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00" r:id="rId1"/>
    <p:sldMasterId id="2147483711" r:id="rId2"/>
  </p:sldMasterIdLst>
  <p:notesMasterIdLst>
    <p:notesMasterId r:id="rId5"/>
  </p:notesMasterIdLst>
  <p:sldIdLst>
    <p:sldId id="461" r:id="rId3"/>
    <p:sldId id="462" r:id="rId4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5 - kaarten" id="{C197B3AC-E610-491B-A312-6CF5A7A52F79}">
          <p14:sldIdLst>
            <p14:sldId id="461"/>
            <p14:sldId id="462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Stef Fischer" initials="SF" lastIdx="12" clrIdx="0">
    <p:extLst>
      <p:ext uri="{19B8F6BF-5375-455C-9EA6-DF929625EA0E}">
        <p15:presenceInfo xmlns:p15="http://schemas.microsoft.com/office/powerpoint/2012/main" userId="S::Stef@pptsolutions.nl::16c4fb3c-bee3-4fbd-ab2a-baf4e8406ef4" providerId="AD"/>
      </p:ext>
    </p:extLst>
  </p:cmAuthor>
  <p:cmAuthor id="2" name="PPT Solutions" initials="PPT" lastIdx="1" clrIdx="1">
    <p:extLst>
      <p:ext uri="{19B8F6BF-5375-455C-9EA6-DF929625EA0E}">
        <p15:presenceInfo xmlns:p15="http://schemas.microsoft.com/office/powerpoint/2012/main" userId="PPT Solutions" providerId="None"/>
      </p:ext>
    </p:extLst>
  </p:cmAuthor>
  <p:cmAuthor id="3" name="Silvana Salamur" initials="SS" lastIdx="38" clrIdx="2">
    <p:extLst>
      <p:ext uri="{19B8F6BF-5375-455C-9EA6-DF929625EA0E}">
        <p15:presenceInfo xmlns:p15="http://schemas.microsoft.com/office/powerpoint/2012/main" userId="Silvana Salamur" providerId="None"/>
      </p:ext>
    </p:extLst>
  </p:cmAuthor>
  <p:cmAuthor id="4" name="Alexandra van Doorn" initials="AvD" lastIdx="18" clrIdx="3">
    <p:extLst>
      <p:ext uri="{19B8F6BF-5375-455C-9EA6-DF929625EA0E}">
        <p15:presenceInfo xmlns:p15="http://schemas.microsoft.com/office/powerpoint/2012/main" userId="S::74840avd@eur.nl::5d3a1a3d-230e-4649-918f-afca906a87e3" providerId="AD"/>
      </p:ext>
    </p:extLst>
  </p:cmAuthor>
  <p:cmAuthor id="5" name="Karlijn van den Hoff" initials="KvdH" lastIdx="16" clrIdx="4">
    <p:extLst>
      <p:ext uri="{19B8F6BF-5375-455C-9EA6-DF929625EA0E}">
        <p15:presenceInfo xmlns:p15="http://schemas.microsoft.com/office/powerpoint/2012/main" userId="S::karlijn@pptsolutions.nl::5c737ac9-a67f-4e47-9413-1fe943df24bb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56A9F"/>
    <a:srgbClr val="59BA47"/>
    <a:srgbClr val="BF8D2C"/>
    <a:srgbClr val="F89D28"/>
    <a:srgbClr val="DD1367"/>
    <a:srgbClr val="E36231"/>
    <a:srgbClr val="A21942"/>
    <a:srgbClr val="27BFE6"/>
    <a:srgbClr val="C7212F"/>
    <a:srgbClr val="4AA04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Stijl, gemiddeld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7DF18680-E054-41AD-8BC1-D1AEF772440D}" styleName="Stijl, gemiddeld 2 - Accent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FABFCF23-3B69-468F-B69F-88F6DE6A72F2}" styleName="Stijl, gemiddeld 1 - Accent 5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5">
              <a:tint val="20000"/>
            </a:schemeClr>
          </a:solidFill>
        </a:fill>
      </a:tcStyle>
    </a:band1H>
    <a:band1V>
      <a:tcStyle>
        <a:tcBdr/>
        <a:fill>
          <a:solidFill>
            <a:schemeClr val="accent5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Row>
  </a:tblStyle>
  <a:tblStyle styleId="{72833802-FEF1-4C79-8D5D-14CF1EAF98D9}" styleName="Stijl, licht 2 - Accent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</a:tcStyle>
    </a:band1H>
    <a:band1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1V>
    <a:band2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2"/>
        </a:fillRef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1065" autoAdjust="0"/>
    <p:restoredTop sz="87786" autoAdjust="0"/>
  </p:normalViewPr>
  <p:slideViewPr>
    <p:cSldViewPr snapToGrid="0" showGuides="1">
      <p:cViewPr>
        <p:scale>
          <a:sx n="73" d="100"/>
          <a:sy n="73" d="100"/>
        </p:scale>
        <p:origin x="264" y="41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viewProps" Target="viewProps.xml"/><Relationship Id="rId3" Type="http://schemas.openxmlformats.org/officeDocument/2006/relationships/slide" Target="slides/slide1.xml"/><Relationship Id="rId7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" Type="http://schemas.openxmlformats.org/officeDocument/2006/relationships/slideMaster" Target="slideMasters/slideMaster1.xml"/><Relationship Id="rId6" Type="http://schemas.openxmlformats.org/officeDocument/2006/relationships/commentAuthors" Target="commentAuthors.xml"/><Relationship Id="rId5" Type="http://schemas.openxmlformats.org/officeDocument/2006/relationships/notesMaster" Target="notesMasters/notesMaster1.xml"/><Relationship Id="rId10" Type="http://schemas.openxmlformats.org/officeDocument/2006/relationships/tableStyles" Target="tableStyles.xml"/><Relationship Id="rId4" Type="http://schemas.openxmlformats.org/officeDocument/2006/relationships/slide" Target="slides/slide2.xml"/><Relationship Id="rId9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koptekst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nl-NL" dirty="0"/>
          </a:p>
        </p:txBody>
      </p:sp>
      <p:sp>
        <p:nvSpPr>
          <p:cNvPr id="3" name="Tijdelijke aanduiding voor datum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349D608-7C9D-486D-8393-8A8C35343A83}" type="datetimeFigureOut">
              <a:rPr lang="nl-NL" smtClean="0"/>
              <a:t>27-1-2021</a:t>
            </a:fld>
            <a:endParaRPr lang="nl-NL" dirty="0"/>
          </a:p>
        </p:txBody>
      </p:sp>
      <p:sp>
        <p:nvSpPr>
          <p:cNvPr id="4" name="Tijdelijke aanduiding voor dia-afbeelding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nl-NL" dirty="0"/>
          </a:p>
        </p:txBody>
      </p:sp>
      <p:sp>
        <p:nvSpPr>
          <p:cNvPr id="5" name="Tijdelijke aanduiding voor notiti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nl-NL"/>
              <a:t>Klikken om de tekststijl van het model te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</a:p>
        </p:txBody>
      </p:sp>
      <p:sp>
        <p:nvSpPr>
          <p:cNvPr id="6" name="Tijdelijke aanduiding voor voettekst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nl-NL" dirty="0"/>
          </a:p>
        </p:txBody>
      </p:sp>
      <p:sp>
        <p:nvSpPr>
          <p:cNvPr id="7" name="Tijdelijke aanduiding voor dianumm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236593E-7364-4208-BCBA-97F69931B0C1}" type="slidenum">
              <a:rPr lang="nl-NL" smtClean="0"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423729605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png"/></Relationships>
</file>

<file path=ppt/slideLayouts/_rels/slideLayout3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png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Relationship Id="rId4" Type="http://schemas.microsoft.com/office/2007/relationships/hdphoto" Target="../media/hdphoto1.wdp"/></Relationships>
</file>

<file path=ppt/slideLayouts/_rels/slideLayout3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jpg"/></Relationships>
</file>

<file path=ppt/slideLayouts/_rels/slideLayout3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png"/><Relationship Id="rId4" Type="http://schemas.openxmlformats.org/officeDocument/2006/relationships/image" Target="../media/image5.jpg"/></Relationships>
</file>

<file path=ppt/slideLayouts/_rels/slideLayout39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6.png"/></Relationships>
</file>

<file path=ppt/slideLayouts/_rels/slideLayout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6.png"/><Relationship Id="rId5" Type="http://schemas.openxmlformats.org/officeDocument/2006/relationships/image" Target="../media/image5.jpg"/><Relationship Id="rId4" Type="http://schemas.microsoft.com/office/2007/relationships/hdphoto" Target="../media/hdphoto1.wdp"/></Relationships>
</file>

<file path=ppt/slideLayouts/_rels/slideLayout4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7.png"/></Relationships>
</file>

<file path=ppt/slideLayouts/_rels/slideLayout4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7.png"/></Relationships>
</file>

<file path=ppt/slideLayouts/_rels/slideLayout4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tro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">
            <a:extLst>
              <a:ext uri="{FF2B5EF4-FFF2-40B4-BE49-F238E27FC236}">
                <a16:creationId xmlns:a16="http://schemas.microsoft.com/office/drawing/2014/main" id="{40952387-04E7-4C47-97CA-FF6D4B9EBECB}"/>
              </a:ext>
            </a:extLst>
          </p:cNvPr>
          <p:cNvSpPr/>
          <p:nvPr userDrawn="1"/>
        </p:nvSpPr>
        <p:spPr>
          <a:xfrm>
            <a:off x="8533173" y="2900597"/>
            <a:ext cx="772832" cy="772832"/>
          </a:xfrm>
          <a:prstGeom prst="ellipse">
            <a:avLst/>
          </a:prstGeom>
          <a:noFill/>
          <a:ln w="444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7" name="Stripe">
            <a:extLst>
              <a:ext uri="{FF2B5EF4-FFF2-40B4-BE49-F238E27FC236}">
                <a16:creationId xmlns:a16="http://schemas.microsoft.com/office/drawing/2014/main" id="{5538A728-1744-4E27-8223-A937D381ECF6}"/>
              </a:ext>
            </a:extLst>
          </p:cNvPr>
          <p:cNvSpPr/>
          <p:nvPr userDrawn="1"/>
        </p:nvSpPr>
        <p:spPr>
          <a:xfrm rot="2736200">
            <a:off x="9093029" y="3578532"/>
            <a:ext cx="324334" cy="145822"/>
          </a:xfrm>
          <a:prstGeom prst="mathMinus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8" name="Rechthoek: afgeronde hoeken 7">
            <a:extLst>
              <a:ext uri="{FF2B5EF4-FFF2-40B4-BE49-F238E27FC236}">
                <a16:creationId xmlns:a16="http://schemas.microsoft.com/office/drawing/2014/main" id="{C399FA42-C99C-44A5-A7CD-7830C98E5CC1}"/>
              </a:ext>
            </a:extLst>
          </p:cNvPr>
          <p:cNvSpPr/>
          <p:nvPr userDrawn="1"/>
        </p:nvSpPr>
        <p:spPr>
          <a:xfrm>
            <a:off x="2024743" y="2523208"/>
            <a:ext cx="7739793" cy="1667792"/>
          </a:xfrm>
          <a:prstGeom prst="roundRect">
            <a:avLst>
              <a:gd name="adj" fmla="val 24936"/>
            </a:avLst>
          </a:prstGeom>
          <a:noFill/>
          <a:ln w="44450">
            <a:solidFill>
              <a:schemeClr val="bg1"/>
            </a:solidFill>
          </a:ln>
          <a:effectLst>
            <a:softEdge rad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9" name="Minteken 8">
            <a:extLst>
              <a:ext uri="{FF2B5EF4-FFF2-40B4-BE49-F238E27FC236}">
                <a16:creationId xmlns:a16="http://schemas.microsoft.com/office/drawing/2014/main" id="{8EE94659-CFC9-4A50-B384-DC194BBB01CD}"/>
              </a:ext>
            </a:extLst>
          </p:cNvPr>
          <p:cNvSpPr/>
          <p:nvPr userDrawn="1"/>
        </p:nvSpPr>
        <p:spPr>
          <a:xfrm>
            <a:off x="2568706" y="1658932"/>
            <a:ext cx="45719" cy="3396343"/>
          </a:xfrm>
          <a:prstGeom prst="mathMinus">
            <a:avLst/>
          </a:prstGeom>
          <a:solidFill>
            <a:schemeClr val="bg1">
              <a:alpha val="4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10" name="Tekstvak 9">
            <a:extLst>
              <a:ext uri="{FF2B5EF4-FFF2-40B4-BE49-F238E27FC236}">
                <a16:creationId xmlns:a16="http://schemas.microsoft.com/office/drawing/2014/main" id="{06CAC7B0-A879-4BE2-A760-50CD68EEFF9E}"/>
              </a:ext>
            </a:extLst>
          </p:cNvPr>
          <p:cNvSpPr txBox="1"/>
          <p:nvPr userDrawn="1"/>
        </p:nvSpPr>
        <p:spPr>
          <a:xfrm>
            <a:off x="2614425" y="3087061"/>
            <a:ext cx="546021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800" dirty="0">
                <a:solidFill>
                  <a:schemeClr val="accent2"/>
                </a:solidFill>
              </a:rPr>
              <a:t>Erasmus</a:t>
            </a:r>
            <a:r>
              <a:rPr lang="nl-NL" sz="2800" baseline="0" dirty="0">
                <a:solidFill>
                  <a:schemeClr val="accent2"/>
                </a:solidFill>
              </a:rPr>
              <a:t> University Rotterdam</a:t>
            </a:r>
            <a:endParaRPr lang="nl-NL" sz="2800" dirty="0">
              <a:solidFill>
                <a:schemeClr val="accent2"/>
              </a:solidFill>
            </a:endParaRPr>
          </a:p>
        </p:txBody>
      </p:sp>
      <p:sp>
        <p:nvSpPr>
          <p:cNvPr id="21" name="Ovaal 20">
            <a:extLst>
              <a:ext uri="{FF2B5EF4-FFF2-40B4-BE49-F238E27FC236}">
                <a16:creationId xmlns:a16="http://schemas.microsoft.com/office/drawing/2014/main" id="{89B30E91-CBEB-44CE-A78A-9AC9E72E167E}"/>
              </a:ext>
            </a:extLst>
          </p:cNvPr>
          <p:cNvSpPr/>
          <p:nvPr userDrawn="1"/>
        </p:nvSpPr>
        <p:spPr>
          <a:xfrm>
            <a:off x="8536423" y="2900597"/>
            <a:ext cx="772832" cy="772832"/>
          </a:xfrm>
          <a:prstGeom prst="ellipse">
            <a:avLst/>
          </a:prstGeom>
          <a:solidFill>
            <a:schemeClr val="bg1"/>
          </a:solidFill>
          <a:ln w="444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pic>
        <p:nvPicPr>
          <p:cNvPr id="22" name="Afbeelding 22" descr="Vinkje">
            <a:extLst>
              <a:ext uri="{FF2B5EF4-FFF2-40B4-BE49-F238E27FC236}">
                <a16:creationId xmlns:a16="http://schemas.microsoft.com/office/drawing/2014/main" id="{38F2B944-2D76-4D87-A685-6556EB90D75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684766" y="3052190"/>
            <a:ext cx="469646" cy="469646"/>
          </a:xfrm>
          <a:prstGeom prst="rect">
            <a:avLst/>
          </a:prstGeom>
          <a:effectLst/>
        </p:spPr>
      </p:pic>
      <p:sp>
        <p:nvSpPr>
          <p:cNvPr id="24" name="Tekstvak 23">
            <a:extLst>
              <a:ext uri="{FF2B5EF4-FFF2-40B4-BE49-F238E27FC236}">
                <a16:creationId xmlns:a16="http://schemas.microsoft.com/office/drawing/2014/main" id="{4A748CB5-0E6E-4C38-A2FC-FE8303654C9E}"/>
              </a:ext>
            </a:extLst>
          </p:cNvPr>
          <p:cNvSpPr txBox="1"/>
          <p:nvPr userDrawn="1"/>
        </p:nvSpPr>
        <p:spPr>
          <a:xfrm>
            <a:off x="3991355" y="4908531"/>
            <a:ext cx="43307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nl-NL" dirty="0">
                <a:solidFill>
                  <a:schemeClr val="bg1"/>
                </a:solidFill>
              </a:rPr>
              <a:t>Zoeken …</a:t>
            </a:r>
          </a:p>
        </p:txBody>
      </p:sp>
      <p:sp>
        <p:nvSpPr>
          <p:cNvPr id="25" name="Search">
            <a:extLst>
              <a:ext uri="{FF2B5EF4-FFF2-40B4-BE49-F238E27FC236}">
                <a16:creationId xmlns:a16="http://schemas.microsoft.com/office/drawing/2014/main" id="{EA3D8A72-34E3-43CF-AEBF-863C27E9AF54}"/>
              </a:ext>
            </a:extLst>
          </p:cNvPr>
          <p:cNvSpPr txBox="1"/>
          <p:nvPr userDrawn="1"/>
        </p:nvSpPr>
        <p:spPr>
          <a:xfrm>
            <a:off x="3930650" y="4908531"/>
            <a:ext cx="43307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nl-NL" dirty="0">
                <a:solidFill>
                  <a:schemeClr val="bg1"/>
                </a:solidFill>
              </a:rPr>
              <a:t>Gevonden</a:t>
            </a:r>
          </a:p>
        </p:txBody>
      </p:sp>
      <p:sp>
        <p:nvSpPr>
          <p:cNvPr id="37" name="Minteken 36">
            <a:extLst>
              <a:ext uri="{FF2B5EF4-FFF2-40B4-BE49-F238E27FC236}">
                <a16:creationId xmlns:a16="http://schemas.microsoft.com/office/drawing/2014/main" id="{3A08DAC0-6C4A-4865-9402-DA0272862717}"/>
              </a:ext>
            </a:extLst>
          </p:cNvPr>
          <p:cNvSpPr/>
          <p:nvPr userDrawn="1"/>
        </p:nvSpPr>
        <p:spPr>
          <a:xfrm>
            <a:off x="7586290" y="1658932"/>
            <a:ext cx="45719" cy="3396343"/>
          </a:xfrm>
          <a:prstGeom prst="mathMinus">
            <a:avLst/>
          </a:prstGeom>
          <a:solidFill>
            <a:schemeClr val="bg1">
              <a:alpha val="4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38" name="- INFO">
            <a:extLst>
              <a:ext uri="{FF2B5EF4-FFF2-40B4-BE49-F238E27FC236}">
                <a16:creationId xmlns:a16="http://schemas.microsoft.com/office/drawing/2014/main" id="{C85C330A-5512-4764-9D33-EE6C07C430C3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intro</a:t>
            </a: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00469069-D37A-411C-9FBB-B604CD8DC0F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-3175" y="-505137"/>
            <a:ext cx="11114087" cy="354551"/>
          </a:xfrm>
        </p:spPr>
        <p:txBody>
          <a:bodyPr/>
          <a:lstStyle>
            <a:lvl1pPr>
              <a:defRPr sz="1400"/>
            </a:lvl1pPr>
          </a:lstStyle>
          <a:p>
            <a:r>
              <a:rPr lang="nl-NL" dirty="0"/>
              <a:t>INTRO</a:t>
            </a:r>
          </a:p>
        </p:txBody>
      </p:sp>
    </p:spTree>
    <p:extLst>
      <p:ext uri="{BB962C8B-B14F-4D97-AF65-F5344CB8AC3E}">
        <p14:creationId xmlns:p14="http://schemas.microsoft.com/office/powerpoint/2010/main" val="33066947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26" presetClass="emph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1" presetClass="exit" presetSubtype="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6" presetClass="emph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556"/>
                                  </p:iterate>
                                  <p:childTnLst>
                                    <p:set>
                                      <p:cBhvr override="childStyle">
                                        <p:cTn id="1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bg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bg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22" presetClass="exit" presetSubtype="4" fill="hold" grpId="0" nodeType="withEffect">
                                  <p:stCondLst>
                                    <p:cond delay="325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21" presetClass="entr" presetSubtype="1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xit" presetSubtype="0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23" presetClass="entr" presetSubtype="16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2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35" presetClass="emph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0" dur="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750"/>
                            </p:stCondLst>
                            <p:childTnLst>
                              <p:par>
                                <p:cTn id="42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9" grpId="1" animBg="1"/>
      <p:bldP spid="10" grpId="0"/>
      <p:bldP spid="21" grpId="0" animBg="1"/>
      <p:bldP spid="21" grpId="1" animBg="1"/>
      <p:bldP spid="24" grpId="0"/>
      <p:bldP spid="24" grpId="1"/>
      <p:bldP spid="25" grpId="0"/>
      <p:bldP spid="37" grpId="0" animBg="1"/>
      <p:bldP spid="37" grpId="1" animBg="1"/>
      <p:bldP spid="37" grpId="2" animBg="1"/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troductie [1x]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- INSTRUCTIES">
            <a:extLst>
              <a:ext uri="{FF2B5EF4-FFF2-40B4-BE49-F238E27FC236}">
                <a16:creationId xmlns:a16="http://schemas.microsoft.com/office/drawing/2014/main" id="{BFDA1175-34E1-459E-ACF2-4E348A09A13E}"/>
              </a:ext>
            </a:extLst>
          </p:cNvPr>
          <p:cNvGrpSpPr/>
          <p:nvPr userDrawn="1"/>
        </p:nvGrpSpPr>
        <p:grpSpPr>
          <a:xfrm>
            <a:off x="12591897" y="-1"/>
            <a:ext cx="3693386" cy="7023101"/>
            <a:chOff x="12377595" y="-1"/>
            <a:chExt cx="3693386" cy="7023101"/>
          </a:xfrm>
        </p:grpSpPr>
        <p:sp>
          <p:nvSpPr>
            <p:cNvPr id="15" name="Rechthoek 14">
              <a:extLst>
                <a:ext uri="{FF2B5EF4-FFF2-40B4-BE49-F238E27FC236}">
                  <a16:creationId xmlns:a16="http://schemas.microsoft.com/office/drawing/2014/main" id="{927C2A30-6D5F-4F96-96B1-C31EF2380377}"/>
                </a:ext>
              </a:extLst>
            </p:cNvPr>
            <p:cNvSpPr/>
            <p:nvPr userDrawn="1"/>
          </p:nvSpPr>
          <p:spPr>
            <a:xfrm>
              <a:off x="12377595" y="-1"/>
              <a:ext cx="3593091" cy="6195101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Afbeelding invoegen/opmaken</a:t>
              </a:r>
            </a:p>
          </p:txBody>
        </p:sp>
        <p:sp>
          <p:nvSpPr>
            <p:cNvPr id="17" name="Ovaal 16">
              <a:extLst>
                <a:ext uri="{FF2B5EF4-FFF2-40B4-BE49-F238E27FC236}">
                  <a16:creationId xmlns:a16="http://schemas.microsoft.com/office/drawing/2014/main" id="{51C3B253-9054-4525-8751-80DF49D65FCE}"/>
                </a:ext>
              </a:extLst>
            </p:cNvPr>
            <p:cNvSpPr/>
            <p:nvPr userDrawn="1"/>
          </p:nvSpPr>
          <p:spPr>
            <a:xfrm>
              <a:off x="12560173" y="46532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18" name="Rechthoek 17">
              <a:extLst>
                <a:ext uri="{FF2B5EF4-FFF2-40B4-BE49-F238E27FC236}">
                  <a16:creationId xmlns:a16="http://schemas.microsoft.com/office/drawing/2014/main" id="{DA8AA08D-F60F-44F9-92B8-223369205B34}"/>
                </a:ext>
              </a:extLst>
            </p:cNvPr>
            <p:cNvSpPr/>
            <p:nvPr userDrawn="1"/>
          </p:nvSpPr>
          <p:spPr>
            <a:xfrm>
              <a:off x="12844345" y="465324"/>
              <a:ext cx="2962706" cy="668152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Selecteer het invoegkader van de afbeeldingen door op de lipjes (onderaan) te klikken. Wanneer nodig, verwijder de bestaande afbeeldingen d.m.v. de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‘Backspace toets’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Selecteer het afbeeldingskader, ga naar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‘Slidebuilder'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en klik op de knop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'Afbeeldingen’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" name="Ovaal 18">
              <a:extLst>
                <a:ext uri="{FF2B5EF4-FFF2-40B4-BE49-F238E27FC236}">
                  <a16:creationId xmlns:a16="http://schemas.microsoft.com/office/drawing/2014/main" id="{32FA3AFA-F07D-4F1E-8438-85725D8C52FF}"/>
                </a:ext>
              </a:extLst>
            </p:cNvPr>
            <p:cNvSpPr/>
            <p:nvPr userDrawn="1"/>
          </p:nvSpPr>
          <p:spPr>
            <a:xfrm>
              <a:off x="12560173" y="2968561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20" name="Rechthoek 19">
              <a:extLst>
                <a:ext uri="{FF2B5EF4-FFF2-40B4-BE49-F238E27FC236}">
                  <a16:creationId xmlns:a16="http://schemas.microsoft.com/office/drawing/2014/main" id="{BB4E153F-0976-477B-89B8-6B37CB5A4ED6}"/>
                </a:ext>
              </a:extLst>
            </p:cNvPr>
            <p:cNvSpPr/>
            <p:nvPr userDrawn="1"/>
          </p:nvSpPr>
          <p:spPr>
            <a:xfrm>
              <a:off x="12844344" y="2968562"/>
              <a:ext cx="3126341" cy="46279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Klik met de rechter muisknop op de miniatuurweergave van de dia aan de linkerkant van het scherm en kies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‘Dia herstellen’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21" name="Ovaal 20">
              <a:extLst>
                <a:ext uri="{FF2B5EF4-FFF2-40B4-BE49-F238E27FC236}">
                  <a16:creationId xmlns:a16="http://schemas.microsoft.com/office/drawing/2014/main" id="{2F2FC2B7-6BAE-46FA-8205-F997D8B5B957}"/>
                </a:ext>
              </a:extLst>
            </p:cNvPr>
            <p:cNvSpPr/>
            <p:nvPr userDrawn="1"/>
          </p:nvSpPr>
          <p:spPr>
            <a:xfrm>
              <a:off x="12560173" y="4560991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22" name="Rechthoek 21">
              <a:extLst>
                <a:ext uri="{FF2B5EF4-FFF2-40B4-BE49-F238E27FC236}">
                  <a16:creationId xmlns:a16="http://schemas.microsoft.com/office/drawing/2014/main" id="{8D5A65B6-D9AF-43F5-8BF3-28FE4CB82C2E}"/>
                </a:ext>
              </a:extLst>
            </p:cNvPr>
            <p:cNvSpPr/>
            <p:nvPr userDrawn="1"/>
          </p:nvSpPr>
          <p:spPr>
            <a:xfrm>
              <a:off x="12844344" y="4560992"/>
              <a:ext cx="3008779" cy="82095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Om de afbeelding te schalen of bij te snijden, ga naar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‘Hulpmiddelen voor afbeeldingen - Opmaak’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en klik op de knop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‘Bijsnijden’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Schaal met de bolletjes de afbeelding en met de hoekjes het afbeeldingskader.</a:t>
              </a:r>
            </a:p>
          </p:txBody>
        </p:sp>
        <p:sp>
          <p:nvSpPr>
            <p:cNvPr id="23" name="Rechthoek 22">
              <a:extLst>
                <a:ext uri="{FF2B5EF4-FFF2-40B4-BE49-F238E27FC236}">
                  <a16:creationId xmlns:a16="http://schemas.microsoft.com/office/drawing/2014/main" id="{6F5D8BCD-2D3E-48FA-8EF8-3BB3B19D2B8E}"/>
                </a:ext>
              </a:extLst>
            </p:cNvPr>
            <p:cNvSpPr/>
            <p:nvPr userDrawn="1"/>
          </p:nvSpPr>
          <p:spPr>
            <a:xfrm>
              <a:off x="12846924" y="3534891"/>
              <a:ext cx="1239216" cy="719917"/>
            </a:xfrm>
            <a:prstGeom prst="rect">
              <a:avLst/>
            </a:prstGeom>
            <a:pattFill prst="wdUpDiag">
              <a:fgClr>
                <a:srgbClr val="E0E0E0"/>
              </a:fgClr>
              <a:bgClr>
                <a:srgbClr val="ECECEC"/>
              </a:bgClr>
            </a:pattFill>
            <a:ln w="12700">
              <a:solidFill>
                <a:srgbClr val="D3D3D3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1000" b="0" i="1" noProof="0" dirty="0">
                <a:solidFill>
                  <a:srgbClr val="211F26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25" name="Groep 24">
              <a:extLst>
                <a:ext uri="{FF2B5EF4-FFF2-40B4-BE49-F238E27FC236}">
                  <a16:creationId xmlns:a16="http://schemas.microsoft.com/office/drawing/2014/main" id="{7A415A90-BA06-4844-A2DE-FAAC2D77913B}"/>
                </a:ext>
              </a:extLst>
            </p:cNvPr>
            <p:cNvGrpSpPr/>
            <p:nvPr userDrawn="1"/>
          </p:nvGrpSpPr>
          <p:grpSpPr>
            <a:xfrm>
              <a:off x="13677941" y="3814409"/>
              <a:ext cx="1222990" cy="563933"/>
              <a:chOff x="-2485819" y="3399207"/>
              <a:chExt cx="1222990" cy="563933"/>
            </a:xfrm>
          </p:grpSpPr>
          <p:sp>
            <p:nvSpPr>
              <p:cNvPr id="66" name="Rechthoek 65">
                <a:extLst>
                  <a:ext uri="{FF2B5EF4-FFF2-40B4-BE49-F238E27FC236}">
                    <a16:creationId xmlns:a16="http://schemas.microsoft.com/office/drawing/2014/main" id="{DD0C04FC-AD89-48C7-B443-317C89046E36}"/>
                  </a:ext>
                </a:extLst>
              </p:cNvPr>
              <p:cNvSpPr/>
              <p:nvPr userDrawn="1"/>
            </p:nvSpPr>
            <p:spPr>
              <a:xfrm>
                <a:off x="-2485819" y="3399207"/>
                <a:ext cx="1176476" cy="504851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7" name="Rechthoek 66">
                <a:extLst>
                  <a:ext uri="{FF2B5EF4-FFF2-40B4-BE49-F238E27FC236}">
                    <a16:creationId xmlns:a16="http://schemas.microsoft.com/office/drawing/2014/main" id="{48A5A4C1-E5E4-4D3E-BEA5-ECF9A959F8FA}"/>
                  </a:ext>
                </a:extLst>
              </p:cNvPr>
              <p:cNvSpPr/>
              <p:nvPr userDrawn="1"/>
            </p:nvSpPr>
            <p:spPr>
              <a:xfrm>
                <a:off x="-2479584" y="3652838"/>
                <a:ext cx="1164007" cy="246701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68" name="Groep 67">
                <a:extLst>
                  <a:ext uri="{FF2B5EF4-FFF2-40B4-BE49-F238E27FC236}">
                    <a16:creationId xmlns:a16="http://schemas.microsoft.com/office/drawing/2014/main" id="{DDDB638F-ED5E-414D-9DC7-FC91D580199F}"/>
                  </a:ext>
                </a:extLst>
              </p:cNvPr>
              <p:cNvGrpSpPr/>
              <p:nvPr userDrawn="1"/>
            </p:nvGrpSpPr>
            <p:grpSpPr>
              <a:xfrm>
                <a:off x="-2403869" y="3460544"/>
                <a:ext cx="155951" cy="131922"/>
                <a:chOff x="12968836" y="3354170"/>
                <a:chExt cx="404806" cy="342433"/>
              </a:xfrm>
            </p:grpSpPr>
            <p:sp>
              <p:nvSpPr>
                <p:cNvPr id="81" name="Rechthoek: afgeronde hoeken 80">
                  <a:extLst>
                    <a:ext uri="{FF2B5EF4-FFF2-40B4-BE49-F238E27FC236}">
                      <a16:creationId xmlns:a16="http://schemas.microsoft.com/office/drawing/2014/main" id="{A193FD75-14A7-41EE-AC50-420A5DD56839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2" name="Rechthoek 81">
                  <a:extLst>
                    <a:ext uri="{FF2B5EF4-FFF2-40B4-BE49-F238E27FC236}">
                      <a16:creationId xmlns:a16="http://schemas.microsoft.com/office/drawing/2014/main" id="{9EE7C2BD-9176-4EBC-A9AF-9B8CC41C2E13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3" name="Rechthoek 82">
                  <a:extLst>
                    <a:ext uri="{FF2B5EF4-FFF2-40B4-BE49-F238E27FC236}">
                      <a16:creationId xmlns:a16="http://schemas.microsoft.com/office/drawing/2014/main" id="{40CD900D-5506-4B06-95DF-54C9F590F0A1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4" name="Rechthoek 83">
                  <a:extLst>
                    <a:ext uri="{FF2B5EF4-FFF2-40B4-BE49-F238E27FC236}">
                      <a16:creationId xmlns:a16="http://schemas.microsoft.com/office/drawing/2014/main" id="{3E6F399A-6BE1-4557-94D1-29D3456F3294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5" name="Rechthoek 84">
                  <a:extLst>
                    <a:ext uri="{FF2B5EF4-FFF2-40B4-BE49-F238E27FC236}">
                      <a16:creationId xmlns:a16="http://schemas.microsoft.com/office/drawing/2014/main" id="{57D64309-7C23-4092-87C7-91FAEBE00924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6" name="Rechthoek 85">
                  <a:extLst>
                    <a:ext uri="{FF2B5EF4-FFF2-40B4-BE49-F238E27FC236}">
                      <a16:creationId xmlns:a16="http://schemas.microsoft.com/office/drawing/2014/main" id="{E7079475-FA54-4C96-88CF-6AC69EA14D38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69" name="Groep 68">
                <a:extLst>
                  <a:ext uri="{FF2B5EF4-FFF2-40B4-BE49-F238E27FC236}">
                    <a16:creationId xmlns:a16="http://schemas.microsoft.com/office/drawing/2014/main" id="{FDE58D03-C38E-4CC2-8E95-85A773F0D7EB}"/>
                  </a:ext>
                </a:extLst>
              </p:cNvPr>
              <p:cNvGrpSpPr/>
              <p:nvPr userDrawn="1"/>
            </p:nvGrpSpPr>
            <p:grpSpPr>
              <a:xfrm>
                <a:off x="-2423424" y="3690208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73" name="Groep 72">
                  <a:extLst>
                    <a:ext uri="{FF2B5EF4-FFF2-40B4-BE49-F238E27FC236}">
                      <a16:creationId xmlns:a16="http://schemas.microsoft.com/office/drawing/2014/main" id="{52F381B0-3840-4E8B-8D25-1E7A7AB06461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75" name="Rechthoek: afgeronde hoeken 74">
                    <a:extLst>
                      <a:ext uri="{FF2B5EF4-FFF2-40B4-BE49-F238E27FC236}">
                        <a16:creationId xmlns:a16="http://schemas.microsoft.com/office/drawing/2014/main" id="{728859C0-9B8F-44AF-8FD7-BFC9ACE72550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76" name="Rechthoek 75">
                    <a:extLst>
                      <a:ext uri="{FF2B5EF4-FFF2-40B4-BE49-F238E27FC236}">
                        <a16:creationId xmlns:a16="http://schemas.microsoft.com/office/drawing/2014/main" id="{4B8BE133-B33A-4969-A040-9CD2DAA2A66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77" name="Rechthoek 76">
                    <a:extLst>
                      <a:ext uri="{FF2B5EF4-FFF2-40B4-BE49-F238E27FC236}">
                        <a16:creationId xmlns:a16="http://schemas.microsoft.com/office/drawing/2014/main" id="{606D30F9-F49C-44C6-B71E-1A9CC88123D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78" name="Rechthoek 77">
                    <a:extLst>
                      <a:ext uri="{FF2B5EF4-FFF2-40B4-BE49-F238E27FC236}">
                        <a16:creationId xmlns:a16="http://schemas.microsoft.com/office/drawing/2014/main" id="{E4089193-B95B-4BC3-804B-BD758249377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79" name="Rechthoek 78">
                    <a:extLst>
                      <a:ext uri="{FF2B5EF4-FFF2-40B4-BE49-F238E27FC236}">
                        <a16:creationId xmlns:a16="http://schemas.microsoft.com/office/drawing/2014/main" id="{59655C51-9C42-4522-9A2B-B5B0CC0D56E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80" name="Rechthoek 79">
                    <a:extLst>
                      <a:ext uri="{FF2B5EF4-FFF2-40B4-BE49-F238E27FC236}">
                        <a16:creationId xmlns:a16="http://schemas.microsoft.com/office/drawing/2014/main" id="{2E101CDF-F740-485D-9A06-F59E17A1E11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sp>
              <p:nvSpPr>
                <p:cNvPr id="74" name="Boog 73">
                  <a:extLst>
                    <a:ext uri="{FF2B5EF4-FFF2-40B4-BE49-F238E27FC236}">
                      <a16:creationId xmlns:a16="http://schemas.microsoft.com/office/drawing/2014/main" id="{52977D05-283A-487B-A3F9-DE678B4005B4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>
                  <a:noAutofit/>
                </a:bodyPr>
                <a:lstStyle/>
                <a:p>
                  <a:pPr algn="ctr"/>
                  <a:endParaRPr lang="nl-NL" sz="24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70" name="Tekstvak 69">
                <a:extLst>
                  <a:ext uri="{FF2B5EF4-FFF2-40B4-BE49-F238E27FC236}">
                    <a16:creationId xmlns:a16="http://schemas.microsoft.com/office/drawing/2014/main" id="{7A06B4A2-8F66-439A-A799-CAAB5EE9F2D9}"/>
                  </a:ext>
                </a:extLst>
              </p:cNvPr>
              <p:cNvSpPr txBox="1"/>
              <p:nvPr userDrawn="1"/>
            </p:nvSpPr>
            <p:spPr>
              <a:xfrm>
                <a:off x="-2245455" y="3460544"/>
                <a:ext cx="896116" cy="134709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Indeling</a:t>
                </a:r>
              </a:p>
            </p:txBody>
          </p:sp>
          <p:sp>
            <p:nvSpPr>
              <p:cNvPr id="71" name="Tekstvak 70">
                <a:extLst>
                  <a:ext uri="{FF2B5EF4-FFF2-40B4-BE49-F238E27FC236}">
                    <a16:creationId xmlns:a16="http://schemas.microsoft.com/office/drawing/2014/main" id="{A4A83FEE-9BA9-40B3-992C-10559C3599C4}"/>
                  </a:ext>
                </a:extLst>
              </p:cNvPr>
              <p:cNvSpPr txBox="1"/>
              <p:nvPr userDrawn="1"/>
            </p:nvSpPr>
            <p:spPr>
              <a:xfrm>
                <a:off x="-2258884" y="3712980"/>
                <a:ext cx="909545" cy="126416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Dia Herstellen</a:t>
                </a:r>
              </a:p>
            </p:txBody>
          </p:sp>
          <p:sp>
            <p:nvSpPr>
              <p:cNvPr id="72" name="Vrije vorm: vorm 71">
                <a:extLst>
                  <a:ext uri="{FF2B5EF4-FFF2-40B4-BE49-F238E27FC236}">
                    <a16:creationId xmlns:a16="http://schemas.microsoft.com/office/drawing/2014/main" id="{0B070651-D882-4855-B7EE-FE06D3EB840A}"/>
                  </a:ext>
                </a:extLst>
              </p:cNvPr>
              <p:cNvSpPr/>
              <p:nvPr userDrawn="1"/>
            </p:nvSpPr>
            <p:spPr>
              <a:xfrm>
                <a:off x="-1360391" y="3783140"/>
                <a:ext cx="97562" cy="180000"/>
              </a:xfrm>
              <a:custGeom>
                <a:avLst/>
                <a:gdLst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41194 w 880280"/>
                  <a:gd name="connsiteY2" fmla="*/ 96899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27546 w 880280"/>
                  <a:gd name="connsiteY2" fmla="*/ 975815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00250 w 880280"/>
                  <a:gd name="connsiteY2" fmla="*/ 100311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11791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498144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0280" h="1624084">
                    <a:moveTo>
                      <a:pt x="0" y="0"/>
                    </a:moveTo>
                    <a:lnTo>
                      <a:pt x="0" y="1262418"/>
                    </a:lnTo>
                    <a:lnTo>
                      <a:pt x="313898" y="996287"/>
                    </a:lnTo>
                    <a:lnTo>
                      <a:pt x="620973" y="1624084"/>
                    </a:lnTo>
                    <a:lnTo>
                      <a:pt x="839337" y="1480782"/>
                    </a:lnTo>
                    <a:lnTo>
                      <a:pt x="498144" y="900753"/>
                    </a:lnTo>
                    <a:lnTo>
                      <a:pt x="880280" y="8939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27" name="Groep 26">
              <a:extLst>
                <a:ext uri="{FF2B5EF4-FFF2-40B4-BE49-F238E27FC236}">
                  <a16:creationId xmlns:a16="http://schemas.microsoft.com/office/drawing/2014/main" id="{3CFC3BEB-6D04-4B64-B207-B81AC905ADC6}"/>
                </a:ext>
              </a:extLst>
            </p:cNvPr>
            <p:cNvGrpSpPr/>
            <p:nvPr userDrawn="1"/>
          </p:nvGrpSpPr>
          <p:grpSpPr>
            <a:xfrm>
              <a:off x="12377595" y="6063404"/>
              <a:ext cx="3693386" cy="959696"/>
              <a:chOff x="-3786437" y="6163468"/>
              <a:chExt cx="3693386" cy="959696"/>
            </a:xfrm>
          </p:grpSpPr>
          <p:sp>
            <p:nvSpPr>
              <p:cNvPr id="56" name="Rechthoek 55">
                <a:extLst>
                  <a:ext uri="{FF2B5EF4-FFF2-40B4-BE49-F238E27FC236}">
                    <a16:creationId xmlns:a16="http://schemas.microsoft.com/office/drawing/2014/main" id="{D363FFDB-54DD-4EF1-B3D0-B6F2614DF33D}"/>
                  </a:ext>
                </a:extLst>
              </p:cNvPr>
              <p:cNvSpPr/>
              <p:nvPr userDrawn="1"/>
            </p:nvSpPr>
            <p:spPr>
              <a:xfrm>
                <a:off x="-3786437" y="6295164"/>
                <a:ext cx="3593637" cy="828000"/>
              </a:xfrm>
              <a:prstGeom prst="rect">
                <a:avLst/>
              </a:prstGeom>
              <a:solidFill>
                <a:srgbClr val="ECECEC"/>
              </a:solidFill>
              <a:ln w="6350">
                <a:solidFill>
                  <a:srgbClr val="ECECE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MEER WETEN?</a:t>
                </a:r>
                <a:b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Ga naar de tab</a:t>
                </a:r>
                <a: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 'SLIDEBUILDER’ </a:t>
                </a:r>
                <a: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en klik</a:t>
                </a:r>
                <a:b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op de knop </a:t>
                </a:r>
                <a: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'Support &amp; Inspiratie'</a:t>
                </a:r>
              </a:p>
            </p:txBody>
          </p:sp>
          <p:grpSp>
            <p:nvGrpSpPr>
              <p:cNvPr id="57" name="ICOON_info">
                <a:extLst>
                  <a:ext uri="{FF2B5EF4-FFF2-40B4-BE49-F238E27FC236}">
                    <a16:creationId xmlns:a16="http://schemas.microsoft.com/office/drawing/2014/main" id="{7DD842D1-96A3-4EAD-BE75-60C8E6E16706}"/>
                  </a:ext>
                </a:extLst>
              </p:cNvPr>
              <p:cNvGrpSpPr/>
              <p:nvPr userDrawn="1"/>
            </p:nvGrpSpPr>
            <p:grpSpPr>
              <a:xfrm>
                <a:off x="-376736" y="6163468"/>
                <a:ext cx="283685" cy="283685"/>
                <a:chOff x="-510741" y="5913713"/>
                <a:chExt cx="267555" cy="267555"/>
              </a:xfrm>
            </p:grpSpPr>
            <p:sp>
              <p:nvSpPr>
                <p:cNvPr id="64" name="Ovaal 63">
                  <a:extLst>
                    <a:ext uri="{FF2B5EF4-FFF2-40B4-BE49-F238E27FC236}">
                      <a16:creationId xmlns:a16="http://schemas.microsoft.com/office/drawing/2014/main" id="{B7B72369-1EDD-4A2E-A248-4B4A8AB52156}"/>
                    </a:ext>
                  </a:extLst>
                </p:cNvPr>
                <p:cNvSpPr/>
                <p:nvPr userDrawn="1"/>
              </p:nvSpPr>
              <p:spPr>
                <a:xfrm>
                  <a:off x="-491853" y="5932072"/>
                  <a:ext cx="230835" cy="230835"/>
                </a:xfrm>
                <a:prstGeom prst="ellipse">
                  <a:avLst/>
                </a:prstGeom>
                <a:solidFill>
                  <a:srgbClr val="211F2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1600" cap="all" baseline="0" noProof="0" dirty="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5" name="Graphic 163" descr="Informatie">
                  <a:extLst>
                    <a:ext uri="{FF2B5EF4-FFF2-40B4-BE49-F238E27FC236}">
                      <a16:creationId xmlns:a16="http://schemas.microsoft.com/office/drawing/2014/main" id="{436327FA-5F1C-408D-BDCF-A576CB9A1409}"/>
                    </a:ext>
                  </a:extLst>
                </p:cNvPr>
                <p:cNvSpPr/>
                <p:nvPr/>
              </p:nvSpPr>
              <p:spPr>
                <a:xfrm>
                  <a:off x="-510741" y="5913713"/>
                  <a:ext cx="267555" cy="267555"/>
                </a:xfrm>
                <a:custGeom>
                  <a:avLst/>
                  <a:gdLst>
                    <a:gd name="connsiteX0" fmla="*/ 145860 w 291719"/>
                    <a:gd name="connsiteY0" fmla="*/ 0 h 291719"/>
                    <a:gd name="connsiteX1" fmla="*/ 0 w 291719"/>
                    <a:gd name="connsiteY1" fmla="*/ 145860 h 291719"/>
                    <a:gd name="connsiteX2" fmla="*/ 145860 w 291719"/>
                    <a:gd name="connsiteY2" fmla="*/ 291720 h 291719"/>
                    <a:gd name="connsiteX3" fmla="*/ 291720 w 291719"/>
                    <a:gd name="connsiteY3" fmla="*/ 145860 h 291719"/>
                    <a:gd name="connsiteX4" fmla="*/ 145860 w 291719"/>
                    <a:gd name="connsiteY4" fmla="*/ 0 h 291719"/>
                    <a:gd name="connsiteX5" fmla="*/ 138183 w 291719"/>
                    <a:gd name="connsiteY5" fmla="*/ 38384 h 291719"/>
                    <a:gd name="connsiteX6" fmla="*/ 157375 w 291719"/>
                    <a:gd name="connsiteY6" fmla="*/ 57576 h 291719"/>
                    <a:gd name="connsiteX7" fmla="*/ 138183 w 291719"/>
                    <a:gd name="connsiteY7" fmla="*/ 76768 h 291719"/>
                    <a:gd name="connsiteX8" fmla="*/ 118991 w 291719"/>
                    <a:gd name="connsiteY8" fmla="*/ 57576 h 291719"/>
                    <a:gd name="connsiteX9" fmla="*/ 138183 w 291719"/>
                    <a:gd name="connsiteY9" fmla="*/ 38384 h 291719"/>
                    <a:gd name="connsiteX10" fmla="*/ 184244 w 291719"/>
                    <a:gd name="connsiteY10" fmla="*/ 253336 h 291719"/>
                    <a:gd name="connsiteX11" fmla="*/ 107476 w 291719"/>
                    <a:gd name="connsiteY11" fmla="*/ 253336 h 291719"/>
                    <a:gd name="connsiteX12" fmla="*/ 107476 w 291719"/>
                    <a:gd name="connsiteY12" fmla="*/ 230305 h 291719"/>
                    <a:gd name="connsiteX13" fmla="*/ 134345 w 291719"/>
                    <a:gd name="connsiteY13" fmla="*/ 230305 h 291719"/>
                    <a:gd name="connsiteX14" fmla="*/ 134345 w 291719"/>
                    <a:gd name="connsiteY14" fmla="*/ 115153 h 291719"/>
                    <a:gd name="connsiteX15" fmla="*/ 111314 w 291719"/>
                    <a:gd name="connsiteY15" fmla="*/ 115153 h 291719"/>
                    <a:gd name="connsiteX16" fmla="*/ 111314 w 291719"/>
                    <a:gd name="connsiteY16" fmla="*/ 92122 h 291719"/>
                    <a:gd name="connsiteX17" fmla="*/ 157375 w 291719"/>
                    <a:gd name="connsiteY17" fmla="*/ 92122 h 291719"/>
                    <a:gd name="connsiteX18" fmla="*/ 157375 w 291719"/>
                    <a:gd name="connsiteY18" fmla="*/ 115153 h 291719"/>
                    <a:gd name="connsiteX19" fmla="*/ 157375 w 291719"/>
                    <a:gd name="connsiteY19" fmla="*/ 230305 h 291719"/>
                    <a:gd name="connsiteX20" fmla="*/ 184244 w 291719"/>
                    <a:gd name="connsiteY20" fmla="*/ 230305 h 291719"/>
                    <a:gd name="connsiteX21" fmla="*/ 184244 w 291719"/>
                    <a:gd name="connsiteY21" fmla="*/ 253336 h 291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91719" h="291719">
                      <a:moveTo>
                        <a:pt x="145860" y="0"/>
                      </a:moveTo>
                      <a:cubicBezTo>
                        <a:pt x="65253" y="0"/>
                        <a:pt x="0" y="65253"/>
                        <a:pt x="0" y="145860"/>
                      </a:cubicBezTo>
                      <a:cubicBezTo>
                        <a:pt x="0" y="226467"/>
                        <a:pt x="65253" y="291720"/>
                        <a:pt x="145860" y="291720"/>
                      </a:cubicBezTo>
                      <a:cubicBezTo>
                        <a:pt x="226467" y="291720"/>
                        <a:pt x="291720" y="226467"/>
                        <a:pt x="291720" y="145860"/>
                      </a:cubicBezTo>
                      <a:cubicBezTo>
                        <a:pt x="291720" y="65253"/>
                        <a:pt x="226467" y="0"/>
                        <a:pt x="145860" y="0"/>
                      </a:cubicBezTo>
                      <a:close/>
                      <a:moveTo>
                        <a:pt x="138183" y="38384"/>
                      </a:moveTo>
                      <a:cubicBezTo>
                        <a:pt x="148931" y="38384"/>
                        <a:pt x="157375" y="46829"/>
                        <a:pt x="157375" y="57576"/>
                      </a:cubicBezTo>
                      <a:cubicBezTo>
                        <a:pt x="157375" y="68324"/>
                        <a:pt x="148931" y="76768"/>
                        <a:pt x="138183" y="76768"/>
                      </a:cubicBezTo>
                      <a:cubicBezTo>
                        <a:pt x="127435" y="76768"/>
                        <a:pt x="118991" y="68324"/>
                        <a:pt x="118991" y="57576"/>
                      </a:cubicBezTo>
                      <a:cubicBezTo>
                        <a:pt x="118991" y="46829"/>
                        <a:pt x="127435" y="38384"/>
                        <a:pt x="138183" y="38384"/>
                      </a:cubicBezTo>
                      <a:close/>
                      <a:moveTo>
                        <a:pt x="184244" y="253336"/>
                      </a:moveTo>
                      <a:lnTo>
                        <a:pt x="107476" y="253336"/>
                      </a:lnTo>
                      <a:lnTo>
                        <a:pt x="107476" y="230305"/>
                      </a:lnTo>
                      <a:lnTo>
                        <a:pt x="134345" y="230305"/>
                      </a:lnTo>
                      <a:lnTo>
                        <a:pt x="134345" y="115153"/>
                      </a:lnTo>
                      <a:lnTo>
                        <a:pt x="111314" y="115153"/>
                      </a:lnTo>
                      <a:lnTo>
                        <a:pt x="111314" y="92122"/>
                      </a:lnTo>
                      <a:lnTo>
                        <a:pt x="157375" y="92122"/>
                      </a:lnTo>
                      <a:lnTo>
                        <a:pt x="157375" y="115153"/>
                      </a:lnTo>
                      <a:lnTo>
                        <a:pt x="157375" y="230305"/>
                      </a:lnTo>
                      <a:lnTo>
                        <a:pt x="184244" y="230305"/>
                      </a:lnTo>
                      <a:lnTo>
                        <a:pt x="184244" y="253336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 w="3770" cap="flat">
                  <a:noFill/>
                  <a:prstDash val="solid"/>
                  <a:miter/>
                </a:ln>
              </p:spPr>
              <p:txBody>
                <a:bodyPr rtlCol="0" anchor="ctr">
                  <a:noAutofit/>
                </a:bodyPr>
                <a:lstStyle/>
                <a:p>
                  <a:endParaRPr lang="nl-NL" sz="20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58" name="Groep 57">
                <a:extLst>
                  <a:ext uri="{FF2B5EF4-FFF2-40B4-BE49-F238E27FC236}">
                    <a16:creationId xmlns:a16="http://schemas.microsoft.com/office/drawing/2014/main" id="{6D45D604-3F57-484D-B6DB-7F30BFDEF5F5}"/>
                  </a:ext>
                </a:extLst>
              </p:cNvPr>
              <p:cNvGrpSpPr/>
              <p:nvPr userDrawn="1"/>
            </p:nvGrpSpPr>
            <p:grpSpPr>
              <a:xfrm>
                <a:off x="-938434" y="6420818"/>
                <a:ext cx="627798" cy="576693"/>
                <a:chOff x="-938434" y="4570310"/>
                <a:chExt cx="627798" cy="576693"/>
              </a:xfrm>
            </p:grpSpPr>
            <p:grpSp>
              <p:nvGrpSpPr>
                <p:cNvPr id="59" name="Inspireren">
                  <a:extLst>
                    <a:ext uri="{FF2B5EF4-FFF2-40B4-BE49-F238E27FC236}">
                      <a16:creationId xmlns:a16="http://schemas.microsoft.com/office/drawing/2014/main" id="{11297951-CE3F-4784-90D1-75848C6D2B0D}"/>
                    </a:ext>
                  </a:extLst>
                </p:cNvPr>
                <p:cNvGrpSpPr>
                  <a:grpSpLocks noChangeAspect="1"/>
                </p:cNvGrpSpPr>
                <p:nvPr userDrawn="1"/>
              </p:nvGrpSpPr>
              <p:grpSpPr bwMode="auto">
                <a:xfrm>
                  <a:off x="-716116" y="4570310"/>
                  <a:ext cx="169778" cy="242385"/>
                  <a:chOff x="4768" y="2783"/>
                  <a:chExt cx="788" cy="1125"/>
                </a:xfrm>
                <a:gradFill>
                  <a:gsLst>
                    <a:gs pos="0">
                      <a:srgbClr val="9D9FA1"/>
                    </a:gs>
                    <a:gs pos="70000">
                      <a:srgbClr val="211F26"/>
                    </a:gs>
                  </a:gsLst>
                  <a:lin ang="2700000" scaled="0"/>
                </a:gradFill>
              </p:grpSpPr>
              <p:sp>
                <p:nvSpPr>
                  <p:cNvPr id="61" name="Freeform 12">
                    <a:extLst>
                      <a:ext uri="{FF2B5EF4-FFF2-40B4-BE49-F238E27FC236}">
                        <a16:creationId xmlns:a16="http://schemas.microsoft.com/office/drawing/2014/main" id="{D890CFF5-5FB3-475D-B38F-177A9AAE7D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01" y="3186"/>
                    <a:ext cx="319" cy="288"/>
                  </a:xfrm>
                  <a:custGeom>
                    <a:avLst/>
                    <a:gdLst>
                      <a:gd name="T0" fmla="*/ 220 w 319"/>
                      <a:gd name="T1" fmla="*/ 288 h 288"/>
                      <a:gd name="T2" fmla="*/ 107 w 319"/>
                      <a:gd name="T3" fmla="*/ 288 h 288"/>
                      <a:gd name="T4" fmla="*/ 0 w 319"/>
                      <a:gd name="T5" fmla="*/ 0 h 288"/>
                      <a:gd name="T6" fmla="*/ 319 w 319"/>
                      <a:gd name="T7" fmla="*/ 0 h 288"/>
                      <a:gd name="T8" fmla="*/ 220 w 319"/>
                      <a:gd name="T9" fmla="*/ 288 h 2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19" h="288">
                        <a:moveTo>
                          <a:pt x="220" y="288"/>
                        </a:moveTo>
                        <a:lnTo>
                          <a:pt x="107" y="288"/>
                        </a:lnTo>
                        <a:lnTo>
                          <a:pt x="0" y="0"/>
                        </a:lnTo>
                        <a:lnTo>
                          <a:pt x="319" y="0"/>
                        </a:lnTo>
                        <a:lnTo>
                          <a:pt x="220" y="288"/>
                        </a:lnTo>
                        <a:close/>
                      </a:path>
                    </a:pathLst>
                  </a:custGeom>
                  <a:solidFill>
                    <a:srgbClr val="1FF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95469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nl-NL" sz="3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Segoe UI Light"/>
                    </a:endParaRPr>
                  </a:p>
                </p:txBody>
              </p:sp>
              <p:sp>
                <p:nvSpPr>
                  <p:cNvPr id="62" name="Freeform 13">
                    <a:extLst>
                      <a:ext uri="{FF2B5EF4-FFF2-40B4-BE49-F238E27FC236}">
                        <a16:creationId xmlns:a16="http://schemas.microsoft.com/office/drawing/2014/main" id="{8D073D70-3194-4319-9303-8941E183C7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22" y="3796"/>
                    <a:ext cx="282" cy="112"/>
                  </a:xfrm>
                  <a:custGeom>
                    <a:avLst/>
                    <a:gdLst>
                      <a:gd name="T0" fmla="*/ 229 w 251"/>
                      <a:gd name="T1" fmla="*/ 70 h 100"/>
                      <a:gd name="T2" fmla="*/ 229 w 251"/>
                      <a:gd name="T3" fmla="*/ 69 h 100"/>
                      <a:gd name="T4" fmla="*/ 251 w 251"/>
                      <a:gd name="T5" fmla="*/ 0 h 100"/>
                      <a:gd name="T6" fmla="*/ 0 w 251"/>
                      <a:gd name="T7" fmla="*/ 0 h 100"/>
                      <a:gd name="T8" fmla="*/ 22 w 251"/>
                      <a:gd name="T9" fmla="*/ 69 h 100"/>
                      <a:gd name="T10" fmla="*/ 63 w 251"/>
                      <a:gd name="T11" fmla="*/ 100 h 100"/>
                      <a:gd name="T12" fmla="*/ 188 w 251"/>
                      <a:gd name="T13" fmla="*/ 100 h 100"/>
                      <a:gd name="T14" fmla="*/ 229 w 251"/>
                      <a:gd name="T15" fmla="*/ 71 h 100"/>
                      <a:gd name="T16" fmla="*/ 229 w 251"/>
                      <a:gd name="T17" fmla="*/ 71 h 100"/>
                      <a:gd name="T18" fmla="*/ 229 w 251"/>
                      <a:gd name="T19" fmla="*/ 70 h 1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51" h="100">
                        <a:moveTo>
                          <a:pt x="229" y="70"/>
                        </a:moveTo>
                        <a:cubicBezTo>
                          <a:pt x="229" y="70"/>
                          <a:pt x="229" y="69"/>
                          <a:pt x="229" y="69"/>
                        </a:cubicBezTo>
                        <a:cubicBezTo>
                          <a:pt x="251" y="0"/>
                          <a:pt x="251" y="0"/>
                          <a:pt x="25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22" y="69"/>
                          <a:pt x="22" y="69"/>
                          <a:pt x="22" y="69"/>
                        </a:cubicBezTo>
                        <a:cubicBezTo>
                          <a:pt x="27" y="87"/>
                          <a:pt x="44" y="100"/>
                          <a:pt x="63" y="100"/>
                        </a:cubicBezTo>
                        <a:cubicBezTo>
                          <a:pt x="188" y="100"/>
                          <a:pt x="188" y="100"/>
                          <a:pt x="188" y="100"/>
                        </a:cubicBezTo>
                        <a:cubicBezTo>
                          <a:pt x="207" y="100"/>
                          <a:pt x="223" y="88"/>
                          <a:pt x="229" y="71"/>
                        </a:cubicBezTo>
                        <a:cubicBezTo>
                          <a:pt x="229" y="71"/>
                          <a:pt x="229" y="71"/>
                          <a:pt x="229" y="71"/>
                        </a:cubicBezTo>
                        <a:lnTo>
                          <a:pt x="229" y="7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95469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nl-NL" sz="3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Segoe UI Light"/>
                    </a:endParaRPr>
                  </a:p>
                </p:txBody>
              </p:sp>
              <p:sp>
                <p:nvSpPr>
                  <p:cNvPr id="63" name="Freeform 14">
                    <a:extLst>
                      <a:ext uri="{FF2B5EF4-FFF2-40B4-BE49-F238E27FC236}">
                        <a16:creationId xmlns:a16="http://schemas.microsoft.com/office/drawing/2014/main" id="{CC79F592-0400-47AB-9409-7E5B67024582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768" y="2783"/>
                    <a:ext cx="788" cy="966"/>
                  </a:xfrm>
                  <a:custGeom>
                    <a:avLst/>
                    <a:gdLst>
                      <a:gd name="T0" fmla="*/ 351 w 702"/>
                      <a:gd name="T1" fmla="*/ 0 h 860"/>
                      <a:gd name="T2" fmla="*/ 0 w 702"/>
                      <a:gd name="T3" fmla="*/ 351 h 860"/>
                      <a:gd name="T4" fmla="*/ 134 w 702"/>
                      <a:gd name="T5" fmla="*/ 627 h 860"/>
                      <a:gd name="T6" fmla="*/ 165 w 702"/>
                      <a:gd name="T7" fmla="*/ 718 h 860"/>
                      <a:gd name="T8" fmla="*/ 266 w 702"/>
                      <a:gd name="T9" fmla="*/ 718 h 860"/>
                      <a:gd name="T10" fmla="*/ 266 w 702"/>
                      <a:gd name="T11" fmla="*/ 718 h 860"/>
                      <a:gd name="T12" fmla="*/ 434 w 702"/>
                      <a:gd name="T13" fmla="*/ 718 h 860"/>
                      <a:gd name="T14" fmla="*/ 419 w 702"/>
                      <a:gd name="T15" fmla="*/ 760 h 860"/>
                      <a:gd name="T16" fmla="*/ 284 w 702"/>
                      <a:gd name="T17" fmla="*/ 760 h 860"/>
                      <a:gd name="T18" fmla="*/ 284 w 702"/>
                      <a:gd name="T19" fmla="*/ 760 h 860"/>
                      <a:gd name="T20" fmla="*/ 179 w 702"/>
                      <a:gd name="T21" fmla="*/ 760 h 860"/>
                      <a:gd name="T22" fmla="*/ 212 w 702"/>
                      <a:gd name="T23" fmla="*/ 860 h 860"/>
                      <a:gd name="T24" fmla="*/ 212 w 702"/>
                      <a:gd name="T25" fmla="*/ 860 h 860"/>
                      <a:gd name="T26" fmla="*/ 216 w 702"/>
                      <a:gd name="T27" fmla="*/ 860 h 860"/>
                      <a:gd name="T28" fmla="*/ 488 w 702"/>
                      <a:gd name="T29" fmla="*/ 860 h 860"/>
                      <a:gd name="T30" fmla="*/ 491 w 702"/>
                      <a:gd name="T31" fmla="*/ 860 h 860"/>
                      <a:gd name="T32" fmla="*/ 570 w 702"/>
                      <a:gd name="T33" fmla="*/ 625 h 860"/>
                      <a:gd name="T34" fmla="*/ 702 w 702"/>
                      <a:gd name="T35" fmla="*/ 351 h 860"/>
                      <a:gd name="T36" fmla="*/ 351 w 702"/>
                      <a:gd name="T37" fmla="*/ 0 h 860"/>
                      <a:gd name="T38" fmla="*/ 587 w 702"/>
                      <a:gd name="T39" fmla="*/ 438 h 860"/>
                      <a:gd name="T40" fmla="*/ 485 w 702"/>
                      <a:gd name="T41" fmla="*/ 563 h 860"/>
                      <a:gd name="T42" fmla="*/ 454 w 702"/>
                      <a:gd name="T43" fmla="*/ 658 h 860"/>
                      <a:gd name="T44" fmla="*/ 250 w 702"/>
                      <a:gd name="T45" fmla="*/ 658 h 860"/>
                      <a:gd name="T46" fmla="*/ 219 w 702"/>
                      <a:gd name="T47" fmla="*/ 565 h 860"/>
                      <a:gd name="T48" fmla="*/ 115 w 702"/>
                      <a:gd name="T49" fmla="*/ 439 h 860"/>
                      <a:gd name="T50" fmla="*/ 99 w 702"/>
                      <a:gd name="T51" fmla="*/ 351 h 860"/>
                      <a:gd name="T52" fmla="*/ 351 w 702"/>
                      <a:gd name="T53" fmla="*/ 99 h 860"/>
                      <a:gd name="T54" fmla="*/ 603 w 702"/>
                      <a:gd name="T55" fmla="*/ 351 h 860"/>
                      <a:gd name="T56" fmla="*/ 587 w 702"/>
                      <a:gd name="T57" fmla="*/ 438 h 8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702" h="860">
                        <a:moveTo>
                          <a:pt x="351" y="0"/>
                        </a:moveTo>
                        <a:cubicBezTo>
                          <a:pt x="157" y="0"/>
                          <a:pt x="0" y="157"/>
                          <a:pt x="0" y="351"/>
                        </a:cubicBezTo>
                        <a:cubicBezTo>
                          <a:pt x="0" y="463"/>
                          <a:pt x="52" y="562"/>
                          <a:pt x="134" y="627"/>
                        </a:cubicBezTo>
                        <a:cubicBezTo>
                          <a:pt x="165" y="718"/>
                          <a:pt x="165" y="718"/>
                          <a:pt x="165" y="718"/>
                        </a:cubicBezTo>
                        <a:cubicBezTo>
                          <a:pt x="266" y="718"/>
                          <a:pt x="266" y="718"/>
                          <a:pt x="266" y="718"/>
                        </a:cubicBezTo>
                        <a:cubicBezTo>
                          <a:pt x="266" y="718"/>
                          <a:pt x="266" y="718"/>
                          <a:pt x="266" y="718"/>
                        </a:cubicBezTo>
                        <a:cubicBezTo>
                          <a:pt x="434" y="718"/>
                          <a:pt x="434" y="718"/>
                          <a:pt x="434" y="718"/>
                        </a:cubicBezTo>
                        <a:cubicBezTo>
                          <a:pt x="419" y="760"/>
                          <a:pt x="419" y="760"/>
                          <a:pt x="419" y="760"/>
                        </a:cubicBezTo>
                        <a:cubicBezTo>
                          <a:pt x="284" y="760"/>
                          <a:pt x="284" y="760"/>
                          <a:pt x="284" y="760"/>
                        </a:cubicBezTo>
                        <a:cubicBezTo>
                          <a:pt x="284" y="760"/>
                          <a:pt x="284" y="760"/>
                          <a:pt x="284" y="760"/>
                        </a:cubicBezTo>
                        <a:cubicBezTo>
                          <a:pt x="179" y="760"/>
                          <a:pt x="179" y="760"/>
                          <a:pt x="179" y="760"/>
                        </a:cubicBezTo>
                        <a:cubicBezTo>
                          <a:pt x="212" y="860"/>
                          <a:pt x="212" y="860"/>
                          <a:pt x="212" y="860"/>
                        </a:cubicBezTo>
                        <a:cubicBezTo>
                          <a:pt x="212" y="860"/>
                          <a:pt x="212" y="860"/>
                          <a:pt x="212" y="860"/>
                        </a:cubicBezTo>
                        <a:cubicBezTo>
                          <a:pt x="216" y="860"/>
                          <a:pt x="216" y="860"/>
                          <a:pt x="216" y="860"/>
                        </a:cubicBezTo>
                        <a:cubicBezTo>
                          <a:pt x="488" y="860"/>
                          <a:pt x="488" y="860"/>
                          <a:pt x="488" y="860"/>
                        </a:cubicBezTo>
                        <a:cubicBezTo>
                          <a:pt x="491" y="860"/>
                          <a:pt x="491" y="860"/>
                          <a:pt x="491" y="860"/>
                        </a:cubicBezTo>
                        <a:cubicBezTo>
                          <a:pt x="570" y="625"/>
                          <a:pt x="570" y="625"/>
                          <a:pt x="570" y="625"/>
                        </a:cubicBezTo>
                        <a:cubicBezTo>
                          <a:pt x="651" y="560"/>
                          <a:pt x="702" y="461"/>
                          <a:pt x="702" y="351"/>
                        </a:cubicBezTo>
                        <a:cubicBezTo>
                          <a:pt x="702" y="157"/>
                          <a:pt x="545" y="0"/>
                          <a:pt x="351" y="0"/>
                        </a:cubicBezTo>
                        <a:close/>
                        <a:moveTo>
                          <a:pt x="587" y="438"/>
                        </a:moveTo>
                        <a:cubicBezTo>
                          <a:pt x="568" y="490"/>
                          <a:pt x="531" y="534"/>
                          <a:pt x="485" y="563"/>
                        </a:cubicBezTo>
                        <a:cubicBezTo>
                          <a:pt x="454" y="658"/>
                          <a:pt x="454" y="658"/>
                          <a:pt x="454" y="658"/>
                        </a:cubicBezTo>
                        <a:cubicBezTo>
                          <a:pt x="250" y="658"/>
                          <a:pt x="250" y="658"/>
                          <a:pt x="250" y="658"/>
                        </a:cubicBezTo>
                        <a:cubicBezTo>
                          <a:pt x="219" y="565"/>
                          <a:pt x="219" y="565"/>
                          <a:pt x="219" y="565"/>
                        </a:cubicBezTo>
                        <a:cubicBezTo>
                          <a:pt x="172" y="536"/>
                          <a:pt x="135" y="491"/>
                          <a:pt x="115" y="439"/>
                        </a:cubicBezTo>
                        <a:cubicBezTo>
                          <a:pt x="105" y="411"/>
                          <a:pt x="99" y="382"/>
                          <a:pt x="99" y="351"/>
                        </a:cubicBezTo>
                        <a:cubicBezTo>
                          <a:pt x="99" y="212"/>
                          <a:pt x="212" y="99"/>
                          <a:pt x="351" y="99"/>
                        </a:cubicBezTo>
                        <a:cubicBezTo>
                          <a:pt x="490" y="99"/>
                          <a:pt x="603" y="212"/>
                          <a:pt x="603" y="351"/>
                        </a:cubicBezTo>
                        <a:cubicBezTo>
                          <a:pt x="603" y="381"/>
                          <a:pt x="597" y="411"/>
                          <a:pt x="587" y="43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95469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nl-NL" sz="3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Segoe UI Light"/>
                    </a:endParaRPr>
                  </a:p>
                </p:txBody>
              </p:sp>
            </p:grpSp>
            <p:sp>
              <p:nvSpPr>
                <p:cNvPr id="60" name="Tekstvak 59">
                  <a:extLst>
                    <a:ext uri="{FF2B5EF4-FFF2-40B4-BE49-F238E27FC236}">
                      <a16:creationId xmlns:a16="http://schemas.microsoft.com/office/drawing/2014/main" id="{E333CC64-89BA-4A7D-85D4-7B84317B090F}"/>
                    </a:ext>
                  </a:extLst>
                </p:cNvPr>
                <p:cNvSpPr txBox="1"/>
                <p:nvPr userDrawn="1"/>
              </p:nvSpPr>
              <p:spPr>
                <a:xfrm>
                  <a:off x="-938434" y="4824764"/>
                  <a:ext cx="627798" cy="322239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nl-NL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  <a:t>Support &amp;</a:t>
                  </a:r>
                  <a:br>
                    <a:rPr kumimoji="0" lang="nl-NL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</a:br>
                  <a:r>
                    <a:rPr kumimoji="0" lang="nl-NL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  <a:t>Inspiratie</a:t>
                  </a:r>
                </a:p>
              </p:txBody>
            </p:sp>
          </p:grpSp>
        </p:grpSp>
        <p:grpSp>
          <p:nvGrpSpPr>
            <p:cNvPr id="29" name="Groep 28">
              <a:extLst>
                <a:ext uri="{FF2B5EF4-FFF2-40B4-BE49-F238E27FC236}">
                  <a16:creationId xmlns:a16="http://schemas.microsoft.com/office/drawing/2014/main" id="{8A2EB3BD-B342-49D4-A6B8-A71E0166B050}"/>
                </a:ext>
              </a:extLst>
            </p:cNvPr>
            <p:cNvGrpSpPr/>
            <p:nvPr userDrawn="1"/>
          </p:nvGrpSpPr>
          <p:grpSpPr>
            <a:xfrm>
              <a:off x="12796313" y="1561608"/>
              <a:ext cx="791775" cy="406485"/>
              <a:chOff x="-3565087" y="1409294"/>
              <a:chExt cx="627469" cy="322133"/>
            </a:xfrm>
          </p:grpSpPr>
          <p:grpSp>
            <p:nvGrpSpPr>
              <p:cNvPr id="50" name="Groep 49">
                <a:extLst>
                  <a:ext uri="{FF2B5EF4-FFF2-40B4-BE49-F238E27FC236}">
                    <a16:creationId xmlns:a16="http://schemas.microsoft.com/office/drawing/2014/main" id="{EB163A03-D0FB-4ED3-8AE2-E5D29C184201}"/>
                  </a:ext>
                </a:extLst>
              </p:cNvPr>
              <p:cNvGrpSpPr/>
              <p:nvPr userDrawn="1"/>
            </p:nvGrpSpPr>
            <p:grpSpPr>
              <a:xfrm>
                <a:off x="-3364916" y="1409294"/>
                <a:ext cx="225195" cy="195499"/>
                <a:chOff x="10307162" y="1361199"/>
                <a:chExt cx="2200275" cy="1914525"/>
              </a:xfrm>
            </p:grpSpPr>
            <p:sp>
              <p:nvSpPr>
                <p:cNvPr id="52" name="Vrije vorm: vorm 51">
                  <a:extLst>
                    <a:ext uri="{FF2B5EF4-FFF2-40B4-BE49-F238E27FC236}">
                      <a16:creationId xmlns:a16="http://schemas.microsoft.com/office/drawing/2014/main" id="{47540457-3819-469D-BB28-D97AF4EA94F7}"/>
                    </a:ext>
                  </a:extLst>
                </p:cNvPr>
                <p:cNvSpPr/>
                <p:nvPr/>
              </p:nvSpPr>
              <p:spPr>
                <a:xfrm>
                  <a:off x="10683400" y="1831734"/>
                  <a:ext cx="371475" cy="371475"/>
                </a:xfrm>
                <a:custGeom>
                  <a:avLst/>
                  <a:gdLst>
                    <a:gd name="connsiteX0" fmla="*/ 369094 w 371475"/>
                    <a:gd name="connsiteY0" fmla="*/ 188119 h 371475"/>
                    <a:gd name="connsiteX1" fmla="*/ 188119 w 371475"/>
                    <a:gd name="connsiteY1" fmla="*/ 369094 h 371475"/>
                    <a:gd name="connsiteX2" fmla="*/ 7144 w 371475"/>
                    <a:gd name="connsiteY2" fmla="*/ 188119 h 371475"/>
                    <a:gd name="connsiteX3" fmla="*/ 188119 w 371475"/>
                    <a:gd name="connsiteY3" fmla="*/ 7144 h 371475"/>
                    <a:gd name="connsiteX4" fmla="*/ 369094 w 371475"/>
                    <a:gd name="connsiteY4" fmla="*/ 188119 h 37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1475" h="371475">
                      <a:moveTo>
                        <a:pt x="369094" y="188119"/>
                      </a:moveTo>
                      <a:cubicBezTo>
                        <a:pt x="369094" y="288068"/>
                        <a:pt x="288068" y="369094"/>
                        <a:pt x="188119" y="369094"/>
                      </a:cubicBezTo>
                      <a:cubicBezTo>
                        <a:pt x="88169" y="369094"/>
                        <a:pt x="7144" y="288068"/>
                        <a:pt x="7144" y="188119"/>
                      </a:cubicBezTo>
                      <a:cubicBezTo>
                        <a:pt x="7144" y="88169"/>
                        <a:pt x="88169" y="7144"/>
                        <a:pt x="188119" y="7144"/>
                      </a:cubicBezTo>
                      <a:cubicBezTo>
                        <a:pt x="288068" y="7144"/>
                        <a:pt x="369094" y="88169"/>
                        <a:pt x="369094" y="188119"/>
                      </a:cubicBezTo>
                      <a:close/>
                    </a:path>
                  </a:pathLst>
                </a:custGeom>
                <a:solidFill>
                  <a:srgbClr val="1FF52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95469"/>
                  <a:endParaRPr lang="nl-NL" sz="7200" dirty="0">
                    <a:solidFill>
                      <a:srgbClr val="211F26"/>
                    </a:solidFill>
                    <a:latin typeface="Segoe UI Light"/>
                  </a:endParaRPr>
                </a:p>
              </p:txBody>
            </p:sp>
            <p:grpSp>
              <p:nvGrpSpPr>
                <p:cNvPr id="53" name="Groep 52">
                  <a:extLst>
                    <a:ext uri="{FF2B5EF4-FFF2-40B4-BE49-F238E27FC236}">
                      <a16:creationId xmlns:a16="http://schemas.microsoft.com/office/drawing/2014/main" id="{36131598-E9A3-4B7F-8C40-935D72B68186}"/>
                    </a:ext>
                  </a:extLst>
                </p:cNvPr>
                <p:cNvGrpSpPr/>
                <p:nvPr/>
              </p:nvGrpSpPr>
              <p:grpSpPr>
                <a:xfrm>
                  <a:off x="10307162" y="1361199"/>
                  <a:ext cx="2200275" cy="1914525"/>
                  <a:chOff x="10307162" y="1361199"/>
                  <a:chExt cx="2200275" cy="1914525"/>
                </a:xfrm>
                <a:gradFill>
                  <a:gsLst>
                    <a:gs pos="0">
                      <a:srgbClr val="9D9FA1"/>
                    </a:gs>
                    <a:gs pos="70000">
                      <a:srgbClr val="211F26"/>
                    </a:gs>
                  </a:gsLst>
                  <a:lin ang="2700000" scaled="0"/>
                </a:gradFill>
              </p:grpSpPr>
              <p:sp>
                <p:nvSpPr>
                  <p:cNvPr id="54" name="Vrije vorm: vorm 53">
                    <a:extLst>
                      <a:ext uri="{FF2B5EF4-FFF2-40B4-BE49-F238E27FC236}">
                        <a16:creationId xmlns:a16="http://schemas.microsoft.com/office/drawing/2014/main" id="{58EB82B6-A028-4063-90CD-5DD437C61152}"/>
                      </a:ext>
                    </a:extLst>
                  </p:cNvPr>
                  <p:cNvSpPr/>
                  <p:nvPr/>
                </p:nvSpPr>
                <p:spPr>
                  <a:xfrm>
                    <a:off x="10307162" y="1361199"/>
                    <a:ext cx="2200275" cy="1914525"/>
                  </a:xfrm>
                  <a:custGeom>
                    <a:avLst/>
                    <a:gdLst>
                      <a:gd name="connsiteX0" fmla="*/ 7144 w 2200275"/>
                      <a:gd name="connsiteY0" fmla="*/ 7144 h 1914525"/>
                      <a:gd name="connsiteX1" fmla="*/ 7144 w 2200275"/>
                      <a:gd name="connsiteY1" fmla="*/ 245269 h 1914525"/>
                      <a:gd name="connsiteX2" fmla="*/ 432911 w 2200275"/>
                      <a:gd name="connsiteY2" fmla="*/ 245269 h 1914525"/>
                      <a:gd name="connsiteX3" fmla="*/ 432911 w 2200275"/>
                      <a:gd name="connsiteY3" fmla="*/ 245269 h 1914525"/>
                      <a:gd name="connsiteX4" fmla="*/ 1959769 w 2200275"/>
                      <a:gd name="connsiteY4" fmla="*/ 245269 h 1914525"/>
                      <a:gd name="connsiteX5" fmla="*/ 1959769 w 2200275"/>
                      <a:gd name="connsiteY5" fmla="*/ 1674019 h 1914525"/>
                      <a:gd name="connsiteX6" fmla="*/ 245269 w 2200275"/>
                      <a:gd name="connsiteY6" fmla="*/ 1674019 h 1914525"/>
                      <a:gd name="connsiteX7" fmla="*/ 245269 w 2200275"/>
                      <a:gd name="connsiteY7" fmla="*/ 350044 h 1914525"/>
                      <a:gd name="connsiteX8" fmla="*/ 7144 w 2200275"/>
                      <a:gd name="connsiteY8" fmla="*/ 350044 h 1914525"/>
                      <a:gd name="connsiteX9" fmla="*/ 7144 w 2200275"/>
                      <a:gd name="connsiteY9" fmla="*/ 1912144 h 1914525"/>
                      <a:gd name="connsiteX10" fmla="*/ 2197894 w 2200275"/>
                      <a:gd name="connsiteY10" fmla="*/ 1912144 h 1914525"/>
                      <a:gd name="connsiteX11" fmla="*/ 2197894 w 2200275"/>
                      <a:gd name="connsiteY11" fmla="*/ 7144 h 191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200275" h="1914525">
                        <a:moveTo>
                          <a:pt x="7144" y="7144"/>
                        </a:moveTo>
                        <a:lnTo>
                          <a:pt x="7144" y="245269"/>
                        </a:lnTo>
                        <a:lnTo>
                          <a:pt x="432911" y="245269"/>
                        </a:lnTo>
                        <a:lnTo>
                          <a:pt x="432911" y="245269"/>
                        </a:lnTo>
                        <a:lnTo>
                          <a:pt x="1959769" y="245269"/>
                        </a:lnTo>
                        <a:lnTo>
                          <a:pt x="1959769" y="1674019"/>
                        </a:lnTo>
                        <a:lnTo>
                          <a:pt x="245269" y="1674019"/>
                        </a:lnTo>
                        <a:lnTo>
                          <a:pt x="245269" y="350044"/>
                        </a:lnTo>
                        <a:lnTo>
                          <a:pt x="7144" y="350044"/>
                        </a:lnTo>
                        <a:lnTo>
                          <a:pt x="7144" y="1912144"/>
                        </a:lnTo>
                        <a:lnTo>
                          <a:pt x="2197894" y="1912144"/>
                        </a:lnTo>
                        <a:lnTo>
                          <a:pt x="2197894" y="7144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95469"/>
                    <a:endParaRPr lang="nl-NL" sz="7200" dirty="0">
                      <a:solidFill>
                        <a:srgbClr val="211F26"/>
                      </a:solidFill>
                      <a:latin typeface="Segoe UI Light"/>
                    </a:endParaRPr>
                  </a:p>
                </p:txBody>
              </p:sp>
              <p:sp>
                <p:nvSpPr>
                  <p:cNvPr id="55" name="Vrije vorm: vorm 54">
                    <a:extLst>
                      <a:ext uri="{FF2B5EF4-FFF2-40B4-BE49-F238E27FC236}">
                        <a16:creationId xmlns:a16="http://schemas.microsoft.com/office/drawing/2014/main" id="{95947176-829B-4380-9ACD-81C010D9C209}"/>
                      </a:ext>
                    </a:extLst>
                  </p:cNvPr>
                  <p:cNvSpPr/>
                  <p:nvPr/>
                </p:nvSpPr>
                <p:spPr>
                  <a:xfrm>
                    <a:off x="10682447" y="1953654"/>
                    <a:ext cx="1438275" cy="885825"/>
                  </a:xfrm>
                  <a:custGeom>
                    <a:avLst/>
                    <a:gdLst>
                      <a:gd name="connsiteX0" fmla="*/ 1070134 w 1438275"/>
                      <a:gd name="connsiteY0" fmla="*/ 7144 h 885825"/>
                      <a:gd name="connsiteX1" fmla="*/ 801529 w 1438275"/>
                      <a:gd name="connsiteY1" fmla="*/ 275749 h 885825"/>
                      <a:gd name="connsiteX2" fmla="*/ 662464 w 1438275"/>
                      <a:gd name="connsiteY2" fmla="*/ 137636 h 885825"/>
                      <a:gd name="connsiteX3" fmla="*/ 7144 w 1438275"/>
                      <a:gd name="connsiteY3" fmla="*/ 784384 h 885825"/>
                      <a:gd name="connsiteX4" fmla="*/ 108109 w 1438275"/>
                      <a:gd name="connsiteY4" fmla="*/ 885349 h 885825"/>
                      <a:gd name="connsiteX5" fmla="*/ 662464 w 1438275"/>
                      <a:gd name="connsiteY5" fmla="*/ 338614 h 885825"/>
                      <a:gd name="connsiteX6" fmla="*/ 928211 w 1438275"/>
                      <a:gd name="connsiteY6" fmla="*/ 605314 h 885825"/>
                      <a:gd name="connsiteX7" fmla="*/ 1029176 w 1438275"/>
                      <a:gd name="connsiteY7" fmla="*/ 503396 h 885825"/>
                      <a:gd name="connsiteX8" fmla="*/ 902494 w 1438275"/>
                      <a:gd name="connsiteY8" fmla="*/ 376714 h 885825"/>
                      <a:gd name="connsiteX9" fmla="*/ 1070134 w 1438275"/>
                      <a:gd name="connsiteY9" fmla="*/ 209074 h 885825"/>
                      <a:gd name="connsiteX10" fmla="*/ 1337786 w 1438275"/>
                      <a:gd name="connsiteY10" fmla="*/ 480536 h 885825"/>
                      <a:gd name="connsiteX11" fmla="*/ 1438751 w 1438275"/>
                      <a:gd name="connsiteY11" fmla="*/ 378619 h 885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438275" h="885825">
                        <a:moveTo>
                          <a:pt x="1070134" y="7144"/>
                        </a:moveTo>
                        <a:lnTo>
                          <a:pt x="801529" y="275749"/>
                        </a:lnTo>
                        <a:lnTo>
                          <a:pt x="662464" y="137636"/>
                        </a:lnTo>
                        <a:lnTo>
                          <a:pt x="7144" y="784384"/>
                        </a:lnTo>
                        <a:lnTo>
                          <a:pt x="108109" y="885349"/>
                        </a:lnTo>
                        <a:lnTo>
                          <a:pt x="662464" y="338614"/>
                        </a:lnTo>
                        <a:lnTo>
                          <a:pt x="928211" y="605314"/>
                        </a:lnTo>
                        <a:lnTo>
                          <a:pt x="1029176" y="503396"/>
                        </a:lnTo>
                        <a:lnTo>
                          <a:pt x="902494" y="376714"/>
                        </a:lnTo>
                        <a:lnTo>
                          <a:pt x="1070134" y="209074"/>
                        </a:lnTo>
                        <a:lnTo>
                          <a:pt x="1337786" y="480536"/>
                        </a:lnTo>
                        <a:lnTo>
                          <a:pt x="1438751" y="378619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95469"/>
                    <a:endParaRPr lang="nl-NL" sz="7200" dirty="0">
                      <a:solidFill>
                        <a:srgbClr val="211F26"/>
                      </a:solidFill>
                      <a:latin typeface="Segoe UI Light"/>
                    </a:endParaRPr>
                  </a:p>
                </p:txBody>
              </p:sp>
            </p:grpSp>
          </p:grpSp>
          <p:sp>
            <p:nvSpPr>
              <p:cNvPr id="51" name="Tekstvak 50">
                <a:extLst>
                  <a:ext uri="{FF2B5EF4-FFF2-40B4-BE49-F238E27FC236}">
                    <a16:creationId xmlns:a16="http://schemas.microsoft.com/office/drawing/2014/main" id="{99BFCA7D-7B10-43AB-BD8D-3026E0645879}"/>
                  </a:ext>
                </a:extLst>
              </p:cNvPr>
              <p:cNvSpPr txBox="1"/>
              <p:nvPr userDrawn="1"/>
            </p:nvSpPr>
            <p:spPr>
              <a:xfrm>
                <a:off x="-3565087" y="1617700"/>
                <a:ext cx="627469" cy="113727"/>
              </a:xfrm>
              <a:prstGeom prst="rect">
                <a:avLst/>
              </a:prstGeom>
              <a:noFill/>
            </p:spPr>
            <p:txBody>
              <a:bodyPr wrap="square" lIns="0" tIns="18000" rIns="0" bIns="0" rtlCol="0" anchor="t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Afbeeldingen</a:t>
                </a:r>
              </a:p>
            </p:txBody>
          </p:sp>
        </p:grpSp>
        <p:grpSp>
          <p:nvGrpSpPr>
            <p:cNvPr id="30" name="Groep 29">
              <a:extLst>
                <a:ext uri="{FF2B5EF4-FFF2-40B4-BE49-F238E27FC236}">
                  <a16:creationId xmlns:a16="http://schemas.microsoft.com/office/drawing/2014/main" id="{26C2B5C7-AA30-4E72-9F70-91C6E48ADD0A}"/>
                </a:ext>
              </a:extLst>
            </p:cNvPr>
            <p:cNvGrpSpPr/>
            <p:nvPr userDrawn="1"/>
          </p:nvGrpSpPr>
          <p:grpSpPr>
            <a:xfrm>
              <a:off x="12809465" y="5500987"/>
              <a:ext cx="514284" cy="506545"/>
              <a:chOff x="12617641" y="3403239"/>
              <a:chExt cx="752963" cy="741634"/>
            </a:xfrm>
          </p:grpSpPr>
          <p:grpSp>
            <p:nvGrpSpPr>
              <p:cNvPr id="34" name="Groep 33">
                <a:extLst>
                  <a:ext uri="{FF2B5EF4-FFF2-40B4-BE49-F238E27FC236}">
                    <a16:creationId xmlns:a16="http://schemas.microsoft.com/office/drawing/2014/main" id="{D1FBDF0B-E840-455B-8641-F6B5B44FF97F}"/>
                  </a:ext>
                </a:extLst>
              </p:cNvPr>
              <p:cNvGrpSpPr/>
              <p:nvPr userDrawn="1"/>
            </p:nvGrpSpPr>
            <p:grpSpPr>
              <a:xfrm>
                <a:off x="12771530" y="3403239"/>
                <a:ext cx="467176" cy="448491"/>
                <a:chOff x="12782157" y="3403239"/>
                <a:chExt cx="467176" cy="448491"/>
              </a:xfrm>
            </p:grpSpPr>
            <p:grpSp>
              <p:nvGrpSpPr>
                <p:cNvPr id="37" name="Groep 36">
                  <a:extLst>
                    <a:ext uri="{FF2B5EF4-FFF2-40B4-BE49-F238E27FC236}">
                      <a16:creationId xmlns:a16="http://schemas.microsoft.com/office/drawing/2014/main" id="{46A41803-9F3D-4084-8DB5-772C5A152E01}"/>
                    </a:ext>
                  </a:extLst>
                </p:cNvPr>
                <p:cNvGrpSpPr/>
                <p:nvPr userDrawn="1"/>
              </p:nvGrpSpPr>
              <p:grpSpPr>
                <a:xfrm>
                  <a:off x="12782157" y="3403239"/>
                  <a:ext cx="412976" cy="396132"/>
                  <a:chOff x="13554906" y="3320109"/>
                  <a:chExt cx="443917" cy="425811"/>
                </a:xfrm>
              </p:grpSpPr>
              <p:grpSp>
                <p:nvGrpSpPr>
                  <p:cNvPr id="44" name="Groep 43">
                    <a:extLst>
                      <a:ext uri="{FF2B5EF4-FFF2-40B4-BE49-F238E27FC236}">
                        <a16:creationId xmlns:a16="http://schemas.microsoft.com/office/drawing/2014/main" id="{FE0119CD-03A2-4CA2-8EEA-60E57A370B20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17" cy="425811"/>
                    <a:chOff x="12909684" y="1276143"/>
                    <a:chExt cx="443917" cy="425811"/>
                  </a:xfrm>
                </p:grpSpPr>
                <p:sp>
                  <p:nvSpPr>
                    <p:cNvPr id="47" name="Rechthoek 46">
                      <a:extLst>
                        <a:ext uri="{FF2B5EF4-FFF2-40B4-BE49-F238E27FC236}">
                          <a16:creationId xmlns:a16="http://schemas.microsoft.com/office/drawing/2014/main" id="{5142CBC3-64DF-4469-8A95-289996528906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9" y="1276143"/>
                      <a:ext cx="443912" cy="425811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48" name="Rechthoek 47">
                      <a:extLst>
                        <a:ext uri="{FF2B5EF4-FFF2-40B4-BE49-F238E27FC236}">
                          <a16:creationId xmlns:a16="http://schemas.microsoft.com/office/drawing/2014/main" id="{84F92E13-F337-4027-B7D0-5D0F9FC1259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49" name="Ovaal 48">
                      <a:extLst>
                        <a:ext uri="{FF2B5EF4-FFF2-40B4-BE49-F238E27FC236}">
                          <a16:creationId xmlns:a16="http://schemas.microsoft.com/office/drawing/2014/main" id="{5F5349F7-823A-4E10-9066-890E93E9926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</p:grpSp>
              <p:pic>
                <p:nvPicPr>
                  <p:cNvPr id="45" name="Afbeelding 44">
                    <a:extLst>
                      <a:ext uri="{FF2B5EF4-FFF2-40B4-BE49-F238E27FC236}">
                        <a16:creationId xmlns:a16="http://schemas.microsoft.com/office/drawing/2014/main" id="{71D62BD8-0557-4BBC-9749-3272218B7D9F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46" name="Afbeelding 45">
                    <a:extLst>
                      <a:ext uri="{FF2B5EF4-FFF2-40B4-BE49-F238E27FC236}">
                        <a16:creationId xmlns:a16="http://schemas.microsoft.com/office/drawing/2014/main" id="{D8F73AD1-B1F6-4A8C-BE0E-7707F06F20C4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9" y="3449265"/>
                    <a:ext cx="173367" cy="111424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38" name="Groep 37">
                  <a:extLst>
                    <a:ext uri="{FF2B5EF4-FFF2-40B4-BE49-F238E27FC236}">
                      <a16:creationId xmlns:a16="http://schemas.microsoft.com/office/drawing/2014/main" id="{85F49093-6A79-467C-A13E-1136E52B0EC4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42" name="Rechthoek 41">
                    <a:extLst>
                      <a:ext uri="{FF2B5EF4-FFF2-40B4-BE49-F238E27FC236}">
                        <a16:creationId xmlns:a16="http://schemas.microsoft.com/office/drawing/2014/main" id="{CCF7BA97-686C-4DD3-8E90-63E7A561422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43" name="Rechthoek 42">
                    <a:extLst>
                      <a:ext uri="{FF2B5EF4-FFF2-40B4-BE49-F238E27FC236}">
                        <a16:creationId xmlns:a16="http://schemas.microsoft.com/office/drawing/2014/main" id="{ABE62B7D-F1A9-407E-BA16-5EDEABFF9041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grpSp>
              <p:nvGrpSpPr>
                <p:cNvPr id="39" name="Groep 38">
                  <a:extLst>
                    <a:ext uri="{FF2B5EF4-FFF2-40B4-BE49-F238E27FC236}">
                      <a16:creationId xmlns:a16="http://schemas.microsoft.com/office/drawing/2014/main" id="{CB83E94B-201F-4043-A7BD-482868583753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40" name="Rechthoek 39">
                    <a:extLst>
                      <a:ext uri="{FF2B5EF4-FFF2-40B4-BE49-F238E27FC236}">
                        <a16:creationId xmlns:a16="http://schemas.microsoft.com/office/drawing/2014/main" id="{4414539C-0736-4C6D-A98D-B50A8E0D878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41" name="Rechthoek 40">
                    <a:extLst>
                      <a:ext uri="{FF2B5EF4-FFF2-40B4-BE49-F238E27FC236}">
                        <a16:creationId xmlns:a16="http://schemas.microsoft.com/office/drawing/2014/main" id="{25FF9816-F97C-4ACE-B12A-9DB4B892D020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</p:grpSp>
          <p:sp>
            <p:nvSpPr>
              <p:cNvPr id="35" name="Rechthoek 34">
                <a:extLst>
                  <a:ext uri="{FF2B5EF4-FFF2-40B4-BE49-F238E27FC236}">
                    <a16:creationId xmlns:a16="http://schemas.microsoft.com/office/drawing/2014/main" id="{9A496F86-2FD4-48DD-BC2D-169CC5AD6C35}"/>
                  </a:ext>
                </a:extLst>
              </p:cNvPr>
              <p:cNvSpPr/>
              <p:nvPr userDrawn="1"/>
            </p:nvSpPr>
            <p:spPr>
              <a:xfrm>
                <a:off x="12617641" y="3889890"/>
                <a:ext cx="752963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Bijsnijden</a:t>
                </a:r>
              </a:p>
            </p:txBody>
          </p:sp>
          <p:sp>
            <p:nvSpPr>
              <p:cNvPr id="36" name="Gelijkbenige driehoek 35">
                <a:extLst>
                  <a:ext uri="{FF2B5EF4-FFF2-40B4-BE49-F238E27FC236}">
                    <a16:creationId xmlns:a16="http://schemas.microsoft.com/office/drawing/2014/main" id="{0BEB06AA-C983-4B3E-83D4-9B489C655738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81818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31" name="Ovaal 30">
              <a:extLst>
                <a:ext uri="{FF2B5EF4-FFF2-40B4-BE49-F238E27FC236}">
                  <a16:creationId xmlns:a16="http://schemas.microsoft.com/office/drawing/2014/main" id="{005A0146-90D2-46E2-A840-6EF6984D1084}"/>
                </a:ext>
              </a:extLst>
            </p:cNvPr>
            <p:cNvSpPr/>
            <p:nvPr userDrawn="1"/>
          </p:nvSpPr>
          <p:spPr>
            <a:xfrm>
              <a:off x="12560173" y="2145810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32" name="Rechthoek 31">
              <a:extLst>
                <a:ext uri="{FF2B5EF4-FFF2-40B4-BE49-F238E27FC236}">
                  <a16:creationId xmlns:a16="http://schemas.microsoft.com/office/drawing/2014/main" id="{92E4104A-236E-40EF-AB87-D3B6BA34C71E}"/>
                </a:ext>
              </a:extLst>
            </p:cNvPr>
            <p:cNvSpPr/>
            <p:nvPr userDrawn="1"/>
          </p:nvSpPr>
          <p:spPr>
            <a:xfrm>
              <a:off x="12844345" y="2145811"/>
              <a:ext cx="2944682" cy="32633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Kies de gewenste categorie en afbeelding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en klik 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‘Invoegen’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33" name="Rechthoek 32">
              <a:extLst>
                <a:ext uri="{FF2B5EF4-FFF2-40B4-BE49-F238E27FC236}">
                  <a16:creationId xmlns:a16="http://schemas.microsoft.com/office/drawing/2014/main" id="{4A951F93-F0E6-4312-AB93-27D3D82CB540}"/>
                </a:ext>
              </a:extLst>
            </p:cNvPr>
            <p:cNvSpPr/>
            <p:nvPr userDrawn="1"/>
          </p:nvSpPr>
          <p:spPr>
            <a:xfrm>
              <a:off x="12844345" y="2580386"/>
              <a:ext cx="825500" cy="209550"/>
            </a:xfrm>
            <a:prstGeom prst="rect">
              <a:avLst/>
            </a:prstGeom>
            <a:solidFill>
              <a:srgbClr val="1FF524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Invoegen</a:t>
              </a:r>
            </a:p>
          </p:txBody>
        </p:sp>
      </p:grpSp>
      <p:sp>
        <p:nvSpPr>
          <p:cNvPr id="26" name="Tijdelijke aanduiding voor afbeelding 25">
            <a:extLst>
              <a:ext uri="{FF2B5EF4-FFF2-40B4-BE49-F238E27FC236}">
                <a16:creationId xmlns:a16="http://schemas.microsoft.com/office/drawing/2014/main" id="{9066ED4A-0165-46F5-987D-21C25B742B7B}"/>
              </a:ext>
            </a:extLst>
          </p:cNvPr>
          <p:cNvSpPr>
            <a:spLocks noGrp="1"/>
          </p:cNvSpPr>
          <p:nvPr userDrawn="1">
            <p:ph type="pic" sz="quarter" idx="17" hasCustomPrompt="1"/>
          </p:nvPr>
        </p:nvSpPr>
        <p:spPr>
          <a:xfrm>
            <a:off x="0" y="0"/>
            <a:ext cx="13023648" cy="6858000"/>
          </a:xfrm>
          <a:custGeom>
            <a:avLst/>
            <a:gdLst>
              <a:gd name="connsiteX0" fmla="*/ 0 w 13023648"/>
              <a:gd name="connsiteY0" fmla="*/ 0 h 6858000"/>
              <a:gd name="connsiteX1" fmla="*/ 12191999 w 13023648"/>
              <a:gd name="connsiteY1" fmla="*/ 0 h 6858000"/>
              <a:gd name="connsiteX2" fmla="*/ 12191999 w 13023648"/>
              <a:gd name="connsiteY2" fmla="*/ 5232201 h 6858000"/>
              <a:gd name="connsiteX3" fmla="*/ 12752185 w 13023648"/>
              <a:gd name="connsiteY3" fmla="*/ 5232201 h 6858000"/>
              <a:gd name="connsiteX4" fmla="*/ 13023648 w 13023648"/>
              <a:gd name="connsiteY4" fmla="*/ 5503664 h 6858000"/>
              <a:gd name="connsiteX5" fmla="*/ 13023647 w 13023648"/>
              <a:gd name="connsiteY5" fmla="*/ 5503664 h 6858000"/>
              <a:gd name="connsiteX6" fmla="*/ 12752184 w 13023648"/>
              <a:gd name="connsiteY6" fmla="*/ 5775127 h 6858000"/>
              <a:gd name="connsiteX7" fmla="*/ 12191999 w 13023648"/>
              <a:gd name="connsiteY7" fmla="*/ 5775127 h 6858000"/>
              <a:gd name="connsiteX8" fmla="*/ 12191999 w 13023648"/>
              <a:gd name="connsiteY8" fmla="*/ 6858000 h 6858000"/>
              <a:gd name="connsiteX9" fmla="*/ 0 w 13023648"/>
              <a:gd name="connsiteY9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023648" h="6858000">
                <a:moveTo>
                  <a:pt x="0" y="0"/>
                </a:moveTo>
                <a:lnTo>
                  <a:pt x="12191999" y="0"/>
                </a:lnTo>
                <a:lnTo>
                  <a:pt x="12191999" y="5232201"/>
                </a:lnTo>
                <a:lnTo>
                  <a:pt x="12752185" y="5232201"/>
                </a:lnTo>
                <a:cubicBezTo>
                  <a:pt x="12902110" y="5232201"/>
                  <a:pt x="13023648" y="5353739"/>
                  <a:pt x="13023648" y="5503664"/>
                </a:cubicBezTo>
                <a:lnTo>
                  <a:pt x="13023647" y="5503664"/>
                </a:lnTo>
                <a:cubicBezTo>
                  <a:pt x="13023647" y="5653589"/>
                  <a:pt x="12902109" y="5775127"/>
                  <a:pt x="12752184" y="5775127"/>
                </a:cubicBezTo>
                <a:lnTo>
                  <a:pt x="12191999" y="5775127"/>
                </a:lnTo>
                <a:lnTo>
                  <a:pt x="12191999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afbeelding in te voegen</a:t>
            </a:r>
          </a:p>
        </p:txBody>
      </p:sp>
      <p:sp>
        <p:nvSpPr>
          <p:cNvPr id="24" name="Tijdelijke aanduiding voor afbeelding 23">
            <a:extLst>
              <a:ext uri="{FF2B5EF4-FFF2-40B4-BE49-F238E27FC236}">
                <a16:creationId xmlns:a16="http://schemas.microsoft.com/office/drawing/2014/main" id="{184ADAAC-C3A5-4304-92CD-C6685E4843DF}"/>
              </a:ext>
            </a:extLst>
          </p:cNvPr>
          <p:cNvSpPr>
            <a:spLocks noGrp="1"/>
          </p:cNvSpPr>
          <p:nvPr userDrawn="1">
            <p:ph type="pic" sz="quarter" idx="16" hasCustomPrompt="1"/>
          </p:nvPr>
        </p:nvSpPr>
        <p:spPr>
          <a:xfrm>
            <a:off x="1" y="0"/>
            <a:ext cx="12752185" cy="6858000"/>
          </a:xfrm>
          <a:custGeom>
            <a:avLst/>
            <a:gdLst>
              <a:gd name="connsiteX0" fmla="*/ 0 w 12752185"/>
              <a:gd name="connsiteY0" fmla="*/ 0 h 6858000"/>
              <a:gd name="connsiteX1" fmla="*/ 12191999 w 12752185"/>
              <a:gd name="connsiteY1" fmla="*/ 0 h 6858000"/>
              <a:gd name="connsiteX2" fmla="*/ 12191999 w 12752185"/>
              <a:gd name="connsiteY2" fmla="*/ 5759450 h 6858000"/>
              <a:gd name="connsiteX3" fmla="*/ 12477547 w 12752185"/>
              <a:gd name="connsiteY3" fmla="*/ 5759450 h 6858000"/>
              <a:gd name="connsiteX4" fmla="*/ 12752185 w 12752185"/>
              <a:gd name="connsiteY4" fmla="*/ 6034088 h 6858000"/>
              <a:gd name="connsiteX5" fmla="*/ 12752184 w 12752185"/>
              <a:gd name="connsiteY5" fmla="*/ 6034088 h 6858000"/>
              <a:gd name="connsiteX6" fmla="*/ 12477546 w 12752185"/>
              <a:gd name="connsiteY6" fmla="*/ 6308726 h 6858000"/>
              <a:gd name="connsiteX7" fmla="*/ 12192004 w 12752185"/>
              <a:gd name="connsiteY7" fmla="*/ 6308726 h 6858000"/>
              <a:gd name="connsiteX8" fmla="*/ 12191999 w 12752185"/>
              <a:gd name="connsiteY8" fmla="*/ 6308726 h 6858000"/>
              <a:gd name="connsiteX9" fmla="*/ 12191999 w 12752185"/>
              <a:gd name="connsiteY9" fmla="*/ 6858000 h 6858000"/>
              <a:gd name="connsiteX10" fmla="*/ 0 w 12752185"/>
              <a:gd name="connsiteY10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752185" h="6858000">
                <a:moveTo>
                  <a:pt x="0" y="0"/>
                </a:moveTo>
                <a:lnTo>
                  <a:pt x="12191999" y="0"/>
                </a:lnTo>
                <a:lnTo>
                  <a:pt x="12191999" y="5759450"/>
                </a:lnTo>
                <a:lnTo>
                  <a:pt x="12477547" y="5759450"/>
                </a:lnTo>
                <a:cubicBezTo>
                  <a:pt x="12629225" y="5759450"/>
                  <a:pt x="12752185" y="5882410"/>
                  <a:pt x="12752185" y="6034088"/>
                </a:cubicBezTo>
                <a:lnTo>
                  <a:pt x="12752184" y="6034088"/>
                </a:lnTo>
                <a:cubicBezTo>
                  <a:pt x="12752184" y="6185766"/>
                  <a:pt x="12629224" y="6308726"/>
                  <a:pt x="12477546" y="6308726"/>
                </a:cubicBezTo>
                <a:lnTo>
                  <a:pt x="12192004" y="6308726"/>
                </a:lnTo>
                <a:lnTo>
                  <a:pt x="12191999" y="6308726"/>
                </a:lnTo>
                <a:lnTo>
                  <a:pt x="12191999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afbeelding in te voegen</a:t>
            </a:r>
          </a:p>
        </p:txBody>
      </p:sp>
      <p:sp>
        <p:nvSpPr>
          <p:cNvPr id="14" name="Tijdelijke aanduiding voor afbeelding 13">
            <a:extLst>
              <a:ext uri="{FF2B5EF4-FFF2-40B4-BE49-F238E27FC236}">
                <a16:creationId xmlns:a16="http://schemas.microsoft.com/office/drawing/2014/main" id="{6CD4DFED-7561-4B86-98D4-CB0CDF44DEAD}"/>
              </a:ext>
            </a:extLst>
          </p:cNvPr>
          <p:cNvSpPr>
            <a:spLocks noGrp="1"/>
          </p:cNvSpPr>
          <p:nvPr userDrawn="1">
            <p:ph type="pic" sz="quarter" idx="14" hasCustomPrompt="1"/>
          </p:nvPr>
        </p:nvSpPr>
        <p:spPr>
          <a:xfrm>
            <a:off x="1" y="0"/>
            <a:ext cx="12453937" cy="6858000"/>
          </a:xfrm>
          <a:custGeom>
            <a:avLst/>
            <a:gdLst>
              <a:gd name="connsiteX0" fmla="*/ 0 w 12453937"/>
              <a:gd name="connsiteY0" fmla="*/ 0 h 6858000"/>
              <a:gd name="connsiteX1" fmla="*/ 12191999 w 12453937"/>
              <a:gd name="connsiteY1" fmla="*/ 0 h 6858000"/>
              <a:gd name="connsiteX2" fmla="*/ 12191999 w 12453937"/>
              <a:gd name="connsiteY2" fmla="*/ 6310004 h 6858000"/>
              <a:gd name="connsiteX3" fmla="*/ 12234648 w 12453937"/>
              <a:gd name="connsiteY3" fmla="*/ 6314304 h 6858000"/>
              <a:gd name="connsiteX4" fmla="*/ 12453937 w 12453937"/>
              <a:gd name="connsiteY4" fmla="*/ 6583362 h 6858000"/>
              <a:gd name="connsiteX5" fmla="*/ 12234648 w 12453937"/>
              <a:gd name="connsiteY5" fmla="*/ 6852421 h 6858000"/>
              <a:gd name="connsiteX6" fmla="*/ 12191999 w 12453937"/>
              <a:gd name="connsiteY6" fmla="*/ 6856720 h 6858000"/>
              <a:gd name="connsiteX7" fmla="*/ 12191999 w 12453937"/>
              <a:gd name="connsiteY7" fmla="*/ 6858000 h 6858000"/>
              <a:gd name="connsiteX8" fmla="*/ 12179299 w 12453937"/>
              <a:gd name="connsiteY8" fmla="*/ 6858000 h 6858000"/>
              <a:gd name="connsiteX9" fmla="*/ 0 w 12453937"/>
              <a:gd name="connsiteY9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453937" h="6858000">
                <a:moveTo>
                  <a:pt x="0" y="0"/>
                </a:moveTo>
                <a:lnTo>
                  <a:pt x="12191999" y="0"/>
                </a:lnTo>
                <a:lnTo>
                  <a:pt x="12191999" y="6310004"/>
                </a:lnTo>
                <a:lnTo>
                  <a:pt x="12234648" y="6314304"/>
                </a:lnTo>
                <a:cubicBezTo>
                  <a:pt x="12359796" y="6339913"/>
                  <a:pt x="12453937" y="6450644"/>
                  <a:pt x="12453937" y="6583362"/>
                </a:cubicBezTo>
                <a:cubicBezTo>
                  <a:pt x="12453937" y="6716081"/>
                  <a:pt x="12359796" y="6826812"/>
                  <a:pt x="12234648" y="6852421"/>
                </a:cubicBezTo>
                <a:lnTo>
                  <a:pt x="12191999" y="6856720"/>
                </a:lnTo>
                <a:lnTo>
                  <a:pt x="12191999" y="6858000"/>
                </a:lnTo>
                <a:lnTo>
                  <a:pt x="12179299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lIns="6660000" rIns="0" bIns="0" anchor="ctr" anchorCtr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89" name="Tijdelijke aanduiding voor tekst 88">
            <a:extLst>
              <a:ext uri="{FF2B5EF4-FFF2-40B4-BE49-F238E27FC236}">
                <a16:creationId xmlns:a16="http://schemas.microsoft.com/office/drawing/2014/main" id="{95DEA765-403B-453B-8D53-8E796E459C2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flipH="1">
            <a:off x="1" y="0"/>
            <a:ext cx="6226969" cy="6858000"/>
          </a:xfrm>
          <a:custGeom>
            <a:avLst/>
            <a:gdLst>
              <a:gd name="connsiteX0" fmla="*/ 6226969 w 6226969"/>
              <a:gd name="connsiteY0" fmla="*/ 0 h 6858000"/>
              <a:gd name="connsiteX1" fmla="*/ 5927890 w 6226969"/>
              <a:gd name="connsiteY1" fmla="*/ 0 h 6858000"/>
              <a:gd name="connsiteX2" fmla="*/ 5909733 w 6226969"/>
              <a:gd name="connsiteY2" fmla="*/ 0 h 6858000"/>
              <a:gd name="connsiteX3" fmla="*/ 5708624 w 6226969"/>
              <a:gd name="connsiteY3" fmla="*/ 0 h 6858000"/>
              <a:gd name="connsiteX4" fmla="*/ 0 w 6226969"/>
              <a:gd name="connsiteY4" fmla="*/ 0 h 6858000"/>
              <a:gd name="connsiteX5" fmla="*/ 2812148 w 6226969"/>
              <a:gd name="connsiteY5" fmla="*/ 6857052 h 6858000"/>
              <a:gd name="connsiteX6" fmla="*/ 5708624 w 6226969"/>
              <a:gd name="connsiteY6" fmla="*/ 6855212 h 6858000"/>
              <a:gd name="connsiteX7" fmla="*/ 5708624 w 6226969"/>
              <a:gd name="connsiteY7" fmla="*/ 6858000 h 6858000"/>
              <a:gd name="connsiteX8" fmla="*/ 5909733 w 6226969"/>
              <a:gd name="connsiteY8" fmla="*/ 6858000 h 6858000"/>
              <a:gd name="connsiteX9" fmla="*/ 6226969 w 6226969"/>
              <a:gd name="connsiteY9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26969" h="6858000">
                <a:moveTo>
                  <a:pt x="6226969" y="0"/>
                </a:moveTo>
                <a:lnTo>
                  <a:pt x="5927890" y="0"/>
                </a:lnTo>
                <a:lnTo>
                  <a:pt x="5909733" y="0"/>
                </a:lnTo>
                <a:lnTo>
                  <a:pt x="5708624" y="0"/>
                </a:lnTo>
                <a:lnTo>
                  <a:pt x="0" y="0"/>
                </a:lnTo>
                <a:cubicBezTo>
                  <a:pt x="5319953" y="2715557"/>
                  <a:pt x="923836" y="4853449"/>
                  <a:pt x="2812148" y="6857052"/>
                </a:cubicBezTo>
                <a:lnTo>
                  <a:pt x="5708624" y="6855212"/>
                </a:lnTo>
                <a:lnTo>
                  <a:pt x="5708624" y="6858000"/>
                </a:lnTo>
                <a:lnTo>
                  <a:pt x="5909733" y="6858000"/>
                </a:lnTo>
                <a:lnTo>
                  <a:pt x="6226969" y="6858000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Introductie [1x]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8" y="719138"/>
            <a:ext cx="3103506" cy="709102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dirty="0"/>
              <a:t>Naam </a:t>
            </a:r>
            <a:br>
              <a:rPr lang="nl-NL" dirty="0"/>
            </a:br>
            <a:r>
              <a:rPr lang="nl-NL" dirty="0"/>
              <a:t>+ achternaam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0A935EB-8DE5-48E7-B3C4-0E30D0C52438}" type="datetime1">
              <a:rPr lang="nl-NL" smtClean="0"/>
              <a:t>27-1-2021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dirty="0"/>
              <a:t>Erasmus University Rotterdam </a:t>
            </a:r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2" name="tekst">
            <a:extLst>
              <a:ext uri="{FF2B5EF4-FFF2-40B4-BE49-F238E27FC236}">
                <a16:creationId xmlns:a16="http://schemas.microsoft.com/office/drawing/2014/main" id="{35F51B26-035B-45D4-9E4C-150A9963C189}"/>
              </a:ext>
            </a:extLst>
          </p:cNvPr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547689" y="1593341"/>
            <a:ext cx="3099959" cy="557466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2000">
                <a:solidFill>
                  <a:schemeClr val="bg1"/>
                </a:solidFill>
              </a:defRPr>
            </a:lvl1pPr>
            <a:lvl2pPr marL="0" indent="0">
              <a:buNone/>
              <a:defRPr sz="1600" b="0" i="0">
                <a:solidFill>
                  <a:schemeClr val="bg1"/>
                </a:solidFill>
              </a:defRPr>
            </a:lvl2pPr>
            <a:lvl3pPr marL="0" indent="0">
              <a:buFont typeface="Arial" panose="020B0604020202020204" pitchFamily="34" charset="0"/>
              <a:buNone/>
              <a:defRPr sz="1600" b="0" i="0">
                <a:solidFill>
                  <a:schemeClr val="bg1"/>
                </a:solidFill>
              </a:defRPr>
            </a:lvl3pPr>
            <a:lvl4pPr marL="0" indent="0">
              <a:buFont typeface="Arial" panose="020B0604020202020204" pitchFamily="34" charset="0"/>
              <a:buNone/>
              <a:defRPr sz="1600" b="0" i="0">
                <a:solidFill>
                  <a:schemeClr val="bg1"/>
                </a:solidFill>
              </a:defRPr>
            </a:lvl4pPr>
            <a:lvl5pPr marL="0" indent="0">
              <a:buFont typeface="Arial" panose="020B0604020202020204" pitchFamily="34" charset="0"/>
              <a:buNone/>
              <a:defRPr sz="1600" b="0" i="0">
                <a:solidFill>
                  <a:schemeClr val="bg1"/>
                </a:solidFill>
              </a:defRPr>
            </a:lvl5pPr>
            <a:lvl6pPr marL="0" indent="0">
              <a:buFont typeface="Arial" panose="020B0604020202020204" pitchFamily="34" charset="0"/>
              <a:buNone/>
              <a:defRPr sz="1600" b="0" i="0">
                <a:solidFill>
                  <a:schemeClr val="bg1"/>
                </a:solidFill>
              </a:defRPr>
            </a:lvl6pPr>
            <a:lvl7pPr marL="0" indent="0">
              <a:buFont typeface="Arial" panose="020B0604020202020204" pitchFamily="34" charset="0"/>
              <a:buNone/>
              <a:defRPr sz="1600" b="0" i="0">
                <a:solidFill>
                  <a:schemeClr val="bg1"/>
                </a:solidFill>
              </a:defRPr>
            </a:lvl7pPr>
            <a:lvl8pPr marL="0" indent="0">
              <a:buFont typeface="Arial" panose="020B0604020202020204" pitchFamily="34" charset="0"/>
              <a:buNone/>
              <a:defRPr sz="1600" b="0" i="0">
                <a:solidFill>
                  <a:schemeClr val="bg1"/>
                </a:solidFill>
              </a:defRPr>
            </a:lvl8pPr>
            <a:lvl9pPr marL="0" indent="0">
              <a:buFont typeface="Arial" panose="020B0604020202020204" pitchFamily="34" charset="0"/>
              <a:buNone/>
              <a:defRPr sz="1600" b="0" i="0">
                <a:solidFill>
                  <a:schemeClr val="bg1"/>
                </a:solidFill>
              </a:defRPr>
            </a:lvl9pPr>
          </a:lstStyle>
          <a:p>
            <a:pPr lvl="0"/>
            <a:r>
              <a:rPr lang="nl-NL" dirty="0"/>
              <a:t>Functie</a:t>
            </a:r>
            <a:br>
              <a:rPr lang="nl-NL" dirty="0"/>
            </a:br>
            <a:r>
              <a:rPr lang="nl-NL" dirty="0"/>
              <a:t>(max. 2lines)</a:t>
            </a:r>
          </a:p>
        </p:txBody>
      </p:sp>
      <p:sp>
        <p:nvSpPr>
          <p:cNvPr id="28" name="tekst">
            <a:extLst>
              <a:ext uri="{FF2B5EF4-FFF2-40B4-BE49-F238E27FC236}">
                <a16:creationId xmlns:a16="http://schemas.microsoft.com/office/drawing/2014/main" id="{57BE6FF1-07C5-4879-8583-F614F9ED3A07}"/>
              </a:ext>
            </a:extLst>
          </p:cNvPr>
          <p:cNvSpPr>
            <a:spLocks noGrp="1"/>
          </p:cNvSpPr>
          <p:nvPr userDrawn="1">
            <p:ph type="body" sz="quarter" idx="18" hasCustomPrompt="1"/>
          </p:nvPr>
        </p:nvSpPr>
        <p:spPr>
          <a:xfrm>
            <a:off x="547690" y="2590800"/>
            <a:ext cx="3090804" cy="3717925"/>
          </a:xfrm>
        </p:spPr>
        <p:txBody>
          <a:bodyPr anchor="b" anchorCtr="0"/>
          <a:lstStyle>
            <a:lvl1pPr marL="0" indent="0">
              <a:buNone/>
              <a:defRPr sz="1800" b="0" i="1">
                <a:solidFill>
                  <a:schemeClr val="bg1"/>
                </a:solidFill>
              </a:defRPr>
            </a:lvl1pPr>
            <a:lvl2pPr marL="0" indent="0">
              <a:buNone/>
              <a:defRPr sz="1800" b="1" i="1">
                <a:solidFill>
                  <a:schemeClr val="bg1"/>
                </a:solidFill>
              </a:defRPr>
            </a:lvl2pPr>
            <a:lvl3pPr marL="0" indent="0">
              <a:buFont typeface="Arial" panose="020B0604020202020204" pitchFamily="34" charset="0"/>
              <a:buNone/>
              <a:defRPr sz="1800" b="1" i="1">
                <a:solidFill>
                  <a:schemeClr val="bg1"/>
                </a:solidFill>
              </a:defRPr>
            </a:lvl3pPr>
            <a:lvl4pPr marL="0" indent="0">
              <a:buFont typeface="Arial" panose="020B0604020202020204" pitchFamily="34" charset="0"/>
              <a:buNone/>
              <a:defRPr sz="1800" b="1" i="1">
                <a:solidFill>
                  <a:schemeClr val="bg1"/>
                </a:solidFill>
              </a:defRPr>
            </a:lvl4pPr>
            <a:lvl5pPr marL="0" indent="0">
              <a:buFont typeface="Arial" panose="020B0604020202020204" pitchFamily="34" charset="0"/>
              <a:buNone/>
              <a:defRPr sz="1800" b="1" i="1">
                <a:solidFill>
                  <a:schemeClr val="bg1"/>
                </a:solidFill>
              </a:defRPr>
            </a:lvl5pPr>
            <a:lvl6pPr marL="0" indent="0">
              <a:buFont typeface="Arial" panose="020B0604020202020204" pitchFamily="34" charset="0"/>
              <a:buNone/>
              <a:defRPr sz="1800" b="1" i="1">
                <a:solidFill>
                  <a:schemeClr val="bg1"/>
                </a:solidFill>
              </a:defRPr>
            </a:lvl6pPr>
            <a:lvl7pPr marL="0" indent="0">
              <a:buFont typeface="Arial" panose="020B0604020202020204" pitchFamily="34" charset="0"/>
              <a:buNone/>
              <a:defRPr sz="1800" b="1" i="1">
                <a:solidFill>
                  <a:schemeClr val="bg1"/>
                </a:solidFill>
              </a:defRPr>
            </a:lvl7pPr>
            <a:lvl8pPr marL="0" indent="0">
              <a:buFont typeface="Arial" panose="020B0604020202020204" pitchFamily="34" charset="0"/>
              <a:buNone/>
              <a:defRPr sz="1800" b="1" i="1">
                <a:solidFill>
                  <a:schemeClr val="bg1"/>
                </a:solidFill>
              </a:defRPr>
            </a:lvl8pPr>
            <a:lvl9pPr marL="0" indent="0">
              <a:buFont typeface="Arial" panose="020B0604020202020204" pitchFamily="34" charset="0"/>
              <a:buNone/>
              <a:defRPr sz="1800" b="1" i="1">
                <a:solidFill>
                  <a:schemeClr val="bg1"/>
                </a:solidFill>
              </a:defRPr>
            </a:lvl9pPr>
          </a:lstStyle>
          <a:p>
            <a:pPr lvl="0"/>
            <a:r>
              <a:rPr lang="nl-NL" dirty="0"/>
              <a:t>“Plaats hier een quote van Erasmus die bij je past”</a:t>
            </a:r>
          </a:p>
        </p:txBody>
      </p:sp>
    </p:spTree>
    <p:extLst>
      <p:ext uri="{BB962C8B-B14F-4D97-AF65-F5344CB8AC3E}">
        <p14:creationId xmlns:p14="http://schemas.microsoft.com/office/powerpoint/2010/main" val="16545079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after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1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14" grpId="0" animBg="1"/>
      <p:bldP spid="14" grpId="1" animBg="1"/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troductie Team [4x]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Introductie team [4x]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D10CF52-C558-4416-8AF1-DAC24B0DADE4}" type="datetime1">
              <a:rPr lang="nl-NL" smtClean="0"/>
              <a:t>27-1-2021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dirty="0"/>
              <a:t>Erasmus University Rotterdam </a:t>
            </a:r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3" name="Tijdelijke aanduiding voor tekst 15">
            <a:extLst>
              <a:ext uri="{FF2B5EF4-FFF2-40B4-BE49-F238E27FC236}">
                <a16:creationId xmlns:a16="http://schemas.microsoft.com/office/drawing/2014/main" id="{EEED7274-6252-47CE-A5B5-D914A6BE611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34880" y="2244030"/>
            <a:ext cx="2621201" cy="3891402"/>
          </a:xfrm>
          <a:prstGeom prst="roundRect">
            <a:avLst>
              <a:gd name="adj" fmla="val 0"/>
            </a:avLst>
          </a:prstGeom>
          <a:solidFill>
            <a:schemeClr val="bg1"/>
          </a:soli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21" name="afbeelding">
            <a:extLst>
              <a:ext uri="{FF2B5EF4-FFF2-40B4-BE49-F238E27FC236}">
                <a16:creationId xmlns:a16="http://schemas.microsoft.com/office/drawing/2014/main" id="{45E18A08-F819-46A7-8431-9FA68293A55B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738300" y="2454977"/>
            <a:ext cx="2214359" cy="2710824"/>
          </a:xfrm>
          <a:solidFill>
            <a:schemeClr val="bg1">
              <a:lumMod val="75000"/>
            </a:schemeClr>
          </a:solidFill>
        </p:spPr>
        <p:txBody>
          <a:bodyPr bIns="162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2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</a:t>
            </a:r>
            <a:r>
              <a:rPr lang="nl-NL" dirty="0" err="1"/>
              <a:t>Slidebuilder’,klik</a:t>
            </a:r>
            <a:r>
              <a:rPr lang="nl-NL" dirty="0"/>
              <a:t> op ‘Afbeeldingen’, selecteer </a:t>
            </a:r>
            <a:br>
              <a:rPr lang="nl-NL" dirty="0"/>
            </a:br>
            <a:r>
              <a:rPr lang="nl-NL" dirty="0"/>
              <a:t>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22" name="tekst">
            <a:extLst>
              <a:ext uri="{FF2B5EF4-FFF2-40B4-BE49-F238E27FC236}">
                <a16:creationId xmlns:a16="http://schemas.microsoft.com/office/drawing/2014/main" id="{DCEBED52-CA0A-47FC-BA0C-540072A3CF3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38300" y="5322446"/>
            <a:ext cx="2214359" cy="257365"/>
          </a:xfrm>
        </p:spPr>
        <p:txBody>
          <a:bodyPr/>
          <a:lstStyle>
            <a:lvl1pPr>
              <a:buNone/>
              <a:defRPr sz="1800" b="1"/>
            </a:lvl1pPr>
            <a:lvl2pPr marL="536575" indent="-536575">
              <a:buNone/>
              <a:defRPr sz="1800" b="1"/>
            </a:lvl2pPr>
            <a:lvl3pPr>
              <a:defRPr sz="1800" b="1"/>
            </a:lvl3pPr>
            <a:lvl4pPr>
              <a:defRPr sz="1800"/>
            </a:lvl4pPr>
            <a:lvl5pPr>
              <a:defRPr/>
            </a:lvl5pPr>
            <a:lvl6pPr>
              <a:defRPr sz="1800"/>
            </a:lvl6pPr>
            <a:lvl7pPr>
              <a:buNone/>
              <a:defRPr sz="1800" b="1"/>
            </a:lvl7pPr>
            <a:lvl8pPr>
              <a:buNone/>
              <a:defRPr sz="1800" b="1"/>
            </a:lvl8pPr>
            <a:lvl9pPr>
              <a:defRPr sz="1800" b="1" i="0"/>
            </a:lvl9pPr>
          </a:lstStyle>
          <a:p>
            <a:pPr lvl="0"/>
            <a:r>
              <a:rPr lang="nl-NL" dirty="0"/>
              <a:t>Naam</a:t>
            </a:r>
          </a:p>
        </p:txBody>
      </p:sp>
      <p:sp>
        <p:nvSpPr>
          <p:cNvPr id="23" name="tekst">
            <a:extLst>
              <a:ext uri="{FF2B5EF4-FFF2-40B4-BE49-F238E27FC236}">
                <a16:creationId xmlns:a16="http://schemas.microsoft.com/office/drawing/2014/main" id="{F5A530A6-3693-40FE-91B3-8C40AF72BB5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738300" y="5579811"/>
            <a:ext cx="2214359" cy="210948"/>
          </a:xfrm>
        </p:spPr>
        <p:txBody>
          <a:bodyPr/>
          <a:lstStyle>
            <a:lvl1pPr>
              <a:buNone/>
              <a:defRPr sz="1400"/>
            </a:lvl1pPr>
            <a:lvl2pPr marL="0" indent="0">
              <a:buNone/>
              <a:defRPr sz="1400"/>
            </a:lvl2pPr>
            <a:lvl4pPr>
              <a:defRPr sz="1400" b="0"/>
            </a:lvl4pPr>
            <a:lvl5pPr>
              <a:defRPr sz="1400" b="0"/>
            </a:lvl5pPr>
            <a:lvl6pPr>
              <a:defRPr b="0"/>
            </a:lvl6pPr>
            <a:lvl7pPr>
              <a:buNone/>
              <a:defRPr/>
            </a:lvl7pPr>
            <a:lvl8pPr>
              <a:buNone/>
              <a:defRPr/>
            </a:lvl8pPr>
            <a:lvl9pPr>
              <a:defRPr sz="1400" i="0"/>
            </a:lvl9pPr>
          </a:lstStyle>
          <a:p>
            <a:pPr lvl="0"/>
            <a:r>
              <a:rPr lang="nl-NL" dirty="0"/>
              <a:t>Functie omschrijving</a:t>
            </a:r>
          </a:p>
        </p:txBody>
      </p:sp>
      <p:sp>
        <p:nvSpPr>
          <p:cNvPr id="24" name="Tijdelijke aanduiding voor tekst 15">
            <a:extLst>
              <a:ext uri="{FF2B5EF4-FFF2-40B4-BE49-F238E27FC236}">
                <a16:creationId xmlns:a16="http://schemas.microsoft.com/office/drawing/2014/main" id="{9C409648-6F29-4D99-A130-1CDB96BC5861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3364358" y="2244030"/>
            <a:ext cx="2621201" cy="3891402"/>
          </a:xfrm>
          <a:prstGeom prst="roundRect">
            <a:avLst>
              <a:gd name="adj" fmla="val 0"/>
            </a:avLst>
          </a:prstGeom>
          <a:solidFill>
            <a:schemeClr val="bg1"/>
          </a:soli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25" name="afbeelding">
            <a:extLst>
              <a:ext uri="{FF2B5EF4-FFF2-40B4-BE49-F238E27FC236}">
                <a16:creationId xmlns:a16="http://schemas.microsoft.com/office/drawing/2014/main" id="{89563284-7864-4B55-9FBC-C14EF0497482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3567778" y="2454977"/>
            <a:ext cx="2214359" cy="2710824"/>
          </a:xfrm>
          <a:solidFill>
            <a:schemeClr val="bg1">
              <a:lumMod val="75000"/>
            </a:schemeClr>
          </a:solidFill>
        </p:spPr>
        <p:txBody>
          <a:bodyPr bIns="162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2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</a:t>
            </a:r>
            <a:r>
              <a:rPr lang="nl-NL" dirty="0" err="1"/>
              <a:t>Slidebuilder’,klik</a:t>
            </a:r>
            <a:r>
              <a:rPr lang="nl-NL" dirty="0"/>
              <a:t> op ‘Afbeeldingen’, selecteer </a:t>
            </a:r>
            <a:br>
              <a:rPr lang="nl-NL" dirty="0"/>
            </a:br>
            <a:r>
              <a:rPr lang="nl-NL" dirty="0"/>
              <a:t>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26" name="tekst">
            <a:extLst>
              <a:ext uri="{FF2B5EF4-FFF2-40B4-BE49-F238E27FC236}">
                <a16:creationId xmlns:a16="http://schemas.microsoft.com/office/drawing/2014/main" id="{669C15D7-E1F7-4886-AFD4-71007FB9C75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3567778" y="5322446"/>
            <a:ext cx="2214359" cy="257365"/>
          </a:xfrm>
        </p:spPr>
        <p:txBody>
          <a:bodyPr/>
          <a:lstStyle>
            <a:lvl1pPr>
              <a:buNone/>
              <a:defRPr sz="1800" b="1"/>
            </a:lvl1pPr>
            <a:lvl2pPr marL="536575" indent="-536575">
              <a:buNone/>
              <a:defRPr sz="1800" b="1"/>
            </a:lvl2pPr>
            <a:lvl3pPr>
              <a:defRPr sz="1800" b="1"/>
            </a:lvl3pPr>
            <a:lvl4pPr>
              <a:defRPr sz="1800"/>
            </a:lvl4pPr>
            <a:lvl5pPr>
              <a:defRPr/>
            </a:lvl5pPr>
            <a:lvl6pPr>
              <a:defRPr sz="1800"/>
            </a:lvl6pPr>
            <a:lvl7pPr>
              <a:buNone/>
              <a:defRPr sz="1800" b="1"/>
            </a:lvl7pPr>
            <a:lvl8pPr>
              <a:buNone/>
              <a:defRPr sz="1800" b="1"/>
            </a:lvl8pPr>
            <a:lvl9pPr>
              <a:defRPr sz="1800" b="1" i="0"/>
            </a:lvl9pPr>
          </a:lstStyle>
          <a:p>
            <a:pPr lvl="0"/>
            <a:r>
              <a:rPr lang="nl-NL" dirty="0"/>
              <a:t>Naam</a:t>
            </a:r>
          </a:p>
        </p:txBody>
      </p:sp>
      <p:sp>
        <p:nvSpPr>
          <p:cNvPr id="27" name="tekst">
            <a:extLst>
              <a:ext uri="{FF2B5EF4-FFF2-40B4-BE49-F238E27FC236}">
                <a16:creationId xmlns:a16="http://schemas.microsoft.com/office/drawing/2014/main" id="{65AD85E4-5168-4AE3-8F49-CD69E751986F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567778" y="5579811"/>
            <a:ext cx="2214359" cy="210948"/>
          </a:xfrm>
        </p:spPr>
        <p:txBody>
          <a:bodyPr/>
          <a:lstStyle>
            <a:lvl1pPr>
              <a:buNone/>
              <a:defRPr sz="1400"/>
            </a:lvl1pPr>
            <a:lvl2pPr marL="0" indent="0">
              <a:buNone/>
              <a:defRPr sz="1400"/>
            </a:lvl2pPr>
            <a:lvl4pPr>
              <a:defRPr sz="1400" b="0"/>
            </a:lvl4pPr>
            <a:lvl5pPr>
              <a:defRPr sz="1400" b="0"/>
            </a:lvl5pPr>
            <a:lvl6pPr>
              <a:defRPr b="0"/>
            </a:lvl6pPr>
            <a:lvl7pPr>
              <a:buNone/>
              <a:defRPr/>
            </a:lvl7pPr>
            <a:lvl8pPr>
              <a:buNone/>
              <a:defRPr/>
            </a:lvl8pPr>
            <a:lvl9pPr>
              <a:defRPr sz="1400" i="0"/>
            </a:lvl9pPr>
          </a:lstStyle>
          <a:p>
            <a:pPr lvl="0"/>
            <a:r>
              <a:rPr lang="nl-NL" dirty="0"/>
              <a:t>Functie omschrijving</a:t>
            </a:r>
          </a:p>
        </p:txBody>
      </p:sp>
      <p:sp>
        <p:nvSpPr>
          <p:cNvPr id="28" name="Tijdelijke aanduiding voor tekst 15">
            <a:extLst>
              <a:ext uri="{FF2B5EF4-FFF2-40B4-BE49-F238E27FC236}">
                <a16:creationId xmlns:a16="http://schemas.microsoft.com/office/drawing/2014/main" id="{1E9214B0-6068-4085-B017-C17272478984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193836" y="2244030"/>
            <a:ext cx="2621201" cy="3891402"/>
          </a:xfrm>
          <a:prstGeom prst="roundRect">
            <a:avLst>
              <a:gd name="adj" fmla="val 0"/>
            </a:avLst>
          </a:prstGeom>
          <a:solidFill>
            <a:schemeClr val="bg1"/>
          </a:soli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29" name="afbeelding">
            <a:extLst>
              <a:ext uri="{FF2B5EF4-FFF2-40B4-BE49-F238E27FC236}">
                <a16:creationId xmlns:a16="http://schemas.microsoft.com/office/drawing/2014/main" id="{CF6C9DD1-64F3-46DC-9A51-9F4F26BE0085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6397256" y="2454977"/>
            <a:ext cx="2214359" cy="2710824"/>
          </a:xfrm>
          <a:solidFill>
            <a:schemeClr val="bg1">
              <a:lumMod val="75000"/>
            </a:schemeClr>
          </a:solidFill>
        </p:spPr>
        <p:txBody>
          <a:bodyPr bIns="162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2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</a:t>
            </a:r>
            <a:r>
              <a:rPr lang="nl-NL" dirty="0" err="1"/>
              <a:t>Slidebuilder’,klik</a:t>
            </a:r>
            <a:r>
              <a:rPr lang="nl-NL" dirty="0"/>
              <a:t> op ‘Afbeeldingen’, selecteer </a:t>
            </a:r>
            <a:br>
              <a:rPr lang="nl-NL" dirty="0"/>
            </a:br>
            <a:r>
              <a:rPr lang="nl-NL" dirty="0"/>
              <a:t>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30" name="tekst">
            <a:extLst>
              <a:ext uri="{FF2B5EF4-FFF2-40B4-BE49-F238E27FC236}">
                <a16:creationId xmlns:a16="http://schemas.microsoft.com/office/drawing/2014/main" id="{9B6D6610-D149-4E3F-B6F8-E0FA4A9BCA8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397256" y="5322446"/>
            <a:ext cx="2214359" cy="257365"/>
          </a:xfrm>
        </p:spPr>
        <p:txBody>
          <a:bodyPr/>
          <a:lstStyle>
            <a:lvl1pPr>
              <a:buNone/>
              <a:defRPr sz="1800" b="1"/>
            </a:lvl1pPr>
            <a:lvl2pPr marL="536575" indent="-536575">
              <a:buNone/>
              <a:defRPr sz="1800" b="1"/>
            </a:lvl2pPr>
            <a:lvl3pPr>
              <a:defRPr sz="1800" b="1"/>
            </a:lvl3pPr>
            <a:lvl4pPr>
              <a:defRPr sz="1800"/>
            </a:lvl4pPr>
            <a:lvl5pPr>
              <a:defRPr/>
            </a:lvl5pPr>
            <a:lvl6pPr>
              <a:defRPr sz="1800"/>
            </a:lvl6pPr>
            <a:lvl7pPr>
              <a:buNone/>
              <a:defRPr sz="1800" b="1"/>
            </a:lvl7pPr>
            <a:lvl8pPr>
              <a:buNone/>
              <a:defRPr sz="1800" b="1"/>
            </a:lvl8pPr>
            <a:lvl9pPr>
              <a:defRPr sz="1800" b="1" i="0"/>
            </a:lvl9pPr>
          </a:lstStyle>
          <a:p>
            <a:pPr lvl="0"/>
            <a:r>
              <a:rPr lang="nl-NL" dirty="0"/>
              <a:t>Naam</a:t>
            </a:r>
          </a:p>
        </p:txBody>
      </p:sp>
      <p:sp>
        <p:nvSpPr>
          <p:cNvPr id="31" name="tekst">
            <a:extLst>
              <a:ext uri="{FF2B5EF4-FFF2-40B4-BE49-F238E27FC236}">
                <a16:creationId xmlns:a16="http://schemas.microsoft.com/office/drawing/2014/main" id="{88E14D14-CF98-4F77-B5BC-43A3E5E9E99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6397256" y="5579811"/>
            <a:ext cx="2214359" cy="210948"/>
          </a:xfrm>
        </p:spPr>
        <p:txBody>
          <a:bodyPr/>
          <a:lstStyle>
            <a:lvl1pPr>
              <a:buNone/>
              <a:defRPr sz="1400"/>
            </a:lvl1pPr>
            <a:lvl2pPr marL="0" indent="0">
              <a:buNone/>
              <a:defRPr sz="1400"/>
            </a:lvl2pPr>
            <a:lvl4pPr>
              <a:defRPr sz="1400" b="0"/>
            </a:lvl4pPr>
            <a:lvl5pPr>
              <a:defRPr sz="1400" b="0"/>
            </a:lvl5pPr>
            <a:lvl6pPr>
              <a:defRPr b="0"/>
            </a:lvl6pPr>
            <a:lvl7pPr>
              <a:buNone/>
              <a:defRPr/>
            </a:lvl7pPr>
            <a:lvl8pPr>
              <a:buNone/>
              <a:defRPr/>
            </a:lvl8pPr>
            <a:lvl9pPr>
              <a:defRPr sz="1400" i="0"/>
            </a:lvl9pPr>
          </a:lstStyle>
          <a:p>
            <a:pPr lvl="0"/>
            <a:r>
              <a:rPr lang="nl-NL" dirty="0"/>
              <a:t>Functie omschrijving</a:t>
            </a:r>
          </a:p>
        </p:txBody>
      </p:sp>
      <p:sp>
        <p:nvSpPr>
          <p:cNvPr id="32" name="Tijdelijke aanduiding voor tekst 15">
            <a:extLst>
              <a:ext uri="{FF2B5EF4-FFF2-40B4-BE49-F238E27FC236}">
                <a16:creationId xmlns:a16="http://schemas.microsoft.com/office/drawing/2014/main" id="{CA7D654C-3C7D-4279-BB94-E834C965A89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9023315" y="2244030"/>
            <a:ext cx="2621201" cy="3891402"/>
          </a:xfrm>
          <a:prstGeom prst="roundRect">
            <a:avLst>
              <a:gd name="adj" fmla="val 0"/>
            </a:avLst>
          </a:prstGeom>
          <a:solidFill>
            <a:schemeClr val="bg1"/>
          </a:soli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33" name="afbeelding">
            <a:extLst>
              <a:ext uri="{FF2B5EF4-FFF2-40B4-BE49-F238E27FC236}">
                <a16:creationId xmlns:a16="http://schemas.microsoft.com/office/drawing/2014/main" id="{3F90428F-B257-43E1-99D1-448F1A5309D6}"/>
              </a:ext>
            </a:extLst>
          </p:cNvPr>
          <p:cNvSpPr>
            <a:spLocks noGrp="1"/>
          </p:cNvSpPr>
          <p:nvPr>
            <p:ph type="pic" sz="quarter" idx="29" hasCustomPrompt="1"/>
          </p:nvPr>
        </p:nvSpPr>
        <p:spPr>
          <a:xfrm>
            <a:off x="9226735" y="2454977"/>
            <a:ext cx="2214359" cy="2710824"/>
          </a:xfrm>
          <a:solidFill>
            <a:schemeClr val="bg1">
              <a:lumMod val="75000"/>
            </a:schemeClr>
          </a:solidFill>
        </p:spPr>
        <p:txBody>
          <a:bodyPr bIns="162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2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</a:t>
            </a:r>
            <a:r>
              <a:rPr lang="nl-NL" dirty="0" err="1"/>
              <a:t>Slidebuilder’,klik</a:t>
            </a:r>
            <a:r>
              <a:rPr lang="nl-NL" dirty="0"/>
              <a:t> op ‘Afbeeldingen’, selecteer </a:t>
            </a:r>
            <a:br>
              <a:rPr lang="nl-NL" dirty="0"/>
            </a:br>
            <a:r>
              <a:rPr lang="nl-NL" dirty="0"/>
              <a:t>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34" name="tekst">
            <a:extLst>
              <a:ext uri="{FF2B5EF4-FFF2-40B4-BE49-F238E27FC236}">
                <a16:creationId xmlns:a16="http://schemas.microsoft.com/office/drawing/2014/main" id="{7C049511-33BD-4EE0-9372-25D7FC220DC2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9226735" y="5322446"/>
            <a:ext cx="2214359" cy="257365"/>
          </a:xfrm>
        </p:spPr>
        <p:txBody>
          <a:bodyPr/>
          <a:lstStyle>
            <a:lvl1pPr>
              <a:buNone/>
              <a:defRPr sz="1800" b="1"/>
            </a:lvl1pPr>
            <a:lvl2pPr marL="536575" indent="-536575">
              <a:buNone/>
              <a:defRPr sz="1800" b="1"/>
            </a:lvl2pPr>
            <a:lvl3pPr>
              <a:defRPr sz="1800" b="1"/>
            </a:lvl3pPr>
            <a:lvl4pPr>
              <a:defRPr sz="1800"/>
            </a:lvl4pPr>
            <a:lvl5pPr>
              <a:defRPr/>
            </a:lvl5pPr>
            <a:lvl6pPr>
              <a:defRPr sz="1800"/>
            </a:lvl6pPr>
            <a:lvl7pPr>
              <a:buNone/>
              <a:defRPr sz="1800" b="1"/>
            </a:lvl7pPr>
            <a:lvl8pPr>
              <a:buNone/>
              <a:defRPr sz="1800" b="1"/>
            </a:lvl8pPr>
            <a:lvl9pPr>
              <a:defRPr sz="1800" b="1" i="0"/>
            </a:lvl9pPr>
          </a:lstStyle>
          <a:p>
            <a:pPr lvl="0"/>
            <a:r>
              <a:rPr lang="nl-NL" dirty="0"/>
              <a:t>Naam</a:t>
            </a:r>
          </a:p>
        </p:txBody>
      </p:sp>
      <p:sp>
        <p:nvSpPr>
          <p:cNvPr id="35" name="tekst">
            <a:extLst>
              <a:ext uri="{FF2B5EF4-FFF2-40B4-BE49-F238E27FC236}">
                <a16:creationId xmlns:a16="http://schemas.microsoft.com/office/drawing/2014/main" id="{D287F5A7-8186-4041-A204-EAA4DA154F71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9226735" y="5579811"/>
            <a:ext cx="2214359" cy="210948"/>
          </a:xfrm>
        </p:spPr>
        <p:txBody>
          <a:bodyPr/>
          <a:lstStyle>
            <a:lvl1pPr>
              <a:buNone/>
              <a:defRPr sz="1400"/>
            </a:lvl1pPr>
            <a:lvl2pPr marL="0" indent="0">
              <a:buNone/>
              <a:defRPr sz="1400"/>
            </a:lvl2pPr>
            <a:lvl4pPr>
              <a:defRPr sz="1400" b="0"/>
            </a:lvl4pPr>
            <a:lvl5pPr>
              <a:defRPr sz="1400" b="0"/>
            </a:lvl5pPr>
            <a:lvl6pPr>
              <a:defRPr b="0"/>
            </a:lvl6pPr>
            <a:lvl7pPr>
              <a:buNone/>
              <a:defRPr/>
            </a:lvl7pPr>
            <a:lvl8pPr>
              <a:buNone/>
              <a:defRPr/>
            </a:lvl8pPr>
            <a:lvl9pPr>
              <a:defRPr sz="1400" i="0"/>
            </a:lvl9pPr>
          </a:lstStyle>
          <a:p>
            <a:pPr lvl="0"/>
            <a:r>
              <a:rPr lang="nl-NL" dirty="0"/>
              <a:t>Functie omschrijving</a:t>
            </a:r>
          </a:p>
        </p:txBody>
      </p:sp>
    </p:spTree>
    <p:extLst>
      <p:ext uri="{BB962C8B-B14F-4D97-AF65-F5344CB8AC3E}">
        <p14:creationId xmlns:p14="http://schemas.microsoft.com/office/powerpoint/2010/main" val="12166098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troductie [5x]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Titel [donker groen]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33AFFEE-5F8C-4DAE-9A66-2D585103931A}" type="datetime1">
              <a:rPr lang="nl-NL" smtClean="0"/>
              <a:t>27-1-2021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dirty="0"/>
              <a:t>Erasmus University Rotterdam </a:t>
            </a:r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9" name="Tijdelijke aanduiding voor tekst 15">
            <a:extLst>
              <a:ext uri="{FF2B5EF4-FFF2-40B4-BE49-F238E27FC236}">
                <a16:creationId xmlns:a16="http://schemas.microsoft.com/office/drawing/2014/main" id="{4761650A-3B35-43BC-BAFB-F77520D29486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34881" y="2446444"/>
            <a:ext cx="2057058" cy="3053882"/>
          </a:xfrm>
          <a:prstGeom prst="roundRect">
            <a:avLst>
              <a:gd name="adj" fmla="val 0"/>
            </a:avLst>
          </a:prstGeom>
          <a:solidFill>
            <a:schemeClr val="bg1"/>
          </a:soli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20" name="afbeelding">
            <a:extLst>
              <a:ext uri="{FF2B5EF4-FFF2-40B4-BE49-F238E27FC236}">
                <a16:creationId xmlns:a16="http://schemas.microsoft.com/office/drawing/2014/main" id="{819ACFBE-1687-48B1-A3F9-041BD6CCDD6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94521" y="2595676"/>
            <a:ext cx="1737778" cy="2127392"/>
          </a:xfrm>
          <a:solidFill>
            <a:schemeClr val="bg1">
              <a:lumMod val="75000"/>
            </a:schemeClr>
          </a:solidFill>
        </p:spPr>
        <p:txBody>
          <a:bodyPr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05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</a:t>
            </a:r>
            <a:r>
              <a:rPr lang="nl-NL" dirty="0" err="1"/>
              <a:t>Slidebuilder’,klik</a:t>
            </a:r>
            <a:r>
              <a:rPr lang="nl-NL" dirty="0"/>
              <a:t>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21" name="tekst">
            <a:extLst>
              <a:ext uri="{FF2B5EF4-FFF2-40B4-BE49-F238E27FC236}">
                <a16:creationId xmlns:a16="http://schemas.microsoft.com/office/drawing/2014/main" id="{E52A89A0-B58B-42EF-A280-C4153628EAF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94521" y="4832073"/>
            <a:ext cx="1737777" cy="201974"/>
          </a:xfrm>
        </p:spPr>
        <p:txBody>
          <a:bodyPr/>
          <a:lstStyle>
            <a:lvl1pPr>
              <a:buNone/>
              <a:defRPr sz="1800" b="1"/>
            </a:lvl1pPr>
            <a:lvl2pPr marL="536575" indent="-536575">
              <a:buNone/>
              <a:defRPr sz="1800" b="1"/>
            </a:lvl2pPr>
            <a:lvl3pPr>
              <a:defRPr sz="1800" b="1"/>
            </a:lvl3pPr>
            <a:lvl4pPr>
              <a:defRPr sz="1800"/>
            </a:lvl4pPr>
            <a:lvl5pPr>
              <a:defRPr/>
            </a:lvl5pPr>
            <a:lvl6pPr>
              <a:defRPr sz="1800"/>
            </a:lvl6pPr>
            <a:lvl7pPr>
              <a:buNone/>
              <a:defRPr sz="1800" b="1"/>
            </a:lvl7pPr>
            <a:lvl8pPr>
              <a:buNone/>
              <a:defRPr sz="1800" b="1"/>
            </a:lvl8pPr>
            <a:lvl9pPr>
              <a:defRPr sz="1800" b="1" i="0"/>
            </a:lvl9pPr>
          </a:lstStyle>
          <a:p>
            <a:pPr lvl="0"/>
            <a:r>
              <a:rPr lang="nl-NL" dirty="0"/>
              <a:t>Naam</a:t>
            </a:r>
          </a:p>
        </p:txBody>
      </p:sp>
      <p:sp>
        <p:nvSpPr>
          <p:cNvPr id="22" name="tekst">
            <a:extLst>
              <a:ext uri="{FF2B5EF4-FFF2-40B4-BE49-F238E27FC236}">
                <a16:creationId xmlns:a16="http://schemas.microsoft.com/office/drawing/2014/main" id="{CDB9542E-2ECB-42CC-9927-0991270D112A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94521" y="5079447"/>
            <a:ext cx="1737777" cy="165547"/>
          </a:xfrm>
        </p:spPr>
        <p:txBody>
          <a:bodyPr/>
          <a:lstStyle>
            <a:lvl1pPr>
              <a:buNone/>
              <a:defRPr sz="1400"/>
            </a:lvl1pPr>
            <a:lvl2pPr marL="0" indent="0">
              <a:buNone/>
              <a:defRPr sz="1400"/>
            </a:lvl2pPr>
            <a:lvl4pPr>
              <a:defRPr sz="1400" b="0"/>
            </a:lvl4pPr>
            <a:lvl5pPr>
              <a:defRPr sz="1400" b="0"/>
            </a:lvl5pPr>
            <a:lvl6pPr>
              <a:defRPr b="0"/>
            </a:lvl6pPr>
            <a:lvl7pPr>
              <a:buNone/>
              <a:defRPr/>
            </a:lvl7pPr>
            <a:lvl8pPr>
              <a:buNone/>
              <a:defRPr/>
            </a:lvl8pPr>
            <a:lvl9pPr>
              <a:defRPr sz="1400" i="0"/>
            </a:lvl9pPr>
          </a:lstStyle>
          <a:p>
            <a:pPr lvl="0"/>
            <a:r>
              <a:rPr lang="nl-NL" dirty="0"/>
              <a:t>Functie omschrijving</a:t>
            </a:r>
          </a:p>
        </p:txBody>
      </p:sp>
      <p:sp>
        <p:nvSpPr>
          <p:cNvPr id="23" name="Tijdelijke aanduiding voor tekst 15">
            <a:extLst>
              <a:ext uri="{FF2B5EF4-FFF2-40B4-BE49-F238E27FC236}">
                <a16:creationId xmlns:a16="http://schemas.microsoft.com/office/drawing/2014/main" id="{A4DD163D-B908-4706-800B-C0FD1A12301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2801176" y="2446444"/>
            <a:ext cx="2057058" cy="3053882"/>
          </a:xfrm>
          <a:prstGeom prst="roundRect">
            <a:avLst>
              <a:gd name="adj" fmla="val 0"/>
            </a:avLst>
          </a:prstGeom>
          <a:solidFill>
            <a:schemeClr val="bg1"/>
          </a:soli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24" name="afbeelding">
            <a:extLst>
              <a:ext uri="{FF2B5EF4-FFF2-40B4-BE49-F238E27FC236}">
                <a16:creationId xmlns:a16="http://schemas.microsoft.com/office/drawing/2014/main" id="{3231EA06-57A9-4A88-97B7-3169E1529536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2960816" y="2595676"/>
            <a:ext cx="1737778" cy="2127392"/>
          </a:xfrm>
          <a:solidFill>
            <a:schemeClr val="bg1">
              <a:lumMod val="75000"/>
            </a:schemeClr>
          </a:solidFill>
        </p:spPr>
        <p:txBody>
          <a:bodyPr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05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</a:t>
            </a:r>
            <a:r>
              <a:rPr lang="nl-NL" dirty="0" err="1"/>
              <a:t>Slidebuilder’,klik</a:t>
            </a:r>
            <a:r>
              <a:rPr lang="nl-NL" dirty="0"/>
              <a:t>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25" name="tekst">
            <a:extLst>
              <a:ext uri="{FF2B5EF4-FFF2-40B4-BE49-F238E27FC236}">
                <a16:creationId xmlns:a16="http://schemas.microsoft.com/office/drawing/2014/main" id="{2512A147-6620-4B90-85DC-15815D60FB8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960816" y="4832073"/>
            <a:ext cx="1737777" cy="201974"/>
          </a:xfrm>
        </p:spPr>
        <p:txBody>
          <a:bodyPr/>
          <a:lstStyle>
            <a:lvl1pPr>
              <a:buNone/>
              <a:defRPr sz="1800" b="1"/>
            </a:lvl1pPr>
            <a:lvl2pPr marL="536575" indent="-536575">
              <a:buNone/>
              <a:defRPr sz="1800" b="1"/>
            </a:lvl2pPr>
            <a:lvl3pPr>
              <a:defRPr sz="1800" b="1"/>
            </a:lvl3pPr>
            <a:lvl4pPr>
              <a:defRPr sz="1800"/>
            </a:lvl4pPr>
            <a:lvl5pPr>
              <a:defRPr/>
            </a:lvl5pPr>
            <a:lvl6pPr>
              <a:defRPr sz="1800"/>
            </a:lvl6pPr>
            <a:lvl7pPr>
              <a:buNone/>
              <a:defRPr sz="1800" b="1"/>
            </a:lvl7pPr>
            <a:lvl8pPr>
              <a:buNone/>
              <a:defRPr sz="1800" b="1"/>
            </a:lvl8pPr>
            <a:lvl9pPr>
              <a:defRPr sz="1800" b="1" i="0"/>
            </a:lvl9pPr>
          </a:lstStyle>
          <a:p>
            <a:pPr lvl="0"/>
            <a:r>
              <a:rPr lang="nl-NL" dirty="0"/>
              <a:t>Naam</a:t>
            </a:r>
          </a:p>
        </p:txBody>
      </p:sp>
      <p:sp>
        <p:nvSpPr>
          <p:cNvPr id="26" name="tekst">
            <a:extLst>
              <a:ext uri="{FF2B5EF4-FFF2-40B4-BE49-F238E27FC236}">
                <a16:creationId xmlns:a16="http://schemas.microsoft.com/office/drawing/2014/main" id="{825C421C-6BFC-4F86-AB20-B899E12E3FD3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2960816" y="5079447"/>
            <a:ext cx="1737777" cy="165547"/>
          </a:xfrm>
        </p:spPr>
        <p:txBody>
          <a:bodyPr/>
          <a:lstStyle>
            <a:lvl1pPr>
              <a:buNone/>
              <a:defRPr sz="1400"/>
            </a:lvl1pPr>
            <a:lvl2pPr marL="0" indent="0">
              <a:buNone/>
              <a:defRPr sz="1400"/>
            </a:lvl2pPr>
            <a:lvl4pPr>
              <a:defRPr sz="1400" b="0"/>
            </a:lvl4pPr>
            <a:lvl5pPr>
              <a:defRPr sz="1400" b="0"/>
            </a:lvl5pPr>
            <a:lvl6pPr>
              <a:defRPr b="0"/>
            </a:lvl6pPr>
            <a:lvl7pPr>
              <a:buNone/>
              <a:defRPr/>
            </a:lvl7pPr>
            <a:lvl8pPr>
              <a:buNone/>
              <a:defRPr/>
            </a:lvl8pPr>
            <a:lvl9pPr>
              <a:defRPr sz="1400" i="0"/>
            </a:lvl9pPr>
          </a:lstStyle>
          <a:p>
            <a:pPr lvl="0"/>
            <a:r>
              <a:rPr lang="nl-NL" dirty="0"/>
              <a:t>Functie omschrijving</a:t>
            </a:r>
          </a:p>
        </p:txBody>
      </p:sp>
      <p:sp>
        <p:nvSpPr>
          <p:cNvPr id="27" name="Tijdelijke aanduiding voor tekst 15">
            <a:extLst>
              <a:ext uri="{FF2B5EF4-FFF2-40B4-BE49-F238E27FC236}">
                <a16:creationId xmlns:a16="http://schemas.microsoft.com/office/drawing/2014/main" id="{0E60DB0A-94B9-4659-AADA-7CF91FBCC36B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067471" y="2446444"/>
            <a:ext cx="2057058" cy="3053882"/>
          </a:xfrm>
          <a:prstGeom prst="roundRect">
            <a:avLst>
              <a:gd name="adj" fmla="val 0"/>
            </a:avLst>
          </a:prstGeom>
          <a:solidFill>
            <a:schemeClr val="bg1"/>
          </a:soli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28" name="afbeelding">
            <a:extLst>
              <a:ext uri="{FF2B5EF4-FFF2-40B4-BE49-F238E27FC236}">
                <a16:creationId xmlns:a16="http://schemas.microsoft.com/office/drawing/2014/main" id="{85B02DD3-0659-432D-AA34-1D5035D1E03A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5227111" y="2595676"/>
            <a:ext cx="1737778" cy="2127392"/>
          </a:xfrm>
          <a:solidFill>
            <a:schemeClr val="bg1">
              <a:lumMod val="75000"/>
            </a:schemeClr>
          </a:solidFill>
        </p:spPr>
        <p:txBody>
          <a:bodyPr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05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</a:t>
            </a:r>
            <a:r>
              <a:rPr lang="nl-NL" dirty="0" err="1"/>
              <a:t>Slidebuilder’,klik</a:t>
            </a:r>
            <a:r>
              <a:rPr lang="nl-NL" dirty="0"/>
              <a:t>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29" name="tekst">
            <a:extLst>
              <a:ext uri="{FF2B5EF4-FFF2-40B4-BE49-F238E27FC236}">
                <a16:creationId xmlns:a16="http://schemas.microsoft.com/office/drawing/2014/main" id="{B9048DC6-DA57-4FEB-818D-B9EE69DA9D5C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5227111" y="4832073"/>
            <a:ext cx="1737777" cy="201974"/>
          </a:xfrm>
        </p:spPr>
        <p:txBody>
          <a:bodyPr/>
          <a:lstStyle>
            <a:lvl1pPr>
              <a:buNone/>
              <a:defRPr sz="1800" b="1"/>
            </a:lvl1pPr>
            <a:lvl2pPr marL="536575" indent="-536575">
              <a:buNone/>
              <a:defRPr sz="1800" b="1"/>
            </a:lvl2pPr>
            <a:lvl3pPr>
              <a:defRPr sz="1800" b="1"/>
            </a:lvl3pPr>
            <a:lvl4pPr>
              <a:defRPr sz="1800"/>
            </a:lvl4pPr>
            <a:lvl5pPr>
              <a:defRPr/>
            </a:lvl5pPr>
            <a:lvl6pPr>
              <a:defRPr sz="1800"/>
            </a:lvl6pPr>
            <a:lvl7pPr>
              <a:buNone/>
              <a:defRPr sz="1800" b="1"/>
            </a:lvl7pPr>
            <a:lvl8pPr>
              <a:buNone/>
              <a:defRPr sz="1800" b="1"/>
            </a:lvl8pPr>
            <a:lvl9pPr>
              <a:defRPr sz="1800" b="1" i="0"/>
            </a:lvl9pPr>
          </a:lstStyle>
          <a:p>
            <a:pPr lvl="0"/>
            <a:r>
              <a:rPr lang="nl-NL" dirty="0"/>
              <a:t>Naam</a:t>
            </a:r>
          </a:p>
        </p:txBody>
      </p:sp>
      <p:sp>
        <p:nvSpPr>
          <p:cNvPr id="30" name="tekst">
            <a:extLst>
              <a:ext uri="{FF2B5EF4-FFF2-40B4-BE49-F238E27FC236}">
                <a16:creationId xmlns:a16="http://schemas.microsoft.com/office/drawing/2014/main" id="{8E5F2326-69E9-43FB-8770-74D38F98A69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227111" y="5079447"/>
            <a:ext cx="1737777" cy="165547"/>
          </a:xfrm>
        </p:spPr>
        <p:txBody>
          <a:bodyPr/>
          <a:lstStyle>
            <a:lvl1pPr>
              <a:buNone/>
              <a:defRPr sz="1400"/>
            </a:lvl1pPr>
            <a:lvl2pPr marL="0" indent="0">
              <a:buNone/>
              <a:defRPr sz="1400"/>
            </a:lvl2pPr>
            <a:lvl4pPr>
              <a:defRPr sz="1400" b="0"/>
            </a:lvl4pPr>
            <a:lvl5pPr>
              <a:defRPr sz="1400" b="0"/>
            </a:lvl5pPr>
            <a:lvl6pPr>
              <a:defRPr b="0"/>
            </a:lvl6pPr>
            <a:lvl7pPr>
              <a:buNone/>
              <a:defRPr/>
            </a:lvl7pPr>
            <a:lvl8pPr>
              <a:buNone/>
              <a:defRPr/>
            </a:lvl8pPr>
            <a:lvl9pPr>
              <a:defRPr sz="1400" i="0"/>
            </a:lvl9pPr>
          </a:lstStyle>
          <a:p>
            <a:pPr lvl="0"/>
            <a:r>
              <a:rPr lang="nl-NL" dirty="0"/>
              <a:t>Functie omschrijving</a:t>
            </a:r>
          </a:p>
        </p:txBody>
      </p:sp>
      <p:sp>
        <p:nvSpPr>
          <p:cNvPr id="31" name="Tijdelijke aanduiding voor tekst 15">
            <a:extLst>
              <a:ext uri="{FF2B5EF4-FFF2-40B4-BE49-F238E27FC236}">
                <a16:creationId xmlns:a16="http://schemas.microsoft.com/office/drawing/2014/main" id="{1FD15D59-A304-4150-8683-C6514C4EAD0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7333766" y="2446444"/>
            <a:ext cx="2057058" cy="3053882"/>
          </a:xfrm>
          <a:prstGeom prst="roundRect">
            <a:avLst>
              <a:gd name="adj" fmla="val 0"/>
            </a:avLst>
          </a:prstGeom>
          <a:solidFill>
            <a:schemeClr val="bg1"/>
          </a:soli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32" name="afbeelding">
            <a:extLst>
              <a:ext uri="{FF2B5EF4-FFF2-40B4-BE49-F238E27FC236}">
                <a16:creationId xmlns:a16="http://schemas.microsoft.com/office/drawing/2014/main" id="{D67FEB58-17DA-4CD4-8A97-BD7F8FD55F59}"/>
              </a:ext>
            </a:extLst>
          </p:cNvPr>
          <p:cNvSpPr>
            <a:spLocks noGrp="1"/>
          </p:cNvSpPr>
          <p:nvPr>
            <p:ph type="pic" sz="quarter" idx="29" hasCustomPrompt="1"/>
          </p:nvPr>
        </p:nvSpPr>
        <p:spPr>
          <a:xfrm>
            <a:off x="7493406" y="2595676"/>
            <a:ext cx="1737778" cy="2127392"/>
          </a:xfrm>
          <a:solidFill>
            <a:schemeClr val="bg1">
              <a:lumMod val="75000"/>
            </a:schemeClr>
          </a:solidFill>
        </p:spPr>
        <p:txBody>
          <a:bodyPr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05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</a:t>
            </a:r>
            <a:r>
              <a:rPr lang="nl-NL" dirty="0" err="1"/>
              <a:t>Slidebuilder’,klik</a:t>
            </a:r>
            <a:r>
              <a:rPr lang="nl-NL" dirty="0"/>
              <a:t>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33" name="tekst">
            <a:extLst>
              <a:ext uri="{FF2B5EF4-FFF2-40B4-BE49-F238E27FC236}">
                <a16:creationId xmlns:a16="http://schemas.microsoft.com/office/drawing/2014/main" id="{AEC48573-7652-4D58-A60E-DE50685FCD0D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7493406" y="4832073"/>
            <a:ext cx="1737777" cy="201974"/>
          </a:xfrm>
        </p:spPr>
        <p:txBody>
          <a:bodyPr/>
          <a:lstStyle>
            <a:lvl1pPr>
              <a:buNone/>
              <a:defRPr sz="1800" b="1"/>
            </a:lvl1pPr>
            <a:lvl2pPr marL="536575" indent="-536575">
              <a:buNone/>
              <a:defRPr sz="1800" b="1"/>
            </a:lvl2pPr>
            <a:lvl3pPr>
              <a:defRPr sz="1800" b="1"/>
            </a:lvl3pPr>
            <a:lvl4pPr>
              <a:defRPr sz="1800"/>
            </a:lvl4pPr>
            <a:lvl5pPr>
              <a:defRPr/>
            </a:lvl5pPr>
            <a:lvl6pPr>
              <a:defRPr sz="1800"/>
            </a:lvl6pPr>
            <a:lvl7pPr>
              <a:buNone/>
              <a:defRPr sz="1800" b="1"/>
            </a:lvl7pPr>
            <a:lvl8pPr>
              <a:buNone/>
              <a:defRPr sz="1800" b="1"/>
            </a:lvl8pPr>
            <a:lvl9pPr>
              <a:defRPr sz="1800" b="1" i="0"/>
            </a:lvl9pPr>
          </a:lstStyle>
          <a:p>
            <a:pPr lvl="0"/>
            <a:r>
              <a:rPr lang="nl-NL" dirty="0"/>
              <a:t>Naam</a:t>
            </a:r>
          </a:p>
        </p:txBody>
      </p:sp>
      <p:sp>
        <p:nvSpPr>
          <p:cNvPr id="34" name="tekst">
            <a:extLst>
              <a:ext uri="{FF2B5EF4-FFF2-40B4-BE49-F238E27FC236}">
                <a16:creationId xmlns:a16="http://schemas.microsoft.com/office/drawing/2014/main" id="{32C0B55B-FB41-4954-98F9-F09EA843D6AC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7493406" y="5079447"/>
            <a:ext cx="1737777" cy="165547"/>
          </a:xfrm>
        </p:spPr>
        <p:txBody>
          <a:bodyPr/>
          <a:lstStyle>
            <a:lvl1pPr>
              <a:buNone/>
              <a:defRPr sz="1400"/>
            </a:lvl1pPr>
            <a:lvl2pPr marL="0" indent="0">
              <a:buNone/>
              <a:defRPr sz="1400"/>
            </a:lvl2pPr>
            <a:lvl4pPr>
              <a:defRPr sz="1400" b="0"/>
            </a:lvl4pPr>
            <a:lvl5pPr>
              <a:defRPr sz="1400" b="0"/>
            </a:lvl5pPr>
            <a:lvl6pPr>
              <a:defRPr b="0"/>
            </a:lvl6pPr>
            <a:lvl7pPr>
              <a:buNone/>
              <a:defRPr/>
            </a:lvl7pPr>
            <a:lvl8pPr>
              <a:buNone/>
              <a:defRPr/>
            </a:lvl8pPr>
            <a:lvl9pPr>
              <a:defRPr sz="1400" i="0"/>
            </a:lvl9pPr>
          </a:lstStyle>
          <a:p>
            <a:pPr lvl="0"/>
            <a:r>
              <a:rPr lang="nl-NL" dirty="0"/>
              <a:t>Functie omschrijving</a:t>
            </a:r>
          </a:p>
        </p:txBody>
      </p:sp>
      <p:sp>
        <p:nvSpPr>
          <p:cNvPr id="35" name="Tijdelijke aanduiding voor tekst 15">
            <a:extLst>
              <a:ext uri="{FF2B5EF4-FFF2-40B4-BE49-F238E27FC236}">
                <a16:creationId xmlns:a16="http://schemas.microsoft.com/office/drawing/2014/main" id="{894F2C6F-C6CE-4B6C-98C2-9C66C62B8B95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600061" y="2446444"/>
            <a:ext cx="2057058" cy="3053882"/>
          </a:xfrm>
          <a:prstGeom prst="roundRect">
            <a:avLst>
              <a:gd name="adj" fmla="val 0"/>
            </a:avLst>
          </a:prstGeom>
          <a:solidFill>
            <a:schemeClr val="bg1"/>
          </a:soli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36" name="afbeelding">
            <a:extLst>
              <a:ext uri="{FF2B5EF4-FFF2-40B4-BE49-F238E27FC236}">
                <a16:creationId xmlns:a16="http://schemas.microsoft.com/office/drawing/2014/main" id="{0EA5D3A3-EF37-48F2-AB6C-83DF03390C12}"/>
              </a:ext>
            </a:extLst>
          </p:cNvPr>
          <p:cNvSpPr>
            <a:spLocks noGrp="1"/>
          </p:cNvSpPr>
          <p:nvPr>
            <p:ph type="pic" sz="quarter" idx="33" hasCustomPrompt="1"/>
          </p:nvPr>
        </p:nvSpPr>
        <p:spPr>
          <a:xfrm>
            <a:off x="9759701" y="2595676"/>
            <a:ext cx="1737778" cy="2127392"/>
          </a:xfrm>
          <a:solidFill>
            <a:schemeClr val="bg1">
              <a:lumMod val="75000"/>
            </a:schemeClr>
          </a:solidFill>
        </p:spPr>
        <p:txBody>
          <a:bodyPr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05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</a:t>
            </a:r>
            <a:r>
              <a:rPr lang="nl-NL" dirty="0" err="1"/>
              <a:t>Slidebuilder’,klik</a:t>
            </a:r>
            <a:r>
              <a:rPr lang="nl-NL" dirty="0"/>
              <a:t>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37" name="tekst">
            <a:extLst>
              <a:ext uri="{FF2B5EF4-FFF2-40B4-BE49-F238E27FC236}">
                <a16:creationId xmlns:a16="http://schemas.microsoft.com/office/drawing/2014/main" id="{F950A9D3-BA58-4004-847D-49AF8D7F08B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759701" y="4832073"/>
            <a:ext cx="1737777" cy="201974"/>
          </a:xfrm>
        </p:spPr>
        <p:txBody>
          <a:bodyPr/>
          <a:lstStyle>
            <a:lvl1pPr>
              <a:buNone/>
              <a:defRPr sz="1800" b="1"/>
            </a:lvl1pPr>
            <a:lvl2pPr marL="536575" indent="-536575">
              <a:buNone/>
              <a:defRPr sz="1800" b="1"/>
            </a:lvl2pPr>
            <a:lvl3pPr>
              <a:defRPr sz="1800" b="1"/>
            </a:lvl3pPr>
            <a:lvl4pPr>
              <a:defRPr sz="1800"/>
            </a:lvl4pPr>
            <a:lvl5pPr>
              <a:defRPr/>
            </a:lvl5pPr>
            <a:lvl6pPr>
              <a:defRPr sz="1800"/>
            </a:lvl6pPr>
            <a:lvl7pPr>
              <a:buNone/>
              <a:defRPr sz="1800" b="1"/>
            </a:lvl7pPr>
            <a:lvl8pPr>
              <a:buNone/>
              <a:defRPr sz="1800" b="1"/>
            </a:lvl8pPr>
            <a:lvl9pPr>
              <a:defRPr sz="1800" b="1" i="0"/>
            </a:lvl9pPr>
          </a:lstStyle>
          <a:p>
            <a:pPr lvl="0"/>
            <a:r>
              <a:rPr lang="nl-NL" dirty="0"/>
              <a:t>Naam</a:t>
            </a:r>
          </a:p>
        </p:txBody>
      </p:sp>
      <p:sp>
        <p:nvSpPr>
          <p:cNvPr id="38" name="tekst">
            <a:extLst>
              <a:ext uri="{FF2B5EF4-FFF2-40B4-BE49-F238E27FC236}">
                <a16:creationId xmlns:a16="http://schemas.microsoft.com/office/drawing/2014/main" id="{13E82B4B-C340-40F8-9639-4016A47C2B7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759701" y="5079447"/>
            <a:ext cx="1737777" cy="165547"/>
          </a:xfrm>
        </p:spPr>
        <p:txBody>
          <a:bodyPr/>
          <a:lstStyle>
            <a:lvl1pPr>
              <a:buNone/>
              <a:defRPr sz="1400"/>
            </a:lvl1pPr>
            <a:lvl2pPr marL="0" indent="0">
              <a:buNone/>
              <a:defRPr sz="1400"/>
            </a:lvl2pPr>
            <a:lvl4pPr>
              <a:defRPr sz="1400" b="0"/>
            </a:lvl4pPr>
            <a:lvl5pPr>
              <a:defRPr sz="1400" b="0"/>
            </a:lvl5pPr>
            <a:lvl6pPr>
              <a:defRPr b="0"/>
            </a:lvl6pPr>
            <a:lvl7pPr>
              <a:buNone/>
              <a:defRPr/>
            </a:lvl7pPr>
            <a:lvl8pPr>
              <a:buNone/>
              <a:defRPr/>
            </a:lvl8pPr>
            <a:lvl9pPr>
              <a:defRPr sz="1400" i="0"/>
            </a:lvl9pPr>
          </a:lstStyle>
          <a:p>
            <a:pPr lvl="0"/>
            <a:r>
              <a:rPr lang="nl-NL" dirty="0"/>
              <a:t>Functie omschrijving</a:t>
            </a:r>
          </a:p>
        </p:txBody>
      </p:sp>
    </p:spTree>
    <p:extLst>
      <p:ext uri="{BB962C8B-B14F-4D97-AF65-F5344CB8AC3E}">
        <p14:creationId xmlns:p14="http://schemas.microsoft.com/office/powerpoint/2010/main" val="11891910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[wit]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Titel [wit]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9E5EC4-62CA-4FE2-89F4-F767160BDBB6}" type="datetime1">
              <a:rPr lang="nl-NL" smtClean="0"/>
              <a:t>27-1-2021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nl-NL" dirty="0"/>
              <a:t>Erasmus University Rotterdam </a:t>
            </a:r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1A1203-CA3D-4D48-AFA0-9D668419C1D5}" type="slidenum">
              <a:rPr lang="nl-NL" smtClean="0"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39293048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[groen]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Titel [groen]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70B9E93-1BBC-4AD1-8569-8F603492F6A7}" type="datetime1">
              <a:rPr lang="nl-NL" smtClean="0"/>
              <a:t>27-1-2021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dirty="0"/>
              <a:t>Erasmus University Rotterdam </a:t>
            </a:r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20955711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[donker groen]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Titel [donker groen]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DF169CD-1007-4507-ADC2-43B463C284C9}" type="datetime1">
              <a:rPr lang="nl-NL" smtClean="0"/>
              <a:t>27-1-2021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dirty="0"/>
              <a:t>Erasmus University Rotterdam </a:t>
            </a:r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36872276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[wit]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- INSTRUCTIES">
            <a:extLst>
              <a:ext uri="{FF2B5EF4-FFF2-40B4-BE49-F238E27FC236}">
                <a16:creationId xmlns:a16="http://schemas.microsoft.com/office/drawing/2014/main" id="{7B967CD0-544F-42F7-B37E-9F2EDFA19810}"/>
              </a:ext>
            </a:extLst>
          </p:cNvPr>
          <p:cNvGrpSpPr/>
          <p:nvPr userDrawn="1"/>
        </p:nvGrpSpPr>
        <p:grpSpPr>
          <a:xfrm>
            <a:off x="-3786437" y="-1"/>
            <a:ext cx="3693386" cy="5952132"/>
            <a:chOff x="-3786437" y="-1"/>
            <a:chExt cx="3693386" cy="5952132"/>
          </a:xfrm>
        </p:grpSpPr>
        <p:sp>
          <p:nvSpPr>
            <p:cNvPr id="12" name="Rechthoek 11">
              <a:extLst>
                <a:ext uri="{FF2B5EF4-FFF2-40B4-BE49-F238E27FC236}">
                  <a16:creationId xmlns:a16="http://schemas.microsoft.com/office/drawing/2014/main" id="{B569C771-716D-4E75-9E4E-FE39646B3038}"/>
                </a:ext>
              </a:extLst>
            </p:cNvPr>
            <p:cNvSpPr/>
            <p:nvPr userDrawn="1"/>
          </p:nvSpPr>
          <p:spPr>
            <a:xfrm>
              <a:off x="-3786165" y="-1"/>
              <a:ext cx="3593091" cy="5124131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Tekst niveaus kiezen</a:t>
              </a:r>
            </a:p>
          </p:txBody>
        </p:sp>
        <p:sp>
          <p:nvSpPr>
            <p:cNvPr id="13" name="Ovaal 12">
              <a:extLst>
                <a:ext uri="{FF2B5EF4-FFF2-40B4-BE49-F238E27FC236}">
                  <a16:creationId xmlns:a16="http://schemas.microsoft.com/office/drawing/2014/main" id="{54E91B45-8445-41C0-B4F4-CE7866A12DB8}"/>
                </a:ext>
              </a:extLst>
            </p:cNvPr>
            <p:cNvSpPr/>
            <p:nvPr userDrawn="1"/>
          </p:nvSpPr>
          <p:spPr>
            <a:xfrm>
              <a:off x="-3604183" y="18374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14" name="Rechthoek 13">
              <a:extLst>
                <a:ext uri="{FF2B5EF4-FFF2-40B4-BE49-F238E27FC236}">
                  <a16:creationId xmlns:a16="http://schemas.microsoft.com/office/drawing/2014/main" id="{49D08B2B-BF76-4ADF-AF59-2C0CB82A1DA8}"/>
                </a:ext>
              </a:extLst>
            </p:cNvPr>
            <p:cNvSpPr/>
            <p:nvPr userDrawn="1"/>
          </p:nvSpPr>
          <p:spPr>
            <a:xfrm>
              <a:off x="-3319415" y="183748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9875" marR="0" lvl="0" indent="-269875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1"/>
                </a:buClr>
                <a:buSzTx/>
                <a:buFont typeface="Calibri" panose="020F0502020204030204" pitchFamily="34" charset="0"/>
                <a:buChar char="›"/>
                <a:tabLst/>
                <a:defRPr/>
              </a:pP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endParaRPr kumimoji="0" lang="nl-NL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15" name="Ovaal 14">
              <a:extLst>
                <a:ext uri="{FF2B5EF4-FFF2-40B4-BE49-F238E27FC236}">
                  <a16:creationId xmlns:a16="http://schemas.microsoft.com/office/drawing/2014/main" id="{CCB24357-12C6-4714-B64F-67880F92AB91}"/>
                </a:ext>
              </a:extLst>
            </p:cNvPr>
            <p:cNvSpPr/>
            <p:nvPr userDrawn="1"/>
          </p:nvSpPr>
          <p:spPr>
            <a:xfrm>
              <a:off x="-3604183" y="219682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16" name="Rechthoek 15">
              <a:extLst>
                <a:ext uri="{FF2B5EF4-FFF2-40B4-BE49-F238E27FC236}">
                  <a16:creationId xmlns:a16="http://schemas.microsoft.com/office/drawing/2014/main" id="{15CE8C97-E12E-4BF2-BC82-9D44B4CDE50B}"/>
                </a:ext>
              </a:extLst>
            </p:cNvPr>
            <p:cNvSpPr/>
            <p:nvPr userDrawn="1"/>
          </p:nvSpPr>
          <p:spPr>
            <a:xfrm>
              <a:off x="-3604183" y="1196113"/>
              <a:ext cx="3229047" cy="45922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Gebruik onder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‘Start’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de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lijstniveau-knoppen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om een tekst niveau te kiezen. 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Kies uit:</a:t>
              </a:r>
            </a:p>
          </p:txBody>
        </p:sp>
        <p:sp>
          <p:nvSpPr>
            <p:cNvPr id="17" name="Rechthoek 16">
              <a:extLst>
                <a:ext uri="{FF2B5EF4-FFF2-40B4-BE49-F238E27FC236}">
                  <a16:creationId xmlns:a16="http://schemas.microsoft.com/office/drawing/2014/main" id="{F3B4A898-ECEE-4CE2-96A0-38519C971BFB}"/>
                </a:ext>
              </a:extLst>
            </p:cNvPr>
            <p:cNvSpPr/>
            <p:nvPr userDrawn="1"/>
          </p:nvSpPr>
          <p:spPr>
            <a:xfrm>
              <a:off x="-3319415" y="219682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39750" marR="0" lvl="0" indent="-269875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1"/>
                </a:buClr>
                <a:buSzTx/>
                <a:buFont typeface="Calibri" panose="020F0502020204030204" pitchFamily="34" charset="0"/>
                <a:buChar char="›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Sub-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endParaRPr kumimoji="0" lang="nl-NL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18" name="Ovaal 17">
              <a:extLst>
                <a:ext uri="{FF2B5EF4-FFF2-40B4-BE49-F238E27FC236}">
                  <a16:creationId xmlns:a16="http://schemas.microsoft.com/office/drawing/2014/main" id="{0911617A-1A1C-4AA3-9470-5F89AE74EB7C}"/>
                </a:ext>
              </a:extLst>
            </p:cNvPr>
            <p:cNvSpPr/>
            <p:nvPr userDrawn="1"/>
          </p:nvSpPr>
          <p:spPr>
            <a:xfrm>
              <a:off x="-3604183" y="255617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19" name="Rechthoek 18">
              <a:extLst>
                <a:ext uri="{FF2B5EF4-FFF2-40B4-BE49-F238E27FC236}">
                  <a16:creationId xmlns:a16="http://schemas.microsoft.com/office/drawing/2014/main" id="{DA28E3AE-134C-4B83-AF2D-DCCD32347396}"/>
                </a:ext>
              </a:extLst>
            </p:cNvPr>
            <p:cNvSpPr/>
            <p:nvPr userDrawn="1"/>
          </p:nvSpPr>
          <p:spPr>
            <a:xfrm>
              <a:off x="-3319415" y="255617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Calibri" panose="020F0502020204030204" pitchFamily="34" charset="0"/>
                <a:buNone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Platte tekst</a:t>
              </a:r>
            </a:p>
          </p:txBody>
        </p:sp>
        <p:sp>
          <p:nvSpPr>
            <p:cNvPr id="20" name="Ovaal 19">
              <a:extLst>
                <a:ext uri="{FF2B5EF4-FFF2-40B4-BE49-F238E27FC236}">
                  <a16:creationId xmlns:a16="http://schemas.microsoft.com/office/drawing/2014/main" id="{8B52F392-7515-4833-AD80-63F3A1CC494E}"/>
                </a:ext>
              </a:extLst>
            </p:cNvPr>
            <p:cNvSpPr/>
            <p:nvPr userDrawn="1"/>
          </p:nvSpPr>
          <p:spPr>
            <a:xfrm>
              <a:off x="-3604183" y="291551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21" name="Rechthoek 20">
              <a:extLst>
                <a:ext uri="{FF2B5EF4-FFF2-40B4-BE49-F238E27FC236}">
                  <a16:creationId xmlns:a16="http://schemas.microsoft.com/office/drawing/2014/main" id="{BEEC061D-CD2C-4A6C-A098-4DE71971BFA2}"/>
                </a:ext>
              </a:extLst>
            </p:cNvPr>
            <p:cNvSpPr/>
            <p:nvPr userDrawn="1"/>
          </p:nvSpPr>
          <p:spPr>
            <a:xfrm>
              <a:off x="-3319415" y="291551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4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Titel / Quote</a:t>
              </a:r>
            </a:p>
          </p:txBody>
        </p:sp>
        <p:sp>
          <p:nvSpPr>
            <p:cNvPr id="22" name="Ovaal 21">
              <a:extLst>
                <a:ext uri="{FF2B5EF4-FFF2-40B4-BE49-F238E27FC236}">
                  <a16:creationId xmlns:a16="http://schemas.microsoft.com/office/drawing/2014/main" id="{6C522BC2-752D-4AC6-A77B-D5B54D8D3018}"/>
                </a:ext>
              </a:extLst>
            </p:cNvPr>
            <p:cNvSpPr/>
            <p:nvPr userDrawn="1"/>
          </p:nvSpPr>
          <p:spPr>
            <a:xfrm>
              <a:off x="-3604183" y="327486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5</a:t>
              </a:r>
            </a:p>
          </p:txBody>
        </p:sp>
        <p:sp>
          <p:nvSpPr>
            <p:cNvPr id="23" name="Rechthoek 22">
              <a:extLst>
                <a:ext uri="{FF2B5EF4-FFF2-40B4-BE49-F238E27FC236}">
                  <a16:creationId xmlns:a16="http://schemas.microsoft.com/office/drawing/2014/main" id="{DE93408A-4931-425D-9E66-EB6C97C84B7B}"/>
                </a:ext>
              </a:extLst>
            </p:cNvPr>
            <p:cNvSpPr/>
            <p:nvPr userDrawn="1"/>
          </p:nvSpPr>
          <p:spPr>
            <a:xfrm>
              <a:off x="-3319415" y="327486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Subtitel</a:t>
              </a:r>
            </a:p>
          </p:txBody>
        </p:sp>
        <p:sp>
          <p:nvSpPr>
            <p:cNvPr id="24" name="Ovaal 23">
              <a:extLst>
                <a:ext uri="{FF2B5EF4-FFF2-40B4-BE49-F238E27FC236}">
                  <a16:creationId xmlns:a16="http://schemas.microsoft.com/office/drawing/2014/main" id="{E8A78682-F240-4E78-B32A-FAE4967B8BBF}"/>
                </a:ext>
              </a:extLst>
            </p:cNvPr>
            <p:cNvSpPr/>
            <p:nvPr userDrawn="1"/>
          </p:nvSpPr>
          <p:spPr>
            <a:xfrm>
              <a:off x="-3604183" y="363420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6</a:t>
              </a:r>
            </a:p>
          </p:txBody>
        </p:sp>
        <p:sp>
          <p:nvSpPr>
            <p:cNvPr id="25" name="Rechthoek 24">
              <a:extLst>
                <a:ext uri="{FF2B5EF4-FFF2-40B4-BE49-F238E27FC236}">
                  <a16:creationId xmlns:a16="http://schemas.microsoft.com/office/drawing/2014/main" id="{DCD394AA-46B2-48DB-9A1D-B8596B915E04}"/>
                </a:ext>
              </a:extLst>
            </p:cNvPr>
            <p:cNvSpPr/>
            <p:nvPr userDrawn="1"/>
          </p:nvSpPr>
          <p:spPr>
            <a:xfrm>
              <a:off x="-3319415" y="399355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Numerieke 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 </a:t>
              </a:r>
            </a:p>
          </p:txBody>
        </p:sp>
        <p:sp>
          <p:nvSpPr>
            <p:cNvPr id="26" name="Ovaal 25">
              <a:extLst>
                <a:ext uri="{FF2B5EF4-FFF2-40B4-BE49-F238E27FC236}">
                  <a16:creationId xmlns:a16="http://schemas.microsoft.com/office/drawing/2014/main" id="{B20497E6-E9F1-4B2A-A4E0-7507B4C720D4}"/>
                </a:ext>
              </a:extLst>
            </p:cNvPr>
            <p:cNvSpPr/>
            <p:nvPr userDrawn="1"/>
          </p:nvSpPr>
          <p:spPr>
            <a:xfrm>
              <a:off x="-3604183" y="399355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7</a:t>
              </a:r>
            </a:p>
          </p:txBody>
        </p:sp>
        <p:sp>
          <p:nvSpPr>
            <p:cNvPr id="27" name="Rechthoek 26">
              <a:extLst>
                <a:ext uri="{FF2B5EF4-FFF2-40B4-BE49-F238E27FC236}">
                  <a16:creationId xmlns:a16="http://schemas.microsoft.com/office/drawing/2014/main" id="{278D6447-4119-4F72-B6D6-91C6C61EA6D7}"/>
                </a:ext>
              </a:extLst>
            </p:cNvPr>
            <p:cNvSpPr/>
            <p:nvPr userDrawn="1"/>
          </p:nvSpPr>
          <p:spPr>
            <a:xfrm>
              <a:off x="-3325830" y="435289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+mj-lt"/>
                <a:buAutoNum type="alphaLcPeriod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Alfabetische 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 </a:t>
              </a:r>
            </a:p>
          </p:txBody>
        </p:sp>
        <p:sp>
          <p:nvSpPr>
            <p:cNvPr id="28" name="Ovaal 27">
              <a:extLst>
                <a:ext uri="{FF2B5EF4-FFF2-40B4-BE49-F238E27FC236}">
                  <a16:creationId xmlns:a16="http://schemas.microsoft.com/office/drawing/2014/main" id="{D2B4672F-5032-4760-A162-E85EC1D5EE3D}"/>
                </a:ext>
              </a:extLst>
            </p:cNvPr>
            <p:cNvSpPr/>
            <p:nvPr userDrawn="1"/>
          </p:nvSpPr>
          <p:spPr>
            <a:xfrm>
              <a:off x="-3604183" y="435289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8</a:t>
              </a:r>
            </a:p>
          </p:txBody>
        </p:sp>
        <p:sp>
          <p:nvSpPr>
            <p:cNvPr id="29" name="Rechthoek 28">
              <a:extLst>
                <a:ext uri="{FF2B5EF4-FFF2-40B4-BE49-F238E27FC236}">
                  <a16:creationId xmlns:a16="http://schemas.microsoft.com/office/drawing/2014/main" id="{59E1FB6B-9FC4-4924-92D3-65CB9B3E7AF7}"/>
                </a:ext>
              </a:extLst>
            </p:cNvPr>
            <p:cNvSpPr/>
            <p:nvPr userDrawn="1"/>
          </p:nvSpPr>
          <p:spPr>
            <a:xfrm>
              <a:off x="-3319415" y="4712245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200" b="0" i="1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*Bronvermelding </a:t>
              </a:r>
            </a:p>
          </p:txBody>
        </p:sp>
        <p:sp>
          <p:nvSpPr>
            <p:cNvPr id="30" name="Ovaal 29">
              <a:extLst>
                <a:ext uri="{FF2B5EF4-FFF2-40B4-BE49-F238E27FC236}">
                  <a16:creationId xmlns:a16="http://schemas.microsoft.com/office/drawing/2014/main" id="{F7E7A903-BF2C-4C9C-960F-5EC84F3B9C86}"/>
                </a:ext>
              </a:extLst>
            </p:cNvPr>
            <p:cNvSpPr/>
            <p:nvPr userDrawn="1"/>
          </p:nvSpPr>
          <p:spPr>
            <a:xfrm>
              <a:off x="-3604183" y="4712245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9</a:t>
              </a:r>
            </a:p>
          </p:txBody>
        </p:sp>
        <p:sp>
          <p:nvSpPr>
            <p:cNvPr id="31" name="Rechthoek 30">
              <a:extLst>
                <a:ext uri="{FF2B5EF4-FFF2-40B4-BE49-F238E27FC236}">
                  <a16:creationId xmlns:a16="http://schemas.microsoft.com/office/drawing/2014/main" id="{034E6083-B8B5-42FA-81C8-51216500338F}"/>
                </a:ext>
              </a:extLst>
            </p:cNvPr>
            <p:cNvSpPr/>
            <p:nvPr userDrawn="1"/>
          </p:nvSpPr>
          <p:spPr>
            <a:xfrm>
              <a:off x="-3319415" y="363420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Kop</a:t>
              </a:r>
            </a:p>
          </p:txBody>
        </p:sp>
        <p:sp>
          <p:nvSpPr>
            <p:cNvPr id="32" name="Rechthoek 31">
              <a:extLst>
                <a:ext uri="{FF2B5EF4-FFF2-40B4-BE49-F238E27FC236}">
                  <a16:creationId xmlns:a16="http://schemas.microsoft.com/office/drawing/2014/main" id="{F705DB8C-E0DF-497B-AA17-2C60369FB2F9}"/>
                </a:ext>
              </a:extLst>
            </p:cNvPr>
            <p:cNvSpPr/>
            <p:nvPr userDrawn="1"/>
          </p:nvSpPr>
          <p:spPr>
            <a:xfrm>
              <a:off x="-3786437" y="5124131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MEER WETEN?</a:t>
              </a:r>
              <a:b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Ga naar de tab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'SLIDEBUILDER’ </a:t>
              </a: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en klik</a:t>
              </a:r>
              <a:b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op de knop 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'Support &amp; Inspiratie'</a:t>
              </a:r>
            </a:p>
          </p:txBody>
        </p:sp>
        <p:grpSp>
          <p:nvGrpSpPr>
            <p:cNvPr id="33" name="ICOON_info">
              <a:extLst>
                <a:ext uri="{FF2B5EF4-FFF2-40B4-BE49-F238E27FC236}">
                  <a16:creationId xmlns:a16="http://schemas.microsoft.com/office/drawing/2014/main" id="{A72EC2CE-8825-4626-841D-5187EAEEC369}"/>
                </a:ext>
              </a:extLst>
            </p:cNvPr>
            <p:cNvGrpSpPr/>
            <p:nvPr userDrawn="1"/>
          </p:nvGrpSpPr>
          <p:grpSpPr>
            <a:xfrm>
              <a:off x="-376736" y="5063968"/>
              <a:ext cx="283685" cy="283685"/>
              <a:chOff x="-510741" y="5913713"/>
              <a:chExt cx="267555" cy="267555"/>
            </a:xfrm>
          </p:grpSpPr>
          <p:sp>
            <p:nvSpPr>
              <p:cNvPr id="81" name="Ovaal 80">
                <a:extLst>
                  <a:ext uri="{FF2B5EF4-FFF2-40B4-BE49-F238E27FC236}">
                    <a16:creationId xmlns:a16="http://schemas.microsoft.com/office/drawing/2014/main" id="{57C4E110-92F2-47A7-8C88-463B2D266AB0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2" name="Graphic 163" descr="Informatie">
                <a:extLst>
                  <a:ext uri="{FF2B5EF4-FFF2-40B4-BE49-F238E27FC236}">
                    <a16:creationId xmlns:a16="http://schemas.microsoft.com/office/drawing/2014/main" id="{223CB911-AEDE-4A5F-A1B8-2DA4B427F347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34" name="VOORBEELD">
              <a:extLst>
                <a:ext uri="{FF2B5EF4-FFF2-40B4-BE49-F238E27FC236}">
                  <a16:creationId xmlns:a16="http://schemas.microsoft.com/office/drawing/2014/main" id="{2A0A9D93-4110-4C1B-9E8D-34074F3B265C}"/>
                </a:ext>
              </a:extLst>
            </p:cNvPr>
            <p:cNvGrpSpPr/>
            <p:nvPr userDrawn="1"/>
          </p:nvGrpSpPr>
          <p:grpSpPr>
            <a:xfrm>
              <a:off x="-3605171" y="458674"/>
              <a:ext cx="3234311" cy="558875"/>
              <a:chOff x="-3605171" y="458674"/>
              <a:chExt cx="3234311" cy="558875"/>
            </a:xfrm>
          </p:grpSpPr>
          <p:sp>
            <p:nvSpPr>
              <p:cNvPr id="41" name="Rechthoek 40">
                <a:extLst>
                  <a:ext uri="{FF2B5EF4-FFF2-40B4-BE49-F238E27FC236}">
                    <a16:creationId xmlns:a16="http://schemas.microsoft.com/office/drawing/2014/main" id="{CB079CA6-F978-4E37-8CA1-79BCF561B944}"/>
                  </a:ext>
                </a:extLst>
              </p:cNvPr>
              <p:cNvSpPr/>
              <p:nvPr userDrawn="1"/>
            </p:nvSpPr>
            <p:spPr>
              <a:xfrm>
                <a:off x="-3604183" y="458674"/>
                <a:ext cx="393459" cy="184058"/>
              </a:xfrm>
              <a:prstGeom prst="rect">
                <a:avLst/>
              </a:prstGeom>
              <a:solidFill>
                <a:srgbClr val="F8F8F8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1800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Start</a:t>
                </a:r>
              </a:p>
            </p:txBody>
          </p:sp>
          <p:sp>
            <p:nvSpPr>
              <p:cNvPr id="42" name="Rechthoek 41">
                <a:extLst>
                  <a:ext uri="{FF2B5EF4-FFF2-40B4-BE49-F238E27FC236}">
                    <a16:creationId xmlns:a16="http://schemas.microsoft.com/office/drawing/2014/main" id="{9B8ED071-7B9C-47AB-9DAA-ADAAF5501E5B}"/>
                  </a:ext>
                </a:extLst>
              </p:cNvPr>
              <p:cNvSpPr/>
              <p:nvPr userDrawn="1"/>
            </p:nvSpPr>
            <p:spPr>
              <a:xfrm>
                <a:off x="-3599184" y="621345"/>
                <a:ext cx="383782" cy="27171"/>
              </a:xfrm>
              <a:prstGeom prst="rect">
                <a:avLst/>
              </a:prstGeom>
              <a:solidFill>
                <a:srgbClr val="B7462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43" name="Groep 42">
                <a:extLst>
                  <a:ext uri="{FF2B5EF4-FFF2-40B4-BE49-F238E27FC236}">
                    <a16:creationId xmlns:a16="http://schemas.microsoft.com/office/drawing/2014/main" id="{FC63D21F-F062-4DB2-9DD8-DC912A314E11}"/>
                  </a:ext>
                </a:extLst>
              </p:cNvPr>
              <p:cNvGrpSpPr/>
              <p:nvPr userDrawn="1"/>
            </p:nvGrpSpPr>
            <p:grpSpPr>
              <a:xfrm>
                <a:off x="-3386247" y="830871"/>
                <a:ext cx="139423" cy="109566"/>
                <a:chOff x="-2866744" y="827071"/>
                <a:chExt cx="168701" cy="132575"/>
              </a:xfrm>
            </p:grpSpPr>
            <p:grpSp>
              <p:nvGrpSpPr>
                <p:cNvPr id="74" name="Groep 73">
                  <a:extLst>
                    <a:ext uri="{FF2B5EF4-FFF2-40B4-BE49-F238E27FC236}">
                      <a16:creationId xmlns:a16="http://schemas.microsoft.com/office/drawing/2014/main" id="{1A8A7B96-E367-4415-AF76-D77D87F48A13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76" name="Rechte verbindingslijn 75">
                    <a:extLst>
                      <a:ext uri="{FF2B5EF4-FFF2-40B4-BE49-F238E27FC236}">
                        <a16:creationId xmlns:a16="http://schemas.microsoft.com/office/drawing/2014/main" id="{63BDA46D-E1AA-4E06-8624-D4B8E123C3B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7" name="Rechte verbindingslijn 76">
                    <a:extLst>
                      <a:ext uri="{FF2B5EF4-FFF2-40B4-BE49-F238E27FC236}">
                        <a16:creationId xmlns:a16="http://schemas.microsoft.com/office/drawing/2014/main" id="{CEECE04E-20DE-4608-A6FC-8D95E433236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8" name="Rechte verbindingslijn 77">
                    <a:extLst>
                      <a:ext uri="{FF2B5EF4-FFF2-40B4-BE49-F238E27FC236}">
                        <a16:creationId xmlns:a16="http://schemas.microsoft.com/office/drawing/2014/main" id="{C7794F26-D7B1-49B3-B4C5-AE722AFD6AE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9" name="Rechte verbindingslijn 78">
                    <a:extLst>
                      <a:ext uri="{FF2B5EF4-FFF2-40B4-BE49-F238E27FC236}">
                        <a16:creationId xmlns:a16="http://schemas.microsoft.com/office/drawing/2014/main" id="{B6F83E47-639A-4B9F-BE03-A9A64B84218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0" name="Rechte verbindingslijn 79">
                    <a:extLst>
                      <a:ext uri="{FF2B5EF4-FFF2-40B4-BE49-F238E27FC236}">
                        <a16:creationId xmlns:a16="http://schemas.microsoft.com/office/drawing/2014/main" id="{2A6F01D2-85E9-4801-8FAD-0BD51F8F960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75" name="Pijl: rechts 74">
                  <a:extLst>
                    <a:ext uri="{FF2B5EF4-FFF2-40B4-BE49-F238E27FC236}">
                      <a16:creationId xmlns:a16="http://schemas.microsoft.com/office/drawing/2014/main" id="{1D922528-8D94-419F-9FFC-E12712BA1DF5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44" name="Groep 43">
                <a:extLst>
                  <a:ext uri="{FF2B5EF4-FFF2-40B4-BE49-F238E27FC236}">
                    <a16:creationId xmlns:a16="http://schemas.microsoft.com/office/drawing/2014/main" id="{7BBC1D5D-D75E-4728-AD7A-B69E1A729614}"/>
                  </a:ext>
                </a:extLst>
              </p:cNvPr>
              <p:cNvGrpSpPr/>
              <p:nvPr userDrawn="1"/>
            </p:nvGrpSpPr>
            <p:grpSpPr>
              <a:xfrm>
                <a:off x="-3605171" y="830871"/>
                <a:ext cx="139423" cy="109566"/>
                <a:chOff x="-2866744" y="518074"/>
                <a:chExt cx="168701" cy="132575"/>
              </a:xfrm>
            </p:grpSpPr>
            <p:grpSp>
              <p:nvGrpSpPr>
                <p:cNvPr id="67" name="Groep 66">
                  <a:extLst>
                    <a:ext uri="{FF2B5EF4-FFF2-40B4-BE49-F238E27FC236}">
                      <a16:creationId xmlns:a16="http://schemas.microsoft.com/office/drawing/2014/main" id="{E17DCEA3-1C8E-4CD3-BDA8-E176B6FFA834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69" name="Rechte verbindingslijn 68">
                    <a:extLst>
                      <a:ext uri="{FF2B5EF4-FFF2-40B4-BE49-F238E27FC236}">
                        <a16:creationId xmlns:a16="http://schemas.microsoft.com/office/drawing/2014/main" id="{D1ED8FE8-7FC9-499D-9D23-E78C6275252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0" name="Rechte verbindingslijn 69">
                    <a:extLst>
                      <a:ext uri="{FF2B5EF4-FFF2-40B4-BE49-F238E27FC236}">
                        <a16:creationId xmlns:a16="http://schemas.microsoft.com/office/drawing/2014/main" id="{1525EBC7-F2B5-45D6-9527-AC6A5EA09B5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1" name="Rechte verbindingslijn 70">
                    <a:extLst>
                      <a:ext uri="{FF2B5EF4-FFF2-40B4-BE49-F238E27FC236}">
                        <a16:creationId xmlns:a16="http://schemas.microsoft.com/office/drawing/2014/main" id="{CA3466B6-4A29-42A5-AB9C-504A62C158D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2" name="Rechte verbindingslijn 71">
                    <a:extLst>
                      <a:ext uri="{FF2B5EF4-FFF2-40B4-BE49-F238E27FC236}">
                        <a16:creationId xmlns:a16="http://schemas.microsoft.com/office/drawing/2014/main" id="{C2590E67-F10A-4375-BB8C-EE44628C324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3" name="Rechte verbindingslijn 72">
                    <a:extLst>
                      <a:ext uri="{FF2B5EF4-FFF2-40B4-BE49-F238E27FC236}">
                        <a16:creationId xmlns:a16="http://schemas.microsoft.com/office/drawing/2014/main" id="{DADA61B3-63E1-416B-BFC6-EE36925143A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68" name="Pijl: rechts 67">
                  <a:extLst>
                    <a:ext uri="{FF2B5EF4-FFF2-40B4-BE49-F238E27FC236}">
                      <a16:creationId xmlns:a16="http://schemas.microsoft.com/office/drawing/2014/main" id="{88DC0DC7-C205-4C25-93B1-43126C180B79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cxnSp>
            <p:nvCxnSpPr>
              <p:cNvPr id="45" name="Rechte verbindingslijn 44">
                <a:extLst>
                  <a:ext uri="{FF2B5EF4-FFF2-40B4-BE49-F238E27FC236}">
                    <a16:creationId xmlns:a16="http://schemas.microsoft.com/office/drawing/2014/main" id="{B6BEB1E8-6071-43CE-B2C9-3E91943DC3A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459956" y="588169"/>
                <a:ext cx="547687" cy="219076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46" name="Rechte verbindingslijn 45">
                <a:extLst>
                  <a:ext uri="{FF2B5EF4-FFF2-40B4-BE49-F238E27FC236}">
                    <a16:creationId xmlns:a16="http://schemas.microsoft.com/office/drawing/2014/main" id="{4F2974E8-A7E5-4FB5-A137-83F2E25DE43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224213" y="828675"/>
                <a:ext cx="319088" cy="0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sp>
            <p:nvSpPr>
              <p:cNvPr id="47" name="Rechthoek 46">
                <a:extLst>
                  <a:ext uri="{FF2B5EF4-FFF2-40B4-BE49-F238E27FC236}">
                    <a16:creationId xmlns:a16="http://schemas.microsoft.com/office/drawing/2014/main" id="{5CD92724-DC5F-40E3-AAC8-C17F33749AE8}"/>
                  </a:ext>
                </a:extLst>
              </p:cNvPr>
              <p:cNvSpPr/>
              <p:nvPr userDrawn="1"/>
            </p:nvSpPr>
            <p:spPr>
              <a:xfrm>
                <a:off x="-2559903" y="512179"/>
                <a:ext cx="2189042" cy="15108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Tekstniveau omhoog</a:t>
                </a:r>
              </a:p>
            </p:txBody>
          </p:sp>
          <p:sp>
            <p:nvSpPr>
              <p:cNvPr id="48" name="Rechthoek 47">
                <a:extLst>
                  <a:ext uri="{FF2B5EF4-FFF2-40B4-BE49-F238E27FC236}">
                    <a16:creationId xmlns:a16="http://schemas.microsoft.com/office/drawing/2014/main" id="{FA542F71-7BD9-455D-BE9F-8D50FEC6CD35}"/>
                  </a:ext>
                </a:extLst>
              </p:cNvPr>
              <p:cNvSpPr/>
              <p:nvPr userDrawn="1"/>
            </p:nvSpPr>
            <p:spPr>
              <a:xfrm>
                <a:off x="-2559903" y="819562"/>
                <a:ext cx="2189043" cy="142202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Tekstniveau omlaag</a:t>
                </a:r>
              </a:p>
            </p:txBody>
          </p:sp>
          <p:grpSp>
            <p:nvGrpSpPr>
              <p:cNvPr id="49" name="Groep 48">
                <a:extLst>
                  <a:ext uri="{FF2B5EF4-FFF2-40B4-BE49-F238E27FC236}">
                    <a16:creationId xmlns:a16="http://schemas.microsoft.com/office/drawing/2014/main" id="{E84DFD97-9981-4A37-9868-AC066B29AD29}"/>
                  </a:ext>
                </a:extLst>
              </p:cNvPr>
              <p:cNvGrpSpPr/>
              <p:nvPr userDrawn="1"/>
            </p:nvGrpSpPr>
            <p:grpSpPr>
              <a:xfrm>
                <a:off x="-2916763" y="769168"/>
                <a:ext cx="268738" cy="248381"/>
                <a:chOff x="-2916763" y="769168"/>
                <a:chExt cx="268738" cy="248381"/>
              </a:xfrm>
            </p:grpSpPr>
            <p:sp>
              <p:nvSpPr>
                <p:cNvPr id="59" name="Rechthoek 58">
                  <a:extLst>
                    <a:ext uri="{FF2B5EF4-FFF2-40B4-BE49-F238E27FC236}">
                      <a16:creationId xmlns:a16="http://schemas.microsoft.com/office/drawing/2014/main" id="{BE222AE8-BDC0-425B-A2B2-BD22DA818316}"/>
                    </a:ext>
                  </a:extLst>
                </p:cNvPr>
                <p:cNvSpPr/>
                <p:nvPr userDrawn="1"/>
              </p:nvSpPr>
              <p:spPr>
                <a:xfrm>
                  <a:off x="-2916763" y="769168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60" name="Groep 59">
                  <a:extLst>
                    <a:ext uri="{FF2B5EF4-FFF2-40B4-BE49-F238E27FC236}">
                      <a16:creationId xmlns:a16="http://schemas.microsoft.com/office/drawing/2014/main" id="{554705E3-C226-49EC-823F-8E876F5D0178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62" name="Rechte verbindingslijn 61">
                    <a:extLst>
                      <a:ext uri="{FF2B5EF4-FFF2-40B4-BE49-F238E27FC236}">
                        <a16:creationId xmlns:a16="http://schemas.microsoft.com/office/drawing/2014/main" id="{C6098847-B718-4548-BA18-1EF853838A5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3" name="Rechte verbindingslijn 62">
                    <a:extLst>
                      <a:ext uri="{FF2B5EF4-FFF2-40B4-BE49-F238E27FC236}">
                        <a16:creationId xmlns:a16="http://schemas.microsoft.com/office/drawing/2014/main" id="{1D564623-7325-4375-BBBB-553BC6D8940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4" name="Rechte verbindingslijn 63">
                    <a:extLst>
                      <a:ext uri="{FF2B5EF4-FFF2-40B4-BE49-F238E27FC236}">
                        <a16:creationId xmlns:a16="http://schemas.microsoft.com/office/drawing/2014/main" id="{5D791D37-67EA-4CFE-9CCF-4172669012A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5" name="Rechte verbindingslijn 64">
                    <a:extLst>
                      <a:ext uri="{FF2B5EF4-FFF2-40B4-BE49-F238E27FC236}">
                        <a16:creationId xmlns:a16="http://schemas.microsoft.com/office/drawing/2014/main" id="{1773A57B-4264-4DA3-9058-9A7D30512CB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6" name="Rechte verbindingslijn 65">
                    <a:extLst>
                      <a:ext uri="{FF2B5EF4-FFF2-40B4-BE49-F238E27FC236}">
                        <a16:creationId xmlns:a16="http://schemas.microsoft.com/office/drawing/2014/main" id="{1C7D342E-F5B1-4A0C-BA11-2C69C7C8A71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61" name="Pijl: rechts 60">
                  <a:extLst>
                    <a:ext uri="{FF2B5EF4-FFF2-40B4-BE49-F238E27FC236}">
                      <a16:creationId xmlns:a16="http://schemas.microsoft.com/office/drawing/2014/main" id="{87641D02-E905-4F67-90AA-44937B42B5A7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50" name="Groep 49">
                <a:extLst>
                  <a:ext uri="{FF2B5EF4-FFF2-40B4-BE49-F238E27FC236}">
                    <a16:creationId xmlns:a16="http://schemas.microsoft.com/office/drawing/2014/main" id="{06042C77-C14B-4E6E-896D-2CF0B70B1EAF}"/>
                  </a:ext>
                </a:extLst>
              </p:cNvPr>
              <p:cNvGrpSpPr/>
              <p:nvPr userDrawn="1"/>
            </p:nvGrpSpPr>
            <p:grpSpPr>
              <a:xfrm>
                <a:off x="-2916763" y="460171"/>
                <a:ext cx="268738" cy="248381"/>
                <a:chOff x="-2916763" y="460171"/>
                <a:chExt cx="268738" cy="248381"/>
              </a:xfrm>
            </p:grpSpPr>
            <p:sp>
              <p:nvSpPr>
                <p:cNvPr id="51" name="Rechthoek 50">
                  <a:extLst>
                    <a:ext uri="{FF2B5EF4-FFF2-40B4-BE49-F238E27FC236}">
                      <a16:creationId xmlns:a16="http://schemas.microsoft.com/office/drawing/2014/main" id="{718B9BEB-89E4-49D9-86A9-8A37C1FBA508}"/>
                    </a:ext>
                  </a:extLst>
                </p:cNvPr>
                <p:cNvSpPr/>
                <p:nvPr userDrawn="1"/>
              </p:nvSpPr>
              <p:spPr>
                <a:xfrm>
                  <a:off x="-2916763" y="460171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52" name="Groep 51">
                  <a:extLst>
                    <a:ext uri="{FF2B5EF4-FFF2-40B4-BE49-F238E27FC236}">
                      <a16:creationId xmlns:a16="http://schemas.microsoft.com/office/drawing/2014/main" id="{065EFB3C-B6F2-40DA-BC88-51A9B7103322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54" name="Rechte verbindingslijn 53">
                    <a:extLst>
                      <a:ext uri="{FF2B5EF4-FFF2-40B4-BE49-F238E27FC236}">
                        <a16:creationId xmlns:a16="http://schemas.microsoft.com/office/drawing/2014/main" id="{E06D465B-4CAE-4BF9-AB11-693EF2CBFA1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5" name="Rechte verbindingslijn 54">
                    <a:extLst>
                      <a:ext uri="{FF2B5EF4-FFF2-40B4-BE49-F238E27FC236}">
                        <a16:creationId xmlns:a16="http://schemas.microsoft.com/office/drawing/2014/main" id="{B7FB8DA6-1387-4554-B7D9-A99A321295F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6" name="Rechte verbindingslijn 55">
                    <a:extLst>
                      <a:ext uri="{FF2B5EF4-FFF2-40B4-BE49-F238E27FC236}">
                        <a16:creationId xmlns:a16="http://schemas.microsoft.com/office/drawing/2014/main" id="{98A1E14E-245C-4131-9F4B-D1D70D5828F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7" name="Rechte verbindingslijn 56">
                    <a:extLst>
                      <a:ext uri="{FF2B5EF4-FFF2-40B4-BE49-F238E27FC236}">
                        <a16:creationId xmlns:a16="http://schemas.microsoft.com/office/drawing/2014/main" id="{28D837E3-0ADF-4411-AA80-AF932D2C310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8" name="Rechte verbindingslijn 57">
                    <a:extLst>
                      <a:ext uri="{FF2B5EF4-FFF2-40B4-BE49-F238E27FC236}">
                        <a16:creationId xmlns:a16="http://schemas.microsoft.com/office/drawing/2014/main" id="{60673442-6E28-47B9-BC4E-FDA58E22904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3" name="Pijl: rechts 52">
                  <a:extLst>
                    <a:ext uri="{FF2B5EF4-FFF2-40B4-BE49-F238E27FC236}">
                      <a16:creationId xmlns:a16="http://schemas.microsoft.com/office/drawing/2014/main" id="{5D7F4CF4-977E-442B-A167-8284C8A96B04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35" name="Groep 34">
              <a:extLst>
                <a:ext uri="{FF2B5EF4-FFF2-40B4-BE49-F238E27FC236}">
                  <a16:creationId xmlns:a16="http://schemas.microsoft.com/office/drawing/2014/main" id="{42E20C1D-DA22-4E0F-B55E-741AFE70FE69}"/>
                </a:ext>
              </a:extLst>
            </p:cNvPr>
            <p:cNvGrpSpPr/>
            <p:nvPr userDrawn="1"/>
          </p:nvGrpSpPr>
          <p:grpSpPr>
            <a:xfrm>
              <a:off x="-938434" y="5326819"/>
              <a:ext cx="627798" cy="576693"/>
              <a:chOff x="-1753862" y="6112775"/>
              <a:chExt cx="759635" cy="697798"/>
            </a:xfrm>
          </p:grpSpPr>
          <p:grpSp>
            <p:nvGrpSpPr>
              <p:cNvPr id="36" name="Inspireren">
                <a:extLst>
                  <a:ext uri="{FF2B5EF4-FFF2-40B4-BE49-F238E27FC236}">
                    <a16:creationId xmlns:a16="http://schemas.microsoft.com/office/drawing/2014/main" id="{5FBA4F59-1A09-4270-9C47-1741AF855247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-1484858" y="6112775"/>
                <a:ext cx="205431" cy="293286"/>
                <a:chOff x="4768" y="2783"/>
                <a:chExt cx="788" cy="1125"/>
              </a:xfrm>
              <a:gradFill>
                <a:gsLst>
                  <a:gs pos="0">
                    <a:srgbClr val="9D9FA1"/>
                  </a:gs>
                  <a:gs pos="70000">
                    <a:srgbClr val="211F26"/>
                  </a:gs>
                </a:gsLst>
                <a:lin ang="2700000" scaled="0"/>
              </a:gradFill>
            </p:grpSpPr>
            <p:sp>
              <p:nvSpPr>
                <p:cNvPr id="38" name="Freeform 12">
                  <a:extLst>
                    <a:ext uri="{FF2B5EF4-FFF2-40B4-BE49-F238E27FC236}">
                      <a16:creationId xmlns:a16="http://schemas.microsoft.com/office/drawing/2014/main" id="{67F52047-3AAE-499D-9650-FD62F69EA5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1" y="3186"/>
                  <a:ext cx="319" cy="288"/>
                </a:xfrm>
                <a:custGeom>
                  <a:avLst/>
                  <a:gdLst>
                    <a:gd name="T0" fmla="*/ 220 w 319"/>
                    <a:gd name="T1" fmla="*/ 288 h 288"/>
                    <a:gd name="T2" fmla="*/ 107 w 319"/>
                    <a:gd name="T3" fmla="*/ 288 h 288"/>
                    <a:gd name="T4" fmla="*/ 0 w 319"/>
                    <a:gd name="T5" fmla="*/ 0 h 288"/>
                    <a:gd name="T6" fmla="*/ 319 w 319"/>
                    <a:gd name="T7" fmla="*/ 0 h 288"/>
                    <a:gd name="T8" fmla="*/ 220 w 319"/>
                    <a:gd name="T9" fmla="*/ 28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9" h="288">
                      <a:moveTo>
                        <a:pt x="220" y="288"/>
                      </a:moveTo>
                      <a:lnTo>
                        <a:pt x="107" y="288"/>
                      </a:lnTo>
                      <a:lnTo>
                        <a:pt x="0" y="0"/>
                      </a:lnTo>
                      <a:lnTo>
                        <a:pt x="319" y="0"/>
                      </a:lnTo>
                      <a:lnTo>
                        <a:pt x="220" y="288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39" name="Freeform 13">
                  <a:extLst>
                    <a:ext uri="{FF2B5EF4-FFF2-40B4-BE49-F238E27FC236}">
                      <a16:creationId xmlns:a16="http://schemas.microsoft.com/office/drawing/2014/main" id="{644B8D5E-4E65-4597-AB39-1EFE559D90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2" y="3796"/>
                  <a:ext cx="282" cy="112"/>
                </a:xfrm>
                <a:custGeom>
                  <a:avLst/>
                  <a:gdLst>
                    <a:gd name="T0" fmla="*/ 229 w 251"/>
                    <a:gd name="T1" fmla="*/ 70 h 100"/>
                    <a:gd name="T2" fmla="*/ 229 w 251"/>
                    <a:gd name="T3" fmla="*/ 69 h 100"/>
                    <a:gd name="T4" fmla="*/ 251 w 251"/>
                    <a:gd name="T5" fmla="*/ 0 h 100"/>
                    <a:gd name="T6" fmla="*/ 0 w 251"/>
                    <a:gd name="T7" fmla="*/ 0 h 100"/>
                    <a:gd name="T8" fmla="*/ 22 w 251"/>
                    <a:gd name="T9" fmla="*/ 69 h 100"/>
                    <a:gd name="T10" fmla="*/ 63 w 251"/>
                    <a:gd name="T11" fmla="*/ 100 h 100"/>
                    <a:gd name="T12" fmla="*/ 188 w 251"/>
                    <a:gd name="T13" fmla="*/ 100 h 100"/>
                    <a:gd name="T14" fmla="*/ 229 w 251"/>
                    <a:gd name="T15" fmla="*/ 71 h 100"/>
                    <a:gd name="T16" fmla="*/ 229 w 251"/>
                    <a:gd name="T17" fmla="*/ 71 h 100"/>
                    <a:gd name="T18" fmla="*/ 229 w 251"/>
                    <a:gd name="T19" fmla="*/ 7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1" h="100">
                      <a:moveTo>
                        <a:pt x="229" y="70"/>
                      </a:moveTo>
                      <a:cubicBezTo>
                        <a:pt x="229" y="70"/>
                        <a:pt x="229" y="69"/>
                        <a:pt x="229" y="69"/>
                      </a:cubicBezTo>
                      <a:cubicBezTo>
                        <a:pt x="251" y="0"/>
                        <a:pt x="251" y="0"/>
                        <a:pt x="25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7" y="87"/>
                        <a:pt x="44" y="100"/>
                        <a:pt x="63" y="100"/>
                      </a:cubicBezTo>
                      <a:cubicBezTo>
                        <a:pt x="188" y="100"/>
                        <a:pt x="188" y="100"/>
                        <a:pt x="188" y="100"/>
                      </a:cubicBezTo>
                      <a:cubicBezTo>
                        <a:pt x="207" y="100"/>
                        <a:pt x="223" y="88"/>
                        <a:pt x="229" y="71"/>
                      </a:cubicBezTo>
                      <a:cubicBezTo>
                        <a:pt x="229" y="71"/>
                        <a:pt x="229" y="71"/>
                        <a:pt x="229" y="71"/>
                      </a:cubicBezTo>
                      <a:lnTo>
                        <a:pt x="229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40" name="Freeform 14">
                  <a:extLst>
                    <a:ext uri="{FF2B5EF4-FFF2-40B4-BE49-F238E27FC236}">
                      <a16:creationId xmlns:a16="http://schemas.microsoft.com/office/drawing/2014/main" id="{EE8B07BD-F6BB-4EC0-978F-A046CE38E0A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68" y="2783"/>
                  <a:ext cx="788" cy="966"/>
                </a:xfrm>
                <a:custGeom>
                  <a:avLst/>
                  <a:gdLst>
                    <a:gd name="T0" fmla="*/ 351 w 702"/>
                    <a:gd name="T1" fmla="*/ 0 h 860"/>
                    <a:gd name="T2" fmla="*/ 0 w 702"/>
                    <a:gd name="T3" fmla="*/ 351 h 860"/>
                    <a:gd name="T4" fmla="*/ 134 w 702"/>
                    <a:gd name="T5" fmla="*/ 627 h 860"/>
                    <a:gd name="T6" fmla="*/ 165 w 702"/>
                    <a:gd name="T7" fmla="*/ 718 h 860"/>
                    <a:gd name="T8" fmla="*/ 266 w 702"/>
                    <a:gd name="T9" fmla="*/ 718 h 860"/>
                    <a:gd name="T10" fmla="*/ 266 w 702"/>
                    <a:gd name="T11" fmla="*/ 718 h 860"/>
                    <a:gd name="T12" fmla="*/ 434 w 702"/>
                    <a:gd name="T13" fmla="*/ 718 h 860"/>
                    <a:gd name="T14" fmla="*/ 419 w 702"/>
                    <a:gd name="T15" fmla="*/ 760 h 860"/>
                    <a:gd name="T16" fmla="*/ 284 w 702"/>
                    <a:gd name="T17" fmla="*/ 760 h 860"/>
                    <a:gd name="T18" fmla="*/ 284 w 702"/>
                    <a:gd name="T19" fmla="*/ 760 h 860"/>
                    <a:gd name="T20" fmla="*/ 179 w 702"/>
                    <a:gd name="T21" fmla="*/ 760 h 860"/>
                    <a:gd name="T22" fmla="*/ 212 w 702"/>
                    <a:gd name="T23" fmla="*/ 860 h 860"/>
                    <a:gd name="T24" fmla="*/ 212 w 702"/>
                    <a:gd name="T25" fmla="*/ 860 h 860"/>
                    <a:gd name="T26" fmla="*/ 216 w 702"/>
                    <a:gd name="T27" fmla="*/ 860 h 860"/>
                    <a:gd name="T28" fmla="*/ 488 w 702"/>
                    <a:gd name="T29" fmla="*/ 860 h 860"/>
                    <a:gd name="T30" fmla="*/ 491 w 702"/>
                    <a:gd name="T31" fmla="*/ 860 h 860"/>
                    <a:gd name="T32" fmla="*/ 570 w 702"/>
                    <a:gd name="T33" fmla="*/ 625 h 860"/>
                    <a:gd name="T34" fmla="*/ 702 w 702"/>
                    <a:gd name="T35" fmla="*/ 351 h 860"/>
                    <a:gd name="T36" fmla="*/ 351 w 702"/>
                    <a:gd name="T37" fmla="*/ 0 h 860"/>
                    <a:gd name="T38" fmla="*/ 587 w 702"/>
                    <a:gd name="T39" fmla="*/ 438 h 860"/>
                    <a:gd name="T40" fmla="*/ 485 w 702"/>
                    <a:gd name="T41" fmla="*/ 563 h 860"/>
                    <a:gd name="T42" fmla="*/ 454 w 702"/>
                    <a:gd name="T43" fmla="*/ 658 h 860"/>
                    <a:gd name="T44" fmla="*/ 250 w 702"/>
                    <a:gd name="T45" fmla="*/ 658 h 860"/>
                    <a:gd name="T46" fmla="*/ 219 w 702"/>
                    <a:gd name="T47" fmla="*/ 565 h 860"/>
                    <a:gd name="T48" fmla="*/ 115 w 702"/>
                    <a:gd name="T49" fmla="*/ 439 h 860"/>
                    <a:gd name="T50" fmla="*/ 99 w 702"/>
                    <a:gd name="T51" fmla="*/ 351 h 860"/>
                    <a:gd name="T52" fmla="*/ 351 w 702"/>
                    <a:gd name="T53" fmla="*/ 99 h 860"/>
                    <a:gd name="T54" fmla="*/ 603 w 702"/>
                    <a:gd name="T55" fmla="*/ 351 h 860"/>
                    <a:gd name="T56" fmla="*/ 587 w 702"/>
                    <a:gd name="T57" fmla="*/ 438 h 8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702" h="860">
                      <a:moveTo>
                        <a:pt x="351" y="0"/>
                      </a:moveTo>
                      <a:cubicBezTo>
                        <a:pt x="157" y="0"/>
                        <a:pt x="0" y="157"/>
                        <a:pt x="0" y="351"/>
                      </a:cubicBezTo>
                      <a:cubicBezTo>
                        <a:pt x="0" y="463"/>
                        <a:pt x="52" y="562"/>
                        <a:pt x="134" y="627"/>
                      </a:cubicBezTo>
                      <a:cubicBezTo>
                        <a:pt x="165" y="718"/>
                        <a:pt x="165" y="718"/>
                        <a:pt x="165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434" y="718"/>
                        <a:pt x="434" y="718"/>
                        <a:pt x="434" y="718"/>
                      </a:cubicBezTo>
                      <a:cubicBezTo>
                        <a:pt x="419" y="760"/>
                        <a:pt x="419" y="760"/>
                        <a:pt x="419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179" y="760"/>
                        <a:pt x="179" y="760"/>
                        <a:pt x="179" y="7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6" y="860"/>
                        <a:pt x="216" y="860"/>
                        <a:pt x="216" y="860"/>
                      </a:cubicBezTo>
                      <a:cubicBezTo>
                        <a:pt x="488" y="860"/>
                        <a:pt x="488" y="860"/>
                        <a:pt x="488" y="860"/>
                      </a:cubicBezTo>
                      <a:cubicBezTo>
                        <a:pt x="491" y="860"/>
                        <a:pt x="491" y="860"/>
                        <a:pt x="491" y="860"/>
                      </a:cubicBezTo>
                      <a:cubicBezTo>
                        <a:pt x="570" y="625"/>
                        <a:pt x="570" y="625"/>
                        <a:pt x="570" y="625"/>
                      </a:cubicBezTo>
                      <a:cubicBezTo>
                        <a:pt x="651" y="560"/>
                        <a:pt x="702" y="461"/>
                        <a:pt x="702" y="351"/>
                      </a:cubicBezTo>
                      <a:cubicBezTo>
                        <a:pt x="702" y="157"/>
                        <a:pt x="545" y="0"/>
                        <a:pt x="351" y="0"/>
                      </a:cubicBezTo>
                      <a:close/>
                      <a:moveTo>
                        <a:pt x="587" y="438"/>
                      </a:moveTo>
                      <a:cubicBezTo>
                        <a:pt x="568" y="490"/>
                        <a:pt x="531" y="534"/>
                        <a:pt x="485" y="563"/>
                      </a:cubicBezTo>
                      <a:cubicBezTo>
                        <a:pt x="454" y="658"/>
                        <a:pt x="454" y="658"/>
                        <a:pt x="454" y="658"/>
                      </a:cubicBezTo>
                      <a:cubicBezTo>
                        <a:pt x="250" y="658"/>
                        <a:pt x="250" y="658"/>
                        <a:pt x="250" y="658"/>
                      </a:cubicBezTo>
                      <a:cubicBezTo>
                        <a:pt x="219" y="565"/>
                        <a:pt x="219" y="565"/>
                        <a:pt x="219" y="565"/>
                      </a:cubicBezTo>
                      <a:cubicBezTo>
                        <a:pt x="172" y="536"/>
                        <a:pt x="135" y="491"/>
                        <a:pt x="115" y="439"/>
                      </a:cubicBezTo>
                      <a:cubicBezTo>
                        <a:pt x="105" y="411"/>
                        <a:pt x="99" y="382"/>
                        <a:pt x="99" y="351"/>
                      </a:cubicBezTo>
                      <a:cubicBezTo>
                        <a:pt x="99" y="212"/>
                        <a:pt x="212" y="99"/>
                        <a:pt x="351" y="99"/>
                      </a:cubicBezTo>
                      <a:cubicBezTo>
                        <a:pt x="490" y="99"/>
                        <a:pt x="603" y="212"/>
                        <a:pt x="603" y="351"/>
                      </a:cubicBezTo>
                      <a:cubicBezTo>
                        <a:pt x="603" y="381"/>
                        <a:pt x="597" y="411"/>
                        <a:pt x="587" y="4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</p:grpSp>
          <p:sp>
            <p:nvSpPr>
              <p:cNvPr id="37" name="Tekstvak 36">
                <a:extLst>
                  <a:ext uri="{FF2B5EF4-FFF2-40B4-BE49-F238E27FC236}">
                    <a16:creationId xmlns:a16="http://schemas.microsoft.com/office/drawing/2014/main" id="{40579348-F8D6-484E-9D78-B158A62D12EB}"/>
                  </a:ext>
                </a:extLst>
              </p:cNvPr>
              <p:cNvSpPr txBox="1"/>
              <p:nvPr userDrawn="1"/>
            </p:nvSpPr>
            <p:spPr>
              <a:xfrm>
                <a:off x="-1753862" y="6420664"/>
                <a:ext cx="759635" cy="389909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Support &amp;</a:t>
                </a:r>
                <a:b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Inspiratie</a:t>
                </a:r>
              </a:p>
            </p:txBody>
          </p:sp>
        </p:grpSp>
      </p:grp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[wit]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547689" y="1963738"/>
            <a:ext cx="11101386" cy="4344987"/>
          </a:xfrm>
        </p:spPr>
        <p:txBody>
          <a:bodyPr/>
          <a:lstStyle>
            <a:lvl5pPr>
              <a:defRPr/>
            </a:lvl5pPr>
          </a:lstStyle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01CC20F5-3345-40A9-835F-579B47BF4C25}" type="datetime1">
              <a:rPr lang="nl-NL" smtClean="0"/>
              <a:t>27-1-2021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 dirty="0"/>
              <a:t>Erasmus University Rotterdam </a:t>
            </a:r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361A1203-CA3D-4D48-AFA0-9D668419C1D5}" type="slidenum">
              <a:rPr lang="nl-NL" smtClean="0"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40944273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[groen]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- INSTRUCTIES">
            <a:extLst>
              <a:ext uri="{FF2B5EF4-FFF2-40B4-BE49-F238E27FC236}">
                <a16:creationId xmlns:a16="http://schemas.microsoft.com/office/drawing/2014/main" id="{2C4145AB-C68B-4DA9-9AB4-72BE6E6C157E}"/>
              </a:ext>
            </a:extLst>
          </p:cNvPr>
          <p:cNvGrpSpPr/>
          <p:nvPr userDrawn="1"/>
        </p:nvGrpSpPr>
        <p:grpSpPr>
          <a:xfrm>
            <a:off x="-3786437" y="-1"/>
            <a:ext cx="3693386" cy="5952132"/>
            <a:chOff x="-3786437" y="-1"/>
            <a:chExt cx="3693386" cy="5952132"/>
          </a:xfrm>
        </p:grpSpPr>
        <p:sp>
          <p:nvSpPr>
            <p:cNvPr id="12" name="Rechthoek 11">
              <a:extLst>
                <a:ext uri="{FF2B5EF4-FFF2-40B4-BE49-F238E27FC236}">
                  <a16:creationId xmlns:a16="http://schemas.microsoft.com/office/drawing/2014/main" id="{38D287E4-716B-4F5C-8545-06DAE0E0383C}"/>
                </a:ext>
              </a:extLst>
            </p:cNvPr>
            <p:cNvSpPr/>
            <p:nvPr userDrawn="1"/>
          </p:nvSpPr>
          <p:spPr>
            <a:xfrm>
              <a:off x="-3786165" y="-1"/>
              <a:ext cx="3593091" cy="5124131"/>
            </a:xfrm>
            <a:prstGeom prst="rect">
              <a:avLst/>
            </a:prstGeom>
            <a:solidFill>
              <a:schemeClr val="accent2"/>
            </a:solidFill>
            <a:ln w="6350">
              <a:solidFill>
                <a:schemeClr val="accent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Tekst niveaus kiezen</a:t>
              </a:r>
            </a:p>
          </p:txBody>
        </p:sp>
        <p:sp>
          <p:nvSpPr>
            <p:cNvPr id="13" name="Ovaal 12">
              <a:extLst>
                <a:ext uri="{FF2B5EF4-FFF2-40B4-BE49-F238E27FC236}">
                  <a16:creationId xmlns:a16="http://schemas.microsoft.com/office/drawing/2014/main" id="{2AAA9895-2317-4B37-B980-3C4D91CB1FCB}"/>
                </a:ext>
              </a:extLst>
            </p:cNvPr>
            <p:cNvSpPr/>
            <p:nvPr userDrawn="1"/>
          </p:nvSpPr>
          <p:spPr>
            <a:xfrm>
              <a:off x="-3604183" y="18374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14" name="Rechthoek 13">
              <a:extLst>
                <a:ext uri="{FF2B5EF4-FFF2-40B4-BE49-F238E27FC236}">
                  <a16:creationId xmlns:a16="http://schemas.microsoft.com/office/drawing/2014/main" id="{188E3510-79C5-4401-BD2F-919384D29A64}"/>
                </a:ext>
              </a:extLst>
            </p:cNvPr>
            <p:cNvSpPr/>
            <p:nvPr userDrawn="1"/>
          </p:nvSpPr>
          <p:spPr>
            <a:xfrm>
              <a:off x="-3319415" y="183748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9875" marR="0" lvl="0" indent="-269875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bg1"/>
                </a:buClr>
                <a:buSzTx/>
                <a:buFont typeface="Calibri" panose="020F0502020204030204" pitchFamily="34" charset="0"/>
                <a:buChar char="›"/>
                <a:tabLst/>
                <a:defRPr/>
              </a:pP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endParaRPr kumimoji="0" lang="nl-NL" sz="14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15" name="Ovaal 14">
              <a:extLst>
                <a:ext uri="{FF2B5EF4-FFF2-40B4-BE49-F238E27FC236}">
                  <a16:creationId xmlns:a16="http://schemas.microsoft.com/office/drawing/2014/main" id="{382E675A-EC2E-407A-84ED-B1AE29119AA1}"/>
                </a:ext>
              </a:extLst>
            </p:cNvPr>
            <p:cNvSpPr/>
            <p:nvPr userDrawn="1"/>
          </p:nvSpPr>
          <p:spPr>
            <a:xfrm>
              <a:off x="-3604183" y="219682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16" name="Rechthoek 15">
              <a:extLst>
                <a:ext uri="{FF2B5EF4-FFF2-40B4-BE49-F238E27FC236}">
                  <a16:creationId xmlns:a16="http://schemas.microsoft.com/office/drawing/2014/main" id="{E5722446-BB3E-45D5-8E8F-312501C6743C}"/>
                </a:ext>
              </a:extLst>
            </p:cNvPr>
            <p:cNvSpPr/>
            <p:nvPr userDrawn="1"/>
          </p:nvSpPr>
          <p:spPr>
            <a:xfrm>
              <a:off x="-3604183" y="1196113"/>
              <a:ext cx="3229047" cy="45922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Gebruik onder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‘Start’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de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lijstniveau-knoppen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om een tekst niveau te kiezen. 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Kies uit:</a:t>
              </a:r>
            </a:p>
          </p:txBody>
        </p:sp>
        <p:sp>
          <p:nvSpPr>
            <p:cNvPr id="17" name="Rechthoek 16">
              <a:extLst>
                <a:ext uri="{FF2B5EF4-FFF2-40B4-BE49-F238E27FC236}">
                  <a16:creationId xmlns:a16="http://schemas.microsoft.com/office/drawing/2014/main" id="{2A07BF1D-A006-42A4-9244-31BEAD5356C7}"/>
                </a:ext>
              </a:extLst>
            </p:cNvPr>
            <p:cNvSpPr/>
            <p:nvPr userDrawn="1"/>
          </p:nvSpPr>
          <p:spPr>
            <a:xfrm>
              <a:off x="-3319415" y="219682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39750" marR="0" lvl="0" indent="-269875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bg1"/>
                </a:buClr>
                <a:buSzTx/>
                <a:buFont typeface="Calibri" panose="020F0502020204030204" pitchFamily="34" charset="0"/>
                <a:buChar char="›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Sub-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endParaRPr kumimoji="0" lang="nl-NL" sz="14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18" name="Ovaal 17">
              <a:extLst>
                <a:ext uri="{FF2B5EF4-FFF2-40B4-BE49-F238E27FC236}">
                  <a16:creationId xmlns:a16="http://schemas.microsoft.com/office/drawing/2014/main" id="{F1D2B743-E950-4AB2-93F9-0BC02B5E7959}"/>
                </a:ext>
              </a:extLst>
            </p:cNvPr>
            <p:cNvSpPr/>
            <p:nvPr userDrawn="1"/>
          </p:nvSpPr>
          <p:spPr>
            <a:xfrm>
              <a:off x="-3604183" y="255617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19" name="Rechthoek 18">
              <a:extLst>
                <a:ext uri="{FF2B5EF4-FFF2-40B4-BE49-F238E27FC236}">
                  <a16:creationId xmlns:a16="http://schemas.microsoft.com/office/drawing/2014/main" id="{15196F0F-CCBA-4506-A958-BFEABD70DB0D}"/>
                </a:ext>
              </a:extLst>
            </p:cNvPr>
            <p:cNvSpPr/>
            <p:nvPr userDrawn="1"/>
          </p:nvSpPr>
          <p:spPr>
            <a:xfrm>
              <a:off x="-3319415" y="255617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Calibri" panose="020F0502020204030204" pitchFamily="34" charset="0"/>
                <a:buNone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Platte tekst</a:t>
              </a:r>
            </a:p>
          </p:txBody>
        </p:sp>
        <p:sp>
          <p:nvSpPr>
            <p:cNvPr id="20" name="Ovaal 19">
              <a:extLst>
                <a:ext uri="{FF2B5EF4-FFF2-40B4-BE49-F238E27FC236}">
                  <a16:creationId xmlns:a16="http://schemas.microsoft.com/office/drawing/2014/main" id="{307C1B8C-F18C-436B-B5D6-66D5474F470B}"/>
                </a:ext>
              </a:extLst>
            </p:cNvPr>
            <p:cNvSpPr/>
            <p:nvPr userDrawn="1"/>
          </p:nvSpPr>
          <p:spPr>
            <a:xfrm>
              <a:off x="-3604183" y="291551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21" name="Rechthoek 20">
              <a:extLst>
                <a:ext uri="{FF2B5EF4-FFF2-40B4-BE49-F238E27FC236}">
                  <a16:creationId xmlns:a16="http://schemas.microsoft.com/office/drawing/2014/main" id="{620987F2-81A5-4F0A-94B5-CC5585C45AAF}"/>
                </a:ext>
              </a:extLst>
            </p:cNvPr>
            <p:cNvSpPr/>
            <p:nvPr userDrawn="1"/>
          </p:nvSpPr>
          <p:spPr>
            <a:xfrm>
              <a:off x="-3319415" y="291551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Titel / Quote</a:t>
              </a:r>
            </a:p>
          </p:txBody>
        </p:sp>
        <p:sp>
          <p:nvSpPr>
            <p:cNvPr id="22" name="Ovaal 21">
              <a:extLst>
                <a:ext uri="{FF2B5EF4-FFF2-40B4-BE49-F238E27FC236}">
                  <a16:creationId xmlns:a16="http://schemas.microsoft.com/office/drawing/2014/main" id="{C1A47905-D5C0-4E7D-B12C-E17D5E4BB081}"/>
                </a:ext>
              </a:extLst>
            </p:cNvPr>
            <p:cNvSpPr/>
            <p:nvPr userDrawn="1"/>
          </p:nvSpPr>
          <p:spPr>
            <a:xfrm>
              <a:off x="-3604183" y="327486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5</a:t>
              </a:r>
            </a:p>
          </p:txBody>
        </p:sp>
        <p:sp>
          <p:nvSpPr>
            <p:cNvPr id="23" name="Rechthoek 22">
              <a:extLst>
                <a:ext uri="{FF2B5EF4-FFF2-40B4-BE49-F238E27FC236}">
                  <a16:creationId xmlns:a16="http://schemas.microsoft.com/office/drawing/2014/main" id="{E20D6185-9310-4161-8522-AAC1FDDD34D0}"/>
                </a:ext>
              </a:extLst>
            </p:cNvPr>
            <p:cNvSpPr/>
            <p:nvPr userDrawn="1"/>
          </p:nvSpPr>
          <p:spPr>
            <a:xfrm>
              <a:off x="-3319415" y="327486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Subtitel</a:t>
              </a:r>
            </a:p>
          </p:txBody>
        </p:sp>
        <p:sp>
          <p:nvSpPr>
            <p:cNvPr id="24" name="Ovaal 23">
              <a:extLst>
                <a:ext uri="{FF2B5EF4-FFF2-40B4-BE49-F238E27FC236}">
                  <a16:creationId xmlns:a16="http://schemas.microsoft.com/office/drawing/2014/main" id="{6C58D7D0-F64B-4043-8385-F257CDF0D060}"/>
                </a:ext>
              </a:extLst>
            </p:cNvPr>
            <p:cNvSpPr/>
            <p:nvPr userDrawn="1"/>
          </p:nvSpPr>
          <p:spPr>
            <a:xfrm>
              <a:off x="-3604183" y="363420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6</a:t>
              </a:r>
            </a:p>
          </p:txBody>
        </p:sp>
        <p:sp>
          <p:nvSpPr>
            <p:cNvPr id="25" name="Rechthoek 24">
              <a:extLst>
                <a:ext uri="{FF2B5EF4-FFF2-40B4-BE49-F238E27FC236}">
                  <a16:creationId xmlns:a16="http://schemas.microsoft.com/office/drawing/2014/main" id="{A02561C9-FBE4-4D42-B875-24481B5F68AE}"/>
                </a:ext>
              </a:extLst>
            </p:cNvPr>
            <p:cNvSpPr/>
            <p:nvPr userDrawn="1"/>
          </p:nvSpPr>
          <p:spPr>
            <a:xfrm>
              <a:off x="-3319415" y="399355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bg1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Numerieke 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 </a:t>
              </a:r>
            </a:p>
          </p:txBody>
        </p:sp>
        <p:sp>
          <p:nvSpPr>
            <p:cNvPr id="26" name="Ovaal 25">
              <a:extLst>
                <a:ext uri="{FF2B5EF4-FFF2-40B4-BE49-F238E27FC236}">
                  <a16:creationId xmlns:a16="http://schemas.microsoft.com/office/drawing/2014/main" id="{7E06D10A-AF25-429D-8091-4DCB124441E2}"/>
                </a:ext>
              </a:extLst>
            </p:cNvPr>
            <p:cNvSpPr/>
            <p:nvPr userDrawn="1"/>
          </p:nvSpPr>
          <p:spPr>
            <a:xfrm>
              <a:off x="-3604183" y="399355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7</a:t>
              </a:r>
            </a:p>
          </p:txBody>
        </p:sp>
        <p:sp>
          <p:nvSpPr>
            <p:cNvPr id="27" name="Rechthoek 26">
              <a:extLst>
                <a:ext uri="{FF2B5EF4-FFF2-40B4-BE49-F238E27FC236}">
                  <a16:creationId xmlns:a16="http://schemas.microsoft.com/office/drawing/2014/main" id="{DD97A39B-8FA3-4B18-A8E2-921102724E40}"/>
                </a:ext>
              </a:extLst>
            </p:cNvPr>
            <p:cNvSpPr/>
            <p:nvPr userDrawn="1"/>
          </p:nvSpPr>
          <p:spPr>
            <a:xfrm>
              <a:off x="-3325830" y="435289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bg1"/>
                </a:buClr>
                <a:buSzTx/>
                <a:buFont typeface="+mj-lt"/>
                <a:buAutoNum type="alphaLcPeriod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Alfabetische 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 </a:t>
              </a:r>
            </a:p>
          </p:txBody>
        </p:sp>
        <p:sp>
          <p:nvSpPr>
            <p:cNvPr id="28" name="Ovaal 27">
              <a:extLst>
                <a:ext uri="{FF2B5EF4-FFF2-40B4-BE49-F238E27FC236}">
                  <a16:creationId xmlns:a16="http://schemas.microsoft.com/office/drawing/2014/main" id="{278FF15D-542A-4876-9C83-29C5624AD7F9}"/>
                </a:ext>
              </a:extLst>
            </p:cNvPr>
            <p:cNvSpPr/>
            <p:nvPr userDrawn="1"/>
          </p:nvSpPr>
          <p:spPr>
            <a:xfrm>
              <a:off x="-3604183" y="435289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8</a:t>
              </a:r>
            </a:p>
          </p:txBody>
        </p:sp>
        <p:sp>
          <p:nvSpPr>
            <p:cNvPr id="29" name="Rechthoek 28">
              <a:extLst>
                <a:ext uri="{FF2B5EF4-FFF2-40B4-BE49-F238E27FC236}">
                  <a16:creationId xmlns:a16="http://schemas.microsoft.com/office/drawing/2014/main" id="{4D75DB3C-9AF2-4B00-8E54-5706971355F2}"/>
                </a:ext>
              </a:extLst>
            </p:cNvPr>
            <p:cNvSpPr/>
            <p:nvPr userDrawn="1"/>
          </p:nvSpPr>
          <p:spPr>
            <a:xfrm>
              <a:off x="-3319415" y="4712245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200" b="0" i="1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*Bronvermelding </a:t>
              </a:r>
            </a:p>
          </p:txBody>
        </p:sp>
        <p:sp>
          <p:nvSpPr>
            <p:cNvPr id="30" name="Ovaal 29">
              <a:extLst>
                <a:ext uri="{FF2B5EF4-FFF2-40B4-BE49-F238E27FC236}">
                  <a16:creationId xmlns:a16="http://schemas.microsoft.com/office/drawing/2014/main" id="{6CA64225-4EDA-4EE9-A2E1-9E76C539A78A}"/>
                </a:ext>
              </a:extLst>
            </p:cNvPr>
            <p:cNvSpPr/>
            <p:nvPr userDrawn="1"/>
          </p:nvSpPr>
          <p:spPr>
            <a:xfrm>
              <a:off x="-3604183" y="4712245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9</a:t>
              </a:r>
            </a:p>
          </p:txBody>
        </p:sp>
        <p:sp>
          <p:nvSpPr>
            <p:cNvPr id="31" name="Rechthoek 30">
              <a:extLst>
                <a:ext uri="{FF2B5EF4-FFF2-40B4-BE49-F238E27FC236}">
                  <a16:creationId xmlns:a16="http://schemas.microsoft.com/office/drawing/2014/main" id="{93A463E4-AA13-4740-9180-24E642D3FD11}"/>
                </a:ext>
              </a:extLst>
            </p:cNvPr>
            <p:cNvSpPr/>
            <p:nvPr userDrawn="1"/>
          </p:nvSpPr>
          <p:spPr>
            <a:xfrm>
              <a:off x="-3319415" y="363420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Kop</a:t>
              </a:r>
            </a:p>
          </p:txBody>
        </p:sp>
        <p:sp>
          <p:nvSpPr>
            <p:cNvPr id="32" name="Rechthoek 31">
              <a:extLst>
                <a:ext uri="{FF2B5EF4-FFF2-40B4-BE49-F238E27FC236}">
                  <a16:creationId xmlns:a16="http://schemas.microsoft.com/office/drawing/2014/main" id="{2BEACD8B-F1D2-4E43-A718-4046D801F19D}"/>
                </a:ext>
              </a:extLst>
            </p:cNvPr>
            <p:cNvSpPr/>
            <p:nvPr userDrawn="1"/>
          </p:nvSpPr>
          <p:spPr>
            <a:xfrm>
              <a:off x="-3786437" y="5124131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MEER WETEN?</a:t>
              </a:r>
              <a:b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Ga naar de tab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'SLIDEBUILDER’ </a:t>
              </a: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en klik</a:t>
              </a:r>
              <a:b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op de knop 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'Support &amp; Inspiratie'</a:t>
              </a:r>
            </a:p>
          </p:txBody>
        </p:sp>
        <p:grpSp>
          <p:nvGrpSpPr>
            <p:cNvPr id="33" name="ICOON_info">
              <a:extLst>
                <a:ext uri="{FF2B5EF4-FFF2-40B4-BE49-F238E27FC236}">
                  <a16:creationId xmlns:a16="http://schemas.microsoft.com/office/drawing/2014/main" id="{739B8263-4A70-4DA4-B159-E8848858AC8D}"/>
                </a:ext>
              </a:extLst>
            </p:cNvPr>
            <p:cNvGrpSpPr/>
            <p:nvPr userDrawn="1"/>
          </p:nvGrpSpPr>
          <p:grpSpPr>
            <a:xfrm>
              <a:off x="-376736" y="5063968"/>
              <a:ext cx="283685" cy="283685"/>
              <a:chOff x="-510741" y="5913713"/>
              <a:chExt cx="267555" cy="267555"/>
            </a:xfrm>
          </p:grpSpPr>
          <p:sp>
            <p:nvSpPr>
              <p:cNvPr id="81" name="Ovaal 80">
                <a:extLst>
                  <a:ext uri="{FF2B5EF4-FFF2-40B4-BE49-F238E27FC236}">
                    <a16:creationId xmlns:a16="http://schemas.microsoft.com/office/drawing/2014/main" id="{AA4A1C09-C31B-40F1-99E0-B23919DAFDED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2" name="Graphic 163" descr="Informatie">
                <a:extLst>
                  <a:ext uri="{FF2B5EF4-FFF2-40B4-BE49-F238E27FC236}">
                    <a16:creationId xmlns:a16="http://schemas.microsoft.com/office/drawing/2014/main" id="{194B44FD-E780-47AF-BBC7-86EF15FFA9C3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34" name="VOORBEELD">
              <a:extLst>
                <a:ext uri="{FF2B5EF4-FFF2-40B4-BE49-F238E27FC236}">
                  <a16:creationId xmlns:a16="http://schemas.microsoft.com/office/drawing/2014/main" id="{C2D9A0F1-87ED-4FB4-B62A-86B9CB38DBF1}"/>
                </a:ext>
              </a:extLst>
            </p:cNvPr>
            <p:cNvGrpSpPr/>
            <p:nvPr userDrawn="1"/>
          </p:nvGrpSpPr>
          <p:grpSpPr>
            <a:xfrm>
              <a:off x="-3605171" y="458674"/>
              <a:ext cx="3234311" cy="558875"/>
              <a:chOff x="-3605171" y="458674"/>
              <a:chExt cx="3234311" cy="558875"/>
            </a:xfrm>
          </p:grpSpPr>
          <p:sp>
            <p:nvSpPr>
              <p:cNvPr id="41" name="Rechthoek 40">
                <a:extLst>
                  <a:ext uri="{FF2B5EF4-FFF2-40B4-BE49-F238E27FC236}">
                    <a16:creationId xmlns:a16="http://schemas.microsoft.com/office/drawing/2014/main" id="{F76A3736-47AB-4074-A195-8CA47797194C}"/>
                  </a:ext>
                </a:extLst>
              </p:cNvPr>
              <p:cNvSpPr/>
              <p:nvPr userDrawn="1"/>
            </p:nvSpPr>
            <p:spPr>
              <a:xfrm>
                <a:off x="-3604183" y="458674"/>
                <a:ext cx="393459" cy="184058"/>
              </a:xfrm>
              <a:prstGeom prst="rect">
                <a:avLst/>
              </a:prstGeom>
              <a:solidFill>
                <a:srgbClr val="F8F8F8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1800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Start</a:t>
                </a:r>
              </a:p>
            </p:txBody>
          </p:sp>
          <p:sp>
            <p:nvSpPr>
              <p:cNvPr id="42" name="Rechthoek 41">
                <a:extLst>
                  <a:ext uri="{FF2B5EF4-FFF2-40B4-BE49-F238E27FC236}">
                    <a16:creationId xmlns:a16="http://schemas.microsoft.com/office/drawing/2014/main" id="{F37BDEF5-65B6-444F-8022-D9C647B01BA7}"/>
                  </a:ext>
                </a:extLst>
              </p:cNvPr>
              <p:cNvSpPr/>
              <p:nvPr userDrawn="1"/>
            </p:nvSpPr>
            <p:spPr>
              <a:xfrm>
                <a:off x="-3599184" y="621345"/>
                <a:ext cx="383782" cy="27171"/>
              </a:xfrm>
              <a:prstGeom prst="rect">
                <a:avLst/>
              </a:prstGeom>
              <a:solidFill>
                <a:srgbClr val="B7462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43" name="Groep 42">
                <a:extLst>
                  <a:ext uri="{FF2B5EF4-FFF2-40B4-BE49-F238E27FC236}">
                    <a16:creationId xmlns:a16="http://schemas.microsoft.com/office/drawing/2014/main" id="{938FFB5C-A170-4B54-BB9E-DD038AE283C3}"/>
                  </a:ext>
                </a:extLst>
              </p:cNvPr>
              <p:cNvGrpSpPr/>
              <p:nvPr userDrawn="1"/>
            </p:nvGrpSpPr>
            <p:grpSpPr>
              <a:xfrm>
                <a:off x="-3386247" y="830871"/>
                <a:ext cx="139423" cy="109566"/>
                <a:chOff x="-2866744" y="827071"/>
                <a:chExt cx="168701" cy="132575"/>
              </a:xfrm>
            </p:grpSpPr>
            <p:grpSp>
              <p:nvGrpSpPr>
                <p:cNvPr id="74" name="Groep 73">
                  <a:extLst>
                    <a:ext uri="{FF2B5EF4-FFF2-40B4-BE49-F238E27FC236}">
                      <a16:creationId xmlns:a16="http://schemas.microsoft.com/office/drawing/2014/main" id="{A79CFEBC-C313-444A-8EC7-73C4EC0B0145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76" name="Rechte verbindingslijn 75">
                    <a:extLst>
                      <a:ext uri="{FF2B5EF4-FFF2-40B4-BE49-F238E27FC236}">
                        <a16:creationId xmlns:a16="http://schemas.microsoft.com/office/drawing/2014/main" id="{9E1263CE-2F62-4F50-A63E-AC25938A9F1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7" name="Rechte verbindingslijn 76">
                    <a:extLst>
                      <a:ext uri="{FF2B5EF4-FFF2-40B4-BE49-F238E27FC236}">
                        <a16:creationId xmlns:a16="http://schemas.microsoft.com/office/drawing/2014/main" id="{7DC3B8B5-45C8-4198-A49F-FE0ADD48069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8" name="Rechte verbindingslijn 77">
                    <a:extLst>
                      <a:ext uri="{FF2B5EF4-FFF2-40B4-BE49-F238E27FC236}">
                        <a16:creationId xmlns:a16="http://schemas.microsoft.com/office/drawing/2014/main" id="{BFF66457-4223-49F0-9EE6-12803E6C091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9" name="Rechte verbindingslijn 78">
                    <a:extLst>
                      <a:ext uri="{FF2B5EF4-FFF2-40B4-BE49-F238E27FC236}">
                        <a16:creationId xmlns:a16="http://schemas.microsoft.com/office/drawing/2014/main" id="{401084BB-88EF-43AD-A763-78DB8181CF8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0" name="Rechte verbindingslijn 79">
                    <a:extLst>
                      <a:ext uri="{FF2B5EF4-FFF2-40B4-BE49-F238E27FC236}">
                        <a16:creationId xmlns:a16="http://schemas.microsoft.com/office/drawing/2014/main" id="{C1CD9FF8-EBA4-40E2-B45F-61C157203B6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75" name="Pijl: rechts 74">
                  <a:extLst>
                    <a:ext uri="{FF2B5EF4-FFF2-40B4-BE49-F238E27FC236}">
                      <a16:creationId xmlns:a16="http://schemas.microsoft.com/office/drawing/2014/main" id="{EC69D1E2-3517-4FB9-B32A-0052EBAAC01A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44" name="Groep 43">
                <a:extLst>
                  <a:ext uri="{FF2B5EF4-FFF2-40B4-BE49-F238E27FC236}">
                    <a16:creationId xmlns:a16="http://schemas.microsoft.com/office/drawing/2014/main" id="{C67CDD5F-B761-46B1-A9C4-1A94FFD7BA2A}"/>
                  </a:ext>
                </a:extLst>
              </p:cNvPr>
              <p:cNvGrpSpPr/>
              <p:nvPr userDrawn="1"/>
            </p:nvGrpSpPr>
            <p:grpSpPr>
              <a:xfrm>
                <a:off x="-3605171" y="830871"/>
                <a:ext cx="139423" cy="109566"/>
                <a:chOff x="-2866744" y="518074"/>
                <a:chExt cx="168701" cy="132575"/>
              </a:xfrm>
            </p:grpSpPr>
            <p:grpSp>
              <p:nvGrpSpPr>
                <p:cNvPr id="67" name="Groep 66">
                  <a:extLst>
                    <a:ext uri="{FF2B5EF4-FFF2-40B4-BE49-F238E27FC236}">
                      <a16:creationId xmlns:a16="http://schemas.microsoft.com/office/drawing/2014/main" id="{78B6C259-0AE7-4202-9807-BD834E7EB3D6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69" name="Rechte verbindingslijn 68">
                    <a:extLst>
                      <a:ext uri="{FF2B5EF4-FFF2-40B4-BE49-F238E27FC236}">
                        <a16:creationId xmlns:a16="http://schemas.microsoft.com/office/drawing/2014/main" id="{A21E12EC-DB2B-408C-AB30-5708D997AA2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0" name="Rechte verbindingslijn 69">
                    <a:extLst>
                      <a:ext uri="{FF2B5EF4-FFF2-40B4-BE49-F238E27FC236}">
                        <a16:creationId xmlns:a16="http://schemas.microsoft.com/office/drawing/2014/main" id="{07CF87D5-13EB-44A4-94C3-D7A2C0E2E89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1" name="Rechte verbindingslijn 70">
                    <a:extLst>
                      <a:ext uri="{FF2B5EF4-FFF2-40B4-BE49-F238E27FC236}">
                        <a16:creationId xmlns:a16="http://schemas.microsoft.com/office/drawing/2014/main" id="{2FBF5CFF-5EF5-45B0-9F0C-AD274268440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2" name="Rechte verbindingslijn 71">
                    <a:extLst>
                      <a:ext uri="{FF2B5EF4-FFF2-40B4-BE49-F238E27FC236}">
                        <a16:creationId xmlns:a16="http://schemas.microsoft.com/office/drawing/2014/main" id="{B5A69E24-9ACB-49DE-8046-2ABF1ECE1F7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3" name="Rechte verbindingslijn 72">
                    <a:extLst>
                      <a:ext uri="{FF2B5EF4-FFF2-40B4-BE49-F238E27FC236}">
                        <a16:creationId xmlns:a16="http://schemas.microsoft.com/office/drawing/2014/main" id="{567C9DAE-B56B-4E92-B9A8-C8F5178A762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68" name="Pijl: rechts 67">
                  <a:extLst>
                    <a:ext uri="{FF2B5EF4-FFF2-40B4-BE49-F238E27FC236}">
                      <a16:creationId xmlns:a16="http://schemas.microsoft.com/office/drawing/2014/main" id="{00F1D9D0-92BD-4130-B649-34316C5B09D6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cxnSp>
            <p:nvCxnSpPr>
              <p:cNvPr id="45" name="Rechte verbindingslijn 44">
                <a:extLst>
                  <a:ext uri="{FF2B5EF4-FFF2-40B4-BE49-F238E27FC236}">
                    <a16:creationId xmlns:a16="http://schemas.microsoft.com/office/drawing/2014/main" id="{B7F0E6F9-ED5D-4E36-861E-9698E6E8908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459956" y="588169"/>
                <a:ext cx="547687" cy="219076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46" name="Rechte verbindingslijn 45">
                <a:extLst>
                  <a:ext uri="{FF2B5EF4-FFF2-40B4-BE49-F238E27FC236}">
                    <a16:creationId xmlns:a16="http://schemas.microsoft.com/office/drawing/2014/main" id="{95DF9D3D-3D2A-4B5B-AB0D-AF4B4482D19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224213" y="828675"/>
                <a:ext cx="319088" cy="0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sp>
            <p:nvSpPr>
              <p:cNvPr id="47" name="Rechthoek 46">
                <a:extLst>
                  <a:ext uri="{FF2B5EF4-FFF2-40B4-BE49-F238E27FC236}">
                    <a16:creationId xmlns:a16="http://schemas.microsoft.com/office/drawing/2014/main" id="{B980B410-FED0-41E8-9F17-E1DD748F2E8A}"/>
                  </a:ext>
                </a:extLst>
              </p:cNvPr>
              <p:cNvSpPr/>
              <p:nvPr userDrawn="1"/>
            </p:nvSpPr>
            <p:spPr>
              <a:xfrm>
                <a:off x="-2559903" y="512179"/>
                <a:ext cx="2189042" cy="15108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Tekstniveau omhoog</a:t>
                </a:r>
              </a:p>
            </p:txBody>
          </p:sp>
          <p:sp>
            <p:nvSpPr>
              <p:cNvPr id="48" name="Rechthoek 47">
                <a:extLst>
                  <a:ext uri="{FF2B5EF4-FFF2-40B4-BE49-F238E27FC236}">
                    <a16:creationId xmlns:a16="http://schemas.microsoft.com/office/drawing/2014/main" id="{0523DBAC-8EB0-4001-9BC1-FB53E87D9115}"/>
                  </a:ext>
                </a:extLst>
              </p:cNvPr>
              <p:cNvSpPr/>
              <p:nvPr userDrawn="1"/>
            </p:nvSpPr>
            <p:spPr>
              <a:xfrm>
                <a:off x="-2559903" y="819562"/>
                <a:ext cx="2189043" cy="142202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Tekstniveau omlaag</a:t>
                </a:r>
              </a:p>
            </p:txBody>
          </p:sp>
          <p:grpSp>
            <p:nvGrpSpPr>
              <p:cNvPr id="49" name="Groep 48">
                <a:extLst>
                  <a:ext uri="{FF2B5EF4-FFF2-40B4-BE49-F238E27FC236}">
                    <a16:creationId xmlns:a16="http://schemas.microsoft.com/office/drawing/2014/main" id="{0C750190-B966-4F79-8CC1-CD8DE15E9994}"/>
                  </a:ext>
                </a:extLst>
              </p:cNvPr>
              <p:cNvGrpSpPr/>
              <p:nvPr userDrawn="1"/>
            </p:nvGrpSpPr>
            <p:grpSpPr>
              <a:xfrm>
                <a:off x="-2916763" y="769168"/>
                <a:ext cx="268738" cy="248381"/>
                <a:chOff x="-2916763" y="769168"/>
                <a:chExt cx="268738" cy="248381"/>
              </a:xfrm>
            </p:grpSpPr>
            <p:sp>
              <p:nvSpPr>
                <p:cNvPr id="59" name="Rechthoek 58">
                  <a:extLst>
                    <a:ext uri="{FF2B5EF4-FFF2-40B4-BE49-F238E27FC236}">
                      <a16:creationId xmlns:a16="http://schemas.microsoft.com/office/drawing/2014/main" id="{1F6750EC-12C3-453C-B2C6-803F4850DE71}"/>
                    </a:ext>
                  </a:extLst>
                </p:cNvPr>
                <p:cNvSpPr/>
                <p:nvPr userDrawn="1"/>
              </p:nvSpPr>
              <p:spPr>
                <a:xfrm>
                  <a:off x="-2916763" y="769168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60" name="Groep 59">
                  <a:extLst>
                    <a:ext uri="{FF2B5EF4-FFF2-40B4-BE49-F238E27FC236}">
                      <a16:creationId xmlns:a16="http://schemas.microsoft.com/office/drawing/2014/main" id="{5EA7FA4C-6F0B-4BC7-919B-C651D05F4D0C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62" name="Rechte verbindingslijn 61">
                    <a:extLst>
                      <a:ext uri="{FF2B5EF4-FFF2-40B4-BE49-F238E27FC236}">
                        <a16:creationId xmlns:a16="http://schemas.microsoft.com/office/drawing/2014/main" id="{C16E8A62-80C6-4D8A-914D-D164E460591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3" name="Rechte verbindingslijn 62">
                    <a:extLst>
                      <a:ext uri="{FF2B5EF4-FFF2-40B4-BE49-F238E27FC236}">
                        <a16:creationId xmlns:a16="http://schemas.microsoft.com/office/drawing/2014/main" id="{5CE78915-B1E4-434F-BAAA-8B885BA4A27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4" name="Rechte verbindingslijn 63">
                    <a:extLst>
                      <a:ext uri="{FF2B5EF4-FFF2-40B4-BE49-F238E27FC236}">
                        <a16:creationId xmlns:a16="http://schemas.microsoft.com/office/drawing/2014/main" id="{AD9D208A-E4B1-4A90-95D6-7487778576B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5" name="Rechte verbindingslijn 64">
                    <a:extLst>
                      <a:ext uri="{FF2B5EF4-FFF2-40B4-BE49-F238E27FC236}">
                        <a16:creationId xmlns:a16="http://schemas.microsoft.com/office/drawing/2014/main" id="{86F3F340-7FB8-4455-8E82-BEA786DD98A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6" name="Rechte verbindingslijn 65">
                    <a:extLst>
                      <a:ext uri="{FF2B5EF4-FFF2-40B4-BE49-F238E27FC236}">
                        <a16:creationId xmlns:a16="http://schemas.microsoft.com/office/drawing/2014/main" id="{675C3A82-4042-4752-B816-14E8684A6CD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61" name="Pijl: rechts 60">
                  <a:extLst>
                    <a:ext uri="{FF2B5EF4-FFF2-40B4-BE49-F238E27FC236}">
                      <a16:creationId xmlns:a16="http://schemas.microsoft.com/office/drawing/2014/main" id="{B7681BC0-4AFB-4629-A414-610803175184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50" name="Groep 49">
                <a:extLst>
                  <a:ext uri="{FF2B5EF4-FFF2-40B4-BE49-F238E27FC236}">
                    <a16:creationId xmlns:a16="http://schemas.microsoft.com/office/drawing/2014/main" id="{F365C0FD-C8C6-4F5A-B111-450572AC209E}"/>
                  </a:ext>
                </a:extLst>
              </p:cNvPr>
              <p:cNvGrpSpPr/>
              <p:nvPr userDrawn="1"/>
            </p:nvGrpSpPr>
            <p:grpSpPr>
              <a:xfrm>
                <a:off x="-2916763" y="460171"/>
                <a:ext cx="268738" cy="248381"/>
                <a:chOff x="-2916763" y="460171"/>
                <a:chExt cx="268738" cy="248381"/>
              </a:xfrm>
            </p:grpSpPr>
            <p:sp>
              <p:nvSpPr>
                <p:cNvPr id="51" name="Rechthoek 50">
                  <a:extLst>
                    <a:ext uri="{FF2B5EF4-FFF2-40B4-BE49-F238E27FC236}">
                      <a16:creationId xmlns:a16="http://schemas.microsoft.com/office/drawing/2014/main" id="{9C0EC8F6-C7BC-4A8E-B8D9-211CEF4FD775}"/>
                    </a:ext>
                  </a:extLst>
                </p:cNvPr>
                <p:cNvSpPr/>
                <p:nvPr userDrawn="1"/>
              </p:nvSpPr>
              <p:spPr>
                <a:xfrm>
                  <a:off x="-2916763" y="460171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52" name="Groep 51">
                  <a:extLst>
                    <a:ext uri="{FF2B5EF4-FFF2-40B4-BE49-F238E27FC236}">
                      <a16:creationId xmlns:a16="http://schemas.microsoft.com/office/drawing/2014/main" id="{A8BD8E96-32FB-453E-9F67-EBD7B3AC0412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54" name="Rechte verbindingslijn 53">
                    <a:extLst>
                      <a:ext uri="{FF2B5EF4-FFF2-40B4-BE49-F238E27FC236}">
                        <a16:creationId xmlns:a16="http://schemas.microsoft.com/office/drawing/2014/main" id="{7A750310-4731-4D8C-B587-05375BC752C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5" name="Rechte verbindingslijn 54">
                    <a:extLst>
                      <a:ext uri="{FF2B5EF4-FFF2-40B4-BE49-F238E27FC236}">
                        <a16:creationId xmlns:a16="http://schemas.microsoft.com/office/drawing/2014/main" id="{64CC141B-3534-49A2-BD0F-E2271840E4F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6" name="Rechte verbindingslijn 55">
                    <a:extLst>
                      <a:ext uri="{FF2B5EF4-FFF2-40B4-BE49-F238E27FC236}">
                        <a16:creationId xmlns:a16="http://schemas.microsoft.com/office/drawing/2014/main" id="{5E31D3BA-8BDC-4E52-A488-34AB263CEA1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7" name="Rechte verbindingslijn 56">
                    <a:extLst>
                      <a:ext uri="{FF2B5EF4-FFF2-40B4-BE49-F238E27FC236}">
                        <a16:creationId xmlns:a16="http://schemas.microsoft.com/office/drawing/2014/main" id="{08742252-BE4F-4F20-BB47-B5D205320F8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8" name="Rechte verbindingslijn 57">
                    <a:extLst>
                      <a:ext uri="{FF2B5EF4-FFF2-40B4-BE49-F238E27FC236}">
                        <a16:creationId xmlns:a16="http://schemas.microsoft.com/office/drawing/2014/main" id="{04A8DB8D-4B66-4C3C-83D3-B27580A6F09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3" name="Pijl: rechts 52">
                  <a:extLst>
                    <a:ext uri="{FF2B5EF4-FFF2-40B4-BE49-F238E27FC236}">
                      <a16:creationId xmlns:a16="http://schemas.microsoft.com/office/drawing/2014/main" id="{14FE28AB-A886-48FC-9226-D30BD93A2142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35" name="Groep 34">
              <a:extLst>
                <a:ext uri="{FF2B5EF4-FFF2-40B4-BE49-F238E27FC236}">
                  <a16:creationId xmlns:a16="http://schemas.microsoft.com/office/drawing/2014/main" id="{D0751198-EA9C-49D0-8E5E-3CF28F85287B}"/>
                </a:ext>
              </a:extLst>
            </p:cNvPr>
            <p:cNvGrpSpPr/>
            <p:nvPr userDrawn="1"/>
          </p:nvGrpSpPr>
          <p:grpSpPr>
            <a:xfrm>
              <a:off x="-938434" y="5326819"/>
              <a:ext cx="627798" cy="576693"/>
              <a:chOff x="-1753862" y="6112775"/>
              <a:chExt cx="759635" cy="697798"/>
            </a:xfrm>
          </p:grpSpPr>
          <p:grpSp>
            <p:nvGrpSpPr>
              <p:cNvPr id="36" name="Inspireren">
                <a:extLst>
                  <a:ext uri="{FF2B5EF4-FFF2-40B4-BE49-F238E27FC236}">
                    <a16:creationId xmlns:a16="http://schemas.microsoft.com/office/drawing/2014/main" id="{C2C18EC4-08B0-4464-93D8-70BDB1CEE858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-1484858" y="6112775"/>
                <a:ext cx="205431" cy="293286"/>
                <a:chOff x="4768" y="2783"/>
                <a:chExt cx="788" cy="1125"/>
              </a:xfrm>
              <a:gradFill>
                <a:gsLst>
                  <a:gs pos="0">
                    <a:srgbClr val="9D9FA1"/>
                  </a:gs>
                  <a:gs pos="70000">
                    <a:srgbClr val="211F26"/>
                  </a:gs>
                </a:gsLst>
                <a:lin ang="2700000" scaled="0"/>
              </a:gradFill>
            </p:grpSpPr>
            <p:sp>
              <p:nvSpPr>
                <p:cNvPr id="38" name="Freeform 12">
                  <a:extLst>
                    <a:ext uri="{FF2B5EF4-FFF2-40B4-BE49-F238E27FC236}">
                      <a16:creationId xmlns:a16="http://schemas.microsoft.com/office/drawing/2014/main" id="{2D80E94F-518C-474A-A42C-14C0B237EA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1" y="3186"/>
                  <a:ext cx="319" cy="288"/>
                </a:xfrm>
                <a:custGeom>
                  <a:avLst/>
                  <a:gdLst>
                    <a:gd name="T0" fmla="*/ 220 w 319"/>
                    <a:gd name="T1" fmla="*/ 288 h 288"/>
                    <a:gd name="T2" fmla="*/ 107 w 319"/>
                    <a:gd name="T3" fmla="*/ 288 h 288"/>
                    <a:gd name="T4" fmla="*/ 0 w 319"/>
                    <a:gd name="T5" fmla="*/ 0 h 288"/>
                    <a:gd name="T6" fmla="*/ 319 w 319"/>
                    <a:gd name="T7" fmla="*/ 0 h 288"/>
                    <a:gd name="T8" fmla="*/ 220 w 319"/>
                    <a:gd name="T9" fmla="*/ 28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9" h="288">
                      <a:moveTo>
                        <a:pt x="220" y="288"/>
                      </a:moveTo>
                      <a:lnTo>
                        <a:pt x="107" y="288"/>
                      </a:lnTo>
                      <a:lnTo>
                        <a:pt x="0" y="0"/>
                      </a:lnTo>
                      <a:lnTo>
                        <a:pt x="319" y="0"/>
                      </a:lnTo>
                      <a:lnTo>
                        <a:pt x="220" y="288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39" name="Freeform 13">
                  <a:extLst>
                    <a:ext uri="{FF2B5EF4-FFF2-40B4-BE49-F238E27FC236}">
                      <a16:creationId xmlns:a16="http://schemas.microsoft.com/office/drawing/2014/main" id="{B9105706-1EE4-46D1-B124-5C32A4AE23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2" y="3796"/>
                  <a:ext cx="282" cy="112"/>
                </a:xfrm>
                <a:custGeom>
                  <a:avLst/>
                  <a:gdLst>
                    <a:gd name="T0" fmla="*/ 229 w 251"/>
                    <a:gd name="T1" fmla="*/ 70 h 100"/>
                    <a:gd name="T2" fmla="*/ 229 w 251"/>
                    <a:gd name="T3" fmla="*/ 69 h 100"/>
                    <a:gd name="T4" fmla="*/ 251 w 251"/>
                    <a:gd name="T5" fmla="*/ 0 h 100"/>
                    <a:gd name="T6" fmla="*/ 0 w 251"/>
                    <a:gd name="T7" fmla="*/ 0 h 100"/>
                    <a:gd name="T8" fmla="*/ 22 w 251"/>
                    <a:gd name="T9" fmla="*/ 69 h 100"/>
                    <a:gd name="T10" fmla="*/ 63 w 251"/>
                    <a:gd name="T11" fmla="*/ 100 h 100"/>
                    <a:gd name="T12" fmla="*/ 188 w 251"/>
                    <a:gd name="T13" fmla="*/ 100 h 100"/>
                    <a:gd name="T14" fmla="*/ 229 w 251"/>
                    <a:gd name="T15" fmla="*/ 71 h 100"/>
                    <a:gd name="T16" fmla="*/ 229 w 251"/>
                    <a:gd name="T17" fmla="*/ 71 h 100"/>
                    <a:gd name="T18" fmla="*/ 229 w 251"/>
                    <a:gd name="T19" fmla="*/ 7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1" h="100">
                      <a:moveTo>
                        <a:pt x="229" y="70"/>
                      </a:moveTo>
                      <a:cubicBezTo>
                        <a:pt x="229" y="70"/>
                        <a:pt x="229" y="69"/>
                        <a:pt x="229" y="69"/>
                      </a:cubicBezTo>
                      <a:cubicBezTo>
                        <a:pt x="251" y="0"/>
                        <a:pt x="251" y="0"/>
                        <a:pt x="25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7" y="87"/>
                        <a:pt x="44" y="100"/>
                        <a:pt x="63" y="100"/>
                      </a:cubicBezTo>
                      <a:cubicBezTo>
                        <a:pt x="188" y="100"/>
                        <a:pt x="188" y="100"/>
                        <a:pt x="188" y="100"/>
                      </a:cubicBezTo>
                      <a:cubicBezTo>
                        <a:pt x="207" y="100"/>
                        <a:pt x="223" y="88"/>
                        <a:pt x="229" y="71"/>
                      </a:cubicBezTo>
                      <a:cubicBezTo>
                        <a:pt x="229" y="71"/>
                        <a:pt x="229" y="71"/>
                        <a:pt x="229" y="71"/>
                      </a:cubicBezTo>
                      <a:lnTo>
                        <a:pt x="229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40" name="Freeform 14">
                  <a:extLst>
                    <a:ext uri="{FF2B5EF4-FFF2-40B4-BE49-F238E27FC236}">
                      <a16:creationId xmlns:a16="http://schemas.microsoft.com/office/drawing/2014/main" id="{4D8DF5B1-6C0C-4ECF-A181-E0A70D58F2D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68" y="2783"/>
                  <a:ext cx="788" cy="966"/>
                </a:xfrm>
                <a:custGeom>
                  <a:avLst/>
                  <a:gdLst>
                    <a:gd name="T0" fmla="*/ 351 w 702"/>
                    <a:gd name="T1" fmla="*/ 0 h 860"/>
                    <a:gd name="T2" fmla="*/ 0 w 702"/>
                    <a:gd name="T3" fmla="*/ 351 h 860"/>
                    <a:gd name="T4" fmla="*/ 134 w 702"/>
                    <a:gd name="T5" fmla="*/ 627 h 860"/>
                    <a:gd name="T6" fmla="*/ 165 w 702"/>
                    <a:gd name="T7" fmla="*/ 718 h 860"/>
                    <a:gd name="T8" fmla="*/ 266 w 702"/>
                    <a:gd name="T9" fmla="*/ 718 h 860"/>
                    <a:gd name="T10" fmla="*/ 266 w 702"/>
                    <a:gd name="T11" fmla="*/ 718 h 860"/>
                    <a:gd name="T12" fmla="*/ 434 w 702"/>
                    <a:gd name="T13" fmla="*/ 718 h 860"/>
                    <a:gd name="T14" fmla="*/ 419 w 702"/>
                    <a:gd name="T15" fmla="*/ 760 h 860"/>
                    <a:gd name="T16" fmla="*/ 284 w 702"/>
                    <a:gd name="T17" fmla="*/ 760 h 860"/>
                    <a:gd name="T18" fmla="*/ 284 w 702"/>
                    <a:gd name="T19" fmla="*/ 760 h 860"/>
                    <a:gd name="T20" fmla="*/ 179 w 702"/>
                    <a:gd name="T21" fmla="*/ 760 h 860"/>
                    <a:gd name="T22" fmla="*/ 212 w 702"/>
                    <a:gd name="T23" fmla="*/ 860 h 860"/>
                    <a:gd name="T24" fmla="*/ 212 w 702"/>
                    <a:gd name="T25" fmla="*/ 860 h 860"/>
                    <a:gd name="T26" fmla="*/ 216 w 702"/>
                    <a:gd name="T27" fmla="*/ 860 h 860"/>
                    <a:gd name="T28" fmla="*/ 488 w 702"/>
                    <a:gd name="T29" fmla="*/ 860 h 860"/>
                    <a:gd name="T30" fmla="*/ 491 w 702"/>
                    <a:gd name="T31" fmla="*/ 860 h 860"/>
                    <a:gd name="T32" fmla="*/ 570 w 702"/>
                    <a:gd name="T33" fmla="*/ 625 h 860"/>
                    <a:gd name="T34" fmla="*/ 702 w 702"/>
                    <a:gd name="T35" fmla="*/ 351 h 860"/>
                    <a:gd name="T36" fmla="*/ 351 w 702"/>
                    <a:gd name="T37" fmla="*/ 0 h 860"/>
                    <a:gd name="T38" fmla="*/ 587 w 702"/>
                    <a:gd name="T39" fmla="*/ 438 h 860"/>
                    <a:gd name="T40" fmla="*/ 485 w 702"/>
                    <a:gd name="T41" fmla="*/ 563 h 860"/>
                    <a:gd name="T42" fmla="*/ 454 w 702"/>
                    <a:gd name="T43" fmla="*/ 658 h 860"/>
                    <a:gd name="T44" fmla="*/ 250 w 702"/>
                    <a:gd name="T45" fmla="*/ 658 h 860"/>
                    <a:gd name="T46" fmla="*/ 219 w 702"/>
                    <a:gd name="T47" fmla="*/ 565 h 860"/>
                    <a:gd name="T48" fmla="*/ 115 w 702"/>
                    <a:gd name="T49" fmla="*/ 439 h 860"/>
                    <a:gd name="T50" fmla="*/ 99 w 702"/>
                    <a:gd name="T51" fmla="*/ 351 h 860"/>
                    <a:gd name="T52" fmla="*/ 351 w 702"/>
                    <a:gd name="T53" fmla="*/ 99 h 860"/>
                    <a:gd name="T54" fmla="*/ 603 w 702"/>
                    <a:gd name="T55" fmla="*/ 351 h 860"/>
                    <a:gd name="T56" fmla="*/ 587 w 702"/>
                    <a:gd name="T57" fmla="*/ 438 h 8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702" h="860">
                      <a:moveTo>
                        <a:pt x="351" y="0"/>
                      </a:moveTo>
                      <a:cubicBezTo>
                        <a:pt x="157" y="0"/>
                        <a:pt x="0" y="157"/>
                        <a:pt x="0" y="351"/>
                      </a:cubicBezTo>
                      <a:cubicBezTo>
                        <a:pt x="0" y="463"/>
                        <a:pt x="52" y="562"/>
                        <a:pt x="134" y="627"/>
                      </a:cubicBezTo>
                      <a:cubicBezTo>
                        <a:pt x="165" y="718"/>
                        <a:pt x="165" y="718"/>
                        <a:pt x="165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434" y="718"/>
                        <a:pt x="434" y="718"/>
                        <a:pt x="434" y="718"/>
                      </a:cubicBezTo>
                      <a:cubicBezTo>
                        <a:pt x="419" y="760"/>
                        <a:pt x="419" y="760"/>
                        <a:pt x="419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179" y="760"/>
                        <a:pt x="179" y="760"/>
                        <a:pt x="179" y="7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6" y="860"/>
                        <a:pt x="216" y="860"/>
                        <a:pt x="216" y="860"/>
                      </a:cubicBezTo>
                      <a:cubicBezTo>
                        <a:pt x="488" y="860"/>
                        <a:pt x="488" y="860"/>
                        <a:pt x="488" y="860"/>
                      </a:cubicBezTo>
                      <a:cubicBezTo>
                        <a:pt x="491" y="860"/>
                        <a:pt x="491" y="860"/>
                        <a:pt x="491" y="860"/>
                      </a:cubicBezTo>
                      <a:cubicBezTo>
                        <a:pt x="570" y="625"/>
                        <a:pt x="570" y="625"/>
                        <a:pt x="570" y="625"/>
                      </a:cubicBezTo>
                      <a:cubicBezTo>
                        <a:pt x="651" y="560"/>
                        <a:pt x="702" y="461"/>
                        <a:pt x="702" y="351"/>
                      </a:cubicBezTo>
                      <a:cubicBezTo>
                        <a:pt x="702" y="157"/>
                        <a:pt x="545" y="0"/>
                        <a:pt x="351" y="0"/>
                      </a:cubicBezTo>
                      <a:close/>
                      <a:moveTo>
                        <a:pt x="587" y="438"/>
                      </a:moveTo>
                      <a:cubicBezTo>
                        <a:pt x="568" y="490"/>
                        <a:pt x="531" y="534"/>
                        <a:pt x="485" y="563"/>
                      </a:cubicBezTo>
                      <a:cubicBezTo>
                        <a:pt x="454" y="658"/>
                        <a:pt x="454" y="658"/>
                        <a:pt x="454" y="658"/>
                      </a:cubicBezTo>
                      <a:cubicBezTo>
                        <a:pt x="250" y="658"/>
                        <a:pt x="250" y="658"/>
                        <a:pt x="250" y="658"/>
                      </a:cubicBezTo>
                      <a:cubicBezTo>
                        <a:pt x="219" y="565"/>
                        <a:pt x="219" y="565"/>
                        <a:pt x="219" y="565"/>
                      </a:cubicBezTo>
                      <a:cubicBezTo>
                        <a:pt x="172" y="536"/>
                        <a:pt x="135" y="491"/>
                        <a:pt x="115" y="439"/>
                      </a:cubicBezTo>
                      <a:cubicBezTo>
                        <a:pt x="105" y="411"/>
                        <a:pt x="99" y="382"/>
                        <a:pt x="99" y="351"/>
                      </a:cubicBezTo>
                      <a:cubicBezTo>
                        <a:pt x="99" y="212"/>
                        <a:pt x="212" y="99"/>
                        <a:pt x="351" y="99"/>
                      </a:cubicBezTo>
                      <a:cubicBezTo>
                        <a:pt x="490" y="99"/>
                        <a:pt x="603" y="212"/>
                        <a:pt x="603" y="351"/>
                      </a:cubicBezTo>
                      <a:cubicBezTo>
                        <a:pt x="603" y="381"/>
                        <a:pt x="597" y="411"/>
                        <a:pt x="587" y="4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</p:grpSp>
          <p:sp>
            <p:nvSpPr>
              <p:cNvPr id="37" name="Tekstvak 36">
                <a:extLst>
                  <a:ext uri="{FF2B5EF4-FFF2-40B4-BE49-F238E27FC236}">
                    <a16:creationId xmlns:a16="http://schemas.microsoft.com/office/drawing/2014/main" id="{6CC4F002-3E46-4EC4-8220-BBB9A6E70C47}"/>
                  </a:ext>
                </a:extLst>
              </p:cNvPr>
              <p:cNvSpPr txBox="1"/>
              <p:nvPr userDrawn="1"/>
            </p:nvSpPr>
            <p:spPr>
              <a:xfrm>
                <a:off x="-1753862" y="6420664"/>
                <a:ext cx="759635" cy="389909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Support &amp;</a:t>
                </a:r>
                <a:b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Inspiratie</a:t>
                </a:r>
              </a:p>
            </p:txBody>
          </p:sp>
        </p:grpSp>
      </p:grp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[groen]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9" y="1963738"/>
            <a:ext cx="11101386" cy="4344987"/>
          </a:xfrm>
        </p:spPr>
        <p:txBody>
          <a:bodyPr/>
          <a:lstStyle>
            <a:lvl1pPr>
              <a:buClr>
                <a:schemeClr val="bg1"/>
              </a:buClr>
              <a:defRPr>
                <a:solidFill>
                  <a:schemeClr val="bg1"/>
                </a:solidFill>
              </a:defRPr>
            </a:lvl1pPr>
            <a:lvl2pPr>
              <a:buClr>
                <a:schemeClr val="bg1"/>
              </a:buCl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24AE732-D85F-49F9-85E8-71A4F6811F05}" type="datetime1">
              <a:rPr lang="nl-NL" smtClean="0"/>
              <a:t>27-1-2021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dirty="0"/>
              <a:t>Erasmus University Rotterdam </a:t>
            </a:r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28894988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[donker groen]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- INSTRUCTIES">
            <a:extLst>
              <a:ext uri="{FF2B5EF4-FFF2-40B4-BE49-F238E27FC236}">
                <a16:creationId xmlns:a16="http://schemas.microsoft.com/office/drawing/2014/main" id="{59F298C5-1B8B-4D0E-B0B7-0B20240DDE7A}"/>
              </a:ext>
            </a:extLst>
          </p:cNvPr>
          <p:cNvGrpSpPr/>
          <p:nvPr userDrawn="1"/>
        </p:nvGrpSpPr>
        <p:grpSpPr>
          <a:xfrm>
            <a:off x="-3786437" y="-1"/>
            <a:ext cx="3693386" cy="5952132"/>
            <a:chOff x="-3786437" y="-1"/>
            <a:chExt cx="3693386" cy="5952132"/>
          </a:xfrm>
        </p:grpSpPr>
        <p:sp>
          <p:nvSpPr>
            <p:cNvPr id="12" name="Rechthoek 11">
              <a:extLst>
                <a:ext uri="{FF2B5EF4-FFF2-40B4-BE49-F238E27FC236}">
                  <a16:creationId xmlns:a16="http://schemas.microsoft.com/office/drawing/2014/main" id="{A4A33F4E-A9CB-493C-94DD-3C0ABF29BF36}"/>
                </a:ext>
              </a:extLst>
            </p:cNvPr>
            <p:cNvSpPr/>
            <p:nvPr userDrawn="1"/>
          </p:nvSpPr>
          <p:spPr>
            <a:xfrm>
              <a:off x="-3786165" y="-1"/>
              <a:ext cx="3593091" cy="5124131"/>
            </a:xfrm>
            <a:prstGeom prst="rect">
              <a:avLst/>
            </a:prstGeom>
            <a:solidFill>
              <a:schemeClr val="tx2"/>
            </a:solidFill>
            <a:ln w="63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Tekst niveaus kiezen</a:t>
              </a:r>
            </a:p>
          </p:txBody>
        </p:sp>
        <p:sp>
          <p:nvSpPr>
            <p:cNvPr id="13" name="Ovaal 12">
              <a:extLst>
                <a:ext uri="{FF2B5EF4-FFF2-40B4-BE49-F238E27FC236}">
                  <a16:creationId xmlns:a16="http://schemas.microsoft.com/office/drawing/2014/main" id="{B0BAF353-19A8-477B-AABE-1ABA5B62E200}"/>
                </a:ext>
              </a:extLst>
            </p:cNvPr>
            <p:cNvSpPr/>
            <p:nvPr userDrawn="1"/>
          </p:nvSpPr>
          <p:spPr>
            <a:xfrm>
              <a:off x="-3604183" y="1837484"/>
              <a:ext cx="180000" cy="180000"/>
            </a:xfrm>
            <a:prstGeom prst="ellipse">
              <a:avLst/>
            </a:prstGeom>
            <a:solidFill>
              <a:schemeClr val="accent2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14" name="Rechthoek 13">
              <a:extLst>
                <a:ext uri="{FF2B5EF4-FFF2-40B4-BE49-F238E27FC236}">
                  <a16:creationId xmlns:a16="http://schemas.microsoft.com/office/drawing/2014/main" id="{BFADF52A-B400-49BC-8CF8-C1F17CB4F462}"/>
                </a:ext>
              </a:extLst>
            </p:cNvPr>
            <p:cNvSpPr/>
            <p:nvPr userDrawn="1"/>
          </p:nvSpPr>
          <p:spPr>
            <a:xfrm>
              <a:off x="-3319415" y="183748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9875" marR="0" lvl="0" indent="-269875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bg1"/>
                </a:buClr>
                <a:buSzTx/>
                <a:buFont typeface="Calibri" panose="020F0502020204030204" pitchFamily="34" charset="0"/>
                <a:buChar char="›"/>
                <a:tabLst/>
                <a:defRPr/>
              </a:pP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endParaRPr kumimoji="0" lang="nl-NL" sz="14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15" name="Ovaal 14">
              <a:extLst>
                <a:ext uri="{FF2B5EF4-FFF2-40B4-BE49-F238E27FC236}">
                  <a16:creationId xmlns:a16="http://schemas.microsoft.com/office/drawing/2014/main" id="{9716852D-F40F-4AAC-9254-0F7E6852925D}"/>
                </a:ext>
              </a:extLst>
            </p:cNvPr>
            <p:cNvSpPr/>
            <p:nvPr userDrawn="1"/>
          </p:nvSpPr>
          <p:spPr>
            <a:xfrm>
              <a:off x="-3604183" y="2196829"/>
              <a:ext cx="180000" cy="180000"/>
            </a:xfrm>
            <a:prstGeom prst="ellipse">
              <a:avLst/>
            </a:prstGeom>
            <a:solidFill>
              <a:schemeClr val="accent2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16" name="Rechthoek 15">
              <a:extLst>
                <a:ext uri="{FF2B5EF4-FFF2-40B4-BE49-F238E27FC236}">
                  <a16:creationId xmlns:a16="http://schemas.microsoft.com/office/drawing/2014/main" id="{C4CDC373-55BD-4E24-9BD3-BE84E3B7DE52}"/>
                </a:ext>
              </a:extLst>
            </p:cNvPr>
            <p:cNvSpPr/>
            <p:nvPr userDrawn="1"/>
          </p:nvSpPr>
          <p:spPr>
            <a:xfrm>
              <a:off x="-3604183" y="1196113"/>
              <a:ext cx="3229047" cy="45922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Gebruik onder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‘Start’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de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lijstniveau-knoppen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om een tekst niveau te kiezen. 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Kies uit:</a:t>
              </a:r>
            </a:p>
          </p:txBody>
        </p:sp>
        <p:sp>
          <p:nvSpPr>
            <p:cNvPr id="17" name="Rechthoek 16">
              <a:extLst>
                <a:ext uri="{FF2B5EF4-FFF2-40B4-BE49-F238E27FC236}">
                  <a16:creationId xmlns:a16="http://schemas.microsoft.com/office/drawing/2014/main" id="{21CE638D-339D-474B-A8E5-5E94A1685DCC}"/>
                </a:ext>
              </a:extLst>
            </p:cNvPr>
            <p:cNvSpPr/>
            <p:nvPr userDrawn="1"/>
          </p:nvSpPr>
          <p:spPr>
            <a:xfrm>
              <a:off x="-3319415" y="219682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39750" marR="0" lvl="0" indent="-269875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bg1"/>
                </a:buClr>
                <a:buSzTx/>
                <a:buFont typeface="Calibri" panose="020F0502020204030204" pitchFamily="34" charset="0"/>
                <a:buChar char="›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Sub-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endParaRPr kumimoji="0" lang="nl-NL" sz="14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18" name="Ovaal 17">
              <a:extLst>
                <a:ext uri="{FF2B5EF4-FFF2-40B4-BE49-F238E27FC236}">
                  <a16:creationId xmlns:a16="http://schemas.microsoft.com/office/drawing/2014/main" id="{2E6418EF-A9A1-49F1-A3A9-12FF429B6F03}"/>
                </a:ext>
              </a:extLst>
            </p:cNvPr>
            <p:cNvSpPr/>
            <p:nvPr userDrawn="1"/>
          </p:nvSpPr>
          <p:spPr>
            <a:xfrm>
              <a:off x="-3604183" y="2556174"/>
              <a:ext cx="180000" cy="180000"/>
            </a:xfrm>
            <a:prstGeom prst="ellipse">
              <a:avLst/>
            </a:prstGeom>
            <a:solidFill>
              <a:schemeClr val="accent2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19" name="Rechthoek 18">
              <a:extLst>
                <a:ext uri="{FF2B5EF4-FFF2-40B4-BE49-F238E27FC236}">
                  <a16:creationId xmlns:a16="http://schemas.microsoft.com/office/drawing/2014/main" id="{2E0081ED-A64A-4E22-9615-D489DB13EE8D}"/>
                </a:ext>
              </a:extLst>
            </p:cNvPr>
            <p:cNvSpPr/>
            <p:nvPr userDrawn="1"/>
          </p:nvSpPr>
          <p:spPr>
            <a:xfrm>
              <a:off x="-3319415" y="255617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Calibri" panose="020F0502020204030204" pitchFamily="34" charset="0"/>
                <a:buNone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Platte tekst</a:t>
              </a:r>
            </a:p>
          </p:txBody>
        </p:sp>
        <p:sp>
          <p:nvSpPr>
            <p:cNvPr id="20" name="Ovaal 19">
              <a:extLst>
                <a:ext uri="{FF2B5EF4-FFF2-40B4-BE49-F238E27FC236}">
                  <a16:creationId xmlns:a16="http://schemas.microsoft.com/office/drawing/2014/main" id="{26175CED-7A4A-4A9F-8CFF-2D987DF0A43D}"/>
                </a:ext>
              </a:extLst>
            </p:cNvPr>
            <p:cNvSpPr/>
            <p:nvPr userDrawn="1"/>
          </p:nvSpPr>
          <p:spPr>
            <a:xfrm>
              <a:off x="-3604183" y="2915519"/>
              <a:ext cx="180000" cy="180000"/>
            </a:xfrm>
            <a:prstGeom prst="ellipse">
              <a:avLst/>
            </a:prstGeom>
            <a:solidFill>
              <a:schemeClr val="accent2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21" name="Rechthoek 20">
              <a:extLst>
                <a:ext uri="{FF2B5EF4-FFF2-40B4-BE49-F238E27FC236}">
                  <a16:creationId xmlns:a16="http://schemas.microsoft.com/office/drawing/2014/main" id="{7A8D6CA5-F69A-49BA-A1E8-DC1FE1E859A4}"/>
                </a:ext>
              </a:extLst>
            </p:cNvPr>
            <p:cNvSpPr/>
            <p:nvPr userDrawn="1"/>
          </p:nvSpPr>
          <p:spPr>
            <a:xfrm>
              <a:off x="-3319415" y="291551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Titel / Quote</a:t>
              </a:r>
            </a:p>
          </p:txBody>
        </p:sp>
        <p:sp>
          <p:nvSpPr>
            <p:cNvPr id="22" name="Ovaal 21">
              <a:extLst>
                <a:ext uri="{FF2B5EF4-FFF2-40B4-BE49-F238E27FC236}">
                  <a16:creationId xmlns:a16="http://schemas.microsoft.com/office/drawing/2014/main" id="{62277D0B-463B-4C83-AFE5-DE83842D3EC0}"/>
                </a:ext>
              </a:extLst>
            </p:cNvPr>
            <p:cNvSpPr/>
            <p:nvPr userDrawn="1"/>
          </p:nvSpPr>
          <p:spPr>
            <a:xfrm>
              <a:off x="-3604183" y="3274864"/>
              <a:ext cx="180000" cy="180000"/>
            </a:xfrm>
            <a:prstGeom prst="ellipse">
              <a:avLst/>
            </a:prstGeom>
            <a:solidFill>
              <a:schemeClr val="accent2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5</a:t>
              </a:r>
            </a:p>
          </p:txBody>
        </p:sp>
        <p:sp>
          <p:nvSpPr>
            <p:cNvPr id="23" name="Rechthoek 22">
              <a:extLst>
                <a:ext uri="{FF2B5EF4-FFF2-40B4-BE49-F238E27FC236}">
                  <a16:creationId xmlns:a16="http://schemas.microsoft.com/office/drawing/2014/main" id="{F1FD9EA7-AE21-4776-9E46-CB84BC82D4AE}"/>
                </a:ext>
              </a:extLst>
            </p:cNvPr>
            <p:cNvSpPr/>
            <p:nvPr userDrawn="1"/>
          </p:nvSpPr>
          <p:spPr>
            <a:xfrm>
              <a:off x="-3319415" y="327486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Subtitel</a:t>
              </a:r>
            </a:p>
          </p:txBody>
        </p:sp>
        <p:sp>
          <p:nvSpPr>
            <p:cNvPr id="24" name="Ovaal 23">
              <a:extLst>
                <a:ext uri="{FF2B5EF4-FFF2-40B4-BE49-F238E27FC236}">
                  <a16:creationId xmlns:a16="http://schemas.microsoft.com/office/drawing/2014/main" id="{BF114144-5B73-4061-A5E5-49E90FE6DF70}"/>
                </a:ext>
              </a:extLst>
            </p:cNvPr>
            <p:cNvSpPr/>
            <p:nvPr userDrawn="1"/>
          </p:nvSpPr>
          <p:spPr>
            <a:xfrm>
              <a:off x="-3604183" y="3634209"/>
              <a:ext cx="180000" cy="180000"/>
            </a:xfrm>
            <a:prstGeom prst="ellipse">
              <a:avLst/>
            </a:prstGeom>
            <a:solidFill>
              <a:schemeClr val="accent2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6</a:t>
              </a:r>
            </a:p>
          </p:txBody>
        </p:sp>
        <p:sp>
          <p:nvSpPr>
            <p:cNvPr id="25" name="Rechthoek 24">
              <a:extLst>
                <a:ext uri="{FF2B5EF4-FFF2-40B4-BE49-F238E27FC236}">
                  <a16:creationId xmlns:a16="http://schemas.microsoft.com/office/drawing/2014/main" id="{4201FF50-1B85-42A2-9EDB-3989C9BC8174}"/>
                </a:ext>
              </a:extLst>
            </p:cNvPr>
            <p:cNvSpPr/>
            <p:nvPr userDrawn="1"/>
          </p:nvSpPr>
          <p:spPr>
            <a:xfrm>
              <a:off x="-3319415" y="399355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bg1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Numerieke 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 </a:t>
              </a:r>
            </a:p>
          </p:txBody>
        </p:sp>
        <p:sp>
          <p:nvSpPr>
            <p:cNvPr id="26" name="Ovaal 25">
              <a:extLst>
                <a:ext uri="{FF2B5EF4-FFF2-40B4-BE49-F238E27FC236}">
                  <a16:creationId xmlns:a16="http://schemas.microsoft.com/office/drawing/2014/main" id="{26CE5409-1393-4BF7-B5DA-207A7577E7F0}"/>
                </a:ext>
              </a:extLst>
            </p:cNvPr>
            <p:cNvSpPr/>
            <p:nvPr userDrawn="1"/>
          </p:nvSpPr>
          <p:spPr>
            <a:xfrm>
              <a:off x="-3604183" y="3993554"/>
              <a:ext cx="180000" cy="180000"/>
            </a:xfrm>
            <a:prstGeom prst="ellipse">
              <a:avLst/>
            </a:prstGeom>
            <a:solidFill>
              <a:schemeClr val="accent2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7</a:t>
              </a:r>
            </a:p>
          </p:txBody>
        </p:sp>
        <p:sp>
          <p:nvSpPr>
            <p:cNvPr id="27" name="Rechthoek 26">
              <a:extLst>
                <a:ext uri="{FF2B5EF4-FFF2-40B4-BE49-F238E27FC236}">
                  <a16:creationId xmlns:a16="http://schemas.microsoft.com/office/drawing/2014/main" id="{0CA95CD5-1B0B-476B-8D7B-A3AE7EB67CC0}"/>
                </a:ext>
              </a:extLst>
            </p:cNvPr>
            <p:cNvSpPr/>
            <p:nvPr userDrawn="1"/>
          </p:nvSpPr>
          <p:spPr>
            <a:xfrm>
              <a:off x="-3325830" y="435289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bg1"/>
                </a:buClr>
                <a:buSzTx/>
                <a:buFont typeface="+mj-lt"/>
                <a:buAutoNum type="alphaLcPeriod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Alfabetische 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 </a:t>
              </a:r>
            </a:p>
          </p:txBody>
        </p:sp>
        <p:sp>
          <p:nvSpPr>
            <p:cNvPr id="28" name="Ovaal 27">
              <a:extLst>
                <a:ext uri="{FF2B5EF4-FFF2-40B4-BE49-F238E27FC236}">
                  <a16:creationId xmlns:a16="http://schemas.microsoft.com/office/drawing/2014/main" id="{79076BB6-948B-4CE4-A7F4-E3575D243731}"/>
                </a:ext>
              </a:extLst>
            </p:cNvPr>
            <p:cNvSpPr/>
            <p:nvPr userDrawn="1"/>
          </p:nvSpPr>
          <p:spPr>
            <a:xfrm>
              <a:off x="-3604183" y="4352899"/>
              <a:ext cx="180000" cy="180000"/>
            </a:xfrm>
            <a:prstGeom prst="ellipse">
              <a:avLst/>
            </a:prstGeom>
            <a:solidFill>
              <a:schemeClr val="accent2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8</a:t>
              </a:r>
            </a:p>
          </p:txBody>
        </p:sp>
        <p:sp>
          <p:nvSpPr>
            <p:cNvPr id="29" name="Rechthoek 28">
              <a:extLst>
                <a:ext uri="{FF2B5EF4-FFF2-40B4-BE49-F238E27FC236}">
                  <a16:creationId xmlns:a16="http://schemas.microsoft.com/office/drawing/2014/main" id="{3430F9B2-4866-4516-AFE0-021B72E0844C}"/>
                </a:ext>
              </a:extLst>
            </p:cNvPr>
            <p:cNvSpPr/>
            <p:nvPr userDrawn="1"/>
          </p:nvSpPr>
          <p:spPr>
            <a:xfrm>
              <a:off x="-3319415" y="4712245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200" b="0" i="1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*Bronvermelding </a:t>
              </a:r>
            </a:p>
          </p:txBody>
        </p:sp>
        <p:sp>
          <p:nvSpPr>
            <p:cNvPr id="30" name="Ovaal 29">
              <a:extLst>
                <a:ext uri="{FF2B5EF4-FFF2-40B4-BE49-F238E27FC236}">
                  <a16:creationId xmlns:a16="http://schemas.microsoft.com/office/drawing/2014/main" id="{FE046934-FFFA-4DD8-BEA2-BA429DB89B2B}"/>
                </a:ext>
              </a:extLst>
            </p:cNvPr>
            <p:cNvSpPr/>
            <p:nvPr userDrawn="1"/>
          </p:nvSpPr>
          <p:spPr>
            <a:xfrm>
              <a:off x="-3604183" y="4712245"/>
              <a:ext cx="180000" cy="180000"/>
            </a:xfrm>
            <a:prstGeom prst="ellipse">
              <a:avLst/>
            </a:prstGeom>
            <a:solidFill>
              <a:schemeClr val="accent2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9</a:t>
              </a:r>
            </a:p>
          </p:txBody>
        </p:sp>
        <p:sp>
          <p:nvSpPr>
            <p:cNvPr id="31" name="Rechthoek 30">
              <a:extLst>
                <a:ext uri="{FF2B5EF4-FFF2-40B4-BE49-F238E27FC236}">
                  <a16:creationId xmlns:a16="http://schemas.microsoft.com/office/drawing/2014/main" id="{A401CA29-C703-4140-B915-4AB6DE0CE532}"/>
                </a:ext>
              </a:extLst>
            </p:cNvPr>
            <p:cNvSpPr/>
            <p:nvPr userDrawn="1"/>
          </p:nvSpPr>
          <p:spPr>
            <a:xfrm>
              <a:off x="-3319415" y="363420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Kop</a:t>
              </a:r>
            </a:p>
          </p:txBody>
        </p:sp>
        <p:sp>
          <p:nvSpPr>
            <p:cNvPr id="32" name="Rechthoek 31">
              <a:extLst>
                <a:ext uri="{FF2B5EF4-FFF2-40B4-BE49-F238E27FC236}">
                  <a16:creationId xmlns:a16="http://schemas.microsoft.com/office/drawing/2014/main" id="{9B7850F2-8CDC-49C0-9511-8FB928EECE84}"/>
                </a:ext>
              </a:extLst>
            </p:cNvPr>
            <p:cNvSpPr/>
            <p:nvPr userDrawn="1"/>
          </p:nvSpPr>
          <p:spPr>
            <a:xfrm>
              <a:off x="-3786437" y="5124131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MEER WETEN?</a:t>
              </a:r>
              <a:b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Ga naar de tab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'SLIDEBUILDER’ </a:t>
              </a: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en klik</a:t>
              </a:r>
              <a:b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op de knop 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'Support &amp; Inspiratie'</a:t>
              </a:r>
            </a:p>
          </p:txBody>
        </p:sp>
        <p:grpSp>
          <p:nvGrpSpPr>
            <p:cNvPr id="33" name="ICOON_info">
              <a:extLst>
                <a:ext uri="{FF2B5EF4-FFF2-40B4-BE49-F238E27FC236}">
                  <a16:creationId xmlns:a16="http://schemas.microsoft.com/office/drawing/2014/main" id="{1BD53164-7A93-4D9D-9684-51C8FAB0CFAD}"/>
                </a:ext>
              </a:extLst>
            </p:cNvPr>
            <p:cNvGrpSpPr/>
            <p:nvPr userDrawn="1"/>
          </p:nvGrpSpPr>
          <p:grpSpPr>
            <a:xfrm>
              <a:off x="-376736" y="5063968"/>
              <a:ext cx="283685" cy="283685"/>
              <a:chOff x="-510741" y="5913713"/>
              <a:chExt cx="267555" cy="267555"/>
            </a:xfrm>
          </p:grpSpPr>
          <p:sp>
            <p:nvSpPr>
              <p:cNvPr id="81" name="Ovaal 80">
                <a:extLst>
                  <a:ext uri="{FF2B5EF4-FFF2-40B4-BE49-F238E27FC236}">
                    <a16:creationId xmlns:a16="http://schemas.microsoft.com/office/drawing/2014/main" id="{57A6865A-078D-4A74-8867-F4592C669CCB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2" name="Graphic 163" descr="Informatie">
                <a:extLst>
                  <a:ext uri="{FF2B5EF4-FFF2-40B4-BE49-F238E27FC236}">
                    <a16:creationId xmlns:a16="http://schemas.microsoft.com/office/drawing/2014/main" id="{923E7B42-FD34-47C8-BA5B-8601FD14D4F9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34" name="VOORBEELD">
              <a:extLst>
                <a:ext uri="{FF2B5EF4-FFF2-40B4-BE49-F238E27FC236}">
                  <a16:creationId xmlns:a16="http://schemas.microsoft.com/office/drawing/2014/main" id="{9695A7C1-3400-4D41-9966-3F87EB719656}"/>
                </a:ext>
              </a:extLst>
            </p:cNvPr>
            <p:cNvGrpSpPr/>
            <p:nvPr userDrawn="1"/>
          </p:nvGrpSpPr>
          <p:grpSpPr>
            <a:xfrm>
              <a:off x="-3605171" y="458674"/>
              <a:ext cx="3234311" cy="558875"/>
              <a:chOff x="-3605171" y="458674"/>
              <a:chExt cx="3234311" cy="558875"/>
            </a:xfrm>
          </p:grpSpPr>
          <p:sp>
            <p:nvSpPr>
              <p:cNvPr id="41" name="Rechthoek 40">
                <a:extLst>
                  <a:ext uri="{FF2B5EF4-FFF2-40B4-BE49-F238E27FC236}">
                    <a16:creationId xmlns:a16="http://schemas.microsoft.com/office/drawing/2014/main" id="{9713DB6B-67EA-4B13-9758-F06924AF9772}"/>
                  </a:ext>
                </a:extLst>
              </p:cNvPr>
              <p:cNvSpPr/>
              <p:nvPr userDrawn="1"/>
            </p:nvSpPr>
            <p:spPr>
              <a:xfrm>
                <a:off x="-3604183" y="458674"/>
                <a:ext cx="393459" cy="184058"/>
              </a:xfrm>
              <a:prstGeom prst="rect">
                <a:avLst/>
              </a:prstGeom>
              <a:solidFill>
                <a:srgbClr val="F8F8F8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1800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Start</a:t>
                </a:r>
              </a:p>
            </p:txBody>
          </p:sp>
          <p:sp>
            <p:nvSpPr>
              <p:cNvPr id="42" name="Rechthoek 41">
                <a:extLst>
                  <a:ext uri="{FF2B5EF4-FFF2-40B4-BE49-F238E27FC236}">
                    <a16:creationId xmlns:a16="http://schemas.microsoft.com/office/drawing/2014/main" id="{5768FDDE-B64E-42CD-86DE-E297128EF2AB}"/>
                  </a:ext>
                </a:extLst>
              </p:cNvPr>
              <p:cNvSpPr/>
              <p:nvPr userDrawn="1"/>
            </p:nvSpPr>
            <p:spPr>
              <a:xfrm>
                <a:off x="-3599184" y="621345"/>
                <a:ext cx="383782" cy="27171"/>
              </a:xfrm>
              <a:prstGeom prst="rect">
                <a:avLst/>
              </a:prstGeom>
              <a:solidFill>
                <a:srgbClr val="B7462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43" name="Groep 42">
                <a:extLst>
                  <a:ext uri="{FF2B5EF4-FFF2-40B4-BE49-F238E27FC236}">
                    <a16:creationId xmlns:a16="http://schemas.microsoft.com/office/drawing/2014/main" id="{979D853F-72E7-41E8-B50F-DACB10B2BB38}"/>
                  </a:ext>
                </a:extLst>
              </p:cNvPr>
              <p:cNvGrpSpPr/>
              <p:nvPr userDrawn="1"/>
            </p:nvGrpSpPr>
            <p:grpSpPr>
              <a:xfrm>
                <a:off x="-3386247" y="830871"/>
                <a:ext cx="139423" cy="109566"/>
                <a:chOff x="-2866744" y="827071"/>
                <a:chExt cx="168701" cy="132575"/>
              </a:xfrm>
            </p:grpSpPr>
            <p:grpSp>
              <p:nvGrpSpPr>
                <p:cNvPr id="74" name="Groep 73">
                  <a:extLst>
                    <a:ext uri="{FF2B5EF4-FFF2-40B4-BE49-F238E27FC236}">
                      <a16:creationId xmlns:a16="http://schemas.microsoft.com/office/drawing/2014/main" id="{B8E937E3-0536-4735-B70D-C2349B165914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76" name="Rechte verbindingslijn 75">
                    <a:extLst>
                      <a:ext uri="{FF2B5EF4-FFF2-40B4-BE49-F238E27FC236}">
                        <a16:creationId xmlns:a16="http://schemas.microsoft.com/office/drawing/2014/main" id="{D8C5280C-DFB9-4BBF-832B-A1853C76C84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7" name="Rechte verbindingslijn 76">
                    <a:extLst>
                      <a:ext uri="{FF2B5EF4-FFF2-40B4-BE49-F238E27FC236}">
                        <a16:creationId xmlns:a16="http://schemas.microsoft.com/office/drawing/2014/main" id="{86D1ECF7-65A9-4CA2-9BEE-1AF44EDB0D8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8" name="Rechte verbindingslijn 77">
                    <a:extLst>
                      <a:ext uri="{FF2B5EF4-FFF2-40B4-BE49-F238E27FC236}">
                        <a16:creationId xmlns:a16="http://schemas.microsoft.com/office/drawing/2014/main" id="{FCA66897-33B2-498E-A8BC-7955DC6D314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9" name="Rechte verbindingslijn 78">
                    <a:extLst>
                      <a:ext uri="{FF2B5EF4-FFF2-40B4-BE49-F238E27FC236}">
                        <a16:creationId xmlns:a16="http://schemas.microsoft.com/office/drawing/2014/main" id="{D2A5B9C5-6B68-4487-9E0B-1606CF8DCDF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0" name="Rechte verbindingslijn 79">
                    <a:extLst>
                      <a:ext uri="{FF2B5EF4-FFF2-40B4-BE49-F238E27FC236}">
                        <a16:creationId xmlns:a16="http://schemas.microsoft.com/office/drawing/2014/main" id="{15C79B62-47F3-44A5-B9BB-7DB91EF3930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75" name="Pijl: rechts 74">
                  <a:extLst>
                    <a:ext uri="{FF2B5EF4-FFF2-40B4-BE49-F238E27FC236}">
                      <a16:creationId xmlns:a16="http://schemas.microsoft.com/office/drawing/2014/main" id="{EC7DC958-3379-4965-B12B-358536F2C5AB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44" name="Groep 43">
                <a:extLst>
                  <a:ext uri="{FF2B5EF4-FFF2-40B4-BE49-F238E27FC236}">
                    <a16:creationId xmlns:a16="http://schemas.microsoft.com/office/drawing/2014/main" id="{750CB2D7-6830-4FDE-9D38-C8C7053E3F72}"/>
                  </a:ext>
                </a:extLst>
              </p:cNvPr>
              <p:cNvGrpSpPr/>
              <p:nvPr userDrawn="1"/>
            </p:nvGrpSpPr>
            <p:grpSpPr>
              <a:xfrm>
                <a:off x="-3605171" y="830871"/>
                <a:ext cx="139423" cy="109566"/>
                <a:chOff x="-2866744" y="518074"/>
                <a:chExt cx="168701" cy="132575"/>
              </a:xfrm>
            </p:grpSpPr>
            <p:grpSp>
              <p:nvGrpSpPr>
                <p:cNvPr id="67" name="Groep 66">
                  <a:extLst>
                    <a:ext uri="{FF2B5EF4-FFF2-40B4-BE49-F238E27FC236}">
                      <a16:creationId xmlns:a16="http://schemas.microsoft.com/office/drawing/2014/main" id="{3DCFE30A-082B-443B-AB81-C78EBDFAD0D3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69" name="Rechte verbindingslijn 68">
                    <a:extLst>
                      <a:ext uri="{FF2B5EF4-FFF2-40B4-BE49-F238E27FC236}">
                        <a16:creationId xmlns:a16="http://schemas.microsoft.com/office/drawing/2014/main" id="{4DB07196-9933-4B32-BF5E-2416F4738AE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0" name="Rechte verbindingslijn 69">
                    <a:extLst>
                      <a:ext uri="{FF2B5EF4-FFF2-40B4-BE49-F238E27FC236}">
                        <a16:creationId xmlns:a16="http://schemas.microsoft.com/office/drawing/2014/main" id="{A3576F07-AE86-4B18-B919-D20365BC073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1" name="Rechte verbindingslijn 70">
                    <a:extLst>
                      <a:ext uri="{FF2B5EF4-FFF2-40B4-BE49-F238E27FC236}">
                        <a16:creationId xmlns:a16="http://schemas.microsoft.com/office/drawing/2014/main" id="{7942CE50-7BA8-41EE-ABDD-8117093147C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2" name="Rechte verbindingslijn 71">
                    <a:extLst>
                      <a:ext uri="{FF2B5EF4-FFF2-40B4-BE49-F238E27FC236}">
                        <a16:creationId xmlns:a16="http://schemas.microsoft.com/office/drawing/2014/main" id="{86409610-4FF9-4150-B211-7160EBAB397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3" name="Rechte verbindingslijn 72">
                    <a:extLst>
                      <a:ext uri="{FF2B5EF4-FFF2-40B4-BE49-F238E27FC236}">
                        <a16:creationId xmlns:a16="http://schemas.microsoft.com/office/drawing/2014/main" id="{F16DDC05-6CA4-4871-BE01-12E2019C726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68" name="Pijl: rechts 67">
                  <a:extLst>
                    <a:ext uri="{FF2B5EF4-FFF2-40B4-BE49-F238E27FC236}">
                      <a16:creationId xmlns:a16="http://schemas.microsoft.com/office/drawing/2014/main" id="{E9B3BBD2-80F3-426A-BC14-72A9E0EAF64A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cxnSp>
            <p:nvCxnSpPr>
              <p:cNvPr id="45" name="Rechte verbindingslijn 44">
                <a:extLst>
                  <a:ext uri="{FF2B5EF4-FFF2-40B4-BE49-F238E27FC236}">
                    <a16:creationId xmlns:a16="http://schemas.microsoft.com/office/drawing/2014/main" id="{3C0534D9-123B-4298-82F0-B9B39931DCD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459956" y="588169"/>
                <a:ext cx="547687" cy="219076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2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46" name="Rechte verbindingslijn 45">
                <a:extLst>
                  <a:ext uri="{FF2B5EF4-FFF2-40B4-BE49-F238E27FC236}">
                    <a16:creationId xmlns:a16="http://schemas.microsoft.com/office/drawing/2014/main" id="{047F6347-9FA6-4CA3-9546-3421D40ABFA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224213" y="828675"/>
                <a:ext cx="319088" cy="0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2"/>
                </a:solidFill>
                <a:prstDash val="solid"/>
                <a:headEnd type="oval"/>
              </a:ln>
              <a:effectLst/>
            </p:spPr>
          </p:cxnSp>
          <p:sp>
            <p:nvSpPr>
              <p:cNvPr id="47" name="Rechthoek 46">
                <a:extLst>
                  <a:ext uri="{FF2B5EF4-FFF2-40B4-BE49-F238E27FC236}">
                    <a16:creationId xmlns:a16="http://schemas.microsoft.com/office/drawing/2014/main" id="{F4DCF116-AA6A-4CFA-8BF1-A8FDDE14174F}"/>
                  </a:ext>
                </a:extLst>
              </p:cNvPr>
              <p:cNvSpPr/>
              <p:nvPr userDrawn="1"/>
            </p:nvSpPr>
            <p:spPr>
              <a:xfrm>
                <a:off x="-2559903" y="512179"/>
                <a:ext cx="2189042" cy="15108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Tekstniveau omhoog</a:t>
                </a:r>
              </a:p>
            </p:txBody>
          </p:sp>
          <p:sp>
            <p:nvSpPr>
              <p:cNvPr id="48" name="Rechthoek 47">
                <a:extLst>
                  <a:ext uri="{FF2B5EF4-FFF2-40B4-BE49-F238E27FC236}">
                    <a16:creationId xmlns:a16="http://schemas.microsoft.com/office/drawing/2014/main" id="{716BDFE4-BD02-4C59-B07A-FA3E43768671}"/>
                  </a:ext>
                </a:extLst>
              </p:cNvPr>
              <p:cNvSpPr/>
              <p:nvPr userDrawn="1"/>
            </p:nvSpPr>
            <p:spPr>
              <a:xfrm>
                <a:off x="-2559903" y="819562"/>
                <a:ext cx="2189043" cy="142202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Tekstniveau omlaag</a:t>
                </a:r>
              </a:p>
            </p:txBody>
          </p:sp>
          <p:grpSp>
            <p:nvGrpSpPr>
              <p:cNvPr id="49" name="Groep 48">
                <a:extLst>
                  <a:ext uri="{FF2B5EF4-FFF2-40B4-BE49-F238E27FC236}">
                    <a16:creationId xmlns:a16="http://schemas.microsoft.com/office/drawing/2014/main" id="{BE5D1E6D-F40B-4B5D-BC29-EA269A229171}"/>
                  </a:ext>
                </a:extLst>
              </p:cNvPr>
              <p:cNvGrpSpPr/>
              <p:nvPr userDrawn="1"/>
            </p:nvGrpSpPr>
            <p:grpSpPr>
              <a:xfrm>
                <a:off x="-2916763" y="769168"/>
                <a:ext cx="268738" cy="248381"/>
                <a:chOff x="-2916763" y="769168"/>
                <a:chExt cx="268738" cy="248381"/>
              </a:xfrm>
            </p:grpSpPr>
            <p:sp>
              <p:nvSpPr>
                <p:cNvPr id="59" name="Rechthoek 58">
                  <a:extLst>
                    <a:ext uri="{FF2B5EF4-FFF2-40B4-BE49-F238E27FC236}">
                      <a16:creationId xmlns:a16="http://schemas.microsoft.com/office/drawing/2014/main" id="{2483CB31-FB01-4A21-BF6A-7C65F6BD1693}"/>
                    </a:ext>
                  </a:extLst>
                </p:cNvPr>
                <p:cNvSpPr/>
                <p:nvPr userDrawn="1"/>
              </p:nvSpPr>
              <p:spPr>
                <a:xfrm>
                  <a:off x="-2916763" y="769168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60" name="Groep 59">
                  <a:extLst>
                    <a:ext uri="{FF2B5EF4-FFF2-40B4-BE49-F238E27FC236}">
                      <a16:creationId xmlns:a16="http://schemas.microsoft.com/office/drawing/2014/main" id="{ADC4F898-F0AD-484C-8893-816C9010124B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62" name="Rechte verbindingslijn 61">
                    <a:extLst>
                      <a:ext uri="{FF2B5EF4-FFF2-40B4-BE49-F238E27FC236}">
                        <a16:creationId xmlns:a16="http://schemas.microsoft.com/office/drawing/2014/main" id="{04C0A6B5-45AB-4870-B7F9-D02F34165FC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3" name="Rechte verbindingslijn 62">
                    <a:extLst>
                      <a:ext uri="{FF2B5EF4-FFF2-40B4-BE49-F238E27FC236}">
                        <a16:creationId xmlns:a16="http://schemas.microsoft.com/office/drawing/2014/main" id="{A18A9B84-9B7B-4A08-BBFE-BB6294C891D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4" name="Rechte verbindingslijn 63">
                    <a:extLst>
                      <a:ext uri="{FF2B5EF4-FFF2-40B4-BE49-F238E27FC236}">
                        <a16:creationId xmlns:a16="http://schemas.microsoft.com/office/drawing/2014/main" id="{5051AB24-4E66-400C-9FA2-EC62FB3FA01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5" name="Rechte verbindingslijn 64">
                    <a:extLst>
                      <a:ext uri="{FF2B5EF4-FFF2-40B4-BE49-F238E27FC236}">
                        <a16:creationId xmlns:a16="http://schemas.microsoft.com/office/drawing/2014/main" id="{9125F9A5-ACE9-4C9A-ADB0-B40E7462B85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6" name="Rechte verbindingslijn 65">
                    <a:extLst>
                      <a:ext uri="{FF2B5EF4-FFF2-40B4-BE49-F238E27FC236}">
                        <a16:creationId xmlns:a16="http://schemas.microsoft.com/office/drawing/2014/main" id="{F3237ACB-CAFC-4410-901D-299E570F89B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61" name="Pijl: rechts 60">
                  <a:extLst>
                    <a:ext uri="{FF2B5EF4-FFF2-40B4-BE49-F238E27FC236}">
                      <a16:creationId xmlns:a16="http://schemas.microsoft.com/office/drawing/2014/main" id="{3BBBEEAC-DBAC-4FCA-AECD-AEC0325E3CDE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50" name="Groep 49">
                <a:extLst>
                  <a:ext uri="{FF2B5EF4-FFF2-40B4-BE49-F238E27FC236}">
                    <a16:creationId xmlns:a16="http://schemas.microsoft.com/office/drawing/2014/main" id="{6BE221B8-7B36-4706-B4F1-B17250464A90}"/>
                  </a:ext>
                </a:extLst>
              </p:cNvPr>
              <p:cNvGrpSpPr/>
              <p:nvPr userDrawn="1"/>
            </p:nvGrpSpPr>
            <p:grpSpPr>
              <a:xfrm>
                <a:off x="-2916763" y="460171"/>
                <a:ext cx="268738" cy="248381"/>
                <a:chOff x="-2916763" y="460171"/>
                <a:chExt cx="268738" cy="248381"/>
              </a:xfrm>
            </p:grpSpPr>
            <p:sp>
              <p:nvSpPr>
                <p:cNvPr id="51" name="Rechthoek 50">
                  <a:extLst>
                    <a:ext uri="{FF2B5EF4-FFF2-40B4-BE49-F238E27FC236}">
                      <a16:creationId xmlns:a16="http://schemas.microsoft.com/office/drawing/2014/main" id="{0FC5063B-F178-457D-8D61-04AC9ECA220C}"/>
                    </a:ext>
                  </a:extLst>
                </p:cNvPr>
                <p:cNvSpPr/>
                <p:nvPr userDrawn="1"/>
              </p:nvSpPr>
              <p:spPr>
                <a:xfrm>
                  <a:off x="-2916763" y="460171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52" name="Groep 51">
                  <a:extLst>
                    <a:ext uri="{FF2B5EF4-FFF2-40B4-BE49-F238E27FC236}">
                      <a16:creationId xmlns:a16="http://schemas.microsoft.com/office/drawing/2014/main" id="{829EBA37-8026-4E0F-AD98-B7449F3BD7DA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54" name="Rechte verbindingslijn 53">
                    <a:extLst>
                      <a:ext uri="{FF2B5EF4-FFF2-40B4-BE49-F238E27FC236}">
                        <a16:creationId xmlns:a16="http://schemas.microsoft.com/office/drawing/2014/main" id="{9DC1FF12-8C6E-4129-981C-47F4E42D070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5" name="Rechte verbindingslijn 54">
                    <a:extLst>
                      <a:ext uri="{FF2B5EF4-FFF2-40B4-BE49-F238E27FC236}">
                        <a16:creationId xmlns:a16="http://schemas.microsoft.com/office/drawing/2014/main" id="{EB77BB6D-BCC7-4772-BCA4-21AEE610F9C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6" name="Rechte verbindingslijn 55">
                    <a:extLst>
                      <a:ext uri="{FF2B5EF4-FFF2-40B4-BE49-F238E27FC236}">
                        <a16:creationId xmlns:a16="http://schemas.microsoft.com/office/drawing/2014/main" id="{0EF0A520-C793-49F6-8763-3019E2F86C4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7" name="Rechte verbindingslijn 56">
                    <a:extLst>
                      <a:ext uri="{FF2B5EF4-FFF2-40B4-BE49-F238E27FC236}">
                        <a16:creationId xmlns:a16="http://schemas.microsoft.com/office/drawing/2014/main" id="{AFE5B98E-5E7E-41CE-9C83-AF3E440D326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8" name="Rechte verbindingslijn 57">
                    <a:extLst>
                      <a:ext uri="{FF2B5EF4-FFF2-40B4-BE49-F238E27FC236}">
                        <a16:creationId xmlns:a16="http://schemas.microsoft.com/office/drawing/2014/main" id="{392CD823-4FC7-454E-9F18-8827FAC433D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3" name="Pijl: rechts 52">
                  <a:extLst>
                    <a:ext uri="{FF2B5EF4-FFF2-40B4-BE49-F238E27FC236}">
                      <a16:creationId xmlns:a16="http://schemas.microsoft.com/office/drawing/2014/main" id="{B50C01AA-7621-4E5E-AE18-CA25EE80E845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35" name="Groep 34">
              <a:extLst>
                <a:ext uri="{FF2B5EF4-FFF2-40B4-BE49-F238E27FC236}">
                  <a16:creationId xmlns:a16="http://schemas.microsoft.com/office/drawing/2014/main" id="{FC1683DF-A1B4-4796-92A9-720128C2D51F}"/>
                </a:ext>
              </a:extLst>
            </p:cNvPr>
            <p:cNvGrpSpPr/>
            <p:nvPr userDrawn="1"/>
          </p:nvGrpSpPr>
          <p:grpSpPr>
            <a:xfrm>
              <a:off x="-938434" y="5326819"/>
              <a:ext cx="627798" cy="576693"/>
              <a:chOff x="-1753862" y="6112775"/>
              <a:chExt cx="759635" cy="697798"/>
            </a:xfrm>
          </p:grpSpPr>
          <p:grpSp>
            <p:nvGrpSpPr>
              <p:cNvPr id="36" name="Inspireren">
                <a:extLst>
                  <a:ext uri="{FF2B5EF4-FFF2-40B4-BE49-F238E27FC236}">
                    <a16:creationId xmlns:a16="http://schemas.microsoft.com/office/drawing/2014/main" id="{32002FAE-BEB6-464E-B8FF-37CB344CF8E7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-1484858" y="6112775"/>
                <a:ext cx="205431" cy="293286"/>
                <a:chOff x="4768" y="2783"/>
                <a:chExt cx="788" cy="1125"/>
              </a:xfrm>
              <a:gradFill>
                <a:gsLst>
                  <a:gs pos="0">
                    <a:srgbClr val="9D9FA1"/>
                  </a:gs>
                  <a:gs pos="70000">
                    <a:srgbClr val="211F26"/>
                  </a:gs>
                </a:gsLst>
                <a:lin ang="2700000" scaled="0"/>
              </a:gradFill>
            </p:grpSpPr>
            <p:sp>
              <p:nvSpPr>
                <p:cNvPr id="38" name="Freeform 12">
                  <a:extLst>
                    <a:ext uri="{FF2B5EF4-FFF2-40B4-BE49-F238E27FC236}">
                      <a16:creationId xmlns:a16="http://schemas.microsoft.com/office/drawing/2014/main" id="{674373A6-7561-41E8-83C5-4CF50861A7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1" y="3186"/>
                  <a:ext cx="319" cy="288"/>
                </a:xfrm>
                <a:custGeom>
                  <a:avLst/>
                  <a:gdLst>
                    <a:gd name="T0" fmla="*/ 220 w 319"/>
                    <a:gd name="T1" fmla="*/ 288 h 288"/>
                    <a:gd name="T2" fmla="*/ 107 w 319"/>
                    <a:gd name="T3" fmla="*/ 288 h 288"/>
                    <a:gd name="T4" fmla="*/ 0 w 319"/>
                    <a:gd name="T5" fmla="*/ 0 h 288"/>
                    <a:gd name="T6" fmla="*/ 319 w 319"/>
                    <a:gd name="T7" fmla="*/ 0 h 288"/>
                    <a:gd name="T8" fmla="*/ 220 w 319"/>
                    <a:gd name="T9" fmla="*/ 28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9" h="288">
                      <a:moveTo>
                        <a:pt x="220" y="288"/>
                      </a:moveTo>
                      <a:lnTo>
                        <a:pt x="107" y="288"/>
                      </a:lnTo>
                      <a:lnTo>
                        <a:pt x="0" y="0"/>
                      </a:lnTo>
                      <a:lnTo>
                        <a:pt x="319" y="0"/>
                      </a:lnTo>
                      <a:lnTo>
                        <a:pt x="220" y="288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39" name="Freeform 13">
                  <a:extLst>
                    <a:ext uri="{FF2B5EF4-FFF2-40B4-BE49-F238E27FC236}">
                      <a16:creationId xmlns:a16="http://schemas.microsoft.com/office/drawing/2014/main" id="{5BB232DC-86CF-421C-AB9B-FF0147FA31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2" y="3796"/>
                  <a:ext cx="282" cy="112"/>
                </a:xfrm>
                <a:custGeom>
                  <a:avLst/>
                  <a:gdLst>
                    <a:gd name="T0" fmla="*/ 229 w 251"/>
                    <a:gd name="T1" fmla="*/ 70 h 100"/>
                    <a:gd name="T2" fmla="*/ 229 w 251"/>
                    <a:gd name="T3" fmla="*/ 69 h 100"/>
                    <a:gd name="T4" fmla="*/ 251 w 251"/>
                    <a:gd name="T5" fmla="*/ 0 h 100"/>
                    <a:gd name="T6" fmla="*/ 0 w 251"/>
                    <a:gd name="T7" fmla="*/ 0 h 100"/>
                    <a:gd name="T8" fmla="*/ 22 w 251"/>
                    <a:gd name="T9" fmla="*/ 69 h 100"/>
                    <a:gd name="T10" fmla="*/ 63 w 251"/>
                    <a:gd name="T11" fmla="*/ 100 h 100"/>
                    <a:gd name="T12" fmla="*/ 188 w 251"/>
                    <a:gd name="T13" fmla="*/ 100 h 100"/>
                    <a:gd name="T14" fmla="*/ 229 w 251"/>
                    <a:gd name="T15" fmla="*/ 71 h 100"/>
                    <a:gd name="T16" fmla="*/ 229 w 251"/>
                    <a:gd name="T17" fmla="*/ 71 h 100"/>
                    <a:gd name="T18" fmla="*/ 229 w 251"/>
                    <a:gd name="T19" fmla="*/ 7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1" h="100">
                      <a:moveTo>
                        <a:pt x="229" y="70"/>
                      </a:moveTo>
                      <a:cubicBezTo>
                        <a:pt x="229" y="70"/>
                        <a:pt x="229" y="69"/>
                        <a:pt x="229" y="69"/>
                      </a:cubicBezTo>
                      <a:cubicBezTo>
                        <a:pt x="251" y="0"/>
                        <a:pt x="251" y="0"/>
                        <a:pt x="25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7" y="87"/>
                        <a:pt x="44" y="100"/>
                        <a:pt x="63" y="100"/>
                      </a:cubicBezTo>
                      <a:cubicBezTo>
                        <a:pt x="188" y="100"/>
                        <a:pt x="188" y="100"/>
                        <a:pt x="188" y="100"/>
                      </a:cubicBezTo>
                      <a:cubicBezTo>
                        <a:pt x="207" y="100"/>
                        <a:pt x="223" y="88"/>
                        <a:pt x="229" y="71"/>
                      </a:cubicBezTo>
                      <a:cubicBezTo>
                        <a:pt x="229" y="71"/>
                        <a:pt x="229" y="71"/>
                        <a:pt x="229" y="71"/>
                      </a:cubicBezTo>
                      <a:lnTo>
                        <a:pt x="229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40" name="Freeform 14">
                  <a:extLst>
                    <a:ext uri="{FF2B5EF4-FFF2-40B4-BE49-F238E27FC236}">
                      <a16:creationId xmlns:a16="http://schemas.microsoft.com/office/drawing/2014/main" id="{10F406B3-CF28-475A-B4B5-DF9B798318F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68" y="2783"/>
                  <a:ext cx="788" cy="966"/>
                </a:xfrm>
                <a:custGeom>
                  <a:avLst/>
                  <a:gdLst>
                    <a:gd name="T0" fmla="*/ 351 w 702"/>
                    <a:gd name="T1" fmla="*/ 0 h 860"/>
                    <a:gd name="T2" fmla="*/ 0 w 702"/>
                    <a:gd name="T3" fmla="*/ 351 h 860"/>
                    <a:gd name="T4" fmla="*/ 134 w 702"/>
                    <a:gd name="T5" fmla="*/ 627 h 860"/>
                    <a:gd name="T6" fmla="*/ 165 w 702"/>
                    <a:gd name="T7" fmla="*/ 718 h 860"/>
                    <a:gd name="T8" fmla="*/ 266 w 702"/>
                    <a:gd name="T9" fmla="*/ 718 h 860"/>
                    <a:gd name="T10" fmla="*/ 266 w 702"/>
                    <a:gd name="T11" fmla="*/ 718 h 860"/>
                    <a:gd name="T12" fmla="*/ 434 w 702"/>
                    <a:gd name="T13" fmla="*/ 718 h 860"/>
                    <a:gd name="T14" fmla="*/ 419 w 702"/>
                    <a:gd name="T15" fmla="*/ 760 h 860"/>
                    <a:gd name="T16" fmla="*/ 284 w 702"/>
                    <a:gd name="T17" fmla="*/ 760 h 860"/>
                    <a:gd name="T18" fmla="*/ 284 w 702"/>
                    <a:gd name="T19" fmla="*/ 760 h 860"/>
                    <a:gd name="T20" fmla="*/ 179 w 702"/>
                    <a:gd name="T21" fmla="*/ 760 h 860"/>
                    <a:gd name="T22" fmla="*/ 212 w 702"/>
                    <a:gd name="T23" fmla="*/ 860 h 860"/>
                    <a:gd name="T24" fmla="*/ 212 w 702"/>
                    <a:gd name="T25" fmla="*/ 860 h 860"/>
                    <a:gd name="T26" fmla="*/ 216 w 702"/>
                    <a:gd name="T27" fmla="*/ 860 h 860"/>
                    <a:gd name="T28" fmla="*/ 488 w 702"/>
                    <a:gd name="T29" fmla="*/ 860 h 860"/>
                    <a:gd name="T30" fmla="*/ 491 w 702"/>
                    <a:gd name="T31" fmla="*/ 860 h 860"/>
                    <a:gd name="T32" fmla="*/ 570 w 702"/>
                    <a:gd name="T33" fmla="*/ 625 h 860"/>
                    <a:gd name="T34" fmla="*/ 702 w 702"/>
                    <a:gd name="T35" fmla="*/ 351 h 860"/>
                    <a:gd name="T36" fmla="*/ 351 w 702"/>
                    <a:gd name="T37" fmla="*/ 0 h 860"/>
                    <a:gd name="T38" fmla="*/ 587 w 702"/>
                    <a:gd name="T39" fmla="*/ 438 h 860"/>
                    <a:gd name="T40" fmla="*/ 485 w 702"/>
                    <a:gd name="T41" fmla="*/ 563 h 860"/>
                    <a:gd name="T42" fmla="*/ 454 w 702"/>
                    <a:gd name="T43" fmla="*/ 658 h 860"/>
                    <a:gd name="T44" fmla="*/ 250 w 702"/>
                    <a:gd name="T45" fmla="*/ 658 h 860"/>
                    <a:gd name="T46" fmla="*/ 219 w 702"/>
                    <a:gd name="T47" fmla="*/ 565 h 860"/>
                    <a:gd name="T48" fmla="*/ 115 w 702"/>
                    <a:gd name="T49" fmla="*/ 439 h 860"/>
                    <a:gd name="T50" fmla="*/ 99 w 702"/>
                    <a:gd name="T51" fmla="*/ 351 h 860"/>
                    <a:gd name="T52" fmla="*/ 351 w 702"/>
                    <a:gd name="T53" fmla="*/ 99 h 860"/>
                    <a:gd name="T54" fmla="*/ 603 w 702"/>
                    <a:gd name="T55" fmla="*/ 351 h 860"/>
                    <a:gd name="T56" fmla="*/ 587 w 702"/>
                    <a:gd name="T57" fmla="*/ 438 h 8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702" h="860">
                      <a:moveTo>
                        <a:pt x="351" y="0"/>
                      </a:moveTo>
                      <a:cubicBezTo>
                        <a:pt x="157" y="0"/>
                        <a:pt x="0" y="157"/>
                        <a:pt x="0" y="351"/>
                      </a:cubicBezTo>
                      <a:cubicBezTo>
                        <a:pt x="0" y="463"/>
                        <a:pt x="52" y="562"/>
                        <a:pt x="134" y="627"/>
                      </a:cubicBezTo>
                      <a:cubicBezTo>
                        <a:pt x="165" y="718"/>
                        <a:pt x="165" y="718"/>
                        <a:pt x="165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434" y="718"/>
                        <a:pt x="434" y="718"/>
                        <a:pt x="434" y="718"/>
                      </a:cubicBezTo>
                      <a:cubicBezTo>
                        <a:pt x="419" y="760"/>
                        <a:pt x="419" y="760"/>
                        <a:pt x="419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179" y="760"/>
                        <a:pt x="179" y="760"/>
                        <a:pt x="179" y="7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6" y="860"/>
                        <a:pt x="216" y="860"/>
                        <a:pt x="216" y="860"/>
                      </a:cubicBezTo>
                      <a:cubicBezTo>
                        <a:pt x="488" y="860"/>
                        <a:pt x="488" y="860"/>
                        <a:pt x="488" y="860"/>
                      </a:cubicBezTo>
                      <a:cubicBezTo>
                        <a:pt x="491" y="860"/>
                        <a:pt x="491" y="860"/>
                        <a:pt x="491" y="860"/>
                      </a:cubicBezTo>
                      <a:cubicBezTo>
                        <a:pt x="570" y="625"/>
                        <a:pt x="570" y="625"/>
                        <a:pt x="570" y="625"/>
                      </a:cubicBezTo>
                      <a:cubicBezTo>
                        <a:pt x="651" y="560"/>
                        <a:pt x="702" y="461"/>
                        <a:pt x="702" y="351"/>
                      </a:cubicBezTo>
                      <a:cubicBezTo>
                        <a:pt x="702" y="157"/>
                        <a:pt x="545" y="0"/>
                        <a:pt x="351" y="0"/>
                      </a:cubicBezTo>
                      <a:close/>
                      <a:moveTo>
                        <a:pt x="587" y="438"/>
                      </a:moveTo>
                      <a:cubicBezTo>
                        <a:pt x="568" y="490"/>
                        <a:pt x="531" y="534"/>
                        <a:pt x="485" y="563"/>
                      </a:cubicBezTo>
                      <a:cubicBezTo>
                        <a:pt x="454" y="658"/>
                        <a:pt x="454" y="658"/>
                        <a:pt x="454" y="658"/>
                      </a:cubicBezTo>
                      <a:cubicBezTo>
                        <a:pt x="250" y="658"/>
                        <a:pt x="250" y="658"/>
                        <a:pt x="250" y="658"/>
                      </a:cubicBezTo>
                      <a:cubicBezTo>
                        <a:pt x="219" y="565"/>
                        <a:pt x="219" y="565"/>
                        <a:pt x="219" y="565"/>
                      </a:cubicBezTo>
                      <a:cubicBezTo>
                        <a:pt x="172" y="536"/>
                        <a:pt x="135" y="491"/>
                        <a:pt x="115" y="439"/>
                      </a:cubicBezTo>
                      <a:cubicBezTo>
                        <a:pt x="105" y="411"/>
                        <a:pt x="99" y="382"/>
                        <a:pt x="99" y="351"/>
                      </a:cubicBezTo>
                      <a:cubicBezTo>
                        <a:pt x="99" y="212"/>
                        <a:pt x="212" y="99"/>
                        <a:pt x="351" y="99"/>
                      </a:cubicBezTo>
                      <a:cubicBezTo>
                        <a:pt x="490" y="99"/>
                        <a:pt x="603" y="212"/>
                        <a:pt x="603" y="351"/>
                      </a:cubicBezTo>
                      <a:cubicBezTo>
                        <a:pt x="603" y="381"/>
                        <a:pt x="597" y="411"/>
                        <a:pt x="587" y="4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</p:grpSp>
          <p:sp>
            <p:nvSpPr>
              <p:cNvPr id="37" name="Tekstvak 36">
                <a:extLst>
                  <a:ext uri="{FF2B5EF4-FFF2-40B4-BE49-F238E27FC236}">
                    <a16:creationId xmlns:a16="http://schemas.microsoft.com/office/drawing/2014/main" id="{DB708FB0-9806-4BB8-8B2B-7E1AA726FF88}"/>
                  </a:ext>
                </a:extLst>
              </p:cNvPr>
              <p:cNvSpPr txBox="1"/>
              <p:nvPr userDrawn="1"/>
            </p:nvSpPr>
            <p:spPr>
              <a:xfrm>
                <a:off x="-1753862" y="6420664"/>
                <a:ext cx="759635" cy="389909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Support &amp;</a:t>
                </a:r>
                <a:b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Inspiratie</a:t>
                </a:r>
              </a:p>
            </p:txBody>
          </p:sp>
        </p:grpSp>
      </p:grp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[donker groen]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9" y="1963738"/>
            <a:ext cx="11101386" cy="4344987"/>
          </a:xfrm>
        </p:spPr>
        <p:txBody>
          <a:bodyPr/>
          <a:lstStyle>
            <a:lvl1pPr>
              <a:buClr>
                <a:schemeClr val="bg1"/>
              </a:buClr>
              <a:defRPr>
                <a:solidFill>
                  <a:schemeClr val="bg1"/>
                </a:solidFill>
              </a:defRPr>
            </a:lvl1pPr>
            <a:lvl2pPr>
              <a:buClr>
                <a:schemeClr val="bg1"/>
              </a:buCl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003FABD-3768-41CE-A027-83002904881E}" type="datetime1">
              <a:rPr lang="nl-NL" smtClean="0"/>
              <a:t>27-1-2021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dirty="0"/>
              <a:t>Erasmus University Rotterdam </a:t>
            </a:r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25488840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Beeld S - 2 kolomm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" name="- INSTRUCTIES">
            <a:extLst>
              <a:ext uri="{FF2B5EF4-FFF2-40B4-BE49-F238E27FC236}">
                <a16:creationId xmlns:a16="http://schemas.microsoft.com/office/drawing/2014/main" id="{C9172FE5-A887-45E1-BCA2-E89113CD4A2C}"/>
              </a:ext>
            </a:extLst>
          </p:cNvPr>
          <p:cNvGrpSpPr/>
          <p:nvPr userDrawn="1"/>
        </p:nvGrpSpPr>
        <p:grpSpPr>
          <a:xfrm>
            <a:off x="12377595" y="-1"/>
            <a:ext cx="3693386" cy="6688475"/>
            <a:chOff x="-3786165" y="-1"/>
            <a:chExt cx="3693386" cy="6688475"/>
          </a:xfrm>
        </p:grpSpPr>
        <p:sp>
          <p:nvSpPr>
            <p:cNvPr id="87" name="Rechthoek 86">
              <a:extLst>
                <a:ext uri="{FF2B5EF4-FFF2-40B4-BE49-F238E27FC236}">
                  <a16:creationId xmlns:a16="http://schemas.microsoft.com/office/drawing/2014/main" id="{FA6C3361-DAD4-4C99-A8DF-C7F8FC903F97}"/>
                </a:ext>
              </a:extLst>
            </p:cNvPr>
            <p:cNvSpPr/>
            <p:nvPr userDrawn="1"/>
          </p:nvSpPr>
          <p:spPr>
            <a:xfrm>
              <a:off x="-3786165" y="-1"/>
              <a:ext cx="3593091" cy="603485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Afbeelding invoegen/opmaken</a:t>
              </a:r>
            </a:p>
          </p:txBody>
        </p:sp>
        <p:sp>
          <p:nvSpPr>
            <p:cNvPr id="88" name="Ovaal 87">
              <a:extLst>
                <a:ext uri="{FF2B5EF4-FFF2-40B4-BE49-F238E27FC236}">
                  <a16:creationId xmlns:a16="http://schemas.microsoft.com/office/drawing/2014/main" id="{9ED013B7-585F-4DDB-81CB-835755D7D411}"/>
                </a:ext>
              </a:extLst>
            </p:cNvPr>
            <p:cNvSpPr/>
            <p:nvPr userDrawn="1"/>
          </p:nvSpPr>
          <p:spPr>
            <a:xfrm>
              <a:off x="-3603587" y="46532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89" name="Rechthoek 88">
              <a:extLst>
                <a:ext uri="{FF2B5EF4-FFF2-40B4-BE49-F238E27FC236}">
                  <a16:creationId xmlns:a16="http://schemas.microsoft.com/office/drawing/2014/main" id="{C84FC922-4F0D-48B1-B98B-9A04D562458C}"/>
                </a:ext>
              </a:extLst>
            </p:cNvPr>
            <p:cNvSpPr/>
            <p:nvPr userDrawn="1"/>
          </p:nvSpPr>
          <p:spPr>
            <a:xfrm>
              <a:off x="-3319415" y="465324"/>
              <a:ext cx="2962706" cy="668152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Wanneer nodig, verwijder de bestaande afbeelding d.m.v. de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‘Backspace toets’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Selecteer het afbeeldingskader, ga naar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‘Slidebuilder'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en klik op de knop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'Afbeeldingen’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0" name="Ovaal 89">
              <a:extLst>
                <a:ext uri="{FF2B5EF4-FFF2-40B4-BE49-F238E27FC236}">
                  <a16:creationId xmlns:a16="http://schemas.microsoft.com/office/drawing/2014/main" id="{2C8783DD-9C83-46D1-9ACE-0C62FA7B6659}"/>
                </a:ext>
              </a:extLst>
            </p:cNvPr>
            <p:cNvSpPr/>
            <p:nvPr userDrawn="1"/>
          </p:nvSpPr>
          <p:spPr>
            <a:xfrm>
              <a:off x="-3603587" y="2633935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91" name="Rechthoek 90">
              <a:extLst>
                <a:ext uri="{FF2B5EF4-FFF2-40B4-BE49-F238E27FC236}">
                  <a16:creationId xmlns:a16="http://schemas.microsoft.com/office/drawing/2014/main" id="{DE03DD9B-4A60-4EA5-8326-4128C3E4CB3A}"/>
                </a:ext>
              </a:extLst>
            </p:cNvPr>
            <p:cNvSpPr/>
            <p:nvPr userDrawn="1"/>
          </p:nvSpPr>
          <p:spPr>
            <a:xfrm>
              <a:off x="-3319416" y="2633936"/>
              <a:ext cx="3126341" cy="46279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Klik met de rechter muisknop op de miniatuurweergave van de dia aan de linkerkant van het scherm en kies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‘Dia herstellen’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92" name="Ovaal 91">
              <a:extLst>
                <a:ext uri="{FF2B5EF4-FFF2-40B4-BE49-F238E27FC236}">
                  <a16:creationId xmlns:a16="http://schemas.microsoft.com/office/drawing/2014/main" id="{7566DFF6-F7BF-48D5-9810-A4E2990B3197}"/>
                </a:ext>
              </a:extLst>
            </p:cNvPr>
            <p:cNvSpPr/>
            <p:nvPr userDrawn="1"/>
          </p:nvSpPr>
          <p:spPr>
            <a:xfrm>
              <a:off x="-3603587" y="4226365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93" name="Rechthoek 92">
              <a:extLst>
                <a:ext uri="{FF2B5EF4-FFF2-40B4-BE49-F238E27FC236}">
                  <a16:creationId xmlns:a16="http://schemas.microsoft.com/office/drawing/2014/main" id="{C959DA77-0FA0-4A66-8C13-8E28B34384DB}"/>
                </a:ext>
              </a:extLst>
            </p:cNvPr>
            <p:cNvSpPr/>
            <p:nvPr userDrawn="1"/>
          </p:nvSpPr>
          <p:spPr>
            <a:xfrm>
              <a:off x="-3319416" y="4226366"/>
              <a:ext cx="3008779" cy="82095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Om de afbeelding te schalen of bij te snijden, ga naar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‘Hulpmiddelen voor afbeeldingen - Opmaak’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en klik op de knop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‘Bijsnijden’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Schaal met de bolletjes de afbeelding en met de hoekjes het afbeeldingskader.</a:t>
              </a:r>
            </a:p>
          </p:txBody>
        </p:sp>
        <p:sp>
          <p:nvSpPr>
            <p:cNvPr id="94" name="Rechthoek 93">
              <a:extLst>
                <a:ext uri="{FF2B5EF4-FFF2-40B4-BE49-F238E27FC236}">
                  <a16:creationId xmlns:a16="http://schemas.microsoft.com/office/drawing/2014/main" id="{98341AD1-1250-4C35-A37C-E01B9E0F8CB1}"/>
                </a:ext>
              </a:extLst>
            </p:cNvPr>
            <p:cNvSpPr/>
            <p:nvPr userDrawn="1"/>
          </p:nvSpPr>
          <p:spPr>
            <a:xfrm>
              <a:off x="-3316836" y="3200265"/>
              <a:ext cx="1239216" cy="719917"/>
            </a:xfrm>
            <a:prstGeom prst="rect">
              <a:avLst/>
            </a:prstGeom>
            <a:pattFill prst="wdUpDiag">
              <a:fgClr>
                <a:srgbClr val="E0E0E0"/>
              </a:fgClr>
              <a:bgClr>
                <a:srgbClr val="ECECEC"/>
              </a:bgClr>
            </a:pattFill>
            <a:ln w="12700">
              <a:solidFill>
                <a:srgbClr val="D3D3D3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1000" b="0" i="1" noProof="0" dirty="0">
                <a:solidFill>
                  <a:srgbClr val="211F26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95" name="Groep 94">
              <a:extLst>
                <a:ext uri="{FF2B5EF4-FFF2-40B4-BE49-F238E27FC236}">
                  <a16:creationId xmlns:a16="http://schemas.microsoft.com/office/drawing/2014/main" id="{6316AB4D-36B4-410A-BE0C-4A3E2D9DF31E}"/>
                </a:ext>
              </a:extLst>
            </p:cNvPr>
            <p:cNvGrpSpPr/>
            <p:nvPr userDrawn="1"/>
          </p:nvGrpSpPr>
          <p:grpSpPr>
            <a:xfrm>
              <a:off x="-2485819" y="3479783"/>
              <a:ext cx="1222990" cy="563933"/>
              <a:chOff x="-2485819" y="3399207"/>
              <a:chExt cx="1222990" cy="563933"/>
            </a:xfrm>
          </p:grpSpPr>
          <p:sp>
            <p:nvSpPr>
              <p:cNvPr id="134" name="Rechthoek 133">
                <a:extLst>
                  <a:ext uri="{FF2B5EF4-FFF2-40B4-BE49-F238E27FC236}">
                    <a16:creationId xmlns:a16="http://schemas.microsoft.com/office/drawing/2014/main" id="{90B808A0-A3FF-4080-8170-A1E31F64FE20}"/>
                  </a:ext>
                </a:extLst>
              </p:cNvPr>
              <p:cNvSpPr/>
              <p:nvPr userDrawn="1"/>
            </p:nvSpPr>
            <p:spPr>
              <a:xfrm>
                <a:off x="-2485819" y="3399207"/>
                <a:ext cx="1176476" cy="504851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35" name="Rechthoek 134">
                <a:extLst>
                  <a:ext uri="{FF2B5EF4-FFF2-40B4-BE49-F238E27FC236}">
                    <a16:creationId xmlns:a16="http://schemas.microsoft.com/office/drawing/2014/main" id="{D884DC45-224B-4C2E-B506-6181A22F49BB}"/>
                  </a:ext>
                </a:extLst>
              </p:cNvPr>
              <p:cNvSpPr/>
              <p:nvPr userDrawn="1"/>
            </p:nvSpPr>
            <p:spPr>
              <a:xfrm>
                <a:off x="-2479584" y="3652838"/>
                <a:ext cx="1164007" cy="246701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136" name="Groep 135">
                <a:extLst>
                  <a:ext uri="{FF2B5EF4-FFF2-40B4-BE49-F238E27FC236}">
                    <a16:creationId xmlns:a16="http://schemas.microsoft.com/office/drawing/2014/main" id="{ED11A6B6-A14B-447E-8B4B-AF1204977A0B}"/>
                  </a:ext>
                </a:extLst>
              </p:cNvPr>
              <p:cNvGrpSpPr/>
              <p:nvPr userDrawn="1"/>
            </p:nvGrpSpPr>
            <p:grpSpPr>
              <a:xfrm>
                <a:off x="-2403869" y="3460544"/>
                <a:ext cx="155951" cy="131922"/>
                <a:chOff x="12968836" y="3354170"/>
                <a:chExt cx="404806" cy="342433"/>
              </a:xfrm>
            </p:grpSpPr>
            <p:sp>
              <p:nvSpPr>
                <p:cNvPr id="149" name="Rechthoek: afgeronde hoeken 148">
                  <a:extLst>
                    <a:ext uri="{FF2B5EF4-FFF2-40B4-BE49-F238E27FC236}">
                      <a16:creationId xmlns:a16="http://schemas.microsoft.com/office/drawing/2014/main" id="{781320F9-4C53-44E9-ABDC-8AB6C2D0D095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0" name="Rechthoek 149">
                  <a:extLst>
                    <a:ext uri="{FF2B5EF4-FFF2-40B4-BE49-F238E27FC236}">
                      <a16:creationId xmlns:a16="http://schemas.microsoft.com/office/drawing/2014/main" id="{AE403212-18BB-43C6-9D7D-E00F52ECD692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1" name="Rechthoek 150">
                  <a:extLst>
                    <a:ext uri="{FF2B5EF4-FFF2-40B4-BE49-F238E27FC236}">
                      <a16:creationId xmlns:a16="http://schemas.microsoft.com/office/drawing/2014/main" id="{96C27219-63A1-4574-841D-DF068DCE4D34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2" name="Rechthoek 151">
                  <a:extLst>
                    <a:ext uri="{FF2B5EF4-FFF2-40B4-BE49-F238E27FC236}">
                      <a16:creationId xmlns:a16="http://schemas.microsoft.com/office/drawing/2014/main" id="{A50C0A94-1B06-4F98-81CB-0BC190ECD3CF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3" name="Rechthoek 152">
                  <a:extLst>
                    <a:ext uri="{FF2B5EF4-FFF2-40B4-BE49-F238E27FC236}">
                      <a16:creationId xmlns:a16="http://schemas.microsoft.com/office/drawing/2014/main" id="{634C73D5-183E-4E8C-93B9-15D01437016E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4" name="Rechthoek 153">
                  <a:extLst>
                    <a:ext uri="{FF2B5EF4-FFF2-40B4-BE49-F238E27FC236}">
                      <a16:creationId xmlns:a16="http://schemas.microsoft.com/office/drawing/2014/main" id="{93577090-D387-495C-B77E-D7A7C5B390A3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37" name="Groep 136">
                <a:extLst>
                  <a:ext uri="{FF2B5EF4-FFF2-40B4-BE49-F238E27FC236}">
                    <a16:creationId xmlns:a16="http://schemas.microsoft.com/office/drawing/2014/main" id="{EDC26E51-5822-42E5-8B7D-1B2FAFE040A7}"/>
                  </a:ext>
                </a:extLst>
              </p:cNvPr>
              <p:cNvGrpSpPr/>
              <p:nvPr userDrawn="1"/>
            </p:nvGrpSpPr>
            <p:grpSpPr>
              <a:xfrm>
                <a:off x="-2423424" y="3690208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141" name="Groep 140">
                  <a:extLst>
                    <a:ext uri="{FF2B5EF4-FFF2-40B4-BE49-F238E27FC236}">
                      <a16:creationId xmlns:a16="http://schemas.microsoft.com/office/drawing/2014/main" id="{8A7211ED-5D2B-495D-A867-AFE25706D8D3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143" name="Rechthoek: afgeronde hoeken 142">
                    <a:extLst>
                      <a:ext uri="{FF2B5EF4-FFF2-40B4-BE49-F238E27FC236}">
                        <a16:creationId xmlns:a16="http://schemas.microsoft.com/office/drawing/2014/main" id="{EF9B4CB8-A5AD-4B3B-B078-58D6B052699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44" name="Rechthoek 143">
                    <a:extLst>
                      <a:ext uri="{FF2B5EF4-FFF2-40B4-BE49-F238E27FC236}">
                        <a16:creationId xmlns:a16="http://schemas.microsoft.com/office/drawing/2014/main" id="{0487E074-C521-4379-9E2B-747206D229F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45" name="Rechthoek 144">
                    <a:extLst>
                      <a:ext uri="{FF2B5EF4-FFF2-40B4-BE49-F238E27FC236}">
                        <a16:creationId xmlns:a16="http://schemas.microsoft.com/office/drawing/2014/main" id="{A8664B34-0CD5-446D-AEFA-894231D8ACC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46" name="Rechthoek 145">
                    <a:extLst>
                      <a:ext uri="{FF2B5EF4-FFF2-40B4-BE49-F238E27FC236}">
                        <a16:creationId xmlns:a16="http://schemas.microsoft.com/office/drawing/2014/main" id="{3EF94B15-C22A-49C6-A1DF-F791A693CBF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47" name="Rechthoek 146">
                    <a:extLst>
                      <a:ext uri="{FF2B5EF4-FFF2-40B4-BE49-F238E27FC236}">
                        <a16:creationId xmlns:a16="http://schemas.microsoft.com/office/drawing/2014/main" id="{9F2944E7-A640-43C3-A306-AB00CC22F9C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48" name="Rechthoek 147">
                    <a:extLst>
                      <a:ext uri="{FF2B5EF4-FFF2-40B4-BE49-F238E27FC236}">
                        <a16:creationId xmlns:a16="http://schemas.microsoft.com/office/drawing/2014/main" id="{5AD888AC-60A6-489B-B0B1-71C838B69BB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sp>
              <p:nvSpPr>
                <p:cNvPr id="142" name="Boog 141">
                  <a:extLst>
                    <a:ext uri="{FF2B5EF4-FFF2-40B4-BE49-F238E27FC236}">
                      <a16:creationId xmlns:a16="http://schemas.microsoft.com/office/drawing/2014/main" id="{7F57E615-C1F1-420D-B206-55C9301D7A8D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>
                  <a:noAutofit/>
                </a:bodyPr>
                <a:lstStyle/>
                <a:p>
                  <a:pPr algn="ctr"/>
                  <a:endParaRPr lang="nl-NL" sz="24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138" name="Tekstvak 137">
                <a:extLst>
                  <a:ext uri="{FF2B5EF4-FFF2-40B4-BE49-F238E27FC236}">
                    <a16:creationId xmlns:a16="http://schemas.microsoft.com/office/drawing/2014/main" id="{E8C451C2-A3E5-4826-96F9-ABD8E12C0A35}"/>
                  </a:ext>
                </a:extLst>
              </p:cNvPr>
              <p:cNvSpPr txBox="1"/>
              <p:nvPr userDrawn="1"/>
            </p:nvSpPr>
            <p:spPr>
              <a:xfrm>
                <a:off x="-2245455" y="3460544"/>
                <a:ext cx="896116" cy="134709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Indeling</a:t>
                </a:r>
              </a:p>
            </p:txBody>
          </p:sp>
          <p:sp>
            <p:nvSpPr>
              <p:cNvPr id="139" name="Tekstvak 138">
                <a:extLst>
                  <a:ext uri="{FF2B5EF4-FFF2-40B4-BE49-F238E27FC236}">
                    <a16:creationId xmlns:a16="http://schemas.microsoft.com/office/drawing/2014/main" id="{1D8BEFFA-7791-4261-A8EF-F9CC73D39437}"/>
                  </a:ext>
                </a:extLst>
              </p:cNvPr>
              <p:cNvSpPr txBox="1"/>
              <p:nvPr userDrawn="1"/>
            </p:nvSpPr>
            <p:spPr>
              <a:xfrm>
                <a:off x="-2258884" y="3712980"/>
                <a:ext cx="909545" cy="126416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Dia Herstellen</a:t>
                </a:r>
              </a:p>
            </p:txBody>
          </p:sp>
          <p:sp>
            <p:nvSpPr>
              <p:cNvPr id="140" name="Vrije vorm: vorm 139">
                <a:extLst>
                  <a:ext uri="{FF2B5EF4-FFF2-40B4-BE49-F238E27FC236}">
                    <a16:creationId xmlns:a16="http://schemas.microsoft.com/office/drawing/2014/main" id="{5CF4A8F0-AC56-4DDA-8C52-3AB630ADA620}"/>
                  </a:ext>
                </a:extLst>
              </p:cNvPr>
              <p:cNvSpPr/>
              <p:nvPr userDrawn="1"/>
            </p:nvSpPr>
            <p:spPr>
              <a:xfrm>
                <a:off x="-1360391" y="3783140"/>
                <a:ext cx="97562" cy="180000"/>
              </a:xfrm>
              <a:custGeom>
                <a:avLst/>
                <a:gdLst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41194 w 880280"/>
                  <a:gd name="connsiteY2" fmla="*/ 96899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27546 w 880280"/>
                  <a:gd name="connsiteY2" fmla="*/ 975815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00250 w 880280"/>
                  <a:gd name="connsiteY2" fmla="*/ 100311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11791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498144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0280" h="1624084">
                    <a:moveTo>
                      <a:pt x="0" y="0"/>
                    </a:moveTo>
                    <a:lnTo>
                      <a:pt x="0" y="1262418"/>
                    </a:lnTo>
                    <a:lnTo>
                      <a:pt x="313898" y="996287"/>
                    </a:lnTo>
                    <a:lnTo>
                      <a:pt x="620973" y="1624084"/>
                    </a:lnTo>
                    <a:lnTo>
                      <a:pt x="839337" y="1480782"/>
                    </a:lnTo>
                    <a:lnTo>
                      <a:pt x="498144" y="900753"/>
                    </a:lnTo>
                    <a:lnTo>
                      <a:pt x="880280" y="8939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96" name="Groep 95">
              <a:extLst>
                <a:ext uri="{FF2B5EF4-FFF2-40B4-BE49-F238E27FC236}">
                  <a16:creationId xmlns:a16="http://schemas.microsoft.com/office/drawing/2014/main" id="{D2436176-8BFD-4D90-BAD0-4F2FB9F7EB37}"/>
                </a:ext>
              </a:extLst>
            </p:cNvPr>
            <p:cNvGrpSpPr/>
            <p:nvPr userDrawn="1"/>
          </p:nvGrpSpPr>
          <p:grpSpPr>
            <a:xfrm>
              <a:off x="-3786165" y="5728778"/>
              <a:ext cx="3693386" cy="959696"/>
              <a:chOff x="-3786437" y="6163468"/>
              <a:chExt cx="3693386" cy="959696"/>
            </a:xfrm>
          </p:grpSpPr>
          <p:sp>
            <p:nvSpPr>
              <p:cNvPr id="124" name="Rechthoek 123">
                <a:extLst>
                  <a:ext uri="{FF2B5EF4-FFF2-40B4-BE49-F238E27FC236}">
                    <a16:creationId xmlns:a16="http://schemas.microsoft.com/office/drawing/2014/main" id="{0592E427-FE47-49BD-8558-8622B74F0FC5}"/>
                  </a:ext>
                </a:extLst>
              </p:cNvPr>
              <p:cNvSpPr/>
              <p:nvPr userDrawn="1"/>
            </p:nvSpPr>
            <p:spPr>
              <a:xfrm>
                <a:off x="-3786437" y="6295164"/>
                <a:ext cx="3593637" cy="828000"/>
              </a:xfrm>
              <a:prstGeom prst="rect">
                <a:avLst/>
              </a:prstGeom>
              <a:solidFill>
                <a:srgbClr val="ECECEC"/>
              </a:solidFill>
              <a:ln w="6350">
                <a:solidFill>
                  <a:srgbClr val="ECECE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MEER WETEN?</a:t>
                </a:r>
                <a:b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Ga naar de tab</a:t>
                </a:r>
                <a: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 'SLIDEBUILDER’ </a:t>
                </a:r>
                <a: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en klik</a:t>
                </a:r>
                <a:b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op de knop </a:t>
                </a:r>
                <a: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'Support &amp; Inspiratie'</a:t>
                </a:r>
              </a:p>
            </p:txBody>
          </p:sp>
          <p:grpSp>
            <p:nvGrpSpPr>
              <p:cNvPr id="125" name="ICOON_info">
                <a:extLst>
                  <a:ext uri="{FF2B5EF4-FFF2-40B4-BE49-F238E27FC236}">
                    <a16:creationId xmlns:a16="http://schemas.microsoft.com/office/drawing/2014/main" id="{ECDCA7A0-69DB-4016-9A2D-2FA67E30288B}"/>
                  </a:ext>
                </a:extLst>
              </p:cNvPr>
              <p:cNvGrpSpPr/>
              <p:nvPr userDrawn="1"/>
            </p:nvGrpSpPr>
            <p:grpSpPr>
              <a:xfrm>
                <a:off x="-376736" y="6163468"/>
                <a:ext cx="283685" cy="283685"/>
                <a:chOff x="-510741" y="5913713"/>
                <a:chExt cx="267555" cy="267555"/>
              </a:xfrm>
            </p:grpSpPr>
            <p:sp>
              <p:nvSpPr>
                <p:cNvPr id="132" name="Ovaal 131">
                  <a:extLst>
                    <a:ext uri="{FF2B5EF4-FFF2-40B4-BE49-F238E27FC236}">
                      <a16:creationId xmlns:a16="http://schemas.microsoft.com/office/drawing/2014/main" id="{DF3A5F0F-63FA-4C7A-BD06-A8C71E12844D}"/>
                    </a:ext>
                  </a:extLst>
                </p:cNvPr>
                <p:cNvSpPr/>
                <p:nvPr userDrawn="1"/>
              </p:nvSpPr>
              <p:spPr>
                <a:xfrm>
                  <a:off x="-491853" y="5932072"/>
                  <a:ext cx="230835" cy="230835"/>
                </a:xfrm>
                <a:prstGeom prst="ellipse">
                  <a:avLst/>
                </a:prstGeom>
                <a:solidFill>
                  <a:srgbClr val="211F2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1600" cap="all" baseline="0" noProof="0" dirty="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33" name="Graphic 163" descr="Informatie">
                  <a:extLst>
                    <a:ext uri="{FF2B5EF4-FFF2-40B4-BE49-F238E27FC236}">
                      <a16:creationId xmlns:a16="http://schemas.microsoft.com/office/drawing/2014/main" id="{D2A583C1-3BAB-47C5-B6AF-B6DED1014FEB}"/>
                    </a:ext>
                  </a:extLst>
                </p:cNvPr>
                <p:cNvSpPr/>
                <p:nvPr/>
              </p:nvSpPr>
              <p:spPr>
                <a:xfrm>
                  <a:off x="-510741" y="5913713"/>
                  <a:ext cx="267555" cy="267555"/>
                </a:xfrm>
                <a:custGeom>
                  <a:avLst/>
                  <a:gdLst>
                    <a:gd name="connsiteX0" fmla="*/ 145860 w 291719"/>
                    <a:gd name="connsiteY0" fmla="*/ 0 h 291719"/>
                    <a:gd name="connsiteX1" fmla="*/ 0 w 291719"/>
                    <a:gd name="connsiteY1" fmla="*/ 145860 h 291719"/>
                    <a:gd name="connsiteX2" fmla="*/ 145860 w 291719"/>
                    <a:gd name="connsiteY2" fmla="*/ 291720 h 291719"/>
                    <a:gd name="connsiteX3" fmla="*/ 291720 w 291719"/>
                    <a:gd name="connsiteY3" fmla="*/ 145860 h 291719"/>
                    <a:gd name="connsiteX4" fmla="*/ 145860 w 291719"/>
                    <a:gd name="connsiteY4" fmla="*/ 0 h 291719"/>
                    <a:gd name="connsiteX5" fmla="*/ 138183 w 291719"/>
                    <a:gd name="connsiteY5" fmla="*/ 38384 h 291719"/>
                    <a:gd name="connsiteX6" fmla="*/ 157375 w 291719"/>
                    <a:gd name="connsiteY6" fmla="*/ 57576 h 291719"/>
                    <a:gd name="connsiteX7" fmla="*/ 138183 w 291719"/>
                    <a:gd name="connsiteY7" fmla="*/ 76768 h 291719"/>
                    <a:gd name="connsiteX8" fmla="*/ 118991 w 291719"/>
                    <a:gd name="connsiteY8" fmla="*/ 57576 h 291719"/>
                    <a:gd name="connsiteX9" fmla="*/ 138183 w 291719"/>
                    <a:gd name="connsiteY9" fmla="*/ 38384 h 291719"/>
                    <a:gd name="connsiteX10" fmla="*/ 184244 w 291719"/>
                    <a:gd name="connsiteY10" fmla="*/ 253336 h 291719"/>
                    <a:gd name="connsiteX11" fmla="*/ 107476 w 291719"/>
                    <a:gd name="connsiteY11" fmla="*/ 253336 h 291719"/>
                    <a:gd name="connsiteX12" fmla="*/ 107476 w 291719"/>
                    <a:gd name="connsiteY12" fmla="*/ 230305 h 291719"/>
                    <a:gd name="connsiteX13" fmla="*/ 134345 w 291719"/>
                    <a:gd name="connsiteY13" fmla="*/ 230305 h 291719"/>
                    <a:gd name="connsiteX14" fmla="*/ 134345 w 291719"/>
                    <a:gd name="connsiteY14" fmla="*/ 115153 h 291719"/>
                    <a:gd name="connsiteX15" fmla="*/ 111314 w 291719"/>
                    <a:gd name="connsiteY15" fmla="*/ 115153 h 291719"/>
                    <a:gd name="connsiteX16" fmla="*/ 111314 w 291719"/>
                    <a:gd name="connsiteY16" fmla="*/ 92122 h 291719"/>
                    <a:gd name="connsiteX17" fmla="*/ 157375 w 291719"/>
                    <a:gd name="connsiteY17" fmla="*/ 92122 h 291719"/>
                    <a:gd name="connsiteX18" fmla="*/ 157375 w 291719"/>
                    <a:gd name="connsiteY18" fmla="*/ 115153 h 291719"/>
                    <a:gd name="connsiteX19" fmla="*/ 157375 w 291719"/>
                    <a:gd name="connsiteY19" fmla="*/ 230305 h 291719"/>
                    <a:gd name="connsiteX20" fmla="*/ 184244 w 291719"/>
                    <a:gd name="connsiteY20" fmla="*/ 230305 h 291719"/>
                    <a:gd name="connsiteX21" fmla="*/ 184244 w 291719"/>
                    <a:gd name="connsiteY21" fmla="*/ 253336 h 291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91719" h="291719">
                      <a:moveTo>
                        <a:pt x="145860" y="0"/>
                      </a:moveTo>
                      <a:cubicBezTo>
                        <a:pt x="65253" y="0"/>
                        <a:pt x="0" y="65253"/>
                        <a:pt x="0" y="145860"/>
                      </a:cubicBezTo>
                      <a:cubicBezTo>
                        <a:pt x="0" y="226467"/>
                        <a:pt x="65253" y="291720"/>
                        <a:pt x="145860" y="291720"/>
                      </a:cubicBezTo>
                      <a:cubicBezTo>
                        <a:pt x="226467" y="291720"/>
                        <a:pt x="291720" y="226467"/>
                        <a:pt x="291720" y="145860"/>
                      </a:cubicBezTo>
                      <a:cubicBezTo>
                        <a:pt x="291720" y="65253"/>
                        <a:pt x="226467" y="0"/>
                        <a:pt x="145860" y="0"/>
                      </a:cubicBezTo>
                      <a:close/>
                      <a:moveTo>
                        <a:pt x="138183" y="38384"/>
                      </a:moveTo>
                      <a:cubicBezTo>
                        <a:pt x="148931" y="38384"/>
                        <a:pt x="157375" y="46829"/>
                        <a:pt x="157375" y="57576"/>
                      </a:cubicBezTo>
                      <a:cubicBezTo>
                        <a:pt x="157375" y="68324"/>
                        <a:pt x="148931" y="76768"/>
                        <a:pt x="138183" y="76768"/>
                      </a:cubicBezTo>
                      <a:cubicBezTo>
                        <a:pt x="127435" y="76768"/>
                        <a:pt x="118991" y="68324"/>
                        <a:pt x="118991" y="57576"/>
                      </a:cubicBezTo>
                      <a:cubicBezTo>
                        <a:pt x="118991" y="46829"/>
                        <a:pt x="127435" y="38384"/>
                        <a:pt x="138183" y="38384"/>
                      </a:cubicBezTo>
                      <a:close/>
                      <a:moveTo>
                        <a:pt x="184244" y="253336"/>
                      </a:moveTo>
                      <a:lnTo>
                        <a:pt x="107476" y="253336"/>
                      </a:lnTo>
                      <a:lnTo>
                        <a:pt x="107476" y="230305"/>
                      </a:lnTo>
                      <a:lnTo>
                        <a:pt x="134345" y="230305"/>
                      </a:lnTo>
                      <a:lnTo>
                        <a:pt x="134345" y="115153"/>
                      </a:lnTo>
                      <a:lnTo>
                        <a:pt x="111314" y="115153"/>
                      </a:lnTo>
                      <a:lnTo>
                        <a:pt x="111314" y="92122"/>
                      </a:lnTo>
                      <a:lnTo>
                        <a:pt x="157375" y="92122"/>
                      </a:lnTo>
                      <a:lnTo>
                        <a:pt x="157375" y="115153"/>
                      </a:lnTo>
                      <a:lnTo>
                        <a:pt x="157375" y="230305"/>
                      </a:lnTo>
                      <a:lnTo>
                        <a:pt x="184244" y="230305"/>
                      </a:lnTo>
                      <a:lnTo>
                        <a:pt x="184244" y="253336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 w="3770" cap="flat">
                  <a:noFill/>
                  <a:prstDash val="solid"/>
                  <a:miter/>
                </a:ln>
              </p:spPr>
              <p:txBody>
                <a:bodyPr rtlCol="0" anchor="ctr">
                  <a:noAutofit/>
                </a:bodyPr>
                <a:lstStyle/>
                <a:p>
                  <a:endParaRPr lang="nl-NL" sz="20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26" name="Groep 125">
                <a:extLst>
                  <a:ext uri="{FF2B5EF4-FFF2-40B4-BE49-F238E27FC236}">
                    <a16:creationId xmlns:a16="http://schemas.microsoft.com/office/drawing/2014/main" id="{1BA069FF-107A-4BCA-BFDB-15EC02829AC6}"/>
                  </a:ext>
                </a:extLst>
              </p:cNvPr>
              <p:cNvGrpSpPr/>
              <p:nvPr userDrawn="1"/>
            </p:nvGrpSpPr>
            <p:grpSpPr>
              <a:xfrm>
                <a:off x="-938434" y="6420818"/>
                <a:ext cx="627798" cy="576693"/>
                <a:chOff x="-938434" y="4570310"/>
                <a:chExt cx="627798" cy="576693"/>
              </a:xfrm>
            </p:grpSpPr>
            <p:grpSp>
              <p:nvGrpSpPr>
                <p:cNvPr id="127" name="Inspireren">
                  <a:extLst>
                    <a:ext uri="{FF2B5EF4-FFF2-40B4-BE49-F238E27FC236}">
                      <a16:creationId xmlns:a16="http://schemas.microsoft.com/office/drawing/2014/main" id="{15E44B7C-D74B-4F68-8956-6A686E2AC8C3}"/>
                    </a:ext>
                  </a:extLst>
                </p:cNvPr>
                <p:cNvGrpSpPr>
                  <a:grpSpLocks noChangeAspect="1"/>
                </p:cNvGrpSpPr>
                <p:nvPr userDrawn="1"/>
              </p:nvGrpSpPr>
              <p:grpSpPr bwMode="auto">
                <a:xfrm>
                  <a:off x="-716116" y="4570310"/>
                  <a:ext cx="169778" cy="242385"/>
                  <a:chOff x="4768" y="2783"/>
                  <a:chExt cx="788" cy="1125"/>
                </a:xfrm>
                <a:gradFill>
                  <a:gsLst>
                    <a:gs pos="0">
                      <a:srgbClr val="9D9FA1"/>
                    </a:gs>
                    <a:gs pos="70000">
                      <a:srgbClr val="211F26"/>
                    </a:gs>
                  </a:gsLst>
                  <a:lin ang="2700000" scaled="0"/>
                </a:gradFill>
              </p:grpSpPr>
              <p:sp>
                <p:nvSpPr>
                  <p:cNvPr id="129" name="Freeform 12">
                    <a:extLst>
                      <a:ext uri="{FF2B5EF4-FFF2-40B4-BE49-F238E27FC236}">
                        <a16:creationId xmlns:a16="http://schemas.microsoft.com/office/drawing/2014/main" id="{F37F3935-759F-4E1A-B24E-FDF11495A2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01" y="3186"/>
                    <a:ext cx="319" cy="288"/>
                  </a:xfrm>
                  <a:custGeom>
                    <a:avLst/>
                    <a:gdLst>
                      <a:gd name="T0" fmla="*/ 220 w 319"/>
                      <a:gd name="T1" fmla="*/ 288 h 288"/>
                      <a:gd name="T2" fmla="*/ 107 w 319"/>
                      <a:gd name="T3" fmla="*/ 288 h 288"/>
                      <a:gd name="T4" fmla="*/ 0 w 319"/>
                      <a:gd name="T5" fmla="*/ 0 h 288"/>
                      <a:gd name="T6" fmla="*/ 319 w 319"/>
                      <a:gd name="T7" fmla="*/ 0 h 288"/>
                      <a:gd name="T8" fmla="*/ 220 w 319"/>
                      <a:gd name="T9" fmla="*/ 288 h 2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19" h="288">
                        <a:moveTo>
                          <a:pt x="220" y="288"/>
                        </a:moveTo>
                        <a:lnTo>
                          <a:pt x="107" y="288"/>
                        </a:lnTo>
                        <a:lnTo>
                          <a:pt x="0" y="0"/>
                        </a:lnTo>
                        <a:lnTo>
                          <a:pt x="319" y="0"/>
                        </a:lnTo>
                        <a:lnTo>
                          <a:pt x="220" y="288"/>
                        </a:lnTo>
                        <a:close/>
                      </a:path>
                    </a:pathLst>
                  </a:custGeom>
                  <a:solidFill>
                    <a:srgbClr val="1FF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95469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nl-NL" sz="3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Segoe UI Light"/>
                    </a:endParaRPr>
                  </a:p>
                </p:txBody>
              </p:sp>
              <p:sp>
                <p:nvSpPr>
                  <p:cNvPr id="130" name="Freeform 13">
                    <a:extLst>
                      <a:ext uri="{FF2B5EF4-FFF2-40B4-BE49-F238E27FC236}">
                        <a16:creationId xmlns:a16="http://schemas.microsoft.com/office/drawing/2014/main" id="{1C9B7467-CB6A-418E-A4AA-D15729B73D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22" y="3796"/>
                    <a:ext cx="282" cy="112"/>
                  </a:xfrm>
                  <a:custGeom>
                    <a:avLst/>
                    <a:gdLst>
                      <a:gd name="T0" fmla="*/ 229 w 251"/>
                      <a:gd name="T1" fmla="*/ 70 h 100"/>
                      <a:gd name="T2" fmla="*/ 229 w 251"/>
                      <a:gd name="T3" fmla="*/ 69 h 100"/>
                      <a:gd name="T4" fmla="*/ 251 w 251"/>
                      <a:gd name="T5" fmla="*/ 0 h 100"/>
                      <a:gd name="T6" fmla="*/ 0 w 251"/>
                      <a:gd name="T7" fmla="*/ 0 h 100"/>
                      <a:gd name="T8" fmla="*/ 22 w 251"/>
                      <a:gd name="T9" fmla="*/ 69 h 100"/>
                      <a:gd name="T10" fmla="*/ 63 w 251"/>
                      <a:gd name="T11" fmla="*/ 100 h 100"/>
                      <a:gd name="T12" fmla="*/ 188 w 251"/>
                      <a:gd name="T13" fmla="*/ 100 h 100"/>
                      <a:gd name="T14" fmla="*/ 229 w 251"/>
                      <a:gd name="T15" fmla="*/ 71 h 100"/>
                      <a:gd name="T16" fmla="*/ 229 w 251"/>
                      <a:gd name="T17" fmla="*/ 71 h 100"/>
                      <a:gd name="T18" fmla="*/ 229 w 251"/>
                      <a:gd name="T19" fmla="*/ 70 h 1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51" h="100">
                        <a:moveTo>
                          <a:pt x="229" y="70"/>
                        </a:moveTo>
                        <a:cubicBezTo>
                          <a:pt x="229" y="70"/>
                          <a:pt x="229" y="69"/>
                          <a:pt x="229" y="69"/>
                        </a:cubicBezTo>
                        <a:cubicBezTo>
                          <a:pt x="251" y="0"/>
                          <a:pt x="251" y="0"/>
                          <a:pt x="25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22" y="69"/>
                          <a:pt x="22" y="69"/>
                          <a:pt x="22" y="69"/>
                        </a:cubicBezTo>
                        <a:cubicBezTo>
                          <a:pt x="27" y="87"/>
                          <a:pt x="44" y="100"/>
                          <a:pt x="63" y="100"/>
                        </a:cubicBezTo>
                        <a:cubicBezTo>
                          <a:pt x="188" y="100"/>
                          <a:pt x="188" y="100"/>
                          <a:pt x="188" y="100"/>
                        </a:cubicBezTo>
                        <a:cubicBezTo>
                          <a:pt x="207" y="100"/>
                          <a:pt x="223" y="88"/>
                          <a:pt x="229" y="71"/>
                        </a:cubicBezTo>
                        <a:cubicBezTo>
                          <a:pt x="229" y="71"/>
                          <a:pt x="229" y="71"/>
                          <a:pt x="229" y="71"/>
                        </a:cubicBezTo>
                        <a:lnTo>
                          <a:pt x="229" y="7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95469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nl-NL" sz="3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Segoe UI Light"/>
                    </a:endParaRPr>
                  </a:p>
                </p:txBody>
              </p:sp>
              <p:sp>
                <p:nvSpPr>
                  <p:cNvPr id="131" name="Freeform 14">
                    <a:extLst>
                      <a:ext uri="{FF2B5EF4-FFF2-40B4-BE49-F238E27FC236}">
                        <a16:creationId xmlns:a16="http://schemas.microsoft.com/office/drawing/2014/main" id="{A40C0807-86AF-4F06-AF58-DC2C4B1508E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768" y="2783"/>
                    <a:ext cx="788" cy="966"/>
                  </a:xfrm>
                  <a:custGeom>
                    <a:avLst/>
                    <a:gdLst>
                      <a:gd name="T0" fmla="*/ 351 w 702"/>
                      <a:gd name="T1" fmla="*/ 0 h 860"/>
                      <a:gd name="T2" fmla="*/ 0 w 702"/>
                      <a:gd name="T3" fmla="*/ 351 h 860"/>
                      <a:gd name="T4" fmla="*/ 134 w 702"/>
                      <a:gd name="T5" fmla="*/ 627 h 860"/>
                      <a:gd name="T6" fmla="*/ 165 w 702"/>
                      <a:gd name="T7" fmla="*/ 718 h 860"/>
                      <a:gd name="T8" fmla="*/ 266 w 702"/>
                      <a:gd name="T9" fmla="*/ 718 h 860"/>
                      <a:gd name="T10" fmla="*/ 266 w 702"/>
                      <a:gd name="T11" fmla="*/ 718 h 860"/>
                      <a:gd name="T12" fmla="*/ 434 w 702"/>
                      <a:gd name="T13" fmla="*/ 718 h 860"/>
                      <a:gd name="T14" fmla="*/ 419 w 702"/>
                      <a:gd name="T15" fmla="*/ 760 h 860"/>
                      <a:gd name="T16" fmla="*/ 284 w 702"/>
                      <a:gd name="T17" fmla="*/ 760 h 860"/>
                      <a:gd name="T18" fmla="*/ 284 w 702"/>
                      <a:gd name="T19" fmla="*/ 760 h 860"/>
                      <a:gd name="T20" fmla="*/ 179 w 702"/>
                      <a:gd name="T21" fmla="*/ 760 h 860"/>
                      <a:gd name="T22" fmla="*/ 212 w 702"/>
                      <a:gd name="T23" fmla="*/ 860 h 860"/>
                      <a:gd name="T24" fmla="*/ 212 w 702"/>
                      <a:gd name="T25" fmla="*/ 860 h 860"/>
                      <a:gd name="T26" fmla="*/ 216 w 702"/>
                      <a:gd name="T27" fmla="*/ 860 h 860"/>
                      <a:gd name="T28" fmla="*/ 488 w 702"/>
                      <a:gd name="T29" fmla="*/ 860 h 860"/>
                      <a:gd name="T30" fmla="*/ 491 w 702"/>
                      <a:gd name="T31" fmla="*/ 860 h 860"/>
                      <a:gd name="T32" fmla="*/ 570 w 702"/>
                      <a:gd name="T33" fmla="*/ 625 h 860"/>
                      <a:gd name="T34" fmla="*/ 702 w 702"/>
                      <a:gd name="T35" fmla="*/ 351 h 860"/>
                      <a:gd name="T36" fmla="*/ 351 w 702"/>
                      <a:gd name="T37" fmla="*/ 0 h 860"/>
                      <a:gd name="T38" fmla="*/ 587 w 702"/>
                      <a:gd name="T39" fmla="*/ 438 h 860"/>
                      <a:gd name="T40" fmla="*/ 485 w 702"/>
                      <a:gd name="T41" fmla="*/ 563 h 860"/>
                      <a:gd name="T42" fmla="*/ 454 w 702"/>
                      <a:gd name="T43" fmla="*/ 658 h 860"/>
                      <a:gd name="T44" fmla="*/ 250 w 702"/>
                      <a:gd name="T45" fmla="*/ 658 h 860"/>
                      <a:gd name="T46" fmla="*/ 219 w 702"/>
                      <a:gd name="T47" fmla="*/ 565 h 860"/>
                      <a:gd name="T48" fmla="*/ 115 w 702"/>
                      <a:gd name="T49" fmla="*/ 439 h 860"/>
                      <a:gd name="T50" fmla="*/ 99 w 702"/>
                      <a:gd name="T51" fmla="*/ 351 h 860"/>
                      <a:gd name="T52" fmla="*/ 351 w 702"/>
                      <a:gd name="T53" fmla="*/ 99 h 860"/>
                      <a:gd name="T54" fmla="*/ 603 w 702"/>
                      <a:gd name="T55" fmla="*/ 351 h 860"/>
                      <a:gd name="T56" fmla="*/ 587 w 702"/>
                      <a:gd name="T57" fmla="*/ 438 h 8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702" h="860">
                        <a:moveTo>
                          <a:pt x="351" y="0"/>
                        </a:moveTo>
                        <a:cubicBezTo>
                          <a:pt x="157" y="0"/>
                          <a:pt x="0" y="157"/>
                          <a:pt x="0" y="351"/>
                        </a:cubicBezTo>
                        <a:cubicBezTo>
                          <a:pt x="0" y="463"/>
                          <a:pt x="52" y="562"/>
                          <a:pt x="134" y="627"/>
                        </a:cubicBezTo>
                        <a:cubicBezTo>
                          <a:pt x="165" y="718"/>
                          <a:pt x="165" y="718"/>
                          <a:pt x="165" y="718"/>
                        </a:cubicBezTo>
                        <a:cubicBezTo>
                          <a:pt x="266" y="718"/>
                          <a:pt x="266" y="718"/>
                          <a:pt x="266" y="718"/>
                        </a:cubicBezTo>
                        <a:cubicBezTo>
                          <a:pt x="266" y="718"/>
                          <a:pt x="266" y="718"/>
                          <a:pt x="266" y="718"/>
                        </a:cubicBezTo>
                        <a:cubicBezTo>
                          <a:pt x="434" y="718"/>
                          <a:pt x="434" y="718"/>
                          <a:pt x="434" y="718"/>
                        </a:cubicBezTo>
                        <a:cubicBezTo>
                          <a:pt x="419" y="760"/>
                          <a:pt x="419" y="760"/>
                          <a:pt x="419" y="760"/>
                        </a:cubicBezTo>
                        <a:cubicBezTo>
                          <a:pt x="284" y="760"/>
                          <a:pt x="284" y="760"/>
                          <a:pt x="284" y="760"/>
                        </a:cubicBezTo>
                        <a:cubicBezTo>
                          <a:pt x="284" y="760"/>
                          <a:pt x="284" y="760"/>
                          <a:pt x="284" y="760"/>
                        </a:cubicBezTo>
                        <a:cubicBezTo>
                          <a:pt x="179" y="760"/>
                          <a:pt x="179" y="760"/>
                          <a:pt x="179" y="760"/>
                        </a:cubicBezTo>
                        <a:cubicBezTo>
                          <a:pt x="212" y="860"/>
                          <a:pt x="212" y="860"/>
                          <a:pt x="212" y="860"/>
                        </a:cubicBezTo>
                        <a:cubicBezTo>
                          <a:pt x="212" y="860"/>
                          <a:pt x="212" y="860"/>
                          <a:pt x="212" y="860"/>
                        </a:cubicBezTo>
                        <a:cubicBezTo>
                          <a:pt x="216" y="860"/>
                          <a:pt x="216" y="860"/>
                          <a:pt x="216" y="860"/>
                        </a:cubicBezTo>
                        <a:cubicBezTo>
                          <a:pt x="488" y="860"/>
                          <a:pt x="488" y="860"/>
                          <a:pt x="488" y="860"/>
                        </a:cubicBezTo>
                        <a:cubicBezTo>
                          <a:pt x="491" y="860"/>
                          <a:pt x="491" y="860"/>
                          <a:pt x="491" y="860"/>
                        </a:cubicBezTo>
                        <a:cubicBezTo>
                          <a:pt x="570" y="625"/>
                          <a:pt x="570" y="625"/>
                          <a:pt x="570" y="625"/>
                        </a:cubicBezTo>
                        <a:cubicBezTo>
                          <a:pt x="651" y="560"/>
                          <a:pt x="702" y="461"/>
                          <a:pt x="702" y="351"/>
                        </a:cubicBezTo>
                        <a:cubicBezTo>
                          <a:pt x="702" y="157"/>
                          <a:pt x="545" y="0"/>
                          <a:pt x="351" y="0"/>
                        </a:cubicBezTo>
                        <a:close/>
                        <a:moveTo>
                          <a:pt x="587" y="438"/>
                        </a:moveTo>
                        <a:cubicBezTo>
                          <a:pt x="568" y="490"/>
                          <a:pt x="531" y="534"/>
                          <a:pt x="485" y="563"/>
                        </a:cubicBezTo>
                        <a:cubicBezTo>
                          <a:pt x="454" y="658"/>
                          <a:pt x="454" y="658"/>
                          <a:pt x="454" y="658"/>
                        </a:cubicBezTo>
                        <a:cubicBezTo>
                          <a:pt x="250" y="658"/>
                          <a:pt x="250" y="658"/>
                          <a:pt x="250" y="658"/>
                        </a:cubicBezTo>
                        <a:cubicBezTo>
                          <a:pt x="219" y="565"/>
                          <a:pt x="219" y="565"/>
                          <a:pt x="219" y="565"/>
                        </a:cubicBezTo>
                        <a:cubicBezTo>
                          <a:pt x="172" y="536"/>
                          <a:pt x="135" y="491"/>
                          <a:pt x="115" y="439"/>
                        </a:cubicBezTo>
                        <a:cubicBezTo>
                          <a:pt x="105" y="411"/>
                          <a:pt x="99" y="382"/>
                          <a:pt x="99" y="351"/>
                        </a:cubicBezTo>
                        <a:cubicBezTo>
                          <a:pt x="99" y="212"/>
                          <a:pt x="212" y="99"/>
                          <a:pt x="351" y="99"/>
                        </a:cubicBezTo>
                        <a:cubicBezTo>
                          <a:pt x="490" y="99"/>
                          <a:pt x="603" y="212"/>
                          <a:pt x="603" y="351"/>
                        </a:cubicBezTo>
                        <a:cubicBezTo>
                          <a:pt x="603" y="381"/>
                          <a:pt x="597" y="411"/>
                          <a:pt x="587" y="43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95469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nl-NL" sz="3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Segoe UI Light"/>
                    </a:endParaRPr>
                  </a:p>
                </p:txBody>
              </p:sp>
            </p:grpSp>
            <p:sp>
              <p:nvSpPr>
                <p:cNvPr id="128" name="Tekstvak 127">
                  <a:extLst>
                    <a:ext uri="{FF2B5EF4-FFF2-40B4-BE49-F238E27FC236}">
                      <a16:creationId xmlns:a16="http://schemas.microsoft.com/office/drawing/2014/main" id="{FC65D880-2988-4A99-AE62-BA1E5EC763B3}"/>
                    </a:ext>
                  </a:extLst>
                </p:cNvPr>
                <p:cNvSpPr txBox="1"/>
                <p:nvPr userDrawn="1"/>
              </p:nvSpPr>
              <p:spPr>
                <a:xfrm>
                  <a:off x="-938434" y="4824764"/>
                  <a:ext cx="627798" cy="322239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nl-NL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  <a:t>Support &amp;</a:t>
                  </a:r>
                  <a:br>
                    <a:rPr kumimoji="0" lang="nl-NL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</a:br>
                  <a:r>
                    <a:rPr kumimoji="0" lang="nl-NL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  <a:t>Inspiratie</a:t>
                  </a:r>
                </a:p>
              </p:txBody>
            </p:sp>
          </p:grpSp>
        </p:grpSp>
        <p:grpSp>
          <p:nvGrpSpPr>
            <p:cNvPr id="97" name="Groep 96">
              <a:extLst>
                <a:ext uri="{FF2B5EF4-FFF2-40B4-BE49-F238E27FC236}">
                  <a16:creationId xmlns:a16="http://schemas.microsoft.com/office/drawing/2014/main" id="{291EF89F-667D-4783-95FA-176932C73018}"/>
                </a:ext>
              </a:extLst>
            </p:cNvPr>
            <p:cNvGrpSpPr/>
            <p:nvPr userDrawn="1"/>
          </p:nvGrpSpPr>
          <p:grpSpPr>
            <a:xfrm>
              <a:off x="-3367447" y="1226982"/>
              <a:ext cx="791775" cy="406485"/>
              <a:chOff x="-3565087" y="1409294"/>
              <a:chExt cx="627469" cy="322133"/>
            </a:xfrm>
          </p:grpSpPr>
          <p:grpSp>
            <p:nvGrpSpPr>
              <p:cNvPr id="118" name="Groep 117">
                <a:extLst>
                  <a:ext uri="{FF2B5EF4-FFF2-40B4-BE49-F238E27FC236}">
                    <a16:creationId xmlns:a16="http://schemas.microsoft.com/office/drawing/2014/main" id="{6A0F3ADB-AC9A-43DA-A7AB-26D977293852}"/>
                  </a:ext>
                </a:extLst>
              </p:cNvPr>
              <p:cNvGrpSpPr/>
              <p:nvPr userDrawn="1"/>
            </p:nvGrpSpPr>
            <p:grpSpPr>
              <a:xfrm>
                <a:off x="-3364916" y="1409294"/>
                <a:ext cx="225195" cy="195499"/>
                <a:chOff x="10307162" y="1361199"/>
                <a:chExt cx="2200275" cy="1914525"/>
              </a:xfrm>
            </p:grpSpPr>
            <p:sp>
              <p:nvSpPr>
                <p:cNvPr id="120" name="Vrije vorm: vorm 119">
                  <a:extLst>
                    <a:ext uri="{FF2B5EF4-FFF2-40B4-BE49-F238E27FC236}">
                      <a16:creationId xmlns:a16="http://schemas.microsoft.com/office/drawing/2014/main" id="{4EEA3799-5797-4A40-ACC6-E01A5C2A8CEC}"/>
                    </a:ext>
                  </a:extLst>
                </p:cNvPr>
                <p:cNvSpPr/>
                <p:nvPr/>
              </p:nvSpPr>
              <p:spPr>
                <a:xfrm>
                  <a:off x="10683400" y="1831734"/>
                  <a:ext cx="371475" cy="371475"/>
                </a:xfrm>
                <a:custGeom>
                  <a:avLst/>
                  <a:gdLst>
                    <a:gd name="connsiteX0" fmla="*/ 369094 w 371475"/>
                    <a:gd name="connsiteY0" fmla="*/ 188119 h 371475"/>
                    <a:gd name="connsiteX1" fmla="*/ 188119 w 371475"/>
                    <a:gd name="connsiteY1" fmla="*/ 369094 h 371475"/>
                    <a:gd name="connsiteX2" fmla="*/ 7144 w 371475"/>
                    <a:gd name="connsiteY2" fmla="*/ 188119 h 371475"/>
                    <a:gd name="connsiteX3" fmla="*/ 188119 w 371475"/>
                    <a:gd name="connsiteY3" fmla="*/ 7144 h 371475"/>
                    <a:gd name="connsiteX4" fmla="*/ 369094 w 371475"/>
                    <a:gd name="connsiteY4" fmla="*/ 188119 h 37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1475" h="371475">
                      <a:moveTo>
                        <a:pt x="369094" y="188119"/>
                      </a:moveTo>
                      <a:cubicBezTo>
                        <a:pt x="369094" y="288068"/>
                        <a:pt x="288068" y="369094"/>
                        <a:pt x="188119" y="369094"/>
                      </a:cubicBezTo>
                      <a:cubicBezTo>
                        <a:pt x="88169" y="369094"/>
                        <a:pt x="7144" y="288068"/>
                        <a:pt x="7144" y="188119"/>
                      </a:cubicBezTo>
                      <a:cubicBezTo>
                        <a:pt x="7144" y="88169"/>
                        <a:pt x="88169" y="7144"/>
                        <a:pt x="188119" y="7144"/>
                      </a:cubicBezTo>
                      <a:cubicBezTo>
                        <a:pt x="288068" y="7144"/>
                        <a:pt x="369094" y="88169"/>
                        <a:pt x="369094" y="188119"/>
                      </a:cubicBezTo>
                      <a:close/>
                    </a:path>
                  </a:pathLst>
                </a:custGeom>
                <a:solidFill>
                  <a:srgbClr val="1FF52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95469"/>
                  <a:endParaRPr lang="nl-NL" sz="7200" dirty="0">
                    <a:solidFill>
                      <a:srgbClr val="211F26"/>
                    </a:solidFill>
                    <a:latin typeface="Segoe UI Light"/>
                  </a:endParaRPr>
                </a:p>
              </p:txBody>
            </p:sp>
            <p:grpSp>
              <p:nvGrpSpPr>
                <p:cNvPr id="121" name="Groep 120">
                  <a:extLst>
                    <a:ext uri="{FF2B5EF4-FFF2-40B4-BE49-F238E27FC236}">
                      <a16:creationId xmlns:a16="http://schemas.microsoft.com/office/drawing/2014/main" id="{817194D4-97AE-4406-B576-974BA0FF104D}"/>
                    </a:ext>
                  </a:extLst>
                </p:cNvPr>
                <p:cNvGrpSpPr/>
                <p:nvPr/>
              </p:nvGrpSpPr>
              <p:grpSpPr>
                <a:xfrm>
                  <a:off x="10307162" y="1361199"/>
                  <a:ext cx="2200275" cy="1914525"/>
                  <a:chOff x="10307162" y="1361199"/>
                  <a:chExt cx="2200275" cy="1914525"/>
                </a:xfrm>
                <a:gradFill>
                  <a:gsLst>
                    <a:gs pos="0">
                      <a:srgbClr val="9D9FA1"/>
                    </a:gs>
                    <a:gs pos="70000">
                      <a:srgbClr val="211F26"/>
                    </a:gs>
                  </a:gsLst>
                  <a:lin ang="2700000" scaled="0"/>
                </a:gradFill>
              </p:grpSpPr>
              <p:sp>
                <p:nvSpPr>
                  <p:cNvPr id="122" name="Vrije vorm: vorm 121">
                    <a:extLst>
                      <a:ext uri="{FF2B5EF4-FFF2-40B4-BE49-F238E27FC236}">
                        <a16:creationId xmlns:a16="http://schemas.microsoft.com/office/drawing/2014/main" id="{37795CE8-7396-45D1-99AC-D83336D0C1A1}"/>
                      </a:ext>
                    </a:extLst>
                  </p:cNvPr>
                  <p:cNvSpPr/>
                  <p:nvPr/>
                </p:nvSpPr>
                <p:spPr>
                  <a:xfrm>
                    <a:off x="10307162" y="1361199"/>
                    <a:ext cx="2200275" cy="1914525"/>
                  </a:xfrm>
                  <a:custGeom>
                    <a:avLst/>
                    <a:gdLst>
                      <a:gd name="connsiteX0" fmla="*/ 7144 w 2200275"/>
                      <a:gd name="connsiteY0" fmla="*/ 7144 h 1914525"/>
                      <a:gd name="connsiteX1" fmla="*/ 7144 w 2200275"/>
                      <a:gd name="connsiteY1" fmla="*/ 245269 h 1914525"/>
                      <a:gd name="connsiteX2" fmla="*/ 432911 w 2200275"/>
                      <a:gd name="connsiteY2" fmla="*/ 245269 h 1914525"/>
                      <a:gd name="connsiteX3" fmla="*/ 432911 w 2200275"/>
                      <a:gd name="connsiteY3" fmla="*/ 245269 h 1914525"/>
                      <a:gd name="connsiteX4" fmla="*/ 1959769 w 2200275"/>
                      <a:gd name="connsiteY4" fmla="*/ 245269 h 1914525"/>
                      <a:gd name="connsiteX5" fmla="*/ 1959769 w 2200275"/>
                      <a:gd name="connsiteY5" fmla="*/ 1674019 h 1914525"/>
                      <a:gd name="connsiteX6" fmla="*/ 245269 w 2200275"/>
                      <a:gd name="connsiteY6" fmla="*/ 1674019 h 1914525"/>
                      <a:gd name="connsiteX7" fmla="*/ 245269 w 2200275"/>
                      <a:gd name="connsiteY7" fmla="*/ 350044 h 1914525"/>
                      <a:gd name="connsiteX8" fmla="*/ 7144 w 2200275"/>
                      <a:gd name="connsiteY8" fmla="*/ 350044 h 1914525"/>
                      <a:gd name="connsiteX9" fmla="*/ 7144 w 2200275"/>
                      <a:gd name="connsiteY9" fmla="*/ 1912144 h 1914525"/>
                      <a:gd name="connsiteX10" fmla="*/ 2197894 w 2200275"/>
                      <a:gd name="connsiteY10" fmla="*/ 1912144 h 1914525"/>
                      <a:gd name="connsiteX11" fmla="*/ 2197894 w 2200275"/>
                      <a:gd name="connsiteY11" fmla="*/ 7144 h 191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200275" h="1914525">
                        <a:moveTo>
                          <a:pt x="7144" y="7144"/>
                        </a:moveTo>
                        <a:lnTo>
                          <a:pt x="7144" y="245269"/>
                        </a:lnTo>
                        <a:lnTo>
                          <a:pt x="432911" y="245269"/>
                        </a:lnTo>
                        <a:lnTo>
                          <a:pt x="432911" y="245269"/>
                        </a:lnTo>
                        <a:lnTo>
                          <a:pt x="1959769" y="245269"/>
                        </a:lnTo>
                        <a:lnTo>
                          <a:pt x="1959769" y="1674019"/>
                        </a:lnTo>
                        <a:lnTo>
                          <a:pt x="245269" y="1674019"/>
                        </a:lnTo>
                        <a:lnTo>
                          <a:pt x="245269" y="350044"/>
                        </a:lnTo>
                        <a:lnTo>
                          <a:pt x="7144" y="350044"/>
                        </a:lnTo>
                        <a:lnTo>
                          <a:pt x="7144" y="1912144"/>
                        </a:lnTo>
                        <a:lnTo>
                          <a:pt x="2197894" y="1912144"/>
                        </a:lnTo>
                        <a:lnTo>
                          <a:pt x="2197894" y="7144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95469"/>
                    <a:endParaRPr lang="nl-NL" sz="7200" dirty="0">
                      <a:solidFill>
                        <a:srgbClr val="211F26"/>
                      </a:solidFill>
                      <a:latin typeface="Segoe UI Light"/>
                    </a:endParaRPr>
                  </a:p>
                </p:txBody>
              </p:sp>
              <p:sp>
                <p:nvSpPr>
                  <p:cNvPr id="123" name="Vrije vorm: vorm 122">
                    <a:extLst>
                      <a:ext uri="{FF2B5EF4-FFF2-40B4-BE49-F238E27FC236}">
                        <a16:creationId xmlns:a16="http://schemas.microsoft.com/office/drawing/2014/main" id="{85D072E7-C765-4099-8114-42F0FF893BBE}"/>
                      </a:ext>
                    </a:extLst>
                  </p:cNvPr>
                  <p:cNvSpPr/>
                  <p:nvPr/>
                </p:nvSpPr>
                <p:spPr>
                  <a:xfrm>
                    <a:off x="10682447" y="1953654"/>
                    <a:ext cx="1438275" cy="885825"/>
                  </a:xfrm>
                  <a:custGeom>
                    <a:avLst/>
                    <a:gdLst>
                      <a:gd name="connsiteX0" fmla="*/ 1070134 w 1438275"/>
                      <a:gd name="connsiteY0" fmla="*/ 7144 h 885825"/>
                      <a:gd name="connsiteX1" fmla="*/ 801529 w 1438275"/>
                      <a:gd name="connsiteY1" fmla="*/ 275749 h 885825"/>
                      <a:gd name="connsiteX2" fmla="*/ 662464 w 1438275"/>
                      <a:gd name="connsiteY2" fmla="*/ 137636 h 885825"/>
                      <a:gd name="connsiteX3" fmla="*/ 7144 w 1438275"/>
                      <a:gd name="connsiteY3" fmla="*/ 784384 h 885825"/>
                      <a:gd name="connsiteX4" fmla="*/ 108109 w 1438275"/>
                      <a:gd name="connsiteY4" fmla="*/ 885349 h 885825"/>
                      <a:gd name="connsiteX5" fmla="*/ 662464 w 1438275"/>
                      <a:gd name="connsiteY5" fmla="*/ 338614 h 885825"/>
                      <a:gd name="connsiteX6" fmla="*/ 928211 w 1438275"/>
                      <a:gd name="connsiteY6" fmla="*/ 605314 h 885825"/>
                      <a:gd name="connsiteX7" fmla="*/ 1029176 w 1438275"/>
                      <a:gd name="connsiteY7" fmla="*/ 503396 h 885825"/>
                      <a:gd name="connsiteX8" fmla="*/ 902494 w 1438275"/>
                      <a:gd name="connsiteY8" fmla="*/ 376714 h 885825"/>
                      <a:gd name="connsiteX9" fmla="*/ 1070134 w 1438275"/>
                      <a:gd name="connsiteY9" fmla="*/ 209074 h 885825"/>
                      <a:gd name="connsiteX10" fmla="*/ 1337786 w 1438275"/>
                      <a:gd name="connsiteY10" fmla="*/ 480536 h 885825"/>
                      <a:gd name="connsiteX11" fmla="*/ 1438751 w 1438275"/>
                      <a:gd name="connsiteY11" fmla="*/ 378619 h 885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438275" h="885825">
                        <a:moveTo>
                          <a:pt x="1070134" y="7144"/>
                        </a:moveTo>
                        <a:lnTo>
                          <a:pt x="801529" y="275749"/>
                        </a:lnTo>
                        <a:lnTo>
                          <a:pt x="662464" y="137636"/>
                        </a:lnTo>
                        <a:lnTo>
                          <a:pt x="7144" y="784384"/>
                        </a:lnTo>
                        <a:lnTo>
                          <a:pt x="108109" y="885349"/>
                        </a:lnTo>
                        <a:lnTo>
                          <a:pt x="662464" y="338614"/>
                        </a:lnTo>
                        <a:lnTo>
                          <a:pt x="928211" y="605314"/>
                        </a:lnTo>
                        <a:lnTo>
                          <a:pt x="1029176" y="503396"/>
                        </a:lnTo>
                        <a:lnTo>
                          <a:pt x="902494" y="376714"/>
                        </a:lnTo>
                        <a:lnTo>
                          <a:pt x="1070134" y="209074"/>
                        </a:lnTo>
                        <a:lnTo>
                          <a:pt x="1337786" y="480536"/>
                        </a:lnTo>
                        <a:lnTo>
                          <a:pt x="1438751" y="378619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95469"/>
                    <a:endParaRPr lang="nl-NL" sz="7200" dirty="0">
                      <a:solidFill>
                        <a:srgbClr val="211F26"/>
                      </a:solidFill>
                      <a:latin typeface="Segoe UI Light"/>
                    </a:endParaRPr>
                  </a:p>
                </p:txBody>
              </p:sp>
            </p:grpSp>
          </p:grpSp>
          <p:sp>
            <p:nvSpPr>
              <p:cNvPr id="119" name="Tekstvak 118">
                <a:extLst>
                  <a:ext uri="{FF2B5EF4-FFF2-40B4-BE49-F238E27FC236}">
                    <a16:creationId xmlns:a16="http://schemas.microsoft.com/office/drawing/2014/main" id="{42A51255-936C-4859-A779-1F4C634DBB65}"/>
                  </a:ext>
                </a:extLst>
              </p:cNvPr>
              <p:cNvSpPr txBox="1"/>
              <p:nvPr userDrawn="1"/>
            </p:nvSpPr>
            <p:spPr>
              <a:xfrm>
                <a:off x="-3565087" y="1617700"/>
                <a:ext cx="627469" cy="113727"/>
              </a:xfrm>
              <a:prstGeom prst="rect">
                <a:avLst/>
              </a:prstGeom>
              <a:noFill/>
            </p:spPr>
            <p:txBody>
              <a:bodyPr wrap="square" lIns="0" tIns="18000" rIns="0" bIns="0" rtlCol="0" anchor="t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Afbeeldingen</a:t>
                </a:r>
              </a:p>
            </p:txBody>
          </p:sp>
        </p:grpSp>
        <p:grpSp>
          <p:nvGrpSpPr>
            <p:cNvPr id="98" name="Groep 97">
              <a:extLst>
                <a:ext uri="{FF2B5EF4-FFF2-40B4-BE49-F238E27FC236}">
                  <a16:creationId xmlns:a16="http://schemas.microsoft.com/office/drawing/2014/main" id="{2C8F5DC1-228E-493E-AADD-27E8FF6940F4}"/>
                </a:ext>
              </a:extLst>
            </p:cNvPr>
            <p:cNvGrpSpPr/>
            <p:nvPr userDrawn="1"/>
          </p:nvGrpSpPr>
          <p:grpSpPr>
            <a:xfrm>
              <a:off x="-3354295" y="5166361"/>
              <a:ext cx="514284" cy="506545"/>
              <a:chOff x="12617641" y="3403239"/>
              <a:chExt cx="752963" cy="741634"/>
            </a:xfrm>
          </p:grpSpPr>
          <p:grpSp>
            <p:nvGrpSpPr>
              <p:cNvPr id="102" name="Groep 101">
                <a:extLst>
                  <a:ext uri="{FF2B5EF4-FFF2-40B4-BE49-F238E27FC236}">
                    <a16:creationId xmlns:a16="http://schemas.microsoft.com/office/drawing/2014/main" id="{AC710C14-6073-49DE-AA62-61B290CF2832}"/>
                  </a:ext>
                </a:extLst>
              </p:cNvPr>
              <p:cNvGrpSpPr/>
              <p:nvPr userDrawn="1"/>
            </p:nvGrpSpPr>
            <p:grpSpPr>
              <a:xfrm>
                <a:off x="12771530" y="3403239"/>
                <a:ext cx="467176" cy="448491"/>
                <a:chOff x="12782157" y="3403239"/>
                <a:chExt cx="467176" cy="448491"/>
              </a:xfrm>
            </p:grpSpPr>
            <p:grpSp>
              <p:nvGrpSpPr>
                <p:cNvPr id="105" name="Groep 104">
                  <a:extLst>
                    <a:ext uri="{FF2B5EF4-FFF2-40B4-BE49-F238E27FC236}">
                      <a16:creationId xmlns:a16="http://schemas.microsoft.com/office/drawing/2014/main" id="{5259831E-868E-4725-928E-E37A0E065A26}"/>
                    </a:ext>
                  </a:extLst>
                </p:cNvPr>
                <p:cNvGrpSpPr/>
                <p:nvPr userDrawn="1"/>
              </p:nvGrpSpPr>
              <p:grpSpPr>
                <a:xfrm>
                  <a:off x="12782157" y="3403239"/>
                  <a:ext cx="412976" cy="396132"/>
                  <a:chOff x="13554906" y="3320109"/>
                  <a:chExt cx="443917" cy="425811"/>
                </a:xfrm>
              </p:grpSpPr>
              <p:grpSp>
                <p:nvGrpSpPr>
                  <p:cNvPr id="112" name="Groep 111">
                    <a:extLst>
                      <a:ext uri="{FF2B5EF4-FFF2-40B4-BE49-F238E27FC236}">
                        <a16:creationId xmlns:a16="http://schemas.microsoft.com/office/drawing/2014/main" id="{17BB5FBC-B29F-47DC-8171-080A4B3C88C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17" cy="425811"/>
                    <a:chOff x="12909684" y="1276143"/>
                    <a:chExt cx="443917" cy="425811"/>
                  </a:xfrm>
                </p:grpSpPr>
                <p:sp>
                  <p:nvSpPr>
                    <p:cNvPr id="115" name="Rechthoek 114">
                      <a:extLst>
                        <a:ext uri="{FF2B5EF4-FFF2-40B4-BE49-F238E27FC236}">
                          <a16:creationId xmlns:a16="http://schemas.microsoft.com/office/drawing/2014/main" id="{BA824B43-5161-409A-9D28-5B516FBC03F6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9" y="1276143"/>
                      <a:ext cx="443912" cy="425811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116" name="Rechthoek 115">
                      <a:extLst>
                        <a:ext uri="{FF2B5EF4-FFF2-40B4-BE49-F238E27FC236}">
                          <a16:creationId xmlns:a16="http://schemas.microsoft.com/office/drawing/2014/main" id="{762864B2-A984-42EC-8EE9-EDEC5E969D7B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117" name="Ovaal 116">
                      <a:extLst>
                        <a:ext uri="{FF2B5EF4-FFF2-40B4-BE49-F238E27FC236}">
                          <a16:creationId xmlns:a16="http://schemas.microsoft.com/office/drawing/2014/main" id="{AD605DEC-208D-447D-8667-59FD4F0089C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</p:grpSp>
              <p:pic>
                <p:nvPicPr>
                  <p:cNvPr id="113" name="Afbeelding 112">
                    <a:extLst>
                      <a:ext uri="{FF2B5EF4-FFF2-40B4-BE49-F238E27FC236}">
                        <a16:creationId xmlns:a16="http://schemas.microsoft.com/office/drawing/2014/main" id="{9DC48E6D-006B-4103-8FA3-EAFBB2308E6B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14" name="Afbeelding 113">
                    <a:extLst>
                      <a:ext uri="{FF2B5EF4-FFF2-40B4-BE49-F238E27FC236}">
                        <a16:creationId xmlns:a16="http://schemas.microsoft.com/office/drawing/2014/main" id="{4C3FB74A-9218-462F-AF0B-6BA0E0C6E81C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9" y="3449265"/>
                    <a:ext cx="173367" cy="111424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06" name="Groep 105">
                  <a:extLst>
                    <a:ext uri="{FF2B5EF4-FFF2-40B4-BE49-F238E27FC236}">
                      <a16:creationId xmlns:a16="http://schemas.microsoft.com/office/drawing/2014/main" id="{BC2E25DF-5E13-47E1-A51E-000406911803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10" name="Rechthoek 109">
                    <a:extLst>
                      <a:ext uri="{FF2B5EF4-FFF2-40B4-BE49-F238E27FC236}">
                        <a16:creationId xmlns:a16="http://schemas.microsoft.com/office/drawing/2014/main" id="{EE5DBD09-FA45-49EC-9F2A-CAB5A838992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11" name="Rechthoek 110">
                    <a:extLst>
                      <a:ext uri="{FF2B5EF4-FFF2-40B4-BE49-F238E27FC236}">
                        <a16:creationId xmlns:a16="http://schemas.microsoft.com/office/drawing/2014/main" id="{EFA24DDE-609B-4C00-8A2B-1006D4643302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grpSp>
              <p:nvGrpSpPr>
                <p:cNvPr id="107" name="Groep 106">
                  <a:extLst>
                    <a:ext uri="{FF2B5EF4-FFF2-40B4-BE49-F238E27FC236}">
                      <a16:creationId xmlns:a16="http://schemas.microsoft.com/office/drawing/2014/main" id="{DA53CBF7-8526-4722-930B-BE7EE4309E00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08" name="Rechthoek 107">
                    <a:extLst>
                      <a:ext uri="{FF2B5EF4-FFF2-40B4-BE49-F238E27FC236}">
                        <a16:creationId xmlns:a16="http://schemas.microsoft.com/office/drawing/2014/main" id="{CB73406D-A6C1-429A-B70C-D95942FAACD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09" name="Rechthoek 108">
                    <a:extLst>
                      <a:ext uri="{FF2B5EF4-FFF2-40B4-BE49-F238E27FC236}">
                        <a16:creationId xmlns:a16="http://schemas.microsoft.com/office/drawing/2014/main" id="{521EB681-A9ED-4CAC-8448-AC1B5DE32396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</p:grpSp>
          <p:sp>
            <p:nvSpPr>
              <p:cNvPr id="103" name="Rechthoek 102">
                <a:extLst>
                  <a:ext uri="{FF2B5EF4-FFF2-40B4-BE49-F238E27FC236}">
                    <a16:creationId xmlns:a16="http://schemas.microsoft.com/office/drawing/2014/main" id="{2B5909DC-AEE5-4C58-A55A-F8B01E50141E}"/>
                  </a:ext>
                </a:extLst>
              </p:cNvPr>
              <p:cNvSpPr/>
              <p:nvPr userDrawn="1"/>
            </p:nvSpPr>
            <p:spPr>
              <a:xfrm>
                <a:off x="12617641" y="3889890"/>
                <a:ext cx="752963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Bijsnijden</a:t>
                </a:r>
              </a:p>
            </p:txBody>
          </p:sp>
          <p:sp>
            <p:nvSpPr>
              <p:cNvPr id="104" name="Gelijkbenige driehoek 103">
                <a:extLst>
                  <a:ext uri="{FF2B5EF4-FFF2-40B4-BE49-F238E27FC236}">
                    <a16:creationId xmlns:a16="http://schemas.microsoft.com/office/drawing/2014/main" id="{6E949A49-7D67-49B8-849C-C020038ECF69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81818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99" name="Ovaal 98">
              <a:extLst>
                <a:ext uri="{FF2B5EF4-FFF2-40B4-BE49-F238E27FC236}">
                  <a16:creationId xmlns:a16="http://schemas.microsoft.com/office/drawing/2014/main" id="{6F603970-D435-42E6-9FF0-12ACB9F068D1}"/>
                </a:ext>
              </a:extLst>
            </p:cNvPr>
            <p:cNvSpPr/>
            <p:nvPr userDrawn="1"/>
          </p:nvSpPr>
          <p:spPr>
            <a:xfrm>
              <a:off x="-3603587" y="18111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100" name="Rechthoek 99">
              <a:extLst>
                <a:ext uri="{FF2B5EF4-FFF2-40B4-BE49-F238E27FC236}">
                  <a16:creationId xmlns:a16="http://schemas.microsoft.com/office/drawing/2014/main" id="{8E048DE7-7146-4F7C-9E71-1B66B358E2BC}"/>
                </a:ext>
              </a:extLst>
            </p:cNvPr>
            <p:cNvSpPr/>
            <p:nvPr userDrawn="1"/>
          </p:nvSpPr>
          <p:spPr>
            <a:xfrm>
              <a:off x="-3319415" y="1811185"/>
              <a:ext cx="2944682" cy="32633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Kies de gewenste categorie en afbeelding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en klik 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‘Invoegen’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101" name="Rechthoek 100">
              <a:extLst>
                <a:ext uri="{FF2B5EF4-FFF2-40B4-BE49-F238E27FC236}">
                  <a16:creationId xmlns:a16="http://schemas.microsoft.com/office/drawing/2014/main" id="{D96103FC-6BE8-4880-8561-46A5183F909C}"/>
                </a:ext>
              </a:extLst>
            </p:cNvPr>
            <p:cNvSpPr/>
            <p:nvPr userDrawn="1"/>
          </p:nvSpPr>
          <p:spPr>
            <a:xfrm>
              <a:off x="-3319415" y="2245760"/>
              <a:ext cx="825500" cy="209550"/>
            </a:xfrm>
            <a:prstGeom prst="rect">
              <a:avLst/>
            </a:prstGeom>
            <a:solidFill>
              <a:srgbClr val="1FF524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Invoegen</a:t>
              </a:r>
            </a:p>
          </p:txBody>
        </p:sp>
      </p:grpSp>
      <p:grpSp>
        <p:nvGrpSpPr>
          <p:cNvPr id="11" name="- INSTRUCTIES">
            <a:extLst>
              <a:ext uri="{FF2B5EF4-FFF2-40B4-BE49-F238E27FC236}">
                <a16:creationId xmlns:a16="http://schemas.microsoft.com/office/drawing/2014/main" id="{57044F66-F274-48D6-B3C4-904EC8153255}"/>
              </a:ext>
            </a:extLst>
          </p:cNvPr>
          <p:cNvGrpSpPr/>
          <p:nvPr userDrawn="1"/>
        </p:nvGrpSpPr>
        <p:grpSpPr>
          <a:xfrm>
            <a:off x="-3786437" y="-1"/>
            <a:ext cx="3693386" cy="5952132"/>
            <a:chOff x="-3786437" y="-1"/>
            <a:chExt cx="3693386" cy="5952132"/>
          </a:xfrm>
        </p:grpSpPr>
        <p:sp>
          <p:nvSpPr>
            <p:cNvPr id="13" name="Rechthoek 12">
              <a:extLst>
                <a:ext uri="{FF2B5EF4-FFF2-40B4-BE49-F238E27FC236}">
                  <a16:creationId xmlns:a16="http://schemas.microsoft.com/office/drawing/2014/main" id="{469CB95F-B5FA-4C47-A60A-5CFBFE8B4198}"/>
                </a:ext>
              </a:extLst>
            </p:cNvPr>
            <p:cNvSpPr/>
            <p:nvPr userDrawn="1"/>
          </p:nvSpPr>
          <p:spPr>
            <a:xfrm>
              <a:off x="-3786165" y="-1"/>
              <a:ext cx="3593091" cy="5124131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Tekst niveaus kiezen</a:t>
              </a:r>
            </a:p>
          </p:txBody>
        </p:sp>
        <p:sp>
          <p:nvSpPr>
            <p:cNvPr id="14" name="Ovaal 13">
              <a:extLst>
                <a:ext uri="{FF2B5EF4-FFF2-40B4-BE49-F238E27FC236}">
                  <a16:creationId xmlns:a16="http://schemas.microsoft.com/office/drawing/2014/main" id="{38E0773E-BEB2-4B3D-85D9-1C436B40B1D8}"/>
                </a:ext>
              </a:extLst>
            </p:cNvPr>
            <p:cNvSpPr/>
            <p:nvPr userDrawn="1"/>
          </p:nvSpPr>
          <p:spPr>
            <a:xfrm>
              <a:off x="-3604183" y="18374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15" name="Rechthoek 14">
              <a:extLst>
                <a:ext uri="{FF2B5EF4-FFF2-40B4-BE49-F238E27FC236}">
                  <a16:creationId xmlns:a16="http://schemas.microsoft.com/office/drawing/2014/main" id="{22FF6642-5175-4E75-B5A7-7D83DDEAABDB}"/>
                </a:ext>
              </a:extLst>
            </p:cNvPr>
            <p:cNvSpPr/>
            <p:nvPr userDrawn="1"/>
          </p:nvSpPr>
          <p:spPr>
            <a:xfrm>
              <a:off x="-3319415" y="183748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9875" marR="0" lvl="0" indent="-269875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1"/>
                </a:buClr>
                <a:buSzTx/>
                <a:buFont typeface="Calibri" panose="020F0502020204030204" pitchFamily="34" charset="0"/>
                <a:buChar char="›"/>
                <a:tabLst/>
                <a:defRPr/>
              </a:pP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endParaRPr kumimoji="0" lang="nl-NL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16" name="Ovaal 15">
              <a:extLst>
                <a:ext uri="{FF2B5EF4-FFF2-40B4-BE49-F238E27FC236}">
                  <a16:creationId xmlns:a16="http://schemas.microsoft.com/office/drawing/2014/main" id="{9137C3A5-1EC4-4A47-B009-F1E10323AB12}"/>
                </a:ext>
              </a:extLst>
            </p:cNvPr>
            <p:cNvSpPr/>
            <p:nvPr userDrawn="1"/>
          </p:nvSpPr>
          <p:spPr>
            <a:xfrm>
              <a:off x="-3604183" y="219682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17" name="Rechthoek 16">
              <a:extLst>
                <a:ext uri="{FF2B5EF4-FFF2-40B4-BE49-F238E27FC236}">
                  <a16:creationId xmlns:a16="http://schemas.microsoft.com/office/drawing/2014/main" id="{46FA6EA7-7E2C-4CAF-A1DD-B09FFC50356A}"/>
                </a:ext>
              </a:extLst>
            </p:cNvPr>
            <p:cNvSpPr/>
            <p:nvPr userDrawn="1"/>
          </p:nvSpPr>
          <p:spPr>
            <a:xfrm>
              <a:off x="-3604183" y="1196113"/>
              <a:ext cx="3229047" cy="45922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Gebruik onder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‘Start’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de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lijstniveau-knoppen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om een tekst niveau te kiezen. 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Kies uit:</a:t>
              </a:r>
            </a:p>
          </p:txBody>
        </p:sp>
        <p:sp>
          <p:nvSpPr>
            <p:cNvPr id="18" name="Rechthoek 17">
              <a:extLst>
                <a:ext uri="{FF2B5EF4-FFF2-40B4-BE49-F238E27FC236}">
                  <a16:creationId xmlns:a16="http://schemas.microsoft.com/office/drawing/2014/main" id="{9AF0AB15-258F-4F34-809D-60B79BDC821C}"/>
                </a:ext>
              </a:extLst>
            </p:cNvPr>
            <p:cNvSpPr/>
            <p:nvPr userDrawn="1"/>
          </p:nvSpPr>
          <p:spPr>
            <a:xfrm>
              <a:off x="-3319415" y="219682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39750" marR="0" lvl="0" indent="-269875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1"/>
                </a:buClr>
                <a:buSzTx/>
                <a:buFont typeface="Calibri" panose="020F0502020204030204" pitchFamily="34" charset="0"/>
                <a:buChar char="›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Sub-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endParaRPr kumimoji="0" lang="nl-NL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19" name="Ovaal 18">
              <a:extLst>
                <a:ext uri="{FF2B5EF4-FFF2-40B4-BE49-F238E27FC236}">
                  <a16:creationId xmlns:a16="http://schemas.microsoft.com/office/drawing/2014/main" id="{96194D72-5E97-496E-89D5-7A55DF0B6FB2}"/>
                </a:ext>
              </a:extLst>
            </p:cNvPr>
            <p:cNvSpPr/>
            <p:nvPr userDrawn="1"/>
          </p:nvSpPr>
          <p:spPr>
            <a:xfrm>
              <a:off x="-3604183" y="255617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20" name="Rechthoek 19">
              <a:extLst>
                <a:ext uri="{FF2B5EF4-FFF2-40B4-BE49-F238E27FC236}">
                  <a16:creationId xmlns:a16="http://schemas.microsoft.com/office/drawing/2014/main" id="{198AA7D9-3034-4A58-982F-B5D51B8E39E4}"/>
                </a:ext>
              </a:extLst>
            </p:cNvPr>
            <p:cNvSpPr/>
            <p:nvPr userDrawn="1"/>
          </p:nvSpPr>
          <p:spPr>
            <a:xfrm>
              <a:off x="-3319415" y="255617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Calibri" panose="020F0502020204030204" pitchFamily="34" charset="0"/>
                <a:buNone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Platte tekst</a:t>
              </a:r>
            </a:p>
          </p:txBody>
        </p:sp>
        <p:sp>
          <p:nvSpPr>
            <p:cNvPr id="21" name="Ovaal 20">
              <a:extLst>
                <a:ext uri="{FF2B5EF4-FFF2-40B4-BE49-F238E27FC236}">
                  <a16:creationId xmlns:a16="http://schemas.microsoft.com/office/drawing/2014/main" id="{C7678E7B-58F4-4836-89F1-671F76472799}"/>
                </a:ext>
              </a:extLst>
            </p:cNvPr>
            <p:cNvSpPr/>
            <p:nvPr userDrawn="1"/>
          </p:nvSpPr>
          <p:spPr>
            <a:xfrm>
              <a:off x="-3604183" y="291551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22" name="Rechthoek 21">
              <a:extLst>
                <a:ext uri="{FF2B5EF4-FFF2-40B4-BE49-F238E27FC236}">
                  <a16:creationId xmlns:a16="http://schemas.microsoft.com/office/drawing/2014/main" id="{76F341C7-287C-4B5C-90A9-2390F97A2E2A}"/>
                </a:ext>
              </a:extLst>
            </p:cNvPr>
            <p:cNvSpPr/>
            <p:nvPr userDrawn="1"/>
          </p:nvSpPr>
          <p:spPr>
            <a:xfrm>
              <a:off x="-3319415" y="291551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4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Titel / Quote</a:t>
              </a:r>
            </a:p>
          </p:txBody>
        </p:sp>
        <p:sp>
          <p:nvSpPr>
            <p:cNvPr id="23" name="Ovaal 22">
              <a:extLst>
                <a:ext uri="{FF2B5EF4-FFF2-40B4-BE49-F238E27FC236}">
                  <a16:creationId xmlns:a16="http://schemas.microsoft.com/office/drawing/2014/main" id="{DAD6F919-E475-495F-B954-137BBB2091F0}"/>
                </a:ext>
              </a:extLst>
            </p:cNvPr>
            <p:cNvSpPr/>
            <p:nvPr userDrawn="1"/>
          </p:nvSpPr>
          <p:spPr>
            <a:xfrm>
              <a:off x="-3604183" y="327486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5</a:t>
              </a:r>
            </a:p>
          </p:txBody>
        </p:sp>
        <p:sp>
          <p:nvSpPr>
            <p:cNvPr id="24" name="Rechthoek 23">
              <a:extLst>
                <a:ext uri="{FF2B5EF4-FFF2-40B4-BE49-F238E27FC236}">
                  <a16:creationId xmlns:a16="http://schemas.microsoft.com/office/drawing/2014/main" id="{32904E3D-7B23-441D-AA2F-96A46C82B93F}"/>
                </a:ext>
              </a:extLst>
            </p:cNvPr>
            <p:cNvSpPr/>
            <p:nvPr userDrawn="1"/>
          </p:nvSpPr>
          <p:spPr>
            <a:xfrm>
              <a:off x="-3319415" y="327486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Subtitel</a:t>
              </a:r>
            </a:p>
          </p:txBody>
        </p:sp>
        <p:sp>
          <p:nvSpPr>
            <p:cNvPr id="25" name="Ovaal 24">
              <a:extLst>
                <a:ext uri="{FF2B5EF4-FFF2-40B4-BE49-F238E27FC236}">
                  <a16:creationId xmlns:a16="http://schemas.microsoft.com/office/drawing/2014/main" id="{E81FFF51-C777-43A5-9E9C-075B9922D176}"/>
                </a:ext>
              </a:extLst>
            </p:cNvPr>
            <p:cNvSpPr/>
            <p:nvPr userDrawn="1"/>
          </p:nvSpPr>
          <p:spPr>
            <a:xfrm>
              <a:off x="-3604183" y="363420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6</a:t>
              </a:r>
            </a:p>
          </p:txBody>
        </p:sp>
        <p:sp>
          <p:nvSpPr>
            <p:cNvPr id="26" name="Rechthoek 25">
              <a:extLst>
                <a:ext uri="{FF2B5EF4-FFF2-40B4-BE49-F238E27FC236}">
                  <a16:creationId xmlns:a16="http://schemas.microsoft.com/office/drawing/2014/main" id="{9F67C51B-A6F2-4BFE-84EA-3A0F561EB394}"/>
                </a:ext>
              </a:extLst>
            </p:cNvPr>
            <p:cNvSpPr/>
            <p:nvPr userDrawn="1"/>
          </p:nvSpPr>
          <p:spPr>
            <a:xfrm>
              <a:off x="-3319415" y="399355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Numerieke 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 </a:t>
              </a:r>
            </a:p>
          </p:txBody>
        </p:sp>
        <p:sp>
          <p:nvSpPr>
            <p:cNvPr id="27" name="Ovaal 26">
              <a:extLst>
                <a:ext uri="{FF2B5EF4-FFF2-40B4-BE49-F238E27FC236}">
                  <a16:creationId xmlns:a16="http://schemas.microsoft.com/office/drawing/2014/main" id="{09C6D58A-224E-483E-A2FB-F6E25E8C8772}"/>
                </a:ext>
              </a:extLst>
            </p:cNvPr>
            <p:cNvSpPr/>
            <p:nvPr userDrawn="1"/>
          </p:nvSpPr>
          <p:spPr>
            <a:xfrm>
              <a:off x="-3604183" y="399355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7</a:t>
              </a:r>
            </a:p>
          </p:txBody>
        </p:sp>
        <p:sp>
          <p:nvSpPr>
            <p:cNvPr id="28" name="Rechthoek 27">
              <a:extLst>
                <a:ext uri="{FF2B5EF4-FFF2-40B4-BE49-F238E27FC236}">
                  <a16:creationId xmlns:a16="http://schemas.microsoft.com/office/drawing/2014/main" id="{138AA394-1B4E-4648-8D3A-46EBC9C928E7}"/>
                </a:ext>
              </a:extLst>
            </p:cNvPr>
            <p:cNvSpPr/>
            <p:nvPr userDrawn="1"/>
          </p:nvSpPr>
          <p:spPr>
            <a:xfrm>
              <a:off x="-3325830" y="435289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+mj-lt"/>
                <a:buAutoNum type="alphaLcPeriod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Alfabetische 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 </a:t>
              </a:r>
            </a:p>
          </p:txBody>
        </p:sp>
        <p:sp>
          <p:nvSpPr>
            <p:cNvPr id="30" name="Ovaal 29">
              <a:extLst>
                <a:ext uri="{FF2B5EF4-FFF2-40B4-BE49-F238E27FC236}">
                  <a16:creationId xmlns:a16="http://schemas.microsoft.com/office/drawing/2014/main" id="{9B275F4B-2776-4286-84D8-AEBCAD8DAA48}"/>
                </a:ext>
              </a:extLst>
            </p:cNvPr>
            <p:cNvSpPr/>
            <p:nvPr userDrawn="1"/>
          </p:nvSpPr>
          <p:spPr>
            <a:xfrm>
              <a:off x="-3604183" y="435289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8</a:t>
              </a:r>
            </a:p>
          </p:txBody>
        </p:sp>
        <p:sp>
          <p:nvSpPr>
            <p:cNvPr id="32" name="Rechthoek 31">
              <a:extLst>
                <a:ext uri="{FF2B5EF4-FFF2-40B4-BE49-F238E27FC236}">
                  <a16:creationId xmlns:a16="http://schemas.microsoft.com/office/drawing/2014/main" id="{C8B4F1B0-4FA8-4242-A997-5450BF840290}"/>
                </a:ext>
              </a:extLst>
            </p:cNvPr>
            <p:cNvSpPr/>
            <p:nvPr userDrawn="1"/>
          </p:nvSpPr>
          <p:spPr>
            <a:xfrm>
              <a:off x="-3319415" y="4712245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200" b="0" i="1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*Bronvermelding </a:t>
              </a:r>
            </a:p>
          </p:txBody>
        </p:sp>
        <p:sp>
          <p:nvSpPr>
            <p:cNvPr id="33" name="Ovaal 32">
              <a:extLst>
                <a:ext uri="{FF2B5EF4-FFF2-40B4-BE49-F238E27FC236}">
                  <a16:creationId xmlns:a16="http://schemas.microsoft.com/office/drawing/2014/main" id="{721A5928-26F0-4E22-976C-D671BB51D4AB}"/>
                </a:ext>
              </a:extLst>
            </p:cNvPr>
            <p:cNvSpPr/>
            <p:nvPr userDrawn="1"/>
          </p:nvSpPr>
          <p:spPr>
            <a:xfrm>
              <a:off x="-3604183" y="4712245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9</a:t>
              </a:r>
            </a:p>
          </p:txBody>
        </p:sp>
        <p:sp>
          <p:nvSpPr>
            <p:cNvPr id="34" name="Rechthoek 33">
              <a:extLst>
                <a:ext uri="{FF2B5EF4-FFF2-40B4-BE49-F238E27FC236}">
                  <a16:creationId xmlns:a16="http://schemas.microsoft.com/office/drawing/2014/main" id="{5F05B61D-A1D7-4371-905A-97B37561020D}"/>
                </a:ext>
              </a:extLst>
            </p:cNvPr>
            <p:cNvSpPr/>
            <p:nvPr userDrawn="1"/>
          </p:nvSpPr>
          <p:spPr>
            <a:xfrm>
              <a:off x="-3319415" y="363420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Kop</a:t>
              </a:r>
            </a:p>
          </p:txBody>
        </p:sp>
        <p:sp>
          <p:nvSpPr>
            <p:cNvPr id="35" name="Rechthoek 34">
              <a:extLst>
                <a:ext uri="{FF2B5EF4-FFF2-40B4-BE49-F238E27FC236}">
                  <a16:creationId xmlns:a16="http://schemas.microsoft.com/office/drawing/2014/main" id="{B8ECB89C-5612-4BBD-9AE8-19AFFBB239B5}"/>
                </a:ext>
              </a:extLst>
            </p:cNvPr>
            <p:cNvSpPr/>
            <p:nvPr userDrawn="1"/>
          </p:nvSpPr>
          <p:spPr>
            <a:xfrm>
              <a:off x="-3786437" y="5124131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MEER WETEN?</a:t>
              </a:r>
              <a:b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Ga naar de tab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'SLIDEBUILDER’ </a:t>
              </a: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en klik</a:t>
              </a:r>
              <a:b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op de knop 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'Support &amp; Inspiratie'</a:t>
              </a:r>
            </a:p>
          </p:txBody>
        </p:sp>
        <p:grpSp>
          <p:nvGrpSpPr>
            <p:cNvPr id="36" name="ICOON_info">
              <a:extLst>
                <a:ext uri="{FF2B5EF4-FFF2-40B4-BE49-F238E27FC236}">
                  <a16:creationId xmlns:a16="http://schemas.microsoft.com/office/drawing/2014/main" id="{6FC3D556-19C8-42AE-869B-D741AFC6F6ED}"/>
                </a:ext>
              </a:extLst>
            </p:cNvPr>
            <p:cNvGrpSpPr/>
            <p:nvPr userDrawn="1"/>
          </p:nvGrpSpPr>
          <p:grpSpPr>
            <a:xfrm>
              <a:off x="-376736" y="5063968"/>
              <a:ext cx="283685" cy="283685"/>
              <a:chOff x="-510741" y="5913713"/>
              <a:chExt cx="267555" cy="267555"/>
            </a:xfrm>
          </p:grpSpPr>
          <p:sp>
            <p:nvSpPr>
              <p:cNvPr id="84" name="Ovaal 83">
                <a:extLst>
                  <a:ext uri="{FF2B5EF4-FFF2-40B4-BE49-F238E27FC236}">
                    <a16:creationId xmlns:a16="http://schemas.microsoft.com/office/drawing/2014/main" id="{9B61F180-7912-4048-9E9D-1BF773444B42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5" name="Graphic 163" descr="Informatie">
                <a:extLst>
                  <a:ext uri="{FF2B5EF4-FFF2-40B4-BE49-F238E27FC236}">
                    <a16:creationId xmlns:a16="http://schemas.microsoft.com/office/drawing/2014/main" id="{0A20AA8D-A564-4172-A670-F205F8021F24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37" name="VOORBEELD">
              <a:extLst>
                <a:ext uri="{FF2B5EF4-FFF2-40B4-BE49-F238E27FC236}">
                  <a16:creationId xmlns:a16="http://schemas.microsoft.com/office/drawing/2014/main" id="{FF647CA1-C83B-41AD-9669-F51CD31B056B}"/>
                </a:ext>
              </a:extLst>
            </p:cNvPr>
            <p:cNvGrpSpPr/>
            <p:nvPr userDrawn="1"/>
          </p:nvGrpSpPr>
          <p:grpSpPr>
            <a:xfrm>
              <a:off x="-3605171" y="458674"/>
              <a:ext cx="3234311" cy="558875"/>
              <a:chOff x="-3605171" y="458674"/>
              <a:chExt cx="3234311" cy="558875"/>
            </a:xfrm>
          </p:grpSpPr>
          <p:sp>
            <p:nvSpPr>
              <p:cNvPr id="44" name="Rechthoek 43">
                <a:extLst>
                  <a:ext uri="{FF2B5EF4-FFF2-40B4-BE49-F238E27FC236}">
                    <a16:creationId xmlns:a16="http://schemas.microsoft.com/office/drawing/2014/main" id="{EA3BC905-D980-4B5A-80FD-AD342A22BFA1}"/>
                  </a:ext>
                </a:extLst>
              </p:cNvPr>
              <p:cNvSpPr/>
              <p:nvPr userDrawn="1"/>
            </p:nvSpPr>
            <p:spPr>
              <a:xfrm>
                <a:off x="-3604183" y="458674"/>
                <a:ext cx="393459" cy="184058"/>
              </a:xfrm>
              <a:prstGeom prst="rect">
                <a:avLst/>
              </a:prstGeom>
              <a:solidFill>
                <a:srgbClr val="F8F8F8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1800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Start</a:t>
                </a:r>
              </a:p>
            </p:txBody>
          </p:sp>
          <p:sp>
            <p:nvSpPr>
              <p:cNvPr id="45" name="Rechthoek 44">
                <a:extLst>
                  <a:ext uri="{FF2B5EF4-FFF2-40B4-BE49-F238E27FC236}">
                    <a16:creationId xmlns:a16="http://schemas.microsoft.com/office/drawing/2014/main" id="{E6F218D5-04C8-4B61-AD11-B7BBDDAB5271}"/>
                  </a:ext>
                </a:extLst>
              </p:cNvPr>
              <p:cNvSpPr/>
              <p:nvPr userDrawn="1"/>
            </p:nvSpPr>
            <p:spPr>
              <a:xfrm>
                <a:off x="-3599184" y="621345"/>
                <a:ext cx="383782" cy="27171"/>
              </a:xfrm>
              <a:prstGeom prst="rect">
                <a:avLst/>
              </a:prstGeom>
              <a:solidFill>
                <a:srgbClr val="B7462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46" name="Groep 45">
                <a:extLst>
                  <a:ext uri="{FF2B5EF4-FFF2-40B4-BE49-F238E27FC236}">
                    <a16:creationId xmlns:a16="http://schemas.microsoft.com/office/drawing/2014/main" id="{155E4EA7-83C1-4FA7-A60E-76BAAB9CB823}"/>
                  </a:ext>
                </a:extLst>
              </p:cNvPr>
              <p:cNvGrpSpPr/>
              <p:nvPr userDrawn="1"/>
            </p:nvGrpSpPr>
            <p:grpSpPr>
              <a:xfrm>
                <a:off x="-3386247" y="830871"/>
                <a:ext cx="139423" cy="109566"/>
                <a:chOff x="-2866744" y="827071"/>
                <a:chExt cx="168701" cy="132575"/>
              </a:xfrm>
            </p:grpSpPr>
            <p:grpSp>
              <p:nvGrpSpPr>
                <p:cNvPr id="77" name="Groep 76">
                  <a:extLst>
                    <a:ext uri="{FF2B5EF4-FFF2-40B4-BE49-F238E27FC236}">
                      <a16:creationId xmlns:a16="http://schemas.microsoft.com/office/drawing/2014/main" id="{0BC04AE1-60C7-47DA-9028-108B6E11895A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79" name="Rechte verbindingslijn 78">
                    <a:extLst>
                      <a:ext uri="{FF2B5EF4-FFF2-40B4-BE49-F238E27FC236}">
                        <a16:creationId xmlns:a16="http://schemas.microsoft.com/office/drawing/2014/main" id="{65DC7405-2D19-4D6C-8393-FD6B861FA3D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0" name="Rechte verbindingslijn 79">
                    <a:extLst>
                      <a:ext uri="{FF2B5EF4-FFF2-40B4-BE49-F238E27FC236}">
                        <a16:creationId xmlns:a16="http://schemas.microsoft.com/office/drawing/2014/main" id="{BE183B04-6F98-4896-B140-0407B05A4C4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1" name="Rechte verbindingslijn 80">
                    <a:extLst>
                      <a:ext uri="{FF2B5EF4-FFF2-40B4-BE49-F238E27FC236}">
                        <a16:creationId xmlns:a16="http://schemas.microsoft.com/office/drawing/2014/main" id="{309BAC7F-014C-44FC-8AE7-4281C51BE8F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2" name="Rechte verbindingslijn 81">
                    <a:extLst>
                      <a:ext uri="{FF2B5EF4-FFF2-40B4-BE49-F238E27FC236}">
                        <a16:creationId xmlns:a16="http://schemas.microsoft.com/office/drawing/2014/main" id="{DE1E643D-7D5E-4144-9476-577178077DA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3" name="Rechte verbindingslijn 82">
                    <a:extLst>
                      <a:ext uri="{FF2B5EF4-FFF2-40B4-BE49-F238E27FC236}">
                        <a16:creationId xmlns:a16="http://schemas.microsoft.com/office/drawing/2014/main" id="{87AD2F35-6536-4602-A60A-5C9C10F9DEF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78" name="Pijl: rechts 77">
                  <a:extLst>
                    <a:ext uri="{FF2B5EF4-FFF2-40B4-BE49-F238E27FC236}">
                      <a16:creationId xmlns:a16="http://schemas.microsoft.com/office/drawing/2014/main" id="{F339DC3B-D034-488C-B05C-7104A05FED38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47" name="Groep 46">
                <a:extLst>
                  <a:ext uri="{FF2B5EF4-FFF2-40B4-BE49-F238E27FC236}">
                    <a16:creationId xmlns:a16="http://schemas.microsoft.com/office/drawing/2014/main" id="{F8B67031-93F0-4022-A52C-5AE5F6F67FA0}"/>
                  </a:ext>
                </a:extLst>
              </p:cNvPr>
              <p:cNvGrpSpPr/>
              <p:nvPr userDrawn="1"/>
            </p:nvGrpSpPr>
            <p:grpSpPr>
              <a:xfrm>
                <a:off x="-3605171" y="830871"/>
                <a:ext cx="139423" cy="109566"/>
                <a:chOff x="-2866744" y="518074"/>
                <a:chExt cx="168701" cy="132575"/>
              </a:xfrm>
            </p:grpSpPr>
            <p:grpSp>
              <p:nvGrpSpPr>
                <p:cNvPr id="70" name="Groep 69">
                  <a:extLst>
                    <a:ext uri="{FF2B5EF4-FFF2-40B4-BE49-F238E27FC236}">
                      <a16:creationId xmlns:a16="http://schemas.microsoft.com/office/drawing/2014/main" id="{46C9F044-2D90-49A2-8FBE-EAB42B3A8968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72" name="Rechte verbindingslijn 71">
                    <a:extLst>
                      <a:ext uri="{FF2B5EF4-FFF2-40B4-BE49-F238E27FC236}">
                        <a16:creationId xmlns:a16="http://schemas.microsoft.com/office/drawing/2014/main" id="{837DF4E0-D1F0-4B01-83D3-6D618F9A987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3" name="Rechte verbindingslijn 72">
                    <a:extLst>
                      <a:ext uri="{FF2B5EF4-FFF2-40B4-BE49-F238E27FC236}">
                        <a16:creationId xmlns:a16="http://schemas.microsoft.com/office/drawing/2014/main" id="{4805CC82-8C33-4C11-B81E-690982CBE18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4" name="Rechte verbindingslijn 73">
                    <a:extLst>
                      <a:ext uri="{FF2B5EF4-FFF2-40B4-BE49-F238E27FC236}">
                        <a16:creationId xmlns:a16="http://schemas.microsoft.com/office/drawing/2014/main" id="{C744B344-CE6E-4D11-9811-792404A77BA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5" name="Rechte verbindingslijn 74">
                    <a:extLst>
                      <a:ext uri="{FF2B5EF4-FFF2-40B4-BE49-F238E27FC236}">
                        <a16:creationId xmlns:a16="http://schemas.microsoft.com/office/drawing/2014/main" id="{48235E3D-26AD-4071-ACE3-7B662554D3B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6" name="Rechte verbindingslijn 75">
                    <a:extLst>
                      <a:ext uri="{FF2B5EF4-FFF2-40B4-BE49-F238E27FC236}">
                        <a16:creationId xmlns:a16="http://schemas.microsoft.com/office/drawing/2014/main" id="{F99DE1B2-C5F8-4558-BF03-A3BCC0E75CB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71" name="Pijl: rechts 70">
                  <a:extLst>
                    <a:ext uri="{FF2B5EF4-FFF2-40B4-BE49-F238E27FC236}">
                      <a16:creationId xmlns:a16="http://schemas.microsoft.com/office/drawing/2014/main" id="{9F01A012-BB42-4129-9FC4-02D4FFC9F30D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cxnSp>
            <p:nvCxnSpPr>
              <p:cNvPr id="48" name="Rechte verbindingslijn 47">
                <a:extLst>
                  <a:ext uri="{FF2B5EF4-FFF2-40B4-BE49-F238E27FC236}">
                    <a16:creationId xmlns:a16="http://schemas.microsoft.com/office/drawing/2014/main" id="{DBD901C3-E4BF-4E7A-8BA2-B054A1E9E12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459956" y="588169"/>
                <a:ext cx="547687" cy="219076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49" name="Rechte verbindingslijn 48">
                <a:extLst>
                  <a:ext uri="{FF2B5EF4-FFF2-40B4-BE49-F238E27FC236}">
                    <a16:creationId xmlns:a16="http://schemas.microsoft.com/office/drawing/2014/main" id="{A3C07F8C-A2DD-4AB7-8351-8794ED2E6F1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224213" y="828675"/>
                <a:ext cx="319088" cy="0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sp>
            <p:nvSpPr>
              <p:cNvPr id="50" name="Rechthoek 49">
                <a:extLst>
                  <a:ext uri="{FF2B5EF4-FFF2-40B4-BE49-F238E27FC236}">
                    <a16:creationId xmlns:a16="http://schemas.microsoft.com/office/drawing/2014/main" id="{B7E6FFDA-D510-46DB-ACCF-40678A087BB9}"/>
                  </a:ext>
                </a:extLst>
              </p:cNvPr>
              <p:cNvSpPr/>
              <p:nvPr userDrawn="1"/>
            </p:nvSpPr>
            <p:spPr>
              <a:xfrm>
                <a:off x="-2559903" y="512179"/>
                <a:ext cx="2189042" cy="15108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Tekstniveau omhoog</a:t>
                </a:r>
              </a:p>
            </p:txBody>
          </p:sp>
          <p:sp>
            <p:nvSpPr>
              <p:cNvPr id="51" name="Rechthoek 50">
                <a:extLst>
                  <a:ext uri="{FF2B5EF4-FFF2-40B4-BE49-F238E27FC236}">
                    <a16:creationId xmlns:a16="http://schemas.microsoft.com/office/drawing/2014/main" id="{674C729E-924F-4246-816F-E713F4D2421D}"/>
                  </a:ext>
                </a:extLst>
              </p:cNvPr>
              <p:cNvSpPr/>
              <p:nvPr userDrawn="1"/>
            </p:nvSpPr>
            <p:spPr>
              <a:xfrm>
                <a:off x="-2559903" y="819562"/>
                <a:ext cx="2189043" cy="142202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Tekstniveau omlaag</a:t>
                </a:r>
              </a:p>
            </p:txBody>
          </p:sp>
          <p:grpSp>
            <p:nvGrpSpPr>
              <p:cNvPr id="52" name="Groep 51">
                <a:extLst>
                  <a:ext uri="{FF2B5EF4-FFF2-40B4-BE49-F238E27FC236}">
                    <a16:creationId xmlns:a16="http://schemas.microsoft.com/office/drawing/2014/main" id="{E5B108E1-6D07-4221-9E58-14264B25D115}"/>
                  </a:ext>
                </a:extLst>
              </p:cNvPr>
              <p:cNvGrpSpPr/>
              <p:nvPr userDrawn="1"/>
            </p:nvGrpSpPr>
            <p:grpSpPr>
              <a:xfrm>
                <a:off x="-2916763" y="769168"/>
                <a:ext cx="268738" cy="248381"/>
                <a:chOff x="-2916763" y="769168"/>
                <a:chExt cx="268738" cy="248381"/>
              </a:xfrm>
            </p:grpSpPr>
            <p:sp>
              <p:nvSpPr>
                <p:cNvPr id="62" name="Rechthoek 61">
                  <a:extLst>
                    <a:ext uri="{FF2B5EF4-FFF2-40B4-BE49-F238E27FC236}">
                      <a16:creationId xmlns:a16="http://schemas.microsoft.com/office/drawing/2014/main" id="{76EEB683-4282-4D32-B1B1-05D99FCBBE43}"/>
                    </a:ext>
                  </a:extLst>
                </p:cNvPr>
                <p:cNvSpPr/>
                <p:nvPr userDrawn="1"/>
              </p:nvSpPr>
              <p:spPr>
                <a:xfrm>
                  <a:off x="-2916763" y="769168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63" name="Groep 62">
                  <a:extLst>
                    <a:ext uri="{FF2B5EF4-FFF2-40B4-BE49-F238E27FC236}">
                      <a16:creationId xmlns:a16="http://schemas.microsoft.com/office/drawing/2014/main" id="{6D3CE232-A95E-4A61-9351-7C0054FAEEE6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65" name="Rechte verbindingslijn 64">
                    <a:extLst>
                      <a:ext uri="{FF2B5EF4-FFF2-40B4-BE49-F238E27FC236}">
                        <a16:creationId xmlns:a16="http://schemas.microsoft.com/office/drawing/2014/main" id="{7780735C-1510-4071-BD54-DEBDA0F5C8D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6" name="Rechte verbindingslijn 65">
                    <a:extLst>
                      <a:ext uri="{FF2B5EF4-FFF2-40B4-BE49-F238E27FC236}">
                        <a16:creationId xmlns:a16="http://schemas.microsoft.com/office/drawing/2014/main" id="{E704CD47-111B-45D5-8397-F0CA1A0497E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7" name="Rechte verbindingslijn 66">
                    <a:extLst>
                      <a:ext uri="{FF2B5EF4-FFF2-40B4-BE49-F238E27FC236}">
                        <a16:creationId xmlns:a16="http://schemas.microsoft.com/office/drawing/2014/main" id="{C743B5F6-5E69-41B5-ABE1-A7F0CAF6E12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8" name="Rechte verbindingslijn 67">
                    <a:extLst>
                      <a:ext uri="{FF2B5EF4-FFF2-40B4-BE49-F238E27FC236}">
                        <a16:creationId xmlns:a16="http://schemas.microsoft.com/office/drawing/2014/main" id="{108A17FE-3A48-4AC6-BD33-CF39C924968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9" name="Rechte verbindingslijn 68">
                    <a:extLst>
                      <a:ext uri="{FF2B5EF4-FFF2-40B4-BE49-F238E27FC236}">
                        <a16:creationId xmlns:a16="http://schemas.microsoft.com/office/drawing/2014/main" id="{DE93FB0C-EF40-411F-9012-563F2840BB8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64" name="Pijl: rechts 63">
                  <a:extLst>
                    <a:ext uri="{FF2B5EF4-FFF2-40B4-BE49-F238E27FC236}">
                      <a16:creationId xmlns:a16="http://schemas.microsoft.com/office/drawing/2014/main" id="{B06BB2FF-E682-4637-8248-9322FC4A57A0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53" name="Groep 52">
                <a:extLst>
                  <a:ext uri="{FF2B5EF4-FFF2-40B4-BE49-F238E27FC236}">
                    <a16:creationId xmlns:a16="http://schemas.microsoft.com/office/drawing/2014/main" id="{762F9F87-14D4-46B6-92D7-3A54BD5DECD6}"/>
                  </a:ext>
                </a:extLst>
              </p:cNvPr>
              <p:cNvGrpSpPr/>
              <p:nvPr userDrawn="1"/>
            </p:nvGrpSpPr>
            <p:grpSpPr>
              <a:xfrm>
                <a:off x="-2916763" y="460171"/>
                <a:ext cx="268738" cy="248381"/>
                <a:chOff x="-2916763" y="460171"/>
                <a:chExt cx="268738" cy="248381"/>
              </a:xfrm>
            </p:grpSpPr>
            <p:sp>
              <p:nvSpPr>
                <p:cNvPr id="54" name="Rechthoek 53">
                  <a:extLst>
                    <a:ext uri="{FF2B5EF4-FFF2-40B4-BE49-F238E27FC236}">
                      <a16:creationId xmlns:a16="http://schemas.microsoft.com/office/drawing/2014/main" id="{9BD1F8E6-87DC-4B75-AD31-F8243E6AF775}"/>
                    </a:ext>
                  </a:extLst>
                </p:cNvPr>
                <p:cNvSpPr/>
                <p:nvPr userDrawn="1"/>
              </p:nvSpPr>
              <p:spPr>
                <a:xfrm>
                  <a:off x="-2916763" y="460171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55" name="Groep 54">
                  <a:extLst>
                    <a:ext uri="{FF2B5EF4-FFF2-40B4-BE49-F238E27FC236}">
                      <a16:creationId xmlns:a16="http://schemas.microsoft.com/office/drawing/2014/main" id="{C33D638A-62D4-408A-8FFC-CBAC9E2344F3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57" name="Rechte verbindingslijn 56">
                    <a:extLst>
                      <a:ext uri="{FF2B5EF4-FFF2-40B4-BE49-F238E27FC236}">
                        <a16:creationId xmlns:a16="http://schemas.microsoft.com/office/drawing/2014/main" id="{FA91B139-BA75-45FC-887F-6D33C286BCE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8" name="Rechte verbindingslijn 57">
                    <a:extLst>
                      <a:ext uri="{FF2B5EF4-FFF2-40B4-BE49-F238E27FC236}">
                        <a16:creationId xmlns:a16="http://schemas.microsoft.com/office/drawing/2014/main" id="{7E1A3F07-28E6-4651-94E0-2CC183F3887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9" name="Rechte verbindingslijn 58">
                    <a:extLst>
                      <a:ext uri="{FF2B5EF4-FFF2-40B4-BE49-F238E27FC236}">
                        <a16:creationId xmlns:a16="http://schemas.microsoft.com/office/drawing/2014/main" id="{04F7A947-3B70-44A8-85A0-5F965C82F15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0" name="Rechte verbindingslijn 59">
                    <a:extLst>
                      <a:ext uri="{FF2B5EF4-FFF2-40B4-BE49-F238E27FC236}">
                        <a16:creationId xmlns:a16="http://schemas.microsoft.com/office/drawing/2014/main" id="{0E1D93EB-3435-4550-8A6F-4EB33CE1E7A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1" name="Rechte verbindingslijn 60">
                    <a:extLst>
                      <a:ext uri="{FF2B5EF4-FFF2-40B4-BE49-F238E27FC236}">
                        <a16:creationId xmlns:a16="http://schemas.microsoft.com/office/drawing/2014/main" id="{2DB4B2BB-ADA8-493E-B844-06890109EEC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6" name="Pijl: rechts 55">
                  <a:extLst>
                    <a:ext uri="{FF2B5EF4-FFF2-40B4-BE49-F238E27FC236}">
                      <a16:creationId xmlns:a16="http://schemas.microsoft.com/office/drawing/2014/main" id="{2C73C87A-F3CC-4B65-970F-803C341247B9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38" name="Groep 37">
              <a:extLst>
                <a:ext uri="{FF2B5EF4-FFF2-40B4-BE49-F238E27FC236}">
                  <a16:creationId xmlns:a16="http://schemas.microsoft.com/office/drawing/2014/main" id="{C4BA866B-FC6D-4DF9-97DE-C014657DA400}"/>
                </a:ext>
              </a:extLst>
            </p:cNvPr>
            <p:cNvGrpSpPr/>
            <p:nvPr userDrawn="1"/>
          </p:nvGrpSpPr>
          <p:grpSpPr>
            <a:xfrm>
              <a:off x="-938434" y="5326819"/>
              <a:ext cx="627798" cy="576693"/>
              <a:chOff x="-1753862" y="6112775"/>
              <a:chExt cx="759635" cy="697798"/>
            </a:xfrm>
          </p:grpSpPr>
          <p:grpSp>
            <p:nvGrpSpPr>
              <p:cNvPr id="39" name="Inspireren">
                <a:extLst>
                  <a:ext uri="{FF2B5EF4-FFF2-40B4-BE49-F238E27FC236}">
                    <a16:creationId xmlns:a16="http://schemas.microsoft.com/office/drawing/2014/main" id="{CA5440DA-B705-4CBE-AAAD-CBA2B56E8BF9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-1484858" y="6112775"/>
                <a:ext cx="205431" cy="293286"/>
                <a:chOff x="4768" y="2783"/>
                <a:chExt cx="788" cy="1125"/>
              </a:xfrm>
              <a:gradFill>
                <a:gsLst>
                  <a:gs pos="0">
                    <a:srgbClr val="9D9FA1"/>
                  </a:gs>
                  <a:gs pos="70000">
                    <a:srgbClr val="211F26"/>
                  </a:gs>
                </a:gsLst>
                <a:lin ang="2700000" scaled="0"/>
              </a:gradFill>
            </p:grpSpPr>
            <p:sp>
              <p:nvSpPr>
                <p:cNvPr id="41" name="Freeform 12">
                  <a:extLst>
                    <a:ext uri="{FF2B5EF4-FFF2-40B4-BE49-F238E27FC236}">
                      <a16:creationId xmlns:a16="http://schemas.microsoft.com/office/drawing/2014/main" id="{077BE01F-206D-459C-B006-CD89AE883C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1" y="3186"/>
                  <a:ext cx="319" cy="288"/>
                </a:xfrm>
                <a:custGeom>
                  <a:avLst/>
                  <a:gdLst>
                    <a:gd name="T0" fmla="*/ 220 w 319"/>
                    <a:gd name="T1" fmla="*/ 288 h 288"/>
                    <a:gd name="T2" fmla="*/ 107 w 319"/>
                    <a:gd name="T3" fmla="*/ 288 h 288"/>
                    <a:gd name="T4" fmla="*/ 0 w 319"/>
                    <a:gd name="T5" fmla="*/ 0 h 288"/>
                    <a:gd name="T6" fmla="*/ 319 w 319"/>
                    <a:gd name="T7" fmla="*/ 0 h 288"/>
                    <a:gd name="T8" fmla="*/ 220 w 319"/>
                    <a:gd name="T9" fmla="*/ 28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9" h="288">
                      <a:moveTo>
                        <a:pt x="220" y="288"/>
                      </a:moveTo>
                      <a:lnTo>
                        <a:pt x="107" y="288"/>
                      </a:lnTo>
                      <a:lnTo>
                        <a:pt x="0" y="0"/>
                      </a:lnTo>
                      <a:lnTo>
                        <a:pt x="319" y="0"/>
                      </a:lnTo>
                      <a:lnTo>
                        <a:pt x="220" y="288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42" name="Freeform 13">
                  <a:extLst>
                    <a:ext uri="{FF2B5EF4-FFF2-40B4-BE49-F238E27FC236}">
                      <a16:creationId xmlns:a16="http://schemas.microsoft.com/office/drawing/2014/main" id="{842A522E-196E-43F3-A679-ACD143FC7E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2" y="3796"/>
                  <a:ext cx="282" cy="112"/>
                </a:xfrm>
                <a:custGeom>
                  <a:avLst/>
                  <a:gdLst>
                    <a:gd name="T0" fmla="*/ 229 w 251"/>
                    <a:gd name="T1" fmla="*/ 70 h 100"/>
                    <a:gd name="T2" fmla="*/ 229 w 251"/>
                    <a:gd name="T3" fmla="*/ 69 h 100"/>
                    <a:gd name="T4" fmla="*/ 251 w 251"/>
                    <a:gd name="T5" fmla="*/ 0 h 100"/>
                    <a:gd name="T6" fmla="*/ 0 w 251"/>
                    <a:gd name="T7" fmla="*/ 0 h 100"/>
                    <a:gd name="T8" fmla="*/ 22 w 251"/>
                    <a:gd name="T9" fmla="*/ 69 h 100"/>
                    <a:gd name="T10" fmla="*/ 63 w 251"/>
                    <a:gd name="T11" fmla="*/ 100 h 100"/>
                    <a:gd name="T12" fmla="*/ 188 w 251"/>
                    <a:gd name="T13" fmla="*/ 100 h 100"/>
                    <a:gd name="T14" fmla="*/ 229 w 251"/>
                    <a:gd name="T15" fmla="*/ 71 h 100"/>
                    <a:gd name="T16" fmla="*/ 229 w 251"/>
                    <a:gd name="T17" fmla="*/ 71 h 100"/>
                    <a:gd name="T18" fmla="*/ 229 w 251"/>
                    <a:gd name="T19" fmla="*/ 7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1" h="100">
                      <a:moveTo>
                        <a:pt x="229" y="70"/>
                      </a:moveTo>
                      <a:cubicBezTo>
                        <a:pt x="229" y="70"/>
                        <a:pt x="229" y="69"/>
                        <a:pt x="229" y="69"/>
                      </a:cubicBezTo>
                      <a:cubicBezTo>
                        <a:pt x="251" y="0"/>
                        <a:pt x="251" y="0"/>
                        <a:pt x="25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7" y="87"/>
                        <a:pt x="44" y="100"/>
                        <a:pt x="63" y="100"/>
                      </a:cubicBezTo>
                      <a:cubicBezTo>
                        <a:pt x="188" y="100"/>
                        <a:pt x="188" y="100"/>
                        <a:pt x="188" y="100"/>
                      </a:cubicBezTo>
                      <a:cubicBezTo>
                        <a:pt x="207" y="100"/>
                        <a:pt x="223" y="88"/>
                        <a:pt x="229" y="71"/>
                      </a:cubicBezTo>
                      <a:cubicBezTo>
                        <a:pt x="229" y="71"/>
                        <a:pt x="229" y="71"/>
                        <a:pt x="229" y="71"/>
                      </a:cubicBezTo>
                      <a:lnTo>
                        <a:pt x="229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43" name="Freeform 14">
                  <a:extLst>
                    <a:ext uri="{FF2B5EF4-FFF2-40B4-BE49-F238E27FC236}">
                      <a16:creationId xmlns:a16="http://schemas.microsoft.com/office/drawing/2014/main" id="{5B115A60-C2AC-4CA1-BC44-636D1A61A6C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68" y="2783"/>
                  <a:ext cx="788" cy="966"/>
                </a:xfrm>
                <a:custGeom>
                  <a:avLst/>
                  <a:gdLst>
                    <a:gd name="T0" fmla="*/ 351 w 702"/>
                    <a:gd name="T1" fmla="*/ 0 h 860"/>
                    <a:gd name="T2" fmla="*/ 0 w 702"/>
                    <a:gd name="T3" fmla="*/ 351 h 860"/>
                    <a:gd name="T4" fmla="*/ 134 w 702"/>
                    <a:gd name="T5" fmla="*/ 627 h 860"/>
                    <a:gd name="T6" fmla="*/ 165 w 702"/>
                    <a:gd name="T7" fmla="*/ 718 h 860"/>
                    <a:gd name="T8" fmla="*/ 266 w 702"/>
                    <a:gd name="T9" fmla="*/ 718 h 860"/>
                    <a:gd name="T10" fmla="*/ 266 w 702"/>
                    <a:gd name="T11" fmla="*/ 718 h 860"/>
                    <a:gd name="T12" fmla="*/ 434 w 702"/>
                    <a:gd name="T13" fmla="*/ 718 h 860"/>
                    <a:gd name="T14" fmla="*/ 419 w 702"/>
                    <a:gd name="T15" fmla="*/ 760 h 860"/>
                    <a:gd name="T16" fmla="*/ 284 w 702"/>
                    <a:gd name="T17" fmla="*/ 760 h 860"/>
                    <a:gd name="T18" fmla="*/ 284 w 702"/>
                    <a:gd name="T19" fmla="*/ 760 h 860"/>
                    <a:gd name="T20" fmla="*/ 179 w 702"/>
                    <a:gd name="T21" fmla="*/ 760 h 860"/>
                    <a:gd name="T22" fmla="*/ 212 w 702"/>
                    <a:gd name="T23" fmla="*/ 860 h 860"/>
                    <a:gd name="T24" fmla="*/ 212 w 702"/>
                    <a:gd name="T25" fmla="*/ 860 h 860"/>
                    <a:gd name="T26" fmla="*/ 216 w 702"/>
                    <a:gd name="T27" fmla="*/ 860 h 860"/>
                    <a:gd name="T28" fmla="*/ 488 w 702"/>
                    <a:gd name="T29" fmla="*/ 860 h 860"/>
                    <a:gd name="T30" fmla="*/ 491 w 702"/>
                    <a:gd name="T31" fmla="*/ 860 h 860"/>
                    <a:gd name="T32" fmla="*/ 570 w 702"/>
                    <a:gd name="T33" fmla="*/ 625 h 860"/>
                    <a:gd name="T34" fmla="*/ 702 w 702"/>
                    <a:gd name="T35" fmla="*/ 351 h 860"/>
                    <a:gd name="T36" fmla="*/ 351 w 702"/>
                    <a:gd name="T37" fmla="*/ 0 h 860"/>
                    <a:gd name="T38" fmla="*/ 587 w 702"/>
                    <a:gd name="T39" fmla="*/ 438 h 860"/>
                    <a:gd name="T40" fmla="*/ 485 w 702"/>
                    <a:gd name="T41" fmla="*/ 563 h 860"/>
                    <a:gd name="T42" fmla="*/ 454 w 702"/>
                    <a:gd name="T43" fmla="*/ 658 h 860"/>
                    <a:gd name="T44" fmla="*/ 250 w 702"/>
                    <a:gd name="T45" fmla="*/ 658 h 860"/>
                    <a:gd name="T46" fmla="*/ 219 w 702"/>
                    <a:gd name="T47" fmla="*/ 565 h 860"/>
                    <a:gd name="T48" fmla="*/ 115 w 702"/>
                    <a:gd name="T49" fmla="*/ 439 h 860"/>
                    <a:gd name="T50" fmla="*/ 99 w 702"/>
                    <a:gd name="T51" fmla="*/ 351 h 860"/>
                    <a:gd name="T52" fmla="*/ 351 w 702"/>
                    <a:gd name="T53" fmla="*/ 99 h 860"/>
                    <a:gd name="T54" fmla="*/ 603 w 702"/>
                    <a:gd name="T55" fmla="*/ 351 h 860"/>
                    <a:gd name="T56" fmla="*/ 587 w 702"/>
                    <a:gd name="T57" fmla="*/ 438 h 8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702" h="860">
                      <a:moveTo>
                        <a:pt x="351" y="0"/>
                      </a:moveTo>
                      <a:cubicBezTo>
                        <a:pt x="157" y="0"/>
                        <a:pt x="0" y="157"/>
                        <a:pt x="0" y="351"/>
                      </a:cubicBezTo>
                      <a:cubicBezTo>
                        <a:pt x="0" y="463"/>
                        <a:pt x="52" y="562"/>
                        <a:pt x="134" y="627"/>
                      </a:cubicBezTo>
                      <a:cubicBezTo>
                        <a:pt x="165" y="718"/>
                        <a:pt x="165" y="718"/>
                        <a:pt x="165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434" y="718"/>
                        <a:pt x="434" y="718"/>
                        <a:pt x="434" y="718"/>
                      </a:cubicBezTo>
                      <a:cubicBezTo>
                        <a:pt x="419" y="760"/>
                        <a:pt x="419" y="760"/>
                        <a:pt x="419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179" y="760"/>
                        <a:pt x="179" y="760"/>
                        <a:pt x="179" y="7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6" y="860"/>
                        <a:pt x="216" y="860"/>
                        <a:pt x="216" y="860"/>
                      </a:cubicBezTo>
                      <a:cubicBezTo>
                        <a:pt x="488" y="860"/>
                        <a:pt x="488" y="860"/>
                        <a:pt x="488" y="860"/>
                      </a:cubicBezTo>
                      <a:cubicBezTo>
                        <a:pt x="491" y="860"/>
                        <a:pt x="491" y="860"/>
                        <a:pt x="491" y="860"/>
                      </a:cubicBezTo>
                      <a:cubicBezTo>
                        <a:pt x="570" y="625"/>
                        <a:pt x="570" y="625"/>
                        <a:pt x="570" y="625"/>
                      </a:cubicBezTo>
                      <a:cubicBezTo>
                        <a:pt x="651" y="560"/>
                        <a:pt x="702" y="461"/>
                        <a:pt x="702" y="351"/>
                      </a:cubicBezTo>
                      <a:cubicBezTo>
                        <a:pt x="702" y="157"/>
                        <a:pt x="545" y="0"/>
                        <a:pt x="351" y="0"/>
                      </a:cubicBezTo>
                      <a:close/>
                      <a:moveTo>
                        <a:pt x="587" y="438"/>
                      </a:moveTo>
                      <a:cubicBezTo>
                        <a:pt x="568" y="490"/>
                        <a:pt x="531" y="534"/>
                        <a:pt x="485" y="563"/>
                      </a:cubicBezTo>
                      <a:cubicBezTo>
                        <a:pt x="454" y="658"/>
                        <a:pt x="454" y="658"/>
                        <a:pt x="454" y="658"/>
                      </a:cubicBezTo>
                      <a:cubicBezTo>
                        <a:pt x="250" y="658"/>
                        <a:pt x="250" y="658"/>
                        <a:pt x="250" y="658"/>
                      </a:cubicBezTo>
                      <a:cubicBezTo>
                        <a:pt x="219" y="565"/>
                        <a:pt x="219" y="565"/>
                        <a:pt x="219" y="565"/>
                      </a:cubicBezTo>
                      <a:cubicBezTo>
                        <a:pt x="172" y="536"/>
                        <a:pt x="135" y="491"/>
                        <a:pt x="115" y="439"/>
                      </a:cubicBezTo>
                      <a:cubicBezTo>
                        <a:pt x="105" y="411"/>
                        <a:pt x="99" y="382"/>
                        <a:pt x="99" y="351"/>
                      </a:cubicBezTo>
                      <a:cubicBezTo>
                        <a:pt x="99" y="212"/>
                        <a:pt x="212" y="99"/>
                        <a:pt x="351" y="99"/>
                      </a:cubicBezTo>
                      <a:cubicBezTo>
                        <a:pt x="490" y="99"/>
                        <a:pt x="603" y="212"/>
                        <a:pt x="603" y="351"/>
                      </a:cubicBezTo>
                      <a:cubicBezTo>
                        <a:pt x="603" y="381"/>
                        <a:pt x="597" y="411"/>
                        <a:pt x="587" y="4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</p:grpSp>
          <p:sp>
            <p:nvSpPr>
              <p:cNvPr id="40" name="Tekstvak 39">
                <a:extLst>
                  <a:ext uri="{FF2B5EF4-FFF2-40B4-BE49-F238E27FC236}">
                    <a16:creationId xmlns:a16="http://schemas.microsoft.com/office/drawing/2014/main" id="{6CD53097-0D0D-4859-A184-9A49CCAE8073}"/>
                  </a:ext>
                </a:extLst>
              </p:cNvPr>
              <p:cNvSpPr txBox="1"/>
              <p:nvPr userDrawn="1"/>
            </p:nvSpPr>
            <p:spPr>
              <a:xfrm>
                <a:off x="-1753862" y="6420664"/>
                <a:ext cx="759635" cy="389909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Support &amp;</a:t>
                </a:r>
                <a:b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Inspiratie</a:t>
                </a:r>
              </a:p>
            </p:txBody>
          </p:sp>
        </p:grpSp>
      </p:grpSp>
      <p:sp>
        <p:nvSpPr>
          <p:cNvPr id="12" name="- INFO">
            <a:extLst>
              <a:ext uri="{FF2B5EF4-FFF2-40B4-BE49-F238E27FC236}">
                <a16:creationId xmlns:a16="http://schemas.microsoft.com/office/drawing/2014/main" id="{618D8543-DAE1-4890-8399-868CB9C8A47A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+ beeld s - 2 kolommen</a:t>
            </a:r>
          </a:p>
        </p:txBody>
      </p:sp>
      <p:sp>
        <p:nvSpPr>
          <p:cNvPr id="29" name="Tijdelijke aanduiding voor afbeelding 28">
            <a:extLst>
              <a:ext uri="{FF2B5EF4-FFF2-40B4-BE49-F238E27FC236}">
                <a16:creationId xmlns:a16="http://schemas.microsoft.com/office/drawing/2014/main" id="{D3B79BBA-8746-41DC-B767-A8B13B525B1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385890" y="0"/>
            <a:ext cx="7806110" cy="2868071"/>
          </a:xfrm>
          <a:custGeom>
            <a:avLst/>
            <a:gdLst>
              <a:gd name="connsiteX0" fmla="*/ 0 w 7806110"/>
              <a:gd name="connsiteY0" fmla="*/ 0 h 2868071"/>
              <a:gd name="connsiteX1" fmla="*/ 7806110 w 7806110"/>
              <a:gd name="connsiteY1" fmla="*/ 0 h 2868071"/>
              <a:gd name="connsiteX2" fmla="*/ 7806110 w 7806110"/>
              <a:gd name="connsiteY2" fmla="*/ 1071713 h 2868071"/>
              <a:gd name="connsiteX3" fmla="*/ 7713334 w 7806110"/>
              <a:gd name="connsiteY3" fmla="*/ 1238231 h 2868071"/>
              <a:gd name="connsiteX4" fmla="*/ 4822273 w 7806110"/>
              <a:gd name="connsiteY4" fmla="*/ 2868071 h 2868071"/>
              <a:gd name="connsiteX5" fmla="*/ 238465 w 7806110"/>
              <a:gd name="connsiteY5" fmla="*/ 284453 h 2868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806110" h="2868071">
                <a:moveTo>
                  <a:pt x="0" y="0"/>
                </a:moveTo>
                <a:lnTo>
                  <a:pt x="7806110" y="0"/>
                </a:lnTo>
                <a:lnTo>
                  <a:pt x="7806110" y="1071713"/>
                </a:lnTo>
                <a:lnTo>
                  <a:pt x="7713334" y="1238231"/>
                </a:lnTo>
                <a:cubicBezTo>
                  <a:pt x="7048591" y="2338396"/>
                  <a:pt x="5935432" y="2868071"/>
                  <a:pt x="4822273" y="2868071"/>
                </a:cubicBezTo>
                <a:cubicBezTo>
                  <a:pt x="3160266" y="2860331"/>
                  <a:pt x="1541740" y="1785985"/>
                  <a:pt x="238465" y="284453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lIns="0" tIns="720000" rIns="540000" bIns="0" anchor="t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klik op ‘Afbeeldingen’, </a:t>
            </a:r>
            <a:br>
              <a:rPr lang="nl-NL" dirty="0"/>
            </a:br>
            <a:r>
              <a:rPr lang="nl-NL" dirty="0"/>
              <a:t>selecteer de gewenste afbeelding en klik op ‘Invoegen’.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8" y="722568"/>
            <a:ext cx="4272539" cy="709102"/>
          </a:xfrm>
        </p:spPr>
        <p:txBody>
          <a:bodyPr/>
          <a:lstStyle/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8" y="1963738"/>
            <a:ext cx="4259839" cy="4344987"/>
          </a:xfrm>
        </p:spPr>
        <p:txBody>
          <a:bodyPr/>
          <a:lstStyle/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28C1145B-C1BB-4CF5-B3D1-172B1993C9FC}" type="datetime1">
              <a:rPr lang="nl-NL" smtClean="0"/>
              <a:pPr/>
              <a:t>27-1-2021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nl-NL" dirty="0"/>
              <a:t>Erasmus University Rotterdam </a:t>
            </a:r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31" name="tekst">
            <a:extLst>
              <a:ext uri="{FF2B5EF4-FFF2-40B4-BE49-F238E27FC236}">
                <a16:creationId xmlns:a16="http://schemas.microsoft.com/office/drawing/2014/main" id="{B38D71CC-AEDB-4FC6-B46B-02E7D0B8B33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600918" y="3602182"/>
            <a:ext cx="5641871" cy="2706543"/>
          </a:xfrm>
        </p:spPr>
        <p:txBody>
          <a:bodyPr/>
          <a:lstStyle/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12528341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tro + Outro [logo animatie]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- INFO">
            <a:extLst>
              <a:ext uri="{FF2B5EF4-FFF2-40B4-BE49-F238E27FC236}">
                <a16:creationId xmlns:a16="http://schemas.microsoft.com/office/drawing/2014/main" id="{E5B1BC93-9D57-4110-8A5B-2629A0C5A5D3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Intro + </a:t>
            </a:r>
            <a:r>
              <a:rPr lang="nl-NL" sz="1400" b="1" cap="all" spc="0" baseline="0" dirty="0" err="1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outro</a:t>
            </a:r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 [logo animatie]</a:t>
            </a:r>
          </a:p>
        </p:txBody>
      </p:sp>
      <p:grpSp>
        <p:nvGrpSpPr>
          <p:cNvPr id="40" name="Groep 39">
            <a:extLst>
              <a:ext uri="{FF2B5EF4-FFF2-40B4-BE49-F238E27FC236}">
                <a16:creationId xmlns:a16="http://schemas.microsoft.com/office/drawing/2014/main" id="{7F164FC8-464F-4218-B7DA-CD14D7ED8E11}"/>
              </a:ext>
            </a:extLst>
          </p:cNvPr>
          <p:cNvGrpSpPr/>
          <p:nvPr userDrawn="1"/>
        </p:nvGrpSpPr>
        <p:grpSpPr>
          <a:xfrm>
            <a:off x="4361097" y="2040734"/>
            <a:ext cx="2444869" cy="435851"/>
            <a:chOff x="4361097" y="2040734"/>
            <a:chExt cx="2444869" cy="435851"/>
          </a:xfrm>
        </p:grpSpPr>
        <p:sp>
          <p:nvSpPr>
            <p:cNvPr id="7" name="Vrije vorm: vorm 6">
              <a:extLst>
                <a:ext uri="{FF2B5EF4-FFF2-40B4-BE49-F238E27FC236}">
                  <a16:creationId xmlns:a16="http://schemas.microsoft.com/office/drawing/2014/main" id="{DC315016-754B-4603-BB7E-87593139F8E7}"/>
                </a:ext>
              </a:extLst>
            </p:cNvPr>
            <p:cNvSpPr/>
            <p:nvPr/>
          </p:nvSpPr>
          <p:spPr>
            <a:xfrm>
              <a:off x="4361097" y="2040734"/>
              <a:ext cx="275813" cy="429041"/>
            </a:xfrm>
            <a:custGeom>
              <a:avLst/>
              <a:gdLst>
                <a:gd name="connsiteX0" fmla="*/ 0 w 77152"/>
                <a:gd name="connsiteY0" fmla="*/ 0 h 120014"/>
                <a:gd name="connsiteX1" fmla="*/ 75248 w 77152"/>
                <a:gd name="connsiteY1" fmla="*/ 0 h 120014"/>
                <a:gd name="connsiteX2" fmla="*/ 75248 w 77152"/>
                <a:gd name="connsiteY2" fmla="*/ 24765 h 120014"/>
                <a:gd name="connsiteX3" fmla="*/ 29527 w 77152"/>
                <a:gd name="connsiteY3" fmla="*/ 24765 h 120014"/>
                <a:gd name="connsiteX4" fmla="*/ 29527 w 77152"/>
                <a:gd name="connsiteY4" fmla="*/ 46673 h 120014"/>
                <a:gd name="connsiteX5" fmla="*/ 65723 w 77152"/>
                <a:gd name="connsiteY5" fmla="*/ 46673 h 120014"/>
                <a:gd name="connsiteX6" fmla="*/ 65723 w 77152"/>
                <a:gd name="connsiteY6" fmla="*/ 71438 h 120014"/>
                <a:gd name="connsiteX7" fmla="*/ 29527 w 77152"/>
                <a:gd name="connsiteY7" fmla="*/ 71438 h 120014"/>
                <a:gd name="connsiteX8" fmla="*/ 29527 w 77152"/>
                <a:gd name="connsiteY8" fmla="*/ 95250 h 120014"/>
                <a:gd name="connsiteX9" fmla="*/ 77152 w 77152"/>
                <a:gd name="connsiteY9" fmla="*/ 95250 h 120014"/>
                <a:gd name="connsiteX10" fmla="*/ 77152 w 77152"/>
                <a:gd name="connsiteY10" fmla="*/ 120015 h 120014"/>
                <a:gd name="connsiteX11" fmla="*/ 0 w 77152"/>
                <a:gd name="connsiteY11" fmla="*/ 120015 h 120014"/>
                <a:gd name="connsiteX12" fmla="*/ 0 w 77152"/>
                <a:gd name="connsiteY12" fmla="*/ 0 h 120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152" h="120014">
                  <a:moveTo>
                    <a:pt x="0" y="0"/>
                  </a:moveTo>
                  <a:lnTo>
                    <a:pt x="75248" y="0"/>
                  </a:lnTo>
                  <a:lnTo>
                    <a:pt x="75248" y="24765"/>
                  </a:lnTo>
                  <a:lnTo>
                    <a:pt x="29527" y="24765"/>
                  </a:lnTo>
                  <a:lnTo>
                    <a:pt x="29527" y="46673"/>
                  </a:lnTo>
                  <a:lnTo>
                    <a:pt x="65723" y="46673"/>
                  </a:lnTo>
                  <a:lnTo>
                    <a:pt x="65723" y="71438"/>
                  </a:lnTo>
                  <a:lnTo>
                    <a:pt x="29527" y="71438"/>
                  </a:lnTo>
                  <a:lnTo>
                    <a:pt x="29527" y="95250"/>
                  </a:lnTo>
                  <a:lnTo>
                    <a:pt x="77152" y="95250"/>
                  </a:lnTo>
                  <a:lnTo>
                    <a:pt x="77152" y="120015"/>
                  </a:lnTo>
                  <a:lnTo>
                    <a:pt x="0" y="1200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8" name="Vrije vorm: vorm 7">
              <a:extLst>
                <a:ext uri="{FF2B5EF4-FFF2-40B4-BE49-F238E27FC236}">
                  <a16:creationId xmlns:a16="http://schemas.microsoft.com/office/drawing/2014/main" id="{97052BA1-D3EC-4D83-AA45-E15BFEF019C1}"/>
                </a:ext>
              </a:extLst>
            </p:cNvPr>
            <p:cNvSpPr/>
            <p:nvPr/>
          </p:nvSpPr>
          <p:spPr>
            <a:xfrm>
              <a:off x="4715229" y="2153101"/>
              <a:ext cx="211114" cy="309864"/>
            </a:xfrm>
            <a:custGeom>
              <a:avLst/>
              <a:gdLst>
                <a:gd name="connsiteX0" fmla="*/ 0 w 59054"/>
                <a:gd name="connsiteY0" fmla="*/ 1905 h 86677"/>
                <a:gd name="connsiteX1" fmla="*/ 27622 w 59054"/>
                <a:gd name="connsiteY1" fmla="*/ 1905 h 86677"/>
                <a:gd name="connsiteX2" fmla="*/ 27622 w 59054"/>
                <a:gd name="connsiteY2" fmla="*/ 16193 h 86677"/>
                <a:gd name="connsiteX3" fmla="*/ 27622 w 59054"/>
                <a:gd name="connsiteY3" fmla="*/ 21907 h 86677"/>
                <a:gd name="connsiteX4" fmla="*/ 27622 w 59054"/>
                <a:gd name="connsiteY4" fmla="*/ 21907 h 86677"/>
                <a:gd name="connsiteX5" fmla="*/ 55245 w 59054"/>
                <a:gd name="connsiteY5" fmla="*/ 0 h 86677"/>
                <a:gd name="connsiteX6" fmla="*/ 59055 w 59054"/>
                <a:gd name="connsiteY6" fmla="*/ 0 h 86677"/>
                <a:gd name="connsiteX7" fmla="*/ 59055 w 59054"/>
                <a:gd name="connsiteY7" fmla="*/ 28575 h 86677"/>
                <a:gd name="connsiteX8" fmla="*/ 53340 w 59054"/>
                <a:gd name="connsiteY8" fmla="*/ 27623 h 86677"/>
                <a:gd name="connsiteX9" fmla="*/ 31432 w 59054"/>
                <a:gd name="connsiteY9" fmla="*/ 42863 h 86677"/>
                <a:gd name="connsiteX10" fmla="*/ 29527 w 59054"/>
                <a:gd name="connsiteY10" fmla="*/ 54293 h 86677"/>
                <a:gd name="connsiteX11" fmla="*/ 29527 w 59054"/>
                <a:gd name="connsiteY11" fmla="*/ 86678 h 86677"/>
                <a:gd name="connsiteX12" fmla="*/ 952 w 59054"/>
                <a:gd name="connsiteY12" fmla="*/ 86678 h 86677"/>
                <a:gd name="connsiteX13" fmla="*/ 952 w 59054"/>
                <a:gd name="connsiteY13" fmla="*/ 1905 h 86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054" h="86677">
                  <a:moveTo>
                    <a:pt x="0" y="1905"/>
                  </a:moveTo>
                  <a:lnTo>
                    <a:pt x="27622" y="1905"/>
                  </a:lnTo>
                  <a:lnTo>
                    <a:pt x="27622" y="16193"/>
                  </a:lnTo>
                  <a:cubicBezTo>
                    <a:pt x="27622" y="19050"/>
                    <a:pt x="27622" y="21907"/>
                    <a:pt x="27622" y="21907"/>
                  </a:cubicBezTo>
                  <a:lnTo>
                    <a:pt x="27622" y="21907"/>
                  </a:lnTo>
                  <a:cubicBezTo>
                    <a:pt x="31432" y="10478"/>
                    <a:pt x="41910" y="0"/>
                    <a:pt x="55245" y="0"/>
                  </a:cubicBezTo>
                  <a:cubicBezTo>
                    <a:pt x="57150" y="0"/>
                    <a:pt x="59055" y="0"/>
                    <a:pt x="59055" y="0"/>
                  </a:cubicBezTo>
                  <a:lnTo>
                    <a:pt x="59055" y="28575"/>
                  </a:lnTo>
                  <a:cubicBezTo>
                    <a:pt x="59055" y="28575"/>
                    <a:pt x="57150" y="27623"/>
                    <a:pt x="53340" y="27623"/>
                  </a:cubicBezTo>
                  <a:cubicBezTo>
                    <a:pt x="46672" y="27623"/>
                    <a:pt x="35242" y="29528"/>
                    <a:pt x="31432" y="42863"/>
                  </a:cubicBezTo>
                  <a:cubicBezTo>
                    <a:pt x="30480" y="45720"/>
                    <a:pt x="29527" y="49530"/>
                    <a:pt x="29527" y="54293"/>
                  </a:cubicBezTo>
                  <a:lnTo>
                    <a:pt x="29527" y="86678"/>
                  </a:lnTo>
                  <a:lnTo>
                    <a:pt x="952" y="86678"/>
                  </a:lnTo>
                  <a:lnTo>
                    <a:pt x="952" y="190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9" name="Vrije vorm: vorm 8">
              <a:extLst>
                <a:ext uri="{FF2B5EF4-FFF2-40B4-BE49-F238E27FC236}">
                  <a16:creationId xmlns:a16="http://schemas.microsoft.com/office/drawing/2014/main" id="{F02203B3-49EF-4035-B3E1-2723F26E0E96}"/>
                </a:ext>
              </a:extLst>
            </p:cNvPr>
            <p:cNvSpPr/>
            <p:nvPr/>
          </p:nvSpPr>
          <p:spPr>
            <a:xfrm>
              <a:off x="4960393" y="2153101"/>
              <a:ext cx="289433" cy="320081"/>
            </a:xfrm>
            <a:custGeom>
              <a:avLst/>
              <a:gdLst>
                <a:gd name="connsiteX0" fmla="*/ 50483 w 80962"/>
                <a:gd name="connsiteY0" fmla="*/ 34290 h 89535"/>
                <a:gd name="connsiteX1" fmla="*/ 51435 w 80962"/>
                <a:gd name="connsiteY1" fmla="*/ 34290 h 89535"/>
                <a:gd name="connsiteX2" fmla="*/ 51435 w 80962"/>
                <a:gd name="connsiteY2" fmla="*/ 32385 h 89535"/>
                <a:gd name="connsiteX3" fmla="*/ 39053 w 80962"/>
                <a:gd name="connsiteY3" fmla="*/ 22860 h 89535"/>
                <a:gd name="connsiteX4" fmla="*/ 16193 w 80962"/>
                <a:gd name="connsiteY4" fmla="*/ 31432 h 89535"/>
                <a:gd name="connsiteX5" fmla="*/ 5715 w 80962"/>
                <a:gd name="connsiteY5" fmla="*/ 11430 h 89535"/>
                <a:gd name="connsiteX6" fmla="*/ 41910 w 80962"/>
                <a:gd name="connsiteY6" fmla="*/ 0 h 89535"/>
                <a:gd name="connsiteX7" fmla="*/ 80963 w 80962"/>
                <a:gd name="connsiteY7" fmla="*/ 35243 h 89535"/>
                <a:gd name="connsiteX8" fmla="*/ 80963 w 80962"/>
                <a:gd name="connsiteY8" fmla="*/ 88582 h 89535"/>
                <a:gd name="connsiteX9" fmla="*/ 54293 w 80962"/>
                <a:gd name="connsiteY9" fmla="*/ 88582 h 89535"/>
                <a:gd name="connsiteX10" fmla="*/ 54293 w 80962"/>
                <a:gd name="connsiteY10" fmla="*/ 82868 h 89535"/>
                <a:gd name="connsiteX11" fmla="*/ 54293 w 80962"/>
                <a:gd name="connsiteY11" fmla="*/ 77153 h 89535"/>
                <a:gd name="connsiteX12" fmla="*/ 54293 w 80962"/>
                <a:gd name="connsiteY12" fmla="*/ 77153 h 89535"/>
                <a:gd name="connsiteX13" fmla="*/ 29528 w 80962"/>
                <a:gd name="connsiteY13" fmla="*/ 89535 h 89535"/>
                <a:gd name="connsiteX14" fmla="*/ 0 w 80962"/>
                <a:gd name="connsiteY14" fmla="*/ 61913 h 89535"/>
                <a:gd name="connsiteX15" fmla="*/ 50483 w 80962"/>
                <a:gd name="connsiteY15" fmla="*/ 34290 h 89535"/>
                <a:gd name="connsiteX16" fmla="*/ 37148 w 80962"/>
                <a:gd name="connsiteY16" fmla="*/ 68580 h 89535"/>
                <a:gd name="connsiteX17" fmla="*/ 51435 w 80962"/>
                <a:gd name="connsiteY17" fmla="*/ 53340 h 89535"/>
                <a:gd name="connsiteX18" fmla="*/ 51435 w 80962"/>
                <a:gd name="connsiteY18" fmla="*/ 51435 h 89535"/>
                <a:gd name="connsiteX19" fmla="*/ 48578 w 80962"/>
                <a:gd name="connsiteY19" fmla="*/ 51435 h 89535"/>
                <a:gd name="connsiteX20" fmla="*/ 28575 w 80962"/>
                <a:gd name="connsiteY20" fmla="*/ 60960 h 89535"/>
                <a:gd name="connsiteX21" fmla="*/ 37148 w 80962"/>
                <a:gd name="connsiteY21" fmla="*/ 68580 h 8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0962" h="89535">
                  <a:moveTo>
                    <a:pt x="50483" y="34290"/>
                  </a:moveTo>
                  <a:lnTo>
                    <a:pt x="51435" y="34290"/>
                  </a:lnTo>
                  <a:lnTo>
                    <a:pt x="51435" y="32385"/>
                  </a:lnTo>
                  <a:cubicBezTo>
                    <a:pt x="51435" y="24765"/>
                    <a:pt x="45720" y="22860"/>
                    <a:pt x="39053" y="22860"/>
                  </a:cubicBezTo>
                  <a:cubicBezTo>
                    <a:pt x="28575" y="22860"/>
                    <a:pt x="16193" y="31432"/>
                    <a:pt x="16193" y="31432"/>
                  </a:cubicBezTo>
                  <a:lnTo>
                    <a:pt x="5715" y="11430"/>
                  </a:lnTo>
                  <a:cubicBezTo>
                    <a:pt x="5715" y="11430"/>
                    <a:pt x="20955" y="0"/>
                    <a:pt x="41910" y="0"/>
                  </a:cubicBezTo>
                  <a:cubicBezTo>
                    <a:pt x="66675" y="0"/>
                    <a:pt x="80963" y="13335"/>
                    <a:pt x="80963" y="35243"/>
                  </a:cubicBezTo>
                  <a:lnTo>
                    <a:pt x="80963" y="88582"/>
                  </a:lnTo>
                  <a:lnTo>
                    <a:pt x="54293" y="88582"/>
                  </a:lnTo>
                  <a:lnTo>
                    <a:pt x="54293" y="82868"/>
                  </a:lnTo>
                  <a:cubicBezTo>
                    <a:pt x="54293" y="80010"/>
                    <a:pt x="54293" y="77153"/>
                    <a:pt x="54293" y="77153"/>
                  </a:cubicBezTo>
                  <a:lnTo>
                    <a:pt x="54293" y="77153"/>
                  </a:lnTo>
                  <a:cubicBezTo>
                    <a:pt x="54293" y="77153"/>
                    <a:pt x="47625" y="89535"/>
                    <a:pt x="29528" y="89535"/>
                  </a:cubicBezTo>
                  <a:cubicBezTo>
                    <a:pt x="13335" y="89535"/>
                    <a:pt x="0" y="79057"/>
                    <a:pt x="0" y="61913"/>
                  </a:cubicBezTo>
                  <a:cubicBezTo>
                    <a:pt x="0" y="37148"/>
                    <a:pt x="37148" y="34290"/>
                    <a:pt x="50483" y="34290"/>
                  </a:cubicBezTo>
                  <a:close/>
                  <a:moveTo>
                    <a:pt x="37148" y="68580"/>
                  </a:moveTo>
                  <a:cubicBezTo>
                    <a:pt x="44768" y="68580"/>
                    <a:pt x="51435" y="60007"/>
                    <a:pt x="51435" y="53340"/>
                  </a:cubicBezTo>
                  <a:lnTo>
                    <a:pt x="51435" y="51435"/>
                  </a:lnTo>
                  <a:lnTo>
                    <a:pt x="48578" y="51435"/>
                  </a:lnTo>
                  <a:cubicBezTo>
                    <a:pt x="39053" y="51435"/>
                    <a:pt x="28575" y="54293"/>
                    <a:pt x="28575" y="60960"/>
                  </a:cubicBezTo>
                  <a:cubicBezTo>
                    <a:pt x="29528" y="64770"/>
                    <a:pt x="31433" y="68580"/>
                    <a:pt x="37148" y="68580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0" name="Vrije vorm: vorm 9">
              <a:extLst>
                <a:ext uri="{FF2B5EF4-FFF2-40B4-BE49-F238E27FC236}">
                  <a16:creationId xmlns:a16="http://schemas.microsoft.com/office/drawing/2014/main" id="{AF00FAF7-6B45-4391-9B43-EBB2FCD293F6}"/>
                </a:ext>
              </a:extLst>
            </p:cNvPr>
            <p:cNvSpPr/>
            <p:nvPr/>
          </p:nvSpPr>
          <p:spPr>
            <a:xfrm>
              <a:off x="5311122" y="2153101"/>
              <a:ext cx="248572" cy="323484"/>
            </a:xfrm>
            <a:custGeom>
              <a:avLst/>
              <a:gdLst>
                <a:gd name="connsiteX0" fmla="*/ 11430 w 69532"/>
                <a:gd name="connsiteY0" fmla="*/ 58103 h 90487"/>
                <a:gd name="connsiteX1" fmla="*/ 33338 w 69532"/>
                <a:gd name="connsiteY1" fmla="*/ 66675 h 90487"/>
                <a:gd name="connsiteX2" fmla="*/ 41910 w 69532"/>
                <a:gd name="connsiteY2" fmla="*/ 62865 h 90487"/>
                <a:gd name="connsiteX3" fmla="*/ 1905 w 69532"/>
                <a:gd name="connsiteY3" fmla="*/ 26670 h 90487"/>
                <a:gd name="connsiteX4" fmla="*/ 37148 w 69532"/>
                <a:gd name="connsiteY4" fmla="*/ 0 h 90487"/>
                <a:gd name="connsiteX5" fmla="*/ 67627 w 69532"/>
                <a:gd name="connsiteY5" fmla="*/ 9525 h 90487"/>
                <a:gd name="connsiteX6" fmla="*/ 58102 w 69532"/>
                <a:gd name="connsiteY6" fmla="*/ 30480 h 90487"/>
                <a:gd name="connsiteX7" fmla="*/ 38100 w 69532"/>
                <a:gd name="connsiteY7" fmla="*/ 23813 h 90487"/>
                <a:gd name="connsiteX8" fmla="*/ 29527 w 69532"/>
                <a:gd name="connsiteY8" fmla="*/ 27623 h 90487"/>
                <a:gd name="connsiteX9" fmla="*/ 69532 w 69532"/>
                <a:gd name="connsiteY9" fmla="*/ 62865 h 90487"/>
                <a:gd name="connsiteX10" fmla="*/ 34290 w 69532"/>
                <a:gd name="connsiteY10" fmla="*/ 90488 h 90487"/>
                <a:gd name="connsiteX11" fmla="*/ 0 w 69532"/>
                <a:gd name="connsiteY11" fmla="*/ 78105 h 90487"/>
                <a:gd name="connsiteX12" fmla="*/ 11430 w 69532"/>
                <a:gd name="connsiteY12" fmla="*/ 58103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9532" h="90487">
                  <a:moveTo>
                    <a:pt x="11430" y="58103"/>
                  </a:moveTo>
                  <a:cubicBezTo>
                    <a:pt x="11430" y="58103"/>
                    <a:pt x="20955" y="66675"/>
                    <a:pt x="33338" y="66675"/>
                  </a:cubicBezTo>
                  <a:cubicBezTo>
                    <a:pt x="38100" y="66675"/>
                    <a:pt x="41910" y="65723"/>
                    <a:pt x="41910" y="62865"/>
                  </a:cubicBezTo>
                  <a:cubicBezTo>
                    <a:pt x="41910" y="55245"/>
                    <a:pt x="1905" y="54293"/>
                    <a:pt x="1905" y="26670"/>
                  </a:cubicBezTo>
                  <a:cubicBezTo>
                    <a:pt x="1905" y="10478"/>
                    <a:pt x="17145" y="0"/>
                    <a:pt x="37148" y="0"/>
                  </a:cubicBezTo>
                  <a:cubicBezTo>
                    <a:pt x="57150" y="0"/>
                    <a:pt x="67627" y="9525"/>
                    <a:pt x="67627" y="9525"/>
                  </a:cubicBezTo>
                  <a:lnTo>
                    <a:pt x="58102" y="30480"/>
                  </a:lnTo>
                  <a:cubicBezTo>
                    <a:pt x="58102" y="30480"/>
                    <a:pt x="49530" y="23813"/>
                    <a:pt x="38100" y="23813"/>
                  </a:cubicBezTo>
                  <a:cubicBezTo>
                    <a:pt x="33338" y="23813"/>
                    <a:pt x="29527" y="24765"/>
                    <a:pt x="29527" y="27623"/>
                  </a:cubicBezTo>
                  <a:cubicBezTo>
                    <a:pt x="29527" y="34290"/>
                    <a:pt x="69532" y="35243"/>
                    <a:pt x="69532" y="62865"/>
                  </a:cubicBezTo>
                  <a:cubicBezTo>
                    <a:pt x="69532" y="77153"/>
                    <a:pt x="56198" y="90488"/>
                    <a:pt x="34290" y="90488"/>
                  </a:cubicBezTo>
                  <a:cubicBezTo>
                    <a:pt x="12382" y="90488"/>
                    <a:pt x="0" y="78105"/>
                    <a:pt x="0" y="78105"/>
                  </a:cubicBezTo>
                  <a:lnTo>
                    <a:pt x="11430" y="58103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1" name="Vrije vorm: vorm 10">
              <a:extLst>
                <a:ext uri="{FF2B5EF4-FFF2-40B4-BE49-F238E27FC236}">
                  <a16:creationId xmlns:a16="http://schemas.microsoft.com/office/drawing/2014/main" id="{2BC5B4DE-CD17-4FF4-9967-E89A272C6D8D}"/>
                </a:ext>
              </a:extLst>
            </p:cNvPr>
            <p:cNvSpPr/>
            <p:nvPr/>
          </p:nvSpPr>
          <p:spPr>
            <a:xfrm>
              <a:off x="5620989" y="2153101"/>
              <a:ext cx="476716" cy="316674"/>
            </a:xfrm>
            <a:custGeom>
              <a:avLst/>
              <a:gdLst>
                <a:gd name="connsiteX0" fmla="*/ 952 w 133350"/>
                <a:gd name="connsiteY0" fmla="*/ 1905 h 88582"/>
                <a:gd name="connsiteX1" fmla="*/ 28575 w 133350"/>
                <a:gd name="connsiteY1" fmla="*/ 1905 h 88582"/>
                <a:gd name="connsiteX2" fmla="*/ 28575 w 133350"/>
                <a:gd name="connsiteY2" fmla="*/ 9525 h 88582"/>
                <a:gd name="connsiteX3" fmla="*/ 28575 w 133350"/>
                <a:gd name="connsiteY3" fmla="*/ 15240 h 88582"/>
                <a:gd name="connsiteX4" fmla="*/ 28575 w 133350"/>
                <a:gd name="connsiteY4" fmla="*/ 15240 h 88582"/>
                <a:gd name="connsiteX5" fmla="*/ 54292 w 133350"/>
                <a:gd name="connsiteY5" fmla="*/ 0 h 88582"/>
                <a:gd name="connsiteX6" fmla="*/ 78105 w 133350"/>
                <a:gd name="connsiteY6" fmla="*/ 14288 h 88582"/>
                <a:gd name="connsiteX7" fmla="*/ 78105 w 133350"/>
                <a:gd name="connsiteY7" fmla="*/ 14288 h 88582"/>
                <a:gd name="connsiteX8" fmla="*/ 105727 w 133350"/>
                <a:gd name="connsiteY8" fmla="*/ 0 h 88582"/>
                <a:gd name="connsiteX9" fmla="*/ 133350 w 133350"/>
                <a:gd name="connsiteY9" fmla="*/ 32385 h 88582"/>
                <a:gd name="connsiteX10" fmla="*/ 133350 w 133350"/>
                <a:gd name="connsiteY10" fmla="*/ 88582 h 88582"/>
                <a:gd name="connsiteX11" fmla="*/ 104775 w 133350"/>
                <a:gd name="connsiteY11" fmla="*/ 88582 h 88582"/>
                <a:gd name="connsiteX12" fmla="*/ 104775 w 133350"/>
                <a:gd name="connsiteY12" fmla="*/ 37148 h 88582"/>
                <a:gd name="connsiteX13" fmla="*/ 98108 w 133350"/>
                <a:gd name="connsiteY13" fmla="*/ 26670 h 88582"/>
                <a:gd name="connsiteX14" fmla="*/ 81915 w 133350"/>
                <a:gd name="connsiteY14" fmla="*/ 42863 h 88582"/>
                <a:gd name="connsiteX15" fmla="*/ 80963 w 133350"/>
                <a:gd name="connsiteY15" fmla="*/ 53340 h 88582"/>
                <a:gd name="connsiteX16" fmla="*/ 80963 w 133350"/>
                <a:gd name="connsiteY16" fmla="*/ 88582 h 88582"/>
                <a:gd name="connsiteX17" fmla="*/ 52388 w 133350"/>
                <a:gd name="connsiteY17" fmla="*/ 88582 h 88582"/>
                <a:gd name="connsiteX18" fmla="*/ 52388 w 133350"/>
                <a:gd name="connsiteY18" fmla="*/ 37148 h 88582"/>
                <a:gd name="connsiteX19" fmla="*/ 45720 w 133350"/>
                <a:gd name="connsiteY19" fmla="*/ 26670 h 88582"/>
                <a:gd name="connsiteX20" fmla="*/ 29527 w 133350"/>
                <a:gd name="connsiteY20" fmla="*/ 41910 h 88582"/>
                <a:gd name="connsiteX21" fmla="*/ 28575 w 133350"/>
                <a:gd name="connsiteY21" fmla="*/ 52388 h 88582"/>
                <a:gd name="connsiteX22" fmla="*/ 28575 w 133350"/>
                <a:gd name="connsiteY22" fmla="*/ 87630 h 88582"/>
                <a:gd name="connsiteX23" fmla="*/ 0 w 133350"/>
                <a:gd name="connsiteY23" fmla="*/ 87630 h 88582"/>
                <a:gd name="connsiteX24" fmla="*/ 0 w 133350"/>
                <a:gd name="connsiteY24" fmla="*/ 1905 h 8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3350" h="88582">
                  <a:moveTo>
                    <a:pt x="952" y="1905"/>
                  </a:moveTo>
                  <a:lnTo>
                    <a:pt x="28575" y="1905"/>
                  </a:lnTo>
                  <a:lnTo>
                    <a:pt x="28575" y="9525"/>
                  </a:lnTo>
                  <a:cubicBezTo>
                    <a:pt x="28575" y="12382"/>
                    <a:pt x="28575" y="15240"/>
                    <a:pt x="28575" y="15240"/>
                  </a:cubicBezTo>
                  <a:lnTo>
                    <a:pt x="28575" y="15240"/>
                  </a:lnTo>
                  <a:cubicBezTo>
                    <a:pt x="32385" y="9525"/>
                    <a:pt x="40958" y="0"/>
                    <a:pt x="54292" y="0"/>
                  </a:cubicBezTo>
                  <a:cubicBezTo>
                    <a:pt x="64770" y="0"/>
                    <a:pt x="74295" y="4763"/>
                    <a:pt x="78105" y="14288"/>
                  </a:cubicBezTo>
                  <a:lnTo>
                    <a:pt x="78105" y="14288"/>
                  </a:lnTo>
                  <a:cubicBezTo>
                    <a:pt x="82867" y="6668"/>
                    <a:pt x="92392" y="0"/>
                    <a:pt x="105727" y="0"/>
                  </a:cubicBezTo>
                  <a:cubicBezTo>
                    <a:pt x="121920" y="0"/>
                    <a:pt x="133350" y="8573"/>
                    <a:pt x="133350" y="32385"/>
                  </a:cubicBezTo>
                  <a:lnTo>
                    <a:pt x="133350" y="88582"/>
                  </a:lnTo>
                  <a:lnTo>
                    <a:pt x="104775" y="88582"/>
                  </a:lnTo>
                  <a:lnTo>
                    <a:pt x="104775" y="37148"/>
                  </a:lnTo>
                  <a:cubicBezTo>
                    <a:pt x="104775" y="30480"/>
                    <a:pt x="103823" y="26670"/>
                    <a:pt x="98108" y="26670"/>
                  </a:cubicBezTo>
                  <a:cubicBezTo>
                    <a:pt x="88583" y="26670"/>
                    <a:pt x="83820" y="33338"/>
                    <a:pt x="81915" y="42863"/>
                  </a:cubicBezTo>
                  <a:cubicBezTo>
                    <a:pt x="80963" y="45720"/>
                    <a:pt x="80963" y="49530"/>
                    <a:pt x="80963" y="53340"/>
                  </a:cubicBezTo>
                  <a:lnTo>
                    <a:pt x="80963" y="88582"/>
                  </a:lnTo>
                  <a:lnTo>
                    <a:pt x="52388" y="88582"/>
                  </a:lnTo>
                  <a:lnTo>
                    <a:pt x="52388" y="37148"/>
                  </a:lnTo>
                  <a:cubicBezTo>
                    <a:pt x="52388" y="30480"/>
                    <a:pt x="51435" y="26670"/>
                    <a:pt x="45720" y="26670"/>
                  </a:cubicBezTo>
                  <a:cubicBezTo>
                    <a:pt x="36195" y="26670"/>
                    <a:pt x="32385" y="33338"/>
                    <a:pt x="29527" y="41910"/>
                  </a:cubicBezTo>
                  <a:cubicBezTo>
                    <a:pt x="28575" y="44768"/>
                    <a:pt x="28575" y="48578"/>
                    <a:pt x="28575" y="52388"/>
                  </a:cubicBezTo>
                  <a:lnTo>
                    <a:pt x="28575" y="87630"/>
                  </a:lnTo>
                  <a:lnTo>
                    <a:pt x="0" y="87630"/>
                  </a:lnTo>
                  <a:lnTo>
                    <a:pt x="0" y="190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2" name="Vrije vorm: vorm 11">
              <a:extLst>
                <a:ext uri="{FF2B5EF4-FFF2-40B4-BE49-F238E27FC236}">
                  <a16:creationId xmlns:a16="http://schemas.microsoft.com/office/drawing/2014/main" id="{0BA365A1-004C-4662-BC8D-90B21B1C10B3}"/>
                </a:ext>
              </a:extLst>
            </p:cNvPr>
            <p:cNvSpPr/>
            <p:nvPr/>
          </p:nvSpPr>
          <p:spPr>
            <a:xfrm>
              <a:off x="6182832" y="2159911"/>
              <a:ext cx="303053" cy="316674"/>
            </a:xfrm>
            <a:custGeom>
              <a:avLst/>
              <a:gdLst>
                <a:gd name="connsiteX0" fmla="*/ 0 w 84772"/>
                <a:gd name="connsiteY0" fmla="*/ 0 h 88582"/>
                <a:gd name="connsiteX1" fmla="*/ 28575 w 84772"/>
                <a:gd name="connsiteY1" fmla="*/ 0 h 88582"/>
                <a:gd name="connsiteX2" fmla="*/ 28575 w 84772"/>
                <a:gd name="connsiteY2" fmla="*/ 50482 h 88582"/>
                <a:gd name="connsiteX3" fmla="*/ 38100 w 84772"/>
                <a:gd name="connsiteY3" fmla="*/ 61913 h 88582"/>
                <a:gd name="connsiteX4" fmla="*/ 56198 w 84772"/>
                <a:gd name="connsiteY4" fmla="*/ 38100 h 88582"/>
                <a:gd name="connsiteX5" fmla="*/ 56198 w 84772"/>
                <a:gd name="connsiteY5" fmla="*/ 0 h 88582"/>
                <a:gd name="connsiteX6" fmla="*/ 84773 w 84772"/>
                <a:gd name="connsiteY6" fmla="*/ 0 h 88582"/>
                <a:gd name="connsiteX7" fmla="*/ 84773 w 84772"/>
                <a:gd name="connsiteY7" fmla="*/ 86677 h 88582"/>
                <a:gd name="connsiteX8" fmla="*/ 57150 w 84772"/>
                <a:gd name="connsiteY8" fmla="*/ 86677 h 88582"/>
                <a:gd name="connsiteX9" fmla="*/ 57150 w 84772"/>
                <a:gd name="connsiteY9" fmla="*/ 79057 h 88582"/>
                <a:gd name="connsiteX10" fmla="*/ 57150 w 84772"/>
                <a:gd name="connsiteY10" fmla="*/ 73343 h 88582"/>
                <a:gd name="connsiteX11" fmla="*/ 57150 w 84772"/>
                <a:gd name="connsiteY11" fmla="*/ 73343 h 88582"/>
                <a:gd name="connsiteX12" fmla="*/ 30480 w 84772"/>
                <a:gd name="connsiteY12" fmla="*/ 88582 h 88582"/>
                <a:gd name="connsiteX13" fmla="*/ 0 w 84772"/>
                <a:gd name="connsiteY13" fmla="*/ 56198 h 88582"/>
                <a:gd name="connsiteX14" fmla="*/ 0 w 84772"/>
                <a:gd name="connsiteY14" fmla="*/ 0 h 8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772" h="88582">
                  <a:moveTo>
                    <a:pt x="0" y="0"/>
                  </a:moveTo>
                  <a:lnTo>
                    <a:pt x="28575" y="0"/>
                  </a:lnTo>
                  <a:lnTo>
                    <a:pt x="28575" y="50482"/>
                  </a:lnTo>
                  <a:cubicBezTo>
                    <a:pt x="28575" y="58102"/>
                    <a:pt x="31433" y="61913"/>
                    <a:pt x="38100" y="61913"/>
                  </a:cubicBezTo>
                  <a:cubicBezTo>
                    <a:pt x="50483" y="61913"/>
                    <a:pt x="56198" y="51435"/>
                    <a:pt x="56198" y="38100"/>
                  </a:cubicBezTo>
                  <a:lnTo>
                    <a:pt x="56198" y="0"/>
                  </a:lnTo>
                  <a:lnTo>
                    <a:pt x="84773" y="0"/>
                  </a:lnTo>
                  <a:lnTo>
                    <a:pt x="84773" y="86677"/>
                  </a:lnTo>
                  <a:lnTo>
                    <a:pt x="57150" y="86677"/>
                  </a:lnTo>
                  <a:lnTo>
                    <a:pt x="57150" y="79057"/>
                  </a:lnTo>
                  <a:cubicBezTo>
                    <a:pt x="57150" y="76200"/>
                    <a:pt x="57150" y="73343"/>
                    <a:pt x="57150" y="73343"/>
                  </a:cubicBezTo>
                  <a:lnTo>
                    <a:pt x="57150" y="73343"/>
                  </a:lnTo>
                  <a:cubicBezTo>
                    <a:pt x="52388" y="82868"/>
                    <a:pt x="41910" y="88582"/>
                    <a:pt x="30480" y="88582"/>
                  </a:cubicBezTo>
                  <a:cubicBezTo>
                    <a:pt x="13335" y="88582"/>
                    <a:pt x="0" y="80963"/>
                    <a:pt x="0" y="5619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3" name="Vrije vorm: vorm 12">
              <a:extLst>
                <a:ext uri="{FF2B5EF4-FFF2-40B4-BE49-F238E27FC236}">
                  <a16:creationId xmlns:a16="http://schemas.microsoft.com/office/drawing/2014/main" id="{A468D9FB-9E6A-4B48-984D-96948A717B5B}"/>
                </a:ext>
              </a:extLst>
            </p:cNvPr>
            <p:cNvSpPr/>
            <p:nvPr/>
          </p:nvSpPr>
          <p:spPr>
            <a:xfrm>
              <a:off x="6557394" y="2153101"/>
              <a:ext cx="248572" cy="323484"/>
            </a:xfrm>
            <a:custGeom>
              <a:avLst/>
              <a:gdLst>
                <a:gd name="connsiteX0" fmla="*/ 11430 w 69532"/>
                <a:gd name="connsiteY0" fmla="*/ 58103 h 90487"/>
                <a:gd name="connsiteX1" fmla="*/ 33338 w 69532"/>
                <a:gd name="connsiteY1" fmla="*/ 66675 h 90487"/>
                <a:gd name="connsiteX2" fmla="*/ 41910 w 69532"/>
                <a:gd name="connsiteY2" fmla="*/ 62865 h 90487"/>
                <a:gd name="connsiteX3" fmla="*/ 1905 w 69532"/>
                <a:gd name="connsiteY3" fmla="*/ 26670 h 90487"/>
                <a:gd name="connsiteX4" fmla="*/ 37148 w 69532"/>
                <a:gd name="connsiteY4" fmla="*/ 0 h 90487"/>
                <a:gd name="connsiteX5" fmla="*/ 67627 w 69532"/>
                <a:gd name="connsiteY5" fmla="*/ 9525 h 90487"/>
                <a:gd name="connsiteX6" fmla="*/ 58102 w 69532"/>
                <a:gd name="connsiteY6" fmla="*/ 30480 h 90487"/>
                <a:gd name="connsiteX7" fmla="*/ 38100 w 69532"/>
                <a:gd name="connsiteY7" fmla="*/ 23813 h 90487"/>
                <a:gd name="connsiteX8" fmla="*/ 29527 w 69532"/>
                <a:gd name="connsiteY8" fmla="*/ 27623 h 90487"/>
                <a:gd name="connsiteX9" fmla="*/ 69533 w 69532"/>
                <a:gd name="connsiteY9" fmla="*/ 62865 h 90487"/>
                <a:gd name="connsiteX10" fmla="*/ 34290 w 69532"/>
                <a:gd name="connsiteY10" fmla="*/ 90488 h 90487"/>
                <a:gd name="connsiteX11" fmla="*/ 0 w 69532"/>
                <a:gd name="connsiteY11" fmla="*/ 78105 h 90487"/>
                <a:gd name="connsiteX12" fmla="*/ 11430 w 69532"/>
                <a:gd name="connsiteY12" fmla="*/ 58103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9532" h="90487">
                  <a:moveTo>
                    <a:pt x="11430" y="58103"/>
                  </a:moveTo>
                  <a:cubicBezTo>
                    <a:pt x="11430" y="58103"/>
                    <a:pt x="20955" y="66675"/>
                    <a:pt x="33338" y="66675"/>
                  </a:cubicBezTo>
                  <a:cubicBezTo>
                    <a:pt x="38100" y="66675"/>
                    <a:pt x="41910" y="65723"/>
                    <a:pt x="41910" y="62865"/>
                  </a:cubicBezTo>
                  <a:cubicBezTo>
                    <a:pt x="41910" y="55245"/>
                    <a:pt x="1905" y="54293"/>
                    <a:pt x="1905" y="26670"/>
                  </a:cubicBezTo>
                  <a:cubicBezTo>
                    <a:pt x="1905" y="10478"/>
                    <a:pt x="17145" y="0"/>
                    <a:pt x="37148" y="0"/>
                  </a:cubicBezTo>
                  <a:cubicBezTo>
                    <a:pt x="57150" y="0"/>
                    <a:pt x="67627" y="9525"/>
                    <a:pt x="67627" y="9525"/>
                  </a:cubicBezTo>
                  <a:lnTo>
                    <a:pt x="58102" y="30480"/>
                  </a:lnTo>
                  <a:cubicBezTo>
                    <a:pt x="58102" y="30480"/>
                    <a:pt x="49530" y="23813"/>
                    <a:pt x="38100" y="23813"/>
                  </a:cubicBezTo>
                  <a:cubicBezTo>
                    <a:pt x="33338" y="23813"/>
                    <a:pt x="29527" y="24765"/>
                    <a:pt x="29527" y="27623"/>
                  </a:cubicBezTo>
                  <a:cubicBezTo>
                    <a:pt x="29527" y="34290"/>
                    <a:pt x="69533" y="35243"/>
                    <a:pt x="69533" y="62865"/>
                  </a:cubicBezTo>
                  <a:cubicBezTo>
                    <a:pt x="69533" y="77153"/>
                    <a:pt x="56198" y="90488"/>
                    <a:pt x="34290" y="90488"/>
                  </a:cubicBezTo>
                  <a:cubicBezTo>
                    <a:pt x="12383" y="90488"/>
                    <a:pt x="0" y="78105"/>
                    <a:pt x="0" y="78105"/>
                  </a:cubicBezTo>
                  <a:lnTo>
                    <a:pt x="11430" y="58103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</p:grpSp>
      <p:grpSp>
        <p:nvGrpSpPr>
          <p:cNvPr id="42" name="Groep 41">
            <a:extLst>
              <a:ext uri="{FF2B5EF4-FFF2-40B4-BE49-F238E27FC236}">
                <a16:creationId xmlns:a16="http://schemas.microsoft.com/office/drawing/2014/main" id="{2EC1E8AA-E5A8-4E8B-9383-F91003EB7223}"/>
              </a:ext>
            </a:extLst>
          </p:cNvPr>
          <p:cNvGrpSpPr/>
          <p:nvPr userDrawn="1"/>
        </p:nvGrpSpPr>
        <p:grpSpPr>
          <a:xfrm>
            <a:off x="4354283" y="2687706"/>
            <a:ext cx="3033955" cy="551625"/>
            <a:chOff x="4354283" y="2687706"/>
            <a:chExt cx="3033955" cy="551625"/>
          </a:xfrm>
        </p:grpSpPr>
        <p:sp>
          <p:nvSpPr>
            <p:cNvPr id="14" name="Vrije vorm: vorm 13">
              <a:extLst>
                <a:ext uri="{FF2B5EF4-FFF2-40B4-BE49-F238E27FC236}">
                  <a16:creationId xmlns:a16="http://schemas.microsoft.com/office/drawing/2014/main" id="{EFA52198-CAC7-41AE-B161-A56F22D0E909}"/>
                </a:ext>
              </a:extLst>
            </p:cNvPr>
            <p:cNvSpPr/>
            <p:nvPr/>
          </p:nvSpPr>
          <p:spPr>
            <a:xfrm>
              <a:off x="4354283" y="2687706"/>
              <a:ext cx="360942" cy="435855"/>
            </a:xfrm>
            <a:custGeom>
              <a:avLst/>
              <a:gdLst>
                <a:gd name="connsiteX0" fmla="*/ 0 w 100965"/>
                <a:gd name="connsiteY0" fmla="*/ 0 h 121920"/>
                <a:gd name="connsiteX1" fmla="*/ 29528 w 100965"/>
                <a:gd name="connsiteY1" fmla="*/ 0 h 121920"/>
                <a:gd name="connsiteX2" fmla="*/ 29528 w 100965"/>
                <a:gd name="connsiteY2" fmla="*/ 76200 h 121920"/>
                <a:gd name="connsiteX3" fmla="*/ 50482 w 100965"/>
                <a:gd name="connsiteY3" fmla="*/ 95250 h 121920"/>
                <a:gd name="connsiteX4" fmla="*/ 71438 w 100965"/>
                <a:gd name="connsiteY4" fmla="*/ 76200 h 121920"/>
                <a:gd name="connsiteX5" fmla="*/ 71438 w 100965"/>
                <a:gd name="connsiteY5" fmla="*/ 0 h 121920"/>
                <a:gd name="connsiteX6" fmla="*/ 100965 w 100965"/>
                <a:gd name="connsiteY6" fmla="*/ 0 h 121920"/>
                <a:gd name="connsiteX7" fmla="*/ 100965 w 100965"/>
                <a:gd name="connsiteY7" fmla="*/ 76200 h 121920"/>
                <a:gd name="connsiteX8" fmla="*/ 51435 w 100965"/>
                <a:gd name="connsiteY8" fmla="*/ 121920 h 121920"/>
                <a:gd name="connsiteX9" fmla="*/ 953 w 100965"/>
                <a:gd name="connsiteY9" fmla="*/ 76200 h 121920"/>
                <a:gd name="connsiteX10" fmla="*/ 953 w 100965"/>
                <a:gd name="connsiteY10" fmla="*/ 0 h 121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965" h="121920">
                  <a:moveTo>
                    <a:pt x="0" y="0"/>
                  </a:moveTo>
                  <a:lnTo>
                    <a:pt x="29528" y="0"/>
                  </a:lnTo>
                  <a:lnTo>
                    <a:pt x="29528" y="76200"/>
                  </a:lnTo>
                  <a:cubicBezTo>
                    <a:pt x="29528" y="88582"/>
                    <a:pt x="38100" y="95250"/>
                    <a:pt x="50482" y="95250"/>
                  </a:cubicBezTo>
                  <a:cubicBezTo>
                    <a:pt x="62865" y="95250"/>
                    <a:pt x="71438" y="88582"/>
                    <a:pt x="71438" y="76200"/>
                  </a:cubicBezTo>
                  <a:lnTo>
                    <a:pt x="71438" y="0"/>
                  </a:lnTo>
                  <a:lnTo>
                    <a:pt x="100965" y="0"/>
                  </a:lnTo>
                  <a:lnTo>
                    <a:pt x="100965" y="76200"/>
                  </a:lnTo>
                  <a:cubicBezTo>
                    <a:pt x="100965" y="102870"/>
                    <a:pt x="80963" y="121920"/>
                    <a:pt x="51435" y="121920"/>
                  </a:cubicBezTo>
                  <a:cubicBezTo>
                    <a:pt x="20955" y="121920"/>
                    <a:pt x="953" y="102870"/>
                    <a:pt x="953" y="7620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5" name="Vrije vorm: vorm 14">
              <a:extLst>
                <a:ext uri="{FF2B5EF4-FFF2-40B4-BE49-F238E27FC236}">
                  <a16:creationId xmlns:a16="http://schemas.microsoft.com/office/drawing/2014/main" id="{3F20BB96-9381-47D5-ABBA-4C1F3DEF845E}"/>
                </a:ext>
              </a:extLst>
            </p:cNvPr>
            <p:cNvSpPr/>
            <p:nvPr/>
          </p:nvSpPr>
          <p:spPr>
            <a:xfrm>
              <a:off x="4807165" y="2800073"/>
              <a:ext cx="309864" cy="316674"/>
            </a:xfrm>
            <a:custGeom>
              <a:avLst/>
              <a:gdLst>
                <a:gd name="connsiteX0" fmla="*/ 0 w 86677"/>
                <a:gd name="connsiteY0" fmla="*/ 1905 h 88582"/>
                <a:gd name="connsiteX1" fmla="*/ 27623 w 86677"/>
                <a:gd name="connsiteY1" fmla="*/ 1905 h 88582"/>
                <a:gd name="connsiteX2" fmla="*/ 27623 w 86677"/>
                <a:gd name="connsiteY2" fmla="*/ 9525 h 88582"/>
                <a:gd name="connsiteX3" fmla="*/ 27623 w 86677"/>
                <a:gd name="connsiteY3" fmla="*/ 15240 h 88582"/>
                <a:gd name="connsiteX4" fmla="*/ 27623 w 86677"/>
                <a:gd name="connsiteY4" fmla="*/ 15240 h 88582"/>
                <a:gd name="connsiteX5" fmla="*/ 55245 w 86677"/>
                <a:gd name="connsiteY5" fmla="*/ 0 h 88582"/>
                <a:gd name="connsiteX6" fmla="*/ 86678 w 86677"/>
                <a:gd name="connsiteY6" fmla="*/ 32385 h 88582"/>
                <a:gd name="connsiteX7" fmla="*/ 86678 w 86677"/>
                <a:gd name="connsiteY7" fmla="*/ 88582 h 88582"/>
                <a:gd name="connsiteX8" fmla="*/ 58103 w 86677"/>
                <a:gd name="connsiteY8" fmla="*/ 88582 h 88582"/>
                <a:gd name="connsiteX9" fmla="*/ 58103 w 86677"/>
                <a:gd name="connsiteY9" fmla="*/ 38100 h 88582"/>
                <a:gd name="connsiteX10" fmla="*/ 48578 w 86677"/>
                <a:gd name="connsiteY10" fmla="*/ 26670 h 88582"/>
                <a:gd name="connsiteX11" fmla="*/ 31433 w 86677"/>
                <a:gd name="connsiteY11" fmla="*/ 39053 h 88582"/>
                <a:gd name="connsiteX12" fmla="*/ 29528 w 86677"/>
                <a:gd name="connsiteY12" fmla="*/ 50482 h 88582"/>
                <a:gd name="connsiteX13" fmla="*/ 29528 w 86677"/>
                <a:gd name="connsiteY13" fmla="*/ 88582 h 88582"/>
                <a:gd name="connsiteX14" fmla="*/ 953 w 86677"/>
                <a:gd name="connsiteY14" fmla="*/ 88582 h 88582"/>
                <a:gd name="connsiteX15" fmla="*/ 953 w 86677"/>
                <a:gd name="connsiteY15" fmla="*/ 1905 h 8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6677" h="88582">
                  <a:moveTo>
                    <a:pt x="0" y="1905"/>
                  </a:moveTo>
                  <a:lnTo>
                    <a:pt x="27623" y="1905"/>
                  </a:lnTo>
                  <a:lnTo>
                    <a:pt x="27623" y="9525"/>
                  </a:lnTo>
                  <a:cubicBezTo>
                    <a:pt x="27623" y="12382"/>
                    <a:pt x="27623" y="15240"/>
                    <a:pt x="27623" y="15240"/>
                  </a:cubicBezTo>
                  <a:lnTo>
                    <a:pt x="27623" y="15240"/>
                  </a:lnTo>
                  <a:cubicBezTo>
                    <a:pt x="31433" y="8573"/>
                    <a:pt x="40005" y="0"/>
                    <a:pt x="55245" y="0"/>
                  </a:cubicBezTo>
                  <a:cubicBezTo>
                    <a:pt x="72390" y="0"/>
                    <a:pt x="86678" y="7620"/>
                    <a:pt x="86678" y="32385"/>
                  </a:cubicBezTo>
                  <a:lnTo>
                    <a:pt x="86678" y="88582"/>
                  </a:lnTo>
                  <a:lnTo>
                    <a:pt x="58103" y="88582"/>
                  </a:lnTo>
                  <a:lnTo>
                    <a:pt x="58103" y="38100"/>
                  </a:lnTo>
                  <a:cubicBezTo>
                    <a:pt x="58103" y="30480"/>
                    <a:pt x="55245" y="26670"/>
                    <a:pt x="48578" y="26670"/>
                  </a:cubicBezTo>
                  <a:cubicBezTo>
                    <a:pt x="40005" y="26670"/>
                    <a:pt x="34290" y="31432"/>
                    <a:pt x="31433" y="39053"/>
                  </a:cubicBezTo>
                  <a:cubicBezTo>
                    <a:pt x="30480" y="42863"/>
                    <a:pt x="29528" y="46673"/>
                    <a:pt x="29528" y="50482"/>
                  </a:cubicBezTo>
                  <a:lnTo>
                    <a:pt x="29528" y="88582"/>
                  </a:lnTo>
                  <a:lnTo>
                    <a:pt x="953" y="88582"/>
                  </a:lnTo>
                  <a:lnTo>
                    <a:pt x="953" y="190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6" name="Vrije vorm: vorm 15">
              <a:extLst>
                <a:ext uri="{FF2B5EF4-FFF2-40B4-BE49-F238E27FC236}">
                  <a16:creationId xmlns:a16="http://schemas.microsoft.com/office/drawing/2014/main" id="{F0B93A72-5783-4E75-809F-9CC49065B4E5}"/>
                </a:ext>
              </a:extLst>
            </p:cNvPr>
            <p:cNvSpPr/>
            <p:nvPr/>
          </p:nvSpPr>
          <p:spPr>
            <a:xfrm>
              <a:off x="5198752" y="2687706"/>
              <a:ext cx="105557" cy="429041"/>
            </a:xfrm>
            <a:custGeom>
              <a:avLst/>
              <a:gdLst>
                <a:gd name="connsiteX0" fmla="*/ 0 w 29527"/>
                <a:gd name="connsiteY0" fmla="*/ 33338 h 120014"/>
                <a:gd name="connsiteX1" fmla="*/ 28575 w 29527"/>
                <a:gd name="connsiteY1" fmla="*/ 33338 h 120014"/>
                <a:gd name="connsiteX2" fmla="*/ 28575 w 29527"/>
                <a:gd name="connsiteY2" fmla="*/ 120015 h 120014"/>
                <a:gd name="connsiteX3" fmla="*/ 0 w 29527"/>
                <a:gd name="connsiteY3" fmla="*/ 120015 h 120014"/>
                <a:gd name="connsiteX4" fmla="*/ 0 w 29527"/>
                <a:gd name="connsiteY4" fmla="*/ 33338 h 120014"/>
                <a:gd name="connsiteX5" fmla="*/ 953 w 29527"/>
                <a:gd name="connsiteY5" fmla="*/ 0 h 120014"/>
                <a:gd name="connsiteX6" fmla="*/ 29528 w 29527"/>
                <a:gd name="connsiteY6" fmla="*/ 0 h 120014"/>
                <a:gd name="connsiteX7" fmla="*/ 29528 w 29527"/>
                <a:gd name="connsiteY7" fmla="*/ 22860 h 120014"/>
                <a:gd name="connsiteX8" fmla="*/ 953 w 29527"/>
                <a:gd name="connsiteY8" fmla="*/ 22860 h 120014"/>
                <a:gd name="connsiteX9" fmla="*/ 953 w 29527"/>
                <a:gd name="connsiteY9" fmla="*/ 0 h 120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" h="120014">
                  <a:moveTo>
                    <a:pt x="0" y="33338"/>
                  </a:moveTo>
                  <a:lnTo>
                    <a:pt x="28575" y="33338"/>
                  </a:lnTo>
                  <a:lnTo>
                    <a:pt x="28575" y="120015"/>
                  </a:lnTo>
                  <a:lnTo>
                    <a:pt x="0" y="120015"/>
                  </a:lnTo>
                  <a:lnTo>
                    <a:pt x="0" y="33338"/>
                  </a:lnTo>
                  <a:close/>
                  <a:moveTo>
                    <a:pt x="953" y="0"/>
                  </a:moveTo>
                  <a:lnTo>
                    <a:pt x="29528" y="0"/>
                  </a:lnTo>
                  <a:lnTo>
                    <a:pt x="29528" y="22860"/>
                  </a:lnTo>
                  <a:lnTo>
                    <a:pt x="953" y="22860"/>
                  </a:lnTo>
                  <a:lnTo>
                    <a:pt x="953" y="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7" name="Vrije vorm: vorm 16">
              <a:extLst>
                <a:ext uri="{FF2B5EF4-FFF2-40B4-BE49-F238E27FC236}">
                  <a16:creationId xmlns:a16="http://schemas.microsoft.com/office/drawing/2014/main" id="{2C954D20-9FDD-47FC-B3FF-2CC53DA94EE3}"/>
                </a:ext>
              </a:extLst>
            </p:cNvPr>
            <p:cNvSpPr/>
            <p:nvPr/>
          </p:nvSpPr>
          <p:spPr>
            <a:xfrm>
              <a:off x="5351983" y="2806883"/>
              <a:ext cx="337105" cy="309864"/>
            </a:xfrm>
            <a:custGeom>
              <a:avLst/>
              <a:gdLst>
                <a:gd name="connsiteX0" fmla="*/ 0 w 94297"/>
                <a:gd name="connsiteY0" fmla="*/ 0 h 86677"/>
                <a:gd name="connsiteX1" fmla="*/ 30480 w 94297"/>
                <a:gd name="connsiteY1" fmla="*/ 0 h 86677"/>
                <a:gd name="connsiteX2" fmla="*/ 43815 w 94297"/>
                <a:gd name="connsiteY2" fmla="*/ 45720 h 86677"/>
                <a:gd name="connsiteX3" fmla="*/ 46673 w 94297"/>
                <a:gd name="connsiteY3" fmla="*/ 60960 h 86677"/>
                <a:gd name="connsiteX4" fmla="*/ 46673 w 94297"/>
                <a:gd name="connsiteY4" fmla="*/ 60960 h 86677"/>
                <a:gd name="connsiteX5" fmla="*/ 49530 w 94297"/>
                <a:gd name="connsiteY5" fmla="*/ 45720 h 86677"/>
                <a:gd name="connsiteX6" fmla="*/ 62865 w 94297"/>
                <a:gd name="connsiteY6" fmla="*/ 0 h 86677"/>
                <a:gd name="connsiteX7" fmla="*/ 94298 w 94297"/>
                <a:gd name="connsiteY7" fmla="*/ 0 h 86677"/>
                <a:gd name="connsiteX8" fmla="*/ 65723 w 94297"/>
                <a:gd name="connsiteY8" fmla="*/ 86677 h 86677"/>
                <a:gd name="connsiteX9" fmla="*/ 30480 w 94297"/>
                <a:gd name="connsiteY9" fmla="*/ 86677 h 86677"/>
                <a:gd name="connsiteX10" fmla="*/ 0 w 94297"/>
                <a:gd name="connsiteY10" fmla="*/ 0 h 86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4297" h="86677">
                  <a:moveTo>
                    <a:pt x="0" y="0"/>
                  </a:moveTo>
                  <a:lnTo>
                    <a:pt x="30480" y="0"/>
                  </a:lnTo>
                  <a:lnTo>
                    <a:pt x="43815" y="45720"/>
                  </a:lnTo>
                  <a:cubicBezTo>
                    <a:pt x="45720" y="51435"/>
                    <a:pt x="46673" y="60960"/>
                    <a:pt x="46673" y="60960"/>
                  </a:cubicBezTo>
                  <a:lnTo>
                    <a:pt x="46673" y="60960"/>
                  </a:lnTo>
                  <a:cubicBezTo>
                    <a:pt x="46673" y="60960"/>
                    <a:pt x="48577" y="51435"/>
                    <a:pt x="49530" y="45720"/>
                  </a:cubicBezTo>
                  <a:lnTo>
                    <a:pt x="62865" y="0"/>
                  </a:lnTo>
                  <a:lnTo>
                    <a:pt x="94298" y="0"/>
                  </a:lnTo>
                  <a:lnTo>
                    <a:pt x="65723" y="86677"/>
                  </a:lnTo>
                  <a:lnTo>
                    <a:pt x="30480" y="866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8" name="Vrije vorm: vorm 17">
              <a:extLst>
                <a:ext uri="{FF2B5EF4-FFF2-40B4-BE49-F238E27FC236}">
                  <a16:creationId xmlns:a16="http://schemas.microsoft.com/office/drawing/2014/main" id="{A8E5AB73-6690-4594-B7E7-AC8B77DCE8C4}"/>
                </a:ext>
              </a:extLst>
            </p:cNvPr>
            <p:cNvSpPr/>
            <p:nvPr/>
          </p:nvSpPr>
          <p:spPr>
            <a:xfrm>
              <a:off x="5716333" y="2800073"/>
              <a:ext cx="306460" cy="320077"/>
            </a:xfrm>
            <a:custGeom>
              <a:avLst/>
              <a:gdLst>
                <a:gd name="connsiteX0" fmla="*/ 45720 w 85725"/>
                <a:gd name="connsiteY0" fmla="*/ 0 h 89534"/>
                <a:gd name="connsiteX1" fmla="*/ 85725 w 85725"/>
                <a:gd name="connsiteY1" fmla="*/ 41910 h 89534"/>
                <a:gd name="connsiteX2" fmla="*/ 84772 w 85725"/>
                <a:gd name="connsiteY2" fmla="*/ 50482 h 89534"/>
                <a:gd name="connsiteX3" fmla="*/ 30480 w 85725"/>
                <a:gd name="connsiteY3" fmla="*/ 50482 h 89534"/>
                <a:gd name="connsiteX4" fmla="*/ 50482 w 85725"/>
                <a:gd name="connsiteY4" fmla="*/ 65723 h 89534"/>
                <a:gd name="connsiteX5" fmla="*/ 74295 w 85725"/>
                <a:gd name="connsiteY5" fmla="*/ 57150 h 89534"/>
                <a:gd name="connsiteX6" fmla="*/ 84772 w 85725"/>
                <a:gd name="connsiteY6" fmla="*/ 77153 h 89534"/>
                <a:gd name="connsiteX7" fmla="*/ 47625 w 85725"/>
                <a:gd name="connsiteY7" fmla="*/ 89535 h 89534"/>
                <a:gd name="connsiteX8" fmla="*/ 0 w 85725"/>
                <a:gd name="connsiteY8" fmla="*/ 43815 h 89534"/>
                <a:gd name="connsiteX9" fmla="*/ 45720 w 85725"/>
                <a:gd name="connsiteY9" fmla="*/ 0 h 89534"/>
                <a:gd name="connsiteX10" fmla="*/ 56197 w 85725"/>
                <a:gd name="connsiteY10" fmla="*/ 34290 h 89534"/>
                <a:gd name="connsiteX11" fmla="*/ 44767 w 85725"/>
                <a:gd name="connsiteY11" fmla="*/ 21907 h 89534"/>
                <a:gd name="connsiteX12" fmla="*/ 30480 w 85725"/>
                <a:gd name="connsiteY12" fmla="*/ 34290 h 89534"/>
                <a:gd name="connsiteX13" fmla="*/ 56197 w 85725"/>
                <a:gd name="connsiteY13" fmla="*/ 34290 h 8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5725" h="89534">
                  <a:moveTo>
                    <a:pt x="45720" y="0"/>
                  </a:moveTo>
                  <a:cubicBezTo>
                    <a:pt x="71438" y="0"/>
                    <a:pt x="85725" y="18098"/>
                    <a:pt x="85725" y="41910"/>
                  </a:cubicBezTo>
                  <a:cubicBezTo>
                    <a:pt x="85725" y="44768"/>
                    <a:pt x="84772" y="50482"/>
                    <a:pt x="84772" y="50482"/>
                  </a:cubicBezTo>
                  <a:lnTo>
                    <a:pt x="30480" y="50482"/>
                  </a:lnTo>
                  <a:cubicBezTo>
                    <a:pt x="32385" y="60960"/>
                    <a:pt x="40957" y="65723"/>
                    <a:pt x="50482" y="65723"/>
                  </a:cubicBezTo>
                  <a:cubicBezTo>
                    <a:pt x="62865" y="65723"/>
                    <a:pt x="74295" y="57150"/>
                    <a:pt x="74295" y="57150"/>
                  </a:cubicBezTo>
                  <a:lnTo>
                    <a:pt x="84772" y="77153"/>
                  </a:lnTo>
                  <a:cubicBezTo>
                    <a:pt x="84772" y="77153"/>
                    <a:pt x="70485" y="89535"/>
                    <a:pt x="47625" y="89535"/>
                  </a:cubicBezTo>
                  <a:cubicBezTo>
                    <a:pt x="17145" y="89535"/>
                    <a:pt x="0" y="67628"/>
                    <a:pt x="0" y="43815"/>
                  </a:cubicBezTo>
                  <a:cubicBezTo>
                    <a:pt x="952" y="20003"/>
                    <a:pt x="18097" y="0"/>
                    <a:pt x="45720" y="0"/>
                  </a:cubicBezTo>
                  <a:close/>
                  <a:moveTo>
                    <a:pt x="56197" y="34290"/>
                  </a:moveTo>
                  <a:cubicBezTo>
                    <a:pt x="56197" y="27623"/>
                    <a:pt x="51435" y="21907"/>
                    <a:pt x="44767" y="21907"/>
                  </a:cubicBezTo>
                  <a:cubicBezTo>
                    <a:pt x="36195" y="21907"/>
                    <a:pt x="32385" y="27623"/>
                    <a:pt x="30480" y="34290"/>
                  </a:cubicBezTo>
                  <a:lnTo>
                    <a:pt x="56197" y="3429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9" name="Vrije vorm: vorm 18">
              <a:extLst>
                <a:ext uri="{FF2B5EF4-FFF2-40B4-BE49-F238E27FC236}">
                  <a16:creationId xmlns:a16="http://schemas.microsoft.com/office/drawing/2014/main" id="{88A82032-3B94-4D7E-BF31-F922F7792FF3}"/>
                </a:ext>
              </a:extLst>
            </p:cNvPr>
            <p:cNvSpPr/>
            <p:nvPr/>
          </p:nvSpPr>
          <p:spPr>
            <a:xfrm>
              <a:off x="6090895" y="2800073"/>
              <a:ext cx="211114" cy="309864"/>
            </a:xfrm>
            <a:custGeom>
              <a:avLst/>
              <a:gdLst>
                <a:gd name="connsiteX0" fmla="*/ 0 w 59054"/>
                <a:gd name="connsiteY0" fmla="*/ 1905 h 86677"/>
                <a:gd name="connsiteX1" fmla="*/ 27622 w 59054"/>
                <a:gd name="connsiteY1" fmla="*/ 1905 h 86677"/>
                <a:gd name="connsiteX2" fmla="*/ 27622 w 59054"/>
                <a:gd name="connsiteY2" fmla="*/ 16193 h 86677"/>
                <a:gd name="connsiteX3" fmla="*/ 27622 w 59054"/>
                <a:gd name="connsiteY3" fmla="*/ 21907 h 86677"/>
                <a:gd name="connsiteX4" fmla="*/ 27622 w 59054"/>
                <a:gd name="connsiteY4" fmla="*/ 21907 h 86677"/>
                <a:gd name="connsiteX5" fmla="*/ 55245 w 59054"/>
                <a:gd name="connsiteY5" fmla="*/ 0 h 86677"/>
                <a:gd name="connsiteX6" fmla="*/ 59055 w 59054"/>
                <a:gd name="connsiteY6" fmla="*/ 0 h 86677"/>
                <a:gd name="connsiteX7" fmla="*/ 59055 w 59054"/>
                <a:gd name="connsiteY7" fmla="*/ 28575 h 86677"/>
                <a:gd name="connsiteX8" fmla="*/ 53340 w 59054"/>
                <a:gd name="connsiteY8" fmla="*/ 27623 h 86677"/>
                <a:gd name="connsiteX9" fmla="*/ 31432 w 59054"/>
                <a:gd name="connsiteY9" fmla="*/ 42863 h 86677"/>
                <a:gd name="connsiteX10" fmla="*/ 29527 w 59054"/>
                <a:gd name="connsiteY10" fmla="*/ 54293 h 86677"/>
                <a:gd name="connsiteX11" fmla="*/ 29527 w 59054"/>
                <a:gd name="connsiteY11" fmla="*/ 86678 h 86677"/>
                <a:gd name="connsiteX12" fmla="*/ 952 w 59054"/>
                <a:gd name="connsiteY12" fmla="*/ 86678 h 86677"/>
                <a:gd name="connsiteX13" fmla="*/ 952 w 59054"/>
                <a:gd name="connsiteY13" fmla="*/ 1905 h 86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054" h="86677">
                  <a:moveTo>
                    <a:pt x="0" y="1905"/>
                  </a:moveTo>
                  <a:lnTo>
                    <a:pt x="27622" y="1905"/>
                  </a:lnTo>
                  <a:lnTo>
                    <a:pt x="27622" y="16193"/>
                  </a:lnTo>
                  <a:cubicBezTo>
                    <a:pt x="27622" y="19050"/>
                    <a:pt x="27622" y="21907"/>
                    <a:pt x="27622" y="21907"/>
                  </a:cubicBezTo>
                  <a:lnTo>
                    <a:pt x="27622" y="21907"/>
                  </a:lnTo>
                  <a:cubicBezTo>
                    <a:pt x="31432" y="10478"/>
                    <a:pt x="41910" y="0"/>
                    <a:pt x="55245" y="0"/>
                  </a:cubicBezTo>
                  <a:cubicBezTo>
                    <a:pt x="57150" y="0"/>
                    <a:pt x="59055" y="0"/>
                    <a:pt x="59055" y="0"/>
                  </a:cubicBezTo>
                  <a:lnTo>
                    <a:pt x="59055" y="28575"/>
                  </a:lnTo>
                  <a:cubicBezTo>
                    <a:pt x="59055" y="28575"/>
                    <a:pt x="57150" y="27623"/>
                    <a:pt x="53340" y="27623"/>
                  </a:cubicBezTo>
                  <a:cubicBezTo>
                    <a:pt x="46672" y="27623"/>
                    <a:pt x="35242" y="29528"/>
                    <a:pt x="31432" y="42863"/>
                  </a:cubicBezTo>
                  <a:cubicBezTo>
                    <a:pt x="30480" y="45720"/>
                    <a:pt x="29527" y="49530"/>
                    <a:pt x="29527" y="54293"/>
                  </a:cubicBezTo>
                  <a:lnTo>
                    <a:pt x="29527" y="86678"/>
                  </a:lnTo>
                  <a:lnTo>
                    <a:pt x="952" y="86678"/>
                  </a:lnTo>
                  <a:lnTo>
                    <a:pt x="952" y="190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0" name="Vrije vorm: vorm 19">
              <a:extLst>
                <a:ext uri="{FF2B5EF4-FFF2-40B4-BE49-F238E27FC236}">
                  <a16:creationId xmlns:a16="http://schemas.microsoft.com/office/drawing/2014/main" id="{68C6D5C1-EF2A-450D-A305-DAE3F8EA246F}"/>
                </a:ext>
              </a:extLst>
            </p:cNvPr>
            <p:cNvSpPr/>
            <p:nvPr/>
          </p:nvSpPr>
          <p:spPr>
            <a:xfrm>
              <a:off x="6339467" y="2800073"/>
              <a:ext cx="248572" cy="323484"/>
            </a:xfrm>
            <a:custGeom>
              <a:avLst/>
              <a:gdLst>
                <a:gd name="connsiteX0" fmla="*/ 11430 w 69532"/>
                <a:gd name="connsiteY0" fmla="*/ 58103 h 90487"/>
                <a:gd name="connsiteX1" fmla="*/ 33338 w 69532"/>
                <a:gd name="connsiteY1" fmla="*/ 66675 h 90487"/>
                <a:gd name="connsiteX2" fmla="*/ 41910 w 69532"/>
                <a:gd name="connsiteY2" fmla="*/ 62865 h 90487"/>
                <a:gd name="connsiteX3" fmla="*/ 1905 w 69532"/>
                <a:gd name="connsiteY3" fmla="*/ 26670 h 90487"/>
                <a:gd name="connsiteX4" fmla="*/ 37148 w 69532"/>
                <a:gd name="connsiteY4" fmla="*/ 0 h 90487"/>
                <a:gd name="connsiteX5" fmla="*/ 67627 w 69532"/>
                <a:gd name="connsiteY5" fmla="*/ 9525 h 90487"/>
                <a:gd name="connsiteX6" fmla="*/ 58102 w 69532"/>
                <a:gd name="connsiteY6" fmla="*/ 30480 h 90487"/>
                <a:gd name="connsiteX7" fmla="*/ 38100 w 69532"/>
                <a:gd name="connsiteY7" fmla="*/ 23813 h 90487"/>
                <a:gd name="connsiteX8" fmla="*/ 29527 w 69532"/>
                <a:gd name="connsiteY8" fmla="*/ 27623 h 90487"/>
                <a:gd name="connsiteX9" fmla="*/ 69533 w 69532"/>
                <a:gd name="connsiteY9" fmla="*/ 62865 h 90487"/>
                <a:gd name="connsiteX10" fmla="*/ 34290 w 69532"/>
                <a:gd name="connsiteY10" fmla="*/ 90488 h 90487"/>
                <a:gd name="connsiteX11" fmla="*/ 0 w 69532"/>
                <a:gd name="connsiteY11" fmla="*/ 78105 h 90487"/>
                <a:gd name="connsiteX12" fmla="*/ 11430 w 69532"/>
                <a:gd name="connsiteY12" fmla="*/ 58103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9532" h="90487">
                  <a:moveTo>
                    <a:pt x="11430" y="58103"/>
                  </a:moveTo>
                  <a:cubicBezTo>
                    <a:pt x="11430" y="58103"/>
                    <a:pt x="20955" y="66675"/>
                    <a:pt x="33338" y="66675"/>
                  </a:cubicBezTo>
                  <a:cubicBezTo>
                    <a:pt x="38100" y="66675"/>
                    <a:pt x="41910" y="65723"/>
                    <a:pt x="41910" y="62865"/>
                  </a:cubicBezTo>
                  <a:cubicBezTo>
                    <a:pt x="41910" y="55245"/>
                    <a:pt x="1905" y="54293"/>
                    <a:pt x="1905" y="26670"/>
                  </a:cubicBezTo>
                  <a:cubicBezTo>
                    <a:pt x="1905" y="10478"/>
                    <a:pt x="17145" y="0"/>
                    <a:pt x="37148" y="0"/>
                  </a:cubicBezTo>
                  <a:cubicBezTo>
                    <a:pt x="57150" y="0"/>
                    <a:pt x="67627" y="9525"/>
                    <a:pt x="67627" y="9525"/>
                  </a:cubicBezTo>
                  <a:lnTo>
                    <a:pt x="58102" y="30480"/>
                  </a:lnTo>
                  <a:cubicBezTo>
                    <a:pt x="58102" y="30480"/>
                    <a:pt x="49530" y="23813"/>
                    <a:pt x="38100" y="23813"/>
                  </a:cubicBezTo>
                  <a:cubicBezTo>
                    <a:pt x="33338" y="23813"/>
                    <a:pt x="29527" y="24765"/>
                    <a:pt x="29527" y="27623"/>
                  </a:cubicBezTo>
                  <a:cubicBezTo>
                    <a:pt x="29527" y="34290"/>
                    <a:pt x="69533" y="35243"/>
                    <a:pt x="69533" y="62865"/>
                  </a:cubicBezTo>
                  <a:cubicBezTo>
                    <a:pt x="69533" y="77153"/>
                    <a:pt x="56198" y="90488"/>
                    <a:pt x="34290" y="90488"/>
                  </a:cubicBezTo>
                  <a:cubicBezTo>
                    <a:pt x="12383" y="90488"/>
                    <a:pt x="0" y="78105"/>
                    <a:pt x="0" y="78105"/>
                  </a:cubicBezTo>
                  <a:lnTo>
                    <a:pt x="11430" y="58103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1" name="Vrije vorm: vorm 20">
              <a:extLst>
                <a:ext uri="{FF2B5EF4-FFF2-40B4-BE49-F238E27FC236}">
                  <a16:creationId xmlns:a16="http://schemas.microsoft.com/office/drawing/2014/main" id="{EFAAAF49-AAC4-42B1-B5AC-CBEC5DF462B4}"/>
                </a:ext>
              </a:extLst>
            </p:cNvPr>
            <p:cNvSpPr/>
            <p:nvPr/>
          </p:nvSpPr>
          <p:spPr>
            <a:xfrm>
              <a:off x="6656144" y="2687706"/>
              <a:ext cx="102153" cy="429041"/>
            </a:xfrm>
            <a:custGeom>
              <a:avLst/>
              <a:gdLst>
                <a:gd name="connsiteX0" fmla="*/ 0 w 28575"/>
                <a:gd name="connsiteY0" fmla="*/ 33338 h 120014"/>
                <a:gd name="connsiteX1" fmla="*/ 28575 w 28575"/>
                <a:gd name="connsiteY1" fmla="*/ 33338 h 120014"/>
                <a:gd name="connsiteX2" fmla="*/ 28575 w 28575"/>
                <a:gd name="connsiteY2" fmla="*/ 120015 h 120014"/>
                <a:gd name="connsiteX3" fmla="*/ 0 w 28575"/>
                <a:gd name="connsiteY3" fmla="*/ 120015 h 120014"/>
                <a:gd name="connsiteX4" fmla="*/ 0 w 28575"/>
                <a:gd name="connsiteY4" fmla="*/ 33338 h 120014"/>
                <a:gd name="connsiteX5" fmla="*/ 0 w 28575"/>
                <a:gd name="connsiteY5" fmla="*/ 0 h 120014"/>
                <a:gd name="connsiteX6" fmla="*/ 28575 w 28575"/>
                <a:gd name="connsiteY6" fmla="*/ 0 h 120014"/>
                <a:gd name="connsiteX7" fmla="*/ 28575 w 28575"/>
                <a:gd name="connsiteY7" fmla="*/ 22860 h 120014"/>
                <a:gd name="connsiteX8" fmla="*/ 0 w 28575"/>
                <a:gd name="connsiteY8" fmla="*/ 22860 h 120014"/>
                <a:gd name="connsiteX9" fmla="*/ 0 w 28575"/>
                <a:gd name="connsiteY9" fmla="*/ 0 h 120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575" h="120014">
                  <a:moveTo>
                    <a:pt x="0" y="33338"/>
                  </a:moveTo>
                  <a:lnTo>
                    <a:pt x="28575" y="33338"/>
                  </a:lnTo>
                  <a:lnTo>
                    <a:pt x="28575" y="120015"/>
                  </a:lnTo>
                  <a:lnTo>
                    <a:pt x="0" y="120015"/>
                  </a:lnTo>
                  <a:lnTo>
                    <a:pt x="0" y="33338"/>
                  </a:lnTo>
                  <a:close/>
                  <a:moveTo>
                    <a:pt x="0" y="0"/>
                  </a:moveTo>
                  <a:lnTo>
                    <a:pt x="28575" y="0"/>
                  </a:lnTo>
                  <a:lnTo>
                    <a:pt x="28575" y="22860"/>
                  </a:lnTo>
                  <a:lnTo>
                    <a:pt x="0" y="228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2" name="Vrije vorm: vorm 21">
              <a:extLst>
                <a:ext uri="{FF2B5EF4-FFF2-40B4-BE49-F238E27FC236}">
                  <a16:creationId xmlns:a16="http://schemas.microsoft.com/office/drawing/2014/main" id="{6E7E083A-B961-49A2-A4A3-766962A5439C}"/>
                </a:ext>
              </a:extLst>
            </p:cNvPr>
            <p:cNvSpPr/>
            <p:nvPr/>
          </p:nvSpPr>
          <p:spPr>
            <a:xfrm>
              <a:off x="6822993" y="2725160"/>
              <a:ext cx="211114" cy="398397"/>
            </a:xfrm>
            <a:custGeom>
              <a:avLst/>
              <a:gdLst>
                <a:gd name="connsiteX0" fmla="*/ 11430 w 59054"/>
                <a:gd name="connsiteY0" fmla="*/ 47625 h 111442"/>
                <a:gd name="connsiteX1" fmla="*/ 0 w 59054"/>
                <a:gd name="connsiteY1" fmla="*/ 47625 h 111442"/>
                <a:gd name="connsiteX2" fmla="*/ 0 w 59054"/>
                <a:gd name="connsiteY2" fmla="*/ 24765 h 111442"/>
                <a:gd name="connsiteX3" fmla="*/ 11430 w 59054"/>
                <a:gd name="connsiteY3" fmla="*/ 24765 h 111442"/>
                <a:gd name="connsiteX4" fmla="*/ 11430 w 59054"/>
                <a:gd name="connsiteY4" fmla="*/ 0 h 111442"/>
                <a:gd name="connsiteX5" fmla="*/ 40005 w 59054"/>
                <a:gd name="connsiteY5" fmla="*/ 0 h 111442"/>
                <a:gd name="connsiteX6" fmla="*/ 40005 w 59054"/>
                <a:gd name="connsiteY6" fmla="*/ 24765 h 111442"/>
                <a:gd name="connsiteX7" fmla="*/ 58102 w 59054"/>
                <a:gd name="connsiteY7" fmla="*/ 24765 h 111442"/>
                <a:gd name="connsiteX8" fmla="*/ 58102 w 59054"/>
                <a:gd name="connsiteY8" fmla="*/ 47625 h 111442"/>
                <a:gd name="connsiteX9" fmla="*/ 40005 w 59054"/>
                <a:gd name="connsiteY9" fmla="*/ 47625 h 111442"/>
                <a:gd name="connsiteX10" fmla="*/ 40005 w 59054"/>
                <a:gd name="connsiteY10" fmla="*/ 74295 h 111442"/>
                <a:gd name="connsiteX11" fmla="*/ 55245 w 59054"/>
                <a:gd name="connsiteY11" fmla="*/ 85725 h 111442"/>
                <a:gd name="connsiteX12" fmla="*/ 59055 w 59054"/>
                <a:gd name="connsiteY12" fmla="*/ 85725 h 111442"/>
                <a:gd name="connsiteX13" fmla="*/ 59055 w 59054"/>
                <a:gd name="connsiteY13" fmla="*/ 110490 h 111442"/>
                <a:gd name="connsiteX14" fmla="*/ 51435 w 59054"/>
                <a:gd name="connsiteY14" fmla="*/ 111443 h 111442"/>
                <a:gd name="connsiteX15" fmla="*/ 11430 w 59054"/>
                <a:gd name="connsiteY15" fmla="*/ 79058 h 111442"/>
                <a:gd name="connsiteX16" fmla="*/ 11430 w 59054"/>
                <a:gd name="connsiteY16" fmla="*/ 47625 h 111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4" h="111442">
                  <a:moveTo>
                    <a:pt x="11430" y="47625"/>
                  </a:moveTo>
                  <a:lnTo>
                    <a:pt x="0" y="47625"/>
                  </a:lnTo>
                  <a:lnTo>
                    <a:pt x="0" y="24765"/>
                  </a:lnTo>
                  <a:lnTo>
                    <a:pt x="11430" y="24765"/>
                  </a:lnTo>
                  <a:lnTo>
                    <a:pt x="11430" y="0"/>
                  </a:lnTo>
                  <a:lnTo>
                    <a:pt x="40005" y="0"/>
                  </a:lnTo>
                  <a:lnTo>
                    <a:pt x="40005" y="24765"/>
                  </a:lnTo>
                  <a:lnTo>
                    <a:pt x="58102" y="24765"/>
                  </a:lnTo>
                  <a:lnTo>
                    <a:pt x="58102" y="47625"/>
                  </a:lnTo>
                  <a:lnTo>
                    <a:pt x="40005" y="47625"/>
                  </a:lnTo>
                  <a:lnTo>
                    <a:pt x="40005" y="74295"/>
                  </a:lnTo>
                  <a:cubicBezTo>
                    <a:pt x="40005" y="83820"/>
                    <a:pt x="49530" y="85725"/>
                    <a:pt x="55245" y="85725"/>
                  </a:cubicBezTo>
                  <a:cubicBezTo>
                    <a:pt x="57150" y="85725"/>
                    <a:pt x="59055" y="85725"/>
                    <a:pt x="59055" y="85725"/>
                  </a:cubicBezTo>
                  <a:lnTo>
                    <a:pt x="59055" y="110490"/>
                  </a:lnTo>
                  <a:cubicBezTo>
                    <a:pt x="59055" y="110490"/>
                    <a:pt x="56197" y="111443"/>
                    <a:pt x="51435" y="111443"/>
                  </a:cubicBezTo>
                  <a:cubicBezTo>
                    <a:pt x="38100" y="111443"/>
                    <a:pt x="11430" y="107633"/>
                    <a:pt x="11430" y="79058"/>
                  </a:cubicBezTo>
                  <a:lnTo>
                    <a:pt x="11430" y="4762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3" name="Vrije vorm: vorm 22">
              <a:extLst>
                <a:ext uri="{FF2B5EF4-FFF2-40B4-BE49-F238E27FC236}">
                  <a16:creationId xmlns:a16="http://schemas.microsoft.com/office/drawing/2014/main" id="{EE5D4C6F-AF62-4406-B434-6D5FEC982072}"/>
                </a:ext>
              </a:extLst>
            </p:cNvPr>
            <p:cNvSpPr/>
            <p:nvPr/>
          </p:nvSpPr>
          <p:spPr>
            <a:xfrm>
              <a:off x="7057944" y="2806883"/>
              <a:ext cx="330294" cy="432448"/>
            </a:xfrm>
            <a:custGeom>
              <a:avLst/>
              <a:gdLst>
                <a:gd name="connsiteX0" fmla="*/ 12383 w 92392"/>
                <a:gd name="connsiteY0" fmla="*/ 94298 h 120967"/>
                <a:gd name="connsiteX1" fmla="*/ 20955 w 92392"/>
                <a:gd name="connsiteY1" fmla="*/ 97155 h 120967"/>
                <a:gd name="connsiteX2" fmla="*/ 35243 w 92392"/>
                <a:gd name="connsiteY2" fmla="*/ 88583 h 120967"/>
                <a:gd name="connsiteX3" fmla="*/ 37148 w 92392"/>
                <a:gd name="connsiteY3" fmla="*/ 84773 h 120967"/>
                <a:gd name="connsiteX4" fmla="*/ 0 w 92392"/>
                <a:gd name="connsiteY4" fmla="*/ 0 h 120967"/>
                <a:gd name="connsiteX5" fmla="*/ 32385 w 92392"/>
                <a:gd name="connsiteY5" fmla="*/ 0 h 120967"/>
                <a:gd name="connsiteX6" fmla="*/ 44768 w 92392"/>
                <a:gd name="connsiteY6" fmla="*/ 40005 h 120967"/>
                <a:gd name="connsiteX7" fmla="*/ 47625 w 92392"/>
                <a:gd name="connsiteY7" fmla="*/ 53340 h 120967"/>
                <a:gd name="connsiteX8" fmla="*/ 47625 w 92392"/>
                <a:gd name="connsiteY8" fmla="*/ 53340 h 120967"/>
                <a:gd name="connsiteX9" fmla="*/ 50483 w 92392"/>
                <a:gd name="connsiteY9" fmla="*/ 40005 h 120967"/>
                <a:gd name="connsiteX10" fmla="*/ 60960 w 92392"/>
                <a:gd name="connsiteY10" fmla="*/ 0 h 120967"/>
                <a:gd name="connsiteX11" fmla="*/ 92393 w 92392"/>
                <a:gd name="connsiteY11" fmla="*/ 0 h 120967"/>
                <a:gd name="connsiteX12" fmla="*/ 57150 w 92392"/>
                <a:gd name="connsiteY12" fmla="*/ 95250 h 120967"/>
                <a:gd name="connsiteX13" fmla="*/ 20955 w 92392"/>
                <a:gd name="connsiteY13" fmla="*/ 120967 h 120967"/>
                <a:gd name="connsiteX14" fmla="*/ 953 w 92392"/>
                <a:gd name="connsiteY14" fmla="*/ 115252 h 120967"/>
                <a:gd name="connsiteX15" fmla="*/ 12383 w 92392"/>
                <a:gd name="connsiteY15" fmla="*/ 94298 h 120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2392" h="120967">
                  <a:moveTo>
                    <a:pt x="12383" y="94298"/>
                  </a:moveTo>
                  <a:cubicBezTo>
                    <a:pt x="12383" y="94298"/>
                    <a:pt x="17145" y="97155"/>
                    <a:pt x="20955" y="97155"/>
                  </a:cubicBezTo>
                  <a:cubicBezTo>
                    <a:pt x="25718" y="97155"/>
                    <a:pt x="31433" y="96202"/>
                    <a:pt x="35243" y="88583"/>
                  </a:cubicBezTo>
                  <a:lnTo>
                    <a:pt x="37148" y="84773"/>
                  </a:lnTo>
                  <a:lnTo>
                    <a:pt x="0" y="0"/>
                  </a:lnTo>
                  <a:lnTo>
                    <a:pt x="32385" y="0"/>
                  </a:lnTo>
                  <a:lnTo>
                    <a:pt x="44768" y="40005"/>
                  </a:lnTo>
                  <a:cubicBezTo>
                    <a:pt x="46673" y="44768"/>
                    <a:pt x="47625" y="53340"/>
                    <a:pt x="47625" y="53340"/>
                  </a:cubicBezTo>
                  <a:lnTo>
                    <a:pt x="47625" y="53340"/>
                  </a:lnTo>
                  <a:cubicBezTo>
                    <a:pt x="47625" y="53340"/>
                    <a:pt x="49530" y="44768"/>
                    <a:pt x="50483" y="40005"/>
                  </a:cubicBezTo>
                  <a:lnTo>
                    <a:pt x="60960" y="0"/>
                  </a:lnTo>
                  <a:lnTo>
                    <a:pt x="92393" y="0"/>
                  </a:lnTo>
                  <a:lnTo>
                    <a:pt x="57150" y="95250"/>
                  </a:lnTo>
                  <a:cubicBezTo>
                    <a:pt x="49530" y="114300"/>
                    <a:pt x="35243" y="120967"/>
                    <a:pt x="20955" y="120967"/>
                  </a:cubicBezTo>
                  <a:cubicBezTo>
                    <a:pt x="9525" y="120967"/>
                    <a:pt x="953" y="115252"/>
                    <a:pt x="953" y="115252"/>
                  </a:cubicBezTo>
                  <a:lnTo>
                    <a:pt x="12383" y="94298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</p:grpSp>
      <p:grpSp>
        <p:nvGrpSpPr>
          <p:cNvPr id="43" name="Groep 42">
            <a:extLst>
              <a:ext uri="{FF2B5EF4-FFF2-40B4-BE49-F238E27FC236}">
                <a16:creationId xmlns:a16="http://schemas.microsoft.com/office/drawing/2014/main" id="{F93E14F7-F60C-4A64-AB60-031B45201180}"/>
              </a:ext>
            </a:extLst>
          </p:cNvPr>
          <p:cNvGrpSpPr/>
          <p:nvPr userDrawn="1"/>
        </p:nvGrpSpPr>
        <p:grpSpPr>
          <a:xfrm>
            <a:off x="4361097" y="3334677"/>
            <a:ext cx="3156539" cy="435855"/>
            <a:chOff x="4361097" y="3334677"/>
            <a:chExt cx="3156539" cy="435855"/>
          </a:xfrm>
        </p:grpSpPr>
        <p:sp>
          <p:nvSpPr>
            <p:cNvPr id="24" name="Vrije vorm: vorm 23">
              <a:extLst>
                <a:ext uri="{FF2B5EF4-FFF2-40B4-BE49-F238E27FC236}">
                  <a16:creationId xmlns:a16="http://schemas.microsoft.com/office/drawing/2014/main" id="{026E3D35-99B8-4EF7-B916-167C89C413FD}"/>
                </a:ext>
              </a:extLst>
            </p:cNvPr>
            <p:cNvSpPr/>
            <p:nvPr/>
          </p:nvSpPr>
          <p:spPr>
            <a:xfrm>
              <a:off x="4361097" y="3334677"/>
              <a:ext cx="343915" cy="429041"/>
            </a:xfrm>
            <a:custGeom>
              <a:avLst/>
              <a:gdLst>
                <a:gd name="connsiteX0" fmla="*/ 0 w 96202"/>
                <a:gd name="connsiteY0" fmla="*/ 0 h 120014"/>
                <a:gd name="connsiteX1" fmla="*/ 41910 w 96202"/>
                <a:gd name="connsiteY1" fmla="*/ 0 h 120014"/>
                <a:gd name="connsiteX2" fmla="*/ 64770 w 96202"/>
                <a:gd name="connsiteY2" fmla="*/ 2858 h 120014"/>
                <a:gd name="connsiteX3" fmla="*/ 86677 w 96202"/>
                <a:gd name="connsiteY3" fmla="*/ 38100 h 120014"/>
                <a:gd name="connsiteX4" fmla="*/ 68580 w 96202"/>
                <a:gd name="connsiteY4" fmla="*/ 70485 h 120014"/>
                <a:gd name="connsiteX5" fmla="*/ 68580 w 96202"/>
                <a:gd name="connsiteY5" fmla="*/ 70485 h 120014"/>
                <a:gd name="connsiteX6" fmla="*/ 73343 w 96202"/>
                <a:gd name="connsiteY6" fmla="*/ 78105 h 120014"/>
                <a:gd name="connsiteX7" fmla="*/ 96202 w 96202"/>
                <a:gd name="connsiteY7" fmla="*/ 120015 h 120014"/>
                <a:gd name="connsiteX8" fmla="*/ 63818 w 96202"/>
                <a:gd name="connsiteY8" fmla="*/ 120015 h 120014"/>
                <a:gd name="connsiteX9" fmla="*/ 42863 w 96202"/>
                <a:gd name="connsiteY9" fmla="*/ 80010 h 120014"/>
                <a:gd name="connsiteX10" fmla="*/ 29527 w 96202"/>
                <a:gd name="connsiteY10" fmla="*/ 80010 h 120014"/>
                <a:gd name="connsiteX11" fmla="*/ 29527 w 96202"/>
                <a:gd name="connsiteY11" fmla="*/ 120015 h 120014"/>
                <a:gd name="connsiteX12" fmla="*/ 0 w 96202"/>
                <a:gd name="connsiteY12" fmla="*/ 120015 h 120014"/>
                <a:gd name="connsiteX13" fmla="*/ 0 w 96202"/>
                <a:gd name="connsiteY13" fmla="*/ 0 h 120014"/>
                <a:gd name="connsiteX14" fmla="*/ 41910 w 96202"/>
                <a:gd name="connsiteY14" fmla="*/ 54292 h 120014"/>
                <a:gd name="connsiteX15" fmla="*/ 57150 w 96202"/>
                <a:gd name="connsiteY15" fmla="*/ 40005 h 120014"/>
                <a:gd name="connsiteX16" fmla="*/ 39052 w 96202"/>
                <a:gd name="connsiteY16" fmla="*/ 25717 h 120014"/>
                <a:gd name="connsiteX17" fmla="*/ 29527 w 96202"/>
                <a:gd name="connsiteY17" fmla="*/ 25717 h 120014"/>
                <a:gd name="connsiteX18" fmla="*/ 29527 w 96202"/>
                <a:gd name="connsiteY18" fmla="*/ 55245 h 120014"/>
                <a:gd name="connsiteX19" fmla="*/ 41910 w 96202"/>
                <a:gd name="connsiteY19" fmla="*/ 55245 h 120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6202" h="120014">
                  <a:moveTo>
                    <a:pt x="0" y="0"/>
                  </a:moveTo>
                  <a:lnTo>
                    <a:pt x="41910" y="0"/>
                  </a:lnTo>
                  <a:cubicBezTo>
                    <a:pt x="54293" y="0"/>
                    <a:pt x="60007" y="952"/>
                    <a:pt x="64770" y="2858"/>
                  </a:cubicBezTo>
                  <a:cubicBezTo>
                    <a:pt x="78105" y="7620"/>
                    <a:pt x="86677" y="20002"/>
                    <a:pt x="86677" y="38100"/>
                  </a:cubicBezTo>
                  <a:cubicBezTo>
                    <a:pt x="86677" y="50483"/>
                    <a:pt x="80963" y="64770"/>
                    <a:pt x="68580" y="70485"/>
                  </a:cubicBezTo>
                  <a:lnTo>
                    <a:pt x="68580" y="70485"/>
                  </a:lnTo>
                  <a:cubicBezTo>
                    <a:pt x="68580" y="70485"/>
                    <a:pt x="70485" y="72390"/>
                    <a:pt x="73343" y="78105"/>
                  </a:cubicBezTo>
                  <a:lnTo>
                    <a:pt x="96202" y="120015"/>
                  </a:lnTo>
                  <a:lnTo>
                    <a:pt x="63818" y="120015"/>
                  </a:lnTo>
                  <a:lnTo>
                    <a:pt x="42863" y="80010"/>
                  </a:lnTo>
                  <a:lnTo>
                    <a:pt x="29527" y="80010"/>
                  </a:lnTo>
                  <a:lnTo>
                    <a:pt x="29527" y="120015"/>
                  </a:lnTo>
                  <a:lnTo>
                    <a:pt x="0" y="120015"/>
                  </a:lnTo>
                  <a:lnTo>
                    <a:pt x="0" y="0"/>
                  </a:lnTo>
                  <a:close/>
                  <a:moveTo>
                    <a:pt x="41910" y="54292"/>
                  </a:moveTo>
                  <a:cubicBezTo>
                    <a:pt x="51435" y="54292"/>
                    <a:pt x="57150" y="49530"/>
                    <a:pt x="57150" y="40005"/>
                  </a:cubicBezTo>
                  <a:cubicBezTo>
                    <a:pt x="57150" y="31433"/>
                    <a:pt x="53340" y="25717"/>
                    <a:pt x="39052" y="25717"/>
                  </a:cubicBezTo>
                  <a:lnTo>
                    <a:pt x="29527" y="25717"/>
                  </a:lnTo>
                  <a:lnTo>
                    <a:pt x="29527" y="55245"/>
                  </a:lnTo>
                  <a:lnTo>
                    <a:pt x="41910" y="5524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5" name="Vrije vorm: vorm 24">
              <a:extLst>
                <a:ext uri="{FF2B5EF4-FFF2-40B4-BE49-F238E27FC236}">
                  <a16:creationId xmlns:a16="http://schemas.microsoft.com/office/drawing/2014/main" id="{90FFE07C-9C98-4D81-8F1A-E4DFBC806CA9}"/>
                </a:ext>
              </a:extLst>
            </p:cNvPr>
            <p:cNvSpPr/>
            <p:nvPr/>
          </p:nvSpPr>
          <p:spPr>
            <a:xfrm>
              <a:off x="4749173" y="3447044"/>
              <a:ext cx="347425" cy="323484"/>
            </a:xfrm>
            <a:custGeom>
              <a:avLst/>
              <a:gdLst>
                <a:gd name="connsiteX0" fmla="*/ 47655 w 97184"/>
                <a:gd name="connsiteY0" fmla="*/ 0 h 90487"/>
                <a:gd name="connsiteX1" fmla="*/ 97185 w 97184"/>
                <a:gd name="connsiteY1" fmla="*/ 45720 h 90487"/>
                <a:gd name="connsiteX2" fmla="*/ 48607 w 97184"/>
                <a:gd name="connsiteY2" fmla="*/ 90488 h 90487"/>
                <a:gd name="connsiteX3" fmla="*/ 30 w 97184"/>
                <a:gd name="connsiteY3" fmla="*/ 45720 h 90487"/>
                <a:gd name="connsiteX4" fmla="*/ 47655 w 97184"/>
                <a:gd name="connsiteY4" fmla="*/ 0 h 90487"/>
                <a:gd name="connsiteX5" fmla="*/ 48607 w 97184"/>
                <a:gd name="connsiteY5" fmla="*/ 66675 h 90487"/>
                <a:gd name="connsiteX6" fmla="*/ 68610 w 97184"/>
                <a:gd name="connsiteY6" fmla="*/ 45720 h 90487"/>
                <a:gd name="connsiteX7" fmla="*/ 48607 w 97184"/>
                <a:gd name="connsiteY7" fmla="*/ 24765 h 90487"/>
                <a:gd name="connsiteX8" fmla="*/ 28605 w 97184"/>
                <a:gd name="connsiteY8" fmla="*/ 45720 h 90487"/>
                <a:gd name="connsiteX9" fmla="*/ 48607 w 97184"/>
                <a:gd name="connsiteY9" fmla="*/ 66675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184" h="90487">
                  <a:moveTo>
                    <a:pt x="47655" y="0"/>
                  </a:moveTo>
                  <a:cubicBezTo>
                    <a:pt x="75277" y="0"/>
                    <a:pt x="97185" y="18097"/>
                    <a:pt x="97185" y="45720"/>
                  </a:cubicBezTo>
                  <a:cubicBezTo>
                    <a:pt x="97185" y="72390"/>
                    <a:pt x="75277" y="90488"/>
                    <a:pt x="48607" y="90488"/>
                  </a:cubicBezTo>
                  <a:cubicBezTo>
                    <a:pt x="20985" y="90488"/>
                    <a:pt x="30" y="72390"/>
                    <a:pt x="30" y="45720"/>
                  </a:cubicBezTo>
                  <a:cubicBezTo>
                    <a:pt x="-923" y="18097"/>
                    <a:pt x="20985" y="0"/>
                    <a:pt x="47655" y="0"/>
                  </a:cubicBezTo>
                  <a:close/>
                  <a:moveTo>
                    <a:pt x="48607" y="66675"/>
                  </a:moveTo>
                  <a:cubicBezTo>
                    <a:pt x="59085" y="66675"/>
                    <a:pt x="68610" y="59055"/>
                    <a:pt x="68610" y="45720"/>
                  </a:cubicBezTo>
                  <a:cubicBezTo>
                    <a:pt x="68610" y="32385"/>
                    <a:pt x="59085" y="24765"/>
                    <a:pt x="48607" y="24765"/>
                  </a:cubicBezTo>
                  <a:cubicBezTo>
                    <a:pt x="38130" y="24765"/>
                    <a:pt x="28605" y="33338"/>
                    <a:pt x="28605" y="45720"/>
                  </a:cubicBezTo>
                  <a:cubicBezTo>
                    <a:pt x="28605" y="58102"/>
                    <a:pt x="37177" y="66675"/>
                    <a:pt x="48607" y="66675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6" name="Vrije vorm: vorm 25">
              <a:extLst>
                <a:ext uri="{FF2B5EF4-FFF2-40B4-BE49-F238E27FC236}">
                  <a16:creationId xmlns:a16="http://schemas.microsoft.com/office/drawing/2014/main" id="{8FE59109-6CF0-4282-B81E-955662909901}"/>
                </a:ext>
              </a:extLst>
            </p:cNvPr>
            <p:cNvSpPr/>
            <p:nvPr/>
          </p:nvSpPr>
          <p:spPr>
            <a:xfrm>
              <a:off x="5137459" y="3372132"/>
              <a:ext cx="211117" cy="398397"/>
            </a:xfrm>
            <a:custGeom>
              <a:avLst/>
              <a:gdLst>
                <a:gd name="connsiteX0" fmla="*/ 11430 w 59055"/>
                <a:gd name="connsiteY0" fmla="*/ 47625 h 111442"/>
                <a:gd name="connsiteX1" fmla="*/ 0 w 59055"/>
                <a:gd name="connsiteY1" fmla="*/ 47625 h 111442"/>
                <a:gd name="connsiteX2" fmla="*/ 0 w 59055"/>
                <a:gd name="connsiteY2" fmla="*/ 24765 h 111442"/>
                <a:gd name="connsiteX3" fmla="*/ 11430 w 59055"/>
                <a:gd name="connsiteY3" fmla="*/ 24765 h 111442"/>
                <a:gd name="connsiteX4" fmla="*/ 11430 w 59055"/>
                <a:gd name="connsiteY4" fmla="*/ 0 h 111442"/>
                <a:gd name="connsiteX5" fmla="*/ 40005 w 59055"/>
                <a:gd name="connsiteY5" fmla="*/ 0 h 111442"/>
                <a:gd name="connsiteX6" fmla="*/ 40005 w 59055"/>
                <a:gd name="connsiteY6" fmla="*/ 24765 h 111442"/>
                <a:gd name="connsiteX7" fmla="*/ 58103 w 59055"/>
                <a:gd name="connsiteY7" fmla="*/ 24765 h 111442"/>
                <a:gd name="connsiteX8" fmla="*/ 58103 w 59055"/>
                <a:gd name="connsiteY8" fmla="*/ 47625 h 111442"/>
                <a:gd name="connsiteX9" fmla="*/ 40005 w 59055"/>
                <a:gd name="connsiteY9" fmla="*/ 47625 h 111442"/>
                <a:gd name="connsiteX10" fmla="*/ 40005 w 59055"/>
                <a:gd name="connsiteY10" fmla="*/ 74295 h 111442"/>
                <a:gd name="connsiteX11" fmla="*/ 55245 w 59055"/>
                <a:gd name="connsiteY11" fmla="*/ 85725 h 111442"/>
                <a:gd name="connsiteX12" fmla="*/ 59055 w 59055"/>
                <a:gd name="connsiteY12" fmla="*/ 85725 h 111442"/>
                <a:gd name="connsiteX13" fmla="*/ 59055 w 59055"/>
                <a:gd name="connsiteY13" fmla="*/ 110490 h 111442"/>
                <a:gd name="connsiteX14" fmla="*/ 51435 w 59055"/>
                <a:gd name="connsiteY14" fmla="*/ 111443 h 111442"/>
                <a:gd name="connsiteX15" fmla="*/ 11430 w 59055"/>
                <a:gd name="connsiteY15" fmla="*/ 79058 h 111442"/>
                <a:gd name="connsiteX16" fmla="*/ 11430 w 59055"/>
                <a:gd name="connsiteY16" fmla="*/ 47625 h 111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" h="111442">
                  <a:moveTo>
                    <a:pt x="11430" y="47625"/>
                  </a:moveTo>
                  <a:lnTo>
                    <a:pt x="0" y="47625"/>
                  </a:lnTo>
                  <a:lnTo>
                    <a:pt x="0" y="24765"/>
                  </a:lnTo>
                  <a:lnTo>
                    <a:pt x="11430" y="24765"/>
                  </a:lnTo>
                  <a:lnTo>
                    <a:pt x="11430" y="0"/>
                  </a:lnTo>
                  <a:lnTo>
                    <a:pt x="40005" y="0"/>
                  </a:lnTo>
                  <a:lnTo>
                    <a:pt x="40005" y="24765"/>
                  </a:lnTo>
                  <a:lnTo>
                    <a:pt x="58103" y="24765"/>
                  </a:lnTo>
                  <a:lnTo>
                    <a:pt x="58103" y="47625"/>
                  </a:lnTo>
                  <a:lnTo>
                    <a:pt x="40005" y="47625"/>
                  </a:lnTo>
                  <a:lnTo>
                    <a:pt x="40005" y="74295"/>
                  </a:lnTo>
                  <a:cubicBezTo>
                    <a:pt x="40005" y="83820"/>
                    <a:pt x="49530" y="85725"/>
                    <a:pt x="55245" y="85725"/>
                  </a:cubicBezTo>
                  <a:cubicBezTo>
                    <a:pt x="57150" y="85725"/>
                    <a:pt x="59055" y="85725"/>
                    <a:pt x="59055" y="85725"/>
                  </a:cubicBezTo>
                  <a:lnTo>
                    <a:pt x="59055" y="110490"/>
                  </a:lnTo>
                  <a:cubicBezTo>
                    <a:pt x="59055" y="110490"/>
                    <a:pt x="56198" y="111443"/>
                    <a:pt x="51435" y="111443"/>
                  </a:cubicBezTo>
                  <a:cubicBezTo>
                    <a:pt x="38100" y="111443"/>
                    <a:pt x="11430" y="107633"/>
                    <a:pt x="11430" y="79058"/>
                  </a:cubicBezTo>
                  <a:lnTo>
                    <a:pt x="11430" y="4762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7" name="Vrije vorm: vorm 26">
              <a:extLst>
                <a:ext uri="{FF2B5EF4-FFF2-40B4-BE49-F238E27FC236}">
                  <a16:creationId xmlns:a16="http://schemas.microsoft.com/office/drawing/2014/main" id="{EC13EE3F-4BDE-4052-82D4-BC5BF7F212B1}"/>
                </a:ext>
              </a:extLst>
            </p:cNvPr>
            <p:cNvSpPr/>
            <p:nvPr/>
          </p:nvSpPr>
          <p:spPr>
            <a:xfrm>
              <a:off x="5396252" y="3372132"/>
              <a:ext cx="211114" cy="398397"/>
            </a:xfrm>
            <a:custGeom>
              <a:avLst/>
              <a:gdLst>
                <a:gd name="connsiteX0" fmla="*/ 11430 w 59054"/>
                <a:gd name="connsiteY0" fmla="*/ 47625 h 111442"/>
                <a:gd name="connsiteX1" fmla="*/ 0 w 59054"/>
                <a:gd name="connsiteY1" fmla="*/ 47625 h 111442"/>
                <a:gd name="connsiteX2" fmla="*/ 0 w 59054"/>
                <a:gd name="connsiteY2" fmla="*/ 24765 h 111442"/>
                <a:gd name="connsiteX3" fmla="*/ 11430 w 59054"/>
                <a:gd name="connsiteY3" fmla="*/ 24765 h 111442"/>
                <a:gd name="connsiteX4" fmla="*/ 11430 w 59054"/>
                <a:gd name="connsiteY4" fmla="*/ 0 h 111442"/>
                <a:gd name="connsiteX5" fmla="*/ 40005 w 59054"/>
                <a:gd name="connsiteY5" fmla="*/ 0 h 111442"/>
                <a:gd name="connsiteX6" fmla="*/ 40005 w 59054"/>
                <a:gd name="connsiteY6" fmla="*/ 24765 h 111442"/>
                <a:gd name="connsiteX7" fmla="*/ 58102 w 59054"/>
                <a:gd name="connsiteY7" fmla="*/ 24765 h 111442"/>
                <a:gd name="connsiteX8" fmla="*/ 58102 w 59054"/>
                <a:gd name="connsiteY8" fmla="*/ 47625 h 111442"/>
                <a:gd name="connsiteX9" fmla="*/ 40005 w 59054"/>
                <a:gd name="connsiteY9" fmla="*/ 47625 h 111442"/>
                <a:gd name="connsiteX10" fmla="*/ 40005 w 59054"/>
                <a:gd name="connsiteY10" fmla="*/ 74295 h 111442"/>
                <a:gd name="connsiteX11" fmla="*/ 55245 w 59054"/>
                <a:gd name="connsiteY11" fmla="*/ 85725 h 111442"/>
                <a:gd name="connsiteX12" fmla="*/ 59055 w 59054"/>
                <a:gd name="connsiteY12" fmla="*/ 85725 h 111442"/>
                <a:gd name="connsiteX13" fmla="*/ 59055 w 59054"/>
                <a:gd name="connsiteY13" fmla="*/ 110490 h 111442"/>
                <a:gd name="connsiteX14" fmla="*/ 51435 w 59054"/>
                <a:gd name="connsiteY14" fmla="*/ 111443 h 111442"/>
                <a:gd name="connsiteX15" fmla="*/ 11430 w 59054"/>
                <a:gd name="connsiteY15" fmla="*/ 79058 h 111442"/>
                <a:gd name="connsiteX16" fmla="*/ 11430 w 59054"/>
                <a:gd name="connsiteY16" fmla="*/ 47625 h 111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4" h="111442">
                  <a:moveTo>
                    <a:pt x="11430" y="47625"/>
                  </a:moveTo>
                  <a:lnTo>
                    <a:pt x="0" y="47625"/>
                  </a:lnTo>
                  <a:lnTo>
                    <a:pt x="0" y="24765"/>
                  </a:lnTo>
                  <a:lnTo>
                    <a:pt x="11430" y="24765"/>
                  </a:lnTo>
                  <a:lnTo>
                    <a:pt x="11430" y="0"/>
                  </a:lnTo>
                  <a:lnTo>
                    <a:pt x="40005" y="0"/>
                  </a:lnTo>
                  <a:lnTo>
                    <a:pt x="40005" y="24765"/>
                  </a:lnTo>
                  <a:lnTo>
                    <a:pt x="58102" y="24765"/>
                  </a:lnTo>
                  <a:lnTo>
                    <a:pt x="58102" y="47625"/>
                  </a:lnTo>
                  <a:lnTo>
                    <a:pt x="40005" y="47625"/>
                  </a:lnTo>
                  <a:lnTo>
                    <a:pt x="40005" y="74295"/>
                  </a:lnTo>
                  <a:cubicBezTo>
                    <a:pt x="40005" y="83820"/>
                    <a:pt x="49530" y="85725"/>
                    <a:pt x="55245" y="85725"/>
                  </a:cubicBezTo>
                  <a:cubicBezTo>
                    <a:pt x="57150" y="85725"/>
                    <a:pt x="59055" y="85725"/>
                    <a:pt x="59055" y="85725"/>
                  </a:cubicBezTo>
                  <a:lnTo>
                    <a:pt x="59055" y="110490"/>
                  </a:lnTo>
                  <a:cubicBezTo>
                    <a:pt x="59055" y="110490"/>
                    <a:pt x="56198" y="111443"/>
                    <a:pt x="51435" y="111443"/>
                  </a:cubicBezTo>
                  <a:cubicBezTo>
                    <a:pt x="38100" y="111443"/>
                    <a:pt x="11430" y="107633"/>
                    <a:pt x="11430" y="79058"/>
                  </a:cubicBezTo>
                  <a:lnTo>
                    <a:pt x="11430" y="4762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8" name="Vrije vorm: vorm 27">
              <a:extLst>
                <a:ext uri="{FF2B5EF4-FFF2-40B4-BE49-F238E27FC236}">
                  <a16:creationId xmlns:a16="http://schemas.microsoft.com/office/drawing/2014/main" id="{5AF63B7B-B11B-4F5A-821D-343D578F9177}"/>
                </a:ext>
              </a:extLst>
            </p:cNvPr>
            <p:cNvSpPr/>
            <p:nvPr/>
          </p:nvSpPr>
          <p:spPr>
            <a:xfrm>
              <a:off x="5658444" y="3447044"/>
              <a:ext cx="306460" cy="320077"/>
            </a:xfrm>
            <a:custGeom>
              <a:avLst/>
              <a:gdLst>
                <a:gd name="connsiteX0" fmla="*/ 45720 w 85725"/>
                <a:gd name="connsiteY0" fmla="*/ 0 h 89534"/>
                <a:gd name="connsiteX1" fmla="*/ 85725 w 85725"/>
                <a:gd name="connsiteY1" fmla="*/ 41910 h 89534"/>
                <a:gd name="connsiteX2" fmla="*/ 84773 w 85725"/>
                <a:gd name="connsiteY2" fmla="*/ 50482 h 89534"/>
                <a:gd name="connsiteX3" fmla="*/ 30480 w 85725"/>
                <a:gd name="connsiteY3" fmla="*/ 50482 h 89534"/>
                <a:gd name="connsiteX4" fmla="*/ 50483 w 85725"/>
                <a:gd name="connsiteY4" fmla="*/ 65722 h 89534"/>
                <a:gd name="connsiteX5" fmla="*/ 74295 w 85725"/>
                <a:gd name="connsiteY5" fmla="*/ 57150 h 89534"/>
                <a:gd name="connsiteX6" fmla="*/ 84773 w 85725"/>
                <a:gd name="connsiteY6" fmla="*/ 77152 h 89534"/>
                <a:gd name="connsiteX7" fmla="*/ 47625 w 85725"/>
                <a:gd name="connsiteY7" fmla="*/ 89535 h 89534"/>
                <a:gd name="connsiteX8" fmla="*/ 0 w 85725"/>
                <a:gd name="connsiteY8" fmla="*/ 43815 h 89534"/>
                <a:gd name="connsiteX9" fmla="*/ 45720 w 85725"/>
                <a:gd name="connsiteY9" fmla="*/ 0 h 89534"/>
                <a:gd name="connsiteX10" fmla="*/ 56198 w 85725"/>
                <a:gd name="connsiteY10" fmla="*/ 34290 h 89534"/>
                <a:gd name="connsiteX11" fmla="*/ 44768 w 85725"/>
                <a:gd name="connsiteY11" fmla="*/ 21907 h 89534"/>
                <a:gd name="connsiteX12" fmla="*/ 30480 w 85725"/>
                <a:gd name="connsiteY12" fmla="*/ 34290 h 89534"/>
                <a:gd name="connsiteX13" fmla="*/ 56198 w 85725"/>
                <a:gd name="connsiteY13" fmla="*/ 34290 h 8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5725" h="89534">
                  <a:moveTo>
                    <a:pt x="45720" y="0"/>
                  </a:moveTo>
                  <a:cubicBezTo>
                    <a:pt x="71438" y="0"/>
                    <a:pt x="85725" y="18097"/>
                    <a:pt x="85725" y="41910"/>
                  </a:cubicBezTo>
                  <a:cubicBezTo>
                    <a:pt x="85725" y="44767"/>
                    <a:pt x="84773" y="50482"/>
                    <a:pt x="84773" y="50482"/>
                  </a:cubicBezTo>
                  <a:lnTo>
                    <a:pt x="30480" y="50482"/>
                  </a:lnTo>
                  <a:cubicBezTo>
                    <a:pt x="32385" y="60960"/>
                    <a:pt x="40958" y="65722"/>
                    <a:pt x="50483" y="65722"/>
                  </a:cubicBezTo>
                  <a:cubicBezTo>
                    <a:pt x="62865" y="65722"/>
                    <a:pt x="74295" y="57150"/>
                    <a:pt x="74295" y="57150"/>
                  </a:cubicBezTo>
                  <a:lnTo>
                    <a:pt x="84773" y="77152"/>
                  </a:lnTo>
                  <a:cubicBezTo>
                    <a:pt x="84773" y="77152"/>
                    <a:pt x="70485" y="89535"/>
                    <a:pt x="47625" y="89535"/>
                  </a:cubicBezTo>
                  <a:cubicBezTo>
                    <a:pt x="17145" y="89535"/>
                    <a:pt x="0" y="67627"/>
                    <a:pt x="0" y="43815"/>
                  </a:cubicBezTo>
                  <a:cubicBezTo>
                    <a:pt x="952" y="20002"/>
                    <a:pt x="18098" y="0"/>
                    <a:pt x="45720" y="0"/>
                  </a:cubicBezTo>
                  <a:close/>
                  <a:moveTo>
                    <a:pt x="56198" y="34290"/>
                  </a:moveTo>
                  <a:cubicBezTo>
                    <a:pt x="56198" y="27622"/>
                    <a:pt x="51435" y="21907"/>
                    <a:pt x="44768" y="21907"/>
                  </a:cubicBezTo>
                  <a:cubicBezTo>
                    <a:pt x="36195" y="21907"/>
                    <a:pt x="32385" y="27622"/>
                    <a:pt x="30480" y="34290"/>
                  </a:cubicBezTo>
                  <a:lnTo>
                    <a:pt x="56198" y="34290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9" name="Vrije vorm: vorm 28">
              <a:extLst>
                <a:ext uri="{FF2B5EF4-FFF2-40B4-BE49-F238E27FC236}">
                  <a16:creationId xmlns:a16="http://schemas.microsoft.com/office/drawing/2014/main" id="{1EC6E0D1-54E5-4B3C-B3A3-8CEDEBF0042B}"/>
                </a:ext>
              </a:extLst>
            </p:cNvPr>
            <p:cNvSpPr/>
            <p:nvPr/>
          </p:nvSpPr>
          <p:spPr>
            <a:xfrm>
              <a:off x="6033006" y="3447044"/>
              <a:ext cx="211117" cy="309864"/>
            </a:xfrm>
            <a:custGeom>
              <a:avLst/>
              <a:gdLst>
                <a:gd name="connsiteX0" fmla="*/ 0 w 59055"/>
                <a:gd name="connsiteY0" fmla="*/ 1905 h 86677"/>
                <a:gd name="connsiteX1" fmla="*/ 27623 w 59055"/>
                <a:gd name="connsiteY1" fmla="*/ 1905 h 86677"/>
                <a:gd name="connsiteX2" fmla="*/ 27623 w 59055"/>
                <a:gd name="connsiteY2" fmla="*/ 16192 h 86677"/>
                <a:gd name="connsiteX3" fmla="*/ 27623 w 59055"/>
                <a:gd name="connsiteY3" fmla="*/ 21907 h 86677"/>
                <a:gd name="connsiteX4" fmla="*/ 27623 w 59055"/>
                <a:gd name="connsiteY4" fmla="*/ 21907 h 86677"/>
                <a:gd name="connsiteX5" fmla="*/ 55245 w 59055"/>
                <a:gd name="connsiteY5" fmla="*/ 0 h 86677"/>
                <a:gd name="connsiteX6" fmla="*/ 59055 w 59055"/>
                <a:gd name="connsiteY6" fmla="*/ 0 h 86677"/>
                <a:gd name="connsiteX7" fmla="*/ 59055 w 59055"/>
                <a:gd name="connsiteY7" fmla="*/ 28575 h 86677"/>
                <a:gd name="connsiteX8" fmla="*/ 53340 w 59055"/>
                <a:gd name="connsiteY8" fmla="*/ 27622 h 86677"/>
                <a:gd name="connsiteX9" fmla="*/ 31433 w 59055"/>
                <a:gd name="connsiteY9" fmla="*/ 42863 h 86677"/>
                <a:gd name="connsiteX10" fmla="*/ 29527 w 59055"/>
                <a:gd name="connsiteY10" fmla="*/ 54292 h 86677"/>
                <a:gd name="connsiteX11" fmla="*/ 29527 w 59055"/>
                <a:gd name="connsiteY11" fmla="*/ 86677 h 86677"/>
                <a:gd name="connsiteX12" fmla="*/ 952 w 59055"/>
                <a:gd name="connsiteY12" fmla="*/ 86677 h 86677"/>
                <a:gd name="connsiteX13" fmla="*/ 952 w 59055"/>
                <a:gd name="connsiteY13" fmla="*/ 1905 h 86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055" h="86677">
                  <a:moveTo>
                    <a:pt x="0" y="1905"/>
                  </a:moveTo>
                  <a:lnTo>
                    <a:pt x="27623" y="1905"/>
                  </a:lnTo>
                  <a:lnTo>
                    <a:pt x="27623" y="16192"/>
                  </a:lnTo>
                  <a:cubicBezTo>
                    <a:pt x="27623" y="19050"/>
                    <a:pt x="27623" y="21907"/>
                    <a:pt x="27623" y="21907"/>
                  </a:cubicBezTo>
                  <a:lnTo>
                    <a:pt x="27623" y="21907"/>
                  </a:lnTo>
                  <a:cubicBezTo>
                    <a:pt x="31433" y="10477"/>
                    <a:pt x="41910" y="0"/>
                    <a:pt x="55245" y="0"/>
                  </a:cubicBezTo>
                  <a:cubicBezTo>
                    <a:pt x="57150" y="0"/>
                    <a:pt x="59055" y="0"/>
                    <a:pt x="59055" y="0"/>
                  </a:cubicBezTo>
                  <a:lnTo>
                    <a:pt x="59055" y="28575"/>
                  </a:lnTo>
                  <a:cubicBezTo>
                    <a:pt x="59055" y="28575"/>
                    <a:pt x="57150" y="27622"/>
                    <a:pt x="53340" y="27622"/>
                  </a:cubicBezTo>
                  <a:cubicBezTo>
                    <a:pt x="46673" y="27622"/>
                    <a:pt x="35243" y="29527"/>
                    <a:pt x="31433" y="42863"/>
                  </a:cubicBezTo>
                  <a:cubicBezTo>
                    <a:pt x="30480" y="45720"/>
                    <a:pt x="29527" y="49530"/>
                    <a:pt x="29527" y="54292"/>
                  </a:cubicBezTo>
                  <a:lnTo>
                    <a:pt x="29527" y="86677"/>
                  </a:lnTo>
                  <a:lnTo>
                    <a:pt x="952" y="86677"/>
                  </a:lnTo>
                  <a:lnTo>
                    <a:pt x="952" y="190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0" name="Vrije vorm: vorm 29">
              <a:extLst>
                <a:ext uri="{FF2B5EF4-FFF2-40B4-BE49-F238E27FC236}">
                  <a16:creationId xmlns:a16="http://schemas.microsoft.com/office/drawing/2014/main" id="{C73540B9-F392-4998-9325-6087071F425F}"/>
                </a:ext>
              </a:extLst>
            </p:cNvPr>
            <p:cNvSpPr/>
            <p:nvPr/>
          </p:nvSpPr>
          <p:spPr>
            <a:xfrm>
              <a:off x="6278175" y="3334677"/>
              <a:ext cx="326887" cy="435855"/>
            </a:xfrm>
            <a:custGeom>
              <a:avLst/>
              <a:gdLst>
                <a:gd name="connsiteX0" fmla="*/ 40005 w 91439"/>
                <a:gd name="connsiteY0" fmla="*/ 31433 h 121920"/>
                <a:gd name="connsiteX1" fmla="*/ 62865 w 91439"/>
                <a:gd name="connsiteY1" fmla="*/ 38100 h 121920"/>
                <a:gd name="connsiteX2" fmla="*/ 62865 w 91439"/>
                <a:gd name="connsiteY2" fmla="*/ 38100 h 121920"/>
                <a:gd name="connsiteX3" fmla="*/ 62865 w 91439"/>
                <a:gd name="connsiteY3" fmla="*/ 34290 h 121920"/>
                <a:gd name="connsiteX4" fmla="*/ 62865 w 91439"/>
                <a:gd name="connsiteY4" fmla="*/ 0 h 121920"/>
                <a:gd name="connsiteX5" fmla="*/ 91440 w 91439"/>
                <a:gd name="connsiteY5" fmla="*/ 0 h 121920"/>
                <a:gd name="connsiteX6" fmla="*/ 91440 w 91439"/>
                <a:gd name="connsiteY6" fmla="*/ 120015 h 121920"/>
                <a:gd name="connsiteX7" fmla="*/ 63817 w 91439"/>
                <a:gd name="connsiteY7" fmla="*/ 120015 h 121920"/>
                <a:gd name="connsiteX8" fmla="*/ 63817 w 91439"/>
                <a:gd name="connsiteY8" fmla="*/ 114300 h 121920"/>
                <a:gd name="connsiteX9" fmla="*/ 63817 w 91439"/>
                <a:gd name="connsiteY9" fmla="*/ 109538 h 121920"/>
                <a:gd name="connsiteX10" fmla="*/ 63817 w 91439"/>
                <a:gd name="connsiteY10" fmla="*/ 109538 h 121920"/>
                <a:gd name="connsiteX11" fmla="*/ 39052 w 91439"/>
                <a:gd name="connsiteY11" fmla="*/ 121920 h 121920"/>
                <a:gd name="connsiteX12" fmla="*/ 0 w 91439"/>
                <a:gd name="connsiteY12" fmla="*/ 76200 h 121920"/>
                <a:gd name="connsiteX13" fmla="*/ 40005 w 91439"/>
                <a:gd name="connsiteY13" fmla="*/ 31433 h 121920"/>
                <a:gd name="connsiteX14" fmla="*/ 46672 w 91439"/>
                <a:gd name="connsiteY14" fmla="*/ 98108 h 121920"/>
                <a:gd name="connsiteX15" fmla="*/ 63817 w 91439"/>
                <a:gd name="connsiteY15" fmla="*/ 77152 h 121920"/>
                <a:gd name="connsiteX16" fmla="*/ 46672 w 91439"/>
                <a:gd name="connsiteY16" fmla="*/ 56198 h 121920"/>
                <a:gd name="connsiteX17" fmla="*/ 29527 w 91439"/>
                <a:gd name="connsiteY17" fmla="*/ 77152 h 121920"/>
                <a:gd name="connsiteX18" fmla="*/ 46672 w 91439"/>
                <a:gd name="connsiteY18" fmla="*/ 98108 h 121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439" h="121920">
                  <a:moveTo>
                    <a:pt x="40005" y="31433"/>
                  </a:moveTo>
                  <a:cubicBezTo>
                    <a:pt x="57150" y="31433"/>
                    <a:pt x="62865" y="38100"/>
                    <a:pt x="62865" y="38100"/>
                  </a:cubicBezTo>
                  <a:lnTo>
                    <a:pt x="62865" y="38100"/>
                  </a:lnTo>
                  <a:cubicBezTo>
                    <a:pt x="62865" y="38100"/>
                    <a:pt x="62865" y="36195"/>
                    <a:pt x="62865" y="34290"/>
                  </a:cubicBezTo>
                  <a:lnTo>
                    <a:pt x="62865" y="0"/>
                  </a:lnTo>
                  <a:lnTo>
                    <a:pt x="91440" y="0"/>
                  </a:lnTo>
                  <a:lnTo>
                    <a:pt x="91440" y="120015"/>
                  </a:lnTo>
                  <a:lnTo>
                    <a:pt x="63817" y="120015"/>
                  </a:lnTo>
                  <a:lnTo>
                    <a:pt x="63817" y="114300"/>
                  </a:lnTo>
                  <a:cubicBezTo>
                    <a:pt x="63817" y="111442"/>
                    <a:pt x="63817" y="109538"/>
                    <a:pt x="63817" y="109538"/>
                  </a:cubicBezTo>
                  <a:lnTo>
                    <a:pt x="63817" y="109538"/>
                  </a:lnTo>
                  <a:cubicBezTo>
                    <a:pt x="63817" y="109538"/>
                    <a:pt x="56197" y="121920"/>
                    <a:pt x="39052" y="121920"/>
                  </a:cubicBezTo>
                  <a:cubicBezTo>
                    <a:pt x="15240" y="121920"/>
                    <a:pt x="0" y="103823"/>
                    <a:pt x="0" y="76200"/>
                  </a:cubicBezTo>
                  <a:cubicBezTo>
                    <a:pt x="952" y="49530"/>
                    <a:pt x="17145" y="31433"/>
                    <a:pt x="40005" y="31433"/>
                  </a:cubicBezTo>
                  <a:close/>
                  <a:moveTo>
                    <a:pt x="46672" y="98108"/>
                  </a:moveTo>
                  <a:cubicBezTo>
                    <a:pt x="55245" y="98108"/>
                    <a:pt x="63817" y="91440"/>
                    <a:pt x="63817" y="77152"/>
                  </a:cubicBezTo>
                  <a:cubicBezTo>
                    <a:pt x="63817" y="66675"/>
                    <a:pt x="58102" y="56198"/>
                    <a:pt x="46672" y="56198"/>
                  </a:cubicBezTo>
                  <a:cubicBezTo>
                    <a:pt x="37147" y="56198"/>
                    <a:pt x="29527" y="63817"/>
                    <a:pt x="29527" y="77152"/>
                  </a:cubicBezTo>
                  <a:cubicBezTo>
                    <a:pt x="30480" y="89535"/>
                    <a:pt x="37147" y="98108"/>
                    <a:pt x="46672" y="98108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1" name="Vrije vorm: vorm 30">
              <a:extLst>
                <a:ext uri="{FF2B5EF4-FFF2-40B4-BE49-F238E27FC236}">
                  <a16:creationId xmlns:a16="http://schemas.microsoft.com/office/drawing/2014/main" id="{2102E4A9-76DA-48FB-8449-CA652BCE07F2}"/>
                </a:ext>
              </a:extLst>
            </p:cNvPr>
            <p:cNvSpPr/>
            <p:nvPr/>
          </p:nvSpPr>
          <p:spPr>
            <a:xfrm>
              <a:off x="6673168" y="3447044"/>
              <a:ext cx="289433" cy="320077"/>
            </a:xfrm>
            <a:custGeom>
              <a:avLst/>
              <a:gdLst>
                <a:gd name="connsiteX0" fmla="*/ 50482 w 80962"/>
                <a:gd name="connsiteY0" fmla="*/ 34290 h 89534"/>
                <a:gd name="connsiteX1" fmla="*/ 51435 w 80962"/>
                <a:gd name="connsiteY1" fmla="*/ 34290 h 89534"/>
                <a:gd name="connsiteX2" fmla="*/ 51435 w 80962"/>
                <a:gd name="connsiteY2" fmla="*/ 32385 h 89534"/>
                <a:gd name="connsiteX3" fmla="*/ 39052 w 80962"/>
                <a:gd name="connsiteY3" fmla="*/ 22860 h 89534"/>
                <a:gd name="connsiteX4" fmla="*/ 16192 w 80962"/>
                <a:gd name="connsiteY4" fmla="*/ 31432 h 89534"/>
                <a:gd name="connsiteX5" fmla="*/ 5715 w 80962"/>
                <a:gd name="connsiteY5" fmla="*/ 11430 h 89534"/>
                <a:gd name="connsiteX6" fmla="*/ 41910 w 80962"/>
                <a:gd name="connsiteY6" fmla="*/ 0 h 89534"/>
                <a:gd name="connsiteX7" fmla="*/ 80963 w 80962"/>
                <a:gd name="connsiteY7" fmla="*/ 35242 h 89534"/>
                <a:gd name="connsiteX8" fmla="*/ 80963 w 80962"/>
                <a:gd name="connsiteY8" fmla="*/ 88582 h 89534"/>
                <a:gd name="connsiteX9" fmla="*/ 54292 w 80962"/>
                <a:gd name="connsiteY9" fmla="*/ 88582 h 89534"/>
                <a:gd name="connsiteX10" fmla="*/ 54292 w 80962"/>
                <a:gd name="connsiteY10" fmla="*/ 82867 h 89534"/>
                <a:gd name="connsiteX11" fmla="*/ 54292 w 80962"/>
                <a:gd name="connsiteY11" fmla="*/ 77152 h 89534"/>
                <a:gd name="connsiteX12" fmla="*/ 54292 w 80962"/>
                <a:gd name="connsiteY12" fmla="*/ 77152 h 89534"/>
                <a:gd name="connsiteX13" fmla="*/ 29527 w 80962"/>
                <a:gd name="connsiteY13" fmla="*/ 89535 h 89534"/>
                <a:gd name="connsiteX14" fmla="*/ 0 w 80962"/>
                <a:gd name="connsiteY14" fmla="*/ 61913 h 89534"/>
                <a:gd name="connsiteX15" fmla="*/ 50482 w 80962"/>
                <a:gd name="connsiteY15" fmla="*/ 34290 h 89534"/>
                <a:gd name="connsiteX16" fmla="*/ 37148 w 80962"/>
                <a:gd name="connsiteY16" fmla="*/ 68580 h 89534"/>
                <a:gd name="connsiteX17" fmla="*/ 51435 w 80962"/>
                <a:gd name="connsiteY17" fmla="*/ 53340 h 89534"/>
                <a:gd name="connsiteX18" fmla="*/ 51435 w 80962"/>
                <a:gd name="connsiteY18" fmla="*/ 51435 h 89534"/>
                <a:gd name="connsiteX19" fmla="*/ 48577 w 80962"/>
                <a:gd name="connsiteY19" fmla="*/ 51435 h 89534"/>
                <a:gd name="connsiteX20" fmla="*/ 28575 w 80962"/>
                <a:gd name="connsiteY20" fmla="*/ 60960 h 89534"/>
                <a:gd name="connsiteX21" fmla="*/ 37148 w 80962"/>
                <a:gd name="connsiteY21" fmla="*/ 68580 h 8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0962" h="89534">
                  <a:moveTo>
                    <a:pt x="50482" y="34290"/>
                  </a:moveTo>
                  <a:lnTo>
                    <a:pt x="51435" y="34290"/>
                  </a:lnTo>
                  <a:lnTo>
                    <a:pt x="51435" y="32385"/>
                  </a:lnTo>
                  <a:cubicBezTo>
                    <a:pt x="51435" y="24765"/>
                    <a:pt x="45720" y="22860"/>
                    <a:pt x="39052" y="22860"/>
                  </a:cubicBezTo>
                  <a:cubicBezTo>
                    <a:pt x="28575" y="22860"/>
                    <a:pt x="16192" y="31432"/>
                    <a:pt x="16192" y="31432"/>
                  </a:cubicBezTo>
                  <a:lnTo>
                    <a:pt x="5715" y="11430"/>
                  </a:lnTo>
                  <a:cubicBezTo>
                    <a:pt x="5715" y="11430"/>
                    <a:pt x="20955" y="0"/>
                    <a:pt x="41910" y="0"/>
                  </a:cubicBezTo>
                  <a:cubicBezTo>
                    <a:pt x="66675" y="0"/>
                    <a:pt x="80963" y="13335"/>
                    <a:pt x="80963" y="35242"/>
                  </a:cubicBezTo>
                  <a:lnTo>
                    <a:pt x="80963" y="88582"/>
                  </a:lnTo>
                  <a:lnTo>
                    <a:pt x="54292" y="88582"/>
                  </a:lnTo>
                  <a:lnTo>
                    <a:pt x="54292" y="82867"/>
                  </a:lnTo>
                  <a:cubicBezTo>
                    <a:pt x="54292" y="80010"/>
                    <a:pt x="54292" y="77152"/>
                    <a:pt x="54292" y="77152"/>
                  </a:cubicBezTo>
                  <a:lnTo>
                    <a:pt x="54292" y="77152"/>
                  </a:lnTo>
                  <a:cubicBezTo>
                    <a:pt x="54292" y="77152"/>
                    <a:pt x="47625" y="89535"/>
                    <a:pt x="29527" y="89535"/>
                  </a:cubicBezTo>
                  <a:cubicBezTo>
                    <a:pt x="13335" y="89535"/>
                    <a:pt x="0" y="79057"/>
                    <a:pt x="0" y="61913"/>
                  </a:cubicBezTo>
                  <a:cubicBezTo>
                    <a:pt x="0" y="37147"/>
                    <a:pt x="37148" y="34290"/>
                    <a:pt x="50482" y="34290"/>
                  </a:cubicBezTo>
                  <a:close/>
                  <a:moveTo>
                    <a:pt x="37148" y="68580"/>
                  </a:moveTo>
                  <a:cubicBezTo>
                    <a:pt x="44767" y="68580"/>
                    <a:pt x="51435" y="60007"/>
                    <a:pt x="51435" y="53340"/>
                  </a:cubicBezTo>
                  <a:lnTo>
                    <a:pt x="51435" y="51435"/>
                  </a:lnTo>
                  <a:lnTo>
                    <a:pt x="48577" y="51435"/>
                  </a:lnTo>
                  <a:cubicBezTo>
                    <a:pt x="39052" y="51435"/>
                    <a:pt x="28575" y="54292"/>
                    <a:pt x="28575" y="60960"/>
                  </a:cubicBezTo>
                  <a:cubicBezTo>
                    <a:pt x="29527" y="64770"/>
                    <a:pt x="31432" y="68580"/>
                    <a:pt x="37148" y="68580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2" name="Vrije vorm: vorm 31">
              <a:extLst>
                <a:ext uri="{FF2B5EF4-FFF2-40B4-BE49-F238E27FC236}">
                  <a16:creationId xmlns:a16="http://schemas.microsoft.com/office/drawing/2014/main" id="{78DC7490-0F8A-4935-B673-6FF90DD53D74}"/>
                </a:ext>
              </a:extLst>
            </p:cNvPr>
            <p:cNvSpPr/>
            <p:nvPr/>
          </p:nvSpPr>
          <p:spPr>
            <a:xfrm>
              <a:off x="7040920" y="3447044"/>
              <a:ext cx="476716" cy="316674"/>
            </a:xfrm>
            <a:custGeom>
              <a:avLst/>
              <a:gdLst>
                <a:gd name="connsiteX0" fmla="*/ 953 w 133350"/>
                <a:gd name="connsiteY0" fmla="*/ 1905 h 88582"/>
                <a:gd name="connsiteX1" fmla="*/ 28575 w 133350"/>
                <a:gd name="connsiteY1" fmla="*/ 1905 h 88582"/>
                <a:gd name="connsiteX2" fmla="*/ 28575 w 133350"/>
                <a:gd name="connsiteY2" fmla="*/ 9525 h 88582"/>
                <a:gd name="connsiteX3" fmla="*/ 28575 w 133350"/>
                <a:gd name="connsiteY3" fmla="*/ 15240 h 88582"/>
                <a:gd name="connsiteX4" fmla="*/ 28575 w 133350"/>
                <a:gd name="connsiteY4" fmla="*/ 15240 h 88582"/>
                <a:gd name="connsiteX5" fmla="*/ 54293 w 133350"/>
                <a:gd name="connsiteY5" fmla="*/ 0 h 88582"/>
                <a:gd name="connsiteX6" fmla="*/ 78105 w 133350"/>
                <a:gd name="connsiteY6" fmla="*/ 14288 h 88582"/>
                <a:gd name="connsiteX7" fmla="*/ 78105 w 133350"/>
                <a:gd name="connsiteY7" fmla="*/ 14288 h 88582"/>
                <a:gd name="connsiteX8" fmla="*/ 105728 w 133350"/>
                <a:gd name="connsiteY8" fmla="*/ 0 h 88582"/>
                <a:gd name="connsiteX9" fmla="*/ 133350 w 133350"/>
                <a:gd name="connsiteY9" fmla="*/ 32385 h 88582"/>
                <a:gd name="connsiteX10" fmla="*/ 133350 w 133350"/>
                <a:gd name="connsiteY10" fmla="*/ 88582 h 88582"/>
                <a:gd name="connsiteX11" fmla="*/ 104775 w 133350"/>
                <a:gd name="connsiteY11" fmla="*/ 88582 h 88582"/>
                <a:gd name="connsiteX12" fmla="*/ 104775 w 133350"/>
                <a:gd name="connsiteY12" fmla="*/ 37147 h 88582"/>
                <a:gd name="connsiteX13" fmla="*/ 98108 w 133350"/>
                <a:gd name="connsiteY13" fmla="*/ 26670 h 88582"/>
                <a:gd name="connsiteX14" fmla="*/ 81915 w 133350"/>
                <a:gd name="connsiteY14" fmla="*/ 42863 h 88582"/>
                <a:gd name="connsiteX15" fmla="*/ 80963 w 133350"/>
                <a:gd name="connsiteY15" fmla="*/ 53340 h 88582"/>
                <a:gd name="connsiteX16" fmla="*/ 80963 w 133350"/>
                <a:gd name="connsiteY16" fmla="*/ 88582 h 88582"/>
                <a:gd name="connsiteX17" fmla="*/ 52388 w 133350"/>
                <a:gd name="connsiteY17" fmla="*/ 88582 h 88582"/>
                <a:gd name="connsiteX18" fmla="*/ 52388 w 133350"/>
                <a:gd name="connsiteY18" fmla="*/ 37147 h 88582"/>
                <a:gd name="connsiteX19" fmla="*/ 45720 w 133350"/>
                <a:gd name="connsiteY19" fmla="*/ 26670 h 88582"/>
                <a:gd name="connsiteX20" fmla="*/ 29528 w 133350"/>
                <a:gd name="connsiteY20" fmla="*/ 41910 h 88582"/>
                <a:gd name="connsiteX21" fmla="*/ 28575 w 133350"/>
                <a:gd name="connsiteY21" fmla="*/ 52388 h 88582"/>
                <a:gd name="connsiteX22" fmla="*/ 28575 w 133350"/>
                <a:gd name="connsiteY22" fmla="*/ 87630 h 88582"/>
                <a:gd name="connsiteX23" fmla="*/ 0 w 133350"/>
                <a:gd name="connsiteY23" fmla="*/ 87630 h 88582"/>
                <a:gd name="connsiteX24" fmla="*/ 0 w 133350"/>
                <a:gd name="connsiteY24" fmla="*/ 1905 h 8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3350" h="88582">
                  <a:moveTo>
                    <a:pt x="953" y="1905"/>
                  </a:moveTo>
                  <a:lnTo>
                    <a:pt x="28575" y="1905"/>
                  </a:lnTo>
                  <a:lnTo>
                    <a:pt x="28575" y="9525"/>
                  </a:lnTo>
                  <a:cubicBezTo>
                    <a:pt x="28575" y="12382"/>
                    <a:pt x="28575" y="15240"/>
                    <a:pt x="28575" y="15240"/>
                  </a:cubicBezTo>
                  <a:lnTo>
                    <a:pt x="28575" y="15240"/>
                  </a:lnTo>
                  <a:cubicBezTo>
                    <a:pt x="32385" y="9525"/>
                    <a:pt x="40958" y="0"/>
                    <a:pt x="54293" y="0"/>
                  </a:cubicBezTo>
                  <a:cubicBezTo>
                    <a:pt x="64770" y="0"/>
                    <a:pt x="74295" y="4763"/>
                    <a:pt x="78105" y="14288"/>
                  </a:cubicBezTo>
                  <a:lnTo>
                    <a:pt x="78105" y="14288"/>
                  </a:lnTo>
                  <a:cubicBezTo>
                    <a:pt x="82868" y="6667"/>
                    <a:pt x="92393" y="0"/>
                    <a:pt x="105728" y="0"/>
                  </a:cubicBezTo>
                  <a:cubicBezTo>
                    <a:pt x="121920" y="0"/>
                    <a:pt x="133350" y="8572"/>
                    <a:pt x="133350" y="32385"/>
                  </a:cubicBezTo>
                  <a:lnTo>
                    <a:pt x="133350" y="88582"/>
                  </a:lnTo>
                  <a:lnTo>
                    <a:pt x="104775" y="88582"/>
                  </a:lnTo>
                  <a:lnTo>
                    <a:pt x="104775" y="37147"/>
                  </a:lnTo>
                  <a:cubicBezTo>
                    <a:pt x="104775" y="30480"/>
                    <a:pt x="103823" y="26670"/>
                    <a:pt x="98108" y="26670"/>
                  </a:cubicBezTo>
                  <a:cubicBezTo>
                    <a:pt x="88583" y="26670"/>
                    <a:pt x="83820" y="33338"/>
                    <a:pt x="81915" y="42863"/>
                  </a:cubicBezTo>
                  <a:cubicBezTo>
                    <a:pt x="80963" y="45720"/>
                    <a:pt x="80963" y="49530"/>
                    <a:pt x="80963" y="53340"/>
                  </a:cubicBezTo>
                  <a:lnTo>
                    <a:pt x="80963" y="88582"/>
                  </a:lnTo>
                  <a:lnTo>
                    <a:pt x="52388" y="88582"/>
                  </a:lnTo>
                  <a:lnTo>
                    <a:pt x="52388" y="37147"/>
                  </a:lnTo>
                  <a:cubicBezTo>
                    <a:pt x="52388" y="30480"/>
                    <a:pt x="51435" y="26670"/>
                    <a:pt x="45720" y="26670"/>
                  </a:cubicBezTo>
                  <a:cubicBezTo>
                    <a:pt x="36195" y="26670"/>
                    <a:pt x="32385" y="33338"/>
                    <a:pt x="29528" y="41910"/>
                  </a:cubicBezTo>
                  <a:cubicBezTo>
                    <a:pt x="28575" y="44767"/>
                    <a:pt x="28575" y="48577"/>
                    <a:pt x="28575" y="52388"/>
                  </a:cubicBezTo>
                  <a:lnTo>
                    <a:pt x="28575" y="87630"/>
                  </a:lnTo>
                  <a:lnTo>
                    <a:pt x="0" y="87630"/>
                  </a:lnTo>
                  <a:lnTo>
                    <a:pt x="0" y="1905"/>
                  </a:ln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</p:grpSp>
      <p:sp>
        <p:nvSpPr>
          <p:cNvPr id="58" name="Vrije vorm: vorm 57">
            <a:extLst>
              <a:ext uri="{FF2B5EF4-FFF2-40B4-BE49-F238E27FC236}">
                <a16:creationId xmlns:a16="http://schemas.microsoft.com/office/drawing/2014/main" id="{1F25C178-B253-4442-8B4B-F50B4251EE07}"/>
              </a:ext>
            </a:extLst>
          </p:cNvPr>
          <p:cNvSpPr/>
          <p:nvPr userDrawn="1"/>
        </p:nvSpPr>
        <p:spPr>
          <a:xfrm>
            <a:off x="6292115" y="4872243"/>
            <a:ext cx="359170" cy="203760"/>
          </a:xfrm>
          <a:custGeom>
            <a:avLst/>
            <a:gdLst>
              <a:gd name="connsiteX0" fmla="*/ 934073 w 1187176"/>
              <a:gd name="connsiteY0" fmla="*/ 98118 h 971927"/>
              <a:gd name="connsiteX1" fmla="*/ 464024 w 1187176"/>
              <a:gd name="connsiteY1" fmla="*/ 586246 h 971927"/>
              <a:gd name="connsiteX2" fmla="*/ 289261 w 1187176"/>
              <a:gd name="connsiteY2" fmla="*/ 357247 h 971927"/>
              <a:gd name="connsiteX3" fmla="*/ 0 w 1187176"/>
              <a:gd name="connsiteY3" fmla="*/ 598299 h 971927"/>
              <a:gd name="connsiteX4" fmla="*/ 132578 w 1187176"/>
              <a:gd name="connsiteY4" fmla="*/ 712798 h 971927"/>
              <a:gd name="connsiteX5" fmla="*/ 283235 w 1187176"/>
              <a:gd name="connsiteY5" fmla="*/ 574193 h 971927"/>
              <a:gd name="connsiteX6" fmla="*/ 464024 w 1187176"/>
              <a:gd name="connsiteY6" fmla="*/ 682666 h 971927"/>
              <a:gd name="connsiteX7" fmla="*/ 626733 w 1187176"/>
              <a:gd name="connsiteY7" fmla="*/ 604325 h 971927"/>
              <a:gd name="connsiteX8" fmla="*/ 650838 w 1187176"/>
              <a:gd name="connsiteY8" fmla="*/ 646509 h 971927"/>
              <a:gd name="connsiteX9" fmla="*/ 584549 w 1187176"/>
              <a:gd name="connsiteY9" fmla="*/ 923718 h 971927"/>
              <a:gd name="connsiteX10" fmla="*/ 638785 w 1187176"/>
              <a:gd name="connsiteY10" fmla="*/ 971927 h 971927"/>
              <a:gd name="connsiteX11" fmla="*/ 686996 w 1187176"/>
              <a:gd name="connsiteY11" fmla="*/ 941796 h 971927"/>
              <a:gd name="connsiteX12" fmla="*/ 735206 w 1187176"/>
              <a:gd name="connsiteY12" fmla="*/ 779087 h 971927"/>
              <a:gd name="connsiteX13" fmla="*/ 1187177 w 1187176"/>
              <a:gd name="connsiteY13" fmla="*/ 80039 h 971927"/>
              <a:gd name="connsiteX14" fmla="*/ 1078704 w 1187176"/>
              <a:gd name="connsiteY14" fmla="*/ 1697 h 971927"/>
              <a:gd name="connsiteX15" fmla="*/ 934073 w 1187176"/>
              <a:gd name="connsiteY15" fmla="*/ 98118 h 971927"/>
              <a:gd name="connsiteX16" fmla="*/ 126552 w 1187176"/>
              <a:gd name="connsiteY16" fmla="*/ 580220 h 971927"/>
              <a:gd name="connsiteX17" fmla="*/ 108473 w 1187176"/>
              <a:gd name="connsiteY17" fmla="*/ 562141 h 971927"/>
              <a:gd name="connsiteX18" fmla="*/ 216946 w 1187176"/>
              <a:gd name="connsiteY18" fmla="*/ 459694 h 971927"/>
              <a:gd name="connsiteX19" fmla="*/ 241051 w 1187176"/>
              <a:gd name="connsiteY19" fmla="*/ 477773 h 971927"/>
              <a:gd name="connsiteX20" fmla="*/ 126552 w 1187176"/>
              <a:gd name="connsiteY20" fmla="*/ 580220 h 971927"/>
              <a:gd name="connsiteX0" fmla="*/ 934073 w 1187177"/>
              <a:gd name="connsiteY0" fmla="*/ 98118 h 971927"/>
              <a:gd name="connsiteX1" fmla="*/ 464024 w 1187177"/>
              <a:gd name="connsiteY1" fmla="*/ 586246 h 971927"/>
              <a:gd name="connsiteX2" fmla="*/ 289261 w 1187177"/>
              <a:gd name="connsiteY2" fmla="*/ 357247 h 971927"/>
              <a:gd name="connsiteX3" fmla="*/ 0 w 1187177"/>
              <a:gd name="connsiteY3" fmla="*/ 598299 h 971927"/>
              <a:gd name="connsiteX4" fmla="*/ 132578 w 1187177"/>
              <a:gd name="connsiteY4" fmla="*/ 712798 h 971927"/>
              <a:gd name="connsiteX5" fmla="*/ 283235 w 1187177"/>
              <a:gd name="connsiteY5" fmla="*/ 574193 h 971927"/>
              <a:gd name="connsiteX6" fmla="*/ 464024 w 1187177"/>
              <a:gd name="connsiteY6" fmla="*/ 682666 h 971927"/>
              <a:gd name="connsiteX7" fmla="*/ 626733 w 1187177"/>
              <a:gd name="connsiteY7" fmla="*/ 604325 h 971927"/>
              <a:gd name="connsiteX8" fmla="*/ 650838 w 1187177"/>
              <a:gd name="connsiteY8" fmla="*/ 646509 h 971927"/>
              <a:gd name="connsiteX9" fmla="*/ 638785 w 1187177"/>
              <a:gd name="connsiteY9" fmla="*/ 971927 h 971927"/>
              <a:gd name="connsiteX10" fmla="*/ 686996 w 1187177"/>
              <a:gd name="connsiteY10" fmla="*/ 941796 h 971927"/>
              <a:gd name="connsiteX11" fmla="*/ 735206 w 1187177"/>
              <a:gd name="connsiteY11" fmla="*/ 779087 h 971927"/>
              <a:gd name="connsiteX12" fmla="*/ 1187177 w 1187177"/>
              <a:gd name="connsiteY12" fmla="*/ 80039 h 971927"/>
              <a:gd name="connsiteX13" fmla="*/ 1078704 w 1187177"/>
              <a:gd name="connsiteY13" fmla="*/ 1697 h 971927"/>
              <a:gd name="connsiteX14" fmla="*/ 934073 w 1187177"/>
              <a:gd name="connsiteY14" fmla="*/ 98118 h 971927"/>
              <a:gd name="connsiteX15" fmla="*/ 126552 w 1187177"/>
              <a:gd name="connsiteY15" fmla="*/ 580220 h 971927"/>
              <a:gd name="connsiteX16" fmla="*/ 108473 w 1187177"/>
              <a:gd name="connsiteY16" fmla="*/ 562141 h 971927"/>
              <a:gd name="connsiteX17" fmla="*/ 216946 w 1187177"/>
              <a:gd name="connsiteY17" fmla="*/ 459694 h 971927"/>
              <a:gd name="connsiteX18" fmla="*/ 241051 w 1187177"/>
              <a:gd name="connsiteY18" fmla="*/ 477773 h 971927"/>
              <a:gd name="connsiteX19" fmla="*/ 126552 w 1187177"/>
              <a:gd name="connsiteY19" fmla="*/ 580220 h 971927"/>
              <a:gd name="connsiteX0" fmla="*/ 934073 w 1187177"/>
              <a:gd name="connsiteY0" fmla="*/ 98118 h 976082"/>
              <a:gd name="connsiteX1" fmla="*/ 464024 w 1187177"/>
              <a:gd name="connsiteY1" fmla="*/ 586246 h 976082"/>
              <a:gd name="connsiteX2" fmla="*/ 289261 w 1187177"/>
              <a:gd name="connsiteY2" fmla="*/ 357247 h 976082"/>
              <a:gd name="connsiteX3" fmla="*/ 0 w 1187177"/>
              <a:gd name="connsiteY3" fmla="*/ 598299 h 976082"/>
              <a:gd name="connsiteX4" fmla="*/ 132578 w 1187177"/>
              <a:gd name="connsiteY4" fmla="*/ 712798 h 976082"/>
              <a:gd name="connsiteX5" fmla="*/ 283235 w 1187177"/>
              <a:gd name="connsiteY5" fmla="*/ 574193 h 976082"/>
              <a:gd name="connsiteX6" fmla="*/ 464024 w 1187177"/>
              <a:gd name="connsiteY6" fmla="*/ 682666 h 976082"/>
              <a:gd name="connsiteX7" fmla="*/ 626733 w 1187177"/>
              <a:gd name="connsiteY7" fmla="*/ 604325 h 976082"/>
              <a:gd name="connsiteX8" fmla="*/ 650838 w 1187177"/>
              <a:gd name="connsiteY8" fmla="*/ 646509 h 976082"/>
              <a:gd name="connsiteX9" fmla="*/ 638785 w 1187177"/>
              <a:gd name="connsiteY9" fmla="*/ 971927 h 976082"/>
              <a:gd name="connsiteX10" fmla="*/ 735206 w 1187177"/>
              <a:gd name="connsiteY10" fmla="*/ 779087 h 976082"/>
              <a:gd name="connsiteX11" fmla="*/ 1187177 w 1187177"/>
              <a:gd name="connsiteY11" fmla="*/ 80039 h 976082"/>
              <a:gd name="connsiteX12" fmla="*/ 1078704 w 1187177"/>
              <a:gd name="connsiteY12" fmla="*/ 1697 h 976082"/>
              <a:gd name="connsiteX13" fmla="*/ 934073 w 1187177"/>
              <a:gd name="connsiteY13" fmla="*/ 98118 h 976082"/>
              <a:gd name="connsiteX14" fmla="*/ 126552 w 1187177"/>
              <a:gd name="connsiteY14" fmla="*/ 580220 h 976082"/>
              <a:gd name="connsiteX15" fmla="*/ 108473 w 1187177"/>
              <a:gd name="connsiteY15" fmla="*/ 562141 h 976082"/>
              <a:gd name="connsiteX16" fmla="*/ 216946 w 1187177"/>
              <a:gd name="connsiteY16" fmla="*/ 459694 h 976082"/>
              <a:gd name="connsiteX17" fmla="*/ 241051 w 1187177"/>
              <a:gd name="connsiteY17" fmla="*/ 477773 h 976082"/>
              <a:gd name="connsiteX18" fmla="*/ 126552 w 1187177"/>
              <a:gd name="connsiteY18" fmla="*/ 580220 h 976082"/>
              <a:gd name="connsiteX0" fmla="*/ 934073 w 1210004"/>
              <a:gd name="connsiteY0" fmla="*/ 117903 h 991713"/>
              <a:gd name="connsiteX1" fmla="*/ 464024 w 1210004"/>
              <a:gd name="connsiteY1" fmla="*/ 606031 h 991713"/>
              <a:gd name="connsiteX2" fmla="*/ 289261 w 1210004"/>
              <a:gd name="connsiteY2" fmla="*/ 377032 h 991713"/>
              <a:gd name="connsiteX3" fmla="*/ 0 w 1210004"/>
              <a:gd name="connsiteY3" fmla="*/ 618084 h 991713"/>
              <a:gd name="connsiteX4" fmla="*/ 132578 w 1210004"/>
              <a:gd name="connsiteY4" fmla="*/ 732583 h 991713"/>
              <a:gd name="connsiteX5" fmla="*/ 283235 w 1210004"/>
              <a:gd name="connsiteY5" fmla="*/ 593978 h 991713"/>
              <a:gd name="connsiteX6" fmla="*/ 464024 w 1210004"/>
              <a:gd name="connsiteY6" fmla="*/ 702451 h 991713"/>
              <a:gd name="connsiteX7" fmla="*/ 626733 w 1210004"/>
              <a:gd name="connsiteY7" fmla="*/ 624110 h 991713"/>
              <a:gd name="connsiteX8" fmla="*/ 650838 w 1210004"/>
              <a:gd name="connsiteY8" fmla="*/ 666294 h 991713"/>
              <a:gd name="connsiteX9" fmla="*/ 638785 w 1210004"/>
              <a:gd name="connsiteY9" fmla="*/ 991712 h 991713"/>
              <a:gd name="connsiteX10" fmla="*/ 1187177 w 1210004"/>
              <a:gd name="connsiteY10" fmla="*/ 99824 h 991713"/>
              <a:gd name="connsiteX11" fmla="*/ 1078704 w 1210004"/>
              <a:gd name="connsiteY11" fmla="*/ 21482 h 991713"/>
              <a:gd name="connsiteX12" fmla="*/ 934073 w 1210004"/>
              <a:gd name="connsiteY12" fmla="*/ 117903 h 991713"/>
              <a:gd name="connsiteX13" fmla="*/ 126552 w 1210004"/>
              <a:gd name="connsiteY13" fmla="*/ 600005 h 991713"/>
              <a:gd name="connsiteX14" fmla="*/ 108473 w 1210004"/>
              <a:gd name="connsiteY14" fmla="*/ 581926 h 991713"/>
              <a:gd name="connsiteX15" fmla="*/ 216946 w 1210004"/>
              <a:gd name="connsiteY15" fmla="*/ 479479 h 991713"/>
              <a:gd name="connsiteX16" fmla="*/ 241051 w 1210004"/>
              <a:gd name="connsiteY16" fmla="*/ 497558 h 991713"/>
              <a:gd name="connsiteX17" fmla="*/ 126552 w 1210004"/>
              <a:gd name="connsiteY17" fmla="*/ 600005 h 991713"/>
              <a:gd name="connsiteX0" fmla="*/ 934073 w 1209196"/>
              <a:gd name="connsiteY0" fmla="*/ 100019 h 714700"/>
              <a:gd name="connsiteX1" fmla="*/ 464024 w 1209196"/>
              <a:gd name="connsiteY1" fmla="*/ 588147 h 714700"/>
              <a:gd name="connsiteX2" fmla="*/ 289261 w 1209196"/>
              <a:gd name="connsiteY2" fmla="*/ 359148 h 714700"/>
              <a:gd name="connsiteX3" fmla="*/ 0 w 1209196"/>
              <a:gd name="connsiteY3" fmla="*/ 600200 h 714700"/>
              <a:gd name="connsiteX4" fmla="*/ 132578 w 1209196"/>
              <a:gd name="connsiteY4" fmla="*/ 714699 h 714700"/>
              <a:gd name="connsiteX5" fmla="*/ 283235 w 1209196"/>
              <a:gd name="connsiteY5" fmla="*/ 576094 h 714700"/>
              <a:gd name="connsiteX6" fmla="*/ 464024 w 1209196"/>
              <a:gd name="connsiteY6" fmla="*/ 684567 h 714700"/>
              <a:gd name="connsiteX7" fmla="*/ 626733 w 1209196"/>
              <a:gd name="connsiteY7" fmla="*/ 606226 h 714700"/>
              <a:gd name="connsiteX8" fmla="*/ 650838 w 1209196"/>
              <a:gd name="connsiteY8" fmla="*/ 648410 h 714700"/>
              <a:gd name="connsiteX9" fmla="*/ 1187177 w 1209196"/>
              <a:gd name="connsiteY9" fmla="*/ 81940 h 714700"/>
              <a:gd name="connsiteX10" fmla="*/ 1078704 w 1209196"/>
              <a:gd name="connsiteY10" fmla="*/ 3598 h 714700"/>
              <a:gd name="connsiteX11" fmla="*/ 934073 w 1209196"/>
              <a:gd name="connsiteY11" fmla="*/ 100019 h 714700"/>
              <a:gd name="connsiteX12" fmla="*/ 126552 w 1209196"/>
              <a:gd name="connsiteY12" fmla="*/ 582121 h 714700"/>
              <a:gd name="connsiteX13" fmla="*/ 108473 w 1209196"/>
              <a:gd name="connsiteY13" fmla="*/ 564042 h 714700"/>
              <a:gd name="connsiteX14" fmla="*/ 216946 w 1209196"/>
              <a:gd name="connsiteY14" fmla="*/ 461595 h 714700"/>
              <a:gd name="connsiteX15" fmla="*/ 241051 w 1209196"/>
              <a:gd name="connsiteY15" fmla="*/ 479674 h 714700"/>
              <a:gd name="connsiteX16" fmla="*/ 126552 w 1209196"/>
              <a:gd name="connsiteY16" fmla="*/ 582121 h 714700"/>
              <a:gd name="connsiteX0" fmla="*/ 934073 w 1078704"/>
              <a:gd name="connsiteY0" fmla="*/ 98119 h 712798"/>
              <a:gd name="connsiteX1" fmla="*/ 464024 w 1078704"/>
              <a:gd name="connsiteY1" fmla="*/ 586247 h 712798"/>
              <a:gd name="connsiteX2" fmla="*/ 289261 w 1078704"/>
              <a:gd name="connsiteY2" fmla="*/ 357248 h 712798"/>
              <a:gd name="connsiteX3" fmla="*/ 0 w 1078704"/>
              <a:gd name="connsiteY3" fmla="*/ 598300 h 712798"/>
              <a:gd name="connsiteX4" fmla="*/ 132578 w 1078704"/>
              <a:gd name="connsiteY4" fmla="*/ 712799 h 712798"/>
              <a:gd name="connsiteX5" fmla="*/ 283235 w 1078704"/>
              <a:gd name="connsiteY5" fmla="*/ 574194 h 712798"/>
              <a:gd name="connsiteX6" fmla="*/ 464024 w 1078704"/>
              <a:gd name="connsiteY6" fmla="*/ 682667 h 712798"/>
              <a:gd name="connsiteX7" fmla="*/ 626733 w 1078704"/>
              <a:gd name="connsiteY7" fmla="*/ 604326 h 712798"/>
              <a:gd name="connsiteX8" fmla="*/ 650838 w 1078704"/>
              <a:gd name="connsiteY8" fmla="*/ 646510 h 712798"/>
              <a:gd name="connsiteX9" fmla="*/ 1078704 w 1078704"/>
              <a:gd name="connsiteY9" fmla="*/ 1698 h 712798"/>
              <a:gd name="connsiteX10" fmla="*/ 934073 w 1078704"/>
              <a:gd name="connsiteY10" fmla="*/ 98119 h 712798"/>
              <a:gd name="connsiteX11" fmla="*/ 126552 w 1078704"/>
              <a:gd name="connsiteY11" fmla="*/ 580221 h 712798"/>
              <a:gd name="connsiteX12" fmla="*/ 108473 w 1078704"/>
              <a:gd name="connsiteY12" fmla="*/ 562142 h 712798"/>
              <a:gd name="connsiteX13" fmla="*/ 216946 w 1078704"/>
              <a:gd name="connsiteY13" fmla="*/ 459695 h 712798"/>
              <a:gd name="connsiteX14" fmla="*/ 241051 w 1078704"/>
              <a:gd name="connsiteY14" fmla="*/ 477774 h 712798"/>
              <a:gd name="connsiteX15" fmla="*/ 126552 w 1078704"/>
              <a:gd name="connsiteY15" fmla="*/ 580221 h 712798"/>
              <a:gd name="connsiteX0" fmla="*/ 934073 w 936624"/>
              <a:gd name="connsiteY0" fmla="*/ 0 h 614680"/>
              <a:gd name="connsiteX1" fmla="*/ 464024 w 936624"/>
              <a:gd name="connsiteY1" fmla="*/ 488128 h 614680"/>
              <a:gd name="connsiteX2" fmla="*/ 289261 w 936624"/>
              <a:gd name="connsiteY2" fmla="*/ 259129 h 614680"/>
              <a:gd name="connsiteX3" fmla="*/ 0 w 936624"/>
              <a:gd name="connsiteY3" fmla="*/ 500181 h 614680"/>
              <a:gd name="connsiteX4" fmla="*/ 132578 w 936624"/>
              <a:gd name="connsiteY4" fmla="*/ 614680 h 614680"/>
              <a:gd name="connsiteX5" fmla="*/ 283235 w 936624"/>
              <a:gd name="connsiteY5" fmla="*/ 476075 h 614680"/>
              <a:gd name="connsiteX6" fmla="*/ 464024 w 936624"/>
              <a:gd name="connsiteY6" fmla="*/ 584548 h 614680"/>
              <a:gd name="connsiteX7" fmla="*/ 626733 w 936624"/>
              <a:gd name="connsiteY7" fmla="*/ 506207 h 614680"/>
              <a:gd name="connsiteX8" fmla="*/ 650838 w 936624"/>
              <a:gd name="connsiteY8" fmla="*/ 548391 h 614680"/>
              <a:gd name="connsiteX9" fmla="*/ 934073 w 936624"/>
              <a:gd name="connsiteY9" fmla="*/ 0 h 614680"/>
              <a:gd name="connsiteX10" fmla="*/ 126552 w 936624"/>
              <a:gd name="connsiteY10" fmla="*/ 482102 h 614680"/>
              <a:gd name="connsiteX11" fmla="*/ 108473 w 936624"/>
              <a:gd name="connsiteY11" fmla="*/ 464023 h 614680"/>
              <a:gd name="connsiteX12" fmla="*/ 216946 w 936624"/>
              <a:gd name="connsiteY12" fmla="*/ 361576 h 614680"/>
              <a:gd name="connsiteX13" fmla="*/ 241051 w 936624"/>
              <a:gd name="connsiteY13" fmla="*/ 379655 h 614680"/>
              <a:gd name="connsiteX14" fmla="*/ 126552 w 936624"/>
              <a:gd name="connsiteY14" fmla="*/ 482102 h 614680"/>
              <a:gd name="connsiteX0" fmla="*/ 650838 w 660207"/>
              <a:gd name="connsiteY0" fmla="*/ 289261 h 355550"/>
              <a:gd name="connsiteX1" fmla="*/ 464024 w 660207"/>
              <a:gd name="connsiteY1" fmla="*/ 228998 h 355550"/>
              <a:gd name="connsiteX2" fmla="*/ 289261 w 660207"/>
              <a:gd name="connsiteY2" fmla="*/ -1 h 355550"/>
              <a:gd name="connsiteX3" fmla="*/ 0 w 660207"/>
              <a:gd name="connsiteY3" fmla="*/ 241051 h 355550"/>
              <a:gd name="connsiteX4" fmla="*/ 132578 w 660207"/>
              <a:gd name="connsiteY4" fmla="*/ 355550 h 355550"/>
              <a:gd name="connsiteX5" fmla="*/ 283235 w 660207"/>
              <a:gd name="connsiteY5" fmla="*/ 216945 h 355550"/>
              <a:gd name="connsiteX6" fmla="*/ 464024 w 660207"/>
              <a:gd name="connsiteY6" fmla="*/ 325418 h 355550"/>
              <a:gd name="connsiteX7" fmla="*/ 626733 w 660207"/>
              <a:gd name="connsiteY7" fmla="*/ 247077 h 355550"/>
              <a:gd name="connsiteX8" fmla="*/ 650838 w 660207"/>
              <a:gd name="connsiteY8" fmla="*/ 289261 h 355550"/>
              <a:gd name="connsiteX9" fmla="*/ 126552 w 660207"/>
              <a:gd name="connsiteY9" fmla="*/ 222972 h 355550"/>
              <a:gd name="connsiteX10" fmla="*/ 108473 w 660207"/>
              <a:gd name="connsiteY10" fmla="*/ 204893 h 355550"/>
              <a:gd name="connsiteX11" fmla="*/ 216946 w 660207"/>
              <a:gd name="connsiteY11" fmla="*/ 102446 h 355550"/>
              <a:gd name="connsiteX12" fmla="*/ 241051 w 660207"/>
              <a:gd name="connsiteY12" fmla="*/ 120525 h 355550"/>
              <a:gd name="connsiteX13" fmla="*/ 126552 w 660207"/>
              <a:gd name="connsiteY13" fmla="*/ 222972 h 355550"/>
              <a:gd name="connsiteX0" fmla="*/ 626733 w 626734"/>
              <a:gd name="connsiteY0" fmla="*/ 247078 h 355551"/>
              <a:gd name="connsiteX1" fmla="*/ 464024 w 626734"/>
              <a:gd name="connsiteY1" fmla="*/ 228999 h 355551"/>
              <a:gd name="connsiteX2" fmla="*/ 289261 w 626734"/>
              <a:gd name="connsiteY2" fmla="*/ 0 h 355551"/>
              <a:gd name="connsiteX3" fmla="*/ 0 w 626734"/>
              <a:gd name="connsiteY3" fmla="*/ 241052 h 355551"/>
              <a:gd name="connsiteX4" fmla="*/ 132578 w 626734"/>
              <a:gd name="connsiteY4" fmla="*/ 355551 h 355551"/>
              <a:gd name="connsiteX5" fmla="*/ 283235 w 626734"/>
              <a:gd name="connsiteY5" fmla="*/ 216946 h 355551"/>
              <a:gd name="connsiteX6" fmla="*/ 464024 w 626734"/>
              <a:gd name="connsiteY6" fmla="*/ 325419 h 355551"/>
              <a:gd name="connsiteX7" fmla="*/ 626733 w 626734"/>
              <a:gd name="connsiteY7" fmla="*/ 247078 h 355551"/>
              <a:gd name="connsiteX8" fmla="*/ 126552 w 626734"/>
              <a:gd name="connsiteY8" fmla="*/ 222973 h 355551"/>
              <a:gd name="connsiteX9" fmla="*/ 108473 w 626734"/>
              <a:gd name="connsiteY9" fmla="*/ 204894 h 355551"/>
              <a:gd name="connsiteX10" fmla="*/ 216946 w 626734"/>
              <a:gd name="connsiteY10" fmla="*/ 102447 h 355551"/>
              <a:gd name="connsiteX11" fmla="*/ 241051 w 626734"/>
              <a:gd name="connsiteY11" fmla="*/ 120526 h 355551"/>
              <a:gd name="connsiteX12" fmla="*/ 126552 w 626734"/>
              <a:gd name="connsiteY12" fmla="*/ 222973 h 355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26734" h="355551">
                <a:moveTo>
                  <a:pt x="626733" y="247078"/>
                </a:moveTo>
                <a:cubicBezTo>
                  <a:pt x="626733" y="231008"/>
                  <a:pt x="520269" y="270179"/>
                  <a:pt x="464024" y="228999"/>
                </a:cubicBezTo>
                <a:cubicBezTo>
                  <a:pt x="407779" y="187819"/>
                  <a:pt x="451971" y="0"/>
                  <a:pt x="289261" y="0"/>
                </a:cubicBezTo>
                <a:cubicBezTo>
                  <a:pt x="180788" y="0"/>
                  <a:pt x="0" y="114500"/>
                  <a:pt x="0" y="241052"/>
                </a:cubicBezTo>
                <a:cubicBezTo>
                  <a:pt x="0" y="295288"/>
                  <a:pt x="42184" y="355551"/>
                  <a:pt x="132578" y="355551"/>
                </a:cubicBezTo>
                <a:cubicBezTo>
                  <a:pt x="241051" y="355551"/>
                  <a:pt x="216946" y="216946"/>
                  <a:pt x="283235" y="216946"/>
                </a:cubicBezTo>
                <a:cubicBezTo>
                  <a:pt x="343498" y="216946"/>
                  <a:pt x="325419" y="325419"/>
                  <a:pt x="464024" y="325419"/>
                </a:cubicBezTo>
                <a:cubicBezTo>
                  <a:pt x="542365" y="325419"/>
                  <a:pt x="626733" y="263148"/>
                  <a:pt x="626733" y="247078"/>
                </a:cubicBezTo>
                <a:close/>
                <a:moveTo>
                  <a:pt x="126552" y="222973"/>
                </a:moveTo>
                <a:cubicBezTo>
                  <a:pt x="108473" y="222973"/>
                  <a:pt x="108473" y="216946"/>
                  <a:pt x="108473" y="204894"/>
                </a:cubicBezTo>
                <a:cubicBezTo>
                  <a:pt x="108473" y="162710"/>
                  <a:pt x="180788" y="102447"/>
                  <a:pt x="216946" y="102447"/>
                </a:cubicBezTo>
                <a:cubicBezTo>
                  <a:pt x="228999" y="102447"/>
                  <a:pt x="241051" y="108474"/>
                  <a:pt x="241051" y="120526"/>
                </a:cubicBezTo>
                <a:cubicBezTo>
                  <a:pt x="235025" y="138605"/>
                  <a:pt x="156683" y="222973"/>
                  <a:pt x="126552" y="222973"/>
                </a:cubicBezTo>
                <a:close/>
              </a:path>
            </a:pathLst>
          </a:custGeom>
          <a:solidFill>
            <a:schemeClr val="bg2"/>
          </a:solidFill>
          <a:ln w="60232" cap="flat">
            <a:noFill/>
            <a:prstDash val="solid"/>
            <a:miter/>
          </a:ln>
        </p:spPr>
        <p:txBody>
          <a:bodyPr rtlCol="0" anchor="ctr"/>
          <a:lstStyle/>
          <a:p>
            <a:endParaRPr lang="nl-NL" dirty="0"/>
          </a:p>
        </p:txBody>
      </p:sp>
      <p:sp>
        <p:nvSpPr>
          <p:cNvPr id="59" name="Vrije vorm: vorm 58">
            <a:extLst>
              <a:ext uri="{FF2B5EF4-FFF2-40B4-BE49-F238E27FC236}">
                <a16:creationId xmlns:a16="http://schemas.microsoft.com/office/drawing/2014/main" id="{AE3DC955-58F8-46E0-9B59-9C12458A13A1}"/>
              </a:ext>
            </a:extLst>
          </p:cNvPr>
          <p:cNvSpPr/>
          <p:nvPr userDrawn="1"/>
        </p:nvSpPr>
        <p:spPr>
          <a:xfrm>
            <a:off x="5984748" y="4816987"/>
            <a:ext cx="259015" cy="307366"/>
          </a:xfrm>
          <a:custGeom>
            <a:avLst/>
            <a:gdLst>
              <a:gd name="connsiteX0" fmla="*/ 30131 w 451970"/>
              <a:gd name="connsiteY0" fmla="*/ 84368 h 536338"/>
              <a:gd name="connsiteX1" fmla="*/ 78342 w 451970"/>
              <a:gd name="connsiteY1" fmla="*/ 162709 h 536338"/>
              <a:gd name="connsiteX2" fmla="*/ 253104 w 451970"/>
              <a:gd name="connsiteY2" fmla="*/ 96420 h 536338"/>
              <a:gd name="connsiteX3" fmla="*/ 289261 w 451970"/>
              <a:gd name="connsiteY3" fmla="*/ 120526 h 536338"/>
              <a:gd name="connsiteX4" fmla="*/ 0 w 451970"/>
              <a:gd name="connsiteY4" fmla="*/ 457997 h 536338"/>
              <a:gd name="connsiteX5" fmla="*/ 126552 w 451970"/>
              <a:gd name="connsiteY5" fmla="*/ 536339 h 536338"/>
              <a:gd name="connsiteX6" fmla="*/ 451971 w 451970"/>
              <a:gd name="connsiteY6" fmla="*/ 409787 h 536338"/>
              <a:gd name="connsiteX7" fmla="*/ 427866 w 451970"/>
              <a:gd name="connsiteY7" fmla="*/ 385682 h 536338"/>
              <a:gd name="connsiteX8" fmla="*/ 180788 w 451970"/>
              <a:gd name="connsiteY8" fmla="*/ 445945 h 536338"/>
              <a:gd name="connsiteX9" fmla="*/ 132578 w 451970"/>
              <a:gd name="connsiteY9" fmla="*/ 415813 h 536338"/>
              <a:gd name="connsiteX10" fmla="*/ 409787 w 451970"/>
              <a:gd name="connsiteY10" fmla="*/ 108473 h 536338"/>
              <a:gd name="connsiteX11" fmla="*/ 283235 w 451970"/>
              <a:gd name="connsiteY11" fmla="*/ 0 h 536338"/>
              <a:gd name="connsiteX12" fmla="*/ 30131 w 451970"/>
              <a:gd name="connsiteY12" fmla="*/ 84368 h 536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51970" h="536338">
                <a:moveTo>
                  <a:pt x="30131" y="84368"/>
                </a:moveTo>
                <a:cubicBezTo>
                  <a:pt x="6027" y="102447"/>
                  <a:pt x="48210" y="174762"/>
                  <a:pt x="78342" y="162709"/>
                </a:cubicBezTo>
                <a:cubicBezTo>
                  <a:pt x="102447" y="150657"/>
                  <a:pt x="198867" y="96420"/>
                  <a:pt x="253104" y="96420"/>
                </a:cubicBezTo>
                <a:cubicBezTo>
                  <a:pt x="277209" y="96420"/>
                  <a:pt x="289261" y="108473"/>
                  <a:pt x="289261" y="120526"/>
                </a:cubicBezTo>
                <a:cubicBezTo>
                  <a:pt x="289261" y="174762"/>
                  <a:pt x="0" y="319392"/>
                  <a:pt x="0" y="457997"/>
                </a:cubicBezTo>
                <a:cubicBezTo>
                  <a:pt x="0" y="488128"/>
                  <a:pt x="30131" y="536339"/>
                  <a:pt x="126552" y="536339"/>
                </a:cubicBezTo>
                <a:cubicBezTo>
                  <a:pt x="277209" y="536339"/>
                  <a:pt x="451971" y="470049"/>
                  <a:pt x="451971" y="409787"/>
                </a:cubicBezTo>
                <a:cubicBezTo>
                  <a:pt x="451971" y="397734"/>
                  <a:pt x="439918" y="385682"/>
                  <a:pt x="427866" y="385682"/>
                </a:cubicBezTo>
                <a:cubicBezTo>
                  <a:pt x="403761" y="385682"/>
                  <a:pt x="259130" y="445945"/>
                  <a:pt x="180788" y="445945"/>
                </a:cubicBezTo>
                <a:cubicBezTo>
                  <a:pt x="156684" y="445945"/>
                  <a:pt x="132578" y="433892"/>
                  <a:pt x="132578" y="415813"/>
                </a:cubicBezTo>
                <a:cubicBezTo>
                  <a:pt x="132578" y="331445"/>
                  <a:pt x="409787" y="204893"/>
                  <a:pt x="409787" y="108473"/>
                </a:cubicBezTo>
                <a:cubicBezTo>
                  <a:pt x="409787" y="24105"/>
                  <a:pt x="331445" y="0"/>
                  <a:pt x="283235" y="0"/>
                </a:cubicBezTo>
                <a:cubicBezTo>
                  <a:pt x="162710" y="6026"/>
                  <a:pt x="54237" y="72315"/>
                  <a:pt x="30131" y="84368"/>
                </a:cubicBezTo>
                <a:close/>
              </a:path>
            </a:pathLst>
          </a:custGeom>
          <a:solidFill>
            <a:schemeClr val="bg2"/>
          </a:solidFill>
          <a:ln w="60232" cap="flat">
            <a:noFill/>
            <a:prstDash val="solid"/>
            <a:miter/>
          </a:ln>
        </p:spPr>
        <p:txBody>
          <a:bodyPr rtlCol="0" anchor="ctr"/>
          <a:lstStyle/>
          <a:p>
            <a:endParaRPr lang="nl-NL" dirty="0"/>
          </a:p>
        </p:txBody>
      </p:sp>
      <p:sp>
        <p:nvSpPr>
          <p:cNvPr id="60" name="Vrije vorm: vorm 59">
            <a:extLst>
              <a:ext uri="{FF2B5EF4-FFF2-40B4-BE49-F238E27FC236}">
                <a16:creationId xmlns:a16="http://schemas.microsoft.com/office/drawing/2014/main" id="{0227D583-04F3-4FA7-A7A0-E1CC0D9EA018}"/>
              </a:ext>
            </a:extLst>
          </p:cNvPr>
          <p:cNvSpPr/>
          <p:nvPr userDrawn="1"/>
        </p:nvSpPr>
        <p:spPr>
          <a:xfrm>
            <a:off x="6851591" y="4823894"/>
            <a:ext cx="998403" cy="393487"/>
          </a:xfrm>
          <a:custGeom>
            <a:avLst/>
            <a:gdLst>
              <a:gd name="connsiteX0" fmla="*/ 1128740 w 1190923"/>
              <a:gd name="connsiteY0" fmla="*/ 131824 h 469363"/>
              <a:gd name="connsiteX1" fmla="*/ 873332 w 1190923"/>
              <a:gd name="connsiteY1" fmla="*/ 411950 h 469363"/>
              <a:gd name="connsiteX2" fmla="*/ 832138 w 1190923"/>
              <a:gd name="connsiteY2" fmla="*/ 453144 h 469363"/>
              <a:gd name="connsiteX3" fmla="*/ 841767 w 1190923"/>
              <a:gd name="connsiteY3" fmla="*/ 469363 h 469363"/>
              <a:gd name="connsiteX4" fmla="*/ 832138 w 1190923"/>
              <a:gd name="connsiteY4" fmla="*/ 453144 h 469363"/>
              <a:gd name="connsiteX5" fmla="*/ 873332 w 1190923"/>
              <a:gd name="connsiteY5" fmla="*/ 411950 h 469363"/>
              <a:gd name="connsiteX6" fmla="*/ 1128740 w 1190923"/>
              <a:gd name="connsiteY6" fmla="*/ 131824 h 469363"/>
              <a:gd name="connsiteX7" fmla="*/ 1117412 w 1190923"/>
              <a:gd name="connsiteY7" fmla="*/ 91144 h 469363"/>
              <a:gd name="connsiteX8" fmla="*/ 1117412 w 1190923"/>
              <a:gd name="connsiteY8" fmla="*/ 91144 h 469363"/>
              <a:gd name="connsiteX9" fmla="*/ 1128740 w 1190923"/>
              <a:gd name="connsiteY9" fmla="*/ 131824 h 469363"/>
              <a:gd name="connsiteX10" fmla="*/ 1125780 w 1190923"/>
              <a:gd name="connsiteY10" fmla="*/ 107815 h 469363"/>
              <a:gd name="connsiteX11" fmla="*/ 1161117 w 1190923"/>
              <a:gd name="connsiteY11" fmla="*/ 19710 h 469363"/>
              <a:gd name="connsiteX12" fmla="*/ 1176115 w 1190923"/>
              <a:gd name="connsiteY12" fmla="*/ 29352 h 469363"/>
              <a:gd name="connsiteX13" fmla="*/ 1190923 w 1190923"/>
              <a:gd name="connsiteY13" fmla="*/ 56583 h 469363"/>
              <a:gd name="connsiteX14" fmla="*/ 1176115 w 1190923"/>
              <a:gd name="connsiteY14" fmla="*/ 29352 h 469363"/>
              <a:gd name="connsiteX15" fmla="*/ 1095785 w 1190923"/>
              <a:gd name="connsiteY15" fmla="*/ 0 h 469363"/>
              <a:gd name="connsiteX16" fmla="*/ 1140971 w 1190923"/>
              <a:gd name="connsiteY16" fmla="*/ 6759 h 469363"/>
              <a:gd name="connsiteX17" fmla="*/ 1147365 w 1190923"/>
              <a:gd name="connsiteY17" fmla="*/ 10870 h 469363"/>
              <a:gd name="connsiteX18" fmla="*/ 1095480 w 1190923"/>
              <a:gd name="connsiteY18" fmla="*/ 81690 h 469363"/>
              <a:gd name="connsiteX19" fmla="*/ 1087546 w 1190923"/>
              <a:gd name="connsiteY19" fmla="*/ 78270 h 469363"/>
              <a:gd name="connsiteX20" fmla="*/ 988678 w 1190923"/>
              <a:gd name="connsiteY20" fmla="*/ 234811 h 469363"/>
              <a:gd name="connsiteX21" fmla="*/ 840376 w 1190923"/>
              <a:gd name="connsiteY21" fmla="*/ 263648 h 469363"/>
              <a:gd name="connsiteX22" fmla="*/ 745628 w 1190923"/>
              <a:gd name="connsiteY22" fmla="*/ 276007 h 469363"/>
              <a:gd name="connsiteX23" fmla="*/ 593206 w 1190923"/>
              <a:gd name="connsiteY23" fmla="*/ 181258 h 469363"/>
              <a:gd name="connsiteX24" fmla="*/ 440785 w 1190923"/>
              <a:gd name="connsiteY24" fmla="*/ 263648 h 469363"/>
              <a:gd name="connsiteX25" fmla="*/ 341918 w 1190923"/>
              <a:gd name="connsiteY25" fmla="*/ 205975 h 469363"/>
              <a:gd name="connsiteX26" fmla="*/ 313082 w 1190923"/>
              <a:gd name="connsiteY26" fmla="*/ 173019 h 469363"/>
              <a:gd name="connsiteX27" fmla="*/ 127704 w 1190923"/>
              <a:gd name="connsiteY27" fmla="*/ 288364 h 469363"/>
              <a:gd name="connsiteX28" fmla="*/ 45315 w 1190923"/>
              <a:gd name="connsiteY28" fmla="*/ 234811 h 469363"/>
              <a:gd name="connsiteX29" fmla="*/ 0 w 1190923"/>
              <a:gd name="connsiteY29" fmla="*/ 160661 h 469363"/>
              <a:gd name="connsiteX30" fmla="*/ 61793 w 1190923"/>
              <a:gd name="connsiteY30" fmla="*/ 102988 h 469363"/>
              <a:gd name="connsiteX31" fmla="*/ 148302 w 1190923"/>
              <a:gd name="connsiteY31" fmla="*/ 210094 h 469363"/>
              <a:gd name="connsiteX32" fmla="*/ 271887 w 1190923"/>
              <a:gd name="connsiteY32" fmla="*/ 115346 h 469363"/>
              <a:gd name="connsiteX33" fmla="*/ 383112 w 1190923"/>
              <a:gd name="connsiteY33" fmla="*/ 37076 h 469363"/>
              <a:gd name="connsiteX34" fmla="*/ 420188 w 1190923"/>
              <a:gd name="connsiteY34" fmla="*/ 90629 h 469363"/>
              <a:gd name="connsiteX35" fmla="*/ 403710 w 1190923"/>
              <a:gd name="connsiteY35" fmla="*/ 148302 h 469363"/>
              <a:gd name="connsiteX36" fmla="*/ 440785 w 1190923"/>
              <a:gd name="connsiteY36" fmla="*/ 197736 h 469363"/>
              <a:gd name="connsiteX37" fmla="*/ 560251 w 1190923"/>
              <a:gd name="connsiteY37" fmla="*/ 94749 h 469363"/>
              <a:gd name="connsiteX38" fmla="*/ 634402 w 1190923"/>
              <a:gd name="connsiteY38" fmla="*/ 45315 h 469363"/>
              <a:gd name="connsiteX39" fmla="*/ 704433 w 1190923"/>
              <a:gd name="connsiteY39" fmla="*/ 119465 h 469363"/>
              <a:gd name="connsiteX40" fmla="*/ 778584 w 1190923"/>
              <a:gd name="connsiteY40" fmla="*/ 197736 h 469363"/>
              <a:gd name="connsiteX41" fmla="*/ 968081 w 1190923"/>
              <a:gd name="connsiteY41" fmla="*/ 119465 h 469363"/>
              <a:gd name="connsiteX42" fmla="*/ 1095785 w 1190923"/>
              <a:gd name="connsiteY42" fmla="*/ 0 h 469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190923" h="469363">
                <a:moveTo>
                  <a:pt x="1128740" y="131824"/>
                </a:moveTo>
                <a:cubicBezTo>
                  <a:pt x="1128740" y="181258"/>
                  <a:pt x="1112263" y="292484"/>
                  <a:pt x="873332" y="411950"/>
                </a:cubicBezTo>
                <a:cubicBezTo>
                  <a:pt x="848615" y="424308"/>
                  <a:pt x="832138" y="440786"/>
                  <a:pt x="832138" y="453144"/>
                </a:cubicBezTo>
                <a:lnTo>
                  <a:pt x="841767" y="469363"/>
                </a:lnTo>
                <a:lnTo>
                  <a:pt x="832138" y="453144"/>
                </a:lnTo>
                <a:cubicBezTo>
                  <a:pt x="832138" y="440786"/>
                  <a:pt x="848615" y="424308"/>
                  <a:pt x="873332" y="411950"/>
                </a:cubicBezTo>
                <a:cubicBezTo>
                  <a:pt x="1112263" y="292484"/>
                  <a:pt x="1128740" y="181258"/>
                  <a:pt x="1128740" y="131824"/>
                </a:cubicBezTo>
                <a:close/>
                <a:moveTo>
                  <a:pt x="1117412" y="91144"/>
                </a:moveTo>
                <a:lnTo>
                  <a:pt x="1117412" y="91144"/>
                </a:lnTo>
                <a:cubicBezTo>
                  <a:pt x="1124621" y="99898"/>
                  <a:pt x="1128740" y="113287"/>
                  <a:pt x="1128740" y="131824"/>
                </a:cubicBezTo>
                <a:cubicBezTo>
                  <a:pt x="1128740" y="122556"/>
                  <a:pt x="1127710" y="114574"/>
                  <a:pt x="1125780" y="107815"/>
                </a:cubicBezTo>
                <a:close/>
                <a:moveTo>
                  <a:pt x="1161117" y="19710"/>
                </a:moveTo>
                <a:lnTo>
                  <a:pt x="1176115" y="29352"/>
                </a:lnTo>
                <a:lnTo>
                  <a:pt x="1190923" y="56583"/>
                </a:lnTo>
                <a:lnTo>
                  <a:pt x="1176115" y="29352"/>
                </a:lnTo>
                <a:close/>
                <a:moveTo>
                  <a:pt x="1095785" y="0"/>
                </a:moveTo>
                <a:cubicBezTo>
                  <a:pt x="1112263" y="0"/>
                  <a:pt x="1127453" y="2060"/>
                  <a:pt x="1140971" y="6759"/>
                </a:cubicBezTo>
                <a:lnTo>
                  <a:pt x="1147365" y="10870"/>
                </a:lnTo>
                <a:lnTo>
                  <a:pt x="1095480" y="81690"/>
                </a:lnTo>
                <a:lnTo>
                  <a:pt x="1087546" y="78270"/>
                </a:lnTo>
                <a:cubicBezTo>
                  <a:pt x="1021634" y="78270"/>
                  <a:pt x="1054589" y="193616"/>
                  <a:pt x="988678" y="234811"/>
                </a:cubicBezTo>
                <a:cubicBezTo>
                  <a:pt x="959842" y="251289"/>
                  <a:pt x="906288" y="255409"/>
                  <a:pt x="840376" y="263648"/>
                </a:cubicBezTo>
                <a:cubicBezTo>
                  <a:pt x="786823" y="271887"/>
                  <a:pt x="778584" y="276007"/>
                  <a:pt x="745628" y="276007"/>
                </a:cubicBezTo>
                <a:cubicBezTo>
                  <a:pt x="659119" y="276007"/>
                  <a:pt x="671477" y="181258"/>
                  <a:pt x="593206" y="181258"/>
                </a:cubicBezTo>
                <a:cubicBezTo>
                  <a:pt x="535534" y="181258"/>
                  <a:pt x="535534" y="263648"/>
                  <a:pt x="440785" y="263648"/>
                </a:cubicBezTo>
                <a:cubicBezTo>
                  <a:pt x="391352" y="263648"/>
                  <a:pt x="346037" y="247170"/>
                  <a:pt x="341918" y="205975"/>
                </a:cubicBezTo>
                <a:cubicBezTo>
                  <a:pt x="337799" y="189497"/>
                  <a:pt x="329559" y="173019"/>
                  <a:pt x="313082" y="173019"/>
                </a:cubicBezTo>
                <a:cubicBezTo>
                  <a:pt x="259528" y="173019"/>
                  <a:pt x="234811" y="288364"/>
                  <a:pt x="127704" y="288364"/>
                </a:cubicBezTo>
                <a:cubicBezTo>
                  <a:pt x="90629" y="288364"/>
                  <a:pt x="70032" y="263648"/>
                  <a:pt x="45315" y="234811"/>
                </a:cubicBezTo>
                <a:cubicBezTo>
                  <a:pt x="20597" y="210094"/>
                  <a:pt x="0" y="193616"/>
                  <a:pt x="0" y="160661"/>
                </a:cubicBezTo>
                <a:cubicBezTo>
                  <a:pt x="0" y="140063"/>
                  <a:pt x="20597" y="102988"/>
                  <a:pt x="61793" y="102988"/>
                </a:cubicBezTo>
                <a:cubicBezTo>
                  <a:pt x="144183" y="102988"/>
                  <a:pt x="78270" y="210094"/>
                  <a:pt x="148302" y="210094"/>
                </a:cubicBezTo>
                <a:cubicBezTo>
                  <a:pt x="193616" y="210094"/>
                  <a:pt x="238931" y="148302"/>
                  <a:pt x="271887" y="115346"/>
                </a:cubicBezTo>
                <a:cubicBezTo>
                  <a:pt x="284245" y="107107"/>
                  <a:pt x="341918" y="37076"/>
                  <a:pt x="383112" y="37076"/>
                </a:cubicBezTo>
                <a:cubicBezTo>
                  <a:pt x="411950" y="37076"/>
                  <a:pt x="420188" y="74151"/>
                  <a:pt x="420188" y="90629"/>
                </a:cubicBezTo>
                <a:cubicBezTo>
                  <a:pt x="420188" y="115346"/>
                  <a:pt x="403710" y="127704"/>
                  <a:pt x="403710" y="148302"/>
                </a:cubicBezTo>
                <a:cubicBezTo>
                  <a:pt x="403710" y="173019"/>
                  <a:pt x="420188" y="197736"/>
                  <a:pt x="440785" y="197736"/>
                </a:cubicBezTo>
                <a:cubicBezTo>
                  <a:pt x="465503" y="197736"/>
                  <a:pt x="514937" y="140063"/>
                  <a:pt x="560251" y="94749"/>
                </a:cubicBezTo>
                <a:cubicBezTo>
                  <a:pt x="584968" y="70032"/>
                  <a:pt x="609685" y="45315"/>
                  <a:pt x="634402" y="45315"/>
                </a:cubicBezTo>
                <a:cubicBezTo>
                  <a:pt x="667358" y="45315"/>
                  <a:pt x="692074" y="61793"/>
                  <a:pt x="704433" y="119465"/>
                </a:cubicBezTo>
                <a:cubicBezTo>
                  <a:pt x="716792" y="181258"/>
                  <a:pt x="716792" y="197736"/>
                  <a:pt x="778584" y="197736"/>
                </a:cubicBezTo>
                <a:cubicBezTo>
                  <a:pt x="840376" y="197736"/>
                  <a:pt x="951602" y="181258"/>
                  <a:pt x="968081" y="119465"/>
                </a:cubicBezTo>
                <a:cubicBezTo>
                  <a:pt x="984559" y="65913"/>
                  <a:pt x="988678" y="4120"/>
                  <a:pt x="1095785" y="0"/>
                </a:cubicBezTo>
                <a:close/>
              </a:path>
            </a:pathLst>
          </a:custGeom>
          <a:solidFill>
            <a:schemeClr val="bg2"/>
          </a:solidFill>
          <a:ln w="60232" cap="flat">
            <a:noFill/>
            <a:prstDash val="solid"/>
            <a:miter/>
          </a:ln>
        </p:spPr>
        <p:txBody>
          <a:bodyPr rtlCol="0" anchor="ctr"/>
          <a:lstStyle/>
          <a:p>
            <a:endParaRPr lang="nl-NL" dirty="0"/>
          </a:p>
        </p:txBody>
      </p:sp>
      <p:sp>
        <p:nvSpPr>
          <p:cNvPr id="61" name="Vrije vorm: vorm 60">
            <a:extLst>
              <a:ext uri="{FF2B5EF4-FFF2-40B4-BE49-F238E27FC236}">
                <a16:creationId xmlns:a16="http://schemas.microsoft.com/office/drawing/2014/main" id="{038FE70B-05C3-43CD-8B60-F86554759EAB}"/>
              </a:ext>
            </a:extLst>
          </p:cNvPr>
          <p:cNvSpPr/>
          <p:nvPr userDrawn="1"/>
        </p:nvSpPr>
        <p:spPr>
          <a:xfrm>
            <a:off x="5109456" y="4347304"/>
            <a:ext cx="1013436" cy="1174207"/>
          </a:xfrm>
          <a:custGeom>
            <a:avLst/>
            <a:gdLst>
              <a:gd name="connsiteX0" fmla="*/ 2802219 w 3115584"/>
              <a:gd name="connsiteY0" fmla="*/ 0 h 2048934"/>
              <a:gd name="connsiteX1" fmla="*/ 1548753 w 3115584"/>
              <a:gd name="connsiteY1" fmla="*/ 903942 h 2048934"/>
              <a:gd name="connsiteX2" fmla="*/ 0 w 3115584"/>
              <a:gd name="connsiteY2" fmla="*/ 1651200 h 2048934"/>
              <a:gd name="connsiteX3" fmla="*/ 204893 w 3115584"/>
              <a:gd name="connsiteY3" fmla="*/ 1789804 h 2048934"/>
              <a:gd name="connsiteX4" fmla="*/ 307340 w 3115584"/>
              <a:gd name="connsiteY4" fmla="*/ 1735568 h 2048934"/>
              <a:gd name="connsiteX5" fmla="*/ 156683 w 3115584"/>
              <a:gd name="connsiteY5" fmla="*/ 1627095 h 2048934"/>
              <a:gd name="connsiteX6" fmla="*/ 1458359 w 3115584"/>
              <a:gd name="connsiteY6" fmla="*/ 1054599 h 2048934"/>
              <a:gd name="connsiteX7" fmla="*/ 1904303 w 3115584"/>
              <a:gd name="connsiteY7" fmla="*/ 2048934 h 2048934"/>
              <a:gd name="connsiteX8" fmla="*/ 2585273 w 3115584"/>
              <a:gd name="connsiteY8" fmla="*/ 1795830 h 2048934"/>
              <a:gd name="connsiteX9" fmla="*/ 2555141 w 3115584"/>
              <a:gd name="connsiteY9" fmla="*/ 1747620 h 2048934"/>
              <a:gd name="connsiteX10" fmla="*/ 1958540 w 3115584"/>
              <a:gd name="connsiteY10" fmla="*/ 1940461 h 2048934"/>
              <a:gd name="connsiteX11" fmla="*/ 1639147 w 3115584"/>
              <a:gd name="connsiteY11" fmla="*/ 1006388 h 2048934"/>
              <a:gd name="connsiteX12" fmla="*/ 2350248 w 3115584"/>
              <a:gd name="connsiteY12" fmla="*/ 891889 h 2048934"/>
              <a:gd name="connsiteX13" fmla="*/ 2645536 w 3115584"/>
              <a:gd name="connsiteY13" fmla="*/ 982283 h 2048934"/>
              <a:gd name="connsiteX14" fmla="*/ 2687719 w 3115584"/>
              <a:gd name="connsiteY14" fmla="*/ 928047 h 2048934"/>
              <a:gd name="connsiteX15" fmla="*/ 2302038 w 3115584"/>
              <a:gd name="connsiteY15" fmla="*/ 777390 h 2048934"/>
              <a:gd name="connsiteX16" fmla="*/ 1723515 w 3115584"/>
              <a:gd name="connsiteY16" fmla="*/ 855731 h 2048934"/>
              <a:gd name="connsiteX17" fmla="*/ 2820298 w 3115584"/>
              <a:gd name="connsiteY17" fmla="*/ 102447 h 2048934"/>
              <a:gd name="connsiteX18" fmla="*/ 3115585 w 3115584"/>
              <a:gd name="connsiteY18" fmla="*/ 84368 h 2048934"/>
              <a:gd name="connsiteX19" fmla="*/ 2802219 w 3115584"/>
              <a:gd name="connsiteY19" fmla="*/ 0 h 2048934"/>
              <a:gd name="connsiteX0" fmla="*/ 2802219 w 3115585"/>
              <a:gd name="connsiteY0" fmla="*/ 0 h 2048934"/>
              <a:gd name="connsiteX1" fmla="*/ 1548753 w 3115585"/>
              <a:gd name="connsiteY1" fmla="*/ 903942 h 2048934"/>
              <a:gd name="connsiteX2" fmla="*/ 0 w 3115585"/>
              <a:gd name="connsiteY2" fmla="*/ 1651200 h 2048934"/>
              <a:gd name="connsiteX3" fmla="*/ 204893 w 3115585"/>
              <a:gd name="connsiteY3" fmla="*/ 1789804 h 2048934"/>
              <a:gd name="connsiteX4" fmla="*/ 156683 w 3115585"/>
              <a:gd name="connsiteY4" fmla="*/ 1627095 h 2048934"/>
              <a:gd name="connsiteX5" fmla="*/ 1458359 w 3115585"/>
              <a:gd name="connsiteY5" fmla="*/ 1054599 h 2048934"/>
              <a:gd name="connsiteX6" fmla="*/ 1904303 w 3115585"/>
              <a:gd name="connsiteY6" fmla="*/ 2048934 h 2048934"/>
              <a:gd name="connsiteX7" fmla="*/ 2585273 w 3115585"/>
              <a:gd name="connsiteY7" fmla="*/ 1795830 h 2048934"/>
              <a:gd name="connsiteX8" fmla="*/ 2555141 w 3115585"/>
              <a:gd name="connsiteY8" fmla="*/ 1747620 h 2048934"/>
              <a:gd name="connsiteX9" fmla="*/ 1958540 w 3115585"/>
              <a:gd name="connsiteY9" fmla="*/ 1940461 h 2048934"/>
              <a:gd name="connsiteX10" fmla="*/ 1639147 w 3115585"/>
              <a:gd name="connsiteY10" fmla="*/ 1006388 h 2048934"/>
              <a:gd name="connsiteX11" fmla="*/ 2350248 w 3115585"/>
              <a:gd name="connsiteY11" fmla="*/ 891889 h 2048934"/>
              <a:gd name="connsiteX12" fmla="*/ 2645536 w 3115585"/>
              <a:gd name="connsiteY12" fmla="*/ 982283 h 2048934"/>
              <a:gd name="connsiteX13" fmla="*/ 2687719 w 3115585"/>
              <a:gd name="connsiteY13" fmla="*/ 928047 h 2048934"/>
              <a:gd name="connsiteX14" fmla="*/ 2302038 w 3115585"/>
              <a:gd name="connsiteY14" fmla="*/ 777390 h 2048934"/>
              <a:gd name="connsiteX15" fmla="*/ 1723515 w 3115585"/>
              <a:gd name="connsiteY15" fmla="*/ 855731 h 2048934"/>
              <a:gd name="connsiteX16" fmla="*/ 2820298 w 3115585"/>
              <a:gd name="connsiteY16" fmla="*/ 102447 h 2048934"/>
              <a:gd name="connsiteX17" fmla="*/ 3115585 w 3115585"/>
              <a:gd name="connsiteY17" fmla="*/ 84368 h 2048934"/>
              <a:gd name="connsiteX18" fmla="*/ 2802219 w 3115585"/>
              <a:gd name="connsiteY18" fmla="*/ 0 h 2048934"/>
              <a:gd name="connsiteX0" fmla="*/ 2919071 w 3232437"/>
              <a:gd name="connsiteY0" fmla="*/ 0 h 2048934"/>
              <a:gd name="connsiteX1" fmla="*/ 1665605 w 3232437"/>
              <a:gd name="connsiteY1" fmla="*/ 903942 h 2048934"/>
              <a:gd name="connsiteX2" fmla="*/ 116852 w 3232437"/>
              <a:gd name="connsiteY2" fmla="*/ 1651200 h 2048934"/>
              <a:gd name="connsiteX3" fmla="*/ 273535 w 3232437"/>
              <a:gd name="connsiteY3" fmla="*/ 1627095 h 2048934"/>
              <a:gd name="connsiteX4" fmla="*/ 1575211 w 3232437"/>
              <a:gd name="connsiteY4" fmla="*/ 1054599 h 2048934"/>
              <a:gd name="connsiteX5" fmla="*/ 2021155 w 3232437"/>
              <a:gd name="connsiteY5" fmla="*/ 2048934 h 2048934"/>
              <a:gd name="connsiteX6" fmla="*/ 2702125 w 3232437"/>
              <a:gd name="connsiteY6" fmla="*/ 1795830 h 2048934"/>
              <a:gd name="connsiteX7" fmla="*/ 2671993 w 3232437"/>
              <a:gd name="connsiteY7" fmla="*/ 1747620 h 2048934"/>
              <a:gd name="connsiteX8" fmla="*/ 2075392 w 3232437"/>
              <a:gd name="connsiteY8" fmla="*/ 1940461 h 2048934"/>
              <a:gd name="connsiteX9" fmla="*/ 1755999 w 3232437"/>
              <a:gd name="connsiteY9" fmla="*/ 1006388 h 2048934"/>
              <a:gd name="connsiteX10" fmla="*/ 2467100 w 3232437"/>
              <a:gd name="connsiteY10" fmla="*/ 891889 h 2048934"/>
              <a:gd name="connsiteX11" fmla="*/ 2762388 w 3232437"/>
              <a:gd name="connsiteY11" fmla="*/ 982283 h 2048934"/>
              <a:gd name="connsiteX12" fmla="*/ 2804571 w 3232437"/>
              <a:gd name="connsiteY12" fmla="*/ 928047 h 2048934"/>
              <a:gd name="connsiteX13" fmla="*/ 2418890 w 3232437"/>
              <a:gd name="connsiteY13" fmla="*/ 777390 h 2048934"/>
              <a:gd name="connsiteX14" fmla="*/ 1840367 w 3232437"/>
              <a:gd name="connsiteY14" fmla="*/ 855731 h 2048934"/>
              <a:gd name="connsiteX15" fmla="*/ 2937150 w 3232437"/>
              <a:gd name="connsiteY15" fmla="*/ 102447 h 2048934"/>
              <a:gd name="connsiteX16" fmla="*/ 3232437 w 3232437"/>
              <a:gd name="connsiteY16" fmla="*/ 84368 h 2048934"/>
              <a:gd name="connsiteX17" fmla="*/ 2919071 w 3232437"/>
              <a:gd name="connsiteY17" fmla="*/ 0 h 2048934"/>
              <a:gd name="connsiteX0" fmla="*/ 2802365 w 3115731"/>
              <a:gd name="connsiteY0" fmla="*/ 0 h 2048934"/>
              <a:gd name="connsiteX1" fmla="*/ 1548899 w 3115731"/>
              <a:gd name="connsiteY1" fmla="*/ 903942 h 2048934"/>
              <a:gd name="connsiteX2" fmla="*/ 146 w 3115731"/>
              <a:gd name="connsiteY2" fmla="*/ 1651200 h 2048934"/>
              <a:gd name="connsiteX3" fmla="*/ 1458505 w 3115731"/>
              <a:gd name="connsiteY3" fmla="*/ 1054599 h 2048934"/>
              <a:gd name="connsiteX4" fmla="*/ 1904449 w 3115731"/>
              <a:gd name="connsiteY4" fmla="*/ 2048934 h 2048934"/>
              <a:gd name="connsiteX5" fmla="*/ 2585419 w 3115731"/>
              <a:gd name="connsiteY5" fmla="*/ 1795830 h 2048934"/>
              <a:gd name="connsiteX6" fmla="*/ 2555287 w 3115731"/>
              <a:gd name="connsiteY6" fmla="*/ 1747620 h 2048934"/>
              <a:gd name="connsiteX7" fmla="*/ 1958686 w 3115731"/>
              <a:gd name="connsiteY7" fmla="*/ 1940461 h 2048934"/>
              <a:gd name="connsiteX8" fmla="*/ 1639293 w 3115731"/>
              <a:gd name="connsiteY8" fmla="*/ 1006388 h 2048934"/>
              <a:gd name="connsiteX9" fmla="*/ 2350394 w 3115731"/>
              <a:gd name="connsiteY9" fmla="*/ 891889 h 2048934"/>
              <a:gd name="connsiteX10" fmla="*/ 2645682 w 3115731"/>
              <a:gd name="connsiteY10" fmla="*/ 982283 h 2048934"/>
              <a:gd name="connsiteX11" fmla="*/ 2687865 w 3115731"/>
              <a:gd name="connsiteY11" fmla="*/ 928047 h 2048934"/>
              <a:gd name="connsiteX12" fmla="*/ 2302184 w 3115731"/>
              <a:gd name="connsiteY12" fmla="*/ 777390 h 2048934"/>
              <a:gd name="connsiteX13" fmla="*/ 1723661 w 3115731"/>
              <a:gd name="connsiteY13" fmla="*/ 855731 h 2048934"/>
              <a:gd name="connsiteX14" fmla="*/ 2820444 w 3115731"/>
              <a:gd name="connsiteY14" fmla="*/ 102447 h 2048934"/>
              <a:gd name="connsiteX15" fmla="*/ 3115731 w 3115731"/>
              <a:gd name="connsiteY15" fmla="*/ 84368 h 2048934"/>
              <a:gd name="connsiteX16" fmla="*/ 2802365 w 3115731"/>
              <a:gd name="connsiteY16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1003059 w 1768396"/>
              <a:gd name="connsiteY8" fmla="*/ 891889 h 2048934"/>
              <a:gd name="connsiteX9" fmla="*/ 1298347 w 1768396"/>
              <a:gd name="connsiteY9" fmla="*/ 982283 h 2048934"/>
              <a:gd name="connsiteX10" fmla="*/ 1340530 w 1768396"/>
              <a:gd name="connsiteY10" fmla="*/ 928047 h 2048934"/>
              <a:gd name="connsiteX11" fmla="*/ 954849 w 1768396"/>
              <a:gd name="connsiteY11" fmla="*/ 777390 h 2048934"/>
              <a:gd name="connsiteX12" fmla="*/ 376326 w 1768396"/>
              <a:gd name="connsiteY12" fmla="*/ 855731 h 2048934"/>
              <a:gd name="connsiteX13" fmla="*/ 1473109 w 1768396"/>
              <a:gd name="connsiteY13" fmla="*/ 102447 h 2048934"/>
              <a:gd name="connsiteX14" fmla="*/ 1768396 w 1768396"/>
              <a:gd name="connsiteY14" fmla="*/ 84368 h 2048934"/>
              <a:gd name="connsiteX15" fmla="*/ 1455030 w 1768396"/>
              <a:gd name="connsiteY15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1003059 w 1768396"/>
              <a:gd name="connsiteY8" fmla="*/ 891889 h 2048934"/>
              <a:gd name="connsiteX9" fmla="*/ 1298347 w 1768396"/>
              <a:gd name="connsiteY9" fmla="*/ 982283 h 2048934"/>
              <a:gd name="connsiteX10" fmla="*/ 1340530 w 1768396"/>
              <a:gd name="connsiteY10" fmla="*/ 928047 h 2048934"/>
              <a:gd name="connsiteX11" fmla="*/ 954849 w 1768396"/>
              <a:gd name="connsiteY11" fmla="*/ 777390 h 2048934"/>
              <a:gd name="connsiteX12" fmla="*/ 376326 w 1768396"/>
              <a:gd name="connsiteY12" fmla="*/ 855731 h 2048934"/>
              <a:gd name="connsiteX13" fmla="*/ 1473109 w 1768396"/>
              <a:gd name="connsiteY13" fmla="*/ 102447 h 2048934"/>
              <a:gd name="connsiteX14" fmla="*/ 1768396 w 1768396"/>
              <a:gd name="connsiteY14" fmla="*/ 84368 h 2048934"/>
              <a:gd name="connsiteX15" fmla="*/ 1455030 w 1768396"/>
              <a:gd name="connsiteY15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1298347 w 1768396"/>
              <a:gd name="connsiteY8" fmla="*/ 982283 h 2048934"/>
              <a:gd name="connsiteX9" fmla="*/ 1340530 w 1768396"/>
              <a:gd name="connsiteY9" fmla="*/ 928047 h 2048934"/>
              <a:gd name="connsiteX10" fmla="*/ 954849 w 1768396"/>
              <a:gd name="connsiteY10" fmla="*/ 777390 h 2048934"/>
              <a:gd name="connsiteX11" fmla="*/ 376326 w 1768396"/>
              <a:gd name="connsiteY11" fmla="*/ 855731 h 2048934"/>
              <a:gd name="connsiteX12" fmla="*/ 1473109 w 1768396"/>
              <a:gd name="connsiteY12" fmla="*/ 102447 h 2048934"/>
              <a:gd name="connsiteX13" fmla="*/ 1768396 w 1768396"/>
              <a:gd name="connsiteY13" fmla="*/ 84368 h 2048934"/>
              <a:gd name="connsiteX14" fmla="*/ 1455030 w 1768396"/>
              <a:gd name="connsiteY14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1298347 w 1768396"/>
              <a:gd name="connsiteY8" fmla="*/ 982283 h 2048934"/>
              <a:gd name="connsiteX9" fmla="*/ 1340530 w 1768396"/>
              <a:gd name="connsiteY9" fmla="*/ 928047 h 2048934"/>
              <a:gd name="connsiteX10" fmla="*/ 376326 w 1768396"/>
              <a:gd name="connsiteY10" fmla="*/ 855731 h 2048934"/>
              <a:gd name="connsiteX11" fmla="*/ 1473109 w 1768396"/>
              <a:gd name="connsiteY11" fmla="*/ 102447 h 2048934"/>
              <a:gd name="connsiteX12" fmla="*/ 1768396 w 1768396"/>
              <a:gd name="connsiteY12" fmla="*/ 84368 h 2048934"/>
              <a:gd name="connsiteX13" fmla="*/ 1455030 w 1768396"/>
              <a:gd name="connsiteY13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1298347 w 1768396"/>
              <a:gd name="connsiteY8" fmla="*/ 982283 h 2048934"/>
              <a:gd name="connsiteX9" fmla="*/ 1340530 w 1768396"/>
              <a:gd name="connsiteY9" fmla="*/ 928047 h 2048934"/>
              <a:gd name="connsiteX10" fmla="*/ 1230259 w 1768396"/>
              <a:gd name="connsiteY10" fmla="*/ 938209 h 2048934"/>
              <a:gd name="connsiteX11" fmla="*/ 376326 w 1768396"/>
              <a:gd name="connsiteY11" fmla="*/ 855731 h 2048934"/>
              <a:gd name="connsiteX12" fmla="*/ 1473109 w 1768396"/>
              <a:gd name="connsiteY12" fmla="*/ 102447 h 2048934"/>
              <a:gd name="connsiteX13" fmla="*/ 1768396 w 1768396"/>
              <a:gd name="connsiteY13" fmla="*/ 84368 h 2048934"/>
              <a:gd name="connsiteX14" fmla="*/ 1455030 w 1768396"/>
              <a:gd name="connsiteY14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1298347 w 1768396"/>
              <a:gd name="connsiteY8" fmla="*/ 982283 h 2048934"/>
              <a:gd name="connsiteX9" fmla="*/ 1230259 w 1768396"/>
              <a:gd name="connsiteY9" fmla="*/ 938209 h 2048934"/>
              <a:gd name="connsiteX10" fmla="*/ 376326 w 1768396"/>
              <a:gd name="connsiteY10" fmla="*/ 855731 h 2048934"/>
              <a:gd name="connsiteX11" fmla="*/ 1473109 w 1768396"/>
              <a:gd name="connsiteY11" fmla="*/ 102447 h 2048934"/>
              <a:gd name="connsiteX12" fmla="*/ 1768396 w 1768396"/>
              <a:gd name="connsiteY12" fmla="*/ 84368 h 2048934"/>
              <a:gd name="connsiteX13" fmla="*/ 1455030 w 1768396"/>
              <a:gd name="connsiteY13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1230259 w 1768396"/>
              <a:gd name="connsiteY8" fmla="*/ 938209 h 2048934"/>
              <a:gd name="connsiteX9" fmla="*/ 376326 w 1768396"/>
              <a:gd name="connsiteY9" fmla="*/ 855731 h 2048934"/>
              <a:gd name="connsiteX10" fmla="*/ 1473109 w 1768396"/>
              <a:gd name="connsiteY10" fmla="*/ 102447 h 2048934"/>
              <a:gd name="connsiteX11" fmla="*/ 1768396 w 1768396"/>
              <a:gd name="connsiteY11" fmla="*/ 84368 h 2048934"/>
              <a:gd name="connsiteX12" fmla="*/ 1455030 w 1768396"/>
              <a:gd name="connsiteY12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376326 w 1768396"/>
              <a:gd name="connsiteY8" fmla="*/ 855731 h 2048934"/>
              <a:gd name="connsiteX9" fmla="*/ 1473109 w 1768396"/>
              <a:gd name="connsiteY9" fmla="*/ 102447 h 2048934"/>
              <a:gd name="connsiteX10" fmla="*/ 1768396 w 1768396"/>
              <a:gd name="connsiteY10" fmla="*/ 84368 h 2048934"/>
              <a:gd name="connsiteX11" fmla="*/ 1455030 w 1768396"/>
              <a:gd name="connsiteY11" fmla="*/ 0 h 2048934"/>
              <a:gd name="connsiteX0" fmla="*/ 1455030 w 1768396"/>
              <a:gd name="connsiteY0" fmla="*/ 0 h 2048934"/>
              <a:gd name="connsiteX1" fmla="*/ 201564 w 1768396"/>
              <a:gd name="connsiteY1" fmla="*/ 903942 h 2048934"/>
              <a:gd name="connsiteX2" fmla="*/ 111170 w 1768396"/>
              <a:gd name="connsiteY2" fmla="*/ 1054599 h 2048934"/>
              <a:gd name="connsiteX3" fmla="*/ 557114 w 1768396"/>
              <a:gd name="connsiteY3" fmla="*/ 2048934 h 2048934"/>
              <a:gd name="connsiteX4" fmla="*/ 1238084 w 1768396"/>
              <a:gd name="connsiteY4" fmla="*/ 1795830 h 2048934"/>
              <a:gd name="connsiteX5" fmla="*/ 1207952 w 1768396"/>
              <a:gd name="connsiteY5" fmla="*/ 1747620 h 2048934"/>
              <a:gd name="connsiteX6" fmla="*/ 611351 w 1768396"/>
              <a:gd name="connsiteY6" fmla="*/ 1940461 h 2048934"/>
              <a:gd name="connsiteX7" fmla="*/ 291958 w 1768396"/>
              <a:gd name="connsiteY7" fmla="*/ 1006388 h 2048934"/>
              <a:gd name="connsiteX8" fmla="*/ 376326 w 1768396"/>
              <a:gd name="connsiteY8" fmla="*/ 855731 h 2048934"/>
              <a:gd name="connsiteX9" fmla="*/ 1473109 w 1768396"/>
              <a:gd name="connsiteY9" fmla="*/ 102447 h 2048934"/>
              <a:gd name="connsiteX10" fmla="*/ 1768396 w 1768396"/>
              <a:gd name="connsiteY10" fmla="*/ 84368 h 2048934"/>
              <a:gd name="connsiteX11" fmla="*/ 1455030 w 1768396"/>
              <a:gd name="connsiteY11" fmla="*/ 0 h 2048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68396" h="2048934">
                <a:moveTo>
                  <a:pt x="1455030" y="0"/>
                </a:moveTo>
                <a:cubicBezTo>
                  <a:pt x="1195900" y="0"/>
                  <a:pt x="707771" y="174762"/>
                  <a:pt x="201564" y="903942"/>
                </a:cubicBezTo>
                <a:lnTo>
                  <a:pt x="111170" y="1054599"/>
                </a:lnTo>
                <a:cubicBezTo>
                  <a:pt x="-123855" y="1500543"/>
                  <a:pt x="8723" y="2048934"/>
                  <a:pt x="557114" y="2048934"/>
                </a:cubicBezTo>
                <a:cubicBezTo>
                  <a:pt x="816244" y="2048934"/>
                  <a:pt x="1075374" y="1892251"/>
                  <a:pt x="1238084" y="1795830"/>
                </a:cubicBezTo>
                <a:cubicBezTo>
                  <a:pt x="1268215" y="1777752"/>
                  <a:pt x="1244110" y="1729541"/>
                  <a:pt x="1207952" y="1747620"/>
                </a:cubicBezTo>
                <a:cubicBezTo>
                  <a:pt x="1045243" y="1831988"/>
                  <a:pt x="834323" y="1940461"/>
                  <a:pt x="611351" y="1940461"/>
                </a:cubicBezTo>
                <a:cubicBezTo>
                  <a:pt x="20776" y="1940461"/>
                  <a:pt x="87065" y="1355912"/>
                  <a:pt x="291958" y="1006388"/>
                </a:cubicBezTo>
                <a:lnTo>
                  <a:pt x="376326" y="855731"/>
                </a:lnTo>
                <a:cubicBezTo>
                  <a:pt x="623403" y="518260"/>
                  <a:pt x="1033190" y="102447"/>
                  <a:pt x="1473109" y="102447"/>
                </a:cubicBezTo>
                <a:cubicBezTo>
                  <a:pt x="1599660" y="102447"/>
                  <a:pt x="1768396" y="144631"/>
                  <a:pt x="1768396" y="84368"/>
                </a:cubicBezTo>
                <a:cubicBezTo>
                  <a:pt x="1768396" y="12053"/>
                  <a:pt x="1527345" y="0"/>
                  <a:pt x="1455030" y="0"/>
                </a:cubicBezTo>
                <a:close/>
              </a:path>
            </a:pathLst>
          </a:custGeom>
          <a:solidFill>
            <a:schemeClr val="bg2"/>
          </a:solidFill>
          <a:ln w="60232" cap="flat">
            <a:noFill/>
            <a:prstDash val="solid"/>
            <a:miter/>
          </a:ln>
        </p:spPr>
        <p:txBody>
          <a:bodyPr rtlCol="0" anchor="ctr"/>
          <a:lstStyle/>
          <a:p>
            <a:endParaRPr lang="nl-NL" dirty="0"/>
          </a:p>
        </p:txBody>
      </p:sp>
      <p:sp>
        <p:nvSpPr>
          <p:cNvPr id="62" name="Vrije vorm: vorm 61">
            <a:extLst>
              <a:ext uri="{FF2B5EF4-FFF2-40B4-BE49-F238E27FC236}">
                <a16:creationId xmlns:a16="http://schemas.microsoft.com/office/drawing/2014/main" id="{6F955525-BAF5-449F-81A2-45F01CBD3921}"/>
              </a:ext>
            </a:extLst>
          </p:cNvPr>
          <p:cNvSpPr/>
          <p:nvPr userDrawn="1"/>
        </p:nvSpPr>
        <p:spPr>
          <a:xfrm>
            <a:off x="4337406" y="4792812"/>
            <a:ext cx="1545772" cy="580196"/>
          </a:xfrm>
          <a:custGeom>
            <a:avLst/>
            <a:gdLst>
              <a:gd name="connsiteX0" fmla="*/ 2802219 w 3115584"/>
              <a:gd name="connsiteY0" fmla="*/ 0 h 2048934"/>
              <a:gd name="connsiteX1" fmla="*/ 1548753 w 3115584"/>
              <a:gd name="connsiteY1" fmla="*/ 903942 h 2048934"/>
              <a:gd name="connsiteX2" fmla="*/ 0 w 3115584"/>
              <a:gd name="connsiteY2" fmla="*/ 1651200 h 2048934"/>
              <a:gd name="connsiteX3" fmla="*/ 204893 w 3115584"/>
              <a:gd name="connsiteY3" fmla="*/ 1789804 h 2048934"/>
              <a:gd name="connsiteX4" fmla="*/ 307340 w 3115584"/>
              <a:gd name="connsiteY4" fmla="*/ 1735568 h 2048934"/>
              <a:gd name="connsiteX5" fmla="*/ 156683 w 3115584"/>
              <a:gd name="connsiteY5" fmla="*/ 1627095 h 2048934"/>
              <a:gd name="connsiteX6" fmla="*/ 1458359 w 3115584"/>
              <a:gd name="connsiteY6" fmla="*/ 1054599 h 2048934"/>
              <a:gd name="connsiteX7" fmla="*/ 1904303 w 3115584"/>
              <a:gd name="connsiteY7" fmla="*/ 2048934 h 2048934"/>
              <a:gd name="connsiteX8" fmla="*/ 2585273 w 3115584"/>
              <a:gd name="connsiteY8" fmla="*/ 1795830 h 2048934"/>
              <a:gd name="connsiteX9" fmla="*/ 2555141 w 3115584"/>
              <a:gd name="connsiteY9" fmla="*/ 1747620 h 2048934"/>
              <a:gd name="connsiteX10" fmla="*/ 1958540 w 3115584"/>
              <a:gd name="connsiteY10" fmla="*/ 1940461 h 2048934"/>
              <a:gd name="connsiteX11" fmla="*/ 1639147 w 3115584"/>
              <a:gd name="connsiteY11" fmla="*/ 1006388 h 2048934"/>
              <a:gd name="connsiteX12" fmla="*/ 2350248 w 3115584"/>
              <a:gd name="connsiteY12" fmla="*/ 891889 h 2048934"/>
              <a:gd name="connsiteX13" fmla="*/ 2645536 w 3115584"/>
              <a:gd name="connsiteY13" fmla="*/ 982283 h 2048934"/>
              <a:gd name="connsiteX14" fmla="*/ 2687719 w 3115584"/>
              <a:gd name="connsiteY14" fmla="*/ 928047 h 2048934"/>
              <a:gd name="connsiteX15" fmla="*/ 2302038 w 3115584"/>
              <a:gd name="connsiteY15" fmla="*/ 777390 h 2048934"/>
              <a:gd name="connsiteX16" fmla="*/ 1723515 w 3115584"/>
              <a:gd name="connsiteY16" fmla="*/ 855731 h 2048934"/>
              <a:gd name="connsiteX17" fmla="*/ 2820298 w 3115584"/>
              <a:gd name="connsiteY17" fmla="*/ 102447 h 2048934"/>
              <a:gd name="connsiteX18" fmla="*/ 3115585 w 3115584"/>
              <a:gd name="connsiteY18" fmla="*/ 84368 h 2048934"/>
              <a:gd name="connsiteX19" fmla="*/ 2802219 w 3115584"/>
              <a:gd name="connsiteY19" fmla="*/ 0 h 2048934"/>
              <a:gd name="connsiteX0" fmla="*/ 2802219 w 3115585"/>
              <a:gd name="connsiteY0" fmla="*/ 0 h 2048934"/>
              <a:gd name="connsiteX1" fmla="*/ 1548753 w 3115585"/>
              <a:gd name="connsiteY1" fmla="*/ 903942 h 2048934"/>
              <a:gd name="connsiteX2" fmla="*/ 0 w 3115585"/>
              <a:gd name="connsiteY2" fmla="*/ 1651200 h 2048934"/>
              <a:gd name="connsiteX3" fmla="*/ 204893 w 3115585"/>
              <a:gd name="connsiteY3" fmla="*/ 1789804 h 2048934"/>
              <a:gd name="connsiteX4" fmla="*/ 307340 w 3115585"/>
              <a:gd name="connsiteY4" fmla="*/ 1735568 h 2048934"/>
              <a:gd name="connsiteX5" fmla="*/ 156683 w 3115585"/>
              <a:gd name="connsiteY5" fmla="*/ 1627095 h 2048934"/>
              <a:gd name="connsiteX6" fmla="*/ 1458359 w 3115585"/>
              <a:gd name="connsiteY6" fmla="*/ 1054599 h 2048934"/>
              <a:gd name="connsiteX7" fmla="*/ 1904303 w 3115585"/>
              <a:gd name="connsiteY7" fmla="*/ 2048934 h 2048934"/>
              <a:gd name="connsiteX8" fmla="*/ 2585273 w 3115585"/>
              <a:gd name="connsiteY8" fmla="*/ 1795830 h 2048934"/>
              <a:gd name="connsiteX9" fmla="*/ 2555141 w 3115585"/>
              <a:gd name="connsiteY9" fmla="*/ 1747620 h 2048934"/>
              <a:gd name="connsiteX10" fmla="*/ 1958540 w 3115585"/>
              <a:gd name="connsiteY10" fmla="*/ 1940461 h 2048934"/>
              <a:gd name="connsiteX11" fmla="*/ 1639147 w 3115585"/>
              <a:gd name="connsiteY11" fmla="*/ 1006388 h 2048934"/>
              <a:gd name="connsiteX12" fmla="*/ 2350248 w 3115585"/>
              <a:gd name="connsiteY12" fmla="*/ 891889 h 2048934"/>
              <a:gd name="connsiteX13" fmla="*/ 2645536 w 3115585"/>
              <a:gd name="connsiteY13" fmla="*/ 982283 h 2048934"/>
              <a:gd name="connsiteX14" fmla="*/ 2687719 w 3115585"/>
              <a:gd name="connsiteY14" fmla="*/ 928047 h 2048934"/>
              <a:gd name="connsiteX15" fmla="*/ 2302038 w 3115585"/>
              <a:gd name="connsiteY15" fmla="*/ 777390 h 2048934"/>
              <a:gd name="connsiteX16" fmla="*/ 1723515 w 3115585"/>
              <a:gd name="connsiteY16" fmla="*/ 855731 h 2048934"/>
              <a:gd name="connsiteX17" fmla="*/ 3115585 w 3115585"/>
              <a:gd name="connsiteY17" fmla="*/ 84368 h 2048934"/>
              <a:gd name="connsiteX18" fmla="*/ 2802219 w 3115585"/>
              <a:gd name="connsiteY18" fmla="*/ 0 h 2048934"/>
              <a:gd name="connsiteX0" fmla="*/ 3115585 w 3115585"/>
              <a:gd name="connsiteY0" fmla="*/ 0 h 1964566"/>
              <a:gd name="connsiteX1" fmla="*/ 1548753 w 3115585"/>
              <a:gd name="connsiteY1" fmla="*/ 819574 h 1964566"/>
              <a:gd name="connsiteX2" fmla="*/ 0 w 3115585"/>
              <a:gd name="connsiteY2" fmla="*/ 1566832 h 1964566"/>
              <a:gd name="connsiteX3" fmla="*/ 204893 w 3115585"/>
              <a:gd name="connsiteY3" fmla="*/ 1705436 h 1964566"/>
              <a:gd name="connsiteX4" fmla="*/ 307340 w 3115585"/>
              <a:gd name="connsiteY4" fmla="*/ 1651200 h 1964566"/>
              <a:gd name="connsiteX5" fmla="*/ 156683 w 3115585"/>
              <a:gd name="connsiteY5" fmla="*/ 1542727 h 1964566"/>
              <a:gd name="connsiteX6" fmla="*/ 1458359 w 3115585"/>
              <a:gd name="connsiteY6" fmla="*/ 970231 h 1964566"/>
              <a:gd name="connsiteX7" fmla="*/ 1904303 w 3115585"/>
              <a:gd name="connsiteY7" fmla="*/ 1964566 h 1964566"/>
              <a:gd name="connsiteX8" fmla="*/ 2585273 w 3115585"/>
              <a:gd name="connsiteY8" fmla="*/ 1711462 h 1964566"/>
              <a:gd name="connsiteX9" fmla="*/ 2555141 w 3115585"/>
              <a:gd name="connsiteY9" fmla="*/ 1663252 h 1964566"/>
              <a:gd name="connsiteX10" fmla="*/ 1958540 w 3115585"/>
              <a:gd name="connsiteY10" fmla="*/ 1856093 h 1964566"/>
              <a:gd name="connsiteX11" fmla="*/ 1639147 w 3115585"/>
              <a:gd name="connsiteY11" fmla="*/ 922020 h 1964566"/>
              <a:gd name="connsiteX12" fmla="*/ 2350248 w 3115585"/>
              <a:gd name="connsiteY12" fmla="*/ 807521 h 1964566"/>
              <a:gd name="connsiteX13" fmla="*/ 2645536 w 3115585"/>
              <a:gd name="connsiteY13" fmla="*/ 897915 h 1964566"/>
              <a:gd name="connsiteX14" fmla="*/ 2687719 w 3115585"/>
              <a:gd name="connsiteY14" fmla="*/ 843679 h 1964566"/>
              <a:gd name="connsiteX15" fmla="*/ 2302038 w 3115585"/>
              <a:gd name="connsiteY15" fmla="*/ 693022 h 1964566"/>
              <a:gd name="connsiteX16" fmla="*/ 1723515 w 3115585"/>
              <a:gd name="connsiteY16" fmla="*/ 771363 h 1964566"/>
              <a:gd name="connsiteX17" fmla="*/ 3115585 w 3115585"/>
              <a:gd name="connsiteY17" fmla="*/ 0 h 1964566"/>
              <a:gd name="connsiteX0" fmla="*/ 1723515 w 2697295"/>
              <a:gd name="connsiteY0" fmla="*/ 78341 h 1271544"/>
              <a:gd name="connsiteX1" fmla="*/ 1548753 w 2697295"/>
              <a:gd name="connsiteY1" fmla="*/ 126552 h 1271544"/>
              <a:gd name="connsiteX2" fmla="*/ 0 w 2697295"/>
              <a:gd name="connsiteY2" fmla="*/ 873810 h 1271544"/>
              <a:gd name="connsiteX3" fmla="*/ 204893 w 2697295"/>
              <a:gd name="connsiteY3" fmla="*/ 1012414 h 1271544"/>
              <a:gd name="connsiteX4" fmla="*/ 307340 w 2697295"/>
              <a:gd name="connsiteY4" fmla="*/ 958178 h 1271544"/>
              <a:gd name="connsiteX5" fmla="*/ 156683 w 2697295"/>
              <a:gd name="connsiteY5" fmla="*/ 849705 h 1271544"/>
              <a:gd name="connsiteX6" fmla="*/ 1458359 w 2697295"/>
              <a:gd name="connsiteY6" fmla="*/ 277209 h 1271544"/>
              <a:gd name="connsiteX7" fmla="*/ 1904303 w 2697295"/>
              <a:gd name="connsiteY7" fmla="*/ 1271544 h 1271544"/>
              <a:gd name="connsiteX8" fmla="*/ 2585273 w 2697295"/>
              <a:gd name="connsiteY8" fmla="*/ 1018440 h 1271544"/>
              <a:gd name="connsiteX9" fmla="*/ 2555141 w 2697295"/>
              <a:gd name="connsiteY9" fmla="*/ 970230 h 1271544"/>
              <a:gd name="connsiteX10" fmla="*/ 1958540 w 2697295"/>
              <a:gd name="connsiteY10" fmla="*/ 1163071 h 1271544"/>
              <a:gd name="connsiteX11" fmla="*/ 1639147 w 2697295"/>
              <a:gd name="connsiteY11" fmla="*/ 228998 h 1271544"/>
              <a:gd name="connsiteX12" fmla="*/ 2350248 w 2697295"/>
              <a:gd name="connsiteY12" fmla="*/ 114499 h 1271544"/>
              <a:gd name="connsiteX13" fmla="*/ 2645536 w 2697295"/>
              <a:gd name="connsiteY13" fmla="*/ 204893 h 1271544"/>
              <a:gd name="connsiteX14" fmla="*/ 2687719 w 2697295"/>
              <a:gd name="connsiteY14" fmla="*/ 150657 h 1271544"/>
              <a:gd name="connsiteX15" fmla="*/ 2302038 w 2697295"/>
              <a:gd name="connsiteY15" fmla="*/ 0 h 1271544"/>
              <a:gd name="connsiteX16" fmla="*/ 1723515 w 2697295"/>
              <a:gd name="connsiteY16" fmla="*/ 78341 h 1271544"/>
              <a:gd name="connsiteX0" fmla="*/ 1723515 w 2697295"/>
              <a:gd name="connsiteY0" fmla="*/ 78341 h 1163071"/>
              <a:gd name="connsiteX1" fmla="*/ 1548753 w 2697295"/>
              <a:gd name="connsiteY1" fmla="*/ 126552 h 1163071"/>
              <a:gd name="connsiteX2" fmla="*/ 0 w 2697295"/>
              <a:gd name="connsiteY2" fmla="*/ 873810 h 1163071"/>
              <a:gd name="connsiteX3" fmla="*/ 204893 w 2697295"/>
              <a:gd name="connsiteY3" fmla="*/ 1012414 h 1163071"/>
              <a:gd name="connsiteX4" fmla="*/ 307340 w 2697295"/>
              <a:gd name="connsiteY4" fmla="*/ 958178 h 1163071"/>
              <a:gd name="connsiteX5" fmla="*/ 156683 w 2697295"/>
              <a:gd name="connsiteY5" fmla="*/ 849705 h 1163071"/>
              <a:gd name="connsiteX6" fmla="*/ 1458359 w 2697295"/>
              <a:gd name="connsiteY6" fmla="*/ 277209 h 1163071"/>
              <a:gd name="connsiteX7" fmla="*/ 2585273 w 2697295"/>
              <a:gd name="connsiteY7" fmla="*/ 1018440 h 1163071"/>
              <a:gd name="connsiteX8" fmla="*/ 2555141 w 2697295"/>
              <a:gd name="connsiteY8" fmla="*/ 970230 h 1163071"/>
              <a:gd name="connsiteX9" fmla="*/ 1958540 w 2697295"/>
              <a:gd name="connsiteY9" fmla="*/ 1163071 h 1163071"/>
              <a:gd name="connsiteX10" fmla="*/ 1639147 w 2697295"/>
              <a:gd name="connsiteY10" fmla="*/ 228998 h 1163071"/>
              <a:gd name="connsiteX11" fmla="*/ 2350248 w 2697295"/>
              <a:gd name="connsiteY11" fmla="*/ 114499 h 1163071"/>
              <a:gd name="connsiteX12" fmla="*/ 2645536 w 2697295"/>
              <a:gd name="connsiteY12" fmla="*/ 204893 h 1163071"/>
              <a:gd name="connsiteX13" fmla="*/ 2687719 w 2697295"/>
              <a:gd name="connsiteY13" fmla="*/ 150657 h 1163071"/>
              <a:gd name="connsiteX14" fmla="*/ 2302038 w 2697295"/>
              <a:gd name="connsiteY14" fmla="*/ 0 h 1163071"/>
              <a:gd name="connsiteX15" fmla="*/ 1723515 w 2697295"/>
              <a:gd name="connsiteY15" fmla="*/ 78341 h 1163071"/>
              <a:gd name="connsiteX0" fmla="*/ 1723515 w 2699862"/>
              <a:gd name="connsiteY0" fmla="*/ 78341 h 1089413"/>
              <a:gd name="connsiteX1" fmla="*/ 1548753 w 2699862"/>
              <a:gd name="connsiteY1" fmla="*/ 126552 h 1089413"/>
              <a:gd name="connsiteX2" fmla="*/ 0 w 2699862"/>
              <a:gd name="connsiteY2" fmla="*/ 873810 h 1089413"/>
              <a:gd name="connsiteX3" fmla="*/ 204893 w 2699862"/>
              <a:gd name="connsiteY3" fmla="*/ 1012414 h 1089413"/>
              <a:gd name="connsiteX4" fmla="*/ 307340 w 2699862"/>
              <a:gd name="connsiteY4" fmla="*/ 958178 h 1089413"/>
              <a:gd name="connsiteX5" fmla="*/ 156683 w 2699862"/>
              <a:gd name="connsiteY5" fmla="*/ 849705 h 1089413"/>
              <a:gd name="connsiteX6" fmla="*/ 1458359 w 2699862"/>
              <a:gd name="connsiteY6" fmla="*/ 277209 h 1089413"/>
              <a:gd name="connsiteX7" fmla="*/ 2585273 w 2699862"/>
              <a:gd name="connsiteY7" fmla="*/ 1018440 h 1089413"/>
              <a:gd name="connsiteX8" fmla="*/ 2555141 w 2699862"/>
              <a:gd name="connsiteY8" fmla="*/ 970230 h 1089413"/>
              <a:gd name="connsiteX9" fmla="*/ 1639147 w 2699862"/>
              <a:gd name="connsiteY9" fmla="*/ 228998 h 1089413"/>
              <a:gd name="connsiteX10" fmla="*/ 2350248 w 2699862"/>
              <a:gd name="connsiteY10" fmla="*/ 114499 h 1089413"/>
              <a:gd name="connsiteX11" fmla="*/ 2645536 w 2699862"/>
              <a:gd name="connsiteY11" fmla="*/ 204893 h 1089413"/>
              <a:gd name="connsiteX12" fmla="*/ 2687719 w 2699862"/>
              <a:gd name="connsiteY12" fmla="*/ 150657 h 1089413"/>
              <a:gd name="connsiteX13" fmla="*/ 2302038 w 2699862"/>
              <a:gd name="connsiteY13" fmla="*/ 0 h 1089413"/>
              <a:gd name="connsiteX14" fmla="*/ 1723515 w 2699862"/>
              <a:gd name="connsiteY14" fmla="*/ 78341 h 1089413"/>
              <a:gd name="connsiteX0" fmla="*/ 1723515 w 2697295"/>
              <a:gd name="connsiteY0" fmla="*/ 78341 h 1012413"/>
              <a:gd name="connsiteX1" fmla="*/ 1548753 w 2697295"/>
              <a:gd name="connsiteY1" fmla="*/ 126552 h 1012413"/>
              <a:gd name="connsiteX2" fmla="*/ 0 w 2697295"/>
              <a:gd name="connsiteY2" fmla="*/ 873810 h 1012413"/>
              <a:gd name="connsiteX3" fmla="*/ 204893 w 2697295"/>
              <a:gd name="connsiteY3" fmla="*/ 1012414 h 1012413"/>
              <a:gd name="connsiteX4" fmla="*/ 307340 w 2697295"/>
              <a:gd name="connsiteY4" fmla="*/ 958178 h 1012413"/>
              <a:gd name="connsiteX5" fmla="*/ 156683 w 2697295"/>
              <a:gd name="connsiteY5" fmla="*/ 849705 h 1012413"/>
              <a:gd name="connsiteX6" fmla="*/ 1458359 w 2697295"/>
              <a:gd name="connsiteY6" fmla="*/ 277209 h 1012413"/>
              <a:gd name="connsiteX7" fmla="*/ 2555141 w 2697295"/>
              <a:gd name="connsiteY7" fmla="*/ 970230 h 1012413"/>
              <a:gd name="connsiteX8" fmla="*/ 1639147 w 2697295"/>
              <a:gd name="connsiteY8" fmla="*/ 228998 h 1012413"/>
              <a:gd name="connsiteX9" fmla="*/ 2350248 w 2697295"/>
              <a:gd name="connsiteY9" fmla="*/ 114499 h 1012413"/>
              <a:gd name="connsiteX10" fmla="*/ 2645536 w 2697295"/>
              <a:gd name="connsiteY10" fmla="*/ 204893 h 1012413"/>
              <a:gd name="connsiteX11" fmla="*/ 2687719 w 2697295"/>
              <a:gd name="connsiteY11" fmla="*/ 150657 h 1012413"/>
              <a:gd name="connsiteX12" fmla="*/ 2302038 w 2697295"/>
              <a:gd name="connsiteY12" fmla="*/ 0 h 1012413"/>
              <a:gd name="connsiteX13" fmla="*/ 1723515 w 2697295"/>
              <a:gd name="connsiteY13" fmla="*/ 78341 h 1012413"/>
              <a:gd name="connsiteX0" fmla="*/ 1723515 w 2697295"/>
              <a:gd name="connsiteY0" fmla="*/ 78341 h 1012414"/>
              <a:gd name="connsiteX1" fmla="*/ 1548753 w 2697295"/>
              <a:gd name="connsiteY1" fmla="*/ 126552 h 1012414"/>
              <a:gd name="connsiteX2" fmla="*/ 0 w 2697295"/>
              <a:gd name="connsiteY2" fmla="*/ 873810 h 1012414"/>
              <a:gd name="connsiteX3" fmla="*/ 204893 w 2697295"/>
              <a:gd name="connsiteY3" fmla="*/ 1012414 h 1012414"/>
              <a:gd name="connsiteX4" fmla="*/ 307340 w 2697295"/>
              <a:gd name="connsiteY4" fmla="*/ 958178 h 1012414"/>
              <a:gd name="connsiteX5" fmla="*/ 156683 w 2697295"/>
              <a:gd name="connsiteY5" fmla="*/ 849705 h 1012414"/>
              <a:gd name="connsiteX6" fmla="*/ 1458359 w 2697295"/>
              <a:gd name="connsiteY6" fmla="*/ 277209 h 1012414"/>
              <a:gd name="connsiteX7" fmla="*/ 1639147 w 2697295"/>
              <a:gd name="connsiteY7" fmla="*/ 228998 h 1012414"/>
              <a:gd name="connsiteX8" fmla="*/ 2350248 w 2697295"/>
              <a:gd name="connsiteY8" fmla="*/ 114499 h 1012414"/>
              <a:gd name="connsiteX9" fmla="*/ 2645536 w 2697295"/>
              <a:gd name="connsiteY9" fmla="*/ 204893 h 1012414"/>
              <a:gd name="connsiteX10" fmla="*/ 2687719 w 2697295"/>
              <a:gd name="connsiteY10" fmla="*/ 150657 h 1012414"/>
              <a:gd name="connsiteX11" fmla="*/ 2302038 w 2697295"/>
              <a:gd name="connsiteY11" fmla="*/ 0 h 1012414"/>
              <a:gd name="connsiteX12" fmla="*/ 1723515 w 2697295"/>
              <a:gd name="connsiteY12" fmla="*/ 78341 h 1012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697295" h="1012414">
                <a:moveTo>
                  <a:pt x="1723515" y="78341"/>
                </a:moveTo>
                <a:cubicBezTo>
                  <a:pt x="1597968" y="99433"/>
                  <a:pt x="1836006" y="-6026"/>
                  <a:pt x="1548753" y="126552"/>
                </a:cubicBezTo>
                <a:cubicBezTo>
                  <a:pt x="1199229" y="228998"/>
                  <a:pt x="0" y="596601"/>
                  <a:pt x="0" y="873810"/>
                </a:cubicBezTo>
                <a:cubicBezTo>
                  <a:pt x="0" y="928046"/>
                  <a:pt x="84368" y="1012414"/>
                  <a:pt x="204893" y="1012414"/>
                </a:cubicBezTo>
                <a:cubicBezTo>
                  <a:pt x="265156" y="1012414"/>
                  <a:pt x="307340" y="988309"/>
                  <a:pt x="307340" y="958178"/>
                </a:cubicBezTo>
                <a:cubicBezTo>
                  <a:pt x="307340" y="891889"/>
                  <a:pt x="156683" y="897915"/>
                  <a:pt x="156683" y="849705"/>
                </a:cubicBezTo>
                <a:cubicBezTo>
                  <a:pt x="156683" y="729179"/>
                  <a:pt x="855731" y="457997"/>
                  <a:pt x="1458359" y="277209"/>
                </a:cubicBezTo>
                <a:cubicBezTo>
                  <a:pt x="1705436" y="173758"/>
                  <a:pt x="1490499" y="256116"/>
                  <a:pt x="1639147" y="228998"/>
                </a:cubicBezTo>
                <a:cubicBezTo>
                  <a:pt x="1813909" y="180788"/>
                  <a:pt x="2079065" y="114499"/>
                  <a:pt x="2350248" y="114499"/>
                </a:cubicBezTo>
                <a:cubicBezTo>
                  <a:pt x="2555141" y="114499"/>
                  <a:pt x="2609378" y="192841"/>
                  <a:pt x="2645536" y="204893"/>
                </a:cubicBezTo>
                <a:cubicBezTo>
                  <a:pt x="2687719" y="216946"/>
                  <a:pt x="2711825" y="186814"/>
                  <a:pt x="2687719" y="150657"/>
                </a:cubicBezTo>
                <a:cubicBezTo>
                  <a:pt x="2645536" y="96420"/>
                  <a:pt x="2573220" y="0"/>
                  <a:pt x="2302038" y="0"/>
                </a:cubicBezTo>
                <a:cubicBezTo>
                  <a:pt x="2187539" y="0"/>
                  <a:pt x="1952514" y="30131"/>
                  <a:pt x="1723515" y="78341"/>
                </a:cubicBezTo>
                <a:close/>
              </a:path>
            </a:pathLst>
          </a:custGeom>
          <a:solidFill>
            <a:schemeClr val="bg2"/>
          </a:solidFill>
          <a:ln w="60232" cap="flat">
            <a:noFill/>
            <a:prstDash val="solid"/>
            <a:miter/>
          </a:ln>
        </p:spPr>
        <p:txBody>
          <a:bodyPr rtlCol="0" anchor="ctr"/>
          <a:lstStyle/>
          <a:p>
            <a:endParaRPr lang="nl-NL" dirty="0"/>
          </a:p>
        </p:txBody>
      </p:sp>
      <p:sp>
        <p:nvSpPr>
          <p:cNvPr id="70" name="Vrije vorm: vorm 69">
            <a:extLst>
              <a:ext uri="{FF2B5EF4-FFF2-40B4-BE49-F238E27FC236}">
                <a16:creationId xmlns:a16="http://schemas.microsoft.com/office/drawing/2014/main" id="{4967A2DA-3B84-4D15-9291-5AD6041AD317}"/>
              </a:ext>
            </a:extLst>
          </p:cNvPr>
          <p:cNvSpPr/>
          <p:nvPr userDrawn="1"/>
        </p:nvSpPr>
        <p:spPr>
          <a:xfrm>
            <a:off x="6534165" y="4667512"/>
            <a:ext cx="438301" cy="556994"/>
          </a:xfrm>
          <a:custGeom>
            <a:avLst/>
            <a:gdLst>
              <a:gd name="connsiteX0" fmla="*/ 934073 w 1187176"/>
              <a:gd name="connsiteY0" fmla="*/ 98118 h 971927"/>
              <a:gd name="connsiteX1" fmla="*/ 464024 w 1187176"/>
              <a:gd name="connsiteY1" fmla="*/ 586246 h 971927"/>
              <a:gd name="connsiteX2" fmla="*/ 289261 w 1187176"/>
              <a:gd name="connsiteY2" fmla="*/ 357247 h 971927"/>
              <a:gd name="connsiteX3" fmla="*/ 0 w 1187176"/>
              <a:gd name="connsiteY3" fmla="*/ 598299 h 971927"/>
              <a:gd name="connsiteX4" fmla="*/ 132578 w 1187176"/>
              <a:gd name="connsiteY4" fmla="*/ 712798 h 971927"/>
              <a:gd name="connsiteX5" fmla="*/ 283235 w 1187176"/>
              <a:gd name="connsiteY5" fmla="*/ 574193 h 971927"/>
              <a:gd name="connsiteX6" fmla="*/ 464024 w 1187176"/>
              <a:gd name="connsiteY6" fmla="*/ 682666 h 971927"/>
              <a:gd name="connsiteX7" fmla="*/ 626733 w 1187176"/>
              <a:gd name="connsiteY7" fmla="*/ 604325 h 971927"/>
              <a:gd name="connsiteX8" fmla="*/ 650838 w 1187176"/>
              <a:gd name="connsiteY8" fmla="*/ 646509 h 971927"/>
              <a:gd name="connsiteX9" fmla="*/ 584549 w 1187176"/>
              <a:gd name="connsiteY9" fmla="*/ 923718 h 971927"/>
              <a:gd name="connsiteX10" fmla="*/ 638785 w 1187176"/>
              <a:gd name="connsiteY10" fmla="*/ 971927 h 971927"/>
              <a:gd name="connsiteX11" fmla="*/ 686996 w 1187176"/>
              <a:gd name="connsiteY11" fmla="*/ 941796 h 971927"/>
              <a:gd name="connsiteX12" fmla="*/ 735206 w 1187176"/>
              <a:gd name="connsiteY12" fmla="*/ 779087 h 971927"/>
              <a:gd name="connsiteX13" fmla="*/ 1187177 w 1187176"/>
              <a:gd name="connsiteY13" fmla="*/ 80039 h 971927"/>
              <a:gd name="connsiteX14" fmla="*/ 1078704 w 1187176"/>
              <a:gd name="connsiteY14" fmla="*/ 1697 h 971927"/>
              <a:gd name="connsiteX15" fmla="*/ 934073 w 1187176"/>
              <a:gd name="connsiteY15" fmla="*/ 98118 h 971927"/>
              <a:gd name="connsiteX16" fmla="*/ 126552 w 1187176"/>
              <a:gd name="connsiteY16" fmla="*/ 580220 h 971927"/>
              <a:gd name="connsiteX17" fmla="*/ 108473 w 1187176"/>
              <a:gd name="connsiteY17" fmla="*/ 562141 h 971927"/>
              <a:gd name="connsiteX18" fmla="*/ 216946 w 1187176"/>
              <a:gd name="connsiteY18" fmla="*/ 459694 h 971927"/>
              <a:gd name="connsiteX19" fmla="*/ 241051 w 1187176"/>
              <a:gd name="connsiteY19" fmla="*/ 477773 h 971927"/>
              <a:gd name="connsiteX20" fmla="*/ 126552 w 1187176"/>
              <a:gd name="connsiteY20" fmla="*/ 580220 h 971927"/>
              <a:gd name="connsiteX0" fmla="*/ 934076 w 1187180"/>
              <a:gd name="connsiteY0" fmla="*/ 98118 h 971927"/>
              <a:gd name="connsiteX1" fmla="*/ 464027 w 1187180"/>
              <a:gd name="connsiteY1" fmla="*/ 586246 h 971927"/>
              <a:gd name="connsiteX2" fmla="*/ 289264 w 1187180"/>
              <a:gd name="connsiteY2" fmla="*/ 357247 h 971927"/>
              <a:gd name="connsiteX3" fmla="*/ 3 w 1187180"/>
              <a:gd name="connsiteY3" fmla="*/ 598299 h 971927"/>
              <a:gd name="connsiteX4" fmla="*/ 283238 w 1187180"/>
              <a:gd name="connsiteY4" fmla="*/ 574193 h 971927"/>
              <a:gd name="connsiteX5" fmla="*/ 464027 w 1187180"/>
              <a:gd name="connsiteY5" fmla="*/ 682666 h 971927"/>
              <a:gd name="connsiteX6" fmla="*/ 626736 w 1187180"/>
              <a:gd name="connsiteY6" fmla="*/ 604325 h 971927"/>
              <a:gd name="connsiteX7" fmla="*/ 650841 w 1187180"/>
              <a:gd name="connsiteY7" fmla="*/ 646509 h 971927"/>
              <a:gd name="connsiteX8" fmla="*/ 584552 w 1187180"/>
              <a:gd name="connsiteY8" fmla="*/ 923718 h 971927"/>
              <a:gd name="connsiteX9" fmla="*/ 638788 w 1187180"/>
              <a:gd name="connsiteY9" fmla="*/ 971927 h 971927"/>
              <a:gd name="connsiteX10" fmla="*/ 686999 w 1187180"/>
              <a:gd name="connsiteY10" fmla="*/ 941796 h 971927"/>
              <a:gd name="connsiteX11" fmla="*/ 735209 w 1187180"/>
              <a:gd name="connsiteY11" fmla="*/ 779087 h 971927"/>
              <a:gd name="connsiteX12" fmla="*/ 1187180 w 1187180"/>
              <a:gd name="connsiteY12" fmla="*/ 80039 h 971927"/>
              <a:gd name="connsiteX13" fmla="*/ 1078707 w 1187180"/>
              <a:gd name="connsiteY13" fmla="*/ 1697 h 971927"/>
              <a:gd name="connsiteX14" fmla="*/ 934076 w 1187180"/>
              <a:gd name="connsiteY14" fmla="*/ 98118 h 971927"/>
              <a:gd name="connsiteX15" fmla="*/ 126555 w 1187180"/>
              <a:gd name="connsiteY15" fmla="*/ 580220 h 971927"/>
              <a:gd name="connsiteX16" fmla="*/ 108476 w 1187180"/>
              <a:gd name="connsiteY16" fmla="*/ 562141 h 971927"/>
              <a:gd name="connsiteX17" fmla="*/ 216949 w 1187180"/>
              <a:gd name="connsiteY17" fmla="*/ 459694 h 971927"/>
              <a:gd name="connsiteX18" fmla="*/ 241054 w 1187180"/>
              <a:gd name="connsiteY18" fmla="*/ 477773 h 971927"/>
              <a:gd name="connsiteX19" fmla="*/ 126555 w 1187180"/>
              <a:gd name="connsiteY19" fmla="*/ 580220 h 971927"/>
              <a:gd name="connsiteX0" fmla="*/ 825600 w 1078704"/>
              <a:gd name="connsiteY0" fmla="*/ 98118 h 971927"/>
              <a:gd name="connsiteX1" fmla="*/ 355551 w 1078704"/>
              <a:gd name="connsiteY1" fmla="*/ 586246 h 971927"/>
              <a:gd name="connsiteX2" fmla="*/ 180788 w 1078704"/>
              <a:gd name="connsiteY2" fmla="*/ 357247 h 971927"/>
              <a:gd name="connsiteX3" fmla="*/ 174762 w 1078704"/>
              <a:gd name="connsiteY3" fmla="*/ 574193 h 971927"/>
              <a:gd name="connsiteX4" fmla="*/ 355551 w 1078704"/>
              <a:gd name="connsiteY4" fmla="*/ 682666 h 971927"/>
              <a:gd name="connsiteX5" fmla="*/ 518260 w 1078704"/>
              <a:gd name="connsiteY5" fmla="*/ 604325 h 971927"/>
              <a:gd name="connsiteX6" fmla="*/ 542365 w 1078704"/>
              <a:gd name="connsiteY6" fmla="*/ 646509 h 971927"/>
              <a:gd name="connsiteX7" fmla="*/ 476076 w 1078704"/>
              <a:gd name="connsiteY7" fmla="*/ 923718 h 971927"/>
              <a:gd name="connsiteX8" fmla="*/ 530312 w 1078704"/>
              <a:gd name="connsiteY8" fmla="*/ 971927 h 971927"/>
              <a:gd name="connsiteX9" fmla="*/ 578523 w 1078704"/>
              <a:gd name="connsiteY9" fmla="*/ 941796 h 971927"/>
              <a:gd name="connsiteX10" fmla="*/ 626733 w 1078704"/>
              <a:gd name="connsiteY10" fmla="*/ 779087 h 971927"/>
              <a:gd name="connsiteX11" fmla="*/ 1078704 w 1078704"/>
              <a:gd name="connsiteY11" fmla="*/ 80039 h 971927"/>
              <a:gd name="connsiteX12" fmla="*/ 970231 w 1078704"/>
              <a:gd name="connsiteY12" fmla="*/ 1697 h 971927"/>
              <a:gd name="connsiteX13" fmla="*/ 825600 w 1078704"/>
              <a:gd name="connsiteY13" fmla="*/ 98118 h 971927"/>
              <a:gd name="connsiteX14" fmla="*/ 18079 w 1078704"/>
              <a:gd name="connsiteY14" fmla="*/ 580220 h 971927"/>
              <a:gd name="connsiteX15" fmla="*/ 0 w 1078704"/>
              <a:gd name="connsiteY15" fmla="*/ 562141 h 971927"/>
              <a:gd name="connsiteX16" fmla="*/ 108473 w 1078704"/>
              <a:gd name="connsiteY16" fmla="*/ 459694 h 971927"/>
              <a:gd name="connsiteX17" fmla="*/ 132578 w 1078704"/>
              <a:gd name="connsiteY17" fmla="*/ 477773 h 971927"/>
              <a:gd name="connsiteX18" fmla="*/ 18079 w 1078704"/>
              <a:gd name="connsiteY18" fmla="*/ 580220 h 971927"/>
              <a:gd name="connsiteX0" fmla="*/ 825600 w 1078704"/>
              <a:gd name="connsiteY0" fmla="*/ 98118 h 971927"/>
              <a:gd name="connsiteX1" fmla="*/ 355551 w 1078704"/>
              <a:gd name="connsiteY1" fmla="*/ 586246 h 971927"/>
              <a:gd name="connsiteX2" fmla="*/ 174762 w 1078704"/>
              <a:gd name="connsiteY2" fmla="*/ 574193 h 971927"/>
              <a:gd name="connsiteX3" fmla="*/ 355551 w 1078704"/>
              <a:gd name="connsiteY3" fmla="*/ 682666 h 971927"/>
              <a:gd name="connsiteX4" fmla="*/ 518260 w 1078704"/>
              <a:gd name="connsiteY4" fmla="*/ 604325 h 971927"/>
              <a:gd name="connsiteX5" fmla="*/ 542365 w 1078704"/>
              <a:gd name="connsiteY5" fmla="*/ 646509 h 971927"/>
              <a:gd name="connsiteX6" fmla="*/ 476076 w 1078704"/>
              <a:gd name="connsiteY6" fmla="*/ 923718 h 971927"/>
              <a:gd name="connsiteX7" fmla="*/ 530312 w 1078704"/>
              <a:gd name="connsiteY7" fmla="*/ 971927 h 971927"/>
              <a:gd name="connsiteX8" fmla="*/ 578523 w 1078704"/>
              <a:gd name="connsiteY8" fmla="*/ 941796 h 971927"/>
              <a:gd name="connsiteX9" fmla="*/ 626733 w 1078704"/>
              <a:gd name="connsiteY9" fmla="*/ 779087 h 971927"/>
              <a:gd name="connsiteX10" fmla="*/ 1078704 w 1078704"/>
              <a:gd name="connsiteY10" fmla="*/ 80039 h 971927"/>
              <a:gd name="connsiteX11" fmla="*/ 970231 w 1078704"/>
              <a:gd name="connsiteY11" fmla="*/ 1697 h 971927"/>
              <a:gd name="connsiteX12" fmla="*/ 825600 w 1078704"/>
              <a:gd name="connsiteY12" fmla="*/ 98118 h 971927"/>
              <a:gd name="connsiteX13" fmla="*/ 18079 w 1078704"/>
              <a:gd name="connsiteY13" fmla="*/ 580220 h 971927"/>
              <a:gd name="connsiteX14" fmla="*/ 0 w 1078704"/>
              <a:gd name="connsiteY14" fmla="*/ 562141 h 971927"/>
              <a:gd name="connsiteX15" fmla="*/ 108473 w 1078704"/>
              <a:gd name="connsiteY15" fmla="*/ 459694 h 971927"/>
              <a:gd name="connsiteX16" fmla="*/ 132578 w 1078704"/>
              <a:gd name="connsiteY16" fmla="*/ 477773 h 971927"/>
              <a:gd name="connsiteX17" fmla="*/ 18079 w 1078704"/>
              <a:gd name="connsiteY17" fmla="*/ 580220 h 971927"/>
              <a:gd name="connsiteX0" fmla="*/ 825600 w 1078704"/>
              <a:gd name="connsiteY0" fmla="*/ 98118 h 971927"/>
              <a:gd name="connsiteX1" fmla="*/ 355551 w 1078704"/>
              <a:gd name="connsiteY1" fmla="*/ 586246 h 971927"/>
              <a:gd name="connsiteX2" fmla="*/ 355551 w 1078704"/>
              <a:gd name="connsiteY2" fmla="*/ 682666 h 971927"/>
              <a:gd name="connsiteX3" fmla="*/ 518260 w 1078704"/>
              <a:gd name="connsiteY3" fmla="*/ 604325 h 971927"/>
              <a:gd name="connsiteX4" fmla="*/ 542365 w 1078704"/>
              <a:gd name="connsiteY4" fmla="*/ 646509 h 971927"/>
              <a:gd name="connsiteX5" fmla="*/ 476076 w 1078704"/>
              <a:gd name="connsiteY5" fmla="*/ 923718 h 971927"/>
              <a:gd name="connsiteX6" fmla="*/ 530312 w 1078704"/>
              <a:gd name="connsiteY6" fmla="*/ 971927 h 971927"/>
              <a:gd name="connsiteX7" fmla="*/ 578523 w 1078704"/>
              <a:gd name="connsiteY7" fmla="*/ 941796 h 971927"/>
              <a:gd name="connsiteX8" fmla="*/ 626733 w 1078704"/>
              <a:gd name="connsiteY8" fmla="*/ 779087 h 971927"/>
              <a:gd name="connsiteX9" fmla="*/ 1078704 w 1078704"/>
              <a:gd name="connsiteY9" fmla="*/ 80039 h 971927"/>
              <a:gd name="connsiteX10" fmla="*/ 970231 w 1078704"/>
              <a:gd name="connsiteY10" fmla="*/ 1697 h 971927"/>
              <a:gd name="connsiteX11" fmla="*/ 825600 w 1078704"/>
              <a:gd name="connsiteY11" fmla="*/ 98118 h 971927"/>
              <a:gd name="connsiteX12" fmla="*/ 18079 w 1078704"/>
              <a:gd name="connsiteY12" fmla="*/ 580220 h 971927"/>
              <a:gd name="connsiteX13" fmla="*/ 0 w 1078704"/>
              <a:gd name="connsiteY13" fmla="*/ 562141 h 971927"/>
              <a:gd name="connsiteX14" fmla="*/ 108473 w 1078704"/>
              <a:gd name="connsiteY14" fmla="*/ 459694 h 971927"/>
              <a:gd name="connsiteX15" fmla="*/ 132578 w 1078704"/>
              <a:gd name="connsiteY15" fmla="*/ 477773 h 971927"/>
              <a:gd name="connsiteX16" fmla="*/ 18079 w 1078704"/>
              <a:gd name="connsiteY16" fmla="*/ 580220 h 971927"/>
              <a:gd name="connsiteX0" fmla="*/ 825752 w 1078856"/>
              <a:gd name="connsiteY0" fmla="*/ 98118 h 971927"/>
              <a:gd name="connsiteX1" fmla="*/ 355703 w 1078856"/>
              <a:gd name="connsiteY1" fmla="*/ 586246 h 971927"/>
              <a:gd name="connsiteX2" fmla="*/ 355703 w 1078856"/>
              <a:gd name="connsiteY2" fmla="*/ 682666 h 971927"/>
              <a:gd name="connsiteX3" fmla="*/ 518412 w 1078856"/>
              <a:gd name="connsiteY3" fmla="*/ 604325 h 971927"/>
              <a:gd name="connsiteX4" fmla="*/ 542517 w 1078856"/>
              <a:gd name="connsiteY4" fmla="*/ 646509 h 971927"/>
              <a:gd name="connsiteX5" fmla="*/ 476228 w 1078856"/>
              <a:gd name="connsiteY5" fmla="*/ 923718 h 971927"/>
              <a:gd name="connsiteX6" fmla="*/ 530464 w 1078856"/>
              <a:gd name="connsiteY6" fmla="*/ 971927 h 971927"/>
              <a:gd name="connsiteX7" fmla="*/ 578675 w 1078856"/>
              <a:gd name="connsiteY7" fmla="*/ 941796 h 971927"/>
              <a:gd name="connsiteX8" fmla="*/ 626885 w 1078856"/>
              <a:gd name="connsiteY8" fmla="*/ 779087 h 971927"/>
              <a:gd name="connsiteX9" fmla="*/ 1078856 w 1078856"/>
              <a:gd name="connsiteY9" fmla="*/ 80039 h 971927"/>
              <a:gd name="connsiteX10" fmla="*/ 970383 w 1078856"/>
              <a:gd name="connsiteY10" fmla="*/ 1697 h 971927"/>
              <a:gd name="connsiteX11" fmla="*/ 825752 w 1078856"/>
              <a:gd name="connsiteY11" fmla="*/ 98118 h 971927"/>
              <a:gd name="connsiteX12" fmla="*/ 132730 w 1078856"/>
              <a:gd name="connsiteY12" fmla="*/ 477773 h 971927"/>
              <a:gd name="connsiteX13" fmla="*/ 152 w 1078856"/>
              <a:gd name="connsiteY13" fmla="*/ 562141 h 971927"/>
              <a:gd name="connsiteX14" fmla="*/ 108625 w 1078856"/>
              <a:gd name="connsiteY14" fmla="*/ 459694 h 971927"/>
              <a:gd name="connsiteX15" fmla="*/ 132730 w 1078856"/>
              <a:gd name="connsiteY15" fmla="*/ 477773 h 971927"/>
              <a:gd name="connsiteX0" fmla="*/ 825600 w 1078704"/>
              <a:gd name="connsiteY0" fmla="*/ 98118 h 971927"/>
              <a:gd name="connsiteX1" fmla="*/ 355551 w 1078704"/>
              <a:gd name="connsiteY1" fmla="*/ 586246 h 971927"/>
              <a:gd name="connsiteX2" fmla="*/ 355551 w 1078704"/>
              <a:gd name="connsiteY2" fmla="*/ 682666 h 971927"/>
              <a:gd name="connsiteX3" fmla="*/ 518260 w 1078704"/>
              <a:gd name="connsiteY3" fmla="*/ 604325 h 971927"/>
              <a:gd name="connsiteX4" fmla="*/ 542365 w 1078704"/>
              <a:gd name="connsiteY4" fmla="*/ 646509 h 971927"/>
              <a:gd name="connsiteX5" fmla="*/ 476076 w 1078704"/>
              <a:gd name="connsiteY5" fmla="*/ 923718 h 971927"/>
              <a:gd name="connsiteX6" fmla="*/ 530312 w 1078704"/>
              <a:gd name="connsiteY6" fmla="*/ 971927 h 971927"/>
              <a:gd name="connsiteX7" fmla="*/ 578523 w 1078704"/>
              <a:gd name="connsiteY7" fmla="*/ 941796 h 971927"/>
              <a:gd name="connsiteX8" fmla="*/ 626733 w 1078704"/>
              <a:gd name="connsiteY8" fmla="*/ 779087 h 971927"/>
              <a:gd name="connsiteX9" fmla="*/ 1078704 w 1078704"/>
              <a:gd name="connsiteY9" fmla="*/ 80039 h 971927"/>
              <a:gd name="connsiteX10" fmla="*/ 970231 w 1078704"/>
              <a:gd name="connsiteY10" fmla="*/ 1697 h 971927"/>
              <a:gd name="connsiteX11" fmla="*/ 825600 w 1078704"/>
              <a:gd name="connsiteY11" fmla="*/ 98118 h 971927"/>
              <a:gd name="connsiteX12" fmla="*/ 108473 w 1078704"/>
              <a:gd name="connsiteY12" fmla="*/ 459694 h 971927"/>
              <a:gd name="connsiteX13" fmla="*/ 0 w 1078704"/>
              <a:gd name="connsiteY13" fmla="*/ 562141 h 971927"/>
              <a:gd name="connsiteX14" fmla="*/ 108473 w 1078704"/>
              <a:gd name="connsiteY14" fmla="*/ 459694 h 971927"/>
              <a:gd name="connsiteX0" fmla="*/ 511710 w 764814"/>
              <a:gd name="connsiteY0" fmla="*/ 98118 h 971927"/>
              <a:gd name="connsiteX1" fmla="*/ 41661 w 764814"/>
              <a:gd name="connsiteY1" fmla="*/ 586246 h 971927"/>
              <a:gd name="connsiteX2" fmla="*/ 41661 w 764814"/>
              <a:gd name="connsiteY2" fmla="*/ 682666 h 971927"/>
              <a:gd name="connsiteX3" fmla="*/ 204370 w 764814"/>
              <a:gd name="connsiteY3" fmla="*/ 604325 h 971927"/>
              <a:gd name="connsiteX4" fmla="*/ 228475 w 764814"/>
              <a:gd name="connsiteY4" fmla="*/ 646509 h 971927"/>
              <a:gd name="connsiteX5" fmla="*/ 162186 w 764814"/>
              <a:gd name="connsiteY5" fmla="*/ 923718 h 971927"/>
              <a:gd name="connsiteX6" fmla="*/ 216422 w 764814"/>
              <a:gd name="connsiteY6" fmla="*/ 971927 h 971927"/>
              <a:gd name="connsiteX7" fmla="*/ 264633 w 764814"/>
              <a:gd name="connsiteY7" fmla="*/ 941796 h 971927"/>
              <a:gd name="connsiteX8" fmla="*/ 312843 w 764814"/>
              <a:gd name="connsiteY8" fmla="*/ 779087 h 971927"/>
              <a:gd name="connsiteX9" fmla="*/ 764814 w 764814"/>
              <a:gd name="connsiteY9" fmla="*/ 80039 h 971927"/>
              <a:gd name="connsiteX10" fmla="*/ 656341 w 764814"/>
              <a:gd name="connsiteY10" fmla="*/ 1697 h 971927"/>
              <a:gd name="connsiteX11" fmla="*/ 511710 w 764814"/>
              <a:gd name="connsiteY11" fmla="*/ 98118 h 971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64814" h="971927">
                <a:moveTo>
                  <a:pt x="511710" y="98118"/>
                </a:moveTo>
                <a:cubicBezTo>
                  <a:pt x="403237" y="393405"/>
                  <a:pt x="120002" y="488821"/>
                  <a:pt x="41661" y="586246"/>
                </a:cubicBezTo>
                <a:cubicBezTo>
                  <a:pt x="-36680" y="683671"/>
                  <a:pt x="14543" y="679653"/>
                  <a:pt x="41661" y="682666"/>
                </a:cubicBezTo>
                <a:cubicBezTo>
                  <a:pt x="68779" y="685679"/>
                  <a:pt x="168212" y="604325"/>
                  <a:pt x="204370" y="604325"/>
                </a:cubicBezTo>
                <a:cubicBezTo>
                  <a:pt x="216422" y="604325"/>
                  <a:pt x="228475" y="610351"/>
                  <a:pt x="228475" y="646509"/>
                </a:cubicBezTo>
                <a:cubicBezTo>
                  <a:pt x="228475" y="700745"/>
                  <a:pt x="162186" y="875507"/>
                  <a:pt x="162186" y="923718"/>
                </a:cubicBezTo>
                <a:cubicBezTo>
                  <a:pt x="162186" y="953849"/>
                  <a:pt x="192318" y="971927"/>
                  <a:pt x="216422" y="971927"/>
                </a:cubicBezTo>
                <a:cubicBezTo>
                  <a:pt x="240527" y="971927"/>
                  <a:pt x="258606" y="959875"/>
                  <a:pt x="264633" y="941796"/>
                </a:cubicBezTo>
                <a:cubicBezTo>
                  <a:pt x="282712" y="881533"/>
                  <a:pt x="294764" y="827297"/>
                  <a:pt x="312843" y="779087"/>
                </a:cubicBezTo>
                <a:cubicBezTo>
                  <a:pt x="547867" y="13750"/>
                  <a:pt x="764814" y="248775"/>
                  <a:pt x="764814" y="80039"/>
                </a:cubicBezTo>
                <a:cubicBezTo>
                  <a:pt x="764814" y="19776"/>
                  <a:pt x="716603" y="1697"/>
                  <a:pt x="656341" y="1697"/>
                </a:cubicBezTo>
                <a:cubicBezTo>
                  <a:pt x="596078" y="-10355"/>
                  <a:pt x="535815" y="43881"/>
                  <a:pt x="511710" y="98118"/>
                </a:cubicBezTo>
                <a:close/>
              </a:path>
            </a:pathLst>
          </a:custGeom>
          <a:solidFill>
            <a:schemeClr val="bg2"/>
          </a:solidFill>
          <a:ln w="60232" cap="flat">
            <a:noFill/>
            <a:prstDash val="solid"/>
            <a:miter/>
          </a:ln>
        </p:spPr>
        <p:txBody>
          <a:bodyPr rtlCol="0" anchor="ctr"/>
          <a:lstStyle/>
          <a:p>
            <a:endParaRPr lang="nl-NL" dirty="0"/>
          </a:p>
        </p:txBody>
      </p:sp>
      <p:sp>
        <p:nvSpPr>
          <p:cNvPr id="71" name="Vrije vorm: vorm 70">
            <a:extLst>
              <a:ext uri="{FF2B5EF4-FFF2-40B4-BE49-F238E27FC236}">
                <a16:creationId xmlns:a16="http://schemas.microsoft.com/office/drawing/2014/main" id="{03BF6193-4E54-422C-99C1-2774EAC0C1F0}"/>
              </a:ext>
            </a:extLst>
          </p:cNvPr>
          <p:cNvSpPr/>
          <p:nvPr userDrawn="1"/>
        </p:nvSpPr>
        <p:spPr>
          <a:xfrm>
            <a:off x="7545216" y="4827207"/>
            <a:ext cx="314272" cy="388047"/>
          </a:xfrm>
          <a:custGeom>
            <a:avLst/>
            <a:gdLst>
              <a:gd name="connsiteX0" fmla="*/ 196492 w 374873"/>
              <a:gd name="connsiteY0" fmla="*/ 162068 h 462873"/>
              <a:gd name="connsiteX1" fmla="*/ 190525 w 374873"/>
              <a:gd name="connsiteY1" fmla="*/ 182104 h 462873"/>
              <a:gd name="connsiteX2" fmla="*/ 156540 w 374873"/>
              <a:gd name="connsiteY2" fmla="*/ 223942 h 462873"/>
              <a:gd name="connsiteX3" fmla="*/ 148969 w 374873"/>
              <a:gd name="connsiteY3" fmla="*/ 226933 h 462873"/>
              <a:gd name="connsiteX4" fmla="*/ 315227 w 374873"/>
              <a:gd name="connsiteY4" fmla="*/ 0 h 462873"/>
              <a:gd name="connsiteX5" fmla="*/ 343977 w 374873"/>
              <a:gd name="connsiteY5" fmla="*/ 18483 h 462873"/>
              <a:gd name="connsiteX6" fmla="*/ 374873 w 374873"/>
              <a:gd name="connsiteY6" fmla="*/ 125074 h 462873"/>
              <a:gd name="connsiteX7" fmla="*/ 28835 w 374873"/>
              <a:gd name="connsiteY7" fmla="*/ 462873 h 462873"/>
              <a:gd name="connsiteX8" fmla="*/ 0 w 374873"/>
              <a:gd name="connsiteY8" fmla="*/ 442275 h 462873"/>
              <a:gd name="connsiteX9" fmla="*/ 41194 w 374873"/>
              <a:gd name="connsiteY9" fmla="*/ 401081 h 462873"/>
              <a:gd name="connsiteX10" fmla="*/ 296602 w 374873"/>
              <a:gd name="connsiteY10" fmla="*/ 120955 h 462873"/>
              <a:gd name="connsiteX11" fmla="*/ 285274 w 374873"/>
              <a:gd name="connsiteY11" fmla="*/ 80275 h 462873"/>
              <a:gd name="connsiteX12" fmla="*/ 263342 w 374873"/>
              <a:gd name="connsiteY12" fmla="*/ 70821 h 462873"/>
              <a:gd name="connsiteX0" fmla="*/ 196492 w 374873"/>
              <a:gd name="connsiteY0" fmla="*/ 162068 h 462873"/>
              <a:gd name="connsiteX1" fmla="*/ 190525 w 374873"/>
              <a:gd name="connsiteY1" fmla="*/ 182104 h 462873"/>
              <a:gd name="connsiteX2" fmla="*/ 156540 w 374873"/>
              <a:gd name="connsiteY2" fmla="*/ 223942 h 462873"/>
              <a:gd name="connsiteX3" fmla="*/ 196492 w 374873"/>
              <a:gd name="connsiteY3" fmla="*/ 162068 h 462873"/>
              <a:gd name="connsiteX4" fmla="*/ 315227 w 374873"/>
              <a:gd name="connsiteY4" fmla="*/ 0 h 462873"/>
              <a:gd name="connsiteX5" fmla="*/ 343977 w 374873"/>
              <a:gd name="connsiteY5" fmla="*/ 18483 h 462873"/>
              <a:gd name="connsiteX6" fmla="*/ 374873 w 374873"/>
              <a:gd name="connsiteY6" fmla="*/ 125074 h 462873"/>
              <a:gd name="connsiteX7" fmla="*/ 28835 w 374873"/>
              <a:gd name="connsiteY7" fmla="*/ 462873 h 462873"/>
              <a:gd name="connsiteX8" fmla="*/ 0 w 374873"/>
              <a:gd name="connsiteY8" fmla="*/ 442275 h 462873"/>
              <a:gd name="connsiteX9" fmla="*/ 41194 w 374873"/>
              <a:gd name="connsiteY9" fmla="*/ 401081 h 462873"/>
              <a:gd name="connsiteX10" fmla="*/ 296602 w 374873"/>
              <a:gd name="connsiteY10" fmla="*/ 120955 h 462873"/>
              <a:gd name="connsiteX11" fmla="*/ 285274 w 374873"/>
              <a:gd name="connsiteY11" fmla="*/ 80275 h 462873"/>
              <a:gd name="connsiteX12" fmla="*/ 263342 w 374873"/>
              <a:gd name="connsiteY12" fmla="*/ 70821 h 462873"/>
              <a:gd name="connsiteX13" fmla="*/ 315227 w 374873"/>
              <a:gd name="connsiteY13" fmla="*/ 0 h 462873"/>
              <a:gd name="connsiteX0" fmla="*/ 156540 w 374873"/>
              <a:gd name="connsiteY0" fmla="*/ 223942 h 462873"/>
              <a:gd name="connsiteX1" fmla="*/ 190525 w 374873"/>
              <a:gd name="connsiteY1" fmla="*/ 182104 h 462873"/>
              <a:gd name="connsiteX2" fmla="*/ 156540 w 374873"/>
              <a:gd name="connsiteY2" fmla="*/ 223942 h 462873"/>
              <a:gd name="connsiteX3" fmla="*/ 315227 w 374873"/>
              <a:gd name="connsiteY3" fmla="*/ 0 h 462873"/>
              <a:gd name="connsiteX4" fmla="*/ 343977 w 374873"/>
              <a:gd name="connsiteY4" fmla="*/ 18483 h 462873"/>
              <a:gd name="connsiteX5" fmla="*/ 374873 w 374873"/>
              <a:gd name="connsiteY5" fmla="*/ 125074 h 462873"/>
              <a:gd name="connsiteX6" fmla="*/ 28835 w 374873"/>
              <a:gd name="connsiteY6" fmla="*/ 462873 h 462873"/>
              <a:gd name="connsiteX7" fmla="*/ 0 w 374873"/>
              <a:gd name="connsiteY7" fmla="*/ 442275 h 462873"/>
              <a:gd name="connsiteX8" fmla="*/ 41194 w 374873"/>
              <a:gd name="connsiteY8" fmla="*/ 401081 h 462873"/>
              <a:gd name="connsiteX9" fmla="*/ 296602 w 374873"/>
              <a:gd name="connsiteY9" fmla="*/ 120955 h 462873"/>
              <a:gd name="connsiteX10" fmla="*/ 285274 w 374873"/>
              <a:gd name="connsiteY10" fmla="*/ 80275 h 462873"/>
              <a:gd name="connsiteX11" fmla="*/ 263342 w 374873"/>
              <a:gd name="connsiteY11" fmla="*/ 70821 h 462873"/>
              <a:gd name="connsiteX12" fmla="*/ 315227 w 374873"/>
              <a:gd name="connsiteY12" fmla="*/ 0 h 462873"/>
              <a:gd name="connsiteX0" fmla="*/ 315227 w 374873"/>
              <a:gd name="connsiteY0" fmla="*/ 0 h 462873"/>
              <a:gd name="connsiteX1" fmla="*/ 343977 w 374873"/>
              <a:gd name="connsiteY1" fmla="*/ 18483 h 462873"/>
              <a:gd name="connsiteX2" fmla="*/ 374873 w 374873"/>
              <a:gd name="connsiteY2" fmla="*/ 125074 h 462873"/>
              <a:gd name="connsiteX3" fmla="*/ 28835 w 374873"/>
              <a:gd name="connsiteY3" fmla="*/ 462873 h 462873"/>
              <a:gd name="connsiteX4" fmla="*/ 0 w 374873"/>
              <a:gd name="connsiteY4" fmla="*/ 442275 h 462873"/>
              <a:gd name="connsiteX5" fmla="*/ 41194 w 374873"/>
              <a:gd name="connsiteY5" fmla="*/ 401081 h 462873"/>
              <a:gd name="connsiteX6" fmla="*/ 296602 w 374873"/>
              <a:gd name="connsiteY6" fmla="*/ 120955 h 462873"/>
              <a:gd name="connsiteX7" fmla="*/ 285274 w 374873"/>
              <a:gd name="connsiteY7" fmla="*/ 80275 h 462873"/>
              <a:gd name="connsiteX8" fmla="*/ 263342 w 374873"/>
              <a:gd name="connsiteY8" fmla="*/ 70821 h 462873"/>
              <a:gd name="connsiteX9" fmla="*/ 315227 w 374873"/>
              <a:gd name="connsiteY9" fmla="*/ 0 h 462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4873" h="462873">
                <a:moveTo>
                  <a:pt x="315227" y="0"/>
                </a:moveTo>
                <a:lnTo>
                  <a:pt x="343977" y="18483"/>
                </a:lnTo>
                <a:cubicBezTo>
                  <a:pt x="363545" y="39595"/>
                  <a:pt x="374873" y="73581"/>
                  <a:pt x="374873" y="125074"/>
                </a:cubicBezTo>
                <a:cubicBezTo>
                  <a:pt x="374873" y="306333"/>
                  <a:pt x="82389" y="462873"/>
                  <a:pt x="28835" y="462873"/>
                </a:cubicBezTo>
                <a:cubicBezTo>
                  <a:pt x="16477" y="462873"/>
                  <a:pt x="0" y="458754"/>
                  <a:pt x="0" y="442275"/>
                </a:cubicBezTo>
                <a:cubicBezTo>
                  <a:pt x="0" y="429917"/>
                  <a:pt x="16477" y="413439"/>
                  <a:pt x="41194" y="401081"/>
                </a:cubicBezTo>
                <a:cubicBezTo>
                  <a:pt x="280125" y="281615"/>
                  <a:pt x="296602" y="170389"/>
                  <a:pt x="296602" y="120955"/>
                </a:cubicBezTo>
                <a:cubicBezTo>
                  <a:pt x="296602" y="102418"/>
                  <a:pt x="292483" y="89029"/>
                  <a:pt x="285274" y="80275"/>
                </a:cubicBezTo>
                <a:lnTo>
                  <a:pt x="263342" y="70821"/>
                </a:lnTo>
                <a:lnTo>
                  <a:pt x="315227" y="0"/>
                </a:lnTo>
                <a:close/>
              </a:path>
            </a:pathLst>
          </a:custGeom>
          <a:solidFill>
            <a:schemeClr val="bg2"/>
          </a:solidFill>
          <a:ln w="60232" cap="flat">
            <a:noFill/>
            <a:prstDash val="solid"/>
            <a:miter/>
          </a:ln>
        </p:spPr>
        <p:txBody>
          <a:bodyPr rtlCol="0" anchor="ctr"/>
          <a:lstStyle/>
          <a:p>
            <a:endParaRPr lang="nl-NL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312B9603-7A4F-4E68-BB03-E44F6512E26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-1814" y="-504436"/>
            <a:ext cx="11114087" cy="398396"/>
          </a:xfrm>
        </p:spPr>
        <p:txBody>
          <a:bodyPr/>
          <a:lstStyle>
            <a:lvl1pPr>
              <a:defRPr sz="1400">
                <a:solidFill>
                  <a:schemeClr val="tx1"/>
                </a:solidFill>
              </a:defRPr>
            </a:lvl1pPr>
          </a:lstStyle>
          <a:p>
            <a:r>
              <a:rPr lang="nl-NL" dirty="0"/>
              <a:t>INTRO + OUTRO [LOGO ANIMATIE]</a:t>
            </a:r>
          </a:p>
        </p:txBody>
      </p:sp>
    </p:spTree>
    <p:extLst>
      <p:ext uri="{BB962C8B-B14F-4D97-AF65-F5344CB8AC3E}">
        <p14:creationId xmlns:p14="http://schemas.microsoft.com/office/powerpoint/2010/main" val="6827906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400"/>
                            </p:stCondLst>
                            <p:childTnLst>
                              <p:par>
                                <p:cTn id="1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25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650"/>
                            </p:stCondLst>
                            <p:childTnLst>
                              <p:par>
                                <p:cTn id="2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25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900"/>
                            </p:stCondLst>
                            <p:childTnLst>
                              <p:par>
                                <p:cTn id="2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25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150"/>
                            </p:stCondLst>
                            <p:childTnLst>
                              <p:par>
                                <p:cTn id="3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25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1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25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1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25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59" grpId="0" animBg="1"/>
      <p:bldP spid="60" grpId="0" animBg="1"/>
      <p:bldP spid="61" grpId="0" animBg="1"/>
      <p:bldP spid="62" grpId="0" animBg="1"/>
      <p:bldP spid="70" grpId="0" animBg="1"/>
      <p:bldP spid="71" grpId="0" animBg="1"/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Beeld 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- INSTRUCTIES">
            <a:extLst>
              <a:ext uri="{FF2B5EF4-FFF2-40B4-BE49-F238E27FC236}">
                <a16:creationId xmlns:a16="http://schemas.microsoft.com/office/drawing/2014/main" id="{EE9527F1-B0AC-4BA9-A1DA-291F6D0A9553}"/>
              </a:ext>
            </a:extLst>
          </p:cNvPr>
          <p:cNvGrpSpPr/>
          <p:nvPr userDrawn="1"/>
        </p:nvGrpSpPr>
        <p:grpSpPr>
          <a:xfrm>
            <a:off x="12377595" y="-1"/>
            <a:ext cx="3693386" cy="6688475"/>
            <a:chOff x="-3786165" y="-1"/>
            <a:chExt cx="3693386" cy="6688475"/>
          </a:xfrm>
        </p:grpSpPr>
        <p:sp>
          <p:nvSpPr>
            <p:cNvPr id="10" name="Rechthoek 9">
              <a:extLst>
                <a:ext uri="{FF2B5EF4-FFF2-40B4-BE49-F238E27FC236}">
                  <a16:creationId xmlns:a16="http://schemas.microsoft.com/office/drawing/2014/main" id="{9A90E5B5-65A3-4F03-8EF3-2A9F3D346B48}"/>
                </a:ext>
              </a:extLst>
            </p:cNvPr>
            <p:cNvSpPr/>
            <p:nvPr userDrawn="1"/>
          </p:nvSpPr>
          <p:spPr>
            <a:xfrm>
              <a:off x="-3786165" y="-1"/>
              <a:ext cx="3593091" cy="603485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Afbeelding invoegen/opmaken</a:t>
              </a:r>
            </a:p>
          </p:txBody>
        </p:sp>
        <p:sp>
          <p:nvSpPr>
            <p:cNvPr id="11" name="Ovaal 10">
              <a:extLst>
                <a:ext uri="{FF2B5EF4-FFF2-40B4-BE49-F238E27FC236}">
                  <a16:creationId xmlns:a16="http://schemas.microsoft.com/office/drawing/2014/main" id="{537E3D66-3EBB-4F0B-9D45-140F21968A60}"/>
                </a:ext>
              </a:extLst>
            </p:cNvPr>
            <p:cNvSpPr/>
            <p:nvPr userDrawn="1"/>
          </p:nvSpPr>
          <p:spPr>
            <a:xfrm>
              <a:off x="-3603587" y="46532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13" name="Rechthoek 12">
              <a:extLst>
                <a:ext uri="{FF2B5EF4-FFF2-40B4-BE49-F238E27FC236}">
                  <a16:creationId xmlns:a16="http://schemas.microsoft.com/office/drawing/2014/main" id="{F5C6161F-5182-4C4B-B4AE-BDC769A2D470}"/>
                </a:ext>
              </a:extLst>
            </p:cNvPr>
            <p:cNvSpPr/>
            <p:nvPr userDrawn="1"/>
          </p:nvSpPr>
          <p:spPr>
            <a:xfrm>
              <a:off x="-3319415" y="465324"/>
              <a:ext cx="2962706" cy="668152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Wanneer nodig, verwijder de bestaande afbeelding d.m.v. de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‘Backspace toets’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Selecteer het afbeeldingskader, ga naar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‘Slidebuilder'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en klik op de knop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'Afbeeldingen’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5" name="Ovaal 14">
              <a:extLst>
                <a:ext uri="{FF2B5EF4-FFF2-40B4-BE49-F238E27FC236}">
                  <a16:creationId xmlns:a16="http://schemas.microsoft.com/office/drawing/2014/main" id="{23099CDE-7812-4056-B09C-C596AC946896}"/>
                </a:ext>
              </a:extLst>
            </p:cNvPr>
            <p:cNvSpPr/>
            <p:nvPr userDrawn="1"/>
          </p:nvSpPr>
          <p:spPr>
            <a:xfrm>
              <a:off x="-3603587" y="2633935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16" name="Rechthoek 15">
              <a:extLst>
                <a:ext uri="{FF2B5EF4-FFF2-40B4-BE49-F238E27FC236}">
                  <a16:creationId xmlns:a16="http://schemas.microsoft.com/office/drawing/2014/main" id="{F705F398-A08A-4BF5-9018-591F5940E77C}"/>
                </a:ext>
              </a:extLst>
            </p:cNvPr>
            <p:cNvSpPr/>
            <p:nvPr userDrawn="1"/>
          </p:nvSpPr>
          <p:spPr>
            <a:xfrm>
              <a:off x="-3319416" y="2633936"/>
              <a:ext cx="3126341" cy="46279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Klik met de rechter muisknop op de miniatuurweergave van de dia aan de linkerkant van het scherm en kies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‘Dia herstellen’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17" name="Ovaal 16">
              <a:extLst>
                <a:ext uri="{FF2B5EF4-FFF2-40B4-BE49-F238E27FC236}">
                  <a16:creationId xmlns:a16="http://schemas.microsoft.com/office/drawing/2014/main" id="{F1B6976E-0E31-498D-8393-F9AFA1D13890}"/>
                </a:ext>
              </a:extLst>
            </p:cNvPr>
            <p:cNvSpPr/>
            <p:nvPr userDrawn="1"/>
          </p:nvSpPr>
          <p:spPr>
            <a:xfrm>
              <a:off x="-3603587" y="4226365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19" name="Rechthoek 18">
              <a:extLst>
                <a:ext uri="{FF2B5EF4-FFF2-40B4-BE49-F238E27FC236}">
                  <a16:creationId xmlns:a16="http://schemas.microsoft.com/office/drawing/2014/main" id="{5D4F61DA-3CBC-4540-8658-D0F97608CE5A}"/>
                </a:ext>
              </a:extLst>
            </p:cNvPr>
            <p:cNvSpPr/>
            <p:nvPr userDrawn="1"/>
          </p:nvSpPr>
          <p:spPr>
            <a:xfrm>
              <a:off x="-3319416" y="4226366"/>
              <a:ext cx="3008779" cy="82095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Om de afbeelding te schalen of bij te snijden, ga naar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‘Hulpmiddelen voor afbeeldingen - Opmaak’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en klik op de knop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‘Bijsnijden’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Schaal met de bolletjes de afbeelding en met de hoekjes het afbeeldingskader.</a:t>
              </a:r>
            </a:p>
          </p:txBody>
        </p:sp>
        <p:sp>
          <p:nvSpPr>
            <p:cNvPr id="20" name="Rechthoek 19">
              <a:extLst>
                <a:ext uri="{FF2B5EF4-FFF2-40B4-BE49-F238E27FC236}">
                  <a16:creationId xmlns:a16="http://schemas.microsoft.com/office/drawing/2014/main" id="{DC127C16-E312-41CB-BCE4-169DD61EAB7B}"/>
                </a:ext>
              </a:extLst>
            </p:cNvPr>
            <p:cNvSpPr/>
            <p:nvPr userDrawn="1"/>
          </p:nvSpPr>
          <p:spPr>
            <a:xfrm>
              <a:off x="-3316836" y="3200265"/>
              <a:ext cx="1239216" cy="719917"/>
            </a:xfrm>
            <a:prstGeom prst="rect">
              <a:avLst/>
            </a:prstGeom>
            <a:pattFill prst="wdUpDiag">
              <a:fgClr>
                <a:srgbClr val="E0E0E0"/>
              </a:fgClr>
              <a:bgClr>
                <a:srgbClr val="ECECEC"/>
              </a:bgClr>
            </a:pattFill>
            <a:ln w="12700">
              <a:solidFill>
                <a:srgbClr val="D3D3D3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1000" b="0" i="1" noProof="0" dirty="0">
                <a:solidFill>
                  <a:srgbClr val="211F26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21" name="Groep 20">
              <a:extLst>
                <a:ext uri="{FF2B5EF4-FFF2-40B4-BE49-F238E27FC236}">
                  <a16:creationId xmlns:a16="http://schemas.microsoft.com/office/drawing/2014/main" id="{8B16F12A-08B1-4A6F-830F-FB3F8CEB6CE9}"/>
                </a:ext>
              </a:extLst>
            </p:cNvPr>
            <p:cNvGrpSpPr/>
            <p:nvPr userDrawn="1"/>
          </p:nvGrpSpPr>
          <p:grpSpPr>
            <a:xfrm>
              <a:off x="-2485819" y="3479783"/>
              <a:ext cx="1222990" cy="563933"/>
              <a:chOff x="-2485819" y="3399207"/>
              <a:chExt cx="1222990" cy="563933"/>
            </a:xfrm>
          </p:grpSpPr>
          <p:sp>
            <p:nvSpPr>
              <p:cNvPr id="60" name="Rechthoek 59">
                <a:extLst>
                  <a:ext uri="{FF2B5EF4-FFF2-40B4-BE49-F238E27FC236}">
                    <a16:creationId xmlns:a16="http://schemas.microsoft.com/office/drawing/2014/main" id="{98529E6E-CE63-4A61-99F4-79D52D370197}"/>
                  </a:ext>
                </a:extLst>
              </p:cNvPr>
              <p:cNvSpPr/>
              <p:nvPr userDrawn="1"/>
            </p:nvSpPr>
            <p:spPr>
              <a:xfrm>
                <a:off x="-2485819" y="3399207"/>
                <a:ext cx="1176476" cy="504851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1" name="Rechthoek 60">
                <a:extLst>
                  <a:ext uri="{FF2B5EF4-FFF2-40B4-BE49-F238E27FC236}">
                    <a16:creationId xmlns:a16="http://schemas.microsoft.com/office/drawing/2014/main" id="{305A6833-5C22-4397-AAD5-0A9C7708D2A7}"/>
                  </a:ext>
                </a:extLst>
              </p:cNvPr>
              <p:cNvSpPr/>
              <p:nvPr userDrawn="1"/>
            </p:nvSpPr>
            <p:spPr>
              <a:xfrm>
                <a:off x="-2479584" y="3652838"/>
                <a:ext cx="1164007" cy="246701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62" name="Groep 61">
                <a:extLst>
                  <a:ext uri="{FF2B5EF4-FFF2-40B4-BE49-F238E27FC236}">
                    <a16:creationId xmlns:a16="http://schemas.microsoft.com/office/drawing/2014/main" id="{02826859-CFCC-402C-9F76-A617E88F9C32}"/>
                  </a:ext>
                </a:extLst>
              </p:cNvPr>
              <p:cNvGrpSpPr/>
              <p:nvPr userDrawn="1"/>
            </p:nvGrpSpPr>
            <p:grpSpPr>
              <a:xfrm>
                <a:off x="-2403869" y="3460544"/>
                <a:ext cx="155951" cy="131922"/>
                <a:chOff x="12968836" y="3354170"/>
                <a:chExt cx="404806" cy="342433"/>
              </a:xfrm>
            </p:grpSpPr>
            <p:sp>
              <p:nvSpPr>
                <p:cNvPr id="75" name="Rechthoek: afgeronde hoeken 74">
                  <a:extLst>
                    <a:ext uri="{FF2B5EF4-FFF2-40B4-BE49-F238E27FC236}">
                      <a16:creationId xmlns:a16="http://schemas.microsoft.com/office/drawing/2014/main" id="{4EDCCF80-E7B2-4063-842A-0E99DADC82D1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6" name="Rechthoek 75">
                  <a:extLst>
                    <a:ext uri="{FF2B5EF4-FFF2-40B4-BE49-F238E27FC236}">
                      <a16:creationId xmlns:a16="http://schemas.microsoft.com/office/drawing/2014/main" id="{695AAE94-63D9-4A5B-8D3D-C5805C6EEAF9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7" name="Rechthoek 76">
                  <a:extLst>
                    <a:ext uri="{FF2B5EF4-FFF2-40B4-BE49-F238E27FC236}">
                      <a16:creationId xmlns:a16="http://schemas.microsoft.com/office/drawing/2014/main" id="{9548073D-78A9-4664-A425-C182050AEDFF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8" name="Rechthoek 77">
                  <a:extLst>
                    <a:ext uri="{FF2B5EF4-FFF2-40B4-BE49-F238E27FC236}">
                      <a16:creationId xmlns:a16="http://schemas.microsoft.com/office/drawing/2014/main" id="{E05B3118-5105-4731-912A-1010DD4AD4CC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9" name="Rechthoek 78">
                  <a:extLst>
                    <a:ext uri="{FF2B5EF4-FFF2-40B4-BE49-F238E27FC236}">
                      <a16:creationId xmlns:a16="http://schemas.microsoft.com/office/drawing/2014/main" id="{0F979FFB-5833-4FC2-887A-1EB7B0F0C23C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0" name="Rechthoek 79">
                  <a:extLst>
                    <a:ext uri="{FF2B5EF4-FFF2-40B4-BE49-F238E27FC236}">
                      <a16:creationId xmlns:a16="http://schemas.microsoft.com/office/drawing/2014/main" id="{A77AAF69-33EC-4D3E-8D95-706FBF2C1366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63" name="Groep 62">
                <a:extLst>
                  <a:ext uri="{FF2B5EF4-FFF2-40B4-BE49-F238E27FC236}">
                    <a16:creationId xmlns:a16="http://schemas.microsoft.com/office/drawing/2014/main" id="{9123C8AC-8B11-4ECC-806E-67313F93B664}"/>
                  </a:ext>
                </a:extLst>
              </p:cNvPr>
              <p:cNvGrpSpPr/>
              <p:nvPr userDrawn="1"/>
            </p:nvGrpSpPr>
            <p:grpSpPr>
              <a:xfrm>
                <a:off x="-2423424" y="3690208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67" name="Groep 66">
                  <a:extLst>
                    <a:ext uri="{FF2B5EF4-FFF2-40B4-BE49-F238E27FC236}">
                      <a16:creationId xmlns:a16="http://schemas.microsoft.com/office/drawing/2014/main" id="{0A04D055-C07B-47D7-B0F8-0FD54477AA0C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69" name="Rechthoek: afgeronde hoeken 68">
                    <a:extLst>
                      <a:ext uri="{FF2B5EF4-FFF2-40B4-BE49-F238E27FC236}">
                        <a16:creationId xmlns:a16="http://schemas.microsoft.com/office/drawing/2014/main" id="{4C0843B7-D96C-4E16-A2F0-1F97AA04B15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70" name="Rechthoek 69">
                    <a:extLst>
                      <a:ext uri="{FF2B5EF4-FFF2-40B4-BE49-F238E27FC236}">
                        <a16:creationId xmlns:a16="http://schemas.microsoft.com/office/drawing/2014/main" id="{8F3A6685-5E1C-45EB-9251-E2E1F7862EF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71" name="Rechthoek 70">
                    <a:extLst>
                      <a:ext uri="{FF2B5EF4-FFF2-40B4-BE49-F238E27FC236}">
                        <a16:creationId xmlns:a16="http://schemas.microsoft.com/office/drawing/2014/main" id="{909AAE0B-30B7-4228-A0F0-257E4883F67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72" name="Rechthoek 71">
                    <a:extLst>
                      <a:ext uri="{FF2B5EF4-FFF2-40B4-BE49-F238E27FC236}">
                        <a16:creationId xmlns:a16="http://schemas.microsoft.com/office/drawing/2014/main" id="{F4A4E398-1DD3-4E8B-80C8-A68D7343C42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73" name="Rechthoek 72">
                    <a:extLst>
                      <a:ext uri="{FF2B5EF4-FFF2-40B4-BE49-F238E27FC236}">
                        <a16:creationId xmlns:a16="http://schemas.microsoft.com/office/drawing/2014/main" id="{D9A12567-1D6D-437A-8EC5-720A08328F3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74" name="Rechthoek 73">
                    <a:extLst>
                      <a:ext uri="{FF2B5EF4-FFF2-40B4-BE49-F238E27FC236}">
                        <a16:creationId xmlns:a16="http://schemas.microsoft.com/office/drawing/2014/main" id="{63307155-4502-4B02-BFE8-E24D1A35FD6B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sp>
              <p:nvSpPr>
                <p:cNvPr id="68" name="Boog 67">
                  <a:extLst>
                    <a:ext uri="{FF2B5EF4-FFF2-40B4-BE49-F238E27FC236}">
                      <a16:creationId xmlns:a16="http://schemas.microsoft.com/office/drawing/2014/main" id="{91D42E6F-5348-40F2-BC98-D8E3CE94F39C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>
                  <a:noAutofit/>
                </a:bodyPr>
                <a:lstStyle/>
                <a:p>
                  <a:pPr algn="ctr"/>
                  <a:endParaRPr lang="nl-NL" sz="24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64" name="Tekstvak 63">
                <a:extLst>
                  <a:ext uri="{FF2B5EF4-FFF2-40B4-BE49-F238E27FC236}">
                    <a16:creationId xmlns:a16="http://schemas.microsoft.com/office/drawing/2014/main" id="{E186878B-23B8-4D8A-B6AA-8B56A4F59D4F}"/>
                  </a:ext>
                </a:extLst>
              </p:cNvPr>
              <p:cNvSpPr txBox="1"/>
              <p:nvPr userDrawn="1"/>
            </p:nvSpPr>
            <p:spPr>
              <a:xfrm>
                <a:off x="-2245455" y="3460544"/>
                <a:ext cx="896116" cy="134709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Indeling</a:t>
                </a:r>
              </a:p>
            </p:txBody>
          </p:sp>
          <p:sp>
            <p:nvSpPr>
              <p:cNvPr id="65" name="Tekstvak 64">
                <a:extLst>
                  <a:ext uri="{FF2B5EF4-FFF2-40B4-BE49-F238E27FC236}">
                    <a16:creationId xmlns:a16="http://schemas.microsoft.com/office/drawing/2014/main" id="{25D867FC-E41F-43DA-BF4A-49BED822F9BD}"/>
                  </a:ext>
                </a:extLst>
              </p:cNvPr>
              <p:cNvSpPr txBox="1"/>
              <p:nvPr userDrawn="1"/>
            </p:nvSpPr>
            <p:spPr>
              <a:xfrm>
                <a:off x="-2258884" y="3712980"/>
                <a:ext cx="909545" cy="126416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Dia Herstellen</a:t>
                </a:r>
              </a:p>
            </p:txBody>
          </p:sp>
          <p:sp>
            <p:nvSpPr>
              <p:cNvPr id="66" name="Vrije vorm: vorm 65">
                <a:extLst>
                  <a:ext uri="{FF2B5EF4-FFF2-40B4-BE49-F238E27FC236}">
                    <a16:creationId xmlns:a16="http://schemas.microsoft.com/office/drawing/2014/main" id="{DB2066D8-E7BE-47CD-8584-4AC08862228D}"/>
                  </a:ext>
                </a:extLst>
              </p:cNvPr>
              <p:cNvSpPr/>
              <p:nvPr userDrawn="1"/>
            </p:nvSpPr>
            <p:spPr>
              <a:xfrm>
                <a:off x="-1360391" y="3783140"/>
                <a:ext cx="97562" cy="180000"/>
              </a:xfrm>
              <a:custGeom>
                <a:avLst/>
                <a:gdLst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41194 w 880280"/>
                  <a:gd name="connsiteY2" fmla="*/ 96899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27546 w 880280"/>
                  <a:gd name="connsiteY2" fmla="*/ 975815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00250 w 880280"/>
                  <a:gd name="connsiteY2" fmla="*/ 100311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11791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498144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0280" h="1624084">
                    <a:moveTo>
                      <a:pt x="0" y="0"/>
                    </a:moveTo>
                    <a:lnTo>
                      <a:pt x="0" y="1262418"/>
                    </a:lnTo>
                    <a:lnTo>
                      <a:pt x="313898" y="996287"/>
                    </a:lnTo>
                    <a:lnTo>
                      <a:pt x="620973" y="1624084"/>
                    </a:lnTo>
                    <a:lnTo>
                      <a:pt x="839337" y="1480782"/>
                    </a:lnTo>
                    <a:lnTo>
                      <a:pt x="498144" y="900753"/>
                    </a:lnTo>
                    <a:lnTo>
                      <a:pt x="880280" y="8939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22" name="Groep 21">
              <a:extLst>
                <a:ext uri="{FF2B5EF4-FFF2-40B4-BE49-F238E27FC236}">
                  <a16:creationId xmlns:a16="http://schemas.microsoft.com/office/drawing/2014/main" id="{CD2F928A-DE15-4586-95DC-CBC683E025B9}"/>
                </a:ext>
              </a:extLst>
            </p:cNvPr>
            <p:cNvGrpSpPr/>
            <p:nvPr userDrawn="1"/>
          </p:nvGrpSpPr>
          <p:grpSpPr>
            <a:xfrm>
              <a:off x="-3786165" y="5728778"/>
              <a:ext cx="3693386" cy="959696"/>
              <a:chOff x="-3786437" y="6163468"/>
              <a:chExt cx="3693386" cy="959696"/>
            </a:xfrm>
          </p:grpSpPr>
          <p:sp>
            <p:nvSpPr>
              <p:cNvPr id="50" name="Rechthoek 49">
                <a:extLst>
                  <a:ext uri="{FF2B5EF4-FFF2-40B4-BE49-F238E27FC236}">
                    <a16:creationId xmlns:a16="http://schemas.microsoft.com/office/drawing/2014/main" id="{7958230F-1F1A-4B72-9D26-FB85F402FC26}"/>
                  </a:ext>
                </a:extLst>
              </p:cNvPr>
              <p:cNvSpPr/>
              <p:nvPr userDrawn="1"/>
            </p:nvSpPr>
            <p:spPr>
              <a:xfrm>
                <a:off x="-3786437" y="6295164"/>
                <a:ext cx="3593637" cy="828000"/>
              </a:xfrm>
              <a:prstGeom prst="rect">
                <a:avLst/>
              </a:prstGeom>
              <a:solidFill>
                <a:srgbClr val="ECECEC"/>
              </a:solidFill>
              <a:ln w="6350">
                <a:solidFill>
                  <a:srgbClr val="ECECE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MEER WETEN?</a:t>
                </a:r>
                <a:b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Ga naar de tab</a:t>
                </a:r>
                <a: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 'SLIDEBUILDER’ </a:t>
                </a:r>
                <a: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en klik</a:t>
                </a:r>
                <a:b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op de knop </a:t>
                </a:r>
                <a: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'Support &amp; Inspiratie'</a:t>
                </a:r>
              </a:p>
            </p:txBody>
          </p:sp>
          <p:grpSp>
            <p:nvGrpSpPr>
              <p:cNvPr id="51" name="ICOON_info">
                <a:extLst>
                  <a:ext uri="{FF2B5EF4-FFF2-40B4-BE49-F238E27FC236}">
                    <a16:creationId xmlns:a16="http://schemas.microsoft.com/office/drawing/2014/main" id="{C0168866-CF92-4F84-8FEE-1CB48058E42C}"/>
                  </a:ext>
                </a:extLst>
              </p:cNvPr>
              <p:cNvGrpSpPr/>
              <p:nvPr userDrawn="1"/>
            </p:nvGrpSpPr>
            <p:grpSpPr>
              <a:xfrm>
                <a:off x="-376736" y="6163468"/>
                <a:ext cx="283685" cy="283685"/>
                <a:chOff x="-510741" y="5913713"/>
                <a:chExt cx="267555" cy="267555"/>
              </a:xfrm>
            </p:grpSpPr>
            <p:sp>
              <p:nvSpPr>
                <p:cNvPr id="58" name="Ovaal 57">
                  <a:extLst>
                    <a:ext uri="{FF2B5EF4-FFF2-40B4-BE49-F238E27FC236}">
                      <a16:creationId xmlns:a16="http://schemas.microsoft.com/office/drawing/2014/main" id="{67F1E803-1787-4C19-B399-8997814AB73F}"/>
                    </a:ext>
                  </a:extLst>
                </p:cNvPr>
                <p:cNvSpPr/>
                <p:nvPr userDrawn="1"/>
              </p:nvSpPr>
              <p:spPr>
                <a:xfrm>
                  <a:off x="-491853" y="5932072"/>
                  <a:ext cx="230835" cy="230835"/>
                </a:xfrm>
                <a:prstGeom prst="ellipse">
                  <a:avLst/>
                </a:prstGeom>
                <a:solidFill>
                  <a:srgbClr val="211F2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1600" cap="all" baseline="0" noProof="0" dirty="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9" name="Graphic 163" descr="Informatie">
                  <a:extLst>
                    <a:ext uri="{FF2B5EF4-FFF2-40B4-BE49-F238E27FC236}">
                      <a16:creationId xmlns:a16="http://schemas.microsoft.com/office/drawing/2014/main" id="{F8F9E788-8BA7-47F2-AC37-B6CB91A39B95}"/>
                    </a:ext>
                  </a:extLst>
                </p:cNvPr>
                <p:cNvSpPr/>
                <p:nvPr/>
              </p:nvSpPr>
              <p:spPr>
                <a:xfrm>
                  <a:off x="-510741" y="5913713"/>
                  <a:ext cx="267555" cy="267555"/>
                </a:xfrm>
                <a:custGeom>
                  <a:avLst/>
                  <a:gdLst>
                    <a:gd name="connsiteX0" fmla="*/ 145860 w 291719"/>
                    <a:gd name="connsiteY0" fmla="*/ 0 h 291719"/>
                    <a:gd name="connsiteX1" fmla="*/ 0 w 291719"/>
                    <a:gd name="connsiteY1" fmla="*/ 145860 h 291719"/>
                    <a:gd name="connsiteX2" fmla="*/ 145860 w 291719"/>
                    <a:gd name="connsiteY2" fmla="*/ 291720 h 291719"/>
                    <a:gd name="connsiteX3" fmla="*/ 291720 w 291719"/>
                    <a:gd name="connsiteY3" fmla="*/ 145860 h 291719"/>
                    <a:gd name="connsiteX4" fmla="*/ 145860 w 291719"/>
                    <a:gd name="connsiteY4" fmla="*/ 0 h 291719"/>
                    <a:gd name="connsiteX5" fmla="*/ 138183 w 291719"/>
                    <a:gd name="connsiteY5" fmla="*/ 38384 h 291719"/>
                    <a:gd name="connsiteX6" fmla="*/ 157375 w 291719"/>
                    <a:gd name="connsiteY6" fmla="*/ 57576 h 291719"/>
                    <a:gd name="connsiteX7" fmla="*/ 138183 w 291719"/>
                    <a:gd name="connsiteY7" fmla="*/ 76768 h 291719"/>
                    <a:gd name="connsiteX8" fmla="*/ 118991 w 291719"/>
                    <a:gd name="connsiteY8" fmla="*/ 57576 h 291719"/>
                    <a:gd name="connsiteX9" fmla="*/ 138183 w 291719"/>
                    <a:gd name="connsiteY9" fmla="*/ 38384 h 291719"/>
                    <a:gd name="connsiteX10" fmla="*/ 184244 w 291719"/>
                    <a:gd name="connsiteY10" fmla="*/ 253336 h 291719"/>
                    <a:gd name="connsiteX11" fmla="*/ 107476 w 291719"/>
                    <a:gd name="connsiteY11" fmla="*/ 253336 h 291719"/>
                    <a:gd name="connsiteX12" fmla="*/ 107476 w 291719"/>
                    <a:gd name="connsiteY12" fmla="*/ 230305 h 291719"/>
                    <a:gd name="connsiteX13" fmla="*/ 134345 w 291719"/>
                    <a:gd name="connsiteY13" fmla="*/ 230305 h 291719"/>
                    <a:gd name="connsiteX14" fmla="*/ 134345 w 291719"/>
                    <a:gd name="connsiteY14" fmla="*/ 115153 h 291719"/>
                    <a:gd name="connsiteX15" fmla="*/ 111314 w 291719"/>
                    <a:gd name="connsiteY15" fmla="*/ 115153 h 291719"/>
                    <a:gd name="connsiteX16" fmla="*/ 111314 w 291719"/>
                    <a:gd name="connsiteY16" fmla="*/ 92122 h 291719"/>
                    <a:gd name="connsiteX17" fmla="*/ 157375 w 291719"/>
                    <a:gd name="connsiteY17" fmla="*/ 92122 h 291719"/>
                    <a:gd name="connsiteX18" fmla="*/ 157375 w 291719"/>
                    <a:gd name="connsiteY18" fmla="*/ 115153 h 291719"/>
                    <a:gd name="connsiteX19" fmla="*/ 157375 w 291719"/>
                    <a:gd name="connsiteY19" fmla="*/ 230305 h 291719"/>
                    <a:gd name="connsiteX20" fmla="*/ 184244 w 291719"/>
                    <a:gd name="connsiteY20" fmla="*/ 230305 h 291719"/>
                    <a:gd name="connsiteX21" fmla="*/ 184244 w 291719"/>
                    <a:gd name="connsiteY21" fmla="*/ 253336 h 291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91719" h="291719">
                      <a:moveTo>
                        <a:pt x="145860" y="0"/>
                      </a:moveTo>
                      <a:cubicBezTo>
                        <a:pt x="65253" y="0"/>
                        <a:pt x="0" y="65253"/>
                        <a:pt x="0" y="145860"/>
                      </a:cubicBezTo>
                      <a:cubicBezTo>
                        <a:pt x="0" y="226467"/>
                        <a:pt x="65253" y="291720"/>
                        <a:pt x="145860" y="291720"/>
                      </a:cubicBezTo>
                      <a:cubicBezTo>
                        <a:pt x="226467" y="291720"/>
                        <a:pt x="291720" y="226467"/>
                        <a:pt x="291720" y="145860"/>
                      </a:cubicBezTo>
                      <a:cubicBezTo>
                        <a:pt x="291720" y="65253"/>
                        <a:pt x="226467" y="0"/>
                        <a:pt x="145860" y="0"/>
                      </a:cubicBezTo>
                      <a:close/>
                      <a:moveTo>
                        <a:pt x="138183" y="38384"/>
                      </a:moveTo>
                      <a:cubicBezTo>
                        <a:pt x="148931" y="38384"/>
                        <a:pt x="157375" y="46829"/>
                        <a:pt x="157375" y="57576"/>
                      </a:cubicBezTo>
                      <a:cubicBezTo>
                        <a:pt x="157375" y="68324"/>
                        <a:pt x="148931" y="76768"/>
                        <a:pt x="138183" y="76768"/>
                      </a:cubicBezTo>
                      <a:cubicBezTo>
                        <a:pt x="127435" y="76768"/>
                        <a:pt x="118991" y="68324"/>
                        <a:pt x="118991" y="57576"/>
                      </a:cubicBezTo>
                      <a:cubicBezTo>
                        <a:pt x="118991" y="46829"/>
                        <a:pt x="127435" y="38384"/>
                        <a:pt x="138183" y="38384"/>
                      </a:cubicBezTo>
                      <a:close/>
                      <a:moveTo>
                        <a:pt x="184244" y="253336"/>
                      </a:moveTo>
                      <a:lnTo>
                        <a:pt x="107476" y="253336"/>
                      </a:lnTo>
                      <a:lnTo>
                        <a:pt x="107476" y="230305"/>
                      </a:lnTo>
                      <a:lnTo>
                        <a:pt x="134345" y="230305"/>
                      </a:lnTo>
                      <a:lnTo>
                        <a:pt x="134345" y="115153"/>
                      </a:lnTo>
                      <a:lnTo>
                        <a:pt x="111314" y="115153"/>
                      </a:lnTo>
                      <a:lnTo>
                        <a:pt x="111314" y="92122"/>
                      </a:lnTo>
                      <a:lnTo>
                        <a:pt x="157375" y="92122"/>
                      </a:lnTo>
                      <a:lnTo>
                        <a:pt x="157375" y="115153"/>
                      </a:lnTo>
                      <a:lnTo>
                        <a:pt x="157375" y="230305"/>
                      </a:lnTo>
                      <a:lnTo>
                        <a:pt x="184244" y="230305"/>
                      </a:lnTo>
                      <a:lnTo>
                        <a:pt x="184244" y="253336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 w="3770" cap="flat">
                  <a:noFill/>
                  <a:prstDash val="solid"/>
                  <a:miter/>
                </a:ln>
              </p:spPr>
              <p:txBody>
                <a:bodyPr rtlCol="0" anchor="ctr">
                  <a:noAutofit/>
                </a:bodyPr>
                <a:lstStyle/>
                <a:p>
                  <a:endParaRPr lang="nl-NL" sz="20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52" name="Groep 51">
                <a:extLst>
                  <a:ext uri="{FF2B5EF4-FFF2-40B4-BE49-F238E27FC236}">
                    <a16:creationId xmlns:a16="http://schemas.microsoft.com/office/drawing/2014/main" id="{A103BB56-672F-4398-95CB-33672D676FBB}"/>
                  </a:ext>
                </a:extLst>
              </p:cNvPr>
              <p:cNvGrpSpPr/>
              <p:nvPr userDrawn="1"/>
            </p:nvGrpSpPr>
            <p:grpSpPr>
              <a:xfrm>
                <a:off x="-938434" y="6420818"/>
                <a:ext cx="627798" cy="576693"/>
                <a:chOff x="-938434" y="4570310"/>
                <a:chExt cx="627798" cy="576693"/>
              </a:xfrm>
            </p:grpSpPr>
            <p:grpSp>
              <p:nvGrpSpPr>
                <p:cNvPr id="53" name="Inspireren">
                  <a:extLst>
                    <a:ext uri="{FF2B5EF4-FFF2-40B4-BE49-F238E27FC236}">
                      <a16:creationId xmlns:a16="http://schemas.microsoft.com/office/drawing/2014/main" id="{445CA1AA-C9BA-449D-A19D-EB0D5FF79737}"/>
                    </a:ext>
                  </a:extLst>
                </p:cNvPr>
                <p:cNvGrpSpPr>
                  <a:grpSpLocks noChangeAspect="1"/>
                </p:cNvGrpSpPr>
                <p:nvPr userDrawn="1"/>
              </p:nvGrpSpPr>
              <p:grpSpPr bwMode="auto">
                <a:xfrm>
                  <a:off x="-716116" y="4570310"/>
                  <a:ext cx="169778" cy="242385"/>
                  <a:chOff x="4768" y="2783"/>
                  <a:chExt cx="788" cy="1125"/>
                </a:xfrm>
                <a:gradFill>
                  <a:gsLst>
                    <a:gs pos="0">
                      <a:srgbClr val="9D9FA1"/>
                    </a:gs>
                    <a:gs pos="70000">
                      <a:srgbClr val="211F26"/>
                    </a:gs>
                  </a:gsLst>
                  <a:lin ang="2700000" scaled="0"/>
                </a:gradFill>
              </p:grpSpPr>
              <p:sp>
                <p:nvSpPr>
                  <p:cNvPr id="55" name="Freeform 12">
                    <a:extLst>
                      <a:ext uri="{FF2B5EF4-FFF2-40B4-BE49-F238E27FC236}">
                        <a16:creationId xmlns:a16="http://schemas.microsoft.com/office/drawing/2014/main" id="{1CF5741B-DF21-4E9F-929C-D44EB1B140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01" y="3186"/>
                    <a:ext cx="319" cy="288"/>
                  </a:xfrm>
                  <a:custGeom>
                    <a:avLst/>
                    <a:gdLst>
                      <a:gd name="T0" fmla="*/ 220 w 319"/>
                      <a:gd name="T1" fmla="*/ 288 h 288"/>
                      <a:gd name="T2" fmla="*/ 107 w 319"/>
                      <a:gd name="T3" fmla="*/ 288 h 288"/>
                      <a:gd name="T4" fmla="*/ 0 w 319"/>
                      <a:gd name="T5" fmla="*/ 0 h 288"/>
                      <a:gd name="T6" fmla="*/ 319 w 319"/>
                      <a:gd name="T7" fmla="*/ 0 h 288"/>
                      <a:gd name="T8" fmla="*/ 220 w 319"/>
                      <a:gd name="T9" fmla="*/ 288 h 2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19" h="288">
                        <a:moveTo>
                          <a:pt x="220" y="288"/>
                        </a:moveTo>
                        <a:lnTo>
                          <a:pt x="107" y="288"/>
                        </a:lnTo>
                        <a:lnTo>
                          <a:pt x="0" y="0"/>
                        </a:lnTo>
                        <a:lnTo>
                          <a:pt x="319" y="0"/>
                        </a:lnTo>
                        <a:lnTo>
                          <a:pt x="220" y="288"/>
                        </a:lnTo>
                        <a:close/>
                      </a:path>
                    </a:pathLst>
                  </a:custGeom>
                  <a:solidFill>
                    <a:srgbClr val="1FF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95469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nl-NL" sz="3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Segoe UI Light"/>
                    </a:endParaRPr>
                  </a:p>
                </p:txBody>
              </p:sp>
              <p:sp>
                <p:nvSpPr>
                  <p:cNvPr id="56" name="Freeform 13">
                    <a:extLst>
                      <a:ext uri="{FF2B5EF4-FFF2-40B4-BE49-F238E27FC236}">
                        <a16:creationId xmlns:a16="http://schemas.microsoft.com/office/drawing/2014/main" id="{BDB6B377-7F85-46C1-8D84-98E346CC01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22" y="3796"/>
                    <a:ext cx="282" cy="112"/>
                  </a:xfrm>
                  <a:custGeom>
                    <a:avLst/>
                    <a:gdLst>
                      <a:gd name="T0" fmla="*/ 229 w 251"/>
                      <a:gd name="T1" fmla="*/ 70 h 100"/>
                      <a:gd name="T2" fmla="*/ 229 w 251"/>
                      <a:gd name="T3" fmla="*/ 69 h 100"/>
                      <a:gd name="T4" fmla="*/ 251 w 251"/>
                      <a:gd name="T5" fmla="*/ 0 h 100"/>
                      <a:gd name="T6" fmla="*/ 0 w 251"/>
                      <a:gd name="T7" fmla="*/ 0 h 100"/>
                      <a:gd name="T8" fmla="*/ 22 w 251"/>
                      <a:gd name="T9" fmla="*/ 69 h 100"/>
                      <a:gd name="T10" fmla="*/ 63 w 251"/>
                      <a:gd name="T11" fmla="*/ 100 h 100"/>
                      <a:gd name="T12" fmla="*/ 188 w 251"/>
                      <a:gd name="T13" fmla="*/ 100 h 100"/>
                      <a:gd name="T14" fmla="*/ 229 w 251"/>
                      <a:gd name="T15" fmla="*/ 71 h 100"/>
                      <a:gd name="T16" fmla="*/ 229 w 251"/>
                      <a:gd name="T17" fmla="*/ 71 h 100"/>
                      <a:gd name="T18" fmla="*/ 229 w 251"/>
                      <a:gd name="T19" fmla="*/ 70 h 1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51" h="100">
                        <a:moveTo>
                          <a:pt x="229" y="70"/>
                        </a:moveTo>
                        <a:cubicBezTo>
                          <a:pt x="229" y="70"/>
                          <a:pt x="229" y="69"/>
                          <a:pt x="229" y="69"/>
                        </a:cubicBezTo>
                        <a:cubicBezTo>
                          <a:pt x="251" y="0"/>
                          <a:pt x="251" y="0"/>
                          <a:pt x="25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22" y="69"/>
                          <a:pt x="22" y="69"/>
                          <a:pt x="22" y="69"/>
                        </a:cubicBezTo>
                        <a:cubicBezTo>
                          <a:pt x="27" y="87"/>
                          <a:pt x="44" y="100"/>
                          <a:pt x="63" y="100"/>
                        </a:cubicBezTo>
                        <a:cubicBezTo>
                          <a:pt x="188" y="100"/>
                          <a:pt x="188" y="100"/>
                          <a:pt x="188" y="100"/>
                        </a:cubicBezTo>
                        <a:cubicBezTo>
                          <a:pt x="207" y="100"/>
                          <a:pt x="223" y="88"/>
                          <a:pt x="229" y="71"/>
                        </a:cubicBezTo>
                        <a:cubicBezTo>
                          <a:pt x="229" y="71"/>
                          <a:pt x="229" y="71"/>
                          <a:pt x="229" y="71"/>
                        </a:cubicBezTo>
                        <a:lnTo>
                          <a:pt x="229" y="7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95469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nl-NL" sz="3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Segoe UI Light"/>
                    </a:endParaRPr>
                  </a:p>
                </p:txBody>
              </p:sp>
              <p:sp>
                <p:nvSpPr>
                  <p:cNvPr id="57" name="Freeform 14">
                    <a:extLst>
                      <a:ext uri="{FF2B5EF4-FFF2-40B4-BE49-F238E27FC236}">
                        <a16:creationId xmlns:a16="http://schemas.microsoft.com/office/drawing/2014/main" id="{94F9B3D5-AAB6-459E-8DEC-57AB88D61FC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768" y="2783"/>
                    <a:ext cx="788" cy="966"/>
                  </a:xfrm>
                  <a:custGeom>
                    <a:avLst/>
                    <a:gdLst>
                      <a:gd name="T0" fmla="*/ 351 w 702"/>
                      <a:gd name="T1" fmla="*/ 0 h 860"/>
                      <a:gd name="T2" fmla="*/ 0 w 702"/>
                      <a:gd name="T3" fmla="*/ 351 h 860"/>
                      <a:gd name="T4" fmla="*/ 134 w 702"/>
                      <a:gd name="T5" fmla="*/ 627 h 860"/>
                      <a:gd name="T6" fmla="*/ 165 w 702"/>
                      <a:gd name="T7" fmla="*/ 718 h 860"/>
                      <a:gd name="T8" fmla="*/ 266 w 702"/>
                      <a:gd name="T9" fmla="*/ 718 h 860"/>
                      <a:gd name="T10" fmla="*/ 266 w 702"/>
                      <a:gd name="T11" fmla="*/ 718 h 860"/>
                      <a:gd name="T12" fmla="*/ 434 w 702"/>
                      <a:gd name="T13" fmla="*/ 718 h 860"/>
                      <a:gd name="T14" fmla="*/ 419 w 702"/>
                      <a:gd name="T15" fmla="*/ 760 h 860"/>
                      <a:gd name="T16" fmla="*/ 284 w 702"/>
                      <a:gd name="T17" fmla="*/ 760 h 860"/>
                      <a:gd name="T18" fmla="*/ 284 w 702"/>
                      <a:gd name="T19" fmla="*/ 760 h 860"/>
                      <a:gd name="T20" fmla="*/ 179 w 702"/>
                      <a:gd name="T21" fmla="*/ 760 h 860"/>
                      <a:gd name="T22" fmla="*/ 212 w 702"/>
                      <a:gd name="T23" fmla="*/ 860 h 860"/>
                      <a:gd name="T24" fmla="*/ 212 w 702"/>
                      <a:gd name="T25" fmla="*/ 860 h 860"/>
                      <a:gd name="T26" fmla="*/ 216 w 702"/>
                      <a:gd name="T27" fmla="*/ 860 h 860"/>
                      <a:gd name="T28" fmla="*/ 488 w 702"/>
                      <a:gd name="T29" fmla="*/ 860 h 860"/>
                      <a:gd name="T30" fmla="*/ 491 w 702"/>
                      <a:gd name="T31" fmla="*/ 860 h 860"/>
                      <a:gd name="T32" fmla="*/ 570 w 702"/>
                      <a:gd name="T33" fmla="*/ 625 h 860"/>
                      <a:gd name="T34" fmla="*/ 702 w 702"/>
                      <a:gd name="T35" fmla="*/ 351 h 860"/>
                      <a:gd name="T36" fmla="*/ 351 w 702"/>
                      <a:gd name="T37" fmla="*/ 0 h 860"/>
                      <a:gd name="T38" fmla="*/ 587 w 702"/>
                      <a:gd name="T39" fmla="*/ 438 h 860"/>
                      <a:gd name="T40" fmla="*/ 485 w 702"/>
                      <a:gd name="T41" fmla="*/ 563 h 860"/>
                      <a:gd name="T42" fmla="*/ 454 w 702"/>
                      <a:gd name="T43" fmla="*/ 658 h 860"/>
                      <a:gd name="T44" fmla="*/ 250 w 702"/>
                      <a:gd name="T45" fmla="*/ 658 h 860"/>
                      <a:gd name="T46" fmla="*/ 219 w 702"/>
                      <a:gd name="T47" fmla="*/ 565 h 860"/>
                      <a:gd name="T48" fmla="*/ 115 w 702"/>
                      <a:gd name="T49" fmla="*/ 439 h 860"/>
                      <a:gd name="T50" fmla="*/ 99 w 702"/>
                      <a:gd name="T51" fmla="*/ 351 h 860"/>
                      <a:gd name="T52" fmla="*/ 351 w 702"/>
                      <a:gd name="T53" fmla="*/ 99 h 860"/>
                      <a:gd name="T54" fmla="*/ 603 w 702"/>
                      <a:gd name="T55" fmla="*/ 351 h 860"/>
                      <a:gd name="T56" fmla="*/ 587 w 702"/>
                      <a:gd name="T57" fmla="*/ 438 h 8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702" h="860">
                        <a:moveTo>
                          <a:pt x="351" y="0"/>
                        </a:moveTo>
                        <a:cubicBezTo>
                          <a:pt x="157" y="0"/>
                          <a:pt x="0" y="157"/>
                          <a:pt x="0" y="351"/>
                        </a:cubicBezTo>
                        <a:cubicBezTo>
                          <a:pt x="0" y="463"/>
                          <a:pt x="52" y="562"/>
                          <a:pt x="134" y="627"/>
                        </a:cubicBezTo>
                        <a:cubicBezTo>
                          <a:pt x="165" y="718"/>
                          <a:pt x="165" y="718"/>
                          <a:pt x="165" y="718"/>
                        </a:cubicBezTo>
                        <a:cubicBezTo>
                          <a:pt x="266" y="718"/>
                          <a:pt x="266" y="718"/>
                          <a:pt x="266" y="718"/>
                        </a:cubicBezTo>
                        <a:cubicBezTo>
                          <a:pt x="266" y="718"/>
                          <a:pt x="266" y="718"/>
                          <a:pt x="266" y="718"/>
                        </a:cubicBezTo>
                        <a:cubicBezTo>
                          <a:pt x="434" y="718"/>
                          <a:pt x="434" y="718"/>
                          <a:pt x="434" y="718"/>
                        </a:cubicBezTo>
                        <a:cubicBezTo>
                          <a:pt x="419" y="760"/>
                          <a:pt x="419" y="760"/>
                          <a:pt x="419" y="760"/>
                        </a:cubicBezTo>
                        <a:cubicBezTo>
                          <a:pt x="284" y="760"/>
                          <a:pt x="284" y="760"/>
                          <a:pt x="284" y="760"/>
                        </a:cubicBezTo>
                        <a:cubicBezTo>
                          <a:pt x="284" y="760"/>
                          <a:pt x="284" y="760"/>
                          <a:pt x="284" y="760"/>
                        </a:cubicBezTo>
                        <a:cubicBezTo>
                          <a:pt x="179" y="760"/>
                          <a:pt x="179" y="760"/>
                          <a:pt x="179" y="760"/>
                        </a:cubicBezTo>
                        <a:cubicBezTo>
                          <a:pt x="212" y="860"/>
                          <a:pt x="212" y="860"/>
                          <a:pt x="212" y="860"/>
                        </a:cubicBezTo>
                        <a:cubicBezTo>
                          <a:pt x="212" y="860"/>
                          <a:pt x="212" y="860"/>
                          <a:pt x="212" y="860"/>
                        </a:cubicBezTo>
                        <a:cubicBezTo>
                          <a:pt x="216" y="860"/>
                          <a:pt x="216" y="860"/>
                          <a:pt x="216" y="860"/>
                        </a:cubicBezTo>
                        <a:cubicBezTo>
                          <a:pt x="488" y="860"/>
                          <a:pt x="488" y="860"/>
                          <a:pt x="488" y="860"/>
                        </a:cubicBezTo>
                        <a:cubicBezTo>
                          <a:pt x="491" y="860"/>
                          <a:pt x="491" y="860"/>
                          <a:pt x="491" y="860"/>
                        </a:cubicBezTo>
                        <a:cubicBezTo>
                          <a:pt x="570" y="625"/>
                          <a:pt x="570" y="625"/>
                          <a:pt x="570" y="625"/>
                        </a:cubicBezTo>
                        <a:cubicBezTo>
                          <a:pt x="651" y="560"/>
                          <a:pt x="702" y="461"/>
                          <a:pt x="702" y="351"/>
                        </a:cubicBezTo>
                        <a:cubicBezTo>
                          <a:pt x="702" y="157"/>
                          <a:pt x="545" y="0"/>
                          <a:pt x="351" y="0"/>
                        </a:cubicBezTo>
                        <a:close/>
                        <a:moveTo>
                          <a:pt x="587" y="438"/>
                        </a:moveTo>
                        <a:cubicBezTo>
                          <a:pt x="568" y="490"/>
                          <a:pt x="531" y="534"/>
                          <a:pt x="485" y="563"/>
                        </a:cubicBezTo>
                        <a:cubicBezTo>
                          <a:pt x="454" y="658"/>
                          <a:pt x="454" y="658"/>
                          <a:pt x="454" y="658"/>
                        </a:cubicBezTo>
                        <a:cubicBezTo>
                          <a:pt x="250" y="658"/>
                          <a:pt x="250" y="658"/>
                          <a:pt x="250" y="658"/>
                        </a:cubicBezTo>
                        <a:cubicBezTo>
                          <a:pt x="219" y="565"/>
                          <a:pt x="219" y="565"/>
                          <a:pt x="219" y="565"/>
                        </a:cubicBezTo>
                        <a:cubicBezTo>
                          <a:pt x="172" y="536"/>
                          <a:pt x="135" y="491"/>
                          <a:pt x="115" y="439"/>
                        </a:cubicBezTo>
                        <a:cubicBezTo>
                          <a:pt x="105" y="411"/>
                          <a:pt x="99" y="382"/>
                          <a:pt x="99" y="351"/>
                        </a:cubicBezTo>
                        <a:cubicBezTo>
                          <a:pt x="99" y="212"/>
                          <a:pt x="212" y="99"/>
                          <a:pt x="351" y="99"/>
                        </a:cubicBezTo>
                        <a:cubicBezTo>
                          <a:pt x="490" y="99"/>
                          <a:pt x="603" y="212"/>
                          <a:pt x="603" y="351"/>
                        </a:cubicBezTo>
                        <a:cubicBezTo>
                          <a:pt x="603" y="381"/>
                          <a:pt x="597" y="411"/>
                          <a:pt x="587" y="43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95469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nl-NL" sz="3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Segoe UI Light"/>
                    </a:endParaRPr>
                  </a:p>
                </p:txBody>
              </p:sp>
            </p:grpSp>
            <p:sp>
              <p:nvSpPr>
                <p:cNvPr id="54" name="Tekstvak 53">
                  <a:extLst>
                    <a:ext uri="{FF2B5EF4-FFF2-40B4-BE49-F238E27FC236}">
                      <a16:creationId xmlns:a16="http://schemas.microsoft.com/office/drawing/2014/main" id="{B548E407-9C69-4E40-AB22-FA56C839C714}"/>
                    </a:ext>
                  </a:extLst>
                </p:cNvPr>
                <p:cNvSpPr txBox="1"/>
                <p:nvPr userDrawn="1"/>
              </p:nvSpPr>
              <p:spPr>
                <a:xfrm>
                  <a:off x="-938434" y="4824764"/>
                  <a:ext cx="627798" cy="322239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nl-NL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  <a:t>Support &amp;</a:t>
                  </a:r>
                  <a:br>
                    <a:rPr kumimoji="0" lang="nl-NL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</a:br>
                  <a:r>
                    <a:rPr kumimoji="0" lang="nl-NL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  <a:t>Inspiratie</a:t>
                  </a:r>
                </a:p>
              </p:txBody>
            </p:sp>
          </p:grpSp>
        </p:grpSp>
        <p:grpSp>
          <p:nvGrpSpPr>
            <p:cNvPr id="23" name="Groep 22">
              <a:extLst>
                <a:ext uri="{FF2B5EF4-FFF2-40B4-BE49-F238E27FC236}">
                  <a16:creationId xmlns:a16="http://schemas.microsoft.com/office/drawing/2014/main" id="{F091F690-718D-4C81-8A02-80ED6C8FD6B5}"/>
                </a:ext>
              </a:extLst>
            </p:cNvPr>
            <p:cNvGrpSpPr/>
            <p:nvPr userDrawn="1"/>
          </p:nvGrpSpPr>
          <p:grpSpPr>
            <a:xfrm>
              <a:off x="-3367447" y="1226982"/>
              <a:ext cx="791775" cy="406485"/>
              <a:chOff x="-3565087" y="1409294"/>
              <a:chExt cx="627469" cy="322133"/>
            </a:xfrm>
          </p:grpSpPr>
          <p:grpSp>
            <p:nvGrpSpPr>
              <p:cNvPr id="44" name="Groep 43">
                <a:extLst>
                  <a:ext uri="{FF2B5EF4-FFF2-40B4-BE49-F238E27FC236}">
                    <a16:creationId xmlns:a16="http://schemas.microsoft.com/office/drawing/2014/main" id="{5DB9E6B9-E571-420D-B317-D16E7576D375}"/>
                  </a:ext>
                </a:extLst>
              </p:cNvPr>
              <p:cNvGrpSpPr/>
              <p:nvPr userDrawn="1"/>
            </p:nvGrpSpPr>
            <p:grpSpPr>
              <a:xfrm>
                <a:off x="-3364916" y="1409294"/>
                <a:ext cx="225195" cy="195499"/>
                <a:chOff x="10307162" y="1361199"/>
                <a:chExt cx="2200275" cy="1914525"/>
              </a:xfrm>
            </p:grpSpPr>
            <p:sp>
              <p:nvSpPr>
                <p:cNvPr id="46" name="Vrije vorm: vorm 45">
                  <a:extLst>
                    <a:ext uri="{FF2B5EF4-FFF2-40B4-BE49-F238E27FC236}">
                      <a16:creationId xmlns:a16="http://schemas.microsoft.com/office/drawing/2014/main" id="{08F2BF66-BF1A-46CE-A66B-B55D15B07132}"/>
                    </a:ext>
                  </a:extLst>
                </p:cNvPr>
                <p:cNvSpPr/>
                <p:nvPr/>
              </p:nvSpPr>
              <p:spPr>
                <a:xfrm>
                  <a:off x="10683400" y="1831734"/>
                  <a:ext cx="371475" cy="371475"/>
                </a:xfrm>
                <a:custGeom>
                  <a:avLst/>
                  <a:gdLst>
                    <a:gd name="connsiteX0" fmla="*/ 369094 w 371475"/>
                    <a:gd name="connsiteY0" fmla="*/ 188119 h 371475"/>
                    <a:gd name="connsiteX1" fmla="*/ 188119 w 371475"/>
                    <a:gd name="connsiteY1" fmla="*/ 369094 h 371475"/>
                    <a:gd name="connsiteX2" fmla="*/ 7144 w 371475"/>
                    <a:gd name="connsiteY2" fmla="*/ 188119 h 371475"/>
                    <a:gd name="connsiteX3" fmla="*/ 188119 w 371475"/>
                    <a:gd name="connsiteY3" fmla="*/ 7144 h 371475"/>
                    <a:gd name="connsiteX4" fmla="*/ 369094 w 371475"/>
                    <a:gd name="connsiteY4" fmla="*/ 188119 h 37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1475" h="371475">
                      <a:moveTo>
                        <a:pt x="369094" y="188119"/>
                      </a:moveTo>
                      <a:cubicBezTo>
                        <a:pt x="369094" y="288068"/>
                        <a:pt x="288068" y="369094"/>
                        <a:pt x="188119" y="369094"/>
                      </a:cubicBezTo>
                      <a:cubicBezTo>
                        <a:pt x="88169" y="369094"/>
                        <a:pt x="7144" y="288068"/>
                        <a:pt x="7144" y="188119"/>
                      </a:cubicBezTo>
                      <a:cubicBezTo>
                        <a:pt x="7144" y="88169"/>
                        <a:pt x="88169" y="7144"/>
                        <a:pt x="188119" y="7144"/>
                      </a:cubicBezTo>
                      <a:cubicBezTo>
                        <a:pt x="288068" y="7144"/>
                        <a:pt x="369094" y="88169"/>
                        <a:pt x="369094" y="188119"/>
                      </a:cubicBezTo>
                      <a:close/>
                    </a:path>
                  </a:pathLst>
                </a:custGeom>
                <a:solidFill>
                  <a:srgbClr val="1FF52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95469"/>
                  <a:endParaRPr lang="nl-NL" sz="7200" dirty="0">
                    <a:solidFill>
                      <a:srgbClr val="211F26"/>
                    </a:solidFill>
                    <a:latin typeface="Segoe UI Light"/>
                  </a:endParaRPr>
                </a:p>
              </p:txBody>
            </p:sp>
            <p:grpSp>
              <p:nvGrpSpPr>
                <p:cNvPr id="47" name="Groep 46">
                  <a:extLst>
                    <a:ext uri="{FF2B5EF4-FFF2-40B4-BE49-F238E27FC236}">
                      <a16:creationId xmlns:a16="http://schemas.microsoft.com/office/drawing/2014/main" id="{7D9201A3-BB02-4A44-B9DF-0A76214EA61E}"/>
                    </a:ext>
                  </a:extLst>
                </p:cNvPr>
                <p:cNvGrpSpPr/>
                <p:nvPr/>
              </p:nvGrpSpPr>
              <p:grpSpPr>
                <a:xfrm>
                  <a:off x="10307162" y="1361199"/>
                  <a:ext cx="2200275" cy="1914525"/>
                  <a:chOff x="10307162" y="1361199"/>
                  <a:chExt cx="2200275" cy="1914525"/>
                </a:xfrm>
                <a:gradFill>
                  <a:gsLst>
                    <a:gs pos="0">
                      <a:srgbClr val="9D9FA1"/>
                    </a:gs>
                    <a:gs pos="70000">
                      <a:srgbClr val="211F26"/>
                    </a:gs>
                  </a:gsLst>
                  <a:lin ang="2700000" scaled="0"/>
                </a:gradFill>
              </p:grpSpPr>
              <p:sp>
                <p:nvSpPr>
                  <p:cNvPr id="48" name="Vrije vorm: vorm 47">
                    <a:extLst>
                      <a:ext uri="{FF2B5EF4-FFF2-40B4-BE49-F238E27FC236}">
                        <a16:creationId xmlns:a16="http://schemas.microsoft.com/office/drawing/2014/main" id="{49EFCF8A-7E58-41C7-8299-422564E8D2B2}"/>
                      </a:ext>
                    </a:extLst>
                  </p:cNvPr>
                  <p:cNvSpPr/>
                  <p:nvPr/>
                </p:nvSpPr>
                <p:spPr>
                  <a:xfrm>
                    <a:off x="10307162" y="1361199"/>
                    <a:ext cx="2200275" cy="1914525"/>
                  </a:xfrm>
                  <a:custGeom>
                    <a:avLst/>
                    <a:gdLst>
                      <a:gd name="connsiteX0" fmla="*/ 7144 w 2200275"/>
                      <a:gd name="connsiteY0" fmla="*/ 7144 h 1914525"/>
                      <a:gd name="connsiteX1" fmla="*/ 7144 w 2200275"/>
                      <a:gd name="connsiteY1" fmla="*/ 245269 h 1914525"/>
                      <a:gd name="connsiteX2" fmla="*/ 432911 w 2200275"/>
                      <a:gd name="connsiteY2" fmla="*/ 245269 h 1914525"/>
                      <a:gd name="connsiteX3" fmla="*/ 432911 w 2200275"/>
                      <a:gd name="connsiteY3" fmla="*/ 245269 h 1914525"/>
                      <a:gd name="connsiteX4" fmla="*/ 1959769 w 2200275"/>
                      <a:gd name="connsiteY4" fmla="*/ 245269 h 1914525"/>
                      <a:gd name="connsiteX5" fmla="*/ 1959769 w 2200275"/>
                      <a:gd name="connsiteY5" fmla="*/ 1674019 h 1914525"/>
                      <a:gd name="connsiteX6" fmla="*/ 245269 w 2200275"/>
                      <a:gd name="connsiteY6" fmla="*/ 1674019 h 1914525"/>
                      <a:gd name="connsiteX7" fmla="*/ 245269 w 2200275"/>
                      <a:gd name="connsiteY7" fmla="*/ 350044 h 1914525"/>
                      <a:gd name="connsiteX8" fmla="*/ 7144 w 2200275"/>
                      <a:gd name="connsiteY8" fmla="*/ 350044 h 1914525"/>
                      <a:gd name="connsiteX9" fmla="*/ 7144 w 2200275"/>
                      <a:gd name="connsiteY9" fmla="*/ 1912144 h 1914525"/>
                      <a:gd name="connsiteX10" fmla="*/ 2197894 w 2200275"/>
                      <a:gd name="connsiteY10" fmla="*/ 1912144 h 1914525"/>
                      <a:gd name="connsiteX11" fmla="*/ 2197894 w 2200275"/>
                      <a:gd name="connsiteY11" fmla="*/ 7144 h 191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200275" h="1914525">
                        <a:moveTo>
                          <a:pt x="7144" y="7144"/>
                        </a:moveTo>
                        <a:lnTo>
                          <a:pt x="7144" y="245269"/>
                        </a:lnTo>
                        <a:lnTo>
                          <a:pt x="432911" y="245269"/>
                        </a:lnTo>
                        <a:lnTo>
                          <a:pt x="432911" y="245269"/>
                        </a:lnTo>
                        <a:lnTo>
                          <a:pt x="1959769" y="245269"/>
                        </a:lnTo>
                        <a:lnTo>
                          <a:pt x="1959769" y="1674019"/>
                        </a:lnTo>
                        <a:lnTo>
                          <a:pt x="245269" y="1674019"/>
                        </a:lnTo>
                        <a:lnTo>
                          <a:pt x="245269" y="350044"/>
                        </a:lnTo>
                        <a:lnTo>
                          <a:pt x="7144" y="350044"/>
                        </a:lnTo>
                        <a:lnTo>
                          <a:pt x="7144" y="1912144"/>
                        </a:lnTo>
                        <a:lnTo>
                          <a:pt x="2197894" y="1912144"/>
                        </a:lnTo>
                        <a:lnTo>
                          <a:pt x="2197894" y="7144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95469"/>
                    <a:endParaRPr lang="nl-NL" sz="7200" dirty="0">
                      <a:solidFill>
                        <a:srgbClr val="211F26"/>
                      </a:solidFill>
                      <a:latin typeface="Segoe UI Light"/>
                    </a:endParaRPr>
                  </a:p>
                </p:txBody>
              </p:sp>
              <p:sp>
                <p:nvSpPr>
                  <p:cNvPr id="49" name="Vrije vorm: vorm 48">
                    <a:extLst>
                      <a:ext uri="{FF2B5EF4-FFF2-40B4-BE49-F238E27FC236}">
                        <a16:creationId xmlns:a16="http://schemas.microsoft.com/office/drawing/2014/main" id="{2570A8EE-C351-446C-A6DD-937A7F1FF1A1}"/>
                      </a:ext>
                    </a:extLst>
                  </p:cNvPr>
                  <p:cNvSpPr/>
                  <p:nvPr/>
                </p:nvSpPr>
                <p:spPr>
                  <a:xfrm>
                    <a:off x="10682447" y="1953654"/>
                    <a:ext cx="1438275" cy="885825"/>
                  </a:xfrm>
                  <a:custGeom>
                    <a:avLst/>
                    <a:gdLst>
                      <a:gd name="connsiteX0" fmla="*/ 1070134 w 1438275"/>
                      <a:gd name="connsiteY0" fmla="*/ 7144 h 885825"/>
                      <a:gd name="connsiteX1" fmla="*/ 801529 w 1438275"/>
                      <a:gd name="connsiteY1" fmla="*/ 275749 h 885825"/>
                      <a:gd name="connsiteX2" fmla="*/ 662464 w 1438275"/>
                      <a:gd name="connsiteY2" fmla="*/ 137636 h 885825"/>
                      <a:gd name="connsiteX3" fmla="*/ 7144 w 1438275"/>
                      <a:gd name="connsiteY3" fmla="*/ 784384 h 885825"/>
                      <a:gd name="connsiteX4" fmla="*/ 108109 w 1438275"/>
                      <a:gd name="connsiteY4" fmla="*/ 885349 h 885825"/>
                      <a:gd name="connsiteX5" fmla="*/ 662464 w 1438275"/>
                      <a:gd name="connsiteY5" fmla="*/ 338614 h 885825"/>
                      <a:gd name="connsiteX6" fmla="*/ 928211 w 1438275"/>
                      <a:gd name="connsiteY6" fmla="*/ 605314 h 885825"/>
                      <a:gd name="connsiteX7" fmla="*/ 1029176 w 1438275"/>
                      <a:gd name="connsiteY7" fmla="*/ 503396 h 885825"/>
                      <a:gd name="connsiteX8" fmla="*/ 902494 w 1438275"/>
                      <a:gd name="connsiteY8" fmla="*/ 376714 h 885825"/>
                      <a:gd name="connsiteX9" fmla="*/ 1070134 w 1438275"/>
                      <a:gd name="connsiteY9" fmla="*/ 209074 h 885825"/>
                      <a:gd name="connsiteX10" fmla="*/ 1337786 w 1438275"/>
                      <a:gd name="connsiteY10" fmla="*/ 480536 h 885825"/>
                      <a:gd name="connsiteX11" fmla="*/ 1438751 w 1438275"/>
                      <a:gd name="connsiteY11" fmla="*/ 378619 h 885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438275" h="885825">
                        <a:moveTo>
                          <a:pt x="1070134" y="7144"/>
                        </a:moveTo>
                        <a:lnTo>
                          <a:pt x="801529" y="275749"/>
                        </a:lnTo>
                        <a:lnTo>
                          <a:pt x="662464" y="137636"/>
                        </a:lnTo>
                        <a:lnTo>
                          <a:pt x="7144" y="784384"/>
                        </a:lnTo>
                        <a:lnTo>
                          <a:pt x="108109" y="885349"/>
                        </a:lnTo>
                        <a:lnTo>
                          <a:pt x="662464" y="338614"/>
                        </a:lnTo>
                        <a:lnTo>
                          <a:pt x="928211" y="605314"/>
                        </a:lnTo>
                        <a:lnTo>
                          <a:pt x="1029176" y="503396"/>
                        </a:lnTo>
                        <a:lnTo>
                          <a:pt x="902494" y="376714"/>
                        </a:lnTo>
                        <a:lnTo>
                          <a:pt x="1070134" y="209074"/>
                        </a:lnTo>
                        <a:lnTo>
                          <a:pt x="1337786" y="480536"/>
                        </a:lnTo>
                        <a:lnTo>
                          <a:pt x="1438751" y="378619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95469"/>
                    <a:endParaRPr lang="nl-NL" sz="7200" dirty="0">
                      <a:solidFill>
                        <a:srgbClr val="211F26"/>
                      </a:solidFill>
                      <a:latin typeface="Segoe UI Light"/>
                    </a:endParaRPr>
                  </a:p>
                </p:txBody>
              </p:sp>
            </p:grpSp>
          </p:grpSp>
          <p:sp>
            <p:nvSpPr>
              <p:cNvPr id="45" name="Tekstvak 44">
                <a:extLst>
                  <a:ext uri="{FF2B5EF4-FFF2-40B4-BE49-F238E27FC236}">
                    <a16:creationId xmlns:a16="http://schemas.microsoft.com/office/drawing/2014/main" id="{73003F9E-86CD-496C-B94B-05AD0E9FF541}"/>
                  </a:ext>
                </a:extLst>
              </p:cNvPr>
              <p:cNvSpPr txBox="1"/>
              <p:nvPr userDrawn="1"/>
            </p:nvSpPr>
            <p:spPr>
              <a:xfrm>
                <a:off x="-3565087" y="1617700"/>
                <a:ext cx="627469" cy="113727"/>
              </a:xfrm>
              <a:prstGeom prst="rect">
                <a:avLst/>
              </a:prstGeom>
              <a:noFill/>
            </p:spPr>
            <p:txBody>
              <a:bodyPr wrap="square" lIns="0" tIns="18000" rIns="0" bIns="0" rtlCol="0" anchor="t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Afbeeldingen</a:t>
                </a:r>
              </a:p>
            </p:txBody>
          </p:sp>
        </p:grpSp>
        <p:grpSp>
          <p:nvGrpSpPr>
            <p:cNvPr id="24" name="Groep 23">
              <a:extLst>
                <a:ext uri="{FF2B5EF4-FFF2-40B4-BE49-F238E27FC236}">
                  <a16:creationId xmlns:a16="http://schemas.microsoft.com/office/drawing/2014/main" id="{5FF96AD2-C5EF-4E3A-8EEA-BC08A4488387}"/>
                </a:ext>
              </a:extLst>
            </p:cNvPr>
            <p:cNvGrpSpPr/>
            <p:nvPr userDrawn="1"/>
          </p:nvGrpSpPr>
          <p:grpSpPr>
            <a:xfrm>
              <a:off x="-3354295" y="5166361"/>
              <a:ext cx="514284" cy="506545"/>
              <a:chOff x="12617641" y="3403239"/>
              <a:chExt cx="752963" cy="741634"/>
            </a:xfrm>
          </p:grpSpPr>
          <p:grpSp>
            <p:nvGrpSpPr>
              <p:cNvPr id="28" name="Groep 27">
                <a:extLst>
                  <a:ext uri="{FF2B5EF4-FFF2-40B4-BE49-F238E27FC236}">
                    <a16:creationId xmlns:a16="http://schemas.microsoft.com/office/drawing/2014/main" id="{9FE73AA5-6E08-4F6E-9551-EDBFED224444}"/>
                  </a:ext>
                </a:extLst>
              </p:cNvPr>
              <p:cNvGrpSpPr/>
              <p:nvPr userDrawn="1"/>
            </p:nvGrpSpPr>
            <p:grpSpPr>
              <a:xfrm>
                <a:off x="12771530" y="3403239"/>
                <a:ext cx="467176" cy="448491"/>
                <a:chOff x="12782157" y="3403239"/>
                <a:chExt cx="467176" cy="448491"/>
              </a:xfrm>
            </p:grpSpPr>
            <p:grpSp>
              <p:nvGrpSpPr>
                <p:cNvPr id="31" name="Groep 30">
                  <a:extLst>
                    <a:ext uri="{FF2B5EF4-FFF2-40B4-BE49-F238E27FC236}">
                      <a16:creationId xmlns:a16="http://schemas.microsoft.com/office/drawing/2014/main" id="{E91E94B2-0526-43F1-808B-B2195D2B1491}"/>
                    </a:ext>
                  </a:extLst>
                </p:cNvPr>
                <p:cNvGrpSpPr/>
                <p:nvPr userDrawn="1"/>
              </p:nvGrpSpPr>
              <p:grpSpPr>
                <a:xfrm>
                  <a:off x="12782157" y="3403239"/>
                  <a:ext cx="412976" cy="396132"/>
                  <a:chOff x="13554906" y="3320109"/>
                  <a:chExt cx="443917" cy="425811"/>
                </a:xfrm>
              </p:grpSpPr>
              <p:grpSp>
                <p:nvGrpSpPr>
                  <p:cNvPr id="38" name="Groep 37">
                    <a:extLst>
                      <a:ext uri="{FF2B5EF4-FFF2-40B4-BE49-F238E27FC236}">
                        <a16:creationId xmlns:a16="http://schemas.microsoft.com/office/drawing/2014/main" id="{8A218E41-7396-490F-B64C-6B06B7F49898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17" cy="425811"/>
                    <a:chOff x="12909684" y="1276143"/>
                    <a:chExt cx="443917" cy="425811"/>
                  </a:xfrm>
                </p:grpSpPr>
                <p:sp>
                  <p:nvSpPr>
                    <p:cNvPr id="41" name="Rechthoek 40">
                      <a:extLst>
                        <a:ext uri="{FF2B5EF4-FFF2-40B4-BE49-F238E27FC236}">
                          <a16:creationId xmlns:a16="http://schemas.microsoft.com/office/drawing/2014/main" id="{EE539437-018C-4ED6-8496-F426ECC38218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9" y="1276143"/>
                      <a:ext cx="443912" cy="425811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42" name="Rechthoek 41">
                      <a:extLst>
                        <a:ext uri="{FF2B5EF4-FFF2-40B4-BE49-F238E27FC236}">
                          <a16:creationId xmlns:a16="http://schemas.microsoft.com/office/drawing/2014/main" id="{F0CC9EDA-BB72-45C2-94C4-874D005F7A15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43" name="Ovaal 42">
                      <a:extLst>
                        <a:ext uri="{FF2B5EF4-FFF2-40B4-BE49-F238E27FC236}">
                          <a16:creationId xmlns:a16="http://schemas.microsoft.com/office/drawing/2014/main" id="{ACCCF9C3-AD93-4FB4-A320-083B116ECCE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</p:grpSp>
              <p:pic>
                <p:nvPicPr>
                  <p:cNvPr id="39" name="Afbeelding 38">
                    <a:extLst>
                      <a:ext uri="{FF2B5EF4-FFF2-40B4-BE49-F238E27FC236}">
                        <a16:creationId xmlns:a16="http://schemas.microsoft.com/office/drawing/2014/main" id="{DC150851-5605-4CAB-BFD7-A63191E21469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40" name="Afbeelding 39">
                    <a:extLst>
                      <a:ext uri="{FF2B5EF4-FFF2-40B4-BE49-F238E27FC236}">
                        <a16:creationId xmlns:a16="http://schemas.microsoft.com/office/drawing/2014/main" id="{413361AD-A742-4E6B-A402-5C4D3FDD5C11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9" y="3449265"/>
                    <a:ext cx="173367" cy="111424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32" name="Groep 31">
                  <a:extLst>
                    <a:ext uri="{FF2B5EF4-FFF2-40B4-BE49-F238E27FC236}">
                      <a16:creationId xmlns:a16="http://schemas.microsoft.com/office/drawing/2014/main" id="{0C66B448-FCAA-4ED6-894F-B6E094445F63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6" name="Rechthoek 35">
                    <a:extLst>
                      <a:ext uri="{FF2B5EF4-FFF2-40B4-BE49-F238E27FC236}">
                        <a16:creationId xmlns:a16="http://schemas.microsoft.com/office/drawing/2014/main" id="{4B50EC1A-5908-47A5-BE61-EA8A5B85E3D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37" name="Rechthoek 36">
                    <a:extLst>
                      <a:ext uri="{FF2B5EF4-FFF2-40B4-BE49-F238E27FC236}">
                        <a16:creationId xmlns:a16="http://schemas.microsoft.com/office/drawing/2014/main" id="{91C26857-9F74-4EAE-B076-E6BFB5BE7273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grpSp>
              <p:nvGrpSpPr>
                <p:cNvPr id="33" name="Groep 32">
                  <a:extLst>
                    <a:ext uri="{FF2B5EF4-FFF2-40B4-BE49-F238E27FC236}">
                      <a16:creationId xmlns:a16="http://schemas.microsoft.com/office/drawing/2014/main" id="{52C4AF9E-8A61-4E11-9B27-9EDB1225F2F0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4" name="Rechthoek 33">
                    <a:extLst>
                      <a:ext uri="{FF2B5EF4-FFF2-40B4-BE49-F238E27FC236}">
                        <a16:creationId xmlns:a16="http://schemas.microsoft.com/office/drawing/2014/main" id="{28F8D54A-AE00-40F6-A54C-C6649730824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35" name="Rechthoek 34">
                    <a:extLst>
                      <a:ext uri="{FF2B5EF4-FFF2-40B4-BE49-F238E27FC236}">
                        <a16:creationId xmlns:a16="http://schemas.microsoft.com/office/drawing/2014/main" id="{A031D4F4-1DE1-4698-BC0F-9685334164CF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</p:grpSp>
          <p:sp>
            <p:nvSpPr>
              <p:cNvPr id="29" name="Rechthoek 28">
                <a:extLst>
                  <a:ext uri="{FF2B5EF4-FFF2-40B4-BE49-F238E27FC236}">
                    <a16:creationId xmlns:a16="http://schemas.microsoft.com/office/drawing/2014/main" id="{9FAB1E17-BFC4-4A7E-9733-7445BA3C0F93}"/>
                  </a:ext>
                </a:extLst>
              </p:cNvPr>
              <p:cNvSpPr/>
              <p:nvPr userDrawn="1"/>
            </p:nvSpPr>
            <p:spPr>
              <a:xfrm>
                <a:off x="12617641" y="3889890"/>
                <a:ext cx="752963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Bijsnijden</a:t>
                </a:r>
              </a:p>
            </p:txBody>
          </p:sp>
          <p:sp>
            <p:nvSpPr>
              <p:cNvPr id="30" name="Gelijkbenige driehoek 29">
                <a:extLst>
                  <a:ext uri="{FF2B5EF4-FFF2-40B4-BE49-F238E27FC236}">
                    <a16:creationId xmlns:a16="http://schemas.microsoft.com/office/drawing/2014/main" id="{44DCBC25-7DEB-4D2B-B84B-A608F2E52DD6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81818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25" name="Ovaal 24">
              <a:extLst>
                <a:ext uri="{FF2B5EF4-FFF2-40B4-BE49-F238E27FC236}">
                  <a16:creationId xmlns:a16="http://schemas.microsoft.com/office/drawing/2014/main" id="{511960DE-BD2E-4AFE-8789-A3A09A7B35A8}"/>
                </a:ext>
              </a:extLst>
            </p:cNvPr>
            <p:cNvSpPr/>
            <p:nvPr userDrawn="1"/>
          </p:nvSpPr>
          <p:spPr>
            <a:xfrm>
              <a:off x="-3603587" y="18111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26" name="Rechthoek 25">
              <a:extLst>
                <a:ext uri="{FF2B5EF4-FFF2-40B4-BE49-F238E27FC236}">
                  <a16:creationId xmlns:a16="http://schemas.microsoft.com/office/drawing/2014/main" id="{310B149D-2E5D-4BE2-8AE8-70DA2CFE843C}"/>
                </a:ext>
              </a:extLst>
            </p:cNvPr>
            <p:cNvSpPr/>
            <p:nvPr userDrawn="1"/>
          </p:nvSpPr>
          <p:spPr>
            <a:xfrm>
              <a:off x="-3319415" y="1811185"/>
              <a:ext cx="2944682" cy="32633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Kies de gewenste categorie en afbeelding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en klik 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‘Invoegen’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27" name="Rechthoek 26">
              <a:extLst>
                <a:ext uri="{FF2B5EF4-FFF2-40B4-BE49-F238E27FC236}">
                  <a16:creationId xmlns:a16="http://schemas.microsoft.com/office/drawing/2014/main" id="{2FC18E2E-558C-4527-BC54-C9A8538BB892}"/>
                </a:ext>
              </a:extLst>
            </p:cNvPr>
            <p:cNvSpPr/>
            <p:nvPr userDrawn="1"/>
          </p:nvSpPr>
          <p:spPr>
            <a:xfrm>
              <a:off x="-3319415" y="2245760"/>
              <a:ext cx="825500" cy="209550"/>
            </a:xfrm>
            <a:prstGeom prst="rect">
              <a:avLst/>
            </a:prstGeom>
            <a:solidFill>
              <a:srgbClr val="1FF524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Invoegen</a:t>
              </a:r>
            </a:p>
          </p:txBody>
        </p:sp>
      </p:grpSp>
      <p:grpSp>
        <p:nvGrpSpPr>
          <p:cNvPr id="81" name="- INSTRUCTIES">
            <a:extLst>
              <a:ext uri="{FF2B5EF4-FFF2-40B4-BE49-F238E27FC236}">
                <a16:creationId xmlns:a16="http://schemas.microsoft.com/office/drawing/2014/main" id="{612DFB08-6929-42AD-97A2-2C1E5E8C66D3}"/>
              </a:ext>
            </a:extLst>
          </p:cNvPr>
          <p:cNvGrpSpPr/>
          <p:nvPr userDrawn="1"/>
        </p:nvGrpSpPr>
        <p:grpSpPr>
          <a:xfrm>
            <a:off x="-3786437" y="-1"/>
            <a:ext cx="3693386" cy="5952132"/>
            <a:chOff x="-3786437" y="-1"/>
            <a:chExt cx="3693386" cy="5952132"/>
          </a:xfrm>
        </p:grpSpPr>
        <p:sp>
          <p:nvSpPr>
            <p:cNvPr id="82" name="Rechthoek 81">
              <a:extLst>
                <a:ext uri="{FF2B5EF4-FFF2-40B4-BE49-F238E27FC236}">
                  <a16:creationId xmlns:a16="http://schemas.microsoft.com/office/drawing/2014/main" id="{4E6530ED-0FCB-4E3B-9896-24071A333EEF}"/>
                </a:ext>
              </a:extLst>
            </p:cNvPr>
            <p:cNvSpPr/>
            <p:nvPr userDrawn="1"/>
          </p:nvSpPr>
          <p:spPr>
            <a:xfrm>
              <a:off x="-3786165" y="-1"/>
              <a:ext cx="3593091" cy="5124131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Tekst niveaus kiezen</a:t>
              </a:r>
            </a:p>
          </p:txBody>
        </p:sp>
        <p:sp>
          <p:nvSpPr>
            <p:cNvPr id="83" name="Ovaal 82">
              <a:extLst>
                <a:ext uri="{FF2B5EF4-FFF2-40B4-BE49-F238E27FC236}">
                  <a16:creationId xmlns:a16="http://schemas.microsoft.com/office/drawing/2014/main" id="{C1414464-D4EB-47B1-8C22-D4CDDD24DC47}"/>
                </a:ext>
              </a:extLst>
            </p:cNvPr>
            <p:cNvSpPr/>
            <p:nvPr userDrawn="1"/>
          </p:nvSpPr>
          <p:spPr>
            <a:xfrm>
              <a:off x="-3604183" y="18374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84" name="Rechthoek 83">
              <a:extLst>
                <a:ext uri="{FF2B5EF4-FFF2-40B4-BE49-F238E27FC236}">
                  <a16:creationId xmlns:a16="http://schemas.microsoft.com/office/drawing/2014/main" id="{81252B27-E3BD-4D66-A126-0A6192A10FE3}"/>
                </a:ext>
              </a:extLst>
            </p:cNvPr>
            <p:cNvSpPr/>
            <p:nvPr userDrawn="1"/>
          </p:nvSpPr>
          <p:spPr>
            <a:xfrm>
              <a:off x="-3319415" y="183748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9875" marR="0" lvl="0" indent="-269875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1"/>
                </a:buClr>
                <a:buSzTx/>
                <a:buFont typeface="Calibri" panose="020F0502020204030204" pitchFamily="34" charset="0"/>
                <a:buChar char="›"/>
                <a:tabLst/>
                <a:defRPr/>
              </a:pP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endParaRPr kumimoji="0" lang="nl-NL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85" name="Ovaal 84">
              <a:extLst>
                <a:ext uri="{FF2B5EF4-FFF2-40B4-BE49-F238E27FC236}">
                  <a16:creationId xmlns:a16="http://schemas.microsoft.com/office/drawing/2014/main" id="{679DBC54-1C73-438A-913D-CA37214543E7}"/>
                </a:ext>
              </a:extLst>
            </p:cNvPr>
            <p:cNvSpPr/>
            <p:nvPr userDrawn="1"/>
          </p:nvSpPr>
          <p:spPr>
            <a:xfrm>
              <a:off x="-3604183" y="219682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86" name="Rechthoek 85">
              <a:extLst>
                <a:ext uri="{FF2B5EF4-FFF2-40B4-BE49-F238E27FC236}">
                  <a16:creationId xmlns:a16="http://schemas.microsoft.com/office/drawing/2014/main" id="{F6A6C9FA-B3CA-4A62-B13B-5BB684B2828C}"/>
                </a:ext>
              </a:extLst>
            </p:cNvPr>
            <p:cNvSpPr/>
            <p:nvPr userDrawn="1"/>
          </p:nvSpPr>
          <p:spPr>
            <a:xfrm>
              <a:off x="-3604183" y="1196113"/>
              <a:ext cx="3229047" cy="45922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Gebruik onder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‘Start’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de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lijstniveau-knoppen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om een tekst niveau te kiezen. 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Kies uit:</a:t>
              </a:r>
            </a:p>
          </p:txBody>
        </p:sp>
        <p:sp>
          <p:nvSpPr>
            <p:cNvPr id="87" name="Rechthoek 86">
              <a:extLst>
                <a:ext uri="{FF2B5EF4-FFF2-40B4-BE49-F238E27FC236}">
                  <a16:creationId xmlns:a16="http://schemas.microsoft.com/office/drawing/2014/main" id="{EA355282-884C-4F94-8D79-443AC5DF89E5}"/>
                </a:ext>
              </a:extLst>
            </p:cNvPr>
            <p:cNvSpPr/>
            <p:nvPr userDrawn="1"/>
          </p:nvSpPr>
          <p:spPr>
            <a:xfrm>
              <a:off x="-3319415" y="219682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39750" marR="0" lvl="0" indent="-269875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1"/>
                </a:buClr>
                <a:buSzTx/>
                <a:buFont typeface="Calibri" panose="020F0502020204030204" pitchFamily="34" charset="0"/>
                <a:buChar char="›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Sub-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endParaRPr kumimoji="0" lang="nl-NL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88" name="Ovaal 87">
              <a:extLst>
                <a:ext uri="{FF2B5EF4-FFF2-40B4-BE49-F238E27FC236}">
                  <a16:creationId xmlns:a16="http://schemas.microsoft.com/office/drawing/2014/main" id="{3D311076-30AB-4058-B444-0C8B89F935E0}"/>
                </a:ext>
              </a:extLst>
            </p:cNvPr>
            <p:cNvSpPr/>
            <p:nvPr userDrawn="1"/>
          </p:nvSpPr>
          <p:spPr>
            <a:xfrm>
              <a:off x="-3604183" y="255617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89" name="Rechthoek 88">
              <a:extLst>
                <a:ext uri="{FF2B5EF4-FFF2-40B4-BE49-F238E27FC236}">
                  <a16:creationId xmlns:a16="http://schemas.microsoft.com/office/drawing/2014/main" id="{47849E90-0953-4572-B149-8F4B8FE2CF0E}"/>
                </a:ext>
              </a:extLst>
            </p:cNvPr>
            <p:cNvSpPr/>
            <p:nvPr userDrawn="1"/>
          </p:nvSpPr>
          <p:spPr>
            <a:xfrm>
              <a:off x="-3319415" y="255617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Calibri" panose="020F0502020204030204" pitchFamily="34" charset="0"/>
                <a:buNone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Platte tekst</a:t>
              </a:r>
            </a:p>
          </p:txBody>
        </p:sp>
        <p:sp>
          <p:nvSpPr>
            <p:cNvPr id="90" name="Ovaal 89">
              <a:extLst>
                <a:ext uri="{FF2B5EF4-FFF2-40B4-BE49-F238E27FC236}">
                  <a16:creationId xmlns:a16="http://schemas.microsoft.com/office/drawing/2014/main" id="{888C9F06-B298-444F-A468-8D12B0596EF3}"/>
                </a:ext>
              </a:extLst>
            </p:cNvPr>
            <p:cNvSpPr/>
            <p:nvPr userDrawn="1"/>
          </p:nvSpPr>
          <p:spPr>
            <a:xfrm>
              <a:off x="-3604183" y="291551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91" name="Rechthoek 90">
              <a:extLst>
                <a:ext uri="{FF2B5EF4-FFF2-40B4-BE49-F238E27FC236}">
                  <a16:creationId xmlns:a16="http://schemas.microsoft.com/office/drawing/2014/main" id="{033361B3-DE82-4AC1-ADF4-AAC4EE638629}"/>
                </a:ext>
              </a:extLst>
            </p:cNvPr>
            <p:cNvSpPr/>
            <p:nvPr userDrawn="1"/>
          </p:nvSpPr>
          <p:spPr>
            <a:xfrm>
              <a:off x="-3319415" y="291551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4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Titel / Quote</a:t>
              </a:r>
            </a:p>
          </p:txBody>
        </p:sp>
        <p:sp>
          <p:nvSpPr>
            <p:cNvPr id="92" name="Ovaal 91">
              <a:extLst>
                <a:ext uri="{FF2B5EF4-FFF2-40B4-BE49-F238E27FC236}">
                  <a16:creationId xmlns:a16="http://schemas.microsoft.com/office/drawing/2014/main" id="{10C0F1F7-4A90-4974-A5E4-9DF80BF7BB88}"/>
                </a:ext>
              </a:extLst>
            </p:cNvPr>
            <p:cNvSpPr/>
            <p:nvPr userDrawn="1"/>
          </p:nvSpPr>
          <p:spPr>
            <a:xfrm>
              <a:off x="-3604183" y="327486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5</a:t>
              </a:r>
            </a:p>
          </p:txBody>
        </p:sp>
        <p:sp>
          <p:nvSpPr>
            <p:cNvPr id="93" name="Rechthoek 92">
              <a:extLst>
                <a:ext uri="{FF2B5EF4-FFF2-40B4-BE49-F238E27FC236}">
                  <a16:creationId xmlns:a16="http://schemas.microsoft.com/office/drawing/2014/main" id="{8BDD8A7B-3B92-4047-80F6-775E118DC61C}"/>
                </a:ext>
              </a:extLst>
            </p:cNvPr>
            <p:cNvSpPr/>
            <p:nvPr userDrawn="1"/>
          </p:nvSpPr>
          <p:spPr>
            <a:xfrm>
              <a:off x="-3319415" y="327486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Subtitel</a:t>
              </a:r>
            </a:p>
          </p:txBody>
        </p:sp>
        <p:sp>
          <p:nvSpPr>
            <p:cNvPr id="94" name="Ovaal 93">
              <a:extLst>
                <a:ext uri="{FF2B5EF4-FFF2-40B4-BE49-F238E27FC236}">
                  <a16:creationId xmlns:a16="http://schemas.microsoft.com/office/drawing/2014/main" id="{A9BC7C23-CCBB-4321-9C25-1AB4EBF03E8B}"/>
                </a:ext>
              </a:extLst>
            </p:cNvPr>
            <p:cNvSpPr/>
            <p:nvPr userDrawn="1"/>
          </p:nvSpPr>
          <p:spPr>
            <a:xfrm>
              <a:off x="-3604183" y="363420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6</a:t>
              </a:r>
            </a:p>
          </p:txBody>
        </p:sp>
        <p:sp>
          <p:nvSpPr>
            <p:cNvPr id="95" name="Rechthoek 94">
              <a:extLst>
                <a:ext uri="{FF2B5EF4-FFF2-40B4-BE49-F238E27FC236}">
                  <a16:creationId xmlns:a16="http://schemas.microsoft.com/office/drawing/2014/main" id="{645BD7BE-D3F9-40BA-B85F-BFC6CDC4CA1F}"/>
                </a:ext>
              </a:extLst>
            </p:cNvPr>
            <p:cNvSpPr/>
            <p:nvPr userDrawn="1"/>
          </p:nvSpPr>
          <p:spPr>
            <a:xfrm>
              <a:off x="-3319415" y="399355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Numerieke 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 </a:t>
              </a:r>
            </a:p>
          </p:txBody>
        </p:sp>
        <p:sp>
          <p:nvSpPr>
            <p:cNvPr id="96" name="Ovaal 95">
              <a:extLst>
                <a:ext uri="{FF2B5EF4-FFF2-40B4-BE49-F238E27FC236}">
                  <a16:creationId xmlns:a16="http://schemas.microsoft.com/office/drawing/2014/main" id="{C0054836-D030-4930-B2CD-206960F9BC56}"/>
                </a:ext>
              </a:extLst>
            </p:cNvPr>
            <p:cNvSpPr/>
            <p:nvPr userDrawn="1"/>
          </p:nvSpPr>
          <p:spPr>
            <a:xfrm>
              <a:off x="-3604183" y="399355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7</a:t>
              </a:r>
            </a:p>
          </p:txBody>
        </p:sp>
        <p:sp>
          <p:nvSpPr>
            <p:cNvPr id="97" name="Rechthoek 96">
              <a:extLst>
                <a:ext uri="{FF2B5EF4-FFF2-40B4-BE49-F238E27FC236}">
                  <a16:creationId xmlns:a16="http://schemas.microsoft.com/office/drawing/2014/main" id="{DE9DCDA6-5AA2-4EBB-B13B-4F5128695BF3}"/>
                </a:ext>
              </a:extLst>
            </p:cNvPr>
            <p:cNvSpPr/>
            <p:nvPr userDrawn="1"/>
          </p:nvSpPr>
          <p:spPr>
            <a:xfrm>
              <a:off x="-3325830" y="435289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+mj-lt"/>
                <a:buAutoNum type="alphaLcPeriod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Alfabetische 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 </a:t>
              </a:r>
            </a:p>
          </p:txBody>
        </p:sp>
        <p:sp>
          <p:nvSpPr>
            <p:cNvPr id="98" name="Ovaal 97">
              <a:extLst>
                <a:ext uri="{FF2B5EF4-FFF2-40B4-BE49-F238E27FC236}">
                  <a16:creationId xmlns:a16="http://schemas.microsoft.com/office/drawing/2014/main" id="{084D9323-7473-4C55-91CC-3DD28301C287}"/>
                </a:ext>
              </a:extLst>
            </p:cNvPr>
            <p:cNvSpPr/>
            <p:nvPr userDrawn="1"/>
          </p:nvSpPr>
          <p:spPr>
            <a:xfrm>
              <a:off x="-3604183" y="435289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8</a:t>
              </a:r>
            </a:p>
          </p:txBody>
        </p:sp>
        <p:sp>
          <p:nvSpPr>
            <p:cNvPr id="99" name="Rechthoek 98">
              <a:extLst>
                <a:ext uri="{FF2B5EF4-FFF2-40B4-BE49-F238E27FC236}">
                  <a16:creationId xmlns:a16="http://schemas.microsoft.com/office/drawing/2014/main" id="{C32AB920-950E-4F68-969D-0D97E824E4D2}"/>
                </a:ext>
              </a:extLst>
            </p:cNvPr>
            <p:cNvSpPr/>
            <p:nvPr userDrawn="1"/>
          </p:nvSpPr>
          <p:spPr>
            <a:xfrm>
              <a:off x="-3319415" y="4712245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200" b="0" i="1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*Bronvermelding </a:t>
              </a:r>
            </a:p>
          </p:txBody>
        </p:sp>
        <p:sp>
          <p:nvSpPr>
            <p:cNvPr id="100" name="Ovaal 99">
              <a:extLst>
                <a:ext uri="{FF2B5EF4-FFF2-40B4-BE49-F238E27FC236}">
                  <a16:creationId xmlns:a16="http://schemas.microsoft.com/office/drawing/2014/main" id="{C3B2BAAA-ABBB-479F-B10F-982A341A4B8F}"/>
                </a:ext>
              </a:extLst>
            </p:cNvPr>
            <p:cNvSpPr/>
            <p:nvPr userDrawn="1"/>
          </p:nvSpPr>
          <p:spPr>
            <a:xfrm>
              <a:off x="-3604183" y="4712245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9</a:t>
              </a:r>
            </a:p>
          </p:txBody>
        </p:sp>
        <p:sp>
          <p:nvSpPr>
            <p:cNvPr id="101" name="Rechthoek 100">
              <a:extLst>
                <a:ext uri="{FF2B5EF4-FFF2-40B4-BE49-F238E27FC236}">
                  <a16:creationId xmlns:a16="http://schemas.microsoft.com/office/drawing/2014/main" id="{A214F258-A86D-4A78-A46D-697C986E1703}"/>
                </a:ext>
              </a:extLst>
            </p:cNvPr>
            <p:cNvSpPr/>
            <p:nvPr userDrawn="1"/>
          </p:nvSpPr>
          <p:spPr>
            <a:xfrm>
              <a:off x="-3319415" y="363420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Kop</a:t>
              </a:r>
            </a:p>
          </p:txBody>
        </p:sp>
        <p:sp>
          <p:nvSpPr>
            <p:cNvPr id="102" name="Rechthoek 101">
              <a:extLst>
                <a:ext uri="{FF2B5EF4-FFF2-40B4-BE49-F238E27FC236}">
                  <a16:creationId xmlns:a16="http://schemas.microsoft.com/office/drawing/2014/main" id="{0C133D5B-E6D3-44B6-A4D2-14858AB06735}"/>
                </a:ext>
              </a:extLst>
            </p:cNvPr>
            <p:cNvSpPr/>
            <p:nvPr userDrawn="1"/>
          </p:nvSpPr>
          <p:spPr>
            <a:xfrm>
              <a:off x="-3786437" y="5124131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MEER WETEN?</a:t>
              </a:r>
              <a:b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Ga naar de tab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'SLIDEBUILDER’ </a:t>
              </a: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en klik</a:t>
              </a:r>
              <a:b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op de knop 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'Support &amp; Inspiratie'</a:t>
              </a:r>
            </a:p>
          </p:txBody>
        </p:sp>
        <p:grpSp>
          <p:nvGrpSpPr>
            <p:cNvPr id="103" name="ICOON_info">
              <a:extLst>
                <a:ext uri="{FF2B5EF4-FFF2-40B4-BE49-F238E27FC236}">
                  <a16:creationId xmlns:a16="http://schemas.microsoft.com/office/drawing/2014/main" id="{76C22E0F-6A66-4033-B86B-CDBACB4C6017}"/>
                </a:ext>
              </a:extLst>
            </p:cNvPr>
            <p:cNvGrpSpPr/>
            <p:nvPr userDrawn="1"/>
          </p:nvGrpSpPr>
          <p:grpSpPr>
            <a:xfrm>
              <a:off x="-376736" y="5063968"/>
              <a:ext cx="283685" cy="283685"/>
              <a:chOff x="-510741" y="5913713"/>
              <a:chExt cx="267555" cy="267555"/>
            </a:xfrm>
          </p:grpSpPr>
          <p:sp>
            <p:nvSpPr>
              <p:cNvPr id="151" name="Ovaal 150">
                <a:extLst>
                  <a:ext uri="{FF2B5EF4-FFF2-40B4-BE49-F238E27FC236}">
                    <a16:creationId xmlns:a16="http://schemas.microsoft.com/office/drawing/2014/main" id="{C1EF9792-73A7-41FF-B5B5-F8E7610C47CB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52" name="Graphic 163" descr="Informatie">
                <a:extLst>
                  <a:ext uri="{FF2B5EF4-FFF2-40B4-BE49-F238E27FC236}">
                    <a16:creationId xmlns:a16="http://schemas.microsoft.com/office/drawing/2014/main" id="{8F76C5A6-7654-4CB3-B257-59EACD1ECC9C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04" name="VOORBEELD">
              <a:extLst>
                <a:ext uri="{FF2B5EF4-FFF2-40B4-BE49-F238E27FC236}">
                  <a16:creationId xmlns:a16="http://schemas.microsoft.com/office/drawing/2014/main" id="{C2A5E8CB-2A36-42ED-A240-65E780AC8A26}"/>
                </a:ext>
              </a:extLst>
            </p:cNvPr>
            <p:cNvGrpSpPr/>
            <p:nvPr userDrawn="1"/>
          </p:nvGrpSpPr>
          <p:grpSpPr>
            <a:xfrm>
              <a:off x="-3605171" y="458674"/>
              <a:ext cx="3234311" cy="558875"/>
              <a:chOff x="-3605171" y="458674"/>
              <a:chExt cx="3234311" cy="558875"/>
            </a:xfrm>
          </p:grpSpPr>
          <p:sp>
            <p:nvSpPr>
              <p:cNvPr id="111" name="Rechthoek 110">
                <a:extLst>
                  <a:ext uri="{FF2B5EF4-FFF2-40B4-BE49-F238E27FC236}">
                    <a16:creationId xmlns:a16="http://schemas.microsoft.com/office/drawing/2014/main" id="{13427365-DF01-4C1B-826D-9053FC0F309F}"/>
                  </a:ext>
                </a:extLst>
              </p:cNvPr>
              <p:cNvSpPr/>
              <p:nvPr userDrawn="1"/>
            </p:nvSpPr>
            <p:spPr>
              <a:xfrm>
                <a:off x="-3604183" y="458674"/>
                <a:ext cx="393459" cy="184058"/>
              </a:xfrm>
              <a:prstGeom prst="rect">
                <a:avLst/>
              </a:prstGeom>
              <a:solidFill>
                <a:srgbClr val="F8F8F8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1800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Start</a:t>
                </a:r>
              </a:p>
            </p:txBody>
          </p:sp>
          <p:sp>
            <p:nvSpPr>
              <p:cNvPr id="112" name="Rechthoek 111">
                <a:extLst>
                  <a:ext uri="{FF2B5EF4-FFF2-40B4-BE49-F238E27FC236}">
                    <a16:creationId xmlns:a16="http://schemas.microsoft.com/office/drawing/2014/main" id="{B10D4D7A-8404-4884-85B9-CD8168480940}"/>
                  </a:ext>
                </a:extLst>
              </p:cNvPr>
              <p:cNvSpPr/>
              <p:nvPr userDrawn="1"/>
            </p:nvSpPr>
            <p:spPr>
              <a:xfrm>
                <a:off x="-3599184" y="621345"/>
                <a:ext cx="383782" cy="27171"/>
              </a:xfrm>
              <a:prstGeom prst="rect">
                <a:avLst/>
              </a:prstGeom>
              <a:solidFill>
                <a:srgbClr val="B7462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113" name="Groep 112">
                <a:extLst>
                  <a:ext uri="{FF2B5EF4-FFF2-40B4-BE49-F238E27FC236}">
                    <a16:creationId xmlns:a16="http://schemas.microsoft.com/office/drawing/2014/main" id="{C2F0614A-C516-47FE-A518-7297082AFF7A}"/>
                  </a:ext>
                </a:extLst>
              </p:cNvPr>
              <p:cNvGrpSpPr/>
              <p:nvPr userDrawn="1"/>
            </p:nvGrpSpPr>
            <p:grpSpPr>
              <a:xfrm>
                <a:off x="-3386247" y="830871"/>
                <a:ext cx="139423" cy="109566"/>
                <a:chOff x="-2866744" y="827071"/>
                <a:chExt cx="168701" cy="132575"/>
              </a:xfrm>
            </p:grpSpPr>
            <p:grpSp>
              <p:nvGrpSpPr>
                <p:cNvPr id="144" name="Groep 143">
                  <a:extLst>
                    <a:ext uri="{FF2B5EF4-FFF2-40B4-BE49-F238E27FC236}">
                      <a16:creationId xmlns:a16="http://schemas.microsoft.com/office/drawing/2014/main" id="{1F1F10FB-C1B4-46A9-A89B-14F1972FE14F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146" name="Rechte verbindingslijn 145">
                    <a:extLst>
                      <a:ext uri="{FF2B5EF4-FFF2-40B4-BE49-F238E27FC236}">
                        <a16:creationId xmlns:a16="http://schemas.microsoft.com/office/drawing/2014/main" id="{4843023D-6829-4A00-9F56-E89F9ACF7DC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7" name="Rechte verbindingslijn 146">
                    <a:extLst>
                      <a:ext uri="{FF2B5EF4-FFF2-40B4-BE49-F238E27FC236}">
                        <a16:creationId xmlns:a16="http://schemas.microsoft.com/office/drawing/2014/main" id="{2682F71F-1B85-4A09-B46A-E15A3BF3F62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8" name="Rechte verbindingslijn 147">
                    <a:extLst>
                      <a:ext uri="{FF2B5EF4-FFF2-40B4-BE49-F238E27FC236}">
                        <a16:creationId xmlns:a16="http://schemas.microsoft.com/office/drawing/2014/main" id="{77C3843F-1A0B-47AA-9F31-A5CD787302A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9" name="Rechte verbindingslijn 148">
                    <a:extLst>
                      <a:ext uri="{FF2B5EF4-FFF2-40B4-BE49-F238E27FC236}">
                        <a16:creationId xmlns:a16="http://schemas.microsoft.com/office/drawing/2014/main" id="{D77C5954-C4D1-4E44-9F99-5633A1ADE3D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0" name="Rechte verbindingslijn 149">
                    <a:extLst>
                      <a:ext uri="{FF2B5EF4-FFF2-40B4-BE49-F238E27FC236}">
                        <a16:creationId xmlns:a16="http://schemas.microsoft.com/office/drawing/2014/main" id="{4DA2C594-9006-4A00-AA2A-D068B2C3F90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145" name="Pijl: rechts 144">
                  <a:extLst>
                    <a:ext uri="{FF2B5EF4-FFF2-40B4-BE49-F238E27FC236}">
                      <a16:creationId xmlns:a16="http://schemas.microsoft.com/office/drawing/2014/main" id="{9947DB28-42A2-45B2-94DB-4AB85699D55B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14" name="Groep 113">
                <a:extLst>
                  <a:ext uri="{FF2B5EF4-FFF2-40B4-BE49-F238E27FC236}">
                    <a16:creationId xmlns:a16="http://schemas.microsoft.com/office/drawing/2014/main" id="{B6B2F3C9-928F-47C5-8D0E-C78E325E8BCA}"/>
                  </a:ext>
                </a:extLst>
              </p:cNvPr>
              <p:cNvGrpSpPr/>
              <p:nvPr userDrawn="1"/>
            </p:nvGrpSpPr>
            <p:grpSpPr>
              <a:xfrm>
                <a:off x="-3605171" y="830871"/>
                <a:ext cx="139423" cy="109566"/>
                <a:chOff x="-2866744" y="518074"/>
                <a:chExt cx="168701" cy="132575"/>
              </a:xfrm>
            </p:grpSpPr>
            <p:grpSp>
              <p:nvGrpSpPr>
                <p:cNvPr id="137" name="Groep 136">
                  <a:extLst>
                    <a:ext uri="{FF2B5EF4-FFF2-40B4-BE49-F238E27FC236}">
                      <a16:creationId xmlns:a16="http://schemas.microsoft.com/office/drawing/2014/main" id="{DA54BA71-057A-4862-8B17-1772EC67EF69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139" name="Rechte verbindingslijn 138">
                    <a:extLst>
                      <a:ext uri="{FF2B5EF4-FFF2-40B4-BE49-F238E27FC236}">
                        <a16:creationId xmlns:a16="http://schemas.microsoft.com/office/drawing/2014/main" id="{779BCD1D-32F8-4333-9292-AFCFE88F40D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0" name="Rechte verbindingslijn 139">
                    <a:extLst>
                      <a:ext uri="{FF2B5EF4-FFF2-40B4-BE49-F238E27FC236}">
                        <a16:creationId xmlns:a16="http://schemas.microsoft.com/office/drawing/2014/main" id="{2849E9A7-625F-4879-8088-D10A985F99B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1" name="Rechte verbindingslijn 140">
                    <a:extLst>
                      <a:ext uri="{FF2B5EF4-FFF2-40B4-BE49-F238E27FC236}">
                        <a16:creationId xmlns:a16="http://schemas.microsoft.com/office/drawing/2014/main" id="{C454264B-D843-4D36-AFDA-0F61234A9A6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2" name="Rechte verbindingslijn 141">
                    <a:extLst>
                      <a:ext uri="{FF2B5EF4-FFF2-40B4-BE49-F238E27FC236}">
                        <a16:creationId xmlns:a16="http://schemas.microsoft.com/office/drawing/2014/main" id="{BBE499C7-2376-489F-A987-16BBD40293D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3" name="Rechte verbindingslijn 142">
                    <a:extLst>
                      <a:ext uri="{FF2B5EF4-FFF2-40B4-BE49-F238E27FC236}">
                        <a16:creationId xmlns:a16="http://schemas.microsoft.com/office/drawing/2014/main" id="{53851CF7-D99D-4879-83C2-F3B0B7E839E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138" name="Pijl: rechts 137">
                  <a:extLst>
                    <a:ext uri="{FF2B5EF4-FFF2-40B4-BE49-F238E27FC236}">
                      <a16:creationId xmlns:a16="http://schemas.microsoft.com/office/drawing/2014/main" id="{1A6195AD-41A2-48C3-A0E2-910D5BEF0131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cxnSp>
            <p:nvCxnSpPr>
              <p:cNvPr id="115" name="Rechte verbindingslijn 114">
                <a:extLst>
                  <a:ext uri="{FF2B5EF4-FFF2-40B4-BE49-F238E27FC236}">
                    <a16:creationId xmlns:a16="http://schemas.microsoft.com/office/drawing/2014/main" id="{36FE413F-1931-4004-9DEB-91AC8B3FD50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459956" y="588169"/>
                <a:ext cx="547687" cy="219076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16" name="Rechte verbindingslijn 115">
                <a:extLst>
                  <a:ext uri="{FF2B5EF4-FFF2-40B4-BE49-F238E27FC236}">
                    <a16:creationId xmlns:a16="http://schemas.microsoft.com/office/drawing/2014/main" id="{797E969D-1F6E-4B96-8C69-F9DBC7A619E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224213" y="828675"/>
                <a:ext cx="319088" cy="0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sp>
            <p:nvSpPr>
              <p:cNvPr id="117" name="Rechthoek 116">
                <a:extLst>
                  <a:ext uri="{FF2B5EF4-FFF2-40B4-BE49-F238E27FC236}">
                    <a16:creationId xmlns:a16="http://schemas.microsoft.com/office/drawing/2014/main" id="{C3C9AAAE-8141-4984-B86F-26889D0EEE35}"/>
                  </a:ext>
                </a:extLst>
              </p:cNvPr>
              <p:cNvSpPr/>
              <p:nvPr userDrawn="1"/>
            </p:nvSpPr>
            <p:spPr>
              <a:xfrm>
                <a:off x="-2559903" y="512179"/>
                <a:ext cx="2189042" cy="15108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Tekstniveau omhoog</a:t>
                </a:r>
              </a:p>
            </p:txBody>
          </p:sp>
          <p:sp>
            <p:nvSpPr>
              <p:cNvPr id="118" name="Rechthoek 117">
                <a:extLst>
                  <a:ext uri="{FF2B5EF4-FFF2-40B4-BE49-F238E27FC236}">
                    <a16:creationId xmlns:a16="http://schemas.microsoft.com/office/drawing/2014/main" id="{E7647F20-C25F-4E2E-B0DC-D4B2F1179FCA}"/>
                  </a:ext>
                </a:extLst>
              </p:cNvPr>
              <p:cNvSpPr/>
              <p:nvPr userDrawn="1"/>
            </p:nvSpPr>
            <p:spPr>
              <a:xfrm>
                <a:off x="-2559903" y="819562"/>
                <a:ext cx="2189043" cy="142202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Tekstniveau omlaag</a:t>
                </a:r>
              </a:p>
            </p:txBody>
          </p:sp>
          <p:grpSp>
            <p:nvGrpSpPr>
              <p:cNvPr id="119" name="Groep 118">
                <a:extLst>
                  <a:ext uri="{FF2B5EF4-FFF2-40B4-BE49-F238E27FC236}">
                    <a16:creationId xmlns:a16="http://schemas.microsoft.com/office/drawing/2014/main" id="{3C089EFA-0612-418F-84BF-C67E2869EA8D}"/>
                  </a:ext>
                </a:extLst>
              </p:cNvPr>
              <p:cNvGrpSpPr/>
              <p:nvPr userDrawn="1"/>
            </p:nvGrpSpPr>
            <p:grpSpPr>
              <a:xfrm>
                <a:off x="-2916763" y="769168"/>
                <a:ext cx="268738" cy="248381"/>
                <a:chOff x="-2916763" y="769168"/>
                <a:chExt cx="268738" cy="248381"/>
              </a:xfrm>
            </p:grpSpPr>
            <p:sp>
              <p:nvSpPr>
                <p:cNvPr id="129" name="Rechthoek 128">
                  <a:extLst>
                    <a:ext uri="{FF2B5EF4-FFF2-40B4-BE49-F238E27FC236}">
                      <a16:creationId xmlns:a16="http://schemas.microsoft.com/office/drawing/2014/main" id="{87FBC6B4-B7C4-414F-B522-A3461FDE1DEA}"/>
                    </a:ext>
                  </a:extLst>
                </p:cNvPr>
                <p:cNvSpPr/>
                <p:nvPr userDrawn="1"/>
              </p:nvSpPr>
              <p:spPr>
                <a:xfrm>
                  <a:off x="-2916763" y="769168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130" name="Groep 129">
                  <a:extLst>
                    <a:ext uri="{FF2B5EF4-FFF2-40B4-BE49-F238E27FC236}">
                      <a16:creationId xmlns:a16="http://schemas.microsoft.com/office/drawing/2014/main" id="{9D375E2D-23BE-4D94-8445-87976F3854CE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132" name="Rechte verbindingslijn 131">
                    <a:extLst>
                      <a:ext uri="{FF2B5EF4-FFF2-40B4-BE49-F238E27FC236}">
                        <a16:creationId xmlns:a16="http://schemas.microsoft.com/office/drawing/2014/main" id="{9D526A1D-452D-4E87-9055-183D4A99E9A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3" name="Rechte verbindingslijn 132">
                    <a:extLst>
                      <a:ext uri="{FF2B5EF4-FFF2-40B4-BE49-F238E27FC236}">
                        <a16:creationId xmlns:a16="http://schemas.microsoft.com/office/drawing/2014/main" id="{20C517C2-257A-494D-94D6-AD0F20B83E4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4" name="Rechte verbindingslijn 133">
                    <a:extLst>
                      <a:ext uri="{FF2B5EF4-FFF2-40B4-BE49-F238E27FC236}">
                        <a16:creationId xmlns:a16="http://schemas.microsoft.com/office/drawing/2014/main" id="{D3C4AA0F-957A-4597-911E-7483999BB93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5" name="Rechte verbindingslijn 134">
                    <a:extLst>
                      <a:ext uri="{FF2B5EF4-FFF2-40B4-BE49-F238E27FC236}">
                        <a16:creationId xmlns:a16="http://schemas.microsoft.com/office/drawing/2014/main" id="{65168E0B-56C7-4C2D-9F0E-95F5557BF0B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6" name="Rechte verbindingslijn 135">
                    <a:extLst>
                      <a:ext uri="{FF2B5EF4-FFF2-40B4-BE49-F238E27FC236}">
                        <a16:creationId xmlns:a16="http://schemas.microsoft.com/office/drawing/2014/main" id="{7A0F409F-1E37-4FAC-B218-56A6656D517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131" name="Pijl: rechts 130">
                  <a:extLst>
                    <a:ext uri="{FF2B5EF4-FFF2-40B4-BE49-F238E27FC236}">
                      <a16:creationId xmlns:a16="http://schemas.microsoft.com/office/drawing/2014/main" id="{80CA940D-4C7D-4664-93B5-F2F60DFBC6ED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20" name="Groep 119">
                <a:extLst>
                  <a:ext uri="{FF2B5EF4-FFF2-40B4-BE49-F238E27FC236}">
                    <a16:creationId xmlns:a16="http://schemas.microsoft.com/office/drawing/2014/main" id="{5DB9FB43-7556-48B4-A274-689C63A29EA1}"/>
                  </a:ext>
                </a:extLst>
              </p:cNvPr>
              <p:cNvGrpSpPr/>
              <p:nvPr userDrawn="1"/>
            </p:nvGrpSpPr>
            <p:grpSpPr>
              <a:xfrm>
                <a:off x="-2916763" y="460171"/>
                <a:ext cx="268738" cy="248381"/>
                <a:chOff x="-2916763" y="460171"/>
                <a:chExt cx="268738" cy="248381"/>
              </a:xfrm>
            </p:grpSpPr>
            <p:sp>
              <p:nvSpPr>
                <p:cNvPr id="121" name="Rechthoek 120">
                  <a:extLst>
                    <a:ext uri="{FF2B5EF4-FFF2-40B4-BE49-F238E27FC236}">
                      <a16:creationId xmlns:a16="http://schemas.microsoft.com/office/drawing/2014/main" id="{1D485AD6-34D8-477B-8579-C920318EE739}"/>
                    </a:ext>
                  </a:extLst>
                </p:cNvPr>
                <p:cNvSpPr/>
                <p:nvPr userDrawn="1"/>
              </p:nvSpPr>
              <p:spPr>
                <a:xfrm>
                  <a:off x="-2916763" y="460171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122" name="Groep 121">
                  <a:extLst>
                    <a:ext uri="{FF2B5EF4-FFF2-40B4-BE49-F238E27FC236}">
                      <a16:creationId xmlns:a16="http://schemas.microsoft.com/office/drawing/2014/main" id="{63EA2895-B489-42EF-A8BC-B542DB2885AD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124" name="Rechte verbindingslijn 123">
                    <a:extLst>
                      <a:ext uri="{FF2B5EF4-FFF2-40B4-BE49-F238E27FC236}">
                        <a16:creationId xmlns:a16="http://schemas.microsoft.com/office/drawing/2014/main" id="{0A94453F-9B2B-4FD2-8E57-C6EBE4A7A1F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25" name="Rechte verbindingslijn 124">
                    <a:extLst>
                      <a:ext uri="{FF2B5EF4-FFF2-40B4-BE49-F238E27FC236}">
                        <a16:creationId xmlns:a16="http://schemas.microsoft.com/office/drawing/2014/main" id="{A6631D2B-81E1-4646-B531-44291D0A9FC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26" name="Rechte verbindingslijn 125">
                    <a:extLst>
                      <a:ext uri="{FF2B5EF4-FFF2-40B4-BE49-F238E27FC236}">
                        <a16:creationId xmlns:a16="http://schemas.microsoft.com/office/drawing/2014/main" id="{EA9F96ED-F264-4EFE-AAF3-649266A7555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27" name="Rechte verbindingslijn 126">
                    <a:extLst>
                      <a:ext uri="{FF2B5EF4-FFF2-40B4-BE49-F238E27FC236}">
                        <a16:creationId xmlns:a16="http://schemas.microsoft.com/office/drawing/2014/main" id="{2E0555E0-BBD4-424E-86E9-89A658B9EC2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28" name="Rechte verbindingslijn 127">
                    <a:extLst>
                      <a:ext uri="{FF2B5EF4-FFF2-40B4-BE49-F238E27FC236}">
                        <a16:creationId xmlns:a16="http://schemas.microsoft.com/office/drawing/2014/main" id="{B041BD1E-D87E-441C-958D-A03939B6089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123" name="Pijl: rechts 122">
                  <a:extLst>
                    <a:ext uri="{FF2B5EF4-FFF2-40B4-BE49-F238E27FC236}">
                      <a16:creationId xmlns:a16="http://schemas.microsoft.com/office/drawing/2014/main" id="{78A3A7AB-FE9E-4065-8387-5D3C364F180F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105" name="Groep 104">
              <a:extLst>
                <a:ext uri="{FF2B5EF4-FFF2-40B4-BE49-F238E27FC236}">
                  <a16:creationId xmlns:a16="http://schemas.microsoft.com/office/drawing/2014/main" id="{83B00474-8F7D-4EA4-95E1-5F78DA9E55C4}"/>
                </a:ext>
              </a:extLst>
            </p:cNvPr>
            <p:cNvGrpSpPr/>
            <p:nvPr userDrawn="1"/>
          </p:nvGrpSpPr>
          <p:grpSpPr>
            <a:xfrm>
              <a:off x="-938434" y="5326819"/>
              <a:ext cx="627798" cy="576693"/>
              <a:chOff x="-1753862" y="6112775"/>
              <a:chExt cx="759635" cy="697798"/>
            </a:xfrm>
          </p:grpSpPr>
          <p:grpSp>
            <p:nvGrpSpPr>
              <p:cNvPr id="106" name="Inspireren">
                <a:extLst>
                  <a:ext uri="{FF2B5EF4-FFF2-40B4-BE49-F238E27FC236}">
                    <a16:creationId xmlns:a16="http://schemas.microsoft.com/office/drawing/2014/main" id="{261CC040-2740-487D-BEC1-E499C0460061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-1484858" y="6112775"/>
                <a:ext cx="205431" cy="293286"/>
                <a:chOff x="4768" y="2783"/>
                <a:chExt cx="788" cy="1125"/>
              </a:xfrm>
              <a:gradFill>
                <a:gsLst>
                  <a:gs pos="0">
                    <a:srgbClr val="9D9FA1"/>
                  </a:gs>
                  <a:gs pos="70000">
                    <a:srgbClr val="211F26"/>
                  </a:gs>
                </a:gsLst>
                <a:lin ang="2700000" scaled="0"/>
              </a:gradFill>
            </p:grpSpPr>
            <p:sp>
              <p:nvSpPr>
                <p:cNvPr id="108" name="Freeform 12">
                  <a:extLst>
                    <a:ext uri="{FF2B5EF4-FFF2-40B4-BE49-F238E27FC236}">
                      <a16:creationId xmlns:a16="http://schemas.microsoft.com/office/drawing/2014/main" id="{F6CC39E4-ACDB-4F35-88C7-D96109783F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1" y="3186"/>
                  <a:ext cx="319" cy="288"/>
                </a:xfrm>
                <a:custGeom>
                  <a:avLst/>
                  <a:gdLst>
                    <a:gd name="T0" fmla="*/ 220 w 319"/>
                    <a:gd name="T1" fmla="*/ 288 h 288"/>
                    <a:gd name="T2" fmla="*/ 107 w 319"/>
                    <a:gd name="T3" fmla="*/ 288 h 288"/>
                    <a:gd name="T4" fmla="*/ 0 w 319"/>
                    <a:gd name="T5" fmla="*/ 0 h 288"/>
                    <a:gd name="T6" fmla="*/ 319 w 319"/>
                    <a:gd name="T7" fmla="*/ 0 h 288"/>
                    <a:gd name="T8" fmla="*/ 220 w 319"/>
                    <a:gd name="T9" fmla="*/ 28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9" h="288">
                      <a:moveTo>
                        <a:pt x="220" y="288"/>
                      </a:moveTo>
                      <a:lnTo>
                        <a:pt x="107" y="288"/>
                      </a:lnTo>
                      <a:lnTo>
                        <a:pt x="0" y="0"/>
                      </a:lnTo>
                      <a:lnTo>
                        <a:pt x="319" y="0"/>
                      </a:lnTo>
                      <a:lnTo>
                        <a:pt x="220" y="288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109" name="Freeform 13">
                  <a:extLst>
                    <a:ext uri="{FF2B5EF4-FFF2-40B4-BE49-F238E27FC236}">
                      <a16:creationId xmlns:a16="http://schemas.microsoft.com/office/drawing/2014/main" id="{189C0A1A-1683-4462-B3BC-C6DDBADB6F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2" y="3796"/>
                  <a:ext cx="282" cy="112"/>
                </a:xfrm>
                <a:custGeom>
                  <a:avLst/>
                  <a:gdLst>
                    <a:gd name="T0" fmla="*/ 229 w 251"/>
                    <a:gd name="T1" fmla="*/ 70 h 100"/>
                    <a:gd name="T2" fmla="*/ 229 w 251"/>
                    <a:gd name="T3" fmla="*/ 69 h 100"/>
                    <a:gd name="T4" fmla="*/ 251 w 251"/>
                    <a:gd name="T5" fmla="*/ 0 h 100"/>
                    <a:gd name="T6" fmla="*/ 0 w 251"/>
                    <a:gd name="T7" fmla="*/ 0 h 100"/>
                    <a:gd name="T8" fmla="*/ 22 w 251"/>
                    <a:gd name="T9" fmla="*/ 69 h 100"/>
                    <a:gd name="T10" fmla="*/ 63 w 251"/>
                    <a:gd name="T11" fmla="*/ 100 h 100"/>
                    <a:gd name="T12" fmla="*/ 188 w 251"/>
                    <a:gd name="T13" fmla="*/ 100 h 100"/>
                    <a:gd name="T14" fmla="*/ 229 w 251"/>
                    <a:gd name="T15" fmla="*/ 71 h 100"/>
                    <a:gd name="T16" fmla="*/ 229 w 251"/>
                    <a:gd name="T17" fmla="*/ 71 h 100"/>
                    <a:gd name="T18" fmla="*/ 229 w 251"/>
                    <a:gd name="T19" fmla="*/ 7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1" h="100">
                      <a:moveTo>
                        <a:pt x="229" y="70"/>
                      </a:moveTo>
                      <a:cubicBezTo>
                        <a:pt x="229" y="70"/>
                        <a:pt x="229" y="69"/>
                        <a:pt x="229" y="69"/>
                      </a:cubicBezTo>
                      <a:cubicBezTo>
                        <a:pt x="251" y="0"/>
                        <a:pt x="251" y="0"/>
                        <a:pt x="25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7" y="87"/>
                        <a:pt x="44" y="100"/>
                        <a:pt x="63" y="100"/>
                      </a:cubicBezTo>
                      <a:cubicBezTo>
                        <a:pt x="188" y="100"/>
                        <a:pt x="188" y="100"/>
                        <a:pt x="188" y="100"/>
                      </a:cubicBezTo>
                      <a:cubicBezTo>
                        <a:pt x="207" y="100"/>
                        <a:pt x="223" y="88"/>
                        <a:pt x="229" y="71"/>
                      </a:cubicBezTo>
                      <a:cubicBezTo>
                        <a:pt x="229" y="71"/>
                        <a:pt x="229" y="71"/>
                        <a:pt x="229" y="71"/>
                      </a:cubicBezTo>
                      <a:lnTo>
                        <a:pt x="229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110" name="Freeform 14">
                  <a:extLst>
                    <a:ext uri="{FF2B5EF4-FFF2-40B4-BE49-F238E27FC236}">
                      <a16:creationId xmlns:a16="http://schemas.microsoft.com/office/drawing/2014/main" id="{780AB870-1D14-40BB-8BAA-600B4D28843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68" y="2783"/>
                  <a:ext cx="788" cy="966"/>
                </a:xfrm>
                <a:custGeom>
                  <a:avLst/>
                  <a:gdLst>
                    <a:gd name="T0" fmla="*/ 351 w 702"/>
                    <a:gd name="T1" fmla="*/ 0 h 860"/>
                    <a:gd name="T2" fmla="*/ 0 w 702"/>
                    <a:gd name="T3" fmla="*/ 351 h 860"/>
                    <a:gd name="T4" fmla="*/ 134 w 702"/>
                    <a:gd name="T5" fmla="*/ 627 h 860"/>
                    <a:gd name="T6" fmla="*/ 165 w 702"/>
                    <a:gd name="T7" fmla="*/ 718 h 860"/>
                    <a:gd name="T8" fmla="*/ 266 w 702"/>
                    <a:gd name="T9" fmla="*/ 718 h 860"/>
                    <a:gd name="T10" fmla="*/ 266 w 702"/>
                    <a:gd name="T11" fmla="*/ 718 h 860"/>
                    <a:gd name="T12" fmla="*/ 434 w 702"/>
                    <a:gd name="T13" fmla="*/ 718 h 860"/>
                    <a:gd name="T14" fmla="*/ 419 w 702"/>
                    <a:gd name="T15" fmla="*/ 760 h 860"/>
                    <a:gd name="T16" fmla="*/ 284 w 702"/>
                    <a:gd name="T17" fmla="*/ 760 h 860"/>
                    <a:gd name="T18" fmla="*/ 284 w 702"/>
                    <a:gd name="T19" fmla="*/ 760 h 860"/>
                    <a:gd name="T20" fmla="*/ 179 w 702"/>
                    <a:gd name="T21" fmla="*/ 760 h 860"/>
                    <a:gd name="T22" fmla="*/ 212 w 702"/>
                    <a:gd name="T23" fmla="*/ 860 h 860"/>
                    <a:gd name="T24" fmla="*/ 212 w 702"/>
                    <a:gd name="T25" fmla="*/ 860 h 860"/>
                    <a:gd name="T26" fmla="*/ 216 w 702"/>
                    <a:gd name="T27" fmla="*/ 860 h 860"/>
                    <a:gd name="T28" fmla="*/ 488 w 702"/>
                    <a:gd name="T29" fmla="*/ 860 h 860"/>
                    <a:gd name="T30" fmla="*/ 491 w 702"/>
                    <a:gd name="T31" fmla="*/ 860 h 860"/>
                    <a:gd name="T32" fmla="*/ 570 w 702"/>
                    <a:gd name="T33" fmla="*/ 625 h 860"/>
                    <a:gd name="T34" fmla="*/ 702 w 702"/>
                    <a:gd name="T35" fmla="*/ 351 h 860"/>
                    <a:gd name="T36" fmla="*/ 351 w 702"/>
                    <a:gd name="T37" fmla="*/ 0 h 860"/>
                    <a:gd name="T38" fmla="*/ 587 w 702"/>
                    <a:gd name="T39" fmla="*/ 438 h 860"/>
                    <a:gd name="T40" fmla="*/ 485 w 702"/>
                    <a:gd name="T41" fmla="*/ 563 h 860"/>
                    <a:gd name="T42" fmla="*/ 454 w 702"/>
                    <a:gd name="T43" fmla="*/ 658 h 860"/>
                    <a:gd name="T44" fmla="*/ 250 w 702"/>
                    <a:gd name="T45" fmla="*/ 658 h 860"/>
                    <a:gd name="T46" fmla="*/ 219 w 702"/>
                    <a:gd name="T47" fmla="*/ 565 h 860"/>
                    <a:gd name="T48" fmla="*/ 115 w 702"/>
                    <a:gd name="T49" fmla="*/ 439 h 860"/>
                    <a:gd name="T50" fmla="*/ 99 w 702"/>
                    <a:gd name="T51" fmla="*/ 351 h 860"/>
                    <a:gd name="T52" fmla="*/ 351 w 702"/>
                    <a:gd name="T53" fmla="*/ 99 h 860"/>
                    <a:gd name="T54" fmla="*/ 603 w 702"/>
                    <a:gd name="T55" fmla="*/ 351 h 860"/>
                    <a:gd name="T56" fmla="*/ 587 w 702"/>
                    <a:gd name="T57" fmla="*/ 438 h 8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702" h="860">
                      <a:moveTo>
                        <a:pt x="351" y="0"/>
                      </a:moveTo>
                      <a:cubicBezTo>
                        <a:pt x="157" y="0"/>
                        <a:pt x="0" y="157"/>
                        <a:pt x="0" y="351"/>
                      </a:cubicBezTo>
                      <a:cubicBezTo>
                        <a:pt x="0" y="463"/>
                        <a:pt x="52" y="562"/>
                        <a:pt x="134" y="627"/>
                      </a:cubicBezTo>
                      <a:cubicBezTo>
                        <a:pt x="165" y="718"/>
                        <a:pt x="165" y="718"/>
                        <a:pt x="165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434" y="718"/>
                        <a:pt x="434" y="718"/>
                        <a:pt x="434" y="718"/>
                      </a:cubicBezTo>
                      <a:cubicBezTo>
                        <a:pt x="419" y="760"/>
                        <a:pt x="419" y="760"/>
                        <a:pt x="419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179" y="760"/>
                        <a:pt x="179" y="760"/>
                        <a:pt x="179" y="7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6" y="860"/>
                        <a:pt x="216" y="860"/>
                        <a:pt x="216" y="860"/>
                      </a:cubicBezTo>
                      <a:cubicBezTo>
                        <a:pt x="488" y="860"/>
                        <a:pt x="488" y="860"/>
                        <a:pt x="488" y="860"/>
                      </a:cubicBezTo>
                      <a:cubicBezTo>
                        <a:pt x="491" y="860"/>
                        <a:pt x="491" y="860"/>
                        <a:pt x="491" y="860"/>
                      </a:cubicBezTo>
                      <a:cubicBezTo>
                        <a:pt x="570" y="625"/>
                        <a:pt x="570" y="625"/>
                        <a:pt x="570" y="625"/>
                      </a:cubicBezTo>
                      <a:cubicBezTo>
                        <a:pt x="651" y="560"/>
                        <a:pt x="702" y="461"/>
                        <a:pt x="702" y="351"/>
                      </a:cubicBezTo>
                      <a:cubicBezTo>
                        <a:pt x="702" y="157"/>
                        <a:pt x="545" y="0"/>
                        <a:pt x="351" y="0"/>
                      </a:cubicBezTo>
                      <a:close/>
                      <a:moveTo>
                        <a:pt x="587" y="438"/>
                      </a:moveTo>
                      <a:cubicBezTo>
                        <a:pt x="568" y="490"/>
                        <a:pt x="531" y="534"/>
                        <a:pt x="485" y="563"/>
                      </a:cubicBezTo>
                      <a:cubicBezTo>
                        <a:pt x="454" y="658"/>
                        <a:pt x="454" y="658"/>
                        <a:pt x="454" y="658"/>
                      </a:cubicBezTo>
                      <a:cubicBezTo>
                        <a:pt x="250" y="658"/>
                        <a:pt x="250" y="658"/>
                        <a:pt x="250" y="658"/>
                      </a:cubicBezTo>
                      <a:cubicBezTo>
                        <a:pt x="219" y="565"/>
                        <a:pt x="219" y="565"/>
                        <a:pt x="219" y="565"/>
                      </a:cubicBezTo>
                      <a:cubicBezTo>
                        <a:pt x="172" y="536"/>
                        <a:pt x="135" y="491"/>
                        <a:pt x="115" y="439"/>
                      </a:cubicBezTo>
                      <a:cubicBezTo>
                        <a:pt x="105" y="411"/>
                        <a:pt x="99" y="382"/>
                        <a:pt x="99" y="351"/>
                      </a:cubicBezTo>
                      <a:cubicBezTo>
                        <a:pt x="99" y="212"/>
                        <a:pt x="212" y="99"/>
                        <a:pt x="351" y="99"/>
                      </a:cubicBezTo>
                      <a:cubicBezTo>
                        <a:pt x="490" y="99"/>
                        <a:pt x="603" y="212"/>
                        <a:pt x="603" y="351"/>
                      </a:cubicBezTo>
                      <a:cubicBezTo>
                        <a:pt x="603" y="381"/>
                        <a:pt x="597" y="411"/>
                        <a:pt x="587" y="4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</p:grpSp>
          <p:sp>
            <p:nvSpPr>
              <p:cNvPr id="107" name="Tekstvak 106">
                <a:extLst>
                  <a:ext uri="{FF2B5EF4-FFF2-40B4-BE49-F238E27FC236}">
                    <a16:creationId xmlns:a16="http://schemas.microsoft.com/office/drawing/2014/main" id="{D765B7A5-8E2A-4797-8145-D939090B3A82}"/>
                  </a:ext>
                </a:extLst>
              </p:cNvPr>
              <p:cNvSpPr txBox="1"/>
              <p:nvPr userDrawn="1"/>
            </p:nvSpPr>
            <p:spPr>
              <a:xfrm>
                <a:off x="-1753862" y="6420664"/>
                <a:ext cx="759635" cy="389909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Support &amp;</a:t>
                </a:r>
                <a:b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Inspiratie</a:t>
                </a:r>
              </a:p>
            </p:txBody>
          </p:sp>
        </p:grpSp>
      </p:grpSp>
      <p:sp>
        <p:nvSpPr>
          <p:cNvPr id="18" name="Tijdelijke aanduiding voor afbeelding 17">
            <a:extLst>
              <a:ext uri="{FF2B5EF4-FFF2-40B4-BE49-F238E27FC236}">
                <a16:creationId xmlns:a16="http://schemas.microsoft.com/office/drawing/2014/main" id="{5DACD8D6-5EAE-4075-BB58-BD5B79D75F28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686009" y="0"/>
            <a:ext cx="7505992" cy="5703376"/>
          </a:xfrm>
          <a:custGeom>
            <a:avLst/>
            <a:gdLst>
              <a:gd name="connsiteX0" fmla="*/ 4043 w 5820643"/>
              <a:gd name="connsiteY0" fmla="*/ 0 h 4422775"/>
              <a:gd name="connsiteX1" fmla="*/ 5820643 w 5820643"/>
              <a:gd name="connsiteY1" fmla="*/ 0 h 4422775"/>
              <a:gd name="connsiteX2" fmla="*/ 5820643 w 5820643"/>
              <a:gd name="connsiteY2" fmla="*/ 4422775 h 4422775"/>
              <a:gd name="connsiteX3" fmla="*/ 4043 w 5820643"/>
              <a:gd name="connsiteY3" fmla="*/ 0 h 4422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20643" h="4422775">
                <a:moveTo>
                  <a:pt x="4043" y="0"/>
                </a:moveTo>
                <a:lnTo>
                  <a:pt x="5820643" y="0"/>
                </a:lnTo>
                <a:lnTo>
                  <a:pt x="5820643" y="4422775"/>
                </a:lnTo>
                <a:cubicBezTo>
                  <a:pt x="5037476" y="1576917"/>
                  <a:pt x="-165290" y="2096558"/>
                  <a:pt x="4043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tIns="720000" rIns="540000" bIns="0" anchor="t" anchorCtr="0">
            <a:no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klik op ‘Afbeeldingen’, </a:t>
            </a:r>
            <a:br>
              <a:rPr lang="nl-NL" dirty="0"/>
            </a:br>
            <a:r>
              <a:rPr lang="nl-NL" dirty="0"/>
              <a:t>selecteer de gewenste afbeelding en klik op ‘Invoegen’.</a:t>
            </a:r>
          </a:p>
        </p:txBody>
      </p:sp>
      <p:sp>
        <p:nvSpPr>
          <p:cNvPr id="12" name="- INFO">
            <a:extLst>
              <a:ext uri="{FF2B5EF4-FFF2-40B4-BE49-F238E27FC236}">
                <a16:creationId xmlns:a16="http://schemas.microsoft.com/office/drawing/2014/main" id="{618D8543-DAE1-4890-8399-868CB9C8A47A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+ beeld S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8" y="722568"/>
            <a:ext cx="5017435" cy="709102"/>
          </a:xfrm>
        </p:spPr>
        <p:txBody>
          <a:bodyPr/>
          <a:lstStyle/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  <p:sp>
        <p:nvSpPr>
          <p:cNvPr id="14" name="Tijdelijke aanduiding voor tekst 13">
            <a:extLst>
              <a:ext uri="{FF2B5EF4-FFF2-40B4-BE49-F238E27FC236}">
                <a16:creationId xmlns:a16="http://schemas.microsoft.com/office/drawing/2014/main" id="{0885F72E-0E00-4A58-A248-7FF26EC6C79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9" y="1963738"/>
            <a:ext cx="9879800" cy="4344987"/>
          </a:xfrm>
          <a:custGeom>
            <a:avLst/>
            <a:gdLst>
              <a:gd name="connsiteX0" fmla="*/ 0 w 9864301"/>
              <a:gd name="connsiteY0" fmla="*/ 0 h 4344987"/>
              <a:gd name="connsiteX1" fmla="*/ 7040623 w 9864301"/>
              <a:gd name="connsiteY1" fmla="*/ 0 h 4344987"/>
              <a:gd name="connsiteX2" fmla="*/ 7452808 w 9864301"/>
              <a:gd name="connsiteY2" fmla="*/ 153601 h 4344987"/>
              <a:gd name="connsiteX3" fmla="*/ 9735106 w 9864301"/>
              <a:gd name="connsiteY3" fmla="*/ 1090384 h 4344987"/>
              <a:gd name="connsiteX4" fmla="*/ 9864301 w 9864301"/>
              <a:gd name="connsiteY4" fmla="*/ 1168792 h 4344987"/>
              <a:gd name="connsiteX5" fmla="*/ 9864301 w 9864301"/>
              <a:gd name="connsiteY5" fmla="*/ 4344987 h 4344987"/>
              <a:gd name="connsiteX6" fmla="*/ 0 w 9864301"/>
              <a:gd name="connsiteY6" fmla="*/ 4344987 h 4344987"/>
              <a:gd name="connsiteX0" fmla="*/ 0 w 9864301"/>
              <a:gd name="connsiteY0" fmla="*/ 0 h 4344987"/>
              <a:gd name="connsiteX1" fmla="*/ 5661274 w 9864301"/>
              <a:gd name="connsiteY1" fmla="*/ 0 h 4344987"/>
              <a:gd name="connsiteX2" fmla="*/ 7452808 w 9864301"/>
              <a:gd name="connsiteY2" fmla="*/ 153601 h 4344987"/>
              <a:gd name="connsiteX3" fmla="*/ 9735106 w 9864301"/>
              <a:gd name="connsiteY3" fmla="*/ 1090384 h 4344987"/>
              <a:gd name="connsiteX4" fmla="*/ 9864301 w 9864301"/>
              <a:gd name="connsiteY4" fmla="*/ 1168792 h 4344987"/>
              <a:gd name="connsiteX5" fmla="*/ 9864301 w 9864301"/>
              <a:gd name="connsiteY5" fmla="*/ 4344987 h 4344987"/>
              <a:gd name="connsiteX6" fmla="*/ 0 w 9864301"/>
              <a:gd name="connsiteY6" fmla="*/ 4344987 h 4344987"/>
              <a:gd name="connsiteX7" fmla="*/ 0 w 9864301"/>
              <a:gd name="connsiteY7" fmla="*/ 0 h 4344987"/>
              <a:gd name="connsiteX0" fmla="*/ 0 w 9879800"/>
              <a:gd name="connsiteY0" fmla="*/ 0 h 4344987"/>
              <a:gd name="connsiteX1" fmla="*/ 5661274 w 9879800"/>
              <a:gd name="connsiteY1" fmla="*/ 0 h 4344987"/>
              <a:gd name="connsiteX2" fmla="*/ 7452808 w 9879800"/>
              <a:gd name="connsiteY2" fmla="*/ 153601 h 4344987"/>
              <a:gd name="connsiteX3" fmla="*/ 9735106 w 9879800"/>
              <a:gd name="connsiteY3" fmla="*/ 1090384 h 4344987"/>
              <a:gd name="connsiteX4" fmla="*/ 9879800 w 9879800"/>
              <a:gd name="connsiteY4" fmla="*/ 1819720 h 4344987"/>
              <a:gd name="connsiteX5" fmla="*/ 9864301 w 9879800"/>
              <a:gd name="connsiteY5" fmla="*/ 4344987 h 4344987"/>
              <a:gd name="connsiteX6" fmla="*/ 0 w 9879800"/>
              <a:gd name="connsiteY6" fmla="*/ 4344987 h 4344987"/>
              <a:gd name="connsiteX7" fmla="*/ 0 w 9879800"/>
              <a:gd name="connsiteY7" fmla="*/ 0 h 4344987"/>
              <a:gd name="connsiteX0" fmla="*/ 0 w 9879800"/>
              <a:gd name="connsiteY0" fmla="*/ 0 h 4344987"/>
              <a:gd name="connsiteX1" fmla="*/ 5661274 w 9879800"/>
              <a:gd name="connsiteY1" fmla="*/ 0 h 4344987"/>
              <a:gd name="connsiteX2" fmla="*/ 7452808 w 9879800"/>
              <a:gd name="connsiteY2" fmla="*/ 153601 h 4344987"/>
              <a:gd name="connsiteX3" fmla="*/ 9879800 w 9879800"/>
              <a:gd name="connsiteY3" fmla="*/ 1819720 h 4344987"/>
              <a:gd name="connsiteX4" fmla="*/ 9864301 w 9879800"/>
              <a:gd name="connsiteY4" fmla="*/ 4344987 h 4344987"/>
              <a:gd name="connsiteX5" fmla="*/ 0 w 9879800"/>
              <a:gd name="connsiteY5" fmla="*/ 4344987 h 4344987"/>
              <a:gd name="connsiteX6" fmla="*/ 0 w 9879800"/>
              <a:gd name="connsiteY6" fmla="*/ 0 h 4344987"/>
              <a:gd name="connsiteX0" fmla="*/ 0 w 9879800"/>
              <a:gd name="connsiteY0" fmla="*/ 0 h 4344987"/>
              <a:gd name="connsiteX1" fmla="*/ 5661274 w 9879800"/>
              <a:gd name="connsiteY1" fmla="*/ 0 h 4344987"/>
              <a:gd name="connsiteX2" fmla="*/ 9879800 w 9879800"/>
              <a:gd name="connsiteY2" fmla="*/ 1819720 h 4344987"/>
              <a:gd name="connsiteX3" fmla="*/ 9864301 w 9879800"/>
              <a:gd name="connsiteY3" fmla="*/ 4344987 h 4344987"/>
              <a:gd name="connsiteX4" fmla="*/ 0 w 9879800"/>
              <a:gd name="connsiteY4" fmla="*/ 4344987 h 4344987"/>
              <a:gd name="connsiteX5" fmla="*/ 0 w 9879800"/>
              <a:gd name="connsiteY5" fmla="*/ 0 h 4344987"/>
              <a:gd name="connsiteX0" fmla="*/ 0 w 9879800"/>
              <a:gd name="connsiteY0" fmla="*/ 0 h 4344987"/>
              <a:gd name="connsiteX1" fmla="*/ 5661274 w 9879800"/>
              <a:gd name="connsiteY1" fmla="*/ 0 h 4344987"/>
              <a:gd name="connsiteX2" fmla="*/ 9879800 w 9879800"/>
              <a:gd name="connsiteY2" fmla="*/ 1819720 h 4344987"/>
              <a:gd name="connsiteX3" fmla="*/ 9864301 w 9879800"/>
              <a:gd name="connsiteY3" fmla="*/ 4344987 h 4344987"/>
              <a:gd name="connsiteX4" fmla="*/ 0 w 9879800"/>
              <a:gd name="connsiteY4" fmla="*/ 4344987 h 4344987"/>
              <a:gd name="connsiteX5" fmla="*/ 0 w 9879800"/>
              <a:gd name="connsiteY5" fmla="*/ 0 h 4344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79800" h="4344987">
                <a:moveTo>
                  <a:pt x="0" y="0"/>
                </a:moveTo>
                <a:lnTo>
                  <a:pt x="5661274" y="0"/>
                </a:lnTo>
                <a:cubicBezTo>
                  <a:pt x="7152924" y="923219"/>
                  <a:pt x="9179295" y="1095555"/>
                  <a:pt x="9879800" y="1819720"/>
                </a:cubicBezTo>
                <a:cubicBezTo>
                  <a:pt x="9874634" y="2661476"/>
                  <a:pt x="9869467" y="3503231"/>
                  <a:pt x="9864301" y="4344987"/>
                </a:cubicBezTo>
                <a:lnTo>
                  <a:pt x="0" y="4344987"/>
                </a:lnTo>
                <a:lnTo>
                  <a:pt x="0" y="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7750823A-7BF5-4BBC-96D8-6C913DDD682C}" type="datetime1">
              <a:rPr lang="nl-NL" smtClean="0"/>
              <a:pPr/>
              <a:t>27-1-2021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nl-NL" dirty="0"/>
              <a:t>Erasmus University Rotterdam </a:t>
            </a:r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33061973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Beeld 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- INSTRUCTIES">
            <a:extLst>
              <a:ext uri="{FF2B5EF4-FFF2-40B4-BE49-F238E27FC236}">
                <a16:creationId xmlns:a16="http://schemas.microsoft.com/office/drawing/2014/main" id="{E2D761A1-3E3D-4318-8C84-1C0B13F364EB}"/>
              </a:ext>
            </a:extLst>
          </p:cNvPr>
          <p:cNvGrpSpPr/>
          <p:nvPr userDrawn="1"/>
        </p:nvGrpSpPr>
        <p:grpSpPr>
          <a:xfrm>
            <a:off x="12377595" y="-1"/>
            <a:ext cx="3693386" cy="6688475"/>
            <a:chOff x="-3786165" y="-1"/>
            <a:chExt cx="3693386" cy="6688475"/>
          </a:xfrm>
        </p:grpSpPr>
        <p:sp>
          <p:nvSpPr>
            <p:cNvPr id="13" name="Rechthoek 12">
              <a:extLst>
                <a:ext uri="{FF2B5EF4-FFF2-40B4-BE49-F238E27FC236}">
                  <a16:creationId xmlns:a16="http://schemas.microsoft.com/office/drawing/2014/main" id="{0D7C74B3-7821-4283-A1FD-142D72E1A9B7}"/>
                </a:ext>
              </a:extLst>
            </p:cNvPr>
            <p:cNvSpPr/>
            <p:nvPr userDrawn="1"/>
          </p:nvSpPr>
          <p:spPr>
            <a:xfrm>
              <a:off x="-3786165" y="-1"/>
              <a:ext cx="3593091" cy="603485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Afbeelding invoegen/opmaken</a:t>
              </a:r>
            </a:p>
          </p:txBody>
        </p:sp>
        <p:sp>
          <p:nvSpPr>
            <p:cNvPr id="14" name="Ovaal 13">
              <a:extLst>
                <a:ext uri="{FF2B5EF4-FFF2-40B4-BE49-F238E27FC236}">
                  <a16:creationId xmlns:a16="http://schemas.microsoft.com/office/drawing/2014/main" id="{1913380C-78DC-4A82-B163-BAA1F96D3133}"/>
                </a:ext>
              </a:extLst>
            </p:cNvPr>
            <p:cNvSpPr/>
            <p:nvPr userDrawn="1"/>
          </p:nvSpPr>
          <p:spPr>
            <a:xfrm>
              <a:off x="-3603587" y="46532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15" name="Rechthoek 14">
              <a:extLst>
                <a:ext uri="{FF2B5EF4-FFF2-40B4-BE49-F238E27FC236}">
                  <a16:creationId xmlns:a16="http://schemas.microsoft.com/office/drawing/2014/main" id="{867823A1-BA8C-49C4-A01E-FA1A74715095}"/>
                </a:ext>
              </a:extLst>
            </p:cNvPr>
            <p:cNvSpPr/>
            <p:nvPr userDrawn="1"/>
          </p:nvSpPr>
          <p:spPr>
            <a:xfrm>
              <a:off x="-3319415" y="465324"/>
              <a:ext cx="2962706" cy="668152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Wanneer nodig, verwijder de bestaande afbeelding d.m.v. de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‘Backspace toets’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Selecteer het afbeeldingskader, ga naar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‘Slidebuilder'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en klik op de knop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'Afbeeldingen’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6" name="Ovaal 15">
              <a:extLst>
                <a:ext uri="{FF2B5EF4-FFF2-40B4-BE49-F238E27FC236}">
                  <a16:creationId xmlns:a16="http://schemas.microsoft.com/office/drawing/2014/main" id="{4D9C68C0-2031-4924-86B5-EA309EC7BAF4}"/>
                </a:ext>
              </a:extLst>
            </p:cNvPr>
            <p:cNvSpPr/>
            <p:nvPr userDrawn="1"/>
          </p:nvSpPr>
          <p:spPr>
            <a:xfrm>
              <a:off x="-3603587" y="2633935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17" name="Rechthoek 16">
              <a:extLst>
                <a:ext uri="{FF2B5EF4-FFF2-40B4-BE49-F238E27FC236}">
                  <a16:creationId xmlns:a16="http://schemas.microsoft.com/office/drawing/2014/main" id="{789E2C99-DAE9-488B-9ED2-2CADD22818A8}"/>
                </a:ext>
              </a:extLst>
            </p:cNvPr>
            <p:cNvSpPr/>
            <p:nvPr userDrawn="1"/>
          </p:nvSpPr>
          <p:spPr>
            <a:xfrm>
              <a:off x="-3319416" y="2633936"/>
              <a:ext cx="3126341" cy="46279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Klik met de rechter muisknop op de miniatuurweergave van de dia aan de linkerkant van het scherm en kies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‘Dia herstellen’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18" name="Ovaal 17">
              <a:extLst>
                <a:ext uri="{FF2B5EF4-FFF2-40B4-BE49-F238E27FC236}">
                  <a16:creationId xmlns:a16="http://schemas.microsoft.com/office/drawing/2014/main" id="{9501E5DB-0D28-411E-A8F4-336BB0ADECD1}"/>
                </a:ext>
              </a:extLst>
            </p:cNvPr>
            <p:cNvSpPr/>
            <p:nvPr userDrawn="1"/>
          </p:nvSpPr>
          <p:spPr>
            <a:xfrm>
              <a:off x="-3603587" y="4226365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19" name="Rechthoek 18">
              <a:extLst>
                <a:ext uri="{FF2B5EF4-FFF2-40B4-BE49-F238E27FC236}">
                  <a16:creationId xmlns:a16="http://schemas.microsoft.com/office/drawing/2014/main" id="{417B3E92-3501-4C6C-81C1-7BF45EA8B7DB}"/>
                </a:ext>
              </a:extLst>
            </p:cNvPr>
            <p:cNvSpPr/>
            <p:nvPr userDrawn="1"/>
          </p:nvSpPr>
          <p:spPr>
            <a:xfrm>
              <a:off x="-3319416" y="4226366"/>
              <a:ext cx="3008779" cy="82095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Om de afbeelding te schalen of bij te snijden, ga naar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‘Hulpmiddelen voor afbeeldingen - Opmaak’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en klik op de knop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‘Bijsnijden’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Schaal met de bolletjes de afbeelding en met de hoekjes het afbeeldingskader.</a:t>
              </a:r>
            </a:p>
          </p:txBody>
        </p:sp>
        <p:sp>
          <p:nvSpPr>
            <p:cNvPr id="20" name="Rechthoek 19">
              <a:extLst>
                <a:ext uri="{FF2B5EF4-FFF2-40B4-BE49-F238E27FC236}">
                  <a16:creationId xmlns:a16="http://schemas.microsoft.com/office/drawing/2014/main" id="{263D8C07-F846-4238-A4E6-7934088C830B}"/>
                </a:ext>
              </a:extLst>
            </p:cNvPr>
            <p:cNvSpPr/>
            <p:nvPr userDrawn="1"/>
          </p:nvSpPr>
          <p:spPr>
            <a:xfrm>
              <a:off x="-3316836" y="3200265"/>
              <a:ext cx="1239216" cy="719917"/>
            </a:xfrm>
            <a:prstGeom prst="rect">
              <a:avLst/>
            </a:prstGeom>
            <a:pattFill prst="wdUpDiag">
              <a:fgClr>
                <a:srgbClr val="E0E0E0"/>
              </a:fgClr>
              <a:bgClr>
                <a:srgbClr val="ECECEC"/>
              </a:bgClr>
            </a:pattFill>
            <a:ln w="12700">
              <a:solidFill>
                <a:srgbClr val="D3D3D3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1000" b="0" i="1" noProof="0" dirty="0">
                <a:solidFill>
                  <a:srgbClr val="211F26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21" name="Groep 20">
              <a:extLst>
                <a:ext uri="{FF2B5EF4-FFF2-40B4-BE49-F238E27FC236}">
                  <a16:creationId xmlns:a16="http://schemas.microsoft.com/office/drawing/2014/main" id="{E074457F-2E48-48C4-8829-4232E9618C5A}"/>
                </a:ext>
              </a:extLst>
            </p:cNvPr>
            <p:cNvGrpSpPr/>
            <p:nvPr userDrawn="1"/>
          </p:nvGrpSpPr>
          <p:grpSpPr>
            <a:xfrm>
              <a:off x="-2485819" y="3479783"/>
              <a:ext cx="1222990" cy="563933"/>
              <a:chOff x="-2485819" y="3399207"/>
              <a:chExt cx="1222990" cy="563933"/>
            </a:xfrm>
          </p:grpSpPr>
          <p:sp>
            <p:nvSpPr>
              <p:cNvPr id="60" name="Rechthoek 59">
                <a:extLst>
                  <a:ext uri="{FF2B5EF4-FFF2-40B4-BE49-F238E27FC236}">
                    <a16:creationId xmlns:a16="http://schemas.microsoft.com/office/drawing/2014/main" id="{79820697-0DD3-431B-A373-6D00AEB59F16}"/>
                  </a:ext>
                </a:extLst>
              </p:cNvPr>
              <p:cNvSpPr/>
              <p:nvPr userDrawn="1"/>
            </p:nvSpPr>
            <p:spPr>
              <a:xfrm>
                <a:off x="-2485819" y="3399207"/>
                <a:ext cx="1176476" cy="504851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1" name="Rechthoek 60">
                <a:extLst>
                  <a:ext uri="{FF2B5EF4-FFF2-40B4-BE49-F238E27FC236}">
                    <a16:creationId xmlns:a16="http://schemas.microsoft.com/office/drawing/2014/main" id="{CBB8591E-3979-4561-ABDE-B69B2568A446}"/>
                  </a:ext>
                </a:extLst>
              </p:cNvPr>
              <p:cNvSpPr/>
              <p:nvPr userDrawn="1"/>
            </p:nvSpPr>
            <p:spPr>
              <a:xfrm>
                <a:off x="-2479584" y="3652838"/>
                <a:ext cx="1164007" cy="246701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62" name="Groep 61">
                <a:extLst>
                  <a:ext uri="{FF2B5EF4-FFF2-40B4-BE49-F238E27FC236}">
                    <a16:creationId xmlns:a16="http://schemas.microsoft.com/office/drawing/2014/main" id="{09D1FF29-4231-4B16-B330-F0C2EBA91384}"/>
                  </a:ext>
                </a:extLst>
              </p:cNvPr>
              <p:cNvGrpSpPr/>
              <p:nvPr userDrawn="1"/>
            </p:nvGrpSpPr>
            <p:grpSpPr>
              <a:xfrm>
                <a:off x="-2403869" y="3460544"/>
                <a:ext cx="155951" cy="131922"/>
                <a:chOff x="12968836" y="3354170"/>
                <a:chExt cx="404806" cy="342433"/>
              </a:xfrm>
            </p:grpSpPr>
            <p:sp>
              <p:nvSpPr>
                <p:cNvPr id="75" name="Rechthoek: afgeronde hoeken 74">
                  <a:extLst>
                    <a:ext uri="{FF2B5EF4-FFF2-40B4-BE49-F238E27FC236}">
                      <a16:creationId xmlns:a16="http://schemas.microsoft.com/office/drawing/2014/main" id="{900088CA-F49A-4200-A332-3D264CF8D3A3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6" name="Rechthoek 75">
                  <a:extLst>
                    <a:ext uri="{FF2B5EF4-FFF2-40B4-BE49-F238E27FC236}">
                      <a16:creationId xmlns:a16="http://schemas.microsoft.com/office/drawing/2014/main" id="{E8F7BAC5-5367-40D3-95E1-28D7ED9E2AA6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7" name="Rechthoek 76">
                  <a:extLst>
                    <a:ext uri="{FF2B5EF4-FFF2-40B4-BE49-F238E27FC236}">
                      <a16:creationId xmlns:a16="http://schemas.microsoft.com/office/drawing/2014/main" id="{D54AA7B1-CFFE-4809-80EC-EA3FF2F29167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8" name="Rechthoek 77">
                  <a:extLst>
                    <a:ext uri="{FF2B5EF4-FFF2-40B4-BE49-F238E27FC236}">
                      <a16:creationId xmlns:a16="http://schemas.microsoft.com/office/drawing/2014/main" id="{7887E856-B74A-49FA-B1E8-3DC1663B9680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9" name="Rechthoek 78">
                  <a:extLst>
                    <a:ext uri="{FF2B5EF4-FFF2-40B4-BE49-F238E27FC236}">
                      <a16:creationId xmlns:a16="http://schemas.microsoft.com/office/drawing/2014/main" id="{60F148B9-DF4D-4597-A42A-FF82E85DC548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0" name="Rechthoek 79">
                  <a:extLst>
                    <a:ext uri="{FF2B5EF4-FFF2-40B4-BE49-F238E27FC236}">
                      <a16:creationId xmlns:a16="http://schemas.microsoft.com/office/drawing/2014/main" id="{564D8E59-2388-464A-A06A-654A79E12581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63" name="Groep 62">
                <a:extLst>
                  <a:ext uri="{FF2B5EF4-FFF2-40B4-BE49-F238E27FC236}">
                    <a16:creationId xmlns:a16="http://schemas.microsoft.com/office/drawing/2014/main" id="{9241CB7D-8B43-4C48-B0A0-09B2A3EBDA7F}"/>
                  </a:ext>
                </a:extLst>
              </p:cNvPr>
              <p:cNvGrpSpPr/>
              <p:nvPr userDrawn="1"/>
            </p:nvGrpSpPr>
            <p:grpSpPr>
              <a:xfrm>
                <a:off x="-2423424" y="3690208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67" name="Groep 66">
                  <a:extLst>
                    <a:ext uri="{FF2B5EF4-FFF2-40B4-BE49-F238E27FC236}">
                      <a16:creationId xmlns:a16="http://schemas.microsoft.com/office/drawing/2014/main" id="{6883D421-98CC-4F2B-871B-7A5EF6BAB79E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69" name="Rechthoek: afgeronde hoeken 68">
                    <a:extLst>
                      <a:ext uri="{FF2B5EF4-FFF2-40B4-BE49-F238E27FC236}">
                        <a16:creationId xmlns:a16="http://schemas.microsoft.com/office/drawing/2014/main" id="{03A3DBCD-8585-4BCA-8FA6-861B7FA035D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70" name="Rechthoek 69">
                    <a:extLst>
                      <a:ext uri="{FF2B5EF4-FFF2-40B4-BE49-F238E27FC236}">
                        <a16:creationId xmlns:a16="http://schemas.microsoft.com/office/drawing/2014/main" id="{ACB1DA54-8A23-41C3-B1E5-08746D9F0AB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71" name="Rechthoek 70">
                    <a:extLst>
                      <a:ext uri="{FF2B5EF4-FFF2-40B4-BE49-F238E27FC236}">
                        <a16:creationId xmlns:a16="http://schemas.microsoft.com/office/drawing/2014/main" id="{4DE50FFC-EC65-459F-B946-33FC6749A92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72" name="Rechthoek 71">
                    <a:extLst>
                      <a:ext uri="{FF2B5EF4-FFF2-40B4-BE49-F238E27FC236}">
                        <a16:creationId xmlns:a16="http://schemas.microsoft.com/office/drawing/2014/main" id="{45D1D64F-C062-4216-A1AA-8B81A3A0BAB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73" name="Rechthoek 72">
                    <a:extLst>
                      <a:ext uri="{FF2B5EF4-FFF2-40B4-BE49-F238E27FC236}">
                        <a16:creationId xmlns:a16="http://schemas.microsoft.com/office/drawing/2014/main" id="{33AE0417-806A-45A1-9A7F-D0E02C4B94DB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74" name="Rechthoek 73">
                    <a:extLst>
                      <a:ext uri="{FF2B5EF4-FFF2-40B4-BE49-F238E27FC236}">
                        <a16:creationId xmlns:a16="http://schemas.microsoft.com/office/drawing/2014/main" id="{88EE83AF-0694-4C8B-B448-391BB6DC220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sp>
              <p:nvSpPr>
                <p:cNvPr id="68" name="Boog 67">
                  <a:extLst>
                    <a:ext uri="{FF2B5EF4-FFF2-40B4-BE49-F238E27FC236}">
                      <a16:creationId xmlns:a16="http://schemas.microsoft.com/office/drawing/2014/main" id="{7359C984-07BC-48E7-A638-FEBA1BF7623E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>
                  <a:noAutofit/>
                </a:bodyPr>
                <a:lstStyle/>
                <a:p>
                  <a:pPr algn="ctr"/>
                  <a:endParaRPr lang="nl-NL" sz="24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64" name="Tekstvak 63">
                <a:extLst>
                  <a:ext uri="{FF2B5EF4-FFF2-40B4-BE49-F238E27FC236}">
                    <a16:creationId xmlns:a16="http://schemas.microsoft.com/office/drawing/2014/main" id="{2A6A851E-7E5E-4A9F-93BE-7E62FA85E640}"/>
                  </a:ext>
                </a:extLst>
              </p:cNvPr>
              <p:cNvSpPr txBox="1"/>
              <p:nvPr userDrawn="1"/>
            </p:nvSpPr>
            <p:spPr>
              <a:xfrm>
                <a:off x="-2245455" y="3460544"/>
                <a:ext cx="896116" cy="134709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Indeling</a:t>
                </a:r>
              </a:p>
            </p:txBody>
          </p:sp>
          <p:sp>
            <p:nvSpPr>
              <p:cNvPr id="65" name="Tekstvak 64">
                <a:extLst>
                  <a:ext uri="{FF2B5EF4-FFF2-40B4-BE49-F238E27FC236}">
                    <a16:creationId xmlns:a16="http://schemas.microsoft.com/office/drawing/2014/main" id="{9EF7839F-F757-46BB-9A12-31AA6E0198E3}"/>
                  </a:ext>
                </a:extLst>
              </p:cNvPr>
              <p:cNvSpPr txBox="1"/>
              <p:nvPr userDrawn="1"/>
            </p:nvSpPr>
            <p:spPr>
              <a:xfrm>
                <a:off x="-2258884" y="3712980"/>
                <a:ext cx="909545" cy="126416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Dia Herstellen</a:t>
                </a:r>
              </a:p>
            </p:txBody>
          </p:sp>
          <p:sp>
            <p:nvSpPr>
              <p:cNvPr id="66" name="Vrije vorm: vorm 65">
                <a:extLst>
                  <a:ext uri="{FF2B5EF4-FFF2-40B4-BE49-F238E27FC236}">
                    <a16:creationId xmlns:a16="http://schemas.microsoft.com/office/drawing/2014/main" id="{D9F11B8E-5F85-4635-9E61-54E0685CA992}"/>
                  </a:ext>
                </a:extLst>
              </p:cNvPr>
              <p:cNvSpPr/>
              <p:nvPr userDrawn="1"/>
            </p:nvSpPr>
            <p:spPr>
              <a:xfrm>
                <a:off x="-1360391" y="3783140"/>
                <a:ext cx="97562" cy="180000"/>
              </a:xfrm>
              <a:custGeom>
                <a:avLst/>
                <a:gdLst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41194 w 880280"/>
                  <a:gd name="connsiteY2" fmla="*/ 96899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27546 w 880280"/>
                  <a:gd name="connsiteY2" fmla="*/ 975815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00250 w 880280"/>
                  <a:gd name="connsiteY2" fmla="*/ 100311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11791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498144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0280" h="1624084">
                    <a:moveTo>
                      <a:pt x="0" y="0"/>
                    </a:moveTo>
                    <a:lnTo>
                      <a:pt x="0" y="1262418"/>
                    </a:lnTo>
                    <a:lnTo>
                      <a:pt x="313898" y="996287"/>
                    </a:lnTo>
                    <a:lnTo>
                      <a:pt x="620973" y="1624084"/>
                    </a:lnTo>
                    <a:lnTo>
                      <a:pt x="839337" y="1480782"/>
                    </a:lnTo>
                    <a:lnTo>
                      <a:pt x="498144" y="900753"/>
                    </a:lnTo>
                    <a:lnTo>
                      <a:pt x="880280" y="8939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22" name="Groep 21">
              <a:extLst>
                <a:ext uri="{FF2B5EF4-FFF2-40B4-BE49-F238E27FC236}">
                  <a16:creationId xmlns:a16="http://schemas.microsoft.com/office/drawing/2014/main" id="{7AE7C66F-69D2-4E5E-9BB3-96B739314B07}"/>
                </a:ext>
              </a:extLst>
            </p:cNvPr>
            <p:cNvGrpSpPr/>
            <p:nvPr userDrawn="1"/>
          </p:nvGrpSpPr>
          <p:grpSpPr>
            <a:xfrm>
              <a:off x="-3786165" y="5728778"/>
              <a:ext cx="3693386" cy="959696"/>
              <a:chOff x="-3786437" y="6163468"/>
              <a:chExt cx="3693386" cy="959696"/>
            </a:xfrm>
          </p:grpSpPr>
          <p:sp>
            <p:nvSpPr>
              <p:cNvPr id="50" name="Rechthoek 49">
                <a:extLst>
                  <a:ext uri="{FF2B5EF4-FFF2-40B4-BE49-F238E27FC236}">
                    <a16:creationId xmlns:a16="http://schemas.microsoft.com/office/drawing/2014/main" id="{EC6833B8-2769-473F-B633-B07FA5F49C4C}"/>
                  </a:ext>
                </a:extLst>
              </p:cNvPr>
              <p:cNvSpPr/>
              <p:nvPr userDrawn="1"/>
            </p:nvSpPr>
            <p:spPr>
              <a:xfrm>
                <a:off x="-3786437" y="6295164"/>
                <a:ext cx="3593637" cy="828000"/>
              </a:xfrm>
              <a:prstGeom prst="rect">
                <a:avLst/>
              </a:prstGeom>
              <a:solidFill>
                <a:srgbClr val="ECECEC"/>
              </a:solidFill>
              <a:ln w="6350">
                <a:solidFill>
                  <a:srgbClr val="ECECE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MEER WETEN?</a:t>
                </a:r>
                <a:b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Ga naar de tab</a:t>
                </a:r>
                <a: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 'SLIDEBUILDER’ </a:t>
                </a:r>
                <a: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en klik</a:t>
                </a:r>
                <a:b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op de knop </a:t>
                </a:r>
                <a: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'Support &amp; Inspiratie'</a:t>
                </a:r>
              </a:p>
            </p:txBody>
          </p:sp>
          <p:grpSp>
            <p:nvGrpSpPr>
              <p:cNvPr id="51" name="ICOON_info">
                <a:extLst>
                  <a:ext uri="{FF2B5EF4-FFF2-40B4-BE49-F238E27FC236}">
                    <a16:creationId xmlns:a16="http://schemas.microsoft.com/office/drawing/2014/main" id="{5220A144-00EC-42B8-962C-F820E32CC893}"/>
                  </a:ext>
                </a:extLst>
              </p:cNvPr>
              <p:cNvGrpSpPr/>
              <p:nvPr userDrawn="1"/>
            </p:nvGrpSpPr>
            <p:grpSpPr>
              <a:xfrm>
                <a:off x="-376736" y="6163468"/>
                <a:ext cx="283685" cy="283685"/>
                <a:chOff x="-510741" y="5913713"/>
                <a:chExt cx="267555" cy="267555"/>
              </a:xfrm>
            </p:grpSpPr>
            <p:sp>
              <p:nvSpPr>
                <p:cNvPr id="58" name="Ovaal 57">
                  <a:extLst>
                    <a:ext uri="{FF2B5EF4-FFF2-40B4-BE49-F238E27FC236}">
                      <a16:creationId xmlns:a16="http://schemas.microsoft.com/office/drawing/2014/main" id="{383AF98E-2B06-4A82-AF17-56C5CE33A315}"/>
                    </a:ext>
                  </a:extLst>
                </p:cNvPr>
                <p:cNvSpPr/>
                <p:nvPr userDrawn="1"/>
              </p:nvSpPr>
              <p:spPr>
                <a:xfrm>
                  <a:off x="-491853" y="5932072"/>
                  <a:ext cx="230835" cy="230835"/>
                </a:xfrm>
                <a:prstGeom prst="ellipse">
                  <a:avLst/>
                </a:prstGeom>
                <a:solidFill>
                  <a:srgbClr val="211F2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1600" cap="all" baseline="0" noProof="0" dirty="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9" name="Graphic 163" descr="Informatie">
                  <a:extLst>
                    <a:ext uri="{FF2B5EF4-FFF2-40B4-BE49-F238E27FC236}">
                      <a16:creationId xmlns:a16="http://schemas.microsoft.com/office/drawing/2014/main" id="{33F54CB7-A3C8-4C45-8E14-296C4F0E17CB}"/>
                    </a:ext>
                  </a:extLst>
                </p:cNvPr>
                <p:cNvSpPr/>
                <p:nvPr/>
              </p:nvSpPr>
              <p:spPr>
                <a:xfrm>
                  <a:off x="-510741" y="5913713"/>
                  <a:ext cx="267555" cy="267555"/>
                </a:xfrm>
                <a:custGeom>
                  <a:avLst/>
                  <a:gdLst>
                    <a:gd name="connsiteX0" fmla="*/ 145860 w 291719"/>
                    <a:gd name="connsiteY0" fmla="*/ 0 h 291719"/>
                    <a:gd name="connsiteX1" fmla="*/ 0 w 291719"/>
                    <a:gd name="connsiteY1" fmla="*/ 145860 h 291719"/>
                    <a:gd name="connsiteX2" fmla="*/ 145860 w 291719"/>
                    <a:gd name="connsiteY2" fmla="*/ 291720 h 291719"/>
                    <a:gd name="connsiteX3" fmla="*/ 291720 w 291719"/>
                    <a:gd name="connsiteY3" fmla="*/ 145860 h 291719"/>
                    <a:gd name="connsiteX4" fmla="*/ 145860 w 291719"/>
                    <a:gd name="connsiteY4" fmla="*/ 0 h 291719"/>
                    <a:gd name="connsiteX5" fmla="*/ 138183 w 291719"/>
                    <a:gd name="connsiteY5" fmla="*/ 38384 h 291719"/>
                    <a:gd name="connsiteX6" fmla="*/ 157375 w 291719"/>
                    <a:gd name="connsiteY6" fmla="*/ 57576 h 291719"/>
                    <a:gd name="connsiteX7" fmla="*/ 138183 w 291719"/>
                    <a:gd name="connsiteY7" fmla="*/ 76768 h 291719"/>
                    <a:gd name="connsiteX8" fmla="*/ 118991 w 291719"/>
                    <a:gd name="connsiteY8" fmla="*/ 57576 h 291719"/>
                    <a:gd name="connsiteX9" fmla="*/ 138183 w 291719"/>
                    <a:gd name="connsiteY9" fmla="*/ 38384 h 291719"/>
                    <a:gd name="connsiteX10" fmla="*/ 184244 w 291719"/>
                    <a:gd name="connsiteY10" fmla="*/ 253336 h 291719"/>
                    <a:gd name="connsiteX11" fmla="*/ 107476 w 291719"/>
                    <a:gd name="connsiteY11" fmla="*/ 253336 h 291719"/>
                    <a:gd name="connsiteX12" fmla="*/ 107476 w 291719"/>
                    <a:gd name="connsiteY12" fmla="*/ 230305 h 291719"/>
                    <a:gd name="connsiteX13" fmla="*/ 134345 w 291719"/>
                    <a:gd name="connsiteY13" fmla="*/ 230305 h 291719"/>
                    <a:gd name="connsiteX14" fmla="*/ 134345 w 291719"/>
                    <a:gd name="connsiteY14" fmla="*/ 115153 h 291719"/>
                    <a:gd name="connsiteX15" fmla="*/ 111314 w 291719"/>
                    <a:gd name="connsiteY15" fmla="*/ 115153 h 291719"/>
                    <a:gd name="connsiteX16" fmla="*/ 111314 w 291719"/>
                    <a:gd name="connsiteY16" fmla="*/ 92122 h 291719"/>
                    <a:gd name="connsiteX17" fmla="*/ 157375 w 291719"/>
                    <a:gd name="connsiteY17" fmla="*/ 92122 h 291719"/>
                    <a:gd name="connsiteX18" fmla="*/ 157375 w 291719"/>
                    <a:gd name="connsiteY18" fmla="*/ 115153 h 291719"/>
                    <a:gd name="connsiteX19" fmla="*/ 157375 w 291719"/>
                    <a:gd name="connsiteY19" fmla="*/ 230305 h 291719"/>
                    <a:gd name="connsiteX20" fmla="*/ 184244 w 291719"/>
                    <a:gd name="connsiteY20" fmla="*/ 230305 h 291719"/>
                    <a:gd name="connsiteX21" fmla="*/ 184244 w 291719"/>
                    <a:gd name="connsiteY21" fmla="*/ 253336 h 291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91719" h="291719">
                      <a:moveTo>
                        <a:pt x="145860" y="0"/>
                      </a:moveTo>
                      <a:cubicBezTo>
                        <a:pt x="65253" y="0"/>
                        <a:pt x="0" y="65253"/>
                        <a:pt x="0" y="145860"/>
                      </a:cubicBezTo>
                      <a:cubicBezTo>
                        <a:pt x="0" y="226467"/>
                        <a:pt x="65253" y="291720"/>
                        <a:pt x="145860" y="291720"/>
                      </a:cubicBezTo>
                      <a:cubicBezTo>
                        <a:pt x="226467" y="291720"/>
                        <a:pt x="291720" y="226467"/>
                        <a:pt x="291720" y="145860"/>
                      </a:cubicBezTo>
                      <a:cubicBezTo>
                        <a:pt x="291720" y="65253"/>
                        <a:pt x="226467" y="0"/>
                        <a:pt x="145860" y="0"/>
                      </a:cubicBezTo>
                      <a:close/>
                      <a:moveTo>
                        <a:pt x="138183" y="38384"/>
                      </a:moveTo>
                      <a:cubicBezTo>
                        <a:pt x="148931" y="38384"/>
                        <a:pt x="157375" y="46829"/>
                        <a:pt x="157375" y="57576"/>
                      </a:cubicBezTo>
                      <a:cubicBezTo>
                        <a:pt x="157375" y="68324"/>
                        <a:pt x="148931" y="76768"/>
                        <a:pt x="138183" y="76768"/>
                      </a:cubicBezTo>
                      <a:cubicBezTo>
                        <a:pt x="127435" y="76768"/>
                        <a:pt x="118991" y="68324"/>
                        <a:pt x="118991" y="57576"/>
                      </a:cubicBezTo>
                      <a:cubicBezTo>
                        <a:pt x="118991" y="46829"/>
                        <a:pt x="127435" y="38384"/>
                        <a:pt x="138183" y="38384"/>
                      </a:cubicBezTo>
                      <a:close/>
                      <a:moveTo>
                        <a:pt x="184244" y="253336"/>
                      </a:moveTo>
                      <a:lnTo>
                        <a:pt x="107476" y="253336"/>
                      </a:lnTo>
                      <a:lnTo>
                        <a:pt x="107476" y="230305"/>
                      </a:lnTo>
                      <a:lnTo>
                        <a:pt x="134345" y="230305"/>
                      </a:lnTo>
                      <a:lnTo>
                        <a:pt x="134345" y="115153"/>
                      </a:lnTo>
                      <a:lnTo>
                        <a:pt x="111314" y="115153"/>
                      </a:lnTo>
                      <a:lnTo>
                        <a:pt x="111314" y="92122"/>
                      </a:lnTo>
                      <a:lnTo>
                        <a:pt x="157375" y="92122"/>
                      </a:lnTo>
                      <a:lnTo>
                        <a:pt x="157375" y="115153"/>
                      </a:lnTo>
                      <a:lnTo>
                        <a:pt x="157375" y="230305"/>
                      </a:lnTo>
                      <a:lnTo>
                        <a:pt x="184244" y="230305"/>
                      </a:lnTo>
                      <a:lnTo>
                        <a:pt x="184244" y="253336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 w="3770" cap="flat">
                  <a:noFill/>
                  <a:prstDash val="solid"/>
                  <a:miter/>
                </a:ln>
              </p:spPr>
              <p:txBody>
                <a:bodyPr rtlCol="0" anchor="ctr">
                  <a:noAutofit/>
                </a:bodyPr>
                <a:lstStyle/>
                <a:p>
                  <a:endParaRPr lang="nl-NL" sz="20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52" name="Groep 51">
                <a:extLst>
                  <a:ext uri="{FF2B5EF4-FFF2-40B4-BE49-F238E27FC236}">
                    <a16:creationId xmlns:a16="http://schemas.microsoft.com/office/drawing/2014/main" id="{4882D6CA-4146-4669-8DEC-24E097264308}"/>
                  </a:ext>
                </a:extLst>
              </p:cNvPr>
              <p:cNvGrpSpPr/>
              <p:nvPr userDrawn="1"/>
            </p:nvGrpSpPr>
            <p:grpSpPr>
              <a:xfrm>
                <a:off x="-938434" y="6420818"/>
                <a:ext cx="627798" cy="576693"/>
                <a:chOff x="-938434" y="4570310"/>
                <a:chExt cx="627798" cy="576693"/>
              </a:xfrm>
            </p:grpSpPr>
            <p:grpSp>
              <p:nvGrpSpPr>
                <p:cNvPr id="53" name="Inspireren">
                  <a:extLst>
                    <a:ext uri="{FF2B5EF4-FFF2-40B4-BE49-F238E27FC236}">
                      <a16:creationId xmlns:a16="http://schemas.microsoft.com/office/drawing/2014/main" id="{74FCF131-1E96-4A13-8BAF-216D08AFA51F}"/>
                    </a:ext>
                  </a:extLst>
                </p:cNvPr>
                <p:cNvGrpSpPr>
                  <a:grpSpLocks noChangeAspect="1"/>
                </p:cNvGrpSpPr>
                <p:nvPr userDrawn="1"/>
              </p:nvGrpSpPr>
              <p:grpSpPr bwMode="auto">
                <a:xfrm>
                  <a:off x="-716116" y="4570310"/>
                  <a:ext cx="169778" cy="242385"/>
                  <a:chOff x="4768" y="2783"/>
                  <a:chExt cx="788" cy="1125"/>
                </a:xfrm>
                <a:gradFill>
                  <a:gsLst>
                    <a:gs pos="0">
                      <a:srgbClr val="9D9FA1"/>
                    </a:gs>
                    <a:gs pos="70000">
                      <a:srgbClr val="211F26"/>
                    </a:gs>
                  </a:gsLst>
                  <a:lin ang="2700000" scaled="0"/>
                </a:gradFill>
              </p:grpSpPr>
              <p:sp>
                <p:nvSpPr>
                  <p:cNvPr id="55" name="Freeform 12">
                    <a:extLst>
                      <a:ext uri="{FF2B5EF4-FFF2-40B4-BE49-F238E27FC236}">
                        <a16:creationId xmlns:a16="http://schemas.microsoft.com/office/drawing/2014/main" id="{BA996AB9-ACCF-4ED7-A274-51AD391190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01" y="3186"/>
                    <a:ext cx="319" cy="288"/>
                  </a:xfrm>
                  <a:custGeom>
                    <a:avLst/>
                    <a:gdLst>
                      <a:gd name="T0" fmla="*/ 220 w 319"/>
                      <a:gd name="T1" fmla="*/ 288 h 288"/>
                      <a:gd name="T2" fmla="*/ 107 w 319"/>
                      <a:gd name="T3" fmla="*/ 288 h 288"/>
                      <a:gd name="T4" fmla="*/ 0 w 319"/>
                      <a:gd name="T5" fmla="*/ 0 h 288"/>
                      <a:gd name="T6" fmla="*/ 319 w 319"/>
                      <a:gd name="T7" fmla="*/ 0 h 288"/>
                      <a:gd name="T8" fmla="*/ 220 w 319"/>
                      <a:gd name="T9" fmla="*/ 288 h 2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19" h="288">
                        <a:moveTo>
                          <a:pt x="220" y="288"/>
                        </a:moveTo>
                        <a:lnTo>
                          <a:pt x="107" y="288"/>
                        </a:lnTo>
                        <a:lnTo>
                          <a:pt x="0" y="0"/>
                        </a:lnTo>
                        <a:lnTo>
                          <a:pt x="319" y="0"/>
                        </a:lnTo>
                        <a:lnTo>
                          <a:pt x="220" y="288"/>
                        </a:lnTo>
                        <a:close/>
                      </a:path>
                    </a:pathLst>
                  </a:custGeom>
                  <a:solidFill>
                    <a:srgbClr val="1FF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95469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nl-NL" sz="3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Segoe UI Light"/>
                    </a:endParaRPr>
                  </a:p>
                </p:txBody>
              </p:sp>
              <p:sp>
                <p:nvSpPr>
                  <p:cNvPr id="56" name="Freeform 13">
                    <a:extLst>
                      <a:ext uri="{FF2B5EF4-FFF2-40B4-BE49-F238E27FC236}">
                        <a16:creationId xmlns:a16="http://schemas.microsoft.com/office/drawing/2014/main" id="{F370019C-E0A0-461E-BA2A-B5937712D3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22" y="3796"/>
                    <a:ext cx="282" cy="112"/>
                  </a:xfrm>
                  <a:custGeom>
                    <a:avLst/>
                    <a:gdLst>
                      <a:gd name="T0" fmla="*/ 229 w 251"/>
                      <a:gd name="T1" fmla="*/ 70 h 100"/>
                      <a:gd name="T2" fmla="*/ 229 w 251"/>
                      <a:gd name="T3" fmla="*/ 69 h 100"/>
                      <a:gd name="T4" fmla="*/ 251 w 251"/>
                      <a:gd name="T5" fmla="*/ 0 h 100"/>
                      <a:gd name="T6" fmla="*/ 0 w 251"/>
                      <a:gd name="T7" fmla="*/ 0 h 100"/>
                      <a:gd name="T8" fmla="*/ 22 w 251"/>
                      <a:gd name="T9" fmla="*/ 69 h 100"/>
                      <a:gd name="T10" fmla="*/ 63 w 251"/>
                      <a:gd name="T11" fmla="*/ 100 h 100"/>
                      <a:gd name="T12" fmla="*/ 188 w 251"/>
                      <a:gd name="T13" fmla="*/ 100 h 100"/>
                      <a:gd name="T14" fmla="*/ 229 w 251"/>
                      <a:gd name="T15" fmla="*/ 71 h 100"/>
                      <a:gd name="T16" fmla="*/ 229 w 251"/>
                      <a:gd name="T17" fmla="*/ 71 h 100"/>
                      <a:gd name="T18" fmla="*/ 229 w 251"/>
                      <a:gd name="T19" fmla="*/ 70 h 1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51" h="100">
                        <a:moveTo>
                          <a:pt x="229" y="70"/>
                        </a:moveTo>
                        <a:cubicBezTo>
                          <a:pt x="229" y="70"/>
                          <a:pt x="229" y="69"/>
                          <a:pt x="229" y="69"/>
                        </a:cubicBezTo>
                        <a:cubicBezTo>
                          <a:pt x="251" y="0"/>
                          <a:pt x="251" y="0"/>
                          <a:pt x="25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22" y="69"/>
                          <a:pt x="22" y="69"/>
                          <a:pt x="22" y="69"/>
                        </a:cubicBezTo>
                        <a:cubicBezTo>
                          <a:pt x="27" y="87"/>
                          <a:pt x="44" y="100"/>
                          <a:pt x="63" y="100"/>
                        </a:cubicBezTo>
                        <a:cubicBezTo>
                          <a:pt x="188" y="100"/>
                          <a:pt x="188" y="100"/>
                          <a:pt x="188" y="100"/>
                        </a:cubicBezTo>
                        <a:cubicBezTo>
                          <a:pt x="207" y="100"/>
                          <a:pt x="223" y="88"/>
                          <a:pt x="229" y="71"/>
                        </a:cubicBezTo>
                        <a:cubicBezTo>
                          <a:pt x="229" y="71"/>
                          <a:pt x="229" y="71"/>
                          <a:pt x="229" y="71"/>
                        </a:cubicBezTo>
                        <a:lnTo>
                          <a:pt x="229" y="7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95469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nl-NL" sz="3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Segoe UI Light"/>
                    </a:endParaRPr>
                  </a:p>
                </p:txBody>
              </p:sp>
              <p:sp>
                <p:nvSpPr>
                  <p:cNvPr id="57" name="Freeform 14">
                    <a:extLst>
                      <a:ext uri="{FF2B5EF4-FFF2-40B4-BE49-F238E27FC236}">
                        <a16:creationId xmlns:a16="http://schemas.microsoft.com/office/drawing/2014/main" id="{81C568FB-3744-4D84-B987-8E79A4586A12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768" y="2783"/>
                    <a:ext cx="788" cy="966"/>
                  </a:xfrm>
                  <a:custGeom>
                    <a:avLst/>
                    <a:gdLst>
                      <a:gd name="T0" fmla="*/ 351 w 702"/>
                      <a:gd name="T1" fmla="*/ 0 h 860"/>
                      <a:gd name="T2" fmla="*/ 0 w 702"/>
                      <a:gd name="T3" fmla="*/ 351 h 860"/>
                      <a:gd name="T4" fmla="*/ 134 w 702"/>
                      <a:gd name="T5" fmla="*/ 627 h 860"/>
                      <a:gd name="T6" fmla="*/ 165 w 702"/>
                      <a:gd name="T7" fmla="*/ 718 h 860"/>
                      <a:gd name="T8" fmla="*/ 266 w 702"/>
                      <a:gd name="T9" fmla="*/ 718 h 860"/>
                      <a:gd name="T10" fmla="*/ 266 w 702"/>
                      <a:gd name="T11" fmla="*/ 718 h 860"/>
                      <a:gd name="T12" fmla="*/ 434 w 702"/>
                      <a:gd name="T13" fmla="*/ 718 h 860"/>
                      <a:gd name="T14" fmla="*/ 419 w 702"/>
                      <a:gd name="T15" fmla="*/ 760 h 860"/>
                      <a:gd name="T16" fmla="*/ 284 w 702"/>
                      <a:gd name="T17" fmla="*/ 760 h 860"/>
                      <a:gd name="T18" fmla="*/ 284 w 702"/>
                      <a:gd name="T19" fmla="*/ 760 h 860"/>
                      <a:gd name="T20" fmla="*/ 179 w 702"/>
                      <a:gd name="T21" fmla="*/ 760 h 860"/>
                      <a:gd name="T22" fmla="*/ 212 w 702"/>
                      <a:gd name="T23" fmla="*/ 860 h 860"/>
                      <a:gd name="T24" fmla="*/ 212 w 702"/>
                      <a:gd name="T25" fmla="*/ 860 h 860"/>
                      <a:gd name="T26" fmla="*/ 216 w 702"/>
                      <a:gd name="T27" fmla="*/ 860 h 860"/>
                      <a:gd name="T28" fmla="*/ 488 w 702"/>
                      <a:gd name="T29" fmla="*/ 860 h 860"/>
                      <a:gd name="T30" fmla="*/ 491 w 702"/>
                      <a:gd name="T31" fmla="*/ 860 h 860"/>
                      <a:gd name="T32" fmla="*/ 570 w 702"/>
                      <a:gd name="T33" fmla="*/ 625 h 860"/>
                      <a:gd name="T34" fmla="*/ 702 w 702"/>
                      <a:gd name="T35" fmla="*/ 351 h 860"/>
                      <a:gd name="T36" fmla="*/ 351 w 702"/>
                      <a:gd name="T37" fmla="*/ 0 h 860"/>
                      <a:gd name="T38" fmla="*/ 587 w 702"/>
                      <a:gd name="T39" fmla="*/ 438 h 860"/>
                      <a:gd name="T40" fmla="*/ 485 w 702"/>
                      <a:gd name="T41" fmla="*/ 563 h 860"/>
                      <a:gd name="T42" fmla="*/ 454 w 702"/>
                      <a:gd name="T43" fmla="*/ 658 h 860"/>
                      <a:gd name="T44" fmla="*/ 250 w 702"/>
                      <a:gd name="T45" fmla="*/ 658 h 860"/>
                      <a:gd name="T46" fmla="*/ 219 w 702"/>
                      <a:gd name="T47" fmla="*/ 565 h 860"/>
                      <a:gd name="T48" fmla="*/ 115 w 702"/>
                      <a:gd name="T49" fmla="*/ 439 h 860"/>
                      <a:gd name="T50" fmla="*/ 99 w 702"/>
                      <a:gd name="T51" fmla="*/ 351 h 860"/>
                      <a:gd name="T52" fmla="*/ 351 w 702"/>
                      <a:gd name="T53" fmla="*/ 99 h 860"/>
                      <a:gd name="T54" fmla="*/ 603 w 702"/>
                      <a:gd name="T55" fmla="*/ 351 h 860"/>
                      <a:gd name="T56" fmla="*/ 587 w 702"/>
                      <a:gd name="T57" fmla="*/ 438 h 8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702" h="860">
                        <a:moveTo>
                          <a:pt x="351" y="0"/>
                        </a:moveTo>
                        <a:cubicBezTo>
                          <a:pt x="157" y="0"/>
                          <a:pt x="0" y="157"/>
                          <a:pt x="0" y="351"/>
                        </a:cubicBezTo>
                        <a:cubicBezTo>
                          <a:pt x="0" y="463"/>
                          <a:pt x="52" y="562"/>
                          <a:pt x="134" y="627"/>
                        </a:cubicBezTo>
                        <a:cubicBezTo>
                          <a:pt x="165" y="718"/>
                          <a:pt x="165" y="718"/>
                          <a:pt x="165" y="718"/>
                        </a:cubicBezTo>
                        <a:cubicBezTo>
                          <a:pt x="266" y="718"/>
                          <a:pt x="266" y="718"/>
                          <a:pt x="266" y="718"/>
                        </a:cubicBezTo>
                        <a:cubicBezTo>
                          <a:pt x="266" y="718"/>
                          <a:pt x="266" y="718"/>
                          <a:pt x="266" y="718"/>
                        </a:cubicBezTo>
                        <a:cubicBezTo>
                          <a:pt x="434" y="718"/>
                          <a:pt x="434" y="718"/>
                          <a:pt x="434" y="718"/>
                        </a:cubicBezTo>
                        <a:cubicBezTo>
                          <a:pt x="419" y="760"/>
                          <a:pt x="419" y="760"/>
                          <a:pt x="419" y="760"/>
                        </a:cubicBezTo>
                        <a:cubicBezTo>
                          <a:pt x="284" y="760"/>
                          <a:pt x="284" y="760"/>
                          <a:pt x="284" y="760"/>
                        </a:cubicBezTo>
                        <a:cubicBezTo>
                          <a:pt x="284" y="760"/>
                          <a:pt x="284" y="760"/>
                          <a:pt x="284" y="760"/>
                        </a:cubicBezTo>
                        <a:cubicBezTo>
                          <a:pt x="179" y="760"/>
                          <a:pt x="179" y="760"/>
                          <a:pt x="179" y="760"/>
                        </a:cubicBezTo>
                        <a:cubicBezTo>
                          <a:pt x="212" y="860"/>
                          <a:pt x="212" y="860"/>
                          <a:pt x="212" y="860"/>
                        </a:cubicBezTo>
                        <a:cubicBezTo>
                          <a:pt x="212" y="860"/>
                          <a:pt x="212" y="860"/>
                          <a:pt x="212" y="860"/>
                        </a:cubicBezTo>
                        <a:cubicBezTo>
                          <a:pt x="216" y="860"/>
                          <a:pt x="216" y="860"/>
                          <a:pt x="216" y="860"/>
                        </a:cubicBezTo>
                        <a:cubicBezTo>
                          <a:pt x="488" y="860"/>
                          <a:pt x="488" y="860"/>
                          <a:pt x="488" y="860"/>
                        </a:cubicBezTo>
                        <a:cubicBezTo>
                          <a:pt x="491" y="860"/>
                          <a:pt x="491" y="860"/>
                          <a:pt x="491" y="860"/>
                        </a:cubicBezTo>
                        <a:cubicBezTo>
                          <a:pt x="570" y="625"/>
                          <a:pt x="570" y="625"/>
                          <a:pt x="570" y="625"/>
                        </a:cubicBezTo>
                        <a:cubicBezTo>
                          <a:pt x="651" y="560"/>
                          <a:pt x="702" y="461"/>
                          <a:pt x="702" y="351"/>
                        </a:cubicBezTo>
                        <a:cubicBezTo>
                          <a:pt x="702" y="157"/>
                          <a:pt x="545" y="0"/>
                          <a:pt x="351" y="0"/>
                        </a:cubicBezTo>
                        <a:close/>
                        <a:moveTo>
                          <a:pt x="587" y="438"/>
                        </a:moveTo>
                        <a:cubicBezTo>
                          <a:pt x="568" y="490"/>
                          <a:pt x="531" y="534"/>
                          <a:pt x="485" y="563"/>
                        </a:cubicBezTo>
                        <a:cubicBezTo>
                          <a:pt x="454" y="658"/>
                          <a:pt x="454" y="658"/>
                          <a:pt x="454" y="658"/>
                        </a:cubicBezTo>
                        <a:cubicBezTo>
                          <a:pt x="250" y="658"/>
                          <a:pt x="250" y="658"/>
                          <a:pt x="250" y="658"/>
                        </a:cubicBezTo>
                        <a:cubicBezTo>
                          <a:pt x="219" y="565"/>
                          <a:pt x="219" y="565"/>
                          <a:pt x="219" y="565"/>
                        </a:cubicBezTo>
                        <a:cubicBezTo>
                          <a:pt x="172" y="536"/>
                          <a:pt x="135" y="491"/>
                          <a:pt x="115" y="439"/>
                        </a:cubicBezTo>
                        <a:cubicBezTo>
                          <a:pt x="105" y="411"/>
                          <a:pt x="99" y="382"/>
                          <a:pt x="99" y="351"/>
                        </a:cubicBezTo>
                        <a:cubicBezTo>
                          <a:pt x="99" y="212"/>
                          <a:pt x="212" y="99"/>
                          <a:pt x="351" y="99"/>
                        </a:cubicBezTo>
                        <a:cubicBezTo>
                          <a:pt x="490" y="99"/>
                          <a:pt x="603" y="212"/>
                          <a:pt x="603" y="351"/>
                        </a:cubicBezTo>
                        <a:cubicBezTo>
                          <a:pt x="603" y="381"/>
                          <a:pt x="597" y="411"/>
                          <a:pt x="587" y="43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95469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nl-NL" sz="3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Segoe UI Light"/>
                    </a:endParaRPr>
                  </a:p>
                </p:txBody>
              </p:sp>
            </p:grpSp>
            <p:sp>
              <p:nvSpPr>
                <p:cNvPr id="54" name="Tekstvak 53">
                  <a:extLst>
                    <a:ext uri="{FF2B5EF4-FFF2-40B4-BE49-F238E27FC236}">
                      <a16:creationId xmlns:a16="http://schemas.microsoft.com/office/drawing/2014/main" id="{D4A761E7-5F3E-4886-9613-7F84AA90635D}"/>
                    </a:ext>
                  </a:extLst>
                </p:cNvPr>
                <p:cNvSpPr txBox="1"/>
                <p:nvPr userDrawn="1"/>
              </p:nvSpPr>
              <p:spPr>
                <a:xfrm>
                  <a:off x="-938434" y="4824764"/>
                  <a:ext cx="627798" cy="322239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nl-NL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  <a:t>Support &amp;</a:t>
                  </a:r>
                  <a:br>
                    <a:rPr kumimoji="0" lang="nl-NL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</a:br>
                  <a:r>
                    <a:rPr kumimoji="0" lang="nl-NL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  <a:t>Inspiratie</a:t>
                  </a:r>
                </a:p>
              </p:txBody>
            </p:sp>
          </p:grpSp>
        </p:grpSp>
        <p:grpSp>
          <p:nvGrpSpPr>
            <p:cNvPr id="23" name="Groep 22">
              <a:extLst>
                <a:ext uri="{FF2B5EF4-FFF2-40B4-BE49-F238E27FC236}">
                  <a16:creationId xmlns:a16="http://schemas.microsoft.com/office/drawing/2014/main" id="{3C01EE3C-D4E7-4AFE-926C-A64DA99172F1}"/>
                </a:ext>
              </a:extLst>
            </p:cNvPr>
            <p:cNvGrpSpPr/>
            <p:nvPr userDrawn="1"/>
          </p:nvGrpSpPr>
          <p:grpSpPr>
            <a:xfrm>
              <a:off x="-3367447" y="1226982"/>
              <a:ext cx="791775" cy="406485"/>
              <a:chOff x="-3565087" y="1409294"/>
              <a:chExt cx="627469" cy="322133"/>
            </a:xfrm>
          </p:grpSpPr>
          <p:grpSp>
            <p:nvGrpSpPr>
              <p:cNvPr id="44" name="Groep 43">
                <a:extLst>
                  <a:ext uri="{FF2B5EF4-FFF2-40B4-BE49-F238E27FC236}">
                    <a16:creationId xmlns:a16="http://schemas.microsoft.com/office/drawing/2014/main" id="{3C740B81-B8FA-4F8B-A8E8-073D1A8AE0EE}"/>
                  </a:ext>
                </a:extLst>
              </p:cNvPr>
              <p:cNvGrpSpPr/>
              <p:nvPr userDrawn="1"/>
            </p:nvGrpSpPr>
            <p:grpSpPr>
              <a:xfrm>
                <a:off x="-3364916" y="1409294"/>
                <a:ext cx="225195" cy="195499"/>
                <a:chOff x="10307162" y="1361199"/>
                <a:chExt cx="2200275" cy="1914525"/>
              </a:xfrm>
            </p:grpSpPr>
            <p:sp>
              <p:nvSpPr>
                <p:cNvPr id="46" name="Vrije vorm: vorm 45">
                  <a:extLst>
                    <a:ext uri="{FF2B5EF4-FFF2-40B4-BE49-F238E27FC236}">
                      <a16:creationId xmlns:a16="http://schemas.microsoft.com/office/drawing/2014/main" id="{C0916C84-B0ED-424E-85DB-0C1E6AF4A1A8}"/>
                    </a:ext>
                  </a:extLst>
                </p:cNvPr>
                <p:cNvSpPr/>
                <p:nvPr/>
              </p:nvSpPr>
              <p:spPr>
                <a:xfrm>
                  <a:off x="10683400" y="1831734"/>
                  <a:ext cx="371475" cy="371475"/>
                </a:xfrm>
                <a:custGeom>
                  <a:avLst/>
                  <a:gdLst>
                    <a:gd name="connsiteX0" fmla="*/ 369094 w 371475"/>
                    <a:gd name="connsiteY0" fmla="*/ 188119 h 371475"/>
                    <a:gd name="connsiteX1" fmla="*/ 188119 w 371475"/>
                    <a:gd name="connsiteY1" fmla="*/ 369094 h 371475"/>
                    <a:gd name="connsiteX2" fmla="*/ 7144 w 371475"/>
                    <a:gd name="connsiteY2" fmla="*/ 188119 h 371475"/>
                    <a:gd name="connsiteX3" fmla="*/ 188119 w 371475"/>
                    <a:gd name="connsiteY3" fmla="*/ 7144 h 371475"/>
                    <a:gd name="connsiteX4" fmla="*/ 369094 w 371475"/>
                    <a:gd name="connsiteY4" fmla="*/ 188119 h 37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1475" h="371475">
                      <a:moveTo>
                        <a:pt x="369094" y="188119"/>
                      </a:moveTo>
                      <a:cubicBezTo>
                        <a:pt x="369094" y="288068"/>
                        <a:pt x="288068" y="369094"/>
                        <a:pt x="188119" y="369094"/>
                      </a:cubicBezTo>
                      <a:cubicBezTo>
                        <a:pt x="88169" y="369094"/>
                        <a:pt x="7144" y="288068"/>
                        <a:pt x="7144" y="188119"/>
                      </a:cubicBezTo>
                      <a:cubicBezTo>
                        <a:pt x="7144" y="88169"/>
                        <a:pt x="88169" y="7144"/>
                        <a:pt x="188119" y="7144"/>
                      </a:cubicBezTo>
                      <a:cubicBezTo>
                        <a:pt x="288068" y="7144"/>
                        <a:pt x="369094" y="88169"/>
                        <a:pt x="369094" y="188119"/>
                      </a:cubicBezTo>
                      <a:close/>
                    </a:path>
                  </a:pathLst>
                </a:custGeom>
                <a:solidFill>
                  <a:srgbClr val="1FF52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95469"/>
                  <a:endParaRPr lang="nl-NL" sz="7200" dirty="0">
                    <a:solidFill>
                      <a:srgbClr val="211F26"/>
                    </a:solidFill>
                    <a:latin typeface="Segoe UI Light"/>
                  </a:endParaRPr>
                </a:p>
              </p:txBody>
            </p:sp>
            <p:grpSp>
              <p:nvGrpSpPr>
                <p:cNvPr id="47" name="Groep 46">
                  <a:extLst>
                    <a:ext uri="{FF2B5EF4-FFF2-40B4-BE49-F238E27FC236}">
                      <a16:creationId xmlns:a16="http://schemas.microsoft.com/office/drawing/2014/main" id="{797F6FC5-2E00-43EC-861F-C5A9BF08A94C}"/>
                    </a:ext>
                  </a:extLst>
                </p:cNvPr>
                <p:cNvGrpSpPr/>
                <p:nvPr/>
              </p:nvGrpSpPr>
              <p:grpSpPr>
                <a:xfrm>
                  <a:off x="10307162" y="1361199"/>
                  <a:ext cx="2200275" cy="1914525"/>
                  <a:chOff x="10307162" y="1361199"/>
                  <a:chExt cx="2200275" cy="1914525"/>
                </a:xfrm>
                <a:gradFill>
                  <a:gsLst>
                    <a:gs pos="0">
                      <a:srgbClr val="9D9FA1"/>
                    </a:gs>
                    <a:gs pos="70000">
                      <a:srgbClr val="211F26"/>
                    </a:gs>
                  </a:gsLst>
                  <a:lin ang="2700000" scaled="0"/>
                </a:gradFill>
              </p:grpSpPr>
              <p:sp>
                <p:nvSpPr>
                  <p:cNvPr id="48" name="Vrije vorm: vorm 47">
                    <a:extLst>
                      <a:ext uri="{FF2B5EF4-FFF2-40B4-BE49-F238E27FC236}">
                        <a16:creationId xmlns:a16="http://schemas.microsoft.com/office/drawing/2014/main" id="{879AD9E2-0DE6-431A-9D30-8EF2BBF13611}"/>
                      </a:ext>
                    </a:extLst>
                  </p:cNvPr>
                  <p:cNvSpPr/>
                  <p:nvPr/>
                </p:nvSpPr>
                <p:spPr>
                  <a:xfrm>
                    <a:off x="10307162" y="1361199"/>
                    <a:ext cx="2200275" cy="1914525"/>
                  </a:xfrm>
                  <a:custGeom>
                    <a:avLst/>
                    <a:gdLst>
                      <a:gd name="connsiteX0" fmla="*/ 7144 w 2200275"/>
                      <a:gd name="connsiteY0" fmla="*/ 7144 h 1914525"/>
                      <a:gd name="connsiteX1" fmla="*/ 7144 w 2200275"/>
                      <a:gd name="connsiteY1" fmla="*/ 245269 h 1914525"/>
                      <a:gd name="connsiteX2" fmla="*/ 432911 w 2200275"/>
                      <a:gd name="connsiteY2" fmla="*/ 245269 h 1914525"/>
                      <a:gd name="connsiteX3" fmla="*/ 432911 w 2200275"/>
                      <a:gd name="connsiteY3" fmla="*/ 245269 h 1914525"/>
                      <a:gd name="connsiteX4" fmla="*/ 1959769 w 2200275"/>
                      <a:gd name="connsiteY4" fmla="*/ 245269 h 1914525"/>
                      <a:gd name="connsiteX5" fmla="*/ 1959769 w 2200275"/>
                      <a:gd name="connsiteY5" fmla="*/ 1674019 h 1914525"/>
                      <a:gd name="connsiteX6" fmla="*/ 245269 w 2200275"/>
                      <a:gd name="connsiteY6" fmla="*/ 1674019 h 1914525"/>
                      <a:gd name="connsiteX7" fmla="*/ 245269 w 2200275"/>
                      <a:gd name="connsiteY7" fmla="*/ 350044 h 1914525"/>
                      <a:gd name="connsiteX8" fmla="*/ 7144 w 2200275"/>
                      <a:gd name="connsiteY8" fmla="*/ 350044 h 1914525"/>
                      <a:gd name="connsiteX9" fmla="*/ 7144 w 2200275"/>
                      <a:gd name="connsiteY9" fmla="*/ 1912144 h 1914525"/>
                      <a:gd name="connsiteX10" fmla="*/ 2197894 w 2200275"/>
                      <a:gd name="connsiteY10" fmla="*/ 1912144 h 1914525"/>
                      <a:gd name="connsiteX11" fmla="*/ 2197894 w 2200275"/>
                      <a:gd name="connsiteY11" fmla="*/ 7144 h 191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200275" h="1914525">
                        <a:moveTo>
                          <a:pt x="7144" y="7144"/>
                        </a:moveTo>
                        <a:lnTo>
                          <a:pt x="7144" y="245269"/>
                        </a:lnTo>
                        <a:lnTo>
                          <a:pt x="432911" y="245269"/>
                        </a:lnTo>
                        <a:lnTo>
                          <a:pt x="432911" y="245269"/>
                        </a:lnTo>
                        <a:lnTo>
                          <a:pt x="1959769" y="245269"/>
                        </a:lnTo>
                        <a:lnTo>
                          <a:pt x="1959769" y="1674019"/>
                        </a:lnTo>
                        <a:lnTo>
                          <a:pt x="245269" y="1674019"/>
                        </a:lnTo>
                        <a:lnTo>
                          <a:pt x="245269" y="350044"/>
                        </a:lnTo>
                        <a:lnTo>
                          <a:pt x="7144" y="350044"/>
                        </a:lnTo>
                        <a:lnTo>
                          <a:pt x="7144" y="1912144"/>
                        </a:lnTo>
                        <a:lnTo>
                          <a:pt x="2197894" y="1912144"/>
                        </a:lnTo>
                        <a:lnTo>
                          <a:pt x="2197894" y="7144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95469"/>
                    <a:endParaRPr lang="nl-NL" sz="7200" dirty="0">
                      <a:solidFill>
                        <a:srgbClr val="211F26"/>
                      </a:solidFill>
                      <a:latin typeface="Segoe UI Light"/>
                    </a:endParaRPr>
                  </a:p>
                </p:txBody>
              </p:sp>
              <p:sp>
                <p:nvSpPr>
                  <p:cNvPr id="49" name="Vrije vorm: vorm 48">
                    <a:extLst>
                      <a:ext uri="{FF2B5EF4-FFF2-40B4-BE49-F238E27FC236}">
                        <a16:creationId xmlns:a16="http://schemas.microsoft.com/office/drawing/2014/main" id="{1823E4E0-F241-43AE-ACA3-7F5999161D63}"/>
                      </a:ext>
                    </a:extLst>
                  </p:cNvPr>
                  <p:cNvSpPr/>
                  <p:nvPr/>
                </p:nvSpPr>
                <p:spPr>
                  <a:xfrm>
                    <a:off x="10682447" y="1953654"/>
                    <a:ext cx="1438275" cy="885825"/>
                  </a:xfrm>
                  <a:custGeom>
                    <a:avLst/>
                    <a:gdLst>
                      <a:gd name="connsiteX0" fmla="*/ 1070134 w 1438275"/>
                      <a:gd name="connsiteY0" fmla="*/ 7144 h 885825"/>
                      <a:gd name="connsiteX1" fmla="*/ 801529 w 1438275"/>
                      <a:gd name="connsiteY1" fmla="*/ 275749 h 885825"/>
                      <a:gd name="connsiteX2" fmla="*/ 662464 w 1438275"/>
                      <a:gd name="connsiteY2" fmla="*/ 137636 h 885825"/>
                      <a:gd name="connsiteX3" fmla="*/ 7144 w 1438275"/>
                      <a:gd name="connsiteY3" fmla="*/ 784384 h 885825"/>
                      <a:gd name="connsiteX4" fmla="*/ 108109 w 1438275"/>
                      <a:gd name="connsiteY4" fmla="*/ 885349 h 885825"/>
                      <a:gd name="connsiteX5" fmla="*/ 662464 w 1438275"/>
                      <a:gd name="connsiteY5" fmla="*/ 338614 h 885825"/>
                      <a:gd name="connsiteX6" fmla="*/ 928211 w 1438275"/>
                      <a:gd name="connsiteY6" fmla="*/ 605314 h 885825"/>
                      <a:gd name="connsiteX7" fmla="*/ 1029176 w 1438275"/>
                      <a:gd name="connsiteY7" fmla="*/ 503396 h 885825"/>
                      <a:gd name="connsiteX8" fmla="*/ 902494 w 1438275"/>
                      <a:gd name="connsiteY8" fmla="*/ 376714 h 885825"/>
                      <a:gd name="connsiteX9" fmla="*/ 1070134 w 1438275"/>
                      <a:gd name="connsiteY9" fmla="*/ 209074 h 885825"/>
                      <a:gd name="connsiteX10" fmla="*/ 1337786 w 1438275"/>
                      <a:gd name="connsiteY10" fmla="*/ 480536 h 885825"/>
                      <a:gd name="connsiteX11" fmla="*/ 1438751 w 1438275"/>
                      <a:gd name="connsiteY11" fmla="*/ 378619 h 885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438275" h="885825">
                        <a:moveTo>
                          <a:pt x="1070134" y="7144"/>
                        </a:moveTo>
                        <a:lnTo>
                          <a:pt x="801529" y="275749"/>
                        </a:lnTo>
                        <a:lnTo>
                          <a:pt x="662464" y="137636"/>
                        </a:lnTo>
                        <a:lnTo>
                          <a:pt x="7144" y="784384"/>
                        </a:lnTo>
                        <a:lnTo>
                          <a:pt x="108109" y="885349"/>
                        </a:lnTo>
                        <a:lnTo>
                          <a:pt x="662464" y="338614"/>
                        </a:lnTo>
                        <a:lnTo>
                          <a:pt x="928211" y="605314"/>
                        </a:lnTo>
                        <a:lnTo>
                          <a:pt x="1029176" y="503396"/>
                        </a:lnTo>
                        <a:lnTo>
                          <a:pt x="902494" y="376714"/>
                        </a:lnTo>
                        <a:lnTo>
                          <a:pt x="1070134" y="209074"/>
                        </a:lnTo>
                        <a:lnTo>
                          <a:pt x="1337786" y="480536"/>
                        </a:lnTo>
                        <a:lnTo>
                          <a:pt x="1438751" y="378619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95469"/>
                    <a:endParaRPr lang="nl-NL" sz="7200" dirty="0">
                      <a:solidFill>
                        <a:srgbClr val="211F26"/>
                      </a:solidFill>
                      <a:latin typeface="Segoe UI Light"/>
                    </a:endParaRPr>
                  </a:p>
                </p:txBody>
              </p:sp>
            </p:grpSp>
          </p:grpSp>
          <p:sp>
            <p:nvSpPr>
              <p:cNvPr id="45" name="Tekstvak 44">
                <a:extLst>
                  <a:ext uri="{FF2B5EF4-FFF2-40B4-BE49-F238E27FC236}">
                    <a16:creationId xmlns:a16="http://schemas.microsoft.com/office/drawing/2014/main" id="{B3FFC878-740F-4349-A329-DAF3BD78CBAA}"/>
                  </a:ext>
                </a:extLst>
              </p:cNvPr>
              <p:cNvSpPr txBox="1"/>
              <p:nvPr userDrawn="1"/>
            </p:nvSpPr>
            <p:spPr>
              <a:xfrm>
                <a:off x="-3565087" y="1617700"/>
                <a:ext cx="627469" cy="113727"/>
              </a:xfrm>
              <a:prstGeom prst="rect">
                <a:avLst/>
              </a:prstGeom>
              <a:noFill/>
            </p:spPr>
            <p:txBody>
              <a:bodyPr wrap="square" lIns="0" tIns="18000" rIns="0" bIns="0" rtlCol="0" anchor="t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Afbeeldingen</a:t>
                </a:r>
              </a:p>
            </p:txBody>
          </p:sp>
        </p:grpSp>
        <p:grpSp>
          <p:nvGrpSpPr>
            <p:cNvPr id="24" name="Groep 23">
              <a:extLst>
                <a:ext uri="{FF2B5EF4-FFF2-40B4-BE49-F238E27FC236}">
                  <a16:creationId xmlns:a16="http://schemas.microsoft.com/office/drawing/2014/main" id="{66FBCA6B-D77E-4EDB-81B8-E9F4F5685051}"/>
                </a:ext>
              </a:extLst>
            </p:cNvPr>
            <p:cNvGrpSpPr/>
            <p:nvPr userDrawn="1"/>
          </p:nvGrpSpPr>
          <p:grpSpPr>
            <a:xfrm>
              <a:off x="-3354295" y="5166361"/>
              <a:ext cx="514284" cy="506545"/>
              <a:chOff x="12617641" y="3403239"/>
              <a:chExt cx="752963" cy="741634"/>
            </a:xfrm>
          </p:grpSpPr>
          <p:grpSp>
            <p:nvGrpSpPr>
              <p:cNvPr id="28" name="Groep 27">
                <a:extLst>
                  <a:ext uri="{FF2B5EF4-FFF2-40B4-BE49-F238E27FC236}">
                    <a16:creationId xmlns:a16="http://schemas.microsoft.com/office/drawing/2014/main" id="{582F9A75-5FAA-4631-8B52-33C475D7F6C6}"/>
                  </a:ext>
                </a:extLst>
              </p:cNvPr>
              <p:cNvGrpSpPr/>
              <p:nvPr userDrawn="1"/>
            </p:nvGrpSpPr>
            <p:grpSpPr>
              <a:xfrm>
                <a:off x="12771530" y="3403239"/>
                <a:ext cx="467176" cy="448491"/>
                <a:chOff x="12782157" y="3403239"/>
                <a:chExt cx="467176" cy="448491"/>
              </a:xfrm>
            </p:grpSpPr>
            <p:grpSp>
              <p:nvGrpSpPr>
                <p:cNvPr id="31" name="Groep 30">
                  <a:extLst>
                    <a:ext uri="{FF2B5EF4-FFF2-40B4-BE49-F238E27FC236}">
                      <a16:creationId xmlns:a16="http://schemas.microsoft.com/office/drawing/2014/main" id="{A312EA9B-327F-4048-B83A-A8BE264913D2}"/>
                    </a:ext>
                  </a:extLst>
                </p:cNvPr>
                <p:cNvGrpSpPr/>
                <p:nvPr userDrawn="1"/>
              </p:nvGrpSpPr>
              <p:grpSpPr>
                <a:xfrm>
                  <a:off x="12782157" y="3403239"/>
                  <a:ext cx="412976" cy="396132"/>
                  <a:chOff x="13554906" y="3320109"/>
                  <a:chExt cx="443917" cy="425811"/>
                </a:xfrm>
              </p:grpSpPr>
              <p:grpSp>
                <p:nvGrpSpPr>
                  <p:cNvPr id="38" name="Groep 37">
                    <a:extLst>
                      <a:ext uri="{FF2B5EF4-FFF2-40B4-BE49-F238E27FC236}">
                        <a16:creationId xmlns:a16="http://schemas.microsoft.com/office/drawing/2014/main" id="{5C927AA0-A5C8-4AC2-818F-C372DF43CA76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17" cy="425811"/>
                    <a:chOff x="12909684" y="1276143"/>
                    <a:chExt cx="443917" cy="425811"/>
                  </a:xfrm>
                </p:grpSpPr>
                <p:sp>
                  <p:nvSpPr>
                    <p:cNvPr id="41" name="Rechthoek 40">
                      <a:extLst>
                        <a:ext uri="{FF2B5EF4-FFF2-40B4-BE49-F238E27FC236}">
                          <a16:creationId xmlns:a16="http://schemas.microsoft.com/office/drawing/2014/main" id="{BA1C38F6-5CC7-467D-9527-956E6F94778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9" y="1276143"/>
                      <a:ext cx="443912" cy="425811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42" name="Rechthoek 41">
                      <a:extLst>
                        <a:ext uri="{FF2B5EF4-FFF2-40B4-BE49-F238E27FC236}">
                          <a16:creationId xmlns:a16="http://schemas.microsoft.com/office/drawing/2014/main" id="{DD9391D6-DA35-4C92-8260-48CB952DC02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43" name="Ovaal 42">
                      <a:extLst>
                        <a:ext uri="{FF2B5EF4-FFF2-40B4-BE49-F238E27FC236}">
                          <a16:creationId xmlns:a16="http://schemas.microsoft.com/office/drawing/2014/main" id="{534E4ED1-B022-49E6-B636-84A3BD89DBB0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</p:grpSp>
              <p:pic>
                <p:nvPicPr>
                  <p:cNvPr id="39" name="Afbeelding 38">
                    <a:extLst>
                      <a:ext uri="{FF2B5EF4-FFF2-40B4-BE49-F238E27FC236}">
                        <a16:creationId xmlns:a16="http://schemas.microsoft.com/office/drawing/2014/main" id="{E35929BA-6B2F-4990-A94F-4EC4E79688B6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40" name="Afbeelding 39">
                    <a:extLst>
                      <a:ext uri="{FF2B5EF4-FFF2-40B4-BE49-F238E27FC236}">
                        <a16:creationId xmlns:a16="http://schemas.microsoft.com/office/drawing/2014/main" id="{2BD08052-D7F6-4154-8BB6-9EC11443CC11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9" y="3449265"/>
                    <a:ext cx="173367" cy="111424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32" name="Groep 31">
                  <a:extLst>
                    <a:ext uri="{FF2B5EF4-FFF2-40B4-BE49-F238E27FC236}">
                      <a16:creationId xmlns:a16="http://schemas.microsoft.com/office/drawing/2014/main" id="{16CA6586-FF81-43B8-AB52-F9469424310C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6" name="Rechthoek 35">
                    <a:extLst>
                      <a:ext uri="{FF2B5EF4-FFF2-40B4-BE49-F238E27FC236}">
                        <a16:creationId xmlns:a16="http://schemas.microsoft.com/office/drawing/2014/main" id="{D8309D98-5528-4BA5-9486-4A16283CC2DB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37" name="Rechthoek 36">
                    <a:extLst>
                      <a:ext uri="{FF2B5EF4-FFF2-40B4-BE49-F238E27FC236}">
                        <a16:creationId xmlns:a16="http://schemas.microsoft.com/office/drawing/2014/main" id="{A3843BE6-11F7-4DDB-AA69-A965118E4476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grpSp>
              <p:nvGrpSpPr>
                <p:cNvPr id="33" name="Groep 32">
                  <a:extLst>
                    <a:ext uri="{FF2B5EF4-FFF2-40B4-BE49-F238E27FC236}">
                      <a16:creationId xmlns:a16="http://schemas.microsoft.com/office/drawing/2014/main" id="{B731642B-2115-4374-AF64-CCDAD0BBA72D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4" name="Rechthoek 33">
                    <a:extLst>
                      <a:ext uri="{FF2B5EF4-FFF2-40B4-BE49-F238E27FC236}">
                        <a16:creationId xmlns:a16="http://schemas.microsoft.com/office/drawing/2014/main" id="{DDCE3EA3-7C34-4457-AFD5-3FB04B0CD72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35" name="Rechthoek 34">
                    <a:extLst>
                      <a:ext uri="{FF2B5EF4-FFF2-40B4-BE49-F238E27FC236}">
                        <a16:creationId xmlns:a16="http://schemas.microsoft.com/office/drawing/2014/main" id="{67328D7C-433E-4610-9243-91CD70F754A6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</p:grpSp>
          <p:sp>
            <p:nvSpPr>
              <p:cNvPr id="29" name="Rechthoek 28">
                <a:extLst>
                  <a:ext uri="{FF2B5EF4-FFF2-40B4-BE49-F238E27FC236}">
                    <a16:creationId xmlns:a16="http://schemas.microsoft.com/office/drawing/2014/main" id="{921CDC14-CC04-4B8C-AF3B-B19D117D3F37}"/>
                  </a:ext>
                </a:extLst>
              </p:cNvPr>
              <p:cNvSpPr/>
              <p:nvPr userDrawn="1"/>
            </p:nvSpPr>
            <p:spPr>
              <a:xfrm>
                <a:off x="12617641" y="3889890"/>
                <a:ext cx="752963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Bijsnijden</a:t>
                </a:r>
              </a:p>
            </p:txBody>
          </p:sp>
          <p:sp>
            <p:nvSpPr>
              <p:cNvPr id="30" name="Gelijkbenige driehoek 29">
                <a:extLst>
                  <a:ext uri="{FF2B5EF4-FFF2-40B4-BE49-F238E27FC236}">
                    <a16:creationId xmlns:a16="http://schemas.microsoft.com/office/drawing/2014/main" id="{74A72436-A3CE-4A8E-874E-FF259CCCB623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81818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25" name="Ovaal 24">
              <a:extLst>
                <a:ext uri="{FF2B5EF4-FFF2-40B4-BE49-F238E27FC236}">
                  <a16:creationId xmlns:a16="http://schemas.microsoft.com/office/drawing/2014/main" id="{A7044790-D2C3-4F18-9792-7B26343D6F63}"/>
                </a:ext>
              </a:extLst>
            </p:cNvPr>
            <p:cNvSpPr/>
            <p:nvPr userDrawn="1"/>
          </p:nvSpPr>
          <p:spPr>
            <a:xfrm>
              <a:off x="-3603587" y="18111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26" name="Rechthoek 25">
              <a:extLst>
                <a:ext uri="{FF2B5EF4-FFF2-40B4-BE49-F238E27FC236}">
                  <a16:creationId xmlns:a16="http://schemas.microsoft.com/office/drawing/2014/main" id="{60749FF5-6872-42DF-A2EC-C1A951CD5F18}"/>
                </a:ext>
              </a:extLst>
            </p:cNvPr>
            <p:cNvSpPr/>
            <p:nvPr userDrawn="1"/>
          </p:nvSpPr>
          <p:spPr>
            <a:xfrm>
              <a:off x="-3319415" y="1811185"/>
              <a:ext cx="2944682" cy="32633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Kies de gewenste categorie en afbeelding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en klik 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‘Invoegen’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27" name="Rechthoek 26">
              <a:extLst>
                <a:ext uri="{FF2B5EF4-FFF2-40B4-BE49-F238E27FC236}">
                  <a16:creationId xmlns:a16="http://schemas.microsoft.com/office/drawing/2014/main" id="{13F832F5-74CC-4E8F-AB4C-3ADBD3ECC529}"/>
                </a:ext>
              </a:extLst>
            </p:cNvPr>
            <p:cNvSpPr/>
            <p:nvPr userDrawn="1"/>
          </p:nvSpPr>
          <p:spPr>
            <a:xfrm>
              <a:off x="-3319415" y="2245760"/>
              <a:ext cx="825500" cy="209550"/>
            </a:xfrm>
            <a:prstGeom prst="rect">
              <a:avLst/>
            </a:prstGeom>
            <a:solidFill>
              <a:srgbClr val="1FF524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Invoegen</a:t>
              </a:r>
            </a:p>
          </p:txBody>
        </p:sp>
      </p:grpSp>
      <p:grpSp>
        <p:nvGrpSpPr>
          <p:cNvPr id="81" name="- INSTRUCTIES">
            <a:extLst>
              <a:ext uri="{FF2B5EF4-FFF2-40B4-BE49-F238E27FC236}">
                <a16:creationId xmlns:a16="http://schemas.microsoft.com/office/drawing/2014/main" id="{4498E543-396C-4569-8C2E-448E9E6DD5CC}"/>
              </a:ext>
            </a:extLst>
          </p:cNvPr>
          <p:cNvGrpSpPr/>
          <p:nvPr userDrawn="1"/>
        </p:nvGrpSpPr>
        <p:grpSpPr>
          <a:xfrm>
            <a:off x="-3786437" y="-1"/>
            <a:ext cx="3693386" cy="5952132"/>
            <a:chOff x="-3786437" y="-1"/>
            <a:chExt cx="3693386" cy="5952132"/>
          </a:xfrm>
        </p:grpSpPr>
        <p:sp>
          <p:nvSpPr>
            <p:cNvPr id="82" name="Rechthoek 81">
              <a:extLst>
                <a:ext uri="{FF2B5EF4-FFF2-40B4-BE49-F238E27FC236}">
                  <a16:creationId xmlns:a16="http://schemas.microsoft.com/office/drawing/2014/main" id="{8AC09E71-3B64-45A3-86D8-370CB5D6A4E3}"/>
                </a:ext>
              </a:extLst>
            </p:cNvPr>
            <p:cNvSpPr/>
            <p:nvPr userDrawn="1"/>
          </p:nvSpPr>
          <p:spPr>
            <a:xfrm>
              <a:off x="-3786165" y="-1"/>
              <a:ext cx="3593091" cy="5124131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Tekst niveaus kiezen</a:t>
              </a:r>
            </a:p>
          </p:txBody>
        </p:sp>
        <p:sp>
          <p:nvSpPr>
            <p:cNvPr id="83" name="Ovaal 82">
              <a:extLst>
                <a:ext uri="{FF2B5EF4-FFF2-40B4-BE49-F238E27FC236}">
                  <a16:creationId xmlns:a16="http://schemas.microsoft.com/office/drawing/2014/main" id="{F41AD0CE-9707-457D-921C-2585E8518333}"/>
                </a:ext>
              </a:extLst>
            </p:cNvPr>
            <p:cNvSpPr/>
            <p:nvPr userDrawn="1"/>
          </p:nvSpPr>
          <p:spPr>
            <a:xfrm>
              <a:off x="-3604183" y="18374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84" name="Rechthoek 83">
              <a:extLst>
                <a:ext uri="{FF2B5EF4-FFF2-40B4-BE49-F238E27FC236}">
                  <a16:creationId xmlns:a16="http://schemas.microsoft.com/office/drawing/2014/main" id="{273497BF-75A0-4D93-84E2-97D237B000E8}"/>
                </a:ext>
              </a:extLst>
            </p:cNvPr>
            <p:cNvSpPr/>
            <p:nvPr userDrawn="1"/>
          </p:nvSpPr>
          <p:spPr>
            <a:xfrm>
              <a:off x="-3319415" y="183748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9875" marR="0" lvl="0" indent="-269875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1"/>
                </a:buClr>
                <a:buSzTx/>
                <a:buFont typeface="Calibri" panose="020F0502020204030204" pitchFamily="34" charset="0"/>
                <a:buChar char="›"/>
                <a:tabLst/>
                <a:defRPr/>
              </a:pP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endParaRPr kumimoji="0" lang="nl-NL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85" name="Ovaal 84">
              <a:extLst>
                <a:ext uri="{FF2B5EF4-FFF2-40B4-BE49-F238E27FC236}">
                  <a16:creationId xmlns:a16="http://schemas.microsoft.com/office/drawing/2014/main" id="{27A6F57A-6365-42C9-8B04-5C28189F1909}"/>
                </a:ext>
              </a:extLst>
            </p:cNvPr>
            <p:cNvSpPr/>
            <p:nvPr userDrawn="1"/>
          </p:nvSpPr>
          <p:spPr>
            <a:xfrm>
              <a:off x="-3604183" y="219682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86" name="Rechthoek 85">
              <a:extLst>
                <a:ext uri="{FF2B5EF4-FFF2-40B4-BE49-F238E27FC236}">
                  <a16:creationId xmlns:a16="http://schemas.microsoft.com/office/drawing/2014/main" id="{497702FC-2589-4BB7-BB34-36FBB3C7D67C}"/>
                </a:ext>
              </a:extLst>
            </p:cNvPr>
            <p:cNvSpPr/>
            <p:nvPr userDrawn="1"/>
          </p:nvSpPr>
          <p:spPr>
            <a:xfrm>
              <a:off x="-3604183" y="1196113"/>
              <a:ext cx="3229047" cy="45922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Gebruik onder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‘Start’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de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lijstniveau-knoppen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om een tekst niveau te kiezen. 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Kies uit:</a:t>
              </a:r>
            </a:p>
          </p:txBody>
        </p:sp>
        <p:sp>
          <p:nvSpPr>
            <p:cNvPr id="87" name="Rechthoek 86">
              <a:extLst>
                <a:ext uri="{FF2B5EF4-FFF2-40B4-BE49-F238E27FC236}">
                  <a16:creationId xmlns:a16="http://schemas.microsoft.com/office/drawing/2014/main" id="{DAF78293-E465-4E9C-81BA-66F07E393FF2}"/>
                </a:ext>
              </a:extLst>
            </p:cNvPr>
            <p:cNvSpPr/>
            <p:nvPr userDrawn="1"/>
          </p:nvSpPr>
          <p:spPr>
            <a:xfrm>
              <a:off x="-3319415" y="219682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39750" marR="0" lvl="0" indent="-269875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1"/>
                </a:buClr>
                <a:buSzTx/>
                <a:buFont typeface="Calibri" panose="020F0502020204030204" pitchFamily="34" charset="0"/>
                <a:buChar char="›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Sub-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endParaRPr kumimoji="0" lang="nl-NL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88" name="Ovaal 87">
              <a:extLst>
                <a:ext uri="{FF2B5EF4-FFF2-40B4-BE49-F238E27FC236}">
                  <a16:creationId xmlns:a16="http://schemas.microsoft.com/office/drawing/2014/main" id="{33B87138-386E-4AC6-912E-831E7D23C12E}"/>
                </a:ext>
              </a:extLst>
            </p:cNvPr>
            <p:cNvSpPr/>
            <p:nvPr userDrawn="1"/>
          </p:nvSpPr>
          <p:spPr>
            <a:xfrm>
              <a:off x="-3604183" y="255617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89" name="Rechthoek 88">
              <a:extLst>
                <a:ext uri="{FF2B5EF4-FFF2-40B4-BE49-F238E27FC236}">
                  <a16:creationId xmlns:a16="http://schemas.microsoft.com/office/drawing/2014/main" id="{3B9270FF-1FD5-4583-A23F-478FEF9A5B84}"/>
                </a:ext>
              </a:extLst>
            </p:cNvPr>
            <p:cNvSpPr/>
            <p:nvPr userDrawn="1"/>
          </p:nvSpPr>
          <p:spPr>
            <a:xfrm>
              <a:off x="-3319415" y="255617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Calibri" panose="020F0502020204030204" pitchFamily="34" charset="0"/>
                <a:buNone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Platte tekst</a:t>
              </a:r>
            </a:p>
          </p:txBody>
        </p:sp>
        <p:sp>
          <p:nvSpPr>
            <p:cNvPr id="90" name="Ovaal 89">
              <a:extLst>
                <a:ext uri="{FF2B5EF4-FFF2-40B4-BE49-F238E27FC236}">
                  <a16:creationId xmlns:a16="http://schemas.microsoft.com/office/drawing/2014/main" id="{95B875D2-FA4B-4467-8D2D-3B36D800FAFA}"/>
                </a:ext>
              </a:extLst>
            </p:cNvPr>
            <p:cNvSpPr/>
            <p:nvPr userDrawn="1"/>
          </p:nvSpPr>
          <p:spPr>
            <a:xfrm>
              <a:off x="-3604183" y="291551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91" name="Rechthoek 90">
              <a:extLst>
                <a:ext uri="{FF2B5EF4-FFF2-40B4-BE49-F238E27FC236}">
                  <a16:creationId xmlns:a16="http://schemas.microsoft.com/office/drawing/2014/main" id="{4BF90CB7-39EC-4016-8349-A68164CCF8D2}"/>
                </a:ext>
              </a:extLst>
            </p:cNvPr>
            <p:cNvSpPr/>
            <p:nvPr userDrawn="1"/>
          </p:nvSpPr>
          <p:spPr>
            <a:xfrm>
              <a:off x="-3319415" y="291551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4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Titel / Quote</a:t>
              </a:r>
            </a:p>
          </p:txBody>
        </p:sp>
        <p:sp>
          <p:nvSpPr>
            <p:cNvPr id="92" name="Ovaal 91">
              <a:extLst>
                <a:ext uri="{FF2B5EF4-FFF2-40B4-BE49-F238E27FC236}">
                  <a16:creationId xmlns:a16="http://schemas.microsoft.com/office/drawing/2014/main" id="{0D9CA3F4-30D1-4810-8AC3-8E2D94D5FC71}"/>
                </a:ext>
              </a:extLst>
            </p:cNvPr>
            <p:cNvSpPr/>
            <p:nvPr userDrawn="1"/>
          </p:nvSpPr>
          <p:spPr>
            <a:xfrm>
              <a:off x="-3604183" y="327486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5</a:t>
              </a:r>
            </a:p>
          </p:txBody>
        </p:sp>
        <p:sp>
          <p:nvSpPr>
            <p:cNvPr id="93" name="Rechthoek 92">
              <a:extLst>
                <a:ext uri="{FF2B5EF4-FFF2-40B4-BE49-F238E27FC236}">
                  <a16:creationId xmlns:a16="http://schemas.microsoft.com/office/drawing/2014/main" id="{E87BFF03-B57A-44A0-8E4C-AB766082031A}"/>
                </a:ext>
              </a:extLst>
            </p:cNvPr>
            <p:cNvSpPr/>
            <p:nvPr userDrawn="1"/>
          </p:nvSpPr>
          <p:spPr>
            <a:xfrm>
              <a:off x="-3319415" y="327486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Subtitel</a:t>
              </a:r>
            </a:p>
          </p:txBody>
        </p:sp>
        <p:sp>
          <p:nvSpPr>
            <p:cNvPr id="94" name="Ovaal 93">
              <a:extLst>
                <a:ext uri="{FF2B5EF4-FFF2-40B4-BE49-F238E27FC236}">
                  <a16:creationId xmlns:a16="http://schemas.microsoft.com/office/drawing/2014/main" id="{E73CC7DE-A402-4DAE-947C-7ECA2A9AA5EF}"/>
                </a:ext>
              </a:extLst>
            </p:cNvPr>
            <p:cNvSpPr/>
            <p:nvPr userDrawn="1"/>
          </p:nvSpPr>
          <p:spPr>
            <a:xfrm>
              <a:off x="-3604183" y="363420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6</a:t>
              </a:r>
            </a:p>
          </p:txBody>
        </p:sp>
        <p:sp>
          <p:nvSpPr>
            <p:cNvPr id="95" name="Rechthoek 94">
              <a:extLst>
                <a:ext uri="{FF2B5EF4-FFF2-40B4-BE49-F238E27FC236}">
                  <a16:creationId xmlns:a16="http://schemas.microsoft.com/office/drawing/2014/main" id="{1F72F434-D744-434B-A599-FFB2FCADA7E8}"/>
                </a:ext>
              </a:extLst>
            </p:cNvPr>
            <p:cNvSpPr/>
            <p:nvPr userDrawn="1"/>
          </p:nvSpPr>
          <p:spPr>
            <a:xfrm>
              <a:off x="-3319415" y="399355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Numerieke 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 </a:t>
              </a:r>
            </a:p>
          </p:txBody>
        </p:sp>
        <p:sp>
          <p:nvSpPr>
            <p:cNvPr id="96" name="Ovaal 95">
              <a:extLst>
                <a:ext uri="{FF2B5EF4-FFF2-40B4-BE49-F238E27FC236}">
                  <a16:creationId xmlns:a16="http://schemas.microsoft.com/office/drawing/2014/main" id="{1D28DDA4-FB1F-482E-9766-2C4F07E6B025}"/>
                </a:ext>
              </a:extLst>
            </p:cNvPr>
            <p:cNvSpPr/>
            <p:nvPr userDrawn="1"/>
          </p:nvSpPr>
          <p:spPr>
            <a:xfrm>
              <a:off x="-3604183" y="399355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7</a:t>
              </a:r>
            </a:p>
          </p:txBody>
        </p:sp>
        <p:sp>
          <p:nvSpPr>
            <p:cNvPr id="97" name="Rechthoek 96">
              <a:extLst>
                <a:ext uri="{FF2B5EF4-FFF2-40B4-BE49-F238E27FC236}">
                  <a16:creationId xmlns:a16="http://schemas.microsoft.com/office/drawing/2014/main" id="{20E7273C-7F96-4BE3-ACE6-3FB22684A2DB}"/>
                </a:ext>
              </a:extLst>
            </p:cNvPr>
            <p:cNvSpPr/>
            <p:nvPr userDrawn="1"/>
          </p:nvSpPr>
          <p:spPr>
            <a:xfrm>
              <a:off x="-3325830" y="435289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+mj-lt"/>
                <a:buAutoNum type="alphaLcPeriod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Alfabetische 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 </a:t>
              </a:r>
            </a:p>
          </p:txBody>
        </p:sp>
        <p:sp>
          <p:nvSpPr>
            <p:cNvPr id="98" name="Ovaal 97">
              <a:extLst>
                <a:ext uri="{FF2B5EF4-FFF2-40B4-BE49-F238E27FC236}">
                  <a16:creationId xmlns:a16="http://schemas.microsoft.com/office/drawing/2014/main" id="{5E133574-4DBD-4113-8D1C-B3D48FFCC92D}"/>
                </a:ext>
              </a:extLst>
            </p:cNvPr>
            <p:cNvSpPr/>
            <p:nvPr userDrawn="1"/>
          </p:nvSpPr>
          <p:spPr>
            <a:xfrm>
              <a:off x="-3604183" y="435289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8</a:t>
              </a:r>
            </a:p>
          </p:txBody>
        </p:sp>
        <p:sp>
          <p:nvSpPr>
            <p:cNvPr id="99" name="Rechthoek 98">
              <a:extLst>
                <a:ext uri="{FF2B5EF4-FFF2-40B4-BE49-F238E27FC236}">
                  <a16:creationId xmlns:a16="http://schemas.microsoft.com/office/drawing/2014/main" id="{EC47D8A0-FFA9-4BFF-9D09-D2D4AC7A85BE}"/>
                </a:ext>
              </a:extLst>
            </p:cNvPr>
            <p:cNvSpPr/>
            <p:nvPr userDrawn="1"/>
          </p:nvSpPr>
          <p:spPr>
            <a:xfrm>
              <a:off x="-3319415" y="4712245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200" b="0" i="1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*Bronvermelding </a:t>
              </a:r>
            </a:p>
          </p:txBody>
        </p:sp>
        <p:sp>
          <p:nvSpPr>
            <p:cNvPr id="100" name="Ovaal 99">
              <a:extLst>
                <a:ext uri="{FF2B5EF4-FFF2-40B4-BE49-F238E27FC236}">
                  <a16:creationId xmlns:a16="http://schemas.microsoft.com/office/drawing/2014/main" id="{B40D3FC1-FB81-4517-B432-1B0B50C14F23}"/>
                </a:ext>
              </a:extLst>
            </p:cNvPr>
            <p:cNvSpPr/>
            <p:nvPr userDrawn="1"/>
          </p:nvSpPr>
          <p:spPr>
            <a:xfrm>
              <a:off x="-3604183" y="4712245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9</a:t>
              </a:r>
            </a:p>
          </p:txBody>
        </p:sp>
        <p:sp>
          <p:nvSpPr>
            <p:cNvPr id="101" name="Rechthoek 100">
              <a:extLst>
                <a:ext uri="{FF2B5EF4-FFF2-40B4-BE49-F238E27FC236}">
                  <a16:creationId xmlns:a16="http://schemas.microsoft.com/office/drawing/2014/main" id="{4D5331B2-A1AD-4A80-A17B-621D458C3C73}"/>
                </a:ext>
              </a:extLst>
            </p:cNvPr>
            <p:cNvSpPr/>
            <p:nvPr userDrawn="1"/>
          </p:nvSpPr>
          <p:spPr>
            <a:xfrm>
              <a:off x="-3319415" y="363420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Kop</a:t>
              </a:r>
            </a:p>
          </p:txBody>
        </p:sp>
        <p:sp>
          <p:nvSpPr>
            <p:cNvPr id="102" name="Rechthoek 101">
              <a:extLst>
                <a:ext uri="{FF2B5EF4-FFF2-40B4-BE49-F238E27FC236}">
                  <a16:creationId xmlns:a16="http://schemas.microsoft.com/office/drawing/2014/main" id="{DA33C558-5F87-4EE1-ADAD-F5161B122FB6}"/>
                </a:ext>
              </a:extLst>
            </p:cNvPr>
            <p:cNvSpPr/>
            <p:nvPr userDrawn="1"/>
          </p:nvSpPr>
          <p:spPr>
            <a:xfrm>
              <a:off x="-3786437" y="5124131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MEER WETEN?</a:t>
              </a:r>
              <a:b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Ga naar de tab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'SLIDEBUILDER’ </a:t>
              </a: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en klik</a:t>
              </a:r>
              <a:b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op de knop 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'Support &amp; Inspiratie'</a:t>
              </a:r>
            </a:p>
          </p:txBody>
        </p:sp>
        <p:grpSp>
          <p:nvGrpSpPr>
            <p:cNvPr id="103" name="ICOON_info">
              <a:extLst>
                <a:ext uri="{FF2B5EF4-FFF2-40B4-BE49-F238E27FC236}">
                  <a16:creationId xmlns:a16="http://schemas.microsoft.com/office/drawing/2014/main" id="{7984247C-E3E3-48CB-BC4B-8EDDA18CEFA7}"/>
                </a:ext>
              </a:extLst>
            </p:cNvPr>
            <p:cNvGrpSpPr/>
            <p:nvPr userDrawn="1"/>
          </p:nvGrpSpPr>
          <p:grpSpPr>
            <a:xfrm>
              <a:off x="-376736" y="5063968"/>
              <a:ext cx="283685" cy="283685"/>
              <a:chOff x="-510741" y="5913713"/>
              <a:chExt cx="267555" cy="267555"/>
            </a:xfrm>
          </p:grpSpPr>
          <p:sp>
            <p:nvSpPr>
              <p:cNvPr id="151" name="Ovaal 150">
                <a:extLst>
                  <a:ext uri="{FF2B5EF4-FFF2-40B4-BE49-F238E27FC236}">
                    <a16:creationId xmlns:a16="http://schemas.microsoft.com/office/drawing/2014/main" id="{D4A5879D-C0C7-4DE0-BA31-AFBCA7E069FD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52" name="Graphic 163" descr="Informatie">
                <a:extLst>
                  <a:ext uri="{FF2B5EF4-FFF2-40B4-BE49-F238E27FC236}">
                    <a16:creationId xmlns:a16="http://schemas.microsoft.com/office/drawing/2014/main" id="{DBB063A6-28C0-4B0D-8891-11E264382F92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04" name="VOORBEELD">
              <a:extLst>
                <a:ext uri="{FF2B5EF4-FFF2-40B4-BE49-F238E27FC236}">
                  <a16:creationId xmlns:a16="http://schemas.microsoft.com/office/drawing/2014/main" id="{0A3C34E1-CFA4-41D4-809F-743EB26953C6}"/>
                </a:ext>
              </a:extLst>
            </p:cNvPr>
            <p:cNvGrpSpPr/>
            <p:nvPr userDrawn="1"/>
          </p:nvGrpSpPr>
          <p:grpSpPr>
            <a:xfrm>
              <a:off x="-3605171" y="458674"/>
              <a:ext cx="3234311" cy="558875"/>
              <a:chOff x="-3605171" y="458674"/>
              <a:chExt cx="3234311" cy="558875"/>
            </a:xfrm>
          </p:grpSpPr>
          <p:sp>
            <p:nvSpPr>
              <p:cNvPr id="111" name="Rechthoek 110">
                <a:extLst>
                  <a:ext uri="{FF2B5EF4-FFF2-40B4-BE49-F238E27FC236}">
                    <a16:creationId xmlns:a16="http://schemas.microsoft.com/office/drawing/2014/main" id="{7A3EAB50-FF21-444B-9671-CA0727320005}"/>
                  </a:ext>
                </a:extLst>
              </p:cNvPr>
              <p:cNvSpPr/>
              <p:nvPr userDrawn="1"/>
            </p:nvSpPr>
            <p:spPr>
              <a:xfrm>
                <a:off x="-3604183" y="458674"/>
                <a:ext cx="393459" cy="184058"/>
              </a:xfrm>
              <a:prstGeom prst="rect">
                <a:avLst/>
              </a:prstGeom>
              <a:solidFill>
                <a:srgbClr val="F8F8F8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1800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Start</a:t>
                </a:r>
              </a:p>
            </p:txBody>
          </p:sp>
          <p:sp>
            <p:nvSpPr>
              <p:cNvPr id="112" name="Rechthoek 111">
                <a:extLst>
                  <a:ext uri="{FF2B5EF4-FFF2-40B4-BE49-F238E27FC236}">
                    <a16:creationId xmlns:a16="http://schemas.microsoft.com/office/drawing/2014/main" id="{E55962A9-F1A8-41E9-BC13-360A42E18F73}"/>
                  </a:ext>
                </a:extLst>
              </p:cNvPr>
              <p:cNvSpPr/>
              <p:nvPr userDrawn="1"/>
            </p:nvSpPr>
            <p:spPr>
              <a:xfrm>
                <a:off x="-3599184" y="621345"/>
                <a:ext cx="383782" cy="27171"/>
              </a:xfrm>
              <a:prstGeom prst="rect">
                <a:avLst/>
              </a:prstGeom>
              <a:solidFill>
                <a:srgbClr val="B7462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113" name="Groep 112">
                <a:extLst>
                  <a:ext uri="{FF2B5EF4-FFF2-40B4-BE49-F238E27FC236}">
                    <a16:creationId xmlns:a16="http://schemas.microsoft.com/office/drawing/2014/main" id="{4B013652-CA97-4730-8A4E-819E53A62B52}"/>
                  </a:ext>
                </a:extLst>
              </p:cNvPr>
              <p:cNvGrpSpPr/>
              <p:nvPr userDrawn="1"/>
            </p:nvGrpSpPr>
            <p:grpSpPr>
              <a:xfrm>
                <a:off x="-3386247" y="830871"/>
                <a:ext cx="139423" cy="109566"/>
                <a:chOff x="-2866744" y="827071"/>
                <a:chExt cx="168701" cy="132575"/>
              </a:xfrm>
            </p:grpSpPr>
            <p:grpSp>
              <p:nvGrpSpPr>
                <p:cNvPr id="144" name="Groep 143">
                  <a:extLst>
                    <a:ext uri="{FF2B5EF4-FFF2-40B4-BE49-F238E27FC236}">
                      <a16:creationId xmlns:a16="http://schemas.microsoft.com/office/drawing/2014/main" id="{E49EC4AE-3C45-44BE-B37A-A61DD008729E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146" name="Rechte verbindingslijn 145">
                    <a:extLst>
                      <a:ext uri="{FF2B5EF4-FFF2-40B4-BE49-F238E27FC236}">
                        <a16:creationId xmlns:a16="http://schemas.microsoft.com/office/drawing/2014/main" id="{71C885FB-CB14-4B44-A463-1D87A70ADC8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7" name="Rechte verbindingslijn 146">
                    <a:extLst>
                      <a:ext uri="{FF2B5EF4-FFF2-40B4-BE49-F238E27FC236}">
                        <a16:creationId xmlns:a16="http://schemas.microsoft.com/office/drawing/2014/main" id="{F0353796-5C11-4F36-AC78-A58BEAC37C9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8" name="Rechte verbindingslijn 147">
                    <a:extLst>
                      <a:ext uri="{FF2B5EF4-FFF2-40B4-BE49-F238E27FC236}">
                        <a16:creationId xmlns:a16="http://schemas.microsoft.com/office/drawing/2014/main" id="{43E4FD67-33A0-4D9B-9F7E-11BAAD9DE0E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9" name="Rechte verbindingslijn 148">
                    <a:extLst>
                      <a:ext uri="{FF2B5EF4-FFF2-40B4-BE49-F238E27FC236}">
                        <a16:creationId xmlns:a16="http://schemas.microsoft.com/office/drawing/2014/main" id="{A6A91448-493B-44BB-87D9-E8E9A4FA71E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0" name="Rechte verbindingslijn 149">
                    <a:extLst>
                      <a:ext uri="{FF2B5EF4-FFF2-40B4-BE49-F238E27FC236}">
                        <a16:creationId xmlns:a16="http://schemas.microsoft.com/office/drawing/2014/main" id="{81958A12-F1A8-44CA-803B-69B6E2E9EF0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145" name="Pijl: rechts 144">
                  <a:extLst>
                    <a:ext uri="{FF2B5EF4-FFF2-40B4-BE49-F238E27FC236}">
                      <a16:creationId xmlns:a16="http://schemas.microsoft.com/office/drawing/2014/main" id="{16B69E86-DCE5-40DC-B5BC-0D9533094AEC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14" name="Groep 113">
                <a:extLst>
                  <a:ext uri="{FF2B5EF4-FFF2-40B4-BE49-F238E27FC236}">
                    <a16:creationId xmlns:a16="http://schemas.microsoft.com/office/drawing/2014/main" id="{569E2761-F813-4B6B-B5E4-D8F6D163699C}"/>
                  </a:ext>
                </a:extLst>
              </p:cNvPr>
              <p:cNvGrpSpPr/>
              <p:nvPr userDrawn="1"/>
            </p:nvGrpSpPr>
            <p:grpSpPr>
              <a:xfrm>
                <a:off x="-3605171" y="830871"/>
                <a:ext cx="139423" cy="109566"/>
                <a:chOff x="-2866744" y="518074"/>
                <a:chExt cx="168701" cy="132575"/>
              </a:xfrm>
            </p:grpSpPr>
            <p:grpSp>
              <p:nvGrpSpPr>
                <p:cNvPr id="137" name="Groep 136">
                  <a:extLst>
                    <a:ext uri="{FF2B5EF4-FFF2-40B4-BE49-F238E27FC236}">
                      <a16:creationId xmlns:a16="http://schemas.microsoft.com/office/drawing/2014/main" id="{D90FFFE9-9A68-47F2-B14C-D9B0AA3A0811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139" name="Rechte verbindingslijn 138">
                    <a:extLst>
                      <a:ext uri="{FF2B5EF4-FFF2-40B4-BE49-F238E27FC236}">
                        <a16:creationId xmlns:a16="http://schemas.microsoft.com/office/drawing/2014/main" id="{6586F801-1BD6-48DB-8226-C43411D29C2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0" name="Rechte verbindingslijn 139">
                    <a:extLst>
                      <a:ext uri="{FF2B5EF4-FFF2-40B4-BE49-F238E27FC236}">
                        <a16:creationId xmlns:a16="http://schemas.microsoft.com/office/drawing/2014/main" id="{62D77815-963A-4E6E-AE40-1BC8316454A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1" name="Rechte verbindingslijn 140">
                    <a:extLst>
                      <a:ext uri="{FF2B5EF4-FFF2-40B4-BE49-F238E27FC236}">
                        <a16:creationId xmlns:a16="http://schemas.microsoft.com/office/drawing/2014/main" id="{EB090EA0-08ED-489C-BC05-A0B5B6C2B5E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2" name="Rechte verbindingslijn 141">
                    <a:extLst>
                      <a:ext uri="{FF2B5EF4-FFF2-40B4-BE49-F238E27FC236}">
                        <a16:creationId xmlns:a16="http://schemas.microsoft.com/office/drawing/2014/main" id="{B6F9435C-92DF-4559-8243-096E98E0110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3" name="Rechte verbindingslijn 142">
                    <a:extLst>
                      <a:ext uri="{FF2B5EF4-FFF2-40B4-BE49-F238E27FC236}">
                        <a16:creationId xmlns:a16="http://schemas.microsoft.com/office/drawing/2014/main" id="{E936F4B0-2BCA-4FE0-814A-C24A460BE14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138" name="Pijl: rechts 137">
                  <a:extLst>
                    <a:ext uri="{FF2B5EF4-FFF2-40B4-BE49-F238E27FC236}">
                      <a16:creationId xmlns:a16="http://schemas.microsoft.com/office/drawing/2014/main" id="{CB716D36-A5AD-46FE-ACAB-03EA597721CC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cxnSp>
            <p:nvCxnSpPr>
              <p:cNvPr id="115" name="Rechte verbindingslijn 114">
                <a:extLst>
                  <a:ext uri="{FF2B5EF4-FFF2-40B4-BE49-F238E27FC236}">
                    <a16:creationId xmlns:a16="http://schemas.microsoft.com/office/drawing/2014/main" id="{3B2CA2E4-F81B-4CD9-94B7-A276CD656D0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459956" y="588169"/>
                <a:ext cx="547687" cy="219076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16" name="Rechte verbindingslijn 115">
                <a:extLst>
                  <a:ext uri="{FF2B5EF4-FFF2-40B4-BE49-F238E27FC236}">
                    <a16:creationId xmlns:a16="http://schemas.microsoft.com/office/drawing/2014/main" id="{FB9A8526-58B5-4B10-9AF8-4DEE73853CA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224213" y="828675"/>
                <a:ext cx="319088" cy="0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sp>
            <p:nvSpPr>
              <p:cNvPr id="117" name="Rechthoek 116">
                <a:extLst>
                  <a:ext uri="{FF2B5EF4-FFF2-40B4-BE49-F238E27FC236}">
                    <a16:creationId xmlns:a16="http://schemas.microsoft.com/office/drawing/2014/main" id="{44E733AA-9F3E-4FE7-B1C6-3795CFB551CC}"/>
                  </a:ext>
                </a:extLst>
              </p:cNvPr>
              <p:cNvSpPr/>
              <p:nvPr userDrawn="1"/>
            </p:nvSpPr>
            <p:spPr>
              <a:xfrm>
                <a:off x="-2559903" y="512179"/>
                <a:ext cx="2189042" cy="15108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Tekstniveau omhoog</a:t>
                </a:r>
              </a:p>
            </p:txBody>
          </p:sp>
          <p:sp>
            <p:nvSpPr>
              <p:cNvPr id="118" name="Rechthoek 117">
                <a:extLst>
                  <a:ext uri="{FF2B5EF4-FFF2-40B4-BE49-F238E27FC236}">
                    <a16:creationId xmlns:a16="http://schemas.microsoft.com/office/drawing/2014/main" id="{3B771A4D-8A3D-4DE9-B299-17F5FEEC3596}"/>
                  </a:ext>
                </a:extLst>
              </p:cNvPr>
              <p:cNvSpPr/>
              <p:nvPr userDrawn="1"/>
            </p:nvSpPr>
            <p:spPr>
              <a:xfrm>
                <a:off x="-2559903" y="819562"/>
                <a:ext cx="2189043" cy="142202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Tekstniveau omlaag</a:t>
                </a:r>
              </a:p>
            </p:txBody>
          </p:sp>
          <p:grpSp>
            <p:nvGrpSpPr>
              <p:cNvPr id="119" name="Groep 118">
                <a:extLst>
                  <a:ext uri="{FF2B5EF4-FFF2-40B4-BE49-F238E27FC236}">
                    <a16:creationId xmlns:a16="http://schemas.microsoft.com/office/drawing/2014/main" id="{F04B8B8D-DCA7-4E96-ABCC-AC528467C009}"/>
                  </a:ext>
                </a:extLst>
              </p:cNvPr>
              <p:cNvGrpSpPr/>
              <p:nvPr userDrawn="1"/>
            </p:nvGrpSpPr>
            <p:grpSpPr>
              <a:xfrm>
                <a:off x="-2916763" y="769168"/>
                <a:ext cx="268738" cy="248381"/>
                <a:chOff x="-2916763" y="769168"/>
                <a:chExt cx="268738" cy="248381"/>
              </a:xfrm>
            </p:grpSpPr>
            <p:sp>
              <p:nvSpPr>
                <p:cNvPr id="129" name="Rechthoek 128">
                  <a:extLst>
                    <a:ext uri="{FF2B5EF4-FFF2-40B4-BE49-F238E27FC236}">
                      <a16:creationId xmlns:a16="http://schemas.microsoft.com/office/drawing/2014/main" id="{EA30453F-E719-41B5-BF97-ABBB8DD64BEF}"/>
                    </a:ext>
                  </a:extLst>
                </p:cNvPr>
                <p:cNvSpPr/>
                <p:nvPr userDrawn="1"/>
              </p:nvSpPr>
              <p:spPr>
                <a:xfrm>
                  <a:off x="-2916763" y="769168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130" name="Groep 129">
                  <a:extLst>
                    <a:ext uri="{FF2B5EF4-FFF2-40B4-BE49-F238E27FC236}">
                      <a16:creationId xmlns:a16="http://schemas.microsoft.com/office/drawing/2014/main" id="{3E605C66-C9EB-4918-AA2E-7D8AB94B2C1C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132" name="Rechte verbindingslijn 131">
                    <a:extLst>
                      <a:ext uri="{FF2B5EF4-FFF2-40B4-BE49-F238E27FC236}">
                        <a16:creationId xmlns:a16="http://schemas.microsoft.com/office/drawing/2014/main" id="{CC2583E0-734C-42A9-9F8C-B1C8F88C34C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3" name="Rechte verbindingslijn 132">
                    <a:extLst>
                      <a:ext uri="{FF2B5EF4-FFF2-40B4-BE49-F238E27FC236}">
                        <a16:creationId xmlns:a16="http://schemas.microsoft.com/office/drawing/2014/main" id="{14B8C9A6-3499-49F6-AFAF-4C9493583B3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4" name="Rechte verbindingslijn 133">
                    <a:extLst>
                      <a:ext uri="{FF2B5EF4-FFF2-40B4-BE49-F238E27FC236}">
                        <a16:creationId xmlns:a16="http://schemas.microsoft.com/office/drawing/2014/main" id="{47F061A8-8A38-4E2C-8E3F-ED450EC6090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5" name="Rechte verbindingslijn 134">
                    <a:extLst>
                      <a:ext uri="{FF2B5EF4-FFF2-40B4-BE49-F238E27FC236}">
                        <a16:creationId xmlns:a16="http://schemas.microsoft.com/office/drawing/2014/main" id="{43594370-801D-4F2A-AC8E-9C4D33AE4EE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6" name="Rechte verbindingslijn 135">
                    <a:extLst>
                      <a:ext uri="{FF2B5EF4-FFF2-40B4-BE49-F238E27FC236}">
                        <a16:creationId xmlns:a16="http://schemas.microsoft.com/office/drawing/2014/main" id="{21596418-03BE-4D0F-A52F-9CDB88828B2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131" name="Pijl: rechts 130">
                  <a:extLst>
                    <a:ext uri="{FF2B5EF4-FFF2-40B4-BE49-F238E27FC236}">
                      <a16:creationId xmlns:a16="http://schemas.microsoft.com/office/drawing/2014/main" id="{F6F900C4-0C4C-4917-A22D-59847977C036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20" name="Groep 119">
                <a:extLst>
                  <a:ext uri="{FF2B5EF4-FFF2-40B4-BE49-F238E27FC236}">
                    <a16:creationId xmlns:a16="http://schemas.microsoft.com/office/drawing/2014/main" id="{4745D2DD-3CD8-48BA-AF7C-F4E8BE4BEE97}"/>
                  </a:ext>
                </a:extLst>
              </p:cNvPr>
              <p:cNvGrpSpPr/>
              <p:nvPr userDrawn="1"/>
            </p:nvGrpSpPr>
            <p:grpSpPr>
              <a:xfrm>
                <a:off x="-2916763" y="460171"/>
                <a:ext cx="268738" cy="248381"/>
                <a:chOff x="-2916763" y="460171"/>
                <a:chExt cx="268738" cy="248381"/>
              </a:xfrm>
            </p:grpSpPr>
            <p:sp>
              <p:nvSpPr>
                <p:cNvPr id="121" name="Rechthoek 120">
                  <a:extLst>
                    <a:ext uri="{FF2B5EF4-FFF2-40B4-BE49-F238E27FC236}">
                      <a16:creationId xmlns:a16="http://schemas.microsoft.com/office/drawing/2014/main" id="{6FF4A65A-C4CF-4D9E-A0E3-1A434C942ED1}"/>
                    </a:ext>
                  </a:extLst>
                </p:cNvPr>
                <p:cNvSpPr/>
                <p:nvPr userDrawn="1"/>
              </p:nvSpPr>
              <p:spPr>
                <a:xfrm>
                  <a:off x="-2916763" y="460171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122" name="Groep 121">
                  <a:extLst>
                    <a:ext uri="{FF2B5EF4-FFF2-40B4-BE49-F238E27FC236}">
                      <a16:creationId xmlns:a16="http://schemas.microsoft.com/office/drawing/2014/main" id="{D8C07821-423B-48CF-9158-3D8843B7C8B9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124" name="Rechte verbindingslijn 123">
                    <a:extLst>
                      <a:ext uri="{FF2B5EF4-FFF2-40B4-BE49-F238E27FC236}">
                        <a16:creationId xmlns:a16="http://schemas.microsoft.com/office/drawing/2014/main" id="{445F03D2-4843-45FE-B137-704BC69F6FC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25" name="Rechte verbindingslijn 124">
                    <a:extLst>
                      <a:ext uri="{FF2B5EF4-FFF2-40B4-BE49-F238E27FC236}">
                        <a16:creationId xmlns:a16="http://schemas.microsoft.com/office/drawing/2014/main" id="{6EE0ECCF-A8F4-40D9-9765-54092FC3586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26" name="Rechte verbindingslijn 125">
                    <a:extLst>
                      <a:ext uri="{FF2B5EF4-FFF2-40B4-BE49-F238E27FC236}">
                        <a16:creationId xmlns:a16="http://schemas.microsoft.com/office/drawing/2014/main" id="{1DD7AAA6-33C8-42B2-B4D5-C8C0A87BD43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27" name="Rechte verbindingslijn 126">
                    <a:extLst>
                      <a:ext uri="{FF2B5EF4-FFF2-40B4-BE49-F238E27FC236}">
                        <a16:creationId xmlns:a16="http://schemas.microsoft.com/office/drawing/2014/main" id="{1C463A8D-FCB6-4357-A718-49F831B39E4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28" name="Rechte verbindingslijn 127">
                    <a:extLst>
                      <a:ext uri="{FF2B5EF4-FFF2-40B4-BE49-F238E27FC236}">
                        <a16:creationId xmlns:a16="http://schemas.microsoft.com/office/drawing/2014/main" id="{E8AF8BAF-DE53-4259-B86E-E4FB5728B33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123" name="Pijl: rechts 122">
                  <a:extLst>
                    <a:ext uri="{FF2B5EF4-FFF2-40B4-BE49-F238E27FC236}">
                      <a16:creationId xmlns:a16="http://schemas.microsoft.com/office/drawing/2014/main" id="{891F1C3E-01AB-4580-9AB4-73A651BD868E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105" name="Groep 104">
              <a:extLst>
                <a:ext uri="{FF2B5EF4-FFF2-40B4-BE49-F238E27FC236}">
                  <a16:creationId xmlns:a16="http://schemas.microsoft.com/office/drawing/2014/main" id="{1F57F321-1442-44E9-A8F8-EB88B16656D0}"/>
                </a:ext>
              </a:extLst>
            </p:cNvPr>
            <p:cNvGrpSpPr/>
            <p:nvPr userDrawn="1"/>
          </p:nvGrpSpPr>
          <p:grpSpPr>
            <a:xfrm>
              <a:off x="-938434" y="5326819"/>
              <a:ext cx="627798" cy="576693"/>
              <a:chOff x="-1753862" y="6112775"/>
              <a:chExt cx="759635" cy="697798"/>
            </a:xfrm>
          </p:grpSpPr>
          <p:grpSp>
            <p:nvGrpSpPr>
              <p:cNvPr id="106" name="Inspireren">
                <a:extLst>
                  <a:ext uri="{FF2B5EF4-FFF2-40B4-BE49-F238E27FC236}">
                    <a16:creationId xmlns:a16="http://schemas.microsoft.com/office/drawing/2014/main" id="{5E07524D-53F4-42C2-95C4-EA18DE393AC1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-1484858" y="6112775"/>
                <a:ext cx="205431" cy="293286"/>
                <a:chOff x="4768" y="2783"/>
                <a:chExt cx="788" cy="1125"/>
              </a:xfrm>
              <a:gradFill>
                <a:gsLst>
                  <a:gs pos="0">
                    <a:srgbClr val="9D9FA1"/>
                  </a:gs>
                  <a:gs pos="70000">
                    <a:srgbClr val="211F26"/>
                  </a:gs>
                </a:gsLst>
                <a:lin ang="2700000" scaled="0"/>
              </a:gradFill>
            </p:grpSpPr>
            <p:sp>
              <p:nvSpPr>
                <p:cNvPr id="108" name="Freeform 12">
                  <a:extLst>
                    <a:ext uri="{FF2B5EF4-FFF2-40B4-BE49-F238E27FC236}">
                      <a16:creationId xmlns:a16="http://schemas.microsoft.com/office/drawing/2014/main" id="{56CEF452-8D66-4E89-9C29-1BDBF2DA4B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1" y="3186"/>
                  <a:ext cx="319" cy="288"/>
                </a:xfrm>
                <a:custGeom>
                  <a:avLst/>
                  <a:gdLst>
                    <a:gd name="T0" fmla="*/ 220 w 319"/>
                    <a:gd name="T1" fmla="*/ 288 h 288"/>
                    <a:gd name="T2" fmla="*/ 107 w 319"/>
                    <a:gd name="T3" fmla="*/ 288 h 288"/>
                    <a:gd name="T4" fmla="*/ 0 w 319"/>
                    <a:gd name="T5" fmla="*/ 0 h 288"/>
                    <a:gd name="T6" fmla="*/ 319 w 319"/>
                    <a:gd name="T7" fmla="*/ 0 h 288"/>
                    <a:gd name="T8" fmla="*/ 220 w 319"/>
                    <a:gd name="T9" fmla="*/ 28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9" h="288">
                      <a:moveTo>
                        <a:pt x="220" y="288"/>
                      </a:moveTo>
                      <a:lnTo>
                        <a:pt x="107" y="288"/>
                      </a:lnTo>
                      <a:lnTo>
                        <a:pt x="0" y="0"/>
                      </a:lnTo>
                      <a:lnTo>
                        <a:pt x="319" y="0"/>
                      </a:lnTo>
                      <a:lnTo>
                        <a:pt x="220" y="288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109" name="Freeform 13">
                  <a:extLst>
                    <a:ext uri="{FF2B5EF4-FFF2-40B4-BE49-F238E27FC236}">
                      <a16:creationId xmlns:a16="http://schemas.microsoft.com/office/drawing/2014/main" id="{3BF94663-B948-4147-97C5-89551A12FF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2" y="3796"/>
                  <a:ext cx="282" cy="112"/>
                </a:xfrm>
                <a:custGeom>
                  <a:avLst/>
                  <a:gdLst>
                    <a:gd name="T0" fmla="*/ 229 w 251"/>
                    <a:gd name="T1" fmla="*/ 70 h 100"/>
                    <a:gd name="T2" fmla="*/ 229 w 251"/>
                    <a:gd name="T3" fmla="*/ 69 h 100"/>
                    <a:gd name="T4" fmla="*/ 251 w 251"/>
                    <a:gd name="T5" fmla="*/ 0 h 100"/>
                    <a:gd name="T6" fmla="*/ 0 w 251"/>
                    <a:gd name="T7" fmla="*/ 0 h 100"/>
                    <a:gd name="T8" fmla="*/ 22 w 251"/>
                    <a:gd name="T9" fmla="*/ 69 h 100"/>
                    <a:gd name="T10" fmla="*/ 63 w 251"/>
                    <a:gd name="T11" fmla="*/ 100 h 100"/>
                    <a:gd name="T12" fmla="*/ 188 w 251"/>
                    <a:gd name="T13" fmla="*/ 100 h 100"/>
                    <a:gd name="T14" fmla="*/ 229 w 251"/>
                    <a:gd name="T15" fmla="*/ 71 h 100"/>
                    <a:gd name="T16" fmla="*/ 229 w 251"/>
                    <a:gd name="T17" fmla="*/ 71 h 100"/>
                    <a:gd name="T18" fmla="*/ 229 w 251"/>
                    <a:gd name="T19" fmla="*/ 7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1" h="100">
                      <a:moveTo>
                        <a:pt x="229" y="70"/>
                      </a:moveTo>
                      <a:cubicBezTo>
                        <a:pt x="229" y="70"/>
                        <a:pt x="229" y="69"/>
                        <a:pt x="229" y="69"/>
                      </a:cubicBezTo>
                      <a:cubicBezTo>
                        <a:pt x="251" y="0"/>
                        <a:pt x="251" y="0"/>
                        <a:pt x="25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7" y="87"/>
                        <a:pt x="44" y="100"/>
                        <a:pt x="63" y="100"/>
                      </a:cubicBezTo>
                      <a:cubicBezTo>
                        <a:pt x="188" y="100"/>
                        <a:pt x="188" y="100"/>
                        <a:pt x="188" y="100"/>
                      </a:cubicBezTo>
                      <a:cubicBezTo>
                        <a:pt x="207" y="100"/>
                        <a:pt x="223" y="88"/>
                        <a:pt x="229" y="71"/>
                      </a:cubicBezTo>
                      <a:cubicBezTo>
                        <a:pt x="229" y="71"/>
                        <a:pt x="229" y="71"/>
                        <a:pt x="229" y="71"/>
                      </a:cubicBezTo>
                      <a:lnTo>
                        <a:pt x="229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110" name="Freeform 14">
                  <a:extLst>
                    <a:ext uri="{FF2B5EF4-FFF2-40B4-BE49-F238E27FC236}">
                      <a16:creationId xmlns:a16="http://schemas.microsoft.com/office/drawing/2014/main" id="{B6C42E4B-D2DA-469B-8AE2-311B8E9A8FA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68" y="2783"/>
                  <a:ext cx="788" cy="966"/>
                </a:xfrm>
                <a:custGeom>
                  <a:avLst/>
                  <a:gdLst>
                    <a:gd name="T0" fmla="*/ 351 w 702"/>
                    <a:gd name="T1" fmla="*/ 0 h 860"/>
                    <a:gd name="T2" fmla="*/ 0 w 702"/>
                    <a:gd name="T3" fmla="*/ 351 h 860"/>
                    <a:gd name="T4" fmla="*/ 134 w 702"/>
                    <a:gd name="T5" fmla="*/ 627 h 860"/>
                    <a:gd name="T6" fmla="*/ 165 w 702"/>
                    <a:gd name="T7" fmla="*/ 718 h 860"/>
                    <a:gd name="T8" fmla="*/ 266 w 702"/>
                    <a:gd name="T9" fmla="*/ 718 h 860"/>
                    <a:gd name="T10" fmla="*/ 266 w 702"/>
                    <a:gd name="T11" fmla="*/ 718 h 860"/>
                    <a:gd name="T12" fmla="*/ 434 w 702"/>
                    <a:gd name="T13" fmla="*/ 718 h 860"/>
                    <a:gd name="T14" fmla="*/ 419 w 702"/>
                    <a:gd name="T15" fmla="*/ 760 h 860"/>
                    <a:gd name="T16" fmla="*/ 284 w 702"/>
                    <a:gd name="T17" fmla="*/ 760 h 860"/>
                    <a:gd name="T18" fmla="*/ 284 w 702"/>
                    <a:gd name="T19" fmla="*/ 760 h 860"/>
                    <a:gd name="T20" fmla="*/ 179 w 702"/>
                    <a:gd name="T21" fmla="*/ 760 h 860"/>
                    <a:gd name="T22" fmla="*/ 212 w 702"/>
                    <a:gd name="T23" fmla="*/ 860 h 860"/>
                    <a:gd name="T24" fmla="*/ 212 w 702"/>
                    <a:gd name="T25" fmla="*/ 860 h 860"/>
                    <a:gd name="T26" fmla="*/ 216 w 702"/>
                    <a:gd name="T27" fmla="*/ 860 h 860"/>
                    <a:gd name="T28" fmla="*/ 488 w 702"/>
                    <a:gd name="T29" fmla="*/ 860 h 860"/>
                    <a:gd name="T30" fmla="*/ 491 w 702"/>
                    <a:gd name="T31" fmla="*/ 860 h 860"/>
                    <a:gd name="T32" fmla="*/ 570 w 702"/>
                    <a:gd name="T33" fmla="*/ 625 h 860"/>
                    <a:gd name="T34" fmla="*/ 702 w 702"/>
                    <a:gd name="T35" fmla="*/ 351 h 860"/>
                    <a:gd name="T36" fmla="*/ 351 w 702"/>
                    <a:gd name="T37" fmla="*/ 0 h 860"/>
                    <a:gd name="T38" fmla="*/ 587 w 702"/>
                    <a:gd name="T39" fmla="*/ 438 h 860"/>
                    <a:gd name="T40" fmla="*/ 485 w 702"/>
                    <a:gd name="T41" fmla="*/ 563 h 860"/>
                    <a:gd name="T42" fmla="*/ 454 w 702"/>
                    <a:gd name="T43" fmla="*/ 658 h 860"/>
                    <a:gd name="T44" fmla="*/ 250 w 702"/>
                    <a:gd name="T45" fmla="*/ 658 h 860"/>
                    <a:gd name="T46" fmla="*/ 219 w 702"/>
                    <a:gd name="T47" fmla="*/ 565 h 860"/>
                    <a:gd name="T48" fmla="*/ 115 w 702"/>
                    <a:gd name="T49" fmla="*/ 439 h 860"/>
                    <a:gd name="T50" fmla="*/ 99 w 702"/>
                    <a:gd name="T51" fmla="*/ 351 h 860"/>
                    <a:gd name="T52" fmla="*/ 351 w 702"/>
                    <a:gd name="T53" fmla="*/ 99 h 860"/>
                    <a:gd name="T54" fmla="*/ 603 w 702"/>
                    <a:gd name="T55" fmla="*/ 351 h 860"/>
                    <a:gd name="T56" fmla="*/ 587 w 702"/>
                    <a:gd name="T57" fmla="*/ 438 h 8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702" h="860">
                      <a:moveTo>
                        <a:pt x="351" y="0"/>
                      </a:moveTo>
                      <a:cubicBezTo>
                        <a:pt x="157" y="0"/>
                        <a:pt x="0" y="157"/>
                        <a:pt x="0" y="351"/>
                      </a:cubicBezTo>
                      <a:cubicBezTo>
                        <a:pt x="0" y="463"/>
                        <a:pt x="52" y="562"/>
                        <a:pt x="134" y="627"/>
                      </a:cubicBezTo>
                      <a:cubicBezTo>
                        <a:pt x="165" y="718"/>
                        <a:pt x="165" y="718"/>
                        <a:pt x="165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434" y="718"/>
                        <a:pt x="434" y="718"/>
                        <a:pt x="434" y="718"/>
                      </a:cubicBezTo>
                      <a:cubicBezTo>
                        <a:pt x="419" y="760"/>
                        <a:pt x="419" y="760"/>
                        <a:pt x="419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179" y="760"/>
                        <a:pt x="179" y="760"/>
                        <a:pt x="179" y="7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6" y="860"/>
                        <a:pt x="216" y="860"/>
                        <a:pt x="216" y="860"/>
                      </a:cubicBezTo>
                      <a:cubicBezTo>
                        <a:pt x="488" y="860"/>
                        <a:pt x="488" y="860"/>
                        <a:pt x="488" y="860"/>
                      </a:cubicBezTo>
                      <a:cubicBezTo>
                        <a:pt x="491" y="860"/>
                        <a:pt x="491" y="860"/>
                        <a:pt x="491" y="860"/>
                      </a:cubicBezTo>
                      <a:cubicBezTo>
                        <a:pt x="570" y="625"/>
                        <a:pt x="570" y="625"/>
                        <a:pt x="570" y="625"/>
                      </a:cubicBezTo>
                      <a:cubicBezTo>
                        <a:pt x="651" y="560"/>
                        <a:pt x="702" y="461"/>
                        <a:pt x="702" y="351"/>
                      </a:cubicBezTo>
                      <a:cubicBezTo>
                        <a:pt x="702" y="157"/>
                        <a:pt x="545" y="0"/>
                        <a:pt x="351" y="0"/>
                      </a:cubicBezTo>
                      <a:close/>
                      <a:moveTo>
                        <a:pt x="587" y="438"/>
                      </a:moveTo>
                      <a:cubicBezTo>
                        <a:pt x="568" y="490"/>
                        <a:pt x="531" y="534"/>
                        <a:pt x="485" y="563"/>
                      </a:cubicBezTo>
                      <a:cubicBezTo>
                        <a:pt x="454" y="658"/>
                        <a:pt x="454" y="658"/>
                        <a:pt x="454" y="658"/>
                      </a:cubicBezTo>
                      <a:cubicBezTo>
                        <a:pt x="250" y="658"/>
                        <a:pt x="250" y="658"/>
                        <a:pt x="250" y="658"/>
                      </a:cubicBezTo>
                      <a:cubicBezTo>
                        <a:pt x="219" y="565"/>
                        <a:pt x="219" y="565"/>
                        <a:pt x="219" y="565"/>
                      </a:cubicBezTo>
                      <a:cubicBezTo>
                        <a:pt x="172" y="536"/>
                        <a:pt x="135" y="491"/>
                        <a:pt x="115" y="439"/>
                      </a:cubicBezTo>
                      <a:cubicBezTo>
                        <a:pt x="105" y="411"/>
                        <a:pt x="99" y="382"/>
                        <a:pt x="99" y="351"/>
                      </a:cubicBezTo>
                      <a:cubicBezTo>
                        <a:pt x="99" y="212"/>
                        <a:pt x="212" y="99"/>
                        <a:pt x="351" y="99"/>
                      </a:cubicBezTo>
                      <a:cubicBezTo>
                        <a:pt x="490" y="99"/>
                        <a:pt x="603" y="212"/>
                        <a:pt x="603" y="351"/>
                      </a:cubicBezTo>
                      <a:cubicBezTo>
                        <a:pt x="603" y="381"/>
                        <a:pt x="597" y="411"/>
                        <a:pt x="587" y="4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</p:grpSp>
          <p:sp>
            <p:nvSpPr>
              <p:cNvPr id="107" name="Tekstvak 106">
                <a:extLst>
                  <a:ext uri="{FF2B5EF4-FFF2-40B4-BE49-F238E27FC236}">
                    <a16:creationId xmlns:a16="http://schemas.microsoft.com/office/drawing/2014/main" id="{A5E58528-A958-4931-91EB-E4CB79242AF5}"/>
                  </a:ext>
                </a:extLst>
              </p:cNvPr>
              <p:cNvSpPr txBox="1"/>
              <p:nvPr userDrawn="1"/>
            </p:nvSpPr>
            <p:spPr>
              <a:xfrm>
                <a:off x="-1753862" y="6420664"/>
                <a:ext cx="759635" cy="389909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Support &amp;</a:t>
                </a:r>
                <a:b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Inspiratie</a:t>
                </a:r>
              </a:p>
            </p:txBody>
          </p:sp>
        </p:grpSp>
      </p:grpSp>
      <p:sp>
        <p:nvSpPr>
          <p:cNvPr id="12" name="- INFO">
            <a:extLst>
              <a:ext uri="{FF2B5EF4-FFF2-40B4-BE49-F238E27FC236}">
                <a16:creationId xmlns:a16="http://schemas.microsoft.com/office/drawing/2014/main" id="{618D8543-DAE1-4890-8399-868CB9C8A47A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+ beeld m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8" y="722568"/>
            <a:ext cx="5017435" cy="709102"/>
          </a:xfrm>
        </p:spPr>
        <p:txBody>
          <a:bodyPr/>
          <a:lstStyle/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547689" y="1963738"/>
            <a:ext cx="5950765" cy="4344987"/>
          </a:xfrm>
        </p:spPr>
        <p:txBody>
          <a:bodyPr/>
          <a:lstStyle/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11" name="Tijdelijke aanduiding voor afbeelding 10">
            <a:extLst>
              <a:ext uri="{FF2B5EF4-FFF2-40B4-BE49-F238E27FC236}">
                <a16:creationId xmlns:a16="http://schemas.microsoft.com/office/drawing/2014/main" id="{6D76FEA7-21C6-4BC1-A2CA-A192BE27D87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241235" y="0"/>
            <a:ext cx="5950765" cy="6874365"/>
          </a:xfrm>
          <a:custGeom>
            <a:avLst/>
            <a:gdLst>
              <a:gd name="connsiteX0" fmla="*/ 0 w 5950765"/>
              <a:gd name="connsiteY0" fmla="*/ 0 h 6874365"/>
              <a:gd name="connsiteX1" fmla="*/ 3000132 w 5950765"/>
              <a:gd name="connsiteY1" fmla="*/ 0 h 6874365"/>
              <a:gd name="connsiteX2" fmla="*/ 4507198 w 5950765"/>
              <a:gd name="connsiteY2" fmla="*/ 0 h 6874365"/>
              <a:gd name="connsiteX3" fmla="*/ 5950765 w 5950765"/>
              <a:gd name="connsiteY3" fmla="*/ 0 h 6874365"/>
              <a:gd name="connsiteX4" fmla="*/ 5950765 w 5950765"/>
              <a:gd name="connsiteY4" fmla="*/ 6858000 h 6874365"/>
              <a:gd name="connsiteX5" fmla="*/ 4507198 w 5950765"/>
              <a:gd name="connsiteY5" fmla="*/ 6858000 h 6874365"/>
              <a:gd name="connsiteX6" fmla="*/ 4507198 w 5950765"/>
              <a:gd name="connsiteY6" fmla="*/ 6874365 h 6874365"/>
              <a:gd name="connsiteX7" fmla="*/ 2770754 w 5950765"/>
              <a:gd name="connsiteY7" fmla="*/ 6874365 h 6874365"/>
              <a:gd name="connsiteX8" fmla="*/ 2554784 w 5950765"/>
              <a:gd name="connsiteY8" fmla="*/ 6466934 h 6874365"/>
              <a:gd name="connsiteX9" fmla="*/ 62660 w 5950765"/>
              <a:gd name="connsiteY9" fmla="*/ 237369 h 6874365"/>
              <a:gd name="connsiteX0" fmla="*/ 1861 w 5952626"/>
              <a:gd name="connsiteY0" fmla="*/ 0 h 6874365"/>
              <a:gd name="connsiteX1" fmla="*/ 3001993 w 5952626"/>
              <a:gd name="connsiteY1" fmla="*/ 0 h 6874365"/>
              <a:gd name="connsiteX2" fmla="*/ 4509059 w 5952626"/>
              <a:gd name="connsiteY2" fmla="*/ 0 h 6874365"/>
              <a:gd name="connsiteX3" fmla="*/ 5952626 w 5952626"/>
              <a:gd name="connsiteY3" fmla="*/ 0 h 6874365"/>
              <a:gd name="connsiteX4" fmla="*/ 5952626 w 5952626"/>
              <a:gd name="connsiteY4" fmla="*/ 6858000 h 6874365"/>
              <a:gd name="connsiteX5" fmla="*/ 4509059 w 5952626"/>
              <a:gd name="connsiteY5" fmla="*/ 6858000 h 6874365"/>
              <a:gd name="connsiteX6" fmla="*/ 4509059 w 5952626"/>
              <a:gd name="connsiteY6" fmla="*/ 6874365 h 6874365"/>
              <a:gd name="connsiteX7" fmla="*/ 2772615 w 5952626"/>
              <a:gd name="connsiteY7" fmla="*/ 6874365 h 6874365"/>
              <a:gd name="connsiteX8" fmla="*/ 2556645 w 5952626"/>
              <a:gd name="connsiteY8" fmla="*/ 6466934 h 6874365"/>
              <a:gd name="connsiteX9" fmla="*/ 1861 w 5952626"/>
              <a:gd name="connsiteY9" fmla="*/ 0 h 6874365"/>
              <a:gd name="connsiteX0" fmla="*/ 0 w 5950765"/>
              <a:gd name="connsiteY0" fmla="*/ 0 h 6874365"/>
              <a:gd name="connsiteX1" fmla="*/ 3000132 w 5950765"/>
              <a:gd name="connsiteY1" fmla="*/ 0 h 6874365"/>
              <a:gd name="connsiteX2" fmla="*/ 4507198 w 5950765"/>
              <a:gd name="connsiteY2" fmla="*/ 0 h 6874365"/>
              <a:gd name="connsiteX3" fmla="*/ 5950765 w 5950765"/>
              <a:gd name="connsiteY3" fmla="*/ 0 h 6874365"/>
              <a:gd name="connsiteX4" fmla="*/ 5950765 w 5950765"/>
              <a:gd name="connsiteY4" fmla="*/ 6858000 h 6874365"/>
              <a:gd name="connsiteX5" fmla="*/ 4507198 w 5950765"/>
              <a:gd name="connsiteY5" fmla="*/ 6858000 h 6874365"/>
              <a:gd name="connsiteX6" fmla="*/ 4507198 w 5950765"/>
              <a:gd name="connsiteY6" fmla="*/ 6874365 h 6874365"/>
              <a:gd name="connsiteX7" fmla="*/ 2770754 w 5950765"/>
              <a:gd name="connsiteY7" fmla="*/ 6874365 h 6874365"/>
              <a:gd name="connsiteX8" fmla="*/ 0 w 5950765"/>
              <a:gd name="connsiteY8" fmla="*/ 0 h 6874365"/>
              <a:gd name="connsiteX0" fmla="*/ 0 w 5950765"/>
              <a:gd name="connsiteY0" fmla="*/ 0 h 6874365"/>
              <a:gd name="connsiteX1" fmla="*/ 3000132 w 5950765"/>
              <a:gd name="connsiteY1" fmla="*/ 0 h 6874365"/>
              <a:gd name="connsiteX2" fmla="*/ 4507198 w 5950765"/>
              <a:gd name="connsiteY2" fmla="*/ 0 h 6874365"/>
              <a:gd name="connsiteX3" fmla="*/ 5950765 w 5950765"/>
              <a:gd name="connsiteY3" fmla="*/ 0 h 6874365"/>
              <a:gd name="connsiteX4" fmla="*/ 5950765 w 5950765"/>
              <a:gd name="connsiteY4" fmla="*/ 6858000 h 6874365"/>
              <a:gd name="connsiteX5" fmla="*/ 4507198 w 5950765"/>
              <a:gd name="connsiteY5" fmla="*/ 6858000 h 6874365"/>
              <a:gd name="connsiteX6" fmla="*/ 4507198 w 5950765"/>
              <a:gd name="connsiteY6" fmla="*/ 6874365 h 6874365"/>
              <a:gd name="connsiteX7" fmla="*/ 2770754 w 5950765"/>
              <a:gd name="connsiteY7" fmla="*/ 6874365 h 6874365"/>
              <a:gd name="connsiteX8" fmla="*/ 0 w 5950765"/>
              <a:gd name="connsiteY8" fmla="*/ 0 h 6874365"/>
              <a:gd name="connsiteX0" fmla="*/ 0 w 5950765"/>
              <a:gd name="connsiteY0" fmla="*/ 0 h 6874365"/>
              <a:gd name="connsiteX1" fmla="*/ 3000132 w 5950765"/>
              <a:gd name="connsiteY1" fmla="*/ 0 h 6874365"/>
              <a:gd name="connsiteX2" fmla="*/ 4507198 w 5950765"/>
              <a:gd name="connsiteY2" fmla="*/ 0 h 6874365"/>
              <a:gd name="connsiteX3" fmla="*/ 5950765 w 5950765"/>
              <a:gd name="connsiteY3" fmla="*/ 0 h 6874365"/>
              <a:gd name="connsiteX4" fmla="*/ 5950765 w 5950765"/>
              <a:gd name="connsiteY4" fmla="*/ 6858000 h 6874365"/>
              <a:gd name="connsiteX5" fmla="*/ 4507198 w 5950765"/>
              <a:gd name="connsiteY5" fmla="*/ 6858000 h 6874365"/>
              <a:gd name="connsiteX6" fmla="*/ 4507198 w 5950765"/>
              <a:gd name="connsiteY6" fmla="*/ 6874365 h 6874365"/>
              <a:gd name="connsiteX7" fmla="*/ 2770754 w 5950765"/>
              <a:gd name="connsiteY7" fmla="*/ 6874365 h 6874365"/>
              <a:gd name="connsiteX8" fmla="*/ 0 w 5950765"/>
              <a:gd name="connsiteY8" fmla="*/ 0 h 6874365"/>
              <a:gd name="connsiteX0" fmla="*/ 0 w 5950765"/>
              <a:gd name="connsiteY0" fmla="*/ 0 h 6874365"/>
              <a:gd name="connsiteX1" fmla="*/ 3000132 w 5950765"/>
              <a:gd name="connsiteY1" fmla="*/ 0 h 6874365"/>
              <a:gd name="connsiteX2" fmla="*/ 4507198 w 5950765"/>
              <a:gd name="connsiteY2" fmla="*/ 0 h 6874365"/>
              <a:gd name="connsiteX3" fmla="*/ 5950765 w 5950765"/>
              <a:gd name="connsiteY3" fmla="*/ 0 h 6874365"/>
              <a:gd name="connsiteX4" fmla="*/ 5950765 w 5950765"/>
              <a:gd name="connsiteY4" fmla="*/ 6858000 h 6874365"/>
              <a:gd name="connsiteX5" fmla="*/ 4507198 w 5950765"/>
              <a:gd name="connsiteY5" fmla="*/ 6858000 h 6874365"/>
              <a:gd name="connsiteX6" fmla="*/ 4507198 w 5950765"/>
              <a:gd name="connsiteY6" fmla="*/ 6874365 h 6874365"/>
              <a:gd name="connsiteX7" fmla="*/ 2770754 w 5950765"/>
              <a:gd name="connsiteY7" fmla="*/ 6874365 h 6874365"/>
              <a:gd name="connsiteX8" fmla="*/ 0 w 5950765"/>
              <a:gd name="connsiteY8" fmla="*/ 0 h 6874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950765" h="6874365">
                <a:moveTo>
                  <a:pt x="0" y="0"/>
                </a:moveTo>
                <a:lnTo>
                  <a:pt x="3000132" y="0"/>
                </a:lnTo>
                <a:lnTo>
                  <a:pt x="4507198" y="0"/>
                </a:lnTo>
                <a:lnTo>
                  <a:pt x="5950765" y="0"/>
                </a:lnTo>
                <a:lnTo>
                  <a:pt x="5950765" y="6858000"/>
                </a:lnTo>
                <a:lnTo>
                  <a:pt x="4507198" y="6858000"/>
                </a:lnTo>
                <a:lnTo>
                  <a:pt x="4507198" y="6874365"/>
                </a:lnTo>
                <a:lnTo>
                  <a:pt x="2770754" y="6874365"/>
                </a:lnTo>
                <a:cubicBezTo>
                  <a:pt x="1389969" y="5788255"/>
                  <a:pt x="71531" y="4806055"/>
                  <a:pt x="0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 dirty="0"/>
              <a:t>Erasmus University Rotterdam 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E16A502-F537-4563-8110-E77277F53ABC}" type="datetime1">
              <a:rPr lang="nl-NL" smtClean="0"/>
              <a:t>27-1-2021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30001507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Beeld 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- INSTRUCTIES">
            <a:extLst>
              <a:ext uri="{FF2B5EF4-FFF2-40B4-BE49-F238E27FC236}">
                <a16:creationId xmlns:a16="http://schemas.microsoft.com/office/drawing/2014/main" id="{8C6F0A85-72FA-41B3-A965-FE09FD2B0D37}"/>
              </a:ext>
            </a:extLst>
          </p:cNvPr>
          <p:cNvGrpSpPr/>
          <p:nvPr userDrawn="1"/>
        </p:nvGrpSpPr>
        <p:grpSpPr>
          <a:xfrm>
            <a:off x="12377595" y="-1"/>
            <a:ext cx="3693386" cy="6688475"/>
            <a:chOff x="-3786165" y="-1"/>
            <a:chExt cx="3693386" cy="6688475"/>
          </a:xfrm>
        </p:grpSpPr>
        <p:sp>
          <p:nvSpPr>
            <p:cNvPr id="11" name="Rechthoek 10">
              <a:extLst>
                <a:ext uri="{FF2B5EF4-FFF2-40B4-BE49-F238E27FC236}">
                  <a16:creationId xmlns:a16="http://schemas.microsoft.com/office/drawing/2014/main" id="{0AF66716-A7DA-48A6-8E3A-9442720B4A27}"/>
                </a:ext>
              </a:extLst>
            </p:cNvPr>
            <p:cNvSpPr/>
            <p:nvPr userDrawn="1"/>
          </p:nvSpPr>
          <p:spPr>
            <a:xfrm>
              <a:off x="-3786165" y="-1"/>
              <a:ext cx="3593091" cy="603485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Afbeelding invoegen/opmaken</a:t>
              </a:r>
            </a:p>
          </p:txBody>
        </p:sp>
        <p:sp>
          <p:nvSpPr>
            <p:cNvPr id="13" name="Ovaal 12">
              <a:extLst>
                <a:ext uri="{FF2B5EF4-FFF2-40B4-BE49-F238E27FC236}">
                  <a16:creationId xmlns:a16="http://schemas.microsoft.com/office/drawing/2014/main" id="{2C2F046B-FB09-4EAD-9B7D-CFBDD5A37197}"/>
                </a:ext>
              </a:extLst>
            </p:cNvPr>
            <p:cNvSpPr/>
            <p:nvPr userDrawn="1"/>
          </p:nvSpPr>
          <p:spPr>
            <a:xfrm>
              <a:off x="-3603587" y="46532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14" name="Rechthoek 13">
              <a:extLst>
                <a:ext uri="{FF2B5EF4-FFF2-40B4-BE49-F238E27FC236}">
                  <a16:creationId xmlns:a16="http://schemas.microsoft.com/office/drawing/2014/main" id="{2E5E32F2-F3FB-4B64-82C4-68DF761BC502}"/>
                </a:ext>
              </a:extLst>
            </p:cNvPr>
            <p:cNvSpPr/>
            <p:nvPr userDrawn="1"/>
          </p:nvSpPr>
          <p:spPr>
            <a:xfrm>
              <a:off x="-3319415" y="465324"/>
              <a:ext cx="2962706" cy="668152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Wanneer nodig, verwijder de bestaande afbeelding d.m.v. de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‘Backspace toets’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Selecteer het afbeeldingskader, ga naar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‘Slidebuilder'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en klik op de knop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'Afbeeldingen’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5" name="Ovaal 14">
              <a:extLst>
                <a:ext uri="{FF2B5EF4-FFF2-40B4-BE49-F238E27FC236}">
                  <a16:creationId xmlns:a16="http://schemas.microsoft.com/office/drawing/2014/main" id="{F7850D35-30C7-4F8C-89AD-45C35E492FA1}"/>
                </a:ext>
              </a:extLst>
            </p:cNvPr>
            <p:cNvSpPr/>
            <p:nvPr userDrawn="1"/>
          </p:nvSpPr>
          <p:spPr>
            <a:xfrm>
              <a:off x="-3603587" y="2633935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16" name="Rechthoek 15">
              <a:extLst>
                <a:ext uri="{FF2B5EF4-FFF2-40B4-BE49-F238E27FC236}">
                  <a16:creationId xmlns:a16="http://schemas.microsoft.com/office/drawing/2014/main" id="{E0C725A2-7A31-4629-94C1-E6FF09FA8009}"/>
                </a:ext>
              </a:extLst>
            </p:cNvPr>
            <p:cNvSpPr/>
            <p:nvPr userDrawn="1"/>
          </p:nvSpPr>
          <p:spPr>
            <a:xfrm>
              <a:off x="-3319416" y="2633936"/>
              <a:ext cx="3126341" cy="46279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Klik met de rechter muisknop op de miniatuurweergave van de dia aan de linkerkant van het scherm en kies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‘Dia herstellen’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17" name="Ovaal 16">
              <a:extLst>
                <a:ext uri="{FF2B5EF4-FFF2-40B4-BE49-F238E27FC236}">
                  <a16:creationId xmlns:a16="http://schemas.microsoft.com/office/drawing/2014/main" id="{B7ED5201-B099-4227-9CAE-0B1DC05E946B}"/>
                </a:ext>
              </a:extLst>
            </p:cNvPr>
            <p:cNvSpPr/>
            <p:nvPr userDrawn="1"/>
          </p:nvSpPr>
          <p:spPr>
            <a:xfrm>
              <a:off x="-3603587" y="4226365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18" name="Rechthoek 17">
              <a:extLst>
                <a:ext uri="{FF2B5EF4-FFF2-40B4-BE49-F238E27FC236}">
                  <a16:creationId xmlns:a16="http://schemas.microsoft.com/office/drawing/2014/main" id="{8CD9FBC2-D35B-4958-BCE0-AE6CC0E27830}"/>
                </a:ext>
              </a:extLst>
            </p:cNvPr>
            <p:cNvSpPr/>
            <p:nvPr userDrawn="1"/>
          </p:nvSpPr>
          <p:spPr>
            <a:xfrm>
              <a:off x="-3319416" y="4226366"/>
              <a:ext cx="3008779" cy="82095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Om de afbeelding te schalen of bij te snijden, ga naar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‘Hulpmiddelen voor afbeeldingen - Opmaak’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en klik op de knop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‘Bijsnijden’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Schaal met de bolletjes de afbeelding en met de hoekjes het afbeeldingskader.</a:t>
              </a:r>
            </a:p>
          </p:txBody>
        </p:sp>
        <p:sp>
          <p:nvSpPr>
            <p:cNvPr id="19" name="Rechthoek 18">
              <a:extLst>
                <a:ext uri="{FF2B5EF4-FFF2-40B4-BE49-F238E27FC236}">
                  <a16:creationId xmlns:a16="http://schemas.microsoft.com/office/drawing/2014/main" id="{96BCDF3D-8B2A-4A93-99C8-169472FBB216}"/>
                </a:ext>
              </a:extLst>
            </p:cNvPr>
            <p:cNvSpPr/>
            <p:nvPr userDrawn="1"/>
          </p:nvSpPr>
          <p:spPr>
            <a:xfrm>
              <a:off x="-3316836" y="3200265"/>
              <a:ext cx="1239216" cy="719917"/>
            </a:xfrm>
            <a:prstGeom prst="rect">
              <a:avLst/>
            </a:prstGeom>
            <a:pattFill prst="wdUpDiag">
              <a:fgClr>
                <a:srgbClr val="E0E0E0"/>
              </a:fgClr>
              <a:bgClr>
                <a:srgbClr val="ECECEC"/>
              </a:bgClr>
            </a:pattFill>
            <a:ln w="12700">
              <a:solidFill>
                <a:srgbClr val="D3D3D3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1000" b="0" i="1" noProof="0" dirty="0">
                <a:solidFill>
                  <a:srgbClr val="211F26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21" name="Groep 20">
              <a:extLst>
                <a:ext uri="{FF2B5EF4-FFF2-40B4-BE49-F238E27FC236}">
                  <a16:creationId xmlns:a16="http://schemas.microsoft.com/office/drawing/2014/main" id="{20C56081-0DF7-4945-BD67-2C0EAD7F51BE}"/>
                </a:ext>
              </a:extLst>
            </p:cNvPr>
            <p:cNvGrpSpPr/>
            <p:nvPr userDrawn="1"/>
          </p:nvGrpSpPr>
          <p:grpSpPr>
            <a:xfrm>
              <a:off x="-2485819" y="3479783"/>
              <a:ext cx="1222990" cy="563933"/>
              <a:chOff x="-2485819" y="3399207"/>
              <a:chExt cx="1222990" cy="563933"/>
            </a:xfrm>
          </p:grpSpPr>
          <p:sp>
            <p:nvSpPr>
              <p:cNvPr id="60" name="Rechthoek 59">
                <a:extLst>
                  <a:ext uri="{FF2B5EF4-FFF2-40B4-BE49-F238E27FC236}">
                    <a16:creationId xmlns:a16="http://schemas.microsoft.com/office/drawing/2014/main" id="{C1C1E83E-5858-440E-93FC-DB2A9733F106}"/>
                  </a:ext>
                </a:extLst>
              </p:cNvPr>
              <p:cNvSpPr/>
              <p:nvPr userDrawn="1"/>
            </p:nvSpPr>
            <p:spPr>
              <a:xfrm>
                <a:off x="-2485819" y="3399207"/>
                <a:ext cx="1176476" cy="504851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1" name="Rechthoek 60">
                <a:extLst>
                  <a:ext uri="{FF2B5EF4-FFF2-40B4-BE49-F238E27FC236}">
                    <a16:creationId xmlns:a16="http://schemas.microsoft.com/office/drawing/2014/main" id="{52A35218-263D-4EE7-8BB9-CCCED43243CC}"/>
                  </a:ext>
                </a:extLst>
              </p:cNvPr>
              <p:cNvSpPr/>
              <p:nvPr userDrawn="1"/>
            </p:nvSpPr>
            <p:spPr>
              <a:xfrm>
                <a:off x="-2479584" y="3652838"/>
                <a:ext cx="1164007" cy="246701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62" name="Groep 61">
                <a:extLst>
                  <a:ext uri="{FF2B5EF4-FFF2-40B4-BE49-F238E27FC236}">
                    <a16:creationId xmlns:a16="http://schemas.microsoft.com/office/drawing/2014/main" id="{BA14D1AB-A34E-481A-BD5C-13FC67650092}"/>
                  </a:ext>
                </a:extLst>
              </p:cNvPr>
              <p:cNvGrpSpPr/>
              <p:nvPr userDrawn="1"/>
            </p:nvGrpSpPr>
            <p:grpSpPr>
              <a:xfrm>
                <a:off x="-2403869" y="3460544"/>
                <a:ext cx="155951" cy="131922"/>
                <a:chOff x="12968836" y="3354170"/>
                <a:chExt cx="404806" cy="342433"/>
              </a:xfrm>
            </p:grpSpPr>
            <p:sp>
              <p:nvSpPr>
                <p:cNvPr id="75" name="Rechthoek: afgeronde hoeken 74">
                  <a:extLst>
                    <a:ext uri="{FF2B5EF4-FFF2-40B4-BE49-F238E27FC236}">
                      <a16:creationId xmlns:a16="http://schemas.microsoft.com/office/drawing/2014/main" id="{C0F64E8F-F0E4-4676-8677-3D4EDEED7030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6" name="Rechthoek 75">
                  <a:extLst>
                    <a:ext uri="{FF2B5EF4-FFF2-40B4-BE49-F238E27FC236}">
                      <a16:creationId xmlns:a16="http://schemas.microsoft.com/office/drawing/2014/main" id="{5DEA2B60-C883-44B2-93EE-EB6D4F43D253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7" name="Rechthoek 76">
                  <a:extLst>
                    <a:ext uri="{FF2B5EF4-FFF2-40B4-BE49-F238E27FC236}">
                      <a16:creationId xmlns:a16="http://schemas.microsoft.com/office/drawing/2014/main" id="{3F388505-F39B-45D8-A9E7-5E0CBBD69AF2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8" name="Rechthoek 77">
                  <a:extLst>
                    <a:ext uri="{FF2B5EF4-FFF2-40B4-BE49-F238E27FC236}">
                      <a16:creationId xmlns:a16="http://schemas.microsoft.com/office/drawing/2014/main" id="{FFEFFBA1-E440-45DD-86C1-706BA9B120A8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9" name="Rechthoek 78">
                  <a:extLst>
                    <a:ext uri="{FF2B5EF4-FFF2-40B4-BE49-F238E27FC236}">
                      <a16:creationId xmlns:a16="http://schemas.microsoft.com/office/drawing/2014/main" id="{FF1EF333-0F4F-4F5E-A83F-08B987C121C4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0" name="Rechthoek 79">
                  <a:extLst>
                    <a:ext uri="{FF2B5EF4-FFF2-40B4-BE49-F238E27FC236}">
                      <a16:creationId xmlns:a16="http://schemas.microsoft.com/office/drawing/2014/main" id="{FE4C571F-4133-4955-9DFF-7882787DD144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63" name="Groep 62">
                <a:extLst>
                  <a:ext uri="{FF2B5EF4-FFF2-40B4-BE49-F238E27FC236}">
                    <a16:creationId xmlns:a16="http://schemas.microsoft.com/office/drawing/2014/main" id="{0AA729B0-7B9B-4F32-A246-1232DE5B30F4}"/>
                  </a:ext>
                </a:extLst>
              </p:cNvPr>
              <p:cNvGrpSpPr/>
              <p:nvPr userDrawn="1"/>
            </p:nvGrpSpPr>
            <p:grpSpPr>
              <a:xfrm>
                <a:off x="-2423424" y="3690208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67" name="Groep 66">
                  <a:extLst>
                    <a:ext uri="{FF2B5EF4-FFF2-40B4-BE49-F238E27FC236}">
                      <a16:creationId xmlns:a16="http://schemas.microsoft.com/office/drawing/2014/main" id="{AF226D41-6FF2-4562-B145-4C327BCFCA04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69" name="Rechthoek: afgeronde hoeken 68">
                    <a:extLst>
                      <a:ext uri="{FF2B5EF4-FFF2-40B4-BE49-F238E27FC236}">
                        <a16:creationId xmlns:a16="http://schemas.microsoft.com/office/drawing/2014/main" id="{91D12E3A-1A84-48D3-AFB8-258994C9A99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70" name="Rechthoek 69">
                    <a:extLst>
                      <a:ext uri="{FF2B5EF4-FFF2-40B4-BE49-F238E27FC236}">
                        <a16:creationId xmlns:a16="http://schemas.microsoft.com/office/drawing/2014/main" id="{911F6061-F173-4A8E-9824-D831B89DDDC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71" name="Rechthoek 70">
                    <a:extLst>
                      <a:ext uri="{FF2B5EF4-FFF2-40B4-BE49-F238E27FC236}">
                        <a16:creationId xmlns:a16="http://schemas.microsoft.com/office/drawing/2014/main" id="{3D214435-9ED5-494E-9FAB-6AC7C6E408C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72" name="Rechthoek 71">
                    <a:extLst>
                      <a:ext uri="{FF2B5EF4-FFF2-40B4-BE49-F238E27FC236}">
                        <a16:creationId xmlns:a16="http://schemas.microsoft.com/office/drawing/2014/main" id="{A4CFAC74-69A0-45BB-924A-21B617094C70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73" name="Rechthoek 72">
                    <a:extLst>
                      <a:ext uri="{FF2B5EF4-FFF2-40B4-BE49-F238E27FC236}">
                        <a16:creationId xmlns:a16="http://schemas.microsoft.com/office/drawing/2014/main" id="{4EB67416-D055-4180-B1B1-9CBF6AC5D18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74" name="Rechthoek 73">
                    <a:extLst>
                      <a:ext uri="{FF2B5EF4-FFF2-40B4-BE49-F238E27FC236}">
                        <a16:creationId xmlns:a16="http://schemas.microsoft.com/office/drawing/2014/main" id="{CB0132B0-AE2D-496F-AAA8-E4CFCAC7F35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sp>
              <p:nvSpPr>
                <p:cNvPr id="68" name="Boog 67">
                  <a:extLst>
                    <a:ext uri="{FF2B5EF4-FFF2-40B4-BE49-F238E27FC236}">
                      <a16:creationId xmlns:a16="http://schemas.microsoft.com/office/drawing/2014/main" id="{D7E828FA-9E93-4CF7-A440-FE9721F332CD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>
                  <a:noAutofit/>
                </a:bodyPr>
                <a:lstStyle/>
                <a:p>
                  <a:pPr algn="ctr"/>
                  <a:endParaRPr lang="nl-NL" sz="24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64" name="Tekstvak 63">
                <a:extLst>
                  <a:ext uri="{FF2B5EF4-FFF2-40B4-BE49-F238E27FC236}">
                    <a16:creationId xmlns:a16="http://schemas.microsoft.com/office/drawing/2014/main" id="{3167E21B-C941-40DB-8772-2E8013F894F4}"/>
                  </a:ext>
                </a:extLst>
              </p:cNvPr>
              <p:cNvSpPr txBox="1"/>
              <p:nvPr userDrawn="1"/>
            </p:nvSpPr>
            <p:spPr>
              <a:xfrm>
                <a:off x="-2245455" y="3460544"/>
                <a:ext cx="896116" cy="134709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Indeling</a:t>
                </a:r>
              </a:p>
            </p:txBody>
          </p:sp>
          <p:sp>
            <p:nvSpPr>
              <p:cNvPr id="65" name="Tekstvak 64">
                <a:extLst>
                  <a:ext uri="{FF2B5EF4-FFF2-40B4-BE49-F238E27FC236}">
                    <a16:creationId xmlns:a16="http://schemas.microsoft.com/office/drawing/2014/main" id="{5704382E-74C2-4E96-AE5A-7D4C7CC3C770}"/>
                  </a:ext>
                </a:extLst>
              </p:cNvPr>
              <p:cNvSpPr txBox="1"/>
              <p:nvPr userDrawn="1"/>
            </p:nvSpPr>
            <p:spPr>
              <a:xfrm>
                <a:off x="-2258884" y="3712980"/>
                <a:ext cx="909545" cy="126416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Dia Herstellen</a:t>
                </a:r>
              </a:p>
            </p:txBody>
          </p:sp>
          <p:sp>
            <p:nvSpPr>
              <p:cNvPr id="66" name="Vrije vorm: vorm 65">
                <a:extLst>
                  <a:ext uri="{FF2B5EF4-FFF2-40B4-BE49-F238E27FC236}">
                    <a16:creationId xmlns:a16="http://schemas.microsoft.com/office/drawing/2014/main" id="{F40CB28D-AEDE-4A29-B109-E1F53062D498}"/>
                  </a:ext>
                </a:extLst>
              </p:cNvPr>
              <p:cNvSpPr/>
              <p:nvPr userDrawn="1"/>
            </p:nvSpPr>
            <p:spPr>
              <a:xfrm>
                <a:off x="-1360391" y="3783140"/>
                <a:ext cx="97562" cy="180000"/>
              </a:xfrm>
              <a:custGeom>
                <a:avLst/>
                <a:gdLst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41194 w 880280"/>
                  <a:gd name="connsiteY2" fmla="*/ 96899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27546 w 880280"/>
                  <a:gd name="connsiteY2" fmla="*/ 975815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00250 w 880280"/>
                  <a:gd name="connsiteY2" fmla="*/ 100311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11791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498144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0280" h="1624084">
                    <a:moveTo>
                      <a:pt x="0" y="0"/>
                    </a:moveTo>
                    <a:lnTo>
                      <a:pt x="0" y="1262418"/>
                    </a:lnTo>
                    <a:lnTo>
                      <a:pt x="313898" y="996287"/>
                    </a:lnTo>
                    <a:lnTo>
                      <a:pt x="620973" y="1624084"/>
                    </a:lnTo>
                    <a:lnTo>
                      <a:pt x="839337" y="1480782"/>
                    </a:lnTo>
                    <a:lnTo>
                      <a:pt x="498144" y="900753"/>
                    </a:lnTo>
                    <a:lnTo>
                      <a:pt x="880280" y="8939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22" name="Groep 21">
              <a:extLst>
                <a:ext uri="{FF2B5EF4-FFF2-40B4-BE49-F238E27FC236}">
                  <a16:creationId xmlns:a16="http://schemas.microsoft.com/office/drawing/2014/main" id="{636F31D7-676C-4180-8DB7-2A7DD3AB4F00}"/>
                </a:ext>
              </a:extLst>
            </p:cNvPr>
            <p:cNvGrpSpPr/>
            <p:nvPr userDrawn="1"/>
          </p:nvGrpSpPr>
          <p:grpSpPr>
            <a:xfrm>
              <a:off x="-3786165" y="5728778"/>
              <a:ext cx="3693386" cy="959696"/>
              <a:chOff x="-3786437" y="6163468"/>
              <a:chExt cx="3693386" cy="959696"/>
            </a:xfrm>
          </p:grpSpPr>
          <p:sp>
            <p:nvSpPr>
              <p:cNvPr id="50" name="Rechthoek 49">
                <a:extLst>
                  <a:ext uri="{FF2B5EF4-FFF2-40B4-BE49-F238E27FC236}">
                    <a16:creationId xmlns:a16="http://schemas.microsoft.com/office/drawing/2014/main" id="{71AE332D-34AC-47B4-89B9-9BD8301E10C2}"/>
                  </a:ext>
                </a:extLst>
              </p:cNvPr>
              <p:cNvSpPr/>
              <p:nvPr userDrawn="1"/>
            </p:nvSpPr>
            <p:spPr>
              <a:xfrm>
                <a:off x="-3786437" y="6295164"/>
                <a:ext cx="3593637" cy="828000"/>
              </a:xfrm>
              <a:prstGeom prst="rect">
                <a:avLst/>
              </a:prstGeom>
              <a:solidFill>
                <a:srgbClr val="ECECEC"/>
              </a:solidFill>
              <a:ln w="6350">
                <a:solidFill>
                  <a:srgbClr val="ECECE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MEER WETEN?</a:t>
                </a:r>
                <a:b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Ga naar de tab</a:t>
                </a:r>
                <a: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 'SLIDEBUILDER’ </a:t>
                </a:r>
                <a: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en klik</a:t>
                </a:r>
                <a:b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op de knop </a:t>
                </a:r>
                <a: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'Support &amp; Inspiratie'</a:t>
                </a:r>
              </a:p>
            </p:txBody>
          </p:sp>
          <p:grpSp>
            <p:nvGrpSpPr>
              <p:cNvPr id="51" name="ICOON_info">
                <a:extLst>
                  <a:ext uri="{FF2B5EF4-FFF2-40B4-BE49-F238E27FC236}">
                    <a16:creationId xmlns:a16="http://schemas.microsoft.com/office/drawing/2014/main" id="{580F98B9-B387-498A-9175-D065A64300AA}"/>
                  </a:ext>
                </a:extLst>
              </p:cNvPr>
              <p:cNvGrpSpPr/>
              <p:nvPr userDrawn="1"/>
            </p:nvGrpSpPr>
            <p:grpSpPr>
              <a:xfrm>
                <a:off x="-376736" y="6163468"/>
                <a:ext cx="283685" cy="283685"/>
                <a:chOff x="-510741" y="5913713"/>
                <a:chExt cx="267555" cy="267555"/>
              </a:xfrm>
            </p:grpSpPr>
            <p:sp>
              <p:nvSpPr>
                <p:cNvPr id="58" name="Ovaal 57">
                  <a:extLst>
                    <a:ext uri="{FF2B5EF4-FFF2-40B4-BE49-F238E27FC236}">
                      <a16:creationId xmlns:a16="http://schemas.microsoft.com/office/drawing/2014/main" id="{B3F0137D-5476-45CC-9936-40E56CBEBCFB}"/>
                    </a:ext>
                  </a:extLst>
                </p:cNvPr>
                <p:cNvSpPr/>
                <p:nvPr userDrawn="1"/>
              </p:nvSpPr>
              <p:spPr>
                <a:xfrm>
                  <a:off x="-491853" y="5932072"/>
                  <a:ext cx="230835" cy="230835"/>
                </a:xfrm>
                <a:prstGeom prst="ellipse">
                  <a:avLst/>
                </a:prstGeom>
                <a:solidFill>
                  <a:srgbClr val="211F2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1600" cap="all" baseline="0" noProof="0" dirty="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9" name="Graphic 163" descr="Informatie">
                  <a:extLst>
                    <a:ext uri="{FF2B5EF4-FFF2-40B4-BE49-F238E27FC236}">
                      <a16:creationId xmlns:a16="http://schemas.microsoft.com/office/drawing/2014/main" id="{12606A85-4A90-46CE-B7EF-06D361F83F19}"/>
                    </a:ext>
                  </a:extLst>
                </p:cNvPr>
                <p:cNvSpPr/>
                <p:nvPr/>
              </p:nvSpPr>
              <p:spPr>
                <a:xfrm>
                  <a:off x="-510741" y="5913713"/>
                  <a:ext cx="267555" cy="267555"/>
                </a:xfrm>
                <a:custGeom>
                  <a:avLst/>
                  <a:gdLst>
                    <a:gd name="connsiteX0" fmla="*/ 145860 w 291719"/>
                    <a:gd name="connsiteY0" fmla="*/ 0 h 291719"/>
                    <a:gd name="connsiteX1" fmla="*/ 0 w 291719"/>
                    <a:gd name="connsiteY1" fmla="*/ 145860 h 291719"/>
                    <a:gd name="connsiteX2" fmla="*/ 145860 w 291719"/>
                    <a:gd name="connsiteY2" fmla="*/ 291720 h 291719"/>
                    <a:gd name="connsiteX3" fmla="*/ 291720 w 291719"/>
                    <a:gd name="connsiteY3" fmla="*/ 145860 h 291719"/>
                    <a:gd name="connsiteX4" fmla="*/ 145860 w 291719"/>
                    <a:gd name="connsiteY4" fmla="*/ 0 h 291719"/>
                    <a:gd name="connsiteX5" fmla="*/ 138183 w 291719"/>
                    <a:gd name="connsiteY5" fmla="*/ 38384 h 291719"/>
                    <a:gd name="connsiteX6" fmla="*/ 157375 w 291719"/>
                    <a:gd name="connsiteY6" fmla="*/ 57576 h 291719"/>
                    <a:gd name="connsiteX7" fmla="*/ 138183 w 291719"/>
                    <a:gd name="connsiteY7" fmla="*/ 76768 h 291719"/>
                    <a:gd name="connsiteX8" fmla="*/ 118991 w 291719"/>
                    <a:gd name="connsiteY8" fmla="*/ 57576 h 291719"/>
                    <a:gd name="connsiteX9" fmla="*/ 138183 w 291719"/>
                    <a:gd name="connsiteY9" fmla="*/ 38384 h 291719"/>
                    <a:gd name="connsiteX10" fmla="*/ 184244 w 291719"/>
                    <a:gd name="connsiteY10" fmla="*/ 253336 h 291719"/>
                    <a:gd name="connsiteX11" fmla="*/ 107476 w 291719"/>
                    <a:gd name="connsiteY11" fmla="*/ 253336 h 291719"/>
                    <a:gd name="connsiteX12" fmla="*/ 107476 w 291719"/>
                    <a:gd name="connsiteY12" fmla="*/ 230305 h 291719"/>
                    <a:gd name="connsiteX13" fmla="*/ 134345 w 291719"/>
                    <a:gd name="connsiteY13" fmla="*/ 230305 h 291719"/>
                    <a:gd name="connsiteX14" fmla="*/ 134345 w 291719"/>
                    <a:gd name="connsiteY14" fmla="*/ 115153 h 291719"/>
                    <a:gd name="connsiteX15" fmla="*/ 111314 w 291719"/>
                    <a:gd name="connsiteY15" fmla="*/ 115153 h 291719"/>
                    <a:gd name="connsiteX16" fmla="*/ 111314 w 291719"/>
                    <a:gd name="connsiteY16" fmla="*/ 92122 h 291719"/>
                    <a:gd name="connsiteX17" fmla="*/ 157375 w 291719"/>
                    <a:gd name="connsiteY17" fmla="*/ 92122 h 291719"/>
                    <a:gd name="connsiteX18" fmla="*/ 157375 w 291719"/>
                    <a:gd name="connsiteY18" fmla="*/ 115153 h 291719"/>
                    <a:gd name="connsiteX19" fmla="*/ 157375 w 291719"/>
                    <a:gd name="connsiteY19" fmla="*/ 230305 h 291719"/>
                    <a:gd name="connsiteX20" fmla="*/ 184244 w 291719"/>
                    <a:gd name="connsiteY20" fmla="*/ 230305 h 291719"/>
                    <a:gd name="connsiteX21" fmla="*/ 184244 w 291719"/>
                    <a:gd name="connsiteY21" fmla="*/ 253336 h 291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91719" h="291719">
                      <a:moveTo>
                        <a:pt x="145860" y="0"/>
                      </a:moveTo>
                      <a:cubicBezTo>
                        <a:pt x="65253" y="0"/>
                        <a:pt x="0" y="65253"/>
                        <a:pt x="0" y="145860"/>
                      </a:cubicBezTo>
                      <a:cubicBezTo>
                        <a:pt x="0" y="226467"/>
                        <a:pt x="65253" y="291720"/>
                        <a:pt x="145860" y="291720"/>
                      </a:cubicBezTo>
                      <a:cubicBezTo>
                        <a:pt x="226467" y="291720"/>
                        <a:pt x="291720" y="226467"/>
                        <a:pt x="291720" y="145860"/>
                      </a:cubicBezTo>
                      <a:cubicBezTo>
                        <a:pt x="291720" y="65253"/>
                        <a:pt x="226467" y="0"/>
                        <a:pt x="145860" y="0"/>
                      </a:cubicBezTo>
                      <a:close/>
                      <a:moveTo>
                        <a:pt x="138183" y="38384"/>
                      </a:moveTo>
                      <a:cubicBezTo>
                        <a:pt x="148931" y="38384"/>
                        <a:pt x="157375" y="46829"/>
                        <a:pt x="157375" y="57576"/>
                      </a:cubicBezTo>
                      <a:cubicBezTo>
                        <a:pt x="157375" y="68324"/>
                        <a:pt x="148931" y="76768"/>
                        <a:pt x="138183" y="76768"/>
                      </a:cubicBezTo>
                      <a:cubicBezTo>
                        <a:pt x="127435" y="76768"/>
                        <a:pt x="118991" y="68324"/>
                        <a:pt x="118991" y="57576"/>
                      </a:cubicBezTo>
                      <a:cubicBezTo>
                        <a:pt x="118991" y="46829"/>
                        <a:pt x="127435" y="38384"/>
                        <a:pt x="138183" y="38384"/>
                      </a:cubicBezTo>
                      <a:close/>
                      <a:moveTo>
                        <a:pt x="184244" y="253336"/>
                      </a:moveTo>
                      <a:lnTo>
                        <a:pt x="107476" y="253336"/>
                      </a:lnTo>
                      <a:lnTo>
                        <a:pt x="107476" y="230305"/>
                      </a:lnTo>
                      <a:lnTo>
                        <a:pt x="134345" y="230305"/>
                      </a:lnTo>
                      <a:lnTo>
                        <a:pt x="134345" y="115153"/>
                      </a:lnTo>
                      <a:lnTo>
                        <a:pt x="111314" y="115153"/>
                      </a:lnTo>
                      <a:lnTo>
                        <a:pt x="111314" y="92122"/>
                      </a:lnTo>
                      <a:lnTo>
                        <a:pt x="157375" y="92122"/>
                      </a:lnTo>
                      <a:lnTo>
                        <a:pt x="157375" y="115153"/>
                      </a:lnTo>
                      <a:lnTo>
                        <a:pt x="157375" y="230305"/>
                      </a:lnTo>
                      <a:lnTo>
                        <a:pt x="184244" y="230305"/>
                      </a:lnTo>
                      <a:lnTo>
                        <a:pt x="184244" y="253336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 w="3770" cap="flat">
                  <a:noFill/>
                  <a:prstDash val="solid"/>
                  <a:miter/>
                </a:ln>
              </p:spPr>
              <p:txBody>
                <a:bodyPr rtlCol="0" anchor="ctr">
                  <a:noAutofit/>
                </a:bodyPr>
                <a:lstStyle/>
                <a:p>
                  <a:endParaRPr lang="nl-NL" sz="20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52" name="Groep 51">
                <a:extLst>
                  <a:ext uri="{FF2B5EF4-FFF2-40B4-BE49-F238E27FC236}">
                    <a16:creationId xmlns:a16="http://schemas.microsoft.com/office/drawing/2014/main" id="{C0C47A60-A49B-4EE5-9D5A-C7110AAB9F4E}"/>
                  </a:ext>
                </a:extLst>
              </p:cNvPr>
              <p:cNvGrpSpPr/>
              <p:nvPr userDrawn="1"/>
            </p:nvGrpSpPr>
            <p:grpSpPr>
              <a:xfrm>
                <a:off x="-938434" y="6420818"/>
                <a:ext cx="627798" cy="576693"/>
                <a:chOff x="-938434" y="4570310"/>
                <a:chExt cx="627798" cy="576693"/>
              </a:xfrm>
            </p:grpSpPr>
            <p:grpSp>
              <p:nvGrpSpPr>
                <p:cNvPr id="53" name="Inspireren">
                  <a:extLst>
                    <a:ext uri="{FF2B5EF4-FFF2-40B4-BE49-F238E27FC236}">
                      <a16:creationId xmlns:a16="http://schemas.microsoft.com/office/drawing/2014/main" id="{B3E59417-C4D6-4F1C-A80F-13CA2FBFBD4F}"/>
                    </a:ext>
                  </a:extLst>
                </p:cNvPr>
                <p:cNvGrpSpPr>
                  <a:grpSpLocks noChangeAspect="1"/>
                </p:cNvGrpSpPr>
                <p:nvPr userDrawn="1"/>
              </p:nvGrpSpPr>
              <p:grpSpPr bwMode="auto">
                <a:xfrm>
                  <a:off x="-716116" y="4570310"/>
                  <a:ext cx="169778" cy="242385"/>
                  <a:chOff x="4768" y="2783"/>
                  <a:chExt cx="788" cy="1125"/>
                </a:xfrm>
                <a:gradFill>
                  <a:gsLst>
                    <a:gs pos="0">
                      <a:srgbClr val="9D9FA1"/>
                    </a:gs>
                    <a:gs pos="70000">
                      <a:srgbClr val="211F26"/>
                    </a:gs>
                  </a:gsLst>
                  <a:lin ang="2700000" scaled="0"/>
                </a:gradFill>
              </p:grpSpPr>
              <p:sp>
                <p:nvSpPr>
                  <p:cNvPr id="55" name="Freeform 12">
                    <a:extLst>
                      <a:ext uri="{FF2B5EF4-FFF2-40B4-BE49-F238E27FC236}">
                        <a16:creationId xmlns:a16="http://schemas.microsoft.com/office/drawing/2014/main" id="{4EB7792E-3E97-4310-8593-F2893BC663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01" y="3186"/>
                    <a:ext cx="319" cy="288"/>
                  </a:xfrm>
                  <a:custGeom>
                    <a:avLst/>
                    <a:gdLst>
                      <a:gd name="T0" fmla="*/ 220 w 319"/>
                      <a:gd name="T1" fmla="*/ 288 h 288"/>
                      <a:gd name="T2" fmla="*/ 107 w 319"/>
                      <a:gd name="T3" fmla="*/ 288 h 288"/>
                      <a:gd name="T4" fmla="*/ 0 w 319"/>
                      <a:gd name="T5" fmla="*/ 0 h 288"/>
                      <a:gd name="T6" fmla="*/ 319 w 319"/>
                      <a:gd name="T7" fmla="*/ 0 h 288"/>
                      <a:gd name="T8" fmla="*/ 220 w 319"/>
                      <a:gd name="T9" fmla="*/ 288 h 2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19" h="288">
                        <a:moveTo>
                          <a:pt x="220" y="288"/>
                        </a:moveTo>
                        <a:lnTo>
                          <a:pt x="107" y="288"/>
                        </a:lnTo>
                        <a:lnTo>
                          <a:pt x="0" y="0"/>
                        </a:lnTo>
                        <a:lnTo>
                          <a:pt x="319" y="0"/>
                        </a:lnTo>
                        <a:lnTo>
                          <a:pt x="220" y="288"/>
                        </a:lnTo>
                        <a:close/>
                      </a:path>
                    </a:pathLst>
                  </a:custGeom>
                  <a:solidFill>
                    <a:srgbClr val="1FF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95469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nl-NL" sz="3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Segoe UI Light"/>
                    </a:endParaRPr>
                  </a:p>
                </p:txBody>
              </p:sp>
              <p:sp>
                <p:nvSpPr>
                  <p:cNvPr id="56" name="Freeform 13">
                    <a:extLst>
                      <a:ext uri="{FF2B5EF4-FFF2-40B4-BE49-F238E27FC236}">
                        <a16:creationId xmlns:a16="http://schemas.microsoft.com/office/drawing/2014/main" id="{DB6C1EB8-BFE3-434F-9A2B-A235C2653E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22" y="3796"/>
                    <a:ext cx="282" cy="112"/>
                  </a:xfrm>
                  <a:custGeom>
                    <a:avLst/>
                    <a:gdLst>
                      <a:gd name="T0" fmla="*/ 229 w 251"/>
                      <a:gd name="T1" fmla="*/ 70 h 100"/>
                      <a:gd name="T2" fmla="*/ 229 w 251"/>
                      <a:gd name="T3" fmla="*/ 69 h 100"/>
                      <a:gd name="T4" fmla="*/ 251 w 251"/>
                      <a:gd name="T5" fmla="*/ 0 h 100"/>
                      <a:gd name="T6" fmla="*/ 0 w 251"/>
                      <a:gd name="T7" fmla="*/ 0 h 100"/>
                      <a:gd name="T8" fmla="*/ 22 w 251"/>
                      <a:gd name="T9" fmla="*/ 69 h 100"/>
                      <a:gd name="T10" fmla="*/ 63 w 251"/>
                      <a:gd name="T11" fmla="*/ 100 h 100"/>
                      <a:gd name="T12" fmla="*/ 188 w 251"/>
                      <a:gd name="T13" fmla="*/ 100 h 100"/>
                      <a:gd name="T14" fmla="*/ 229 w 251"/>
                      <a:gd name="T15" fmla="*/ 71 h 100"/>
                      <a:gd name="T16" fmla="*/ 229 w 251"/>
                      <a:gd name="T17" fmla="*/ 71 h 100"/>
                      <a:gd name="T18" fmla="*/ 229 w 251"/>
                      <a:gd name="T19" fmla="*/ 70 h 1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51" h="100">
                        <a:moveTo>
                          <a:pt x="229" y="70"/>
                        </a:moveTo>
                        <a:cubicBezTo>
                          <a:pt x="229" y="70"/>
                          <a:pt x="229" y="69"/>
                          <a:pt x="229" y="69"/>
                        </a:cubicBezTo>
                        <a:cubicBezTo>
                          <a:pt x="251" y="0"/>
                          <a:pt x="251" y="0"/>
                          <a:pt x="25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22" y="69"/>
                          <a:pt x="22" y="69"/>
                          <a:pt x="22" y="69"/>
                        </a:cubicBezTo>
                        <a:cubicBezTo>
                          <a:pt x="27" y="87"/>
                          <a:pt x="44" y="100"/>
                          <a:pt x="63" y="100"/>
                        </a:cubicBezTo>
                        <a:cubicBezTo>
                          <a:pt x="188" y="100"/>
                          <a:pt x="188" y="100"/>
                          <a:pt x="188" y="100"/>
                        </a:cubicBezTo>
                        <a:cubicBezTo>
                          <a:pt x="207" y="100"/>
                          <a:pt x="223" y="88"/>
                          <a:pt x="229" y="71"/>
                        </a:cubicBezTo>
                        <a:cubicBezTo>
                          <a:pt x="229" y="71"/>
                          <a:pt x="229" y="71"/>
                          <a:pt x="229" y="71"/>
                        </a:cubicBezTo>
                        <a:lnTo>
                          <a:pt x="229" y="7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95469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nl-NL" sz="3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Segoe UI Light"/>
                    </a:endParaRPr>
                  </a:p>
                </p:txBody>
              </p:sp>
              <p:sp>
                <p:nvSpPr>
                  <p:cNvPr id="57" name="Freeform 14">
                    <a:extLst>
                      <a:ext uri="{FF2B5EF4-FFF2-40B4-BE49-F238E27FC236}">
                        <a16:creationId xmlns:a16="http://schemas.microsoft.com/office/drawing/2014/main" id="{799C23EA-E287-40C5-8BDE-4DF8AE8D05D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768" y="2783"/>
                    <a:ext cx="788" cy="966"/>
                  </a:xfrm>
                  <a:custGeom>
                    <a:avLst/>
                    <a:gdLst>
                      <a:gd name="T0" fmla="*/ 351 w 702"/>
                      <a:gd name="T1" fmla="*/ 0 h 860"/>
                      <a:gd name="T2" fmla="*/ 0 w 702"/>
                      <a:gd name="T3" fmla="*/ 351 h 860"/>
                      <a:gd name="T4" fmla="*/ 134 w 702"/>
                      <a:gd name="T5" fmla="*/ 627 h 860"/>
                      <a:gd name="T6" fmla="*/ 165 w 702"/>
                      <a:gd name="T7" fmla="*/ 718 h 860"/>
                      <a:gd name="T8" fmla="*/ 266 w 702"/>
                      <a:gd name="T9" fmla="*/ 718 h 860"/>
                      <a:gd name="T10" fmla="*/ 266 w 702"/>
                      <a:gd name="T11" fmla="*/ 718 h 860"/>
                      <a:gd name="T12" fmla="*/ 434 w 702"/>
                      <a:gd name="T13" fmla="*/ 718 h 860"/>
                      <a:gd name="T14" fmla="*/ 419 w 702"/>
                      <a:gd name="T15" fmla="*/ 760 h 860"/>
                      <a:gd name="T16" fmla="*/ 284 w 702"/>
                      <a:gd name="T17" fmla="*/ 760 h 860"/>
                      <a:gd name="T18" fmla="*/ 284 w 702"/>
                      <a:gd name="T19" fmla="*/ 760 h 860"/>
                      <a:gd name="T20" fmla="*/ 179 w 702"/>
                      <a:gd name="T21" fmla="*/ 760 h 860"/>
                      <a:gd name="T22" fmla="*/ 212 w 702"/>
                      <a:gd name="T23" fmla="*/ 860 h 860"/>
                      <a:gd name="T24" fmla="*/ 212 w 702"/>
                      <a:gd name="T25" fmla="*/ 860 h 860"/>
                      <a:gd name="T26" fmla="*/ 216 w 702"/>
                      <a:gd name="T27" fmla="*/ 860 h 860"/>
                      <a:gd name="T28" fmla="*/ 488 w 702"/>
                      <a:gd name="T29" fmla="*/ 860 h 860"/>
                      <a:gd name="T30" fmla="*/ 491 w 702"/>
                      <a:gd name="T31" fmla="*/ 860 h 860"/>
                      <a:gd name="T32" fmla="*/ 570 w 702"/>
                      <a:gd name="T33" fmla="*/ 625 h 860"/>
                      <a:gd name="T34" fmla="*/ 702 w 702"/>
                      <a:gd name="T35" fmla="*/ 351 h 860"/>
                      <a:gd name="T36" fmla="*/ 351 w 702"/>
                      <a:gd name="T37" fmla="*/ 0 h 860"/>
                      <a:gd name="T38" fmla="*/ 587 w 702"/>
                      <a:gd name="T39" fmla="*/ 438 h 860"/>
                      <a:gd name="T40" fmla="*/ 485 w 702"/>
                      <a:gd name="T41" fmla="*/ 563 h 860"/>
                      <a:gd name="T42" fmla="*/ 454 w 702"/>
                      <a:gd name="T43" fmla="*/ 658 h 860"/>
                      <a:gd name="T44" fmla="*/ 250 w 702"/>
                      <a:gd name="T45" fmla="*/ 658 h 860"/>
                      <a:gd name="T46" fmla="*/ 219 w 702"/>
                      <a:gd name="T47" fmla="*/ 565 h 860"/>
                      <a:gd name="T48" fmla="*/ 115 w 702"/>
                      <a:gd name="T49" fmla="*/ 439 h 860"/>
                      <a:gd name="T50" fmla="*/ 99 w 702"/>
                      <a:gd name="T51" fmla="*/ 351 h 860"/>
                      <a:gd name="T52" fmla="*/ 351 w 702"/>
                      <a:gd name="T53" fmla="*/ 99 h 860"/>
                      <a:gd name="T54" fmla="*/ 603 w 702"/>
                      <a:gd name="T55" fmla="*/ 351 h 860"/>
                      <a:gd name="T56" fmla="*/ 587 w 702"/>
                      <a:gd name="T57" fmla="*/ 438 h 8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702" h="860">
                        <a:moveTo>
                          <a:pt x="351" y="0"/>
                        </a:moveTo>
                        <a:cubicBezTo>
                          <a:pt x="157" y="0"/>
                          <a:pt x="0" y="157"/>
                          <a:pt x="0" y="351"/>
                        </a:cubicBezTo>
                        <a:cubicBezTo>
                          <a:pt x="0" y="463"/>
                          <a:pt x="52" y="562"/>
                          <a:pt x="134" y="627"/>
                        </a:cubicBezTo>
                        <a:cubicBezTo>
                          <a:pt x="165" y="718"/>
                          <a:pt x="165" y="718"/>
                          <a:pt x="165" y="718"/>
                        </a:cubicBezTo>
                        <a:cubicBezTo>
                          <a:pt x="266" y="718"/>
                          <a:pt x="266" y="718"/>
                          <a:pt x="266" y="718"/>
                        </a:cubicBezTo>
                        <a:cubicBezTo>
                          <a:pt x="266" y="718"/>
                          <a:pt x="266" y="718"/>
                          <a:pt x="266" y="718"/>
                        </a:cubicBezTo>
                        <a:cubicBezTo>
                          <a:pt x="434" y="718"/>
                          <a:pt x="434" y="718"/>
                          <a:pt x="434" y="718"/>
                        </a:cubicBezTo>
                        <a:cubicBezTo>
                          <a:pt x="419" y="760"/>
                          <a:pt x="419" y="760"/>
                          <a:pt x="419" y="760"/>
                        </a:cubicBezTo>
                        <a:cubicBezTo>
                          <a:pt x="284" y="760"/>
                          <a:pt x="284" y="760"/>
                          <a:pt x="284" y="760"/>
                        </a:cubicBezTo>
                        <a:cubicBezTo>
                          <a:pt x="284" y="760"/>
                          <a:pt x="284" y="760"/>
                          <a:pt x="284" y="760"/>
                        </a:cubicBezTo>
                        <a:cubicBezTo>
                          <a:pt x="179" y="760"/>
                          <a:pt x="179" y="760"/>
                          <a:pt x="179" y="760"/>
                        </a:cubicBezTo>
                        <a:cubicBezTo>
                          <a:pt x="212" y="860"/>
                          <a:pt x="212" y="860"/>
                          <a:pt x="212" y="860"/>
                        </a:cubicBezTo>
                        <a:cubicBezTo>
                          <a:pt x="212" y="860"/>
                          <a:pt x="212" y="860"/>
                          <a:pt x="212" y="860"/>
                        </a:cubicBezTo>
                        <a:cubicBezTo>
                          <a:pt x="216" y="860"/>
                          <a:pt x="216" y="860"/>
                          <a:pt x="216" y="860"/>
                        </a:cubicBezTo>
                        <a:cubicBezTo>
                          <a:pt x="488" y="860"/>
                          <a:pt x="488" y="860"/>
                          <a:pt x="488" y="860"/>
                        </a:cubicBezTo>
                        <a:cubicBezTo>
                          <a:pt x="491" y="860"/>
                          <a:pt x="491" y="860"/>
                          <a:pt x="491" y="860"/>
                        </a:cubicBezTo>
                        <a:cubicBezTo>
                          <a:pt x="570" y="625"/>
                          <a:pt x="570" y="625"/>
                          <a:pt x="570" y="625"/>
                        </a:cubicBezTo>
                        <a:cubicBezTo>
                          <a:pt x="651" y="560"/>
                          <a:pt x="702" y="461"/>
                          <a:pt x="702" y="351"/>
                        </a:cubicBezTo>
                        <a:cubicBezTo>
                          <a:pt x="702" y="157"/>
                          <a:pt x="545" y="0"/>
                          <a:pt x="351" y="0"/>
                        </a:cubicBezTo>
                        <a:close/>
                        <a:moveTo>
                          <a:pt x="587" y="438"/>
                        </a:moveTo>
                        <a:cubicBezTo>
                          <a:pt x="568" y="490"/>
                          <a:pt x="531" y="534"/>
                          <a:pt x="485" y="563"/>
                        </a:cubicBezTo>
                        <a:cubicBezTo>
                          <a:pt x="454" y="658"/>
                          <a:pt x="454" y="658"/>
                          <a:pt x="454" y="658"/>
                        </a:cubicBezTo>
                        <a:cubicBezTo>
                          <a:pt x="250" y="658"/>
                          <a:pt x="250" y="658"/>
                          <a:pt x="250" y="658"/>
                        </a:cubicBezTo>
                        <a:cubicBezTo>
                          <a:pt x="219" y="565"/>
                          <a:pt x="219" y="565"/>
                          <a:pt x="219" y="565"/>
                        </a:cubicBezTo>
                        <a:cubicBezTo>
                          <a:pt x="172" y="536"/>
                          <a:pt x="135" y="491"/>
                          <a:pt x="115" y="439"/>
                        </a:cubicBezTo>
                        <a:cubicBezTo>
                          <a:pt x="105" y="411"/>
                          <a:pt x="99" y="382"/>
                          <a:pt x="99" y="351"/>
                        </a:cubicBezTo>
                        <a:cubicBezTo>
                          <a:pt x="99" y="212"/>
                          <a:pt x="212" y="99"/>
                          <a:pt x="351" y="99"/>
                        </a:cubicBezTo>
                        <a:cubicBezTo>
                          <a:pt x="490" y="99"/>
                          <a:pt x="603" y="212"/>
                          <a:pt x="603" y="351"/>
                        </a:cubicBezTo>
                        <a:cubicBezTo>
                          <a:pt x="603" y="381"/>
                          <a:pt x="597" y="411"/>
                          <a:pt x="587" y="43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95469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nl-NL" sz="3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Segoe UI Light"/>
                    </a:endParaRPr>
                  </a:p>
                </p:txBody>
              </p:sp>
            </p:grpSp>
            <p:sp>
              <p:nvSpPr>
                <p:cNvPr id="54" name="Tekstvak 53">
                  <a:extLst>
                    <a:ext uri="{FF2B5EF4-FFF2-40B4-BE49-F238E27FC236}">
                      <a16:creationId xmlns:a16="http://schemas.microsoft.com/office/drawing/2014/main" id="{9A8A1AE5-2589-4CA4-A828-A86C18FAB893}"/>
                    </a:ext>
                  </a:extLst>
                </p:cNvPr>
                <p:cNvSpPr txBox="1"/>
                <p:nvPr userDrawn="1"/>
              </p:nvSpPr>
              <p:spPr>
                <a:xfrm>
                  <a:off x="-938434" y="4824764"/>
                  <a:ext cx="627798" cy="322239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nl-NL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  <a:t>Support &amp;</a:t>
                  </a:r>
                  <a:br>
                    <a:rPr kumimoji="0" lang="nl-NL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</a:br>
                  <a:r>
                    <a:rPr kumimoji="0" lang="nl-NL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  <a:t>Inspiratie</a:t>
                  </a:r>
                </a:p>
              </p:txBody>
            </p:sp>
          </p:grpSp>
        </p:grpSp>
        <p:grpSp>
          <p:nvGrpSpPr>
            <p:cNvPr id="23" name="Groep 22">
              <a:extLst>
                <a:ext uri="{FF2B5EF4-FFF2-40B4-BE49-F238E27FC236}">
                  <a16:creationId xmlns:a16="http://schemas.microsoft.com/office/drawing/2014/main" id="{75EE152E-1B88-4478-B05D-54C057751B15}"/>
                </a:ext>
              </a:extLst>
            </p:cNvPr>
            <p:cNvGrpSpPr/>
            <p:nvPr userDrawn="1"/>
          </p:nvGrpSpPr>
          <p:grpSpPr>
            <a:xfrm>
              <a:off x="-3367447" y="1226982"/>
              <a:ext cx="791775" cy="406485"/>
              <a:chOff x="-3565087" y="1409294"/>
              <a:chExt cx="627469" cy="322133"/>
            </a:xfrm>
          </p:grpSpPr>
          <p:grpSp>
            <p:nvGrpSpPr>
              <p:cNvPr id="44" name="Groep 43">
                <a:extLst>
                  <a:ext uri="{FF2B5EF4-FFF2-40B4-BE49-F238E27FC236}">
                    <a16:creationId xmlns:a16="http://schemas.microsoft.com/office/drawing/2014/main" id="{4153F53E-C962-4322-A18B-3D3FC341A0B9}"/>
                  </a:ext>
                </a:extLst>
              </p:cNvPr>
              <p:cNvGrpSpPr/>
              <p:nvPr userDrawn="1"/>
            </p:nvGrpSpPr>
            <p:grpSpPr>
              <a:xfrm>
                <a:off x="-3364916" y="1409294"/>
                <a:ext cx="225195" cy="195499"/>
                <a:chOff x="10307162" y="1361199"/>
                <a:chExt cx="2200275" cy="1914525"/>
              </a:xfrm>
            </p:grpSpPr>
            <p:sp>
              <p:nvSpPr>
                <p:cNvPr id="46" name="Vrije vorm: vorm 45">
                  <a:extLst>
                    <a:ext uri="{FF2B5EF4-FFF2-40B4-BE49-F238E27FC236}">
                      <a16:creationId xmlns:a16="http://schemas.microsoft.com/office/drawing/2014/main" id="{B9A14C3B-AD2F-4636-8EF0-5D8166BF4C21}"/>
                    </a:ext>
                  </a:extLst>
                </p:cNvPr>
                <p:cNvSpPr/>
                <p:nvPr/>
              </p:nvSpPr>
              <p:spPr>
                <a:xfrm>
                  <a:off x="10683400" y="1831734"/>
                  <a:ext cx="371475" cy="371475"/>
                </a:xfrm>
                <a:custGeom>
                  <a:avLst/>
                  <a:gdLst>
                    <a:gd name="connsiteX0" fmla="*/ 369094 w 371475"/>
                    <a:gd name="connsiteY0" fmla="*/ 188119 h 371475"/>
                    <a:gd name="connsiteX1" fmla="*/ 188119 w 371475"/>
                    <a:gd name="connsiteY1" fmla="*/ 369094 h 371475"/>
                    <a:gd name="connsiteX2" fmla="*/ 7144 w 371475"/>
                    <a:gd name="connsiteY2" fmla="*/ 188119 h 371475"/>
                    <a:gd name="connsiteX3" fmla="*/ 188119 w 371475"/>
                    <a:gd name="connsiteY3" fmla="*/ 7144 h 371475"/>
                    <a:gd name="connsiteX4" fmla="*/ 369094 w 371475"/>
                    <a:gd name="connsiteY4" fmla="*/ 188119 h 37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1475" h="371475">
                      <a:moveTo>
                        <a:pt x="369094" y="188119"/>
                      </a:moveTo>
                      <a:cubicBezTo>
                        <a:pt x="369094" y="288068"/>
                        <a:pt x="288068" y="369094"/>
                        <a:pt x="188119" y="369094"/>
                      </a:cubicBezTo>
                      <a:cubicBezTo>
                        <a:pt x="88169" y="369094"/>
                        <a:pt x="7144" y="288068"/>
                        <a:pt x="7144" y="188119"/>
                      </a:cubicBezTo>
                      <a:cubicBezTo>
                        <a:pt x="7144" y="88169"/>
                        <a:pt x="88169" y="7144"/>
                        <a:pt x="188119" y="7144"/>
                      </a:cubicBezTo>
                      <a:cubicBezTo>
                        <a:pt x="288068" y="7144"/>
                        <a:pt x="369094" y="88169"/>
                        <a:pt x="369094" y="188119"/>
                      </a:cubicBezTo>
                      <a:close/>
                    </a:path>
                  </a:pathLst>
                </a:custGeom>
                <a:solidFill>
                  <a:srgbClr val="1FF52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95469"/>
                  <a:endParaRPr lang="nl-NL" sz="7200" dirty="0">
                    <a:solidFill>
                      <a:srgbClr val="211F26"/>
                    </a:solidFill>
                    <a:latin typeface="Segoe UI Light"/>
                  </a:endParaRPr>
                </a:p>
              </p:txBody>
            </p:sp>
            <p:grpSp>
              <p:nvGrpSpPr>
                <p:cNvPr id="47" name="Groep 46">
                  <a:extLst>
                    <a:ext uri="{FF2B5EF4-FFF2-40B4-BE49-F238E27FC236}">
                      <a16:creationId xmlns:a16="http://schemas.microsoft.com/office/drawing/2014/main" id="{34936ED2-CF39-4097-A7EF-D7A4BE2015C3}"/>
                    </a:ext>
                  </a:extLst>
                </p:cNvPr>
                <p:cNvGrpSpPr/>
                <p:nvPr/>
              </p:nvGrpSpPr>
              <p:grpSpPr>
                <a:xfrm>
                  <a:off x="10307162" y="1361199"/>
                  <a:ext cx="2200275" cy="1914525"/>
                  <a:chOff x="10307162" y="1361199"/>
                  <a:chExt cx="2200275" cy="1914525"/>
                </a:xfrm>
                <a:gradFill>
                  <a:gsLst>
                    <a:gs pos="0">
                      <a:srgbClr val="9D9FA1"/>
                    </a:gs>
                    <a:gs pos="70000">
                      <a:srgbClr val="211F26"/>
                    </a:gs>
                  </a:gsLst>
                  <a:lin ang="2700000" scaled="0"/>
                </a:gradFill>
              </p:grpSpPr>
              <p:sp>
                <p:nvSpPr>
                  <p:cNvPr id="48" name="Vrije vorm: vorm 47">
                    <a:extLst>
                      <a:ext uri="{FF2B5EF4-FFF2-40B4-BE49-F238E27FC236}">
                        <a16:creationId xmlns:a16="http://schemas.microsoft.com/office/drawing/2014/main" id="{F4DA863C-E2A5-4EE1-AC1B-F77781491D8C}"/>
                      </a:ext>
                    </a:extLst>
                  </p:cNvPr>
                  <p:cNvSpPr/>
                  <p:nvPr/>
                </p:nvSpPr>
                <p:spPr>
                  <a:xfrm>
                    <a:off x="10307162" y="1361199"/>
                    <a:ext cx="2200275" cy="1914525"/>
                  </a:xfrm>
                  <a:custGeom>
                    <a:avLst/>
                    <a:gdLst>
                      <a:gd name="connsiteX0" fmla="*/ 7144 w 2200275"/>
                      <a:gd name="connsiteY0" fmla="*/ 7144 h 1914525"/>
                      <a:gd name="connsiteX1" fmla="*/ 7144 w 2200275"/>
                      <a:gd name="connsiteY1" fmla="*/ 245269 h 1914525"/>
                      <a:gd name="connsiteX2" fmla="*/ 432911 w 2200275"/>
                      <a:gd name="connsiteY2" fmla="*/ 245269 h 1914525"/>
                      <a:gd name="connsiteX3" fmla="*/ 432911 w 2200275"/>
                      <a:gd name="connsiteY3" fmla="*/ 245269 h 1914525"/>
                      <a:gd name="connsiteX4" fmla="*/ 1959769 w 2200275"/>
                      <a:gd name="connsiteY4" fmla="*/ 245269 h 1914525"/>
                      <a:gd name="connsiteX5" fmla="*/ 1959769 w 2200275"/>
                      <a:gd name="connsiteY5" fmla="*/ 1674019 h 1914525"/>
                      <a:gd name="connsiteX6" fmla="*/ 245269 w 2200275"/>
                      <a:gd name="connsiteY6" fmla="*/ 1674019 h 1914525"/>
                      <a:gd name="connsiteX7" fmla="*/ 245269 w 2200275"/>
                      <a:gd name="connsiteY7" fmla="*/ 350044 h 1914525"/>
                      <a:gd name="connsiteX8" fmla="*/ 7144 w 2200275"/>
                      <a:gd name="connsiteY8" fmla="*/ 350044 h 1914525"/>
                      <a:gd name="connsiteX9" fmla="*/ 7144 w 2200275"/>
                      <a:gd name="connsiteY9" fmla="*/ 1912144 h 1914525"/>
                      <a:gd name="connsiteX10" fmla="*/ 2197894 w 2200275"/>
                      <a:gd name="connsiteY10" fmla="*/ 1912144 h 1914525"/>
                      <a:gd name="connsiteX11" fmla="*/ 2197894 w 2200275"/>
                      <a:gd name="connsiteY11" fmla="*/ 7144 h 191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200275" h="1914525">
                        <a:moveTo>
                          <a:pt x="7144" y="7144"/>
                        </a:moveTo>
                        <a:lnTo>
                          <a:pt x="7144" y="245269"/>
                        </a:lnTo>
                        <a:lnTo>
                          <a:pt x="432911" y="245269"/>
                        </a:lnTo>
                        <a:lnTo>
                          <a:pt x="432911" y="245269"/>
                        </a:lnTo>
                        <a:lnTo>
                          <a:pt x="1959769" y="245269"/>
                        </a:lnTo>
                        <a:lnTo>
                          <a:pt x="1959769" y="1674019"/>
                        </a:lnTo>
                        <a:lnTo>
                          <a:pt x="245269" y="1674019"/>
                        </a:lnTo>
                        <a:lnTo>
                          <a:pt x="245269" y="350044"/>
                        </a:lnTo>
                        <a:lnTo>
                          <a:pt x="7144" y="350044"/>
                        </a:lnTo>
                        <a:lnTo>
                          <a:pt x="7144" y="1912144"/>
                        </a:lnTo>
                        <a:lnTo>
                          <a:pt x="2197894" y="1912144"/>
                        </a:lnTo>
                        <a:lnTo>
                          <a:pt x="2197894" y="7144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95469"/>
                    <a:endParaRPr lang="nl-NL" sz="7200" dirty="0">
                      <a:solidFill>
                        <a:srgbClr val="211F26"/>
                      </a:solidFill>
                      <a:latin typeface="Segoe UI Light"/>
                    </a:endParaRPr>
                  </a:p>
                </p:txBody>
              </p:sp>
              <p:sp>
                <p:nvSpPr>
                  <p:cNvPr id="49" name="Vrije vorm: vorm 48">
                    <a:extLst>
                      <a:ext uri="{FF2B5EF4-FFF2-40B4-BE49-F238E27FC236}">
                        <a16:creationId xmlns:a16="http://schemas.microsoft.com/office/drawing/2014/main" id="{823BD5D1-62A3-4527-B38A-6A241C970C2B}"/>
                      </a:ext>
                    </a:extLst>
                  </p:cNvPr>
                  <p:cNvSpPr/>
                  <p:nvPr/>
                </p:nvSpPr>
                <p:spPr>
                  <a:xfrm>
                    <a:off x="10682447" y="1953654"/>
                    <a:ext cx="1438275" cy="885825"/>
                  </a:xfrm>
                  <a:custGeom>
                    <a:avLst/>
                    <a:gdLst>
                      <a:gd name="connsiteX0" fmla="*/ 1070134 w 1438275"/>
                      <a:gd name="connsiteY0" fmla="*/ 7144 h 885825"/>
                      <a:gd name="connsiteX1" fmla="*/ 801529 w 1438275"/>
                      <a:gd name="connsiteY1" fmla="*/ 275749 h 885825"/>
                      <a:gd name="connsiteX2" fmla="*/ 662464 w 1438275"/>
                      <a:gd name="connsiteY2" fmla="*/ 137636 h 885825"/>
                      <a:gd name="connsiteX3" fmla="*/ 7144 w 1438275"/>
                      <a:gd name="connsiteY3" fmla="*/ 784384 h 885825"/>
                      <a:gd name="connsiteX4" fmla="*/ 108109 w 1438275"/>
                      <a:gd name="connsiteY4" fmla="*/ 885349 h 885825"/>
                      <a:gd name="connsiteX5" fmla="*/ 662464 w 1438275"/>
                      <a:gd name="connsiteY5" fmla="*/ 338614 h 885825"/>
                      <a:gd name="connsiteX6" fmla="*/ 928211 w 1438275"/>
                      <a:gd name="connsiteY6" fmla="*/ 605314 h 885825"/>
                      <a:gd name="connsiteX7" fmla="*/ 1029176 w 1438275"/>
                      <a:gd name="connsiteY7" fmla="*/ 503396 h 885825"/>
                      <a:gd name="connsiteX8" fmla="*/ 902494 w 1438275"/>
                      <a:gd name="connsiteY8" fmla="*/ 376714 h 885825"/>
                      <a:gd name="connsiteX9" fmla="*/ 1070134 w 1438275"/>
                      <a:gd name="connsiteY9" fmla="*/ 209074 h 885825"/>
                      <a:gd name="connsiteX10" fmla="*/ 1337786 w 1438275"/>
                      <a:gd name="connsiteY10" fmla="*/ 480536 h 885825"/>
                      <a:gd name="connsiteX11" fmla="*/ 1438751 w 1438275"/>
                      <a:gd name="connsiteY11" fmla="*/ 378619 h 885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438275" h="885825">
                        <a:moveTo>
                          <a:pt x="1070134" y="7144"/>
                        </a:moveTo>
                        <a:lnTo>
                          <a:pt x="801529" y="275749"/>
                        </a:lnTo>
                        <a:lnTo>
                          <a:pt x="662464" y="137636"/>
                        </a:lnTo>
                        <a:lnTo>
                          <a:pt x="7144" y="784384"/>
                        </a:lnTo>
                        <a:lnTo>
                          <a:pt x="108109" y="885349"/>
                        </a:lnTo>
                        <a:lnTo>
                          <a:pt x="662464" y="338614"/>
                        </a:lnTo>
                        <a:lnTo>
                          <a:pt x="928211" y="605314"/>
                        </a:lnTo>
                        <a:lnTo>
                          <a:pt x="1029176" y="503396"/>
                        </a:lnTo>
                        <a:lnTo>
                          <a:pt x="902494" y="376714"/>
                        </a:lnTo>
                        <a:lnTo>
                          <a:pt x="1070134" y="209074"/>
                        </a:lnTo>
                        <a:lnTo>
                          <a:pt x="1337786" y="480536"/>
                        </a:lnTo>
                        <a:lnTo>
                          <a:pt x="1438751" y="378619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95469"/>
                    <a:endParaRPr lang="nl-NL" sz="7200" dirty="0">
                      <a:solidFill>
                        <a:srgbClr val="211F26"/>
                      </a:solidFill>
                      <a:latin typeface="Segoe UI Light"/>
                    </a:endParaRPr>
                  </a:p>
                </p:txBody>
              </p:sp>
            </p:grpSp>
          </p:grpSp>
          <p:sp>
            <p:nvSpPr>
              <p:cNvPr id="45" name="Tekstvak 44">
                <a:extLst>
                  <a:ext uri="{FF2B5EF4-FFF2-40B4-BE49-F238E27FC236}">
                    <a16:creationId xmlns:a16="http://schemas.microsoft.com/office/drawing/2014/main" id="{457A9AF2-4520-4BCD-953F-C9EE7CB0FB9E}"/>
                  </a:ext>
                </a:extLst>
              </p:cNvPr>
              <p:cNvSpPr txBox="1"/>
              <p:nvPr userDrawn="1"/>
            </p:nvSpPr>
            <p:spPr>
              <a:xfrm>
                <a:off x="-3565087" y="1617700"/>
                <a:ext cx="627469" cy="113727"/>
              </a:xfrm>
              <a:prstGeom prst="rect">
                <a:avLst/>
              </a:prstGeom>
              <a:noFill/>
            </p:spPr>
            <p:txBody>
              <a:bodyPr wrap="square" lIns="0" tIns="18000" rIns="0" bIns="0" rtlCol="0" anchor="t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Afbeeldingen</a:t>
                </a:r>
              </a:p>
            </p:txBody>
          </p:sp>
        </p:grpSp>
        <p:grpSp>
          <p:nvGrpSpPr>
            <p:cNvPr id="24" name="Groep 23">
              <a:extLst>
                <a:ext uri="{FF2B5EF4-FFF2-40B4-BE49-F238E27FC236}">
                  <a16:creationId xmlns:a16="http://schemas.microsoft.com/office/drawing/2014/main" id="{6B31165C-1E13-4332-968F-9586DA6B6F5F}"/>
                </a:ext>
              </a:extLst>
            </p:cNvPr>
            <p:cNvGrpSpPr/>
            <p:nvPr userDrawn="1"/>
          </p:nvGrpSpPr>
          <p:grpSpPr>
            <a:xfrm>
              <a:off x="-3354295" y="5166361"/>
              <a:ext cx="514284" cy="506545"/>
              <a:chOff x="12617641" y="3403239"/>
              <a:chExt cx="752963" cy="741634"/>
            </a:xfrm>
          </p:grpSpPr>
          <p:grpSp>
            <p:nvGrpSpPr>
              <p:cNvPr id="28" name="Groep 27">
                <a:extLst>
                  <a:ext uri="{FF2B5EF4-FFF2-40B4-BE49-F238E27FC236}">
                    <a16:creationId xmlns:a16="http://schemas.microsoft.com/office/drawing/2014/main" id="{12BDBF5F-8ED6-400D-9FD7-22F610C391A9}"/>
                  </a:ext>
                </a:extLst>
              </p:cNvPr>
              <p:cNvGrpSpPr/>
              <p:nvPr userDrawn="1"/>
            </p:nvGrpSpPr>
            <p:grpSpPr>
              <a:xfrm>
                <a:off x="12771530" y="3403239"/>
                <a:ext cx="467176" cy="448491"/>
                <a:chOff x="12782157" y="3403239"/>
                <a:chExt cx="467176" cy="448491"/>
              </a:xfrm>
            </p:grpSpPr>
            <p:grpSp>
              <p:nvGrpSpPr>
                <p:cNvPr id="31" name="Groep 30">
                  <a:extLst>
                    <a:ext uri="{FF2B5EF4-FFF2-40B4-BE49-F238E27FC236}">
                      <a16:creationId xmlns:a16="http://schemas.microsoft.com/office/drawing/2014/main" id="{C22ECC51-1A32-4DB3-80D2-E0D72D35D7FE}"/>
                    </a:ext>
                  </a:extLst>
                </p:cNvPr>
                <p:cNvGrpSpPr/>
                <p:nvPr userDrawn="1"/>
              </p:nvGrpSpPr>
              <p:grpSpPr>
                <a:xfrm>
                  <a:off x="12782157" y="3403239"/>
                  <a:ext cx="412976" cy="396132"/>
                  <a:chOff x="13554906" y="3320109"/>
                  <a:chExt cx="443917" cy="425811"/>
                </a:xfrm>
              </p:grpSpPr>
              <p:grpSp>
                <p:nvGrpSpPr>
                  <p:cNvPr id="38" name="Groep 37">
                    <a:extLst>
                      <a:ext uri="{FF2B5EF4-FFF2-40B4-BE49-F238E27FC236}">
                        <a16:creationId xmlns:a16="http://schemas.microsoft.com/office/drawing/2014/main" id="{8F1A6B47-709F-488A-8C91-FF2DEFCCA87B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17" cy="425811"/>
                    <a:chOff x="12909684" y="1276143"/>
                    <a:chExt cx="443917" cy="425811"/>
                  </a:xfrm>
                </p:grpSpPr>
                <p:sp>
                  <p:nvSpPr>
                    <p:cNvPr id="41" name="Rechthoek 40">
                      <a:extLst>
                        <a:ext uri="{FF2B5EF4-FFF2-40B4-BE49-F238E27FC236}">
                          <a16:creationId xmlns:a16="http://schemas.microsoft.com/office/drawing/2014/main" id="{D04A7F2F-CC39-40F5-BAAD-70CAC7A85198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9" y="1276143"/>
                      <a:ext cx="443912" cy="425811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42" name="Rechthoek 41">
                      <a:extLst>
                        <a:ext uri="{FF2B5EF4-FFF2-40B4-BE49-F238E27FC236}">
                          <a16:creationId xmlns:a16="http://schemas.microsoft.com/office/drawing/2014/main" id="{D1C469BA-C9C5-40B9-B95E-2E0388E0D8D8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43" name="Ovaal 42">
                      <a:extLst>
                        <a:ext uri="{FF2B5EF4-FFF2-40B4-BE49-F238E27FC236}">
                          <a16:creationId xmlns:a16="http://schemas.microsoft.com/office/drawing/2014/main" id="{7A41CF9F-1210-48AF-8DED-032FC058B930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</p:grpSp>
              <p:pic>
                <p:nvPicPr>
                  <p:cNvPr id="39" name="Afbeelding 38">
                    <a:extLst>
                      <a:ext uri="{FF2B5EF4-FFF2-40B4-BE49-F238E27FC236}">
                        <a16:creationId xmlns:a16="http://schemas.microsoft.com/office/drawing/2014/main" id="{CC809EAC-88CA-4F27-9388-C60E69594A9A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40" name="Afbeelding 39">
                    <a:extLst>
                      <a:ext uri="{FF2B5EF4-FFF2-40B4-BE49-F238E27FC236}">
                        <a16:creationId xmlns:a16="http://schemas.microsoft.com/office/drawing/2014/main" id="{78281CC7-6369-4029-B5B5-644126D26372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9" y="3449265"/>
                    <a:ext cx="173367" cy="111424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32" name="Groep 31">
                  <a:extLst>
                    <a:ext uri="{FF2B5EF4-FFF2-40B4-BE49-F238E27FC236}">
                      <a16:creationId xmlns:a16="http://schemas.microsoft.com/office/drawing/2014/main" id="{86B3BA5B-4E5A-462F-947E-CDE1D28E9B0D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6" name="Rechthoek 35">
                    <a:extLst>
                      <a:ext uri="{FF2B5EF4-FFF2-40B4-BE49-F238E27FC236}">
                        <a16:creationId xmlns:a16="http://schemas.microsoft.com/office/drawing/2014/main" id="{C2813F39-0B59-42C5-A4AD-89BC4B5C9D2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37" name="Rechthoek 36">
                    <a:extLst>
                      <a:ext uri="{FF2B5EF4-FFF2-40B4-BE49-F238E27FC236}">
                        <a16:creationId xmlns:a16="http://schemas.microsoft.com/office/drawing/2014/main" id="{B4916925-8A7A-45F9-A4BD-EB77737DFF0B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grpSp>
              <p:nvGrpSpPr>
                <p:cNvPr id="33" name="Groep 32">
                  <a:extLst>
                    <a:ext uri="{FF2B5EF4-FFF2-40B4-BE49-F238E27FC236}">
                      <a16:creationId xmlns:a16="http://schemas.microsoft.com/office/drawing/2014/main" id="{029166A0-76F4-4CE1-B46F-74C688AC8B92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4" name="Rechthoek 33">
                    <a:extLst>
                      <a:ext uri="{FF2B5EF4-FFF2-40B4-BE49-F238E27FC236}">
                        <a16:creationId xmlns:a16="http://schemas.microsoft.com/office/drawing/2014/main" id="{9CFB9DC3-7BD0-441E-BED8-48FE3BCF32F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35" name="Rechthoek 34">
                    <a:extLst>
                      <a:ext uri="{FF2B5EF4-FFF2-40B4-BE49-F238E27FC236}">
                        <a16:creationId xmlns:a16="http://schemas.microsoft.com/office/drawing/2014/main" id="{26CB410E-7DB1-4372-BF9E-2BC95A2AF195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</p:grpSp>
          <p:sp>
            <p:nvSpPr>
              <p:cNvPr id="29" name="Rechthoek 28">
                <a:extLst>
                  <a:ext uri="{FF2B5EF4-FFF2-40B4-BE49-F238E27FC236}">
                    <a16:creationId xmlns:a16="http://schemas.microsoft.com/office/drawing/2014/main" id="{8E9CB2B1-46D3-4430-9F54-0DA8CC2003E8}"/>
                  </a:ext>
                </a:extLst>
              </p:cNvPr>
              <p:cNvSpPr/>
              <p:nvPr userDrawn="1"/>
            </p:nvSpPr>
            <p:spPr>
              <a:xfrm>
                <a:off x="12617641" y="3889890"/>
                <a:ext cx="752963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Bijsnijden</a:t>
                </a:r>
              </a:p>
            </p:txBody>
          </p:sp>
          <p:sp>
            <p:nvSpPr>
              <p:cNvPr id="30" name="Gelijkbenige driehoek 29">
                <a:extLst>
                  <a:ext uri="{FF2B5EF4-FFF2-40B4-BE49-F238E27FC236}">
                    <a16:creationId xmlns:a16="http://schemas.microsoft.com/office/drawing/2014/main" id="{33C17C36-DE69-4BF4-AB51-3B337F90BB80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81818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25" name="Ovaal 24">
              <a:extLst>
                <a:ext uri="{FF2B5EF4-FFF2-40B4-BE49-F238E27FC236}">
                  <a16:creationId xmlns:a16="http://schemas.microsoft.com/office/drawing/2014/main" id="{DB3B3066-B155-4646-9A68-784432883411}"/>
                </a:ext>
              </a:extLst>
            </p:cNvPr>
            <p:cNvSpPr/>
            <p:nvPr userDrawn="1"/>
          </p:nvSpPr>
          <p:spPr>
            <a:xfrm>
              <a:off x="-3603587" y="18111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26" name="Rechthoek 25">
              <a:extLst>
                <a:ext uri="{FF2B5EF4-FFF2-40B4-BE49-F238E27FC236}">
                  <a16:creationId xmlns:a16="http://schemas.microsoft.com/office/drawing/2014/main" id="{1A8DD116-5ADC-449B-82CD-CD1308D4BF01}"/>
                </a:ext>
              </a:extLst>
            </p:cNvPr>
            <p:cNvSpPr/>
            <p:nvPr userDrawn="1"/>
          </p:nvSpPr>
          <p:spPr>
            <a:xfrm>
              <a:off x="-3319415" y="1811185"/>
              <a:ext cx="2944682" cy="32633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Kies de gewenste categorie en afbeelding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en klik 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‘Invoegen’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27" name="Rechthoek 26">
              <a:extLst>
                <a:ext uri="{FF2B5EF4-FFF2-40B4-BE49-F238E27FC236}">
                  <a16:creationId xmlns:a16="http://schemas.microsoft.com/office/drawing/2014/main" id="{B28EB8BC-2FED-45CA-94CD-BC54F1CFD0F9}"/>
                </a:ext>
              </a:extLst>
            </p:cNvPr>
            <p:cNvSpPr/>
            <p:nvPr userDrawn="1"/>
          </p:nvSpPr>
          <p:spPr>
            <a:xfrm>
              <a:off x="-3319415" y="2245760"/>
              <a:ext cx="825500" cy="209550"/>
            </a:xfrm>
            <a:prstGeom prst="rect">
              <a:avLst/>
            </a:prstGeom>
            <a:solidFill>
              <a:srgbClr val="1FF524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Invoegen</a:t>
              </a:r>
            </a:p>
          </p:txBody>
        </p:sp>
      </p:grpSp>
      <p:grpSp>
        <p:nvGrpSpPr>
          <p:cNvPr id="81" name="- INSTRUCTIES">
            <a:extLst>
              <a:ext uri="{FF2B5EF4-FFF2-40B4-BE49-F238E27FC236}">
                <a16:creationId xmlns:a16="http://schemas.microsoft.com/office/drawing/2014/main" id="{B8392306-22A2-4BDE-A295-3E22936BF223}"/>
              </a:ext>
            </a:extLst>
          </p:cNvPr>
          <p:cNvGrpSpPr/>
          <p:nvPr userDrawn="1"/>
        </p:nvGrpSpPr>
        <p:grpSpPr>
          <a:xfrm>
            <a:off x="-3786437" y="-1"/>
            <a:ext cx="3693386" cy="5952132"/>
            <a:chOff x="-3786437" y="-1"/>
            <a:chExt cx="3693386" cy="5952132"/>
          </a:xfrm>
        </p:grpSpPr>
        <p:sp>
          <p:nvSpPr>
            <p:cNvPr id="82" name="Rechthoek 81">
              <a:extLst>
                <a:ext uri="{FF2B5EF4-FFF2-40B4-BE49-F238E27FC236}">
                  <a16:creationId xmlns:a16="http://schemas.microsoft.com/office/drawing/2014/main" id="{D9F40525-E1D0-41FD-AF9C-30855B32210C}"/>
                </a:ext>
              </a:extLst>
            </p:cNvPr>
            <p:cNvSpPr/>
            <p:nvPr userDrawn="1"/>
          </p:nvSpPr>
          <p:spPr>
            <a:xfrm>
              <a:off x="-3786165" y="-1"/>
              <a:ext cx="3593091" cy="5124131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Tekst niveaus kiezen</a:t>
              </a:r>
            </a:p>
          </p:txBody>
        </p:sp>
        <p:sp>
          <p:nvSpPr>
            <p:cNvPr id="83" name="Ovaal 82">
              <a:extLst>
                <a:ext uri="{FF2B5EF4-FFF2-40B4-BE49-F238E27FC236}">
                  <a16:creationId xmlns:a16="http://schemas.microsoft.com/office/drawing/2014/main" id="{228D2141-C29E-4171-969B-D9F979266CEB}"/>
                </a:ext>
              </a:extLst>
            </p:cNvPr>
            <p:cNvSpPr/>
            <p:nvPr userDrawn="1"/>
          </p:nvSpPr>
          <p:spPr>
            <a:xfrm>
              <a:off x="-3604183" y="18374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84" name="Rechthoek 83">
              <a:extLst>
                <a:ext uri="{FF2B5EF4-FFF2-40B4-BE49-F238E27FC236}">
                  <a16:creationId xmlns:a16="http://schemas.microsoft.com/office/drawing/2014/main" id="{02E7889C-1239-4C50-889D-110A22D69DAB}"/>
                </a:ext>
              </a:extLst>
            </p:cNvPr>
            <p:cNvSpPr/>
            <p:nvPr userDrawn="1"/>
          </p:nvSpPr>
          <p:spPr>
            <a:xfrm>
              <a:off x="-3319415" y="183748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9875" marR="0" lvl="0" indent="-269875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1"/>
                </a:buClr>
                <a:buSzTx/>
                <a:buFont typeface="Calibri" panose="020F0502020204030204" pitchFamily="34" charset="0"/>
                <a:buChar char="›"/>
                <a:tabLst/>
                <a:defRPr/>
              </a:pP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endParaRPr kumimoji="0" lang="nl-NL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85" name="Ovaal 84">
              <a:extLst>
                <a:ext uri="{FF2B5EF4-FFF2-40B4-BE49-F238E27FC236}">
                  <a16:creationId xmlns:a16="http://schemas.microsoft.com/office/drawing/2014/main" id="{777D8A95-AC32-49BC-9AA8-4983C714719C}"/>
                </a:ext>
              </a:extLst>
            </p:cNvPr>
            <p:cNvSpPr/>
            <p:nvPr userDrawn="1"/>
          </p:nvSpPr>
          <p:spPr>
            <a:xfrm>
              <a:off x="-3604183" y="219682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86" name="Rechthoek 85">
              <a:extLst>
                <a:ext uri="{FF2B5EF4-FFF2-40B4-BE49-F238E27FC236}">
                  <a16:creationId xmlns:a16="http://schemas.microsoft.com/office/drawing/2014/main" id="{9BC5F7AB-7323-498E-B86B-75E49A6DA040}"/>
                </a:ext>
              </a:extLst>
            </p:cNvPr>
            <p:cNvSpPr/>
            <p:nvPr userDrawn="1"/>
          </p:nvSpPr>
          <p:spPr>
            <a:xfrm>
              <a:off x="-3604183" y="1196113"/>
              <a:ext cx="3229047" cy="45922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Gebruik onder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‘Start’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de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lijstniveau-knoppen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om een tekst niveau te kiezen. 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Kies uit:</a:t>
              </a:r>
            </a:p>
          </p:txBody>
        </p:sp>
        <p:sp>
          <p:nvSpPr>
            <p:cNvPr id="87" name="Rechthoek 86">
              <a:extLst>
                <a:ext uri="{FF2B5EF4-FFF2-40B4-BE49-F238E27FC236}">
                  <a16:creationId xmlns:a16="http://schemas.microsoft.com/office/drawing/2014/main" id="{7A2CA8E0-1A9B-4D61-BCE8-CB53EE5FAA3B}"/>
                </a:ext>
              </a:extLst>
            </p:cNvPr>
            <p:cNvSpPr/>
            <p:nvPr userDrawn="1"/>
          </p:nvSpPr>
          <p:spPr>
            <a:xfrm>
              <a:off x="-3319415" y="219682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39750" marR="0" lvl="0" indent="-269875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1"/>
                </a:buClr>
                <a:buSzTx/>
                <a:buFont typeface="Calibri" panose="020F0502020204030204" pitchFamily="34" charset="0"/>
                <a:buChar char="›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Sub-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endParaRPr kumimoji="0" lang="nl-NL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88" name="Ovaal 87">
              <a:extLst>
                <a:ext uri="{FF2B5EF4-FFF2-40B4-BE49-F238E27FC236}">
                  <a16:creationId xmlns:a16="http://schemas.microsoft.com/office/drawing/2014/main" id="{5349BB21-525A-4DA0-8C5E-47C4952E54DA}"/>
                </a:ext>
              </a:extLst>
            </p:cNvPr>
            <p:cNvSpPr/>
            <p:nvPr userDrawn="1"/>
          </p:nvSpPr>
          <p:spPr>
            <a:xfrm>
              <a:off x="-3604183" y="255617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89" name="Rechthoek 88">
              <a:extLst>
                <a:ext uri="{FF2B5EF4-FFF2-40B4-BE49-F238E27FC236}">
                  <a16:creationId xmlns:a16="http://schemas.microsoft.com/office/drawing/2014/main" id="{1634876E-EF53-47AA-A419-3A6F0B082708}"/>
                </a:ext>
              </a:extLst>
            </p:cNvPr>
            <p:cNvSpPr/>
            <p:nvPr userDrawn="1"/>
          </p:nvSpPr>
          <p:spPr>
            <a:xfrm>
              <a:off x="-3319415" y="255617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Calibri" panose="020F0502020204030204" pitchFamily="34" charset="0"/>
                <a:buNone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Platte tekst</a:t>
              </a:r>
            </a:p>
          </p:txBody>
        </p:sp>
        <p:sp>
          <p:nvSpPr>
            <p:cNvPr id="90" name="Ovaal 89">
              <a:extLst>
                <a:ext uri="{FF2B5EF4-FFF2-40B4-BE49-F238E27FC236}">
                  <a16:creationId xmlns:a16="http://schemas.microsoft.com/office/drawing/2014/main" id="{80AD0CEE-3513-4B4C-938D-ED5239DF3AC5}"/>
                </a:ext>
              </a:extLst>
            </p:cNvPr>
            <p:cNvSpPr/>
            <p:nvPr userDrawn="1"/>
          </p:nvSpPr>
          <p:spPr>
            <a:xfrm>
              <a:off x="-3604183" y="291551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91" name="Rechthoek 90">
              <a:extLst>
                <a:ext uri="{FF2B5EF4-FFF2-40B4-BE49-F238E27FC236}">
                  <a16:creationId xmlns:a16="http://schemas.microsoft.com/office/drawing/2014/main" id="{9B0F1109-C271-4C36-8527-3C3D688D911B}"/>
                </a:ext>
              </a:extLst>
            </p:cNvPr>
            <p:cNvSpPr/>
            <p:nvPr userDrawn="1"/>
          </p:nvSpPr>
          <p:spPr>
            <a:xfrm>
              <a:off x="-3319415" y="291551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4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Titel / Quote</a:t>
              </a:r>
            </a:p>
          </p:txBody>
        </p:sp>
        <p:sp>
          <p:nvSpPr>
            <p:cNvPr id="92" name="Ovaal 91">
              <a:extLst>
                <a:ext uri="{FF2B5EF4-FFF2-40B4-BE49-F238E27FC236}">
                  <a16:creationId xmlns:a16="http://schemas.microsoft.com/office/drawing/2014/main" id="{AC8EE8D8-D953-46CB-AD96-18866595271D}"/>
                </a:ext>
              </a:extLst>
            </p:cNvPr>
            <p:cNvSpPr/>
            <p:nvPr userDrawn="1"/>
          </p:nvSpPr>
          <p:spPr>
            <a:xfrm>
              <a:off x="-3604183" y="327486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5</a:t>
              </a:r>
            </a:p>
          </p:txBody>
        </p:sp>
        <p:sp>
          <p:nvSpPr>
            <p:cNvPr id="93" name="Rechthoek 92">
              <a:extLst>
                <a:ext uri="{FF2B5EF4-FFF2-40B4-BE49-F238E27FC236}">
                  <a16:creationId xmlns:a16="http://schemas.microsoft.com/office/drawing/2014/main" id="{59D483B8-9B9E-4891-845E-209BCF723F28}"/>
                </a:ext>
              </a:extLst>
            </p:cNvPr>
            <p:cNvSpPr/>
            <p:nvPr userDrawn="1"/>
          </p:nvSpPr>
          <p:spPr>
            <a:xfrm>
              <a:off x="-3319415" y="327486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Subtitel</a:t>
              </a:r>
            </a:p>
          </p:txBody>
        </p:sp>
        <p:sp>
          <p:nvSpPr>
            <p:cNvPr id="94" name="Ovaal 93">
              <a:extLst>
                <a:ext uri="{FF2B5EF4-FFF2-40B4-BE49-F238E27FC236}">
                  <a16:creationId xmlns:a16="http://schemas.microsoft.com/office/drawing/2014/main" id="{73C9D174-32B4-45E5-AC14-F5AD5C6A7EF6}"/>
                </a:ext>
              </a:extLst>
            </p:cNvPr>
            <p:cNvSpPr/>
            <p:nvPr userDrawn="1"/>
          </p:nvSpPr>
          <p:spPr>
            <a:xfrm>
              <a:off x="-3604183" y="363420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6</a:t>
              </a:r>
            </a:p>
          </p:txBody>
        </p:sp>
        <p:sp>
          <p:nvSpPr>
            <p:cNvPr id="95" name="Rechthoek 94">
              <a:extLst>
                <a:ext uri="{FF2B5EF4-FFF2-40B4-BE49-F238E27FC236}">
                  <a16:creationId xmlns:a16="http://schemas.microsoft.com/office/drawing/2014/main" id="{7BF3CE45-B79D-4B21-A2DC-074D2A4E5DB4}"/>
                </a:ext>
              </a:extLst>
            </p:cNvPr>
            <p:cNvSpPr/>
            <p:nvPr userDrawn="1"/>
          </p:nvSpPr>
          <p:spPr>
            <a:xfrm>
              <a:off x="-3319415" y="399355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Numerieke 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 </a:t>
              </a:r>
            </a:p>
          </p:txBody>
        </p:sp>
        <p:sp>
          <p:nvSpPr>
            <p:cNvPr id="96" name="Ovaal 95">
              <a:extLst>
                <a:ext uri="{FF2B5EF4-FFF2-40B4-BE49-F238E27FC236}">
                  <a16:creationId xmlns:a16="http://schemas.microsoft.com/office/drawing/2014/main" id="{67A21371-091D-49E9-A06F-D8F6234789A2}"/>
                </a:ext>
              </a:extLst>
            </p:cNvPr>
            <p:cNvSpPr/>
            <p:nvPr userDrawn="1"/>
          </p:nvSpPr>
          <p:spPr>
            <a:xfrm>
              <a:off x="-3604183" y="399355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7</a:t>
              </a:r>
            </a:p>
          </p:txBody>
        </p:sp>
        <p:sp>
          <p:nvSpPr>
            <p:cNvPr id="97" name="Rechthoek 96">
              <a:extLst>
                <a:ext uri="{FF2B5EF4-FFF2-40B4-BE49-F238E27FC236}">
                  <a16:creationId xmlns:a16="http://schemas.microsoft.com/office/drawing/2014/main" id="{1028657D-95BB-4872-A87C-42DF66AA4250}"/>
                </a:ext>
              </a:extLst>
            </p:cNvPr>
            <p:cNvSpPr/>
            <p:nvPr userDrawn="1"/>
          </p:nvSpPr>
          <p:spPr>
            <a:xfrm>
              <a:off x="-3325830" y="435289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+mj-lt"/>
                <a:buAutoNum type="alphaLcPeriod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Alfabetische 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 </a:t>
              </a:r>
            </a:p>
          </p:txBody>
        </p:sp>
        <p:sp>
          <p:nvSpPr>
            <p:cNvPr id="98" name="Ovaal 97">
              <a:extLst>
                <a:ext uri="{FF2B5EF4-FFF2-40B4-BE49-F238E27FC236}">
                  <a16:creationId xmlns:a16="http://schemas.microsoft.com/office/drawing/2014/main" id="{0CD1A746-5131-43D8-A14F-EE58748E4EF1}"/>
                </a:ext>
              </a:extLst>
            </p:cNvPr>
            <p:cNvSpPr/>
            <p:nvPr userDrawn="1"/>
          </p:nvSpPr>
          <p:spPr>
            <a:xfrm>
              <a:off x="-3604183" y="435289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8</a:t>
              </a:r>
            </a:p>
          </p:txBody>
        </p:sp>
        <p:sp>
          <p:nvSpPr>
            <p:cNvPr id="99" name="Rechthoek 98">
              <a:extLst>
                <a:ext uri="{FF2B5EF4-FFF2-40B4-BE49-F238E27FC236}">
                  <a16:creationId xmlns:a16="http://schemas.microsoft.com/office/drawing/2014/main" id="{DA5CE3EB-0095-43C0-AC16-F23225D10570}"/>
                </a:ext>
              </a:extLst>
            </p:cNvPr>
            <p:cNvSpPr/>
            <p:nvPr userDrawn="1"/>
          </p:nvSpPr>
          <p:spPr>
            <a:xfrm>
              <a:off x="-3319415" y="4712245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200" b="0" i="1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*Bronvermelding </a:t>
              </a:r>
            </a:p>
          </p:txBody>
        </p:sp>
        <p:sp>
          <p:nvSpPr>
            <p:cNvPr id="100" name="Ovaal 99">
              <a:extLst>
                <a:ext uri="{FF2B5EF4-FFF2-40B4-BE49-F238E27FC236}">
                  <a16:creationId xmlns:a16="http://schemas.microsoft.com/office/drawing/2014/main" id="{68BC6936-0A21-41EB-ADB8-A5B30B60A4B1}"/>
                </a:ext>
              </a:extLst>
            </p:cNvPr>
            <p:cNvSpPr/>
            <p:nvPr userDrawn="1"/>
          </p:nvSpPr>
          <p:spPr>
            <a:xfrm>
              <a:off x="-3604183" y="4712245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9</a:t>
              </a:r>
            </a:p>
          </p:txBody>
        </p:sp>
        <p:sp>
          <p:nvSpPr>
            <p:cNvPr id="101" name="Rechthoek 100">
              <a:extLst>
                <a:ext uri="{FF2B5EF4-FFF2-40B4-BE49-F238E27FC236}">
                  <a16:creationId xmlns:a16="http://schemas.microsoft.com/office/drawing/2014/main" id="{41615AE4-E42B-4DB5-9979-BB81A3F4D89D}"/>
                </a:ext>
              </a:extLst>
            </p:cNvPr>
            <p:cNvSpPr/>
            <p:nvPr userDrawn="1"/>
          </p:nvSpPr>
          <p:spPr>
            <a:xfrm>
              <a:off x="-3319415" y="363420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Kop</a:t>
              </a:r>
            </a:p>
          </p:txBody>
        </p:sp>
        <p:sp>
          <p:nvSpPr>
            <p:cNvPr id="102" name="Rechthoek 101">
              <a:extLst>
                <a:ext uri="{FF2B5EF4-FFF2-40B4-BE49-F238E27FC236}">
                  <a16:creationId xmlns:a16="http://schemas.microsoft.com/office/drawing/2014/main" id="{C6C8DFB3-BD0E-45C2-9254-AE2F995E35CB}"/>
                </a:ext>
              </a:extLst>
            </p:cNvPr>
            <p:cNvSpPr/>
            <p:nvPr userDrawn="1"/>
          </p:nvSpPr>
          <p:spPr>
            <a:xfrm>
              <a:off x="-3786437" y="5124131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MEER WETEN?</a:t>
              </a:r>
              <a:b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Ga naar de tab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'SLIDEBUILDER’ </a:t>
              </a: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en klik</a:t>
              </a:r>
              <a:b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op de knop 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'Support &amp; Inspiratie'</a:t>
              </a:r>
            </a:p>
          </p:txBody>
        </p:sp>
        <p:grpSp>
          <p:nvGrpSpPr>
            <p:cNvPr id="103" name="ICOON_info">
              <a:extLst>
                <a:ext uri="{FF2B5EF4-FFF2-40B4-BE49-F238E27FC236}">
                  <a16:creationId xmlns:a16="http://schemas.microsoft.com/office/drawing/2014/main" id="{935A8409-5ADE-413E-8FD0-FD4F623917D9}"/>
                </a:ext>
              </a:extLst>
            </p:cNvPr>
            <p:cNvGrpSpPr/>
            <p:nvPr userDrawn="1"/>
          </p:nvGrpSpPr>
          <p:grpSpPr>
            <a:xfrm>
              <a:off x="-376736" y="5063968"/>
              <a:ext cx="283685" cy="283685"/>
              <a:chOff x="-510741" y="5913713"/>
              <a:chExt cx="267555" cy="267555"/>
            </a:xfrm>
          </p:grpSpPr>
          <p:sp>
            <p:nvSpPr>
              <p:cNvPr id="151" name="Ovaal 150">
                <a:extLst>
                  <a:ext uri="{FF2B5EF4-FFF2-40B4-BE49-F238E27FC236}">
                    <a16:creationId xmlns:a16="http://schemas.microsoft.com/office/drawing/2014/main" id="{3BAB3EF6-B618-44B4-83CD-D8BD3E973254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52" name="Graphic 163" descr="Informatie">
                <a:extLst>
                  <a:ext uri="{FF2B5EF4-FFF2-40B4-BE49-F238E27FC236}">
                    <a16:creationId xmlns:a16="http://schemas.microsoft.com/office/drawing/2014/main" id="{0C94AB07-2903-4048-97E9-6B80AB8180A3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04" name="VOORBEELD">
              <a:extLst>
                <a:ext uri="{FF2B5EF4-FFF2-40B4-BE49-F238E27FC236}">
                  <a16:creationId xmlns:a16="http://schemas.microsoft.com/office/drawing/2014/main" id="{718351B0-EC43-4C07-884D-C394D1C33FA6}"/>
                </a:ext>
              </a:extLst>
            </p:cNvPr>
            <p:cNvGrpSpPr/>
            <p:nvPr userDrawn="1"/>
          </p:nvGrpSpPr>
          <p:grpSpPr>
            <a:xfrm>
              <a:off x="-3605171" y="458674"/>
              <a:ext cx="3234311" cy="558875"/>
              <a:chOff x="-3605171" y="458674"/>
              <a:chExt cx="3234311" cy="558875"/>
            </a:xfrm>
          </p:grpSpPr>
          <p:sp>
            <p:nvSpPr>
              <p:cNvPr id="111" name="Rechthoek 110">
                <a:extLst>
                  <a:ext uri="{FF2B5EF4-FFF2-40B4-BE49-F238E27FC236}">
                    <a16:creationId xmlns:a16="http://schemas.microsoft.com/office/drawing/2014/main" id="{2AF50AC6-6C4A-432C-BE5E-3926330861F7}"/>
                  </a:ext>
                </a:extLst>
              </p:cNvPr>
              <p:cNvSpPr/>
              <p:nvPr userDrawn="1"/>
            </p:nvSpPr>
            <p:spPr>
              <a:xfrm>
                <a:off x="-3604183" y="458674"/>
                <a:ext cx="393459" cy="184058"/>
              </a:xfrm>
              <a:prstGeom prst="rect">
                <a:avLst/>
              </a:prstGeom>
              <a:solidFill>
                <a:srgbClr val="F8F8F8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1800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Start</a:t>
                </a:r>
              </a:p>
            </p:txBody>
          </p:sp>
          <p:sp>
            <p:nvSpPr>
              <p:cNvPr id="112" name="Rechthoek 111">
                <a:extLst>
                  <a:ext uri="{FF2B5EF4-FFF2-40B4-BE49-F238E27FC236}">
                    <a16:creationId xmlns:a16="http://schemas.microsoft.com/office/drawing/2014/main" id="{C69FBCD7-3739-4773-9FBB-6B8D221EE3B7}"/>
                  </a:ext>
                </a:extLst>
              </p:cNvPr>
              <p:cNvSpPr/>
              <p:nvPr userDrawn="1"/>
            </p:nvSpPr>
            <p:spPr>
              <a:xfrm>
                <a:off x="-3599184" y="621345"/>
                <a:ext cx="383782" cy="27171"/>
              </a:xfrm>
              <a:prstGeom prst="rect">
                <a:avLst/>
              </a:prstGeom>
              <a:solidFill>
                <a:srgbClr val="B7462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113" name="Groep 112">
                <a:extLst>
                  <a:ext uri="{FF2B5EF4-FFF2-40B4-BE49-F238E27FC236}">
                    <a16:creationId xmlns:a16="http://schemas.microsoft.com/office/drawing/2014/main" id="{496E8965-C0D0-41FE-87B5-77003F35BAED}"/>
                  </a:ext>
                </a:extLst>
              </p:cNvPr>
              <p:cNvGrpSpPr/>
              <p:nvPr userDrawn="1"/>
            </p:nvGrpSpPr>
            <p:grpSpPr>
              <a:xfrm>
                <a:off x="-3386247" y="830871"/>
                <a:ext cx="139423" cy="109566"/>
                <a:chOff x="-2866744" y="827071"/>
                <a:chExt cx="168701" cy="132575"/>
              </a:xfrm>
            </p:grpSpPr>
            <p:grpSp>
              <p:nvGrpSpPr>
                <p:cNvPr id="144" name="Groep 143">
                  <a:extLst>
                    <a:ext uri="{FF2B5EF4-FFF2-40B4-BE49-F238E27FC236}">
                      <a16:creationId xmlns:a16="http://schemas.microsoft.com/office/drawing/2014/main" id="{E4B208C3-578F-47E8-9876-0EE61EF9E214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146" name="Rechte verbindingslijn 145">
                    <a:extLst>
                      <a:ext uri="{FF2B5EF4-FFF2-40B4-BE49-F238E27FC236}">
                        <a16:creationId xmlns:a16="http://schemas.microsoft.com/office/drawing/2014/main" id="{C0C6F0E3-EC94-4A9F-B630-CF3E82BB334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7" name="Rechte verbindingslijn 146">
                    <a:extLst>
                      <a:ext uri="{FF2B5EF4-FFF2-40B4-BE49-F238E27FC236}">
                        <a16:creationId xmlns:a16="http://schemas.microsoft.com/office/drawing/2014/main" id="{241628FB-3A51-49F0-8300-4D18E4BD007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8" name="Rechte verbindingslijn 147">
                    <a:extLst>
                      <a:ext uri="{FF2B5EF4-FFF2-40B4-BE49-F238E27FC236}">
                        <a16:creationId xmlns:a16="http://schemas.microsoft.com/office/drawing/2014/main" id="{D733552E-19D5-4C22-991F-35BBCD551CA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9" name="Rechte verbindingslijn 148">
                    <a:extLst>
                      <a:ext uri="{FF2B5EF4-FFF2-40B4-BE49-F238E27FC236}">
                        <a16:creationId xmlns:a16="http://schemas.microsoft.com/office/drawing/2014/main" id="{BC9D70E0-7324-42DF-8ADB-29EE37CDB53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0" name="Rechte verbindingslijn 149">
                    <a:extLst>
                      <a:ext uri="{FF2B5EF4-FFF2-40B4-BE49-F238E27FC236}">
                        <a16:creationId xmlns:a16="http://schemas.microsoft.com/office/drawing/2014/main" id="{DAB14502-3FAB-4BF6-BB4B-9725B262C53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145" name="Pijl: rechts 144">
                  <a:extLst>
                    <a:ext uri="{FF2B5EF4-FFF2-40B4-BE49-F238E27FC236}">
                      <a16:creationId xmlns:a16="http://schemas.microsoft.com/office/drawing/2014/main" id="{4CDA981A-E800-45AE-9B97-EBEC465A3132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14" name="Groep 113">
                <a:extLst>
                  <a:ext uri="{FF2B5EF4-FFF2-40B4-BE49-F238E27FC236}">
                    <a16:creationId xmlns:a16="http://schemas.microsoft.com/office/drawing/2014/main" id="{46E009BB-F916-4D5E-A68F-1D6FE6C73CD9}"/>
                  </a:ext>
                </a:extLst>
              </p:cNvPr>
              <p:cNvGrpSpPr/>
              <p:nvPr userDrawn="1"/>
            </p:nvGrpSpPr>
            <p:grpSpPr>
              <a:xfrm>
                <a:off x="-3605171" y="830871"/>
                <a:ext cx="139423" cy="109566"/>
                <a:chOff x="-2866744" y="518074"/>
                <a:chExt cx="168701" cy="132575"/>
              </a:xfrm>
            </p:grpSpPr>
            <p:grpSp>
              <p:nvGrpSpPr>
                <p:cNvPr id="137" name="Groep 136">
                  <a:extLst>
                    <a:ext uri="{FF2B5EF4-FFF2-40B4-BE49-F238E27FC236}">
                      <a16:creationId xmlns:a16="http://schemas.microsoft.com/office/drawing/2014/main" id="{D3C2A464-33A1-456A-AAD6-345A64B33894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139" name="Rechte verbindingslijn 138">
                    <a:extLst>
                      <a:ext uri="{FF2B5EF4-FFF2-40B4-BE49-F238E27FC236}">
                        <a16:creationId xmlns:a16="http://schemas.microsoft.com/office/drawing/2014/main" id="{A93C63BB-626B-4C2D-99F7-504C247574C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0" name="Rechte verbindingslijn 139">
                    <a:extLst>
                      <a:ext uri="{FF2B5EF4-FFF2-40B4-BE49-F238E27FC236}">
                        <a16:creationId xmlns:a16="http://schemas.microsoft.com/office/drawing/2014/main" id="{AA166B90-B1C6-4335-9BEE-3F2DFA13280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1" name="Rechte verbindingslijn 140">
                    <a:extLst>
                      <a:ext uri="{FF2B5EF4-FFF2-40B4-BE49-F238E27FC236}">
                        <a16:creationId xmlns:a16="http://schemas.microsoft.com/office/drawing/2014/main" id="{AB57DFBF-FDF5-4140-B5F7-C5B23FD283E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2" name="Rechte verbindingslijn 141">
                    <a:extLst>
                      <a:ext uri="{FF2B5EF4-FFF2-40B4-BE49-F238E27FC236}">
                        <a16:creationId xmlns:a16="http://schemas.microsoft.com/office/drawing/2014/main" id="{F0677E4C-04E2-4AD1-B775-A9F41DF97D6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3" name="Rechte verbindingslijn 142">
                    <a:extLst>
                      <a:ext uri="{FF2B5EF4-FFF2-40B4-BE49-F238E27FC236}">
                        <a16:creationId xmlns:a16="http://schemas.microsoft.com/office/drawing/2014/main" id="{690D505F-5F5D-4434-B88D-A3CCF67461C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138" name="Pijl: rechts 137">
                  <a:extLst>
                    <a:ext uri="{FF2B5EF4-FFF2-40B4-BE49-F238E27FC236}">
                      <a16:creationId xmlns:a16="http://schemas.microsoft.com/office/drawing/2014/main" id="{61616C8B-66FD-49C0-BB46-52F2B2FDD605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cxnSp>
            <p:nvCxnSpPr>
              <p:cNvPr id="115" name="Rechte verbindingslijn 114">
                <a:extLst>
                  <a:ext uri="{FF2B5EF4-FFF2-40B4-BE49-F238E27FC236}">
                    <a16:creationId xmlns:a16="http://schemas.microsoft.com/office/drawing/2014/main" id="{E98478DD-2FD3-46D8-B81D-4CCABE84CE7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459956" y="588169"/>
                <a:ext cx="547687" cy="219076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16" name="Rechte verbindingslijn 115">
                <a:extLst>
                  <a:ext uri="{FF2B5EF4-FFF2-40B4-BE49-F238E27FC236}">
                    <a16:creationId xmlns:a16="http://schemas.microsoft.com/office/drawing/2014/main" id="{BAE9B0B6-21A5-4B4C-80DA-C6FB9B092D8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224213" y="828675"/>
                <a:ext cx="319088" cy="0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sp>
            <p:nvSpPr>
              <p:cNvPr id="117" name="Rechthoek 116">
                <a:extLst>
                  <a:ext uri="{FF2B5EF4-FFF2-40B4-BE49-F238E27FC236}">
                    <a16:creationId xmlns:a16="http://schemas.microsoft.com/office/drawing/2014/main" id="{0D05FED5-6510-45B8-AED1-B70318A36C1A}"/>
                  </a:ext>
                </a:extLst>
              </p:cNvPr>
              <p:cNvSpPr/>
              <p:nvPr userDrawn="1"/>
            </p:nvSpPr>
            <p:spPr>
              <a:xfrm>
                <a:off x="-2559903" y="512179"/>
                <a:ext cx="2189042" cy="15108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Tekstniveau omhoog</a:t>
                </a:r>
              </a:p>
            </p:txBody>
          </p:sp>
          <p:sp>
            <p:nvSpPr>
              <p:cNvPr id="118" name="Rechthoek 117">
                <a:extLst>
                  <a:ext uri="{FF2B5EF4-FFF2-40B4-BE49-F238E27FC236}">
                    <a16:creationId xmlns:a16="http://schemas.microsoft.com/office/drawing/2014/main" id="{B279606A-9D44-47ED-BA81-47536B9AFB86}"/>
                  </a:ext>
                </a:extLst>
              </p:cNvPr>
              <p:cNvSpPr/>
              <p:nvPr userDrawn="1"/>
            </p:nvSpPr>
            <p:spPr>
              <a:xfrm>
                <a:off x="-2559903" y="819562"/>
                <a:ext cx="2189043" cy="142202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Tekstniveau omlaag</a:t>
                </a:r>
              </a:p>
            </p:txBody>
          </p:sp>
          <p:grpSp>
            <p:nvGrpSpPr>
              <p:cNvPr id="119" name="Groep 118">
                <a:extLst>
                  <a:ext uri="{FF2B5EF4-FFF2-40B4-BE49-F238E27FC236}">
                    <a16:creationId xmlns:a16="http://schemas.microsoft.com/office/drawing/2014/main" id="{777965B2-2976-40DD-AEF6-DDA4F47A3C63}"/>
                  </a:ext>
                </a:extLst>
              </p:cNvPr>
              <p:cNvGrpSpPr/>
              <p:nvPr userDrawn="1"/>
            </p:nvGrpSpPr>
            <p:grpSpPr>
              <a:xfrm>
                <a:off x="-2916763" y="769168"/>
                <a:ext cx="268738" cy="248381"/>
                <a:chOff x="-2916763" y="769168"/>
                <a:chExt cx="268738" cy="248381"/>
              </a:xfrm>
            </p:grpSpPr>
            <p:sp>
              <p:nvSpPr>
                <p:cNvPr id="129" name="Rechthoek 128">
                  <a:extLst>
                    <a:ext uri="{FF2B5EF4-FFF2-40B4-BE49-F238E27FC236}">
                      <a16:creationId xmlns:a16="http://schemas.microsoft.com/office/drawing/2014/main" id="{71AFBB9A-BA0A-4B05-86A8-BA32C0848B80}"/>
                    </a:ext>
                  </a:extLst>
                </p:cNvPr>
                <p:cNvSpPr/>
                <p:nvPr userDrawn="1"/>
              </p:nvSpPr>
              <p:spPr>
                <a:xfrm>
                  <a:off x="-2916763" y="769168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130" name="Groep 129">
                  <a:extLst>
                    <a:ext uri="{FF2B5EF4-FFF2-40B4-BE49-F238E27FC236}">
                      <a16:creationId xmlns:a16="http://schemas.microsoft.com/office/drawing/2014/main" id="{630B6BC2-0860-465F-ABC7-93BAA5E7E481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132" name="Rechte verbindingslijn 131">
                    <a:extLst>
                      <a:ext uri="{FF2B5EF4-FFF2-40B4-BE49-F238E27FC236}">
                        <a16:creationId xmlns:a16="http://schemas.microsoft.com/office/drawing/2014/main" id="{85E38FB8-9A5E-43B4-98BD-6C1CA66E038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3" name="Rechte verbindingslijn 132">
                    <a:extLst>
                      <a:ext uri="{FF2B5EF4-FFF2-40B4-BE49-F238E27FC236}">
                        <a16:creationId xmlns:a16="http://schemas.microsoft.com/office/drawing/2014/main" id="{515E3705-F164-42CE-ABB7-85216A88F26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4" name="Rechte verbindingslijn 133">
                    <a:extLst>
                      <a:ext uri="{FF2B5EF4-FFF2-40B4-BE49-F238E27FC236}">
                        <a16:creationId xmlns:a16="http://schemas.microsoft.com/office/drawing/2014/main" id="{AB4FB9C8-A446-4BA0-B2A3-D836321918F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5" name="Rechte verbindingslijn 134">
                    <a:extLst>
                      <a:ext uri="{FF2B5EF4-FFF2-40B4-BE49-F238E27FC236}">
                        <a16:creationId xmlns:a16="http://schemas.microsoft.com/office/drawing/2014/main" id="{25FC5996-79DD-4211-A23E-4EA7FF69691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6" name="Rechte verbindingslijn 135">
                    <a:extLst>
                      <a:ext uri="{FF2B5EF4-FFF2-40B4-BE49-F238E27FC236}">
                        <a16:creationId xmlns:a16="http://schemas.microsoft.com/office/drawing/2014/main" id="{D3EE4207-066E-490A-8311-33B0D9A448E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131" name="Pijl: rechts 130">
                  <a:extLst>
                    <a:ext uri="{FF2B5EF4-FFF2-40B4-BE49-F238E27FC236}">
                      <a16:creationId xmlns:a16="http://schemas.microsoft.com/office/drawing/2014/main" id="{9ACF1606-DDE8-4DB2-80EF-759EAD051B1F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20" name="Groep 119">
                <a:extLst>
                  <a:ext uri="{FF2B5EF4-FFF2-40B4-BE49-F238E27FC236}">
                    <a16:creationId xmlns:a16="http://schemas.microsoft.com/office/drawing/2014/main" id="{C1468EE8-BBC5-42A2-8B25-FC57EE058454}"/>
                  </a:ext>
                </a:extLst>
              </p:cNvPr>
              <p:cNvGrpSpPr/>
              <p:nvPr userDrawn="1"/>
            </p:nvGrpSpPr>
            <p:grpSpPr>
              <a:xfrm>
                <a:off x="-2916763" y="460171"/>
                <a:ext cx="268738" cy="248381"/>
                <a:chOff x="-2916763" y="460171"/>
                <a:chExt cx="268738" cy="248381"/>
              </a:xfrm>
            </p:grpSpPr>
            <p:sp>
              <p:nvSpPr>
                <p:cNvPr id="121" name="Rechthoek 120">
                  <a:extLst>
                    <a:ext uri="{FF2B5EF4-FFF2-40B4-BE49-F238E27FC236}">
                      <a16:creationId xmlns:a16="http://schemas.microsoft.com/office/drawing/2014/main" id="{DCAA830C-AFDB-4806-B93D-D909D404564F}"/>
                    </a:ext>
                  </a:extLst>
                </p:cNvPr>
                <p:cNvSpPr/>
                <p:nvPr userDrawn="1"/>
              </p:nvSpPr>
              <p:spPr>
                <a:xfrm>
                  <a:off x="-2916763" y="460171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122" name="Groep 121">
                  <a:extLst>
                    <a:ext uri="{FF2B5EF4-FFF2-40B4-BE49-F238E27FC236}">
                      <a16:creationId xmlns:a16="http://schemas.microsoft.com/office/drawing/2014/main" id="{6E9E12FD-9A53-4AA8-9F24-E67A11BE84D9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124" name="Rechte verbindingslijn 123">
                    <a:extLst>
                      <a:ext uri="{FF2B5EF4-FFF2-40B4-BE49-F238E27FC236}">
                        <a16:creationId xmlns:a16="http://schemas.microsoft.com/office/drawing/2014/main" id="{DA69DD63-DA73-4B1C-9F52-5EA7F46228E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25" name="Rechte verbindingslijn 124">
                    <a:extLst>
                      <a:ext uri="{FF2B5EF4-FFF2-40B4-BE49-F238E27FC236}">
                        <a16:creationId xmlns:a16="http://schemas.microsoft.com/office/drawing/2014/main" id="{D6172A2F-4ED3-4C95-A9D9-AA9CF8829E7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26" name="Rechte verbindingslijn 125">
                    <a:extLst>
                      <a:ext uri="{FF2B5EF4-FFF2-40B4-BE49-F238E27FC236}">
                        <a16:creationId xmlns:a16="http://schemas.microsoft.com/office/drawing/2014/main" id="{4F748A07-42B1-4F02-BCCC-20B475A15EB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27" name="Rechte verbindingslijn 126">
                    <a:extLst>
                      <a:ext uri="{FF2B5EF4-FFF2-40B4-BE49-F238E27FC236}">
                        <a16:creationId xmlns:a16="http://schemas.microsoft.com/office/drawing/2014/main" id="{FF4732DB-2EC0-4A95-8571-7327908BB64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28" name="Rechte verbindingslijn 127">
                    <a:extLst>
                      <a:ext uri="{FF2B5EF4-FFF2-40B4-BE49-F238E27FC236}">
                        <a16:creationId xmlns:a16="http://schemas.microsoft.com/office/drawing/2014/main" id="{927403A5-8FFA-4387-BFD9-06AFA017D68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123" name="Pijl: rechts 122">
                  <a:extLst>
                    <a:ext uri="{FF2B5EF4-FFF2-40B4-BE49-F238E27FC236}">
                      <a16:creationId xmlns:a16="http://schemas.microsoft.com/office/drawing/2014/main" id="{C906447E-675C-47AE-ACF4-1B7AD1832C34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105" name="Groep 104">
              <a:extLst>
                <a:ext uri="{FF2B5EF4-FFF2-40B4-BE49-F238E27FC236}">
                  <a16:creationId xmlns:a16="http://schemas.microsoft.com/office/drawing/2014/main" id="{7B5F7959-F233-46A7-85DC-2B737F4C5150}"/>
                </a:ext>
              </a:extLst>
            </p:cNvPr>
            <p:cNvGrpSpPr/>
            <p:nvPr userDrawn="1"/>
          </p:nvGrpSpPr>
          <p:grpSpPr>
            <a:xfrm>
              <a:off x="-938434" y="5326819"/>
              <a:ext cx="627798" cy="576693"/>
              <a:chOff x="-1753862" y="6112775"/>
              <a:chExt cx="759635" cy="697798"/>
            </a:xfrm>
          </p:grpSpPr>
          <p:grpSp>
            <p:nvGrpSpPr>
              <p:cNvPr id="106" name="Inspireren">
                <a:extLst>
                  <a:ext uri="{FF2B5EF4-FFF2-40B4-BE49-F238E27FC236}">
                    <a16:creationId xmlns:a16="http://schemas.microsoft.com/office/drawing/2014/main" id="{BECE6C63-6428-4B75-8458-414A461D7AF4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-1484858" y="6112775"/>
                <a:ext cx="205431" cy="293286"/>
                <a:chOff x="4768" y="2783"/>
                <a:chExt cx="788" cy="1125"/>
              </a:xfrm>
              <a:gradFill>
                <a:gsLst>
                  <a:gs pos="0">
                    <a:srgbClr val="9D9FA1"/>
                  </a:gs>
                  <a:gs pos="70000">
                    <a:srgbClr val="211F26"/>
                  </a:gs>
                </a:gsLst>
                <a:lin ang="2700000" scaled="0"/>
              </a:gradFill>
            </p:grpSpPr>
            <p:sp>
              <p:nvSpPr>
                <p:cNvPr id="108" name="Freeform 12">
                  <a:extLst>
                    <a:ext uri="{FF2B5EF4-FFF2-40B4-BE49-F238E27FC236}">
                      <a16:creationId xmlns:a16="http://schemas.microsoft.com/office/drawing/2014/main" id="{48F89020-84C7-4EE9-9068-12696F6C3B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1" y="3186"/>
                  <a:ext cx="319" cy="288"/>
                </a:xfrm>
                <a:custGeom>
                  <a:avLst/>
                  <a:gdLst>
                    <a:gd name="T0" fmla="*/ 220 w 319"/>
                    <a:gd name="T1" fmla="*/ 288 h 288"/>
                    <a:gd name="T2" fmla="*/ 107 w 319"/>
                    <a:gd name="T3" fmla="*/ 288 h 288"/>
                    <a:gd name="T4" fmla="*/ 0 w 319"/>
                    <a:gd name="T5" fmla="*/ 0 h 288"/>
                    <a:gd name="T6" fmla="*/ 319 w 319"/>
                    <a:gd name="T7" fmla="*/ 0 h 288"/>
                    <a:gd name="T8" fmla="*/ 220 w 319"/>
                    <a:gd name="T9" fmla="*/ 28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9" h="288">
                      <a:moveTo>
                        <a:pt x="220" y="288"/>
                      </a:moveTo>
                      <a:lnTo>
                        <a:pt x="107" y="288"/>
                      </a:lnTo>
                      <a:lnTo>
                        <a:pt x="0" y="0"/>
                      </a:lnTo>
                      <a:lnTo>
                        <a:pt x="319" y="0"/>
                      </a:lnTo>
                      <a:lnTo>
                        <a:pt x="220" y="288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109" name="Freeform 13">
                  <a:extLst>
                    <a:ext uri="{FF2B5EF4-FFF2-40B4-BE49-F238E27FC236}">
                      <a16:creationId xmlns:a16="http://schemas.microsoft.com/office/drawing/2014/main" id="{EBDD5C31-A886-4078-9F1E-481CAAD524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2" y="3796"/>
                  <a:ext cx="282" cy="112"/>
                </a:xfrm>
                <a:custGeom>
                  <a:avLst/>
                  <a:gdLst>
                    <a:gd name="T0" fmla="*/ 229 w 251"/>
                    <a:gd name="T1" fmla="*/ 70 h 100"/>
                    <a:gd name="T2" fmla="*/ 229 w 251"/>
                    <a:gd name="T3" fmla="*/ 69 h 100"/>
                    <a:gd name="T4" fmla="*/ 251 w 251"/>
                    <a:gd name="T5" fmla="*/ 0 h 100"/>
                    <a:gd name="T6" fmla="*/ 0 w 251"/>
                    <a:gd name="T7" fmla="*/ 0 h 100"/>
                    <a:gd name="T8" fmla="*/ 22 w 251"/>
                    <a:gd name="T9" fmla="*/ 69 h 100"/>
                    <a:gd name="T10" fmla="*/ 63 w 251"/>
                    <a:gd name="T11" fmla="*/ 100 h 100"/>
                    <a:gd name="T12" fmla="*/ 188 w 251"/>
                    <a:gd name="T13" fmla="*/ 100 h 100"/>
                    <a:gd name="T14" fmla="*/ 229 w 251"/>
                    <a:gd name="T15" fmla="*/ 71 h 100"/>
                    <a:gd name="T16" fmla="*/ 229 w 251"/>
                    <a:gd name="T17" fmla="*/ 71 h 100"/>
                    <a:gd name="T18" fmla="*/ 229 w 251"/>
                    <a:gd name="T19" fmla="*/ 7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1" h="100">
                      <a:moveTo>
                        <a:pt x="229" y="70"/>
                      </a:moveTo>
                      <a:cubicBezTo>
                        <a:pt x="229" y="70"/>
                        <a:pt x="229" y="69"/>
                        <a:pt x="229" y="69"/>
                      </a:cubicBezTo>
                      <a:cubicBezTo>
                        <a:pt x="251" y="0"/>
                        <a:pt x="251" y="0"/>
                        <a:pt x="25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7" y="87"/>
                        <a:pt x="44" y="100"/>
                        <a:pt x="63" y="100"/>
                      </a:cubicBezTo>
                      <a:cubicBezTo>
                        <a:pt x="188" y="100"/>
                        <a:pt x="188" y="100"/>
                        <a:pt x="188" y="100"/>
                      </a:cubicBezTo>
                      <a:cubicBezTo>
                        <a:pt x="207" y="100"/>
                        <a:pt x="223" y="88"/>
                        <a:pt x="229" y="71"/>
                      </a:cubicBezTo>
                      <a:cubicBezTo>
                        <a:pt x="229" y="71"/>
                        <a:pt x="229" y="71"/>
                        <a:pt x="229" y="71"/>
                      </a:cubicBezTo>
                      <a:lnTo>
                        <a:pt x="229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110" name="Freeform 14">
                  <a:extLst>
                    <a:ext uri="{FF2B5EF4-FFF2-40B4-BE49-F238E27FC236}">
                      <a16:creationId xmlns:a16="http://schemas.microsoft.com/office/drawing/2014/main" id="{714D762F-5FDF-4AFE-A5D3-41C9119FAFE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68" y="2783"/>
                  <a:ext cx="788" cy="966"/>
                </a:xfrm>
                <a:custGeom>
                  <a:avLst/>
                  <a:gdLst>
                    <a:gd name="T0" fmla="*/ 351 w 702"/>
                    <a:gd name="T1" fmla="*/ 0 h 860"/>
                    <a:gd name="T2" fmla="*/ 0 w 702"/>
                    <a:gd name="T3" fmla="*/ 351 h 860"/>
                    <a:gd name="T4" fmla="*/ 134 w 702"/>
                    <a:gd name="T5" fmla="*/ 627 h 860"/>
                    <a:gd name="T6" fmla="*/ 165 w 702"/>
                    <a:gd name="T7" fmla="*/ 718 h 860"/>
                    <a:gd name="T8" fmla="*/ 266 w 702"/>
                    <a:gd name="T9" fmla="*/ 718 h 860"/>
                    <a:gd name="T10" fmla="*/ 266 w 702"/>
                    <a:gd name="T11" fmla="*/ 718 h 860"/>
                    <a:gd name="T12" fmla="*/ 434 w 702"/>
                    <a:gd name="T13" fmla="*/ 718 h 860"/>
                    <a:gd name="T14" fmla="*/ 419 w 702"/>
                    <a:gd name="T15" fmla="*/ 760 h 860"/>
                    <a:gd name="T16" fmla="*/ 284 w 702"/>
                    <a:gd name="T17" fmla="*/ 760 h 860"/>
                    <a:gd name="T18" fmla="*/ 284 w 702"/>
                    <a:gd name="T19" fmla="*/ 760 h 860"/>
                    <a:gd name="T20" fmla="*/ 179 w 702"/>
                    <a:gd name="T21" fmla="*/ 760 h 860"/>
                    <a:gd name="T22" fmla="*/ 212 w 702"/>
                    <a:gd name="T23" fmla="*/ 860 h 860"/>
                    <a:gd name="T24" fmla="*/ 212 w 702"/>
                    <a:gd name="T25" fmla="*/ 860 h 860"/>
                    <a:gd name="T26" fmla="*/ 216 w 702"/>
                    <a:gd name="T27" fmla="*/ 860 h 860"/>
                    <a:gd name="T28" fmla="*/ 488 w 702"/>
                    <a:gd name="T29" fmla="*/ 860 h 860"/>
                    <a:gd name="T30" fmla="*/ 491 w 702"/>
                    <a:gd name="T31" fmla="*/ 860 h 860"/>
                    <a:gd name="T32" fmla="*/ 570 w 702"/>
                    <a:gd name="T33" fmla="*/ 625 h 860"/>
                    <a:gd name="T34" fmla="*/ 702 w 702"/>
                    <a:gd name="T35" fmla="*/ 351 h 860"/>
                    <a:gd name="T36" fmla="*/ 351 w 702"/>
                    <a:gd name="T37" fmla="*/ 0 h 860"/>
                    <a:gd name="T38" fmla="*/ 587 w 702"/>
                    <a:gd name="T39" fmla="*/ 438 h 860"/>
                    <a:gd name="T40" fmla="*/ 485 w 702"/>
                    <a:gd name="T41" fmla="*/ 563 h 860"/>
                    <a:gd name="T42" fmla="*/ 454 w 702"/>
                    <a:gd name="T43" fmla="*/ 658 h 860"/>
                    <a:gd name="T44" fmla="*/ 250 w 702"/>
                    <a:gd name="T45" fmla="*/ 658 h 860"/>
                    <a:gd name="T46" fmla="*/ 219 w 702"/>
                    <a:gd name="T47" fmla="*/ 565 h 860"/>
                    <a:gd name="T48" fmla="*/ 115 w 702"/>
                    <a:gd name="T49" fmla="*/ 439 h 860"/>
                    <a:gd name="T50" fmla="*/ 99 w 702"/>
                    <a:gd name="T51" fmla="*/ 351 h 860"/>
                    <a:gd name="T52" fmla="*/ 351 w 702"/>
                    <a:gd name="T53" fmla="*/ 99 h 860"/>
                    <a:gd name="T54" fmla="*/ 603 w 702"/>
                    <a:gd name="T55" fmla="*/ 351 h 860"/>
                    <a:gd name="T56" fmla="*/ 587 w 702"/>
                    <a:gd name="T57" fmla="*/ 438 h 8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702" h="860">
                      <a:moveTo>
                        <a:pt x="351" y="0"/>
                      </a:moveTo>
                      <a:cubicBezTo>
                        <a:pt x="157" y="0"/>
                        <a:pt x="0" y="157"/>
                        <a:pt x="0" y="351"/>
                      </a:cubicBezTo>
                      <a:cubicBezTo>
                        <a:pt x="0" y="463"/>
                        <a:pt x="52" y="562"/>
                        <a:pt x="134" y="627"/>
                      </a:cubicBezTo>
                      <a:cubicBezTo>
                        <a:pt x="165" y="718"/>
                        <a:pt x="165" y="718"/>
                        <a:pt x="165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434" y="718"/>
                        <a:pt x="434" y="718"/>
                        <a:pt x="434" y="718"/>
                      </a:cubicBezTo>
                      <a:cubicBezTo>
                        <a:pt x="419" y="760"/>
                        <a:pt x="419" y="760"/>
                        <a:pt x="419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179" y="760"/>
                        <a:pt x="179" y="760"/>
                        <a:pt x="179" y="7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6" y="860"/>
                        <a:pt x="216" y="860"/>
                        <a:pt x="216" y="860"/>
                      </a:cubicBezTo>
                      <a:cubicBezTo>
                        <a:pt x="488" y="860"/>
                        <a:pt x="488" y="860"/>
                        <a:pt x="488" y="860"/>
                      </a:cubicBezTo>
                      <a:cubicBezTo>
                        <a:pt x="491" y="860"/>
                        <a:pt x="491" y="860"/>
                        <a:pt x="491" y="860"/>
                      </a:cubicBezTo>
                      <a:cubicBezTo>
                        <a:pt x="570" y="625"/>
                        <a:pt x="570" y="625"/>
                        <a:pt x="570" y="625"/>
                      </a:cubicBezTo>
                      <a:cubicBezTo>
                        <a:pt x="651" y="560"/>
                        <a:pt x="702" y="461"/>
                        <a:pt x="702" y="351"/>
                      </a:cubicBezTo>
                      <a:cubicBezTo>
                        <a:pt x="702" y="157"/>
                        <a:pt x="545" y="0"/>
                        <a:pt x="351" y="0"/>
                      </a:cubicBezTo>
                      <a:close/>
                      <a:moveTo>
                        <a:pt x="587" y="438"/>
                      </a:moveTo>
                      <a:cubicBezTo>
                        <a:pt x="568" y="490"/>
                        <a:pt x="531" y="534"/>
                        <a:pt x="485" y="563"/>
                      </a:cubicBezTo>
                      <a:cubicBezTo>
                        <a:pt x="454" y="658"/>
                        <a:pt x="454" y="658"/>
                        <a:pt x="454" y="658"/>
                      </a:cubicBezTo>
                      <a:cubicBezTo>
                        <a:pt x="250" y="658"/>
                        <a:pt x="250" y="658"/>
                        <a:pt x="250" y="658"/>
                      </a:cubicBezTo>
                      <a:cubicBezTo>
                        <a:pt x="219" y="565"/>
                        <a:pt x="219" y="565"/>
                        <a:pt x="219" y="565"/>
                      </a:cubicBezTo>
                      <a:cubicBezTo>
                        <a:pt x="172" y="536"/>
                        <a:pt x="135" y="491"/>
                        <a:pt x="115" y="439"/>
                      </a:cubicBezTo>
                      <a:cubicBezTo>
                        <a:pt x="105" y="411"/>
                        <a:pt x="99" y="382"/>
                        <a:pt x="99" y="351"/>
                      </a:cubicBezTo>
                      <a:cubicBezTo>
                        <a:pt x="99" y="212"/>
                        <a:pt x="212" y="99"/>
                        <a:pt x="351" y="99"/>
                      </a:cubicBezTo>
                      <a:cubicBezTo>
                        <a:pt x="490" y="99"/>
                        <a:pt x="603" y="212"/>
                        <a:pt x="603" y="351"/>
                      </a:cubicBezTo>
                      <a:cubicBezTo>
                        <a:pt x="603" y="381"/>
                        <a:pt x="597" y="411"/>
                        <a:pt x="587" y="4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</p:grpSp>
          <p:sp>
            <p:nvSpPr>
              <p:cNvPr id="107" name="Tekstvak 106">
                <a:extLst>
                  <a:ext uri="{FF2B5EF4-FFF2-40B4-BE49-F238E27FC236}">
                    <a16:creationId xmlns:a16="http://schemas.microsoft.com/office/drawing/2014/main" id="{7E64847B-526A-4F7C-A0F0-8EB21F2923F3}"/>
                  </a:ext>
                </a:extLst>
              </p:cNvPr>
              <p:cNvSpPr txBox="1"/>
              <p:nvPr userDrawn="1"/>
            </p:nvSpPr>
            <p:spPr>
              <a:xfrm>
                <a:off x="-1753862" y="6420664"/>
                <a:ext cx="759635" cy="389909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Support &amp;</a:t>
                </a:r>
                <a:b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Inspiratie</a:t>
                </a:r>
              </a:p>
            </p:txBody>
          </p:sp>
        </p:grpSp>
      </p:grpSp>
      <p:sp>
        <p:nvSpPr>
          <p:cNvPr id="12" name="- INFO">
            <a:extLst>
              <a:ext uri="{FF2B5EF4-FFF2-40B4-BE49-F238E27FC236}">
                <a16:creationId xmlns:a16="http://schemas.microsoft.com/office/drawing/2014/main" id="{618D8543-DAE1-4890-8399-868CB9C8A47A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+ beeld L</a:t>
            </a:r>
          </a:p>
        </p:txBody>
      </p:sp>
      <p:sp>
        <p:nvSpPr>
          <p:cNvPr id="20" name="Tijdelijke aanduiding voor afbeelding 19">
            <a:extLst>
              <a:ext uri="{FF2B5EF4-FFF2-40B4-BE49-F238E27FC236}">
                <a16:creationId xmlns:a16="http://schemas.microsoft.com/office/drawing/2014/main" id="{9FFAA759-9847-479B-B929-7E8AD15A267C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483247" y="0"/>
            <a:ext cx="8708753" cy="6858000"/>
          </a:xfrm>
          <a:custGeom>
            <a:avLst/>
            <a:gdLst>
              <a:gd name="connsiteX0" fmla="*/ 4869557 w 8753737"/>
              <a:gd name="connsiteY0" fmla="*/ 0 h 6858000"/>
              <a:gd name="connsiteX1" fmla="*/ 7458512 w 8753737"/>
              <a:gd name="connsiteY1" fmla="*/ 0 h 6858000"/>
              <a:gd name="connsiteX2" fmla="*/ 8226774 w 8753737"/>
              <a:gd name="connsiteY2" fmla="*/ 0 h 6858000"/>
              <a:gd name="connsiteX3" fmla="*/ 8753737 w 8753737"/>
              <a:gd name="connsiteY3" fmla="*/ 0 h 6858000"/>
              <a:gd name="connsiteX4" fmla="*/ 8753737 w 8753737"/>
              <a:gd name="connsiteY4" fmla="*/ 6858000 h 6858000"/>
              <a:gd name="connsiteX5" fmla="*/ 8226774 w 8753737"/>
              <a:gd name="connsiteY5" fmla="*/ 6858000 h 6858000"/>
              <a:gd name="connsiteX6" fmla="*/ 7458512 w 8753737"/>
              <a:gd name="connsiteY6" fmla="*/ 6858000 h 6858000"/>
              <a:gd name="connsiteX7" fmla="*/ 388154 w 8753737"/>
              <a:gd name="connsiteY7" fmla="*/ 6858000 h 6858000"/>
              <a:gd name="connsiteX8" fmla="*/ 388154 w 8753737"/>
              <a:gd name="connsiteY8" fmla="*/ 6857999 h 6858000"/>
              <a:gd name="connsiteX9" fmla="*/ 394311 w 8753737"/>
              <a:gd name="connsiteY9" fmla="*/ 6857999 h 6858000"/>
              <a:gd name="connsiteX10" fmla="*/ 402887 w 8753737"/>
              <a:gd name="connsiteY10" fmla="*/ 6857999 h 6858000"/>
              <a:gd name="connsiteX11" fmla="*/ 135429 w 8753737"/>
              <a:gd name="connsiteY11" fmla="*/ 5728976 h 6858000"/>
              <a:gd name="connsiteX12" fmla="*/ 2567627 w 8753737"/>
              <a:gd name="connsiteY12" fmla="*/ 2400449 h 6858000"/>
              <a:gd name="connsiteX13" fmla="*/ 4861770 w 8753737"/>
              <a:gd name="connsiteY13" fmla="*/ 106018 h 6858000"/>
              <a:gd name="connsiteX0" fmla="*/ 4782938 w 8667118"/>
              <a:gd name="connsiteY0" fmla="*/ 0 h 6858000"/>
              <a:gd name="connsiteX1" fmla="*/ 7371893 w 8667118"/>
              <a:gd name="connsiteY1" fmla="*/ 0 h 6858000"/>
              <a:gd name="connsiteX2" fmla="*/ 8140155 w 8667118"/>
              <a:gd name="connsiteY2" fmla="*/ 0 h 6858000"/>
              <a:gd name="connsiteX3" fmla="*/ 8667118 w 8667118"/>
              <a:gd name="connsiteY3" fmla="*/ 0 h 6858000"/>
              <a:gd name="connsiteX4" fmla="*/ 8667118 w 8667118"/>
              <a:gd name="connsiteY4" fmla="*/ 6858000 h 6858000"/>
              <a:gd name="connsiteX5" fmla="*/ 8140155 w 8667118"/>
              <a:gd name="connsiteY5" fmla="*/ 6858000 h 6858000"/>
              <a:gd name="connsiteX6" fmla="*/ 7371893 w 8667118"/>
              <a:gd name="connsiteY6" fmla="*/ 6858000 h 6858000"/>
              <a:gd name="connsiteX7" fmla="*/ 301535 w 8667118"/>
              <a:gd name="connsiteY7" fmla="*/ 6858000 h 6858000"/>
              <a:gd name="connsiteX8" fmla="*/ 301535 w 8667118"/>
              <a:gd name="connsiteY8" fmla="*/ 6857999 h 6858000"/>
              <a:gd name="connsiteX9" fmla="*/ 307692 w 8667118"/>
              <a:gd name="connsiteY9" fmla="*/ 6857999 h 6858000"/>
              <a:gd name="connsiteX10" fmla="*/ 316268 w 8667118"/>
              <a:gd name="connsiteY10" fmla="*/ 6857999 h 6858000"/>
              <a:gd name="connsiteX11" fmla="*/ 48810 w 8667118"/>
              <a:gd name="connsiteY11" fmla="*/ 5728976 h 6858000"/>
              <a:gd name="connsiteX12" fmla="*/ 2481008 w 8667118"/>
              <a:gd name="connsiteY12" fmla="*/ 2400449 h 6858000"/>
              <a:gd name="connsiteX13" fmla="*/ 4775151 w 8667118"/>
              <a:gd name="connsiteY13" fmla="*/ 106018 h 6858000"/>
              <a:gd name="connsiteX14" fmla="*/ 4782938 w 8667118"/>
              <a:gd name="connsiteY14" fmla="*/ 0 h 6858000"/>
              <a:gd name="connsiteX0" fmla="*/ 4824573 w 8708753"/>
              <a:gd name="connsiteY0" fmla="*/ 0 h 6858000"/>
              <a:gd name="connsiteX1" fmla="*/ 7413528 w 8708753"/>
              <a:gd name="connsiteY1" fmla="*/ 0 h 6858000"/>
              <a:gd name="connsiteX2" fmla="*/ 8181790 w 8708753"/>
              <a:gd name="connsiteY2" fmla="*/ 0 h 6858000"/>
              <a:gd name="connsiteX3" fmla="*/ 8708753 w 8708753"/>
              <a:gd name="connsiteY3" fmla="*/ 0 h 6858000"/>
              <a:gd name="connsiteX4" fmla="*/ 8708753 w 8708753"/>
              <a:gd name="connsiteY4" fmla="*/ 6858000 h 6858000"/>
              <a:gd name="connsiteX5" fmla="*/ 8181790 w 8708753"/>
              <a:gd name="connsiteY5" fmla="*/ 6858000 h 6858000"/>
              <a:gd name="connsiteX6" fmla="*/ 7413528 w 8708753"/>
              <a:gd name="connsiteY6" fmla="*/ 6858000 h 6858000"/>
              <a:gd name="connsiteX7" fmla="*/ 343170 w 8708753"/>
              <a:gd name="connsiteY7" fmla="*/ 6858000 h 6858000"/>
              <a:gd name="connsiteX8" fmla="*/ 343170 w 8708753"/>
              <a:gd name="connsiteY8" fmla="*/ 6857999 h 6858000"/>
              <a:gd name="connsiteX9" fmla="*/ 349327 w 8708753"/>
              <a:gd name="connsiteY9" fmla="*/ 6857999 h 6858000"/>
              <a:gd name="connsiteX10" fmla="*/ 357903 w 8708753"/>
              <a:gd name="connsiteY10" fmla="*/ 6857999 h 6858000"/>
              <a:gd name="connsiteX11" fmla="*/ 90445 w 8708753"/>
              <a:gd name="connsiteY11" fmla="*/ 5728976 h 6858000"/>
              <a:gd name="connsiteX12" fmla="*/ 2522643 w 8708753"/>
              <a:gd name="connsiteY12" fmla="*/ 2400449 h 6858000"/>
              <a:gd name="connsiteX13" fmla="*/ 4816786 w 8708753"/>
              <a:gd name="connsiteY13" fmla="*/ 106018 h 6858000"/>
              <a:gd name="connsiteX14" fmla="*/ 4824573 w 8708753"/>
              <a:gd name="connsiteY14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8708753" h="6858000">
                <a:moveTo>
                  <a:pt x="4824573" y="0"/>
                </a:moveTo>
                <a:lnTo>
                  <a:pt x="7413528" y="0"/>
                </a:lnTo>
                <a:lnTo>
                  <a:pt x="8181790" y="0"/>
                </a:lnTo>
                <a:lnTo>
                  <a:pt x="8708753" y="0"/>
                </a:lnTo>
                <a:lnTo>
                  <a:pt x="8708753" y="6858000"/>
                </a:lnTo>
                <a:lnTo>
                  <a:pt x="8181790" y="6858000"/>
                </a:lnTo>
                <a:lnTo>
                  <a:pt x="7413528" y="6858000"/>
                </a:lnTo>
                <a:lnTo>
                  <a:pt x="343170" y="6858000"/>
                </a:lnTo>
                <a:lnTo>
                  <a:pt x="343170" y="6857999"/>
                </a:lnTo>
                <a:lnTo>
                  <a:pt x="349327" y="6857999"/>
                </a:lnTo>
                <a:lnTo>
                  <a:pt x="357903" y="6857999"/>
                </a:lnTo>
                <a:cubicBezTo>
                  <a:pt x="240890" y="6448206"/>
                  <a:pt x="157309" y="6071865"/>
                  <a:pt x="90445" y="5728976"/>
                </a:cubicBezTo>
                <a:cubicBezTo>
                  <a:pt x="-239868" y="3921571"/>
                  <a:pt x="282680" y="3337120"/>
                  <a:pt x="2522643" y="2400449"/>
                </a:cubicBezTo>
                <a:cubicBezTo>
                  <a:pt x="4121124" y="1718331"/>
                  <a:pt x="4720554" y="962708"/>
                  <a:pt x="4816786" y="106018"/>
                </a:cubicBezTo>
                <a:lnTo>
                  <a:pt x="4824573" y="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lIns="4860000" bIns="0" anchor="ctr" anchorCtr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</a:t>
            </a:r>
            <a:br>
              <a:rPr lang="nl-NL" dirty="0"/>
            </a:br>
            <a:r>
              <a:rPr lang="nl-NL" dirty="0"/>
              <a:t>‘Slidebuilder’, klik op ‘Afbeeldingen’, </a:t>
            </a:r>
            <a:br>
              <a:rPr lang="nl-NL" dirty="0"/>
            </a:br>
            <a:r>
              <a:rPr lang="nl-NL" dirty="0"/>
              <a:t>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8" y="722568"/>
            <a:ext cx="5017435" cy="709102"/>
          </a:xfrm>
        </p:spPr>
        <p:txBody>
          <a:bodyPr/>
          <a:lstStyle/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90" y="1963738"/>
            <a:ext cx="2569584" cy="4344987"/>
          </a:xfrm>
        </p:spPr>
        <p:txBody>
          <a:bodyPr/>
          <a:lstStyle/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 err="1"/>
              <a:t>SUBTITel</a:t>
            </a:r>
            <a:endParaRPr lang="nl-NL" dirty="0"/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D415E15-7B5D-450B-9B20-1A5120475E5D}" type="datetime1">
              <a:rPr lang="nl-NL" smtClean="0"/>
              <a:t>27-1-2021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nl-NL" dirty="0"/>
              <a:t>Erasmus University Rotterdam </a:t>
            </a:r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274513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S [boven]+ Beeld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" name="- INSTRUCTIES">
            <a:extLst>
              <a:ext uri="{FF2B5EF4-FFF2-40B4-BE49-F238E27FC236}">
                <a16:creationId xmlns:a16="http://schemas.microsoft.com/office/drawing/2014/main" id="{48145473-8EF9-4B1C-A17E-AF1D80147DF9}"/>
              </a:ext>
            </a:extLst>
          </p:cNvPr>
          <p:cNvGrpSpPr/>
          <p:nvPr userDrawn="1"/>
        </p:nvGrpSpPr>
        <p:grpSpPr>
          <a:xfrm>
            <a:off x="-3786437" y="-1"/>
            <a:ext cx="3693386" cy="5952132"/>
            <a:chOff x="-3786437" y="-1"/>
            <a:chExt cx="3693386" cy="5952132"/>
          </a:xfrm>
        </p:grpSpPr>
        <p:sp>
          <p:nvSpPr>
            <p:cNvPr id="155" name="Rechthoek 154">
              <a:extLst>
                <a:ext uri="{FF2B5EF4-FFF2-40B4-BE49-F238E27FC236}">
                  <a16:creationId xmlns:a16="http://schemas.microsoft.com/office/drawing/2014/main" id="{9D1F35B8-DAD8-4960-9EF2-CC4A3CF0750F}"/>
                </a:ext>
              </a:extLst>
            </p:cNvPr>
            <p:cNvSpPr/>
            <p:nvPr userDrawn="1"/>
          </p:nvSpPr>
          <p:spPr>
            <a:xfrm>
              <a:off x="-3786165" y="-1"/>
              <a:ext cx="3593091" cy="5124131"/>
            </a:xfrm>
            <a:prstGeom prst="rect">
              <a:avLst/>
            </a:prstGeom>
            <a:solidFill>
              <a:schemeClr val="accent2"/>
            </a:solidFill>
            <a:ln w="6350">
              <a:solidFill>
                <a:schemeClr val="accent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Tekst niveaus kiezen</a:t>
              </a:r>
            </a:p>
          </p:txBody>
        </p:sp>
        <p:sp>
          <p:nvSpPr>
            <p:cNvPr id="156" name="Ovaal 155">
              <a:extLst>
                <a:ext uri="{FF2B5EF4-FFF2-40B4-BE49-F238E27FC236}">
                  <a16:creationId xmlns:a16="http://schemas.microsoft.com/office/drawing/2014/main" id="{A93902A2-A289-44F5-9093-6FA86CA591BC}"/>
                </a:ext>
              </a:extLst>
            </p:cNvPr>
            <p:cNvSpPr/>
            <p:nvPr userDrawn="1"/>
          </p:nvSpPr>
          <p:spPr>
            <a:xfrm>
              <a:off x="-3604183" y="18374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157" name="Rechthoek 156">
              <a:extLst>
                <a:ext uri="{FF2B5EF4-FFF2-40B4-BE49-F238E27FC236}">
                  <a16:creationId xmlns:a16="http://schemas.microsoft.com/office/drawing/2014/main" id="{A771A69E-4DC3-4B35-805F-9064EA15CB1E}"/>
                </a:ext>
              </a:extLst>
            </p:cNvPr>
            <p:cNvSpPr/>
            <p:nvPr userDrawn="1"/>
          </p:nvSpPr>
          <p:spPr>
            <a:xfrm>
              <a:off x="-3319415" y="183748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9875" marR="0" lvl="0" indent="-269875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bg1"/>
                </a:buClr>
                <a:buSzTx/>
                <a:buFont typeface="Calibri" panose="020F0502020204030204" pitchFamily="34" charset="0"/>
                <a:buChar char="›"/>
                <a:tabLst/>
                <a:defRPr/>
              </a:pP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endParaRPr kumimoji="0" lang="nl-NL" sz="14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158" name="Ovaal 157">
              <a:extLst>
                <a:ext uri="{FF2B5EF4-FFF2-40B4-BE49-F238E27FC236}">
                  <a16:creationId xmlns:a16="http://schemas.microsoft.com/office/drawing/2014/main" id="{1B764F4B-E746-49C8-9FC7-7905F4EBD6F1}"/>
                </a:ext>
              </a:extLst>
            </p:cNvPr>
            <p:cNvSpPr/>
            <p:nvPr userDrawn="1"/>
          </p:nvSpPr>
          <p:spPr>
            <a:xfrm>
              <a:off x="-3604183" y="219682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159" name="Rechthoek 158">
              <a:extLst>
                <a:ext uri="{FF2B5EF4-FFF2-40B4-BE49-F238E27FC236}">
                  <a16:creationId xmlns:a16="http://schemas.microsoft.com/office/drawing/2014/main" id="{94B997E8-41E4-40FA-822F-33818492DD22}"/>
                </a:ext>
              </a:extLst>
            </p:cNvPr>
            <p:cNvSpPr/>
            <p:nvPr userDrawn="1"/>
          </p:nvSpPr>
          <p:spPr>
            <a:xfrm>
              <a:off x="-3604183" y="1196113"/>
              <a:ext cx="3229047" cy="45922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Gebruik onder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‘Start’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de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lijstniveau-knoppen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om een tekst niveau te kiezen. 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Kies uit:</a:t>
              </a:r>
            </a:p>
          </p:txBody>
        </p:sp>
        <p:sp>
          <p:nvSpPr>
            <p:cNvPr id="160" name="Rechthoek 159">
              <a:extLst>
                <a:ext uri="{FF2B5EF4-FFF2-40B4-BE49-F238E27FC236}">
                  <a16:creationId xmlns:a16="http://schemas.microsoft.com/office/drawing/2014/main" id="{0DD4A4C7-D72B-4FC2-8B93-1AE3DF3B217D}"/>
                </a:ext>
              </a:extLst>
            </p:cNvPr>
            <p:cNvSpPr/>
            <p:nvPr userDrawn="1"/>
          </p:nvSpPr>
          <p:spPr>
            <a:xfrm>
              <a:off x="-3319415" y="219682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39750" marR="0" lvl="0" indent="-269875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bg1"/>
                </a:buClr>
                <a:buSzTx/>
                <a:buFont typeface="Calibri" panose="020F0502020204030204" pitchFamily="34" charset="0"/>
                <a:buChar char="›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Sub-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endParaRPr kumimoji="0" lang="nl-NL" sz="14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161" name="Ovaal 160">
              <a:extLst>
                <a:ext uri="{FF2B5EF4-FFF2-40B4-BE49-F238E27FC236}">
                  <a16:creationId xmlns:a16="http://schemas.microsoft.com/office/drawing/2014/main" id="{49772829-CBA3-40C4-AC7E-3CA15F9DC692}"/>
                </a:ext>
              </a:extLst>
            </p:cNvPr>
            <p:cNvSpPr/>
            <p:nvPr userDrawn="1"/>
          </p:nvSpPr>
          <p:spPr>
            <a:xfrm>
              <a:off x="-3604183" y="255617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162" name="Rechthoek 161">
              <a:extLst>
                <a:ext uri="{FF2B5EF4-FFF2-40B4-BE49-F238E27FC236}">
                  <a16:creationId xmlns:a16="http://schemas.microsoft.com/office/drawing/2014/main" id="{6361D72D-5053-4C11-B453-0FF7A2B37856}"/>
                </a:ext>
              </a:extLst>
            </p:cNvPr>
            <p:cNvSpPr/>
            <p:nvPr userDrawn="1"/>
          </p:nvSpPr>
          <p:spPr>
            <a:xfrm>
              <a:off x="-3319415" y="255617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Calibri" panose="020F0502020204030204" pitchFamily="34" charset="0"/>
                <a:buNone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Platte tekst</a:t>
              </a:r>
            </a:p>
          </p:txBody>
        </p:sp>
        <p:sp>
          <p:nvSpPr>
            <p:cNvPr id="163" name="Ovaal 162">
              <a:extLst>
                <a:ext uri="{FF2B5EF4-FFF2-40B4-BE49-F238E27FC236}">
                  <a16:creationId xmlns:a16="http://schemas.microsoft.com/office/drawing/2014/main" id="{188C98BC-7253-4CAB-A38B-9D8EA2249D34}"/>
                </a:ext>
              </a:extLst>
            </p:cNvPr>
            <p:cNvSpPr/>
            <p:nvPr userDrawn="1"/>
          </p:nvSpPr>
          <p:spPr>
            <a:xfrm>
              <a:off x="-3604183" y="291551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164" name="Rechthoek 163">
              <a:extLst>
                <a:ext uri="{FF2B5EF4-FFF2-40B4-BE49-F238E27FC236}">
                  <a16:creationId xmlns:a16="http://schemas.microsoft.com/office/drawing/2014/main" id="{9F525FD0-FDF0-45E2-A04E-096084AC6991}"/>
                </a:ext>
              </a:extLst>
            </p:cNvPr>
            <p:cNvSpPr/>
            <p:nvPr userDrawn="1"/>
          </p:nvSpPr>
          <p:spPr>
            <a:xfrm>
              <a:off x="-3319415" y="291551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Titel / Quote</a:t>
              </a:r>
            </a:p>
          </p:txBody>
        </p:sp>
        <p:sp>
          <p:nvSpPr>
            <p:cNvPr id="165" name="Ovaal 164">
              <a:extLst>
                <a:ext uri="{FF2B5EF4-FFF2-40B4-BE49-F238E27FC236}">
                  <a16:creationId xmlns:a16="http://schemas.microsoft.com/office/drawing/2014/main" id="{E3531968-F9C0-4D3A-96DD-CFEB7D92078C}"/>
                </a:ext>
              </a:extLst>
            </p:cNvPr>
            <p:cNvSpPr/>
            <p:nvPr userDrawn="1"/>
          </p:nvSpPr>
          <p:spPr>
            <a:xfrm>
              <a:off x="-3604183" y="327486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5</a:t>
              </a:r>
            </a:p>
          </p:txBody>
        </p:sp>
        <p:sp>
          <p:nvSpPr>
            <p:cNvPr id="166" name="Rechthoek 165">
              <a:extLst>
                <a:ext uri="{FF2B5EF4-FFF2-40B4-BE49-F238E27FC236}">
                  <a16:creationId xmlns:a16="http://schemas.microsoft.com/office/drawing/2014/main" id="{B6F03F4C-8C7D-489B-A509-0060FD025DE5}"/>
                </a:ext>
              </a:extLst>
            </p:cNvPr>
            <p:cNvSpPr/>
            <p:nvPr userDrawn="1"/>
          </p:nvSpPr>
          <p:spPr>
            <a:xfrm>
              <a:off x="-3319415" y="327486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Subtitel</a:t>
              </a:r>
            </a:p>
          </p:txBody>
        </p:sp>
        <p:sp>
          <p:nvSpPr>
            <p:cNvPr id="167" name="Ovaal 166">
              <a:extLst>
                <a:ext uri="{FF2B5EF4-FFF2-40B4-BE49-F238E27FC236}">
                  <a16:creationId xmlns:a16="http://schemas.microsoft.com/office/drawing/2014/main" id="{3C5F28D0-A412-4239-9D5E-08C527E5900D}"/>
                </a:ext>
              </a:extLst>
            </p:cNvPr>
            <p:cNvSpPr/>
            <p:nvPr userDrawn="1"/>
          </p:nvSpPr>
          <p:spPr>
            <a:xfrm>
              <a:off x="-3604183" y="363420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6</a:t>
              </a:r>
            </a:p>
          </p:txBody>
        </p:sp>
        <p:sp>
          <p:nvSpPr>
            <p:cNvPr id="168" name="Rechthoek 167">
              <a:extLst>
                <a:ext uri="{FF2B5EF4-FFF2-40B4-BE49-F238E27FC236}">
                  <a16:creationId xmlns:a16="http://schemas.microsoft.com/office/drawing/2014/main" id="{29F4CA68-1E31-4AEE-B242-C650F5F6B8C4}"/>
                </a:ext>
              </a:extLst>
            </p:cNvPr>
            <p:cNvSpPr/>
            <p:nvPr userDrawn="1"/>
          </p:nvSpPr>
          <p:spPr>
            <a:xfrm>
              <a:off x="-3319415" y="399355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bg1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Numerieke 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 </a:t>
              </a:r>
            </a:p>
          </p:txBody>
        </p:sp>
        <p:sp>
          <p:nvSpPr>
            <p:cNvPr id="169" name="Ovaal 168">
              <a:extLst>
                <a:ext uri="{FF2B5EF4-FFF2-40B4-BE49-F238E27FC236}">
                  <a16:creationId xmlns:a16="http://schemas.microsoft.com/office/drawing/2014/main" id="{9BCDE067-8BCB-43FF-8348-ABE263055A2F}"/>
                </a:ext>
              </a:extLst>
            </p:cNvPr>
            <p:cNvSpPr/>
            <p:nvPr userDrawn="1"/>
          </p:nvSpPr>
          <p:spPr>
            <a:xfrm>
              <a:off x="-3604183" y="399355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7</a:t>
              </a:r>
            </a:p>
          </p:txBody>
        </p:sp>
        <p:sp>
          <p:nvSpPr>
            <p:cNvPr id="170" name="Rechthoek 169">
              <a:extLst>
                <a:ext uri="{FF2B5EF4-FFF2-40B4-BE49-F238E27FC236}">
                  <a16:creationId xmlns:a16="http://schemas.microsoft.com/office/drawing/2014/main" id="{8CD72627-08FC-499D-9989-1CEABD28ADDB}"/>
                </a:ext>
              </a:extLst>
            </p:cNvPr>
            <p:cNvSpPr/>
            <p:nvPr userDrawn="1"/>
          </p:nvSpPr>
          <p:spPr>
            <a:xfrm>
              <a:off x="-3325830" y="435289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bg1"/>
                </a:buClr>
                <a:buSzTx/>
                <a:buFont typeface="+mj-lt"/>
                <a:buAutoNum type="alphaLcPeriod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Alfabetische 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 </a:t>
              </a:r>
            </a:p>
          </p:txBody>
        </p:sp>
        <p:sp>
          <p:nvSpPr>
            <p:cNvPr id="171" name="Ovaal 170">
              <a:extLst>
                <a:ext uri="{FF2B5EF4-FFF2-40B4-BE49-F238E27FC236}">
                  <a16:creationId xmlns:a16="http://schemas.microsoft.com/office/drawing/2014/main" id="{7EA33C07-936B-4874-8EF3-3F22E64C8A5C}"/>
                </a:ext>
              </a:extLst>
            </p:cNvPr>
            <p:cNvSpPr/>
            <p:nvPr userDrawn="1"/>
          </p:nvSpPr>
          <p:spPr>
            <a:xfrm>
              <a:off x="-3604183" y="435289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8</a:t>
              </a:r>
            </a:p>
          </p:txBody>
        </p:sp>
        <p:sp>
          <p:nvSpPr>
            <p:cNvPr id="172" name="Rechthoek 171">
              <a:extLst>
                <a:ext uri="{FF2B5EF4-FFF2-40B4-BE49-F238E27FC236}">
                  <a16:creationId xmlns:a16="http://schemas.microsoft.com/office/drawing/2014/main" id="{CCC2E616-810E-46C1-80B3-35CB579318BD}"/>
                </a:ext>
              </a:extLst>
            </p:cNvPr>
            <p:cNvSpPr/>
            <p:nvPr userDrawn="1"/>
          </p:nvSpPr>
          <p:spPr>
            <a:xfrm>
              <a:off x="-3319415" y="4712245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200" b="0" i="1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*Bronvermelding </a:t>
              </a:r>
            </a:p>
          </p:txBody>
        </p:sp>
        <p:sp>
          <p:nvSpPr>
            <p:cNvPr id="173" name="Ovaal 172">
              <a:extLst>
                <a:ext uri="{FF2B5EF4-FFF2-40B4-BE49-F238E27FC236}">
                  <a16:creationId xmlns:a16="http://schemas.microsoft.com/office/drawing/2014/main" id="{945252FC-6AB1-4616-8C72-BA102968341D}"/>
                </a:ext>
              </a:extLst>
            </p:cNvPr>
            <p:cNvSpPr/>
            <p:nvPr userDrawn="1"/>
          </p:nvSpPr>
          <p:spPr>
            <a:xfrm>
              <a:off x="-3604183" y="4712245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9</a:t>
              </a:r>
            </a:p>
          </p:txBody>
        </p:sp>
        <p:sp>
          <p:nvSpPr>
            <p:cNvPr id="174" name="Rechthoek 173">
              <a:extLst>
                <a:ext uri="{FF2B5EF4-FFF2-40B4-BE49-F238E27FC236}">
                  <a16:creationId xmlns:a16="http://schemas.microsoft.com/office/drawing/2014/main" id="{E07BE4B5-C557-401F-997E-A9E83FB06066}"/>
                </a:ext>
              </a:extLst>
            </p:cNvPr>
            <p:cNvSpPr/>
            <p:nvPr userDrawn="1"/>
          </p:nvSpPr>
          <p:spPr>
            <a:xfrm>
              <a:off x="-3319415" y="363420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Kop</a:t>
              </a:r>
            </a:p>
          </p:txBody>
        </p:sp>
        <p:sp>
          <p:nvSpPr>
            <p:cNvPr id="175" name="Rechthoek 174">
              <a:extLst>
                <a:ext uri="{FF2B5EF4-FFF2-40B4-BE49-F238E27FC236}">
                  <a16:creationId xmlns:a16="http://schemas.microsoft.com/office/drawing/2014/main" id="{29D9C486-CB90-4772-A1B7-5A8E6D968595}"/>
                </a:ext>
              </a:extLst>
            </p:cNvPr>
            <p:cNvSpPr/>
            <p:nvPr userDrawn="1"/>
          </p:nvSpPr>
          <p:spPr>
            <a:xfrm>
              <a:off x="-3786437" y="5124131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MEER WETEN?</a:t>
              </a:r>
              <a:b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Ga naar de tab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'SLIDEBUILDER’ </a:t>
              </a: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en klik</a:t>
              </a:r>
              <a:b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op de knop 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'Support &amp; Inspiratie'</a:t>
              </a:r>
            </a:p>
          </p:txBody>
        </p:sp>
        <p:grpSp>
          <p:nvGrpSpPr>
            <p:cNvPr id="176" name="ICOON_info">
              <a:extLst>
                <a:ext uri="{FF2B5EF4-FFF2-40B4-BE49-F238E27FC236}">
                  <a16:creationId xmlns:a16="http://schemas.microsoft.com/office/drawing/2014/main" id="{24DB846E-3169-4B0A-9E52-F2B2610B7551}"/>
                </a:ext>
              </a:extLst>
            </p:cNvPr>
            <p:cNvGrpSpPr/>
            <p:nvPr userDrawn="1"/>
          </p:nvGrpSpPr>
          <p:grpSpPr>
            <a:xfrm>
              <a:off x="-376736" y="5063968"/>
              <a:ext cx="283685" cy="283685"/>
              <a:chOff x="-510741" y="5913713"/>
              <a:chExt cx="267555" cy="267555"/>
            </a:xfrm>
          </p:grpSpPr>
          <p:sp>
            <p:nvSpPr>
              <p:cNvPr id="224" name="Ovaal 223">
                <a:extLst>
                  <a:ext uri="{FF2B5EF4-FFF2-40B4-BE49-F238E27FC236}">
                    <a16:creationId xmlns:a16="http://schemas.microsoft.com/office/drawing/2014/main" id="{2E7FAF26-F32C-40E7-8FA4-46DBFA029CE7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5" name="Graphic 163" descr="Informatie">
                <a:extLst>
                  <a:ext uri="{FF2B5EF4-FFF2-40B4-BE49-F238E27FC236}">
                    <a16:creationId xmlns:a16="http://schemas.microsoft.com/office/drawing/2014/main" id="{589DAD6E-F0B8-4B7D-B994-C93C99F2CD8E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77" name="VOORBEELD">
              <a:extLst>
                <a:ext uri="{FF2B5EF4-FFF2-40B4-BE49-F238E27FC236}">
                  <a16:creationId xmlns:a16="http://schemas.microsoft.com/office/drawing/2014/main" id="{FA0E05F8-F0B8-4134-8DDD-8DB3525906D9}"/>
                </a:ext>
              </a:extLst>
            </p:cNvPr>
            <p:cNvGrpSpPr/>
            <p:nvPr userDrawn="1"/>
          </p:nvGrpSpPr>
          <p:grpSpPr>
            <a:xfrm>
              <a:off x="-3605171" y="458674"/>
              <a:ext cx="3234311" cy="558875"/>
              <a:chOff x="-3605171" y="458674"/>
              <a:chExt cx="3234311" cy="558875"/>
            </a:xfrm>
          </p:grpSpPr>
          <p:sp>
            <p:nvSpPr>
              <p:cNvPr id="184" name="Rechthoek 183">
                <a:extLst>
                  <a:ext uri="{FF2B5EF4-FFF2-40B4-BE49-F238E27FC236}">
                    <a16:creationId xmlns:a16="http://schemas.microsoft.com/office/drawing/2014/main" id="{6A6B625D-A260-44EB-9D94-4BAF9C6EC45E}"/>
                  </a:ext>
                </a:extLst>
              </p:cNvPr>
              <p:cNvSpPr/>
              <p:nvPr userDrawn="1"/>
            </p:nvSpPr>
            <p:spPr>
              <a:xfrm>
                <a:off x="-3604183" y="458674"/>
                <a:ext cx="393459" cy="184058"/>
              </a:xfrm>
              <a:prstGeom prst="rect">
                <a:avLst/>
              </a:prstGeom>
              <a:solidFill>
                <a:srgbClr val="F8F8F8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1800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Start</a:t>
                </a:r>
              </a:p>
            </p:txBody>
          </p:sp>
          <p:sp>
            <p:nvSpPr>
              <p:cNvPr id="185" name="Rechthoek 184">
                <a:extLst>
                  <a:ext uri="{FF2B5EF4-FFF2-40B4-BE49-F238E27FC236}">
                    <a16:creationId xmlns:a16="http://schemas.microsoft.com/office/drawing/2014/main" id="{3BB064CC-8328-435E-ACA6-8F4E7400F658}"/>
                  </a:ext>
                </a:extLst>
              </p:cNvPr>
              <p:cNvSpPr/>
              <p:nvPr userDrawn="1"/>
            </p:nvSpPr>
            <p:spPr>
              <a:xfrm>
                <a:off x="-3599184" y="621345"/>
                <a:ext cx="383782" cy="27171"/>
              </a:xfrm>
              <a:prstGeom prst="rect">
                <a:avLst/>
              </a:prstGeom>
              <a:solidFill>
                <a:srgbClr val="B7462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186" name="Groep 185">
                <a:extLst>
                  <a:ext uri="{FF2B5EF4-FFF2-40B4-BE49-F238E27FC236}">
                    <a16:creationId xmlns:a16="http://schemas.microsoft.com/office/drawing/2014/main" id="{EA815DEE-C2C8-4342-B6EA-B3955BD1E348}"/>
                  </a:ext>
                </a:extLst>
              </p:cNvPr>
              <p:cNvGrpSpPr/>
              <p:nvPr userDrawn="1"/>
            </p:nvGrpSpPr>
            <p:grpSpPr>
              <a:xfrm>
                <a:off x="-3386247" y="830871"/>
                <a:ext cx="139423" cy="109566"/>
                <a:chOff x="-2866744" y="827071"/>
                <a:chExt cx="168701" cy="132575"/>
              </a:xfrm>
            </p:grpSpPr>
            <p:grpSp>
              <p:nvGrpSpPr>
                <p:cNvPr id="217" name="Groep 216">
                  <a:extLst>
                    <a:ext uri="{FF2B5EF4-FFF2-40B4-BE49-F238E27FC236}">
                      <a16:creationId xmlns:a16="http://schemas.microsoft.com/office/drawing/2014/main" id="{F821B1B8-EEB0-412F-9ABA-780402DE8556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219" name="Rechte verbindingslijn 218">
                    <a:extLst>
                      <a:ext uri="{FF2B5EF4-FFF2-40B4-BE49-F238E27FC236}">
                        <a16:creationId xmlns:a16="http://schemas.microsoft.com/office/drawing/2014/main" id="{11482CA7-DD86-4107-AB1B-F7302C9BDF8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0" name="Rechte verbindingslijn 219">
                    <a:extLst>
                      <a:ext uri="{FF2B5EF4-FFF2-40B4-BE49-F238E27FC236}">
                        <a16:creationId xmlns:a16="http://schemas.microsoft.com/office/drawing/2014/main" id="{138399EF-03E1-489D-A472-DDD6D82E14F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1" name="Rechte verbindingslijn 220">
                    <a:extLst>
                      <a:ext uri="{FF2B5EF4-FFF2-40B4-BE49-F238E27FC236}">
                        <a16:creationId xmlns:a16="http://schemas.microsoft.com/office/drawing/2014/main" id="{A3ACA7AF-AF8D-4C92-8D00-20ACB844F3C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2" name="Rechte verbindingslijn 221">
                    <a:extLst>
                      <a:ext uri="{FF2B5EF4-FFF2-40B4-BE49-F238E27FC236}">
                        <a16:creationId xmlns:a16="http://schemas.microsoft.com/office/drawing/2014/main" id="{76F383F1-7370-41EA-8C08-7E1B03EEE9E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3" name="Rechte verbindingslijn 222">
                    <a:extLst>
                      <a:ext uri="{FF2B5EF4-FFF2-40B4-BE49-F238E27FC236}">
                        <a16:creationId xmlns:a16="http://schemas.microsoft.com/office/drawing/2014/main" id="{7BE00CF0-27F3-451A-9056-05D43E9ABA1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218" name="Pijl: rechts 217">
                  <a:extLst>
                    <a:ext uri="{FF2B5EF4-FFF2-40B4-BE49-F238E27FC236}">
                      <a16:creationId xmlns:a16="http://schemas.microsoft.com/office/drawing/2014/main" id="{B31D846E-5256-4C6B-998C-2A689369E573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87" name="Groep 186">
                <a:extLst>
                  <a:ext uri="{FF2B5EF4-FFF2-40B4-BE49-F238E27FC236}">
                    <a16:creationId xmlns:a16="http://schemas.microsoft.com/office/drawing/2014/main" id="{DBD09DCC-2F3E-4C3F-B1EF-928A399213FB}"/>
                  </a:ext>
                </a:extLst>
              </p:cNvPr>
              <p:cNvGrpSpPr/>
              <p:nvPr userDrawn="1"/>
            </p:nvGrpSpPr>
            <p:grpSpPr>
              <a:xfrm>
                <a:off x="-3605171" y="830871"/>
                <a:ext cx="139423" cy="109566"/>
                <a:chOff x="-2866744" y="518074"/>
                <a:chExt cx="168701" cy="132575"/>
              </a:xfrm>
            </p:grpSpPr>
            <p:grpSp>
              <p:nvGrpSpPr>
                <p:cNvPr id="210" name="Groep 209">
                  <a:extLst>
                    <a:ext uri="{FF2B5EF4-FFF2-40B4-BE49-F238E27FC236}">
                      <a16:creationId xmlns:a16="http://schemas.microsoft.com/office/drawing/2014/main" id="{680AA9C8-DFA2-4D6C-8C29-AB11BFD46607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212" name="Rechte verbindingslijn 211">
                    <a:extLst>
                      <a:ext uri="{FF2B5EF4-FFF2-40B4-BE49-F238E27FC236}">
                        <a16:creationId xmlns:a16="http://schemas.microsoft.com/office/drawing/2014/main" id="{D3A05DDA-9F08-49ED-AAE6-3FF8578FD1B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3" name="Rechte verbindingslijn 212">
                    <a:extLst>
                      <a:ext uri="{FF2B5EF4-FFF2-40B4-BE49-F238E27FC236}">
                        <a16:creationId xmlns:a16="http://schemas.microsoft.com/office/drawing/2014/main" id="{7EB5DFAC-3F3B-42D5-A7AC-D38097B4A6D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4" name="Rechte verbindingslijn 213">
                    <a:extLst>
                      <a:ext uri="{FF2B5EF4-FFF2-40B4-BE49-F238E27FC236}">
                        <a16:creationId xmlns:a16="http://schemas.microsoft.com/office/drawing/2014/main" id="{3402A50F-F945-4953-B995-A202C9D68E1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5" name="Rechte verbindingslijn 214">
                    <a:extLst>
                      <a:ext uri="{FF2B5EF4-FFF2-40B4-BE49-F238E27FC236}">
                        <a16:creationId xmlns:a16="http://schemas.microsoft.com/office/drawing/2014/main" id="{99349757-9AB2-4E17-9DD3-2E71C50D02A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6" name="Rechte verbindingslijn 215">
                    <a:extLst>
                      <a:ext uri="{FF2B5EF4-FFF2-40B4-BE49-F238E27FC236}">
                        <a16:creationId xmlns:a16="http://schemas.microsoft.com/office/drawing/2014/main" id="{76B6F728-E724-4C75-9B8F-6D8341168DF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211" name="Pijl: rechts 210">
                  <a:extLst>
                    <a:ext uri="{FF2B5EF4-FFF2-40B4-BE49-F238E27FC236}">
                      <a16:creationId xmlns:a16="http://schemas.microsoft.com/office/drawing/2014/main" id="{C7E65140-0FFC-479F-8659-DAC2BC2D7085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cxnSp>
            <p:nvCxnSpPr>
              <p:cNvPr id="188" name="Rechte verbindingslijn 187">
                <a:extLst>
                  <a:ext uri="{FF2B5EF4-FFF2-40B4-BE49-F238E27FC236}">
                    <a16:creationId xmlns:a16="http://schemas.microsoft.com/office/drawing/2014/main" id="{9AAA3BEE-815E-4249-AAB2-D8A62C04EA9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459956" y="588169"/>
                <a:ext cx="547687" cy="219076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89" name="Rechte verbindingslijn 188">
                <a:extLst>
                  <a:ext uri="{FF2B5EF4-FFF2-40B4-BE49-F238E27FC236}">
                    <a16:creationId xmlns:a16="http://schemas.microsoft.com/office/drawing/2014/main" id="{44C7A340-38CE-4E7D-AAB3-F8992935FAD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224213" y="828675"/>
                <a:ext cx="319088" cy="0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sp>
            <p:nvSpPr>
              <p:cNvPr id="190" name="Rechthoek 189">
                <a:extLst>
                  <a:ext uri="{FF2B5EF4-FFF2-40B4-BE49-F238E27FC236}">
                    <a16:creationId xmlns:a16="http://schemas.microsoft.com/office/drawing/2014/main" id="{3FC83404-464B-423E-BEBA-AE329DAAE091}"/>
                  </a:ext>
                </a:extLst>
              </p:cNvPr>
              <p:cNvSpPr/>
              <p:nvPr userDrawn="1"/>
            </p:nvSpPr>
            <p:spPr>
              <a:xfrm>
                <a:off x="-2559903" y="512179"/>
                <a:ext cx="2189042" cy="15108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Tekstniveau omhoog</a:t>
                </a:r>
              </a:p>
            </p:txBody>
          </p:sp>
          <p:sp>
            <p:nvSpPr>
              <p:cNvPr id="191" name="Rechthoek 190">
                <a:extLst>
                  <a:ext uri="{FF2B5EF4-FFF2-40B4-BE49-F238E27FC236}">
                    <a16:creationId xmlns:a16="http://schemas.microsoft.com/office/drawing/2014/main" id="{CC6D6E9D-8F9E-4756-8835-EEEE673038E2}"/>
                  </a:ext>
                </a:extLst>
              </p:cNvPr>
              <p:cNvSpPr/>
              <p:nvPr userDrawn="1"/>
            </p:nvSpPr>
            <p:spPr>
              <a:xfrm>
                <a:off x="-2559903" y="819562"/>
                <a:ext cx="2189043" cy="142202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Tekstniveau omlaag</a:t>
                </a:r>
              </a:p>
            </p:txBody>
          </p:sp>
          <p:grpSp>
            <p:nvGrpSpPr>
              <p:cNvPr id="192" name="Groep 191">
                <a:extLst>
                  <a:ext uri="{FF2B5EF4-FFF2-40B4-BE49-F238E27FC236}">
                    <a16:creationId xmlns:a16="http://schemas.microsoft.com/office/drawing/2014/main" id="{0AA5279E-CA23-4390-B044-2BF2F0657DEF}"/>
                  </a:ext>
                </a:extLst>
              </p:cNvPr>
              <p:cNvGrpSpPr/>
              <p:nvPr userDrawn="1"/>
            </p:nvGrpSpPr>
            <p:grpSpPr>
              <a:xfrm>
                <a:off x="-2916763" y="769168"/>
                <a:ext cx="268738" cy="248381"/>
                <a:chOff x="-2916763" y="769168"/>
                <a:chExt cx="268738" cy="248381"/>
              </a:xfrm>
            </p:grpSpPr>
            <p:sp>
              <p:nvSpPr>
                <p:cNvPr id="202" name="Rechthoek 201">
                  <a:extLst>
                    <a:ext uri="{FF2B5EF4-FFF2-40B4-BE49-F238E27FC236}">
                      <a16:creationId xmlns:a16="http://schemas.microsoft.com/office/drawing/2014/main" id="{C9B054E6-DE56-41C6-BCDE-EF482F1C2C33}"/>
                    </a:ext>
                  </a:extLst>
                </p:cNvPr>
                <p:cNvSpPr/>
                <p:nvPr userDrawn="1"/>
              </p:nvSpPr>
              <p:spPr>
                <a:xfrm>
                  <a:off x="-2916763" y="769168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203" name="Groep 202">
                  <a:extLst>
                    <a:ext uri="{FF2B5EF4-FFF2-40B4-BE49-F238E27FC236}">
                      <a16:creationId xmlns:a16="http://schemas.microsoft.com/office/drawing/2014/main" id="{5289051A-FC2E-4DBC-83D3-8FE2D18CBC52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205" name="Rechte verbindingslijn 204">
                    <a:extLst>
                      <a:ext uri="{FF2B5EF4-FFF2-40B4-BE49-F238E27FC236}">
                        <a16:creationId xmlns:a16="http://schemas.microsoft.com/office/drawing/2014/main" id="{DC057EFA-07E3-47CF-8611-985F73A1EA4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06" name="Rechte verbindingslijn 205">
                    <a:extLst>
                      <a:ext uri="{FF2B5EF4-FFF2-40B4-BE49-F238E27FC236}">
                        <a16:creationId xmlns:a16="http://schemas.microsoft.com/office/drawing/2014/main" id="{42B6C3FC-99D7-4A14-A38A-1ABD3B655FC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07" name="Rechte verbindingslijn 206">
                    <a:extLst>
                      <a:ext uri="{FF2B5EF4-FFF2-40B4-BE49-F238E27FC236}">
                        <a16:creationId xmlns:a16="http://schemas.microsoft.com/office/drawing/2014/main" id="{EADEEF30-BD36-4513-B0CB-ACC592873F7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08" name="Rechte verbindingslijn 207">
                    <a:extLst>
                      <a:ext uri="{FF2B5EF4-FFF2-40B4-BE49-F238E27FC236}">
                        <a16:creationId xmlns:a16="http://schemas.microsoft.com/office/drawing/2014/main" id="{C014D255-07DE-452F-B66C-B47E3FB6EEF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09" name="Rechte verbindingslijn 208">
                    <a:extLst>
                      <a:ext uri="{FF2B5EF4-FFF2-40B4-BE49-F238E27FC236}">
                        <a16:creationId xmlns:a16="http://schemas.microsoft.com/office/drawing/2014/main" id="{87C9E19B-4082-4480-B56E-F1BC2E4C7D7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204" name="Pijl: rechts 203">
                  <a:extLst>
                    <a:ext uri="{FF2B5EF4-FFF2-40B4-BE49-F238E27FC236}">
                      <a16:creationId xmlns:a16="http://schemas.microsoft.com/office/drawing/2014/main" id="{41F8398D-559F-4B95-84FA-45AF27153CE5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93" name="Groep 192">
                <a:extLst>
                  <a:ext uri="{FF2B5EF4-FFF2-40B4-BE49-F238E27FC236}">
                    <a16:creationId xmlns:a16="http://schemas.microsoft.com/office/drawing/2014/main" id="{5CFCECA4-C8B0-407E-8BE4-369DB471EFDF}"/>
                  </a:ext>
                </a:extLst>
              </p:cNvPr>
              <p:cNvGrpSpPr/>
              <p:nvPr userDrawn="1"/>
            </p:nvGrpSpPr>
            <p:grpSpPr>
              <a:xfrm>
                <a:off x="-2916763" y="460171"/>
                <a:ext cx="268738" cy="248381"/>
                <a:chOff x="-2916763" y="460171"/>
                <a:chExt cx="268738" cy="248381"/>
              </a:xfrm>
            </p:grpSpPr>
            <p:sp>
              <p:nvSpPr>
                <p:cNvPr id="194" name="Rechthoek 193">
                  <a:extLst>
                    <a:ext uri="{FF2B5EF4-FFF2-40B4-BE49-F238E27FC236}">
                      <a16:creationId xmlns:a16="http://schemas.microsoft.com/office/drawing/2014/main" id="{73637037-876C-4D0C-96BB-4887F8423265}"/>
                    </a:ext>
                  </a:extLst>
                </p:cNvPr>
                <p:cNvSpPr/>
                <p:nvPr userDrawn="1"/>
              </p:nvSpPr>
              <p:spPr>
                <a:xfrm>
                  <a:off x="-2916763" y="460171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195" name="Groep 194">
                  <a:extLst>
                    <a:ext uri="{FF2B5EF4-FFF2-40B4-BE49-F238E27FC236}">
                      <a16:creationId xmlns:a16="http://schemas.microsoft.com/office/drawing/2014/main" id="{0F247193-7068-437E-826A-F652657ABAA7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197" name="Rechte verbindingslijn 196">
                    <a:extLst>
                      <a:ext uri="{FF2B5EF4-FFF2-40B4-BE49-F238E27FC236}">
                        <a16:creationId xmlns:a16="http://schemas.microsoft.com/office/drawing/2014/main" id="{B291D9D8-8A19-4D97-9CE2-4EC351CACBA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98" name="Rechte verbindingslijn 197">
                    <a:extLst>
                      <a:ext uri="{FF2B5EF4-FFF2-40B4-BE49-F238E27FC236}">
                        <a16:creationId xmlns:a16="http://schemas.microsoft.com/office/drawing/2014/main" id="{89A0A86F-6C0D-466E-BF77-EBA52CC6A90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99" name="Rechte verbindingslijn 198">
                    <a:extLst>
                      <a:ext uri="{FF2B5EF4-FFF2-40B4-BE49-F238E27FC236}">
                        <a16:creationId xmlns:a16="http://schemas.microsoft.com/office/drawing/2014/main" id="{AA537420-33ED-401A-9584-42D6F1C823A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00" name="Rechte verbindingslijn 199">
                    <a:extLst>
                      <a:ext uri="{FF2B5EF4-FFF2-40B4-BE49-F238E27FC236}">
                        <a16:creationId xmlns:a16="http://schemas.microsoft.com/office/drawing/2014/main" id="{4F4DE5E6-DA83-4DFC-8479-0ACD21CC339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01" name="Rechte verbindingslijn 200">
                    <a:extLst>
                      <a:ext uri="{FF2B5EF4-FFF2-40B4-BE49-F238E27FC236}">
                        <a16:creationId xmlns:a16="http://schemas.microsoft.com/office/drawing/2014/main" id="{F7D0E85F-1510-46F5-87AE-C79662CEC2D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196" name="Pijl: rechts 195">
                  <a:extLst>
                    <a:ext uri="{FF2B5EF4-FFF2-40B4-BE49-F238E27FC236}">
                      <a16:creationId xmlns:a16="http://schemas.microsoft.com/office/drawing/2014/main" id="{5CC8BB92-082C-4232-891E-58DA2982228B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178" name="Groep 177">
              <a:extLst>
                <a:ext uri="{FF2B5EF4-FFF2-40B4-BE49-F238E27FC236}">
                  <a16:creationId xmlns:a16="http://schemas.microsoft.com/office/drawing/2014/main" id="{AA3048A4-C018-43E1-94B9-A458592A9704}"/>
                </a:ext>
              </a:extLst>
            </p:cNvPr>
            <p:cNvGrpSpPr/>
            <p:nvPr userDrawn="1"/>
          </p:nvGrpSpPr>
          <p:grpSpPr>
            <a:xfrm>
              <a:off x="-938434" y="5326819"/>
              <a:ext cx="627798" cy="576693"/>
              <a:chOff x="-1753862" y="6112775"/>
              <a:chExt cx="759635" cy="697798"/>
            </a:xfrm>
          </p:grpSpPr>
          <p:grpSp>
            <p:nvGrpSpPr>
              <p:cNvPr id="179" name="Inspireren">
                <a:extLst>
                  <a:ext uri="{FF2B5EF4-FFF2-40B4-BE49-F238E27FC236}">
                    <a16:creationId xmlns:a16="http://schemas.microsoft.com/office/drawing/2014/main" id="{6FC752C1-855B-4362-B6C1-3934CF191FD5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-1484858" y="6112775"/>
                <a:ext cx="205431" cy="293286"/>
                <a:chOff x="4768" y="2783"/>
                <a:chExt cx="788" cy="1125"/>
              </a:xfrm>
              <a:gradFill>
                <a:gsLst>
                  <a:gs pos="0">
                    <a:srgbClr val="9D9FA1"/>
                  </a:gs>
                  <a:gs pos="70000">
                    <a:srgbClr val="211F26"/>
                  </a:gs>
                </a:gsLst>
                <a:lin ang="2700000" scaled="0"/>
              </a:gradFill>
            </p:grpSpPr>
            <p:sp>
              <p:nvSpPr>
                <p:cNvPr id="181" name="Freeform 12">
                  <a:extLst>
                    <a:ext uri="{FF2B5EF4-FFF2-40B4-BE49-F238E27FC236}">
                      <a16:creationId xmlns:a16="http://schemas.microsoft.com/office/drawing/2014/main" id="{5CFFCD33-A96A-48D6-8A7E-92579ADE31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1" y="3186"/>
                  <a:ext cx="319" cy="288"/>
                </a:xfrm>
                <a:custGeom>
                  <a:avLst/>
                  <a:gdLst>
                    <a:gd name="T0" fmla="*/ 220 w 319"/>
                    <a:gd name="T1" fmla="*/ 288 h 288"/>
                    <a:gd name="T2" fmla="*/ 107 w 319"/>
                    <a:gd name="T3" fmla="*/ 288 h 288"/>
                    <a:gd name="T4" fmla="*/ 0 w 319"/>
                    <a:gd name="T5" fmla="*/ 0 h 288"/>
                    <a:gd name="T6" fmla="*/ 319 w 319"/>
                    <a:gd name="T7" fmla="*/ 0 h 288"/>
                    <a:gd name="T8" fmla="*/ 220 w 319"/>
                    <a:gd name="T9" fmla="*/ 28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9" h="288">
                      <a:moveTo>
                        <a:pt x="220" y="288"/>
                      </a:moveTo>
                      <a:lnTo>
                        <a:pt x="107" y="288"/>
                      </a:lnTo>
                      <a:lnTo>
                        <a:pt x="0" y="0"/>
                      </a:lnTo>
                      <a:lnTo>
                        <a:pt x="319" y="0"/>
                      </a:lnTo>
                      <a:lnTo>
                        <a:pt x="220" y="288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182" name="Freeform 13">
                  <a:extLst>
                    <a:ext uri="{FF2B5EF4-FFF2-40B4-BE49-F238E27FC236}">
                      <a16:creationId xmlns:a16="http://schemas.microsoft.com/office/drawing/2014/main" id="{7BA619B3-E37A-4519-866A-0490BA59D4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2" y="3796"/>
                  <a:ext cx="282" cy="112"/>
                </a:xfrm>
                <a:custGeom>
                  <a:avLst/>
                  <a:gdLst>
                    <a:gd name="T0" fmla="*/ 229 w 251"/>
                    <a:gd name="T1" fmla="*/ 70 h 100"/>
                    <a:gd name="T2" fmla="*/ 229 w 251"/>
                    <a:gd name="T3" fmla="*/ 69 h 100"/>
                    <a:gd name="T4" fmla="*/ 251 w 251"/>
                    <a:gd name="T5" fmla="*/ 0 h 100"/>
                    <a:gd name="T6" fmla="*/ 0 w 251"/>
                    <a:gd name="T7" fmla="*/ 0 h 100"/>
                    <a:gd name="T8" fmla="*/ 22 w 251"/>
                    <a:gd name="T9" fmla="*/ 69 h 100"/>
                    <a:gd name="T10" fmla="*/ 63 w 251"/>
                    <a:gd name="T11" fmla="*/ 100 h 100"/>
                    <a:gd name="T12" fmla="*/ 188 w 251"/>
                    <a:gd name="T13" fmla="*/ 100 h 100"/>
                    <a:gd name="T14" fmla="*/ 229 w 251"/>
                    <a:gd name="T15" fmla="*/ 71 h 100"/>
                    <a:gd name="T16" fmla="*/ 229 w 251"/>
                    <a:gd name="T17" fmla="*/ 71 h 100"/>
                    <a:gd name="T18" fmla="*/ 229 w 251"/>
                    <a:gd name="T19" fmla="*/ 7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1" h="100">
                      <a:moveTo>
                        <a:pt x="229" y="70"/>
                      </a:moveTo>
                      <a:cubicBezTo>
                        <a:pt x="229" y="70"/>
                        <a:pt x="229" y="69"/>
                        <a:pt x="229" y="69"/>
                      </a:cubicBezTo>
                      <a:cubicBezTo>
                        <a:pt x="251" y="0"/>
                        <a:pt x="251" y="0"/>
                        <a:pt x="25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7" y="87"/>
                        <a:pt x="44" y="100"/>
                        <a:pt x="63" y="100"/>
                      </a:cubicBezTo>
                      <a:cubicBezTo>
                        <a:pt x="188" y="100"/>
                        <a:pt x="188" y="100"/>
                        <a:pt x="188" y="100"/>
                      </a:cubicBezTo>
                      <a:cubicBezTo>
                        <a:pt x="207" y="100"/>
                        <a:pt x="223" y="88"/>
                        <a:pt x="229" y="71"/>
                      </a:cubicBezTo>
                      <a:cubicBezTo>
                        <a:pt x="229" y="71"/>
                        <a:pt x="229" y="71"/>
                        <a:pt x="229" y="71"/>
                      </a:cubicBezTo>
                      <a:lnTo>
                        <a:pt x="229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183" name="Freeform 14">
                  <a:extLst>
                    <a:ext uri="{FF2B5EF4-FFF2-40B4-BE49-F238E27FC236}">
                      <a16:creationId xmlns:a16="http://schemas.microsoft.com/office/drawing/2014/main" id="{53C254C3-C006-4A97-AEA1-1550FEC3848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68" y="2783"/>
                  <a:ext cx="788" cy="966"/>
                </a:xfrm>
                <a:custGeom>
                  <a:avLst/>
                  <a:gdLst>
                    <a:gd name="T0" fmla="*/ 351 w 702"/>
                    <a:gd name="T1" fmla="*/ 0 h 860"/>
                    <a:gd name="T2" fmla="*/ 0 w 702"/>
                    <a:gd name="T3" fmla="*/ 351 h 860"/>
                    <a:gd name="T4" fmla="*/ 134 w 702"/>
                    <a:gd name="T5" fmla="*/ 627 h 860"/>
                    <a:gd name="T6" fmla="*/ 165 w 702"/>
                    <a:gd name="T7" fmla="*/ 718 h 860"/>
                    <a:gd name="T8" fmla="*/ 266 w 702"/>
                    <a:gd name="T9" fmla="*/ 718 h 860"/>
                    <a:gd name="T10" fmla="*/ 266 w 702"/>
                    <a:gd name="T11" fmla="*/ 718 h 860"/>
                    <a:gd name="T12" fmla="*/ 434 w 702"/>
                    <a:gd name="T13" fmla="*/ 718 h 860"/>
                    <a:gd name="T14" fmla="*/ 419 w 702"/>
                    <a:gd name="T15" fmla="*/ 760 h 860"/>
                    <a:gd name="T16" fmla="*/ 284 w 702"/>
                    <a:gd name="T17" fmla="*/ 760 h 860"/>
                    <a:gd name="T18" fmla="*/ 284 w 702"/>
                    <a:gd name="T19" fmla="*/ 760 h 860"/>
                    <a:gd name="T20" fmla="*/ 179 w 702"/>
                    <a:gd name="T21" fmla="*/ 760 h 860"/>
                    <a:gd name="T22" fmla="*/ 212 w 702"/>
                    <a:gd name="T23" fmla="*/ 860 h 860"/>
                    <a:gd name="T24" fmla="*/ 212 w 702"/>
                    <a:gd name="T25" fmla="*/ 860 h 860"/>
                    <a:gd name="T26" fmla="*/ 216 w 702"/>
                    <a:gd name="T27" fmla="*/ 860 h 860"/>
                    <a:gd name="T28" fmla="*/ 488 w 702"/>
                    <a:gd name="T29" fmla="*/ 860 h 860"/>
                    <a:gd name="T30" fmla="*/ 491 w 702"/>
                    <a:gd name="T31" fmla="*/ 860 h 860"/>
                    <a:gd name="T32" fmla="*/ 570 w 702"/>
                    <a:gd name="T33" fmla="*/ 625 h 860"/>
                    <a:gd name="T34" fmla="*/ 702 w 702"/>
                    <a:gd name="T35" fmla="*/ 351 h 860"/>
                    <a:gd name="T36" fmla="*/ 351 w 702"/>
                    <a:gd name="T37" fmla="*/ 0 h 860"/>
                    <a:gd name="T38" fmla="*/ 587 w 702"/>
                    <a:gd name="T39" fmla="*/ 438 h 860"/>
                    <a:gd name="T40" fmla="*/ 485 w 702"/>
                    <a:gd name="T41" fmla="*/ 563 h 860"/>
                    <a:gd name="T42" fmla="*/ 454 w 702"/>
                    <a:gd name="T43" fmla="*/ 658 h 860"/>
                    <a:gd name="T44" fmla="*/ 250 w 702"/>
                    <a:gd name="T45" fmla="*/ 658 h 860"/>
                    <a:gd name="T46" fmla="*/ 219 w 702"/>
                    <a:gd name="T47" fmla="*/ 565 h 860"/>
                    <a:gd name="T48" fmla="*/ 115 w 702"/>
                    <a:gd name="T49" fmla="*/ 439 h 860"/>
                    <a:gd name="T50" fmla="*/ 99 w 702"/>
                    <a:gd name="T51" fmla="*/ 351 h 860"/>
                    <a:gd name="T52" fmla="*/ 351 w 702"/>
                    <a:gd name="T53" fmla="*/ 99 h 860"/>
                    <a:gd name="T54" fmla="*/ 603 w 702"/>
                    <a:gd name="T55" fmla="*/ 351 h 860"/>
                    <a:gd name="T56" fmla="*/ 587 w 702"/>
                    <a:gd name="T57" fmla="*/ 438 h 8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702" h="860">
                      <a:moveTo>
                        <a:pt x="351" y="0"/>
                      </a:moveTo>
                      <a:cubicBezTo>
                        <a:pt x="157" y="0"/>
                        <a:pt x="0" y="157"/>
                        <a:pt x="0" y="351"/>
                      </a:cubicBezTo>
                      <a:cubicBezTo>
                        <a:pt x="0" y="463"/>
                        <a:pt x="52" y="562"/>
                        <a:pt x="134" y="627"/>
                      </a:cubicBezTo>
                      <a:cubicBezTo>
                        <a:pt x="165" y="718"/>
                        <a:pt x="165" y="718"/>
                        <a:pt x="165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434" y="718"/>
                        <a:pt x="434" y="718"/>
                        <a:pt x="434" y="718"/>
                      </a:cubicBezTo>
                      <a:cubicBezTo>
                        <a:pt x="419" y="760"/>
                        <a:pt x="419" y="760"/>
                        <a:pt x="419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179" y="760"/>
                        <a:pt x="179" y="760"/>
                        <a:pt x="179" y="7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6" y="860"/>
                        <a:pt x="216" y="860"/>
                        <a:pt x="216" y="860"/>
                      </a:cubicBezTo>
                      <a:cubicBezTo>
                        <a:pt x="488" y="860"/>
                        <a:pt x="488" y="860"/>
                        <a:pt x="488" y="860"/>
                      </a:cubicBezTo>
                      <a:cubicBezTo>
                        <a:pt x="491" y="860"/>
                        <a:pt x="491" y="860"/>
                        <a:pt x="491" y="860"/>
                      </a:cubicBezTo>
                      <a:cubicBezTo>
                        <a:pt x="570" y="625"/>
                        <a:pt x="570" y="625"/>
                        <a:pt x="570" y="625"/>
                      </a:cubicBezTo>
                      <a:cubicBezTo>
                        <a:pt x="651" y="560"/>
                        <a:pt x="702" y="461"/>
                        <a:pt x="702" y="351"/>
                      </a:cubicBezTo>
                      <a:cubicBezTo>
                        <a:pt x="702" y="157"/>
                        <a:pt x="545" y="0"/>
                        <a:pt x="351" y="0"/>
                      </a:cubicBezTo>
                      <a:close/>
                      <a:moveTo>
                        <a:pt x="587" y="438"/>
                      </a:moveTo>
                      <a:cubicBezTo>
                        <a:pt x="568" y="490"/>
                        <a:pt x="531" y="534"/>
                        <a:pt x="485" y="563"/>
                      </a:cubicBezTo>
                      <a:cubicBezTo>
                        <a:pt x="454" y="658"/>
                        <a:pt x="454" y="658"/>
                        <a:pt x="454" y="658"/>
                      </a:cubicBezTo>
                      <a:cubicBezTo>
                        <a:pt x="250" y="658"/>
                        <a:pt x="250" y="658"/>
                        <a:pt x="250" y="658"/>
                      </a:cubicBezTo>
                      <a:cubicBezTo>
                        <a:pt x="219" y="565"/>
                        <a:pt x="219" y="565"/>
                        <a:pt x="219" y="565"/>
                      </a:cubicBezTo>
                      <a:cubicBezTo>
                        <a:pt x="172" y="536"/>
                        <a:pt x="135" y="491"/>
                        <a:pt x="115" y="439"/>
                      </a:cubicBezTo>
                      <a:cubicBezTo>
                        <a:pt x="105" y="411"/>
                        <a:pt x="99" y="382"/>
                        <a:pt x="99" y="351"/>
                      </a:cubicBezTo>
                      <a:cubicBezTo>
                        <a:pt x="99" y="212"/>
                        <a:pt x="212" y="99"/>
                        <a:pt x="351" y="99"/>
                      </a:cubicBezTo>
                      <a:cubicBezTo>
                        <a:pt x="490" y="99"/>
                        <a:pt x="603" y="212"/>
                        <a:pt x="603" y="351"/>
                      </a:cubicBezTo>
                      <a:cubicBezTo>
                        <a:pt x="603" y="381"/>
                        <a:pt x="597" y="411"/>
                        <a:pt x="587" y="4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</p:grpSp>
          <p:sp>
            <p:nvSpPr>
              <p:cNvPr id="180" name="Tekstvak 179">
                <a:extLst>
                  <a:ext uri="{FF2B5EF4-FFF2-40B4-BE49-F238E27FC236}">
                    <a16:creationId xmlns:a16="http://schemas.microsoft.com/office/drawing/2014/main" id="{41ECC5A7-0645-49A1-86C0-3FC5A1F9235F}"/>
                  </a:ext>
                </a:extLst>
              </p:cNvPr>
              <p:cNvSpPr txBox="1"/>
              <p:nvPr userDrawn="1"/>
            </p:nvSpPr>
            <p:spPr>
              <a:xfrm>
                <a:off x="-1753862" y="6420664"/>
                <a:ext cx="759635" cy="389909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Support &amp;</a:t>
                </a:r>
                <a:b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Inspiratie</a:t>
                </a:r>
              </a:p>
            </p:txBody>
          </p:sp>
        </p:grpSp>
      </p:grpSp>
      <p:grpSp>
        <p:nvGrpSpPr>
          <p:cNvPr id="10" name="- INSTRUCTIES">
            <a:extLst>
              <a:ext uri="{FF2B5EF4-FFF2-40B4-BE49-F238E27FC236}">
                <a16:creationId xmlns:a16="http://schemas.microsoft.com/office/drawing/2014/main" id="{254606FE-29F2-4464-A804-7E3F04839FD3}"/>
              </a:ext>
            </a:extLst>
          </p:cNvPr>
          <p:cNvGrpSpPr/>
          <p:nvPr userDrawn="1"/>
        </p:nvGrpSpPr>
        <p:grpSpPr>
          <a:xfrm>
            <a:off x="12377595" y="-1"/>
            <a:ext cx="3693386" cy="6688475"/>
            <a:chOff x="-3786165" y="-1"/>
            <a:chExt cx="3693386" cy="6688475"/>
          </a:xfrm>
        </p:grpSpPr>
        <p:sp>
          <p:nvSpPr>
            <p:cNvPr id="12" name="Rechthoek 11">
              <a:extLst>
                <a:ext uri="{FF2B5EF4-FFF2-40B4-BE49-F238E27FC236}">
                  <a16:creationId xmlns:a16="http://schemas.microsoft.com/office/drawing/2014/main" id="{F9B1C1DA-C612-4920-B193-B73DF3CC2BAC}"/>
                </a:ext>
              </a:extLst>
            </p:cNvPr>
            <p:cNvSpPr/>
            <p:nvPr userDrawn="1"/>
          </p:nvSpPr>
          <p:spPr>
            <a:xfrm>
              <a:off x="-3786165" y="-1"/>
              <a:ext cx="3593091" cy="603485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Afbeelding invoegen/opmaken</a:t>
              </a:r>
            </a:p>
          </p:txBody>
        </p:sp>
        <p:sp>
          <p:nvSpPr>
            <p:cNvPr id="13" name="Ovaal 12">
              <a:extLst>
                <a:ext uri="{FF2B5EF4-FFF2-40B4-BE49-F238E27FC236}">
                  <a16:creationId xmlns:a16="http://schemas.microsoft.com/office/drawing/2014/main" id="{A6569044-53C7-4A33-AA9D-14922BF8D0BF}"/>
                </a:ext>
              </a:extLst>
            </p:cNvPr>
            <p:cNvSpPr/>
            <p:nvPr userDrawn="1"/>
          </p:nvSpPr>
          <p:spPr>
            <a:xfrm>
              <a:off x="-3603587" y="46532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14" name="Rechthoek 13">
              <a:extLst>
                <a:ext uri="{FF2B5EF4-FFF2-40B4-BE49-F238E27FC236}">
                  <a16:creationId xmlns:a16="http://schemas.microsoft.com/office/drawing/2014/main" id="{74508138-7821-4D27-ACD5-A454DF71ADE9}"/>
                </a:ext>
              </a:extLst>
            </p:cNvPr>
            <p:cNvSpPr/>
            <p:nvPr userDrawn="1"/>
          </p:nvSpPr>
          <p:spPr>
            <a:xfrm>
              <a:off x="-3319415" y="465324"/>
              <a:ext cx="2962706" cy="668152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Wanneer nodig, verwijder de bestaande afbeelding d.m.v. de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‘Backspace toets’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Selecteer het afbeeldingskader, ga naar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‘Slidebuilder'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en klik op de knop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'Afbeeldingen’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5" name="Ovaal 14">
              <a:extLst>
                <a:ext uri="{FF2B5EF4-FFF2-40B4-BE49-F238E27FC236}">
                  <a16:creationId xmlns:a16="http://schemas.microsoft.com/office/drawing/2014/main" id="{01124BBA-E4A4-4A9E-A1B4-9A716E0826AB}"/>
                </a:ext>
              </a:extLst>
            </p:cNvPr>
            <p:cNvSpPr/>
            <p:nvPr userDrawn="1"/>
          </p:nvSpPr>
          <p:spPr>
            <a:xfrm>
              <a:off x="-3603587" y="2633935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16" name="Rechthoek 15">
              <a:extLst>
                <a:ext uri="{FF2B5EF4-FFF2-40B4-BE49-F238E27FC236}">
                  <a16:creationId xmlns:a16="http://schemas.microsoft.com/office/drawing/2014/main" id="{6DC31F19-D929-4564-B0EF-C0B31ECA7BEC}"/>
                </a:ext>
              </a:extLst>
            </p:cNvPr>
            <p:cNvSpPr/>
            <p:nvPr userDrawn="1"/>
          </p:nvSpPr>
          <p:spPr>
            <a:xfrm>
              <a:off x="-3319416" y="2633936"/>
              <a:ext cx="3126341" cy="46279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Klik met de rechter muisknop op de miniatuurweergave van de dia aan de linkerkant van het scherm en kies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‘Dia herstellen’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17" name="Ovaal 16">
              <a:extLst>
                <a:ext uri="{FF2B5EF4-FFF2-40B4-BE49-F238E27FC236}">
                  <a16:creationId xmlns:a16="http://schemas.microsoft.com/office/drawing/2014/main" id="{E91A436C-861B-4F48-B264-7D688D1522E2}"/>
                </a:ext>
              </a:extLst>
            </p:cNvPr>
            <p:cNvSpPr/>
            <p:nvPr userDrawn="1"/>
          </p:nvSpPr>
          <p:spPr>
            <a:xfrm>
              <a:off x="-3603587" y="4226365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18" name="Rechthoek 17">
              <a:extLst>
                <a:ext uri="{FF2B5EF4-FFF2-40B4-BE49-F238E27FC236}">
                  <a16:creationId xmlns:a16="http://schemas.microsoft.com/office/drawing/2014/main" id="{DCC6B16D-48DD-479F-8AC3-09160314C3B9}"/>
                </a:ext>
              </a:extLst>
            </p:cNvPr>
            <p:cNvSpPr/>
            <p:nvPr userDrawn="1"/>
          </p:nvSpPr>
          <p:spPr>
            <a:xfrm>
              <a:off x="-3319416" y="4226366"/>
              <a:ext cx="3008779" cy="82095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Om de afbeelding te schalen of bij te snijden, ga naar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‘Hulpmiddelen voor afbeeldingen - Opmaak’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en klik op de knop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‘Bijsnijden’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Schaal met de bolletjes de afbeelding en met de hoekjes het afbeeldingskader.</a:t>
              </a:r>
            </a:p>
          </p:txBody>
        </p:sp>
        <p:sp>
          <p:nvSpPr>
            <p:cNvPr id="19" name="Rechthoek 18">
              <a:extLst>
                <a:ext uri="{FF2B5EF4-FFF2-40B4-BE49-F238E27FC236}">
                  <a16:creationId xmlns:a16="http://schemas.microsoft.com/office/drawing/2014/main" id="{5A5CE015-0462-41A1-98EB-46035775EB0B}"/>
                </a:ext>
              </a:extLst>
            </p:cNvPr>
            <p:cNvSpPr/>
            <p:nvPr userDrawn="1"/>
          </p:nvSpPr>
          <p:spPr>
            <a:xfrm>
              <a:off x="-3316836" y="3200265"/>
              <a:ext cx="1239216" cy="719917"/>
            </a:xfrm>
            <a:prstGeom prst="rect">
              <a:avLst/>
            </a:prstGeom>
            <a:pattFill prst="wdUpDiag">
              <a:fgClr>
                <a:srgbClr val="E0E0E0"/>
              </a:fgClr>
              <a:bgClr>
                <a:srgbClr val="ECECEC"/>
              </a:bgClr>
            </a:pattFill>
            <a:ln w="12700">
              <a:solidFill>
                <a:srgbClr val="D3D3D3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1000" b="0" i="1" noProof="0" dirty="0">
                <a:solidFill>
                  <a:srgbClr val="211F26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20" name="Groep 19">
              <a:extLst>
                <a:ext uri="{FF2B5EF4-FFF2-40B4-BE49-F238E27FC236}">
                  <a16:creationId xmlns:a16="http://schemas.microsoft.com/office/drawing/2014/main" id="{E922EECC-C1E0-4DC5-B97B-8FE488253451}"/>
                </a:ext>
              </a:extLst>
            </p:cNvPr>
            <p:cNvGrpSpPr/>
            <p:nvPr userDrawn="1"/>
          </p:nvGrpSpPr>
          <p:grpSpPr>
            <a:xfrm>
              <a:off x="-2485819" y="3479783"/>
              <a:ext cx="1222990" cy="563933"/>
              <a:chOff x="-2485819" y="3399207"/>
              <a:chExt cx="1222990" cy="563933"/>
            </a:xfrm>
          </p:grpSpPr>
          <p:sp>
            <p:nvSpPr>
              <p:cNvPr id="61" name="Rechthoek 60">
                <a:extLst>
                  <a:ext uri="{FF2B5EF4-FFF2-40B4-BE49-F238E27FC236}">
                    <a16:creationId xmlns:a16="http://schemas.microsoft.com/office/drawing/2014/main" id="{3DF5D83C-6A30-4A85-BD70-D120DB031241}"/>
                  </a:ext>
                </a:extLst>
              </p:cNvPr>
              <p:cNvSpPr/>
              <p:nvPr userDrawn="1"/>
            </p:nvSpPr>
            <p:spPr>
              <a:xfrm>
                <a:off x="-2485819" y="3399207"/>
                <a:ext cx="1176476" cy="504851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2" name="Rechthoek 61">
                <a:extLst>
                  <a:ext uri="{FF2B5EF4-FFF2-40B4-BE49-F238E27FC236}">
                    <a16:creationId xmlns:a16="http://schemas.microsoft.com/office/drawing/2014/main" id="{35015D1B-ABC6-42B3-A8FC-52A27382CD75}"/>
                  </a:ext>
                </a:extLst>
              </p:cNvPr>
              <p:cNvSpPr/>
              <p:nvPr userDrawn="1"/>
            </p:nvSpPr>
            <p:spPr>
              <a:xfrm>
                <a:off x="-2479584" y="3652838"/>
                <a:ext cx="1164007" cy="246701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63" name="Groep 62">
                <a:extLst>
                  <a:ext uri="{FF2B5EF4-FFF2-40B4-BE49-F238E27FC236}">
                    <a16:creationId xmlns:a16="http://schemas.microsoft.com/office/drawing/2014/main" id="{D69EAA4C-9FDC-4EC7-A21B-4BC0BCC04E9E}"/>
                  </a:ext>
                </a:extLst>
              </p:cNvPr>
              <p:cNvGrpSpPr/>
              <p:nvPr userDrawn="1"/>
            </p:nvGrpSpPr>
            <p:grpSpPr>
              <a:xfrm>
                <a:off x="-2403869" y="3460544"/>
                <a:ext cx="155951" cy="131922"/>
                <a:chOff x="12968836" y="3354170"/>
                <a:chExt cx="404806" cy="342433"/>
              </a:xfrm>
            </p:grpSpPr>
            <p:sp>
              <p:nvSpPr>
                <p:cNvPr id="76" name="Rechthoek: afgeronde hoeken 75">
                  <a:extLst>
                    <a:ext uri="{FF2B5EF4-FFF2-40B4-BE49-F238E27FC236}">
                      <a16:creationId xmlns:a16="http://schemas.microsoft.com/office/drawing/2014/main" id="{CCA0533F-3882-43E5-B104-7C83857C0517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7" name="Rechthoek 76">
                  <a:extLst>
                    <a:ext uri="{FF2B5EF4-FFF2-40B4-BE49-F238E27FC236}">
                      <a16:creationId xmlns:a16="http://schemas.microsoft.com/office/drawing/2014/main" id="{B78D3E28-51A0-4342-A165-8BE56EC61FCE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8" name="Rechthoek 77">
                  <a:extLst>
                    <a:ext uri="{FF2B5EF4-FFF2-40B4-BE49-F238E27FC236}">
                      <a16:creationId xmlns:a16="http://schemas.microsoft.com/office/drawing/2014/main" id="{B72B2187-E00C-40D4-9F1B-223E4E69980C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9" name="Rechthoek 78">
                  <a:extLst>
                    <a:ext uri="{FF2B5EF4-FFF2-40B4-BE49-F238E27FC236}">
                      <a16:creationId xmlns:a16="http://schemas.microsoft.com/office/drawing/2014/main" id="{0B01F82F-4F9D-4A90-8274-51619E878836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0" name="Rechthoek 79">
                  <a:extLst>
                    <a:ext uri="{FF2B5EF4-FFF2-40B4-BE49-F238E27FC236}">
                      <a16:creationId xmlns:a16="http://schemas.microsoft.com/office/drawing/2014/main" id="{8D71E5BE-B989-4210-A531-7B54658A8A37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1" name="Rechthoek 80">
                  <a:extLst>
                    <a:ext uri="{FF2B5EF4-FFF2-40B4-BE49-F238E27FC236}">
                      <a16:creationId xmlns:a16="http://schemas.microsoft.com/office/drawing/2014/main" id="{F76B6936-C7FD-423E-AAE7-42E927E67B27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64" name="Groep 63">
                <a:extLst>
                  <a:ext uri="{FF2B5EF4-FFF2-40B4-BE49-F238E27FC236}">
                    <a16:creationId xmlns:a16="http://schemas.microsoft.com/office/drawing/2014/main" id="{2F2CE6FE-FD22-4261-A1FE-856BAAC17A46}"/>
                  </a:ext>
                </a:extLst>
              </p:cNvPr>
              <p:cNvGrpSpPr/>
              <p:nvPr userDrawn="1"/>
            </p:nvGrpSpPr>
            <p:grpSpPr>
              <a:xfrm>
                <a:off x="-2423424" y="3690208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68" name="Groep 67">
                  <a:extLst>
                    <a:ext uri="{FF2B5EF4-FFF2-40B4-BE49-F238E27FC236}">
                      <a16:creationId xmlns:a16="http://schemas.microsoft.com/office/drawing/2014/main" id="{2B31C954-D23E-4918-8082-7CF045BDD54A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70" name="Rechthoek: afgeronde hoeken 69">
                    <a:extLst>
                      <a:ext uri="{FF2B5EF4-FFF2-40B4-BE49-F238E27FC236}">
                        <a16:creationId xmlns:a16="http://schemas.microsoft.com/office/drawing/2014/main" id="{228778F9-B1F4-429A-9D05-314C754B6190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71" name="Rechthoek 70">
                    <a:extLst>
                      <a:ext uri="{FF2B5EF4-FFF2-40B4-BE49-F238E27FC236}">
                        <a16:creationId xmlns:a16="http://schemas.microsoft.com/office/drawing/2014/main" id="{CDB36B9B-592D-4F0D-8384-198810E5046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72" name="Rechthoek 71">
                    <a:extLst>
                      <a:ext uri="{FF2B5EF4-FFF2-40B4-BE49-F238E27FC236}">
                        <a16:creationId xmlns:a16="http://schemas.microsoft.com/office/drawing/2014/main" id="{9E8467CA-B248-41E8-8ABE-659FC14C39D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73" name="Rechthoek 72">
                    <a:extLst>
                      <a:ext uri="{FF2B5EF4-FFF2-40B4-BE49-F238E27FC236}">
                        <a16:creationId xmlns:a16="http://schemas.microsoft.com/office/drawing/2014/main" id="{F9AB6544-6231-4430-B789-06A4B8D299E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74" name="Rechthoek 73">
                    <a:extLst>
                      <a:ext uri="{FF2B5EF4-FFF2-40B4-BE49-F238E27FC236}">
                        <a16:creationId xmlns:a16="http://schemas.microsoft.com/office/drawing/2014/main" id="{CAFC6384-9614-4862-B954-8685A991D0E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75" name="Rechthoek 74">
                    <a:extLst>
                      <a:ext uri="{FF2B5EF4-FFF2-40B4-BE49-F238E27FC236}">
                        <a16:creationId xmlns:a16="http://schemas.microsoft.com/office/drawing/2014/main" id="{4C3F5CB3-7315-4FAC-8D8F-1157B46AFFA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sp>
              <p:nvSpPr>
                <p:cNvPr id="69" name="Boog 68">
                  <a:extLst>
                    <a:ext uri="{FF2B5EF4-FFF2-40B4-BE49-F238E27FC236}">
                      <a16:creationId xmlns:a16="http://schemas.microsoft.com/office/drawing/2014/main" id="{71C8C08E-5565-494C-AF42-A66C7EF014E7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>
                  <a:noAutofit/>
                </a:bodyPr>
                <a:lstStyle/>
                <a:p>
                  <a:pPr algn="ctr"/>
                  <a:endParaRPr lang="nl-NL" sz="24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65" name="Tekstvak 64">
                <a:extLst>
                  <a:ext uri="{FF2B5EF4-FFF2-40B4-BE49-F238E27FC236}">
                    <a16:creationId xmlns:a16="http://schemas.microsoft.com/office/drawing/2014/main" id="{4677A3B1-A5C4-4653-BF5A-63456B359250}"/>
                  </a:ext>
                </a:extLst>
              </p:cNvPr>
              <p:cNvSpPr txBox="1"/>
              <p:nvPr userDrawn="1"/>
            </p:nvSpPr>
            <p:spPr>
              <a:xfrm>
                <a:off x="-2245455" y="3460544"/>
                <a:ext cx="896116" cy="134709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Indeling</a:t>
                </a:r>
              </a:p>
            </p:txBody>
          </p:sp>
          <p:sp>
            <p:nvSpPr>
              <p:cNvPr id="66" name="Tekstvak 65">
                <a:extLst>
                  <a:ext uri="{FF2B5EF4-FFF2-40B4-BE49-F238E27FC236}">
                    <a16:creationId xmlns:a16="http://schemas.microsoft.com/office/drawing/2014/main" id="{CB734E7B-0938-4672-B9FF-4A162DBB7F12}"/>
                  </a:ext>
                </a:extLst>
              </p:cNvPr>
              <p:cNvSpPr txBox="1"/>
              <p:nvPr userDrawn="1"/>
            </p:nvSpPr>
            <p:spPr>
              <a:xfrm>
                <a:off x="-2258884" y="3712980"/>
                <a:ext cx="909545" cy="126416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Dia Herstellen</a:t>
                </a:r>
              </a:p>
            </p:txBody>
          </p:sp>
          <p:sp>
            <p:nvSpPr>
              <p:cNvPr id="67" name="Vrije vorm: vorm 66">
                <a:extLst>
                  <a:ext uri="{FF2B5EF4-FFF2-40B4-BE49-F238E27FC236}">
                    <a16:creationId xmlns:a16="http://schemas.microsoft.com/office/drawing/2014/main" id="{98E4E694-AC81-4DA0-BC1D-BB2DB679DA9E}"/>
                  </a:ext>
                </a:extLst>
              </p:cNvPr>
              <p:cNvSpPr/>
              <p:nvPr userDrawn="1"/>
            </p:nvSpPr>
            <p:spPr>
              <a:xfrm>
                <a:off x="-1360391" y="3783140"/>
                <a:ext cx="97562" cy="180000"/>
              </a:xfrm>
              <a:custGeom>
                <a:avLst/>
                <a:gdLst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41194 w 880280"/>
                  <a:gd name="connsiteY2" fmla="*/ 96899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27546 w 880280"/>
                  <a:gd name="connsiteY2" fmla="*/ 975815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00250 w 880280"/>
                  <a:gd name="connsiteY2" fmla="*/ 100311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11791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498144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0280" h="1624084">
                    <a:moveTo>
                      <a:pt x="0" y="0"/>
                    </a:moveTo>
                    <a:lnTo>
                      <a:pt x="0" y="1262418"/>
                    </a:lnTo>
                    <a:lnTo>
                      <a:pt x="313898" y="996287"/>
                    </a:lnTo>
                    <a:lnTo>
                      <a:pt x="620973" y="1624084"/>
                    </a:lnTo>
                    <a:lnTo>
                      <a:pt x="839337" y="1480782"/>
                    </a:lnTo>
                    <a:lnTo>
                      <a:pt x="498144" y="900753"/>
                    </a:lnTo>
                    <a:lnTo>
                      <a:pt x="880280" y="8939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21" name="Groep 20">
              <a:extLst>
                <a:ext uri="{FF2B5EF4-FFF2-40B4-BE49-F238E27FC236}">
                  <a16:creationId xmlns:a16="http://schemas.microsoft.com/office/drawing/2014/main" id="{E1E32E43-4975-47BB-8516-E5A8927BAF23}"/>
                </a:ext>
              </a:extLst>
            </p:cNvPr>
            <p:cNvGrpSpPr/>
            <p:nvPr userDrawn="1"/>
          </p:nvGrpSpPr>
          <p:grpSpPr>
            <a:xfrm>
              <a:off x="-3786165" y="5728778"/>
              <a:ext cx="3693386" cy="959696"/>
              <a:chOff x="-3786437" y="6163468"/>
              <a:chExt cx="3693386" cy="959696"/>
            </a:xfrm>
          </p:grpSpPr>
          <p:sp>
            <p:nvSpPr>
              <p:cNvPr id="51" name="Rechthoek 50">
                <a:extLst>
                  <a:ext uri="{FF2B5EF4-FFF2-40B4-BE49-F238E27FC236}">
                    <a16:creationId xmlns:a16="http://schemas.microsoft.com/office/drawing/2014/main" id="{3EF21F03-1721-404E-8461-E9827367E732}"/>
                  </a:ext>
                </a:extLst>
              </p:cNvPr>
              <p:cNvSpPr/>
              <p:nvPr userDrawn="1"/>
            </p:nvSpPr>
            <p:spPr>
              <a:xfrm>
                <a:off x="-3786437" y="6295164"/>
                <a:ext cx="3593637" cy="828000"/>
              </a:xfrm>
              <a:prstGeom prst="rect">
                <a:avLst/>
              </a:prstGeom>
              <a:solidFill>
                <a:srgbClr val="ECECEC"/>
              </a:solidFill>
              <a:ln w="6350">
                <a:solidFill>
                  <a:srgbClr val="ECECE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MEER WETEN?</a:t>
                </a:r>
                <a:b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Ga naar de tab</a:t>
                </a:r>
                <a: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 'SLIDEBUILDER’ </a:t>
                </a:r>
                <a: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en klik</a:t>
                </a:r>
                <a:b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op de knop </a:t>
                </a:r>
                <a: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'Support &amp; Inspiratie'</a:t>
                </a:r>
              </a:p>
            </p:txBody>
          </p:sp>
          <p:grpSp>
            <p:nvGrpSpPr>
              <p:cNvPr id="52" name="ICOON_info">
                <a:extLst>
                  <a:ext uri="{FF2B5EF4-FFF2-40B4-BE49-F238E27FC236}">
                    <a16:creationId xmlns:a16="http://schemas.microsoft.com/office/drawing/2014/main" id="{1FE07E13-9865-4955-BAE0-CCFB1EFE0417}"/>
                  </a:ext>
                </a:extLst>
              </p:cNvPr>
              <p:cNvGrpSpPr/>
              <p:nvPr userDrawn="1"/>
            </p:nvGrpSpPr>
            <p:grpSpPr>
              <a:xfrm>
                <a:off x="-376736" y="6163468"/>
                <a:ext cx="283685" cy="283685"/>
                <a:chOff x="-510741" y="5913713"/>
                <a:chExt cx="267555" cy="267555"/>
              </a:xfrm>
            </p:grpSpPr>
            <p:sp>
              <p:nvSpPr>
                <p:cNvPr id="59" name="Ovaal 58">
                  <a:extLst>
                    <a:ext uri="{FF2B5EF4-FFF2-40B4-BE49-F238E27FC236}">
                      <a16:creationId xmlns:a16="http://schemas.microsoft.com/office/drawing/2014/main" id="{DB0073E4-FD28-4F01-BD93-0EC22FEC5640}"/>
                    </a:ext>
                  </a:extLst>
                </p:cNvPr>
                <p:cNvSpPr/>
                <p:nvPr userDrawn="1"/>
              </p:nvSpPr>
              <p:spPr>
                <a:xfrm>
                  <a:off x="-491853" y="5932072"/>
                  <a:ext cx="230835" cy="230835"/>
                </a:xfrm>
                <a:prstGeom prst="ellipse">
                  <a:avLst/>
                </a:prstGeom>
                <a:solidFill>
                  <a:srgbClr val="211F2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1600" cap="all" baseline="0" noProof="0" dirty="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0" name="Graphic 163" descr="Informatie">
                  <a:extLst>
                    <a:ext uri="{FF2B5EF4-FFF2-40B4-BE49-F238E27FC236}">
                      <a16:creationId xmlns:a16="http://schemas.microsoft.com/office/drawing/2014/main" id="{FEFE6D9D-1297-4AB5-99E7-A18D6A960425}"/>
                    </a:ext>
                  </a:extLst>
                </p:cNvPr>
                <p:cNvSpPr/>
                <p:nvPr/>
              </p:nvSpPr>
              <p:spPr>
                <a:xfrm>
                  <a:off x="-510741" y="5913713"/>
                  <a:ext cx="267555" cy="267555"/>
                </a:xfrm>
                <a:custGeom>
                  <a:avLst/>
                  <a:gdLst>
                    <a:gd name="connsiteX0" fmla="*/ 145860 w 291719"/>
                    <a:gd name="connsiteY0" fmla="*/ 0 h 291719"/>
                    <a:gd name="connsiteX1" fmla="*/ 0 w 291719"/>
                    <a:gd name="connsiteY1" fmla="*/ 145860 h 291719"/>
                    <a:gd name="connsiteX2" fmla="*/ 145860 w 291719"/>
                    <a:gd name="connsiteY2" fmla="*/ 291720 h 291719"/>
                    <a:gd name="connsiteX3" fmla="*/ 291720 w 291719"/>
                    <a:gd name="connsiteY3" fmla="*/ 145860 h 291719"/>
                    <a:gd name="connsiteX4" fmla="*/ 145860 w 291719"/>
                    <a:gd name="connsiteY4" fmla="*/ 0 h 291719"/>
                    <a:gd name="connsiteX5" fmla="*/ 138183 w 291719"/>
                    <a:gd name="connsiteY5" fmla="*/ 38384 h 291719"/>
                    <a:gd name="connsiteX6" fmla="*/ 157375 w 291719"/>
                    <a:gd name="connsiteY6" fmla="*/ 57576 h 291719"/>
                    <a:gd name="connsiteX7" fmla="*/ 138183 w 291719"/>
                    <a:gd name="connsiteY7" fmla="*/ 76768 h 291719"/>
                    <a:gd name="connsiteX8" fmla="*/ 118991 w 291719"/>
                    <a:gd name="connsiteY8" fmla="*/ 57576 h 291719"/>
                    <a:gd name="connsiteX9" fmla="*/ 138183 w 291719"/>
                    <a:gd name="connsiteY9" fmla="*/ 38384 h 291719"/>
                    <a:gd name="connsiteX10" fmla="*/ 184244 w 291719"/>
                    <a:gd name="connsiteY10" fmla="*/ 253336 h 291719"/>
                    <a:gd name="connsiteX11" fmla="*/ 107476 w 291719"/>
                    <a:gd name="connsiteY11" fmla="*/ 253336 h 291719"/>
                    <a:gd name="connsiteX12" fmla="*/ 107476 w 291719"/>
                    <a:gd name="connsiteY12" fmla="*/ 230305 h 291719"/>
                    <a:gd name="connsiteX13" fmla="*/ 134345 w 291719"/>
                    <a:gd name="connsiteY13" fmla="*/ 230305 h 291719"/>
                    <a:gd name="connsiteX14" fmla="*/ 134345 w 291719"/>
                    <a:gd name="connsiteY14" fmla="*/ 115153 h 291719"/>
                    <a:gd name="connsiteX15" fmla="*/ 111314 w 291719"/>
                    <a:gd name="connsiteY15" fmla="*/ 115153 h 291719"/>
                    <a:gd name="connsiteX16" fmla="*/ 111314 w 291719"/>
                    <a:gd name="connsiteY16" fmla="*/ 92122 h 291719"/>
                    <a:gd name="connsiteX17" fmla="*/ 157375 w 291719"/>
                    <a:gd name="connsiteY17" fmla="*/ 92122 h 291719"/>
                    <a:gd name="connsiteX18" fmla="*/ 157375 w 291719"/>
                    <a:gd name="connsiteY18" fmla="*/ 115153 h 291719"/>
                    <a:gd name="connsiteX19" fmla="*/ 157375 w 291719"/>
                    <a:gd name="connsiteY19" fmla="*/ 230305 h 291719"/>
                    <a:gd name="connsiteX20" fmla="*/ 184244 w 291719"/>
                    <a:gd name="connsiteY20" fmla="*/ 230305 h 291719"/>
                    <a:gd name="connsiteX21" fmla="*/ 184244 w 291719"/>
                    <a:gd name="connsiteY21" fmla="*/ 253336 h 291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91719" h="291719">
                      <a:moveTo>
                        <a:pt x="145860" y="0"/>
                      </a:moveTo>
                      <a:cubicBezTo>
                        <a:pt x="65253" y="0"/>
                        <a:pt x="0" y="65253"/>
                        <a:pt x="0" y="145860"/>
                      </a:cubicBezTo>
                      <a:cubicBezTo>
                        <a:pt x="0" y="226467"/>
                        <a:pt x="65253" y="291720"/>
                        <a:pt x="145860" y="291720"/>
                      </a:cubicBezTo>
                      <a:cubicBezTo>
                        <a:pt x="226467" y="291720"/>
                        <a:pt x="291720" y="226467"/>
                        <a:pt x="291720" y="145860"/>
                      </a:cubicBezTo>
                      <a:cubicBezTo>
                        <a:pt x="291720" y="65253"/>
                        <a:pt x="226467" y="0"/>
                        <a:pt x="145860" y="0"/>
                      </a:cubicBezTo>
                      <a:close/>
                      <a:moveTo>
                        <a:pt x="138183" y="38384"/>
                      </a:moveTo>
                      <a:cubicBezTo>
                        <a:pt x="148931" y="38384"/>
                        <a:pt x="157375" y="46829"/>
                        <a:pt x="157375" y="57576"/>
                      </a:cubicBezTo>
                      <a:cubicBezTo>
                        <a:pt x="157375" y="68324"/>
                        <a:pt x="148931" y="76768"/>
                        <a:pt x="138183" y="76768"/>
                      </a:cubicBezTo>
                      <a:cubicBezTo>
                        <a:pt x="127435" y="76768"/>
                        <a:pt x="118991" y="68324"/>
                        <a:pt x="118991" y="57576"/>
                      </a:cubicBezTo>
                      <a:cubicBezTo>
                        <a:pt x="118991" y="46829"/>
                        <a:pt x="127435" y="38384"/>
                        <a:pt x="138183" y="38384"/>
                      </a:cubicBezTo>
                      <a:close/>
                      <a:moveTo>
                        <a:pt x="184244" y="253336"/>
                      </a:moveTo>
                      <a:lnTo>
                        <a:pt x="107476" y="253336"/>
                      </a:lnTo>
                      <a:lnTo>
                        <a:pt x="107476" y="230305"/>
                      </a:lnTo>
                      <a:lnTo>
                        <a:pt x="134345" y="230305"/>
                      </a:lnTo>
                      <a:lnTo>
                        <a:pt x="134345" y="115153"/>
                      </a:lnTo>
                      <a:lnTo>
                        <a:pt x="111314" y="115153"/>
                      </a:lnTo>
                      <a:lnTo>
                        <a:pt x="111314" y="92122"/>
                      </a:lnTo>
                      <a:lnTo>
                        <a:pt x="157375" y="92122"/>
                      </a:lnTo>
                      <a:lnTo>
                        <a:pt x="157375" y="115153"/>
                      </a:lnTo>
                      <a:lnTo>
                        <a:pt x="157375" y="230305"/>
                      </a:lnTo>
                      <a:lnTo>
                        <a:pt x="184244" y="230305"/>
                      </a:lnTo>
                      <a:lnTo>
                        <a:pt x="184244" y="253336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 w="3770" cap="flat">
                  <a:noFill/>
                  <a:prstDash val="solid"/>
                  <a:miter/>
                </a:ln>
              </p:spPr>
              <p:txBody>
                <a:bodyPr rtlCol="0" anchor="ctr">
                  <a:noAutofit/>
                </a:bodyPr>
                <a:lstStyle/>
                <a:p>
                  <a:endParaRPr lang="nl-NL" sz="20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53" name="Groep 52">
                <a:extLst>
                  <a:ext uri="{FF2B5EF4-FFF2-40B4-BE49-F238E27FC236}">
                    <a16:creationId xmlns:a16="http://schemas.microsoft.com/office/drawing/2014/main" id="{00C5FDAC-625A-43CB-8320-0E3C65A2F3C5}"/>
                  </a:ext>
                </a:extLst>
              </p:cNvPr>
              <p:cNvGrpSpPr/>
              <p:nvPr userDrawn="1"/>
            </p:nvGrpSpPr>
            <p:grpSpPr>
              <a:xfrm>
                <a:off x="-938434" y="6420818"/>
                <a:ext cx="627798" cy="576693"/>
                <a:chOff x="-938434" y="4570310"/>
                <a:chExt cx="627798" cy="576693"/>
              </a:xfrm>
            </p:grpSpPr>
            <p:grpSp>
              <p:nvGrpSpPr>
                <p:cNvPr id="54" name="Inspireren">
                  <a:extLst>
                    <a:ext uri="{FF2B5EF4-FFF2-40B4-BE49-F238E27FC236}">
                      <a16:creationId xmlns:a16="http://schemas.microsoft.com/office/drawing/2014/main" id="{192B3409-84CF-4128-BD82-57D6B2DC906D}"/>
                    </a:ext>
                  </a:extLst>
                </p:cNvPr>
                <p:cNvGrpSpPr>
                  <a:grpSpLocks noChangeAspect="1"/>
                </p:cNvGrpSpPr>
                <p:nvPr userDrawn="1"/>
              </p:nvGrpSpPr>
              <p:grpSpPr bwMode="auto">
                <a:xfrm>
                  <a:off x="-716116" y="4570310"/>
                  <a:ext cx="169778" cy="242385"/>
                  <a:chOff x="4768" y="2783"/>
                  <a:chExt cx="788" cy="1125"/>
                </a:xfrm>
                <a:gradFill>
                  <a:gsLst>
                    <a:gs pos="0">
                      <a:srgbClr val="9D9FA1"/>
                    </a:gs>
                    <a:gs pos="70000">
                      <a:srgbClr val="211F26"/>
                    </a:gs>
                  </a:gsLst>
                  <a:lin ang="2700000" scaled="0"/>
                </a:gradFill>
              </p:grpSpPr>
              <p:sp>
                <p:nvSpPr>
                  <p:cNvPr id="56" name="Freeform 12">
                    <a:extLst>
                      <a:ext uri="{FF2B5EF4-FFF2-40B4-BE49-F238E27FC236}">
                        <a16:creationId xmlns:a16="http://schemas.microsoft.com/office/drawing/2014/main" id="{B410C707-6604-4365-8FFA-F2DBF773CB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01" y="3186"/>
                    <a:ext cx="319" cy="288"/>
                  </a:xfrm>
                  <a:custGeom>
                    <a:avLst/>
                    <a:gdLst>
                      <a:gd name="T0" fmla="*/ 220 w 319"/>
                      <a:gd name="T1" fmla="*/ 288 h 288"/>
                      <a:gd name="T2" fmla="*/ 107 w 319"/>
                      <a:gd name="T3" fmla="*/ 288 h 288"/>
                      <a:gd name="T4" fmla="*/ 0 w 319"/>
                      <a:gd name="T5" fmla="*/ 0 h 288"/>
                      <a:gd name="T6" fmla="*/ 319 w 319"/>
                      <a:gd name="T7" fmla="*/ 0 h 288"/>
                      <a:gd name="T8" fmla="*/ 220 w 319"/>
                      <a:gd name="T9" fmla="*/ 288 h 2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19" h="288">
                        <a:moveTo>
                          <a:pt x="220" y="288"/>
                        </a:moveTo>
                        <a:lnTo>
                          <a:pt x="107" y="288"/>
                        </a:lnTo>
                        <a:lnTo>
                          <a:pt x="0" y="0"/>
                        </a:lnTo>
                        <a:lnTo>
                          <a:pt x="319" y="0"/>
                        </a:lnTo>
                        <a:lnTo>
                          <a:pt x="220" y="288"/>
                        </a:lnTo>
                        <a:close/>
                      </a:path>
                    </a:pathLst>
                  </a:custGeom>
                  <a:solidFill>
                    <a:srgbClr val="1FF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95469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nl-NL" sz="3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Segoe UI Light"/>
                    </a:endParaRPr>
                  </a:p>
                </p:txBody>
              </p:sp>
              <p:sp>
                <p:nvSpPr>
                  <p:cNvPr id="57" name="Freeform 13">
                    <a:extLst>
                      <a:ext uri="{FF2B5EF4-FFF2-40B4-BE49-F238E27FC236}">
                        <a16:creationId xmlns:a16="http://schemas.microsoft.com/office/drawing/2014/main" id="{14AF2CCC-3D2C-4109-A990-749420A358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22" y="3796"/>
                    <a:ext cx="282" cy="112"/>
                  </a:xfrm>
                  <a:custGeom>
                    <a:avLst/>
                    <a:gdLst>
                      <a:gd name="T0" fmla="*/ 229 w 251"/>
                      <a:gd name="T1" fmla="*/ 70 h 100"/>
                      <a:gd name="T2" fmla="*/ 229 w 251"/>
                      <a:gd name="T3" fmla="*/ 69 h 100"/>
                      <a:gd name="T4" fmla="*/ 251 w 251"/>
                      <a:gd name="T5" fmla="*/ 0 h 100"/>
                      <a:gd name="T6" fmla="*/ 0 w 251"/>
                      <a:gd name="T7" fmla="*/ 0 h 100"/>
                      <a:gd name="T8" fmla="*/ 22 w 251"/>
                      <a:gd name="T9" fmla="*/ 69 h 100"/>
                      <a:gd name="T10" fmla="*/ 63 w 251"/>
                      <a:gd name="T11" fmla="*/ 100 h 100"/>
                      <a:gd name="T12" fmla="*/ 188 w 251"/>
                      <a:gd name="T13" fmla="*/ 100 h 100"/>
                      <a:gd name="T14" fmla="*/ 229 w 251"/>
                      <a:gd name="T15" fmla="*/ 71 h 100"/>
                      <a:gd name="T16" fmla="*/ 229 w 251"/>
                      <a:gd name="T17" fmla="*/ 71 h 100"/>
                      <a:gd name="T18" fmla="*/ 229 w 251"/>
                      <a:gd name="T19" fmla="*/ 70 h 1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51" h="100">
                        <a:moveTo>
                          <a:pt x="229" y="70"/>
                        </a:moveTo>
                        <a:cubicBezTo>
                          <a:pt x="229" y="70"/>
                          <a:pt x="229" y="69"/>
                          <a:pt x="229" y="69"/>
                        </a:cubicBezTo>
                        <a:cubicBezTo>
                          <a:pt x="251" y="0"/>
                          <a:pt x="251" y="0"/>
                          <a:pt x="25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22" y="69"/>
                          <a:pt x="22" y="69"/>
                          <a:pt x="22" y="69"/>
                        </a:cubicBezTo>
                        <a:cubicBezTo>
                          <a:pt x="27" y="87"/>
                          <a:pt x="44" y="100"/>
                          <a:pt x="63" y="100"/>
                        </a:cubicBezTo>
                        <a:cubicBezTo>
                          <a:pt x="188" y="100"/>
                          <a:pt x="188" y="100"/>
                          <a:pt x="188" y="100"/>
                        </a:cubicBezTo>
                        <a:cubicBezTo>
                          <a:pt x="207" y="100"/>
                          <a:pt x="223" y="88"/>
                          <a:pt x="229" y="71"/>
                        </a:cubicBezTo>
                        <a:cubicBezTo>
                          <a:pt x="229" y="71"/>
                          <a:pt x="229" y="71"/>
                          <a:pt x="229" y="71"/>
                        </a:cubicBezTo>
                        <a:lnTo>
                          <a:pt x="229" y="7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95469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nl-NL" sz="3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Segoe UI Light"/>
                    </a:endParaRPr>
                  </a:p>
                </p:txBody>
              </p:sp>
              <p:sp>
                <p:nvSpPr>
                  <p:cNvPr id="58" name="Freeform 14">
                    <a:extLst>
                      <a:ext uri="{FF2B5EF4-FFF2-40B4-BE49-F238E27FC236}">
                        <a16:creationId xmlns:a16="http://schemas.microsoft.com/office/drawing/2014/main" id="{D2415F16-D850-405E-B00B-BE82E6BC394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768" y="2783"/>
                    <a:ext cx="788" cy="966"/>
                  </a:xfrm>
                  <a:custGeom>
                    <a:avLst/>
                    <a:gdLst>
                      <a:gd name="T0" fmla="*/ 351 w 702"/>
                      <a:gd name="T1" fmla="*/ 0 h 860"/>
                      <a:gd name="T2" fmla="*/ 0 w 702"/>
                      <a:gd name="T3" fmla="*/ 351 h 860"/>
                      <a:gd name="T4" fmla="*/ 134 w 702"/>
                      <a:gd name="T5" fmla="*/ 627 h 860"/>
                      <a:gd name="T6" fmla="*/ 165 w 702"/>
                      <a:gd name="T7" fmla="*/ 718 h 860"/>
                      <a:gd name="T8" fmla="*/ 266 w 702"/>
                      <a:gd name="T9" fmla="*/ 718 h 860"/>
                      <a:gd name="T10" fmla="*/ 266 w 702"/>
                      <a:gd name="T11" fmla="*/ 718 h 860"/>
                      <a:gd name="T12" fmla="*/ 434 w 702"/>
                      <a:gd name="T13" fmla="*/ 718 h 860"/>
                      <a:gd name="T14" fmla="*/ 419 w 702"/>
                      <a:gd name="T15" fmla="*/ 760 h 860"/>
                      <a:gd name="T16" fmla="*/ 284 w 702"/>
                      <a:gd name="T17" fmla="*/ 760 h 860"/>
                      <a:gd name="T18" fmla="*/ 284 w 702"/>
                      <a:gd name="T19" fmla="*/ 760 h 860"/>
                      <a:gd name="T20" fmla="*/ 179 w 702"/>
                      <a:gd name="T21" fmla="*/ 760 h 860"/>
                      <a:gd name="T22" fmla="*/ 212 w 702"/>
                      <a:gd name="T23" fmla="*/ 860 h 860"/>
                      <a:gd name="T24" fmla="*/ 212 w 702"/>
                      <a:gd name="T25" fmla="*/ 860 h 860"/>
                      <a:gd name="T26" fmla="*/ 216 w 702"/>
                      <a:gd name="T27" fmla="*/ 860 h 860"/>
                      <a:gd name="T28" fmla="*/ 488 w 702"/>
                      <a:gd name="T29" fmla="*/ 860 h 860"/>
                      <a:gd name="T30" fmla="*/ 491 w 702"/>
                      <a:gd name="T31" fmla="*/ 860 h 860"/>
                      <a:gd name="T32" fmla="*/ 570 w 702"/>
                      <a:gd name="T33" fmla="*/ 625 h 860"/>
                      <a:gd name="T34" fmla="*/ 702 w 702"/>
                      <a:gd name="T35" fmla="*/ 351 h 860"/>
                      <a:gd name="T36" fmla="*/ 351 w 702"/>
                      <a:gd name="T37" fmla="*/ 0 h 860"/>
                      <a:gd name="T38" fmla="*/ 587 w 702"/>
                      <a:gd name="T39" fmla="*/ 438 h 860"/>
                      <a:gd name="T40" fmla="*/ 485 w 702"/>
                      <a:gd name="T41" fmla="*/ 563 h 860"/>
                      <a:gd name="T42" fmla="*/ 454 w 702"/>
                      <a:gd name="T43" fmla="*/ 658 h 860"/>
                      <a:gd name="T44" fmla="*/ 250 w 702"/>
                      <a:gd name="T45" fmla="*/ 658 h 860"/>
                      <a:gd name="T46" fmla="*/ 219 w 702"/>
                      <a:gd name="T47" fmla="*/ 565 h 860"/>
                      <a:gd name="T48" fmla="*/ 115 w 702"/>
                      <a:gd name="T49" fmla="*/ 439 h 860"/>
                      <a:gd name="T50" fmla="*/ 99 w 702"/>
                      <a:gd name="T51" fmla="*/ 351 h 860"/>
                      <a:gd name="T52" fmla="*/ 351 w 702"/>
                      <a:gd name="T53" fmla="*/ 99 h 860"/>
                      <a:gd name="T54" fmla="*/ 603 w 702"/>
                      <a:gd name="T55" fmla="*/ 351 h 860"/>
                      <a:gd name="T56" fmla="*/ 587 w 702"/>
                      <a:gd name="T57" fmla="*/ 438 h 8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702" h="860">
                        <a:moveTo>
                          <a:pt x="351" y="0"/>
                        </a:moveTo>
                        <a:cubicBezTo>
                          <a:pt x="157" y="0"/>
                          <a:pt x="0" y="157"/>
                          <a:pt x="0" y="351"/>
                        </a:cubicBezTo>
                        <a:cubicBezTo>
                          <a:pt x="0" y="463"/>
                          <a:pt x="52" y="562"/>
                          <a:pt x="134" y="627"/>
                        </a:cubicBezTo>
                        <a:cubicBezTo>
                          <a:pt x="165" y="718"/>
                          <a:pt x="165" y="718"/>
                          <a:pt x="165" y="718"/>
                        </a:cubicBezTo>
                        <a:cubicBezTo>
                          <a:pt x="266" y="718"/>
                          <a:pt x="266" y="718"/>
                          <a:pt x="266" y="718"/>
                        </a:cubicBezTo>
                        <a:cubicBezTo>
                          <a:pt x="266" y="718"/>
                          <a:pt x="266" y="718"/>
                          <a:pt x="266" y="718"/>
                        </a:cubicBezTo>
                        <a:cubicBezTo>
                          <a:pt x="434" y="718"/>
                          <a:pt x="434" y="718"/>
                          <a:pt x="434" y="718"/>
                        </a:cubicBezTo>
                        <a:cubicBezTo>
                          <a:pt x="419" y="760"/>
                          <a:pt x="419" y="760"/>
                          <a:pt x="419" y="760"/>
                        </a:cubicBezTo>
                        <a:cubicBezTo>
                          <a:pt x="284" y="760"/>
                          <a:pt x="284" y="760"/>
                          <a:pt x="284" y="760"/>
                        </a:cubicBezTo>
                        <a:cubicBezTo>
                          <a:pt x="284" y="760"/>
                          <a:pt x="284" y="760"/>
                          <a:pt x="284" y="760"/>
                        </a:cubicBezTo>
                        <a:cubicBezTo>
                          <a:pt x="179" y="760"/>
                          <a:pt x="179" y="760"/>
                          <a:pt x="179" y="760"/>
                        </a:cubicBezTo>
                        <a:cubicBezTo>
                          <a:pt x="212" y="860"/>
                          <a:pt x="212" y="860"/>
                          <a:pt x="212" y="860"/>
                        </a:cubicBezTo>
                        <a:cubicBezTo>
                          <a:pt x="212" y="860"/>
                          <a:pt x="212" y="860"/>
                          <a:pt x="212" y="860"/>
                        </a:cubicBezTo>
                        <a:cubicBezTo>
                          <a:pt x="216" y="860"/>
                          <a:pt x="216" y="860"/>
                          <a:pt x="216" y="860"/>
                        </a:cubicBezTo>
                        <a:cubicBezTo>
                          <a:pt x="488" y="860"/>
                          <a:pt x="488" y="860"/>
                          <a:pt x="488" y="860"/>
                        </a:cubicBezTo>
                        <a:cubicBezTo>
                          <a:pt x="491" y="860"/>
                          <a:pt x="491" y="860"/>
                          <a:pt x="491" y="860"/>
                        </a:cubicBezTo>
                        <a:cubicBezTo>
                          <a:pt x="570" y="625"/>
                          <a:pt x="570" y="625"/>
                          <a:pt x="570" y="625"/>
                        </a:cubicBezTo>
                        <a:cubicBezTo>
                          <a:pt x="651" y="560"/>
                          <a:pt x="702" y="461"/>
                          <a:pt x="702" y="351"/>
                        </a:cubicBezTo>
                        <a:cubicBezTo>
                          <a:pt x="702" y="157"/>
                          <a:pt x="545" y="0"/>
                          <a:pt x="351" y="0"/>
                        </a:cubicBezTo>
                        <a:close/>
                        <a:moveTo>
                          <a:pt x="587" y="438"/>
                        </a:moveTo>
                        <a:cubicBezTo>
                          <a:pt x="568" y="490"/>
                          <a:pt x="531" y="534"/>
                          <a:pt x="485" y="563"/>
                        </a:cubicBezTo>
                        <a:cubicBezTo>
                          <a:pt x="454" y="658"/>
                          <a:pt x="454" y="658"/>
                          <a:pt x="454" y="658"/>
                        </a:cubicBezTo>
                        <a:cubicBezTo>
                          <a:pt x="250" y="658"/>
                          <a:pt x="250" y="658"/>
                          <a:pt x="250" y="658"/>
                        </a:cubicBezTo>
                        <a:cubicBezTo>
                          <a:pt x="219" y="565"/>
                          <a:pt x="219" y="565"/>
                          <a:pt x="219" y="565"/>
                        </a:cubicBezTo>
                        <a:cubicBezTo>
                          <a:pt x="172" y="536"/>
                          <a:pt x="135" y="491"/>
                          <a:pt x="115" y="439"/>
                        </a:cubicBezTo>
                        <a:cubicBezTo>
                          <a:pt x="105" y="411"/>
                          <a:pt x="99" y="382"/>
                          <a:pt x="99" y="351"/>
                        </a:cubicBezTo>
                        <a:cubicBezTo>
                          <a:pt x="99" y="212"/>
                          <a:pt x="212" y="99"/>
                          <a:pt x="351" y="99"/>
                        </a:cubicBezTo>
                        <a:cubicBezTo>
                          <a:pt x="490" y="99"/>
                          <a:pt x="603" y="212"/>
                          <a:pt x="603" y="351"/>
                        </a:cubicBezTo>
                        <a:cubicBezTo>
                          <a:pt x="603" y="381"/>
                          <a:pt x="597" y="411"/>
                          <a:pt x="587" y="43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95469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nl-NL" sz="3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Segoe UI Light"/>
                    </a:endParaRPr>
                  </a:p>
                </p:txBody>
              </p:sp>
            </p:grpSp>
            <p:sp>
              <p:nvSpPr>
                <p:cNvPr id="55" name="Tekstvak 54">
                  <a:extLst>
                    <a:ext uri="{FF2B5EF4-FFF2-40B4-BE49-F238E27FC236}">
                      <a16:creationId xmlns:a16="http://schemas.microsoft.com/office/drawing/2014/main" id="{291BBD50-5CA9-4FAB-8BF3-4205563EF86A}"/>
                    </a:ext>
                  </a:extLst>
                </p:cNvPr>
                <p:cNvSpPr txBox="1"/>
                <p:nvPr userDrawn="1"/>
              </p:nvSpPr>
              <p:spPr>
                <a:xfrm>
                  <a:off x="-938434" y="4824764"/>
                  <a:ext cx="627798" cy="322239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nl-NL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  <a:t>Support &amp;</a:t>
                  </a:r>
                  <a:br>
                    <a:rPr kumimoji="0" lang="nl-NL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</a:br>
                  <a:r>
                    <a:rPr kumimoji="0" lang="nl-NL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  <a:t>Inspiratie</a:t>
                  </a:r>
                </a:p>
              </p:txBody>
            </p:sp>
          </p:grpSp>
        </p:grpSp>
        <p:grpSp>
          <p:nvGrpSpPr>
            <p:cNvPr id="22" name="Groep 21">
              <a:extLst>
                <a:ext uri="{FF2B5EF4-FFF2-40B4-BE49-F238E27FC236}">
                  <a16:creationId xmlns:a16="http://schemas.microsoft.com/office/drawing/2014/main" id="{43120C4E-7F80-42B9-8A37-8706CA846D70}"/>
                </a:ext>
              </a:extLst>
            </p:cNvPr>
            <p:cNvGrpSpPr/>
            <p:nvPr userDrawn="1"/>
          </p:nvGrpSpPr>
          <p:grpSpPr>
            <a:xfrm>
              <a:off x="-3367447" y="1226982"/>
              <a:ext cx="791775" cy="406485"/>
              <a:chOff x="-3565087" y="1409294"/>
              <a:chExt cx="627469" cy="322133"/>
            </a:xfrm>
          </p:grpSpPr>
          <p:grpSp>
            <p:nvGrpSpPr>
              <p:cNvPr id="45" name="Groep 44">
                <a:extLst>
                  <a:ext uri="{FF2B5EF4-FFF2-40B4-BE49-F238E27FC236}">
                    <a16:creationId xmlns:a16="http://schemas.microsoft.com/office/drawing/2014/main" id="{02A9EDAC-4B57-4204-9877-09F0AB524CE5}"/>
                  </a:ext>
                </a:extLst>
              </p:cNvPr>
              <p:cNvGrpSpPr/>
              <p:nvPr userDrawn="1"/>
            </p:nvGrpSpPr>
            <p:grpSpPr>
              <a:xfrm>
                <a:off x="-3364916" y="1409294"/>
                <a:ext cx="225195" cy="195499"/>
                <a:chOff x="10307162" y="1361199"/>
                <a:chExt cx="2200275" cy="1914525"/>
              </a:xfrm>
            </p:grpSpPr>
            <p:sp>
              <p:nvSpPr>
                <p:cNvPr id="47" name="Vrije vorm: vorm 46">
                  <a:extLst>
                    <a:ext uri="{FF2B5EF4-FFF2-40B4-BE49-F238E27FC236}">
                      <a16:creationId xmlns:a16="http://schemas.microsoft.com/office/drawing/2014/main" id="{A7C253CA-DF2F-4F29-B285-19B2A3603BA4}"/>
                    </a:ext>
                  </a:extLst>
                </p:cNvPr>
                <p:cNvSpPr/>
                <p:nvPr/>
              </p:nvSpPr>
              <p:spPr>
                <a:xfrm>
                  <a:off x="10683400" y="1831734"/>
                  <a:ext cx="371475" cy="371475"/>
                </a:xfrm>
                <a:custGeom>
                  <a:avLst/>
                  <a:gdLst>
                    <a:gd name="connsiteX0" fmla="*/ 369094 w 371475"/>
                    <a:gd name="connsiteY0" fmla="*/ 188119 h 371475"/>
                    <a:gd name="connsiteX1" fmla="*/ 188119 w 371475"/>
                    <a:gd name="connsiteY1" fmla="*/ 369094 h 371475"/>
                    <a:gd name="connsiteX2" fmla="*/ 7144 w 371475"/>
                    <a:gd name="connsiteY2" fmla="*/ 188119 h 371475"/>
                    <a:gd name="connsiteX3" fmla="*/ 188119 w 371475"/>
                    <a:gd name="connsiteY3" fmla="*/ 7144 h 371475"/>
                    <a:gd name="connsiteX4" fmla="*/ 369094 w 371475"/>
                    <a:gd name="connsiteY4" fmla="*/ 188119 h 37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1475" h="371475">
                      <a:moveTo>
                        <a:pt x="369094" y="188119"/>
                      </a:moveTo>
                      <a:cubicBezTo>
                        <a:pt x="369094" y="288068"/>
                        <a:pt x="288068" y="369094"/>
                        <a:pt x="188119" y="369094"/>
                      </a:cubicBezTo>
                      <a:cubicBezTo>
                        <a:pt x="88169" y="369094"/>
                        <a:pt x="7144" y="288068"/>
                        <a:pt x="7144" y="188119"/>
                      </a:cubicBezTo>
                      <a:cubicBezTo>
                        <a:pt x="7144" y="88169"/>
                        <a:pt x="88169" y="7144"/>
                        <a:pt x="188119" y="7144"/>
                      </a:cubicBezTo>
                      <a:cubicBezTo>
                        <a:pt x="288068" y="7144"/>
                        <a:pt x="369094" y="88169"/>
                        <a:pt x="369094" y="188119"/>
                      </a:cubicBezTo>
                      <a:close/>
                    </a:path>
                  </a:pathLst>
                </a:custGeom>
                <a:solidFill>
                  <a:srgbClr val="1FF52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95469"/>
                  <a:endParaRPr lang="nl-NL" sz="7200" dirty="0">
                    <a:solidFill>
                      <a:srgbClr val="211F26"/>
                    </a:solidFill>
                    <a:latin typeface="Segoe UI Light"/>
                  </a:endParaRPr>
                </a:p>
              </p:txBody>
            </p:sp>
            <p:grpSp>
              <p:nvGrpSpPr>
                <p:cNvPr id="48" name="Groep 47">
                  <a:extLst>
                    <a:ext uri="{FF2B5EF4-FFF2-40B4-BE49-F238E27FC236}">
                      <a16:creationId xmlns:a16="http://schemas.microsoft.com/office/drawing/2014/main" id="{A74C1A1A-BAFF-46E6-9E1D-AE9BA7483CB0}"/>
                    </a:ext>
                  </a:extLst>
                </p:cNvPr>
                <p:cNvGrpSpPr/>
                <p:nvPr/>
              </p:nvGrpSpPr>
              <p:grpSpPr>
                <a:xfrm>
                  <a:off x="10307162" y="1361199"/>
                  <a:ext cx="2200275" cy="1914525"/>
                  <a:chOff x="10307162" y="1361199"/>
                  <a:chExt cx="2200275" cy="1914525"/>
                </a:xfrm>
                <a:gradFill>
                  <a:gsLst>
                    <a:gs pos="0">
                      <a:srgbClr val="9D9FA1"/>
                    </a:gs>
                    <a:gs pos="70000">
                      <a:srgbClr val="211F26"/>
                    </a:gs>
                  </a:gsLst>
                  <a:lin ang="2700000" scaled="0"/>
                </a:gradFill>
              </p:grpSpPr>
              <p:sp>
                <p:nvSpPr>
                  <p:cNvPr id="49" name="Vrije vorm: vorm 48">
                    <a:extLst>
                      <a:ext uri="{FF2B5EF4-FFF2-40B4-BE49-F238E27FC236}">
                        <a16:creationId xmlns:a16="http://schemas.microsoft.com/office/drawing/2014/main" id="{0D16A06E-254E-42F1-AC6F-B0C6EEB0D817}"/>
                      </a:ext>
                    </a:extLst>
                  </p:cNvPr>
                  <p:cNvSpPr/>
                  <p:nvPr/>
                </p:nvSpPr>
                <p:spPr>
                  <a:xfrm>
                    <a:off x="10307162" y="1361199"/>
                    <a:ext cx="2200275" cy="1914525"/>
                  </a:xfrm>
                  <a:custGeom>
                    <a:avLst/>
                    <a:gdLst>
                      <a:gd name="connsiteX0" fmla="*/ 7144 w 2200275"/>
                      <a:gd name="connsiteY0" fmla="*/ 7144 h 1914525"/>
                      <a:gd name="connsiteX1" fmla="*/ 7144 w 2200275"/>
                      <a:gd name="connsiteY1" fmla="*/ 245269 h 1914525"/>
                      <a:gd name="connsiteX2" fmla="*/ 432911 w 2200275"/>
                      <a:gd name="connsiteY2" fmla="*/ 245269 h 1914525"/>
                      <a:gd name="connsiteX3" fmla="*/ 432911 w 2200275"/>
                      <a:gd name="connsiteY3" fmla="*/ 245269 h 1914525"/>
                      <a:gd name="connsiteX4" fmla="*/ 1959769 w 2200275"/>
                      <a:gd name="connsiteY4" fmla="*/ 245269 h 1914525"/>
                      <a:gd name="connsiteX5" fmla="*/ 1959769 w 2200275"/>
                      <a:gd name="connsiteY5" fmla="*/ 1674019 h 1914525"/>
                      <a:gd name="connsiteX6" fmla="*/ 245269 w 2200275"/>
                      <a:gd name="connsiteY6" fmla="*/ 1674019 h 1914525"/>
                      <a:gd name="connsiteX7" fmla="*/ 245269 w 2200275"/>
                      <a:gd name="connsiteY7" fmla="*/ 350044 h 1914525"/>
                      <a:gd name="connsiteX8" fmla="*/ 7144 w 2200275"/>
                      <a:gd name="connsiteY8" fmla="*/ 350044 h 1914525"/>
                      <a:gd name="connsiteX9" fmla="*/ 7144 w 2200275"/>
                      <a:gd name="connsiteY9" fmla="*/ 1912144 h 1914525"/>
                      <a:gd name="connsiteX10" fmla="*/ 2197894 w 2200275"/>
                      <a:gd name="connsiteY10" fmla="*/ 1912144 h 1914525"/>
                      <a:gd name="connsiteX11" fmla="*/ 2197894 w 2200275"/>
                      <a:gd name="connsiteY11" fmla="*/ 7144 h 191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200275" h="1914525">
                        <a:moveTo>
                          <a:pt x="7144" y="7144"/>
                        </a:moveTo>
                        <a:lnTo>
                          <a:pt x="7144" y="245269"/>
                        </a:lnTo>
                        <a:lnTo>
                          <a:pt x="432911" y="245269"/>
                        </a:lnTo>
                        <a:lnTo>
                          <a:pt x="432911" y="245269"/>
                        </a:lnTo>
                        <a:lnTo>
                          <a:pt x="1959769" y="245269"/>
                        </a:lnTo>
                        <a:lnTo>
                          <a:pt x="1959769" y="1674019"/>
                        </a:lnTo>
                        <a:lnTo>
                          <a:pt x="245269" y="1674019"/>
                        </a:lnTo>
                        <a:lnTo>
                          <a:pt x="245269" y="350044"/>
                        </a:lnTo>
                        <a:lnTo>
                          <a:pt x="7144" y="350044"/>
                        </a:lnTo>
                        <a:lnTo>
                          <a:pt x="7144" y="1912144"/>
                        </a:lnTo>
                        <a:lnTo>
                          <a:pt x="2197894" y="1912144"/>
                        </a:lnTo>
                        <a:lnTo>
                          <a:pt x="2197894" y="7144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95469"/>
                    <a:endParaRPr lang="nl-NL" sz="7200" dirty="0">
                      <a:solidFill>
                        <a:srgbClr val="211F26"/>
                      </a:solidFill>
                      <a:latin typeface="Segoe UI Light"/>
                    </a:endParaRPr>
                  </a:p>
                </p:txBody>
              </p:sp>
              <p:sp>
                <p:nvSpPr>
                  <p:cNvPr id="50" name="Vrije vorm: vorm 49">
                    <a:extLst>
                      <a:ext uri="{FF2B5EF4-FFF2-40B4-BE49-F238E27FC236}">
                        <a16:creationId xmlns:a16="http://schemas.microsoft.com/office/drawing/2014/main" id="{1F9BC8B3-10B5-4216-BD77-0672B5168ACE}"/>
                      </a:ext>
                    </a:extLst>
                  </p:cNvPr>
                  <p:cNvSpPr/>
                  <p:nvPr/>
                </p:nvSpPr>
                <p:spPr>
                  <a:xfrm>
                    <a:off x="10682447" y="1953654"/>
                    <a:ext cx="1438275" cy="885825"/>
                  </a:xfrm>
                  <a:custGeom>
                    <a:avLst/>
                    <a:gdLst>
                      <a:gd name="connsiteX0" fmla="*/ 1070134 w 1438275"/>
                      <a:gd name="connsiteY0" fmla="*/ 7144 h 885825"/>
                      <a:gd name="connsiteX1" fmla="*/ 801529 w 1438275"/>
                      <a:gd name="connsiteY1" fmla="*/ 275749 h 885825"/>
                      <a:gd name="connsiteX2" fmla="*/ 662464 w 1438275"/>
                      <a:gd name="connsiteY2" fmla="*/ 137636 h 885825"/>
                      <a:gd name="connsiteX3" fmla="*/ 7144 w 1438275"/>
                      <a:gd name="connsiteY3" fmla="*/ 784384 h 885825"/>
                      <a:gd name="connsiteX4" fmla="*/ 108109 w 1438275"/>
                      <a:gd name="connsiteY4" fmla="*/ 885349 h 885825"/>
                      <a:gd name="connsiteX5" fmla="*/ 662464 w 1438275"/>
                      <a:gd name="connsiteY5" fmla="*/ 338614 h 885825"/>
                      <a:gd name="connsiteX6" fmla="*/ 928211 w 1438275"/>
                      <a:gd name="connsiteY6" fmla="*/ 605314 h 885825"/>
                      <a:gd name="connsiteX7" fmla="*/ 1029176 w 1438275"/>
                      <a:gd name="connsiteY7" fmla="*/ 503396 h 885825"/>
                      <a:gd name="connsiteX8" fmla="*/ 902494 w 1438275"/>
                      <a:gd name="connsiteY8" fmla="*/ 376714 h 885825"/>
                      <a:gd name="connsiteX9" fmla="*/ 1070134 w 1438275"/>
                      <a:gd name="connsiteY9" fmla="*/ 209074 h 885825"/>
                      <a:gd name="connsiteX10" fmla="*/ 1337786 w 1438275"/>
                      <a:gd name="connsiteY10" fmla="*/ 480536 h 885825"/>
                      <a:gd name="connsiteX11" fmla="*/ 1438751 w 1438275"/>
                      <a:gd name="connsiteY11" fmla="*/ 378619 h 885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438275" h="885825">
                        <a:moveTo>
                          <a:pt x="1070134" y="7144"/>
                        </a:moveTo>
                        <a:lnTo>
                          <a:pt x="801529" y="275749"/>
                        </a:lnTo>
                        <a:lnTo>
                          <a:pt x="662464" y="137636"/>
                        </a:lnTo>
                        <a:lnTo>
                          <a:pt x="7144" y="784384"/>
                        </a:lnTo>
                        <a:lnTo>
                          <a:pt x="108109" y="885349"/>
                        </a:lnTo>
                        <a:lnTo>
                          <a:pt x="662464" y="338614"/>
                        </a:lnTo>
                        <a:lnTo>
                          <a:pt x="928211" y="605314"/>
                        </a:lnTo>
                        <a:lnTo>
                          <a:pt x="1029176" y="503396"/>
                        </a:lnTo>
                        <a:lnTo>
                          <a:pt x="902494" y="376714"/>
                        </a:lnTo>
                        <a:lnTo>
                          <a:pt x="1070134" y="209074"/>
                        </a:lnTo>
                        <a:lnTo>
                          <a:pt x="1337786" y="480536"/>
                        </a:lnTo>
                        <a:lnTo>
                          <a:pt x="1438751" y="378619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95469"/>
                    <a:endParaRPr lang="nl-NL" sz="7200" dirty="0">
                      <a:solidFill>
                        <a:srgbClr val="211F26"/>
                      </a:solidFill>
                      <a:latin typeface="Segoe UI Light"/>
                    </a:endParaRPr>
                  </a:p>
                </p:txBody>
              </p:sp>
            </p:grpSp>
          </p:grpSp>
          <p:sp>
            <p:nvSpPr>
              <p:cNvPr id="46" name="Tekstvak 45">
                <a:extLst>
                  <a:ext uri="{FF2B5EF4-FFF2-40B4-BE49-F238E27FC236}">
                    <a16:creationId xmlns:a16="http://schemas.microsoft.com/office/drawing/2014/main" id="{2B5FF62C-7CF7-4EA2-98BB-9045D9C2E3E8}"/>
                  </a:ext>
                </a:extLst>
              </p:cNvPr>
              <p:cNvSpPr txBox="1"/>
              <p:nvPr userDrawn="1"/>
            </p:nvSpPr>
            <p:spPr>
              <a:xfrm>
                <a:off x="-3565087" y="1617700"/>
                <a:ext cx="627469" cy="113727"/>
              </a:xfrm>
              <a:prstGeom prst="rect">
                <a:avLst/>
              </a:prstGeom>
              <a:noFill/>
            </p:spPr>
            <p:txBody>
              <a:bodyPr wrap="square" lIns="0" tIns="18000" rIns="0" bIns="0" rtlCol="0" anchor="t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Afbeeldingen</a:t>
                </a:r>
              </a:p>
            </p:txBody>
          </p:sp>
        </p:grpSp>
        <p:grpSp>
          <p:nvGrpSpPr>
            <p:cNvPr id="24" name="Groep 23">
              <a:extLst>
                <a:ext uri="{FF2B5EF4-FFF2-40B4-BE49-F238E27FC236}">
                  <a16:creationId xmlns:a16="http://schemas.microsoft.com/office/drawing/2014/main" id="{DE7957BA-0CE1-4579-A39A-0F3DD5FEAC69}"/>
                </a:ext>
              </a:extLst>
            </p:cNvPr>
            <p:cNvGrpSpPr/>
            <p:nvPr userDrawn="1"/>
          </p:nvGrpSpPr>
          <p:grpSpPr>
            <a:xfrm>
              <a:off x="-3354295" y="5166361"/>
              <a:ext cx="514284" cy="506545"/>
              <a:chOff x="12617641" y="3403239"/>
              <a:chExt cx="752963" cy="741634"/>
            </a:xfrm>
          </p:grpSpPr>
          <p:grpSp>
            <p:nvGrpSpPr>
              <p:cNvPr id="28" name="Groep 27">
                <a:extLst>
                  <a:ext uri="{FF2B5EF4-FFF2-40B4-BE49-F238E27FC236}">
                    <a16:creationId xmlns:a16="http://schemas.microsoft.com/office/drawing/2014/main" id="{E35B69EB-08E9-4C01-A556-532B14099279}"/>
                  </a:ext>
                </a:extLst>
              </p:cNvPr>
              <p:cNvGrpSpPr/>
              <p:nvPr userDrawn="1"/>
            </p:nvGrpSpPr>
            <p:grpSpPr>
              <a:xfrm>
                <a:off x="12771530" y="3403239"/>
                <a:ext cx="467176" cy="448491"/>
                <a:chOff x="12782157" y="3403239"/>
                <a:chExt cx="467176" cy="448491"/>
              </a:xfrm>
            </p:grpSpPr>
            <p:grpSp>
              <p:nvGrpSpPr>
                <p:cNvPr id="32" name="Groep 31">
                  <a:extLst>
                    <a:ext uri="{FF2B5EF4-FFF2-40B4-BE49-F238E27FC236}">
                      <a16:creationId xmlns:a16="http://schemas.microsoft.com/office/drawing/2014/main" id="{417ED14D-88BD-4A2C-AE81-11A59E72F5D6}"/>
                    </a:ext>
                  </a:extLst>
                </p:cNvPr>
                <p:cNvGrpSpPr/>
                <p:nvPr userDrawn="1"/>
              </p:nvGrpSpPr>
              <p:grpSpPr>
                <a:xfrm>
                  <a:off x="12782157" y="3403239"/>
                  <a:ext cx="412976" cy="396132"/>
                  <a:chOff x="13554906" y="3320109"/>
                  <a:chExt cx="443917" cy="425811"/>
                </a:xfrm>
              </p:grpSpPr>
              <p:grpSp>
                <p:nvGrpSpPr>
                  <p:cNvPr id="39" name="Groep 38">
                    <a:extLst>
                      <a:ext uri="{FF2B5EF4-FFF2-40B4-BE49-F238E27FC236}">
                        <a16:creationId xmlns:a16="http://schemas.microsoft.com/office/drawing/2014/main" id="{873895A6-E54C-48F6-80D6-F45FF0C24B2C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17" cy="425811"/>
                    <a:chOff x="12909684" y="1276143"/>
                    <a:chExt cx="443917" cy="425811"/>
                  </a:xfrm>
                </p:grpSpPr>
                <p:sp>
                  <p:nvSpPr>
                    <p:cNvPr id="42" name="Rechthoek 41">
                      <a:extLst>
                        <a:ext uri="{FF2B5EF4-FFF2-40B4-BE49-F238E27FC236}">
                          <a16:creationId xmlns:a16="http://schemas.microsoft.com/office/drawing/2014/main" id="{DB22DAB9-594D-4914-953A-199418E30FA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9" y="1276143"/>
                      <a:ext cx="443912" cy="425811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43" name="Rechthoek 42">
                      <a:extLst>
                        <a:ext uri="{FF2B5EF4-FFF2-40B4-BE49-F238E27FC236}">
                          <a16:creationId xmlns:a16="http://schemas.microsoft.com/office/drawing/2014/main" id="{2A3ECA87-D269-48D8-8AAC-CD4D75224BDC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44" name="Ovaal 43">
                      <a:extLst>
                        <a:ext uri="{FF2B5EF4-FFF2-40B4-BE49-F238E27FC236}">
                          <a16:creationId xmlns:a16="http://schemas.microsoft.com/office/drawing/2014/main" id="{85BF1EC9-6000-45EB-B666-24F3527A1C4C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</p:grpSp>
              <p:pic>
                <p:nvPicPr>
                  <p:cNvPr id="40" name="Afbeelding 39">
                    <a:extLst>
                      <a:ext uri="{FF2B5EF4-FFF2-40B4-BE49-F238E27FC236}">
                        <a16:creationId xmlns:a16="http://schemas.microsoft.com/office/drawing/2014/main" id="{BBD9F03F-3252-4C8E-B89D-6FB99106AE43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41" name="Afbeelding 40">
                    <a:extLst>
                      <a:ext uri="{FF2B5EF4-FFF2-40B4-BE49-F238E27FC236}">
                        <a16:creationId xmlns:a16="http://schemas.microsoft.com/office/drawing/2014/main" id="{0EEB916E-677B-4C1C-B184-26BFD33C4E43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9" y="3449265"/>
                    <a:ext cx="173367" cy="111424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33" name="Groep 32">
                  <a:extLst>
                    <a:ext uri="{FF2B5EF4-FFF2-40B4-BE49-F238E27FC236}">
                      <a16:creationId xmlns:a16="http://schemas.microsoft.com/office/drawing/2014/main" id="{4D1F282A-124F-40EE-B854-153D50233167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7" name="Rechthoek 36">
                    <a:extLst>
                      <a:ext uri="{FF2B5EF4-FFF2-40B4-BE49-F238E27FC236}">
                        <a16:creationId xmlns:a16="http://schemas.microsoft.com/office/drawing/2014/main" id="{E3C15B21-3C14-4211-ABA7-4B8022BAD43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38" name="Rechthoek 37">
                    <a:extLst>
                      <a:ext uri="{FF2B5EF4-FFF2-40B4-BE49-F238E27FC236}">
                        <a16:creationId xmlns:a16="http://schemas.microsoft.com/office/drawing/2014/main" id="{BE6C691F-7D5A-461A-A692-D9DAC0849D36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grpSp>
              <p:nvGrpSpPr>
                <p:cNvPr id="34" name="Groep 33">
                  <a:extLst>
                    <a:ext uri="{FF2B5EF4-FFF2-40B4-BE49-F238E27FC236}">
                      <a16:creationId xmlns:a16="http://schemas.microsoft.com/office/drawing/2014/main" id="{A4CE7CAF-E75E-4E28-B20E-3596337AF921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5" name="Rechthoek 34">
                    <a:extLst>
                      <a:ext uri="{FF2B5EF4-FFF2-40B4-BE49-F238E27FC236}">
                        <a16:creationId xmlns:a16="http://schemas.microsoft.com/office/drawing/2014/main" id="{4EF8523F-33F3-45C5-96DF-147EFF73C78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36" name="Rechthoek 35">
                    <a:extLst>
                      <a:ext uri="{FF2B5EF4-FFF2-40B4-BE49-F238E27FC236}">
                        <a16:creationId xmlns:a16="http://schemas.microsoft.com/office/drawing/2014/main" id="{D82EA1EA-6080-468D-9CBC-3B17BCBD610F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</p:grpSp>
          <p:sp>
            <p:nvSpPr>
              <p:cNvPr id="29" name="Rechthoek 28">
                <a:extLst>
                  <a:ext uri="{FF2B5EF4-FFF2-40B4-BE49-F238E27FC236}">
                    <a16:creationId xmlns:a16="http://schemas.microsoft.com/office/drawing/2014/main" id="{BB3FF53C-E228-4919-A0A1-D4D2B2547F3F}"/>
                  </a:ext>
                </a:extLst>
              </p:cNvPr>
              <p:cNvSpPr/>
              <p:nvPr userDrawn="1"/>
            </p:nvSpPr>
            <p:spPr>
              <a:xfrm>
                <a:off x="12617641" y="3889890"/>
                <a:ext cx="752963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Bijsnijden</a:t>
                </a:r>
              </a:p>
            </p:txBody>
          </p:sp>
          <p:sp>
            <p:nvSpPr>
              <p:cNvPr id="31" name="Gelijkbenige driehoek 30">
                <a:extLst>
                  <a:ext uri="{FF2B5EF4-FFF2-40B4-BE49-F238E27FC236}">
                    <a16:creationId xmlns:a16="http://schemas.microsoft.com/office/drawing/2014/main" id="{6F608DCD-2EBA-4D4E-BF1E-45DFB5B7128D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81818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25" name="Ovaal 24">
              <a:extLst>
                <a:ext uri="{FF2B5EF4-FFF2-40B4-BE49-F238E27FC236}">
                  <a16:creationId xmlns:a16="http://schemas.microsoft.com/office/drawing/2014/main" id="{D4DB63A9-A9A4-43F2-A40B-C3395E08006E}"/>
                </a:ext>
              </a:extLst>
            </p:cNvPr>
            <p:cNvSpPr/>
            <p:nvPr userDrawn="1"/>
          </p:nvSpPr>
          <p:spPr>
            <a:xfrm>
              <a:off x="-3603587" y="18111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26" name="Rechthoek 25">
              <a:extLst>
                <a:ext uri="{FF2B5EF4-FFF2-40B4-BE49-F238E27FC236}">
                  <a16:creationId xmlns:a16="http://schemas.microsoft.com/office/drawing/2014/main" id="{66035012-3033-42F5-8F4E-4E1227EA62B1}"/>
                </a:ext>
              </a:extLst>
            </p:cNvPr>
            <p:cNvSpPr/>
            <p:nvPr userDrawn="1"/>
          </p:nvSpPr>
          <p:spPr>
            <a:xfrm>
              <a:off x="-3319415" y="1811185"/>
              <a:ext cx="2944682" cy="32633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Kies de gewenste categorie en afbeelding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en klik 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‘Invoegen’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27" name="Rechthoek 26">
              <a:extLst>
                <a:ext uri="{FF2B5EF4-FFF2-40B4-BE49-F238E27FC236}">
                  <a16:creationId xmlns:a16="http://schemas.microsoft.com/office/drawing/2014/main" id="{43B1567F-1414-4247-BCD6-FE3301E0514B}"/>
                </a:ext>
              </a:extLst>
            </p:cNvPr>
            <p:cNvSpPr/>
            <p:nvPr userDrawn="1"/>
          </p:nvSpPr>
          <p:spPr>
            <a:xfrm>
              <a:off x="-3319415" y="2245760"/>
              <a:ext cx="825500" cy="209550"/>
            </a:xfrm>
            <a:prstGeom prst="rect">
              <a:avLst/>
            </a:prstGeom>
            <a:solidFill>
              <a:srgbClr val="1FF524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Invoegen</a:t>
              </a:r>
            </a:p>
          </p:txBody>
        </p:sp>
      </p:grpSp>
      <p:sp>
        <p:nvSpPr>
          <p:cNvPr id="11" name="afbeelding">
            <a:extLst>
              <a:ext uri="{FF2B5EF4-FFF2-40B4-BE49-F238E27FC236}">
                <a16:creationId xmlns:a16="http://schemas.microsoft.com/office/drawing/2014/main" id="{03C08519-3E76-4451-9937-53BC61C959E6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" y="0"/>
            <a:ext cx="12191999" cy="6858000"/>
          </a:xfrm>
          <a:solidFill>
            <a:schemeClr val="bg1">
              <a:lumMod val="75000"/>
            </a:schemeClr>
          </a:solidFill>
        </p:spPr>
        <p:txBody>
          <a:bodyPr lIns="6660000" bIns="0" anchor="ctr" anchorCtr="0">
            <a:norm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9" name="- INFO">
            <a:extLst>
              <a:ext uri="{FF2B5EF4-FFF2-40B4-BE49-F238E27FC236}">
                <a16:creationId xmlns:a16="http://schemas.microsoft.com/office/drawing/2014/main" id="{3F2430C1-3A47-4C5A-9C4D-B45BF29A6CEE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S [boven] + beeld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A9E83FB-A634-446C-86D3-C97DEB84ED7E}" type="datetime1">
              <a:rPr lang="nl-NL" smtClean="0"/>
              <a:t>27-1-2021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dirty="0"/>
              <a:t>Erasmus University Rotterdam </a:t>
            </a:r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23" name="Tijdelijke aanduiding voor tekst 22">
            <a:extLst>
              <a:ext uri="{FF2B5EF4-FFF2-40B4-BE49-F238E27FC236}">
                <a16:creationId xmlns:a16="http://schemas.microsoft.com/office/drawing/2014/main" id="{2B53245B-0771-4D62-830D-18434D5CD89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"/>
            <a:ext cx="5005387" cy="5877185"/>
          </a:xfrm>
          <a:custGeom>
            <a:avLst/>
            <a:gdLst>
              <a:gd name="connsiteX0" fmla="*/ 0 w 3429309"/>
              <a:gd name="connsiteY0" fmla="*/ 0 h 4026599"/>
              <a:gd name="connsiteX1" fmla="*/ 3324022 w 3429309"/>
              <a:gd name="connsiteY1" fmla="*/ 0 h 4026599"/>
              <a:gd name="connsiteX2" fmla="*/ 3426776 w 3429309"/>
              <a:gd name="connsiteY2" fmla="*/ 395603 h 4026599"/>
              <a:gd name="connsiteX3" fmla="*/ 40873 w 3429309"/>
              <a:gd name="connsiteY3" fmla="*/ 3836031 h 4026599"/>
              <a:gd name="connsiteX4" fmla="*/ 0 w 3429309"/>
              <a:gd name="connsiteY4" fmla="*/ 4026599 h 4026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9309" h="4026599">
                <a:moveTo>
                  <a:pt x="0" y="0"/>
                </a:moveTo>
                <a:lnTo>
                  <a:pt x="3324022" y="0"/>
                </a:lnTo>
                <a:cubicBezTo>
                  <a:pt x="3380537" y="115598"/>
                  <a:pt x="3419069" y="244041"/>
                  <a:pt x="3426776" y="395603"/>
                </a:cubicBezTo>
                <a:cubicBezTo>
                  <a:pt x="3527925" y="1948954"/>
                  <a:pt x="569785" y="1829292"/>
                  <a:pt x="40873" y="3836031"/>
                </a:cubicBezTo>
                <a:lnTo>
                  <a:pt x="0" y="4026599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30" name="tekst">
            <a:extLst>
              <a:ext uri="{FF2B5EF4-FFF2-40B4-BE49-F238E27FC236}">
                <a16:creationId xmlns:a16="http://schemas.microsoft.com/office/drawing/2014/main" id="{6DB3FFE6-3A9E-47B1-AB57-A1E3841F3F6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9" y="722568"/>
            <a:ext cx="3925160" cy="5575997"/>
          </a:xfrm>
        </p:spPr>
        <p:txBody>
          <a:bodyPr/>
          <a:lstStyle>
            <a:lvl1pPr>
              <a:buClr>
                <a:schemeClr val="bg1"/>
              </a:buClr>
              <a:defRPr>
                <a:solidFill>
                  <a:schemeClr val="bg1"/>
                </a:solidFill>
              </a:defRPr>
            </a:lvl1pPr>
            <a:lvl2pPr>
              <a:buClr>
                <a:schemeClr val="bg1"/>
              </a:buCl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0AF5574F-39CF-44B1-B944-6A8DBAEAED6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-511936"/>
            <a:ext cx="11114087" cy="495215"/>
          </a:xfrm>
        </p:spPr>
        <p:txBody>
          <a:bodyPr/>
          <a:lstStyle>
            <a:lvl1pPr>
              <a:defRPr sz="1400" cap="all" baseline="0"/>
            </a:lvl1pPr>
          </a:lstStyle>
          <a:p>
            <a:r>
              <a:rPr lang="nl-NL" dirty="0"/>
              <a:t>Tekst S [boven] + Beeld</a:t>
            </a:r>
          </a:p>
        </p:txBody>
      </p:sp>
    </p:spTree>
    <p:extLst>
      <p:ext uri="{BB962C8B-B14F-4D97-AF65-F5344CB8AC3E}">
        <p14:creationId xmlns:p14="http://schemas.microsoft.com/office/powerpoint/2010/main" val="13321148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autoRev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20000" fill="hold"/>
                                        <p:tgtEl>
                                          <p:spTgt spid="1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S [onder] + Beeld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- INSTRUCTIES">
            <a:extLst>
              <a:ext uri="{FF2B5EF4-FFF2-40B4-BE49-F238E27FC236}">
                <a16:creationId xmlns:a16="http://schemas.microsoft.com/office/drawing/2014/main" id="{46889CEA-61A7-4E22-A461-683E45405213}"/>
              </a:ext>
            </a:extLst>
          </p:cNvPr>
          <p:cNvGrpSpPr/>
          <p:nvPr userDrawn="1"/>
        </p:nvGrpSpPr>
        <p:grpSpPr>
          <a:xfrm>
            <a:off x="-3786437" y="-1"/>
            <a:ext cx="3693386" cy="5952132"/>
            <a:chOff x="-3786437" y="-1"/>
            <a:chExt cx="3693386" cy="5952132"/>
          </a:xfrm>
        </p:grpSpPr>
        <p:sp>
          <p:nvSpPr>
            <p:cNvPr id="12" name="Rechthoek 11">
              <a:extLst>
                <a:ext uri="{FF2B5EF4-FFF2-40B4-BE49-F238E27FC236}">
                  <a16:creationId xmlns:a16="http://schemas.microsoft.com/office/drawing/2014/main" id="{1FA19A74-7911-4E43-B605-822210C51611}"/>
                </a:ext>
              </a:extLst>
            </p:cNvPr>
            <p:cNvSpPr/>
            <p:nvPr userDrawn="1"/>
          </p:nvSpPr>
          <p:spPr>
            <a:xfrm>
              <a:off x="-3786165" y="-1"/>
              <a:ext cx="3593091" cy="5124131"/>
            </a:xfrm>
            <a:prstGeom prst="rect">
              <a:avLst/>
            </a:prstGeom>
            <a:solidFill>
              <a:schemeClr val="accent2"/>
            </a:solidFill>
            <a:ln w="6350">
              <a:solidFill>
                <a:schemeClr val="accent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Tekst niveaus kiezen</a:t>
              </a:r>
            </a:p>
          </p:txBody>
        </p:sp>
        <p:sp>
          <p:nvSpPr>
            <p:cNvPr id="13" name="Ovaal 12">
              <a:extLst>
                <a:ext uri="{FF2B5EF4-FFF2-40B4-BE49-F238E27FC236}">
                  <a16:creationId xmlns:a16="http://schemas.microsoft.com/office/drawing/2014/main" id="{C2F38CAD-E9CB-41A7-A111-3895EA4B2612}"/>
                </a:ext>
              </a:extLst>
            </p:cNvPr>
            <p:cNvSpPr/>
            <p:nvPr userDrawn="1"/>
          </p:nvSpPr>
          <p:spPr>
            <a:xfrm>
              <a:off x="-3604183" y="18374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14" name="Rechthoek 13">
              <a:extLst>
                <a:ext uri="{FF2B5EF4-FFF2-40B4-BE49-F238E27FC236}">
                  <a16:creationId xmlns:a16="http://schemas.microsoft.com/office/drawing/2014/main" id="{038447B3-E804-4809-A81A-751427BDFDA3}"/>
                </a:ext>
              </a:extLst>
            </p:cNvPr>
            <p:cNvSpPr/>
            <p:nvPr userDrawn="1"/>
          </p:nvSpPr>
          <p:spPr>
            <a:xfrm>
              <a:off x="-3319415" y="183748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9875" marR="0" lvl="0" indent="-269875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bg1"/>
                </a:buClr>
                <a:buSzTx/>
                <a:buFont typeface="Calibri" panose="020F0502020204030204" pitchFamily="34" charset="0"/>
                <a:buChar char="›"/>
                <a:tabLst/>
                <a:defRPr/>
              </a:pP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endParaRPr kumimoji="0" lang="nl-NL" sz="14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15" name="Ovaal 14">
              <a:extLst>
                <a:ext uri="{FF2B5EF4-FFF2-40B4-BE49-F238E27FC236}">
                  <a16:creationId xmlns:a16="http://schemas.microsoft.com/office/drawing/2014/main" id="{B2705E83-91E1-4C34-B925-FCBF9F86DB6C}"/>
                </a:ext>
              </a:extLst>
            </p:cNvPr>
            <p:cNvSpPr/>
            <p:nvPr userDrawn="1"/>
          </p:nvSpPr>
          <p:spPr>
            <a:xfrm>
              <a:off x="-3604183" y="219682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16" name="Rechthoek 15">
              <a:extLst>
                <a:ext uri="{FF2B5EF4-FFF2-40B4-BE49-F238E27FC236}">
                  <a16:creationId xmlns:a16="http://schemas.microsoft.com/office/drawing/2014/main" id="{63C6D8FE-DC8C-4999-AF9E-D307F6D75441}"/>
                </a:ext>
              </a:extLst>
            </p:cNvPr>
            <p:cNvSpPr/>
            <p:nvPr userDrawn="1"/>
          </p:nvSpPr>
          <p:spPr>
            <a:xfrm>
              <a:off x="-3604183" y="1196113"/>
              <a:ext cx="3229047" cy="45922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Gebruik onder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‘Start’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de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lijstniveau-knoppen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om een tekst niveau te kiezen. 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Kies uit:</a:t>
              </a:r>
            </a:p>
          </p:txBody>
        </p:sp>
        <p:sp>
          <p:nvSpPr>
            <p:cNvPr id="17" name="Rechthoek 16">
              <a:extLst>
                <a:ext uri="{FF2B5EF4-FFF2-40B4-BE49-F238E27FC236}">
                  <a16:creationId xmlns:a16="http://schemas.microsoft.com/office/drawing/2014/main" id="{DC154064-55EC-4720-A1EF-AFDBF4CB141E}"/>
                </a:ext>
              </a:extLst>
            </p:cNvPr>
            <p:cNvSpPr/>
            <p:nvPr userDrawn="1"/>
          </p:nvSpPr>
          <p:spPr>
            <a:xfrm>
              <a:off x="-3319415" y="219682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39750" marR="0" lvl="0" indent="-269875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bg1"/>
                </a:buClr>
                <a:buSzTx/>
                <a:buFont typeface="Calibri" panose="020F0502020204030204" pitchFamily="34" charset="0"/>
                <a:buChar char="›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Sub-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endParaRPr kumimoji="0" lang="nl-NL" sz="14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18" name="Ovaal 17">
              <a:extLst>
                <a:ext uri="{FF2B5EF4-FFF2-40B4-BE49-F238E27FC236}">
                  <a16:creationId xmlns:a16="http://schemas.microsoft.com/office/drawing/2014/main" id="{D77B65C6-F234-41AB-8CEA-9FE0181D2A13}"/>
                </a:ext>
              </a:extLst>
            </p:cNvPr>
            <p:cNvSpPr/>
            <p:nvPr userDrawn="1"/>
          </p:nvSpPr>
          <p:spPr>
            <a:xfrm>
              <a:off x="-3604183" y="255617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19" name="Rechthoek 18">
              <a:extLst>
                <a:ext uri="{FF2B5EF4-FFF2-40B4-BE49-F238E27FC236}">
                  <a16:creationId xmlns:a16="http://schemas.microsoft.com/office/drawing/2014/main" id="{1AB40C5F-BBC3-46B3-8F59-F4AA1BD8372F}"/>
                </a:ext>
              </a:extLst>
            </p:cNvPr>
            <p:cNvSpPr/>
            <p:nvPr userDrawn="1"/>
          </p:nvSpPr>
          <p:spPr>
            <a:xfrm>
              <a:off x="-3319415" y="255617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Calibri" panose="020F0502020204030204" pitchFamily="34" charset="0"/>
                <a:buNone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Platte tekst</a:t>
              </a:r>
            </a:p>
          </p:txBody>
        </p:sp>
        <p:sp>
          <p:nvSpPr>
            <p:cNvPr id="20" name="Ovaal 19">
              <a:extLst>
                <a:ext uri="{FF2B5EF4-FFF2-40B4-BE49-F238E27FC236}">
                  <a16:creationId xmlns:a16="http://schemas.microsoft.com/office/drawing/2014/main" id="{193D0B8B-C100-43DA-B187-019BBC4349F9}"/>
                </a:ext>
              </a:extLst>
            </p:cNvPr>
            <p:cNvSpPr/>
            <p:nvPr userDrawn="1"/>
          </p:nvSpPr>
          <p:spPr>
            <a:xfrm>
              <a:off x="-3604183" y="291551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21" name="Rechthoek 20">
              <a:extLst>
                <a:ext uri="{FF2B5EF4-FFF2-40B4-BE49-F238E27FC236}">
                  <a16:creationId xmlns:a16="http://schemas.microsoft.com/office/drawing/2014/main" id="{BF34DB31-A2FD-4BA2-9A46-350B740A7364}"/>
                </a:ext>
              </a:extLst>
            </p:cNvPr>
            <p:cNvSpPr/>
            <p:nvPr userDrawn="1"/>
          </p:nvSpPr>
          <p:spPr>
            <a:xfrm>
              <a:off x="-3319415" y="291551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Titel / Quote</a:t>
              </a:r>
            </a:p>
          </p:txBody>
        </p:sp>
        <p:sp>
          <p:nvSpPr>
            <p:cNvPr id="22" name="Ovaal 21">
              <a:extLst>
                <a:ext uri="{FF2B5EF4-FFF2-40B4-BE49-F238E27FC236}">
                  <a16:creationId xmlns:a16="http://schemas.microsoft.com/office/drawing/2014/main" id="{1BE3FD42-E062-4433-9299-908D87AD3E6A}"/>
                </a:ext>
              </a:extLst>
            </p:cNvPr>
            <p:cNvSpPr/>
            <p:nvPr userDrawn="1"/>
          </p:nvSpPr>
          <p:spPr>
            <a:xfrm>
              <a:off x="-3604183" y="327486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5</a:t>
              </a:r>
            </a:p>
          </p:txBody>
        </p:sp>
        <p:sp>
          <p:nvSpPr>
            <p:cNvPr id="24" name="Rechthoek 23">
              <a:extLst>
                <a:ext uri="{FF2B5EF4-FFF2-40B4-BE49-F238E27FC236}">
                  <a16:creationId xmlns:a16="http://schemas.microsoft.com/office/drawing/2014/main" id="{82076FA8-B8A4-4857-BE4E-38A5E6718E0F}"/>
                </a:ext>
              </a:extLst>
            </p:cNvPr>
            <p:cNvSpPr/>
            <p:nvPr userDrawn="1"/>
          </p:nvSpPr>
          <p:spPr>
            <a:xfrm>
              <a:off x="-3319415" y="327486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Subtitel</a:t>
              </a:r>
            </a:p>
          </p:txBody>
        </p:sp>
        <p:sp>
          <p:nvSpPr>
            <p:cNvPr id="25" name="Ovaal 24">
              <a:extLst>
                <a:ext uri="{FF2B5EF4-FFF2-40B4-BE49-F238E27FC236}">
                  <a16:creationId xmlns:a16="http://schemas.microsoft.com/office/drawing/2014/main" id="{D712CC80-583F-47D7-99C1-D93CCAEF4ECB}"/>
                </a:ext>
              </a:extLst>
            </p:cNvPr>
            <p:cNvSpPr/>
            <p:nvPr userDrawn="1"/>
          </p:nvSpPr>
          <p:spPr>
            <a:xfrm>
              <a:off x="-3604183" y="363420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6</a:t>
              </a:r>
            </a:p>
          </p:txBody>
        </p:sp>
        <p:sp>
          <p:nvSpPr>
            <p:cNvPr id="26" name="Rechthoek 25">
              <a:extLst>
                <a:ext uri="{FF2B5EF4-FFF2-40B4-BE49-F238E27FC236}">
                  <a16:creationId xmlns:a16="http://schemas.microsoft.com/office/drawing/2014/main" id="{3D4B10EE-ABD5-43DD-9BFD-84DFF4E2CA62}"/>
                </a:ext>
              </a:extLst>
            </p:cNvPr>
            <p:cNvSpPr/>
            <p:nvPr userDrawn="1"/>
          </p:nvSpPr>
          <p:spPr>
            <a:xfrm>
              <a:off x="-3319415" y="399355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bg1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Numerieke 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 </a:t>
              </a:r>
            </a:p>
          </p:txBody>
        </p:sp>
        <p:sp>
          <p:nvSpPr>
            <p:cNvPr id="27" name="Ovaal 26">
              <a:extLst>
                <a:ext uri="{FF2B5EF4-FFF2-40B4-BE49-F238E27FC236}">
                  <a16:creationId xmlns:a16="http://schemas.microsoft.com/office/drawing/2014/main" id="{CC0A330C-0D83-4262-8191-AFB9B44AF2B8}"/>
                </a:ext>
              </a:extLst>
            </p:cNvPr>
            <p:cNvSpPr/>
            <p:nvPr userDrawn="1"/>
          </p:nvSpPr>
          <p:spPr>
            <a:xfrm>
              <a:off x="-3604183" y="399355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7</a:t>
              </a:r>
            </a:p>
          </p:txBody>
        </p:sp>
        <p:sp>
          <p:nvSpPr>
            <p:cNvPr id="28" name="Rechthoek 27">
              <a:extLst>
                <a:ext uri="{FF2B5EF4-FFF2-40B4-BE49-F238E27FC236}">
                  <a16:creationId xmlns:a16="http://schemas.microsoft.com/office/drawing/2014/main" id="{2F9C0385-8D33-41CB-BA16-AAA0B606B6AF}"/>
                </a:ext>
              </a:extLst>
            </p:cNvPr>
            <p:cNvSpPr/>
            <p:nvPr userDrawn="1"/>
          </p:nvSpPr>
          <p:spPr>
            <a:xfrm>
              <a:off x="-3325830" y="435289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bg1"/>
                </a:buClr>
                <a:buSzTx/>
                <a:buFont typeface="+mj-lt"/>
                <a:buAutoNum type="alphaLcPeriod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Alfabetische 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 </a:t>
              </a:r>
            </a:p>
          </p:txBody>
        </p:sp>
        <p:sp>
          <p:nvSpPr>
            <p:cNvPr id="29" name="Ovaal 28">
              <a:extLst>
                <a:ext uri="{FF2B5EF4-FFF2-40B4-BE49-F238E27FC236}">
                  <a16:creationId xmlns:a16="http://schemas.microsoft.com/office/drawing/2014/main" id="{381A4AFC-4C5A-448E-A802-73D9DDB7F98C}"/>
                </a:ext>
              </a:extLst>
            </p:cNvPr>
            <p:cNvSpPr/>
            <p:nvPr userDrawn="1"/>
          </p:nvSpPr>
          <p:spPr>
            <a:xfrm>
              <a:off x="-3604183" y="435289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8</a:t>
              </a:r>
            </a:p>
          </p:txBody>
        </p:sp>
        <p:sp>
          <p:nvSpPr>
            <p:cNvPr id="31" name="Rechthoek 30">
              <a:extLst>
                <a:ext uri="{FF2B5EF4-FFF2-40B4-BE49-F238E27FC236}">
                  <a16:creationId xmlns:a16="http://schemas.microsoft.com/office/drawing/2014/main" id="{9FF199D6-E476-415A-9B1B-D65EF37A41B5}"/>
                </a:ext>
              </a:extLst>
            </p:cNvPr>
            <p:cNvSpPr/>
            <p:nvPr userDrawn="1"/>
          </p:nvSpPr>
          <p:spPr>
            <a:xfrm>
              <a:off x="-3319415" y="4712245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200" b="0" i="1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*Bronvermelding </a:t>
              </a:r>
            </a:p>
          </p:txBody>
        </p:sp>
        <p:sp>
          <p:nvSpPr>
            <p:cNvPr id="32" name="Ovaal 31">
              <a:extLst>
                <a:ext uri="{FF2B5EF4-FFF2-40B4-BE49-F238E27FC236}">
                  <a16:creationId xmlns:a16="http://schemas.microsoft.com/office/drawing/2014/main" id="{1456D3AB-7A25-474E-9A87-5EEDD0B6DF4E}"/>
                </a:ext>
              </a:extLst>
            </p:cNvPr>
            <p:cNvSpPr/>
            <p:nvPr userDrawn="1"/>
          </p:nvSpPr>
          <p:spPr>
            <a:xfrm>
              <a:off x="-3604183" y="4712245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9</a:t>
              </a:r>
            </a:p>
          </p:txBody>
        </p:sp>
        <p:sp>
          <p:nvSpPr>
            <p:cNvPr id="33" name="Rechthoek 32">
              <a:extLst>
                <a:ext uri="{FF2B5EF4-FFF2-40B4-BE49-F238E27FC236}">
                  <a16:creationId xmlns:a16="http://schemas.microsoft.com/office/drawing/2014/main" id="{85996C87-A39F-40F1-BCB8-621E47D09E28}"/>
                </a:ext>
              </a:extLst>
            </p:cNvPr>
            <p:cNvSpPr/>
            <p:nvPr userDrawn="1"/>
          </p:nvSpPr>
          <p:spPr>
            <a:xfrm>
              <a:off x="-3319415" y="363420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Kop</a:t>
              </a:r>
            </a:p>
          </p:txBody>
        </p:sp>
        <p:sp>
          <p:nvSpPr>
            <p:cNvPr id="34" name="Rechthoek 33">
              <a:extLst>
                <a:ext uri="{FF2B5EF4-FFF2-40B4-BE49-F238E27FC236}">
                  <a16:creationId xmlns:a16="http://schemas.microsoft.com/office/drawing/2014/main" id="{682290DA-1F8F-410F-8EBF-5D210CD6982D}"/>
                </a:ext>
              </a:extLst>
            </p:cNvPr>
            <p:cNvSpPr/>
            <p:nvPr userDrawn="1"/>
          </p:nvSpPr>
          <p:spPr>
            <a:xfrm>
              <a:off x="-3786437" y="5124131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MEER WETEN?</a:t>
              </a:r>
              <a:b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Ga naar de tab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'SLIDEBUILDER’ </a:t>
              </a: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en klik</a:t>
              </a:r>
              <a:b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op de knop 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'Support &amp; Inspiratie'</a:t>
              </a:r>
            </a:p>
          </p:txBody>
        </p:sp>
        <p:grpSp>
          <p:nvGrpSpPr>
            <p:cNvPr id="35" name="ICOON_info">
              <a:extLst>
                <a:ext uri="{FF2B5EF4-FFF2-40B4-BE49-F238E27FC236}">
                  <a16:creationId xmlns:a16="http://schemas.microsoft.com/office/drawing/2014/main" id="{B41B4C19-3745-47A3-9DEC-EAC19809D634}"/>
                </a:ext>
              </a:extLst>
            </p:cNvPr>
            <p:cNvGrpSpPr/>
            <p:nvPr userDrawn="1"/>
          </p:nvGrpSpPr>
          <p:grpSpPr>
            <a:xfrm>
              <a:off x="-376736" y="5063968"/>
              <a:ext cx="283685" cy="283685"/>
              <a:chOff x="-510741" y="5913713"/>
              <a:chExt cx="267555" cy="267555"/>
            </a:xfrm>
          </p:grpSpPr>
          <p:sp>
            <p:nvSpPr>
              <p:cNvPr id="83" name="Ovaal 82">
                <a:extLst>
                  <a:ext uri="{FF2B5EF4-FFF2-40B4-BE49-F238E27FC236}">
                    <a16:creationId xmlns:a16="http://schemas.microsoft.com/office/drawing/2014/main" id="{E2620FA6-48A9-4586-AE97-E92030DBA276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4" name="Graphic 163" descr="Informatie">
                <a:extLst>
                  <a:ext uri="{FF2B5EF4-FFF2-40B4-BE49-F238E27FC236}">
                    <a16:creationId xmlns:a16="http://schemas.microsoft.com/office/drawing/2014/main" id="{60E0A7F6-3A95-4F14-89E8-5092B4B94201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36" name="VOORBEELD">
              <a:extLst>
                <a:ext uri="{FF2B5EF4-FFF2-40B4-BE49-F238E27FC236}">
                  <a16:creationId xmlns:a16="http://schemas.microsoft.com/office/drawing/2014/main" id="{D10CEEE7-DF9E-4D1D-A717-0391C475FD15}"/>
                </a:ext>
              </a:extLst>
            </p:cNvPr>
            <p:cNvGrpSpPr/>
            <p:nvPr userDrawn="1"/>
          </p:nvGrpSpPr>
          <p:grpSpPr>
            <a:xfrm>
              <a:off x="-3605171" y="458674"/>
              <a:ext cx="3234311" cy="558875"/>
              <a:chOff x="-3605171" y="458674"/>
              <a:chExt cx="3234311" cy="558875"/>
            </a:xfrm>
          </p:grpSpPr>
          <p:sp>
            <p:nvSpPr>
              <p:cNvPr id="43" name="Rechthoek 42">
                <a:extLst>
                  <a:ext uri="{FF2B5EF4-FFF2-40B4-BE49-F238E27FC236}">
                    <a16:creationId xmlns:a16="http://schemas.microsoft.com/office/drawing/2014/main" id="{0AED856B-2F50-4AA2-93FF-B883D5C51ABE}"/>
                  </a:ext>
                </a:extLst>
              </p:cNvPr>
              <p:cNvSpPr/>
              <p:nvPr userDrawn="1"/>
            </p:nvSpPr>
            <p:spPr>
              <a:xfrm>
                <a:off x="-3604183" y="458674"/>
                <a:ext cx="393459" cy="184058"/>
              </a:xfrm>
              <a:prstGeom prst="rect">
                <a:avLst/>
              </a:prstGeom>
              <a:solidFill>
                <a:srgbClr val="F8F8F8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1800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Start</a:t>
                </a:r>
              </a:p>
            </p:txBody>
          </p:sp>
          <p:sp>
            <p:nvSpPr>
              <p:cNvPr id="44" name="Rechthoek 43">
                <a:extLst>
                  <a:ext uri="{FF2B5EF4-FFF2-40B4-BE49-F238E27FC236}">
                    <a16:creationId xmlns:a16="http://schemas.microsoft.com/office/drawing/2014/main" id="{C38E1591-0718-414A-BBAC-60A525CB0CE9}"/>
                  </a:ext>
                </a:extLst>
              </p:cNvPr>
              <p:cNvSpPr/>
              <p:nvPr userDrawn="1"/>
            </p:nvSpPr>
            <p:spPr>
              <a:xfrm>
                <a:off x="-3599184" y="621345"/>
                <a:ext cx="383782" cy="27171"/>
              </a:xfrm>
              <a:prstGeom prst="rect">
                <a:avLst/>
              </a:prstGeom>
              <a:solidFill>
                <a:srgbClr val="B7462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45" name="Groep 44">
                <a:extLst>
                  <a:ext uri="{FF2B5EF4-FFF2-40B4-BE49-F238E27FC236}">
                    <a16:creationId xmlns:a16="http://schemas.microsoft.com/office/drawing/2014/main" id="{AB02487B-B45B-457E-BFB6-D8113C6A5ACA}"/>
                  </a:ext>
                </a:extLst>
              </p:cNvPr>
              <p:cNvGrpSpPr/>
              <p:nvPr userDrawn="1"/>
            </p:nvGrpSpPr>
            <p:grpSpPr>
              <a:xfrm>
                <a:off x="-3386247" y="830871"/>
                <a:ext cx="139423" cy="109566"/>
                <a:chOff x="-2866744" y="827071"/>
                <a:chExt cx="168701" cy="132575"/>
              </a:xfrm>
            </p:grpSpPr>
            <p:grpSp>
              <p:nvGrpSpPr>
                <p:cNvPr id="76" name="Groep 75">
                  <a:extLst>
                    <a:ext uri="{FF2B5EF4-FFF2-40B4-BE49-F238E27FC236}">
                      <a16:creationId xmlns:a16="http://schemas.microsoft.com/office/drawing/2014/main" id="{BFE0E523-A50B-4972-A036-312BE1928039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78" name="Rechte verbindingslijn 77">
                    <a:extLst>
                      <a:ext uri="{FF2B5EF4-FFF2-40B4-BE49-F238E27FC236}">
                        <a16:creationId xmlns:a16="http://schemas.microsoft.com/office/drawing/2014/main" id="{55F78C50-5919-4C1F-BDE0-5DEC009AF4F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9" name="Rechte verbindingslijn 78">
                    <a:extLst>
                      <a:ext uri="{FF2B5EF4-FFF2-40B4-BE49-F238E27FC236}">
                        <a16:creationId xmlns:a16="http://schemas.microsoft.com/office/drawing/2014/main" id="{32D56389-D02E-4282-9BA5-D238F109C01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0" name="Rechte verbindingslijn 79">
                    <a:extLst>
                      <a:ext uri="{FF2B5EF4-FFF2-40B4-BE49-F238E27FC236}">
                        <a16:creationId xmlns:a16="http://schemas.microsoft.com/office/drawing/2014/main" id="{50D90CDA-4AF2-4734-9B06-D3E122A9CFD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1" name="Rechte verbindingslijn 80">
                    <a:extLst>
                      <a:ext uri="{FF2B5EF4-FFF2-40B4-BE49-F238E27FC236}">
                        <a16:creationId xmlns:a16="http://schemas.microsoft.com/office/drawing/2014/main" id="{8157A006-132E-4204-A30C-BA0039A0297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2" name="Rechte verbindingslijn 81">
                    <a:extLst>
                      <a:ext uri="{FF2B5EF4-FFF2-40B4-BE49-F238E27FC236}">
                        <a16:creationId xmlns:a16="http://schemas.microsoft.com/office/drawing/2014/main" id="{BCE7A758-6BDB-4EB4-B7B7-B83D90FC8B7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77" name="Pijl: rechts 76">
                  <a:extLst>
                    <a:ext uri="{FF2B5EF4-FFF2-40B4-BE49-F238E27FC236}">
                      <a16:creationId xmlns:a16="http://schemas.microsoft.com/office/drawing/2014/main" id="{2FF7BF64-6F13-4C3D-9A29-E86224E9B54B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46" name="Groep 45">
                <a:extLst>
                  <a:ext uri="{FF2B5EF4-FFF2-40B4-BE49-F238E27FC236}">
                    <a16:creationId xmlns:a16="http://schemas.microsoft.com/office/drawing/2014/main" id="{B1FE4942-4ACF-4622-A5A6-955AC74DAF62}"/>
                  </a:ext>
                </a:extLst>
              </p:cNvPr>
              <p:cNvGrpSpPr/>
              <p:nvPr userDrawn="1"/>
            </p:nvGrpSpPr>
            <p:grpSpPr>
              <a:xfrm>
                <a:off x="-3605171" y="830871"/>
                <a:ext cx="139423" cy="109566"/>
                <a:chOff x="-2866744" y="518074"/>
                <a:chExt cx="168701" cy="132575"/>
              </a:xfrm>
            </p:grpSpPr>
            <p:grpSp>
              <p:nvGrpSpPr>
                <p:cNvPr id="69" name="Groep 68">
                  <a:extLst>
                    <a:ext uri="{FF2B5EF4-FFF2-40B4-BE49-F238E27FC236}">
                      <a16:creationId xmlns:a16="http://schemas.microsoft.com/office/drawing/2014/main" id="{E97C92AB-DC5C-4AE4-8344-28A198C89774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71" name="Rechte verbindingslijn 70">
                    <a:extLst>
                      <a:ext uri="{FF2B5EF4-FFF2-40B4-BE49-F238E27FC236}">
                        <a16:creationId xmlns:a16="http://schemas.microsoft.com/office/drawing/2014/main" id="{57067FB0-3A51-4236-930E-9BDFE19582D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2" name="Rechte verbindingslijn 71">
                    <a:extLst>
                      <a:ext uri="{FF2B5EF4-FFF2-40B4-BE49-F238E27FC236}">
                        <a16:creationId xmlns:a16="http://schemas.microsoft.com/office/drawing/2014/main" id="{79D73FFD-7509-4204-B535-F8C5BBCBA25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3" name="Rechte verbindingslijn 72">
                    <a:extLst>
                      <a:ext uri="{FF2B5EF4-FFF2-40B4-BE49-F238E27FC236}">
                        <a16:creationId xmlns:a16="http://schemas.microsoft.com/office/drawing/2014/main" id="{5BA035E6-EA13-442F-BEC9-542D995ECBC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4" name="Rechte verbindingslijn 73">
                    <a:extLst>
                      <a:ext uri="{FF2B5EF4-FFF2-40B4-BE49-F238E27FC236}">
                        <a16:creationId xmlns:a16="http://schemas.microsoft.com/office/drawing/2014/main" id="{EF1BEAA5-E161-4D22-9BEA-42DAB8A3C6A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5" name="Rechte verbindingslijn 74">
                    <a:extLst>
                      <a:ext uri="{FF2B5EF4-FFF2-40B4-BE49-F238E27FC236}">
                        <a16:creationId xmlns:a16="http://schemas.microsoft.com/office/drawing/2014/main" id="{276EAA12-8CCF-4CC0-A2CA-BDD38BF4EF8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70" name="Pijl: rechts 69">
                  <a:extLst>
                    <a:ext uri="{FF2B5EF4-FFF2-40B4-BE49-F238E27FC236}">
                      <a16:creationId xmlns:a16="http://schemas.microsoft.com/office/drawing/2014/main" id="{C1EC837E-31A3-4F11-BA5B-A8B4B8931020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cxnSp>
            <p:nvCxnSpPr>
              <p:cNvPr id="47" name="Rechte verbindingslijn 46">
                <a:extLst>
                  <a:ext uri="{FF2B5EF4-FFF2-40B4-BE49-F238E27FC236}">
                    <a16:creationId xmlns:a16="http://schemas.microsoft.com/office/drawing/2014/main" id="{EC072047-FB0A-44D7-A090-F140FAE6787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459956" y="588169"/>
                <a:ext cx="547687" cy="219076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48" name="Rechte verbindingslijn 47">
                <a:extLst>
                  <a:ext uri="{FF2B5EF4-FFF2-40B4-BE49-F238E27FC236}">
                    <a16:creationId xmlns:a16="http://schemas.microsoft.com/office/drawing/2014/main" id="{B7EEC8D4-D3CD-4434-AC67-5BF8C71BEFC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224213" y="828675"/>
                <a:ext cx="319088" cy="0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sp>
            <p:nvSpPr>
              <p:cNvPr id="49" name="Rechthoek 48">
                <a:extLst>
                  <a:ext uri="{FF2B5EF4-FFF2-40B4-BE49-F238E27FC236}">
                    <a16:creationId xmlns:a16="http://schemas.microsoft.com/office/drawing/2014/main" id="{3AA4227A-9688-4D67-A8C9-944A9C36AEF7}"/>
                  </a:ext>
                </a:extLst>
              </p:cNvPr>
              <p:cNvSpPr/>
              <p:nvPr userDrawn="1"/>
            </p:nvSpPr>
            <p:spPr>
              <a:xfrm>
                <a:off x="-2559903" y="512179"/>
                <a:ext cx="2189042" cy="15108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Tekstniveau omhoog</a:t>
                </a:r>
              </a:p>
            </p:txBody>
          </p:sp>
          <p:sp>
            <p:nvSpPr>
              <p:cNvPr id="50" name="Rechthoek 49">
                <a:extLst>
                  <a:ext uri="{FF2B5EF4-FFF2-40B4-BE49-F238E27FC236}">
                    <a16:creationId xmlns:a16="http://schemas.microsoft.com/office/drawing/2014/main" id="{3872EED0-B587-4E8C-A634-4653CE0FB256}"/>
                  </a:ext>
                </a:extLst>
              </p:cNvPr>
              <p:cNvSpPr/>
              <p:nvPr userDrawn="1"/>
            </p:nvSpPr>
            <p:spPr>
              <a:xfrm>
                <a:off x="-2559903" y="819562"/>
                <a:ext cx="2189043" cy="142202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Tekstniveau omlaag</a:t>
                </a:r>
              </a:p>
            </p:txBody>
          </p:sp>
          <p:grpSp>
            <p:nvGrpSpPr>
              <p:cNvPr id="51" name="Groep 50">
                <a:extLst>
                  <a:ext uri="{FF2B5EF4-FFF2-40B4-BE49-F238E27FC236}">
                    <a16:creationId xmlns:a16="http://schemas.microsoft.com/office/drawing/2014/main" id="{777E97A8-7572-480A-B8E9-9951C56F29C8}"/>
                  </a:ext>
                </a:extLst>
              </p:cNvPr>
              <p:cNvGrpSpPr/>
              <p:nvPr userDrawn="1"/>
            </p:nvGrpSpPr>
            <p:grpSpPr>
              <a:xfrm>
                <a:off x="-2916763" y="769168"/>
                <a:ext cx="268738" cy="248381"/>
                <a:chOff x="-2916763" y="769168"/>
                <a:chExt cx="268738" cy="248381"/>
              </a:xfrm>
            </p:grpSpPr>
            <p:sp>
              <p:nvSpPr>
                <p:cNvPr id="61" name="Rechthoek 60">
                  <a:extLst>
                    <a:ext uri="{FF2B5EF4-FFF2-40B4-BE49-F238E27FC236}">
                      <a16:creationId xmlns:a16="http://schemas.microsoft.com/office/drawing/2014/main" id="{FA4C9D44-8D37-4152-BE6E-BA3672486666}"/>
                    </a:ext>
                  </a:extLst>
                </p:cNvPr>
                <p:cNvSpPr/>
                <p:nvPr userDrawn="1"/>
              </p:nvSpPr>
              <p:spPr>
                <a:xfrm>
                  <a:off x="-2916763" y="769168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62" name="Groep 61">
                  <a:extLst>
                    <a:ext uri="{FF2B5EF4-FFF2-40B4-BE49-F238E27FC236}">
                      <a16:creationId xmlns:a16="http://schemas.microsoft.com/office/drawing/2014/main" id="{8139BB63-5BB6-4818-B9BC-D5880C3AEDDD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64" name="Rechte verbindingslijn 63">
                    <a:extLst>
                      <a:ext uri="{FF2B5EF4-FFF2-40B4-BE49-F238E27FC236}">
                        <a16:creationId xmlns:a16="http://schemas.microsoft.com/office/drawing/2014/main" id="{71B81D8B-17ED-4CD0-96F1-37AB196FB0D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5" name="Rechte verbindingslijn 64">
                    <a:extLst>
                      <a:ext uri="{FF2B5EF4-FFF2-40B4-BE49-F238E27FC236}">
                        <a16:creationId xmlns:a16="http://schemas.microsoft.com/office/drawing/2014/main" id="{AF2A63A1-05BA-4C3A-AD8E-5C4C03FDECB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6" name="Rechte verbindingslijn 65">
                    <a:extLst>
                      <a:ext uri="{FF2B5EF4-FFF2-40B4-BE49-F238E27FC236}">
                        <a16:creationId xmlns:a16="http://schemas.microsoft.com/office/drawing/2014/main" id="{B7AED796-EE2B-467D-9E4C-274DC2DDBCB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7" name="Rechte verbindingslijn 66">
                    <a:extLst>
                      <a:ext uri="{FF2B5EF4-FFF2-40B4-BE49-F238E27FC236}">
                        <a16:creationId xmlns:a16="http://schemas.microsoft.com/office/drawing/2014/main" id="{7CE90DE7-C0A2-4C8C-BDE1-F8E20B41D66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8" name="Rechte verbindingslijn 67">
                    <a:extLst>
                      <a:ext uri="{FF2B5EF4-FFF2-40B4-BE49-F238E27FC236}">
                        <a16:creationId xmlns:a16="http://schemas.microsoft.com/office/drawing/2014/main" id="{A2D8ED63-B760-4F14-8183-3BBCACCFC9D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63" name="Pijl: rechts 62">
                  <a:extLst>
                    <a:ext uri="{FF2B5EF4-FFF2-40B4-BE49-F238E27FC236}">
                      <a16:creationId xmlns:a16="http://schemas.microsoft.com/office/drawing/2014/main" id="{87D1745D-FEB3-461D-9C23-FBAD1F5B14FE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52" name="Groep 51">
                <a:extLst>
                  <a:ext uri="{FF2B5EF4-FFF2-40B4-BE49-F238E27FC236}">
                    <a16:creationId xmlns:a16="http://schemas.microsoft.com/office/drawing/2014/main" id="{167D964E-3327-42EA-A672-49CFB0D81632}"/>
                  </a:ext>
                </a:extLst>
              </p:cNvPr>
              <p:cNvGrpSpPr/>
              <p:nvPr userDrawn="1"/>
            </p:nvGrpSpPr>
            <p:grpSpPr>
              <a:xfrm>
                <a:off x="-2916763" y="460171"/>
                <a:ext cx="268738" cy="248381"/>
                <a:chOff x="-2916763" y="460171"/>
                <a:chExt cx="268738" cy="248381"/>
              </a:xfrm>
            </p:grpSpPr>
            <p:sp>
              <p:nvSpPr>
                <p:cNvPr id="53" name="Rechthoek 52">
                  <a:extLst>
                    <a:ext uri="{FF2B5EF4-FFF2-40B4-BE49-F238E27FC236}">
                      <a16:creationId xmlns:a16="http://schemas.microsoft.com/office/drawing/2014/main" id="{69245048-1424-43E0-B98F-D425D3D77D6B}"/>
                    </a:ext>
                  </a:extLst>
                </p:cNvPr>
                <p:cNvSpPr/>
                <p:nvPr userDrawn="1"/>
              </p:nvSpPr>
              <p:spPr>
                <a:xfrm>
                  <a:off x="-2916763" y="460171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54" name="Groep 53">
                  <a:extLst>
                    <a:ext uri="{FF2B5EF4-FFF2-40B4-BE49-F238E27FC236}">
                      <a16:creationId xmlns:a16="http://schemas.microsoft.com/office/drawing/2014/main" id="{783D91C2-DE75-4650-9515-0399A4773F59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56" name="Rechte verbindingslijn 55">
                    <a:extLst>
                      <a:ext uri="{FF2B5EF4-FFF2-40B4-BE49-F238E27FC236}">
                        <a16:creationId xmlns:a16="http://schemas.microsoft.com/office/drawing/2014/main" id="{6F518BF8-1ECE-4F41-A91C-BEF27BDF0A0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7" name="Rechte verbindingslijn 56">
                    <a:extLst>
                      <a:ext uri="{FF2B5EF4-FFF2-40B4-BE49-F238E27FC236}">
                        <a16:creationId xmlns:a16="http://schemas.microsoft.com/office/drawing/2014/main" id="{B4143131-5EF0-4A2C-B968-5E93CE1696B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8" name="Rechte verbindingslijn 57">
                    <a:extLst>
                      <a:ext uri="{FF2B5EF4-FFF2-40B4-BE49-F238E27FC236}">
                        <a16:creationId xmlns:a16="http://schemas.microsoft.com/office/drawing/2014/main" id="{05F63CAB-B25D-46B7-8D6B-89C277101E0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9" name="Rechte verbindingslijn 58">
                    <a:extLst>
                      <a:ext uri="{FF2B5EF4-FFF2-40B4-BE49-F238E27FC236}">
                        <a16:creationId xmlns:a16="http://schemas.microsoft.com/office/drawing/2014/main" id="{8732EB56-5C4D-4142-A1FC-51137B46CFF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0" name="Rechte verbindingslijn 59">
                    <a:extLst>
                      <a:ext uri="{FF2B5EF4-FFF2-40B4-BE49-F238E27FC236}">
                        <a16:creationId xmlns:a16="http://schemas.microsoft.com/office/drawing/2014/main" id="{2B6328E4-ABD6-4349-88E1-D1F3A638103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5" name="Pijl: rechts 54">
                  <a:extLst>
                    <a:ext uri="{FF2B5EF4-FFF2-40B4-BE49-F238E27FC236}">
                      <a16:creationId xmlns:a16="http://schemas.microsoft.com/office/drawing/2014/main" id="{20E36A8A-8D8F-4593-BBB2-E5CE40956BEE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37" name="Groep 36">
              <a:extLst>
                <a:ext uri="{FF2B5EF4-FFF2-40B4-BE49-F238E27FC236}">
                  <a16:creationId xmlns:a16="http://schemas.microsoft.com/office/drawing/2014/main" id="{0A1615BE-176E-4994-A006-747A8333C070}"/>
                </a:ext>
              </a:extLst>
            </p:cNvPr>
            <p:cNvGrpSpPr/>
            <p:nvPr userDrawn="1"/>
          </p:nvGrpSpPr>
          <p:grpSpPr>
            <a:xfrm>
              <a:off x="-938434" y="5326819"/>
              <a:ext cx="627798" cy="576693"/>
              <a:chOff x="-1753862" y="6112775"/>
              <a:chExt cx="759635" cy="697798"/>
            </a:xfrm>
          </p:grpSpPr>
          <p:grpSp>
            <p:nvGrpSpPr>
              <p:cNvPr id="38" name="Inspireren">
                <a:extLst>
                  <a:ext uri="{FF2B5EF4-FFF2-40B4-BE49-F238E27FC236}">
                    <a16:creationId xmlns:a16="http://schemas.microsoft.com/office/drawing/2014/main" id="{60FBFD58-EC21-43F7-9C96-8319742807EE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-1484858" y="6112775"/>
                <a:ext cx="205431" cy="293286"/>
                <a:chOff x="4768" y="2783"/>
                <a:chExt cx="788" cy="1125"/>
              </a:xfrm>
              <a:gradFill>
                <a:gsLst>
                  <a:gs pos="0">
                    <a:srgbClr val="9D9FA1"/>
                  </a:gs>
                  <a:gs pos="70000">
                    <a:srgbClr val="211F26"/>
                  </a:gs>
                </a:gsLst>
                <a:lin ang="2700000" scaled="0"/>
              </a:gradFill>
            </p:grpSpPr>
            <p:sp>
              <p:nvSpPr>
                <p:cNvPr id="40" name="Freeform 12">
                  <a:extLst>
                    <a:ext uri="{FF2B5EF4-FFF2-40B4-BE49-F238E27FC236}">
                      <a16:creationId xmlns:a16="http://schemas.microsoft.com/office/drawing/2014/main" id="{BA528498-3BBF-4DDD-BEC8-80D6E85772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1" y="3186"/>
                  <a:ext cx="319" cy="288"/>
                </a:xfrm>
                <a:custGeom>
                  <a:avLst/>
                  <a:gdLst>
                    <a:gd name="T0" fmla="*/ 220 w 319"/>
                    <a:gd name="T1" fmla="*/ 288 h 288"/>
                    <a:gd name="T2" fmla="*/ 107 w 319"/>
                    <a:gd name="T3" fmla="*/ 288 h 288"/>
                    <a:gd name="T4" fmla="*/ 0 w 319"/>
                    <a:gd name="T5" fmla="*/ 0 h 288"/>
                    <a:gd name="T6" fmla="*/ 319 w 319"/>
                    <a:gd name="T7" fmla="*/ 0 h 288"/>
                    <a:gd name="T8" fmla="*/ 220 w 319"/>
                    <a:gd name="T9" fmla="*/ 28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9" h="288">
                      <a:moveTo>
                        <a:pt x="220" y="288"/>
                      </a:moveTo>
                      <a:lnTo>
                        <a:pt x="107" y="288"/>
                      </a:lnTo>
                      <a:lnTo>
                        <a:pt x="0" y="0"/>
                      </a:lnTo>
                      <a:lnTo>
                        <a:pt x="319" y="0"/>
                      </a:lnTo>
                      <a:lnTo>
                        <a:pt x="220" y="288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41" name="Freeform 13">
                  <a:extLst>
                    <a:ext uri="{FF2B5EF4-FFF2-40B4-BE49-F238E27FC236}">
                      <a16:creationId xmlns:a16="http://schemas.microsoft.com/office/drawing/2014/main" id="{B9D02078-ABDC-4E42-91F8-81F97F6E61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2" y="3796"/>
                  <a:ext cx="282" cy="112"/>
                </a:xfrm>
                <a:custGeom>
                  <a:avLst/>
                  <a:gdLst>
                    <a:gd name="T0" fmla="*/ 229 w 251"/>
                    <a:gd name="T1" fmla="*/ 70 h 100"/>
                    <a:gd name="T2" fmla="*/ 229 w 251"/>
                    <a:gd name="T3" fmla="*/ 69 h 100"/>
                    <a:gd name="T4" fmla="*/ 251 w 251"/>
                    <a:gd name="T5" fmla="*/ 0 h 100"/>
                    <a:gd name="T6" fmla="*/ 0 w 251"/>
                    <a:gd name="T7" fmla="*/ 0 h 100"/>
                    <a:gd name="T8" fmla="*/ 22 w 251"/>
                    <a:gd name="T9" fmla="*/ 69 h 100"/>
                    <a:gd name="T10" fmla="*/ 63 w 251"/>
                    <a:gd name="T11" fmla="*/ 100 h 100"/>
                    <a:gd name="T12" fmla="*/ 188 w 251"/>
                    <a:gd name="T13" fmla="*/ 100 h 100"/>
                    <a:gd name="T14" fmla="*/ 229 w 251"/>
                    <a:gd name="T15" fmla="*/ 71 h 100"/>
                    <a:gd name="T16" fmla="*/ 229 w 251"/>
                    <a:gd name="T17" fmla="*/ 71 h 100"/>
                    <a:gd name="T18" fmla="*/ 229 w 251"/>
                    <a:gd name="T19" fmla="*/ 7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1" h="100">
                      <a:moveTo>
                        <a:pt x="229" y="70"/>
                      </a:moveTo>
                      <a:cubicBezTo>
                        <a:pt x="229" y="70"/>
                        <a:pt x="229" y="69"/>
                        <a:pt x="229" y="69"/>
                      </a:cubicBezTo>
                      <a:cubicBezTo>
                        <a:pt x="251" y="0"/>
                        <a:pt x="251" y="0"/>
                        <a:pt x="25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7" y="87"/>
                        <a:pt x="44" y="100"/>
                        <a:pt x="63" y="100"/>
                      </a:cubicBezTo>
                      <a:cubicBezTo>
                        <a:pt x="188" y="100"/>
                        <a:pt x="188" y="100"/>
                        <a:pt x="188" y="100"/>
                      </a:cubicBezTo>
                      <a:cubicBezTo>
                        <a:pt x="207" y="100"/>
                        <a:pt x="223" y="88"/>
                        <a:pt x="229" y="71"/>
                      </a:cubicBezTo>
                      <a:cubicBezTo>
                        <a:pt x="229" y="71"/>
                        <a:pt x="229" y="71"/>
                        <a:pt x="229" y="71"/>
                      </a:cubicBezTo>
                      <a:lnTo>
                        <a:pt x="229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42" name="Freeform 14">
                  <a:extLst>
                    <a:ext uri="{FF2B5EF4-FFF2-40B4-BE49-F238E27FC236}">
                      <a16:creationId xmlns:a16="http://schemas.microsoft.com/office/drawing/2014/main" id="{8DEA3637-DD57-43EA-8A93-B1F77B0742A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68" y="2783"/>
                  <a:ext cx="788" cy="966"/>
                </a:xfrm>
                <a:custGeom>
                  <a:avLst/>
                  <a:gdLst>
                    <a:gd name="T0" fmla="*/ 351 w 702"/>
                    <a:gd name="T1" fmla="*/ 0 h 860"/>
                    <a:gd name="T2" fmla="*/ 0 w 702"/>
                    <a:gd name="T3" fmla="*/ 351 h 860"/>
                    <a:gd name="T4" fmla="*/ 134 w 702"/>
                    <a:gd name="T5" fmla="*/ 627 h 860"/>
                    <a:gd name="T6" fmla="*/ 165 w 702"/>
                    <a:gd name="T7" fmla="*/ 718 h 860"/>
                    <a:gd name="T8" fmla="*/ 266 w 702"/>
                    <a:gd name="T9" fmla="*/ 718 h 860"/>
                    <a:gd name="T10" fmla="*/ 266 w 702"/>
                    <a:gd name="T11" fmla="*/ 718 h 860"/>
                    <a:gd name="T12" fmla="*/ 434 w 702"/>
                    <a:gd name="T13" fmla="*/ 718 h 860"/>
                    <a:gd name="T14" fmla="*/ 419 w 702"/>
                    <a:gd name="T15" fmla="*/ 760 h 860"/>
                    <a:gd name="T16" fmla="*/ 284 w 702"/>
                    <a:gd name="T17" fmla="*/ 760 h 860"/>
                    <a:gd name="T18" fmla="*/ 284 w 702"/>
                    <a:gd name="T19" fmla="*/ 760 h 860"/>
                    <a:gd name="T20" fmla="*/ 179 w 702"/>
                    <a:gd name="T21" fmla="*/ 760 h 860"/>
                    <a:gd name="T22" fmla="*/ 212 w 702"/>
                    <a:gd name="T23" fmla="*/ 860 h 860"/>
                    <a:gd name="T24" fmla="*/ 212 w 702"/>
                    <a:gd name="T25" fmla="*/ 860 h 860"/>
                    <a:gd name="T26" fmla="*/ 216 w 702"/>
                    <a:gd name="T27" fmla="*/ 860 h 860"/>
                    <a:gd name="T28" fmla="*/ 488 w 702"/>
                    <a:gd name="T29" fmla="*/ 860 h 860"/>
                    <a:gd name="T30" fmla="*/ 491 w 702"/>
                    <a:gd name="T31" fmla="*/ 860 h 860"/>
                    <a:gd name="T32" fmla="*/ 570 w 702"/>
                    <a:gd name="T33" fmla="*/ 625 h 860"/>
                    <a:gd name="T34" fmla="*/ 702 w 702"/>
                    <a:gd name="T35" fmla="*/ 351 h 860"/>
                    <a:gd name="T36" fmla="*/ 351 w 702"/>
                    <a:gd name="T37" fmla="*/ 0 h 860"/>
                    <a:gd name="T38" fmla="*/ 587 w 702"/>
                    <a:gd name="T39" fmla="*/ 438 h 860"/>
                    <a:gd name="T40" fmla="*/ 485 w 702"/>
                    <a:gd name="T41" fmla="*/ 563 h 860"/>
                    <a:gd name="T42" fmla="*/ 454 w 702"/>
                    <a:gd name="T43" fmla="*/ 658 h 860"/>
                    <a:gd name="T44" fmla="*/ 250 w 702"/>
                    <a:gd name="T45" fmla="*/ 658 h 860"/>
                    <a:gd name="T46" fmla="*/ 219 w 702"/>
                    <a:gd name="T47" fmla="*/ 565 h 860"/>
                    <a:gd name="T48" fmla="*/ 115 w 702"/>
                    <a:gd name="T49" fmla="*/ 439 h 860"/>
                    <a:gd name="T50" fmla="*/ 99 w 702"/>
                    <a:gd name="T51" fmla="*/ 351 h 860"/>
                    <a:gd name="T52" fmla="*/ 351 w 702"/>
                    <a:gd name="T53" fmla="*/ 99 h 860"/>
                    <a:gd name="T54" fmla="*/ 603 w 702"/>
                    <a:gd name="T55" fmla="*/ 351 h 860"/>
                    <a:gd name="T56" fmla="*/ 587 w 702"/>
                    <a:gd name="T57" fmla="*/ 438 h 8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702" h="860">
                      <a:moveTo>
                        <a:pt x="351" y="0"/>
                      </a:moveTo>
                      <a:cubicBezTo>
                        <a:pt x="157" y="0"/>
                        <a:pt x="0" y="157"/>
                        <a:pt x="0" y="351"/>
                      </a:cubicBezTo>
                      <a:cubicBezTo>
                        <a:pt x="0" y="463"/>
                        <a:pt x="52" y="562"/>
                        <a:pt x="134" y="627"/>
                      </a:cubicBezTo>
                      <a:cubicBezTo>
                        <a:pt x="165" y="718"/>
                        <a:pt x="165" y="718"/>
                        <a:pt x="165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434" y="718"/>
                        <a:pt x="434" y="718"/>
                        <a:pt x="434" y="718"/>
                      </a:cubicBezTo>
                      <a:cubicBezTo>
                        <a:pt x="419" y="760"/>
                        <a:pt x="419" y="760"/>
                        <a:pt x="419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179" y="760"/>
                        <a:pt x="179" y="760"/>
                        <a:pt x="179" y="7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6" y="860"/>
                        <a:pt x="216" y="860"/>
                        <a:pt x="216" y="860"/>
                      </a:cubicBezTo>
                      <a:cubicBezTo>
                        <a:pt x="488" y="860"/>
                        <a:pt x="488" y="860"/>
                        <a:pt x="488" y="860"/>
                      </a:cubicBezTo>
                      <a:cubicBezTo>
                        <a:pt x="491" y="860"/>
                        <a:pt x="491" y="860"/>
                        <a:pt x="491" y="860"/>
                      </a:cubicBezTo>
                      <a:cubicBezTo>
                        <a:pt x="570" y="625"/>
                        <a:pt x="570" y="625"/>
                        <a:pt x="570" y="625"/>
                      </a:cubicBezTo>
                      <a:cubicBezTo>
                        <a:pt x="651" y="560"/>
                        <a:pt x="702" y="461"/>
                        <a:pt x="702" y="351"/>
                      </a:cubicBezTo>
                      <a:cubicBezTo>
                        <a:pt x="702" y="157"/>
                        <a:pt x="545" y="0"/>
                        <a:pt x="351" y="0"/>
                      </a:cubicBezTo>
                      <a:close/>
                      <a:moveTo>
                        <a:pt x="587" y="438"/>
                      </a:moveTo>
                      <a:cubicBezTo>
                        <a:pt x="568" y="490"/>
                        <a:pt x="531" y="534"/>
                        <a:pt x="485" y="563"/>
                      </a:cubicBezTo>
                      <a:cubicBezTo>
                        <a:pt x="454" y="658"/>
                        <a:pt x="454" y="658"/>
                        <a:pt x="454" y="658"/>
                      </a:cubicBezTo>
                      <a:cubicBezTo>
                        <a:pt x="250" y="658"/>
                        <a:pt x="250" y="658"/>
                        <a:pt x="250" y="658"/>
                      </a:cubicBezTo>
                      <a:cubicBezTo>
                        <a:pt x="219" y="565"/>
                        <a:pt x="219" y="565"/>
                        <a:pt x="219" y="565"/>
                      </a:cubicBezTo>
                      <a:cubicBezTo>
                        <a:pt x="172" y="536"/>
                        <a:pt x="135" y="491"/>
                        <a:pt x="115" y="439"/>
                      </a:cubicBezTo>
                      <a:cubicBezTo>
                        <a:pt x="105" y="411"/>
                        <a:pt x="99" y="382"/>
                        <a:pt x="99" y="351"/>
                      </a:cubicBezTo>
                      <a:cubicBezTo>
                        <a:pt x="99" y="212"/>
                        <a:pt x="212" y="99"/>
                        <a:pt x="351" y="99"/>
                      </a:cubicBezTo>
                      <a:cubicBezTo>
                        <a:pt x="490" y="99"/>
                        <a:pt x="603" y="212"/>
                        <a:pt x="603" y="351"/>
                      </a:cubicBezTo>
                      <a:cubicBezTo>
                        <a:pt x="603" y="381"/>
                        <a:pt x="597" y="411"/>
                        <a:pt x="587" y="4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</p:grpSp>
          <p:sp>
            <p:nvSpPr>
              <p:cNvPr id="39" name="Tekstvak 38">
                <a:extLst>
                  <a:ext uri="{FF2B5EF4-FFF2-40B4-BE49-F238E27FC236}">
                    <a16:creationId xmlns:a16="http://schemas.microsoft.com/office/drawing/2014/main" id="{FE87197B-B5AE-4CED-B039-AE3112D72532}"/>
                  </a:ext>
                </a:extLst>
              </p:cNvPr>
              <p:cNvSpPr txBox="1"/>
              <p:nvPr userDrawn="1"/>
            </p:nvSpPr>
            <p:spPr>
              <a:xfrm>
                <a:off x="-1753862" y="6420664"/>
                <a:ext cx="759635" cy="389909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Support &amp;</a:t>
                </a:r>
                <a:b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Inspiratie</a:t>
                </a:r>
              </a:p>
            </p:txBody>
          </p:sp>
        </p:grpSp>
      </p:grpSp>
      <p:grpSp>
        <p:nvGrpSpPr>
          <p:cNvPr id="85" name="- INSTRUCTIES">
            <a:extLst>
              <a:ext uri="{FF2B5EF4-FFF2-40B4-BE49-F238E27FC236}">
                <a16:creationId xmlns:a16="http://schemas.microsoft.com/office/drawing/2014/main" id="{2D59C523-C200-44BE-8C55-7064CDA3C731}"/>
              </a:ext>
            </a:extLst>
          </p:cNvPr>
          <p:cNvGrpSpPr/>
          <p:nvPr userDrawn="1"/>
        </p:nvGrpSpPr>
        <p:grpSpPr>
          <a:xfrm>
            <a:off x="12377595" y="-1"/>
            <a:ext cx="3693386" cy="6688475"/>
            <a:chOff x="-3786165" y="-1"/>
            <a:chExt cx="3693386" cy="6688475"/>
          </a:xfrm>
        </p:grpSpPr>
        <p:sp>
          <p:nvSpPr>
            <p:cNvPr id="86" name="Rechthoek 85">
              <a:extLst>
                <a:ext uri="{FF2B5EF4-FFF2-40B4-BE49-F238E27FC236}">
                  <a16:creationId xmlns:a16="http://schemas.microsoft.com/office/drawing/2014/main" id="{B091B554-25A6-4888-8AA4-FA9CC370157E}"/>
                </a:ext>
              </a:extLst>
            </p:cNvPr>
            <p:cNvSpPr/>
            <p:nvPr userDrawn="1"/>
          </p:nvSpPr>
          <p:spPr>
            <a:xfrm>
              <a:off x="-3786165" y="-1"/>
              <a:ext cx="3593091" cy="603485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Afbeelding invoegen/opmaken</a:t>
              </a:r>
            </a:p>
          </p:txBody>
        </p:sp>
        <p:sp>
          <p:nvSpPr>
            <p:cNvPr id="87" name="Ovaal 86">
              <a:extLst>
                <a:ext uri="{FF2B5EF4-FFF2-40B4-BE49-F238E27FC236}">
                  <a16:creationId xmlns:a16="http://schemas.microsoft.com/office/drawing/2014/main" id="{CC8A520A-D364-4EF5-8E9B-9BCBB795C780}"/>
                </a:ext>
              </a:extLst>
            </p:cNvPr>
            <p:cNvSpPr/>
            <p:nvPr userDrawn="1"/>
          </p:nvSpPr>
          <p:spPr>
            <a:xfrm>
              <a:off x="-3603587" y="46532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88" name="Rechthoek 87">
              <a:extLst>
                <a:ext uri="{FF2B5EF4-FFF2-40B4-BE49-F238E27FC236}">
                  <a16:creationId xmlns:a16="http://schemas.microsoft.com/office/drawing/2014/main" id="{E2963928-2407-4D91-B195-892DA140DC54}"/>
                </a:ext>
              </a:extLst>
            </p:cNvPr>
            <p:cNvSpPr/>
            <p:nvPr userDrawn="1"/>
          </p:nvSpPr>
          <p:spPr>
            <a:xfrm>
              <a:off x="-3319415" y="465324"/>
              <a:ext cx="2962706" cy="668152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Wanneer nodig, verwijder de bestaande afbeelding d.m.v. de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‘Backspace toets’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Selecteer het afbeeldingskader, ga naar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‘Slidebuilder'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en klik op de knop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'Afbeeldingen’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9" name="Ovaal 88">
              <a:extLst>
                <a:ext uri="{FF2B5EF4-FFF2-40B4-BE49-F238E27FC236}">
                  <a16:creationId xmlns:a16="http://schemas.microsoft.com/office/drawing/2014/main" id="{920AEB35-81B9-435B-BB90-E87592AB07C1}"/>
                </a:ext>
              </a:extLst>
            </p:cNvPr>
            <p:cNvSpPr/>
            <p:nvPr userDrawn="1"/>
          </p:nvSpPr>
          <p:spPr>
            <a:xfrm>
              <a:off x="-3603587" y="2633935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90" name="Rechthoek 89">
              <a:extLst>
                <a:ext uri="{FF2B5EF4-FFF2-40B4-BE49-F238E27FC236}">
                  <a16:creationId xmlns:a16="http://schemas.microsoft.com/office/drawing/2014/main" id="{67B82CC1-CEC4-45B1-BD6D-262F55B0B12A}"/>
                </a:ext>
              </a:extLst>
            </p:cNvPr>
            <p:cNvSpPr/>
            <p:nvPr userDrawn="1"/>
          </p:nvSpPr>
          <p:spPr>
            <a:xfrm>
              <a:off x="-3319416" y="2633936"/>
              <a:ext cx="3126341" cy="46279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Klik met de rechter muisknop op de miniatuurweergave van de dia aan de linkerkant van het scherm en kies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‘Dia herstellen’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91" name="Ovaal 90">
              <a:extLst>
                <a:ext uri="{FF2B5EF4-FFF2-40B4-BE49-F238E27FC236}">
                  <a16:creationId xmlns:a16="http://schemas.microsoft.com/office/drawing/2014/main" id="{349A5CB5-AF6A-41EC-8CFC-F2554476D166}"/>
                </a:ext>
              </a:extLst>
            </p:cNvPr>
            <p:cNvSpPr/>
            <p:nvPr userDrawn="1"/>
          </p:nvSpPr>
          <p:spPr>
            <a:xfrm>
              <a:off x="-3603587" y="4226365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92" name="Rechthoek 91">
              <a:extLst>
                <a:ext uri="{FF2B5EF4-FFF2-40B4-BE49-F238E27FC236}">
                  <a16:creationId xmlns:a16="http://schemas.microsoft.com/office/drawing/2014/main" id="{7B75E4AA-A04A-417D-97B5-AA4BB733C632}"/>
                </a:ext>
              </a:extLst>
            </p:cNvPr>
            <p:cNvSpPr/>
            <p:nvPr userDrawn="1"/>
          </p:nvSpPr>
          <p:spPr>
            <a:xfrm>
              <a:off x="-3319416" y="4226366"/>
              <a:ext cx="3008779" cy="82095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Om de afbeelding te schalen of bij te snijden, ga naar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‘Hulpmiddelen voor afbeeldingen - Opmaak’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en klik op de knop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‘Bijsnijden’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Schaal met de bolletjes de afbeelding en met de hoekjes het afbeeldingskader.</a:t>
              </a:r>
            </a:p>
          </p:txBody>
        </p:sp>
        <p:sp>
          <p:nvSpPr>
            <p:cNvPr id="93" name="Rechthoek 92">
              <a:extLst>
                <a:ext uri="{FF2B5EF4-FFF2-40B4-BE49-F238E27FC236}">
                  <a16:creationId xmlns:a16="http://schemas.microsoft.com/office/drawing/2014/main" id="{782BF03B-6A55-43C8-93AE-04490313172B}"/>
                </a:ext>
              </a:extLst>
            </p:cNvPr>
            <p:cNvSpPr/>
            <p:nvPr userDrawn="1"/>
          </p:nvSpPr>
          <p:spPr>
            <a:xfrm>
              <a:off x="-3316836" y="3200265"/>
              <a:ext cx="1239216" cy="719917"/>
            </a:xfrm>
            <a:prstGeom prst="rect">
              <a:avLst/>
            </a:prstGeom>
            <a:pattFill prst="wdUpDiag">
              <a:fgClr>
                <a:srgbClr val="E0E0E0"/>
              </a:fgClr>
              <a:bgClr>
                <a:srgbClr val="ECECEC"/>
              </a:bgClr>
            </a:pattFill>
            <a:ln w="12700">
              <a:solidFill>
                <a:srgbClr val="D3D3D3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1000" b="0" i="1" noProof="0" dirty="0">
                <a:solidFill>
                  <a:srgbClr val="211F26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94" name="Groep 93">
              <a:extLst>
                <a:ext uri="{FF2B5EF4-FFF2-40B4-BE49-F238E27FC236}">
                  <a16:creationId xmlns:a16="http://schemas.microsoft.com/office/drawing/2014/main" id="{95B8490D-2DB4-4B06-BEFB-0B4F2DD321DF}"/>
                </a:ext>
              </a:extLst>
            </p:cNvPr>
            <p:cNvGrpSpPr/>
            <p:nvPr userDrawn="1"/>
          </p:nvGrpSpPr>
          <p:grpSpPr>
            <a:xfrm>
              <a:off x="-2485819" y="3479783"/>
              <a:ext cx="1222990" cy="563933"/>
              <a:chOff x="-2485819" y="3399207"/>
              <a:chExt cx="1222990" cy="563933"/>
            </a:xfrm>
          </p:grpSpPr>
          <p:sp>
            <p:nvSpPr>
              <p:cNvPr id="133" name="Rechthoek 132">
                <a:extLst>
                  <a:ext uri="{FF2B5EF4-FFF2-40B4-BE49-F238E27FC236}">
                    <a16:creationId xmlns:a16="http://schemas.microsoft.com/office/drawing/2014/main" id="{6031DCCE-F01A-4E7B-B467-F3BA55F508BD}"/>
                  </a:ext>
                </a:extLst>
              </p:cNvPr>
              <p:cNvSpPr/>
              <p:nvPr userDrawn="1"/>
            </p:nvSpPr>
            <p:spPr>
              <a:xfrm>
                <a:off x="-2485819" y="3399207"/>
                <a:ext cx="1176476" cy="504851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34" name="Rechthoek 133">
                <a:extLst>
                  <a:ext uri="{FF2B5EF4-FFF2-40B4-BE49-F238E27FC236}">
                    <a16:creationId xmlns:a16="http://schemas.microsoft.com/office/drawing/2014/main" id="{20C57C70-B886-45D2-B6B0-E7345ABF37E1}"/>
                  </a:ext>
                </a:extLst>
              </p:cNvPr>
              <p:cNvSpPr/>
              <p:nvPr userDrawn="1"/>
            </p:nvSpPr>
            <p:spPr>
              <a:xfrm>
                <a:off x="-2479584" y="3652838"/>
                <a:ext cx="1164007" cy="246701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135" name="Groep 134">
                <a:extLst>
                  <a:ext uri="{FF2B5EF4-FFF2-40B4-BE49-F238E27FC236}">
                    <a16:creationId xmlns:a16="http://schemas.microsoft.com/office/drawing/2014/main" id="{10915EEA-1088-4E2D-85AE-99640360A161}"/>
                  </a:ext>
                </a:extLst>
              </p:cNvPr>
              <p:cNvGrpSpPr/>
              <p:nvPr userDrawn="1"/>
            </p:nvGrpSpPr>
            <p:grpSpPr>
              <a:xfrm>
                <a:off x="-2403869" y="3460544"/>
                <a:ext cx="155951" cy="131922"/>
                <a:chOff x="12968836" y="3354170"/>
                <a:chExt cx="404806" cy="342433"/>
              </a:xfrm>
            </p:grpSpPr>
            <p:sp>
              <p:nvSpPr>
                <p:cNvPr id="148" name="Rechthoek: afgeronde hoeken 147">
                  <a:extLst>
                    <a:ext uri="{FF2B5EF4-FFF2-40B4-BE49-F238E27FC236}">
                      <a16:creationId xmlns:a16="http://schemas.microsoft.com/office/drawing/2014/main" id="{3AB9B13C-2334-4154-AD7C-321630160D32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9" name="Rechthoek 148">
                  <a:extLst>
                    <a:ext uri="{FF2B5EF4-FFF2-40B4-BE49-F238E27FC236}">
                      <a16:creationId xmlns:a16="http://schemas.microsoft.com/office/drawing/2014/main" id="{73F7ED85-073E-4A04-A2E3-FCE9D31C7D51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0" name="Rechthoek 149">
                  <a:extLst>
                    <a:ext uri="{FF2B5EF4-FFF2-40B4-BE49-F238E27FC236}">
                      <a16:creationId xmlns:a16="http://schemas.microsoft.com/office/drawing/2014/main" id="{5F319E94-C6F9-4486-9516-B176C678D0FB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1" name="Rechthoek 150">
                  <a:extLst>
                    <a:ext uri="{FF2B5EF4-FFF2-40B4-BE49-F238E27FC236}">
                      <a16:creationId xmlns:a16="http://schemas.microsoft.com/office/drawing/2014/main" id="{057AEE3E-05A7-4392-AF3F-C48D59554E78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2" name="Rechthoek 151">
                  <a:extLst>
                    <a:ext uri="{FF2B5EF4-FFF2-40B4-BE49-F238E27FC236}">
                      <a16:creationId xmlns:a16="http://schemas.microsoft.com/office/drawing/2014/main" id="{2B80F44F-F3D7-42B2-9BB3-173E6FE77074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3" name="Rechthoek 152">
                  <a:extLst>
                    <a:ext uri="{FF2B5EF4-FFF2-40B4-BE49-F238E27FC236}">
                      <a16:creationId xmlns:a16="http://schemas.microsoft.com/office/drawing/2014/main" id="{7A07A2E1-A1FE-4642-95F2-892C0D3984D1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36" name="Groep 135">
                <a:extLst>
                  <a:ext uri="{FF2B5EF4-FFF2-40B4-BE49-F238E27FC236}">
                    <a16:creationId xmlns:a16="http://schemas.microsoft.com/office/drawing/2014/main" id="{D87F8B6A-B80F-40D9-8367-41DFD4836C9B}"/>
                  </a:ext>
                </a:extLst>
              </p:cNvPr>
              <p:cNvGrpSpPr/>
              <p:nvPr userDrawn="1"/>
            </p:nvGrpSpPr>
            <p:grpSpPr>
              <a:xfrm>
                <a:off x="-2423424" y="3690208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140" name="Groep 139">
                  <a:extLst>
                    <a:ext uri="{FF2B5EF4-FFF2-40B4-BE49-F238E27FC236}">
                      <a16:creationId xmlns:a16="http://schemas.microsoft.com/office/drawing/2014/main" id="{6D081EBE-F6AB-4C6B-A9C0-4086318CE12B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142" name="Rechthoek: afgeronde hoeken 141">
                    <a:extLst>
                      <a:ext uri="{FF2B5EF4-FFF2-40B4-BE49-F238E27FC236}">
                        <a16:creationId xmlns:a16="http://schemas.microsoft.com/office/drawing/2014/main" id="{DDEC43F6-4588-483D-9C8F-0E1388B0E5F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43" name="Rechthoek 142">
                    <a:extLst>
                      <a:ext uri="{FF2B5EF4-FFF2-40B4-BE49-F238E27FC236}">
                        <a16:creationId xmlns:a16="http://schemas.microsoft.com/office/drawing/2014/main" id="{335B8299-8DA3-4CB9-9858-8ED8DD2F575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44" name="Rechthoek 143">
                    <a:extLst>
                      <a:ext uri="{FF2B5EF4-FFF2-40B4-BE49-F238E27FC236}">
                        <a16:creationId xmlns:a16="http://schemas.microsoft.com/office/drawing/2014/main" id="{BBA66666-79BC-4766-BA92-B2077E377DF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45" name="Rechthoek 144">
                    <a:extLst>
                      <a:ext uri="{FF2B5EF4-FFF2-40B4-BE49-F238E27FC236}">
                        <a16:creationId xmlns:a16="http://schemas.microsoft.com/office/drawing/2014/main" id="{BD6BD445-97C5-47EF-A72B-A840216232E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46" name="Rechthoek 145">
                    <a:extLst>
                      <a:ext uri="{FF2B5EF4-FFF2-40B4-BE49-F238E27FC236}">
                        <a16:creationId xmlns:a16="http://schemas.microsoft.com/office/drawing/2014/main" id="{44A73E98-6909-44AC-BD90-9A9E17AD127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47" name="Rechthoek 146">
                    <a:extLst>
                      <a:ext uri="{FF2B5EF4-FFF2-40B4-BE49-F238E27FC236}">
                        <a16:creationId xmlns:a16="http://schemas.microsoft.com/office/drawing/2014/main" id="{0C3CFFC4-FBEE-49D1-915D-D9790A2FB4CB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sp>
              <p:nvSpPr>
                <p:cNvPr id="141" name="Boog 140">
                  <a:extLst>
                    <a:ext uri="{FF2B5EF4-FFF2-40B4-BE49-F238E27FC236}">
                      <a16:creationId xmlns:a16="http://schemas.microsoft.com/office/drawing/2014/main" id="{48A05B03-F8D0-4530-AA5C-6B93781900C4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>
                  <a:noAutofit/>
                </a:bodyPr>
                <a:lstStyle/>
                <a:p>
                  <a:pPr algn="ctr"/>
                  <a:endParaRPr lang="nl-NL" sz="24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137" name="Tekstvak 136">
                <a:extLst>
                  <a:ext uri="{FF2B5EF4-FFF2-40B4-BE49-F238E27FC236}">
                    <a16:creationId xmlns:a16="http://schemas.microsoft.com/office/drawing/2014/main" id="{1208EAC7-A06B-48B0-B8BB-D1A1FB6099B1}"/>
                  </a:ext>
                </a:extLst>
              </p:cNvPr>
              <p:cNvSpPr txBox="1"/>
              <p:nvPr userDrawn="1"/>
            </p:nvSpPr>
            <p:spPr>
              <a:xfrm>
                <a:off x="-2245455" y="3460544"/>
                <a:ext cx="896116" cy="134709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Indeling</a:t>
                </a:r>
              </a:p>
            </p:txBody>
          </p:sp>
          <p:sp>
            <p:nvSpPr>
              <p:cNvPr id="138" name="Tekstvak 137">
                <a:extLst>
                  <a:ext uri="{FF2B5EF4-FFF2-40B4-BE49-F238E27FC236}">
                    <a16:creationId xmlns:a16="http://schemas.microsoft.com/office/drawing/2014/main" id="{38672C13-18EB-45AE-BADF-79353B8CF912}"/>
                  </a:ext>
                </a:extLst>
              </p:cNvPr>
              <p:cNvSpPr txBox="1"/>
              <p:nvPr userDrawn="1"/>
            </p:nvSpPr>
            <p:spPr>
              <a:xfrm>
                <a:off x="-2258884" y="3712980"/>
                <a:ext cx="909545" cy="126416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Dia Herstellen</a:t>
                </a:r>
              </a:p>
            </p:txBody>
          </p:sp>
          <p:sp>
            <p:nvSpPr>
              <p:cNvPr id="139" name="Vrije vorm: vorm 138">
                <a:extLst>
                  <a:ext uri="{FF2B5EF4-FFF2-40B4-BE49-F238E27FC236}">
                    <a16:creationId xmlns:a16="http://schemas.microsoft.com/office/drawing/2014/main" id="{9377C254-5DAC-4AC4-A9DF-78606F4887D7}"/>
                  </a:ext>
                </a:extLst>
              </p:cNvPr>
              <p:cNvSpPr/>
              <p:nvPr userDrawn="1"/>
            </p:nvSpPr>
            <p:spPr>
              <a:xfrm>
                <a:off x="-1360391" y="3783140"/>
                <a:ext cx="97562" cy="180000"/>
              </a:xfrm>
              <a:custGeom>
                <a:avLst/>
                <a:gdLst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41194 w 880280"/>
                  <a:gd name="connsiteY2" fmla="*/ 96899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27546 w 880280"/>
                  <a:gd name="connsiteY2" fmla="*/ 975815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00250 w 880280"/>
                  <a:gd name="connsiteY2" fmla="*/ 100311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11791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498144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0280" h="1624084">
                    <a:moveTo>
                      <a:pt x="0" y="0"/>
                    </a:moveTo>
                    <a:lnTo>
                      <a:pt x="0" y="1262418"/>
                    </a:lnTo>
                    <a:lnTo>
                      <a:pt x="313898" y="996287"/>
                    </a:lnTo>
                    <a:lnTo>
                      <a:pt x="620973" y="1624084"/>
                    </a:lnTo>
                    <a:lnTo>
                      <a:pt x="839337" y="1480782"/>
                    </a:lnTo>
                    <a:lnTo>
                      <a:pt x="498144" y="900753"/>
                    </a:lnTo>
                    <a:lnTo>
                      <a:pt x="880280" y="8939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95" name="Groep 94">
              <a:extLst>
                <a:ext uri="{FF2B5EF4-FFF2-40B4-BE49-F238E27FC236}">
                  <a16:creationId xmlns:a16="http://schemas.microsoft.com/office/drawing/2014/main" id="{BF38E567-8A7A-4644-902B-D847ED6936AB}"/>
                </a:ext>
              </a:extLst>
            </p:cNvPr>
            <p:cNvGrpSpPr/>
            <p:nvPr userDrawn="1"/>
          </p:nvGrpSpPr>
          <p:grpSpPr>
            <a:xfrm>
              <a:off x="-3786165" y="5728778"/>
              <a:ext cx="3693386" cy="959696"/>
              <a:chOff x="-3786437" y="6163468"/>
              <a:chExt cx="3693386" cy="959696"/>
            </a:xfrm>
          </p:grpSpPr>
          <p:sp>
            <p:nvSpPr>
              <p:cNvPr id="123" name="Rechthoek 122">
                <a:extLst>
                  <a:ext uri="{FF2B5EF4-FFF2-40B4-BE49-F238E27FC236}">
                    <a16:creationId xmlns:a16="http://schemas.microsoft.com/office/drawing/2014/main" id="{014CA72B-476C-49C6-92B8-E8275760E8FD}"/>
                  </a:ext>
                </a:extLst>
              </p:cNvPr>
              <p:cNvSpPr/>
              <p:nvPr userDrawn="1"/>
            </p:nvSpPr>
            <p:spPr>
              <a:xfrm>
                <a:off x="-3786437" y="6295164"/>
                <a:ext cx="3593637" cy="828000"/>
              </a:xfrm>
              <a:prstGeom prst="rect">
                <a:avLst/>
              </a:prstGeom>
              <a:solidFill>
                <a:srgbClr val="ECECEC"/>
              </a:solidFill>
              <a:ln w="6350">
                <a:solidFill>
                  <a:srgbClr val="ECECE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MEER WETEN?</a:t>
                </a:r>
                <a:b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Ga naar de tab</a:t>
                </a:r>
                <a: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 'SLIDEBUILDER’ </a:t>
                </a:r>
                <a: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en klik</a:t>
                </a:r>
                <a:b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op de knop </a:t>
                </a:r>
                <a: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'Support &amp; Inspiratie'</a:t>
                </a:r>
              </a:p>
            </p:txBody>
          </p:sp>
          <p:grpSp>
            <p:nvGrpSpPr>
              <p:cNvPr id="124" name="ICOON_info">
                <a:extLst>
                  <a:ext uri="{FF2B5EF4-FFF2-40B4-BE49-F238E27FC236}">
                    <a16:creationId xmlns:a16="http://schemas.microsoft.com/office/drawing/2014/main" id="{DD09C2E8-B30A-4F88-B571-C2EE292A13DF}"/>
                  </a:ext>
                </a:extLst>
              </p:cNvPr>
              <p:cNvGrpSpPr/>
              <p:nvPr userDrawn="1"/>
            </p:nvGrpSpPr>
            <p:grpSpPr>
              <a:xfrm>
                <a:off x="-376736" y="6163468"/>
                <a:ext cx="283685" cy="283685"/>
                <a:chOff x="-510741" y="5913713"/>
                <a:chExt cx="267555" cy="267555"/>
              </a:xfrm>
            </p:grpSpPr>
            <p:sp>
              <p:nvSpPr>
                <p:cNvPr id="131" name="Ovaal 130">
                  <a:extLst>
                    <a:ext uri="{FF2B5EF4-FFF2-40B4-BE49-F238E27FC236}">
                      <a16:creationId xmlns:a16="http://schemas.microsoft.com/office/drawing/2014/main" id="{D7EC05A8-8C46-4262-8747-C92BFF5B01D2}"/>
                    </a:ext>
                  </a:extLst>
                </p:cNvPr>
                <p:cNvSpPr/>
                <p:nvPr userDrawn="1"/>
              </p:nvSpPr>
              <p:spPr>
                <a:xfrm>
                  <a:off x="-491853" y="5932072"/>
                  <a:ext cx="230835" cy="230835"/>
                </a:xfrm>
                <a:prstGeom prst="ellipse">
                  <a:avLst/>
                </a:prstGeom>
                <a:solidFill>
                  <a:srgbClr val="211F2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1600" cap="all" baseline="0" noProof="0" dirty="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32" name="Graphic 163" descr="Informatie">
                  <a:extLst>
                    <a:ext uri="{FF2B5EF4-FFF2-40B4-BE49-F238E27FC236}">
                      <a16:creationId xmlns:a16="http://schemas.microsoft.com/office/drawing/2014/main" id="{BA8D45E4-4F28-4A23-9C18-E6B19633EC0D}"/>
                    </a:ext>
                  </a:extLst>
                </p:cNvPr>
                <p:cNvSpPr/>
                <p:nvPr/>
              </p:nvSpPr>
              <p:spPr>
                <a:xfrm>
                  <a:off x="-510741" y="5913713"/>
                  <a:ext cx="267555" cy="267555"/>
                </a:xfrm>
                <a:custGeom>
                  <a:avLst/>
                  <a:gdLst>
                    <a:gd name="connsiteX0" fmla="*/ 145860 w 291719"/>
                    <a:gd name="connsiteY0" fmla="*/ 0 h 291719"/>
                    <a:gd name="connsiteX1" fmla="*/ 0 w 291719"/>
                    <a:gd name="connsiteY1" fmla="*/ 145860 h 291719"/>
                    <a:gd name="connsiteX2" fmla="*/ 145860 w 291719"/>
                    <a:gd name="connsiteY2" fmla="*/ 291720 h 291719"/>
                    <a:gd name="connsiteX3" fmla="*/ 291720 w 291719"/>
                    <a:gd name="connsiteY3" fmla="*/ 145860 h 291719"/>
                    <a:gd name="connsiteX4" fmla="*/ 145860 w 291719"/>
                    <a:gd name="connsiteY4" fmla="*/ 0 h 291719"/>
                    <a:gd name="connsiteX5" fmla="*/ 138183 w 291719"/>
                    <a:gd name="connsiteY5" fmla="*/ 38384 h 291719"/>
                    <a:gd name="connsiteX6" fmla="*/ 157375 w 291719"/>
                    <a:gd name="connsiteY6" fmla="*/ 57576 h 291719"/>
                    <a:gd name="connsiteX7" fmla="*/ 138183 w 291719"/>
                    <a:gd name="connsiteY7" fmla="*/ 76768 h 291719"/>
                    <a:gd name="connsiteX8" fmla="*/ 118991 w 291719"/>
                    <a:gd name="connsiteY8" fmla="*/ 57576 h 291719"/>
                    <a:gd name="connsiteX9" fmla="*/ 138183 w 291719"/>
                    <a:gd name="connsiteY9" fmla="*/ 38384 h 291719"/>
                    <a:gd name="connsiteX10" fmla="*/ 184244 w 291719"/>
                    <a:gd name="connsiteY10" fmla="*/ 253336 h 291719"/>
                    <a:gd name="connsiteX11" fmla="*/ 107476 w 291719"/>
                    <a:gd name="connsiteY11" fmla="*/ 253336 h 291719"/>
                    <a:gd name="connsiteX12" fmla="*/ 107476 w 291719"/>
                    <a:gd name="connsiteY12" fmla="*/ 230305 h 291719"/>
                    <a:gd name="connsiteX13" fmla="*/ 134345 w 291719"/>
                    <a:gd name="connsiteY13" fmla="*/ 230305 h 291719"/>
                    <a:gd name="connsiteX14" fmla="*/ 134345 w 291719"/>
                    <a:gd name="connsiteY14" fmla="*/ 115153 h 291719"/>
                    <a:gd name="connsiteX15" fmla="*/ 111314 w 291719"/>
                    <a:gd name="connsiteY15" fmla="*/ 115153 h 291719"/>
                    <a:gd name="connsiteX16" fmla="*/ 111314 w 291719"/>
                    <a:gd name="connsiteY16" fmla="*/ 92122 h 291719"/>
                    <a:gd name="connsiteX17" fmla="*/ 157375 w 291719"/>
                    <a:gd name="connsiteY17" fmla="*/ 92122 h 291719"/>
                    <a:gd name="connsiteX18" fmla="*/ 157375 w 291719"/>
                    <a:gd name="connsiteY18" fmla="*/ 115153 h 291719"/>
                    <a:gd name="connsiteX19" fmla="*/ 157375 w 291719"/>
                    <a:gd name="connsiteY19" fmla="*/ 230305 h 291719"/>
                    <a:gd name="connsiteX20" fmla="*/ 184244 w 291719"/>
                    <a:gd name="connsiteY20" fmla="*/ 230305 h 291719"/>
                    <a:gd name="connsiteX21" fmla="*/ 184244 w 291719"/>
                    <a:gd name="connsiteY21" fmla="*/ 253336 h 291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91719" h="291719">
                      <a:moveTo>
                        <a:pt x="145860" y="0"/>
                      </a:moveTo>
                      <a:cubicBezTo>
                        <a:pt x="65253" y="0"/>
                        <a:pt x="0" y="65253"/>
                        <a:pt x="0" y="145860"/>
                      </a:cubicBezTo>
                      <a:cubicBezTo>
                        <a:pt x="0" y="226467"/>
                        <a:pt x="65253" y="291720"/>
                        <a:pt x="145860" y="291720"/>
                      </a:cubicBezTo>
                      <a:cubicBezTo>
                        <a:pt x="226467" y="291720"/>
                        <a:pt x="291720" y="226467"/>
                        <a:pt x="291720" y="145860"/>
                      </a:cubicBezTo>
                      <a:cubicBezTo>
                        <a:pt x="291720" y="65253"/>
                        <a:pt x="226467" y="0"/>
                        <a:pt x="145860" y="0"/>
                      </a:cubicBezTo>
                      <a:close/>
                      <a:moveTo>
                        <a:pt x="138183" y="38384"/>
                      </a:moveTo>
                      <a:cubicBezTo>
                        <a:pt x="148931" y="38384"/>
                        <a:pt x="157375" y="46829"/>
                        <a:pt x="157375" y="57576"/>
                      </a:cubicBezTo>
                      <a:cubicBezTo>
                        <a:pt x="157375" y="68324"/>
                        <a:pt x="148931" y="76768"/>
                        <a:pt x="138183" y="76768"/>
                      </a:cubicBezTo>
                      <a:cubicBezTo>
                        <a:pt x="127435" y="76768"/>
                        <a:pt x="118991" y="68324"/>
                        <a:pt x="118991" y="57576"/>
                      </a:cubicBezTo>
                      <a:cubicBezTo>
                        <a:pt x="118991" y="46829"/>
                        <a:pt x="127435" y="38384"/>
                        <a:pt x="138183" y="38384"/>
                      </a:cubicBezTo>
                      <a:close/>
                      <a:moveTo>
                        <a:pt x="184244" y="253336"/>
                      </a:moveTo>
                      <a:lnTo>
                        <a:pt x="107476" y="253336"/>
                      </a:lnTo>
                      <a:lnTo>
                        <a:pt x="107476" y="230305"/>
                      </a:lnTo>
                      <a:lnTo>
                        <a:pt x="134345" y="230305"/>
                      </a:lnTo>
                      <a:lnTo>
                        <a:pt x="134345" y="115153"/>
                      </a:lnTo>
                      <a:lnTo>
                        <a:pt x="111314" y="115153"/>
                      </a:lnTo>
                      <a:lnTo>
                        <a:pt x="111314" y="92122"/>
                      </a:lnTo>
                      <a:lnTo>
                        <a:pt x="157375" y="92122"/>
                      </a:lnTo>
                      <a:lnTo>
                        <a:pt x="157375" y="115153"/>
                      </a:lnTo>
                      <a:lnTo>
                        <a:pt x="157375" y="230305"/>
                      </a:lnTo>
                      <a:lnTo>
                        <a:pt x="184244" y="230305"/>
                      </a:lnTo>
                      <a:lnTo>
                        <a:pt x="184244" y="253336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 w="3770" cap="flat">
                  <a:noFill/>
                  <a:prstDash val="solid"/>
                  <a:miter/>
                </a:ln>
              </p:spPr>
              <p:txBody>
                <a:bodyPr rtlCol="0" anchor="ctr">
                  <a:noAutofit/>
                </a:bodyPr>
                <a:lstStyle/>
                <a:p>
                  <a:endParaRPr lang="nl-NL" sz="20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25" name="Groep 124">
                <a:extLst>
                  <a:ext uri="{FF2B5EF4-FFF2-40B4-BE49-F238E27FC236}">
                    <a16:creationId xmlns:a16="http://schemas.microsoft.com/office/drawing/2014/main" id="{5444E8C7-E4E0-42F7-9CF0-D93A3EAEF06F}"/>
                  </a:ext>
                </a:extLst>
              </p:cNvPr>
              <p:cNvGrpSpPr/>
              <p:nvPr userDrawn="1"/>
            </p:nvGrpSpPr>
            <p:grpSpPr>
              <a:xfrm>
                <a:off x="-938434" y="6420818"/>
                <a:ext cx="627798" cy="576693"/>
                <a:chOff x="-938434" y="4570310"/>
                <a:chExt cx="627798" cy="576693"/>
              </a:xfrm>
            </p:grpSpPr>
            <p:grpSp>
              <p:nvGrpSpPr>
                <p:cNvPr id="126" name="Inspireren">
                  <a:extLst>
                    <a:ext uri="{FF2B5EF4-FFF2-40B4-BE49-F238E27FC236}">
                      <a16:creationId xmlns:a16="http://schemas.microsoft.com/office/drawing/2014/main" id="{46A8AB1F-6EC3-4EB9-BC34-8B1F0B0CB8D2}"/>
                    </a:ext>
                  </a:extLst>
                </p:cNvPr>
                <p:cNvGrpSpPr>
                  <a:grpSpLocks noChangeAspect="1"/>
                </p:cNvGrpSpPr>
                <p:nvPr userDrawn="1"/>
              </p:nvGrpSpPr>
              <p:grpSpPr bwMode="auto">
                <a:xfrm>
                  <a:off x="-716116" y="4570310"/>
                  <a:ext cx="169778" cy="242385"/>
                  <a:chOff x="4768" y="2783"/>
                  <a:chExt cx="788" cy="1125"/>
                </a:xfrm>
                <a:gradFill>
                  <a:gsLst>
                    <a:gs pos="0">
                      <a:srgbClr val="9D9FA1"/>
                    </a:gs>
                    <a:gs pos="70000">
                      <a:srgbClr val="211F26"/>
                    </a:gs>
                  </a:gsLst>
                  <a:lin ang="2700000" scaled="0"/>
                </a:gradFill>
              </p:grpSpPr>
              <p:sp>
                <p:nvSpPr>
                  <p:cNvPr id="128" name="Freeform 12">
                    <a:extLst>
                      <a:ext uri="{FF2B5EF4-FFF2-40B4-BE49-F238E27FC236}">
                        <a16:creationId xmlns:a16="http://schemas.microsoft.com/office/drawing/2014/main" id="{CF7BCCF4-914F-4F5C-910E-DB3F6C5FA9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01" y="3186"/>
                    <a:ext cx="319" cy="288"/>
                  </a:xfrm>
                  <a:custGeom>
                    <a:avLst/>
                    <a:gdLst>
                      <a:gd name="T0" fmla="*/ 220 w 319"/>
                      <a:gd name="T1" fmla="*/ 288 h 288"/>
                      <a:gd name="T2" fmla="*/ 107 w 319"/>
                      <a:gd name="T3" fmla="*/ 288 h 288"/>
                      <a:gd name="T4" fmla="*/ 0 w 319"/>
                      <a:gd name="T5" fmla="*/ 0 h 288"/>
                      <a:gd name="T6" fmla="*/ 319 w 319"/>
                      <a:gd name="T7" fmla="*/ 0 h 288"/>
                      <a:gd name="T8" fmla="*/ 220 w 319"/>
                      <a:gd name="T9" fmla="*/ 288 h 2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19" h="288">
                        <a:moveTo>
                          <a:pt x="220" y="288"/>
                        </a:moveTo>
                        <a:lnTo>
                          <a:pt x="107" y="288"/>
                        </a:lnTo>
                        <a:lnTo>
                          <a:pt x="0" y="0"/>
                        </a:lnTo>
                        <a:lnTo>
                          <a:pt x="319" y="0"/>
                        </a:lnTo>
                        <a:lnTo>
                          <a:pt x="220" y="288"/>
                        </a:lnTo>
                        <a:close/>
                      </a:path>
                    </a:pathLst>
                  </a:custGeom>
                  <a:solidFill>
                    <a:srgbClr val="1FF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95469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nl-NL" sz="3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Segoe UI Light"/>
                    </a:endParaRPr>
                  </a:p>
                </p:txBody>
              </p:sp>
              <p:sp>
                <p:nvSpPr>
                  <p:cNvPr id="129" name="Freeform 13">
                    <a:extLst>
                      <a:ext uri="{FF2B5EF4-FFF2-40B4-BE49-F238E27FC236}">
                        <a16:creationId xmlns:a16="http://schemas.microsoft.com/office/drawing/2014/main" id="{F4758D38-36FB-442C-916C-46A83BAD9F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22" y="3796"/>
                    <a:ext cx="282" cy="112"/>
                  </a:xfrm>
                  <a:custGeom>
                    <a:avLst/>
                    <a:gdLst>
                      <a:gd name="T0" fmla="*/ 229 w 251"/>
                      <a:gd name="T1" fmla="*/ 70 h 100"/>
                      <a:gd name="T2" fmla="*/ 229 w 251"/>
                      <a:gd name="T3" fmla="*/ 69 h 100"/>
                      <a:gd name="T4" fmla="*/ 251 w 251"/>
                      <a:gd name="T5" fmla="*/ 0 h 100"/>
                      <a:gd name="T6" fmla="*/ 0 w 251"/>
                      <a:gd name="T7" fmla="*/ 0 h 100"/>
                      <a:gd name="T8" fmla="*/ 22 w 251"/>
                      <a:gd name="T9" fmla="*/ 69 h 100"/>
                      <a:gd name="T10" fmla="*/ 63 w 251"/>
                      <a:gd name="T11" fmla="*/ 100 h 100"/>
                      <a:gd name="T12" fmla="*/ 188 w 251"/>
                      <a:gd name="T13" fmla="*/ 100 h 100"/>
                      <a:gd name="T14" fmla="*/ 229 w 251"/>
                      <a:gd name="T15" fmla="*/ 71 h 100"/>
                      <a:gd name="T16" fmla="*/ 229 w 251"/>
                      <a:gd name="T17" fmla="*/ 71 h 100"/>
                      <a:gd name="T18" fmla="*/ 229 w 251"/>
                      <a:gd name="T19" fmla="*/ 70 h 1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51" h="100">
                        <a:moveTo>
                          <a:pt x="229" y="70"/>
                        </a:moveTo>
                        <a:cubicBezTo>
                          <a:pt x="229" y="70"/>
                          <a:pt x="229" y="69"/>
                          <a:pt x="229" y="69"/>
                        </a:cubicBezTo>
                        <a:cubicBezTo>
                          <a:pt x="251" y="0"/>
                          <a:pt x="251" y="0"/>
                          <a:pt x="25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22" y="69"/>
                          <a:pt x="22" y="69"/>
                          <a:pt x="22" y="69"/>
                        </a:cubicBezTo>
                        <a:cubicBezTo>
                          <a:pt x="27" y="87"/>
                          <a:pt x="44" y="100"/>
                          <a:pt x="63" y="100"/>
                        </a:cubicBezTo>
                        <a:cubicBezTo>
                          <a:pt x="188" y="100"/>
                          <a:pt x="188" y="100"/>
                          <a:pt x="188" y="100"/>
                        </a:cubicBezTo>
                        <a:cubicBezTo>
                          <a:pt x="207" y="100"/>
                          <a:pt x="223" y="88"/>
                          <a:pt x="229" y="71"/>
                        </a:cubicBezTo>
                        <a:cubicBezTo>
                          <a:pt x="229" y="71"/>
                          <a:pt x="229" y="71"/>
                          <a:pt x="229" y="71"/>
                        </a:cubicBezTo>
                        <a:lnTo>
                          <a:pt x="229" y="7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95469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nl-NL" sz="3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Segoe UI Light"/>
                    </a:endParaRPr>
                  </a:p>
                </p:txBody>
              </p:sp>
              <p:sp>
                <p:nvSpPr>
                  <p:cNvPr id="130" name="Freeform 14">
                    <a:extLst>
                      <a:ext uri="{FF2B5EF4-FFF2-40B4-BE49-F238E27FC236}">
                        <a16:creationId xmlns:a16="http://schemas.microsoft.com/office/drawing/2014/main" id="{BD053888-0590-44FB-98AD-BD86918C5544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768" y="2783"/>
                    <a:ext cx="788" cy="966"/>
                  </a:xfrm>
                  <a:custGeom>
                    <a:avLst/>
                    <a:gdLst>
                      <a:gd name="T0" fmla="*/ 351 w 702"/>
                      <a:gd name="T1" fmla="*/ 0 h 860"/>
                      <a:gd name="T2" fmla="*/ 0 w 702"/>
                      <a:gd name="T3" fmla="*/ 351 h 860"/>
                      <a:gd name="T4" fmla="*/ 134 w 702"/>
                      <a:gd name="T5" fmla="*/ 627 h 860"/>
                      <a:gd name="T6" fmla="*/ 165 w 702"/>
                      <a:gd name="T7" fmla="*/ 718 h 860"/>
                      <a:gd name="T8" fmla="*/ 266 w 702"/>
                      <a:gd name="T9" fmla="*/ 718 h 860"/>
                      <a:gd name="T10" fmla="*/ 266 w 702"/>
                      <a:gd name="T11" fmla="*/ 718 h 860"/>
                      <a:gd name="T12" fmla="*/ 434 w 702"/>
                      <a:gd name="T13" fmla="*/ 718 h 860"/>
                      <a:gd name="T14" fmla="*/ 419 w 702"/>
                      <a:gd name="T15" fmla="*/ 760 h 860"/>
                      <a:gd name="T16" fmla="*/ 284 w 702"/>
                      <a:gd name="T17" fmla="*/ 760 h 860"/>
                      <a:gd name="T18" fmla="*/ 284 w 702"/>
                      <a:gd name="T19" fmla="*/ 760 h 860"/>
                      <a:gd name="T20" fmla="*/ 179 w 702"/>
                      <a:gd name="T21" fmla="*/ 760 h 860"/>
                      <a:gd name="T22" fmla="*/ 212 w 702"/>
                      <a:gd name="T23" fmla="*/ 860 h 860"/>
                      <a:gd name="T24" fmla="*/ 212 w 702"/>
                      <a:gd name="T25" fmla="*/ 860 h 860"/>
                      <a:gd name="T26" fmla="*/ 216 w 702"/>
                      <a:gd name="T27" fmla="*/ 860 h 860"/>
                      <a:gd name="T28" fmla="*/ 488 w 702"/>
                      <a:gd name="T29" fmla="*/ 860 h 860"/>
                      <a:gd name="T30" fmla="*/ 491 w 702"/>
                      <a:gd name="T31" fmla="*/ 860 h 860"/>
                      <a:gd name="T32" fmla="*/ 570 w 702"/>
                      <a:gd name="T33" fmla="*/ 625 h 860"/>
                      <a:gd name="T34" fmla="*/ 702 w 702"/>
                      <a:gd name="T35" fmla="*/ 351 h 860"/>
                      <a:gd name="T36" fmla="*/ 351 w 702"/>
                      <a:gd name="T37" fmla="*/ 0 h 860"/>
                      <a:gd name="T38" fmla="*/ 587 w 702"/>
                      <a:gd name="T39" fmla="*/ 438 h 860"/>
                      <a:gd name="T40" fmla="*/ 485 w 702"/>
                      <a:gd name="T41" fmla="*/ 563 h 860"/>
                      <a:gd name="T42" fmla="*/ 454 w 702"/>
                      <a:gd name="T43" fmla="*/ 658 h 860"/>
                      <a:gd name="T44" fmla="*/ 250 w 702"/>
                      <a:gd name="T45" fmla="*/ 658 h 860"/>
                      <a:gd name="T46" fmla="*/ 219 w 702"/>
                      <a:gd name="T47" fmla="*/ 565 h 860"/>
                      <a:gd name="T48" fmla="*/ 115 w 702"/>
                      <a:gd name="T49" fmla="*/ 439 h 860"/>
                      <a:gd name="T50" fmla="*/ 99 w 702"/>
                      <a:gd name="T51" fmla="*/ 351 h 860"/>
                      <a:gd name="T52" fmla="*/ 351 w 702"/>
                      <a:gd name="T53" fmla="*/ 99 h 860"/>
                      <a:gd name="T54" fmla="*/ 603 w 702"/>
                      <a:gd name="T55" fmla="*/ 351 h 860"/>
                      <a:gd name="T56" fmla="*/ 587 w 702"/>
                      <a:gd name="T57" fmla="*/ 438 h 8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702" h="860">
                        <a:moveTo>
                          <a:pt x="351" y="0"/>
                        </a:moveTo>
                        <a:cubicBezTo>
                          <a:pt x="157" y="0"/>
                          <a:pt x="0" y="157"/>
                          <a:pt x="0" y="351"/>
                        </a:cubicBezTo>
                        <a:cubicBezTo>
                          <a:pt x="0" y="463"/>
                          <a:pt x="52" y="562"/>
                          <a:pt x="134" y="627"/>
                        </a:cubicBezTo>
                        <a:cubicBezTo>
                          <a:pt x="165" y="718"/>
                          <a:pt x="165" y="718"/>
                          <a:pt x="165" y="718"/>
                        </a:cubicBezTo>
                        <a:cubicBezTo>
                          <a:pt x="266" y="718"/>
                          <a:pt x="266" y="718"/>
                          <a:pt x="266" y="718"/>
                        </a:cubicBezTo>
                        <a:cubicBezTo>
                          <a:pt x="266" y="718"/>
                          <a:pt x="266" y="718"/>
                          <a:pt x="266" y="718"/>
                        </a:cubicBezTo>
                        <a:cubicBezTo>
                          <a:pt x="434" y="718"/>
                          <a:pt x="434" y="718"/>
                          <a:pt x="434" y="718"/>
                        </a:cubicBezTo>
                        <a:cubicBezTo>
                          <a:pt x="419" y="760"/>
                          <a:pt x="419" y="760"/>
                          <a:pt x="419" y="760"/>
                        </a:cubicBezTo>
                        <a:cubicBezTo>
                          <a:pt x="284" y="760"/>
                          <a:pt x="284" y="760"/>
                          <a:pt x="284" y="760"/>
                        </a:cubicBezTo>
                        <a:cubicBezTo>
                          <a:pt x="284" y="760"/>
                          <a:pt x="284" y="760"/>
                          <a:pt x="284" y="760"/>
                        </a:cubicBezTo>
                        <a:cubicBezTo>
                          <a:pt x="179" y="760"/>
                          <a:pt x="179" y="760"/>
                          <a:pt x="179" y="760"/>
                        </a:cubicBezTo>
                        <a:cubicBezTo>
                          <a:pt x="212" y="860"/>
                          <a:pt x="212" y="860"/>
                          <a:pt x="212" y="860"/>
                        </a:cubicBezTo>
                        <a:cubicBezTo>
                          <a:pt x="212" y="860"/>
                          <a:pt x="212" y="860"/>
                          <a:pt x="212" y="860"/>
                        </a:cubicBezTo>
                        <a:cubicBezTo>
                          <a:pt x="216" y="860"/>
                          <a:pt x="216" y="860"/>
                          <a:pt x="216" y="860"/>
                        </a:cubicBezTo>
                        <a:cubicBezTo>
                          <a:pt x="488" y="860"/>
                          <a:pt x="488" y="860"/>
                          <a:pt x="488" y="860"/>
                        </a:cubicBezTo>
                        <a:cubicBezTo>
                          <a:pt x="491" y="860"/>
                          <a:pt x="491" y="860"/>
                          <a:pt x="491" y="860"/>
                        </a:cubicBezTo>
                        <a:cubicBezTo>
                          <a:pt x="570" y="625"/>
                          <a:pt x="570" y="625"/>
                          <a:pt x="570" y="625"/>
                        </a:cubicBezTo>
                        <a:cubicBezTo>
                          <a:pt x="651" y="560"/>
                          <a:pt x="702" y="461"/>
                          <a:pt x="702" y="351"/>
                        </a:cubicBezTo>
                        <a:cubicBezTo>
                          <a:pt x="702" y="157"/>
                          <a:pt x="545" y="0"/>
                          <a:pt x="351" y="0"/>
                        </a:cubicBezTo>
                        <a:close/>
                        <a:moveTo>
                          <a:pt x="587" y="438"/>
                        </a:moveTo>
                        <a:cubicBezTo>
                          <a:pt x="568" y="490"/>
                          <a:pt x="531" y="534"/>
                          <a:pt x="485" y="563"/>
                        </a:cubicBezTo>
                        <a:cubicBezTo>
                          <a:pt x="454" y="658"/>
                          <a:pt x="454" y="658"/>
                          <a:pt x="454" y="658"/>
                        </a:cubicBezTo>
                        <a:cubicBezTo>
                          <a:pt x="250" y="658"/>
                          <a:pt x="250" y="658"/>
                          <a:pt x="250" y="658"/>
                        </a:cubicBezTo>
                        <a:cubicBezTo>
                          <a:pt x="219" y="565"/>
                          <a:pt x="219" y="565"/>
                          <a:pt x="219" y="565"/>
                        </a:cubicBezTo>
                        <a:cubicBezTo>
                          <a:pt x="172" y="536"/>
                          <a:pt x="135" y="491"/>
                          <a:pt x="115" y="439"/>
                        </a:cubicBezTo>
                        <a:cubicBezTo>
                          <a:pt x="105" y="411"/>
                          <a:pt x="99" y="382"/>
                          <a:pt x="99" y="351"/>
                        </a:cubicBezTo>
                        <a:cubicBezTo>
                          <a:pt x="99" y="212"/>
                          <a:pt x="212" y="99"/>
                          <a:pt x="351" y="99"/>
                        </a:cubicBezTo>
                        <a:cubicBezTo>
                          <a:pt x="490" y="99"/>
                          <a:pt x="603" y="212"/>
                          <a:pt x="603" y="351"/>
                        </a:cubicBezTo>
                        <a:cubicBezTo>
                          <a:pt x="603" y="381"/>
                          <a:pt x="597" y="411"/>
                          <a:pt x="587" y="43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95469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nl-NL" sz="3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Segoe UI Light"/>
                    </a:endParaRPr>
                  </a:p>
                </p:txBody>
              </p:sp>
            </p:grpSp>
            <p:sp>
              <p:nvSpPr>
                <p:cNvPr id="127" name="Tekstvak 126">
                  <a:extLst>
                    <a:ext uri="{FF2B5EF4-FFF2-40B4-BE49-F238E27FC236}">
                      <a16:creationId xmlns:a16="http://schemas.microsoft.com/office/drawing/2014/main" id="{A01827A3-C2B2-48DA-BD76-06A0D6ADB682}"/>
                    </a:ext>
                  </a:extLst>
                </p:cNvPr>
                <p:cNvSpPr txBox="1"/>
                <p:nvPr userDrawn="1"/>
              </p:nvSpPr>
              <p:spPr>
                <a:xfrm>
                  <a:off x="-938434" y="4824764"/>
                  <a:ext cx="627798" cy="322239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nl-NL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  <a:t>Support &amp;</a:t>
                  </a:r>
                  <a:br>
                    <a:rPr kumimoji="0" lang="nl-NL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</a:br>
                  <a:r>
                    <a:rPr kumimoji="0" lang="nl-NL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  <a:t>Inspiratie</a:t>
                  </a:r>
                </a:p>
              </p:txBody>
            </p:sp>
          </p:grpSp>
        </p:grpSp>
        <p:grpSp>
          <p:nvGrpSpPr>
            <p:cNvPr id="96" name="Groep 95">
              <a:extLst>
                <a:ext uri="{FF2B5EF4-FFF2-40B4-BE49-F238E27FC236}">
                  <a16:creationId xmlns:a16="http://schemas.microsoft.com/office/drawing/2014/main" id="{48E197CC-4024-4C17-9763-E9AED8F2ED69}"/>
                </a:ext>
              </a:extLst>
            </p:cNvPr>
            <p:cNvGrpSpPr/>
            <p:nvPr userDrawn="1"/>
          </p:nvGrpSpPr>
          <p:grpSpPr>
            <a:xfrm>
              <a:off x="-3367447" y="1226982"/>
              <a:ext cx="791775" cy="406485"/>
              <a:chOff x="-3565087" y="1409294"/>
              <a:chExt cx="627469" cy="322133"/>
            </a:xfrm>
          </p:grpSpPr>
          <p:grpSp>
            <p:nvGrpSpPr>
              <p:cNvPr id="117" name="Groep 116">
                <a:extLst>
                  <a:ext uri="{FF2B5EF4-FFF2-40B4-BE49-F238E27FC236}">
                    <a16:creationId xmlns:a16="http://schemas.microsoft.com/office/drawing/2014/main" id="{9A65FBE7-B8CB-4019-B42A-62D4A0E1A04E}"/>
                  </a:ext>
                </a:extLst>
              </p:cNvPr>
              <p:cNvGrpSpPr/>
              <p:nvPr userDrawn="1"/>
            </p:nvGrpSpPr>
            <p:grpSpPr>
              <a:xfrm>
                <a:off x="-3364916" y="1409294"/>
                <a:ext cx="225195" cy="195499"/>
                <a:chOff x="10307162" y="1361199"/>
                <a:chExt cx="2200275" cy="1914525"/>
              </a:xfrm>
            </p:grpSpPr>
            <p:sp>
              <p:nvSpPr>
                <p:cNvPr id="119" name="Vrije vorm: vorm 118">
                  <a:extLst>
                    <a:ext uri="{FF2B5EF4-FFF2-40B4-BE49-F238E27FC236}">
                      <a16:creationId xmlns:a16="http://schemas.microsoft.com/office/drawing/2014/main" id="{9B32C385-4790-4D17-80D4-ABBC9EB000E9}"/>
                    </a:ext>
                  </a:extLst>
                </p:cNvPr>
                <p:cNvSpPr/>
                <p:nvPr/>
              </p:nvSpPr>
              <p:spPr>
                <a:xfrm>
                  <a:off x="10683400" y="1831734"/>
                  <a:ext cx="371475" cy="371475"/>
                </a:xfrm>
                <a:custGeom>
                  <a:avLst/>
                  <a:gdLst>
                    <a:gd name="connsiteX0" fmla="*/ 369094 w 371475"/>
                    <a:gd name="connsiteY0" fmla="*/ 188119 h 371475"/>
                    <a:gd name="connsiteX1" fmla="*/ 188119 w 371475"/>
                    <a:gd name="connsiteY1" fmla="*/ 369094 h 371475"/>
                    <a:gd name="connsiteX2" fmla="*/ 7144 w 371475"/>
                    <a:gd name="connsiteY2" fmla="*/ 188119 h 371475"/>
                    <a:gd name="connsiteX3" fmla="*/ 188119 w 371475"/>
                    <a:gd name="connsiteY3" fmla="*/ 7144 h 371475"/>
                    <a:gd name="connsiteX4" fmla="*/ 369094 w 371475"/>
                    <a:gd name="connsiteY4" fmla="*/ 188119 h 37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1475" h="371475">
                      <a:moveTo>
                        <a:pt x="369094" y="188119"/>
                      </a:moveTo>
                      <a:cubicBezTo>
                        <a:pt x="369094" y="288068"/>
                        <a:pt x="288068" y="369094"/>
                        <a:pt x="188119" y="369094"/>
                      </a:cubicBezTo>
                      <a:cubicBezTo>
                        <a:pt x="88169" y="369094"/>
                        <a:pt x="7144" y="288068"/>
                        <a:pt x="7144" y="188119"/>
                      </a:cubicBezTo>
                      <a:cubicBezTo>
                        <a:pt x="7144" y="88169"/>
                        <a:pt x="88169" y="7144"/>
                        <a:pt x="188119" y="7144"/>
                      </a:cubicBezTo>
                      <a:cubicBezTo>
                        <a:pt x="288068" y="7144"/>
                        <a:pt x="369094" y="88169"/>
                        <a:pt x="369094" y="188119"/>
                      </a:cubicBezTo>
                      <a:close/>
                    </a:path>
                  </a:pathLst>
                </a:custGeom>
                <a:solidFill>
                  <a:srgbClr val="1FF52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95469"/>
                  <a:endParaRPr lang="nl-NL" sz="7200" dirty="0">
                    <a:solidFill>
                      <a:srgbClr val="211F26"/>
                    </a:solidFill>
                    <a:latin typeface="Segoe UI Light"/>
                  </a:endParaRPr>
                </a:p>
              </p:txBody>
            </p:sp>
            <p:grpSp>
              <p:nvGrpSpPr>
                <p:cNvPr id="120" name="Groep 119">
                  <a:extLst>
                    <a:ext uri="{FF2B5EF4-FFF2-40B4-BE49-F238E27FC236}">
                      <a16:creationId xmlns:a16="http://schemas.microsoft.com/office/drawing/2014/main" id="{FF0E3B1D-B28F-4574-B095-4FE6A760A805}"/>
                    </a:ext>
                  </a:extLst>
                </p:cNvPr>
                <p:cNvGrpSpPr/>
                <p:nvPr/>
              </p:nvGrpSpPr>
              <p:grpSpPr>
                <a:xfrm>
                  <a:off x="10307162" y="1361199"/>
                  <a:ext cx="2200275" cy="1914525"/>
                  <a:chOff x="10307162" y="1361199"/>
                  <a:chExt cx="2200275" cy="1914525"/>
                </a:xfrm>
                <a:gradFill>
                  <a:gsLst>
                    <a:gs pos="0">
                      <a:srgbClr val="9D9FA1"/>
                    </a:gs>
                    <a:gs pos="70000">
                      <a:srgbClr val="211F26"/>
                    </a:gs>
                  </a:gsLst>
                  <a:lin ang="2700000" scaled="0"/>
                </a:gradFill>
              </p:grpSpPr>
              <p:sp>
                <p:nvSpPr>
                  <p:cNvPr id="121" name="Vrije vorm: vorm 120">
                    <a:extLst>
                      <a:ext uri="{FF2B5EF4-FFF2-40B4-BE49-F238E27FC236}">
                        <a16:creationId xmlns:a16="http://schemas.microsoft.com/office/drawing/2014/main" id="{2C1E2D67-FA41-4ECA-89F3-A63893B57501}"/>
                      </a:ext>
                    </a:extLst>
                  </p:cNvPr>
                  <p:cNvSpPr/>
                  <p:nvPr/>
                </p:nvSpPr>
                <p:spPr>
                  <a:xfrm>
                    <a:off x="10307162" y="1361199"/>
                    <a:ext cx="2200275" cy="1914525"/>
                  </a:xfrm>
                  <a:custGeom>
                    <a:avLst/>
                    <a:gdLst>
                      <a:gd name="connsiteX0" fmla="*/ 7144 w 2200275"/>
                      <a:gd name="connsiteY0" fmla="*/ 7144 h 1914525"/>
                      <a:gd name="connsiteX1" fmla="*/ 7144 w 2200275"/>
                      <a:gd name="connsiteY1" fmla="*/ 245269 h 1914525"/>
                      <a:gd name="connsiteX2" fmla="*/ 432911 w 2200275"/>
                      <a:gd name="connsiteY2" fmla="*/ 245269 h 1914525"/>
                      <a:gd name="connsiteX3" fmla="*/ 432911 w 2200275"/>
                      <a:gd name="connsiteY3" fmla="*/ 245269 h 1914525"/>
                      <a:gd name="connsiteX4" fmla="*/ 1959769 w 2200275"/>
                      <a:gd name="connsiteY4" fmla="*/ 245269 h 1914525"/>
                      <a:gd name="connsiteX5" fmla="*/ 1959769 w 2200275"/>
                      <a:gd name="connsiteY5" fmla="*/ 1674019 h 1914525"/>
                      <a:gd name="connsiteX6" fmla="*/ 245269 w 2200275"/>
                      <a:gd name="connsiteY6" fmla="*/ 1674019 h 1914525"/>
                      <a:gd name="connsiteX7" fmla="*/ 245269 w 2200275"/>
                      <a:gd name="connsiteY7" fmla="*/ 350044 h 1914525"/>
                      <a:gd name="connsiteX8" fmla="*/ 7144 w 2200275"/>
                      <a:gd name="connsiteY8" fmla="*/ 350044 h 1914525"/>
                      <a:gd name="connsiteX9" fmla="*/ 7144 w 2200275"/>
                      <a:gd name="connsiteY9" fmla="*/ 1912144 h 1914525"/>
                      <a:gd name="connsiteX10" fmla="*/ 2197894 w 2200275"/>
                      <a:gd name="connsiteY10" fmla="*/ 1912144 h 1914525"/>
                      <a:gd name="connsiteX11" fmla="*/ 2197894 w 2200275"/>
                      <a:gd name="connsiteY11" fmla="*/ 7144 h 191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200275" h="1914525">
                        <a:moveTo>
                          <a:pt x="7144" y="7144"/>
                        </a:moveTo>
                        <a:lnTo>
                          <a:pt x="7144" y="245269"/>
                        </a:lnTo>
                        <a:lnTo>
                          <a:pt x="432911" y="245269"/>
                        </a:lnTo>
                        <a:lnTo>
                          <a:pt x="432911" y="245269"/>
                        </a:lnTo>
                        <a:lnTo>
                          <a:pt x="1959769" y="245269"/>
                        </a:lnTo>
                        <a:lnTo>
                          <a:pt x="1959769" y="1674019"/>
                        </a:lnTo>
                        <a:lnTo>
                          <a:pt x="245269" y="1674019"/>
                        </a:lnTo>
                        <a:lnTo>
                          <a:pt x="245269" y="350044"/>
                        </a:lnTo>
                        <a:lnTo>
                          <a:pt x="7144" y="350044"/>
                        </a:lnTo>
                        <a:lnTo>
                          <a:pt x="7144" y="1912144"/>
                        </a:lnTo>
                        <a:lnTo>
                          <a:pt x="2197894" y="1912144"/>
                        </a:lnTo>
                        <a:lnTo>
                          <a:pt x="2197894" y="7144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95469"/>
                    <a:endParaRPr lang="nl-NL" sz="7200" dirty="0">
                      <a:solidFill>
                        <a:srgbClr val="211F26"/>
                      </a:solidFill>
                      <a:latin typeface="Segoe UI Light"/>
                    </a:endParaRPr>
                  </a:p>
                </p:txBody>
              </p:sp>
              <p:sp>
                <p:nvSpPr>
                  <p:cNvPr id="122" name="Vrije vorm: vorm 121">
                    <a:extLst>
                      <a:ext uri="{FF2B5EF4-FFF2-40B4-BE49-F238E27FC236}">
                        <a16:creationId xmlns:a16="http://schemas.microsoft.com/office/drawing/2014/main" id="{67E60D85-6F24-4482-92F8-C053DBB2F52C}"/>
                      </a:ext>
                    </a:extLst>
                  </p:cNvPr>
                  <p:cNvSpPr/>
                  <p:nvPr/>
                </p:nvSpPr>
                <p:spPr>
                  <a:xfrm>
                    <a:off x="10682447" y="1953654"/>
                    <a:ext cx="1438275" cy="885825"/>
                  </a:xfrm>
                  <a:custGeom>
                    <a:avLst/>
                    <a:gdLst>
                      <a:gd name="connsiteX0" fmla="*/ 1070134 w 1438275"/>
                      <a:gd name="connsiteY0" fmla="*/ 7144 h 885825"/>
                      <a:gd name="connsiteX1" fmla="*/ 801529 w 1438275"/>
                      <a:gd name="connsiteY1" fmla="*/ 275749 h 885825"/>
                      <a:gd name="connsiteX2" fmla="*/ 662464 w 1438275"/>
                      <a:gd name="connsiteY2" fmla="*/ 137636 h 885825"/>
                      <a:gd name="connsiteX3" fmla="*/ 7144 w 1438275"/>
                      <a:gd name="connsiteY3" fmla="*/ 784384 h 885825"/>
                      <a:gd name="connsiteX4" fmla="*/ 108109 w 1438275"/>
                      <a:gd name="connsiteY4" fmla="*/ 885349 h 885825"/>
                      <a:gd name="connsiteX5" fmla="*/ 662464 w 1438275"/>
                      <a:gd name="connsiteY5" fmla="*/ 338614 h 885825"/>
                      <a:gd name="connsiteX6" fmla="*/ 928211 w 1438275"/>
                      <a:gd name="connsiteY6" fmla="*/ 605314 h 885825"/>
                      <a:gd name="connsiteX7" fmla="*/ 1029176 w 1438275"/>
                      <a:gd name="connsiteY7" fmla="*/ 503396 h 885825"/>
                      <a:gd name="connsiteX8" fmla="*/ 902494 w 1438275"/>
                      <a:gd name="connsiteY8" fmla="*/ 376714 h 885825"/>
                      <a:gd name="connsiteX9" fmla="*/ 1070134 w 1438275"/>
                      <a:gd name="connsiteY9" fmla="*/ 209074 h 885825"/>
                      <a:gd name="connsiteX10" fmla="*/ 1337786 w 1438275"/>
                      <a:gd name="connsiteY10" fmla="*/ 480536 h 885825"/>
                      <a:gd name="connsiteX11" fmla="*/ 1438751 w 1438275"/>
                      <a:gd name="connsiteY11" fmla="*/ 378619 h 885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438275" h="885825">
                        <a:moveTo>
                          <a:pt x="1070134" y="7144"/>
                        </a:moveTo>
                        <a:lnTo>
                          <a:pt x="801529" y="275749"/>
                        </a:lnTo>
                        <a:lnTo>
                          <a:pt x="662464" y="137636"/>
                        </a:lnTo>
                        <a:lnTo>
                          <a:pt x="7144" y="784384"/>
                        </a:lnTo>
                        <a:lnTo>
                          <a:pt x="108109" y="885349"/>
                        </a:lnTo>
                        <a:lnTo>
                          <a:pt x="662464" y="338614"/>
                        </a:lnTo>
                        <a:lnTo>
                          <a:pt x="928211" y="605314"/>
                        </a:lnTo>
                        <a:lnTo>
                          <a:pt x="1029176" y="503396"/>
                        </a:lnTo>
                        <a:lnTo>
                          <a:pt x="902494" y="376714"/>
                        </a:lnTo>
                        <a:lnTo>
                          <a:pt x="1070134" y="209074"/>
                        </a:lnTo>
                        <a:lnTo>
                          <a:pt x="1337786" y="480536"/>
                        </a:lnTo>
                        <a:lnTo>
                          <a:pt x="1438751" y="378619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95469"/>
                    <a:endParaRPr lang="nl-NL" sz="7200" dirty="0">
                      <a:solidFill>
                        <a:srgbClr val="211F26"/>
                      </a:solidFill>
                      <a:latin typeface="Segoe UI Light"/>
                    </a:endParaRPr>
                  </a:p>
                </p:txBody>
              </p:sp>
            </p:grpSp>
          </p:grpSp>
          <p:sp>
            <p:nvSpPr>
              <p:cNvPr id="118" name="Tekstvak 117">
                <a:extLst>
                  <a:ext uri="{FF2B5EF4-FFF2-40B4-BE49-F238E27FC236}">
                    <a16:creationId xmlns:a16="http://schemas.microsoft.com/office/drawing/2014/main" id="{355CB9FE-0279-41E7-98D5-0528AE8C3831}"/>
                  </a:ext>
                </a:extLst>
              </p:cNvPr>
              <p:cNvSpPr txBox="1"/>
              <p:nvPr userDrawn="1"/>
            </p:nvSpPr>
            <p:spPr>
              <a:xfrm>
                <a:off x="-3565087" y="1617700"/>
                <a:ext cx="627469" cy="113727"/>
              </a:xfrm>
              <a:prstGeom prst="rect">
                <a:avLst/>
              </a:prstGeom>
              <a:noFill/>
            </p:spPr>
            <p:txBody>
              <a:bodyPr wrap="square" lIns="0" tIns="18000" rIns="0" bIns="0" rtlCol="0" anchor="t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Afbeeldingen</a:t>
                </a:r>
              </a:p>
            </p:txBody>
          </p:sp>
        </p:grpSp>
        <p:grpSp>
          <p:nvGrpSpPr>
            <p:cNvPr id="97" name="Groep 96">
              <a:extLst>
                <a:ext uri="{FF2B5EF4-FFF2-40B4-BE49-F238E27FC236}">
                  <a16:creationId xmlns:a16="http://schemas.microsoft.com/office/drawing/2014/main" id="{53CB8C25-42DE-4A0B-AF9F-A22FFD85719F}"/>
                </a:ext>
              </a:extLst>
            </p:cNvPr>
            <p:cNvGrpSpPr/>
            <p:nvPr userDrawn="1"/>
          </p:nvGrpSpPr>
          <p:grpSpPr>
            <a:xfrm>
              <a:off x="-3354295" y="5166361"/>
              <a:ext cx="514284" cy="506545"/>
              <a:chOff x="12617641" y="3403239"/>
              <a:chExt cx="752963" cy="741634"/>
            </a:xfrm>
          </p:grpSpPr>
          <p:grpSp>
            <p:nvGrpSpPr>
              <p:cNvPr id="101" name="Groep 100">
                <a:extLst>
                  <a:ext uri="{FF2B5EF4-FFF2-40B4-BE49-F238E27FC236}">
                    <a16:creationId xmlns:a16="http://schemas.microsoft.com/office/drawing/2014/main" id="{36699066-4387-45DD-9EFA-FB09EBE1FB76}"/>
                  </a:ext>
                </a:extLst>
              </p:cNvPr>
              <p:cNvGrpSpPr/>
              <p:nvPr userDrawn="1"/>
            </p:nvGrpSpPr>
            <p:grpSpPr>
              <a:xfrm>
                <a:off x="12771530" y="3403239"/>
                <a:ext cx="467176" cy="448491"/>
                <a:chOff x="12782157" y="3403239"/>
                <a:chExt cx="467176" cy="448491"/>
              </a:xfrm>
            </p:grpSpPr>
            <p:grpSp>
              <p:nvGrpSpPr>
                <p:cNvPr id="104" name="Groep 103">
                  <a:extLst>
                    <a:ext uri="{FF2B5EF4-FFF2-40B4-BE49-F238E27FC236}">
                      <a16:creationId xmlns:a16="http://schemas.microsoft.com/office/drawing/2014/main" id="{D5E05DF2-C2F2-4E57-AE3F-6C4385C800A6}"/>
                    </a:ext>
                  </a:extLst>
                </p:cNvPr>
                <p:cNvGrpSpPr/>
                <p:nvPr userDrawn="1"/>
              </p:nvGrpSpPr>
              <p:grpSpPr>
                <a:xfrm>
                  <a:off x="12782157" y="3403239"/>
                  <a:ext cx="412976" cy="396132"/>
                  <a:chOff x="13554906" y="3320109"/>
                  <a:chExt cx="443917" cy="425811"/>
                </a:xfrm>
              </p:grpSpPr>
              <p:grpSp>
                <p:nvGrpSpPr>
                  <p:cNvPr id="111" name="Groep 110">
                    <a:extLst>
                      <a:ext uri="{FF2B5EF4-FFF2-40B4-BE49-F238E27FC236}">
                        <a16:creationId xmlns:a16="http://schemas.microsoft.com/office/drawing/2014/main" id="{3B1A757C-9E6E-40CF-89EF-78DF34953D97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17" cy="425811"/>
                    <a:chOff x="12909684" y="1276143"/>
                    <a:chExt cx="443917" cy="425811"/>
                  </a:xfrm>
                </p:grpSpPr>
                <p:sp>
                  <p:nvSpPr>
                    <p:cNvPr id="114" name="Rechthoek 113">
                      <a:extLst>
                        <a:ext uri="{FF2B5EF4-FFF2-40B4-BE49-F238E27FC236}">
                          <a16:creationId xmlns:a16="http://schemas.microsoft.com/office/drawing/2014/main" id="{32962055-0285-43D7-928C-6C29CA492639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9" y="1276143"/>
                      <a:ext cx="443912" cy="425811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115" name="Rechthoek 114">
                      <a:extLst>
                        <a:ext uri="{FF2B5EF4-FFF2-40B4-BE49-F238E27FC236}">
                          <a16:creationId xmlns:a16="http://schemas.microsoft.com/office/drawing/2014/main" id="{A245B967-E180-4709-AC3E-FBCDD414E6A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116" name="Ovaal 115">
                      <a:extLst>
                        <a:ext uri="{FF2B5EF4-FFF2-40B4-BE49-F238E27FC236}">
                          <a16:creationId xmlns:a16="http://schemas.microsoft.com/office/drawing/2014/main" id="{88424628-9BC3-452F-B1BA-5DBC6CAA5E37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</p:grpSp>
              <p:pic>
                <p:nvPicPr>
                  <p:cNvPr id="112" name="Afbeelding 111">
                    <a:extLst>
                      <a:ext uri="{FF2B5EF4-FFF2-40B4-BE49-F238E27FC236}">
                        <a16:creationId xmlns:a16="http://schemas.microsoft.com/office/drawing/2014/main" id="{451E95AE-36C7-435F-8CEC-841F22E99837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13" name="Afbeelding 112">
                    <a:extLst>
                      <a:ext uri="{FF2B5EF4-FFF2-40B4-BE49-F238E27FC236}">
                        <a16:creationId xmlns:a16="http://schemas.microsoft.com/office/drawing/2014/main" id="{930DA365-16B6-4740-A41B-8B16754AA613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9" y="3449265"/>
                    <a:ext cx="173367" cy="111424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05" name="Groep 104">
                  <a:extLst>
                    <a:ext uri="{FF2B5EF4-FFF2-40B4-BE49-F238E27FC236}">
                      <a16:creationId xmlns:a16="http://schemas.microsoft.com/office/drawing/2014/main" id="{928654E5-84B0-43B0-A29B-2DDCB883F540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09" name="Rechthoek 108">
                    <a:extLst>
                      <a:ext uri="{FF2B5EF4-FFF2-40B4-BE49-F238E27FC236}">
                        <a16:creationId xmlns:a16="http://schemas.microsoft.com/office/drawing/2014/main" id="{BCD3150A-DA40-44B6-9EA5-07F056969E1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10" name="Rechthoek 109">
                    <a:extLst>
                      <a:ext uri="{FF2B5EF4-FFF2-40B4-BE49-F238E27FC236}">
                        <a16:creationId xmlns:a16="http://schemas.microsoft.com/office/drawing/2014/main" id="{D7128ACC-5456-4498-ACB4-65E04639AB2D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grpSp>
              <p:nvGrpSpPr>
                <p:cNvPr id="106" name="Groep 105">
                  <a:extLst>
                    <a:ext uri="{FF2B5EF4-FFF2-40B4-BE49-F238E27FC236}">
                      <a16:creationId xmlns:a16="http://schemas.microsoft.com/office/drawing/2014/main" id="{A13CD8FD-59A0-4278-AD0B-7B3B1DFCB5DB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07" name="Rechthoek 106">
                    <a:extLst>
                      <a:ext uri="{FF2B5EF4-FFF2-40B4-BE49-F238E27FC236}">
                        <a16:creationId xmlns:a16="http://schemas.microsoft.com/office/drawing/2014/main" id="{23D771F4-0991-42E5-82A6-8EB8296EFD4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08" name="Rechthoek 107">
                    <a:extLst>
                      <a:ext uri="{FF2B5EF4-FFF2-40B4-BE49-F238E27FC236}">
                        <a16:creationId xmlns:a16="http://schemas.microsoft.com/office/drawing/2014/main" id="{017DBE73-FA35-412A-87BD-F35709AD988C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</p:grpSp>
          <p:sp>
            <p:nvSpPr>
              <p:cNvPr id="102" name="Rechthoek 101">
                <a:extLst>
                  <a:ext uri="{FF2B5EF4-FFF2-40B4-BE49-F238E27FC236}">
                    <a16:creationId xmlns:a16="http://schemas.microsoft.com/office/drawing/2014/main" id="{8C1B5F8B-F823-4C67-8AF8-27920A9AC1E8}"/>
                  </a:ext>
                </a:extLst>
              </p:cNvPr>
              <p:cNvSpPr/>
              <p:nvPr userDrawn="1"/>
            </p:nvSpPr>
            <p:spPr>
              <a:xfrm>
                <a:off x="12617641" y="3889890"/>
                <a:ext cx="752963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Bijsnijden</a:t>
                </a:r>
              </a:p>
            </p:txBody>
          </p:sp>
          <p:sp>
            <p:nvSpPr>
              <p:cNvPr id="103" name="Gelijkbenige driehoek 102">
                <a:extLst>
                  <a:ext uri="{FF2B5EF4-FFF2-40B4-BE49-F238E27FC236}">
                    <a16:creationId xmlns:a16="http://schemas.microsoft.com/office/drawing/2014/main" id="{4FD9183B-3111-4A40-9D97-A79F5E18BD6C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81818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98" name="Ovaal 97">
              <a:extLst>
                <a:ext uri="{FF2B5EF4-FFF2-40B4-BE49-F238E27FC236}">
                  <a16:creationId xmlns:a16="http://schemas.microsoft.com/office/drawing/2014/main" id="{402903B9-AD3A-41F9-BC4B-4D96D685D195}"/>
                </a:ext>
              </a:extLst>
            </p:cNvPr>
            <p:cNvSpPr/>
            <p:nvPr userDrawn="1"/>
          </p:nvSpPr>
          <p:spPr>
            <a:xfrm>
              <a:off x="-3603587" y="18111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99" name="Rechthoek 98">
              <a:extLst>
                <a:ext uri="{FF2B5EF4-FFF2-40B4-BE49-F238E27FC236}">
                  <a16:creationId xmlns:a16="http://schemas.microsoft.com/office/drawing/2014/main" id="{04286514-4A06-40A9-8BE2-B04213A7F997}"/>
                </a:ext>
              </a:extLst>
            </p:cNvPr>
            <p:cNvSpPr/>
            <p:nvPr userDrawn="1"/>
          </p:nvSpPr>
          <p:spPr>
            <a:xfrm>
              <a:off x="-3319415" y="1811185"/>
              <a:ext cx="2944682" cy="32633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Kies de gewenste categorie en afbeelding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en klik 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‘Invoegen’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100" name="Rechthoek 99">
              <a:extLst>
                <a:ext uri="{FF2B5EF4-FFF2-40B4-BE49-F238E27FC236}">
                  <a16:creationId xmlns:a16="http://schemas.microsoft.com/office/drawing/2014/main" id="{52F9AE75-0E1D-45CC-A1A4-558787978CA6}"/>
                </a:ext>
              </a:extLst>
            </p:cNvPr>
            <p:cNvSpPr/>
            <p:nvPr userDrawn="1"/>
          </p:nvSpPr>
          <p:spPr>
            <a:xfrm>
              <a:off x="-3319415" y="2245760"/>
              <a:ext cx="825500" cy="209550"/>
            </a:xfrm>
            <a:prstGeom prst="rect">
              <a:avLst/>
            </a:prstGeom>
            <a:solidFill>
              <a:srgbClr val="1FF524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Invoegen</a:t>
              </a:r>
            </a:p>
          </p:txBody>
        </p:sp>
      </p:grpSp>
      <p:sp>
        <p:nvSpPr>
          <p:cNvPr id="11" name="afbeelding">
            <a:extLst>
              <a:ext uri="{FF2B5EF4-FFF2-40B4-BE49-F238E27FC236}">
                <a16:creationId xmlns:a16="http://schemas.microsoft.com/office/drawing/2014/main" id="{03C08519-3E76-4451-9937-53BC61C959E6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" y="0"/>
            <a:ext cx="12191999" cy="6858000"/>
          </a:xfrm>
          <a:solidFill>
            <a:schemeClr val="bg1">
              <a:lumMod val="75000"/>
            </a:schemeClr>
          </a:solidFill>
        </p:spPr>
        <p:txBody>
          <a:bodyPr lIns="6660000" bIns="0" anchor="ctr" anchorCtr="0">
            <a:norm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9" name="- INFO">
            <a:extLst>
              <a:ext uri="{FF2B5EF4-FFF2-40B4-BE49-F238E27FC236}">
                <a16:creationId xmlns:a16="http://schemas.microsoft.com/office/drawing/2014/main" id="{3F2430C1-3A47-4C5A-9C4D-B45BF29A6CEE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S [onder] + beeld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530CC18-75A1-4B5B-9B78-5DEBA0A38924}" type="datetime1">
              <a:rPr lang="nl-NL" smtClean="0"/>
              <a:t>27-1-2021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23" name="Tijdelijke aanduiding voor tekst 22">
            <a:extLst>
              <a:ext uri="{FF2B5EF4-FFF2-40B4-BE49-F238E27FC236}">
                <a16:creationId xmlns:a16="http://schemas.microsoft.com/office/drawing/2014/main" id="{2B53245B-0771-4D62-830D-18434D5CD89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flipV="1">
            <a:off x="0" y="1795748"/>
            <a:ext cx="4311337" cy="5062251"/>
          </a:xfrm>
          <a:custGeom>
            <a:avLst/>
            <a:gdLst>
              <a:gd name="connsiteX0" fmla="*/ 0 w 3429309"/>
              <a:gd name="connsiteY0" fmla="*/ 0 h 4026599"/>
              <a:gd name="connsiteX1" fmla="*/ 3324022 w 3429309"/>
              <a:gd name="connsiteY1" fmla="*/ 0 h 4026599"/>
              <a:gd name="connsiteX2" fmla="*/ 3426776 w 3429309"/>
              <a:gd name="connsiteY2" fmla="*/ 395603 h 4026599"/>
              <a:gd name="connsiteX3" fmla="*/ 40873 w 3429309"/>
              <a:gd name="connsiteY3" fmla="*/ 3836031 h 4026599"/>
              <a:gd name="connsiteX4" fmla="*/ 0 w 3429309"/>
              <a:gd name="connsiteY4" fmla="*/ 4026599 h 4026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9309" h="4026599">
                <a:moveTo>
                  <a:pt x="0" y="0"/>
                </a:moveTo>
                <a:lnTo>
                  <a:pt x="3324022" y="0"/>
                </a:lnTo>
                <a:cubicBezTo>
                  <a:pt x="3380537" y="115598"/>
                  <a:pt x="3419069" y="244041"/>
                  <a:pt x="3426776" y="395603"/>
                </a:cubicBezTo>
                <a:cubicBezTo>
                  <a:pt x="3527925" y="1948954"/>
                  <a:pt x="569785" y="1829292"/>
                  <a:pt x="40873" y="3836031"/>
                </a:cubicBezTo>
                <a:lnTo>
                  <a:pt x="0" y="4026599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30" name="tekst">
            <a:extLst>
              <a:ext uri="{FF2B5EF4-FFF2-40B4-BE49-F238E27FC236}">
                <a16:creationId xmlns:a16="http://schemas.microsoft.com/office/drawing/2014/main" id="{6DB3FFE6-3A9E-47B1-AB57-A1E3841F3F6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9" y="4649117"/>
            <a:ext cx="3120928" cy="1649447"/>
          </a:xfrm>
        </p:spPr>
        <p:txBody>
          <a:bodyPr anchor="b" anchorCtr="0"/>
          <a:lstStyle>
            <a:lvl1pPr>
              <a:buClr>
                <a:schemeClr val="bg1"/>
              </a:buClr>
              <a:defRPr>
                <a:solidFill>
                  <a:schemeClr val="bg1"/>
                </a:solidFill>
              </a:defRPr>
            </a:lvl1pPr>
            <a:lvl2pPr>
              <a:buClr>
                <a:schemeClr val="bg1"/>
              </a:buCl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dirty="0"/>
              <a:t>Erasmus University Rotterdam </a:t>
            </a: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FDE59907-BFA8-4690-91B5-63EA479A7C1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-1814" y="-506329"/>
            <a:ext cx="11114087" cy="506328"/>
          </a:xfrm>
        </p:spPr>
        <p:txBody>
          <a:bodyPr/>
          <a:lstStyle>
            <a:lvl1pPr>
              <a:defRPr sz="1400" cap="all" baseline="0"/>
            </a:lvl1pPr>
          </a:lstStyle>
          <a:p>
            <a:r>
              <a:rPr lang="nl-NL" dirty="0"/>
              <a:t>Tekst S [onder] + Beeld</a:t>
            </a:r>
          </a:p>
        </p:txBody>
      </p:sp>
    </p:spTree>
    <p:extLst>
      <p:ext uri="{BB962C8B-B14F-4D97-AF65-F5344CB8AC3E}">
        <p14:creationId xmlns:p14="http://schemas.microsoft.com/office/powerpoint/2010/main" val="35173352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autoRev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20000" fill="hold"/>
                                        <p:tgtEl>
                                          <p:spTgt spid="1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M + Bee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" name="- INSTRUCTIES">
            <a:extLst>
              <a:ext uri="{FF2B5EF4-FFF2-40B4-BE49-F238E27FC236}">
                <a16:creationId xmlns:a16="http://schemas.microsoft.com/office/drawing/2014/main" id="{0D7D6946-4659-4E0F-AF85-44E009B4EE2A}"/>
              </a:ext>
            </a:extLst>
          </p:cNvPr>
          <p:cNvGrpSpPr/>
          <p:nvPr userDrawn="1"/>
        </p:nvGrpSpPr>
        <p:grpSpPr>
          <a:xfrm>
            <a:off x="12377595" y="0"/>
            <a:ext cx="3693114" cy="6427357"/>
            <a:chOff x="-3786165" y="0"/>
            <a:chExt cx="3693114" cy="6427357"/>
          </a:xfrm>
        </p:grpSpPr>
        <p:sp>
          <p:nvSpPr>
            <p:cNvPr id="154" name="Rechthoek 153">
              <a:extLst>
                <a:ext uri="{FF2B5EF4-FFF2-40B4-BE49-F238E27FC236}">
                  <a16:creationId xmlns:a16="http://schemas.microsoft.com/office/drawing/2014/main" id="{8B6F8538-A9B8-4B50-BC84-152D799B9AD1}"/>
                </a:ext>
              </a:extLst>
            </p:cNvPr>
            <p:cNvSpPr/>
            <p:nvPr userDrawn="1"/>
          </p:nvSpPr>
          <p:spPr>
            <a:xfrm>
              <a:off x="-3786165" y="0"/>
              <a:ext cx="3593091" cy="5789819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Afbeelding invoegen/opmaken</a:t>
              </a:r>
            </a:p>
          </p:txBody>
        </p:sp>
        <p:sp>
          <p:nvSpPr>
            <p:cNvPr id="155" name="Ovaal 154">
              <a:extLst>
                <a:ext uri="{FF2B5EF4-FFF2-40B4-BE49-F238E27FC236}">
                  <a16:creationId xmlns:a16="http://schemas.microsoft.com/office/drawing/2014/main" id="{0E3057F9-14C7-445D-93E6-F7A4B137AB3F}"/>
                </a:ext>
              </a:extLst>
            </p:cNvPr>
            <p:cNvSpPr/>
            <p:nvPr userDrawn="1"/>
          </p:nvSpPr>
          <p:spPr>
            <a:xfrm>
              <a:off x="-3603587" y="46532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156" name="Rechthoek 155">
              <a:extLst>
                <a:ext uri="{FF2B5EF4-FFF2-40B4-BE49-F238E27FC236}">
                  <a16:creationId xmlns:a16="http://schemas.microsoft.com/office/drawing/2014/main" id="{0F9DE077-210B-4E0D-A1E1-8D035AD1CEE9}"/>
                </a:ext>
              </a:extLst>
            </p:cNvPr>
            <p:cNvSpPr/>
            <p:nvPr userDrawn="1"/>
          </p:nvSpPr>
          <p:spPr>
            <a:xfrm>
              <a:off x="-3319415" y="465324"/>
              <a:ext cx="2962706" cy="65802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Wanneer nodig, verwijder de bestaande afbeelding d.m.v. de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‘Backspace toets’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Selecteer het afbeeldingskader, ga naar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‘Slidebuilder'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en klik op de knop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'Afbeeldingen’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57" name="Ovaal 156">
              <a:extLst>
                <a:ext uri="{FF2B5EF4-FFF2-40B4-BE49-F238E27FC236}">
                  <a16:creationId xmlns:a16="http://schemas.microsoft.com/office/drawing/2014/main" id="{D807A39D-92C4-43C0-9DF5-AD667CDE7DF5}"/>
                </a:ext>
              </a:extLst>
            </p:cNvPr>
            <p:cNvSpPr/>
            <p:nvPr userDrawn="1"/>
          </p:nvSpPr>
          <p:spPr>
            <a:xfrm>
              <a:off x="-3603587" y="2638808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158" name="Rechthoek 157">
              <a:extLst>
                <a:ext uri="{FF2B5EF4-FFF2-40B4-BE49-F238E27FC236}">
                  <a16:creationId xmlns:a16="http://schemas.microsoft.com/office/drawing/2014/main" id="{F4B1041C-B253-498E-8258-255D21EEFFE3}"/>
                </a:ext>
              </a:extLst>
            </p:cNvPr>
            <p:cNvSpPr/>
            <p:nvPr userDrawn="1"/>
          </p:nvSpPr>
          <p:spPr>
            <a:xfrm>
              <a:off x="-3319415" y="2638809"/>
              <a:ext cx="2944682" cy="327689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Klik met de rechter muisknop op de afbeelding en kies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‘Naar achtergrond’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159" name="Ovaal 158">
              <a:extLst>
                <a:ext uri="{FF2B5EF4-FFF2-40B4-BE49-F238E27FC236}">
                  <a16:creationId xmlns:a16="http://schemas.microsoft.com/office/drawing/2014/main" id="{82C328A8-5EED-4C12-98BE-61E8E5BEE409}"/>
                </a:ext>
              </a:extLst>
            </p:cNvPr>
            <p:cNvSpPr/>
            <p:nvPr userDrawn="1"/>
          </p:nvSpPr>
          <p:spPr>
            <a:xfrm>
              <a:off x="-3603587" y="3817066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160" name="Rechthoek 159">
              <a:extLst>
                <a:ext uri="{FF2B5EF4-FFF2-40B4-BE49-F238E27FC236}">
                  <a16:creationId xmlns:a16="http://schemas.microsoft.com/office/drawing/2014/main" id="{E85ADA7F-C48E-47F6-B46F-2E3E12E1D470}"/>
                </a:ext>
              </a:extLst>
            </p:cNvPr>
            <p:cNvSpPr/>
            <p:nvPr userDrawn="1"/>
          </p:nvSpPr>
          <p:spPr>
            <a:xfrm>
              <a:off x="-3319415" y="3817067"/>
              <a:ext cx="2944682" cy="97979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Om de afbeelding te schalen of bij te snijden, ga naar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‘Hulpmiddelen voor afbeeldingen - Opmaak’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en klik op de knop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‘Bijsnijden’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Schaal met de bolletjes de afbeelding en met de hoekjes het afbeeldingskader.</a:t>
              </a:r>
            </a:p>
          </p:txBody>
        </p:sp>
        <p:grpSp>
          <p:nvGrpSpPr>
            <p:cNvPr id="161" name="Groep 160">
              <a:extLst>
                <a:ext uri="{FF2B5EF4-FFF2-40B4-BE49-F238E27FC236}">
                  <a16:creationId xmlns:a16="http://schemas.microsoft.com/office/drawing/2014/main" id="{38587B04-9B60-43A0-AFA5-880E405EE3A9}"/>
                </a:ext>
              </a:extLst>
            </p:cNvPr>
            <p:cNvGrpSpPr/>
            <p:nvPr userDrawn="1"/>
          </p:nvGrpSpPr>
          <p:grpSpPr>
            <a:xfrm>
              <a:off x="-3314821" y="3054865"/>
              <a:ext cx="1558053" cy="563933"/>
              <a:chOff x="-3314821" y="2981448"/>
              <a:chExt cx="1558053" cy="563933"/>
            </a:xfrm>
          </p:grpSpPr>
          <p:sp>
            <p:nvSpPr>
              <p:cNvPr id="199" name="Rechthoek 198">
                <a:extLst>
                  <a:ext uri="{FF2B5EF4-FFF2-40B4-BE49-F238E27FC236}">
                    <a16:creationId xmlns:a16="http://schemas.microsoft.com/office/drawing/2014/main" id="{D4890023-8494-4111-8B95-5BCFD99BFE30}"/>
                  </a:ext>
                </a:extLst>
              </p:cNvPr>
              <p:cNvSpPr/>
              <p:nvPr userDrawn="1"/>
            </p:nvSpPr>
            <p:spPr>
              <a:xfrm>
                <a:off x="-3314821" y="2981448"/>
                <a:ext cx="1558053" cy="504851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0" name="Rechthoek 199">
                <a:extLst>
                  <a:ext uri="{FF2B5EF4-FFF2-40B4-BE49-F238E27FC236}">
                    <a16:creationId xmlns:a16="http://schemas.microsoft.com/office/drawing/2014/main" id="{2858D38D-3DCC-469A-A266-B5EE142E1342}"/>
                  </a:ext>
                </a:extLst>
              </p:cNvPr>
              <p:cNvSpPr/>
              <p:nvPr userDrawn="1"/>
            </p:nvSpPr>
            <p:spPr>
              <a:xfrm>
                <a:off x="-3304719" y="3235173"/>
                <a:ext cx="1540313" cy="246608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1" name="Tekstvak 200">
                <a:extLst>
                  <a:ext uri="{FF2B5EF4-FFF2-40B4-BE49-F238E27FC236}">
                    <a16:creationId xmlns:a16="http://schemas.microsoft.com/office/drawing/2014/main" id="{8B60FE6A-3FED-4112-A497-02C0E07C7898}"/>
                  </a:ext>
                </a:extLst>
              </p:cNvPr>
              <p:cNvSpPr txBox="1"/>
              <p:nvPr userDrawn="1"/>
            </p:nvSpPr>
            <p:spPr>
              <a:xfrm>
                <a:off x="-3069820" y="3038892"/>
                <a:ext cx="1089248" cy="137495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Naar voorgrond</a:t>
                </a:r>
              </a:p>
            </p:txBody>
          </p:sp>
          <p:sp>
            <p:nvSpPr>
              <p:cNvPr id="202" name="Tekstvak 201">
                <a:extLst>
                  <a:ext uri="{FF2B5EF4-FFF2-40B4-BE49-F238E27FC236}">
                    <a16:creationId xmlns:a16="http://schemas.microsoft.com/office/drawing/2014/main" id="{661E8A79-7DFA-4D24-8D0B-7AE505D95676}"/>
                  </a:ext>
                </a:extLst>
              </p:cNvPr>
              <p:cNvSpPr txBox="1"/>
              <p:nvPr userDrawn="1"/>
            </p:nvSpPr>
            <p:spPr>
              <a:xfrm>
                <a:off x="-3069820" y="3295269"/>
                <a:ext cx="1098515" cy="126416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Naar achtergrond</a:t>
                </a:r>
              </a:p>
            </p:txBody>
          </p:sp>
          <p:sp>
            <p:nvSpPr>
              <p:cNvPr id="203" name="Vrije vorm: vorm 202">
                <a:extLst>
                  <a:ext uri="{FF2B5EF4-FFF2-40B4-BE49-F238E27FC236}">
                    <a16:creationId xmlns:a16="http://schemas.microsoft.com/office/drawing/2014/main" id="{B7B64417-EE4D-482A-8EBD-87AF86C9A9E1}"/>
                  </a:ext>
                </a:extLst>
              </p:cNvPr>
              <p:cNvSpPr/>
              <p:nvPr userDrawn="1"/>
            </p:nvSpPr>
            <p:spPr>
              <a:xfrm>
                <a:off x="-2051274" y="3365381"/>
                <a:ext cx="97562" cy="180000"/>
              </a:xfrm>
              <a:custGeom>
                <a:avLst/>
                <a:gdLst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41194 w 880280"/>
                  <a:gd name="connsiteY2" fmla="*/ 96899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27546 w 880280"/>
                  <a:gd name="connsiteY2" fmla="*/ 975815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00250 w 880280"/>
                  <a:gd name="connsiteY2" fmla="*/ 100311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11791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498144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0280" h="1624084">
                    <a:moveTo>
                      <a:pt x="0" y="0"/>
                    </a:moveTo>
                    <a:lnTo>
                      <a:pt x="0" y="1262418"/>
                    </a:lnTo>
                    <a:lnTo>
                      <a:pt x="313898" y="996287"/>
                    </a:lnTo>
                    <a:lnTo>
                      <a:pt x="620973" y="1624084"/>
                    </a:lnTo>
                    <a:lnTo>
                      <a:pt x="839337" y="1480782"/>
                    </a:lnTo>
                    <a:lnTo>
                      <a:pt x="498144" y="900753"/>
                    </a:lnTo>
                    <a:lnTo>
                      <a:pt x="880280" y="8939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4" name="Gelijkbenige driehoek 203">
                <a:extLst>
                  <a:ext uri="{FF2B5EF4-FFF2-40B4-BE49-F238E27FC236}">
                    <a16:creationId xmlns:a16="http://schemas.microsoft.com/office/drawing/2014/main" id="{E242223C-1928-48DD-BFFD-377C87D5ADE7}"/>
                  </a:ext>
                </a:extLst>
              </p:cNvPr>
              <p:cNvSpPr/>
              <p:nvPr userDrawn="1"/>
            </p:nvSpPr>
            <p:spPr>
              <a:xfrm rot="5400000">
                <a:off x="-1900674" y="3332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205" name="Groep 204">
                <a:extLst>
                  <a:ext uri="{FF2B5EF4-FFF2-40B4-BE49-F238E27FC236}">
                    <a16:creationId xmlns:a16="http://schemas.microsoft.com/office/drawing/2014/main" id="{821CA80B-58C6-4491-B8C9-26AF33F6B787}"/>
                  </a:ext>
                </a:extLst>
              </p:cNvPr>
              <p:cNvGrpSpPr/>
              <p:nvPr userDrawn="1"/>
            </p:nvGrpSpPr>
            <p:grpSpPr>
              <a:xfrm>
                <a:off x="-3257052" y="3032066"/>
                <a:ext cx="182309" cy="163794"/>
                <a:chOff x="12832541" y="3162395"/>
                <a:chExt cx="219532" cy="197236"/>
              </a:xfrm>
            </p:grpSpPr>
            <p:sp>
              <p:nvSpPr>
                <p:cNvPr id="210" name="Rechthoek 209">
                  <a:extLst>
                    <a:ext uri="{FF2B5EF4-FFF2-40B4-BE49-F238E27FC236}">
                      <a16:creationId xmlns:a16="http://schemas.microsoft.com/office/drawing/2014/main" id="{8D5D577F-A133-4C23-8C77-B35FE70884F1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848484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11" name="Rechthoek 210">
                  <a:extLst>
                    <a:ext uri="{FF2B5EF4-FFF2-40B4-BE49-F238E27FC236}">
                      <a16:creationId xmlns:a16="http://schemas.microsoft.com/office/drawing/2014/main" id="{ED50E038-3930-4668-AF8C-852B4A2DAD44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848484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12" name="Rechthoek 211">
                  <a:extLst>
                    <a:ext uri="{FF2B5EF4-FFF2-40B4-BE49-F238E27FC236}">
                      <a16:creationId xmlns:a16="http://schemas.microsoft.com/office/drawing/2014/main" id="{AB0A2255-D992-42C0-AF6A-EA5C454AF017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06" name="Groep 205">
                <a:extLst>
                  <a:ext uri="{FF2B5EF4-FFF2-40B4-BE49-F238E27FC236}">
                    <a16:creationId xmlns:a16="http://schemas.microsoft.com/office/drawing/2014/main" id="{EE514128-4ACF-455B-A479-282F783967FF}"/>
                  </a:ext>
                </a:extLst>
              </p:cNvPr>
              <p:cNvGrpSpPr/>
              <p:nvPr userDrawn="1"/>
            </p:nvGrpSpPr>
            <p:grpSpPr>
              <a:xfrm>
                <a:off x="-3257053" y="3276580"/>
                <a:ext cx="182309" cy="163794"/>
                <a:chOff x="12832541" y="3162395"/>
                <a:chExt cx="219532" cy="197236"/>
              </a:xfrm>
            </p:grpSpPr>
            <p:sp>
              <p:nvSpPr>
                <p:cNvPr id="207" name="Rechthoek 206">
                  <a:extLst>
                    <a:ext uri="{FF2B5EF4-FFF2-40B4-BE49-F238E27FC236}">
                      <a16:creationId xmlns:a16="http://schemas.microsoft.com/office/drawing/2014/main" id="{602C265F-E028-4BA0-941E-70FC77F5E33F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08" name="Rechthoek 207">
                  <a:extLst>
                    <a:ext uri="{FF2B5EF4-FFF2-40B4-BE49-F238E27FC236}">
                      <a16:creationId xmlns:a16="http://schemas.microsoft.com/office/drawing/2014/main" id="{039FE3F4-E43E-4ED0-B4F8-16099E9C500E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848484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09" name="Rechthoek 208">
                  <a:extLst>
                    <a:ext uri="{FF2B5EF4-FFF2-40B4-BE49-F238E27FC236}">
                      <a16:creationId xmlns:a16="http://schemas.microsoft.com/office/drawing/2014/main" id="{6CB23590-2668-482A-BB78-97CE5DAB808F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848484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162" name="Groep 161">
              <a:extLst>
                <a:ext uri="{FF2B5EF4-FFF2-40B4-BE49-F238E27FC236}">
                  <a16:creationId xmlns:a16="http://schemas.microsoft.com/office/drawing/2014/main" id="{DFC46670-D10B-4097-8078-74BF3CD73360}"/>
                </a:ext>
              </a:extLst>
            </p:cNvPr>
            <p:cNvGrpSpPr/>
            <p:nvPr userDrawn="1"/>
          </p:nvGrpSpPr>
          <p:grpSpPr>
            <a:xfrm>
              <a:off x="-3367447" y="1226982"/>
              <a:ext cx="791775" cy="406485"/>
              <a:chOff x="-3565087" y="1409294"/>
              <a:chExt cx="627469" cy="322133"/>
            </a:xfrm>
          </p:grpSpPr>
          <p:grpSp>
            <p:nvGrpSpPr>
              <p:cNvPr id="193" name="Groep 192">
                <a:extLst>
                  <a:ext uri="{FF2B5EF4-FFF2-40B4-BE49-F238E27FC236}">
                    <a16:creationId xmlns:a16="http://schemas.microsoft.com/office/drawing/2014/main" id="{D06D25BA-7C45-4FF4-BC4E-A4FA2B2BC442}"/>
                  </a:ext>
                </a:extLst>
              </p:cNvPr>
              <p:cNvGrpSpPr/>
              <p:nvPr userDrawn="1"/>
            </p:nvGrpSpPr>
            <p:grpSpPr>
              <a:xfrm>
                <a:off x="-3364916" y="1409294"/>
                <a:ext cx="225195" cy="195499"/>
                <a:chOff x="10307162" y="1361199"/>
                <a:chExt cx="2200275" cy="1914525"/>
              </a:xfrm>
            </p:grpSpPr>
            <p:sp>
              <p:nvSpPr>
                <p:cNvPr id="195" name="Vrije vorm: vorm 194">
                  <a:extLst>
                    <a:ext uri="{FF2B5EF4-FFF2-40B4-BE49-F238E27FC236}">
                      <a16:creationId xmlns:a16="http://schemas.microsoft.com/office/drawing/2014/main" id="{BD292512-331D-440D-9BEB-A9841A8E5127}"/>
                    </a:ext>
                  </a:extLst>
                </p:cNvPr>
                <p:cNvSpPr/>
                <p:nvPr/>
              </p:nvSpPr>
              <p:spPr>
                <a:xfrm>
                  <a:off x="10683400" y="1831734"/>
                  <a:ext cx="371475" cy="371475"/>
                </a:xfrm>
                <a:custGeom>
                  <a:avLst/>
                  <a:gdLst>
                    <a:gd name="connsiteX0" fmla="*/ 369094 w 371475"/>
                    <a:gd name="connsiteY0" fmla="*/ 188119 h 371475"/>
                    <a:gd name="connsiteX1" fmla="*/ 188119 w 371475"/>
                    <a:gd name="connsiteY1" fmla="*/ 369094 h 371475"/>
                    <a:gd name="connsiteX2" fmla="*/ 7144 w 371475"/>
                    <a:gd name="connsiteY2" fmla="*/ 188119 h 371475"/>
                    <a:gd name="connsiteX3" fmla="*/ 188119 w 371475"/>
                    <a:gd name="connsiteY3" fmla="*/ 7144 h 371475"/>
                    <a:gd name="connsiteX4" fmla="*/ 369094 w 371475"/>
                    <a:gd name="connsiteY4" fmla="*/ 188119 h 37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1475" h="371475">
                      <a:moveTo>
                        <a:pt x="369094" y="188119"/>
                      </a:moveTo>
                      <a:cubicBezTo>
                        <a:pt x="369094" y="288068"/>
                        <a:pt x="288068" y="369094"/>
                        <a:pt x="188119" y="369094"/>
                      </a:cubicBezTo>
                      <a:cubicBezTo>
                        <a:pt x="88169" y="369094"/>
                        <a:pt x="7144" y="288068"/>
                        <a:pt x="7144" y="188119"/>
                      </a:cubicBezTo>
                      <a:cubicBezTo>
                        <a:pt x="7144" y="88169"/>
                        <a:pt x="88169" y="7144"/>
                        <a:pt x="188119" y="7144"/>
                      </a:cubicBezTo>
                      <a:cubicBezTo>
                        <a:pt x="288068" y="7144"/>
                        <a:pt x="369094" y="88169"/>
                        <a:pt x="369094" y="188119"/>
                      </a:cubicBezTo>
                      <a:close/>
                    </a:path>
                  </a:pathLst>
                </a:custGeom>
                <a:solidFill>
                  <a:srgbClr val="1FF52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95469"/>
                  <a:endParaRPr lang="nl-NL" sz="7200" dirty="0">
                    <a:solidFill>
                      <a:srgbClr val="211F26"/>
                    </a:solidFill>
                    <a:latin typeface="Segoe UI Light"/>
                  </a:endParaRPr>
                </a:p>
              </p:txBody>
            </p:sp>
            <p:grpSp>
              <p:nvGrpSpPr>
                <p:cNvPr id="196" name="Groep 195">
                  <a:extLst>
                    <a:ext uri="{FF2B5EF4-FFF2-40B4-BE49-F238E27FC236}">
                      <a16:creationId xmlns:a16="http://schemas.microsoft.com/office/drawing/2014/main" id="{C7EAB375-3D6C-4E0A-B4F2-A18DA828E491}"/>
                    </a:ext>
                  </a:extLst>
                </p:cNvPr>
                <p:cNvGrpSpPr/>
                <p:nvPr/>
              </p:nvGrpSpPr>
              <p:grpSpPr>
                <a:xfrm>
                  <a:off x="10307162" y="1361199"/>
                  <a:ext cx="2200275" cy="1914525"/>
                  <a:chOff x="10307162" y="1361199"/>
                  <a:chExt cx="2200275" cy="1914525"/>
                </a:xfrm>
                <a:gradFill>
                  <a:gsLst>
                    <a:gs pos="0">
                      <a:srgbClr val="9D9FA1"/>
                    </a:gs>
                    <a:gs pos="70000">
                      <a:srgbClr val="211F26"/>
                    </a:gs>
                  </a:gsLst>
                  <a:lin ang="2700000" scaled="0"/>
                </a:gradFill>
              </p:grpSpPr>
              <p:sp>
                <p:nvSpPr>
                  <p:cNvPr id="197" name="Vrije vorm: vorm 196">
                    <a:extLst>
                      <a:ext uri="{FF2B5EF4-FFF2-40B4-BE49-F238E27FC236}">
                        <a16:creationId xmlns:a16="http://schemas.microsoft.com/office/drawing/2014/main" id="{E5B00F7D-033E-4ECC-BCC4-C3D76AF42E5F}"/>
                      </a:ext>
                    </a:extLst>
                  </p:cNvPr>
                  <p:cNvSpPr/>
                  <p:nvPr/>
                </p:nvSpPr>
                <p:spPr>
                  <a:xfrm>
                    <a:off x="10307162" y="1361199"/>
                    <a:ext cx="2200275" cy="1914525"/>
                  </a:xfrm>
                  <a:custGeom>
                    <a:avLst/>
                    <a:gdLst>
                      <a:gd name="connsiteX0" fmla="*/ 7144 w 2200275"/>
                      <a:gd name="connsiteY0" fmla="*/ 7144 h 1914525"/>
                      <a:gd name="connsiteX1" fmla="*/ 7144 w 2200275"/>
                      <a:gd name="connsiteY1" fmla="*/ 245269 h 1914525"/>
                      <a:gd name="connsiteX2" fmla="*/ 432911 w 2200275"/>
                      <a:gd name="connsiteY2" fmla="*/ 245269 h 1914525"/>
                      <a:gd name="connsiteX3" fmla="*/ 432911 w 2200275"/>
                      <a:gd name="connsiteY3" fmla="*/ 245269 h 1914525"/>
                      <a:gd name="connsiteX4" fmla="*/ 1959769 w 2200275"/>
                      <a:gd name="connsiteY4" fmla="*/ 245269 h 1914525"/>
                      <a:gd name="connsiteX5" fmla="*/ 1959769 w 2200275"/>
                      <a:gd name="connsiteY5" fmla="*/ 1674019 h 1914525"/>
                      <a:gd name="connsiteX6" fmla="*/ 245269 w 2200275"/>
                      <a:gd name="connsiteY6" fmla="*/ 1674019 h 1914525"/>
                      <a:gd name="connsiteX7" fmla="*/ 245269 w 2200275"/>
                      <a:gd name="connsiteY7" fmla="*/ 350044 h 1914525"/>
                      <a:gd name="connsiteX8" fmla="*/ 7144 w 2200275"/>
                      <a:gd name="connsiteY8" fmla="*/ 350044 h 1914525"/>
                      <a:gd name="connsiteX9" fmla="*/ 7144 w 2200275"/>
                      <a:gd name="connsiteY9" fmla="*/ 1912144 h 1914525"/>
                      <a:gd name="connsiteX10" fmla="*/ 2197894 w 2200275"/>
                      <a:gd name="connsiteY10" fmla="*/ 1912144 h 1914525"/>
                      <a:gd name="connsiteX11" fmla="*/ 2197894 w 2200275"/>
                      <a:gd name="connsiteY11" fmla="*/ 7144 h 191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200275" h="1914525">
                        <a:moveTo>
                          <a:pt x="7144" y="7144"/>
                        </a:moveTo>
                        <a:lnTo>
                          <a:pt x="7144" y="245269"/>
                        </a:lnTo>
                        <a:lnTo>
                          <a:pt x="432911" y="245269"/>
                        </a:lnTo>
                        <a:lnTo>
                          <a:pt x="432911" y="245269"/>
                        </a:lnTo>
                        <a:lnTo>
                          <a:pt x="1959769" y="245269"/>
                        </a:lnTo>
                        <a:lnTo>
                          <a:pt x="1959769" y="1674019"/>
                        </a:lnTo>
                        <a:lnTo>
                          <a:pt x="245269" y="1674019"/>
                        </a:lnTo>
                        <a:lnTo>
                          <a:pt x="245269" y="350044"/>
                        </a:lnTo>
                        <a:lnTo>
                          <a:pt x="7144" y="350044"/>
                        </a:lnTo>
                        <a:lnTo>
                          <a:pt x="7144" y="1912144"/>
                        </a:lnTo>
                        <a:lnTo>
                          <a:pt x="2197894" y="1912144"/>
                        </a:lnTo>
                        <a:lnTo>
                          <a:pt x="2197894" y="7144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95469"/>
                    <a:endParaRPr lang="nl-NL" sz="7200" dirty="0">
                      <a:solidFill>
                        <a:srgbClr val="211F26"/>
                      </a:solidFill>
                      <a:latin typeface="Segoe UI Light"/>
                    </a:endParaRPr>
                  </a:p>
                </p:txBody>
              </p:sp>
              <p:sp>
                <p:nvSpPr>
                  <p:cNvPr id="198" name="Vrije vorm: vorm 197">
                    <a:extLst>
                      <a:ext uri="{FF2B5EF4-FFF2-40B4-BE49-F238E27FC236}">
                        <a16:creationId xmlns:a16="http://schemas.microsoft.com/office/drawing/2014/main" id="{B2B2AB35-AEE2-4142-8C36-C412226A8661}"/>
                      </a:ext>
                    </a:extLst>
                  </p:cNvPr>
                  <p:cNvSpPr/>
                  <p:nvPr/>
                </p:nvSpPr>
                <p:spPr>
                  <a:xfrm>
                    <a:off x="10682447" y="1953654"/>
                    <a:ext cx="1438275" cy="885825"/>
                  </a:xfrm>
                  <a:custGeom>
                    <a:avLst/>
                    <a:gdLst>
                      <a:gd name="connsiteX0" fmla="*/ 1070134 w 1438275"/>
                      <a:gd name="connsiteY0" fmla="*/ 7144 h 885825"/>
                      <a:gd name="connsiteX1" fmla="*/ 801529 w 1438275"/>
                      <a:gd name="connsiteY1" fmla="*/ 275749 h 885825"/>
                      <a:gd name="connsiteX2" fmla="*/ 662464 w 1438275"/>
                      <a:gd name="connsiteY2" fmla="*/ 137636 h 885825"/>
                      <a:gd name="connsiteX3" fmla="*/ 7144 w 1438275"/>
                      <a:gd name="connsiteY3" fmla="*/ 784384 h 885825"/>
                      <a:gd name="connsiteX4" fmla="*/ 108109 w 1438275"/>
                      <a:gd name="connsiteY4" fmla="*/ 885349 h 885825"/>
                      <a:gd name="connsiteX5" fmla="*/ 662464 w 1438275"/>
                      <a:gd name="connsiteY5" fmla="*/ 338614 h 885825"/>
                      <a:gd name="connsiteX6" fmla="*/ 928211 w 1438275"/>
                      <a:gd name="connsiteY6" fmla="*/ 605314 h 885825"/>
                      <a:gd name="connsiteX7" fmla="*/ 1029176 w 1438275"/>
                      <a:gd name="connsiteY7" fmla="*/ 503396 h 885825"/>
                      <a:gd name="connsiteX8" fmla="*/ 902494 w 1438275"/>
                      <a:gd name="connsiteY8" fmla="*/ 376714 h 885825"/>
                      <a:gd name="connsiteX9" fmla="*/ 1070134 w 1438275"/>
                      <a:gd name="connsiteY9" fmla="*/ 209074 h 885825"/>
                      <a:gd name="connsiteX10" fmla="*/ 1337786 w 1438275"/>
                      <a:gd name="connsiteY10" fmla="*/ 480536 h 885825"/>
                      <a:gd name="connsiteX11" fmla="*/ 1438751 w 1438275"/>
                      <a:gd name="connsiteY11" fmla="*/ 378619 h 885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438275" h="885825">
                        <a:moveTo>
                          <a:pt x="1070134" y="7144"/>
                        </a:moveTo>
                        <a:lnTo>
                          <a:pt x="801529" y="275749"/>
                        </a:lnTo>
                        <a:lnTo>
                          <a:pt x="662464" y="137636"/>
                        </a:lnTo>
                        <a:lnTo>
                          <a:pt x="7144" y="784384"/>
                        </a:lnTo>
                        <a:lnTo>
                          <a:pt x="108109" y="885349"/>
                        </a:lnTo>
                        <a:lnTo>
                          <a:pt x="662464" y="338614"/>
                        </a:lnTo>
                        <a:lnTo>
                          <a:pt x="928211" y="605314"/>
                        </a:lnTo>
                        <a:lnTo>
                          <a:pt x="1029176" y="503396"/>
                        </a:lnTo>
                        <a:lnTo>
                          <a:pt x="902494" y="376714"/>
                        </a:lnTo>
                        <a:lnTo>
                          <a:pt x="1070134" y="209074"/>
                        </a:lnTo>
                        <a:lnTo>
                          <a:pt x="1337786" y="480536"/>
                        </a:lnTo>
                        <a:lnTo>
                          <a:pt x="1438751" y="378619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95469"/>
                    <a:endParaRPr lang="nl-NL" sz="7200" dirty="0">
                      <a:solidFill>
                        <a:srgbClr val="211F26"/>
                      </a:solidFill>
                      <a:latin typeface="Segoe UI Light"/>
                    </a:endParaRPr>
                  </a:p>
                </p:txBody>
              </p:sp>
            </p:grpSp>
          </p:grpSp>
          <p:sp>
            <p:nvSpPr>
              <p:cNvPr id="194" name="Tekstvak 193">
                <a:extLst>
                  <a:ext uri="{FF2B5EF4-FFF2-40B4-BE49-F238E27FC236}">
                    <a16:creationId xmlns:a16="http://schemas.microsoft.com/office/drawing/2014/main" id="{DDA1898D-0FD3-47D6-A46D-B7D58748B9D5}"/>
                  </a:ext>
                </a:extLst>
              </p:cNvPr>
              <p:cNvSpPr txBox="1"/>
              <p:nvPr userDrawn="1"/>
            </p:nvSpPr>
            <p:spPr>
              <a:xfrm>
                <a:off x="-3565087" y="1617700"/>
                <a:ext cx="627469" cy="113727"/>
              </a:xfrm>
              <a:prstGeom prst="rect">
                <a:avLst/>
              </a:prstGeom>
              <a:noFill/>
            </p:spPr>
            <p:txBody>
              <a:bodyPr wrap="square" lIns="0" tIns="18000" rIns="0" bIns="0" rtlCol="0" anchor="t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Afbeeldingen</a:t>
                </a:r>
              </a:p>
            </p:txBody>
          </p:sp>
        </p:grpSp>
        <p:sp>
          <p:nvSpPr>
            <p:cNvPr id="163" name="Ovaal 162">
              <a:extLst>
                <a:ext uri="{FF2B5EF4-FFF2-40B4-BE49-F238E27FC236}">
                  <a16:creationId xmlns:a16="http://schemas.microsoft.com/office/drawing/2014/main" id="{C0D235F8-261C-48E0-BCBD-E21D671E177E}"/>
                </a:ext>
              </a:extLst>
            </p:cNvPr>
            <p:cNvSpPr/>
            <p:nvPr userDrawn="1"/>
          </p:nvSpPr>
          <p:spPr>
            <a:xfrm>
              <a:off x="-3603587" y="18111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164" name="Rechthoek 163">
              <a:extLst>
                <a:ext uri="{FF2B5EF4-FFF2-40B4-BE49-F238E27FC236}">
                  <a16:creationId xmlns:a16="http://schemas.microsoft.com/office/drawing/2014/main" id="{059B2ED6-1934-4D9D-A619-7183820D4B92}"/>
                </a:ext>
              </a:extLst>
            </p:cNvPr>
            <p:cNvSpPr/>
            <p:nvPr userDrawn="1"/>
          </p:nvSpPr>
          <p:spPr>
            <a:xfrm>
              <a:off x="-3319415" y="1811185"/>
              <a:ext cx="2944682" cy="32633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Kies de gewenste categorie en afbeelding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en klik 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‘Invoegen’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165" name="Rechthoek 164">
              <a:extLst>
                <a:ext uri="{FF2B5EF4-FFF2-40B4-BE49-F238E27FC236}">
                  <a16:creationId xmlns:a16="http://schemas.microsoft.com/office/drawing/2014/main" id="{78C81BFA-E61F-415E-9F09-39E0FA9FF6E7}"/>
                </a:ext>
              </a:extLst>
            </p:cNvPr>
            <p:cNvSpPr/>
            <p:nvPr userDrawn="1"/>
          </p:nvSpPr>
          <p:spPr>
            <a:xfrm>
              <a:off x="-3319415" y="2245760"/>
              <a:ext cx="825500" cy="209550"/>
            </a:xfrm>
            <a:prstGeom prst="rect">
              <a:avLst/>
            </a:prstGeom>
            <a:solidFill>
              <a:srgbClr val="1FF524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Invoegen</a:t>
              </a:r>
            </a:p>
          </p:txBody>
        </p:sp>
        <p:grpSp>
          <p:nvGrpSpPr>
            <p:cNvPr id="166" name="Groep 165">
              <a:extLst>
                <a:ext uri="{FF2B5EF4-FFF2-40B4-BE49-F238E27FC236}">
                  <a16:creationId xmlns:a16="http://schemas.microsoft.com/office/drawing/2014/main" id="{A58DA430-37A5-493F-A05F-83ECE48B5777}"/>
                </a:ext>
              </a:extLst>
            </p:cNvPr>
            <p:cNvGrpSpPr/>
            <p:nvPr userDrawn="1"/>
          </p:nvGrpSpPr>
          <p:grpSpPr>
            <a:xfrm>
              <a:off x="-3354295" y="4908999"/>
              <a:ext cx="514284" cy="506545"/>
              <a:chOff x="12617641" y="3403239"/>
              <a:chExt cx="752963" cy="741634"/>
            </a:xfrm>
          </p:grpSpPr>
          <p:grpSp>
            <p:nvGrpSpPr>
              <p:cNvPr id="177" name="Groep 176">
                <a:extLst>
                  <a:ext uri="{FF2B5EF4-FFF2-40B4-BE49-F238E27FC236}">
                    <a16:creationId xmlns:a16="http://schemas.microsoft.com/office/drawing/2014/main" id="{E0633797-E496-4BE8-AD40-FA1BF9413D0E}"/>
                  </a:ext>
                </a:extLst>
              </p:cNvPr>
              <p:cNvGrpSpPr/>
              <p:nvPr userDrawn="1"/>
            </p:nvGrpSpPr>
            <p:grpSpPr>
              <a:xfrm>
                <a:off x="12771530" y="3403239"/>
                <a:ext cx="467176" cy="448491"/>
                <a:chOff x="12782157" y="3403239"/>
                <a:chExt cx="467176" cy="448491"/>
              </a:xfrm>
            </p:grpSpPr>
            <p:grpSp>
              <p:nvGrpSpPr>
                <p:cNvPr id="180" name="Groep 179">
                  <a:extLst>
                    <a:ext uri="{FF2B5EF4-FFF2-40B4-BE49-F238E27FC236}">
                      <a16:creationId xmlns:a16="http://schemas.microsoft.com/office/drawing/2014/main" id="{A8379CB7-711E-440D-A44D-67096E1FD755}"/>
                    </a:ext>
                  </a:extLst>
                </p:cNvPr>
                <p:cNvGrpSpPr/>
                <p:nvPr userDrawn="1"/>
              </p:nvGrpSpPr>
              <p:grpSpPr>
                <a:xfrm>
                  <a:off x="12782157" y="3403239"/>
                  <a:ext cx="412976" cy="396132"/>
                  <a:chOff x="13554906" y="3320109"/>
                  <a:chExt cx="443917" cy="425811"/>
                </a:xfrm>
              </p:grpSpPr>
              <p:grpSp>
                <p:nvGrpSpPr>
                  <p:cNvPr id="187" name="Groep 186">
                    <a:extLst>
                      <a:ext uri="{FF2B5EF4-FFF2-40B4-BE49-F238E27FC236}">
                        <a16:creationId xmlns:a16="http://schemas.microsoft.com/office/drawing/2014/main" id="{5A8EF492-AFC5-41B1-B79C-34071EFF602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17" cy="425811"/>
                    <a:chOff x="12909684" y="1276143"/>
                    <a:chExt cx="443917" cy="425811"/>
                  </a:xfrm>
                </p:grpSpPr>
                <p:sp>
                  <p:nvSpPr>
                    <p:cNvPr id="190" name="Rechthoek 189">
                      <a:extLst>
                        <a:ext uri="{FF2B5EF4-FFF2-40B4-BE49-F238E27FC236}">
                          <a16:creationId xmlns:a16="http://schemas.microsoft.com/office/drawing/2014/main" id="{DBBED165-063B-47E9-BF78-2D109C7F338E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9" y="1276143"/>
                      <a:ext cx="443912" cy="425811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191" name="Rechthoek 190">
                      <a:extLst>
                        <a:ext uri="{FF2B5EF4-FFF2-40B4-BE49-F238E27FC236}">
                          <a16:creationId xmlns:a16="http://schemas.microsoft.com/office/drawing/2014/main" id="{A89C17E8-3A75-425C-88C0-851422A04498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192" name="Ovaal 191">
                      <a:extLst>
                        <a:ext uri="{FF2B5EF4-FFF2-40B4-BE49-F238E27FC236}">
                          <a16:creationId xmlns:a16="http://schemas.microsoft.com/office/drawing/2014/main" id="{FA0A83E1-58CD-4232-904A-E46107D798A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</p:grpSp>
              <p:pic>
                <p:nvPicPr>
                  <p:cNvPr id="188" name="Afbeelding 187">
                    <a:extLst>
                      <a:ext uri="{FF2B5EF4-FFF2-40B4-BE49-F238E27FC236}">
                        <a16:creationId xmlns:a16="http://schemas.microsoft.com/office/drawing/2014/main" id="{8FBC8F1F-39E9-4D62-AE36-3137799118DD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89" name="Afbeelding 188">
                    <a:extLst>
                      <a:ext uri="{FF2B5EF4-FFF2-40B4-BE49-F238E27FC236}">
                        <a16:creationId xmlns:a16="http://schemas.microsoft.com/office/drawing/2014/main" id="{5E23EBE5-A5F3-413A-8505-FD58B2FC6ADB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9" y="3449265"/>
                    <a:ext cx="173367" cy="111424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81" name="Groep 180">
                  <a:extLst>
                    <a:ext uri="{FF2B5EF4-FFF2-40B4-BE49-F238E27FC236}">
                      <a16:creationId xmlns:a16="http://schemas.microsoft.com/office/drawing/2014/main" id="{286FDE6A-9895-40BC-AEF9-ECF9E891A11F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5" name="Rechthoek 184">
                    <a:extLst>
                      <a:ext uri="{FF2B5EF4-FFF2-40B4-BE49-F238E27FC236}">
                        <a16:creationId xmlns:a16="http://schemas.microsoft.com/office/drawing/2014/main" id="{51AC46B4-66E1-423E-9B20-F389C813B9E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86" name="Rechthoek 185">
                    <a:extLst>
                      <a:ext uri="{FF2B5EF4-FFF2-40B4-BE49-F238E27FC236}">
                        <a16:creationId xmlns:a16="http://schemas.microsoft.com/office/drawing/2014/main" id="{A0843E4A-F460-45D9-8DDD-DF592DA0F088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grpSp>
              <p:nvGrpSpPr>
                <p:cNvPr id="182" name="Groep 181">
                  <a:extLst>
                    <a:ext uri="{FF2B5EF4-FFF2-40B4-BE49-F238E27FC236}">
                      <a16:creationId xmlns:a16="http://schemas.microsoft.com/office/drawing/2014/main" id="{97CED5C5-73E5-461A-987D-1DC62B66B314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3" name="Rechthoek 182">
                    <a:extLst>
                      <a:ext uri="{FF2B5EF4-FFF2-40B4-BE49-F238E27FC236}">
                        <a16:creationId xmlns:a16="http://schemas.microsoft.com/office/drawing/2014/main" id="{92D2D11F-1B5F-4095-A9E3-38013D9C6C5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84" name="Rechthoek 183">
                    <a:extLst>
                      <a:ext uri="{FF2B5EF4-FFF2-40B4-BE49-F238E27FC236}">
                        <a16:creationId xmlns:a16="http://schemas.microsoft.com/office/drawing/2014/main" id="{407CC399-5B8E-4E4E-96CE-F76D3F34C7FB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</p:grpSp>
          <p:sp>
            <p:nvSpPr>
              <p:cNvPr id="178" name="Rechthoek 177">
                <a:extLst>
                  <a:ext uri="{FF2B5EF4-FFF2-40B4-BE49-F238E27FC236}">
                    <a16:creationId xmlns:a16="http://schemas.microsoft.com/office/drawing/2014/main" id="{E9F19C65-44BB-416A-B797-1021144A3AB5}"/>
                  </a:ext>
                </a:extLst>
              </p:cNvPr>
              <p:cNvSpPr/>
              <p:nvPr userDrawn="1"/>
            </p:nvSpPr>
            <p:spPr>
              <a:xfrm>
                <a:off x="12617641" y="3889890"/>
                <a:ext cx="752963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Bijsnijden</a:t>
                </a:r>
              </a:p>
            </p:txBody>
          </p:sp>
          <p:sp>
            <p:nvSpPr>
              <p:cNvPr id="179" name="Gelijkbenige driehoek 178">
                <a:extLst>
                  <a:ext uri="{FF2B5EF4-FFF2-40B4-BE49-F238E27FC236}">
                    <a16:creationId xmlns:a16="http://schemas.microsoft.com/office/drawing/2014/main" id="{8AA8448A-4DB8-498E-841B-6AF6C595A25D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81818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167" name="Rechthoek 166">
              <a:extLst>
                <a:ext uri="{FF2B5EF4-FFF2-40B4-BE49-F238E27FC236}">
                  <a16:creationId xmlns:a16="http://schemas.microsoft.com/office/drawing/2014/main" id="{046D87D8-123B-4C7E-9B2C-29B3E0B0FE94}"/>
                </a:ext>
              </a:extLst>
            </p:cNvPr>
            <p:cNvSpPr/>
            <p:nvPr userDrawn="1"/>
          </p:nvSpPr>
          <p:spPr>
            <a:xfrm>
              <a:off x="-3786165" y="5599357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MEER WETEN?</a:t>
              </a:r>
              <a:b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Ga naar de tab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'SLIDEBUILDER’ </a:t>
              </a: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en klik</a:t>
              </a:r>
              <a:b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op de knop 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'Support &amp; Inspiratie'</a:t>
              </a:r>
            </a:p>
          </p:txBody>
        </p:sp>
        <p:grpSp>
          <p:nvGrpSpPr>
            <p:cNvPr id="168" name="ICOON_info">
              <a:extLst>
                <a:ext uri="{FF2B5EF4-FFF2-40B4-BE49-F238E27FC236}">
                  <a16:creationId xmlns:a16="http://schemas.microsoft.com/office/drawing/2014/main" id="{E7142CF8-17E4-4302-BEC8-50D80C10B1B2}"/>
                </a:ext>
              </a:extLst>
            </p:cNvPr>
            <p:cNvGrpSpPr/>
            <p:nvPr userDrawn="1"/>
          </p:nvGrpSpPr>
          <p:grpSpPr>
            <a:xfrm>
              <a:off x="-376736" y="5473131"/>
              <a:ext cx="283685" cy="283685"/>
              <a:chOff x="-510741" y="5913713"/>
              <a:chExt cx="267555" cy="267555"/>
            </a:xfrm>
          </p:grpSpPr>
          <p:sp>
            <p:nvSpPr>
              <p:cNvPr id="175" name="Ovaal 174">
                <a:extLst>
                  <a:ext uri="{FF2B5EF4-FFF2-40B4-BE49-F238E27FC236}">
                    <a16:creationId xmlns:a16="http://schemas.microsoft.com/office/drawing/2014/main" id="{8D1A7715-5EB7-41DE-B944-C0C2B38E51C0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76" name="Graphic 163" descr="Informatie">
                <a:extLst>
                  <a:ext uri="{FF2B5EF4-FFF2-40B4-BE49-F238E27FC236}">
                    <a16:creationId xmlns:a16="http://schemas.microsoft.com/office/drawing/2014/main" id="{2A7393C5-C0D5-4775-A6F3-A424BFBF768F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>
                <a:noAutofit/>
              </a:bodyPr>
              <a:lstStyle/>
              <a:p>
                <a:endParaRPr lang="nl-NL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69" name="Groep 168">
              <a:extLst>
                <a:ext uri="{FF2B5EF4-FFF2-40B4-BE49-F238E27FC236}">
                  <a16:creationId xmlns:a16="http://schemas.microsoft.com/office/drawing/2014/main" id="{613E9889-0304-4C60-BE8E-9D3171D652E1}"/>
                </a:ext>
              </a:extLst>
            </p:cNvPr>
            <p:cNvGrpSpPr/>
            <p:nvPr userDrawn="1"/>
          </p:nvGrpSpPr>
          <p:grpSpPr>
            <a:xfrm>
              <a:off x="-938434" y="5736734"/>
              <a:ext cx="627798" cy="576693"/>
              <a:chOff x="-938434" y="4570310"/>
              <a:chExt cx="627798" cy="576693"/>
            </a:xfrm>
          </p:grpSpPr>
          <p:grpSp>
            <p:nvGrpSpPr>
              <p:cNvPr id="170" name="Inspireren">
                <a:extLst>
                  <a:ext uri="{FF2B5EF4-FFF2-40B4-BE49-F238E27FC236}">
                    <a16:creationId xmlns:a16="http://schemas.microsoft.com/office/drawing/2014/main" id="{B0577222-FA1D-4B73-AA9A-2FC523B892F4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-716116" y="4570310"/>
                <a:ext cx="169778" cy="242385"/>
                <a:chOff x="4768" y="2783"/>
                <a:chExt cx="788" cy="1125"/>
              </a:xfrm>
              <a:gradFill>
                <a:gsLst>
                  <a:gs pos="0">
                    <a:srgbClr val="9D9FA1"/>
                  </a:gs>
                  <a:gs pos="70000">
                    <a:srgbClr val="211F26"/>
                  </a:gs>
                </a:gsLst>
                <a:lin ang="2700000" scaled="0"/>
              </a:gradFill>
            </p:grpSpPr>
            <p:sp>
              <p:nvSpPr>
                <p:cNvPr id="172" name="Freeform 12">
                  <a:extLst>
                    <a:ext uri="{FF2B5EF4-FFF2-40B4-BE49-F238E27FC236}">
                      <a16:creationId xmlns:a16="http://schemas.microsoft.com/office/drawing/2014/main" id="{221DF103-BEE8-4FEA-9916-5E42139BCE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1" y="3186"/>
                  <a:ext cx="319" cy="288"/>
                </a:xfrm>
                <a:custGeom>
                  <a:avLst/>
                  <a:gdLst>
                    <a:gd name="T0" fmla="*/ 220 w 319"/>
                    <a:gd name="T1" fmla="*/ 288 h 288"/>
                    <a:gd name="T2" fmla="*/ 107 w 319"/>
                    <a:gd name="T3" fmla="*/ 288 h 288"/>
                    <a:gd name="T4" fmla="*/ 0 w 319"/>
                    <a:gd name="T5" fmla="*/ 0 h 288"/>
                    <a:gd name="T6" fmla="*/ 319 w 319"/>
                    <a:gd name="T7" fmla="*/ 0 h 288"/>
                    <a:gd name="T8" fmla="*/ 220 w 319"/>
                    <a:gd name="T9" fmla="*/ 28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9" h="288">
                      <a:moveTo>
                        <a:pt x="220" y="288"/>
                      </a:moveTo>
                      <a:lnTo>
                        <a:pt x="107" y="288"/>
                      </a:lnTo>
                      <a:lnTo>
                        <a:pt x="0" y="0"/>
                      </a:lnTo>
                      <a:lnTo>
                        <a:pt x="319" y="0"/>
                      </a:lnTo>
                      <a:lnTo>
                        <a:pt x="220" y="288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173" name="Freeform 13">
                  <a:extLst>
                    <a:ext uri="{FF2B5EF4-FFF2-40B4-BE49-F238E27FC236}">
                      <a16:creationId xmlns:a16="http://schemas.microsoft.com/office/drawing/2014/main" id="{C70DED3E-58C0-40B1-931C-0D3C9D7146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2" y="3796"/>
                  <a:ext cx="282" cy="112"/>
                </a:xfrm>
                <a:custGeom>
                  <a:avLst/>
                  <a:gdLst>
                    <a:gd name="T0" fmla="*/ 229 w 251"/>
                    <a:gd name="T1" fmla="*/ 70 h 100"/>
                    <a:gd name="T2" fmla="*/ 229 w 251"/>
                    <a:gd name="T3" fmla="*/ 69 h 100"/>
                    <a:gd name="T4" fmla="*/ 251 w 251"/>
                    <a:gd name="T5" fmla="*/ 0 h 100"/>
                    <a:gd name="T6" fmla="*/ 0 w 251"/>
                    <a:gd name="T7" fmla="*/ 0 h 100"/>
                    <a:gd name="T8" fmla="*/ 22 w 251"/>
                    <a:gd name="T9" fmla="*/ 69 h 100"/>
                    <a:gd name="T10" fmla="*/ 63 w 251"/>
                    <a:gd name="T11" fmla="*/ 100 h 100"/>
                    <a:gd name="T12" fmla="*/ 188 w 251"/>
                    <a:gd name="T13" fmla="*/ 100 h 100"/>
                    <a:gd name="T14" fmla="*/ 229 w 251"/>
                    <a:gd name="T15" fmla="*/ 71 h 100"/>
                    <a:gd name="T16" fmla="*/ 229 w 251"/>
                    <a:gd name="T17" fmla="*/ 71 h 100"/>
                    <a:gd name="T18" fmla="*/ 229 w 251"/>
                    <a:gd name="T19" fmla="*/ 7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1" h="100">
                      <a:moveTo>
                        <a:pt x="229" y="70"/>
                      </a:moveTo>
                      <a:cubicBezTo>
                        <a:pt x="229" y="70"/>
                        <a:pt x="229" y="69"/>
                        <a:pt x="229" y="69"/>
                      </a:cubicBezTo>
                      <a:cubicBezTo>
                        <a:pt x="251" y="0"/>
                        <a:pt x="251" y="0"/>
                        <a:pt x="25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7" y="87"/>
                        <a:pt x="44" y="100"/>
                        <a:pt x="63" y="100"/>
                      </a:cubicBezTo>
                      <a:cubicBezTo>
                        <a:pt x="188" y="100"/>
                        <a:pt x="188" y="100"/>
                        <a:pt x="188" y="100"/>
                      </a:cubicBezTo>
                      <a:cubicBezTo>
                        <a:pt x="207" y="100"/>
                        <a:pt x="223" y="88"/>
                        <a:pt x="229" y="71"/>
                      </a:cubicBezTo>
                      <a:cubicBezTo>
                        <a:pt x="229" y="71"/>
                        <a:pt x="229" y="71"/>
                        <a:pt x="229" y="71"/>
                      </a:cubicBezTo>
                      <a:lnTo>
                        <a:pt x="229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174" name="Freeform 14">
                  <a:extLst>
                    <a:ext uri="{FF2B5EF4-FFF2-40B4-BE49-F238E27FC236}">
                      <a16:creationId xmlns:a16="http://schemas.microsoft.com/office/drawing/2014/main" id="{E06666C6-0BDE-4709-9982-3D75E7C28FB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68" y="2783"/>
                  <a:ext cx="788" cy="966"/>
                </a:xfrm>
                <a:custGeom>
                  <a:avLst/>
                  <a:gdLst>
                    <a:gd name="T0" fmla="*/ 351 w 702"/>
                    <a:gd name="T1" fmla="*/ 0 h 860"/>
                    <a:gd name="T2" fmla="*/ 0 w 702"/>
                    <a:gd name="T3" fmla="*/ 351 h 860"/>
                    <a:gd name="T4" fmla="*/ 134 w 702"/>
                    <a:gd name="T5" fmla="*/ 627 h 860"/>
                    <a:gd name="T6" fmla="*/ 165 w 702"/>
                    <a:gd name="T7" fmla="*/ 718 h 860"/>
                    <a:gd name="T8" fmla="*/ 266 w 702"/>
                    <a:gd name="T9" fmla="*/ 718 h 860"/>
                    <a:gd name="T10" fmla="*/ 266 w 702"/>
                    <a:gd name="T11" fmla="*/ 718 h 860"/>
                    <a:gd name="T12" fmla="*/ 434 w 702"/>
                    <a:gd name="T13" fmla="*/ 718 h 860"/>
                    <a:gd name="T14" fmla="*/ 419 w 702"/>
                    <a:gd name="T15" fmla="*/ 760 h 860"/>
                    <a:gd name="T16" fmla="*/ 284 w 702"/>
                    <a:gd name="T17" fmla="*/ 760 h 860"/>
                    <a:gd name="T18" fmla="*/ 284 w 702"/>
                    <a:gd name="T19" fmla="*/ 760 h 860"/>
                    <a:gd name="T20" fmla="*/ 179 w 702"/>
                    <a:gd name="T21" fmla="*/ 760 h 860"/>
                    <a:gd name="T22" fmla="*/ 212 w 702"/>
                    <a:gd name="T23" fmla="*/ 860 h 860"/>
                    <a:gd name="T24" fmla="*/ 212 w 702"/>
                    <a:gd name="T25" fmla="*/ 860 h 860"/>
                    <a:gd name="T26" fmla="*/ 216 w 702"/>
                    <a:gd name="T27" fmla="*/ 860 h 860"/>
                    <a:gd name="T28" fmla="*/ 488 w 702"/>
                    <a:gd name="T29" fmla="*/ 860 h 860"/>
                    <a:gd name="T30" fmla="*/ 491 w 702"/>
                    <a:gd name="T31" fmla="*/ 860 h 860"/>
                    <a:gd name="T32" fmla="*/ 570 w 702"/>
                    <a:gd name="T33" fmla="*/ 625 h 860"/>
                    <a:gd name="T34" fmla="*/ 702 w 702"/>
                    <a:gd name="T35" fmla="*/ 351 h 860"/>
                    <a:gd name="T36" fmla="*/ 351 w 702"/>
                    <a:gd name="T37" fmla="*/ 0 h 860"/>
                    <a:gd name="T38" fmla="*/ 587 w 702"/>
                    <a:gd name="T39" fmla="*/ 438 h 860"/>
                    <a:gd name="T40" fmla="*/ 485 w 702"/>
                    <a:gd name="T41" fmla="*/ 563 h 860"/>
                    <a:gd name="T42" fmla="*/ 454 w 702"/>
                    <a:gd name="T43" fmla="*/ 658 h 860"/>
                    <a:gd name="T44" fmla="*/ 250 w 702"/>
                    <a:gd name="T45" fmla="*/ 658 h 860"/>
                    <a:gd name="T46" fmla="*/ 219 w 702"/>
                    <a:gd name="T47" fmla="*/ 565 h 860"/>
                    <a:gd name="T48" fmla="*/ 115 w 702"/>
                    <a:gd name="T49" fmla="*/ 439 h 860"/>
                    <a:gd name="T50" fmla="*/ 99 w 702"/>
                    <a:gd name="T51" fmla="*/ 351 h 860"/>
                    <a:gd name="T52" fmla="*/ 351 w 702"/>
                    <a:gd name="T53" fmla="*/ 99 h 860"/>
                    <a:gd name="T54" fmla="*/ 603 w 702"/>
                    <a:gd name="T55" fmla="*/ 351 h 860"/>
                    <a:gd name="T56" fmla="*/ 587 w 702"/>
                    <a:gd name="T57" fmla="*/ 438 h 8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702" h="860">
                      <a:moveTo>
                        <a:pt x="351" y="0"/>
                      </a:moveTo>
                      <a:cubicBezTo>
                        <a:pt x="157" y="0"/>
                        <a:pt x="0" y="157"/>
                        <a:pt x="0" y="351"/>
                      </a:cubicBezTo>
                      <a:cubicBezTo>
                        <a:pt x="0" y="463"/>
                        <a:pt x="52" y="562"/>
                        <a:pt x="134" y="627"/>
                      </a:cubicBezTo>
                      <a:cubicBezTo>
                        <a:pt x="165" y="718"/>
                        <a:pt x="165" y="718"/>
                        <a:pt x="165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434" y="718"/>
                        <a:pt x="434" y="718"/>
                        <a:pt x="434" y="718"/>
                      </a:cubicBezTo>
                      <a:cubicBezTo>
                        <a:pt x="419" y="760"/>
                        <a:pt x="419" y="760"/>
                        <a:pt x="419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179" y="760"/>
                        <a:pt x="179" y="760"/>
                        <a:pt x="179" y="7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6" y="860"/>
                        <a:pt x="216" y="860"/>
                        <a:pt x="216" y="860"/>
                      </a:cubicBezTo>
                      <a:cubicBezTo>
                        <a:pt x="488" y="860"/>
                        <a:pt x="488" y="860"/>
                        <a:pt x="488" y="860"/>
                      </a:cubicBezTo>
                      <a:cubicBezTo>
                        <a:pt x="491" y="860"/>
                        <a:pt x="491" y="860"/>
                        <a:pt x="491" y="860"/>
                      </a:cubicBezTo>
                      <a:cubicBezTo>
                        <a:pt x="570" y="625"/>
                        <a:pt x="570" y="625"/>
                        <a:pt x="570" y="625"/>
                      </a:cubicBezTo>
                      <a:cubicBezTo>
                        <a:pt x="651" y="560"/>
                        <a:pt x="702" y="461"/>
                        <a:pt x="702" y="351"/>
                      </a:cubicBezTo>
                      <a:cubicBezTo>
                        <a:pt x="702" y="157"/>
                        <a:pt x="545" y="0"/>
                        <a:pt x="351" y="0"/>
                      </a:cubicBezTo>
                      <a:close/>
                      <a:moveTo>
                        <a:pt x="587" y="438"/>
                      </a:moveTo>
                      <a:cubicBezTo>
                        <a:pt x="568" y="490"/>
                        <a:pt x="531" y="534"/>
                        <a:pt x="485" y="563"/>
                      </a:cubicBezTo>
                      <a:cubicBezTo>
                        <a:pt x="454" y="658"/>
                        <a:pt x="454" y="658"/>
                        <a:pt x="454" y="658"/>
                      </a:cubicBezTo>
                      <a:cubicBezTo>
                        <a:pt x="250" y="658"/>
                        <a:pt x="250" y="658"/>
                        <a:pt x="250" y="658"/>
                      </a:cubicBezTo>
                      <a:cubicBezTo>
                        <a:pt x="219" y="565"/>
                        <a:pt x="219" y="565"/>
                        <a:pt x="219" y="565"/>
                      </a:cubicBezTo>
                      <a:cubicBezTo>
                        <a:pt x="172" y="536"/>
                        <a:pt x="135" y="491"/>
                        <a:pt x="115" y="439"/>
                      </a:cubicBezTo>
                      <a:cubicBezTo>
                        <a:pt x="105" y="411"/>
                        <a:pt x="99" y="382"/>
                        <a:pt x="99" y="351"/>
                      </a:cubicBezTo>
                      <a:cubicBezTo>
                        <a:pt x="99" y="212"/>
                        <a:pt x="212" y="99"/>
                        <a:pt x="351" y="99"/>
                      </a:cubicBezTo>
                      <a:cubicBezTo>
                        <a:pt x="490" y="99"/>
                        <a:pt x="603" y="212"/>
                        <a:pt x="603" y="351"/>
                      </a:cubicBezTo>
                      <a:cubicBezTo>
                        <a:pt x="603" y="381"/>
                        <a:pt x="597" y="411"/>
                        <a:pt x="587" y="4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</p:grpSp>
          <p:sp>
            <p:nvSpPr>
              <p:cNvPr id="171" name="Tekstvak 170">
                <a:extLst>
                  <a:ext uri="{FF2B5EF4-FFF2-40B4-BE49-F238E27FC236}">
                    <a16:creationId xmlns:a16="http://schemas.microsoft.com/office/drawing/2014/main" id="{B5699308-CA8A-4031-99A7-A0CD988E84CA}"/>
                  </a:ext>
                </a:extLst>
              </p:cNvPr>
              <p:cNvSpPr txBox="1"/>
              <p:nvPr userDrawn="1"/>
            </p:nvSpPr>
            <p:spPr>
              <a:xfrm>
                <a:off x="-938434" y="4824764"/>
                <a:ext cx="627798" cy="322239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Support &amp;</a:t>
                </a:r>
                <a:b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Inspiratie</a:t>
                </a:r>
              </a:p>
            </p:txBody>
          </p:sp>
        </p:grpSp>
      </p:grpSp>
      <p:grpSp>
        <p:nvGrpSpPr>
          <p:cNvPr id="11" name="- INSTRUCTIES">
            <a:extLst>
              <a:ext uri="{FF2B5EF4-FFF2-40B4-BE49-F238E27FC236}">
                <a16:creationId xmlns:a16="http://schemas.microsoft.com/office/drawing/2014/main" id="{89E69450-4E36-4DAF-ABA5-22EF0BA12832}"/>
              </a:ext>
            </a:extLst>
          </p:cNvPr>
          <p:cNvGrpSpPr/>
          <p:nvPr userDrawn="1"/>
        </p:nvGrpSpPr>
        <p:grpSpPr>
          <a:xfrm>
            <a:off x="-3786437" y="-1"/>
            <a:ext cx="3693386" cy="5952132"/>
            <a:chOff x="-3786437" y="-1"/>
            <a:chExt cx="3693386" cy="5952132"/>
          </a:xfrm>
        </p:grpSpPr>
        <p:sp>
          <p:nvSpPr>
            <p:cNvPr id="12" name="Rechthoek 11">
              <a:extLst>
                <a:ext uri="{FF2B5EF4-FFF2-40B4-BE49-F238E27FC236}">
                  <a16:creationId xmlns:a16="http://schemas.microsoft.com/office/drawing/2014/main" id="{534FE2A0-BAED-4E0B-913E-6D560E40BFA3}"/>
                </a:ext>
              </a:extLst>
            </p:cNvPr>
            <p:cNvSpPr/>
            <p:nvPr userDrawn="1"/>
          </p:nvSpPr>
          <p:spPr>
            <a:xfrm>
              <a:off x="-3786165" y="-1"/>
              <a:ext cx="3593091" cy="5124131"/>
            </a:xfrm>
            <a:prstGeom prst="rect">
              <a:avLst/>
            </a:prstGeom>
            <a:solidFill>
              <a:schemeClr val="accent2"/>
            </a:solidFill>
            <a:ln w="6350">
              <a:solidFill>
                <a:schemeClr val="accent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Tekst niveaus kiezen</a:t>
              </a:r>
            </a:p>
          </p:txBody>
        </p:sp>
        <p:sp>
          <p:nvSpPr>
            <p:cNvPr id="13" name="Ovaal 12">
              <a:extLst>
                <a:ext uri="{FF2B5EF4-FFF2-40B4-BE49-F238E27FC236}">
                  <a16:creationId xmlns:a16="http://schemas.microsoft.com/office/drawing/2014/main" id="{A8E4BD39-C3BF-47E4-B694-6C5AD1324EC9}"/>
                </a:ext>
              </a:extLst>
            </p:cNvPr>
            <p:cNvSpPr/>
            <p:nvPr userDrawn="1"/>
          </p:nvSpPr>
          <p:spPr>
            <a:xfrm>
              <a:off x="-3604183" y="18374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14" name="Rechthoek 13">
              <a:extLst>
                <a:ext uri="{FF2B5EF4-FFF2-40B4-BE49-F238E27FC236}">
                  <a16:creationId xmlns:a16="http://schemas.microsoft.com/office/drawing/2014/main" id="{BBFFD7BE-BA36-4B10-9BC1-30FE7C0FDA8C}"/>
                </a:ext>
              </a:extLst>
            </p:cNvPr>
            <p:cNvSpPr/>
            <p:nvPr userDrawn="1"/>
          </p:nvSpPr>
          <p:spPr>
            <a:xfrm>
              <a:off x="-3319415" y="183748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9875" marR="0" lvl="0" indent="-269875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bg1"/>
                </a:buClr>
                <a:buSzTx/>
                <a:buFont typeface="Calibri" panose="020F0502020204030204" pitchFamily="34" charset="0"/>
                <a:buChar char="›"/>
                <a:tabLst/>
                <a:defRPr/>
              </a:pP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endParaRPr kumimoji="0" lang="nl-NL" sz="14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15" name="Ovaal 14">
              <a:extLst>
                <a:ext uri="{FF2B5EF4-FFF2-40B4-BE49-F238E27FC236}">
                  <a16:creationId xmlns:a16="http://schemas.microsoft.com/office/drawing/2014/main" id="{641EC8EB-FF6D-443F-9070-F80BBDC61621}"/>
                </a:ext>
              </a:extLst>
            </p:cNvPr>
            <p:cNvSpPr/>
            <p:nvPr userDrawn="1"/>
          </p:nvSpPr>
          <p:spPr>
            <a:xfrm>
              <a:off x="-3604183" y="219682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16" name="Rechthoek 15">
              <a:extLst>
                <a:ext uri="{FF2B5EF4-FFF2-40B4-BE49-F238E27FC236}">
                  <a16:creationId xmlns:a16="http://schemas.microsoft.com/office/drawing/2014/main" id="{4FDC1039-4CC1-44D6-A968-D359FD8899A6}"/>
                </a:ext>
              </a:extLst>
            </p:cNvPr>
            <p:cNvSpPr/>
            <p:nvPr userDrawn="1"/>
          </p:nvSpPr>
          <p:spPr>
            <a:xfrm>
              <a:off x="-3604183" y="1196113"/>
              <a:ext cx="3229047" cy="45922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Gebruik onder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‘Start’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de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lijstniveau-knoppen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om een tekst niveau te kiezen. 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Kies uit:</a:t>
              </a:r>
            </a:p>
          </p:txBody>
        </p:sp>
        <p:sp>
          <p:nvSpPr>
            <p:cNvPr id="18" name="Rechthoek 17">
              <a:extLst>
                <a:ext uri="{FF2B5EF4-FFF2-40B4-BE49-F238E27FC236}">
                  <a16:creationId xmlns:a16="http://schemas.microsoft.com/office/drawing/2014/main" id="{29D9691D-2D19-41B7-A00B-E3899A3EEED0}"/>
                </a:ext>
              </a:extLst>
            </p:cNvPr>
            <p:cNvSpPr/>
            <p:nvPr userDrawn="1"/>
          </p:nvSpPr>
          <p:spPr>
            <a:xfrm>
              <a:off x="-3319415" y="219682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39750" marR="0" lvl="0" indent="-269875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bg1"/>
                </a:buClr>
                <a:buSzTx/>
                <a:buFont typeface="Calibri" panose="020F0502020204030204" pitchFamily="34" charset="0"/>
                <a:buChar char="›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Sub-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endParaRPr kumimoji="0" lang="nl-NL" sz="14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19" name="Ovaal 18">
              <a:extLst>
                <a:ext uri="{FF2B5EF4-FFF2-40B4-BE49-F238E27FC236}">
                  <a16:creationId xmlns:a16="http://schemas.microsoft.com/office/drawing/2014/main" id="{3735FD10-2E6A-4C37-9E32-C87A1B425510}"/>
                </a:ext>
              </a:extLst>
            </p:cNvPr>
            <p:cNvSpPr/>
            <p:nvPr userDrawn="1"/>
          </p:nvSpPr>
          <p:spPr>
            <a:xfrm>
              <a:off x="-3604183" y="255617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20" name="Rechthoek 19">
              <a:extLst>
                <a:ext uri="{FF2B5EF4-FFF2-40B4-BE49-F238E27FC236}">
                  <a16:creationId xmlns:a16="http://schemas.microsoft.com/office/drawing/2014/main" id="{517835D5-13AD-45B7-A571-F52C3CDF11E2}"/>
                </a:ext>
              </a:extLst>
            </p:cNvPr>
            <p:cNvSpPr/>
            <p:nvPr userDrawn="1"/>
          </p:nvSpPr>
          <p:spPr>
            <a:xfrm>
              <a:off x="-3319415" y="255617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Calibri" panose="020F0502020204030204" pitchFamily="34" charset="0"/>
                <a:buNone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Platte tekst</a:t>
              </a:r>
            </a:p>
          </p:txBody>
        </p:sp>
        <p:sp>
          <p:nvSpPr>
            <p:cNvPr id="21" name="Ovaal 20">
              <a:extLst>
                <a:ext uri="{FF2B5EF4-FFF2-40B4-BE49-F238E27FC236}">
                  <a16:creationId xmlns:a16="http://schemas.microsoft.com/office/drawing/2014/main" id="{826E9EA3-D6D9-4ECF-B844-527B062AEA95}"/>
                </a:ext>
              </a:extLst>
            </p:cNvPr>
            <p:cNvSpPr/>
            <p:nvPr userDrawn="1"/>
          </p:nvSpPr>
          <p:spPr>
            <a:xfrm>
              <a:off x="-3604183" y="291551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22" name="Rechthoek 21">
              <a:extLst>
                <a:ext uri="{FF2B5EF4-FFF2-40B4-BE49-F238E27FC236}">
                  <a16:creationId xmlns:a16="http://schemas.microsoft.com/office/drawing/2014/main" id="{2691AE25-919D-4B0E-A54F-8CD1FEA7C231}"/>
                </a:ext>
              </a:extLst>
            </p:cNvPr>
            <p:cNvSpPr/>
            <p:nvPr userDrawn="1"/>
          </p:nvSpPr>
          <p:spPr>
            <a:xfrm>
              <a:off x="-3319415" y="291551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Titel / Quote</a:t>
              </a:r>
            </a:p>
          </p:txBody>
        </p:sp>
        <p:sp>
          <p:nvSpPr>
            <p:cNvPr id="23" name="Ovaal 22">
              <a:extLst>
                <a:ext uri="{FF2B5EF4-FFF2-40B4-BE49-F238E27FC236}">
                  <a16:creationId xmlns:a16="http://schemas.microsoft.com/office/drawing/2014/main" id="{DEA1D955-E2A4-4D73-B6AA-D78B79005F3B}"/>
                </a:ext>
              </a:extLst>
            </p:cNvPr>
            <p:cNvSpPr/>
            <p:nvPr userDrawn="1"/>
          </p:nvSpPr>
          <p:spPr>
            <a:xfrm>
              <a:off x="-3604183" y="327486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5</a:t>
              </a:r>
            </a:p>
          </p:txBody>
        </p:sp>
        <p:sp>
          <p:nvSpPr>
            <p:cNvPr id="24" name="Rechthoek 23">
              <a:extLst>
                <a:ext uri="{FF2B5EF4-FFF2-40B4-BE49-F238E27FC236}">
                  <a16:creationId xmlns:a16="http://schemas.microsoft.com/office/drawing/2014/main" id="{E642F371-193E-4F16-9AA1-BB74560A8D6E}"/>
                </a:ext>
              </a:extLst>
            </p:cNvPr>
            <p:cNvSpPr/>
            <p:nvPr userDrawn="1"/>
          </p:nvSpPr>
          <p:spPr>
            <a:xfrm>
              <a:off x="-3319415" y="327486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Subtitel</a:t>
              </a:r>
            </a:p>
          </p:txBody>
        </p:sp>
        <p:sp>
          <p:nvSpPr>
            <p:cNvPr id="25" name="Ovaal 24">
              <a:extLst>
                <a:ext uri="{FF2B5EF4-FFF2-40B4-BE49-F238E27FC236}">
                  <a16:creationId xmlns:a16="http://schemas.microsoft.com/office/drawing/2014/main" id="{CAB96F79-8B51-4EDC-8172-CD7CFE168012}"/>
                </a:ext>
              </a:extLst>
            </p:cNvPr>
            <p:cNvSpPr/>
            <p:nvPr userDrawn="1"/>
          </p:nvSpPr>
          <p:spPr>
            <a:xfrm>
              <a:off x="-3604183" y="363420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6</a:t>
              </a:r>
            </a:p>
          </p:txBody>
        </p:sp>
        <p:sp>
          <p:nvSpPr>
            <p:cNvPr id="26" name="Rechthoek 25">
              <a:extLst>
                <a:ext uri="{FF2B5EF4-FFF2-40B4-BE49-F238E27FC236}">
                  <a16:creationId xmlns:a16="http://schemas.microsoft.com/office/drawing/2014/main" id="{88D6C5BC-65C0-4B69-B702-5682E70A5261}"/>
                </a:ext>
              </a:extLst>
            </p:cNvPr>
            <p:cNvSpPr/>
            <p:nvPr userDrawn="1"/>
          </p:nvSpPr>
          <p:spPr>
            <a:xfrm>
              <a:off x="-3319415" y="399355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bg1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Numerieke 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 </a:t>
              </a:r>
            </a:p>
          </p:txBody>
        </p:sp>
        <p:sp>
          <p:nvSpPr>
            <p:cNvPr id="27" name="Ovaal 26">
              <a:extLst>
                <a:ext uri="{FF2B5EF4-FFF2-40B4-BE49-F238E27FC236}">
                  <a16:creationId xmlns:a16="http://schemas.microsoft.com/office/drawing/2014/main" id="{79DD761F-A722-4EF4-BC54-816BB1791334}"/>
                </a:ext>
              </a:extLst>
            </p:cNvPr>
            <p:cNvSpPr/>
            <p:nvPr userDrawn="1"/>
          </p:nvSpPr>
          <p:spPr>
            <a:xfrm>
              <a:off x="-3604183" y="399355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7</a:t>
              </a:r>
            </a:p>
          </p:txBody>
        </p:sp>
        <p:sp>
          <p:nvSpPr>
            <p:cNvPr id="28" name="Rechthoek 27">
              <a:extLst>
                <a:ext uri="{FF2B5EF4-FFF2-40B4-BE49-F238E27FC236}">
                  <a16:creationId xmlns:a16="http://schemas.microsoft.com/office/drawing/2014/main" id="{B533DD2D-E5A1-4C23-B983-F28C4C141BF1}"/>
                </a:ext>
              </a:extLst>
            </p:cNvPr>
            <p:cNvSpPr/>
            <p:nvPr userDrawn="1"/>
          </p:nvSpPr>
          <p:spPr>
            <a:xfrm>
              <a:off x="-3325830" y="435289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bg1"/>
                </a:buClr>
                <a:buSzTx/>
                <a:buFont typeface="+mj-lt"/>
                <a:buAutoNum type="alphaLcPeriod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Alfabetische 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 </a:t>
              </a:r>
            </a:p>
          </p:txBody>
        </p:sp>
        <p:sp>
          <p:nvSpPr>
            <p:cNvPr id="29" name="Ovaal 28">
              <a:extLst>
                <a:ext uri="{FF2B5EF4-FFF2-40B4-BE49-F238E27FC236}">
                  <a16:creationId xmlns:a16="http://schemas.microsoft.com/office/drawing/2014/main" id="{087436E0-FF76-4E03-8696-A4F4B6360288}"/>
                </a:ext>
              </a:extLst>
            </p:cNvPr>
            <p:cNvSpPr/>
            <p:nvPr userDrawn="1"/>
          </p:nvSpPr>
          <p:spPr>
            <a:xfrm>
              <a:off x="-3604183" y="435289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8</a:t>
              </a:r>
            </a:p>
          </p:txBody>
        </p:sp>
        <p:sp>
          <p:nvSpPr>
            <p:cNvPr id="30" name="Rechthoek 29">
              <a:extLst>
                <a:ext uri="{FF2B5EF4-FFF2-40B4-BE49-F238E27FC236}">
                  <a16:creationId xmlns:a16="http://schemas.microsoft.com/office/drawing/2014/main" id="{605EA672-61CC-4CD9-85C4-6A6D3B94BA00}"/>
                </a:ext>
              </a:extLst>
            </p:cNvPr>
            <p:cNvSpPr/>
            <p:nvPr userDrawn="1"/>
          </p:nvSpPr>
          <p:spPr>
            <a:xfrm>
              <a:off x="-3319415" y="4712245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200" b="0" i="1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*Bronvermelding </a:t>
              </a:r>
            </a:p>
          </p:txBody>
        </p:sp>
        <p:sp>
          <p:nvSpPr>
            <p:cNvPr id="31" name="Ovaal 30">
              <a:extLst>
                <a:ext uri="{FF2B5EF4-FFF2-40B4-BE49-F238E27FC236}">
                  <a16:creationId xmlns:a16="http://schemas.microsoft.com/office/drawing/2014/main" id="{9F988DCA-7525-4C11-9B54-AC216E27ED32}"/>
                </a:ext>
              </a:extLst>
            </p:cNvPr>
            <p:cNvSpPr/>
            <p:nvPr userDrawn="1"/>
          </p:nvSpPr>
          <p:spPr>
            <a:xfrm>
              <a:off x="-3604183" y="4712245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9</a:t>
              </a:r>
            </a:p>
          </p:txBody>
        </p:sp>
        <p:sp>
          <p:nvSpPr>
            <p:cNvPr id="32" name="Rechthoek 31">
              <a:extLst>
                <a:ext uri="{FF2B5EF4-FFF2-40B4-BE49-F238E27FC236}">
                  <a16:creationId xmlns:a16="http://schemas.microsoft.com/office/drawing/2014/main" id="{E8C7208A-09E1-44F2-89A7-A63A4B6F31F1}"/>
                </a:ext>
              </a:extLst>
            </p:cNvPr>
            <p:cNvSpPr/>
            <p:nvPr userDrawn="1"/>
          </p:nvSpPr>
          <p:spPr>
            <a:xfrm>
              <a:off x="-3319415" y="363420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Kop</a:t>
              </a:r>
            </a:p>
          </p:txBody>
        </p:sp>
        <p:sp>
          <p:nvSpPr>
            <p:cNvPr id="33" name="Rechthoek 32">
              <a:extLst>
                <a:ext uri="{FF2B5EF4-FFF2-40B4-BE49-F238E27FC236}">
                  <a16:creationId xmlns:a16="http://schemas.microsoft.com/office/drawing/2014/main" id="{1CD9D1F2-7A68-4AB4-AE0E-213AA3D664D9}"/>
                </a:ext>
              </a:extLst>
            </p:cNvPr>
            <p:cNvSpPr/>
            <p:nvPr userDrawn="1"/>
          </p:nvSpPr>
          <p:spPr>
            <a:xfrm>
              <a:off x="-3786437" y="5124131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MEER WETEN?</a:t>
              </a:r>
              <a:b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Ga naar de tab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'SLIDEBUILDER’ </a:t>
              </a: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en klik</a:t>
              </a:r>
              <a:b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op de knop 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'Support &amp; Inspiratie'</a:t>
              </a:r>
            </a:p>
          </p:txBody>
        </p:sp>
        <p:grpSp>
          <p:nvGrpSpPr>
            <p:cNvPr id="34" name="ICOON_info">
              <a:extLst>
                <a:ext uri="{FF2B5EF4-FFF2-40B4-BE49-F238E27FC236}">
                  <a16:creationId xmlns:a16="http://schemas.microsoft.com/office/drawing/2014/main" id="{E262E8E2-5CF2-45E4-80B4-F1796027A5B2}"/>
                </a:ext>
              </a:extLst>
            </p:cNvPr>
            <p:cNvGrpSpPr/>
            <p:nvPr userDrawn="1"/>
          </p:nvGrpSpPr>
          <p:grpSpPr>
            <a:xfrm>
              <a:off x="-376736" y="5063968"/>
              <a:ext cx="283685" cy="283685"/>
              <a:chOff x="-510741" y="5913713"/>
              <a:chExt cx="267555" cy="267555"/>
            </a:xfrm>
          </p:grpSpPr>
          <p:sp>
            <p:nvSpPr>
              <p:cNvPr id="82" name="Ovaal 81">
                <a:extLst>
                  <a:ext uri="{FF2B5EF4-FFF2-40B4-BE49-F238E27FC236}">
                    <a16:creationId xmlns:a16="http://schemas.microsoft.com/office/drawing/2014/main" id="{10C7205A-DF32-48A2-BAC5-B771CEF8BD53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3" name="Graphic 163" descr="Informatie">
                <a:extLst>
                  <a:ext uri="{FF2B5EF4-FFF2-40B4-BE49-F238E27FC236}">
                    <a16:creationId xmlns:a16="http://schemas.microsoft.com/office/drawing/2014/main" id="{192653BA-B806-4A58-9222-72C5DA6585AF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35" name="VOORBEELD">
              <a:extLst>
                <a:ext uri="{FF2B5EF4-FFF2-40B4-BE49-F238E27FC236}">
                  <a16:creationId xmlns:a16="http://schemas.microsoft.com/office/drawing/2014/main" id="{971AD02F-2738-4E62-858D-416AA85EB330}"/>
                </a:ext>
              </a:extLst>
            </p:cNvPr>
            <p:cNvGrpSpPr/>
            <p:nvPr userDrawn="1"/>
          </p:nvGrpSpPr>
          <p:grpSpPr>
            <a:xfrm>
              <a:off x="-3605171" y="458674"/>
              <a:ext cx="3234311" cy="558875"/>
              <a:chOff x="-3605171" y="458674"/>
              <a:chExt cx="3234311" cy="558875"/>
            </a:xfrm>
          </p:grpSpPr>
          <p:sp>
            <p:nvSpPr>
              <p:cNvPr id="42" name="Rechthoek 41">
                <a:extLst>
                  <a:ext uri="{FF2B5EF4-FFF2-40B4-BE49-F238E27FC236}">
                    <a16:creationId xmlns:a16="http://schemas.microsoft.com/office/drawing/2014/main" id="{E6F18EFB-02CF-41C4-8BAF-2DB6C509F882}"/>
                  </a:ext>
                </a:extLst>
              </p:cNvPr>
              <p:cNvSpPr/>
              <p:nvPr userDrawn="1"/>
            </p:nvSpPr>
            <p:spPr>
              <a:xfrm>
                <a:off x="-3604183" y="458674"/>
                <a:ext cx="393459" cy="184058"/>
              </a:xfrm>
              <a:prstGeom prst="rect">
                <a:avLst/>
              </a:prstGeom>
              <a:solidFill>
                <a:srgbClr val="F8F8F8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1800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Start</a:t>
                </a:r>
              </a:p>
            </p:txBody>
          </p:sp>
          <p:sp>
            <p:nvSpPr>
              <p:cNvPr id="43" name="Rechthoek 42">
                <a:extLst>
                  <a:ext uri="{FF2B5EF4-FFF2-40B4-BE49-F238E27FC236}">
                    <a16:creationId xmlns:a16="http://schemas.microsoft.com/office/drawing/2014/main" id="{EC54E051-3BF1-46B2-99B0-0AC5A7F7ECEB}"/>
                  </a:ext>
                </a:extLst>
              </p:cNvPr>
              <p:cNvSpPr/>
              <p:nvPr userDrawn="1"/>
            </p:nvSpPr>
            <p:spPr>
              <a:xfrm>
                <a:off x="-3599184" y="621345"/>
                <a:ext cx="383782" cy="27171"/>
              </a:xfrm>
              <a:prstGeom prst="rect">
                <a:avLst/>
              </a:prstGeom>
              <a:solidFill>
                <a:srgbClr val="B7462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44" name="Groep 43">
                <a:extLst>
                  <a:ext uri="{FF2B5EF4-FFF2-40B4-BE49-F238E27FC236}">
                    <a16:creationId xmlns:a16="http://schemas.microsoft.com/office/drawing/2014/main" id="{45EEB163-BA20-4B7D-A9F1-4947F9012413}"/>
                  </a:ext>
                </a:extLst>
              </p:cNvPr>
              <p:cNvGrpSpPr/>
              <p:nvPr userDrawn="1"/>
            </p:nvGrpSpPr>
            <p:grpSpPr>
              <a:xfrm>
                <a:off x="-3386247" y="830871"/>
                <a:ext cx="139423" cy="109566"/>
                <a:chOff x="-2866744" y="827071"/>
                <a:chExt cx="168701" cy="132575"/>
              </a:xfrm>
            </p:grpSpPr>
            <p:grpSp>
              <p:nvGrpSpPr>
                <p:cNvPr id="75" name="Groep 74">
                  <a:extLst>
                    <a:ext uri="{FF2B5EF4-FFF2-40B4-BE49-F238E27FC236}">
                      <a16:creationId xmlns:a16="http://schemas.microsoft.com/office/drawing/2014/main" id="{842A5C4A-EC0B-40A9-8AA1-EF9CEFFE91C9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77" name="Rechte verbindingslijn 76">
                    <a:extLst>
                      <a:ext uri="{FF2B5EF4-FFF2-40B4-BE49-F238E27FC236}">
                        <a16:creationId xmlns:a16="http://schemas.microsoft.com/office/drawing/2014/main" id="{57E5E50E-DFD5-4790-8C4C-AD8273243B2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8" name="Rechte verbindingslijn 77">
                    <a:extLst>
                      <a:ext uri="{FF2B5EF4-FFF2-40B4-BE49-F238E27FC236}">
                        <a16:creationId xmlns:a16="http://schemas.microsoft.com/office/drawing/2014/main" id="{8B059303-9617-4808-A870-C522634C37C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9" name="Rechte verbindingslijn 78">
                    <a:extLst>
                      <a:ext uri="{FF2B5EF4-FFF2-40B4-BE49-F238E27FC236}">
                        <a16:creationId xmlns:a16="http://schemas.microsoft.com/office/drawing/2014/main" id="{23E5B79B-F3CA-4228-B597-CDE29A23811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0" name="Rechte verbindingslijn 79">
                    <a:extLst>
                      <a:ext uri="{FF2B5EF4-FFF2-40B4-BE49-F238E27FC236}">
                        <a16:creationId xmlns:a16="http://schemas.microsoft.com/office/drawing/2014/main" id="{C6CEB0A2-E57F-405E-B821-FFD131C13B4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1" name="Rechte verbindingslijn 80">
                    <a:extLst>
                      <a:ext uri="{FF2B5EF4-FFF2-40B4-BE49-F238E27FC236}">
                        <a16:creationId xmlns:a16="http://schemas.microsoft.com/office/drawing/2014/main" id="{FE02BBE2-AE8D-46BC-9265-BBF29349BC3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76" name="Pijl: rechts 75">
                  <a:extLst>
                    <a:ext uri="{FF2B5EF4-FFF2-40B4-BE49-F238E27FC236}">
                      <a16:creationId xmlns:a16="http://schemas.microsoft.com/office/drawing/2014/main" id="{F0AD9423-0D35-4D4A-AA66-DE0D2E1578BA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45" name="Groep 44">
                <a:extLst>
                  <a:ext uri="{FF2B5EF4-FFF2-40B4-BE49-F238E27FC236}">
                    <a16:creationId xmlns:a16="http://schemas.microsoft.com/office/drawing/2014/main" id="{C4392831-8031-40A6-8AB2-67E7BC2A22F3}"/>
                  </a:ext>
                </a:extLst>
              </p:cNvPr>
              <p:cNvGrpSpPr/>
              <p:nvPr userDrawn="1"/>
            </p:nvGrpSpPr>
            <p:grpSpPr>
              <a:xfrm>
                <a:off x="-3605171" y="830871"/>
                <a:ext cx="139423" cy="109566"/>
                <a:chOff x="-2866744" y="518074"/>
                <a:chExt cx="168701" cy="132575"/>
              </a:xfrm>
            </p:grpSpPr>
            <p:grpSp>
              <p:nvGrpSpPr>
                <p:cNvPr id="68" name="Groep 67">
                  <a:extLst>
                    <a:ext uri="{FF2B5EF4-FFF2-40B4-BE49-F238E27FC236}">
                      <a16:creationId xmlns:a16="http://schemas.microsoft.com/office/drawing/2014/main" id="{55CA6950-7F84-4FBD-B618-CF9C488B17B6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70" name="Rechte verbindingslijn 69">
                    <a:extLst>
                      <a:ext uri="{FF2B5EF4-FFF2-40B4-BE49-F238E27FC236}">
                        <a16:creationId xmlns:a16="http://schemas.microsoft.com/office/drawing/2014/main" id="{0B944895-64AF-4B37-939E-E1EE287C0AB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1" name="Rechte verbindingslijn 70">
                    <a:extLst>
                      <a:ext uri="{FF2B5EF4-FFF2-40B4-BE49-F238E27FC236}">
                        <a16:creationId xmlns:a16="http://schemas.microsoft.com/office/drawing/2014/main" id="{B0E71AAD-AF1C-437C-BEA2-C8F513D1AA4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2" name="Rechte verbindingslijn 71">
                    <a:extLst>
                      <a:ext uri="{FF2B5EF4-FFF2-40B4-BE49-F238E27FC236}">
                        <a16:creationId xmlns:a16="http://schemas.microsoft.com/office/drawing/2014/main" id="{0F08EED5-ADCD-40EA-BC71-ACAE458F7AD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3" name="Rechte verbindingslijn 72">
                    <a:extLst>
                      <a:ext uri="{FF2B5EF4-FFF2-40B4-BE49-F238E27FC236}">
                        <a16:creationId xmlns:a16="http://schemas.microsoft.com/office/drawing/2014/main" id="{79A19C92-3D39-4B15-91F0-2734C1F74C1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4" name="Rechte verbindingslijn 73">
                    <a:extLst>
                      <a:ext uri="{FF2B5EF4-FFF2-40B4-BE49-F238E27FC236}">
                        <a16:creationId xmlns:a16="http://schemas.microsoft.com/office/drawing/2014/main" id="{658A714B-12D0-4F4E-AC54-F981E7740DA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69" name="Pijl: rechts 68">
                  <a:extLst>
                    <a:ext uri="{FF2B5EF4-FFF2-40B4-BE49-F238E27FC236}">
                      <a16:creationId xmlns:a16="http://schemas.microsoft.com/office/drawing/2014/main" id="{91A96633-994E-47A5-BE87-CDDAD26E197B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cxnSp>
            <p:nvCxnSpPr>
              <p:cNvPr id="46" name="Rechte verbindingslijn 45">
                <a:extLst>
                  <a:ext uri="{FF2B5EF4-FFF2-40B4-BE49-F238E27FC236}">
                    <a16:creationId xmlns:a16="http://schemas.microsoft.com/office/drawing/2014/main" id="{B6C8B7FF-D08D-4024-8864-A7C5413C5344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459956" y="588169"/>
                <a:ext cx="547687" cy="219076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47" name="Rechte verbindingslijn 46">
                <a:extLst>
                  <a:ext uri="{FF2B5EF4-FFF2-40B4-BE49-F238E27FC236}">
                    <a16:creationId xmlns:a16="http://schemas.microsoft.com/office/drawing/2014/main" id="{64987F3F-B19C-492E-9CD0-0592EBDC46F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224213" y="828675"/>
                <a:ext cx="319088" cy="0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sp>
            <p:nvSpPr>
              <p:cNvPr id="48" name="Rechthoek 47">
                <a:extLst>
                  <a:ext uri="{FF2B5EF4-FFF2-40B4-BE49-F238E27FC236}">
                    <a16:creationId xmlns:a16="http://schemas.microsoft.com/office/drawing/2014/main" id="{98A49A60-4DD1-4D15-8958-2CD6E39C1DBF}"/>
                  </a:ext>
                </a:extLst>
              </p:cNvPr>
              <p:cNvSpPr/>
              <p:nvPr userDrawn="1"/>
            </p:nvSpPr>
            <p:spPr>
              <a:xfrm>
                <a:off x="-2559903" y="512179"/>
                <a:ext cx="2189042" cy="15108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Tekstniveau omhoog</a:t>
                </a:r>
              </a:p>
            </p:txBody>
          </p:sp>
          <p:sp>
            <p:nvSpPr>
              <p:cNvPr id="49" name="Rechthoek 48">
                <a:extLst>
                  <a:ext uri="{FF2B5EF4-FFF2-40B4-BE49-F238E27FC236}">
                    <a16:creationId xmlns:a16="http://schemas.microsoft.com/office/drawing/2014/main" id="{03DFCACE-17E2-45AA-953F-59394B0C5F5F}"/>
                  </a:ext>
                </a:extLst>
              </p:cNvPr>
              <p:cNvSpPr/>
              <p:nvPr userDrawn="1"/>
            </p:nvSpPr>
            <p:spPr>
              <a:xfrm>
                <a:off x="-2559903" y="819562"/>
                <a:ext cx="2189043" cy="142202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Tekstniveau omlaag</a:t>
                </a:r>
              </a:p>
            </p:txBody>
          </p:sp>
          <p:grpSp>
            <p:nvGrpSpPr>
              <p:cNvPr id="50" name="Groep 49">
                <a:extLst>
                  <a:ext uri="{FF2B5EF4-FFF2-40B4-BE49-F238E27FC236}">
                    <a16:creationId xmlns:a16="http://schemas.microsoft.com/office/drawing/2014/main" id="{FA1C04E4-AD0E-460F-A544-E42E7E6E3A60}"/>
                  </a:ext>
                </a:extLst>
              </p:cNvPr>
              <p:cNvGrpSpPr/>
              <p:nvPr userDrawn="1"/>
            </p:nvGrpSpPr>
            <p:grpSpPr>
              <a:xfrm>
                <a:off x="-2916763" y="769168"/>
                <a:ext cx="268738" cy="248381"/>
                <a:chOff x="-2916763" y="769168"/>
                <a:chExt cx="268738" cy="248381"/>
              </a:xfrm>
            </p:grpSpPr>
            <p:sp>
              <p:nvSpPr>
                <p:cNvPr id="60" name="Rechthoek 59">
                  <a:extLst>
                    <a:ext uri="{FF2B5EF4-FFF2-40B4-BE49-F238E27FC236}">
                      <a16:creationId xmlns:a16="http://schemas.microsoft.com/office/drawing/2014/main" id="{483EFFCD-02DA-4862-BD82-33D14C305034}"/>
                    </a:ext>
                  </a:extLst>
                </p:cNvPr>
                <p:cNvSpPr/>
                <p:nvPr userDrawn="1"/>
              </p:nvSpPr>
              <p:spPr>
                <a:xfrm>
                  <a:off x="-2916763" y="769168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61" name="Groep 60">
                  <a:extLst>
                    <a:ext uri="{FF2B5EF4-FFF2-40B4-BE49-F238E27FC236}">
                      <a16:creationId xmlns:a16="http://schemas.microsoft.com/office/drawing/2014/main" id="{FB38A52A-DCBB-4417-B52A-3148E4346D05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63" name="Rechte verbindingslijn 62">
                    <a:extLst>
                      <a:ext uri="{FF2B5EF4-FFF2-40B4-BE49-F238E27FC236}">
                        <a16:creationId xmlns:a16="http://schemas.microsoft.com/office/drawing/2014/main" id="{A5A5948E-D859-486C-AED9-21FFE2FC1EF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4" name="Rechte verbindingslijn 63">
                    <a:extLst>
                      <a:ext uri="{FF2B5EF4-FFF2-40B4-BE49-F238E27FC236}">
                        <a16:creationId xmlns:a16="http://schemas.microsoft.com/office/drawing/2014/main" id="{171EE579-C475-4F83-B71C-E1E6F434266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5" name="Rechte verbindingslijn 64">
                    <a:extLst>
                      <a:ext uri="{FF2B5EF4-FFF2-40B4-BE49-F238E27FC236}">
                        <a16:creationId xmlns:a16="http://schemas.microsoft.com/office/drawing/2014/main" id="{A63756E6-4714-49ED-BCDB-54E4DBFFD07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6" name="Rechte verbindingslijn 65">
                    <a:extLst>
                      <a:ext uri="{FF2B5EF4-FFF2-40B4-BE49-F238E27FC236}">
                        <a16:creationId xmlns:a16="http://schemas.microsoft.com/office/drawing/2014/main" id="{54BCB738-B9AB-493A-B692-7ECA8C4FBA7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7" name="Rechte verbindingslijn 66">
                    <a:extLst>
                      <a:ext uri="{FF2B5EF4-FFF2-40B4-BE49-F238E27FC236}">
                        <a16:creationId xmlns:a16="http://schemas.microsoft.com/office/drawing/2014/main" id="{19C51BF0-35BC-4722-8868-482FD33ABDD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62" name="Pijl: rechts 61">
                  <a:extLst>
                    <a:ext uri="{FF2B5EF4-FFF2-40B4-BE49-F238E27FC236}">
                      <a16:creationId xmlns:a16="http://schemas.microsoft.com/office/drawing/2014/main" id="{AC2379D7-D994-44EC-AD61-DC86357CE287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51" name="Groep 50">
                <a:extLst>
                  <a:ext uri="{FF2B5EF4-FFF2-40B4-BE49-F238E27FC236}">
                    <a16:creationId xmlns:a16="http://schemas.microsoft.com/office/drawing/2014/main" id="{0D92A2BA-E629-4050-94F1-E3EC14E1E0FE}"/>
                  </a:ext>
                </a:extLst>
              </p:cNvPr>
              <p:cNvGrpSpPr/>
              <p:nvPr userDrawn="1"/>
            </p:nvGrpSpPr>
            <p:grpSpPr>
              <a:xfrm>
                <a:off x="-2916763" y="460171"/>
                <a:ext cx="268738" cy="248381"/>
                <a:chOff x="-2916763" y="460171"/>
                <a:chExt cx="268738" cy="248381"/>
              </a:xfrm>
            </p:grpSpPr>
            <p:sp>
              <p:nvSpPr>
                <p:cNvPr id="52" name="Rechthoek 51">
                  <a:extLst>
                    <a:ext uri="{FF2B5EF4-FFF2-40B4-BE49-F238E27FC236}">
                      <a16:creationId xmlns:a16="http://schemas.microsoft.com/office/drawing/2014/main" id="{A91C341B-9837-4B7E-AB36-D9E35CE0B7AC}"/>
                    </a:ext>
                  </a:extLst>
                </p:cNvPr>
                <p:cNvSpPr/>
                <p:nvPr userDrawn="1"/>
              </p:nvSpPr>
              <p:spPr>
                <a:xfrm>
                  <a:off x="-2916763" y="460171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53" name="Groep 52">
                  <a:extLst>
                    <a:ext uri="{FF2B5EF4-FFF2-40B4-BE49-F238E27FC236}">
                      <a16:creationId xmlns:a16="http://schemas.microsoft.com/office/drawing/2014/main" id="{76AEE7EF-A577-443B-90D8-D3E016C8FA33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55" name="Rechte verbindingslijn 54">
                    <a:extLst>
                      <a:ext uri="{FF2B5EF4-FFF2-40B4-BE49-F238E27FC236}">
                        <a16:creationId xmlns:a16="http://schemas.microsoft.com/office/drawing/2014/main" id="{0BA0E0A7-3A20-4F14-AE6D-EB412F9B758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6" name="Rechte verbindingslijn 55">
                    <a:extLst>
                      <a:ext uri="{FF2B5EF4-FFF2-40B4-BE49-F238E27FC236}">
                        <a16:creationId xmlns:a16="http://schemas.microsoft.com/office/drawing/2014/main" id="{231E1F65-075D-400E-8098-20E49F200CC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7" name="Rechte verbindingslijn 56">
                    <a:extLst>
                      <a:ext uri="{FF2B5EF4-FFF2-40B4-BE49-F238E27FC236}">
                        <a16:creationId xmlns:a16="http://schemas.microsoft.com/office/drawing/2014/main" id="{2F1033DD-8D0D-4B6C-B3E9-A1DB175022C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8" name="Rechte verbindingslijn 57">
                    <a:extLst>
                      <a:ext uri="{FF2B5EF4-FFF2-40B4-BE49-F238E27FC236}">
                        <a16:creationId xmlns:a16="http://schemas.microsoft.com/office/drawing/2014/main" id="{C6895BE6-027B-4DC5-BC87-B47BAE991A5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9" name="Rechte verbindingslijn 58">
                    <a:extLst>
                      <a:ext uri="{FF2B5EF4-FFF2-40B4-BE49-F238E27FC236}">
                        <a16:creationId xmlns:a16="http://schemas.microsoft.com/office/drawing/2014/main" id="{A1CA08E1-18C4-4ACE-BC5C-F77D50A6500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4" name="Pijl: rechts 53">
                  <a:extLst>
                    <a:ext uri="{FF2B5EF4-FFF2-40B4-BE49-F238E27FC236}">
                      <a16:creationId xmlns:a16="http://schemas.microsoft.com/office/drawing/2014/main" id="{65A80AC5-0FBC-4039-8970-4ED847FFF569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36" name="Groep 35">
              <a:extLst>
                <a:ext uri="{FF2B5EF4-FFF2-40B4-BE49-F238E27FC236}">
                  <a16:creationId xmlns:a16="http://schemas.microsoft.com/office/drawing/2014/main" id="{F8A0388A-881F-4023-8578-3FDE8A5D6342}"/>
                </a:ext>
              </a:extLst>
            </p:cNvPr>
            <p:cNvGrpSpPr/>
            <p:nvPr userDrawn="1"/>
          </p:nvGrpSpPr>
          <p:grpSpPr>
            <a:xfrm>
              <a:off x="-938434" y="5326819"/>
              <a:ext cx="627798" cy="576693"/>
              <a:chOff x="-1753862" y="6112775"/>
              <a:chExt cx="759635" cy="697798"/>
            </a:xfrm>
          </p:grpSpPr>
          <p:grpSp>
            <p:nvGrpSpPr>
              <p:cNvPr id="37" name="Inspireren">
                <a:extLst>
                  <a:ext uri="{FF2B5EF4-FFF2-40B4-BE49-F238E27FC236}">
                    <a16:creationId xmlns:a16="http://schemas.microsoft.com/office/drawing/2014/main" id="{D301C53B-8704-478B-8C82-D334FF47B78E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-1484858" y="6112775"/>
                <a:ext cx="205431" cy="293286"/>
                <a:chOff x="4768" y="2783"/>
                <a:chExt cx="788" cy="1125"/>
              </a:xfrm>
              <a:gradFill>
                <a:gsLst>
                  <a:gs pos="0">
                    <a:srgbClr val="9D9FA1"/>
                  </a:gs>
                  <a:gs pos="70000">
                    <a:srgbClr val="211F26"/>
                  </a:gs>
                </a:gsLst>
                <a:lin ang="2700000" scaled="0"/>
              </a:gradFill>
            </p:grpSpPr>
            <p:sp>
              <p:nvSpPr>
                <p:cNvPr id="39" name="Freeform 12">
                  <a:extLst>
                    <a:ext uri="{FF2B5EF4-FFF2-40B4-BE49-F238E27FC236}">
                      <a16:creationId xmlns:a16="http://schemas.microsoft.com/office/drawing/2014/main" id="{623D821A-79A0-4FCD-8C90-B1B565BACA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1" y="3186"/>
                  <a:ext cx="319" cy="288"/>
                </a:xfrm>
                <a:custGeom>
                  <a:avLst/>
                  <a:gdLst>
                    <a:gd name="T0" fmla="*/ 220 w 319"/>
                    <a:gd name="T1" fmla="*/ 288 h 288"/>
                    <a:gd name="T2" fmla="*/ 107 w 319"/>
                    <a:gd name="T3" fmla="*/ 288 h 288"/>
                    <a:gd name="T4" fmla="*/ 0 w 319"/>
                    <a:gd name="T5" fmla="*/ 0 h 288"/>
                    <a:gd name="T6" fmla="*/ 319 w 319"/>
                    <a:gd name="T7" fmla="*/ 0 h 288"/>
                    <a:gd name="T8" fmla="*/ 220 w 319"/>
                    <a:gd name="T9" fmla="*/ 28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9" h="288">
                      <a:moveTo>
                        <a:pt x="220" y="288"/>
                      </a:moveTo>
                      <a:lnTo>
                        <a:pt x="107" y="288"/>
                      </a:lnTo>
                      <a:lnTo>
                        <a:pt x="0" y="0"/>
                      </a:lnTo>
                      <a:lnTo>
                        <a:pt x="319" y="0"/>
                      </a:lnTo>
                      <a:lnTo>
                        <a:pt x="220" y="288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40" name="Freeform 13">
                  <a:extLst>
                    <a:ext uri="{FF2B5EF4-FFF2-40B4-BE49-F238E27FC236}">
                      <a16:creationId xmlns:a16="http://schemas.microsoft.com/office/drawing/2014/main" id="{474736D6-EE56-45B3-87F3-7EC7E6EB02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2" y="3796"/>
                  <a:ext cx="282" cy="112"/>
                </a:xfrm>
                <a:custGeom>
                  <a:avLst/>
                  <a:gdLst>
                    <a:gd name="T0" fmla="*/ 229 w 251"/>
                    <a:gd name="T1" fmla="*/ 70 h 100"/>
                    <a:gd name="T2" fmla="*/ 229 w 251"/>
                    <a:gd name="T3" fmla="*/ 69 h 100"/>
                    <a:gd name="T4" fmla="*/ 251 w 251"/>
                    <a:gd name="T5" fmla="*/ 0 h 100"/>
                    <a:gd name="T6" fmla="*/ 0 w 251"/>
                    <a:gd name="T7" fmla="*/ 0 h 100"/>
                    <a:gd name="T8" fmla="*/ 22 w 251"/>
                    <a:gd name="T9" fmla="*/ 69 h 100"/>
                    <a:gd name="T10" fmla="*/ 63 w 251"/>
                    <a:gd name="T11" fmla="*/ 100 h 100"/>
                    <a:gd name="T12" fmla="*/ 188 w 251"/>
                    <a:gd name="T13" fmla="*/ 100 h 100"/>
                    <a:gd name="T14" fmla="*/ 229 w 251"/>
                    <a:gd name="T15" fmla="*/ 71 h 100"/>
                    <a:gd name="T16" fmla="*/ 229 w 251"/>
                    <a:gd name="T17" fmla="*/ 71 h 100"/>
                    <a:gd name="T18" fmla="*/ 229 w 251"/>
                    <a:gd name="T19" fmla="*/ 7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1" h="100">
                      <a:moveTo>
                        <a:pt x="229" y="70"/>
                      </a:moveTo>
                      <a:cubicBezTo>
                        <a:pt x="229" y="70"/>
                        <a:pt x="229" y="69"/>
                        <a:pt x="229" y="69"/>
                      </a:cubicBezTo>
                      <a:cubicBezTo>
                        <a:pt x="251" y="0"/>
                        <a:pt x="251" y="0"/>
                        <a:pt x="25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7" y="87"/>
                        <a:pt x="44" y="100"/>
                        <a:pt x="63" y="100"/>
                      </a:cubicBezTo>
                      <a:cubicBezTo>
                        <a:pt x="188" y="100"/>
                        <a:pt x="188" y="100"/>
                        <a:pt x="188" y="100"/>
                      </a:cubicBezTo>
                      <a:cubicBezTo>
                        <a:pt x="207" y="100"/>
                        <a:pt x="223" y="88"/>
                        <a:pt x="229" y="71"/>
                      </a:cubicBezTo>
                      <a:cubicBezTo>
                        <a:pt x="229" y="71"/>
                        <a:pt x="229" y="71"/>
                        <a:pt x="229" y="71"/>
                      </a:cubicBezTo>
                      <a:lnTo>
                        <a:pt x="229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41" name="Freeform 14">
                  <a:extLst>
                    <a:ext uri="{FF2B5EF4-FFF2-40B4-BE49-F238E27FC236}">
                      <a16:creationId xmlns:a16="http://schemas.microsoft.com/office/drawing/2014/main" id="{85037C4D-9B6C-475D-91C9-9FE5A358D1B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68" y="2783"/>
                  <a:ext cx="788" cy="966"/>
                </a:xfrm>
                <a:custGeom>
                  <a:avLst/>
                  <a:gdLst>
                    <a:gd name="T0" fmla="*/ 351 w 702"/>
                    <a:gd name="T1" fmla="*/ 0 h 860"/>
                    <a:gd name="T2" fmla="*/ 0 w 702"/>
                    <a:gd name="T3" fmla="*/ 351 h 860"/>
                    <a:gd name="T4" fmla="*/ 134 w 702"/>
                    <a:gd name="T5" fmla="*/ 627 h 860"/>
                    <a:gd name="T6" fmla="*/ 165 w 702"/>
                    <a:gd name="T7" fmla="*/ 718 h 860"/>
                    <a:gd name="T8" fmla="*/ 266 w 702"/>
                    <a:gd name="T9" fmla="*/ 718 h 860"/>
                    <a:gd name="T10" fmla="*/ 266 w 702"/>
                    <a:gd name="T11" fmla="*/ 718 h 860"/>
                    <a:gd name="T12" fmla="*/ 434 w 702"/>
                    <a:gd name="T13" fmla="*/ 718 h 860"/>
                    <a:gd name="T14" fmla="*/ 419 w 702"/>
                    <a:gd name="T15" fmla="*/ 760 h 860"/>
                    <a:gd name="T16" fmla="*/ 284 w 702"/>
                    <a:gd name="T17" fmla="*/ 760 h 860"/>
                    <a:gd name="T18" fmla="*/ 284 w 702"/>
                    <a:gd name="T19" fmla="*/ 760 h 860"/>
                    <a:gd name="T20" fmla="*/ 179 w 702"/>
                    <a:gd name="T21" fmla="*/ 760 h 860"/>
                    <a:gd name="T22" fmla="*/ 212 w 702"/>
                    <a:gd name="T23" fmla="*/ 860 h 860"/>
                    <a:gd name="T24" fmla="*/ 212 w 702"/>
                    <a:gd name="T25" fmla="*/ 860 h 860"/>
                    <a:gd name="T26" fmla="*/ 216 w 702"/>
                    <a:gd name="T27" fmla="*/ 860 h 860"/>
                    <a:gd name="T28" fmla="*/ 488 w 702"/>
                    <a:gd name="T29" fmla="*/ 860 h 860"/>
                    <a:gd name="T30" fmla="*/ 491 w 702"/>
                    <a:gd name="T31" fmla="*/ 860 h 860"/>
                    <a:gd name="T32" fmla="*/ 570 w 702"/>
                    <a:gd name="T33" fmla="*/ 625 h 860"/>
                    <a:gd name="T34" fmla="*/ 702 w 702"/>
                    <a:gd name="T35" fmla="*/ 351 h 860"/>
                    <a:gd name="T36" fmla="*/ 351 w 702"/>
                    <a:gd name="T37" fmla="*/ 0 h 860"/>
                    <a:gd name="T38" fmla="*/ 587 w 702"/>
                    <a:gd name="T39" fmla="*/ 438 h 860"/>
                    <a:gd name="T40" fmla="*/ 485 w 702"/>
                    <a:gd name="T41" fmla="*/ 563 h 860"/>
                    <a:gd name="T42" fmla="*/ 454 w 702"/>
                    <a:gd name="T43" fmla="*/ 658 h 860"/>
                    <a:gd name="T44" fmla="*/ 250 w 702"/>
                    <a:gd name="T45" fmla="*/ 658 h 860"/>
                    <a:gd name="T46" fmla="*/ 219 w 702"/>
                    <a:gd name="T47" fmla="*/ 565 h 860"/>
                    <a:gd name="T48" fmla="*/ 115 w 702"/>
                    <a:gd name="T49" fmla="*/ 439 h 860"/>
                    <a:gd name="T50" fmla="*/ 99 w 702"/>
                    <a:gd name="T51" fmla="*/ 351 h 860"/>
                    <a:gd name="T52" fmla="*/ 351 w 702"/>
                    <a:gd name="T53" fmla="*/ 99 h 860"/>
                    <a:gd name="T54" fmla="*/ 603 w 702"/>
                    <a:gd name="T55" fmla="*/ 351 h 860"/>
                    <a:gd name="T56" fmla="*/ 587 w 702"/>
                    <a:gd name="T57" fmla="*/ 438 h 8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702" h="860">
                      <a:moveTo>
                        <a:pt x="351" y="0"/>
                      </a:moveTo>
                      <a:cubicBezTo>
                        <a:pt x="157" y="0"/>
                        <a:pt x="0" y="157"/>
                        <a:pt x="0" y="351"/>
                      </a:cubicBezTo>
                      <a:cubicBezTo>
                        <a:pt x="0" y="463"/>
                        <a:pt x="52" y="562"/>
                        <a:pt x="134" y="627"/>
                      </a:cubicBezTo>
                      <a:cubicBezTo>
                        <a:pt x="165" y="718"/>
                        <a:pt x="165" y="718"/>
                        <a:pt x="165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434" y="718"/>
                        <a:pt x="434" y="718"/>
                        <a:pt x="434" y="718"/>
                      </a:cubicBezTo>
                      <a:cubicBezTo>
                        <a:pt x="419" y="760"/>
                        <a:pt x="419" y="760"/>
                        <a:pt x="419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179" y="760"/>
                        <a:pt x="179" y="760"/>
                        <a:pt x="179" y="7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6" y="860"/>
                        <a:pt x="216" y="860"/>
                        <a:pt x="216" y="860"/>
                      </a:cubicBezTo>
                      <a:cubicBezTo>
                        <a:pt x="488" y="860"/>
                        <a:pt x="488" y="860"/>
                        <a:pt x="488" y="860"/>
                      </a:cubicBezTo>
                      <a:cubicBezTo>
                        <a:pt x="491" y="860"/>
                        <a:pt x="491" y="860"/>
                        <a:pt x="491" y="860"/>
                      </a:cubicBezTo>
                      <a:cubicBezTo>
                        <a:pt x="570" y="625"/>
                        <a:pt x="570" y="625"/>
                        <a:pt x="570" y="625"/>
                      </a:cubicBezTo>
                      <a:cubicBezTo>
                        <a:pt x="651" y="560"/>
                        <a:pt x="702" y="461"/>
                        <a:pt x="702" y="351"/>
                      </a:cubicBezTo>
                      <a:cubicBezTo>
                        <a:pt x="702" y="157"/>
                        <a:pt x="545" y="0"/>
                        <a:pt x="351" y="0"/>
                      </a:cubicBezTo>
                      <a:close/>
                      <a:moveTo>
                        <a:pt x="587" y="438"/>
                      </a:moveTo>
                      <a:cubicBezTo>
                        <a:pt x="568" y="490"/>
                        <a:pt x="531" y="534"/>
                        <a:pt x="485" y="563"/>
                      </a:cubicBezTo>
                      <a:cubicBezTo>
                        <a:pt x="454" y="658"/>
                        <a:pt x="454" y="658"/>
                        <a:pt x="454" y="658"/>
                      </a:cubicBezTo>
                      <a:cubicBezTo>
                        <a:pt x="250" y="658"/>
                        <a:pt x="250" y="658"/>
                        <a:pt x="250" y="658"/>
                      </a:cubicBezTo>
                      <a:cubicBezTo>
                        <a:pt x="219" y="565"/>
                        <a:pt x="219" y="565"/>
                        <a:pt x="219" y="565"/>
                      </a:cubicBezTo>
                      <a:cubicBezTo>
                        <a:pt x="172" y="536"/>
                        <a:pt x="135" y="491"/>
                        <a:pt x="115" y="439"/>
                      </a:cubicBezTo>
                      <a:cubicBezTo>
                        <a:pt x="105" y="411"/>
                        <a:pt x="99" y="382"/>
                        <a:pt x="99" y="351"/>
                      </a:cubicBezTo>
                      <a:cubicBezTo>
                        <a:pt x="99" y="212"/>
                        <a:pt x="212" y="99"/>
                        <a:pt x="351" y="99"/>
                      </a:cubicBezTo>
                      <a:cubicBezTo>
                        <a:pt x="490" y="99"/>
                        <a:pt x="603" y="212"/>
                        <a:pt x="603" y="351"/>
                      </a:cubicBezTo>
                      <a:cubicBezTo>
                        <a:pt x="603" y="381"/>
                        <a:pt x="597" y="411"/>
                        <a:pt x="587" y="4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</p:grpSp>
          <p:sp>
            <p:nvSpPr>
              <p:cNvPr id="38" name="Tekstvak 37">
                <a:extLst>
                  <a:ext uri="{FF2B5EF4-FFF2-40B4-BE49-F238E27FC236}">
                    <a16:creationId xmlns:a16="http://schemas.microsoft.com/office/drawing/2014/main" id="{579447C9-A662-4ABF-99F9-E555681D422D}"/>
                  </a:ext>
                </a:extLst>
              </p:cNvPr>
              <p:cNvSpPr txBox="1"/>
              <p:nvPr userDrawn="1"/>
            </p:nvSpPr>
            <p:spPr>
              <a:xfrm>
                <a:off x="-1753862" y="6420664"/>
                <a:ext cx="759635" cy="389909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Support &amp;</a:t>
                </a:r>
                <a:b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Inspiratie</a:t>
                </a:r>
              </a:p>
            </p:txBody>
          </p:sp>
        </p:grpSp>
      </p:grpSp>
      <p:sp>
        <p:nvSpPr>
          <p:cNvPr id="10" name="afbeelding">
            <a:extLst>
              <a:ext uri="{FF2B5EF4-FFF2-40B4-BE49-F238E27FC236}">
                <a16:creationId xmlns:a16="http://schemas.microsoft.com/office/drawing/2014/main" id="{C7934A83-FE0C-48ED-A22D-6F5AD565E50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" y="0"/>
            <a:ext cx="12191999" cy="6858000"/>
          </a:xfrm>
          <a:solidFill>
            <a:schemeClr val="bg1">
              <a:lumMod val="75000"/>
            </a:schemeClr>
          </a:solidFill>
        </p:spPr>
        <p:txBody>
          <a:bodyPr lIns="6660000" bIns="0" anchor="ctr" anchorCtr="0">
            <a:norm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17" name="Tijdelijke aanduiding voor tekst 16">
            <a:extLst>
              <a:ext uri="{FF2B5EF4-FFF2-40B4-BE49-F238E27FC236}">
                <a16:creationId xmlns:a16="http://schemas.microsoft.com/office/drawing/2014/main" id="{F793F3E3-1A53-4744-A010-2053E9135883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flipH="1">
            <a:off x="1" y="0"/>
            <a:ext cx="6226969" cy="6858000"/>
          </a:xfrm>
          <a:custGeom>
            <a:avLst/>
            <a:gdLst>
              <a:gd name="connsiteX0" fmla="*/ 6226969 w 6226969"/>
              <a:gd name="connsiteY0" fmla="*/ 0 h 6858000"/>
              <a:gd name="connsiteX1" fmla="*/ 5927890 w 6226969"/>
              <a:gd name="connsiteY1" fmla="*/ 0 h 6858000"/>
              <a:gd name="connsiteX2" fmla="*/ 5909733 w 6226969"/>
              <a:gd name="connsiteY2" fmla="*/ 0 h 6858000"/>
              <a:gd name="connsiteX3" fmla="*/ 5708624 w 6226969"/>
              <a:gd name="connsiteY3" fmla="*/ 0 h 6858000"/>
              <a:gd name="connsiteX4" fmla="*/ 0 w 6226969"/>
              <a:gd name="connsiteY4" fmla="*/ 0 h 6858000"/>
              <a:gd name="connsiteX5" fmla="*/ 2812148 w 6226969"/>
              <a:gd name="connsiteY5" fmla="*/ 6857052 h 6858000"/>
              <a:gd name="connsiteX6" fmla="*/ 5708624 w 6226969"/>
              <a:gd name="connsiteY6" fmla="*/ 6855212 h 6858000"/>
              <a:gd name="connsiteX7" fmla="*/ 5708624 w 6226969"/>
              <a:gd name="connsiteY7" fmla="*/ 6858000 h 6858000"/>
              <a:gd name="connsiteX8" fmla="*/ 5909733 w 6226969"/>
              <a:gd name="connsiteY8" fmla="*/ 6858000 h 6858000"/>
              <a:gd name="connsiteX9" fmla="*/ 6226969 w 6226969"/>
              <a:gd name="connsiteY9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26969" h="6858000">
                <a:moveTo>
                  <a:pt x="6226969" y="0"/>
                </a:moveTo>
                <a:lnTo>
                  <a:pt x="5927890" y="0"/>
                </a:lnTo>
                <a:lnTo>
                  <a:pt x="5909733" y="0"/>
                </a:lnTo>
                <a:lnTo>
                  <a:pt x="5708624" y="0"/>
                </a:lnTo>
                <a:lnTo>
                  <a:pt x="0" y="0"/>
                </a:lnTo>
                <a:cubicBezTo>
                  <a:pt x="5319953" y="2715557"/>
                  <a:pt x="923836" y="4853449"/>
                  <a:pt x="2812148" y="6857052"/>
                </a:cubicBezTo>
                <a:lnTo>
                  <a:pt x="5708624" y="6855212"/>
                </a:lnTo>
                <a:lnTo>
                  <a:pt x="5708624" y="6858000"/>
                </a:lnTo>
                <a:lnTo>
                  <a:pt x="5909733" y="6858000"/>
                </a:lnTo>
                <a:lnTo>
                  <a:pt x="6226969" y="6858000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3" name="Tijdelijke aanduiding voor datum 2">
            <a:extLst>
              <a:ext uri="{FF2B5EF4-FFF2-40B4-BE49-F238E27FC236}">
                <a16:creationId xmlns:a16="http://schemas.microsoft.com/office/drawing/2014/main" id="{3A5F0EA5-C728-43C3-9961-76816C74F04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1227323-0856-4EEC-B191-2F8FA49B8F77}" type="datetime1">
              <a:rPr lang="nl-NL" smtClean="0"/>
              <a:t>27-1-2021</a:t>
            </a:fld>
            <a:endParaRPr lang="nl-NL" dirty="0"/>
          </a:p>
        </p:txBody>
      </p:sp>
      <p:sp>
        <p:nvSpPr>
          <p:cNvPr id="4" name="Tijdelijke aanduiding voor voettekst 3">
            <a:extLst>
              <a:ext uri="{FF2B5EF4-FFF2-40B4-BE49-F238E27FC236}">
                <a16:creationId xmlns:a16="http://schemas.microsoft.com/office/drawing/2014/main" id="{694C8395-E270-46ED-8451-E12DA6B75A5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dirty="0"/>
              <a:t>Erasmus University Rotterdam </a:t>
            </a:r>
          </a:p>
        </p:txBody>
      </p:sp>
      <p:sp>
        <p:nvSpPr>
          <p:cNvPr id="5" name="Tijdelijke aanduiding voor dianummer 4">
            <a:extLst>
              <a:ext uri="{FF2B5EF4-FFF2-40B4-BE49-F238E27FC236}">
                <a16:creationId xmlns:a16="http://schemas.microsoft.com/office/drawing/2014/main" id="{B9D4F1F4-CAC9-4D63-8BA4-25867D80BBC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8" name="- INFO">
            <a:extLst>
              <a:ext uri="{FF2B5EF4-FFF2-40B4-BE49-F238E27FC236}">
                <a16:creationId xmlns:a16="http://schemas.microsoft.com/office/drawing/2014/main" id="{32F620CA-8583-4139-8379-8671C99AE382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m + Beeld</a:t>
            </a:r>
          </a:p>
        </p:txBody>
      </p:sp>
      <p:sp>
        <p:nvSpPr>
          <p:cNvPr id="9" name="tekst">
            <a:extLst>
              <a:ext uri="{FF2B5EF4-FFF2-40B4-BE49-F238E27FC236}">
                <a16:creationId xmlns:a16="http://schemas.microsoft.com/office/drawing/2014/main" id="{C6037BA4-4233-4C01-BF0C-DDFD5138FB3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8" y="722568"/>
            <a:ext cx="3636385" cy="5586157"/>
          </a:xfrm>
        </p:spPr>
        <p:txBody>
          <a:bodyPr/>
          <a:lstStyle>
            <a:lvl1pPr>
              <a:buClr>
                <a:schemeClr val="bg1"/>
              </a:buClr>
              <a:defRPr>
                <a:solidFill>
                  <a:schemeClr val="bg1"/>
                </a:solidFill>
              </a:defRPr>
            </a:lvl1pPr>
            <a:lvl2pPr>
              <a:buClr>
                <a:schemeClr val="bg1"/>
              </a:buCl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A328878A-DE85-41E7-B61A-DB981A77290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-7479" y="-507081"/>
            <a:ext cx="11114087" cy="492566"/>
          </a:xfrm>
        </p:spPr>
        <p:txBody>
          <a:bodyPr/>
          <a:lstStyle>
            <a:lvl1pPr>
              <a:defRPr sz="1400" cap="all" baseline="0"/>
            </a:lvl1pPr>
          </a:lstStyle>
          <a:p>
            <a:r>
              <a:rPr lang="nl-NL" dirty="0"/>
              <a:t>Tekst M + Beeld</a:t>
            </a:r>
          </a:p>
        </p:txBody>
      </p:sp>
    </p:spTree>
    <p:extLst>
      <p:ext uri="{BB962C8B-B14F-4D97-AF65-F5344CB8AC3E}">
        <p14:creationId xmlns:p14="http://schemas.microsoft.com/office/powerpoint/2010/main" val="40296632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autoRev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20000" fill="hold"/>
                                        <p:tgtEl>
                                          <p:spTgt spid="1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ee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" name="- INSTRUCTIES">
            <a:extLst>
              <a:ext uri="{FF2B5EF4-FFF2-40B4-BE49-F238E27FC236}">
                <a16:creationId xmlns:a16="http://schemas.microsoft.com/office/drawing/2014/main" id="{66C09110-BCB1-4B35-9746-C1F91ED39611}"/>
              </a:ext>
            </a:extLst>
          </p:cNvPr>
          <p:cNvGrpSpPr/>
          <p:nvPr userDrawn="1"/>
        </p:nvGrpSpPr>
        <p:grpSpPr>
          <a:xfrm>
            <a:off x="12377595" y="-1"/>
            <a:ext cx="3693386" cy="6688475"/>
            <a:chOff x="-3786165" y="-1"/>
            <a:chExt cx="3693386" cy="6688475"/>
          </a:xfrm>
        </p:grpSpPr>
        <p:sp>
          <p:nvSpPr>
            <p:cNvPr id="82" name="Rechthoek 81">
              <a:extLst>
                <a:ext uri="{FF2B5EF4-FFF2-40B4-BE49-F238E27FC236}">
                  <a16:creationId xmlns:a16="http://schemas.microsoft.com/office/drawing/2014/main" id="{CE784DBF-7F7E-4D89-98D6-8F0CF86ADC17}"/>
                </a:ext>
              </a:extLst>
            </p:cNvPr>
            <p:cNvSpPr/>
            <p:nvPr userDrawn="1"/>
          </p:nvSpPr>
          <p:spPr>
            <a:xfrm>
              <a:off x="-3786165" y="-1"/>
              <a:ext cx="3593091" cy="603485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Afbeelding invoegen/opmaken</a:t>
              </a:r>
            </a:p>
          </p:txBody>
        </p:sp>
        <p:sp>
          <p:nvSpPr>
            <p:cNvPr id="83" name="Ovaal 82">
              <a:extLst>
                <a:ext uri="{FF2B5EF4-FFF2-40B4-BE49-F238E27FC236}">
                  <a16:creationId xmlns:a16="http://schemas.microsoft.com/office/drawing/2014/main" id="{457461AB-088D-45DC-B93A-A41FB949C7D1}"/>
                </a:ext>
              </a:extLst>
            </p:cNvPr>
            <p:cNvSpPr/>
            <p:nvPr userDrawn="1"/>
          </p:nvSpPr>
          <p:spPr>
            <a:xfrm>
              <a:off x="-3603587" y="46532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84" name="Rechthoek 83">
              <a:extLst>
                <a:ext uri="{FF2B5EF4-FFF2-40B4-BE49-F238E27FC236}">
                  <a16:creationId xmlns:a16="http://schemas.microsoft.com/office/drawing/2014/main" id="{F455382E-1D1D-487E-BBF2-8BEF16EFC2F6}"/>
                </a:ext>
              </a:extLst>
            </p:cNvPr>
            <p:cNvSpPr/>
            <p:nvPr userDrawn="1"/>
          </p:nvSpPr>
          <p:spPr>
            <a:xfrm>
              <a:off x="-3319415" y="465324"/>
              <a:ext cx="2962706" cy="668152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Wanneer nodig, verwijder de bestaande afbeelding d.m.v. de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‘Backspace toets’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Selecteer het afbeeldingskader, ga naar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‘Slidebuilder'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en klik op de knop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'Afbeeldingen’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5" name="Ovaal 84">
              <a:extLst>
                <a:ext uri="{FF2B5EF4-FFF2-40B4-BE49-F238E27FC236}">
                  <a16:creationId xmlns:a16="http://schemas.microsoft.com/office/drawing/2014/main" id="{B4D33685-8116-4851-81F1-20EDD6277850}"/>
                </a:ext>
              </a:extLst>
            </p:cNvPr>
            <p:cNvSpPr/>
            <p:nvPr userDrawn="1"/>
          </p:nvSpPr>
          <p:spPr>
            <a:xfrm>
              <a:off x="-3603587" y="2633935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86" name="Rechthoek 85">
              <a:extLst>
                <a:ext uri="{FF2B5EF4-FFF2-40B4-BE49-F238E27FC236}">
                  <a16:creationId xmlns:a16="http://schemas.microsoft.com/office/drawing/2014/main" id="{EFEDF4F2-4681-4370-AC35-2D486054B9B4}"/>
                </a:ext>
              </a:extLst>
            </p:cNvPr>
            <p:cNvSpPr/>
            <p:nvPr userDrawn="1"/>
          </p:nvSpPr>
          <p:spPr>
            <a:xfrm>
              <a:off x="-3319416" y="2633936"/>
              <a:ext cx="3126341" cy="46279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Klik met de rechter muisknop op de miniatuurweergave van de dia aan de linkerkant van het scherm en kies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‘Dia herstellen’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87" name="Ovaal 86">
              <a:extLst>
                <a:ext uri="{FF2B5EF4-FFF2-40B4-BE49-F238E27FC236}">
                  <a16:creationId xmlns:a16="http://schemas.microsoft.com/office/drawing/2014/main" id="{5250C30E-F5E8-4505-9307-8C49C383BF10}"/>
                </a:ext>
              </a:extLst>
            </p:cNvPr>
            <p:cNvSpPr/>
            <p:nvPr userDrawn="1"/>
          </p:nvSpPr>
          <p:spPr>
            <a:xfrm>
              <a:off x="-3603587" y="4226365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88" name="Rechthoek 87">
              <a:extLst>
                <a:ext uri="{FF2B5EF4-FFF2-40B4-BE49-F238E27FC236}">
                  <a16:creationId xmlns:a16="http://schemas.microsoft.com/office/drawing/2014/main" id="{51D3548C-3845-4804-A8A3-634CC4ED5A57}"/>
                </a:ext>
              </a:extLst>
            </p:cNvPr>
            <p:cNvSpPr/>
            <p:nvPr userDrawn="1"/>
          </p:nvSpPr>
          <p:spPr>
            <a:xfrm>
              <a:off x="-3319416" y="4226366"/>
              <a:ext cx="3008779" cy="82095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Om de afbeelding te schalen of bij te snijden, ga naar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‘Hulpmiddelen voor afbeeldingen - Opmaak’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en klik op de knop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‘Bijsnijden’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Schaal met de bolletjes de afbeelding en met de hoekjes het afbeeldingskader.</a:t>
              </a:r>
            </a:p>
          </p:txBody>
        </p:sp>
        <p:sp>
          <p:nvSpPr>
            <p:cNvPr id="89" name="Rechthoek 88">
              <a:extLst>
                <a:ext uri="{FF2B5EF4-FFF2-40B4-BE49-F238E27FC236}">
                  <a16:creationId xmlns:a16="http://schemas.microsoft.com/office/drawing/2014/main" id="{D861939D-257B-44D0-AB27-94711DEAA3A4}"/>
                </a:ext>
              </a:extLst>
            </p:cNvPr>
            <p:cNvSpPr/>
            <p:nvPr userDrawn="1"/>
          </p:nvSpPr>
          <p:spPr>
            <a:xfrm>
              <a:off x="-3316836" y="3200265"/>
              <a:ext cx="1239216" cy="719917"/>
            </a:xfrm>
            <a:prstGeom prst="rect">
              <a:avLst/>
            </a:prstGeom>
            <a:pattFill prst="wdUpDiag">
              <a:fgClr>
                <a:srgbClr val="E0E0E0"/>
              </a:fgClr>
              <a:bgClr>
                <a:srgbClr val="ECECEC"/>
              </a:bgClr>
            </a:pattFill>
            <a:ln w="12700">
              <a:solidFill>
                <a:srgbClr val="D3D3D3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1000" b="0" i="1" noProof="0" dirty="0">
                <a:solidFill>
                  <a:srgbClr val="211F26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90" name="Groep 89">
              <a:extLst>
                <a:ext uri="{FF2B5EF4-FFF2-40B4-BE49-F238E27FC236}">
                  <a16:creationId xmlns:a16="http://schemas.microsoft.com/office/drawing/2014/main" id="{3C075A4F-09EB-48F1-B5A6-81E50B9303C3}"/>
                </a:ext>
              </a:extLst>
            </p:cNvPr>
            <p:cNvGrpSpPr/>
            <p:nvPr userDrawn="1"/>
          </p:nvGrpSpPr>
          <p:grpSpPr>
            <a:xfrm>
              <a:off x="-2485819" y="3479783"/>
              <a:ext cx="1222990" cy="563933"/>
              <a:chOff x="-2485819" y="3399207"/>
              <a:chExt cx="1222990" cy="563933"/>
            </a:xfrm>
          </p:grpSpPr>
          <p:sp>
            <p:nvSpPr>
              <p:cNvPr id="129" name="Rechthoek 128">
                <a:extLst>
                  <a:ext uri="{FF2B5EF4-FFF2-40B4-BE49-F238E27FC236}">
                    <a16:creationId xmlns:a16="http://schemas.microsoft.com/office/drawing/2014/main" id="{B61D21AD-E986-456E-B2F4-530EF9737CA7}"/>
                  </a:ext>
                </a:extLst>
              </p:cNvPr>
              <p:cNvSpPr/>
              <p:nvPr userDrawn="1"/>
            </p:nvSpPr>
            <p:spPr>
              <a:xfrm>
                <a:off x="-2485819" y="3399207"/>
                <a:ext cx="1176476" cy="504851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30" name="Rechthoek 129">
                <a:extLst>
                  <a:ext uri="{FF2B5EF4-FFF2-40B4-BE49-F238E27FC236}">
                    <a16:creationId xmlns:a16="http://schemas.microsoft.com/office/drawing/2014/main" id="{130F410F-EB76-469A-9DC2-5986DF2FA014}"/>
                  </a:ext>
                </a:extLst>
              </p:cNvPr>
              <p:cNvSpPr/>
              <p:nvPr userDrawn="1"/>
            </p:nvSpPr>
            <p:spPr>
              <a:xfrm>
                <a:off x="-2479584" y="3652838"/>
                <a:ext cx="1164007" cy="246701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131" name="Groep 130">
                <a:extLst>
                  <a:ext uri="{FF2B5EF4-FFF2-40B4-BE49-F238E27FC236}">
                    <a16:creationId xmlns:a16="http://schemas.microsoft.com/office/drawing/2014/main" id="{B9EFA7D2-0D7A-4E59-A826-A91BC8C0D330}"/>
                  </a:ext>
                </a:extLst>
              </p:cNvPr>
              <p:cNvGrpSpPr/>
              <p:nvPr userDrawn="1"/>
            </p:nvGrpSpPr>
            <p:grpSpPr>
              <a:xfrm>
                <a:off x="-2403869" y="3460544"/>
                <a:ext cx="155951" cy="131922"/>
                <a:chOff x="12968836" y="3354170"/>
                <a:chExt cx="404806" cy="342433"/>
              </a:xfrm>
            </p:grpSpPr>
            <p:sp>
              <p:nvSpPr>
                <p:cNvPr id="144" name="Rechthoek: afgeronde hoeken 143">
                  <a:extLst>
                    <a:ext uri="{FF2B5EF4-FFF2-40B4-BE49-F238E27FC236}">
                      <a16:creationId xmlns:a16="http://schemas.microsoft.com/office/drawing/2014/main" id="{CA94FC94-E8E9-42DF-B783-ABDA25F1F541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5" name="Rechthoek 144">
                  <a:extLst>
                    <a:ext uri="{FF2B5EF4-FFF2-40B4-BE49-F238E27FC236}">
                      <a16:creationId xmlns:a16="http://schemas.microsoft.com/office/drawing/2014/main" id="{615BA5A5-EB67-48A9-AB50-6D3A8086E17D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6" name="Rechthoek 145">
                  <a:extLst>
                    <a:ext uri="{FF2B5EF4-FFF2-40B4-BE49-F238E27FC236}">
                      <a16:creationId xmlns:a16="http://schemas.microsoft.com/office/drawing/2014/main" id="{4A0668BD-D5BA-4F58-8E0E-8CF796CA0E91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7" name="Rechthoek 146">
                  <a:extLst>
                    <a:ext uri="{FF2B5EF4-FFF2-40B4-BE49-F238E27FC236}">
                      <a16:creationId xmlns:a16="http://schemas.microsoft.com/office/drawing/2014/main" id="{D20464FE-FFAB-4EE9-95D8-D2AA29EAD86F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8" name="Rechthoek 147">
                  <a:extLst>
                    <a:ext uri="{FF2B5EF4-FFF2-40B4-BE49-F238E27FC236}">
                      <a16:creationId xmlns:a16="http://schemas.microsoft.com/office/drawing/2014/main" id="{89330452-9F5C-44BD-84D1-4463E05845FD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9" name="Rechthoek 148">
                  <a:extLst>
                    <a:ext uri="{FF2B5EF4-FFF2-40B4-BE49-F238E27FC236}">
                      <a16:creationId xmlns:a16="http://schemas.microsoft.com/office/drawing/2014/main" id="{C505CECE-53D2-4EFE-BA5A-13C7CC423571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32" name="Groep 131">
                <a:extLst>
                  <a:ext uri="{FF2B5EF4-FFF2-40B4-BE49-F238E27FC236}">
                    <a16:creationId xmlns:a16="http://schemas.microsoft.com/office/drawing/2014/main" id="{2D5DD766-1108-4649-B651-0C5E3545B3D1}"/>
                  </a:ext>
                </a:extLst>
              </p:cNvPr>
              <p:cNvGrpSpPr/>
              <p:nvPr userDrawn="1"/>
            </p:nvGrpSpPr>
            <p:grpSpPr>
              <a:xfrm>
                <a:off x="-2423424" y="3690208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136" name="Groep 135">
                  <a:extLst>
                    <a:ext uri="{FF2B5EF4-FFF2-40B4-BE49-F238E27FC236}">
                      <a16:creationId xmlns:a16="http://schemas.microsoft.com/office/drawing/2014/main" id="{3236F4CA-5E3E-4F03-81AF-BBB022286434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138" name="Rechthoek: afgeronde hoeken 137">
                    <a:extLst>
                      <a:ext uri="{FF2B5EF4-FFF2-40B4-BE49-F238E27FC236}">
                        <a16:creationId xmlns:a16="http://schemas.microsoft.com/office/drawing/2014/main" id="{AA8FAECA-6D1A-481A-BB8B-FC9AC302CF40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39" name="Rechthoek 138">
                    <a:extLst>
                      <a:ext uri="{FF2B5EF4-FFF2-40B4-BE49-F238E27FC236}">
                        <a16:creationId xmlns:a16="http://schemas.microsoft.com/office/drawing/2014/main" id="{1AF839B4-FA5C-4C10-BDF7-5EBC892D123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40" name="Rechthoek 139">
                    <a:extLst>
                      <a:ext uri="{FF2B5EF4-FFF2-40B4-BE49-F238E27FC236}">
                        <a16:creationId xmlns:a16="http://schemas.microsoft.com/office/drawing/2014/main" id="{D7C5E34D-4C07-48F1-8FCA-E72F4C81B72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41" name="Rechthoek 140">
                    <a:extLst>
                      <a:ext uri="{FF2B5EF4-FFF2-40B4-BE49-F238E27FC236}">
                        <a16:creationId xmlns:a16="http://schemas.microsoft.com/office/drawing/2014/main" id="{0ED4AC0F-1992-4341-89C5-2B8B20EF9EE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42" name="Rechthoek 141">
                    <a:extLst>
                      <a:ext uri="{FF2B5EF4-FFF2-40B4-BE49-F238E27FC236}">
                        <a16:creationId xmlns:a16="http://schemas.microsoft.com/office/drawing/2014/main" id="{797CFCB9-5CFB-40F7-BD9E-D8DE0E295D4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43" name="Rechthoek 142">
                    <a:extLst>
                      <a:ext uri="{FF2B5EF4-FFF2-40B4-BE49-F238E27FC236}">
                        <a16:creationId xmlns:a16="http://schemas.microsoft.com/office/drawing/2014/main" id="{08E9FE96-8B2B-493F-B23F-2BA439B7488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sp>
              <p:nvSpPr>
                <p:cNvPr id="137" name="Boog 136">
                  <a:extLst>
                    <a:ext uri="{FF2B5EF4-FFF2-40B4-BE49-F238E27FC236}">
                      <a16:creationId xmlns:a16="http://schemas.microsoft.com/office/drawing/2014/main" id="{2B859560-53CE-4E68-9F8D-3C5BDCD253AE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>
                  <a:noAutofit/>
                </a:bodyPr>
                <a:lstStyle/>
                <a:p>
                  <a:pPr algn="ctr"/>
                  <a:endParaRPr lang="nl-NL" sz="24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133" name="Tekstvak 132">
                <a:extLst>
                  <a:ext uri="{FF2B5EF4-FFF2-40B4-BE49-F238E27FC236}">
                    <a16:creationId xmlns:a16="http://schemas.microsoft.com/office/drawing/2014/main" id="{BC801DA1-356A-4DAB-A4CB-D392534C6C1E}"/>
                  </a:ext>
                </a:extLst>
              </p:cNvPr>
              <p:cNvSpPr txBox="1"/>
              <p:nvPr userDrawn="1"/>
            </p:nvSpPr>
            <p:spPr>
              <a:xfrm>
                <a:off x="-2245455" y="3460544"/>
                <a:ext cx="896116" cy="134709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Indeling</a:t>
                </a:r>
              </a:p>
            </p:txBody>
          </p:sp>
          <p:sp>
            <p:nvSpPr>
              <p:cNvPr id="134" name="Tekstvak 133">
                <a:extLst>
                  <a:ext uri="{FF2B5EF4-FFF2-40B4-BE49-F238E27FC236}">
                    <a16:creationId xmlns:a16="http://schemas.microsoft.com/office/drawing/2014/main" id="{4C6F9372-A738-42A5-A786-04CB3A7F5280}"/>
                  </a:ext>
                </a:extLst>
              </p:cNvPr>
              <p:cNvSpPr txBox="1"/>
              <p:nvPr userDrawn="1"/>
            </p:nvSpPr>
            <p:spPr>
              <a:xfrm>
                <a:off x="-2258884" y="3712980"/>
                <a:ext cx="909545" cy="126416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Dia Herstellen</a:t>
                </a:r>
              </a:p>
            </p:txBody>
          </p:sp>
          <p:sp>
            <p:nvSpPr>
              <p:cNvPr id="135" name="Vrije vorm: vorm 134">
                <a:extLst>
                  <a:ext uri="{FF2B5EF4-FFF2-40B4-BE49-F238E27FC236}">
                    <a16:creationId xmlns:a16="http://schemas.microsoft.com/office/drawing/2014/main" id="{1172F209-2D88-4D1C-A8C1-092172991C78}"/>
                  </a:ext>
                </a:extLst>
              </p:cNvPr>
              <p:cNvSpPr/>
              <p:nvPr userDrawn="1"/>
            </p:nvSpPr>
            <p:spPr>
              <a:xfrm>
                <a:off x="-1360391" y="3783140"/>
                <a:ext cx="97562" cy="180000"/>
              </a:xfrm>
              <a:custGeom>
                <a:avLst/>
                <a:gdLst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41194 w 880280"/>
                  <a:gd name="connsiteY2" fmla="*/ 96899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27546 w 880280"/>
                  <a:gd name="connsiteY2" fmla="*/ 975815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00250 w 880280"/>
                  <a:gd name="connsiteY2" fmla="*/ 100311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11791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498144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0280" h="1624084">
                    <a:moveTo>
                      <a:pt x="0" y="0"/>
                    </a:moveTo>
                    <a:lnTo>
                      <a:pt x="0" y="1262418"/>
                    </a:lnTo>
                    <a:lnTo>
                      <a:pt x="313898" y="996287"/>
                    </a:lnTo>
                    <a:lnTo>
                      <a:pt x="620973" y="1624084"/>
                    </a:lnTo>
                    <a:lnTo>
                      <a:pt x="839337" y="1480782"/>
                    </a:lnTo>
                    <a:lnTo>
                      <a:pt x="498144" y="900753"/>
                    </a:lnTo>
                    <a:lnTo>
                      <a:pt x="880280" y="8939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91" name="Groep 90">
              <a:extLst>
                <a:ext uri="{FF2B5EF4-FFF2-40B4-BE49-F238E27FC236}">
                  <a16:creationId xmlns:a16="http://schemas.microsoft.com/office/drawing/2014/main" id="{4671F0D8-C184-4051-A5CF-89944AF940F6}"/>
                </a:ext>
              </a:extLst>
            </p:cNvPr>
            <p:cNvGrpSpPr/>
            <p:nvPr userDrawn="1"/>
          </p:nvGrpSpPr>
          <p:grpSpPr>
            <a:xfrm>
              <a:off x="-3786165" y="5728778"/>
              <a:ext cx="3693386" cy="959696"/>
              <a:chOff x="-3786437" y="6163468"/>
              <a:chExt cx="3693386" cy="959696"/>
            </a:xfrm>
          </p:grpSpPr>
          <p:sp>
            <p:nvSpPr>
              <p:cNvPr id="119" name="Rechthoek 118">
                <a:extLst>
                  <a:ext uri="{FF2B5EF4-FFF2-40B4-BE49-F238E27FC236}">
                    <a16:creationId xmlns:a16="http://schemas.microsoft.com/office/drawing/2014/main" id="{4589A25F-BBAF-4BB2-A234-5FDB14ED4CEC}"/>
                  </a:ext>
                </a:extLst>
              </p:cNvPr>
              <p:cNvSpPr/>
              <p:nvPr userDrawn="1"/>
            </p:nvSpPr>
            <p:spPr>
              <a:xfrm>
                <a:off x="-3786437" y="6295164"/>
                <a:ext cx="3593637" cy="828000"/>
              </a:xfrm>
              <a:prstGeom prst="rect">
                <a:avLst/>
              </a:prstGeom>
              <a:solidFill>
                <a:srgbClr val="ECECEC"/>
              </a:solidFill>
              <a:ln w="6350">
                <a:solidFill>
                  <a:srgbClr val="ECECE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MEER WETEN?</a:t>
                </a:r>
                <a:b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Ga naar de tab</a:t>
                </a:r>
                <a: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 'SLIDEBUILDER’ </a:t>
                </a:r>
                <a: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en klik</a:t>
                </a:r>
                <a:b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op de knop </a:t>
                </a:r>
                <a: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'Support &amp; Inspiratie'</a:t>
                </a:r>
              </a:p>
            </p:txBody>
          </p:sp>
          <p:grpSp>
            <p:nvGrpSpPr>
              <p:cNvPr id="120" name="ICOON_info">
                <a:extLst>
                  <a:ext uri="{FF2B5EF4-FFF2-40B4-BE49-F238E27FC236}">
                    <a16:creationId xmlns:a16="http://schemas.microsoft.com/office/drawing/2014/main" id="{F493A4B9-DCF0-48E6-9D9E-46675A4138EE}"/>
                  </a:ext>
                </a:extLst>
              </p:cNvPr>
              <p:cNvGrpSpPr/>
              <p:nvPr userDrawn="1"/>
            </p:nvGrpSpPr>
            <p:grpSpPr>
              <a:xfrm>
                <a:off x="-376736" y="6163468"/>
                <a:ext cx="283685" cy="283685"/>
                <a:chOff x="-510741" y="5913713"/>
                <a:chExt cx="267555" cy="267555"/>
              </a:xfrm>
            </p:grpSpPr>
            <p:sp>
              <p:nvSpPr>
                <p:cNvPr id="127" name="Ovaal 126">
                  <a:extLst>
                    <a:ext uri="{FF2B5EF4-FFF2-40B4-BE49-F238E27FC236}">
                      <a16:creationId xmlns:a16="http://schemas.microsoft.com/office/drawing/2014/main" id="{42976F95-03DC-43C0-8295-B506EA022E5D}"/>
                    </a:ext>
                  </a:extLst>
                </p:cNvPr>
                <p:cNvSpPr/>
                <p:nvPr userDrawn="1"/>
              </p:nvSpPr>
              <p:spPr>
                <a:xfrm>
                  <a:off x="-491853" y="5932072"/>
                  <a:ext cx="230835" cy="230835"/>
                </a:xfrm>
                <a:prstGeom prst="ellipse">
                  <a:avLst/>
                </a:prstGeom>
                <a:solidFill>
                  <a:srgbClr val="211F2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1600" cap="all" baseline="0" noProof="0" dirty="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28" name="Graphic 163" descr="Informatie">
                  <a:extLst>
                    <a:ext uri="{FF2B5EF4-FFF2-40B4-BE49-F238E27FC236}">
                      <a16:creationId xmlns:a16="http://schemas.microsoft.com/office/drawing/2014/main" id="{6D4C7ABA-48DF-4F2D-B1C8-5969E92C37CD}"/>
                    </a:ext>
                  </a:extLst>
                </p:cNvPr>
                <p:cNvSpPr/>
                <p:nvPr/>
              </p:nvSpPr>
              <p:spPr>
                <a:xfrm>
                  <a:off x="-510741" y="5913713"/>
                  <a:ext cx="267555" cy="267555"/>
                </a:xfrm>
                <a:custGeom>
                  <a:avLst/>
                  <a:gdLst>
                    <a:gd name="connsiteX0" fmla="*/ 145860 w 291719"/>
                    <a:gd name="connsiteY0" fmla="*/ 0 h 291719"/>
                    <a:gd name="connsiteX1" fmla="*/ 0 w 291719"/>
                    <a:gd name="connsiteY1" fmla="*/ 145860 h 291719"/>
                    <a:gd name="connsiteX2" fmla="*/ 145860 w 291719"/>
                    <a:gd name="connsiteY2" fmla="*/ 291720 h 291719"/>
                    <a:gd name="connsiteX3" fmla="*/ 291720 w 291719"/>
                    <a:gd name="connsiteY3" fmla="*/ 145860 h 291719"/>
                    <a:gd name="connsiteX4" fmla="*/ 145860 w 291719"/>
                    <a:gd name="connsiteY4" fmla="*/ 0 h 291719"/>
                    <a:gd name="connsiteX5" fmla="*/ 138183 w 291719"/>
                    <a:gd name="connsiteY5" fmla="*/ 38384 h 291719"/>
                    <a:gd name="connsiteX6" fmla="*/ 157375 w 291719"/>
                    <a:gd name="connsiteY6" fmla="*/ 57576 h 291719"/>
                    <a:gd name="connsiteX7" fmla="*/ 138183 w 291719"/>
                    <a:gd name="connsiteY7" fmla="*/ 76768 h 291719"/>
                    <a:gd name="connsiteX8" fmla="*/ 118991 w 291719"/>
                    <a:gd name="connsiteY8" fmla="*/ 57576 h 291719"/>
                    <a:gd name="connsiteX9" fmla="*/ 138183 w 291719"/>
                    <a:gd name="connsiteY9" fmla="*/ 38384 h 291719"/>
                    <a:gd name="connsiteX10" fmla="*/ 184244 w 291719"/>
                    <a:gd name="connsiteY10" fmla="*/ 253336 h 291719"/>
                    <a:gd name="connsiteX11" fmla="*/ 107476 w 291719"/>
                    <a:gd name="connsiteY11" fmla="*/ 253336 h 291719"/>
                    <a:gd name="connsiteX12" fmla="*/ 107476 w 291719"/>
                    <a:gd name="connsiteY12" fmla="*/ 230305 h 291719"/>
                    <a:gd name="connsiteX13" fmla="*/ 134345 w 291719"/>
                    <a:gd name="connsiteY13" fmla="*/ 230305 h 291719"/>
                    <a:gd name="connsiteX14" fmla="*/ 134345 w 291719"/>
                    <a:gd name="connsiteY14" fmla="*/ 115153 h 291719"/>
                    <a:gd name="connsiteX15" fmla="*/ 111314 w 291719"/>
                    <a:gd name="connsiteY15" fmla="*/ 115153 h 291719"/>
                    <a:gd name="connsiteX16" fmla="*/ 111314 w 291719"/>
                    <a:gd name="connsiteY16" fmla="*/ 92122 h 291719"/>
                    <a:gd name="connsiteX17" fmla="*/ 157375 w 291719"/>
                    <a:gd name="connsiteY17" fmla="*/ 92122 h 291719"/>
                    <a:gd name="connsiteX18" fmla="*/ 157375 w 291719"/>
                    <a:gd name="connsiteY18" fmla="*/ 115153 h 291719"/>
                    <a:gd name="connsiteX19" fmla="*/ 157375 w 291719"/>
                    <a:gd name="connsiteY19" fmla="*/ 230305 h 291719"/>
                    <a:gd name="connsiteX20" fmla="*/ 184244 w 291719"/>
                    <a:gd name="connsiteY20" fmla="*/ 230305 h 291719"/>
                    <a:gd name="connsiteX21" fmla="*/ 184244 w 291719"/>
                    <a:gd name="connsiteY21" fmla="*/ 253336 h 291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91719" h="291719">
                      <a:moveTo>
                        <a:pt x="145860" y="0"/>
                      </a:moveTo>
                      <a:cubicBezTo>
                        <a:pt x="65253" y="0"/>
                        <a:pt x="0" y="65253"/>
                        <a:pt x="0" y="145860"/>
                      </a:cubicBezTo>
                      <a:cubicBezTo>
                        <a:pt x="0" y="226467"/>
                        <a:pt x="65253" y="291720"/>
                        <a:pt x="145860" y="291720"/>
                      </a:cubicBezTo>
                      <a:cubicBezTo>
                        <a:pt x="226467" y="291720"/>
                        <a:pt x="291720" y="226467"/>
                        <a:pt x="291720" y="145860"/>
                      </a:cubicBezTo>
                      <a:cubicBezTo>
                        <a:pt x="291720" y="65253"/>
                        <a:pt x="226467" y="0"/>
                        <a:pt x="145860" y="0"/>
                      </a:cubicBezTo>
                      <a:close/>
                      <a:moveTo>
                        <a:pt x="138183" y="38384"/>
                      </a:moveTo>
                      <a:cubicBezTo>
                        <a:pt x="148931" y="38384"/>
                        <a:pt x="157375" y="46829"/>
                        <a:pt x="157375" y="57576"/>
                      </a:cubicBezTo>
                      <a:cubicBezTo>
                        <a:pt x="157375" y="68324"/>
                        <a:pt x="148931" y="76768"/>
                        <a:pt x="138183" y="76768"/>
                      </a:cubicBezTo>
                      <a:cubicBezTo>
                        <a:pt x="127435" y="76768"/>
                        <a:pt x="118991" y="68324"/>
                        <a:pt x="118991" y="57576"/>
                      </a:cubicBezTo>
                      <a:cubicBezTo>
                        <a:pt x="118991" y="46829"/>
                        <a:pt x="127435" y="38384"/>
                        <a:pt x="138183" y="38384"/>
                      </a:cubicBezTo>
                      <a:close/>
                      <a:moveTo>
                        <a:pt x="184244" y="253336"/>
                      </a:moveTo>
                      <a:lnTo>
                        <a:pt x="107476" y="253336"/>
                      </a:lnTo>
                      <a:lnTo>
                        <a:pt x="107476" y="230305"/>
                      </a:lnTo>
                      <a:lnTo>
                        <a:pt x="134345" y="230305"/>
                      </a:lnTo>
                      <a:lnTo>
                        <a:pt x="134345" y="115153"/>
                      </a:lnTo>
                      <a:lnTo>
                        <a:pt x="111314" y="115153"/>
                      </a:lnTo>
                      <a:lnTo>
                        <a:pt x="111314" y="92122"/>
                      </a:lnTo>
                      <a:lnTo>
                        <a:pt x="157375" y="92122"/>
                      </a:lnTo>
                      <a:lnTo>
                        <a:pt x="157375" y="115153"/>
                      </a:lnTo>
                      <a:lnTo>
                        <a:pt x="157375" y="230305"/>
                      </a:lnTo>
                      <a:lnTo>
                        <a:pt x="184244" y="230305"/>
                      </a:lnTo>
                      <a:lnTo>
                        <a:pt x="184244" y="253336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 w="3770" cap="flat">
                  <a:noFill/>
                  <a:prstDash val="solid"/>
                  <a:miter/>
                </a:ln>
              </p:spPr>
              <p:txBody>
                <a:bodyPr rtlCol="0" anchor="ctr">
                  <a:noAutofit/>
                </a:bodyPr>
                <a:lstStyle/>
                <a:p>
                  <a:endParaRPr lang="nl-NL" sz="20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21" name="Groep 120">
                <a:extLst>
                  <a:ext uri="{FF2B5EF4-FFF2-40B4-BE49-F238E27FC236}">
                    <a16:creationId xmlns:a16="http://schemas.microsoft.com/office/drawing/2014/main" id="{AFC26134-C717-4D75-9FE9-CFCC7122A6EF}"/>
                  </a:ext>
                </a:extLst>
              </p:cNvPr>
              <p:cNvGrpSpPr/>
              <p:nvPr userDrawn="1"/>
            </p:nvGrpSpPr>
            <p:grpSpPr>
              <a:xfrm>
                <a:off x="-938434" y="6420818"/>
                <a:ext cx="627798" cy="576693"/>
                <a:chOff x="-938434" y="4570310"/>
                <a:chExt cx="627798" cy="576693"/>
              </a:xfrm>
            </p:grpSpPr>
            <p:grpSp>
              <p:nvGrpSpPr>
                <p:cNvPr id="122" name="Inspireren">
                  <a:extLst>
                    <a:ext uri="{FF2B5EF4-FFF2-40B4-BE49-F238E27FC236}">
                      <a16:creationId xmlns:a16="http://schemas.microsoft.com/office/drawing/2014/main" id="{59CFBBFE-2835-4AF8-A630-0F3A7A3C9BEC}"/>
                    </a:ext>
                  </a:extLst>
                </p:cNvPr>
                <p:cNvGrpSpPr>
                  <a:grpSpLocks noChangeAspect="1"/>
                </p:cNvGrpSpPr>
                <p:nvPr userDrawn="1"/>
              </p:nvGrpSpPr>
              <p:grpSpPr bwMode="auto">
                <a:xfrm>
                  <a:off x="-716116" y="4570310"/>
                  <a:ext cx="169778" cy="242385"/>
                  <a:chOff x="4768" y="2783"/>
                  <a:chExt cx="788" cy="1125"/>
                </a:xfrm>
                <a:gradFill>
                  <a:gsLst>
                    <a:gs pos="0">
                      <a:srgbClr val="9D9FA1"/>
                    </a:gs>
                    <a:gs pos="70000">
                      <a:srgbClr val="211F26"/>
                    </a:gs>
                  </a:gsLst>
                  <a:lin ang="2700000" scaled="0"/>
                </a:gradFill>
              </p:grpSpPr>
              <p:sp>
                <p:nvSpPr>
                  <p:cNvPr id="124" name="Freeform 12">
                    <a:extLst>
                      <a:ext uri="{FF2B5EF4-FFF2-40B4-BE49-F238E27FC236}">
                        <a16:creationId xmlns:a16="http://schemas.microsoft.com/office/drawing/2014/main" id="{ED0466E4-64B3-4C91-8AEF-87F52C4B2A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01" y="3186"/>
                    <a:ext cx="319" cy="288"/>
                  </a:xfrm>
                  <a:custGeom>
                    <a:avLst/>
                    <a:gdLst>
                      <a:gd name="T0" fmla="*/ 220 w 319"/>
                      <a:gd name="T1" fmla="*/ 288 h 288"/>
                      <a:gd name="T2" fmla="*/ 107 w 319"/>
                      <a:gd name="T3" fmla="*/ 288 h 288"/>
                      <a:gd name="T4" fmla="*/ 0 w 319"/>
                      <a:gd name="T5" fmla="*/ 0 h 288"/>
                      <a:gd name="T6" fmla="*/ 319 w 319"/>
                      <a:gd name="T7" fmla="*/ 0 h 288"/>
                      <a:gd name="T8" fmla="*/ 220 w 319"/>
                      <a:gd name="T9" fmla="*/ 288 h 2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19" h="288">
                        <a:moveTo>
                          <a:pt x="220" y="288"/>
                        </a:moveTo>
                        <a:lnTo>
                          <a:pt x="107" y="288"/>
                        </a:lnTo>
                        <a:lnTo>
                          <a:pt x="0" y="0"/>
                        </a:lnTo>
                        <a:lnTo>
                          <a:pt x="319" y="0"/>
                        </a:lnTo>
                        <a:lnTo>
                          <a:pt x="220" y="288"/>
                        </a:lnTo>
                        <a:close/>
                      </a:path>
                    </a:pathLst>
                  </a:custGeom>
                  <a:solidFill>
                    <a:srgbClr val="1FF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95469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nl-NL" sz="3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Segoe UI Light"/>
                    </a:endParaRPr>
                  </a:p>
                </p:txBody>
              </p:sp>
              <p:sp>
                <p:nvSpPr>
                  <p:cNvPr id="125" name="Freeform 13">
                    <a:extLst>
                      <a:ext uri="{FF2B5EF4-FFF2-40B4-BE49-F238E27FC236}">
                        <a16:creationId xmlns:a16="http://schemas.microsoft.com/office/drawing/2014/main" id="{B07E2EB3-44DD-4460-BC55-B118DB2323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22" y="3796"/>
                    <a:ext cx="282" cy="112"/>
                  </a:xfrm>
                  <a:custGeom>
                    <a:avLst/>
                    <a:gdLst>
                      <a:gd name="T0" fmla="*/ 229 w 251"/>
                      <a:gd name="T1" fmla="*/ 70 h 100"/>
                      <a:gd name="T2" fmla="*/ 229 w 251"/>
                      <a:gd name="T3" fmla="*/ 69 h 100"/>
                      <a:gd name="T4" fmla="*/ 251 w 251"/>
                      <a:gd name="T5" fmla="*/ 0 h 100"/>
                      <a:gd name="T6" fmla="*/ 0 w 251"/>
                      <a:gd name="T7" fmla="*/ 0 h 100"/>
                      <a:gd name="T8" fmla="*/ 22 w 251"/>
                      <a:gd name="T9" fmla="*/ 69 h 100"/>
                      <a:gd name="T10" fmla="*/ 63 w 251"/>
                      <a:gd name="T11" fmla="*/ 100 h 100"/>
                      <a:gd name="T12" fmla="*/ 188 w 251"/>
                      <a:gd name="T13" fmla="*/ 100 h 100"/>
                      <a:gd name="T14" fmla="*/ 229 w 251"/>
                      <a:gd name="T15" fmla="*/ 71 h 100"/>
                      <a:gd name="T16" fmla="*/ 229 w 251"/>
                      <a:gd name="T17" fmla="*/ 71 h 100"/>
                      <a:gd name="T18" fmla="*/ 229 w 251"/>
                      <a:gd name="T19" fmla="*/ 70 h 1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51" h="100">
                        <a:moveTo>
                          <a:pt x="229" y="70"/>
                        </a:moveTo>
                        <a:cubicBezTo>
                          <a:pt x="229" y="70"/>
                          <a:pt x="229" y="69"/>
                          <a:pt x="229" y="69"/>
                        </a:cubicBezTo>
                        <a:cubicBezTo>
                          <a:pt x="251" y="0"/>
                          <a:pt x="251" y="0"/>
                          <a:pt x="25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22" y="69"/>
                          <a:pt x="22" y="69"/>
                          <a:pt x="22" y="69"/>
                        </a:cubicBezTo>
                        <a:cubicBezTo>
                          <a:pt x="27" y="87"/>
                          <a:pt x="44" y="100"/>
                          <a:pt x="63" y="100"/>
                        </a:cubicBezTo>
                        <a:cubicBezTo>
                          <a:pt x="188" y="100"/>
                          <a:pt x="188" y="100"/>
                          <a:pt x="188" y="100"/>
                        </a:cubicBezTo>
                        <a:cubicBezTo>
                          <a:pt x="207" y="100"/>
                          <a:pt x="223" y="88"/>
                          <a:pt x="229" y="71"/>
                        </a:cubicBezTo>
                        <a:cubicBezTo>
                          <a:pt x="229" y="71"/>
                          <a:pt x="229" y="71"/>
                          <a:pt x="229" y="71"/>
                        </a:cubicBezTo>
                        <a:lnTo>
                          <a:pt x="229" y="7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95469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nl-NL" sz="3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Segoe UI Light"/>
                    </a:endParaRPr>
                  </a:p>
                </p:txBody>
              </p:sp>
              <p:sp>
                <p:nvSpPr>
                  <p:cNvPr id="126" name="Freeform 14">
                    <a:extLst>
                      <a:ext uri="{FF2B5EF4-FFF2-40B4-BE49-F238E27FC236}">
                        <a16:creationId xmlns:a16="http://schemas.microsoft.com/office/drawing/2014/main" id="{3CB6B1A3-7EBB-4AF7-B438-036A1AEFA2F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768" y="2783"/>
                    <a:ext cx="788" cy="966"/>
                  </a:xfrm>
                  <a:custGeom>
                    <a:avLst/>
                    <a:gdLst>
                      <a:gd name="T0" fmla="*/ 351 w 702"/>
                      <a:gd name="T1" fmla="*/ 0 h 860"/>
                      <a:gd name="T2" fmla="*/ 0 w 702"/>
                      <a:gd name="T3" fmla="*/ 351 h 860"/>
                      <a:gd name="T4" fmla="*/ 134 w 702"/>
                      <a:gd name="T5" fmla="*/ 627 h 860"/>
                      <a:gd name="T6" fmla="*/ 165 w 702"/>
                      <a:gd name="T7" fmla="*/ 718 h 860"/>
                      <a:gd name="T8" fmla="*/ 266 w 702"/>
                      <a:gd name="T9" fmla="*/ 718 h 860"/>
                      <a:gd name="T10" fmla="*/ 266 w 702"/>
                      <a:gd name="T11" fmla="*/ 718 h 860"/>
                      <a:gd name="T12" fmla="*/ 434 w 702"/>
                      <a:gd name="T13" fmla="*/ 718 h 860"/>
                      <a:gd name="T14" fmla="*/ 419 w 702"/>
                      <a:gd name="T15" fmla="*/ 760 h 860"/>
                      <a:gd name="T16" fmla="*/ 284 w 702"/>
                      <a:gd name="T17" fmla="*/ 760 h 860"/>
                      <a:gd name="T18" fmla="*/ 284 w 702"/>
                      <a:gd name="T19" fmla="*/ 760 h 860"/>
                      <a:gd name="T20" fmla="*/ 179 w 702"/>
                      <a:gd name="T21" fmla="*/ 760 h 860"/>
                      <a:gd name="T22" fmla="*/ 212 w 702"/>
                      <a:gd name="T23" fmla="*/ 860 h 860"/>
                      <a:gd name="T24" fmla="*/ 212 w 702"/>
                      <a:gd name="T25" fmla="*/ 860 h 860"/>
                      <a:gd name="T26" fmla="*/ 216 w 702"/>
                      <a:gd name="T27" fmla="*/ 860 h 860"/>
                      <a:gd name="T28" fmla="*/ 488 w 702"/>
                      <a:gd name="T29" fmla="*/ 860 h 860"/>
                      <a:gd name="T30" fmla="*/ 491 w 702"/>
                      <a:gd name="T31" fmla="*/ 860 h 860"/>
                      <a:gd name="T32" fmla="*/ 570 w 702"/>
                      <a:gd name="T33" fmla="*/ 625 h 860"/>
                      <a:gd name="T34" fmla="*/ 702 w 702"/>
                      <a:gd name="T35" fmla="*/ 351 h 860"/>
                      <a:gd name="T36" fmla="*/ 351 w 702"/>
                      <a:gd name="T37" fmla="*/ 0 h 860"/>
                      <a:gd name="T38" fmla="*/ 587 w 702"/>
                      <a:gd name="T39" fmla="*/ 438 h 860"/>
                      <a:gd name="T40" fmla="*/ 485 w 702"/>
                      <a:gd name="T41" fmla="*/ 563 h 860"/>
                      <a:gd name="T42" fmla="*/ 454 w 702"/>
                      <a:gd name="T43" fmla="*/ 658 h 860"/>
                      <a:gd name="T44" fmla="*/ 250 w 702"/>
                      <a:gd name="T45" fmla="*/ 658 h 860"/>
                      <a:gd name="T46" fmla="*/ 219 w 702"/>
                      <a:gd name="T47" fmla="*/ 565 h 860"/>
                      <a:gd name="T48" fmla="*/ 115 w 702"/>
                      <a:gd name="T49" fmla="*/ 439 h 860"/>
                      <a:gd name="T50" fmla="*/ 99 w 702"/>
                      <a:gd name="T51" fmla="*/ 351 h 860"/>
                      <a:gd name="T52" fmla="*/ 351 w 702"/>
                      <a:gd name="T53" fmla="*/ 99 h 860"/>
                      <a:gd name="T54" fmla="*/ 603 w 702"/>
                      <a:gd name="T55" fmla="*/ 351 h 860"/>
                      <a:gd name="T56" fmla="*/ 587 w 702"/>
                      <a:gd name="T57" fmla="*/ 438 h 8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702" h="860">
                        <a:moveTo>
                          <a:pt x="351" y="0"/>
                        </a:moveTo>
                        <a:cubicBezTo>
                          <a:pt x="157" y="0"/>
                          <a:pt x="0" y="157"/>
                          <a:pt x="0" y="351"/>
                        </a:cubicBezTo>
                        <a:cubicBezTo>
                          <a:pt x="0" y="463"/>
                          <a:pt x="52" y="562"/>
                          <a:pt x="134" y="627"/>
                        </a:cubicBezTo>
                        <a:cubicBezTo>
                          <a:pt x="165" y="718"/>
                          <a:pt x="165" y="718"/>
                          <a:pt x="165" y="718"/>
                        </a:cubicBezTo>
                        <a:cubicBezTo>
                          <a:pt x="266" y="718"/>
                          <a:pt x="266" y="718"/>
                          <a:pt x="266" y="718"/>
                        </a:cubicBezTo>
                        <a:cubicBezTo>
                          <a:pt x="266" y="718"/>
                          <a:pt x="266" y="718"/>
                          <a:pt x="266" y="718"/>
                        </a:cubicBezTo>
                        <a:cubicBezTo>
                          <a:pt x="434" y="718"/>
                          <a:pt x="434" y="718"/>
                          <a:pt x="434" y="718"/>
                        </a:cubicBezTo>
                        <a:cubicBezTo>
                          <a:pt x="419" y="760"/>
                          <a:pt x="419" y="760"/>
                          <a:pt x="419" y="760"/>
                        </a:cubicBezTo>
                        <a:cubicBezTo>
                          <a:pt x="284" y="760"/>
                          <a:pt x="284" y="760"/>
                          <a:pt x="284" y="760"/>
                        </a:cubicBezTo>
                        <a:cubicBezTo>
                          <a:pt x="284" y="760"/>
                          <a:pt x="284" y="760"/>
                          <a:pt x="284" y="760"/>
                        </a:cubicBezTo>
                        <a:cubicBezTo>
                          <a:pt x="179" y="760"/>
                          <a:pt x="179" y="760"/>
                          <a:pt x="179" y="760"/>
                        </a:cubicBezTo>
                        <a:cubicBezTo>
                          <a:pt x="212" y="860"/>
                          <a:pt x="212" y="860"/>
                          <a:pt x="212" y="860"/>
                        </a:cubicBezTo>
                        <a:cubicBezTo>
                          <a:pt x="212" y="860"/>
                          <a:pt x="212" y="860"/>
                          <a:pt x="212" y="860"/>
                        </a:cubicBezTo>
                        <a:cubicBezTo>
                          <a:pt x="216" y="860"/>
                          <a:pt x="216" y="860"/>
                          <a:pt x="216" y="860"/>
                        </a:cubicBezTo>
                        <a:cubicBezTo>
                          <a:pt x="488" y="860"/>
                          <a:pt x="488" y="860"/>
                          <a:pt x="488" y="860"/>
                        </a:cubicBezTo>
                        <a:cubicBezTo>
                          <a:pt x="491" y="860"/>
                          <a:pt x="491" y="860"/>
                          <a:pt x="491" y="860"/>
                        </a:cubicBezTo>
                        <a:cubicBezTo>
                          <a:pt x="570" y="625"/>
                          <a:pt x="570" y="625"/>
                          <a:pt x="570" y="625"/>
                        </a:cubicBezTo>
                        <a:cubicBezTo>
                          <a:pt x="651" y="560"/>
                          <a:pt x="702" y="461"/>
                          <a:pt x="702" y="351"/>
                        </a:cubicBezTo>
                        <a:cubicBezTo>
                          <a:pt x="702" y="157"/>
                          <a:pt x="545" y="0"/>
                          <a:pt x="351" y="0"/>
                        </a:cubicBezTo>
                        <a:close/>
                        <a:moveTo>
                          <a:pt x="587" y="438"/>
                        </a:moveTo>
                        <a:cubicBezTo>
                          <a:pt x="568" y="490"/>
                          <a:pt x="531" y="534"/>
                          <a:pt x="485" y="563"/>
                        </a:cubicBezTo>
                        <a:cubicBezTo>
                          <a:pt x="454" y="658"/>
                          <a:pt x="454" y="658"/>
                          <a:pt x="454" y="658"/>
                        </a:cubicBezTo>
                        <a:cubicBezTo>
                          <a:pt x="250" y="658"/>
                          <a:pt x="250" y="658"/>
                          <a:pt x="250" y="658"/>
                        </a:cubicBezTo>
                        <a:cubicBezTo>
                          <a:pt x="219" y="565"/>
                          <a:pt x="219" y="565"/>
                          <a:pt x="219" y="565"/>
                        </a:cubicBezTo>
                        <a:cubicBezTo>
                          <a:pt x="172" y="536"/>
                          <a:pt x="135" y="491"/>
                          <a:pt x="115" y="439"/>
                        </a:cubicBezTo>
                        <a:cubicBezTo>
                          <a:pt x="105" y="411"/>
                          <a:pt x="99" y="382"/>
                          <a:pt x="99" y="351"/>
                        </a:cubicBezTo>
                        <a:cubicBezTo>
                          <a:pt x="99" y="212"/>
                          <a:pt x="212" y="99"/>
                          <a:pt x="351" y="99"/>
                        </a:cubicBezTo>
                        <a:cubicBezTo>
                          <a:pt x="490" y="99"/>
                          <a:pt x="603" y="212"/>
                          <a:pt x="603" y="351"/>
                        </a:cubicBezTo>
                        <a:cubicBezTo>
                          <a:pt x="603" y="381"/>
                          <a:pt x="597" y="411"/>
                          <a:pt x="587" y="43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95469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nl-NL" sz="3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Segoe UI Light"/>
                    </a:endParaRPr>
                  </a:p>
                </p:txBody>
              </p:sp>
            </p:grpSp>
            <p:sp>
              <p:nvSpPr>
                <p:cNvPr id="123" name="Tekstvak 122">
                  <a:extLst>
                    <a:ext uri="{FF2B5EF4-FFF2-40B4-BE49-F238E27FC236}">
                      <a16:creationId xmlns:a16="http://schemas.microsoft.com/office/drawing/2014/main" id="{551F2688-FDEF-4A7B-85B4-EC4973EE2DE8}"/>
                    </a:ext>
                  </a:extLst>
                </p:cNvPr>
                <p:cNvSpPr txBox="1"/>
                <p:nvPr userDrawn="1"/>
              </p:nvSpPr>
              <p:spPr>
                <a:xfrm>
                  <a:off x="-938434" y="4824764"/>
                  <a:ext cx="627798" cy="322239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nl-NL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  <a:t>Support &amp;</a:t>
                  </a:r>
                  <a:br>
                    <a:rPr kumimoji="0" lang="nl-NL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</a:br>
                  <a:r>
                    <a:rPr kumimoji="0" lang="nl-NL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  <a:t>Inspiratie</a:t>
                  </a:r>
                </a:p>
              </p:txBody>
            </p:sp>
          </p:grpSp>
        </p:grpSp>
        <p:grpSp>
          <p:nvGrpSpPr>
            <p:cNvPr id="92" name="Groep 91">
              <a:extLst>
                <a:ext uri="{FF2B5EF4-FFF2-40B4-BE49-F238E27FC236}">
                  <a16:creationId xmlns:a16="http://schemas.microsoft.com/office/drawing/2014/main" id="{2A444115-D620-4C49-A355-83168FA48978}"/>
                </a:ext>
              </a:extLst>
            </p:cNvPr>
            <p:cNvGrpSpPr/>
            <p:nvPr userDrawn="1"/>
          </p:nvGrpSpPr>
          <p:grpSpPr>
            <a:xfrm>
              <a:off x="-3367447" y="1226982"/>
              <a:ext cx="791775" cy="406485"/>
              <a:chOff x="-3565087" y="1409294"/>
              <a:chExt cx="627469" cy="322133"/>
            </a:xfrm>
          </p:grpSpPr>
          <p:grpSp>
            <p:nvGrpSpPr>
              <p:cNvPr id="113" name="Groep 112">
                <a:extLst>
                  <a:ext uri="{FF2B5EF4-FFF2-40B4-BE49-F238E27FC236}">
                    <a16:creationId xmlns:a16="http://schemas.microsoft.com/office/drawing/2014/main" id="{3899649F-9B70-4ACD-B4CF-F679E208EADF}"/>
                  </a:ext>
                </a:extLst>
              </p:cNvPr>
              <p:cNvGrpSpPr/>
              <p:nvPr userDrawn="1"/>
            </p:nvGrpSpPr>
            <p:grpSpPr>
              <a:xfrm>
                <a:off x="-3364916" y="1409294"/>
                <a:ext cx="225195" cy="195499"/>
                <a:chOff x="10307162" y="1361199"/>
                <a:chExt cx="2200275" cy="1914525"/>
              </a:xfrm>
            </p:grpSpPr>
            <p:sp>
              <p:nvSpPr>
                <p:cNvPr id="115" name="Vrije vorm: vorm 114">
                  <a:extLst>
                    <a:ext uri="{FF2B5EF4-FFF2-40B4-BE49-F238E27FC236}">
                      <a16:creationId xmlns:a16="http://schemas.microsoft.com/office/drawing/2014/main" id="{187F8506-C494-4F0D-862A-2ECDF2603894}"/>
                    </a:ext>
                  </a:extLst>
                </p:cNvPr>
                <p:cNvSpPr/>
                <p:nvPr/>
              </p:nvSpPr>
              <p:spPr>
                <a:xfrm>
                  <a:off x="10683400" y="1831734"/>
                  <a:ext cx="371475" cy="371475"/>
                </a:xfrm>
                <a:custGeom>
                  <a:avLst/>
                  <a:gdLst>
                    <a:gd name="connsiteX0" fmla="*/ 369094 w 371475"/>
                    <a:gd name="connsiteY0" fmla="*/ 188119 h 371475"/>
                    <a:gd name="connsiteX1" fmla="*/ 188119 w 371475"/>
                    <a:gd name="connsiteY1" fmla="*/ 369094 h 371475"/>
                    <a:gd name="connsiteX2" fmla="*/ 7144 w 371475"/>
                    <a:gd name="connsiteY2" fmla="*/ 188119 h 371475"/>
                    <a:gd name="connsiteX3" fmla="*/ 188119 w 371475"/>
                    <a:gd name="connsiteY3" fmla="*/ 7144 h 371475"/>
                    <a:gd name="connsiteX4" fmla="*/ 369094 w 371475"/>
                    <a:gd name="connsiteY4" fmla="*/ 188119 h 37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1475" h="371475">
                      <a:moveTo>
                        <a:pt x="369094" y="188119"/>
                      </a:moveTo>
                      <a:cubicBezTo>
                        <a:pt x="369094" y="288068"/>
                        <a:pt x="288068" y="369094"/>
                        <a:pt x="188119" y="369094"/>
                      </a:cubicBezTo>
                      <a:cubicBezTo>
                        <a:pt x="88169" y="369094"/>
                        <a:pt x="7144" y="288068"/>
                        <a:pt x="7144" y="188119"/>
                      </a:cubicBezTo>
                      <a:cubicBezTo>
                        <a:pt x="7144" y="88169"/>
                        <a:pt x="88169" y="7144"/>
                        <a:pt x="188119" y="7144"/>
                      </a:cubicBezTo>
                      <a:cubicBezTo>
                        <a:pt x="288068" y="7144"/>
                        <a:pt x="369094" y="88169"/>
                        <a:pt x="369094" y="188119"/>
                      </a:cubicBezTo>
                      <a:close/>
                    </a:path>
                  </a:pathLst>
                </a:custGeom>
                <a:solidFill>
                  <a:srgbClr val="1FF52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95469"/>
                  <a:endParaRPr lang="nl-NL" sz="7200" dirty="0">
                    <a:solidFill>
                      <a:srgbClr val="211F26"/>
                    </a:solidFill>
                    <a:latin typeface="Segoe UI Light"/>
                  </a:endParaRPr>
                </a:p>
              </p:txBody>
            </p:sp>
            <p:grpSp>
              <p:nvGrpSpPr>
                <p:cNvPr id="116" name="Groep 115">
                  <a:extLst>
                    <a:ext uri="{FF2B5EF4-FFF2-40B4-BE49-F238E27FC236}">
                      <a16:creationId xmlns:a16="http://schemas.microsoft.com/office/drawing/2014/main" id="{BB531D42-041F-42AC-85A5-C3D469D6DB3D}"/>
                    </a:ext>
                  </a:extLst>
                </p:cNvPr>
                <p:cNvGrpSpPr/>
                <p:nvPr/>
              </p:nvGrpSpPr>
              <p:grpSpPr>
                <a:xfrm>
                  <a:off x="10307162" y="1361199"/>
                  <a:ext cx="2200275" cy="1914525"/>
                  <a:chOff x="10307162" y="1361199"/>
                  <a:chExt cx="2200275" cy="1914525"/>
                </a:xfrm>
                <a:gradFill>
                  <a:gsLst>
                    <a:gs pos="0">
                      <a:srgbClr val="9D9FA1"/>
                    </a:gs>
                    <a:gs pos="70000">
                      <a:srgbClr val="211F26"/>
                    </a:gs>
                  </a:gsLst>
                  <a:lin ang="2700000" scaled="0"/>
                </a:gradFill>
              </p:grpSpPr>
              <p:sp>
                <p:nvSpPr>
                  <p:cNvPr id="117" name="Vrije vorm: vorm 116">
                    <a:extLst>
                      <a:ext uri="{FF2B5EF4-FFF2-40B4-BE49-F238E27FC236}">
                        <a16:creationId xmlns:a16="http://schemas.microsoft.com/office/drawing/2014/main" id="{2F1A628D-CB0C-4F04-81C5-7452DF9F3A8D}"/>
                      </a:ext>
                    </a:extLst>
                  </p:cNvPr>
                  <p:cNvSpPr/>
                  <p:nvPr/>
                </p:nvSpPr>
                <p:spPr>
                  <a:xfrm>
                    <a:off x="10307162" y="1361199"/>
                    <a:ext cx="2200275" cy="1914525"/>
                  </a:xfrm>
                  <a:custGeom>
                    <a:avLst/>
                    <a:gdLst>
                      <a:gd name="connsiteX0" fmla="*/ 7144 w 2200275"/>
                      <a:gd name="connsiteY0" fmla="*/ 7144 h 1914525"/>
                      <a:gd name="connsiteX1" fmla="*/ 7144 w 2200275"/>
                      <a:gd name="connsiteY1" fmla="*/ 245269 h 1914525"/>
                      <a:gd name="connsiteX2" fmla="*/ 432911 w 2200275"/>
                      <a:gd name="connsiteY2" fmla="*/ 245269 h 1914525"/>
                      <a:gd name="connsiteX3" fmla="*/ 432911 w 2200275"/>
                      <a:gd name="connsiteY3" fmla="*/ 245269 h 1914525"/>
                      <a:gd name="connsiteX4" fmla="*/ 1959769 w 2200275"/>
                      <a:gd name="connsiteY4" fmla="*/ 245269 h 1914525"/>
                      <a:gd name="connsiteX5" fmla="*/ 1959769 w 2200275"/>
                      <a:gd name="connsiteY5" fmla="*/ 1674019 h 1914525"/>
                      <a:gd name="connsiteX6" fmla="*/ 245269 w 2200275"/>
                      <a:gd name="connsiteY6" fmla="*/ 1674019 h 1914525"/>
                      <a:gd name="connsiteX7" fmla="*/ 245269 w 2200275"/>
                      <a:gd name="connsiteY7" fmla="*/ 350044 h 1914525"/>
                      <a:gd name="connsiteX8" fmla="*/ 7144 w 2200275"/>
                      <a:gd name="connsiteY8" fmla="*/ 350044 h 1914525"/>
                      <a:gd name="connsiteX9" fmla="*/ 7144 w 2200275"/>
                      <a:gd name="connsiteY9" fmla="*/ 1912144 h 1914525"/>
                      <a:gd name="connsiteX10" fmla="*/ 2197894 w 2200275"/>
                      <a:gd name="connsiteY10" fmla="*/ 1912144 h 1914525"/>
                      <a:gd name="connsiteX11" fmla="*/ 2197894 w 2200275"/>
                      <a:gd name="connsiteY11" fmla="*/ 7144 h 191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200275" h="1914525">
                        <a:moveTo>
                          <a:pt x="7144" y="7144"/>
                        </a:moveTo>
                        <a:lnTo>
                          <a:pt x="7144" y="245269"/>
                        </a:lnTo>
                        <a:lnTo>
                          <a:pt x="432911" y="245269"/>
                        </a:lnTo>
                        <a:lnTo>
                          <a:pt x="432911" y="245269"/>
                        </a:lnTo>
                        <a:lnTo>
                          <a:pt x="1959769" y="245269"/>
                        </a:lnTo>
                        <a:lnTo>
                          <a:pt x="1959769" y="1674019"/>
                        </a:lnTo>
                        <a:lnTo>
                          <a:pt x="245269" y="1674019"/>
                        </a:lnTo>
                        <a:lnTo>
                          <a:pt x="245269" y="350044"/>
                        </a:lnTo>
                        <a:lnTo>
                          <a:pt x="7144" y="350044"/>
                        </a:lnTo>
                        <a:lnTo>
                          <a:pt x="7144" y="1912144"/>
                        </a:lnTo>
                        <a:lnTo>
                          <a:pt x="2197894" y="1912144"/>
                        </a:lnTo>
                        <a:lnTo>
                          <a:pt x="2197894" y="7144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95469"/>
                    <a:endParaRPr lang="nl-NL" sz="7200" dirty="0">
                      <a:solidFill>
                        <a:srgbClr val="211F26"/>
                      </a:solidFill>
                      <a:latin typeface="Segoe UI Light"/>
                    </a:endParaRPr>
                  </a:p>
                </p:txBody>
              </p:sp>
              <p:sp>
                <p:nvSpPr>
                  <p:cNvPr id="118" name="Vrije vorm: vorm 117">
                    <a:extLst>
                      <a:ext uri="{FF2B5EF4-FFF2-40B4-BE49-F238E27FC236}">
                        <a16:creationId xmlns:a16="http://schemas.microsoft.com/office/drawing/2014/main" id="{7CAE5EB3-BFA5-445B-8FE5-FA3ED7F57587}"/>
                      </a:ext>
                    </a:extLst>
                  </p:cNvPr>
                  <p:cNvSpPr/>
                  <p:nvPr/>
                </p:nvSpPr>
                <p:spPr>
                  <a:xfrm>
                    <a:off x="10682447" y="1953654"/>
                    <a:ext cx="1438275" cy="885825"/>
                  </a:xfrm>
                  <a:custGeom>
                    <a:avLst/>
                    <a:gdLst>
                      <a:gd name="connsiteX0" fmla="*/ 1070134 w 1438275"/>
                      <a:gd name="connsiteY0" fmla="*/ 7144 h 885825"/>
                      <a:gd name="connsiteX1" fmla="*/ 801529 w 1438275"/>
                      <a:gd name="connsiteY1" fmla="*/ 275749 h 885825"/>
                      <a:gd name="connsiteX2" fmla="*/ 662464 w 1438275"/>
                      <a:gd name="connsiteY2" fmla="*/ 137636 h 885825"/>
                      <a:gd name="connsiteX3" fmla="*/ 7144 w 1438275"/>
                      <a:gd name="connsiteY3" fmla="*/ 784384 h 885825"/>
                      <a:gd name="connsiteX4" fmla="*/ 108109 w 1438275"/>
                      <a:gd name="connsiteY4" fmla="*/ 885349 h 885825"/>
                      <a:gd name="connsiteX5" fmla="*/ 662464 w 1438275"/>
                      <a:gd name="connsiteY5" fmla="*/ 338614 h 885825"/>
                      <a:gd name="connsiteX6" fmla="*/ 928211 w 1438275"/>
                      <a:gd name="connsiteY6" fmla="*/ 605314 h 885825"/>
                      <a:gd name="connsiteX7" fmla="*/ 1029176 w 1438275"/>
                      <a:gd name="connsiteY7" fmla="*/ 503396 h 885825"/>
                      <a:gd name="connsiteX8" fmla="*/ 902494 w 1438275"/>
                      <a:gd name="connsiteY8" fmla="*/ 376714 h 885825"/>
                      <a:gd name="connsiteX9" fmla="*/ 1070134 w 1438275"/>
                      <a:gd name="connsiteY9" fmla="*/ 209074 h 885825"/>
                      <a:gd name="connsiteX10" fmla="*/ 1337786 w 1438275"/>
                      <a:gd name="connsiteY10" fmla="*/ 480536 h 885825"/>
                      <a:gd name="connsiteX11" fmla="*/ 1438751 w 1438275"/>
                      <a:gd name="connsiteY11" fmla="*/ 378619 h 885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438275" h="885825">
                        <a:moveTo>
                          <a:pt x="1070134" y="7144"/>
                        </a:moveTo>
                        <a:lnTo>
                          <a:pt x="801529" y="275749"/>
                        </a:lnTo>
                        <a:lnTo>
                          <a:pt x="662464" y="137636"/>
                        </a:lnTo>
                        <a:lnTo>
                          <a:pt x="7144" y="784384"/>
                        </a:lnTo>
                        <a:lnTo>
                          <a:pt x="108109" y="885349"/>
                        </a:lnTo>
                        <a:lnTo>
                          <a:pt x="662464" y="338614"/>
                        </a:lnTo>
                        <a:lnTo>
                          <a:pt x="928211" y="605314"/>
                        </a:lnTo>
                        <a:lnTo>
                          <a:pt x="1029176" y="503396"/>
                        </a:lnTo>
                        <a:lnTo>
                          <a:pt x="902494" y="376714"/>
                        </a:lnTo>
                        <a:lnTo>
                          <a:pt x="1070134" y="209074"/>
                        </a:lnTo>
                        <a:lnTo>
                          <a:pt x="1337786" y="480536"/>
                        </a:lnTo>
                        <a:lnTo>
                          <a:pt x="1438751" y="378619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95469"/>
                    <a:endParaRPr lang="nl-NL" sz="7200" dirty="0">
                      <a:solidFill>
                        <a:srgbClr val="211F26"/>
                      </a:solidFill>
                      <a:latin typeface="Segoe UI Light"/>
                    </a:endParaRPr>
                  </a:p>
                </p:txBody>
              </p:sp>
            </p:grpSp>
          </p:grpSp>
          <p:sp>
            <p:nvSpPr>
              <p:cNvPr id="114" name="Tekstvak 113">
                <a:extLst>
                  <a:ext uri="{FF2B5EF4-FFF2-40B4-BE49-F238E27FC236}">
                    <a16:creationId xmlns:a16="http://schemas.microsoft.com/office/drawing/2014/main" id="{57A62EAE-0C88-400E-9529-F667D088C547}"/>
                  </a:ext>
                </a:extLst>
              </p:cNvPr>
              <p:cNvSpPr txBox="1"/>
              <p:nvPr userDrawn="1"/>
            </p:nvSpPr>
            <p:spPr>
              <a:xfrm>
                <a:off x="-3565087" y="1617700"/>
                <a:ext cx="627469" cy="113727"/>
              </a:xfrm>
              <a:prstGeom prst="rect">
                <a:avLst/>
              </a:prstGeom>
              <a:noFill/>
            </p:spPr>
            <p:txBody>
              <a:bodyPr wrap="square" lIns="0" tIns="18000" rIns="0" bIns="0" rtlCol="0" anchor="t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Afbeeldingen</a:t>
                </a:r>
              </a:p>
            </p:txBody>
          </p:sp>
        </p:grpSp>
        <p:grpSp>
          <p:nvGrpSpPr>
            <p:cNvPr id="93" name="Groep 92">
              <a:extLst>
                <a:ext uri="{FF2B5EF4-FFF2-40B4-BE49-F238E27FC236}">
                  <a16:creationId xmlns:a16="http://schemas.microsoft.com/office/drawing/2014/main" id="{F74D4580-8B6C-48DC-AF53-229F90070704}"/>
                </a:ext>
              </a:extLst>
            </p:cNvPr>
            <p:cNvGrpSpPr/>
            <p:nvPr userDrawn="1"/>
          </p:nvGrpSpPr>
          <p:grpSpPr>
            <a:xfrm>
              <a:off x="-3354295" y="5166361"/>
              <a:ext cx="514284" cy="506545"/>
              <a:chOff x="12617641" y="3403239"/>
              <a:chExt cx="752963" cy="741634"/>
            </a:xfrm>
          </p:grpSpPr>
          <p:grpSp>
            <p:nvGrpSpPr>
              <p:cNvPr id="97" name="Groep 96">
                <a:extLst>
                  <a:ext uri="{FF2B5EF4-FFF2-40B4-BE49-F238E27FC236}">
                    <a16:creationId xmlns:a16="http://schemas.microsoft.com/office/drawing/2014/main" id="{1CE0E456-FD6D-4A5F-922D-45B76EA28E29}"/>
                  </a:ext>
                </a:extLst>
              </p:cNvPr>
              <p:cNvGrpSpPr/>
              <p:nvPr userDrawn="1"/>
            </p:nvGrpSpPr>
            <p:grpSpPr>
              <a:xfrm>
                <a:off x="12771530" y="3403239"/>
                <a:ext cx="467176" cy="448491"/>
                <a:chOff x="12782157" y="3403239"/>
                <a:chExt cx="467176" cy="448491"/>
              </a:xfrm>
            </p:grpSpPr>
            <p:grpSp>
              <p:nvGrpSpPr>
                <p:cNvPr id="100" name="Groep 99">
                  <a:extLst>
                    <a:ext uri="{FF2B5EF4-FFF2-40B4-BE49-F238E27FC236}">
                      <a16:creationId xmlns:a16="http://schemas.microsoft.com/office/drawing/2014/main" id="{6F6479EB-D419-4389-9593-7973247E11D1}"/>
                    </a:ext>
                  </a:extLst>
                </p:cNvPr>
                <p:cNvGrpSpPr/>
                <p:nvPr userDrawn="1"/>
              </p:nvGrpSpPr>
              <p:grpSpPr>
                <a:xfrm>
                  <a:off x="12782157" y="3403239"/>
                  <a:ext cx="412976" cy="396132"/>
                  <a:chOff x="13554906" y="3320109"/>
                  <a:chExt cx="443917" cy="425811"/>
                </a:xfrm>
              </p:grpSpPr>
              <p:grpSp>
                <p:nvGrpSpPr>
                  <p:cNvPr id="107" name="Groep 106">
                    <a:extLst>
                      <a:ext uri="{FF2B5EF4-FFF2-40B4-BE49-F238E27FC236}">
                        <a16:creationId xmlns:a16="http://schemas.microsoft.com/office/drawing/2014/main" id="{91247562-B641-4912-9B18-6904DD06236A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17" cy="425811"/>
                    <a:chOff x="12909684" y="1276143"/>
                    <a:chExt cx="443917" cy="425811"/>
                  </a:xfrm>
                </p:grpSpPr>
                <p:sp>
                  <p:nvSpPr>
                    <p:cNvPr id="110" name="Rechthoek 109">
                      <a:extLst>
                        <a:ext uri="{FF2B5EF4-FFF2-40B4-BE49-F238E27FC236}">
                          <a16:creationId xmlns:a16="http://schemas.microsoft.com/office/drawing/2014/main" id="{CF8993B0-9FA7-4DD7-88C5-A02E203FD322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9" y="1276143"/>
                      <a:ext cx="443912" cy="425811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111" name="Rechthoek 110">
                      <a:extLst>
                        <a:ext uri="{FF2B5EF4-FFF2-40B4-BE49-F238E27FC236}">
                          <a16:creationId xmlns:a16="http://schemas.microsoft.com/office/drawing/2014/main" id="{D65EBF64-5A8C-4E56-81F3-AC5F9DC096E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112" name="Ovaal 111">
                      <a:extLst>
                        <a:ext uri="{FF2B5EF4-FFF2-40B4-BE49-F238E27FC236}">
                          <a16:creationId xmlns:a16="http://schemas.microsoft.com/office/drawing/2014/main" id="{B0C91313-F4CA-480E-80CE-6D94522C9907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</p:grpSp>
              <p:pic>
                <p:nvPicPr>
                  <p:cNvPr id="108" name="Afbeelding 107">
                    <a:extLst>
                      <a:ext uri="{FF2B5EF4-FFF2-40B4-BE49-F238E27FC236}">
                        <a16:creationId xmlns:a16="http://schemas.microsoft.com/office/drawing/2014/main" id="{3A42FDA0-42A8-437A-8EDC-1D8B0B2EF902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09" name="Afbeelding 108">
                    <a:extLst>
                      <a:ext uri="{FF2B5EF4-FFF2-40B4-BE49-F238E27FC236}">
                        <a16:creationId xmlns:a16="http://schemas.microsoft.com/office/drawing/2014/main" id="{DF2A6EFA-FC56-4FCA-A9E4-C8019D89DB00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9" y="3449265"/>
                    <a:ext cx="173367" cy="111424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01" name="Groep 100">
                  <a:extLst>
                    <a:ext uri="{FF2B5EF4-FFF2-40B4-BE49-F238E27FC236}">
                      <a16:creationId xmlns:a16="http://schemas.microsoft.com/office/drawing/2014/main" id="{874BB2A0-9BA7-462C-978D-E1184DA0DBE8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05" name="Rechthoek 104">
                    <a:extLst>
                      <a:ext uri="{FF2B5EF4-FFF2-40B4-BE49-F238E27FC236}">
                        <a16:creationId xmlns:a16="http://schemas.microsoft.com/office/drawing/2014/main" id="{13D548B8-D631-4B24-826E-0743A43B472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06" name="Rechthoek 105">
                    <a:extLst>
                      <a:ext uri="{FF2B5EF4-FFF2-40B4-BE49-F238E27FC236}">
                        <a16:creationId xmlns:a16="http://schemas.microsoft.com/office/drawing/2014/main" id="{D45F5380-0A2D-45E9-A8BE-8D486E8CCFA9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grpSp>
              <p:nvGrpSpPr>
                <p:cNvPr id="102" name="Groep 101">
                  <a:extLst>
                    <a:ext uri="{FF2B5EF4-FFF2-40B4-BE49-F238E27FC236}">
                      <a16:creationId xmlns:a16="http://schemas.microsoft.com/office/drawing/2014/main" id="{693AF8FA-FE3A-47B2-A088-1F3DC6D5AAC1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03" name="Rechthoek 102">
                    <a:extLst>
                      <a:ext uri="{FF2B5EF4-FFF2-40B4-BE49-F238E27FC236}">
                        <a16:creationId xmlns:a16="http://schemas.microsoft.com/office/drawing/2014/main" id="{369EE251-C0C5-451A-8438-5967A0D289F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04" name="Rechthoek 103">
                    <a:extLst>
                      <a:ext uri="{FF2B5EF4-FFF2-40B4-BE49-F238E27FC236}">
                        <a16:creationId xmlns:a16="http://schemas.microsoft.com/office/drawing/2014/main" id="{21577208-4C9E-422F-997F-E793E0E885A1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</p:grpSp>
          <p:sp>
            <p:nvSpPr>
              <p:cNvPr id="98" name="Rechthoek 97">
                <a:extLst>
                  <a:ext uri="{FF2B5EF4-FFF2-40B4-BE49-F238E27FC236}">
                    <a16:creationId xmlns:a16="http://schemas.microsoft.com/office/drawing/2014/main" id="{F3B45373-97CF-470B-B860-725FBDE592F2}"/>
                  </a:ext>
                </a:extLst>
              </p:cNvPr>
              <p:cNvSpPr/>
              <p:nvPr userDrawn="1"/>
            </p:nvSpPr>
            <p:spPr>
              <a:xfrm>
                <a:off x="12617641" y="3889890"/>
                <a:ext cx="752963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Bijsnijden</a:t>
                </a:r>
              </a:p>
            </p:txBody>
          </p:sp>
          <p:sp>
            <p:nvSpPr>
              <p:cNvPr id="99" name="Gelijkbenige driehoek 98">
                <a:extLst>
                  <a:ext uri="{FF2B5EF4-FFF2-40B4-BE49-F238E27FC236}">
                    <a16:creationId xmlns:a16="http://schemas.microsoft.com/office/drawing/2014/main" id="{AEA1A6C7-16A9-41CE-BD70-03C47727115C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81818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94" name="Ovaal 93">
              <a:extLst>
                <a:ext uri="{FF2B5EF4-FFF2-40B4-BE49-F238E27FC236}">
                  <a16:creationId xmlns:a16="http://schemas.microsoft.com/office/drawing/2014/main" id="{2914B193-2835-45B5-877C-052A4FA9DF7E}"/>
                </a:ext>
              </a:extLst>
            </p:cNvPr>
            <p:cNvSpPr/>
            <p:nvPr userDrawn="1"/>
          </p:nvSpPr>
          <p:spPr>
            <a:xfrm>
              <a:off x="-3603587" y="18111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95" name="Rechthoek 94">
              <a:extLst>
                <a:ext uri="{FF2B5EF4-FFF2-40B4-BE49-F238E27FC236}">
                  <a16:creationId xmlns:a16="http://schemas.microsoft.com/office/drawing/2014/main" id="{99EC1159-6E03-4576-9D6D-DABC90A186C0}"/>
                </a:ext>
              </a:extLst>
            </p:cNvPr>
            <p:cNvSpPr/>
            <p:nvPr userDrawn="1"/>
          </p:nvSpPr>
          <p:spPr>
            <a:xfrm>
              <a:off x="-3319415" y="1811185"/>
              <a:ext cx="2944682" cy="32633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Kies de gewenste categorie en afbeelding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en klik 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‘Invoegen’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96" name="Rechthoek 95">
              <a:extLst>
                <a:ext uri="{FF2B5EF4-FFF2-40B4-BE49-F238E27FC236}">
                  <a16:creationId xmlns:a16="http://schemas.microsoft.com/office/drawing/2014/main" id="{AD0C66F4-FB44-4019-A1F6-65E0F71454FF}"/>
                </a:ext>
              </a:extLst>
            </p:cNvPr>
            <p:cNvSpPr/>
            <p:nvPr userDrawn="1"/>
          </p:nvSpPr>
          <p:spPr>
            <a:xfrm>
              <a:off x="-3319415" y="2245760"/>
              <a:ext cx="825500" cy="209550"/>
            </a:xfrm>
            <a:prstGeom prst="rect">
              <a:avLst/>
            </a:prstGeom>
            <a:solidFill>
              <a:srgbClr val="1FF524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Invoegen</a:t>
              </a:r>
            </a:p>
          </p:txBody>
        </p:sp>
      </p:grpSp>
      <p:sp>
        <p:nvSpPr>
          <p:cNvPr id="9" name="- INFO">
            <a:extLst>
              <a:ext uri="{FF2B5EF4-FFF2-40B4-BE49-F238E27FC236}">
                <a16:creationId xmlns:a16="http://schemas.microsoft.com/office/drawing/2014/main" id="{3F2430C1-3A47-4C5A-9C4D-B45BF29A6CEE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beeld</a:t>
            </a:r>
          </a:p>
        </p:txBody>
      </p:sp>
      <p:sp>
        <p:nvSpPr>
          <p:cNvPr id="11" name="afbeelding">
            <a:extLst>
              <a:ext uri="{FF2B5EF4-FFF2-40B4-BE49-F238E27FC236}">
                <a16:creationId xmlns:a16="http://schemas.microsoft.com/office/drawing/2014/main" id="{03C08519-3E76-4451-9937-53BC61C959E6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" y="0"/>
            <a:ext cx="12191999" cy="6858000"/>
          </a:xfrm>
          <a:solidFill>
            <a:schemeClr val="bg1">
              <a:lumMod val="75000"/>
            </a:schemeClr>
          </a:solidFill>
        </p:spPr>
        <p:txBody>
          <a:bodyPr bIns="126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klik op ‘Afbeeldingen’, </a:t>
            </a:r>
            <a:br>
              <a:rPr lang="nl-NL" dirty="0"/>
            </a:br>
            <a:r>
              <a:rPr lang="nl-NL" dirty="0"/>
              <a:t>selecteer de gewenste afbeelding en klik op ‘Invoegen’.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F0E309D-842B-4A1D-90B7-490C521E229F}" type="datetime1">
              <a:rPr lang="nl-NL" smtClean="0"/>
              <a:t>27-1-2021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dirty="0"/>
              <a:t>Erasmus University Rotterdam </a:t>
            </a:r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11288014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autoRev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20000" fill="hold"/>
                                        <p:tgtEl>
                                          <p:spTgt spid="1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Grafiek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" name="- INSTRUCTIES">
            <a:extLst>
              <a:ext uri="{FF2B5EF4-FFF2-40B4-BE49-F238E27FC236}">
                <a16:creationId xmlns:a16="http://schemas.microsoft.com/office/drawing/2014/main" id="{B02AE42A-C80B-4845-8A6C-868A7490A1B3}"/>
              </a:ext>
            </a:extLst>
          </p:cNvPr>
          <p:cNvGrpSpPr/>
          <p:nvPr userDrawn="1"/>
        </p:nvGrpSpPr>
        <p:grpSpPr>
          <a:xfrm>
            <a:off x="12377867" y="1"/>
            <a:ext cx="3693386" cy="6056851"/>
            <a:chOff x="-3786437" y="1"/>
            <a:chExt cx="3693386" cy="6056851"/>
          </a:xfrm>
        </p:grpSpPr>
        <p:sp>
          <p:nvSpPr>
            <p:cNvPr id="158" name="Rechthoek 157">
              <a:extLst>
                <a:ext uri="{FF2B5EF4-FFF2-40B4-BE49-F238E27FC236}">
                  <a16:creationId xmlns:a16="http://schemas.microsoft.com/office/drawing/2014/main" id="{48E3DE8A-56D7-46B0-A206-240F6B5BA7BA}"/>
                </a:ext>
              </a:extLst>
            </p:cNvPr>
            <p:cNvSpPr/>
            <p:nvPr userDrawn="1"/>
          </p:nvSpPr>
          <p:spPr>
            <a:xfrm>
              <a:off x="-3786165" y="3575647"/>
              <a:ext cx="3593091" cy="17526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Grafiek data bewerken</a:t>
              </a:r>
            </a:p>
          </p:txBody>
        </p:sp>
        <p:sp>
          <p:nvSpPr>
            <p:cNvPr id="159" name="Ovaal 158">
              <a:extLst>
                <a:ext uri="{FF2B5EF4-FFF2-40B4-BE49-F238E27FC236}">
                  <a16:creationId xmlns:a16="http://schemas.microsoft.com/office/drawing/2014/main" id="{E1C0EBDB-8725-4776-A59B-609C3BF7B19C}"/>
                </a:ext>
              </a:extLst>
            </p:cNvPr>
            <p:cNvSpPr/>
            <p:nvPr userDrawn="1"/>
          </p:nvSpPr>
          <p:spPr>
            <a:xfrm>
              <a:off x="-3603587" y="4040245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160" name="Rechthoek 159">
              <a:extLst>
                <a:ext uri="{FF2B5EF4-FFF2-40B4-BE49-F238E27FC236}">
                  <a16:creationId xmlns:a16="http://schemas.microsoft.com/office/drawing/2014/main" id="{83D775FE-DCFA-4980-B58C-F72564403A12}"/>
                </a:ext>
              </a:extLst>
            </p:cNvPr>
            <p:cNvSpPr/>
            <p:nvPr userDrawn="1"/>
          </p:nvSpPr>
          <p:spPr>
            <a:xfrm>
              <a:off x="-3319415" y="4040246"/>
              <a:ext cx="2944682" cy="327689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Klik met de rechter muisknop op de grafiek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en kies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‘Gegevens bewerken’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grpSp>
          <p:nvGrpSpPr>
            <p:cNvPr id="161" name="Groep 160">
              <a:extLst>
                <a:ext uri="{FF2B5EF4-FFF2-40B4-BE49-F238E27FC236}">
                  <a16:creationId xmlns:a16="http://schemas.microsoft.com/office/drawing/2014/main" id="{FAD79EED-41A4-487F-AFD4-437430F3BE76}"/>
                </a:ext>
              </a:extLst>
            </p:cNvPr>
            <p:cNvGrpSpPr/>
            <p:nvPr userDrawn="1"/>
          </p:nvGrpSpPr>
          <p:grpSpPr>
            <a:xfrm>
              <a:off x="-3314821" y="4480038"/>
              <a:ext cx="1495189" cy="563933"/>
              <a:chOff x="-3314821" y="3310415"/>
              <a:chExt cx="1495189" cy="563933"/>
            </a:xfrm>
          </p:grpSpPr>
          <p:sp>
            <p:nvSpPr>
              <p:cNvPr id="187" name="Rechthoek 186">
                <a:extLst>
                  <a:ext uri="{FF2B5EF4-FFF2-40B4-BE49-F238E27FC236}">
                    <a16:creationId xmlns:a16="http://schemas.microsoft.com/office/drawing/2014/main" id="{8E7554DC-1B65-4163-B63C-55DE3BB246DF}"/>
                  </a:ext>
                </a:extLst>
              </p:cNvPr>
              <p:cNvSpPr/>
              <p:nvPr userDrawn="1"/>
            </p:nvSpPr>
            <p:spPr>
              <a:xfrm>
                <a:off x="-3314821" y="3310415"/>
                <a:ext cx="1403797" cy="504851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88" name="Rechthoek 187">
                <a:extLst>
                  <a:ext uri="{FF2B5EF4-FFF2-40B4-BE49-F238E27FC236}">
                    <a16:creationId xmlns:a16="http://schemas.microsoft.com/office/drawing/2014/main" id="{0A176154-AB57-425D-AA17-AB8755720DC9}"/>
                  </a:ext>
                </a:extLst>
              </p:cNvPr>
              <p:cNvSpPr/>
              <p:nvPr userDrawn="1"/>
            </p:nvSpPr>
            <p:spPr>
              <a:xfrm>
                <a:off x="-3304719" y="3564140"/>
                <a:ext cx="1387813" cy="246608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89" name="Tekstvak 188">
                <a:extLst>
                  <a:ext uri="{FF2B5EF4-FFF2-40B4-BE49-F238E27FC236}">
                    <a16:creationId xmlns:a16="http://schemas.microsoft.com/office/drawing/2014/main" id="{64DB6376-7F51-40CD-8431-4303CDDC0B7F}"/>
                  </a:ext>
                </a:extLst>
              </p:cNvPr>
              <p:cNvSpPr txBox="1"/>
              <p:nvPr userDrawn="1"/>
            </p:nvSpPr>
            <p:spPr>
              <a:xfrm>
                <a:off x="-3122115" y="3369117"/>
                <a:ext cx="1258624" cy="137495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Grafiektype wijzigen</a:t>
                </a:r>
              </a:p>
            </p:txBody>
          </p:sp>
          <p:sp>
            <p:nvSpPr>
              <p:cNvPr id="190" name="Tekstvak 189">
                <a:extLst>
                  <a:ext uri="{FF2B5EF4-FFF2-40B4-BE49-F238E27FC236}">
                    <a16:creationId xmlns:a16="http://schemas.microsoft.com/office/drawing/2014/main" id="{DC72384D-43BE-4004-92B0-D544C703CC2D}"/>
                  </a:ext>
                </a:extLst>
              </p:cNvPr>
              <p:cNvSpPr txBox="1"/>
              <p:nvPr userDrawn="1"/>
            </p:nvSpPr>
            <p:spPr>
              <a:xfrm>
                <a:off x="-3115840" y="3624236"/>
                <a:ext cx="1296208" cy="126416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Gegevens bewerken</a:t>
                </a:r>
              </a:p>
            </p:txBody>
          </p:sp>
          <p:sp>
            <p:nvSpPr>
              <p:cNvPr id="191" name="Vrije vorm: vorm 190">
                <a:extLst>
                  <a:ext uri="{FF2B5EF4-FFF2-40B4-BE49-F238E27FC236}">
                    <a16:creationId xmlns:a16="http://schemas.microsoft.com/office/drawing/2014/main" id="{2D06D4A2-4C5B-4F8A-B97B-E32C19403607}"/>
                  </a:ext>
                </a:extLst>
              </p:cNvPr>
              <p:cNvSpPr/>
              <p:nvPr userDrawn="1"/>
            </p:nvSpPr>
            <p:spPr>
              <a:xfrm>
                <a:off x="-1959834" y="3694348"/>
                <a:ext cx="97562" cy="180000"/>
              </a:xfrm>
              <a:custGeom>
                <a:avLst/>
                <a:gdLst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41194 w 880280"/>
                  <a:gd name="connsiteY2" fmla="*/ 96899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27546 w 880280"/>
                  <a:gd name="connsiteY2" fmla="*/ 975815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00250 w 880280"/>
                  <a:gd name="connsiteY2" fmla="*/ 100311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11791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498144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0280" h="1624084">
                    <a:moveTo>
                      <a:pt x="0" y="0"/>
                    </a:moveTo>
                    <a:lnTo>
                      <a:pt x="0" y="1262418"/>
                    </a:lnTo>
                    <a:lnTo>
                      <a:pt x="313898" y="996287"/>
                    </a:lnTo>
                    <a:lnTo>
                      <a:pt x="620973" y="1624084"/>
                    </a:lnTo>
                    <a:lnTo>
                      <a:pt x="839337" y="1480782"/>
                    </a:lnTo>
                    <a:lnTo>
                      <a:pt x="498144" y="900753"/>
                    </a:lnTo>
                    <a:lnTo>
                      <a:pt x="880280" y="8939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192" name="Groep 191">
                <a:extLst>
                  <a:ext uri="{FF2B5EF4-FFF2-40B4-BE49-F238E27FC236}">
                    <a16:creationId xmlns:a16="http://schemas.microsoft.com/office/drawing/2014/main" id="{BFC6C02C-08BD-418E-AC47-FD91E8EC1D30}"/>
                  </a:ext>
                </a:extLst>
              </p:cNvPr>
              <p:cNvGrpSpPr/>
              <p:nvPr userDrawn="1"/>
            </p:nvGrpSpPr>
            <p:grpSpPr>
              <a:xfrm>
                <a:off x="-3261976" y="3361742"/>
                <a:ext cx="139861" cy="152244"/>
                <a:chOff x="12574450" y="6053892"/>
                <a:chExt cx="169232" cy="184215"/>
              </a:xfrm>
            </p:grpSpPr>
            <p:sp>
              <p:nvSpPr>
                <p:cNvPr id="212" name="Rechthoek 211">
                  <a:extLst>
                    <a:ext uri="{FF2B5EF4-FFF2-40B4-BE49-F238E27FC236}">
                      <a16:creationId xmlns:a16="http://schemas.microsoft.com/office/drawing/2014/main" id="{30AFEE65-4A86-45A7-A086-DCAC8603F5C9}"/>
                    </a:ext>
                  </a:extLst>
                </p:cNvPr>
                <p:cNvSpPr/>
                <p:nvPr userDrawn="1"/>
              </p:nvSpPr>
              <p:spPr>
                <a:xfrm>
                  <a:off x="12574450" y="6111529"/>
                  <a:ext cx="46293" cy="126577"/>
                </a:xfrm>
                <a:prstGeom prst="rect">
                  <a:avLst/>
                </a:prstGeom>
                <a:solidFill>
                  <a:srgbClr val="4D82B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0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13" name="Rechthoek 212">
                  <a:extLst>
                    <a:ext uri="{FF2B5EF4-FFF2-40B4-BE49-F238E27FC236}">
                      <a16:creationId xmlns:a16="http://schemas.microsoft.com/office/drawing/2014/main" id="{7D394F0E-AD12-4E1B-AAB6-58462BC33528}"/>
                    </a:ext>
                  </a:extLst>
                </p:cNvPr>
                <p:cNvSpPr/>
                <p:nvPr userDrawn="1"/>
              </p:nvSpPr>
              <p:spPr>
                <a:xfrm>
                  <a:off x="12635427" y="6053892"/>
                  <a:ext cx="46293" cy="184215"/>
                </a:xfrm>
                <a:prstGeom prst="rect">
                  <a:avLst/>
                </a:prstGeom>
                <a:solidFill>
                  <a:srgbClr val="EDC8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0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14" name="Rechthoek 213">
                  <a:extLst>
                    <a:ext uri="{FF2B5EF4-FFF2-40B4-BE49-F238E27FC236}">
                      <a16:creationId xmlns:a16="http://schemas.microsoft.com/office/drawing/2014/main" id="{37961A08-064E-496F-AD9A-AA75A1630F33}"/>
                    </a:ext>
                  </a:extLst>
                </p:cNvPr>
                <p:cNvSpPr/>
                <p:nvPr userDrawn="1"/>
              </p:nvSpPr>
              <p:spPr>
                <a:xfrm>
                  <a:off x="12697389" y="6094907"/>
                  <a:ext cx="46293" cy="143200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0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93" name="Groep 192">
                <a:extLst>
                  <a:ext uri="{FF2B5EF4-FFF2-40B4-BE49-F238E27FC236}">
                    <a16:creationId xmlns:a16="http://schemas.microsoft.com/office/drawing/2014/main" id="{CAEC2229-2298-4061-9E16-D27FAFDBBA66}"/>
                  </a:ext>
                </a:extLst>
              </p:cNvPr>
              <p:cNvGrpSpPr/>
              <p:nvPr userDrawn="1"/>
            </p:nvGrpSpPr>
            <p:grpSpPr>
              <a:xfrm>
                <a:off x="-3261070" y="3635199"/>
                <a:ext cx="168905" cy="104490"/>
                <a:chOff x="-3261070" y="3620931"/>
                <a:chExt cx="193920" cy="119965"/>
              </a:xfrm>
            </p:grpSpPr>
            <p:sp>
              <p:nvSpPr>
                <p:cNvPr id="194" name="Rechthoek 193">
                  <a:extLst>
                    <a:ext uri="{FF2B5EF4-FFF2-40B4-BE49-F238E27FC236}">
                      <a16:creationId xmlns:a16="http://schemas.microsoft.com/office/drawing/2014/main" id="{7041B477-2BE3-4023-8D93-F4FFD8A39DE8}"/>
                    </a:ext>
                  </a:extLst>
                </p:cNvPr>
                <p:cNvSpPr/>
                <p:nvPr userDrawn="1"/>
              </p:nvSpPr>
              <p:spPr>
                <a:xfrm>
                  <a:off x="-3261070" y="3643881"/>
                  <a:ext cx="142985" cy="95206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195" name="Groep 194">
                  <a:extLst>
                    <a:ext uri="{FF2B5EF4-FFF2-40B4-BE49-F238E27FC236}">
                      <a16:creationId xmlns:a16="http://schemas.microsoft.com/office/drawing/2014/main" id="{435066D9-96FE-4889-AFE1-1AEB682AE2A4}"/>
                    </a:ext>
                  </a:extLst>
                </p:cNvPr>
                <p:cNvGrpSpPr/>
                <p:nvPr userDrawn="1"/>
              </p:nvGrpSpPr>
              <p:grpSpPr>
                <a:xfrm>
                  <a:off x="-3261070" y="3622063"/>
                  <a:ext cx="141113" cy="117345"/>
                  <a:chOff x="1094874" y="-878306"/>
                  <a:chExt cx="867364" cy="613611"/>
                </a:xfrm>
              </p:grpSpPr>
              <p:cxnSp>
                <p:nvCxnSpPr>
                  <p:cNvPr id="205" name="Rechte verbindingslijn 204">
                    <a:extLst>
                      <a:ext uri="{FF2B5EF4-FFF2-40B4-BE49-F238E27FC236}">
                        <a16:creationId xmlns:a16="http://schemas.microsoft.com/office/drawing/2014/main" id="{2AB81AB9-E793-4CE3-93B1-17AB67E507AB}"/>
                      </a:ext>
                    </a:extLst>
                  </p:cNvPr>
                  <p:cNvCxnSpPr>
                    <a:cxnSpLocks/>
                  </p:cNvCxnSpPr>
                  <p:nvPr userDrawn="1"/>
                </p:nvCxnSpPr>
                <p:spPr>
                  <a:xfrm>
                    <a:off x="1094874" y="-878305"/>
                    <a:ext cx="0" cy="613610"/>
                  </a:xfrm>
                  <a:prstGeom prst="line">
                    <a:avLst/>
                  </a:prstGeom>
                  <a:ln>
                    <a:solidFill>
                      <a:srgbClr val="81818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6" name="Rechte verbindingslijn 205">
                    <a:extLst>
                      <a:ext uri="{FF2B5EF4-FFF2-40B4-BE49-F238E27FC236}">
                        <a16:creationId xmlns:a16="http://schemas.microsoft.com/office/drawing/2014/main" id="{15471619-CDA6-45E5-A9F7-F1AC5EBBF055}"/>
                      </a:ext>
                    </a:extLst>
                  </p:cNvPr>
                  <p:cNvCxnSpPr>
                    <a:cxnSpLocks/>
                  </p:cNvCxnSpPr>
                  <p:nvPr userDrawn="1"/>
                </p:nvCxnSpPr>
                <p:spPr>
                  <a:xfrm>
                    <a:off x="1962238" y="-878306"/>
                    <a:ext cx="0" cy="613611"/>
                  </a:xfrm>
                  <a:prstGeom prst="line">
                    <a:avLst/>
                  </a:prstGeom>
                  <a:ln>
                    <a:solidFill>
                      <a:srgbClr val="81818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07" name="Groep 206">
                    <a:extLst>
                      <a:ext uri="{FF2B5EF4-FFF2-40B4-BE49-F238E27FC236}">
                        <a16:creationId xmlns:a16="http://schemas.microsoft.com/office/drawing/2014/main" id="{3710843F-0486-4DE8-875A-A1C3059C4272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270535" y="-878306"/>
                    <a:ext cx="526983" cy="613611"/>
                    <a:chOff x="1270535" y="-745959"/>
                    <a:chExt cx="526983" cy="481264"/>
                  </a:xfrm>
                </p:grpSpPr>
                <p:cxnSp>
                  <p:nvCxnSpPr>
                    <p:cNvPr id="208" name="Rechte verbindingslijn 207">
                      <a:extLst>
                        <a:ext uri="{FF2B5EF4-FFF2-40B4-BE49-F238E27FC236}">
                          <a16:creationId xmlns:a16="http://schemas.microsoft.com/office/drawing/2014/main" id="{75F6E77E-A5A6-4474-93C5-0C0502A90D7F}"/>
                        </a:ext>
                      </a:extLst>
                    </p:cNvPr>
                    <p:cNvCxnSpPr>
                      <a:cxnSpLocks/>
                    </p:cNvCxnSpPr>
                    <p:nvPr userDrawn="1"/>
                  </p:nvCxnSpPr>
                  <p:spPr>
                    <a:xfrm>
                      <a:off x="1446196" y="-745959"/>
                      <a:ext cx="0" cy="481264"/>
                    </a:xfrm>
                    <a:prstGeom prst="line">
                      <a:avLst/>
                    </a:prstGeom>
                    <a:ln w="3175">
                      <a:solidFill>
                        <a:srgbClr val="81818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9" name="Rechte verbindingslijn 208">
                      <a:extLst>
                        <a:ext uri="{FF2B5EF4-FFF2-40B4-BE49-F238E27FC236}">
                          <a16:creationId xmlns:a16="http://schemas.microsoft.com/office/drawing/2014/main" id="{974F7AD3-5CAD-44BC-B7D2-7BC939246A48}"/>
                        </a:ext>
                      </a:extLst>
                    </p:cNvPr>
                    <p:cNvCxnSpPr>
                      <a:cxnSpLocks/>
                    </p:cNvCxnSpPr>
                    <p:nvPr userDrawn="1"/>
                  </p:nvCxnSpPr>
                  <p:spPr>
                    <a:xfrm>
                      <a:off x="1270535" y="-745959"/>
                      <a:ext cx="0" cy="481264"/>
                    </a:xfrm>
                    <a:prstGeom prst="line">
                      <a:avLst/>
                    </a:prstGeom>
                    <a:ln w="3175">
                      <a:solidFill>
                        <a:srgbClr val="81818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10" name="Rechte verbindingslijn 209">
                      <a:extLst>
                        <a:ext uri="{FF2B5EF4-FFF2-40B4-BE49-F238E27FC236}">
                          <a16:creationId xmlns:a16="http://schemas.microsoft.com/office/drawing/2014/main" id="{5C7202EB-BDA6-4D58-873E-75254136D4B1}"/>
                        </a:ext>
                      </a:extLst>
                    </p:cNvPr>
                    <p:cNvCxnSpPr>
                      <a:cxnSpLocks/>
                    </p:cNvCxnSpPr>
                    <p:nvPr userDrawn="1"/>
                  </p:nvCxnSpPr>
                  <p:spPr>
                    <a:xfrm>
                      <a:off x="1621857" y="-745959"/>
                      <a:ext cx="0" cy="481264"/>
                    </a:xfrm>
                    <a:prstGeom prst="line">
                      <a:avLst/>
                    </a:prstGeom>
                    <a:ln w="3175">
                      <a:solidFill>
                        <a:srgbClr val="81818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11" name="Rechte verbindingslijn 210">
                      <a:extLst>
                        <a:ext uri="{FF2B5EF4-FFF2-40B4-BE49-F238E27FC236}">
                          <a16:creationId xmlns:a16="http://schemas.microsoft.com/office/drawing/2014/main" id="{4DFC6DA7-0C6F-48FA-804A-105277A17C9D}"/>
                        </a:ext>
                      </a:extLst>
                    </p:cNvPr>
                    <p:cNvCxnSpPr>
                      <a:cxnSpLocks/>
                    </p:cNvCxnSpPr>
                    <p:nvPr userDrawn="1"/>
                  </p:nvCxnSpPr>
                  <p:spPr>
                    <a:xfrm>
                      <a:off x="1797518" y="-745959"/>
                      <a:ext cx="0" cy="481264"/>
                    </a:xfrm>
                    <a:prstGeom prst="line">
                      <a:avLst/>
                    </a:prstGeom>
                    <a:ln w="3175">
                      <a:solidFill>
                        <a:srgbClr val="81818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cxnSp>
              <p:nvCxnSpPr>
                <p:cNvPr id="196" name="Rechte verbindingslijn 195">
                  <a:extLst>
                    <a:ext uri="{FF2B5EF4-FFF2-40B4-BE49-F238E27FC236}">
                      <a16:creationId xmlns:a16="http://schemas.microsoft.com/office/drawing/2014/main" id="{591E5BBA-68B5-4E8D-862E-BC11B61880CB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 flipH="1">
                  <a:off x="-3260471" y="3739408"/>
                  <a:ext cx="143329" cy="0"/>
                </a:xfrm>
                <a:prstGeom prst="line">
                  <a:avLst/>
                </a:prstGeom>
                <a:ln w="6350">
                  <a:solidFill>
                    <a:srgbClr val="81818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7" name="Rechte verbindingslijn 196">
                  <a:extLst>
                    <a:ext uri="{FF2B5EF4-FFF2-40B4-BE49-F238E27FC236}">
                      <a16:creationId xmlns:a16="http://schemas.microsoft.com/office/drawing/2014/main" id="{B7DA2CBA-22DC-4E5A-A6D4-4D0EBA60D0D2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 flipH="1">
                  <a:off x="-3261070" y="3713352"/>
                  <a:ext cx="142893" cy="0"/>
                </a:xfrm>
                <a:prstGeom prst="line">
                  <a:avLst/>
                </a:prstGeom>
                <a:ln w="3175">
                  <a:solidFill>
                    <a:srgbClr val="81818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8" name="Rechte verbindingslijn 197">
                  <a:extLst>
                    <a:ext uri="{FF2B5EF4-FFF2-40B4-BE49-F238E27FC236}">
                      <a16:creationId xmlns:a16="http://schemas.microsoft.com/office/drawing/2014/main" id="{433EA2CE-F48F-4D79-84BD-0E639C275CBF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 flipH="1">
                  <a:off x="-3261070" y="3689677"/>
                  <a:ext cx="142893" cy="0"/>
                </a:xfrm>
                <a:prstGeom prst="line">
                  <a:avLst/>
                </a:prstGeom>
                <a:ln w="3175">
                  <a:solidFill>
                    <a:srgbClr val="81818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9" name="Rechte verbindingslijn 198">
                  <a:extLst>
                    <a:ext uri="{FF2B5EF4-FFF2-40B4-BE49-F238E27FC236}">
                      <a16:creationId xmlns:a16="http://schemas.microsoft.com/office/drawing/2014/main" id="{82FB82F3-8D73-4AB9-B593-D4A765EFA48F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 flipH="1">
                  <a:off x="-3261070" y="3663621"/>
                  <a:ext cx="142893" cy="0"/>
                </a:xfrm>
                <a:prstGeom prst="line">
                  <a:avLst/>
                </a:prstGeom>
                <a:ln w="3175">
                  <a:solidFill>
                    <a:srgbClr val="81818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00" name="Rechthoek 199">
                  <a:extLst>
                    <a:ext uri="{FF2B5EF4-FFF2-40B4-BE49-F238E27FC236}">
                      <a16:creationId xmlns:a16="http://schemas.microsoft.com/office/drawing/2014/main" id="{909EE566-E0A5-4A6D-BBEC-6D08F32EC777}"/>
                    </a:ext>
                  </a:extLst>
                </p:cNvPr>
                <p:cNvSpPr/>
                <p:nvPr userDrawn="1"/>
              </p:nvSpPr>
              <p:spPr>
                <a:xfrm>
                  <a:off x="-3261070" y="3620931"/>
                  <a:ext cx="142893" cy="24910"/>
                </a:xfrm>
                <a:prstGeom prst="rect">
                  <a:avLst/>
                </a:prstGeom>
                <a:solidFill>
                  <a:srgbClr val="81818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201" name="Groep 200">
                  <a:extLst>
                    <a:ext uri="{FF2B5EF4-FFF2-40B4-BE49-F238E27FC236}">
                      <a16:creationId xmlns:a16="http://schemas.microsoft.com/office/drawing/2014/main" id="{63D12C5C-F4BC-4066-99D6-8892AAE27CAF}"/>
                    </a:ext>
                  </a:extLst>
                </p:cNvPr>
                <p:cNvGrpSpPr/>
                <p:nvPr userDrawn="1"/>
              </p:nvGrpSpPr>
              <p:grpSpPr>
                <a:xfrm rot="2700000">
                  <a:off x="-3158000" y="3650045"/>
                  <a:ext cx="34350" cy="147351"/>
                  <a:chOff x="3148392" y="-836646"/>
                  <a:chExt cx="132124" cy="596095"/>
                </a:xfrm>
                <a:solidFill>
                  <a:srgbClr val="3399FF"/>
                </a:solidFill>
              </p:grpSpPr>
              <p:sp>
                <p:nvSpPr>
                  <p:cNvPr id="202" name="Rechthoek 201">
                    <a:extLst>
                      <a:ext uri="{FF2B5EF4-FFF2-40B4-BE49-F238E27FC236}">
                        <a16:creationId xmlns:a16="http://schemas.microsoft.com/office/drawing/2014/main" id="{49EDC7E1-1BE8-44EA-82D5-E3D0C3F5F89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3148632" y="-725510"/>
                    <a:ext cx="131884" cy="281356"/>
                  </a:xfrm>
                  <a:prstGeom prst="rect">
                    <a:avLst/>
                  </a:prstGeom>
                  <a:solidFill>
                    <a:srgbClr val="4D82B8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nl-NL" sz="240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203" name="Rechthoek: afgeronde bovenhoeken 202">
                    <a:extLst>
                      <a:ext uri="{FF2B5EF4-FFF2-40B4-BE49-F238E27FC236}">
                        <a16:creationId xmlns:a16="http://schemas.microsoft.com/office/drawing/2014/main" id="{B90E127F-4D69-464A-AE7B-6A05C950EBA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3148556" y="-836646"/>
                    <a:ext cx="131882" cy="87614"/>
                  </a:xfrm>
                  <a:prstGeom prst="round2SameRect">
                    <a:avLst>
                      <a:gd name="adj1" fmla="val 50000"/>
                      <a:gd name="adj2" fmla="val 0"/>
                    </a:avLst>
                  </a:prstGeom>
                  <a:solidFill>
                    <a:srgbClr val="4D82B8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nl-NL" sz="240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204" name="Gelijkbenige driehoek 203">
                    <a:extLst>
                      <a:ext uri="{FF2B5EF4-FFF2-40B4-BE49-F238E27FC236}">
                        <a16:creationId xmlns:a16="http://schemas.microsoft.com/office/drawing/2014/main" id="{2ACAF426-2702-4247-A275-E0B1320A1188}"/>
                      </a:ext>
                    </a:extLst>
                  </p:cNvPr>
                  <p:cNvSpPr/>
                  <p:nvPr userDrawn="1"/>
                </p:nvSpPr>
                <p:spPr>
                  <a:xfrm rot="10800000">
                    <a:off x="3148392" y="-420304"/>
                    <a:ext cx="131887" cy="179753"/>
                  </a:xfrm>
                  <a:prstGeom prst="triangle">
                    <a:avLst/>
                  </a:prstGeom>
                  <a:solidFill>
                    <a:srgbClr val="4D82B8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nl-NL" sz="240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</p:grpSp>
        </p:grpSp>
        <p:sp>
          <p:nvSpPr>
            <p:cNvPr id="162" name="Rechthoek 161">
              <a:extLst>
                <a:ext uri="{FF2B5EF4-FFF2-40B4-BE49-F238E27FC236}">
                  <a16:creationId xmlns:a16="http://schemas.microsoft.com/office/drawing/2014/main" id="{979D87AF-9898-4CFC-A744-23AC4F84B465}"/>
                </a:ext>
              </a:extLst>
            </p:cNvPr>
            <p:cNvSpPr/>
            <p:nvPr userDrawn="1"/>
          </p:nvSpPr>
          <p:spPr>
            <a:xfrm>
              <a:off x="-3786165" y="1"/>
              <a:ext cx="3593091" cy="339405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Grafiek invoegen/opmaken</a:t>
              </a:r>
            </a:p>
          </p:txBody>
        </p:sp>
        <p:sp>
          <p:nvSpPr>
            <p:cNvPr id="163" name="Ovaal 162">
              <a:extLst>
                <a:ext uri="{FF2B5EF4-FFF2-40B4-BE49-F238E27FC236}">
                  <a16:creationId xmlns:a16="http://schemas.microsoft.com/office/drawing/2014/main" id="{553EA5DC-8FF5-4788-BADE-CA7D569111D0}"/>
                </a:ext>
              </a:extLst>
            </p:cNvPr>
            <p:cNvSpPr/>
            <p:nvPr userDrawn="1"/>
          </p:nvSpPr>
          <p:spPr>
            <a:xfrm>
              <a:off x="-3603587" y="46532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164" name="Rechthoek 163">
              <a:extLst>
                <a:ext uri="{FF2B5EF4-FFF2-40B4-BE49-F238E27FC236}">
                  <a16:creationId xmlns:a16="http://schemas.microsoft.com/office/drawing/2014/main" id="{C4A283DF-7D4A-41E4-89A1-4F246B4608D7}"/>
                </a:ext>
              </a:extLst>
            </p:cNvPr>
            <p:cNvSpPr/>
            <p:nvPr userDrawn="1"/>
          </p:nvSpPr>
          <p:spPr>
            <a:xfrm>
              <a:off x="-3319415" y="465324"/>
              <a:ext cx="2944682" cy="65802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Wanneer nodig, verwijder de bestaande grafiek d.m.v. de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‘Backspace toets’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Klik op het pictogram om een nieuwe grafiek in te voegen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(zie onderstaand voorbeeld)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165" name="Ovaal 164">
              <a:extLst>
                <a:ext uri="{FF2B5EF4-FFF2-40B4-BE49-F238E27FC236}">
                  <a16:creationId xmlns:a16="http://schemas.microsoft.com/office/drawing/2014/main" id="{68895ADD-B902-4703-825C-BD43348B3225}"/>
                </a:ext>
              </a:extLst>
            </p:cNvPr>
            <p:cNvSpPr/>
            <p:nvPr userDrawn="1"/>
          </p:nvSpPr>
          <p:spPr>
            <a:xfrm>
              <a:off x="-3603587" y="172970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166" name="Rechthoek 165">
              <a:extLst>
                <a:ext uri="{FF2B5EF4-FFF2-40B4-BE49-F238E27FC236}">
                  <a16:creationId xmlns:a16="http://schemas.microsoft.com/office/drawing/2014/main" id="{E4680C9F-B2FF-447A-A88B-F9A9C4203F24}"/>
                </a:ext>
              </a:extLst>
            </p:cNvPr>
            <p:cNvSpPr/>
            <p:nvPr userDrawn="1"/>
          </p:nvSpPr>
          <p:spPr>
            <a:xfrm>
              <a:off x="-3319415" y="1729710"/>
              <a:ext cx="2944682" cy="32633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Selecteer de gewenste grafiek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en klik 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‘Invoegen’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grpSp>
          <p:nvGrpSpPr>
            <p:cNvPr id="167" name="Groep 166">
              <a:extLst>
                <a:ext uri="{FF2B5EF4-FFF2-40B4-BE49-F238E27FC236}">
                  <a16:creationId xmlns:a16="http://schemas.microsoft.com/office/drawing/2014/main" id="{B4B335F3-E37C-4248-A318-8135E9DA7B9B}"/>
                </a:ext>
              </a:extLst>
            </p:cNvPr>
            <p:cNvGrpSpPr/>
            <p:nvPr userDrawn="1"/>
          </p:nvGrpSpPr>
          <p:grpSpPr>
            <a:xfrm>
              <a:off x="-3311319" y="2164285"/>
              <a:ext cx="825500" cy="209550"/>
              <a:chOff x="13504624" y="2482850"/>
              <a:chExt cx="825500" cy="209550"/>
            </a:xfrm>
          </p:grpSpPr>
          <p:sp>
            <p:nvSpPr>
              <p:cNvPr id="184" name="Rechthoek 183">
                <a:extLst>
                  <a:ext uri="{FF2B5EF4-FFF2-40B4-BE49-F238E27FC236}">
                    <a16:creationId xmlns:a16="http://schemas.microsoft.com/office/drawing/2014/main" id="{C38DEDAB-56BD-47EB-9BD3-61C3C78AE25B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Invoegen</a:t>
                </a:r>
              </a:p>
            </p:txBody>
          </p:sp>
          <p:cxnSp>
            <p:nvCxnSpPr>
              <p:cNvPr id="185" name="Rechte verbindingslijn 184">
                <a:extLst>
                  <a:ext uri="{FF2B5EF4-FFF2-40B4-BE49-F238E27FC236}">
                    <a16:creationId xmlns:a16="http://schemas.microsoft.com/office/drawing/2014/main" id="{78ECF08F-92CA-47C2-819F-EF0F7842E356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186" name="Gelijkbenige driehoek 185">
                <a:extLst>
                  <a:ext uri="{FF2B5EF4-FFF2-40B4-BE49-F238E27FC236}">
                    <a16:creationId xmlns:a16="http://schemas.microsoft.com/office/drawing/2014/main" id="{F585511C-60E2-4DE8-AFD7-2B53AA5DB34E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9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68" name="Groep 167">
              <a:extLst>
                <a:ext uri="{FF2B5EF4-FFF2-40B4-BE49-F238E27FC236}">
                  <a16:creationId xmlns:a16="http://schemas.microsoft.com/office/drawing/2014/main" id="{E015FA48-4825-4553-BA47-980BA404EE1D}"/>
                </a:ext>
              </a:extLst>
            </p:cNvPr>
            <p:cNvGrpSpPr/>
            <p:nvPr userDrawn="1"/>
          </p:nvGrpSpPr>
          <p:grpSpPr>
            <a:xfrm>
              <a:off x="-3316599" y="1232480"/>
              <a:ext cx="289372" cy="314992"/>
              <a:chOff x="7322769" y="-310267"/>
              <a:chExt cx="289372" cy="314992"/>
            </a:xfrm>
          </p:grpSpPr>
          <p:sp>
            <p:nvSpPr>
              <p:cNvPr id="181" name="Rechthoek 180">
                <a:extLst>
                  <a:ext uri="{FF2B5EF4-FFF2-40B4-BE49-F238E27FC236}">
                    <a16:creationId xmlns:a16="http://schemas.microsoft.com/office/drawing/2014/main" id="{AE46788F-440C-46D0-ADCF-45F077D7528F}"/>
                  </a:ext>
                </a:extLst>
              </p:cNvPr>
              <p:cNvSpPr/>
              <p:nvPr userDrawn="1"/>
            </p:nvSpPr>
            <p:spPr>
              <a:xfrm>
                <a:off x="7322769" y="-211712"/>
                <a:ext cx="79156" cy="216437"/>
              </a:xfrm>
              <a:prstGeom prst="rect">
                <a:avLst/>
              </a:prstGeom>
              <a:solidFill>
                <a:srgbClr val="4D82B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82" name="Rechthoek 181">
                <a:extLst>
                  <a:ext uri="{FF2B5EF4-FFF2-40B4-BE49-F238E27FC236}">
                    <a16:creationId xmlns:a16="http://schemas.microsoft.com/office/drawing/2014/main" id="{FA1D7F1D-1309-43F9-9C6A-BCCA21E23323}"/>
                  </a:ext>
                </a:extLst>
              </p:cNvPr>
              <p:cNvSpPr/>
              <p:nvPr userDrawn="1"/>
            </p:nvSpPr>
            <p:spPr>
              <a:xfrm>
                <a:off x="7427035" y="-310267"/>
                <a:ext cx="79156" cy="314992"/>
              </a:xfrm>
              <a:prstGeom prst="rect">
                <a:avLst/>
              </a:prstGeom>
              <a:solidFill>
                <a:srgbClr val="FFCC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83" name="Rechthoek 182">
                <a:extLst>
                  <a:ext uri="{FF2B5EF4-FFF2-40B4-BE49-F238E27FC236}">
                    <a16:creationId xmlns:a16="http://schemas.microsoft.com/office/drawing/2014/main" id="{18066FC7-CC31-4CB8-8A2D-BB2713CDA287}"/>
                  </a:ext>
                </a:extLst>
              </p:cNvPr>
              <p:cNvSpPr/>
              <p:nvPr userDrawn="1"/>
            </p:nvSpPr>
            <p:spPr>
              <a:xfrm>
                <a:off x="7532985" y="-240134"/>
                <a:ext cx="79156" cy="244859"/>
              </a:xfrm>
              <a:prstGeom prst="rect">
                <a:avLst/>
              </a:prstGeom>
              <a:solidFill>
                <a:srgbClr val="8080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169" name="Ovaal 168">
              <a:extLst>
                <a:ext uri="{FF2B5EF4-FFF2-40B4-BE49-F238E27FC236}">
                  <a16:creationId xmlns:a16="http://schemas.microsoft.com/office/drawing/2014/main" id="{8595AC1E-8D36-454D-A528-E26F4A7DB1E4}"/>
                </a:ext>
              </a:extLst>
            </p:cNvPr>
            <p:cNvSpPr/>
            <p:nvPr userDrawn="1"/>
          </p:nvSpPr>
          <p:spPr>
            <a:xfrm>
              <a:off x="-3603587" y="2555608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170" name="Rechthoek 169">
              <a:extLst>
                <a:ext uri="{FF2B5EF4-FFF2-40B4-BE49-F238E27FC236}">
                  <a16:creationId xmlns:a16="http://schemas.microsoft.com/office/drawing/2014/main" id="{B3A1647D-305A-474F-B314-50276697B565}"/>
                </a:ext>
              </a:extLst>
            </p:cNvPr>
            <p:cNvSpPr/>
            <p:nvPr userDrawn="1"/>
          </p:nvSpPr>
          <p:spPr>
            <a:xfrm>
              <a:off x="-3319415" y="2555609"/>
              <a:ext cx="2944682" cy="6539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Verander de opmaak van de grafiek door onderdelen van de grafiek aan te klikken en naar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‘Hulpmiddelen van grafieken - Opmaak’ 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te gaan. </a:t>
              </a:r>
            </a:p>
          </p:txBody>
        </p:sp>
        <p:sp>
          <p:nvSpPr>
            <p:cNvPr id="171" name="Rechthoek 170">
              <a:extLst>
                <a:ext uri="{FF2B5EF4-FFF2-40B4-BE49-F238E27FC236}">
                  <a16:creationId xmlns:a16="http://schemas.microsoft.com/office/drawing/2014/main" id="{20658C9B-CC30-453B-8B66-5E518E9A9ECE}"/>
                </a:ext>
              </a:extLst>
            </p:cNvPr>
            <p:cNvSpPr/>
            <p:nvPr userDrawn="1"/>
          </p:nvSpPr>
          <p:spPr>
            <a:xfrm>
              <a:off x="-3786437" y="5228852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MEER WETEN?</a:t>
              </a:r>
              <a:b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Ga naar de tab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'SLIDEBUILDER’ </a:t>
              </a: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en klik</a:t>
              </a:r>
              <a:b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op de knop 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'Support &amp; Inspiratie'</a:t>
              </a:r>
            </a:p>
          </p:txBody>
        </p:sp>
        <p:grpSp>
          <p:nvGrpSpPr>
            <p:cNvPr id="172" name="ICOON_info">
              <a:extLst>
                <a:ext uri="{FF2B5EF4-FFF2-40B4-BE49-F238E27FC236}">
                  <a16:creationId xmlns:a16="http://schemas.microsoft.com/office/drawing/2014/main" id="{BB31F9A8-6496-4800-B220-6AF4733314D2}"/>
                </a:ext>
              </a:extLst>
            </p:cNvPr>
            <p:cNvGrpSpPr/>
            <p:nvPr userDrawn="1"/>
          </p:nvGrpSpPr>
          <p:grpSpPr>
            <a:xfrm>
              <a:off x="-376736" y="5092834"/>
              <a:ext cx="283685" cy="283685"/>
              <a:chOff x="-510741" y="5913713"/>
              <a:chExt cx="267555" cy="267555"/>
            </a:xfrm>
          </p:grpSpPr>
          <p:sp>
            <p:nvSpPr>
              <p:cNvPr id="179" name="Ovaal 178">
                <a:extLst>
                  <a:ext uri="{FF2B5EF4-FFF2-40B4-BE49-F238E27FC236}">
                    <a16:creationId xmlns:a16="http://schemas.microsoft.com/office/drawing/2014/main" id="{E9435B08-5090-4ED3-BDA9-0B1C55C6C2BC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80" name="Graphic 163" descr="Informatie">
                <a:extLst>
                  <a:ext uri="{FF2B5EF4-FFF2-40B4-BE49-F238E27FC236}">
                    <a16:creationId xmlns:a16="http://schemas.microsoft.com/office/drawing/2014/main" id="{605D7DAA-D2AA-4FA0-8DC0-D35D16FCF2DA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>
                <a:noAutofit/>
              </a:bodyPr>
              <a:lstStyle/>
              <a:p>
                <a:endParaRPr lang="nl-NL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73" name="Groep 172">
              <a:extLst>
                <a:ext uri="{FF2B5EF4-FFF2-40B4-BE49-F238E27FC236}">
                  <a16:creationId xmlns:a16="http://schemas.microsoft.com/office/drawing/2014/main" id="{7023C05D-C426-4802-8185-B1B0C0A476CA}"/>
                </a:ext>
              </a:extLst>
            </p:cNvPr>
            <p:cNvGrpSpPr/>
            <p:nvPr userDrawn="1"/>
          </p:nvGrpSpPr>
          <p:grpSpPr>
            <a:xfrm>
              <a:off x="-938434" y="5366229"/>
              <a:ext cx="627798" cy="576693"/>
              <a:chOff x="-938434" y="4570310"/>
              <a:chExt cx="627798" cy="576693"/>
            </a:xfrm>
          </p:grpSpPr>
          <p:grpSp>
            <p:nvGrpSpPr>
              <p:cNvPr id="174" name="Inspireren">
                <a:extLst>
                  <a:ext uri="{FF2B5EF4-FFF2-40B4-BE49-F238E27FC236}">
                    <a16:creationId xmlns:a16="http://schemas.microsoft.com/office/drawing/2014/main" id="{8BBD4F01-D513-48EA-9925-2B208C1E235A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-716116" y="4570310"/>
                <a:ext cx="169778" cy="242385"/>
                <a:chOff x="4768" y="2783"/>
                <a:chExt cx="788" cy="1125"/>
              </a:xfrm>
              <a:gradFill>
                <a:gsLst>
                  <a:gs pos="0">
                    <a:srgbClr val="9D9FA1"/>
                  </a:gs>
                  <a:gs pos="70000">
                    <a:srgbClr val="211F26"/>
                  </a:gs>
                </a:gsLst>
                <a:lin ang="2700000" scaled="0"/>
              </a:gradFill>
            </p:grpSpPr>
            <p:sp>
              <p:nvSpPr>
                <p:cNvPr id="176" name="Freeform 12">
                  <a:extLst>
                    <a:ext uri="{FF2B5EF4-FFF2-40B4-BE49-F238E27FC236}">
                      <a16:creationId xmlns:a16="http://schemas.microsoft.com/office/drawing/2014/main" id="{7D1B50FC-1CC1-4A2C-A9C9-52FFCB0B49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1" y="3186"/>
                  <a:ext cx="319" cy="288"/>
                </a:xfrm>
                <a:custGeom>
                  <a:avLst/>
                  <a:gdLst>
                    <a:gd name="T0" fmla="*/ 220 w 319"/>
                    <a:gd name="T1" fmla="*/ 288 h 288"/>
                    <a:gd name="T2" fmla="*/ 107 w 319"/>
                    <a:gd name="T3" fmla="*/ 288 h 288"/>
                    <a:gd name="T4" fmla="*/ 0 w 319"/>
                    <a:gd name="T5" fmla="*/ 0 h 288"/>
                    <a:gd name="T6" fmla="*/ 319 w 319"/>
                    <a:gd name="T7" fmla="*/ 0 h 288"/>
                    <a:gd name="T8" fmla="*/ 220 w 319"/>
                    <a:gd name="T9" fmla="*/ 28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9" h="288">
                      <a:moveTo>
                        <a:pt x="220" y="288"/>
                      </a:moveTo>
                      <a:lnTo>
                        <a:pt x="107" y="288"/>
                      </a:lnTo>
                      <a:lnTo>
                        <a:pt x="0" y="0"/>
                      </a:lnTo>
                      <a:lnTo>
                        <a:pt x="319" y="0"/>
                      </a:lnTo>
                      <a:lnTo>
                        <a:pt x="220" y="288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177" name="Freeform 13">
                  <a:extLst>
                    <a:ext uri="{FF2B5EF4-FFF2-40B4-BE49-F238E27FC236}">
                      <a16:creationId xmlns:a16="http://schemas.microsoft.com/office/drawing/2014/main" id="{00110857-29E0-4302-802A-3F19431001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2" y="3796"/>
                  <a:ext cx="282" cy="112"/>
                </a:xfrm>
                <a:custGeom>
                  <a:avLst/>
                  <a:gdLst>
                    <a:gd name="T0" fmla="*/ 229 w 251"/>
                    <a:gd name="T1" fmla="*/ 70 h 100"/>
                    <a:gd name="T2" fmla="*/ 229 w 251"/>
                    <a:gd name="T3" fmla="*/ 69 h 100"/>
                    <a:gd name="T4" fmla="*/ 251 w 251"/>
                    <a:gd name="T5" fmla="*/ 0 h 100"/>
                    <a:gd name="T6" fmla="*/ 0 w 251"/>
                    <a:gd name="T7" fmla="*/ 0 h 100"/>
                    <a:gd name="T8" fmla="*/ 22 w 251"/>
                    <a:gd name="T9" fmla="*/ 69 h 100"/>
                    <a:gd name="T10" fmla="*/ 63 w 251"/>
                    <a:gd name="T11" fmla="*/ 100 h 100"/>
                    <a:gd name="T12" fmla="*/ 188 w 251"/>
                    <a:gd name="T13" fmla="*/ 100 h 100"/>
                    <a:gd name="T14" fmla="*/ 229 w 251"/>
                    <a:gd name="T15" fmla="*/ 71 h 100"/>
                    <a:gd name="T16" fmla="*/ 229 w 251"/>
                    <a:gd name="T17" fmla="*/ 71 h 100"/>
                    <a:gd name="T18" fmla="*/ 229 w 251"/>
                    <a:gd name="T19" fmla="*/ 7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1" h="100">
                      <a:moveTo>
                        <a:pt x="229" y="70"/>
                      </a:moveTo>
                      <a:cubicBezTo>
                        <a:pt x="229" y="70"/>
                        <a:pt x="229" y="69"/>
                        <a:pt x="229" y="69"/>
                      </a:cubicBezTo>
                      <a:cubicBezTo>
                        <a:pt x="251" y="0"/>
                        <a:pt x="251" y="0"/>
                        <a:pt x="25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7" y="87"/>
                        <a:pt x="44" y="100"/>
                        <a:pt x="63" y="100"/>
                      </a:cubicBezTo>
                      <a:cubicBezTo>
                        <a:pt x="188" y="100"/>
                        <a:pt x="188" y="100"/>
                        <a:pt x="188" y="100"/>
                      </a:cubicBezTo>
                      <a:cubicBezTo>
                        <a:pt x="207" y="100"/>
                        <a:pt x="223" y="88"/>
                        <a:pt x="229" y="71"/>
                      </a:cubicBezTo>
                      <a:cubicBezTo>
                        <a:pt x="229" y="71"/>
                        <a:pt x="229" y="71"/>
                        <a:pt x="229" y="71"/>
                      </a:cubicBezTo>
                      <a:lnTo>
                        <a:pt x="229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178" name="Freeform 14">
                  <a:extLst>
                    <a:ext uri="{FF2B5EF4-FFF2-40B4-BE49-F238E27FC236}">
                      <a16:creationId xmlns:a16="http://schemas.microsoft.com/office/drawing/2014/main" id="{972CF624-2E95-4A76-9E46-BA10D508554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68" y="2783"/>
                  <a:ext cx="788" cy="966"/>
                </a:xfrm>
                <a:custGeom>
                  <a:avLst/>
                  <a:gdLst>
                    <a:gd name="T0" fmla="*/ 351 w 702"/>
                    <a:gd name="T1" fmla="*/ 0 h 860"/>
                    <a:gd name="T2" fmla="*/ 0 w 702"/>
                    <a:gd name="T3" fmla="*/ 351 h 860"/>
                    <a:gd name="T4" fmla="*/ 134 w 702"/>
                    <a:gd name="T5" fmla="*/ 627 h 860"/>
                    <a:gd name="T6" fmla="*/ 165 w 702"/>
                    <a:gd name="T7" fmla="*/ 718 h 860"/>
                    <a:gd name="T8" fmla="*/ 266 w 702"/>
                    <a:gd name="T9" fmla="*/ 718 h 860"/>
                    <a:gd name="T10" fmla="*/ 266 w 702"/>
                    <a:gd name="T11" fmla="*/ 718 h 860"/>
                    <a:gd name="T12" fmla="*/ 434 w 702"/>
                    <a:gd name="T13" fmla="*/ 718 h 860"/>
                    <a:gd name="T14" fmla="*/ 419 w 702"/>
                    <a:gd name="T15" fmla="*/ 760 h 860"/>
                    <a:gd name="T16" fmla="*/ 284 w 702"/>
                    <a:gd name="T17" fmla="*/ 760 h 860"/>
                    <a:gd name="T18" fmla="*/ 284 w 702"/>
                    <a:gd name="T19" fmla="*/ 760 h 860"/>
                    <a:gd name="T20" fmla="*/ 179 w 702"/>
                    <a:gd name="T21" fmla="*/ 760 h 860"/>
                    <a:gd name="T22" fmla="*/ 212 w 702"/>
                    <a:gd name="T23" fmla="*/ 860 h 860"/>
                    <a:gd name="T24" fmla="*/ 212 w 702"/>
                    <a:gd name="T25" fmla="*/ 860 h 860"/>
                    <a:gd name="T26" fmla="*/ 216 w 702"/>
                    <a:gd name="T27" fmla="*/ 860 h 860"/>
                    <a:gd name="T28" fmla="*/ 488 w 702"/>
                    <a:gd name="T29" fmla="*/ 860 h 860"/>
                    <a:gd name="T30" fmla="*/ 491 w 702"/>
                    <a:gd name="T31" fmla="*/ 860 h 860"/>
                    <a:gd name="T32" fmla="*/ 570 w 702"/>
                    <a:gd name="T33" fmla="*/ 625 h 860"/>
                    <a:gd name="T34" fmla="*/ 702 w 702"/>
                    <a:gd name="T35" fmla="*/ 351 h 860"/>
                    <a:gd name="T36" fmla="*/ 351 w 702"/>
                    <a:gd name="T37" fmla="*/ 0 h 860"/>
                    <a:gd name="T38" fmla="*/ 587 w 702"/>
                    <a:gd name="T39" fmla="*/ 438 h 860"/>
                    <a:gd name="T40" fmla="*/ 485 w 702"/>
                    <a:gd name="T41" fmla="*/ 563 h 860"/>
                    <a:gd name="T42" fmla="*/ 454 w 702"/>
                    <a:gd name="T43" fmla="*/ 658 h 860"/>
                    <a:gd name="T44" fmla="*/ 250 w 702"/>
                    <a:gd name="T45" fmla="*/ 658 h 860"/>
                    <a:gd name="T46" fmla="*/ 219 w 702"/>
                    <a:gd name="T47" fmla="*/ 565 h 860"/>
                    <a:gd name="T48" fmla="*/ 115 w 702"/>
                    <a:gd name="T49" fmla="*/ 439 h 860"/>
                    <a:gd name="T50" fmla="*/ 99 w 702"/>
                    <a:gd name="T51" fmla="*/ 351 h 860"/>
                    <a:gd name="T52" fmla="*/ 351 w 702"/>
                    <a:gd name="T53" fmla="*/ 99 h 860"/>
                    <a:gd name="T54" fmla="*/ 603 w 702"/>
                    <a:gd name="T55" fmla="*/ 351 h 860"/>
                    <a:gd name="T56" fmla="*/ 587 w 702"/>
                    <a:gd name="T57" fmla="*/ 438 h 8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702" h="860">
                      <a:moveTo>
                        <a:pt x="351" y="0"/>
                      </a:moveTo>
                      <a:cubicBezTo>
                        <a:pt x="157" y="0"/>
                        <a:pt x="0" y="157"/>
                        <a:pt x="0" y="351"/>
                      </a:cubicBezTo>
                      <a:cubicBezTo>
                        <a:pt x="0" y="463"/>
                        <a:pt x="52" y="562"/>
                        <a:pt x="134" y="627"/>
                      </a:cubicBezTo>
                      <a:cubicBezTo>
                        <a:pt x="165" y="718"/>
                        <a:pt x="165" y="718"/>
                        <a:pt x="165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434" y="718"/>
                        <a:pt x="434" y="718"/>
                        <a:pt x="434" y="718"/>
                      </a:cubicBezTo>
                      <a:cubicBezTo>
                        <a:pt x="419" y="760"/>
                        <a:pt x="419" y="760"/>
                        <a:pt x="419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179" y="760"/>
                        <a:pt x="179" y="760"/>
                        <a:pt x="179" y="7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6" y="860"/>
                        <a:pt x="216" y="860"/>
                        <a:pt x="216" y="860"/>
                      </a:cubicBezTo>
                      <a:cubicBezTo>
                        <a:pt x="488" y="860"/>
                        <a:pt x="488" y="860"/>
                        <a:pt x="488" y="860"/>
                      </a:cubicBezTo>
                      <a:cubicBezTo>
                        <a:pt x="491" y="860"/>
                        <a:pt x="491" y="860"/>
                        <a:pt x="491" y="860"/>
                      </a:cubicBezTo>
                      <a:cubicBezTo>
                        <a:pt x="570" y="625"/>
                        <a:pt x="570" y="625"/>
                        <a:pt x="570" y="625"/>
                      </a:cubicBezTo>
                      <a:cubicBezTo>
                        <a:pt x="651" y="560"/>
                        <a:pt x="702" y="461"/>
                        <a:pt x="702" y="351"/>
                      </a:cubicBezTo>
                      <a:cubicBezTo>
                        <a:pt x="702" y="157"/>
                        <a:pt x="545" y="0"/>
                        <a:pt x="351" y="0"/>
                      </a:cubicBezTo>
                      <a:close/>
                      <a:moveTo>
                        <a:pt x="587" y="438"/>
                      </a:moveTo>
                      <a:cubicBezTo>
                        <a:pt x="568" y="490"/>
                        <a:pt x="531" y="534"/>
                        <a:pt x="485" y="563"/>
                      </a:cubicBezTo>
                      <a:cubicBezTo>
                        <a:pt x="454" y="658"/>
                        <a:pt x="454" y="658"/>
                        <a:pt x="454" y="658"/>
                      </a:cubicBezTo>
                      <a:cubicBezTo>
                        <a:pt x="250" y="658"/>
                        <a:pt x="250" y="658"/>
                        <a:pt x="250" y="658"/>
                      </a:cubicBezTo>
                      <a:cubicBezTo>
                        <a:pt x="219" y="565"/>
                        <a:pt x="219" y="565"/>
                        <a:pt x="219" y="565"/>
                      </a:cubicBezTo>
                      <a:cubicBezTo>
                        <a:pt x="172" y="536"/>
                        <a:pt x="135" y="491"/>
                        <a:pt x="115" y="439"/>
                      </a:cubicBezTo>
                      <a:cubicBezTo>
                        <a:pt x="105" y="411"/>
                        <a:pt x="99" y="382"/>
                        <a:pt x="99" y="351"/>
                      </a:cubicBezTo>
                      <a:cubicBezTo>
                        <a:pt x="99" y="212"/>
                        <a:pt x="212" y="99"/>
                        <a:pt x="351" y="99"/>
                      </a:cubicBezTo>
                      <a:cubicBezTo>
                        <a:pt x="490" y="99"/>
                        <a:pt x="603" y="212"/>
                        <a:pt x="603" y="351"/>
                      </a:cubicBezTo>
                      <a:cubicBezTo>
                        <a:pt x="603" y="381"/>
                        <a:pt x="597" y="411"/>
                        <a:pt x="587" y="4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</p:grpSp>
          <p:sp>
            <p:nvSpPr>
              <p:cNvPr id="175" name="Tekstvak 174">
                <a:extLst>
                  <a:ext uri="{FF2B5EF4-FFF2-40B4-BE49-F238E27FC236}">
                    <a16:creationId xmlns:a16="http://schemas.microsoft.com/office/drawing/2014/main" id="{D0A767D2-FEFB-483C-BCF6-98C8962EB68B}"/>
                  </a:ext>
                </a:extLst>
              </p:cNvPr>
              <p:cNvSpPr txBox="1"/>
              <p:nvPr userDrawn="1"/>
            </p:nvSpPr>
            <p:spPr>
              <a:xfrm>
                <a:off x="-938434" y="4824764"/>
                <a:ext cx="627798" cy="322239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Support &amp;</a:t>
                </a:r>
                <a:b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Inspiratie</a:t>
                </a:r>
              </a:p>
            </p:txBody>
          </p:sp>
        </p:grpSp>
      </p:grpSp>
      <p:grpSp>
        <p:nvGrpSpPr>
          <p:cNvPr id="81" name="- INSTRUCTIES">
            <a:extLst>
              <a:ext uri="{FF2B5EF4-FFF2-40B4-BE49-F238E27FC236}">
                <a16:creationId xmlns:a16="http://schemas.microsoft.com/office/drawing/2014/main" id="{4498E543-396C-4569-8C2E-448E9E6DD5CC}"/>
              </a:ext>
            </a:extLst>
          </p:cNvPr>
          <p:cNvGrpSpPr/>
          <p:nvPr userDrawn="1"/>
        </p:nvGrpSpPr>
        <p:grpSpPr>
          <a:xfrm>
            <a:off x="-3786437" y="-1"/>
            <a:ext cx="3693386" cy="5952132"/>
            <a:chOff x="-3786437" y="-1"/>
            <a:chExt cx="3693386" cy="5952132"/>
          </a:xfrm>
        </p:grpSpPr>
        <p:sp>
          <p:nvSpPr>
            <p:cNvPr id="82" name="Rechthoek 81">
              <a:extLst>
                <a:ext uri="{FF2B5EF4-FFF2-40B4-BE49-F238E27FC236}">
                  <a16:creationId xmlns:a16="http://schemas.microsoft.com/office/drawing/2014/main" id="{8AC09E71-3B64-45A3-86D8-370CB5D6A4E3}"/>
                </a:ext>
              </a:extLst>
            </p:cNvPr>
            <p:cNvSpPr/>
            <p:nvPr userDrawn="1"/>
          </p:nvSpPr>
          <p:spPr>
            <a:xfrm>
              <a:off x="-3786165" y="-1"/>
              <a:ext cx="3593091" cy="5124131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Tekst niveaus kiezen</a:t>
              </a:r>
            </a:p>
          </p:txBody>
        </p:sp>
        <p:sp>
          <p:nvSpPr>
            <p:cNvPr id="83" name="Ovaal 82">
              <a:extLst>
                <a:ext uri="{FF2B5EF4-FFF2-40B4-BE49-F238E27FC236}">
                  <a16:creationId xmlns:a16="http://schemas.microsoft.com/office/drawing/2014/main" id="{F41AD0CE-9707-457D-921C-2585E8518333}"/>
                </a:ext>
              </a:extLst>
            </p:cNvPr>
            <p:cNvSpPr/>
            <p:nvPr userDrawn="1"/>
          </p:nvSpPr>
          <p:spPr>
            <a:xfrm>
              <a:off x="-3604183" y="18374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84" name="Rechthoek 83">
              <a:extLst>
                <a:ext uri="{FF2B5EF4-FFF2-40B4-BE49-F238E27FC236}">
                  <a16:creationId xmlns:a16="http://schemas.microsoft.com/office/drawing/2014/main" id="{273497BF-75A0-4D93-84E2-97D237B000E8}"/>
                </a:ext>
              </a:extLst>
            </p:cNvPr>
            <p:cNvSpPr/>
            <p:nvPr userDrawn="1"/>
          </p:nvSpPr>
          <p:spPr>
            <a:xfrm>
              <a:off x="-3319415" y="183748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9875" marR="0" lvl="0" indent="-269875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1"/>
                </a:buClr>
                <a:buSzTx/>
                <a:buFont typeface="Calibri" panose="020F0502020204030204" pitchFamily="34" charset="0"/>
                <a:buChar char="›"/>
                <a:tabLst/>
                <a:defRPr/>
              </a:pP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endParaRPr kumimoji="0" lang="nl-NL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85" name="Ovaal 84">
              <a:extLst>
                <a:ext uri="{FF2B5EF4-FFF2-40B4-BE49-F238E27FC236}">
                  <a16:creationId xmlns:a16="http://schemas.microsoft.com/office/drawing/2014/main" id="{27A6F57A-6365-42C9-8B04-5C28189F1909}"/>
                </a:ext>
              </a:extLst>
            </p:cNvPr>
            <p:cNvSpPr/>
            <p:nvPr userDrawn="1"/>
          </p:nvSpPr>
          <p:spPr>
            <a:xfrm>
              <a:off x="-3604183" y="219682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86" name="Rechthoek 85">
              <a:extLst>
                <a:ext uri="{FF2B5EF4-FFF2-40B4-BE49-F238E27FC236}">
                  <a16:creationId xmlns:a16="http://schemas.microsoft.com/office/drawing/2014/main" id="{497702FC-2589-4BB7-BB34-36FBB3C7D67C}"/>
                </a:ext>
              </a:extLst>
            </p:cNvPr>
            <p:cNvSpPr/>
            <p:nvPr userDrawn="1"/>
          </p:nvSpPr>
          <p:spPr>
            <a:xfrm>
              <a:off x="-3604183" y="1196113"/>
              <a:ext cx="3229047" cy="45922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Gebruik onder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‘Start’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de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lijstniveau-knoppen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om een tekst niveau te kiezen. 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Kies uit:</a:t>
              </a:r>
            </a:p>
          </p:txBody>
        </p:sp>
        <p:sp>
          <p:nvSpPr>
            <p:cNvPr id="87" name="Rechthoek 86">
              <a:extLst>
                <a:ext uri="{FF2B5EF4-FFF2-40B4-BE49-F238E27FC236}">
                  <a16:creationId xmlns:a16="http://schemas.microsoft.com/office/drawing/2014/main" id="{DAF78293-E465-4E9C-81BA-66F07E393FF2}"/>
                </a:ext>
              </a:extLst>
            </p:cNvPr>
            <p:cNvSpPr/>
            <p:nvPr userDrawn="1"/>
          </p:nvSpPr>
          <p:spPr>
            <a:xfrm>
              <a:off x="-3319415" y="219682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39750" marR="0" lvl="0" indent="-269875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1"/>
                </a:buClr>
                <a:buSzTx/>
                <a:buFont typeface="Calibri" panose="020F0502020204030204" pitchFamily="34" charset="0"/>
                <a:buChar char="›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Sub-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endParaRPr kumimoji="0" lang="nl-NL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88" name="Ovaal 87">
              <a:extLst>
                <a:ext uri="{FF2B5EF4-FFF2-40B4-BE49-F238E27FC236}">
                  <a16:creationId xmlns:a16="http://schemas.microsoft.com/office/drawing/2014/main" id="{33B87138-386E-4AC6-912E-831E7D23C12E}"/>
                </a:ext>
              </a:extLst>
            </p:cNvPr>
            <p:cNvSpPr/>
            <p:nvPr userDrawn="1"/>
          </p:nvSpPr>
          <p:spPr>
            <a:xfrm>
              <a:off x="-3604183" y="255617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89" name="Rechthoek 88">
              <a:extLst>
                <a:ext uri="{FF2B5EF4-FFF2-40B4-BE49-F238E27FC236}">
                  <a16:creationId xmlns:a16="http://schemas.microsoft.com/office/drawing/2014/main" id="{3B9270FF-1FD5-4583-A23F-478FEF9A5B84}"/>
                </a:ext>
              </a:extLst>
            </p:cNvPr>
            <p:cNvSpPr/>
            <p:nvPr userDrawn="1"/>
          </p:nvSpPr>
          <p:spPr>
            <a:xfrm>
              <a:off x="-3319415" y="255617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Calibri" panose="020F0502020204030204" pitchFamily="34" charset="0"/>
                <a:buNone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Platte tekst</a:t>
              </a:r>
            </a:p>
          </p:txBody>
        </p:sp>
        <p:sp>
          <p:nvSpPr>
            <p:cNvPr id="90" name="Ovaal 89">
              <a:extLst>
                <a:ext uri="{FF2B5EF4-FFF2-40B4-BE49-F238E27FC236}">
                  <a16:creationId xmlns:a16="http://schemas.microsoft.com/office/drawing/2014/main" id="{95B875D2-FA4B-4467-8D2D-3B36D800FAFA}"/>
                </a:ext>
              </a:extLst>
            </p:cNvPr>
            <p:cNvSpPr/>
            <p:nvPr userDrawn="1"/>
          </p:nvSpPr>
          <p:spPr>
            <a:xfrm>
              <a:off x="-3604183" y="291551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91" name="Rechthoek 90">
              <a:extLst>
                <a:ext uri="{FF2B5EF4-FFF2-40B4-BE49-F238E27FC236}">
                  <a16:creationId xmlns:a16="http://schemas.microsoft.com/office/drawing/2014/main" id="{4BF90CB7-39EC-4016-8349-A68164CCF8D2}"/>
                </a:ext>
              </a:extLst>
            </p:cNvPr>
            <p:cNvSpPr/>
            <p:nvPr userDrawn="1"/>
          </p:nvSpPr>
          <p:spPr>
            <a:xfrm>
              <a:off x="-3319415" y="291551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4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Titel / Quote</a:t>
              </a:r>
            </a:p>
          </p:txBody>
        </p:sp>
        <p:sp>
          <p:nvSpPr>
            <p:cNvPr id="92" name="Ovaal 91">
              <a:extLst>
                <a:ext uri="{FF2B5EF4-FFF2-40B4-BE49-F238E27FC236}">
                  <a16:creationId xmlns:a16="http://schemas.microsoft.com/office/drawing/2014/main" id="{0D9CA3F4-30D1-4810-8AC3-8E2D94D5FC71}"/>
                </a:ext>
              </a:extLst>
            </p:cNvPr>
            <p:cNvSpPr/>
            <p:nvPr userDrawn="1"/>
          </p:nvSpPr>
          <p:spPr>
            <a:xfrm>
              <a:off x="-3604183" y="327486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5</a:t>
              </a:r>
            </a:p>
          </p:txBody>
        </p:sp>
        <p:sp>
          <p:nvSpPr>
            <p:cNvPr id="93" name="Rechthoek 92">
              <a:extLst>
                <a:ext uri="{FF2B5EF4-FFF2-40B4-BE49-F238E27FC236}">
                  <a16:creationId xmlns:a16="http://schemas.microsoft.com/office/drawing/2014/main" id="{E87BFF03-B57A-44A0-8E4C-AB766082031A}"/>
                </a:ext>
              </a:extLst>
            </p:cNvPr>
            <p:cNvSpPr/>
            <p:nvPr userDrawn="1"/>
          </p:nvSpPr>
          <p:spPr>
            <a:xfrm>
              <a:off x="-3319415" y="327486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Subtitel</a:t>
              </a:r>
            </a:p>
          </p:txBody>
        </p:sp>
        <p:sp>
          <p:nvSpPr>
            <p:cNvPr id="94" name="Ovaal 93">
              <a:extLst>
                <a:ext uri="{FF2B5EF4-FFF2-40B4-BE49-F238E27FC236}">
                  <a16:creationId xmlns:a16="http://schemas.microsoft.com/office/drawing/2014/main" id="{E73CC7DE-A402-4DAE-947C-7ECA2A9AA5EF}"/>
                </a:ext>
              </a:extLst>
            </p:cNvPr>
            <p:cNvSpPr/>
            <p:nvPr userDrawn="1"/>
          </p:nvSpPr>
          <p:spPr>
            <a:xfrm>
              <a:off x="-3604183" y="363420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6</a:t>
              </a:r>
            </a:p>
          </p:txBody>
        </p:sp>
        <p:sp>
          <p:nvSpPr>
            <p:cNvPr id="95" name="Rechthoek 94">
              <a:extLst>
                <a:ext uri="{FF2B5EF4-FFF2-40B4-BE49-F238E27FC236}">
                  <a16:creationId xmlns:a16="http://schemas.microsoft.com/office/drawing/2014/main" id="{1F72F434-D744-434B-A599-FFB2FCADA7E8}"/>
                </a:ext>
              </a:extLst>
            </p:cNvPr>
            <p:cNvSpPr/>
            <p:nvPr userDrawn="1"/>
          </p:nvSpPr>
          <p:spPr>
            <a:xfrm>
              <a:off x="-3319415" y="399355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Numerieke 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 </a:t>
              </a:r>
            </a:p>
          </p:txBody>
        </p:sp>
        <p:sp>
          <p:nvSpPr>
            <p:cNvPr id="96" name="Ovaal 95">
              <a:extLst>
                <a:ext uri="{FF2B5EF4-FFF2-40B4-BE49-F238E27FC236}">
                  <a16:creationId xmlns:a16="http://schemas.microsoft.com/office/drawing/2014/main" id="{1D28DDA4-FB1F-482E-9766-2C4F07E6B025}"/>
                </a:ext>
              </a:extLst>
            </p:cNvPr>
            <p:cNvSpPr/>
            <p:nvPr userDrawn="1"/>
          </p:nvSpPr>
          <p:spPr>
            <a:xfrm>
              <a:off x="-3604183" y="399355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7</a:t>
              </a:r>
            </a:p>
          </p:txBody>
        </p:sp>
        <p:sp>
          <p:nvSpPr>
            <p:cNvPr id="97" name="Rechthoek 96">
              <a:extLst>
                <a:ext uri="{FF2B5EF4-FFF2-40B4-BE49-F238E27FC236}">
                  <a16:creationId xmlns:a16="http://schemas.microsoft.com/office/drawing/2014/main" id="{20E7273C-7F96-4BE3-ACE6-3FB22684A2DB}"/>
                </a:ext>
              </a:extLst>
            </p:cNvPr>
            <p:cNvSpPr/>
            <p:nvPr userDrawn="1"/>
          </p:nvSpPr>
          <p:spPr>
            <a:xfrm>
              <a:off x="-3325830" y="435289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+mj-lt"/>
                <a:buAutoNum type="alphaLcPeriod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Alfabetische 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 </a:t>
              </a:r>
            </a:p>
          </p:txBody>
        </p:sp>
        <p:sp>
          <p:nvSpPr>
            <p:cNvPr id="98" name="Ovaal 97">
              <a:extLst>
                <a:ext uri="{FF2B5EF4-FFF2-40B4-BE49-F238E27FC236}">
                  <a16:creationId xmlns:a16="http://schemas.microsoft.com/office/drawing/2014/main" id="{5E133574-4DBD-4113-8D1C-B3D48FFCC92D}"/>
                </a:ext>
              </a:extLst>
            </p:cNvPr>
            <p:cNvSpPr/>
            <p:nvPr userDrawn="1"/>
          </p:nvSpPr>
          <p:spPr>
            <a:xfrm>
              <a:off x="-3604183" y="435289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8</a:t>
              </a:r>
            </a:p>
          </p:txBody>
        </p:sp>
        <p:sp>
          <p:nvSpPr>
            <p:cNvPr id="99" name="Rechthoek 98">
              <a:extLst>
                <a:ext uri="{FF2B5EF4-FFF2-40B4-BE49-F238E27FC236}">
                  <a16:creationId xmlns:a16="http://schemas.microsoft.com/office/drawing/2014/main" id="{EC47D8A0-FFA9-4BFF-9D09-D2D4AC7A85BE}"/>
                </a:ext>
              </a:extLst>
            </p:cNvPr>
            <p:cNvSpPr/>
            <p:nvPr userDrawn="1"/>
          </p:nvSpPr>
          <p:spPr>
            <a:xfrm>
              <a:off x="-3319415" y="4712245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200" b="0" i="1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*Bronvermelding </a:t>
              </a:r>
            </a:p>
          </p:txBody>
        </p:sp>
        <p:sp>
          <p:nvSpPr>
            <p:cNvPr id="100" name="Ovaal 99">
              <a:extLst>
                <a:ext uri="{FF2B5EF4-FFF2-40B4-BE49-F238E27FC236}">
                  <a16:creationId xmlns:a16="http://schemas.microsoft.com/office/drawing/2014/main" id="{B40D3FC1-FB81-4517-B432-1B0B50C14F23}"/>
                </a:ext>
              </a:extLst>
            </p:cNvPr>
            <p:cNvSpPr/>
            <p:nvPr userDrawn="1"/>
          </p:nvSpPr>
          <p:spPr>
            <a:xfrm>
              <a:off x="-3604183" y="4712245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9</a:t>
              </a:r>
            </a:p>
          </p:txBody>
        </p:sp>
        <p:sp>
          <p:nvSpPr>
            <p:cNvPr id="101" name="Rechthoek 100">
              <a:extLst>
                <a:ext uri="{FF2B5EF4-FFF2-40B4-BE49-F238E27FC236}">
                  <a16:creationId xmlns:a16="http://schemas.microsoft.com/office/drawing/2014/main" id="{4D5331B2-A1AD-4A80-A17B-621D458C3C73}"/>
                </a:ext>
              </a:extLst>
            </p:cNvPr>
            <p:cNvSpPr/>
            <p:nvPr userDrawn="1"/>
          </p:nvSpPr>
          <p:spPr>
            <a:xfrm>
              <a:off x="-3319415" y="363420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Kop</a:t>
              </a:r>
            </a:p>
          </p:txBody>
        </p:sp>
        <p:sp>
          <p:nvSpPr>
            <p:cNvPr id="102" name="Rechthoek 101">
              <a:extLst>
                <a:ext uri="{FF2B5EF4-FFF2-40B4-BE49-F238E27FC236}">
                  <a16:creationId xmlns:a16="http://schemas.microsoft.com/office/drawing/2014/main" id="{DA33C558-5F87-4EE1-ADAD-F5161B122FB6}"/>
                </a:ext>
              </a:extLst>
            </p:cNvPr>
            <p:cNvSpPr/>
            <p:nvPr userDrawn="1"/>
          </p:nvSpPr>
          <p:spPr>
            <a:xfrm>
              <a:off x="-3786437" y="5124131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MEER WETEN?</a:t>
              </a:r>
              <a:b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Ga naar de tab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'SLIDEBUILDER’ </a:t>
              </a: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en klik</a:t>
              </a:r>
              <a:b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op de knop 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'Support &amp; Inspiratie'</a:t>
              </a:r>
            </a:p>
          </p:txBody>
        </p:sp>
        <p:grpSp>
          <p:nvGrpSpPr>
            <p:cNvPr id="103" name="ICOON_info">
              <a:extLst>
                <a:ext uri="{FF2B5EF4-FFF2-40B4-BE49-F238E27FC236}">
                  <a16:creationId xmlns:a16="http://schemas.microsoft.com/office/drawing/2014/main" id="{7984247C-E3E3-48CB-BC4B-8EDDA18CEFA7}"/>
                </a:ext>
              </a:extLst>
            </p:cNvPr>
            <p:cNvGrpSpPr/>
            <p:nvPr userDrawn="1"/>
          </p:nvGrpSpPr>
          <p:grpSpPr>
            <a:xfrm>
              <a:off x="-376736" y="5063968"/>
              <a:ext cx="283685" cy="283685"/>
              <a:chOff x="-510741" y="5913713"/>
              <a:chExt cx="267555" cy="267555"/>
            </a:xfrm>
          </p:grpSpPr>
          <p:sp>
            <p:nvSpPr>
              <p:cNvPr id="151" name="Ovaal 150">
                <a:extLst>
                  <a:ext uri="{FF2B5EF4-FFF2-40B4-BE49-F238E27FC236}">
                    <a16:creationId xmlns:a16="http://schemas.microsoft.com/office/drawing/2014/main" id="{D4A5879D-C0C7-4DE0-BA31-AFBCA7E069FD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52" name="Graphic 163" descr="Informatie">
                <a:extLst>
                  <a:ext uri="{FF2B5EF4-FFF2-40B4-BE49-F238E27FC236}">
                    <a16:creationId xmlns:a16="http://schemas.microsoft.com/office/drawing/2014/main" id="{DBB063A6-28C0-4B0D-8891-11E264382F92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04" name="VOORBEELD">
              <a:extLst>
                <a:ext uri="{FF2B5EF4-FFF2-40B4-BE49-F238E27FC236}">
                  <a16:creationId xmlns:a16="http://schemas.microsoft.com/office/drawing/2014/main" id="{0A3C34E1-CFA4-41D4-809F-743EB26953C6}"/>
                </a:ext>
              </a:extLst>
            </p:cNvPr>
            <p:cNvGrpSpPr/>
            <p:nvPr userDrawn="1"/>
          </p:nvGrpSpPr>
          <p:grpSpPr>
            <a:xfrm>
              <a:off x="-3605171" y="458674"/>
              <a:ext cx="3234311" cy="558875"/>
              <a:chOff x="-3605171" y="458674"/>
              <a:chExt cx="3234311" cy="558875"/>
            </a:xfrm>
          </p:grpSpPr>
          <p:sp>
            <p:nvSpPr>
              <p:cNvPr id="111" name="Rechthoek 110">
                <a:extLst>
                  <a:ext uri="{FF2B5EF4-FFF2-40B4-BE49-F238E27FC236}">
                    <a16:creationId xmlns:a16="http://schemas.microsoft.com/office/drawing/2014/main" id="{7A3EAB50-FF21-444B-9671-CA0727320005}"/>
                  </a:ext>
                </a:extLst>
              </p:cNvPr>
              <p:cNvSpPr/>
              <p:nvPr userDrawn="1"/>
            </p:nvSpPr>
            <p:spPr>
              <a:xfrm>
                <a:off x="-3604183" y="458674"/>
                <a:ext cx="393459" cy="184058"/>
              </a:xfrm>
              <a:prstGeom prst="rect">
                <a:avLst/>
              </a:prstGeom>
              <a:solidFill>
                <a:srgbClr val="F8F8F8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1800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Start</a:t>
                </a:r>
              </a:p>
            </p:txBody>
          </p:sp>
          <p:sp>
            <p:nvSpPr>
              <p:cNvPr id="112" name="Rechthoek 111">
                <a:extLst>
                  <a:ext uri="{FF2B5EF4-FFF2-40B4-BE49-F238E27FC236}">
                    <a16:creationId xmlns:a16="http://schemas.microsoft.com/office/drawing/2014/main" id="{E55962A9-F1A8-41E9-BC13-360A42E18F73}"/>
                  </a:ext>
                </a:extLst>
              </p:cNvPr>
              <p:cNvSpPr/>
              <p:nvPr userDrawn="1"/>
            </p:nvSpPr>
            <p:spPr>
              <a:xfrm>
                <a:off x="-3599184" y="621345"/>
                <a:ext cx="383782" cy="27171"/>
              </a:xfrm>
              <a:prstGeom prst="rect">
                <a:avLst/>
              </a:prstGeom>
              <a:solidFill>
                <a:srgbClr val="B7462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113" name="Groep 112">
                <a:extLst>
                  <a:ext uri="{FF2B5EF4-FFF2-40B4-BE49-F238E27FC236}">
                    <a16:creationId xmlns:a16="http://schemas.microsoft.com/office/drawing/2014/main" id="{4B013652-CA97-4730-8A4E-819E53A62B52}"/>
                  </a:ext>
                </a:extLst>
              </p:cNvPr>
              <p:cNvGrpSpPr/>
              <p:nvPr userDrawn="1"/>
            </p:nvGrpSpPr>
            <p:grpSpPr>
              <a:xfrm>
                <a:off x="-3386247" y="830871"/>
                <a:ext cx="139423" cy="109566"/>
                <a:chOff x="-2866744" y="827071"/>
                <a:chExt cx="168701" cy="132575"/>
              </a:xfrm>
            </p:grpSpPr>
            <p:grpSp>
              <p:nvGrpSpPr>
                <p:cNvPr id="144" name="Groep 143">
                  <a:extLst>
                    <a:ext uri="{FF2B5EF4-FFF2-40B4-BE49-F238E27FC236}">
                      <a16:creationId xmlns:a16="http://schemas.microsoft.com/office/drawing/2014/main" id="{E49EC4AE-3C45-44BE-B37A-A61DD008729E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146" name="Rechte verbindingslijn 145">
                    <a:extLst>
                      <a:ext uri="{FF2B5EF4-FFF2-40B4-BE49-F238E27FC236}">
                        <a16:creationId xmlns:a16="http://schemas.microsoft.com/office/drawing/2014/main" id="{71C885FB-CB14-4B44-A463-1D87A70ADC8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7" name="Rechte verbindingslijn 146">
                    <a:extLst>
                      <a:ext uri="{FF2B5EF4-FFF2-40B4-BE49-F238E27FC236}">
                        <a16:creationId xmlns:a16="http://schemas.microsoft.com/office/drawing/2014/main" id="{F0353796-5C11-4F36-AC78-A58BEAC37C9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8" name="Rechte verbindingslijn 147">
                    <a:extLst>
                      <a:ext uri="{FF2B5EF4-FFF2-40B4-BE49-F238E27FC236}">
                        <a16:creationId xmlns:a16="http://schemas.microsoft.com/office/drawing/2014/main" id="{43E4FD67-33A0-4D9B-9F7E-11BAAD9DE0E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9" name="Rechte verbindingslijn 148">
                    <a:extLst>
                      <a:ext uri="{FF2B5EF4-FFF2-40B4-BE49-F238E27FC236}">
                        <a16:creationId xmlns:a16="http://schemas.microsoft.com/office/drawing/2014/main" id="{A6A91448-493B-44BB-87D9-E8E9A4FA71E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0" name="Rechte verbindingslijn 149">
                    <a:extLst>
                      <a:ext uri="{FF2B5EF4-FFF2-40B4-BE49-F238E27FC236}">
                        <a16:creationId xmlns:a16="http://schemas.microsoft.com/office/drawing/2014/main" id="{81958A12-F1A8-44CA-803B-69B6E2E9EF0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145" name="Pijl: rechts 144">
                  <a:extLst>
                    <a:ext uri="{FF2B5EF4-FFF2-40B4-BE49-F238E27FC236}">
                      <a16:creationId xmlns:a16="http://schemas.microsoft.com/office/drawing/2014/main" id="{16B69E86-DCE5-40DC-B5BC-0D9533094AEC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14" name="Groep 113">
                <a:extLst>
                  <a:ext uri="{FF2B5EF4-FFF2-40B4-BE49-F238E27FC236}">
                    <a16:creationId xmlns:a16="http://schemas.microsoft.com/office/drawing/2014/main" id="{569E2761-F813-4B6B-B5E4-D8F6D163699C}"/>
                  </a:ext>
                </a:extLst>
              </p:cNvPr>
              <p:cNvGrpSpPr/>
              <p:nvPr userDrawn="1"/>
            </p:nvGrpSpPr>
            <p:grpSpPr>
              <a:xfrm>
                <a:off x="-3605171" y="830871"/>
                <a:ext cx="139423" cy="109566"/>
                <a:chOff x="-2866744" y="518074"/>
                <a:chExt cx="168701" cy="132575"/>
              </a:xfrm>
            </p:grpSpPr>
            <p:grpSp>
              <p:nvGrpSpPr>
                <p:cNvPr id="137" name="Groep 136">
                  <a:extLst>
                    <a:ext uri="{FF2B5EF4-FFF2-40B4-BE49-F238E27FC236}">
                      <a16:creationId xmlns:a16="http://schemas.microsoft.com/office/drawing/2014/main" id="{D90FFFE9-9A68-47F2-B14C-D9B0AA3A0811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139" name="Rechte verbindingslijn 138">
                    <a:extLst>
                      <a:ext uri="{FF2B5EF4-FFF2-40B4-BE49-F238E27FC236}">
                        <a16:creationId xmlns:a16="http://schemas.microsoft.com/office/drawing/2014/main" id="{6586F801-1BD6-48DB-8226-C43411D29C2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0" name="Rechte verbindingslijn 139">
                    <a:extLst>
                      <a:ext uri="{FF2B5EF4-FFF2-40B4-BE49-F238E27FC236}">
                        <a16:creationId xmlns:a16="http://schemas.microsoft.com/office/drawing/2014/main" id="{62D77815-963A-4E6E-AE40-1BC8316454A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1" name="Rechte verbindingslijn 140">
                    <a:extLst>
                      <a:ext uri="{FF2B5EF4-FFF2-40B4-BE49-F238E27FC236}">
                        <a16:creationId xmlns:a16="http://schemas.microsoft.com/office/drawing/2014/main" id="{EB090EA0-08ED-489C-BC05-A0B5B6C2B5E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2" name="Rechte verbindingslijn 141">
                    <a:extLst>
                      <a:ext uri="{FF2B5EF4-FFF2-40B4-BE49-F238E27FC236}">
                        <a16:creationId xmlns:a16="http://schemas.microsoft.com/office/drawing/2014/main" id="{B6F9435C-92DF-4559-8243-096E98E0110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3" name="Rechte verbindingslijn 142">
                    <a:extLst>
                      <a:ext uri="{FF2B5EF4-FFF2-40B4-BE49-F238E27FC236}">
                        <a16:creationId xmlns:a16="http://schemas.microsoft.com/office/drawing/2014/main" id="{E936F4B0-2BCA-4FE0-814A-C24A460BE14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138" name="Pijl: rechts 137">
                  <a:extLst>
                    <a:ext uri="{FF2B5EF4-FFF2-40B4-BE49-F238E27FC236}">
                      <a16:creationId xmlns:a16="http://schemas.microsoft.com/office/drawing/2014/main" id="{CB716D36-A5AD-46FE-ACAB-03EA597721CC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cxnSp>
            <p:nvCxnSpPr>
              <p:cNvPr id="115" name="Rechte verbindingslijn 114">
                <a:extLst>
                  <a:ext uri="{FF2B5EF4-FFF2-40B4-BE49-F238E27FC236}">
                    <a16:creationId xmlns:a16="http://schemas.microsoft.com/office/drawing/2014/main" id="{3B2CA2E4-F81B-4CD9-94B7-A276CD656D0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459956" y="588169"/>
                <a:ext cx="547687" cy="219076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16" name="Rechte verbindingslijn 115">
                <a:extLst>
                  <a:ext uri="{FF2B5EF4-FFF2-40B4-BE49-F238E27FC236}">
                    <a16:creationId xmlns:a16="http://schemas.microsoft.com/office/drawing/2014/main" id="{FB9A8526-58B5-4B10-9AF8-4DEE73853CA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224213" y="828675"/>
                <a:ext cx="319088" cy="0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sp>
            <p:nvSpPr>
              <p:cNvPr id="117" name="Rechthoek 116">
                <a:extLst>
                  <a:ext uri="{FF2B5EF4-FFF2-40B4-BE49-F238E27FC236}">
                    <a16:creationId xmlns:a16="http://schemas.microsoft.com/office/drawing/2014/main" id="{44E733AA-9F3E-4FE7-B1C6-3795CFB551CC}"/>
                  </a:ext>
                </a:extLst>
              </p:cNvPr>
              <p:cNvSpPr/>
              <p:nvPr userDrawn="1"/>
            </p:nvSpPr>
            <p:spPr>
              <a:xfrm>
                <a:off x="-2559903" y="512179"/>
                <a:ext cx="2189042" cy="15108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Tekstniveau omhoog</a:t>
                </a:r>
              </a:p>
            </p:txBody>
          </p:sp>
          <p:sp>
            <p:nvSpPr>
              <p:cNvPr id="118" name="Rechthoek 117">
                <a:extLst>
                  <a:ext uri="{FF2B5EF4-FFF2-40B4-BE49-F238E27FC236}">
                    <a16:creationId xmlns:a16="http://schemas.microsoft.com/office/drawing/2014/main" id="{3B771A4D-8A3D-4DE9-B299-17F5FEEC3596}"/>
                  </a:ext>
                </a:extLst>
              </p:cNvPr>
              <p:cNvSpPr/>
              <p:nvPr userDrawn="1"/>
            </p:nvSpPr>
            <p:spPr>
              <a:xfrm>
                <a:off x="-2559903" y="819562"/>
                <a:ext cx="2189043" cy="142202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Tekstniveau omlaag</a:t>
                </a:r>
              </a:p>
            </p:txBody>
          </p:sp>
          <p:grpSp>
            <p:nvGrpSpPr>
              <p:cNvPr id="119" name="Groep 118">
                <a:extLst>
                  <a:ext uri="{FF2B5EF4-FFF2-40B4-BE49-F238E27FC236}">
                    <a16:creationId xmlns:a16="http://schemas.microsoft.com/office/drawing/2014/main" id="{F04B8B8D-DCA7-4E96-ABCC-AC528467C009}"/>
                  </a:ext>
                </a:extLst>
              </p:cNvPr>
              <p:cNvGrpSpPr/>
              <p:nvPr userDrawn="1"/>
            </p:nvGrpSpPr>
            <p:grpSpPr>
              <a:xfrm>
                <a:off x="-2916763" y="769168"/>
                <a:ext cx="268738" cy="248381"/>
                <a:chOff x="-2916763" y="769168"/>
                <a:chExt cx="268738" cy="248381"/>
              </a:xfrm>
            </p:grpSpPr>
            <p:sp>
              <p:nvSpPr>
                <p:cNvPr id="129" name="Rechthoek 128">
                  <a:extLst>
                    <a:ext uri="{FF2B5EF4-FFF2-40B4-BE49-F238E27FC236}">
                      <a16:creationId xmlns:a16="http://schemas.microsoft.com/office/drawing/2014/main" id="{EA30453F-E719-41B5-BF97-ABBB8DD64BEF}"/>
                    </a:ext>
                  </a:extLst>
                </p:cNvPr>
                <p:cNvSpPr/>
                <p:nvPr userDrawn="1"/>
              </p:nvSpPr>
              <p:spPr>
                <a:xfrm>
                  <a:off x="-2916763" y="769168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130" name="Groep 129">
                  <a:extLst>
                    <a:ext uri="{FF2B5EF4-FFF2-40B4-BE49-F238E27FC236}">
                      <a16:creationId xmlns:a16="http://schemas.microsoft.com/office/drawing/2014/main" id="{3E605C66-C9EB-4918-AA2E-7D8AB94B2C1C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132" name="Rechte verbindingslijn 131">
                    <a:extLst>
                      <a:ext uri="{FF2B5EF4-FFF2-40B4-BE49-F238E27FC236}">
                        <a16:creationId xmlns:a16="http://schemas.microsoft.com/office/drawing/2014/main" id="{CC2583E0-734C-42A9-9F8C-B1C8F88C34C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3" name="Rechte verbindingslijn 132">
                    <a:extLst>
                      <a:ext uri="{FF2B5EF4-FFF2-40B4-BE49-F238E27FC236}">
                        <a16:creationId xmlns:a16="http://schemas.microsoft.com/office/drawing/2014/main" id="{14B8C9A6-3499-49F6-AFAF-4C9493583B3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4" name="Rechte verbindingslijn 133">
                    <a:extLst>
                      <a:ext uri="{FF2B5EF4-FFF2-40B4-BE49-F238E27FC236}">
                        <a16:creationId xmlns:a16="http://schemas.microsoft.com/office/drawing/2014/main" id="{47F061A8-8A38-4E2C-8E3F-ED450EC6090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5" name="Rechte verbindingslijn 134">
                    <a:extLst>
                      <a:ext uri="{FF2B5EF4-FFF2-40B4-BE49-F238E27FC236}">
                        <a16:creationId xmlns:a16="http://schemas.microsoft.com/office/drawing/2014/main" id="{43594370-801D-4F2A-AC8E-9C4D33AE4EE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6" name="Rechte verbindingslijn 135">
                    <a:extLst>
                      <a:ext uri="{FF2B5EF4-FFF2-40B4-BE49-F238E27FC236}">
                        <a16:creationId xmlns:a16="http://schemas.microsoft.com/office/drawing/2014/main" id="{21596418-03BE-4D0F-A52F-9CDB88828B2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131" name="Pijl: rechts 130">
                  <a:extLst>
                    <a:ext uri="{FF2B5EF4-FFF2-40B4-BE49-F238E27FC236}">
                      <a16:creationId xmlns:a16="http://schemas.microsoft.com/office/drawing/2014/main" id="{F6F900C4-0C4C-4917-A22D-59847977C036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20" name="Groep 119">
                <a:extLst>
                  <a:ext uri="{FF2B5EF4-FFF2-40B4-BE49-F238E27FC236}">
                    <a16:creationId xmlns:a16="http://schemas.microsoft.com/office/drawing/2014/main" id="{4745D2DD-3CD8-48BA-AF7C-F4E8BE4BEE97}"/>
                  </a:ext>
                </a:extLst>
              </p:cNvPr>
              <p:cNvGrpSpPr/>
              <p:nvPr userDrawn="1"/>
            </p:nvGrpSpPr>
            <p:grpSpPr>
              <a:xfrm>
                <a:off x="-2916763" y="460171"/>
                <a:ext cx="268738" cy="248381"/>
                <a:chOff x="-2916763" y="460171"/>
                <a:chExt cx="268738" cy="248381"/>
              </a:xfrm>
            </p:grpSpPr>
            <p:sp>
              <p:nvSpPr>
                <p:cNvPr id="121" name="Rechthoek 120">
                  <a:extLst>
                    <a:ext uri="{FF2B5EF4-FFF2-40B4-BE49-F238E27FC236}">
                      <a16:creationId xmlns:a16="http://schemas.microsoft.com/office/drawing/2014/main" id="{6FF4A65A-C4CF-4D9E-A0E3-1A434C942ED1}"/>
                    </a:ext>
                  </a:extLst>
                </p:cNvPr>
                <p:cNvSpPr/>
                <p:nvPr userDrawn="1"/>
              </p:nvSpPr>
              <p:spPr>
                <a:xfrm>
                  <a:off x="-2916763" y="460171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122" name="Groep 121">
                  <a:extLst>
                    <a:ext uri="{FF2B5EF4-FFF2-40B4-BE49-F238E27FC236}">
                      <a16:creationId xmlns:a16="http://schemas.microsoft.com/office/drawing/2014/main" id="{D8C07821-423B-48CF-9158-3D8843B7C8B9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124" name="Rechte verbindingslijn 123">
                    <a:extLst>
                      <a:ext uri="{FF2B5EF4-FFF2-40B4-BE49-F238E27FC236}">
                        <a16:creationId xmlns:a16="http://schemas.microsoft.com/office/drawing/2014/main" id="{445F03D2-4843-45FE-B137-704BC69F6FC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25" name="Rechte verbindingslijn 124">
                    <a:extLst>
                      <a:ext uri="{FF2B5EF4-FFF2-40B4-BE49-F238E27FC236}">
                        <a16:creationId xmlns:a16="http://schemas.microsoft.com/office/drawing/2014/main" id="{6EE0ECCF-A8F4-40D9-9765-54092FC3586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26" name="Rechte verbindingslijn 125">
                    <a:extLst>
                      <a:ext uri="{FF2B5EF4-FFF2-40B4-BE49-F238E27FC236}">
                        <a16:creationId xmlns:a16="http://schemas.microsoft.com/office/drawing/2014/main" id="{1DD7AAA6-33C8-42B2-B4D5-C8C0A87BD43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27" name="Rechte verbindingslijn 126">
                    <a:extLst>
                      <a:ext uri="{FF2B5EF4-FFF2-40B4-BE49-F238E27FC236}">
                        <a16:creationId xmlns:a16="http://schemas.microsoft.com/office/drawing/2014/main" id="{1C463A8D-FCB6-4357-A718-49F831B39E4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28" name="Rechte verbindingslijn 127">
                    <a:extLst>
                      <a:ext uri="{FF2B5EF4-FFF2-40B4-BE49-F238E27FC236}">
                        <a16:creationId xmlns:a16="http://schemas.microsoft.com/office/drawing/2014/main" id="{E8AF8BAF-DE53-4259-B86E-E4FB5728B33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123" name="Pijl: rechts 122">
                  <a:extLst>
                    <a:ext uri="{FF2B5EF4-FFF2-40B4-BE49-F238E27FC236}">
                      <a16:creationId xmlns:a16="http://schemas.microsoft.com/office/drawing/2014/main" id="{891F1C3E-01AB-4580-9AB4-73A651BD868E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105" name="Groep 104">
              <a:extLst>
                <a:ext uri="{FF2B5EF4-FFF2-40B4-BE49-F238E27FC236}">
                  <a16:creationId xmlns:a16="http://schemas.microsoft.com/office/drawing/2014/main" id="{1F57F321-1442-44E9-A8F8-EB88B16656D0}"/>
                </a:ext>
              </a:extLst>
            </p:cNvPr>
            <p:cNvGrpSpPr/>
            <p:nvPr userDrawn="1"/>
          </p:nvGrpSpPr>
          <p:grpSpPr>
            <a:xfrm>
              <a:off x="-938434" y="5326819"/>
              <a:ext cx="627798" cy="576693"/>
              <a:chOff x="-1753862" y="6112775"/>
              <a:chExt cx="759635" cy="697798"/>
            </a:xfrm>
          </p:grpSpPr>
          <p:grpSp>
            <p:nvGrpSpPr>
              <p:cNvPr id="106" name="Inspireren">
                <a:extLst>
                  <a:ext uri="{FF2B5EF4-FFF2-40B4-BE49-F238E27FC236}">
                    <a16:creationId xmlns:a16="http://schemas.microsoft.com/office/drawing/2014/main" id="{5E07524D-53F4-42C2-95C4-EA18DE393AC1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-1484858" y="6112775"/>
                <a:ext cx="205431" cy="293286"/>
                <a:chOff x="4768" y="2783"/>
                <a:chExt cx="788" cy="1125"/>
              </a:xfrm>
              <a:gradFill>
                <a:gsLst>
                  <a:gs pos="0">
                    <a:srgbClr val="9D9FA1"/>
                  </a:gs>
                  <a:gs pos="70000">
                    <a:srgbClr val="211F26"/>
                  </a:gs>
                </a:gsLst>
                <a:lin ang="2700000" scaled="0"/>
              </a:gradFill>
            </p:grpSpPr>
            <p:sp>
              <p:nvSpPr>
                <p:cNvPr id="108" name="Freeform 12">
                  <a:extLst>
                    <a:ext uri="{FF2B5EF4-FFF2-40B4-BE49-F238E27FC236}">
                      <a16:creationId xmlns:a16="http://schemas.microsoft.com/office/drawing/2014/main" id="{56CEF452-8D66-4E89-9C29-1BDBF2DA4B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1" y="3186"/>
                  <a:ext cx="319" cy="288"/>
                </a:xfrm>
                <a:custGeom>
                  <a:avLst/>
                  <a:gdLst>
                    <a:gd name="T0" fmla="*/ 220 w 319"/>
                    <a:gd name="T1" fmla="*/ 288 h 288"/>
                    <a:gd name="T2" fmla="*/ 107 w 319"/>
                    <a:gd name="T3" fmla="*/ 288 h 288"/>
                    <a:gd name="T4" fmla="*/ 0 w 319"/>
                    <a:gd name="T5" fmla="*/ 0 h 288"/>
                    <a:gd name="T6" fmla="*/ 319 w 319"/>
                    <a:gd name="T7" fmla="*/ 0 h 288"/>
                    <a:gd name="T8" fmla="*/ 220 w 319"/>
                    <a:gd name="T9" fmla="*/ 28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9" h="288">
                      <a:moveTo>
                        <a:pt x="220" y="288"/>
                      </a:moveTo>
                      <a:lnTo>
                        <a:pt x="107" y="288"/>
                      </a:lnTo>
                      <a:lnTo>
                        <a:pt x="0" y="0"/>
                      </a:lnTo>
                      <a:lnTo>
                        <a:pt x="319" y="0"/>
                      </a:lnTo>
                      <a:lnTo>
                        <a:pt x="220" y="288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109" name="Freeform 13">
                  <a:extLst>
                    <a:ext uri="{FF2B5EF4-FFF2-40B4-BE49-F238E27FC236}">
                      <a16:creationId xmlns:a16="http://schemas.microsoft.com/office/drawing/2014/main" id="{3BF94663-B948-4147-97C5-89551A12FF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2" y="3796"/>
                  <a:ext cx="282" cy="112"/>
                </a:xfrm>
                <a:custGeom>
                  <a:avLst/>
                  <a:gdLst>
                    <a:gd name="T0" fmla="*/ 229 w 251"/>
                    <a:gd name="T1" fmla="*/ 70 h 100"/>
                    <a:gd name="T2" fmla="*/ 229 w 251"/>
                    <a:gd name="T3" fmla="*/ 69 h 100"/>
                    <a:gd name="T4" fmla="*/ 251 w 251"/>
                    <a:gd name="T5" fmla="*/ 0 h 100"/>
                    <a:gd name="T6" fmla="*/ 0 w 251"/>
                    <a:gd name="T7" fmla="*/ 0 h 100"/>
                    <a:gd name="T8" fmla="*/ 22 w 251"/>
                    <a:gd name="T9" fmla="*/ 69 h 100"/>
                    <a:gd name="T10" fmla="*/ 63 w 251"/>
                    <a:gd name="T11" fmla="*/ 100 h 100"/>
                    <a:gd name="T12" fmla="*/ 188 w 251"/>
                    <a:gd name="T13" fmla="*/ 100 h 100"/>
                    <a:gd name="T14" fmla="*/ 229 w 251"/>
                    <a:gd name="T15" fmla="*/ 71 h 100"/>
                    <a:gd name="T16" fmla="*/ 229 w 251"/>
                    <a:gd name="T17" fmla="*/ 71 h 100"/>
                    <a:gd name="T18" fmla="*/ 229 w 251"/>
                    <a:gd name="T19" fmla="*/ 7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1" h="100">
                      <a:moveTo>
                        <a:pt x="229" y="70"/>
                      </a:moveTo>
                      <a:cubicBezTo>
                        <a:pt x="229" y="70"/>
                        <a:pt x="229" y="69"/>
                        <a:pt x="229" y="69"/>
                      </a:cubicBezTo>
                      <a:cubicBezTo>
                        <a:pt x="251" y="0"/>
                        <a:pt x="251" y="0"/>
                        <a:pt x="25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7" y="87"/>
                        <a:pt x="44" y="100"/>
                        <a:pt x="63" y="100"/>
                      </a:cubicBezTo>
                      <a:cubicBezTo>
                        <a:pt x="188" y="100"/>
                        <a:pt x="188" y="100"/>
                        <a:pt x="188" y="100"/>
                      </a:cubicBezTo>
                      <a:cubicBezTo>
                        <a:pt x="207" y="100"/>
                        <a:pt x="223" y="88"/>
                        <a:pt x="229" y="71"/>
                      </a:cubicBezTo>
                      <a:cubicBezTo>
                        <a:pt x="229" y="71"/>
                        <a:pt x="229" y="71"/>
                        <a:pt x="229" y="71"/>
                      </a:cubicBezTo>
                      <a:lnTo>
                        <a:pt x="229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110" name="Freeform 14">
                  <a:extLst>
                    <a:ext uri="{FF2B5EF4-FFF2-40B4-BE49-F238E27FC236}">
                      <a16:creationId xmlns:a16="http://schemas.microsoft.com/office/drawing/2014/main" id="{B6C42E4B-D2DA-469B-8AE2-311B8E9A8FA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68" y="2783"/>
                  <a:ext cx="788" cy="966"/>
                </a:xfrm>
                <a:custGeom>
                  <a:avLst/>
                  <a:gdLst>
                    <a:gd name="T0" fmla="*/ 351 w 702"/>
                    <a:gd name="T1" fmla="*/ 0 h 860"/>
                    <a:gd name="T2" fmla="*/ 0 w 702"/>
                    <a:gd name="T3" fmla="*/ 351 h 860"/>
                    <a:gd name="T4" fmla="*/ 134 w 702"/>
                    <a:gd name="T5" fmla="*/ 627 h 860"/>
                    <a:gd name="T6" fmla="*/ 165 w 702"/>
                    <a:gd name="T7" fmla="*/ 718 h 860"/>
                    <a:gd name="T8" fmla="*/ 266 w 702"/>
                    <a:gd name="T9" fmla="*/ 718 h 860"/>
                    <a:gd name="T10" fmla="*/ 266 w 702"/>
                    <a:gd name="T11" fmla="*/ 718 h 860"/>
                    <a:gd name="T12" fmla="*/ 434 w 702"/>
                    <a:gd name="T13" fmla="*/ 718 h 860"/>
                    <a:gd name="T14" fmla="*/ 419 w 702"/>
                    <a:gd name="T15" fmla="*/ 760 h 860"/>
                    <a:gd name="T16" fmla="*/ 284 w 702"/>
                    <a:gd name="T17" fmla="*/ 760 h 860"/>
                    <a:gd name="T18" fmla="*/ 284 w 702"/>
                    <a:gd name="T19" fmla="*/ 760 h 860"/>
                    <a:gd name="T20" fmla="*/ 179 w 702"/>
                    <a:gd name="T21" fmla="*/ 760 h 860"/>
                    <a:gd name="T22" fmla="*/ 212 w 702"/>
                    <a:gd name="T23" fmla="*/ 860 h 860"/>
                    <a:gd name="T24" fmla="*/ 212 w 702"/>
                    <a:gd name="T25" fmla="*/ 860 h 860"/>
                    <a:gd name="T26" fmla="*/ 216 w 702"/>
                    <a:gd name="T27" fmla="*/ 860 h 860"/>
                    <a:gd name="T28" fmla="*/ 488 w 702"/>
                    <a:gd name="T29" fmla="*/ 860 h 860"/>
                    <a:gd name="T30" fmla="*/ 491 w 702"/>
                    <a:gd name="T31" fmla="*/ 860 h 860"/>
                    <a:gd name="T32" fmla="*/ 570 w 702"/>
                    <a:gd name="T33" fmla="*/ 625 h 860"/>
                    <a:gd name="T34" fmla="*/ 702 w 702"/>
                    <a:gd name="T35" fmla="*/ 351 h 860"/>
                    <a:gd name="T36" fmla="*/ 351 w 702"/>
                    <a:gd name="T37" fmla="*/ 0 h 860"/>
                    <a:gd name="T38" fmla="*/ 587 w 702"/>
                    <a:gd name="T39" fmla="*/ 438 h 860"/>
                    <a:gd name="T40" fmla="*/ 485 w 702"/>
                    <a:gd name="T41" fmla="*/ 563 h 860"/>
                    <a:gd name="T42" fmla="*/ 454 w 702"/>
                    <a:gd name="T43" fmla="*/ 658 h 860"/>
                    <a:gd name="T44" fmla="*/ 250 w 702"/>
                    <a:gd name="T45" fmla="*/ 658 h 860"/>
                    <a:gd name="T46" fmla="*/ 219 w 702"/>
                    <a:gd name="T47" fmla="*/ 565 h 860"/>
                    <a:gd name="T48" fmla="*/ 115 w 702"/>
                    <a:gd name="T49" fmla="*/ 439 h 860"/>
                    <a:gd name="T50" fmla="*/ 99 w 702"/>
                    <a:gd name="T51" fmla="*/ 351 h 860"/>
                    <a:gd name="T52" fmla="*/ 351 w 702"/>
                    <a:gd name="T53" fmla="*/ 99 h 860"/>
                    <a:gd name="T54" fmla="*/ 603 w 702"/>
                    <a:gd name="T55" fmla="*/ 351 h 860"/>
                    <a:gd name="T56" fmla="*/ 587 w 702"/>
                    <a:gd name="T57" fmla="*/ 438 h 8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702" h="860">
                      <a:moveTo>
                        <a:pt x="351" y="0"/>
                      </a:moveTo>
                      <a:cubicBezTo>
                        <a:pt x="157" y="0"/>
                        <a:pt x="0" y="157"/>
                        <a:pt x="0" y="351"/>
                      </a:cubicBezTo>
                      <a:cubicBezTo>
                        <a:pt x="0" y="463"/>
                        <a:pt x="52" y="562"/>
                        <a:pt x="134" y="627"/>
                      </a:cubicBezTo>
                      <a:cubicBezTo>
                        <a:pt x="165" y="718"/>
                        <a:pt x="165" y="718"/>
                        <a:pt x="165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434" y="718"/>
                        <a:pt x="434" y="718"/>
                        <a:pt x="434" y="718"/>
                      </a:cubicBezTo>
                      <a:cubicBezTo>
                        <a:pt x="419" y="760"/>
                        <a:pt x="419" y="760"/>
                        <a:pt x="419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179" y="760"/>
                        <a:pt x="179" y="760"/>
                        <a:pt x="179" y="7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6" y="860"/>
                        <a:pt x="216" y="860"/>
                        <a:pt x="216" y="860"/>
                      </a:cubicBezTo>
                      <a:cubicBezTo>
                        <a:pt x="488" y="860"/>
                        <a:pt x="488" y="860"/>
                        <a:pt x="488" y="860"/>
                      </a:cubicBezTo>
                      <a:cubicBezTo>
                        <a:pt x="491" y="860"/>
                        <a:pt x="491" y="860"/>
                        <a:pt x="491" y="860"/>
                      </a:cubicBezTo>
                      <a:cubicBezTo>
                        <a:pt x="570" y="625"/>
                        <a:pt x="570" y="625"/>
                        <a:pt x="570" y="625"/>
                      </a:cubicBezTo>
                      <a:cubicBezTo>
                        <a:pt x="651" y="560"/>
                        <a:pt x="702" y="461"/>
                        <a:pt x="702" y="351"/>
                      </a:cubicBezTo>
                      <a:cubicBezTo>
                        <a:pt x="702" y="157"/>
                        <a:pt x="545" y="0"/>
                        <a:pt x="351" y="0"/>
                      </a:cubicBezTo>
                      <a:close/>
                      <a:moveTo>
                        <a:pt x="587" y="438"/>
                      </a:moveTo>
                      <a:cubicBezTo>
                        <a:pt x="568" y="490"/>
                        <a:pt x="531" y="534"/>
                        <a:pt x="485" y="563"/>
                      </a:cubicBezTo>
                      <a:cubicBezTo>
                        <a:pt x="454" y="658"/>
                        <a:pt x="454" y="658"/>
                        <a:pt x="454" y="658"/>
                      </a:cubicBezTo>
                      <a:cubicBezTo>
                        <a:pt x="250" y="658"/>
                        <a:pt x="250" y="658"/>
                        <a:pt x="250" y="658"/>
                      </a:cubicBezTo>
                      <a:cubicBezTo>
                        <a:pt x="219" y="565"/>
                        <a:pt x="219" y="565"/>
                        <a:pt x="219" y="565"/>
                      </a:cubicBezTo>
                      <a:cubicBezTo>
                        <a:pt x="172" y="536"/>
                        <a:pt x="135" y="491"/>
                        <a:pt x="115" y="439"/>
                      </a:cubicBezTo>
                      <a:cubicBezTo>
                        <a:pt x="105" y="411"/>
                        <a:pt x="99" y="382"/>
                        <a:pt x="99" y="351"/>
                      </a:cubicBezTo>
                      <a:cubicBezTo>
                        <a:pt x="99" y="212"/>
                        <a:pt x="212" y="99"/>
                        <a:pt x="351" y="99"/>
                      </a:cubicBezTo>
                      <a:cubicBezTo>
                        <a:pt x="490" y="99"/>
                        <a:pt x="603" y="212"/>
                        <a:pt x="603" y="351"/>
                      </a:cubicBezTo>
                      <a:cubicBezTo>
                        <a:pt x="603" y="381"/>
                        <a:pt x="597" y="411"/>
                        <a:pt x="587" y="4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</p:grpSp>
          <p:sp>
            <p:nvSpPr>
              <p:cNvPr id="107" name="Tekstvak 106">
                <a:extLst>
                  <a:ext uri="{FF2B5EF4-FFF2-40B4-BE49-F238E27FC236}">
                    <a16:creationId xmlns:a16="http://schemas.microsoft.com/office/drawing/2014/main" id="{A5E58528-A958-4931-91EB-E4CB79242AF5}"/>
                  </a:ext>
                </a:extLst>
              </p:cNvPr>
              <p:cNvSpPr txBox="1"/>
              <p:nvPr userDrawn="1"/>
            </p:nvSpPr>
            <p:spPr>
              <a:xfrm>
                <a:off x="-1753862" y="6420664"/>
                <a:ext cx="759635" cy="389909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Support &amp;</a:t>
                </a:r>
                <a:b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Inspiratie</a:t>
                </a:r>
              </a:p>
            </p:txBody>
          </p:sp>
        </p:grpSp>
      </p:grpSp>
      <p:sp>
        <p:nvSpPr>
          <p:cNvPr id="12" name="- INFO">
            <a:extLst>
              <a:ext uri="{FF2B5EF4-FFF2-40B4-BE49-F238E27FC236}">
                <a16:creationId xmlns:a16="http://schemas.microsoft.com/office/drawing/2014/main" id="{618D8543-DAE1-4890-8399-868CB9C8A47A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+ grafiek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8" y="722568"/>
            <a:ext cx="5287305" cy="709102"/>
          </a:xfrm>
        </p:spPr>
        <p:txBody>
          <a:bodyPr/>
          <a:lstStyle/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547690" y="1963738"/>
            <a:ext cx="5274603" cy="4344987"/>
          </a:xfrm>
        </p:spPr>
        <p:txBody>
          <a:bodyPr/>
          <a:lstStyle/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 dirty="0"/>
              <a:t>Erasmus University Rotterdam 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915276D0-409F-4B72-9B52-3A5E3261B54E}" type="datetime1">
              <a:rPr lang="nl-NL" smtClean="0"/>
              <a:pPr/>
              <a:t>27-1-2021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53" name="grafiek">
            <a:extLst>
              <a:ext uri="{FF2B5EF4-FFF2-40B4-BE49-F238E27FC236}">
                <a16:creationId xmlns:a16="http://schemas.microsoft.com/office/drawing/2014/main" id="{D0E7D95D-7742-475E-8D71-98391749B406}"/>
              </a:ext>
            </a:extLst>
          </p:cNvPr>
          <p:cNvSpPr>
            <a:spLocks noGrp="1"/>
          </p:cNvSpPr>
          <p:nvPr>
            <p:ph type="chart" sz="quarter" idx="15" hasCustomPrompt="1"/>
          </p:nvPr>
        </p:nvSpPr>
        <p:spPr>
          <a:xfrm>
            <a:off x="6369708" y="719138"/>
            <a:ext cx="5274605" cy="5589587"/>
          </a:xfrm>
        </p:spPr>
        <p:txBody>
          <a:bodyPr bIns="126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grafiek in te voegen</a:t>
            </a:r>
          </a:p>
        </p:txBody>
      </p:sp>
    </p:spTree>
    <p:extLst>
      <p:ext uri="{BB962C8B-B14F-4D97-AF65-F5344CB8AC3E}">
        <p14:creationId xmlns:p14="http://schemas.microsoft.com/office/powerpoint/2010/main" val="25054701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fiek [2x]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" name="- INSTRUCTIES">
            <a:extLst>
              <a:ext uri="{FF2B5EF4-FFF2-40B4-BE49-F238E27FC236}">
                <a16:creationId xmlns:a16="http://schemas.microsoft.com/office/drawing/2014/main" id="{B02AE42A-C80B-4845-8A6C-868A7490A1B3}"/>
              </a:ext>
            </a:extLst>
          </p:cNvPr>
          <p:cNvGrpSpPr/>
          <p:nvPr userDrawn="1"/>
        </p:nvGrpSpPr>
        <p:grpSpPr>
          <a:xfrm>
            <a:off x="12377867" y="1"/>
            <a:ext cx="3693386" cy="6056851"/>
            <a:chOff x="-3786437" y="1"/>
            <a:chExt cx="3693386" cy="6056851"/>
          </a:xfrm>
        </p:grpSpPr>
        <p:sp>
          <p:nvSpPr>
            <p:cNvPr id="158" name="Rechthoek 157">
              <a:extLst>
                <a:ext uri="{FF2B5EF4-FFF2-40B4-BE49-F238E27FC236}">
                  <a16:creationId xmlns:a16="http://schemas.microsoft.com/office/drawing/2014/main" id="{48E3DE8A-56D7-46B0-A206-240F6B5BA7BA}"/>
                </a:ext>
              </a:extLst>
            </p:cNvPr>
            <p:cNvSpPr/>
            <p:nvPr userDrawn="1"/>
          </p:nvSpPr>
          <p:spPr>
            <a:xfrm>
              <a:off x="-3786165" y="3575647"/>
              <a:ext cx="3593091" cy="17526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Grafiek data bewerken</a:t>
              </a:r>
            </a:p>
          </p:txBody>
        </p:sp>
        <p:sp>
          <p:nvSpPr>
            <p:cNvPr id="159" name="Ovaal 158">
              <a:extLst>
                <a:ext uri="{FF2B5EF4-FFF2-40B4-BE49-F238E27FC236}">
                  <a16:creationId xmlns:a16="http://schemas.microsoft.com/office/drawing/2014/main" id="{E1C0EBDB-8725-4776-A59B-609C3BF7B19C}"/>
                </a:ext>
              </a:extLst>
            </p:cNvPr>
            <p:cNvSpPr/>
            <p:nvPr userDrawn="1"/>
          </p:nvSpPr>
          <p:spPr>
            <a:xfrm>
              <a:off x="-3603587" y="4040245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160" name="Rechthoek 159">
              <a:extLst>
                <a:ext uri="{FF2B5EF4-FFF2-40B4-BE49-F238E27FC236}">
                  <a16:creationId xmlns:a16="http://schemas.microsoft.com/office/drawing/2014/main" id="{83D775FE-DCFA-4980-B58C-F72564403A12}"/>
                </a:ext>
              </a:extLst>
            </p:cNvPr>
            <p:cNvSpPr/>
            <p:nvPr userDrawn="1"/>
          </p:nvSpPr>
          <p:spPr>
            <a:xfrm>
              <a:off x="-3319415" y="4040246"/>
              <a:ext cx="2944682" cy="327689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Klik met de rechter muisknop op de grafiek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en kies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‘Gegevens bewerken’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grpSp>
          <p:nvGrpSpPr>
            <p:cNvPr id="161" name="Groep 160">
              <a:extLst>
                <a:ext uri="{FF2B5EF4-FFF2-40B4-BE49-F238E27FC236}">
                  <a16:creationId xmlns:a16="http://schemas.microsoft.com/office/drawing/2014/main" id="{FAD79EED-41A4-487F-AFD4-437430F3BE76}"/>
                </a:ext>
              </a:extLst>
            </p:cNvPr>
            <p:cNvGrpSpPr/>
            <p:nvPr userDrawn="1"/>
          </p:nvGrpSpPr>
          <p:grpSpPr>
            <a:xfrm>
              <a:off x="-3314821" y="4480038"/>
              <a:ext cx="1495189" cy="563933"/>
              <a:chOff x="-3314821" y="3310415"/>
              <a:chExt cx="1495189" cy="563933"/>
            </a:xfrm>
          </p:grpSpPr>
          <p:sp>
            <p:nvSpPr>
              <p:cNvPr id="187" name="Rechthoek 186">
                <a:extLst>
                  <a:ext uri="{FF2B5EF4-FFF2-40B4-BE49-F238E27FC236}">
                    <a16:creationId xmlns:a16="http://schemas.microsoft.com/office/drawing/2014/main" id="{8E7554DC-1B65-4163-B63C-55DE3BB246DF}"/>
                  </a:ext>
                </a:extLst>
              </p:cNvPr>
              <p:cNvSpPr/>
              <p:nvPr userDrawn="1"/>
            </p:nvSpPr>
            <p:spPr>
              <a:xfrm>
                <a:off x="-3314821" y="3310415"/>
                <a:ext cx="1403797" cy="504851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88" name="Rechthoek 187">
                <a:extLst>
                  <a:ext uri="{FF2B5EF4-FFF2-40B4-BE49-F238E27FC236}">
                    <a16:creationId xmlns:a16="http://schemas.microsoft.com/office/drawing/2014/main" id="{0A176154-AB57-425D-AA17-AB8755720DC9}"/>
                  </a:ext>
                </a:extLst>
              </p:cNvPr>
              <p:cNvSpPr/>
              <p:nvPr userDrawn="1"/>
            </p:nvSpPr>
            <p:spPr>
              <a:xfrm>
                <a:off x="-3304719" y="3564140"/>
                <a:ext cx="1387813" cy="246608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89" name="Tekstvak 188">
                <a:extLst>
                  <a:ext uri="{FF2B5EF4-FFF2-40B4-BE49-F238E27FC236}">
                    <a16:creationId xmlns:a16="http://schemas.microsoft.com/office/drawing/2014/main" id="{64DB6376-7F51-40CD-8431-4303CDDC0B7F}"/>
                  </a:ext>
                </a:extLst>
              </p:cNvPr>
              <p:cNvSpPr txBox="1"/>
              <p:nvPr userDrawn="1"/>
            </p:nvSpPr>
            <p:spPr>
              <a:xfrm>
                <a:off x="-3122115" y="3369117"/>
                <a:ext cx="1258624" cy="137495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Grafiektype wijzigen</a:t>
                </a:r>
              </a:p>
            </p:txBody>
          </p:sp>
          <p:sp>
            <p:nvSpPr>
              <p:cNvPr id="190" name="Tekstvak 189">
                <a:extLst>
                  <a:ext uri="{FF2B5EF4-FFF2-40B4-BE49-F238E27FC236}">
                    <a16:creationId xmlns:a16="http://schemas.microsoft.com/office/drawing/2014/main" id="{DC72384D-43BE-4004-92B0-D544C703CC2D}"/>
                  </a:ext>
                </a:extLst>
              </p:cNvPr>
              <p:cNvSpPr txBox="1"/>
              <p:nvPr userDrawn="1"/>
            </p:nvSpPr>
            <p:spPr>
              <a:xfrm>
                <a:off x="-3115840" y="3624236"/>
                <a:ext cx="1296208" cy="126416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Gegevens bewerken</a:t>
                </a:r>
              </a:p>
            </p:txBody>
          </p:sp>
          <p:sp>
            <p:nvSpPr>
              <p:cNvPr id="191" name="Vrije vorm: vorm 190">
                <a:extLst>
                  <a:ext uri="{FF2B5EF4-FFF2-40B4-BE49-F238E27FC236}">
                    <a16:creationId xmlns:a16="http://schemas.microsoft.com/office/drawing/2014/main" id="{2D06D4A2-4C5B-4F8A-B97B-E32C19403607}"/>
                  </a:ext>
                </a:extLst>
              </p:cNvPr>
              <p:cNvSpPr/>
              <p:nvPr userDrawn="1"/>
            </p:nvSpPr>
            <p:spPr>
              <a:xfrm>
                <a:off x="-1959834" y="3694348"/>
                <a:ext cx="97562" cy="180000"/>
              </a:xfrm>
              <a:custGeom>
                <a:avLst/>
                <a:gdLst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41194 w 880280"/>
                  <a:gd name="connsiteY2" fmla="*/ 96899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27546 w 880280"/>
                  <a:gd name="connsiteY2" fmla="*/ 975815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00250 w 880280"/>
                  <a:gd name="connsiteY2" fmla="*/ 100311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11791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498144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0280" h="1624084">
                    <a:moveTo>
                      <a:pt x="0" y="0"/>
                    </a:moveTo>
                    <a:lnTo>
                      <a:pt x="0" y="1262418"/>
                    </a:lnTo>
                    <a:lnTo>
                      <a:pt x="313898" y="996287"/>
                    </a:lnTo>
                    <a:lnTo>
                      <a:pt x="620973" y="1624084"/>
                    </a:lnTo>
                    <a:lnTo>
                      <a:pt x="839337" y="1480782"/>
                    </a:lnTo>
                    <a:lnTo>
                      <a:pt x="498144" y="900753"/>
                    </a:lnTo>
                    <a:lnTo>
                      <a:pt x="880280" y="8939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192" name="Groep 191">
                <a:extLst>
                  <a:ext uri="{FF2B5EF4-FFF2-40B4-BE49-F238E27FC236}">
                    <a16:creationId xmlns:a16="http://schemas.microsoft.com/office/drawing/2014/main" id="{BFC6C02C-08BD-418E-AC47-FD91E8EC1D30}"/>
                  </a:ext>
                </a:extLst>
              </p:cNvPr>
              <p:cNvGrpSpPr/>
              <p:nvPr userDrawn="1"/>
            </p:nvGrpSpPr>
            <p:grpSpPr>
              <a:xfrm>
                <a:off x="-3261976" y="3361742"/>
                <a:ext cx="139861" cy="152244"/>
                <a:chOff x="12574450" y="6053892"/>
                <a:chExt cx="169232" cy="184215"/>
              </a:xfrm>
            </p:grpSpPr>
            <p:sp>
              <p:nvSpPr>
                <p:cNvPr id="212" name="Rechthoek 211">
                  <a:extLst>
                    <a:ext uri="{FF2B5EF4-FFF2-40B4-BE49-F238E27FC236}">
                      <a16:creationId xmlns:a16="http://schemas.microsoft.com/office/drawing/2014/main" id="{30AFEE65-4A86-45A7-A086-DCAC8603F5C9}"/>
                    </a:ext>
                  </a:extLst>
                </p:cNvPr>
                <p:cNvSpPr/>
                <p:nvPr userDrawn="1"/>
              </p:nvSpPr>
              <p:spPr>
                <a:xfrm>
                  <a:off x="12574450" y="6111529"/>
                  <a:ext cx="46293" cy="126577"/>
                </a:xfrm>
                <a:prstGeom prst="rect">
                  <a:avLst/>
                </a:prstGeom>
                <a:solidFill>
                  <a:srgbClr val="4D82B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0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13" name="Rechthoek 212">
                  <a:extLst>
                    <a:ext uri="{FF2B5EF4-FFF2-40B4-BE49-F238E27FC236}">
                      <a16:creationId xmlns:a16="http://schemas.microsoft.com/office/drawing/2014/main" id="{7D394F0E-AD12-4E1B-AAB6-58462BC33528}"/>
                    </a:ext>
                  </a:extLst>
                </p:cNvPr>
                <p:cNvSpPr/>
                <p:nvPr userDrawn="1"/>
              </p:nvSpPr>
              <p:spPr>
                <a:xfrm>
                  <a:off x="12635427" y="6053892"/>
                  <a:ext cx="46293" cy="184215"/>
                </a:xfrm>
                <a:prstGeom prst="rect">
                  <a:avLst/>
                </a:prstGeom>
                <a:solidFill>
                  <a:srgbClr val="EDC8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0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14" name="Rechthoek 213">
                  <a:extLst>
                    <a:ext uri="{FF2B5EF4-FFF2-40B4-BE49-F238E27FC236}">
                      <a16:creationId xmlns:a16="http://schemas.microsoft.com/office/drawing/2014/main" id="{37961A08-064E-496F-AD9A-AA75A1630F33}"/>
                    </a:ext>
                  </a:extLst>
                </p:cNvPr>
                <p:cNvSpPr/>
                <p:nvPr userDrawn="1"/>
              </p:nvSpPr>
              <p:spPr>
                <a:xfrm>
                  <a:off x="12697389" y="6094907"/>
                  <a:ext cx="46293" cy="143200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0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93" name="Groep 192">
                <a:extLst>
                  <a:ext uri="{FF2B5EF4-FFF2-40B4-BE49-F238E27FC236}">
                    <a16:creationId xmlns:a16="http://schemas.microsoft.com/office/drawing/2014/main" id="{CAEC2229-2298-4061-9E16-D27FAFDBBA66}"/>
                  </a:ext>
                </a:extLst>
              </p:cNvPr>
              <p:cNvGrpSpPr/>
              <p:nvPr userDrawn="1"/>
            </p:nvGrpSpPr>
            <p:grpSpPr>
              <a:xfrm>
                <a:off x="-3261070" y="3635199"/>
                <a:ext cx="168905" cy="104490"/>
                <a:chOff x="-3261070" y="3620931"/>
                <a:chExt cx="193920" cy="119965"/>
              </a:xfrm>
            </p:grpSpPr>
            <p:sp>
              <p:nvSpPr>
                <p:cNvPr id="194" name="Rechthoek 193">
                  <a:extLst>
                    <a:ext uri="{FF2B5EF4-FFF2-40B4-BE49-F238E27FC236}">
                      <a16:creationId xmlns:a16="http://schemas.microsoft.com/office/drawing/2014/main" id="{7041B477-2BE3-4023-8D93-F4FFD8A39DE8}"/>
                    </a:ext>
                  </a:extLst>
                </p:cNvPr>
                <p:cNvSpPr/>
                <p:nvPr userDrawn="1"/>
              </p:nvSpPr>
              <p:spPr>
                <a:xfrm>
                  <a:off x="-3261070" y="3643881"/>
                  <a:ext cx="142985" cy="95206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195" name="Groep 194">
                  <a:extLst>
                    <a:ext uri="{FF2B5EF4-FFF2-40B4-BE49-F238E27FC236}">
                      <a16:creationId xmlns:a16="http://schemas.microsoft.com/office/drawing/2014/main" id="{435066D9-96FE-4889-AFE1-1AEB682AE2A4}"/>
                    </a:ext>
                  </a:extLst>
                </p:cNvPr>
                <p:cNvGrpSpPr/>
                <p:nvPr userDrawn="1"/>
              </p:nvGrpSpPr>
              <p:grpSpPr>
                <a:xfrm>
                  <a:off x="-3261070" y="3622063"/>
                  <a:ext cx="141113" cy="117345"/>
                  <a:chOff x="1094874" y="-878306"/>
                  <a:chExt cx="867364" cy="613611"/>
                </a:xfrm>
              </p:grpSpPr>
              <p:cxnSp>
                <p:nvCxnSpPr>
                  <p:cNvPr id="205" name="Rechte verbindingslijn 204">
                    <a:extLst>
                      <a:ext uri="{FF2B5EF4-FFF2-40B4-BE49-F238E27FC236}">
                        <a16:creationId xmlns:a16="http://schemas.microsoft.com/office/drawing/2014/main" id="{2AB81AB9-E793-4CE3-93B1-17AB67E507AB}"/>
                      </a:ext>
                    </a:extLst>
                  </p:cNvPr>
                  <p:cNvCxnSpPr>
                    <a:cxnSpLocks/>
                  </p:cNvCxnSpPr>
                  <p:nvPr userDrawn="1"/>
                </p:nvCxnSpPr>
                <p:spPr>
                  <a:xfrm>
                    <a:off x="1094874" y="-878305"/>
                    <a:ext cx="0" cy="613610"/>
                  </a:xfrm>
                  <a:prstGeom prst="line">
                    <a:avLst/>
                  </a:prstGeom>
                  <a:ln>
                    <a:solidFill>
                      <a:srgbClr val="81818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6" name="Rechte verbindingslijn 205">
                    <a:extLst>
                      <a:ext uri="{FF2B5EF4-FFF2-40B4-BE49-F238E27FC236}">
                        <a16:creationId xmlns:a16="http://schemas.microsoft.com/office/drawing/2014/main" id="{15471619-CDA6-45E5-A9F7-F1AC5EBBF055}"/>
                      </a:ext>
                    </a:extLst>
                  </p:cNvPr>
                  <p:cNvCxnSpPr>
                    <a:cxnSpLocks/>
                  </p:cNvCxnSpPr>
                  <p:nvPr userDrawn="1"/>
                </p:nvCxnSpPr>
                <p:spPr>
                  <a:xfrm>
                    <a:off x="1962238" y="-878306"/>
                    <a:ext cx="0" cy="613611"/>
                  </a:xfrm>
                  <a:prstGeom prst="line">
                    <a:avLst/>
                  </a:prstGeom>
                  <a:ln>
                    <a:solidFill>
                      <a:srgbClr val="81818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07" name="Groep 206">
                    <a:extLst>
                      <a:ext uri="{FF2B5EF4-FFF2-40B4-BE49-F238E27FC236}">
                        <a16:creationId xmlns:a16="http://schemas.microsoft.com/office/drawing/2014/main" id="{3710843F-0486-4DE8-875A-A1C3059C4272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270535" y="-878306"/>
                    <a:ext cx="526983" cy="613611"/>
                    <a:chOff x="1270535" y="-745959"/>
                    <a:chExt cx="526983" cy="481264"/>
                  </a:xfrm>
                </p:grpSpPr>
                <p:cxnSp>
                  <p:nvCxnSpPr>
                    <p:cNvPr id="208" name="Rechte verbindingslijn 207">
                      <a:extLst>
                        <a:ext uri="{FF2B5EF4-FFF2-40B4-BE49-F238E27FC236}">
                          <a16:creationId xmlns:a16="http://schemas.microsoft.com/office/drawing/2014/main" id="{75F6E77E-A5A6-4474-93C5-0C0502A90D7F}"/>
                        </a:ext>
                      </a:extLst>
                    </p:cNvPr>
                    <p:cNvCxnSpPr>
                      <a:cxnSpLocks/>
                    </p:cNvCxnSpPr>
                    <p:nvPr userDrawn="1"/>
                  </p:nvCxnSpPr>
                  <p:spPr>
                    <a:xfrm>
                      <a:off x="1446196" y="-745959"/>
                      <a:ext cx="0" cy="481264"/>
                    </a:xfrm>
                    <a:prstGeom prst="line">
                      <a:avLst/>
                    </a:prstGeom>
                    <a:ln w="3175">
                      <a:solidFill>
                        <a:srgbClr val="81818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9" name="Rechte verbindingslijn 208">
                      <a:extLst>
                        <a:ext uri="{FF2B5EF4-FFF2-40B4-BE49-F238E27FC236}">
                          <a16:creationId xmlns:a16="http://schemas.microsoft.com/office/drawing/2014/main" id="{974F7AD3-5CAD-44BC-B7D2-7BC939246A48}"/>
                        </a:ext>
                      </a:extLst>
                    </p:cNvPr>
                    <p:cNvCxnSpPr>
                      <a:cxnSpLocks/>
                    </p:cNvCxnSpPr>
                    <p:nvPr userDrawn="1"/>
                  </p:nvCxnSpPr>
                  <p:spPr>
                    <a:xfrm>
                      <a:off x="1270535" y="-745959"/>
                      <a:ext cx="0" cy="481264"/>
                    </a:xfrm>
                    <a:prstGeom prst="line">
                      <a:avLst/>
                    </a:prstGeom>
                    <a:ln w="3175">
                      <a:solidFill>
                        <a:srgbClr val="81818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10" name="Rechte verbindingslijn 209">
                      <a:extLst>
                        <a:ext uri="{FF2B5EF4-FFF2-40B4-BE49-F238E27FC236}">
                          <a16:creationId xmlns:a16="http://schemas.microsoft.com/office/drawing/2014/main" id="{5C7202EB-BDA6-4D58-873E-75254136D4B1}"/>
                        </a:ext>
                      </a:extLst>
                    </p:cNvPr>
                    <p:cNvCxnSpPr>
                      <a:cxnSpLocks/>
                    </p:cNvCxnSpPr>
                    <p:nvPr userDrawn="1"/>
                  </p:nvCxnSpPr>
                  <p:spPr>
                    <a:xfrm>
                      <a:off x="1621857" y="-745959"/>
                      <a:ext cx="0" cy="481264"/>
                    </a:xfrm>
                    <a:prstGeom prst="line">
                      <a:avLst/>
                    </a:prstGeom>
                    <a:ln w="3175">
                      <a:solidFill>
                        <a:srgbClr val="81818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11" name="Rechte verbindingslijn 210">
                      <a:extLst>
                        <a:ext uri="{FF2B5EF4-FFF2-40B4-BE49-F238E27FC236}">
                          <a16:creationId xmlns:a16="http://schemas.microsoft.com/office/drawing/2014/main" id="{4DFC6DA7-0C6F-48FA-804A-105277A17C9D}"/>
                        </a:ext>
                      </a:extLst>
                    </p:cNvPr>
                    <p:cNvCxnSpPr>
                      <a:cxnSpLocks/>
                    </p:cNvCxnSpPr>
                    <p:nvPr userDrawn="1"/>
                  </p:nvCxnSpPr>
                  <p:spPr>
                    <a:xfrm>
                      <a:off x="1797518" y="-745959"/>
                      <a:ext cx="0" cy="481264"/>
                    </a:xfrm>
                    <a:prstGeom prst="line">
                      <a:avLst/>
                    </a:prstGeom>
                    <a:ln w="3175">
                      <a:solidFill>
                        <a:srgbClr val="81818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cxnSp>
              <p:nvCxnSpPr>
                <p:cNvPr id="196" name="Rechte verbindingslijn 195">
                  <a:extLst>
                    <a:ext uri="{FF2B5EF4-FFF2-40B4-BE49-F238E27FC236}">
                      <a16:creationId xmlns:a16="http://schemas.microsoft.com/office/drawing/2014/main" id="{591E5BBA-68B5-4E8D-862E-BC11B61880CB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 flipH="1">
                  <a:off x="-3260471" y="3739408"/>
                  <a:ext cx="143329" cy="0"/>
                </a:xfrm>
                <a:prstGeom prst="line">
                  <a:avLst/>
                </a:prstGeom>
                <a:ln w="6350">
                  <a:solidFill>
                    <a:srgbClr val="81818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7" name="Rechte verbindingslijn 196">
                  <a:extLst>
                    <a:ext uri="{FF2B5EF4-FFF2-40B4-BE49-F238E27FC236}">
                      <a16:creationId xmlns:a16="http://schemas.microsoft.com/office/drawing/2014/main" id="{B7DA2CBA-22DC-4E5A-A6D4-4D0EBA60D0D2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 flipH="1">
                  <a:off x="-3261070" y="3713352"/>
                  <a:ext cx="142893" cy="0"/>
                </a:xfrm>
                <a:prstGeom prst="line">
                  <a:avLst/>
                </a:prstGeom>
                <a:ln w="3175">
                  <a:solidFill>
                    <a:srgbClr val="81818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8" name="Rechte verbindingslijn 197">
                  <a:extLst>
                    <a:ext uri="{FF2B5EF4-FFF2-40B4-BE49-F238E27FC236}">
                      <a16:creationId xmlns:a16="http://schemas.microsoft.com/office/drawing/2014/main" id="{433EA2CE-F48F-4D79-84BD-0E639C275CBF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 flipH="1">
                  <a:off x="-3261070" y="3689677"/>
                  <a:ext cx="142893" cy="0"/>
                </a:xfrm>
                <a:prstGeom prst="line">
                  <a:avLst/>
                </a:prstGeom>
                <a:ln w="3175">
                  <a:solidFill>
                    <a:srgbClr val="81818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9" name="Rechte verbindingslijn 198">
                  <a:extLst>
                    <a:ext uri="{FF2B5EF4-FFF2-40B4-BE49-F238E27FC236}">
                      <a16:creationId xmlns:a16="http://schemas.microsoft.com/office/drawing/2014/main" id="{82FB82F3-8D73-4AB9-B593-D4A765EFA48F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 flipH="1">
                  <a:off x="-3261070" y="3663621"/>
                  <a:ext cx="142893" cy="0"/>
                </a:xfrm>
                <a:prstGeom prst="line">
                  <a:avLst/>
                </a:prstGeom>
                <a:ln w="3175">
                  <a:solidFill>
                    <a:srgbClr val="81818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00" name="Rechthoek 199">
                  <a:extLst>
                    <a:ext uri="{FF2B5EF4-FFF2-40B4-BE49-F238E27FC236}">
                      <a16:creationId xmlns:a16="http://schemas.microsoft.com/office/drawing/2014/main" id="{909EE566-E0A5-4A6D-BBEC-6D08F32EC777}"/>
                    </a:ext>
                  </a:extLst>
                </p:cNvPr>
                <p:cNvSpPr/>
                <p:nvPr userDrawn="1"/>
              </p:nvSpPr>
              <p:spPr>
                <a:xfrm>
                  <a:off x="-3261070" y="3620931"/>
                  <a:ext cx="142893" cy="24910"/>
                </a:xfrm>
                <a:prstGeom prst="rect">
                  <a:avLst/>
                </a:prstGeom>
                <a:solidFill>
                  <a:srgbClr val="81818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201" name="Groep 200">
                  <a:extLst>
                    <a:ext uri="{FF2B5EF4-FFF2-40B4-BE49-F238E27FC236}">
                      <a16:creationId xmlns:a16="http://schemas.microsoft.com/office/drawing/2014/main" id="{63D12C5C-F4BC-4066-99D6-8892AAE27CAF}"/>
                    </a:ext>
                  </a:extLst>
                </p:cNvPr>
                <p:cNvGrpSpPr/>
                <p:nvPr userDrawn="1"/>
              </p:nvGrpSpPr>
              <p:grpSpPr>
                <a:xfrm rot="2700000">
                  <a:off x="-3158000" y="3650045"/>
                  <a:ext cx="34350" cy="147351"/>
                  <a:chOff x="3148392" y="-836646"/>
                  <a:chExt cx="132124" cy="596095"/>
                </a:xfrm>
                <a:solidFill>
                  <a:srgbClr val="3399FF"/>
                </a:solidFill>
              </p:grpSpPr>
              <p:sp>
                <p:nvSpPr>
                  <p:cNvPr id="202" name="Rechthoek 201">
                    <a:extLst>
                      <a:ext uri="{FF2B5EF4-FFF2-40B4-BE49-F238E27FC236}">
                        <a16:creationId xmlns:a16="http://schemas.microsoft.com/office/drawing/2014/main" id="{49EDC7E1-1BE8-44EA-82D5-E3D0C3F5F89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3148632" y="-725510"/>
                    <a:ext cx="131884" cy="281356"/>
                  </a:xfrm>
                  <a:prstGeom prst="rect">
                    <a:avLst/>
                  </a:prstGeom>
                  <a:solidFill>
                    <a:srgbClr val="4D82B8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nl-NL" sz="240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203" name="Rechthoek: afgeronde bovenhoeken 202">
                    <a:extLst>
                      <a:ext uri="{FF2B5EF4-FFF2-40B4-BE49-F238E27FC236}">
                        <a16:creationId xmlns:a16="http://schemas.microsoft.com/office/drawing/2014/main" id="{B90E127F-4D69-464A-AE7B-6A05C950EBA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3148556" y="-836646"/>
                    <a:ext cx="131882" cy="87614"/>
                  </a:xfrm>
                  <a:prstGeom prst="round2SameRect">
                    <a:avLst>
                      <a:gd name="adj1" fmla="val 50000"/>
                      <a:gd name="adj2" fmla="val 0"/>
                    </a:avLst>
                  </a:prstGeom>
                  <a:solidFill>
                    <a:srgbClr val="4D82B8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nl-NL" sz="240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204" name="Gelijkbenige driehoek 203">
                    <a:extLst>
                      <a:ext uri="{FF2B5EF4-FFF2-40B4-BE49-F238E27FC236}">
                        <a16:creationId xmlns:a16="http://schemas.microsoft.com/office/drawing/2014/main" id="{2ACAF426-2702-4247-A275-E0B1320A1188}"/>
                      </a:ext>
                    </a:extLst>
                  </p:cNvPr>
                  <p:cNvSpPr/>
                  <p:nvPr userDrawn="1"/>
                </p:nvSpPr>
                <p:spPr>
                  <a:xfrm rot="10800000">
                    <a:off x="3148392" y="-420304"/>
                    <a:ext cx="131887" cy="179753"/>
                  </a:xfrm>
                  <a:prstGeom prst="triangle">
                    <a:avLst/>
                  </a:prstGeom>
                  <a:solidFill>
                    <a:srgbClr val="4D82B8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nl-NL" sz="240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</p:grpSp>
        </p:grpSp>
        <p:sp>
          <p:nvSpPr>
            <p:cNvPr id="162" name="Rechthoek 161">
              <a:extLst>
                <a:ext uri="{FF2B5EF4-FFF2-40B4-BE49-F238E27FC236}">
                  <a16:creationId xmlns:a16="http://schemas.microsoft.com/office/drawing/2014/main" id="{979D87AF-9898-4CFC-A744-23AC4F84B465}"/>
                </a:ext>
              </a:extLst>
            </p:cNvPr>
            <p:cNvSpPr/>
            <p:nvPr userDrawn="1"/>
          </p:nvSpPr>
          <p:spPr>
            <a:xfrm>
              <a:off x="-3786165" y="1"/>
              <a:ext cx="3593091" cy="339405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Grafiek invoegen/opmaken</a:t>
              </a:r>
            </a:p>
          </p:txBody>
        </p:sp>
        <p:sp>
          <p:nvSpPr>
            <p:cNvPr id="163" name="Ovaal 162">
              <a:extLst>
                <a:ext uri="{FF2B5EF4-FFF2-40B4-BE49-F238E27FC236}">
                  <a16:creationId xmlns:a16="http://schemas.microsoft.com/office/drawing/2014/main" id="{553EA5DC-8FF5-4788-BADE-CA7D569111D0}"/>
                </a:ext>
              </a:extLst>
            </p:cNvPr>
            <p:cNvSpPr/>
            <p:nvPr userDrawn="1"/>
          </p:nvSpPr>
          <p:spPr>
            <a:xfrm>
              <a:off x="-3603587" y="46532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164" name="Rechthoek 163">
              <a:extLst>
                <a:ext uri="{FF2B5EF4-FFF2-40B4-BE49-F238E27FC236}">
                  <a16:creationId xmlns:a16="http://schemas.microsoft.com/office/drawing/2014/main" id="{C4A283DF-7D4A-41E4-89A1-4F246B4608D7}"/>
                </a:ext>
              </a:extLst>
            </p:cNvPr>
            <p:cNvSpPr/>
            <p:nvPr userDrawn="1"/>
          </p:nvSpPr>
          <p:spPr>
            <a:xfrm>
              <a:off x="-3319415" y="465324"/>
              <a:ext cx="2944682" cy="65802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Wanneer nodig, verwijder de bestaande grafiek d.m.v. de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‘Backspace toets’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Klik op het pictogram om een nieuwe grafiek in te voegen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(zie onderstaand voorbeeld)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165" name="Ovaal 164">
              <a:extLst>
                <a:ext uri="{FF2B5EF4-FFF2-40B4-BE49-F238E27FC236}">
                  <a16:creationId xmlns:a16="http://schemas.microsoft.com/office/drawing/2014/main" id="{68895ADD-B902-4703-825C-BD43348B3225}"/>
                </a:ext>
              </a:extLst>
            </p:cNvPr>
            <p:cNvSpPr/>
            <p:nvPr userDrawn="1"/>
          </p:nvSpPr>
          <p:spPr>
            <a:xfrm>
              <a:off x="-3603587" y="172970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166" name="Rechthoek 165">
              <a:extLst>
                <a:ext uri="{FF2B5EF4-FFF2-40B4-BE49-F238E27FC236}">
                  <a16:creationId xmlns:a16="http://schemas.microsoft.com/office/drawing/2014/main" id="{E4680C9F-B2FF-447A-A88B-F9A9C4203F24}"/>
                </a:ext>
              </a:extLst>
            </p:cNvPr>
            <p:cNvSpPr/>
            <p:nvPr userDrawn="1"/>
          </p:nvSpPr>
          <p:spPr>
            <a:xfrm>
              <a:off x="-3319415" y="1729710"/>
              <a:ext cx="2944682" cy="32633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Selecteer de gewenste grafiek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en klik 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‘Invoegen’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grpSp>
          <p:nvGrpSpPr>
            <p:cNvPr id="167" name="Groep 166">
              <a:extLst>
                <a:ext uri="{FF2B5EF4-FFF2-40B4-BE49-F238E27FC236}">
                  <a16:creationId xmlns:a16="http://schemas.microsoft.com/office/drawing/2014/main" id="{B4B335F3-E37C-4248-A318-8135E9DA7B9B}"/>
                </a:ext>
              </a:extLst>
            </p:cNvPr>
            <p:cNvGrpSpPr/>
            <p:nvPr userDrawn="1"/>
          </p:nvGrpSpPr>
          <p:grpSpPr>
            <a:xfrm>
              <a:off x="-3311319" y="2164285"/>
              <a:ext cx="825500" cy="209550"/>
              <a:chOff x="13504624" y="2482850"/>
              <a:chExt cx="825500" cy="209550"/>
            </a:xfrm>
          </p:grpSpPr>
          <p:sp>
            <p:nvSpPr>
              <p:cNvPr id="184" name="Rechthoek 183">
                <a:extLst>
                  <a:ext uri="{FF2B5EF4-FFF2-40B4-BE49-F238E27FC236}">
                    <a16:creationId xmlns:a16="http://schemas.microsoft.com/office/drawing/2014/main" id="{C38DEDAB-56BD-47EB-9BD3-61C3C78AE25B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Invoegen</a:t>
                </a:r>
              </a:p>
            </p:txBody>
          </p:sp>
          <p:cxnSp>
            <p:nvCxnSpPr>
              <p:cNvPr id="185" name="Rechte verbindingslijn 184">
                <a:extLst>
                  <a:ext uri="{FF2B5EF4-FFF2-40B4-BE49-F238E27FC236}">
                    <a16:creationId xmlns:a16="http://schemas.microsoft.com/office/drawing/2014/main" id="{78ECF08F-92CA-47C2-819F-EF0F7842E356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186" name="Gelijkbenige driehoek 185">
                <a:extLst>
                  <a:ext uri="{FF2B5EF4-FFF2-40B4-BE49-F238E27FC236}">
                    <a16:creationId xmlns:a16="http://schemas.microsoft.com/office/drawing/2014/main" id="{F585511C-60E2-4DE8-AFD7-2B53AA5DB34E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9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68" name="Groep 167">
              <a:extLst>
                <a:ext uri="{FF2B5EF4-FFF2-40B4-BE49-F238E27FC236}">
                  <a16:creationId xmlns:a16="http://schemas.microsoft.com/office/drawing/2014/main" id="{E015FA48-4825-4553-BA47-980BA404EE1D}"/>
                </a:ext>
              </a:extLst>
            </p:cNvPr>
            <p:cNvGrpSpPr/>
            <p:nvPr userDrawn="1"/>
          </p:nvGrpSpPr>
          <p:grpSpPr>
            <a:xfrm>
              <a:off x="-3316599" y="1232480"/>
              <a:ext cx="289372" cy="314992"/>
              <a:chOff x="7322769" y="-310267"/>
              <a:chExt cx="289372" cy="314992"/>
            </a:xfrm>
          </p:grpSpPr>
          <p:sp>
            <p:nvSpPr>
              <p:cNvPr id="181" name="Rechthoek 180">
                <a:extLst>
                  <a:ext uri="{FF2B5EF4-FFF2-40B4-BE49-F238E27FC236}">
                    <a16:creationId xmlns:a16="http://schemas.microsoft.com/office/drawing/2014/main" id="{AE46788F-440C-46D0-ADCF-45F077D7528F}"/>
                  </a:ext>
                </a:extLst>
              </p:cNvPr>
              <p:cNvSpPr/>
              <p:nvPr userDrawn="1"/>
            </p:nvSpPr>
            <p:spPr>
              <a:xfrm>
                <a:off x="7322769" y="-211712"/>
                <a:ext cx="79156" cy="216437"/>
              </a:xfrm>
              <a:prstGeom prst="rect">
                <a:avLst/>
              </a:prstGeom>
              <a:solidFill>
                <a:srgbClr val="4D82B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82" name="Rechthoek 181">
                <a:extLst>
                  <a:ext uri="{FF2B5EF4-FFF2-40B4-BE49-F238E27FC236}">
                    <a16:creationId xmlns:a16="http://schemas.microsoft.com/office/drawing/2014/main" id="{FA1D7F1D-1309-43F9-9C6A-BCCA21E23323}"/>
                  </a:ext>
                </a:extLst>
              </p:cNvPr>
              <p:cNvSpPr/>
              <p:nvPr userDrawn="1"/>
            </p:nvSpPr>
            <p:spPr>
              <a:xfrm>
                <a:off x="7427035" y="-310267"/>
                <a:ext cx="79156" cy="314992"/>
              </a:xfrm>
              <a:prstGeom prst="rect">
                <a:avLst/>
              </a:prstGeom>
              <a:solidFill>
                <a:srgbClr val="FFCC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83" name="Rechthoek 182">
                <a:extLst>
                  <a:ext uri="{FF2B5EF4-FFF2-40B4-BE49-F238E27FC236}">
                    <a16:creationId xmlns:a16="http://schemas.microsoft.com/office/drawing/2014/main" id="{18066FC7-CC31-4CB8-8A2D-BB2713CDA287}"/>
                  </a:ext>
                </a:extLst>
              </p:cNvPr>
              <p:cNvSpPr/>
              <p:nvPr userDrawn="1"/>
            </p:nvSpPr>
            <p:spPr>
              <a:xfrm>
                <a:off x="7532985" y="-240134"/>
                <a:ext cx="79156" cy="244859"/>
              </a:xfrm>
              <a:prstGeom prst="rect">
                <a:avLst/>
              </a:prstGeom>
              <a:solidFill>
                <a:srgbClr val="8080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169" name="Ovaal 168">
              <a:extLst>
                <a:ext uri="{FF2B5EF4-FFF2-40B4-BE49-F238E27FC236}">
                  <a16:creationId xmlns:a16="http://schemas.microsoft.com/office/drawing/2014/main" id="{8595AC1E-8D36-454D-A528-E26F4A7DB1E4}"/>
                </a:ext>
              </a:extLst>
            </p:cNvPr>
            <p:cNvSpPr/>
            <p:nvPr userDrawn="1"/>
          </p:nvSpPr>
          <p:spPr>
            <a:xfrm>
              <a:off x="-3603587" y="2555608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170" name="Rechthoek 169">
              <a:extLst>
                <a:ext uri="{FF2B5EF4-FFF2-40B4-BE49-F238E27FC236}">
                  <a16:creationId xmlns:a16="http://schemas.microsoft.com/office/drawing/2014/main" id="{B3A1647D-305A-474F-B314-50276697B565}"/>
                </a:ext>
              </a:extLst>
            </p:cNvPr>
            <p:cNvSpPr/>
            <p:nvPr userDrawn="1"/>
          </p:nvSpPr>
          <p:spPr>
            <a:xfrm>
              <a:off x="-3319415" y="2555609"/>
              <a:ext cx="2944682" cy="6539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Verander de opmaak van de grafiek door onderdelen van de grafiek aan te klikken en naar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‘Hulpmiddelen van grafieken - Opmaak’ 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te gaan. </a:t>
              </a:r>
            </a:p>
          </p:txBody>
        </p:sp>
        <p:sp>
          <p:nvSpPr>
            <p:cNvPr id="171" name="Rechthoek 170">
              <a:extLst>
                <a:ext uri="{FF2B5EF4-FFF2-40B4-BE49-F238E27FC236}">
                  <a16:creationId xmlns:a16="http://schemas.microsoft.com/office/drawing/2014/main" id="{20658C9B-CC30-453B-8B66-5E518E9A9ECE}"/>
                </a:ext>
              </a:extLst>
            </p:cNvPr>
            <p:cNvSpPr/>
            <p:nvPr userDrawn="1"/>
          </p:nvSpPr>
          <p:spPr>
            <a:xfrm>
              <a:off x="-3786437" y="5228852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MEER WETEN?</a:t>
              </a:r>
              <a:b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Ga naar de tab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'SLIDEBUILDER’ </a:t>
              </a: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en klik</a:t>
              </a:r>
              <a:b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op de knop 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'Support &amp; Inspiratie'</a:t>
              </a:r>
            </a:p>
          </p:txBody>
        </p:sp>
        <p:grpSp>
          <p:nvGrpSpPr>
            <p:cNvPr id="172" name="ICOON_info">
              <a:extLst>
                <a:ext uri="{FF2B5EF4-FFF2-40B4-BE49-F238E27FC236}">
                  <a16:creationId xmlns:a16="http://schemas.microsoft.com/office/drawing/2014/main" id="{BB31F9A8-6496-4800-B220-6AF4733314D2}"/>
                </a:ext>
              </a:extLst>
            </p:cNvPr>
            <p:cNvGrpSpPr/>
            <p:nvPr userDrawn="1"/>
          </p:nvGrpSpPr>
          <p:grpSpPr>
            <a:xfrm>
              <a:off x="-376736" y="5092834"/>
              <a:ext cx="283685" cy="283685"/>
              <a:chOff x="-510741" y="5913713"/>
              <a:chExt cx="267555" cy="267555"/>
            </a:xfrm>
          </p:grpSpPr>
          <p:sp>
            <p:nvSpPr>
              <p:cNvPr id="179" name="Ovaal 178">
                <a:extLst>
                  <a:ext uri="{FF2B5EF4-FFF2-40B4-BE49-F238E27FC236}">
                    <a16:creationId xmlns:a16="http://schemas.microsoft.com/office/drawing/2014/main" id="{E9435B08-5090-4ED3-BDA9-0B1C55C6C2BC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80" name="Graphic 163" descr="Informatie">
                <a:extLst>
                  <a:ext uri="{FF2B5EF4-FFF2-40B4-BE49-F238E27FC236}">
                    <a16:creationId xmlns:a16="http://schemas.microsoft.com/office/drawing/2014/main" id="{605D7DAA-D2AA-4FA0-8DC0-D35D16FCF2DA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>
                <a:noAutofit/>
              </a:bodyPr>
              <a:lstStyle/>
              <a:p>
                <a:endParaRPr lang="nl-NL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73" name="Groep 172">
              <a:extLst>
                <a:ext uri="{FF2B5EF4-FFF2-40B4-BE49-F238E27FC236}">
                  <a16:creationId xmlns:a16="http://schemas.microsoft.com/office/drawing/2014/main" id="{7023C05D-C426-4802-8185-B1B0C0A476CA}"/>
                </a:ext>
              </a:extLst>
            </p:cNvPr>
            <p:cNvGrpSpPr/>
            <p:nvPr userDrawn="1"/>
          </p:nvGrpSpPr>
          <p:grpSpPr>
            <a:xfrm>
              <a:off x="-938434" y="5366229"/>
              <a:ext cx="627798" cy="576693"/>
              <a:chOff x="-938434" y="4570310"/>
              <a:chExt cx="627798" cy="576693"/>
            </a:xfrm>
          </p:grpSpPr>
          <p:grpSp>
            <p:nvGrpSpPr>
              <p:cNvPr id="174" name="Inspireren">
                <a:extLst>
                  <a:ext uri="{FF2B5EF4-FFF2-40B4-BE49-F238E27FC236}">
                    <a16:creationId xmlns:a16="http://schemas.microsoft.com/office/drawing/2014/main" id="{8BBD4F01-D513-48EA-9925-2B208C1E235A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-716116" y="4570310"/>
                <a:ext cx="169778" cy="242385"/>
                <a:chOff x="4768" y="2783"/>
                <a:chExt cx="788" cy="1125"/>
              </a:xfrm>
              <a:gradFill>
                <a:gsLst>
                  <a:gs pos="0">
                    <a:srgbClr val="9D9FA1"/>
                  </a:gs>
                  <a:gs pos="70000">
                    <a:srgbClr val="211F26"/>
                  </a:gs>
                </a:gsLst>
                <a:lin ang="2700000" scaled="0"/>
              </a:gradFill>
            </p:grpSpPr>
            <p:sp>
              <p:nvSpPr>
                <p:cNvPr id="176" name="Freeform 12">
                  <a:extLst>
                    <a:ext uri="{FF2B5EF4-FFF2-40B4-BE49-F238E27FC236}">
                      <a16:creationId xmlns:a16="http://schemas.microsoft.com/office/drawing/2014/main" id="{7D1B50FC-1CC1-4A2C-A9C9-52FFCB0B49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1" y="3186"/>
                  <a:ext cx="319" cy="288"/>
                </a:xfrm>
                <a:custGeom>
                  <a:avLst/>
                  <a:gdLst>
                    <a:gd name="T0" fmla="*/ 220 w 319"/>
                    <a:gd name="T1" fmla="*/ 288 h 288"/>
                    <a:gd name="T2" fmla="*/ 107 w 319"/>
                    <a:gd name="T3" fmla="*/ 288 h 288"/>
                    <a:gd name="T4" fmla="*/ 0 w 319"/>
                    <a:gd name="T5" fmla="*/ 0 h 288"/>
                    <a:gd name="T6" fmla="*/ 319 w 319"/>
                    <a:gd name="T7" fmla="*/ 0 h 288"/>
                    <a:gd name="T8" fmla="*/ 220 w 319"/>
                    <a:gd name="T9" fmla="*/ 28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9" h="288">
                      <a:moveTo>
                        <a:pt x="220" y="288"/>
                      </a:moveTo>
                      <a:lnTo>
                        <a:pt x="107" y="288"/>
                      </a:lnTo>
                      <a:lnTo>
                        <a:pt x="0" y="0"/>
                      </a:lnTo>
                      <a:lnTo>
                        <a:pt x="319" y="0"/>
                      </a:lnTo>
                      <a:lnTo>
                        <a:pt x="220" y="288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177" name="Freeform 13">
                  <a:extLst>
                    <a:ext uri="{FF2B5EF4-FFF2-40B4-BE49-F238E27FC236}">
                      <a16:creationId xmlns:a16="http://schemas.microsoft.com/office/drawing/2014/main" id="{00110857-29E0-4302-802A-3F19431001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2" y="3796"/>
                  <a:ext cx="282" cy="112"/>
                </a:xfrm>
                <a:custGeom>
                  <a:avLst/>
                  <a:gdLst>
                    <a:gd name="T0" fmla="*/ 229 w 251"/>
                    <a:gd name="T1" fmla="*/ 70 h 100"/>
                    <a:gd name="T2" fmla="*/ 229 w 251"/>
                    <a:gd name="T3" fmla="*/ 69 h 100"/>
                    <a:gd name="T4" fmla="*/ 251 w 251"/>
                    <a:gd name="T5" fmla="*/ 0 h 100"/>
                    <a:gd name="T6" fmla="*/ 0 w 251"/>
                    <a:gd name="T7" fmla="*/ 0 h 100"/>
                    <a:gd name="T8" fmla="*/ 22 w 251"/>
                    <a:gd name="T9" fmla="*/ 69 h 100"/>
                    <a:gd name="T10" fmla="*/ 63 w 251"/>
                    <a:gd name="T11" fmla="*/ 100 h 100"/>
                    <a:gd name="T12" fmla="*/ 188 w 251"/>
                    <a:gd name="T13" fmla="*/ 100 h 100"/>
                    <a:gd name="T14" fmla="*/ 229 w 251"/>
                    <a:gd name="T15" fmla="*/ 71 h 100"/>
                    <a:gd name="T16" fmla="*/ 229 w 251"/>
                    <a:gd name="T17" fmla="*/ 71 h 100"/>
                    <a:gd name="T18" fmla="*/ 229 w 251"/>
                    <a:gd name="T19" fmla="*/ 7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1" h="100">
                      <a:moveTo>
                        <a:pt x="229" y="70"/>
                      </a:moveTo>
                      <a:cubicBezTo>
                        <a:pt x="229" y="70"/>
                        <a:pt x="229" y="69"/>
                        <a:pt x="229" y="69"/>
                      </a:cubicBezTo>
                      <a:cubicBezTo>
                        <a:pt x="251" y="0"/>
                        <a:pt x="251" y="0"/>
                        <a:pt x="25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7" y="87"/>
                        <a:pt x="44" y="100"/>
                        <a:pt x="63" y="100"/>
                      </a:cubicBezTo>
                      <a:cubicBezTo>
                        <a:pt x="188" y="100"/>
                        <a:pt x="188" y="100"/>
                        <a:pt x="188" y="100"/>
                      </a:cubicBezTo>
                      <a:cubicBezTo>
                        <a:pt x="207" y="100"/>
                        <a:pt x="223" y="88"/>
                        <a:pt x="229" y="71"/>
                      </a:cubicBezTo>
                      <a:cubicBezTo>
                        <a:pt x="229" y="71"/>
                        <a:pt x="229" y="71"/>
                        <a:pt x="229" y="71"/>
                      </a:cubicBezTo>
                      <a:lnTo>
                        <a:pt x="229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178" name="Freeform 14">
                  <a:extLst>
                    <a:ext uri="{FF2B5EF4-FFF2-40B4-BE49-F238E27FC236}">
                      <a16:creationId xmlns:a16="http://schemas.microsoft.com/office/drawing/2014/main" id="{972CF624-2E95-4A76-9E46-BA10D508554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68" y="2783"/>
                  <a:ext cx="788" cy="966"/>
                </a:xfrm>
                <a:custGeom>
                  <a:avLst/>
                  <a:gdLst>
                    <a:gd name="T0" fmla="*/ 351 w 702"/>
                    <a:gd name="T1" fmla="*/ 0 h 860"/>
                    <a:gd name="T2" fmla="*/ 0 w 702"/>
                    <a:gd name="T3" fmla="*/ 351 h 860"/>
                    <a:gd name="T4" fmla="*/ 134 w 702"/>
                    <a:gd name="T5" fmla="*/ 627 h 860"/>
                    <a:gd name="T6" fmla="*/ 165 w 702"/>
                    <a:gd name="T7" fmla="*/ 718 h 860"/>
                    <a:gd name="T8" fmla="*/ 266 w 702"/>
                    <a:gd name="T9" fmla="*/ 718 h 860"/>
                    <a:gd name="T10" fmla="*/ 266 w 702"/>
                    <a:gd name="T11" fmla="*/ 718 h 860"/>
                    <a:gd name="T12" fmla="*/ 434 w 702"/>
                    <a:gd name="T13" fmla="*/ 718 h 860"/>
                    <a:gd name="T14" fmla="*/ 419 w 702"/>
                    <a:gd name="T15" fmla="*/ 760 h 860"/>
                    <a:gd name="T16" fmla="*/ 284 w 702"/>
                    <a:gd name="T17" fmla="*/ 760 h 860"/>
                    <a:gd name="T18" fmla="*/ 284 w 702"/>
                    <a:gd name="T19" fmla="*/ 760 h 860"/>
                    <a:gd name="T20" fmla="*/ 179 w 702"/>
                    <a:gd name="T21" fmla="*/ 760 h 860"/>
                    <a:gd name="T22" fmla="*/ 212 w 702"/>
                    <a:gd name="T23" fmla="*/ 860 h 860"/>
                    <a:gd name="T24" fmla="*/ 212 w 702"/>
                    <a:gd name="T25" fmla="*/ 860 h 860"/>
                    <a:gd name="T26" fmla="*/ 216 w 702"/>
                    <a:gd name="T27" fmla="*/ 860 h 860"/>
                    <a:gd name="T28" fmla="*/ 488 w 702"/>
                    <a:gd name="T29" fmla="*/ 860 h 860"/>
                    <a:gd name="T30" fmla="*/ 491 w 702"/>
                    <a:gd name="T31" fmla="*/ 860 h 860"/>
                    <a:gd name="T32" fmla="*/ 570 w 702"/>
                    <a:gd name="T33" fmla="*/ 625 h 860"/>
                    <a:gd name="T34" fmla="*/ 702 w 702"/>
                    <a:gd name="T35" fmla="*/ 351 h 860"/>
                    <a:gd name="T36" fmla="*/ 351 w 702"/>
                    <a:gd name="T37" fmla="*/ 0 h 860"/>
                    <a:gd name="T38" fmla="*/ 587 w 702"/>
                    <a:gd name="T39" fmla="*/ 438 h 860"/>
                    <a:gd name="T40" fmla="*/ 485 w 702"/>
                    <a:gd name="T41" fmla="*/ 563 h 860"/>
                    <a:gd name="T42" fmla="*/ 454 w 702"/>
                    <a:gd name="T43" fmla="*/ 658 h 860"/>
                    <a:gd name="T44" fmla="*/ 250 w 702"/>
                    <a:gd name="T45" fmla="*/ 658 h 860"/>
                    <a:gd name="T46" fmla="*/ 219 w 702"/>
                    <a:gd name="T47" fmla="*/ 565 h 860"/>
                    <a:gd name="T48" fmla="*/ 115 w 702"/>
                    <a:gd name="T49" fmla="*/ 439 h 860"/>
                    <a:gd name="T50" fmla="*/ 99 w 702"/>
                    <a:gd name="T51" fmla="*/ 351 h 860"/>
                    <a:gd name="T52" fmla="*/ 351 w 702"/>
                    <a:gd name="T53" fmla="*/ 99 h 860"/>
                    <a:gd name="T54" fmla="*/ 603 w 702"/>
                    <a:gd name="T55" fmla="*/ 351 h 860"/>
                    <a:gd name="T56" fmla="*/ 587 w 702"/>
                    <a:gd name="T57" fmla="*/ 438 h 8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702" h="860">
                      <a:moveTo>
                        <a:pt x="351" y="0"/>
                      </a:moveTo>
                      <a:cubicBezTo>
                        <a:pt x="157" y="0"/>
                        <a:pt x="0" y="157"/>
                        <a:pt x="0" y="351"/>
                      </a:cubicBezTo>
                      <a:cubicBezTo>
                        <a:pt x="0" y="463"/>
                        <a:pt x="52" y="562"/>
                        <a:pt x="134" y="627"/>
                      </a:cubicBezTo>
                      <a:cubicBezTo>
                        <a:pt x="165" y="718"/>
                        <a:pt x="165" y="718"/>
                        <a:pt x="165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434" y="718"/>
                        <a:pt x="434" y="718"/>
                        <a:pt x="434" y="718"/>
                      </a:cubicBezTo>
                      <a:cubicBezTo>
                        <a:pt x="419" y="760"/>
                        <a:pt x="419" y="760"/>
                        <a:pt x="419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179" y="760"/>
                        <a:pt x="179" y="760"/>
                        <a:pt x="179" y="7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6" y="860"/>
                        <a:pt x="216" y="860"/>
                        <a:pt x="216" y="860"/>
                      </a:cubicBezTo>
                      <a:cubicBezTo>
                        <a:pt x="488" y="860"/>
                        <a:pt x="488" y="860"/>
                        <a:pt x="488" y="860"/>
                      </a:cubicBezTo>
                      <a:cubicBezTo>
                        <a:pt x="491" y="860"/>
                        <a:pt x="491" y="860"/>
                        <a:pt x="491" y="860"/>
                      </a:cubicBezTo>
                      <a:cubicBezTo>
                        <a:pt x="570" y="625"/>
                        <a:pt x="570" y="625"/>
                        <a:pt x="570" y="625"/>
                      </a:cubicBezTo>
                      <a:cubicBezTo>
                        <a:pt x="651" y="560"/>
                        <a:pt x="702" y="461"/>
                        <a:pt x="702" y="351"/>
                      </a:cubicBezTo>
                      <a:cubicBezTo>
                        <a:pt x="702" y="157"/>
                        <a:pt x="545" y="0"/>
                        <a:pt x="351" y="0"/>
                      </a:cubicBezTo>
                      <a:close/>
                      <a:moveTo>
                        <a:pt x="587" y="438"/>
                      </a:moveTo>
                      <a:cubicBezTo>
                        <a:pt x="568" y="490"/>
                        <a:pt x="531" y="534"/>
                        <a:pt x="485" y="563"/>
                      </a:cubicBezTo>
                      <a:cubicBezTo>
                        <a:pt x="454" y="658"/>
                        <a:pt x="454" y="658"/>
                        <a:pt x="454" y="658"/>
                      </a:cubicBezTo>
                      <a:cubicBezTo>
                        <a:pt x="250" y="658"/>
                        <a:pt x="250" y="658"/>
                        <a:pt x="250" y="658"/>
                      </a:cubicBezTo>
                      <a:cubicBezTo>
                        <a:pt x="219" y="565"/>
                        <a:pt x="219" y="565"/>
                        <a:pt x="219" y="565"/>
                      </a:cubicBezTo>
                      <a:cubicBezTo>
                        <a:pt x="172" y="536"/>
                        <a:pt x="135" y="491"/>
                        <a:pt x="115" y="439"/>
                      </a:cubicBezTo>
                      <a:cubicBezTo>
                        <a:pt x="105" y="411"/>
                        <a:pt x="99" y="382"/>
                        <a:pt x="99" y="351"/>
                      </a:cubicBezTo>
                      <a:cubicBezTo>
                        <a:pt x="99" y="212"/>
                        <a:pt x="212" y="99"/>
                        <a:pt x="351" y="99"/>
                      </a:cubicBezTo>
                      <a:cubicBezTo>
                        <a:pt x="490" y="99"/>
                        <a:pt x="603" y="212"/>
                        <a:pt x="603" y="351"/>
                      </a:cubicBezTo>
                      <a:cubicBezTo>
                        <a:pt x="603" y="381"/>
                        <a:pt x="597" y="411"/>
                        <a:pt x="587" y="4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</p:grpSp>
          <p:sp>
            <p:nvSpPr>
              <p:cNvPr id="175" name="Tekstvak 174">
                <a:extLst>
                  <a:ext uri="{FF2B5EF4-FFF2-40B4-BE49-F238E27FC236}">
                    <a16:creationId xmlns:a16="http://schemas.microsoft.com/office/drawing/2014/main" id="{D0A767D2-FEFB-483C-BCF6-98C8962EB68B}"/>
                  </a:ext>
                </a:extLst>
              </p:cNvPr>
              <p:cNvSpPr txBox="1"/>
              <p:nvPr userDrawn="1"/>
            </p:nvSpPr>
            <p:spPr>
              <a:xfrm>
                <a:off x="-938434" y="4824764"/>
                <a:ext cx="627798" cy="322239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Support &amp;</a:t>
                </a:r>
                <a:b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Inspiratie</a:t>
                </a:r>
              </a:p>
            </p:txBody>
          </p:sp>
        </p:grpSp>
      </p:grpSp>
      <p:grpSp>
        <p:nvGrpSpPr>
          <p:cNvPr id="81" name="- INSTRUCTIES">
            <a:extLst>
              <a:ext uri="{FF2B5EF4-FFF2-40B4-BE49-F238E27FC236}">
                <a16:creationId xmlns:a16="http://schemas.microsoft.com/office/drawing/2014/main" id="{4498E543-396C-4569-8C2E-448E9E6DD5CC}"/>
              </a:ext>
            </a:extLst>
          </p:cNvPr>
          <p:cNvGrpSpPr/>
          <p:nvPr userDrawn="1"/>
        </p:nvGrpSpPr>
        <p:grpSpPr>
          <a:xfrm>
            <a:off x="-3786437" y="-1"/>
            <a:ext cx="3693386" cy="5952132"/>
            <a:chOff x="-3786437" y="-1"/>
            <a:chExt cx="3693386" cy="5952132"/>
          </a:xfrm>
        </p:grpSpPr>
        <p:sp>
          <p:nvSpPr>
            <p:cNvPr id="82" name="Rechthoek 81">
              <a:extLst>
                <a:ext uri="{FF2B5EF4-FFF2-40B4-BE49-F238E27FC236}">
                  <a16:creationId xmlns:a16="http://schemas.microsoft.com/office/drawing/2014/main" id="{8AC09E71-3B64-45A3-86D8-370CB5D6A4E3}"/>
                </a:ext>
              </a:extLst>
            </p:cNvPr>
            <p:cNvSpPr/>
            <p:nvPr userDrawn="1"/>
          </p:nvSpPr>
          <p:spPr>
            <a:xfrm>
              <a:off x="-3786165" y="-1"/>
              <a:ext cx="3593091" cy="5124131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Tekst niveaus kiezen</a:t>
              </a:r>
            </a:p>
          </p:txBody>
        </p:sp>
        <p:sp>
          <p:nvSpPr>
            <p:cNvPr id="83" name="Ovaal 82">
              <a:extLst>
                <a:ext uri="{FF2B5EF4-FFF2-40B4-BE49-F238E27FC236}">
                  <a16:creationId xmlns:a16="http://schemas.microsoft.com/office/drawing/2014/main" id="{F41AD0CE-9707-457D-921C-2585E8518333}"/>
                </a:ext>
              </a:extLst>
            </p:cNvPr>
            <p:cNvSpPr/>
            <p:nvPr userDrawn="1"/>
          </p:nvSpPr>
          <p:spPr>
            <a:xfrm>
              <a:off x="-3604183" y="18374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84" name="Rechthoek 83">
              <a:extLst>
                <a:ext uri="{FF2B5EF4-FFF2-40B4-BE49-F238E27FC236}">
                  <a16:creationId xmlns:a16="http://schemas.microsoft.com/office/drawing/2014/main" id="{273497BF-75A0-4D93-84E2-97D237B000E8}"/>
                </a:ext>
              </a:extLst>
            </p:cNvPr>
            <p:cNvSpPr/>
            <p:nvPr userDrawn="1"/>
          </p:nvSpPr>
          <p:spPr>
            <a:xfrm>
              <a:off x="-3319415" y="183748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9875" marR="0" lvl="0" indent="-269875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1"/>
                </a:buClr>
                <a:buSzTx/>
                <a:buFont typeface="Calibri" panose="020F0502020204030204" pitchFamily="34" charset="0"/>
                <a:buChar char="›"/>
                <a:tabLst/>
                <a:defRPr/>
              </a:pP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endParaRPr kumimoji="0" lang="nl-NL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85" name="Ovaal 84">
              <a:extLst>
                <a:ext uri="{FF2B5EF4-FFF2-40B4-BE49-F238E27FC236}">
                  <a16:creationId xmlns:a16="http://schemas.microsoft.com/office/drawing/2014/main" id="{27A6F57A-6365-42C9-8B04-5C28189F1909}"/>
                </a:ext>
              </a:extLst>
            </p:cNvPr>
            <p:cNvSpPr/>
            <p:nvPr userDrawn="1"/>
          </p:nvSpPr>
          <p:spPr>
            <a:xfrm>
              <a:off x="-3604183" y="219682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86" name="Rechthoek 85">
              <a:extLst>
                <a:ext uri="{FF2B5EF4-FFF2-40B4-BE49-F238E27FC236}">
                  <a16:creationId xmlns:a16="http://schemas.microsoft.com/office/drawing/2014/main" id="{497702FC-2589-4BB7-BB34-36FBB3C7D67C}"/>
                </a:ext>
              </a:extLst>
            </p:cNvPr>
            <p:cNvSpPr/>
            <p:nvPr userDrawn="1"/>
          </p:nvSpPr>
          <p:spPr>
            <a:xfrm>
              <a:off x="-3604183" y="1196113"/>
              <a:ext cx="3229047" cy="45922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Gebruik onder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‘Start’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de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lijstniveau-knoppen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om een tekst niveau te kiezen. 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Kies uit:</a:t>
              </a:r>
            </a:p>
          </p:txBody>
        </p:sp>
        <p:sp>
          <p:nvSpPr>
            <p:cNvPr id="87" name="Rechthoek 86">
              <a:extLst>
                <a:ext uri="{FF2B5EF4-FFF2-40B4-BE49-F238E27FC236}">
                  <a16:creationId xmlns:a16="http://schemas.microsoft.com/office/drawing/2014/main" id="{DAF78293-E465-4E9C-81BA-66F07E393FF2}"/>
                </a:ext>
              </a:extLst>
            </p:cNvPr>
            <p:cNvSpPr/>
            <p:nvPr userDrawn="1"/>
          </p:nvSpPr>
          <p:spPr>
            <a:xfrm>
              <a:off x="-3319415" y="219682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39750" marR="0" lvl="0" indent="-269875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1"/>
                </a:buClr>
                <a:buSzTx/>
                <a:buFont typeface="Calibri" panose="020F0502020204030204" pitchFamily="34" charset="0"/>
                <a:buChar char="›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Sub-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endParaRPr kumimoji="0" lang="nl-NL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88" name="Ovaal 87">
              <a:extLst>
                <a:ext uri="{FF2B5EF4-FFF2-40B4-BE49-F238E27FC236}">
                  <a16:creationId xmlns:a16="http://schemas.microsoft.com/office/drawing/2014/main" id="{33B87138-386E-4AC6-912E-831E7D23C12E}"/>
                </a:ext>
              </a:extLst>
            </p:cNvPr>
            <p:cNvSpPr/>
            <p:nvPr userDrawn="1"/>
          </p:nvSpPr>
          <p:spPr>
            <a:xfrm>
              <a:off x="-3604183" y="255617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89" name="Rechthoek 88">
              <a:extLst>
                <a:ext uri="{FF2B5EF4-FFF2-40B4-BE49-F238E27FC236}">
                  <a16:creationId xmlns:a16="http://schemas.microsoft.com/office/drawing/2014/main" id="{3B9270FF-1FD5-4583-A23F-478FEF9A5B84}"/>
                </a:ext>
              </a:extLst>
            </p:cNvPr>
            <p:cNvSpPr/>
            <p:nvPr userDrawn="1"/>
          </p:nvSpPr>
          <p:spPr>
            <a:xfrm>
              <a:off x="-3319415" y="255617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Calibri" panose="020F0502020204030204" pitchFamily="34" charset="0"/>
                <a:buNone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Platte tekst</a:t>
              </a:r>
            </a:p>
          </p:txBody>
        </p:sp>
        <p:sp>
          <p:nvSpPr>
            <p:cNvPr id="90" name="Ovaal 89">
              <a:extLst>
                <a:ext uri="{FF2B5EF4-FFF2-40B4-BE49-F238E27FC236}">
                  <a16:creationId xmlns:a16="http://schemas.microsoft.com/office/drawing/2014/main" id="{95B875D2-FA4B-4467-8D2D-3B36D800FAFA}"/>
                </a:ext>
              </a:extLst>
            </p:cNvPr>
            <p:cNvSpPr/>
            <p:nvPr userDrawn="1"/>
          </p:nvSpPr>
          <p:spPr>
            <a:xfrm>
              <a:off x="-3604183" y="291551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91" name="Rechthoek 90">
              <a:extLst>
                <a:ext uri="{FF2B5EF4-FFF2-40B4-BE49-F238E27FC236}">
                  <a16:creationId xmlns:a16="http://schemas.microsoft.com/office/drawing/2014/main" id="{4BF90CB7-39EC-4016-8349-A68164CCF8D2}"/>
                </a:ext>
              </a:extLst>
            </p:cNvPr>
            <p:cNvSpPr/>
            <p:nvPr userDrawn="1"/>
          </p:nvSpPr>
          <p:spPr>
            <a:xfrm>
              <a:off x="-3319415" y="291551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4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Titel / Quote</a:t>
              </a:r>
            </a:p>
          </p:txBody>
        </p:sp>
        <p:sp>
          <p:nvSpPr>
            <p:cNvPr id="92" name="Ovaal 91">
              <a:extLst>
                <a:ext uri="{FF2B5EF4-FFF2-40B4-BE49-F238E27FC236}">
                  <a16:creationId xmlns:a16="http://schemas.microsoft.com/office/drawing/2014/main" id="{0D9CA3F4-30D1-4810-8AC3-8E2D94D5FC71}"/>
                </a:ext>
              </a:extLst>
            </p:cNvPr>
            <p:cNvSpPr/>
            <p:nvPr userDrawn="1"/>
          </p:nvSpPr>
          <p:spPr>
            <a:xfrm>
              <a:off x="-3604183" y="327486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5</a:t>
              </a:r>
            </a:p>
          </p:txBody>
        </p:sp>
        <p:sp>
          <p:nvSpPr>
            <p:cNvPr id="93" name="Rechthoek 92">
              <a:extLst>
                <a:ext uri="{FF2B5EF4-FFF2-40B4-BE49-F238E27FC236}">
                  <a16:creationId xmlns:a16="http://schemas.microsoft.com/office/drawing/2014/main" id="{E87BFF03-B57A-44A0-8E4C-AB766082031A}"/>
                </a:ext>
              </a:extLst>
            </p:cNvPr>
            <p:cNvSpPr/>
            <p:nvPr userDrawn="1"/>
          </p:nvSpPr>
          <p:spPr>
            <a:xfrm>
              <a:off x="-3319415" y="327486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Subtitel</a:t>
              </a:r>
            </a:p>
          </p:txBody>
        </p:sp>
        <p:sp>
          <p:nvSpPr>
            <p:cNvPr id="94" name="Ovaal 93">
              <a:extLst>
                <a:ext uri="{FF2B5EF4-FFF2-40B4-BE49-F238E27FC236}">
                  <a16:creationId xmlns:a16="http://schemas.microsoft.com/office/drawing/2014/main" id="{E73CC7DE-A402-4DAE-947C-7ECA2A9AA5EF}"/>
                </a:ext>
              </a:extLst>
            </p:cNvPr>
            <p:cNvSpPr/>
            <p:nvPr userDrawn="1"/>
          </p:nvSpPr>
          <p:spPr>
            <a:xfrm>
              <a:off x="-3604183" y="363420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6</a:t>
              </a:r>
            </a:p>
          </p:txBody>
        </p:sp>
        <p:sp>
          <p:nvSpPr>
            <p:cNvPr id="95" name="Rechthoek 94">
              <a:extLst>
                <a:ext uri="{FF2B5EF4-FFF2-40B4-BE49-F238E27FC236}">
                  <a16:creationId xmlns:a16="http://schemas.microsoft.com/office/drawing/2014/main" id="{1F72F434-D744-434B-A599-FFB2FCADA7E8}"/>
                </a:ext>
              </a:extLst>
            </p:cNvPr>
            <p:cNvSpPr/>
            <p:nvPr userDrawn="1"/>
          </p:nvSpPr>
          <p:spPr>
            <a:xfrm>
              <a:off x="-3319415" y="399355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Numerieke 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 </a:t>
              </a:r>
            </a:p>
          </p:txBody>
        </p:sp>
        <p:sp>
          <p:nvSpPr>
            <p:cNvPr id="96" name="Ovaal 95">
              <a:extLst>
                <a:ext uri="{FF2B5EF4-FFF2-40B4-BE49-F238E27FC236}">
                  <a16:creationId xmlns:a16="http://schemas.microsoft.com/office/drawing/2014/main" id="{1D28DDA4-FB1F-482E-9766-2C4F07E6B025}"/>
                </a:ext>
              </a:extLst>
            </p:cNvPr>
            <p:cNvSpPr/>
            <p:nvPr userDrawn="1"/>
          </p:nvSpPr>
          <p:spPr>
            <a:xfrm>
              <a:off x="-3604183" y="399355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7</a:t>
              </a:r>
            </a:p>
          </p:txBody>
        </p:sp>
        <p:sp>
          <p:nvSpPr>
            <p:cNvPr id="97" name="Rechthoek 96">
              <a:extLst>
                <a:ext uri="{FF2B5EF4-FFF2-40B4-BE49-F238E27FC236}">
                  <a16:creationId xmlns:a16="http://schemas.microsoft.com/office/drawing/2014/main" id="{20E7273C-7F96-4BE3-ACE6-3FB22684A2DB}"/>
                </a:ext>
              </a:extLst>
            </p:cNvPr>
            <p:cNvSpPr/>
            <p:nvPr userDrawn="1"/>
          </p:nvSpPr>
          <p:spPr>
            <a:xfrm>
              <a:off x="-3325830" y="435289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+mj-lt"/>
                <a:buAutoNum type="alphaLcPeriod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Alfabetische 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 </a:t>
              </a:r>
            </a:p>
          </p:txBody>
        </p:sp>
        <p:sp>
          <p:nvSpPr>
            <p:cNvPr id="98" name="Ovaal 97">
              <a:extLst>
                <a:ext uri="{FF2B5EF4-FFF2-40B4-BE49-F238E27FC236}">
                  <a16:creationId xmlns:a16="http://schemas.microsoft.com/office/drawing/2014/main" id="{5E133574-4DBD-4113-8D1C-B3D48FFCC92D}"/>
                </a:ext>
              </a:extLst>
            </p:cNvPr>
            <p:cNvSpPr/>
            <p:nvPr userDrawn="1"/>
          </p:nvSpPr>
          <p:spPr>
            <a:xfrm>
              <a:off x="-3604183" y="435289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8</a:t>
              </a:r>
            </a:p>
          </p:txBody>
        </p:sp>
        <p:sp>
          <p:nvSpPr>
            <p:cNvPr id="99" name="Rechthoek 98">
              <a:extLst>
                <a:ext uri="{FF2B5EF4-FFF2-40B4-BE49-F238E27FC236}">
                  <a16:creationId xmlns:a16="http://schemas.microsoft.com/office/drawing/2014/main" id="{EC47D8A0-FFA9-4BFF-9D09-D2D4AC7A85BE}"/>
                </a:ext>
              </a:extLst>
            </p:cNvPr>
            <p:cNvSpPr/>
            <p:nvPr userDrawn="1"/>
          </p:nvSpPr>
          <p:spPr>
            <a:xfrm>
              <a:off x="-3319415" y="4712245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200" b="0" i="1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*Bronvermelding </a:t>
              </a:r>
            </a:p>
          </p:txBody>
        </p:sp>
        <p:sp>
          <p:nvSpPr>
            <p:cNvPr id="100" name="Ovaal 99">
              <a:extLst>
                <a:ext uri="{FF2B5EF4-FFF2-40B4-BE49-F238E27FC236}">
                  <a16:creationId xmlns:a16="http://schemas.microsoft.com/office/drawing/2014/main" id="{B40D3FC1-FB81-4517-B432-1B0B50C14F23}"/>
                </a:ext>
              </a:extLst>
            </p:cNvPr>
            <p:cNvSpPr/>
            <p:nvPr userDrawn="1"/>
          </p:nvSpPr>
          <p:spPr>
            <a:xfrm>
              <a:off x="-3604183" y="4712245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9</a:t>
              </a:r>
            </a:p>
          </p:txBody>
        </p:sp>
        <p:sp>
          <p:nvSpPr>
            <p:cNvPr id="101" name="Rechthoek 100">
              <a:extLst>
                <a:ext uri="{FF2B5EF4-FFF2-40B4-BE49-F238E27FC236}">
                  <a16:creationId xmlns:a16="http://schemas.microsoft.com/office/drawing/2014/main" id="{4D5331B2-A1AD-4A80-A17B-621D458C3C73}"/>
                </a:ext>
              </a:extLst>
            </p:cNvPr>
            <p:cNvSpPr/>
            <p:nvPr userDrawn="1"/>
          </p:nvSpPr>
          <p:spPr>
            <a:xfrm>
              <a:off x="-3319415" y="363420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Kop</a:t>
              </a:r>
            </a:p>
          </p:txBody>
        </p:sp>
        <p:sp>
          <p:nvSpPr>
            <p:cNvPr id="102" name="Rechthoek 101">
              <a:extLst>
                <a:ext uri="{FF2B5EF4-FFF2-40B4-BE49-F238E27FC236}">
                  <a16:creationId xmlns:a16="http://schemas.microsoft.com/office/drawing/2014/main" id="{DA33C558-5F87-4EE1-ADAD-F5161B122FB6}"/>
                </a:ext>
              </a:extLst>
            </p:cNvPr>
            <p:cNvSpPr/>
            <p:nvPr userDrawn="1"/>
          </p:nvSpPr>
          <p:spPr>
            <a:xfrm>
              <a:off x="-3786437" y="5124131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MEER WETEN?</a:t>
              </a:r>
              <a:b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Ga naar de tab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'SLIDEBUILDER’ </a:t>
              </a: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en klik</a:t>
              </a:r>
              <a:b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op de knop 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'Support &amp; Inspiratie'</a:t>
              </a:r>
            </a:p>
          </p:txBody>
        </p:sp>
        <p:grpSp>
          <p:nvGrpSpPr>
            <p:cNvPr id="103" name="ICOON_info">
              <a:extLst>
                <a:ext uri="{FF2B5EF4-FFF2-40B4-BE49-F238E27FC236}">
                  <a16:creationId xmlns:a16="http://schemas.microsoft.com/office/drawing/2014/main" id="{7984247C-E3E3-48CB-BC4B-8EDDA18CEFA7}"/>
                </a:ext>
              </a:extLst>
            </p:cNvPr>
            <p:cNvGrpSpPr/>
            <p:nvPr userDrawn="1"/>
          </p:nvGrpSpPr>
          <p:grpSpPr>
            <a:xfrm>
              <a:off x="-376736" y="5063968"/>
              <a:ext cx="283685" cy="283685"/>
              <a:chOff x="-510741" y="5913713"/>
              <a:chExt cx="267555" cy="267555"/>
            </a:xfrm>
          </p:grpSpPr>
          <p:sp>
            <p:nvSpPr>
              <p:cNvPr id="151" name="Ovaal 150">
                <a:extLst>
                  <a:ext uri="{FF2B5EF4-FFF2-40B4-BE49-F238E27FC236}">
                    <a16:creationId xmlns:a16="http://schemas.microsoft.com/office/drawing/2014/main" id="{D4A5879D-C0C7-4DE0-BA31-AFBCA7E069FD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52" name="Graphic 163" descr="Informatie">
                <a:extLst>
                  <a:ext uri="{FF2B5EF4-FFF2-40B4-BE49-F238E27FC236}">
                    <a16:creationId xmlns:a16="http://schemas.microsoft.com/office/drawing/2014/main" id="{DBB063A6-28C0-4B0D-8891-11E264382F92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04" name="VOORBEELD">
              <a:extLst>
                <a:ext uri="{FF2B5EF4-FFF2-40B4-BE49-F238E27FC236}">
                  <a16:creationId xmlns:a16="http://schemas.microsoft.com/office/drawing/2014/main" id="{0A3C34E1-CFA4-41D4-809F-743EB26953C6}"/>
                </a:ext>
              </a:extLst>
            </p:cNvPr>
            <p:cNvGrpSpPr/>
            <p:nvPr userDrawn="1"/>
          </p:nvGrpSpPr>
          <p:grpSpPr>
            <a:xfrm>
              <a:off x="-3605171" y="458674"/>
              <a:ext cx="3234311" cy="558875"/>
              <a:chOff x="-3605171" y="458674"/>
              <a:chExt cx="3234311" cy="558875"/>
            </a:xfrm>
          </p:grpSpPr>
          <p:sp>
            <p:nvSpPr>
              <p:cNvPr id="111" name="Rechthoek 110">
                <a:extLst>
                  <a:ext uri="{FF2B5EF4-FFF2-40B4-BE49-F238E27FC236}">
                    <a16:creationId xmlns:a16="http://schemas.microsoft.com/office/drawing/2014/main" id="{7A3EAB50-FF21-444B-9671-CA0727320005}"/>
                  </a:ext>
                </a:extLst>
              </p:cNvPr>
              <p:cNvSpPr/>
              <p:nvPr userDrawn="1"/>
            </p:nvSpPr>
            <p:spPr>
              <a:xfrm>
                <a:off x="-3604183" y="458674"/>
                <a:ext cx="393459" cy="184058"/>
              </a:xfrm>
              <a:prstGeom prst="rect">
                <a:avLst/>
              </a:prstGeom>
              <a:solidFill>
                <a:srgbClr val="F8F8F8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1800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Start</a:t>
                </a:r>
              </a:p>
            </p:txBody>
          </p:sp>
          <p:sp>
            <p:nvSpPr>
              <p:cNvPr id="112" name="Rechthoek 111">
                <a:extLst>
                  <a:ext uri="{FF2B5EF4-FFF2-40B4-BE49-F238E27FC236}">
                    <a16:creationId xmlns:a16="http://schemas.microsoft.com/office/drawing/2014/main" id="{E55962A9-F1A8-41E9-BC13-360A42E18F73}"/>
                  </a:ext>
                </a:extLst>
              </p:cNvPr>
              <p:cNvSpPr/>
              <p:nvPr userDrawn="1"/>
            </p:nvSpPr>
            <p:spPr>
              <a:xfrm>
                <a:off x="-3599184" y="621345"/>
                <a:ext cx="383782" cy="27171"/>
              </a:xfrm>
              <a:prstGeom prst="rect">
                <a:avLst/>
              </a:prstGeom>
              <a:solidFill>
                <a:srgbClr val="B7462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113" name="Groep 112">
                <a:extLst>
                  <a:ext uri="{FF2B5EF4-FFF2-40B4-BE49-F238E27FC236}">
                    <a16:creationId xmlns:a16="http://schemas.microsoft.com/office/drawing/2014/main" id="{4B013652-CA97-4730-8A4E-819E53A62B52}"/>
                  </a:ext>
                </a:extLst>
              </p:cNvPr>
              <p:cNvGrpSpPr/>
              <p:nvPr userDrawn="1"/>
            </p:nvGrpSpPr>
            <p:grpSpPr>
              <a:xfrm>
                <a:off x="-3386247" y="830871"/>
                <a:ext cx="139423" cy="109566"/>
                <a:chOff x="-2866744" y="827071"/>
                <a:chExt cx="168701" cy="132575"/>
              </a:xfrm>
            </p:grpSpPr>
            <p:grpSp>
              <p:nvGrpSpPr>
                <p:cNvPr id="144" name="Groep 143">
                  <a:extLst>
                    <a:ext uri="{FF2B5EF4-FFF2-40B4-BE49-F238E27FC236}">
                      <a16:creationId xmlns:a16="http://schemas.microsoft.com/office/drawing/2014/main" id="{E49EC4AE-3C45-44BE-B37A-A61DD008729E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146" name="Rechte verbindingslijn 145">
                    <a:extLst>
                      <a:ext uri="{FF2B5EF4-FFF2-40B4-BE49-F238E27FC236}">
                        <a16:creationId xmlns:a16="http://schemas.microsoft.com/office/drawing/2014/main" id="{71C885FB-CB14-4B44-A463-1D87A70ADC8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7" name="Rechte verbindingslijn 146">
                    <a:extLst>
                      <a:ext uri="{FF2B5EF4-FFF2-40B4-BE49-F238E27FC236}">
                        <a16:creationId xmlns:a16="http://schemas.microsoft.com/office/drawing/2014/main" id="{F0353796-5C11-4F36-AC78-A58BEAC37C9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8" name="Rechte verbindingslijn 147">
                    <a:extLst>
                      <a:ext uri="{FF2B5EF4-FFF2-40B4-BE49-F238E27FC236}">
                        <a16:creationId xmlns:a16="http://schemas.microsoft.com/office/drawing/2014/main" id="{43E4FD67-33A0-4D9B-9F7E-11BAAD9DE0E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9" name="Rechte verbindingslijn 148">
                    <a:extLst>
                      <a:ext uri="{FF2B5EF4-FFF2-40B4-BE49-F238E27FC236}">
                        <a16:creationId xmlns:a16="http://schemas.microsoft.com/office/drawing/2014/main" id="{A6A91448-493B-44BB-87D9-E8E9A4FA71E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0" name="Rechte verbindingslijn 149">
                    <a:extLst>
                      <a:ext uri="{FF2B5EF4-FFF2-40B4-BE49-F238E27FC236}">
                        <a16:creationId xmlns:a16="http://schemas.microsoft.com/office/drawing/2014/main" id="{81958A12-F1A8-44CA-803B-69B6E2E9EF0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145" name="Pijl: rechts 144">
                  <a:extLst>
                    <a:ext uri="{FF2B5EF4-FFF2-40B4-BE49-F238E27FC236}">
                      <a16:creationId xmlns:a16="http://schemas.microsoft.com/office/drawing/2014/main" id="{16B69E86-DCE5-40DC-B5BC-0D9533094AEC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14" name="Groep 113">
                <a:extLst>
                  <a:ext uri="{FF2B5EF4-FFF2-40B4-BE49-F238E27FC236}">
                    <a16:creationId xmlns:a16="http://schemas.microsoft.com/office/drawing/2014/main" id="{569E2761-F813-4B6B-B5E4-D8F6D163699C}"/>
                  </a:ext>
                </a:extLst>
              </p:cNvPr>
              <p:cNvGrpSpPr/>
              <p:nvPr userDrawn="1"/>
            </p:nvGrpSpPr>
            <p:grpSpPr>
              <a:xfrm>
                <a:off x="-3605171" y="830871"/>
                <a:ext cx="139423" cy="109566"/>
                <a:chOff x="-2866744" y="518074"/>
                <a:chExt cx="168701" cy="132575"/>
              </a:xfrm>
            </p:grpSpPr>
            <p:grpSp>
              <p:nvGrpSpPr>
                <p:cNvPr id="137" name="Groep 136">
                  <a:extLst>
                    <a:ext uri="{FF2B5EF4-FFF2-40B4-BE49-F238E27FC236}">
                      <a16:creationId xmlns:a16="http://schemas.microsoft.com/office/drawing/2014/main" id="{D90FFFE9-9A68-47F2-B14C-D9B0AA3A0811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139" name="Rechte verbindingslijn 138">
                    <a:extLst>
                      <a:ext uri="{FF2B5EF4-FFF2-40B4-BE49-F238E27FC236}">
                        <a16:creationId xmlns:a16="http://schemas.microsoft.com/office/drawing/2014/main" id="{6586F801-1BD6-48DB-8226-C43411D29C2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0" name="Rechte verbindingslijn 139">
                    <a:extLst>
                      <a:ext uri="{FF2B5EF4-FFF2-40B4-BE49-F238E27FC236}">
                        <a16:creationId xmlns:a16="http://schemas.microsoft.com/office/drawing/2014/main" id="{62D77815-963A-4E6E-AE40-1BC8316454A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1" name="Rechte verbindingslijn 140">
                    <a:extLst>
                      <a:ext uri="{FF2B5EF4-FFF2-40B4-BE49-F238E27FC236}">
                        <a16:creationId xmlns:a16="http://schemas.microsoft.com/office/drawing/2014/main" id="{EB090EA0-08ED-489C-BC05-A0B5B6C2B5E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2" name="Rechte verbindingslijn 141">
                    <a:extLst>
                      <a:ext uri="{FF2B5EF4-FFF2-40B4-BE49-F238E27FC236}">
                        <a16:creationId xmlns:a16="http://schemas.microsoft.com/office/drawing/2014/main" id="{B6F9435C-92DF-4559-8243-096E98E0110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3" name="Rechte verbindingslijn 142">
                    <a:extLst>
                      <a:ext uri="{FF2B5EF4-FFF2-40B4-BE49-F238E27FC236}">
                        <a16:creationId xmlns:a16="http://schemas.microsoft.com/office/drawing/2014/main" id="{E936F4B0-2BCA-4FE0-814A-C24A460BE14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138" name="Pijl: rechts 137">
                  <a:extLst>
                    <a:ext uri="{FF2B5EF4-FFF2-40B4-BE49-F238E27FC236}">
                      <a16:creationId xmlns:a16="http://schemas.microsoft.com/office/drawing/2014/main" id="{CB716D36-A5AD-46FE-ACAB-03EA597721CC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cxnSp>
            <p:nvCxnSpPr>
              <p:cNvPr id="115" name="Rechte verbindingslijn 114">
                <a:extLst>
                  <a:ext uri="{FF2B5EF4-FFF2-40B4-BE49-F238E27FC236}">
                    <a16:creationId xmlns:a16="http://schemas.microsoft.com/office/drawing/2014/main" id="{3B2CA2E4-F81B-4CD9-94B7-A276CD656D0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459956" y="588169"/>
                <a:ext cx="547687" cy="219076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16" name="Rechte verbindingslijn 115">
                <a:extLst>
                  <a:ext uri="{FF2B5EF4-FFF2-40B4-BE49-F238E27FC236}">
                    <a16:creationId xmlns:a16="http://schemas.microsoft.com/office/drawing/2014/main" id="{FB9A8526-58B5-4B10-9AF8-4DEE73853CA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224213" y="828675"/>
                <a:ext cx="319088" cy="0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sp>
            <p:nvSpPr>
              <p:cNvPr id="117" name="Rechthoek 116">
                <a:extLst>
                  <a:ext uri="{FF2B5EF4-FFF2-40B4-BE49-F238E27FC236}">
                    <a16:creationId xmlns:a16="http://schemas.microsoft.com/office/drawing/2014/main" id="{44E733AA-9F3E-4FE7-B1C6-3795CFB551CC}"/>
                  </a:ext>
                </a:extLst>
              </p:cNvPr>
              <p:cNvSpPr/>
              <p:nvPr userDrawn="1"/>
            </p:nvSpPr>
            <p:spPr>
              <a:xfrm>
                <a:off x="-2559903" y="512179"/>
                <a:ext cx="2189042" cy="15108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Tekstniveau omhoog</a:t>
                </a:r>
              </a:p>
            </p:txBody>
          </p:sp>
          <p:sp>
            <p:nvSpPr>
              <p:cNvPr id="118" name="Rechthoek 117">
                <a:extLst>
                  <a:ext uri="{FF2B5EF4-FFF2-40B4-BE49-F238E27FC236}">
                    <a16:creationId xmlns:a16="http://schemas.microsoft.com/office/drawing/2014/main" id="{3B771A4D-8A3D-4DE9-B299-17F5FEEC3596}"/>
                  </a:ext>
                </a:extLst>
              </p:cNvPr>
              <p:cNvSpPr/>
              <p:nvPr userDrawn="1"/>
            </p:nvSpPr>
            <p:spPr>
              <a:xfrm>
                <a:off x="-2559903" y="819562"/>
                <a:ext cx="2189043" cy="142202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Tekstniveau omlaag</a:t>
                </a:r>
              </a:p>
            </p:txBody>
          </p:sp>
          <p:grpSp>
            <p:nvGrpSpPr>
              <p:cNvPr id="119" name="Groep 118">
                <a:extLst>
                  <a:ext uri="{FF2B5EF4-FFF2-40B4-BE49-F238E27FC236}">
                    <a16:creationId xmlns:a16="http://schemas.microsoft.com/office/drawing/2014/main" id="{F04B8B8D-DCA7-4E96-ABCC-AC528467C009}"/>
                  </a:ext>
                </a:extLst>
              </p:cNvPr>
              <p:cNvGrpSpPr/>
              <p:nvPr userDrawn="1"/>
            </p:nvGrpSpPr>
            <p:grpSpPr>
              <a:xfrm>
                <a:off x="-2916763" y="769168"/>
                <a:ext cx="268738" cy="248381"/>
                <a:chOff x="-2916763" y="769168"/>
                <a:chExt cx="268738" cy="248381"/>
              </a:xfrm>
            </p:grpSpPr>
            <p:sp>
              <p:nvSpPr>
                <p:cNvPr id="129" name="Rechthoek 128">
                  <a:extLst>
                    <a:ext uri="{FF2B5EF4-FFF2-40B4-BE49-F238E27FC236}">
                      <a16:creationId xmlns:a16="http://schemas.microsoft.com/office/drawing/2014/main" id="{EA30453F-E719-41B5-BF97-ABBB8DD64BEF}"/>
                    </a:ext>
                  </a:extLst>
                </p:cNvPr>
                <p:cNvSpPr/>
                <p:nvPr userDrawn="1"/>
              </p:nvSpPr>
              <p:spPr>
                <a:xfrm>
                  <a:off x="-2916763" y="769168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130" name="Groep 129">
                  <a:extLst>
                    <a:ext uri="{FF2B5EF4-FFF2-40B4-BE49-F238E27FC236}">
                      <a16:creationId xmlns:a16="http://schemas.microsoft.com/office/drawing/2014/main" id="{3E605C66-C9EB-4918-AA2E-7D8AB94B2C1C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132" name="Rechte verbindingslijn 131">
                    <a:extLst>
                      <a:ext uri="{FF2B5EF4-FFF2-40B4-BE49-F238E27FC236}">
                        <a16:creationId xmlns:a16="http://schemas.microsoft.com/office/drawing/2014/main" id="{CC2583E0-734C-42A9-9F8C-B1C8F88C34C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3" name="Rechte verbindingslijn 132">
                    <a:extLst>
                      <a:ext uri="{FF2B5EF4-FFF2-40B4-BE49-F238E27FC236}">
                        <a16:creationId xmlns:a16="http://schemas.microsoft.com/office/drawing/2014/main" id="{14B8C9A6-3499-49F6-AFAF-4C9493583B3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4" name="Rechte verbindingslijn 133">
                    <a:extLst>
                      <a:ext uri="{FF2B5EF4-FFF2-40B4-BE49-F238E27FC236}">
                        <a16:creationId xmlns:a16="http://schemas.microsoft.com/office/drawing/2014/main" id="{47F061A8-8A38-4E2C-8E3F-ED450EC6090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5" name="Rechte verbindingslijn 134">
                    <a:extLst>
                      <a:ext uri="{FF2B5EF4-FFF2-40B4-BE49-F238E27FC236}">
                        <a16:creationId xmlns:a16="http://schemas.microsoft.com/office/drawing/2014/main" id="{43594370-801D-4F2A-AC8E-9C4D33AE4EE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6" name="Rechte verbindingslijn 135">
                    <a:extLst>
                      <a:ext uri="{FF2B5EF4-FFF2-40B4-BE49-F238E27FC236}">
                        <a16:creationId xmlns:a16="http://schemas.microsoft.com/office/drawing/2014/main" id="{21596418-03BE-4D0F-A52F-9CDB88828B2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131" name="Pijl: rechts 130">
                  <a:extLst>
                    <a:ext uri="{FF2B5EF4-FFF2-40B4-BE49-F238E27FC236}">
                      <a16:creationId xmlns:a16="http://schemas.microsoft.com/office/drawing/2014/main" id="{F6F900C4-0C4C-4917-A22D-59847977C036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20" name="Groep 119">
                <a:extLst>
                  <a:ext uri="{FF2B5EF4-FFF2-40B4-BE49-F238E27FC236}">
                    <a16:creationId xmlns:a16="http://schemas.microsoft.com/office/drawing/2014/main" id="{4745D2DD-3CD8-48BA-AF7C-F4E8BE4BEE97}"/>
                  </a:ext>
                </a:extLst>
              </p:cNvPr>
              <p:cNvGrpSpPr/>
              <p:nvPr userDrawn="1"/>
            </p:nvGrpSpPr>
            <p:grpSpPr>
              <a:xfrm>
                <a:off x="-2916763" y="460171"/>
                <a:ext cx="268738" cy="248381"/>
                <a:chOff x="-2916763" y="460171"/>
                <a:chExt cx="268738" cy="248381"/>
              </a:xfrm>
            </p:grpSpPr>
            <p:sp>
              <p:nvSpPr>
                <p:cNvPr id="121" name="Rechthoek 120">
                  <a:extLst>
                    <a:ext uri="{FF2B5EF4-FFF2-40B4-BE49-F238E27FC236}">
                      <a16:creationId xmlns:a16="http://schemas.microsoft.com/office/drawing/2014/main" id="{6FF4A65A-C4CF-4D9E-A0E3-1A434C942ED1}"/>
                    </a:ext>
                  </a:extLst>
                </p:cNvPr>
                <p:cNvSpPr/>
                <p:nvPr userDrawn="1"/>
              </p:nvSpPr>
              <p:spPr>
                <a:xfrm>
                  <a:off x="-2916763" y="460171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122" name="Groep 121">
                  <a:extLst>
                    <a:ext uri="{FF2B5EF4-FFF2-40B4-BE49-F238E27FC236}">
                      <a16:creationId xmlns:a16="http://schemas.microsoft.com/office/drawing/2014/main" id="{D8C07821-423B-48CF-9158-3D8843B7C8B9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124" name="Rechte verbindingslijn 123">
                    <a:extLst>
                      <a:ext uri="{FF2B5EF4-FFF2-40B4-BE49-F238E27FC236}">
                        <a16:creationId xmlns:a16="http://schemas.microsoft.com/office/drawing/2014/main" id="{445F03D2-4843-45FE-B137-704BC69F6FC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25" name="Rechte verbindingslijn 124">
                    <a:extLst>
                      <a:ext uri="{FF2B5EF4-FFF2-40B4-BE49-F238E27FC236}">
                        <a16:creationId xmlns:a16="http://schemas.microsoft.com/office/drawing/2014/main" id="{6EE0ECCF-A8F4-40D9-9765-54092FC3586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26" name="Rechte verbindingslijn 125">
                    <a:extLst>
                      <a:ext uri="{FF2B5EF4-FFF2-40B4-BE49-F238E27FC236}">
                        <a16:creationId xmlns:a16="http://schemas.microsoft.com/office/drawing/2014/main" id="{1DD7AAA6-33C8-42B2-B4D5-C8C0A87BD43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27" name="Rechte verbindingslijn 126">
                    <a:extLst>
                      <a:ext uri="{FF2B5EF4-FFF2-40B4-BE49-F238E27FC236}">
                        <a16:creationId xmlns:a16="http://schemas.microsoft.com/office/drawing/2014/main" id="{1C463A8D-FCB6-4357-A718-49F831B39E4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28" name="Rechte verbindingslijn 127">
                    <a:extLst>
                      <a:ext uri="{FF2B5EF4-FFF2-40B4-BE49-F238E27FC236}">
                        <a16:creationId xmlns:a16="http://schemas.microsoft.com/office/drawing/2014/main" id="{E8AF8BAF-DE53-4259-B86E-E4FB5728B33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123" name="Pijl: rechts 122">
                  <a:extLst>
                    <a:ext uri="{FF2B5EF4-FFF2-40B4-BE49-F238E27FC236}">
                      <a16:creationId xmlns:a16="http://schemas.microsoft.com/office/drawing/2014/main" id="{891F1C3E-01AB-4580-9AB4-73A651BD868E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105" name="Groep 104">
              <a:extLst>
                <a:ext uri="{FF2B5EF4-FFF2-40B4-BE49-F238E27FC236}">
                  <a16:creationId xmlns:a16="http://schemas.microsoft.com/office/drawing/2014/main" id="{1F57F321-1442-44E9-A8F8-EB88B16656D0}"/>
                </a:ext>
              </a:extLst>
            </p:cNvPr>
            <p:cNvGrpSpPr/>
            <p:nvPr userDrawn="1"/>
          </p:nvGrpSpPr>
          <p:grpSpPr>
            <a:xfrm>
              <a:off x="-938434" y="5326819"/>
              <a:ext cx="627798" cy="576693"/>
              <a:chOff x="-1753862" y="6112775"/>
              <a:chExt cx="759635" cy="697798"/>
            </a:xfrm>
          </p:grpSpPr>
          <p:grpSp>
            <p:nvGrpSpPr>
              <p:cNvPr id="106" name="Inspireren">
                <a:extLst>
                  <a:ext uri="{FF2B5EF4-FFF2-40B4-BE49-F238E27FC236}">
                    <a16:creationId xmlns:a16="http://schemas.microsoft.com/office/drawing/2014/main" id="{5E07524D-53F4-42C2-95C4-EA18DE393AC1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-1484858" y="6112775"/>
                <a:ext cx="205431" cy="293286"/>
                <a:chOff x="4768" y="2783"/>
                <a:chExt cx="788" cy="1125"/>
              </a:xfrm>
              <a:gradFill>
                <a:gsLst>
                  <a:gs pos="0">
                    <a:srgbClr val="9D9FA1"/>
                  </a:gs>
                  <a:gs pos="70000">
                    <a:srgbClr val="211F26"/>
                  </a:gs>
                </a:gsLst>
                <a:lin ang="2700000" scaled="0"/>
              </a:gradFill>
            </p:grpSpPr>
            <p:sp>
              <p:nvSpPr>
                <p:cNvPr id="108" name="Freeform 12">
                  <a:extLst>
                    <a:ext uri="{FF2B5EF4-FFF2-40B4-BE49-F238E27FC236}">
                      <a16:creationId xmlns:a16="http://schemas.microsoft.com/office/drawing/2014/main" id="{56CEF452-8D66-4E89-9C29-1BDBF2DA4B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1" y="3186"/>
                  <a:ext cx="319" cy="288"/>
                </a:xfrm>
                <a:custGeom>
                  <a:avLst/>
                  <a:gdLst>
                    <a:gd name="T0" fmla="*/ 220 w 319"/>
                    <a:gd name="T1" fmla="*/ 288 h 288"/>
                    <a:gd name="T2" fmla="*/ 107 w 319"/>
                    <a:gd name="T3" fmla="*/ 288 h 288"/>
                    <a:gd name="T4" fmla="*/ 0 w 319"/>
                    <a:gd name="T5" fmla="*/ 0 h 288"/>
                    <a:gd name="T6" fmla="*/ 319 w 319"/>
                    <a:gd name="T7" fmla="*/ 0 h 288"/>
                    <a:gd name="T8" fmla="*/ 220 w 319"/>
                    <a:gd name="T9" fmla="*/ 28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9" h="288">
                      <a:moveTo>
                        <a:pt x="220" y="288"/>
                      </a:moveTo>
                      <a:lnTo>
                        <a:pt x="107" y="288"/>
                      </a:lnTo>
                      <a:lnTo>
                        <a:pt x="0" y="0"/>
                      </a:lnTo>
                      <a:lnTo>
                        <a:pt x="319" y="0"/>
                      </a:lnTo>
                      <a:lnTo>
                        <a:pt x="220" y="288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109" name="Freeform 13">
                  <a:extLst>
                    <a:ext uri="{FF2B5EF4-FFF2-40B4-BE49-F238E27FC236}">
                      <a16:creationId xmlns:a16="http://schemas.microsoft.com/office/drawing/2014/main" id="{3BF94663-B948-4147-97C5-89551A12FF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2" y="3796"/>
                  <a:ext cx="282" cy="112"/>
                </a:xfrm>
                <a:custGeom>
                  <a:avLst/>
                  <a:gdLst>
                    <a:gd name="T0" fmla="*/ 229 w 251"/>
                    <a:gd name="T1" fmla="*/ 70 h 100"/>
                    <a:gd name="T2" fmla="*/ 229 w 251"/>
                    <a:gd name="T3" fmla="*/ 69 h 100"/>
                    <a:gd name="T4" fmla="*/ 251 w 251"/>
                    <a:gd name="T5" fmla="*/ 0 h 100"/>
                    <a:gd name="T6" fmla="*/ 0 w 251"/>
                    <a:gd name="T7" fmla="*/ 0 h 100"/>
                    <a:gd name="T8" fmla="*/ 22 w 251"/>
                    <a:gd name="T9" fmla="*/ 69 h 100"/>
                    <a:gd name="T10" fmla="*/ 63 w 251"/>
                    <a:gd name="T11" fmla="*/ 100 h 100"/>
                    <a:gd name="T12" fmla="*/ 188 w 251"/>
                    <a:gd name="T13" fmla="*/ 100 h 100"/>
                    <a:gd name="T14" fmla="*/ 229 w 251"/>
                    <a:gd name="T15" fmla="*/ 71 h 100"/>
                    <a:gd name="T16" fmla="*/ 229 w 251"/>
                    <a:gd name="T17" fmla="*/ 71 h 100"/>
                    <a:gd name="T18" fmla="*/ 229 w 251"/>
                    <a:gd name="T19" fmla="*/ 7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1" h="100">
                      <a:moveTo>
                        <a:pt x="229" y="70"/>
                      </a:moveTo>
                      <a:cubicBezTo>
                        <a:pt x="229" y="70"/>
                        <a:pt x="229" y="69"/>
                        <a:pt x="229" y="69"/>
                      </a:cubicBezTo>
                      <a:cubicBezTo>
                        <a:pt x="251" y="0"/>
                        <a:pt x="251" y="0"/>
                        <a:pt x="25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7" y="87"/>
                        <a:pt x="44" y="100"/>
                        <a:pt x="63" y="100"/>
                      </a:cubicBezTo>
                      <a:cubicBezTo>
                        <a:pt x="188" y="100"/>
                        <a:pt x="188" y="100"/>
                        <a:pt x="188" y="100"/>
                      </a:cubicBezTo>
                      <a:cubicBezTo>
                        <a:pt x="207" y="100"/>
                        <a:pt x="223" y="88"/>
                        <a:pt x="229" y="71"/>
                      </a:cubicBezTo>
                      <a:cubicBezTo>
                        <a:pt x="229" y="71"/>
                        <a:pt x="229" y="71"/>
                        <a:pt x="229" y="71"/>
                      </a:cubicBezTo>
                      <a:lnTo>
                        <a:pt x="229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110" name="Freeform 14">
                  <a:extLst>
                    <a:ext uri="{FF2B5EF4-FFF2-40B4-BE49-F238E27FC236}">
                      <a16:creationId xmlns:a16="http://schemas.microsoft.com/office/drawing/2014/main" id="{B6C42E4B-D2DA-469B-8AE2-311B8E9A8FA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68" y="2783"/>
                  <a:ext cx="788" cy="966"/>
                </a:xfrm>
                <a:custGeom>
                  <a:avLst/>
                  <a:gdLst>
                    <a:gd name="T0" fmla="*/ 351 w 702"/>
                    <a:gd name="T1" fmla="*/ 0 h 860"/>
                    <a:gd name="T2" fmla="*/ 0 w 702"/>
                    <a:gd name="T3" fmla="*/ 351 h 860"/>
                    <a:gd name="T4" fmla="*/ 134 w 702"/>
                    <a:gd name="T5" fmla="*/ 627 h 860"/>
                    <a:gd name="T6" fmla="*/ 165 w 702"/>
                    <a:gd name="T7" fmla="*/ 718 h 860"/>
                    <a:gd name="T8" fmla="*/ 266 w 702"/>
                    <a:gd name="T9" fmla="*/ 718 h 860"/>
                    <a:gd name="T10" fmla="*/ 266 w 702"/>
                    <a:gd name="T11" fmla="*/ 718 h 860"/>
                    <a:gd name="T12" fmla="*/ 434 w 702"/>
                    <a:gd name="T13" fmla="*/ 718 h 860"/>
                    <a:gd name="T14" fmla="*/ 419 w 702"/>
                    <a:gd name="T15" fmla="*/ 760 h 860"/>
                    <a:gd name="T16" fmla="*/ 284 w 702"/>
                    <a:gd name="T17" fmla="*/ 760 h 860"/>
                    <a:gd name="T18" fmla="*/ 284 w 702"/>
                    <a:gd name="T19" fmla="*/ 760 h 860"/>
                    <a:gd name="T20" fmla="*/ 179 w 702"/>
                    <a:gd name="T21" fmla="*/ 760 h 860"/>
                    <a:gd name="T22" fmla="*/ 212 w 702"/>
                    <a:gd name="T23" fmla="*/ 860 h 860"/>
                    <a:gd name="T24" fmla="*/ 212 w 702"/>
                    <a:gd name="T25" fmla="*/ 860 h 860"/>
                    <a:gd name="T26" fmla="*/ 216 w 702"/>
                    <a:gd name="T27" fmla="*/ 860 h 860"/>
                    <a:gd name="T28" fmla="*/ 488 w 702"/>
                    <a:gd name="T29" fmla="*/ 860 h 860"/>
                    <a:gd name="T30" fmla="*/ 491 w 702"/>
                    <a:gd name="T31" fmla="*/ 860 h 860"/>
                    <a:gd name="T32" fmla="*/ 570 w 702"/>
                    <a:gd name="T33" fmla="*/ 625 h 860"/>
                    <a:gd name="T34" fmla="*/ 702 w 702"/>
                    <a:gd name="T35" fmla="*/ 351 h 860"/>
                    <a:gd name="T36" fmla="*/ 351 w 702"/>
                    <a:gd name="T37" fmla="*/ 0 h 860"/>
                    <a:gd name="T38" fmla="*/ 587 w 702"/>
                    <a:gd name="T39" fmla="*/ 438 h 860"/>
                    <a:gd name="T40" fmla="*/ 485 w 702"/>
                    <a:gd name="T41" fmla="*/ 563 h 860"/>
                    <a:gd name="T42" fmla="*/ 454 w 702"/>
                    <a:gd name="T43" fmla="*/ 658 h 860"/>
                    <a:gd name="T44" fmla="*/ 250 w 702"/>
                    <a:gd name="T45" fmla="*/ 658 h 860"/>
                    <a:gd name="T46" fmla="*/ 219 w 702"/>
                    <a:gd name="T47" fmla="*/ 565 h 860"/>
                    <a:gd name="T48" fmla="*/ 115 w 702"/>
                    <a:gd name="T49" fmla="*/ 439 h 860"/>
                    <a:gd name="T50" fmla="*/ 99 w 702"/>
                    <a:gd name="T51" fmla="*/ 351 h 860"/>
                    <a:gd name="T52" fmla="*/ 351 w 702"/>
                    <a:gd name="T53" fmla="*/ 99 h 860"/>
                    <a:gd name="T54" fmla="*/ 603 w 702"/>
                    <a:gd name="T55" fmla="*/ 351 h 860"/>
                    <a:gd name="T56" fmla="*/ 587 w 702"/>
                    <a:gd name="T57" fmla="*/ 438 h 8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702" h="860">
                      <a:moveTo>
                        <a:pt x="351" y="0"/>
                      </a:moveTo>
                      <a:cubicBezTo>
                        <a:pt x="157" y="0"/>
                        <a:pt x="0" y="157"/>
                        <a:pt x="0" y="351"/>
                      </a:cubicBezTo>
                      <a:cubicBezTo>
                        <a:pt x="0" y="463"/>
                        <a:pt x="52" y="562"/>
                        <a:pt x="134" y="627"/>
                      </a:cubicBezTo>
                      <a:cubicBezTo>
                        <a:pt x="165" y="718"/>
                        <a:pt x="165" y="718"/>
                        <a:pt x="165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434" y="718"/>
                        <a:pt x="434" y="718"/>
                        <a:pt x="434" y="718"/>
                      </a:cubicBezTo>
                      <a:cubicBezTo>
                        <a:pt x="419" y="760"/>
                        <a:pt x="419" y="760"/>
                        <a:pt x="419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179" y="760"/>
                        <a:pt x="179" y="760"/>
                        <a:pt x="179" y="7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6" y="860"/>
                        <a:pt x="216" y="860"/>
                        <a:pt x="216" y="860"/>
                      </a:cubicBezTo>
                      <a:cubicBezTo>
                        <a:pt x="488" y="860"/>
                        <a:pt x="488" y="860"/>
                        <a:pt x="488" y="860"/>
                      </a:cubicBezTo>
                      <a:cubicBezTo>
                        <a:pt x="491" y="860"/>
                        <a:pt x="491" y="860"/>
                        <a:pt x="491" y="860"/>
                      </a:cubicBezTo>
                      <a:cubicBezTo>
                        <a:pt x="570" y="625"/>
                        <a:pt x="570" y="625"/>
                        <a:pt x="570" y="625"/>
                      </a:cubicBezTo>
                      <a:cubicBezTo>
                        <a:pt x="651" y="560"/>
                        <a:pt x="702" y="461"/>
                        <a:pt x="702" y="351"/>
                      </a:cubicBezTo>
                      <a:cubicBezTo>
                        <a:pt x="702" y="157"/>
                        <a:pt x="545" y="0"/>
                        <a:pt x="351" y="0"/>
                      </a:cubicBezTo>
                      <a:close/>
                      <a:moveTo>
                        <a:pt x="587" y="438"/>
                      </a:moveTo>
                      <a:cubicBezTo>
                        <a:pt x="568" y="490"/>
                        <a:pt x="531" y="534"/>
                        <a:pt x="485" y="563"/>
                      </a:cubicBezTo>
                      <a:cubicBezTo>
                        <a:pt x="454" y="658"/>
                        <a:pt x="454" y="658"/>
                        <a:pt x="454" y="658"/>
                      </a:cubicBezTo>
                      <a:cubicBezTo>
                        <a:pt x="250" y="658"/>
                        <a:pt x="250" y="658"/>
                        <a:pt x="250" y="658"/>
                      </a:cubicBezTo>
                      <a:cubicBezTo>
                        <a:pt x="219" y="565"/>
                        <a:pt x="219" y="565"/>
                        <a:pt x="219" y="565"/>
                      </a:cubicBezTo>
                      <a:cubicBezTo>
                        <a:pt x="172" y="536"/>
                        <a:pt x="135" y="491"/>
                        <a:pt x="115" y="439"/>
                      </a:cubicBezTo>
                      <a:cubicBezTo>
                        <a:pt x="105" y="411"/>
                        <a:pt x="99" y="382"/>
                        <a:pt x="99" y="351"/>
                      </a:cubicBezTo>
                      <a:cubicBezTo>
                        <a:pt x="99" y="212"/>
                        <a:pt x="212" y="99"/>
                        <a:pt x="351" y="99"/>
                      </a:cubicBezTo>
                      <a:cubicBezTo>
                        <a:pt x="490" y="99"/>
                        <a:pt x="603" y="212"/>
                        <a:pt x="603" y="351"/>
                      </a:cubicBezTo>
                      <a:cubicBezTo>
                        <a:pt x="603" y="381"/>
                        <a:pt x="597" y="411"/>
                        <a:pt x="587" y="4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</p:grpSp>
          <p:sp>
            <p:nvSpPr>
              <p:cNvPr id="107" name="Tekstvak 106">
                <a:extLst>
                  <a:ext uri="{FF2B5EF4-FFF2-40B4-BE49-F238E27FC236}">
                    <a16:creationId xmlns:a16="http://schemas.microsoft.com/office/drawing/2014/main" id="{A5E58528-A958-4931-91EB-E4CB79242AF5}"/>
                  </a:ext>
                </a:extLst>
              </p:cNvPr>
              <p:cNvSpPr txBox="1"/>
              <p:nvPr userDrawn="1"/>
            </p:nvSpPr>
            <p:spPr>
              <a:xfrm>
                <a:off x="-1753862" y="6420664"/>
                <a:ext cx="759635" cy="389909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Support &amp;</a:t>
                </a:r>
                <a:b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Inspiratie</a:t>
                </a:r>
              </a:p>
            </p:txBody>
          </p:sp>
        </p:grpSp>
      </p:grpSp>
      <p:sp>
        <p:nvSpPr>
          <p:cNvPr id="12" name="- INFO">
            <a:extLst>
              <a:ext uri="{FF2B5EF4-FFF2-40B4-BE49-F238E27FC236}">
                <a16:creationId xmlns:a16="http://schemas.microsoft.com/office/drawing/2014/main" id="{618D8543-DAE1-4890-8399-868CB9C8A47A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Grafiek [2x]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8" y="722568"/>
            <a:ext cx="11109325" cy="709102"/>
          </a:xfrm>
        </p:spPr>
        <p:txBody>
          <a:bodyPr/>
          <a:lstStyle/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 dirty="0"/>
              <a:t>Erasmus University Rotterdam 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BC724EB9-697C-4B32-B028-11C0B350573B}" type="datetime1">
              <a:rPr lang="nl-NL" smtClean="0"/>
              <a:pPr/>
              <a:t>27-1-2021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53" name="grafiek">
            <a:extLst>
              <a:ext uri="{FF2B5EF4-FFF2-40B4-BE49-F238E27FC236}">
                <a16:creationId xmlns:a16="http://schemas.microsoft.com/office/drawing/2014/main" id="{D0E7D95D-7742-475E-8D71-98391749B406}"/>
              </a:ext>
            </a:extLst>
          </p:cNvPr>
          <p:cNvSpPr>
            <a:spLocks noGrp="1"/>
          </p:cNvSpPr>
          <p:nvPr>
            <p:ph type="chart" sz="quarter" idx="15" hasCustomPrompt="1"/>
          </p:nvPr>
        </p:nvSpPr>
        <p:spPr>
          <a:xfrm>
            <a:off x="6369708" y="1963738"/>
            <a:ext cx="5274605" cy="4344987"/>
          </a:xfrm>
        </p:spPr>
        <p:txBody>
          <a:bodyPr bIns="126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grafiek in te voegen</a:t>
            </a:r>
          </a:p>
        </p:txBody>
      </p:sp>
      <p:sp>
        <p:nvSpPr>
          <p:cNvPr id="154" name="grafiek">
            <a:extLst>
              <a:ext uri="{FF2B5EF4-FFF2-40B4-BE49-F238E27FC236}">
                <a16:creationId xmlns:a16="http://schemas.microsoft.com/office/drawing/2014/main" id="{82407C48-E22A-4E0B-B445-39516DB0AD1C}"/>
              </a:ext>
            </a:extLst>
          </p:cNvPr>
          <p:cNvSpPr>
            <a:spLocks noGrp="1"/>
          </p:cNvSpPr>
          <p:nvPr>
            <p:ph type="chart" sz="quarter" idx="16" hasCustomPrompt="1"/>
          </p:nvPr>
        </p:nvSpPr>
        <p:spPr>
          <a:xfrm>
            <a:off x="547690" y="1963738"/>
            <a:ext cx="5274605" cy="4344987"/>
          </a:xfrm>
        </p:spPr>
        <p:txBody>
          <a:bodyPr bIns="126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grafiek in te voegen</a:t>
            </a:r>
          </a:p>
        </p:txBody>
      </p:sp>
    </p:spTree>
    <p:extLst>
      <p:ext uri="{BB962C8B-B14F-4D97-AF65-F5344CB8AC3E}">
        <p14:creationId xmlns:p14="http://schemas.microsoft.com/office/powerpoint/2010/main" val="24751112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fiek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" name="- INSTRUCTIES">
            <a:extLst>
              <a:ext uri="{FF2B5EF4-FFF2-40B4-BE49-F238E27FC236}">
                <a16:creationId xmlns:a16="http://schemas.microsoft.com/office/drawing/2014/main" id="{D1551607-46E6-41E9-9E3F-7CFB18DABE66}"/>
              </a:ext>
            </a:extLst>
          </p:cNvPr>
          <p:cNvGrpSpPr/>
          <p:nvPr userDrawn="1"/>
        </p:nvGrpSpPr>
        <p:grpSpPr>
          <a:xfrm>
            <a:off x="12377867" y="1"/>
            <a:ext cx="3693386" cy="6056851"/>
            <a:chOff x="-3786437" y="1"/>
            <a:chExt cx="3693386" cy="6056851"/>
          </a:xfrm>
        </p:grpSpPr>
        <p:sp>
          <p:nvSpPr>
            <p:cNvPr id="155" name="Rechthoek 154">
              <a:extLst>
                <a:ext uri="{FF2B5EF4-FFF2-40B4-BE49-F238E27FC236}">
                  <a16:creationId xmlns:a16="http://schemas.microsoft.com/office/drawing/2014/main" id="{D7DEDC6E-D867-4AF6-9564-60960D336564}"/>
                </a:ext>
              </a:extLst>
            </p:cNvPr>
            <p:cNvSpPr/>
            <p:nvPr userDrawn="1"/>
          </p:nvSpPr>
          <p:spPr>
            <a:xfrm>
              <a:off x="-3786165" y="3575647"/>
              <a:ext cx="3593091" cy="17526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Grafiek data bewerken</a:t>
              </a:r>
            </a:p>
          </p:txBody>
        </p:sp>
        <p:sp>
          <p:nvSpPr>
            <p:cNvPr id="157" name="Ovaal 156">
              <a:extLst>
                <a:ext uri="{FF2B5EF4-FFF2-40B4-BE49-F238E27FC236}">
                  <a16:creationId xmlns:a16="http://schemas.microsoft.com/office/drawing/2014/main" id="{0BE0A0ED-3C24-4123-9003-CD464579CBB5}"/>
                </a:ext>
              </a:extLst>
            </p:cNvPr>
            <p:cNvSpPr/>
            <p:nvPr userDrawn="1"/>
          </p:nvSpPr>
          <p:spPr>
            <a:xfrm>
              <a:off x="-3603587" y="4040245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158" name="Rechthoek 157">
              <a:extLst>
                <a:ext uri="{FF2B5EF4-FFF2-40B4-BE49-F238E27FC236}">
                  <a16:creationId xmlns:a16="http://schemas.microsoft.com/office/drawing/2014/main" id="{2D2E2512-D9FB-4DB7-9552-21748B9A2910}"/>
                </a:ext>
              </a:extLst>
            </p:cNvPr>
            <p:cNvSpPr/>
            <p:nvPr userDrawn="1"/>
          </p:nvSpPr>
          <p:spPr>
            <a:xfrm>
              <a:off x="-3319415" y="4040246"/>
              <a:ext cx="2944682" cy="327689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Klik met de rechter muisknop op de grafiek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en kies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‘Gegevens bewerken’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grpSp>
          <p:nvGrpSpPr>
            <p:cNvPr id="159" name="Groep 158">
              <a:extLst>
                <a:ext uri="{FF2B5EF4-FFF2-40B4-BE49-F238E27FC236}">
                  <a16:creationId xmlns:a16="http://schemas.microsoft.com/office/drawing/2014/main" id="{EA52623C-023B-4BF2-854E-DD3FC745038C}"/>
                </a:ext>
              </a:extLst>
            </p:cNvPr>
            <p:cNvGrpSpPr/>
            <p:nvPr userDrawn="1"/>
          </p:nvGrpSpPr>
          <p:grpSpPr>
            <a:xfrm>
              <a:off x="-3314821" y="4480038"/>
              <a:ext cx="1495189" cy="563933"/>
              <a:chOff x="-3314821" y="3310415"/>
              <a:chExt cx="1495189" cy="563933"/>
            </a:xfrm>
          </p:grpSpPr>
          <p:sp>
            <p:nvSpPr>
              <p:cNvPr id="185" name="Rechthoek 184">
                <a:extLst>
                  <a:ext uri="{FF2B5EF4-FFF2-40B4-BE49-F238E27FC236}">
                    <a16:creationId xmlns:a16="http://schemas.microsoft.com/office/drawing/2014/main" id="{53964A76-C993-4402-AF9F-9DEBCB7B4BC4}"/>
                  </a:ext>
                </a:extLst>
              </p:cNvPr>
              <p:cNvSpPr/>
              <p:nvPr userDrawn="1"/>
            </p:nvSpPr>
            <p:spPr>
              <a:xfrm>
                <a:off x="-3314821" y="3310415"/>
                <a:ext cx="1403797" cy="504851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86" name="Rechthoek 185">
                <a:extLst>
                  <a:ext uri="{FF2B5EF4-FFF2-40B4-BE49-F238E27FC236}">
                    <a16:creationId xmlns:a16="http://schemas.microsoft.com/office/drawing/2014/main" id="{2EC87B0C-F2D0-4BE0-ACE4-93AD1958F953}"/>
                  </a:ext>
                </a:extLst>
              </p:cNvPr>
              <p:cNvSpPr/>
              <p:nvPr userDrawn="1"/>
            </p:nvSpPr>
            <p:spPr>
              <a:xfrm>
                <a:off x="-3304719" y="3564140"/>
                <a:ext cx="1387813" cy="246608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87" name="Tekstvak 186">
                <a:extLst>
                  <a:ext uri="{FF2B5EF4-FFF2-40B4-BE49-F238E27FC236}">
                    <a16:creationId xmlns:a16="http://schemas.microsoft.com/office/drawing/2014/main" id="{D7D197AE-724F-41E2-8402-F664230EAF7E}"/>
                  </a:ext>
                </a:extLst>
              </p:cNvPr>
              <p:cNvSpPr txBox="1"/>
              <p:nvPr userDrawn="1"/>
            </p:nvSpPr>
            <p:spPr>
              <a:xfrm>
                <a:off x="-3122115" y="3369117"/>
                <a:ext cx="1258624" cy="137495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Grafiektype wijzigen</a:t>
                </a:r>
              </a:p>
            </p:txBody>
          </p:sp>
          <p:sp>
            <p:nvSpPr>
              <p:cNvPr id="188" name="Tekstvak 187">
                <a:extLst>
                  <a:ext uri="{FF2B5EF4-FFF2-40B4-BE49-F238E27FC236}">
                    <a16:creationId xmlns:a16="http://schemas.microsoft.com/office/drawing/2014/main" id="{DCE07DA9-4D48-4838-AE33-0CB989A5CA6F}"/>
                  </a:ext>
                </a:extLst>
              </p:cNvPr>
              <p:cNvSpPr txBox="1"/>
              <p:nvPr userDrawn="1"/>
            </p:nvSpPr>
            <p:spPr>
              <a:xfrm>
                <a:off x="-3115840" y="3624236"/>
                <a:ext cx="1296208" cy="126416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Gegevens bewerken</a:t>
                </a:r>
              </a:p>
            </p:txBody>
          </p:sp>
          <p:sp>
            <p:nvSpPr>
              <p:cNvPr id="189" name="Vrije vorm: vorm 188">
                <a:extLst>
                  <a:ext uri="{FF2B5EF4-FFF2-40B4-BE49-F238E27FC236}">
                    <a16:creationId xmlns:a16="http://schemas.microsoft.com/office/drawing/2014/main" id="{DAAAE860-FA2B-420B-9AC7-EDD3C95F0D8F}"/>
                  </a:ext>
                </a:extLst>
              </p:cNvPr>
              <p:cNvSpPr/>
              <p:nvPr userDrawn="1"/>
            </p:nvSpPr>
            <p:spPr>
              <a:xfrm>
                <a:off x="-1959834" y="3694348"/>
                <a:ext cx="97562" cy="180000"/>
              </a:xfrm>
              <a:custGeom>
                <a:avLst/>
                <a:gdLst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41194 w 880280"/>
                  <a:gd name="connsiteY2" fmla="*/ 96899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27546 w 880280"/>
                  <a:gd name="connsiteY2" fmla="*/ 975815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00250 w 880280"/>
                  <a:gd name="connsiteY2" fmla="*/ 100311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11791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498144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0280" h="1624084">
                    <a:moveTo>
                      <a:pt x="0" y="0"/>
                    </a:moveTo>
                    <a:lnTo>
                      <a:pt x="0" y="1262418"/>
                    </a:lnTo>
                    <a:lnTo>
                      <a:pt x="313898" y="996287"/>
                    </a:lnTo>
                    <a:lnTo>
                      <a:pt x="620973" y="1624084"/>
                    </a:lnTo>
                    <a:lnTo>
                      <a:pt x="839337" y="1480782"/>
                    </a:lnTo>
                    <a:lnTo>
                      <a:pt x="498144" y="900753"/>
                    </a:lnTo>
                    <a:lnTo>
                      <a:pt x="880280" y="8939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190" name="Groep 189">
                <a:extLst>
                  <a:ext uri="{FF2B5EF4-FFF2-40B4-BE49-F238E27FC236}">
                    <a16:creationId xmlns:a16="http://schemas.microsoft.com/office/drawing/2014/main" id="{3D7AF36C-7494-464F-95EC-40D01761ED12}"/>
                  </a:ext>
                </a:extLst>
              </p:cNvPr>
              <p:cNvGrpSpPr/>
              <p:nvPr userDrawn="1"/>
            </p:nvGrpSpPr>
            <p:grpSpPr>
              <a:xfrm>
                <a:off x="-3261976" y="3361742"/>
                <a:ext cx="139861" cy="152244"/>
                <a:chOff x="12574450" y="6053892"/>
                <a:chExt cx="169232" cy="184215"/>
              </a:xfrm>
            </p:grpSpPr>
            <p:sp>
              <p:nvSpPr>
                <p:cNvPr id="210" name="Rechthoek 209">
                  <a:extLst>
                    <a:ext uri="{FF2B5EF4-FFF2-40B4-BE49-F238E27FC236}">
                      <a16:creationId xmlns:a16="http://schemas.microsoft.com/office/drawing/2014/main" id="{0C33FDEC-7D3A-49B6-AB36-8C7986382489}"/>
                    </a:ext>
                  </a:extLst>
                </p:cNvPr>
                <p:cNvSpPr/>
                <p:nvPr userDrawn="1"/>
              </p:nvSpPr>
              <p:spPr>
                <a:xfrm>
                  <a:off x="12574450" y="6111529"/>
                  <a:ext cx="46293" cy="126577"/>
                </a:xfrm>
                <a:prstGeom prst="rect">
                  <a:avLst/>
                </a:prstGeom>
                <a:solidFill>
                  <a:srgbClr val="4D82B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0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11" name="Rechthoek 210">
                  <a:extLst>
                    <a:ext uri="{FF2B5EF4-FFF2-40B4-BE49-F238E27FC236}">
                      <a16:creationId xmlns:a16="http://schemas.microsoft.com/office/drawing/2014/main" id="{2B89FB64-C89F-4AA0-94F3-E074990AB6ED}"/>
                    </a:ext>
                  </a:extLst>
                </p:cNvPr>
                <p:cNvSpPr/>
                <p:nvPr userDrawn="1"/>
              </p:nvSpPr>
              <p:spPr>
                <a:xfrm>
                  <a:off x="12635427" y="6053892"/>
                  <a:ext cx="46293" cy="184215"/>
                </a:xfrm>
                <a:prstGeom prst="rect">
                  <a:avLst/>
                </a:prstGeom>
                <a:solidFill>
                  <a:srgbClr val="EDC8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0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12" name="Rechthoek 211">
                  <a:extLst>
                    <a:ext uri="{FF2B5EF4-FFF2-40B4-BE49-F238E27FC236}">
                      <a16:creationId xmlns:a16="http://schemas.microsoft.com/office/drawing/2014/main" id="{78924FA1-DB51-4036-9B93-2B5568F17E55}"/>
                    </a:ext>
                  </a:extLst>
                </p:cNvPr>
                <p:cNvSpPr/>
                <p:nvPr userDrawn="1"/>
              </p:nvSpPr>
              <p:spPr>
                <a:xfrm>
                  <a:off x="12697389" y="6094907"/>
                  <a:ext cx="46293" cy="143200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0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91" name="Groep 190">
                <a:extLst>
                  <a:ext uri="{FF2B5EF4-FFF2-40B4-BE49-F238E27FC236}">
                    <a16:creationId xmlns:a16="http://schemas.microsoft.com/office/drawing/2014/main" id="{6146ACB0-D02C-4C4B-AFFE-3BB19FBFA90D}"/>
                  </a:ext>
                </a:extLst>
              </p:cNvPr>
              <p:cNvGrpSpPr/>
              <p:nvPr userDrawn="1"/>
            </p:nvGrpSpPr>
            <p:grpSpPr>
              <a:xfrm>
                <a:off x="-3261070" y="3635199"/>
                <a:ext cx="168905" cy="104490"/>
                <a:chOff x="-3261070" y="3620931"/>
                <a:chExt cx="193920" cy="119965"/>
              </a:xfrm>
            </p:grpSpPr>
            <p:sp>
              <p:nvSpPr>
                <p:cNvPr id="192" name="Rechthoek 191">
                  <a:extLst>
                    <a:ext uri="{FF2B5EF4-FFF2-40B4-BE49-F238E27FC236}">
                      <a16:creationId xmlns:a16="http://schemas.microsoft.com/office/drawing/2014/main" id="{F671ECD2-C341-4DFB-84B4-3600530272F1}"/>
                    </a:ext>
                  </a:extLst>
                </p:cNvPr>
                <p:cNvSpPr/>
                <p:nvPr userDrawn="1"/>
              </p:nvSpPr>
              <p:spPr>
                <a:xfrm>
                  <a:off x="-3261070" y="3643881"/>
                  <a:ext cx="142985" cy="95206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193" name="Groep 192">
                  <a:extLst>
                    <a:ext uri="{FF2B5EF4-FFF2-40B4-BE49-F238E27FC236}">
                      <a16:creationId xmlns:a16="http://schemas.microsoft.com/office/drawing/2014/main" id="{7509BF7E-563D-4F24-95A0-3ED4442A8542}"/>
                    </a:ext>
                  </a:extLst>
                </p:cNvPr>
                <p:cNvGrpSpPr/>
                <p:nvPr userDrawn="1"/>
              </p:nvGrpSpPr>
              <p:grpSpPr>
                <a:xfrm>
                  <a:off x="-3261070" y="3622063"/>
                  <a:ext cx="141113" cy="117345"/>
                  <a:chOff x="1094874" y="-878306"/>
                  <a:chExt cx="867364" cy="613611"/>
                </a:xfrm>
              </p:grpSpPr>
              <p:cxnSp>
                <p:nvCxnSpPr>
                  <p:cNvPr id="203" name="Rechte verbindingslijn 202">
                    <a:extLst>
                      <a:ext uri="{FF2B5EF4-FFF2-40B4-BE49-F238E27FC236}">
                        <a16:creationId xmlns:a16="http://schemas.microsoft.com/office/drawing/2014/main" id="{CFBF46E0-0A61-4B4D-9661-9705261E78B8}"/>
                      </a:ext>
                    </a:extLst>
                  </p:cNvPr>
                  <p:cNvCxnSpPr>
                    <a:cxnSpLocks/>
                  </p:cNvCxnSpPr>
                  <p:nvPr userDrawn="1"/>
                </p:nvCxnSpPr>
                <p:spPr>
                  <a:xfrm>
                    <a:off x="1094874" y="-878305"/>
                    <a:ext cx="0" cy="613610"/>
                  </a:xfrm>
                  <a:prstGeom prst="line">
                    <a:avLst/>
                  </a:prstGeom>
                  <a:ln>
                    <a:solidFill>
                      <a:srgbClr val="81818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4" name="Rechte verbindingslijn 203">
                    <a:extLst>
                      <a:ext uri="{FF2B5EF4-FFF2-40B4-BE49-F238E27FC236}">
                        <a16:creationId xmlns:a16="http://schemas.microsoft.com/office/drawing/2014/main" id="{4BF697CC-2FC6-465C-99D4-9A11D4CB5C30}"/>
                      </a:ext>
                    </a:extLst>
                  </p:cNvPr>
                  <p:cNvCxnSpPr>
                    <a:cxnSpLocks/>
                  </p:cNvCxnSpPr>
                  <p:nvPr userDrawn="1"/>
                </p:nvCxnSpPr>
                <p:spPr>
                  <a:xfrm>
                    <a:off x="1962238" y="-878306"/>
                    <a:ext cx="0" cy="613611"/>
                  </a:xfrm>
                  <a:prstGeom prst="line">
                    <a:avLst/>
                  </a:prstGeom>
                  <a:ln>
                    <a:solidFill>
                      <a:srgbClr val="81818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05" name="Groep 204">
                    <a:extLst>
                      <a:ext uri="{FF2B5EF4-FFF2-40B4-BE49-F238E27FC236}">
                        <a16:creationId xmlns:a16="http://schemas.microsoft.com/office/drawing/2014/main" id="{F85A9EB1-4D1D-4193-BD3F-3E6BAE9CB8EC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270535" y="-878306"/>
                    <a:ext cx="526983" cy="613611"/>
                    <a:chOff x="1270535" y="-745959"/>
                    <a:chExt cx="526983" cy="481264"/>
                  </a:xfrm>
                </p:grpSpPr>
                <p:cxnSp>
                  <p:nvCxnSpPr>
                    <p:cNvPr id="206" name="Rechte verbindingslijn 205">
                      <a:extLst>
                        <a:ext uri="{FF2B5EF4-FFF2-40B4-BE49-F238E27FC236}">
                          <a16:creationId xmlns:a16="http://schemas.microsoft.com/office/drawing/2014/main" id="{B0987508-45EC-411C-9D8C-E8EF6FCBAFA9}"/>
                        </a:ext>
                      </a:extLst>
                    </p:cNvPr>
                    <p:cNvCxnSpPr>
                      <a:cxnSpLocks/>
                    </p:cNvCxnSpPr>
                    <p:nvPr userDrawn="1"/>
                  </p:nvCxnSpPr>
                  <p:spPr>
                    <a:xfrm>
                      <a:off x="1446196" y="-745959"/>
                      <a:ext cx="0" cy="481264"/>
                    </a:xfrm>
                    <a:prstGeom prst="line">
                      <a:avLst/>
                    </a:prstGeom>
                    <a:ln w="3175">
                      <a:solidFill>
                        <a:srgbClr val="81818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7" name="Rechte verbindingslijn 206">
                      <a:extLst>
                        <a:ext uri="{FF2B5EF4-FFF2-40B4-BE49-F238E27FC236}">
                          <a16:creationId xmlns:a16="http://schemas.microsoft.com/office/drawing/2014/main" id="{4C257C96-F9E4-4FD3-87D5-EECF1F0864AC}"/>
                        </a:ext>
                      </a:extLst>
                    </p:cNvPr>
                    <p:cNvCxnSpPr>
                      <a:cxnSpLocks/>
                    </p:cNvCxnSpPr>
                    <p:nvPr userDrawn="1"/>
                  </p:nvCxnSpPr>
                  <p:spPr>
                    <a:xfrm>
                      <a:off x="1270535" y="-745959"/>
                      <a:ext cx="0" cy="481264"/>
                    </a:xfrm>
                    <a:prstGeom prst="line">
                      <a:avLst/>
                    </a:prstGeom>
                    <a:ln w="3175">
                      <a:solidFill>
                        <a:srgbClr val="81818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8" name="Rechte verbindingslijn 207">
                      <a:extLst>
                        <a:ext uri="{FF2B5EF4-FFF2-40B4-BE49-F238E27FC236}">
                          <a16:creationId xmlns:a16="http://schemas.microsoft.com/office/drawing/2014/main" id="{0AFC8A7E-B5AF-46EC-A1D6-659FAC412E08}"/>
                        </a:ext>
                      </a:extLst>
                    </p:cNvPr>
                    <p:cNvCxnSpPr>
                      <a:cxnSpLocks/>
                    </p:cNvCxnSpPr>
                    <p:nvPr userDrawn="1"/>
                  </p:nvCxnSpPr>
                  <p:spPr>
                    <a:xfrm>
                      <a:off x="1621857" y="-745959"/>
                      <a:ext cx="0" cy="481264"/>
                    </a:xfrm>
                    <a:prstGeom prst="line">
                      <a:avLst/>
                    </a:prstGeom>
                    <a:ln w="3175">
                      <a:solidFill>
                        <a:srgbClr val="81818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9" name="Rechte verbindingslijn 208">
                      <a:extLst>
                        <a:ext uri="{FF2B5EF4-FFF2-40B4-BE49-F238E27FC236}">
                          <a16:creationId xmlns:a16="http://schemas.microsoft.com/office/drawing/2014/main" id="{2F81EFBF-7218-40E4-B261-FC5950B2BDC4}"/>
                        </a:ext>
                      </a:extLst>
                    </p:cNvPr>
                    <p:cNvCxnSpPr>
                      <a:cxnSpLocks/>
                    </p:cNvCxnSpPr>
                    <p:nvPr userDrawn="1"/>
                  </p:nvCxnSpPr>
                  <p:spPr>
                    <a:xfrm>
                      <a:off x="1797518" y="-745959"/>
                      <a:ext cx="0" cy="481264"/>
                    </a:xfrm>
                    <a:prstGeom prst="line">
                      <a:avLst/>
                    </a:prstGeom>
                    <a:ln w="3175">
                      <a:solidFill>
                        <a:srgbClr val="81818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cxnSp>
              <p:nvCxnSpPr>
                <p:cNvPr id="194" name="Rechte verbindingslijn 193">
                  <a:extLst>
                    <a:ext uri="{FF2B5EF4-FFF2-40B4-BE49-F238E27FC236}">
                      <a16:creationId xmlns:a16="http://schemas.microsoft.com/office/drawing/2014/main" id="{2B5A836A-9375-463E-B4F6-7A699830ECCA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 flipH="1">
                  <a:off x="-3260471" y="3739408"/>
                  <a:ext cx="143329" cy="0"/>
                </a:xfrm>
                <a:prstGeom prst="line">
                  <a:avLst/>
                </a:prstGeom>
                <a:ln w="6350">
                  <a:solidFill>
                    <a:srgbClr val="81818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5" name="Rechte verbindingslijn 194">
                  <a:extLst>
                    <a:ext uri="{FF2B5EF4-FFF2-40B4-BE49-F238E27FC236}">
                      <a16:creationId xmlns:a16="http://schemas.microsoft.com/office/drawing/2014/main" id="{31C80CDD-25DD-42E3-AA16-E83088301150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 flipH="1">
                  <a:off x="-3261070" y="3713352"/>
                  <a:ext cx="142893" cy="0"/>
                </a:xfrm>
                <a:prstGeom prst="line">
                  <a:avLst/>
                </a:prstGeom>
                <a:ln w="3175">
                  <a:solidFill>
                    <a:srgbClr val="81818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6" name="Rechte verbindingslijn 195">
                  <a:extLst>
                    <a:ext uri="{FF2B5EF4-FFF2-40B4-BE49-F238E27FC236}">
                      <a16:creationId xmlns:a16="http://schemas.microsoft.com/office/drawing/2014/main" id="{1E941084-B06A-4837-B0F8-79BAEEAC3B20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 flipH="1">
                  <a:off x="-3261070" y="3689677"/>
                  <a:ext cx="142893" cy="0"/>
                </a:xfrm>
                <a:prstGeom prst="line">
                  <a:avLst/>
                </a:prstGeom>
                <a:ln w="3175">
                  <a:solidFill>
                    <a:srgbClr val="81818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7" name="Rechte verbindingslijn 196">
                  <a:extLst>
                    <a:ext uri="{FF2B5EF4-FFF2-40B4-BE49-F238E27FC236}">
                      <a16:creationId xmlns:a16="http://schemas.microsoft.com/office/drawing/2014/main" id="{ADFB6998-6A23-442B-850F-812A747B6596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 flipH="1">
                  <a:off x="-3261070" y="3663621"/>
                  <a:ext cx="142893" cy="0"/>
                </a:xfrm>
                <a:prstGeom prst="line">
                  <a:avLst/>
                </a:prstGeom>
                <a:ln w="3175">
                  <a:solidFill>
                    <a:srgbClr val="81818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98" name="Rechthoek 197">
                  <a:extLst>
                    <a:ext uri="{FF2B5EF4-FFF2-40B4-BE49-F238E27FC236}">
                      <a16:creationId xmlns:a16="http://schemas.microsoft.com/office/drawing/2014/main" id="{CA3150AF-1258-4E52-BC3E-7435B3220F27}"/>
                    </a:ext>
                  </a:extLst>
                </p:cNvPr>
                <p:cNvSpPr/>
                <p:nvPr userDrawn="1"/>
              </p:nvSpPr>
              <p:spPr>
                <a:xfrm>
                  <a:off x="-3261070" y="3620931"/>
                  <a:ext cx="142893" cy="24910"/>
                </a:xfrm>
                <a:prstGeom prst="rect">
                  <a:avLst/>
                </a:prstGeom>
                <a:solidFill>
                  <a:srgbClr val="81818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199" name="Groep 198">
                  <a:extLst>
                    <a:ext uri="{FF2B5EF4-FFF2-40B4-BE49-F238E27FC236}">
                      <a16:creationId xmlns:a16="http://schemas.microsoft.com/office/drawing/2014/main" id="{9A25013C-A1FA-413C-B187-A93603790CB1}"/>
                    </a:ext>
                  </a:extLst>
                </p:cNvPr>
                <p:cNvGrpSpPr/>
                <p:nvPr userDrawn="1"/>
              </p:nvGrpSpPr>
              <p:grpSpPr>
                <a:xfrm rot="2700000">
                  <a:off x="-3158000" y="3650045"/>
                  <a:ext cx="34350" cy="147351"/>
                  <a:chOff x="3148392" y="-836646"/>
                  <a:chExt cx="132124" cy="596095"/>
                </a:xfrm>
                <a:solidFill>
                  <a:srgbClr val="3399FF"/>
                </a:solidFill>
              </p:grpSpPr>
              <p:sp>
                <p:nvSpPr>
                  <p:cNvPr id="200" name="Rechthoek 199">
                    <a:extLst>
                      <a:ext uri="{FF2B5EF4-FFF2-40B4-BE49-F238E27FC236}">
                        <a16:creationId xmlns:a16="http://schemas.microsoft.com/office/drawing/2014/main" id="{E61E89AE-179A-4FC1-90EA-E68D115A64B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3148632" y="-725510"/>
                    <a:ext cx="131884" cy="281356"/>
                  </a:xfrm>
                  <a:prstGeom prst="rect">
                    <a:avLst/>
                  </a:prstGeom>
                  <a:solidFill>
                    <a:srgbClr val="4D82B8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nl-NL" sz="240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201" name="Rechthoek: afgeronde bovenhoeken 200">
                    <a:extLst>
                      <a:ext uri="{FF2B5EF4-FFF2-40B4-BE49-F238E27FC236}">
                        <a16:creationId xmlns:a16="http://schemas.microsoft.com/office/drawing/2014/main" id="{F7719B32-0089-49C3-91A1-A08E39FE366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3148556" y="-836646"/>
                    <a:ext cx="131882" cy="87614"/>
                  </a:xfrm>
                  <a:prstGeom prst="round2SameRect">
                    <a:avLst>
                      <a:gd name="adj1" fmla="val 50000"/>
                      <a:gd name="adj2" fmla="val 0"/>
                    </a:avLst>
                  </a:prstGeom>
                  <a:solidFill>
                    <a:srgbClr val="4D82B8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nl-NL" sz="240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202" name="Gelijkbenige driehoek 201">
                    <a:extLst>
                      <a:ext uri="{FF2B5EF4-FFF2-40B4-BE49-F238E27FC236}">
                        <a16:creationId xmlns:a16="http://schemas.microsoft.com/office/drawing/2014/main" id="{A8D4BB9A-FD22-4396-AA1E-DD1F3BEDFED7}"/>
                      </a:ext>
                    </a:extLst>
                  </p:cNvPr>
                  <p:cNvSpPr/>
                  <p:nvPr userDrawn="1"/>
                </p:nvSpPr>
                <p:spPr>
                  <a:xfrm rot="10800000">
                    <a:off x="3148392" y="-420304"/>
                    <a:ext cx="131887" cy="179753"/>
                  </a:xfrm>
                  <a:prstGeom prst="triangle">
                    <a:avLst/>
                  </a:prstGeom>
                  <a:solidFill>
                    <a:srgbClr val="4D82B8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nl-NL" sz="240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</p:grpSp>
        </p:grpSp>
        <p:sp>
          <p:nvSpPr>
            <p:cNvPr id="160" name="Rechthoek 159">
              <a:extLst>
                <a:ext uri="{FF2B5EF4-FFF2-40B4-BE49-F238E27FC236}">
                  <a16:creationId xmlns:a16="http://schemas.microsoft.com/office/drawing/2014/main" id="{33BBE248-B94E-4E05-BB9D-AD99A0C312C6}"/>
                </a:ext>
              </a:extLst>
            </p:cNvPr>
            <p:cNvSpPr/>
            <p:nvPr userDrawn="1"/>
          </p:nvSpPr>
          <p:spPr>
            <a:xfrm>
              <a:off x="-3786165" y="1"/>
              <a:ext cx="3593091" cy="339405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Grafiek invoegen/opmaken</a:t>
              </a:r>
            </a:p>
          </p:txBody>
        </p:sp>
        <p:sp>
          <p:nvSpPr>
            <p:cNvPr id="161" name="Ovaal 160">
              <a:extLst>
                <a:ext uri="{FF2B5EF4-FFF2-40B4-BE49-F238E27FC236}">
                  <a16:creationId xmlns:a16="http://schemas.microsoft.com/office/drawing/2014/main" id="{46AF6FFE-3789-4B29-A4FA-A642E29A24E1}"/>
                </a:ext>
              </a:extLst>
            </p:cNvPr>
            <p:cNvSpPr/>
            <p:nvPr userDrawn="1"/>
          </p:nvSpPr>
          <p:spPr>
            <a:xfrm>
              <a:off x="-3603587" y="46532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162" name="Rechthoek 161">
              <a:extLst>
                <a:ext uri="{FF2B5EF4-FFF2-40B4-BE49-F238E27FC236}">
                  <a16:creationId xmlns:a16="http://schemas.microsoft.com/office/drawing/2014/main" id="{03BD315C-799A-4DAC-A847-E815095BC813}"/>
                </a:ext>
              </a:extLst>
            </p:cNvPr>
            <p:cNvSpPr/>
            <p:nvPr userDrawn="1"/>
          </p:nvSpPr>
          <p:spPr>
            <a:xfrm>
              <a:off x="-3319415" y="465324"/>
              <a:ext cx="2944682" cy="65802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Wanneer nodig, verwijder de bestaande grafiek d.m.v. de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‘Backspace toets’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Klik op het pictogram om een nieuwe grafiek in te voegen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(zie onderstaand voorbeeld)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163" name="Ovaal 162">
              <a:extLst>
                <a:ext uri="{FF2B5EF4-FFF2-40B4-BE49-F238E27FC236}">
                  <a16:creationId xmlns:a16="http://schemas.microsoft.com/office/drawing/2014/main" id="{FB2CD750-CF0B-4F4B-9449-09EA1CB1B395}"/>
                </a:ext>
              </a:extLst>
            </p:cNvPr>
            <p:cNvSpPr/>
            <p:nvPr userDrawn="1"/>
          </p:nvSpPr>
          <p:spPr>
            <a:xfrm>
              <a:off x="-3603587" y="172970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164" name="Rechthoek 163">
              <a:extLst>
                <a:ext uri="{FF2B5EF4-FFF2-40B4-BE49-F238E27FC236}">
                  <a16:creationId xmlns:a16="http://schemas.microsoft.com/office/drawing/2014/main" id="{BCF043EC-06CD-4476-8A26-B84FF3929AF4}"/>
                </a:ext>
              </a:extLst>
            </p:cNvPr>
            <p:cNvSpPr/>
            <p:nvPr userDrawn="1"/>
          </p:nvSpPr>
          <p:spPr>
            <a:xfrm>
              <a:off x="-3319415" y="1729710"/>
              <a:ext cx="2944682" cy="32633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Selecteer de gewenste grafiek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en klik 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‘Invoegen’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grpSp>
          <p:nvGrpSpPr>
            <p:cNvPr id="165" name="Groep 164">
              <a:extLst>
                <a:ext uri="{FF2B5EF4-FFF2-40B4-BE49-F238E27FC236}">
                  <a16:creationId xmlns:a16="http://schemas.microsoft.com/office/drawing/2014/main" id="{6D8ED181-124B-4195-90E0-D21067000CCF}"/>
                </a:ext>
              </a:extLst>
            </p:cNvPr>
            <p:cNvGrpSpPr/>
            <p:nvPr userDrawn="1"/>
          </p:nvGrpSpPr>
          <p:grpSpPr>
            <a:xfrm>
              <a:off x="-3311319" y="2164285"/>
              <a:ext cx="825500" cy="209550"/>
              <a:chOff x="13504624" y="2482850"/>
              <a:chExt cx="825500" cy="209550"/>
            </a:xfrm>
          </p:grpSpPr>
          <p:sp>
            <p:nvSpPr>
              <p:cNvPr id="182" name="Rechthoek 181">
                <a:extLst>
                  <a:ext uri="{FF2B5EF4-FFF2-40B4-BE49-F238E27FC236}">
                    <a16:creationId xmlns:a16="http://schemas.microsoft.com/office/drawing/2014/main" id="{01670F14-D7A6-4933-B17B-B3FEFEEB6245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Invoegen</a:t>
                </a:r>
              </a:p>
            </p:txBody>
          </p:sp>
          <p:cxnSp>
            <p:nvCxnSpPr>
              <p:cNvPr id="183" name="Rechte verbindingslijn 182">
                <a:extLst>
                  <a:ext uri="{FF2B5EF4-FFF2-40B4-BE49-F238E27FC236}">
                    <a16:creationId xmlns:a16="http://schemas.microsoft.com/office/drawing/2014/main" id="{28E50862-D43A-4F62-A382-A3DAAE421106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184" name="Gelijkbenige driehoek 183">
                <a:extLst>
                  <a:ext uri="{FF2B5EF4-FFF2-40B4-BE49-F238E27FC236}">
                    <a16:creationId xmlns:a16="http://schemas.microsoft.com/office/drawing/2014/main" id="{05C778BA-D28E-4660-91A3-A70D43C93EC2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9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66" name="Groep 165">
              <a:extLst>
                <a:ext uri="{FF2B5EF4-FFF2-40B4-BE49-F238E27FC236}">
                  <a16:creationId xmlns:a16="http://schemas.microsoft.com/office/drawing/2014/main" id="{80411CA6-706F-4708-8EFA-054F401C2426}"/>
                </a:ext>
              </a:extLst>
            </p:cNvPr>
            <p:cNvGrpSpPr/>
            <p:nvPr userDrawn="1"/>
          </p:nvGrpSpPr>
          <p:grpSpPr>
            <a:xfrm>
              <a:off x="-3316599" y="1232480"/>
              <a:ext cx="289372" cy="314992"/>
              <a:chOff x="7322769" y="-310267"/>
              <a:chExt cx="289372" cy="314992"/>
            </a:xfrm>
          </p:grpSpPr>
          <p:sp>
            <p:nvSpPr>
              <p:cNvPr id="179" name="Rechthoek 178">
                <a:extLst>
                  <a:ext uri="{FF2B5EF4-FFF2-40B4-BE49-F238E27FC236}">
                    <a16:creationId xmlns:a16="http://schemas.microsoft.com/office/drawing/2014/main" id="{81D1634E-594C-47F8-B7E0-72415871779C}"/>
                  </a:ext>
                </a:extLst>
              </p:cNvPr>
              <p:cNvSpPr/>
              <p:nvPr userDrawn="1"/>
            </p:nvSpPr>
            <p:spPr>
              <a:xfrm>
                <a:off x="7322769" y="-211712"/>
                <a:ext cx="79156" cy="216437"/>
              </a:xfrm>
              <a:prstGeom prst="rect">
                <a:avLst/>
              </a:prstGeom>
              <a:solidFill>
                <a:srgbClr val="4D82B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80" name="Rechthoek 179">
                <a:extLst>
                  <a:ext uri="{FF2B5EF4-FFF2-40B4-BE49-F238E27FC236}">
                    <a16:creationId xmlns:a16="http://schemas.microsoft.com/office/drawing/2014/main" id="{8E2DCF24-35B8-4948-9BEB-AE9119D91D5A}"/>
                  </a:ext>
                </a:extLst>
              </p:cNvPr>
              <p:cNvSpPr/>
              <p:nvPr userDrawn="1"/>
            </p:nvSpPr>
            <p:spPr>
              <a:xfrm>
                <a:off x="7427035" y="-310267"/>
                <a:ext cx="79156" cy="314992"/>
              </a:xfrm>
              <a:prstGeom prst="rect">
                <a:avLst/>
              </a:prstGeom>
              <a:solidFill>
                <a:srgbClr val="FFCC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81" name="Rechthoek 180">
                <a:extLst>
                  <a:ext uri="{FF2B5EF4-FFF2-40B4-BE49-F238E27FC236}">
                    <a16:creationId xmlns:a16="http://schemas.microsoft.com/office/drawing/2014/main" id="{B249AB6F-DB14-40C8-8093-32BE9FB3EBB9}"/>
                  </a:ext>
                </a:extLst>
              </p:cNvPr>
              <p:cNvSpPr/>
              <p:nvPr userDrawn="1"/>
            </p:nvSpPr>
            <p:spPr>
              <a:xfrm>
                <a:off x="7532985" y="-240134"/>
                <a:ext cx="79156" cy="244859"/>
              </a:xfrm>
              <a:prstGeom prst="rect">
                <a:avLst/>
              </a:prstGeom>
              <a:solidFill>
                <a:srgbClr val="8080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167" name="Ovaal 166">
              <a:extLst>
                <a:ext uri="{FF2B5EF4-FFF2-40B4-BE49-F238E27FC236}">
                  <a16:creationId xmlns:a16="http://schemas.microsoft.com/office/drawing/2014/main" id="{14CFBF08-BC5D-4DD2-893A-7F88CD2AE2C7}"/>
                </a:ext>
              </a:extLst>
            </p:cNvPr>
            <p:cNvSpPr/>
            <p:nvPr userDrawn="1"/>
          </p:nvSpPr>
          <p:spPr>
            <a:xfrm>
              <a:off x="-3603587" y="2555608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168" name="Rechthoek 167">
              <a:extLst>
                <a:ext uri="{FF2B5EF4-FFF2-40B4-BE49-F238E27FC236}">
                  <a16:creationId xmlns:a16="http://schemas.microsoft.com/office/drawing/2014/main" id="{A18ECD3E-AB10-4A01-AB1D-D207C5DE0217}"/>
                </a:ext>
              </a:extLst>
            </p:cNvPr>
            <p:cNvSpPr/>
            <p:nvPr userDrawn="1"/>
          </p:nvSpPr>
          <p:spPr>
            <a:xfrm>
              <a:off x="-3319415" y="2555609"/>
              <a:ext cx="2944682" cy="6539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Verander de opmaak van de grafiek door onderdelen van de grafiek aan te klikken en naar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‘Hulpmiddelen van grafieken - Opmaak’ 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te gaan. </a:t>
              </a:r>
            </a:p>
          </p:txBody>
        </p:sp>
        <p:sp>
          <p:nvSpPr>
            <p:cNvPr id="169" name="Rechthoek 168">
              <a:extLst>
                <a:ext uri="{FF2B5EF4-FFF2-40B4-BE49-F238E27FC236}">
                  <a16:creationId xmlns:a16="http://schemas.microsoft.com/office/drawing/2014/main" id="{1B5A2747-82CD-4490-BFEF-DCCA895EBE93}"/>
                </a:ext>
              </a:extLst>
            </p:cNvPr>
            <p:cNvSpPr/>
            <p:nvPr userDrawn="1"/>
          </p:nvSpPr>
          <p:spPr>
            <a:xfrm>
              <a:off x="-3786437" y="5228852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MEER WETEN?</a:t>
              </a:r>
              <a:b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Ga naar de tab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'SLIDEBUILDER’ </a:t>
              </a: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en klik</a:t>
              </a:r>
              <a:b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op de knop 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'Support &amp; Inspiratie'</a:t>
              </a:r>
            </a:p>
          </p:txBody>
        </p:sp>
        <p:grpSp>
          <p:nvGrpSpPr>
            <p:cNvPr id="170" name="ICOON_info">
              <a:extLst>
                <a:ext uri="{FF2B5EF4-FFF2-40B4-BE49-F238E27FC236}">
                  <a16:creationId xmlns:a16="http://schemas.microsoft.com/office/drawing/2014/main" id="{76D40515-CCF6-405B-AED1-02DDD4BA881B}"/>
                </a:ext>
              </a:extLst>
            </p:cNvPr>
            <p:cNvGrpSpPr/>
            <p:nvPr userDrawn="1"/>
          </p:nvGrpSpPr>
          <p:grpSpPr>
            <a:xfrm>
              <a:off x="-376736" y="5092834"/>
              <a:ext cx="283685" cy="283685"/>
              <a:chOff x="-510741" y="5913713"/>
              <a:chExt cx="267555" cy="267555"/>
            </a:xfrm>
          </p:grpSpPr>
          <p:sp>
            <p:nvSpPr>
              <p:cNvPr id="177" name="Ovaal 176">
                <a:extLst>
                  <a:ext uri="{FF2B5EF4-FFF2-40B4-BE49-F238E27FC236}">
                    <a16:creationId xmlns:a16="http://schemas.microsoft.com/office/drawing/2014/main" id="{1A27A41D-E362-43CB-84B6-966713961C8F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78" name="Graphic 163" descr="Informatie">
                <a:extLst>
                  <a:ext uri="{FF2B5EF4-FFF2-40B4-BE49-F238E27FC236}">
                    <a16:creationId xmlns:a16="http://schemas.microsoft.com/office/drawing/2014/main" id="{8A3115A4-49F8-4826-9CA2-6ACF13019960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>
                <a:noAutofit/>
              </a:bodyPr>
              <a:lstStyle/>
              <a:p>
                <a:endParaRPr lang="nl-NL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71" name="Groep 170">
              <a:extLst>
                <a:ext uri="{FF2B5EF4-FFF2-40B4-BE49-F238E27FC236}">
                  <a16:creationId xmlns:a16="http://schemas.microsoft.com/office/drawing/2014/main" id="{1853BDAE-3D1A-449F-B259-D86AD644B703}"/>
                </a:ext>
              </a:extLst>
            </p:cNvPr>
            <p:cNvGrpSpPr/>
            <p:nvPr userDrawn="1"/>
          </p:nvGrpSpPr>
          <p:grpSpPr>
            <a:xfrm>
              <a:off x="-938434" y="5366229"/>
              <a:ext cx="627798" cy="576693"/>
              <a:chOff x="-938434" y="4570310"/>
              <a:chExt cx="627798" cy="576693"/>
            </a:xfrm>
          </p:grpSpPr>
          <p:grpSp>
            <p:nvGrpSpPr>
              <p:cNvPr id="172" name="Inspireren">
                <a:extLst>
                  <a:ext uri="{FF2B5EF4-FFF2-40B4-BE49-F238E27FC236}">
                    <a16:creationId xmlns:a16="http://schemas.microsoft.com/office/drawing/2014/main" id="{EB63D26A-A872-4D6A-B6AE-86D8CDA0A621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-716116" y="4570310"/>
                <a:ext cx="169778" cy="242385"/>
                <a:chOff x="4768" y="2783"/>
                <a:chExt cx="788" cy="1125"/>
              </a:xfrm>
              <a:gradFill>
                <a:gsLst>
                  <a:gs pos="0">
                    <a:srgbClr val="9D9FA1"/>
                  </a:gs>
                  <a:gs pos="70000">
                    <a:srgbClr val="211F26"/>
                  </a:gs>
                </a:gsLst>
                <a:lin ang="2700000" scaled="0"/>
              </a:gradFill>
            </p:grpSpPr>
            <p:sp>
              <p:nvSpPr>
                <p:cNvPr id="174" name="Freeform 12">
                  <a:extLst>
                    <a:ext uri="{FF2B5EF4-FFF2-40B4-BE49-F238E27FC236}">
                      <a16:creationId xmlns:a16="http://schemas.microsoft.com/office/drawing/2014/main" id="{5AD45C6C-8A32-446E-A0FA-FF5795A4CC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1" y="3186"/>
                  <a:ext cx="319" cy="288"/>
                </a:xfrm>
                <a:custGeom>
                  <a:avLst/>
                  <a:gdLst>
                    <a:gd name="T0" fmla="*/ 220 w 319"/>
                    <a:gd name="T1" fmla="*/ 288 h 288"/>
                    <a:gd name="T2" fmla="*/ 107 w 319"/>
                    <a:gd name="T3" fmla="*/ 288 h 288"/>
                    <a:gd name="T4" fmla="*/ 0 w 319"/>
                    <a:gd name="T5" fmla="*/ 0 h 288"/>
                    <a:gd name="T6" fmla="*/ 319 w 319"/>
                    <a:gd name="T7" fmla="*/ 0 h 288"/>
                    <a:gd name="T8" fmla="*/ 220 w 319"/>
                    <a:gd name="T9" fmla="*/ 28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9" h="288">
                      <a:moveTo>
                        <a:pt x="220" y="288"/>
                      </a:moveTo>
                      <a:lnTo>
                        <a:pt x="107" y="288"/>
                      </a:lnTo>
                      <a:lnTo>
                        <a:pt x="0" y="0"/>
                      </a:lnTo>
                      <a:lnTo>
                        <a:pt x="319" y="0"/>
                      </a:lnTo>
                      <a:lnTo>
                        <a:pt x="220" y="288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175" name="Freeform 13">
                  <a:extLst>
                    <a:ext uri="{FF2B5EF4-FFF2-40B4-BE49-F238E27FC236}">
                      <a16:creationId xmlns:a16="http://schemas.microsoft.com/office/drawing/2014/main" id="{AB38C9BC-A283-4DC2-AAA7-8820A7F601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2" y="3796"/>
                  <a:ext cx="282" cy="112"/>
                </a:xfrm>
                <a:custGeom>
                  <a:avLst/>
                  <a:gdLst>
                    <a:gd name="T0" fmla="*/ 229 w 251"/>
                    <a:gd name="T1" fmla="*/ 70 h 100"/>
                    <a:gd name="T2" fmla="*/ 229 w 251"/>
                    <a:gd name="T3" fmla="*/ 69 h 100"/>
                    <a:gd name="T4" fmla="*/ 251 w 251"/>
                    <a:gd name="T5" fmla="*/ 0 h 100"/>
                    <a:gd name="T6" fmla="*/ 0 w 251"/>
                    <a:gd name="T7" fmla="*/ 0 h 100"/>
                    <a:gd name="T8" fmla="*/ 22 w 251"/>
                    <a:gd name="T9" fmla="*/ 69 h 100"/>
                    <a:gd name="T10" fmla="*/ 63 w 251"/>
                    <a:gd name="T11" fmla="*/ 100 h 100"/>
                    <a:gd name="T12" fmla="*/ 188 w 251"/>
                    <a:gd name="T13" fmla="*/ 100 h 100"/>
                    <a:gd name="T14" fmla="*/ 229 w 251"/>
                    <a:gd name="T15" fmla="*/ 71 h 100"/>
                    <a:gd name="T16" fmla="*/ 229 w 251"/>
                    <a:gd name="T17" fmla="*/ 71 h 100"/>
                    <a:gd name="T18" fmla="*/ 229 w 251"/>
                    <a:gd name="T19" fmla="*/ 7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1" h="100">
                      <a:moveTo>
                        <a:pt x="229" y="70"/>
                      </a:moveTo>
                      <a:cubicBezTo>
                        <a:pt x="229" y="70"/>
                        <a:pt x="229" y="69"/>
                        <a:pt x="229" y="69"/>
                      </a:cubicBezTo>
                      <a:cubicBezTo>
                        <a:pt x="251" y="0"/>
                        <a:pt x="251" y="0"/>
                        <a:pt x="25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7" y="87"/>
                        <a:pt x="44" y="100"/>
                        <a:pt x="63" y="100"/>
                      </a:cubicBezTo>
                      <a:cubicBezTo>
                        <a:pt x="188" y="100"/>
                        <a:pt x="188" y="100"/>
                        <a:pt x="188" y="100"/>
                      </a:cubicBezTo>
                      <a:cubicBezTo>
                        <a:pt x="207" y="100"/>
                        <a:pt x="223" y="88"/>
                        <a:pt x="229" y="71"/>
                      </a:cubicBezTo>
                      <a:cubicBezTo>
                        <a:pt x="229" y="71"/>
                        <a:pt x="229" y="71"/>
                        <a:pt x="229" y="71"/>
                      </a:cubicBezTo>
                      <a:lnTo>
                        <a:pt x="229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176" name="Freeform 14">
                  <a:extLst>
                    <a:ext uri="{FF2B5EF4-FFF2-40B4-BE49-F238E27FC236}">
                      <a16:creationId xmlns:a16="http://schemas.microsoft.com/office/drawing/2014/main" id="{5B6A1509-6B50-4309-A7B2-FFAE0153DB3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68" y="2783"/>
                  <a:ext cx="788" cy="966"/>
                </a:xfrm>
                <a:custGeom>
                  <a:avLst/>
                  <a:gdLst>
                    <a:gd name="T0" fmla="*/ 351 w 702"/>
                    <a:gd name="T1" fmla="*/ 0 h 860"/>
                    <a:gd name="T2" fmla="*/ 0 w 702"/>
                    <a:gd name="T3" fmla="*/ 351 h 860"/>
                    <a:gd name="T4" fmla="*/ 134 w 702"/>
                    <a:gd name="T5" fmla="*/ 627 h 860"/>
                    <a:gd name="T6" fmla="*/ 165 w 702"/>
                    <a:gd name="T7" fmla="*/ 718 h 860"/>
                    <a:gd name="T8" fmla="*/ 266 w 702"/>
                    <a:gd name="T9" fmla="*/ 718 h 860"/>
                    <a:gd name="T10" fmla="*/ 266 w 702"/>
                    <a:gd name="T11" fmla="*/ 718 h 860"/>
                    <a:gd name="T12" fmla="*/ 434 w 702"/>
                    <a:gd name="T13" fmla="*/ 718 h 860"/>
                    <a:gd name="T14" fmla="*/ 419 w 702"/>
                    <a:gd name="T15" fmla="*/ 760 h 860"/>
                    <a:gd name="T16" fmla="*/ 284 w 702"/>
                    <a:gd name="T17" fmla="*/ 760 h 860"/>
                    <a:gd name="T18" fmla="*/ 284 w 702"/>
                    <a:gd name="T19" fmla="*/ 760 h 860"/>
                    <a:gd name="T20" fmla="*/ 179 w 702"/>
                    <a:gd name="T21" fmla="*/ 760 h 860"/>
                    <a:gd name="T22" fmla="*/ 212 w 702"/>
                    <a:gd name="T23" fmla="*/ 860 h 860"/>
                    <a:gd name="T24" fmla="*/ 212 w 702"/>
                    <a:gd name="T25" fmla="*/ 860 h 860"/>
                    <a:gd name="T26" fmla="*/ 216 w 702"/>
                    <a:gd name="T27" fmla="*/ 860 h 860"/>
                    <a:gd name="T28" fmla="*/ 488 w 702"/>
                    <a:gd name="T29" fmla="*/ 860 h 860"/>
                    <a:gd name="T30" fmla="*/ 491 w 702"/>
                    <a:gd name="T31" fmla="*/ 860 h 860"/>
                    <a:gd name="T32" fmla="*/ 570 w 702"/>
                    <a:gd name="T33" fmla="*/ 625 h 860"/>
                    <a:gd name="T34" fmla="*/ 702 w 702"/>
                    <a:gd name="T35" fmla="*/ 351 h 860"/>
                    <a:gd name="T36" fmla="*/ 351 w 702"/>
                    <a:gd name="T37" fmla="*/ 0 h 860"/>
                    <a:gd name="T38" fmla="*/ 587 w 702"/>
                    <a:gd name="T39" fmla="*/ 438 h 860"/>
                    <a:gd name="T40" fmla="*/ 485 w 702"/>
                    <a:gd name="T41" fmla="*/ 563 h 860"/>
                    <a:gd name="T42" fmla="*/ 454 w 702"/>
                    <a:gd name="T43" fmla="*/ 658 h 860"/>
                    <a:gd name="T44" fmla="*/ 250 w 702"/>
                    <a:gd name="T45" fmla="*/ 658 h 860"/>
                    <a:gd name="T46" fmla="*/ 219 w 702"/>
                    <a:gd name="T47" fmla="*/ 565 h 860"/>
                    <a:gd name="T48" fmla="*/ 115 w 702"/>
                    <a:gd name="T49" fmla="*/ 439 h 860"/>
                    <a:gd name="T50" fmla="*/ 99 w 702"/>
                    <a:gd name="T51" fmla="*/ 351 h 860"/>
                    <a:gd name="T52" fmla="*/ 351 w 702"/>
                    <a:gd name="T53" fmla="*/ 99 h 860"/>
                    <a:gd name="T54" fmla="*/ 603 w 702"/>
                    <a:gd name="T55" fmla="*/ 351 h 860"/>
                    <a:gd name="T56" fmla="*/ 587 w 702"/>
                    <a:gd name="T57" fmla="*/ 438 h 8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702" h="860">
                      <a:moveTo>
                        <a:pt x="351" y="0"/>
                      </a:moveTo>
                      <a:cubicBezTo>
                        <a:pt x="157" y="0"/>
                        <a:pt x="0" y="157"/>
                        <a:pt x="0" y="351"/>
                      </a:cubicBezTo>
                      <a:cubicBezTo>
                        <a:pt x="0" y="463"/>
                        <a:pt x="52" y="562"/>
                        <a:pt x="134" y="627"/>
                      </a:cubicBezTo>
                      <a:cubicBezTo>
                        <a:pt x="165" y="718"/>
                        <a:pt x="165" y="718"/>
                        <a:pt x="165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434" y="718"/>
                        <a:pt x="434" y="718"/>
                        <a:pt x="434" y="718"/>
                      </a:cubicBezTo>
                      <a:cubicBezTo>
                        <a:pt x="419" y="760"/>
                        <a:pt x="419" y="760"/>
                        <a:pt x="419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179" y="760"/>
                        <a:pt x="179" y="760"/>
                        <a:pt x="179" y="7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6" y="860"/>
                        <a:pt x="216" y="860"/>
                        <a:pt x="216" y="860"/>
                      </a:cubicBezTo>
                      <a:cubicBezTo>
                        <a:pt x="488" y="860"/>
                        <a:pt x="488" y="860"/>
                        <a:pt x="488" y="860"/>
                      </a:cubicBezTo>
                      <a:cubicBezTo>
                        <a:pt x="491" y="860"/>
                        <a:pt x="491" y="860"/>
                        <a:pt x="491" y="860"/>
                      </a:cubicBezTo>
                      <a:cubicBezTo>
                        <a:pt x="570" y="625"/>
                        <a:pt x="570" y="625"/>
                        <a:pt x="570" y="625"/>
                      </a:cubicBezTo>
                      <a:cubicBezTo>
                        <a:pt x="651" y="560"/>
                        <a:pt x="702" y="461"/>
                        <a:pt x="702" y="351"/>
                      </a:cubicBezTo>
                      <a:cubicBezTo>
                        <a:pt x="702" y="157"/>
                        <a:pt x="545" y="0"/>
                        <a:pt x="351" y="0"/>
                      </a:cubicBezTo>
                      <a:close/>
                      <a:moveTo>
                        <a:pt x="587" y="438"/>
                      </a:moveTo>
                      <a:cubicBezTo>
                        <a:pt x="568" y="490"/>
                        <a:pt x="531" y="534"/>
                        <a:pt x="485" y="563"/>
                      </a:cubicBezTo>
                      <a:cubicBezTo>
                        <a:pt x="454" y="658"/>
                        <a:pt x="454" y="658"/>
                        <a:pt x="454" y="658"/>
                      </a:cubicBezTo>
                      <a:cubicBezTo>
                        <a:pt x="250" y="658"/>
                        <a:pt x="250" y="658"/>
                        <a:pt x="250" y="658"/>
                      </a:cubicBezTo>
                      <a:cubicBezTo>
                        <a:pt x="219" y="565"/>
                        <a:pt x="219" y="565"/>
                        <a:pt x="219" y="565"/>
                      </a:cubicBezTo>
                      <a:cubicBezTo>
                        <a:pt x="172" y="536"/>
                        <a:pt x="135" y="491"/>
                        <a:pt x="115" y="439"/>
                      </a:cubicBezTo>
                      <a:cubicBezTo>
                        <a:pt x="105" y="411"/>
                        <a:pt x="99" y="382"/>
                        <a:pt x="99" y="351"/>
                      </a:cubicBezTo>
                      <a:cubicBezTo>
                        <a:pt x="99" y="212"/>
                        <a:pt x="212" y="99"/>
                        <a:pt x="351" y="99"/>
                      </a:cubicBezTo>
                      <a:cubicBezTo>
                        <a:pt x="490" y="99"/>
                        <a:pt x="603" y="212"/>
                        <a:pt x="603" y="351"/>
                      </a:cubicBezTo>
                      <a:cubicBezTo>
                        <a:pt x="603" y="381"/>
                        <a:pt x="597" y="411"/>
                        <a:pt x="587" y="4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</p:grpSp>
          <p:sp>
            <p:nvSpPr>
              <p:cNvPr id="173" name="Tekstvak 172">
                <a:extLst>
                  <a:ext uri="{FF2B5EF4-FFF2-40B4-BE49-F238E27FC236}">
                    <a16:creationId xmlns:a16="http://schemas.microsoft.com/office/drawing/2014/main" id="{5F05E908-D082-4DFD-B73A-A581BC1754C8}"/>
                  </a:ext>
                </a:extLst>
              </p:cNvPr>
              <p:cNvSpPr txBox="1"/>
              <p:nvPr userDrawn="1"/>
            </p:nvSpPr>
            <p:spPr>
              <a:xfrm>
                <a:off x="-938434" y="4824764"/>
                <a:ext cx="627798" cy="322239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Support &amp;</a:t>
                </a:r>
                <a:b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Inspiratie</a:t>
                </a:r>
              </a:p>
            </p:txBody>
          </p:sp>
        </p:grpSp>
      </p:grpSp>
      <p:sp>
        <p:nvSpPr>
          <p:cNvPr id="12" name="- INFO">
            <a:extLst>
              <a:ext uri="{FF2B5EF4-FFF2-40B4-BE49-F238E27FC236}">
                <a16:creationId xmlns:a16="http://schemas.microsoft.com/office/drawing/2014/main" id="{618D8543-DAE1-4890-8399-868CB9C8A47A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grafiek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8" y="722568"/>
            <a:ext cx="11109323" cy="709102"/>
          </a:xfrm>
        </p:spPr>
        <p:txBody>
          <a:bodyPr/>
          <a:lstStyle/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 dirty="0"/>
              <a:t>Erasmus University Rotterdam 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E38F5A50-5C2A-4C9F-B24A-EF048D4D74C0}" type="datetime1">
              <a:rPr lang="nl-NL" smtClean="0"/>
              <a:pPr/>
              <a:t>27-1-2021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53" name="grafiek">
            <a:extLst>
              <a:ext uri="{FF2B5EF4-FFF2-40B4-BE49-F238E27FC236}">
                <a16:creationId xmlns:a16="http://schemas.microsoft.com/office/drawing/2014/main" id="{D0E7D95D-7742-475E-8D71-98391749B406}"/>
              </a:ext>
            </a:extLst>
          </p:cNvPr>
          <p:cNvSpPr>
            <a:spLocks noGrp="1"/>
          </p:cNvSpPr>
          <p:nvPr>
            <p:ph type="chart" sz="quarter" idx="15" hasCustomPrompt="1"/>
          </p:nvPr>
        </p:nvSpPr>
        <p:spPr>
          <a:xfrm>
            <a:off x="547485" y="1963738"/>
            <a:ext cx="11096826" cy="4348417"/>
          </a:xfrm>
        </p:spPr>
        <p:txBody>
          <a:bodyPr bIns="126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grafiek in te voegen</a:t>
            </a:r>
          </a:p>
        </p:txBody>
      </p:sp>
    </p:spTree>
    <p:extLst>
      <p:ext uri="{BB962C8B-B14F-4D97-AF65-F5344CB8AC3E}">
        <p14:creationId xmlns:p14="http://schemas.microsoft.com/office/powerpoint/2010/main" val="14675043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slide [video]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- INFO">
            <a:extLst>
              <a:ext uri="{FF2B5EF4-FFF2-40B4-BE49-F238E27FC236}">
                <a16:creationId xmlns:a16="http://schemas.microsoft.com/office/drawing/2014/main" id="{B10543DB-D9D8-47C4-865B-BE11B7029992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Titel slide [VIDEO]</a:t>
            </a:r>
          </a:p>
        </p:txBody>
      </p:sp>
      <p:grpSp>
        <p:nvGrpSpPr>
          <p:cNvPr id="4" name="- INSTRUCTIES">
            <a:extLst>
              <a:ext uri="{FF2B5EF4-FFF2-40B4-BE49-F238E27FC236}">
                <a16:creationId xmlns:a16="http://schemas.microsoft.com/office/drawing/2014/main" id="{4AEE2130-D245-4F6D-A245-0A58906AA889}"/>
              </a:ext>
            </a:extLst>
          </p:cNvPr>
          <p:cNvGrpSpPr/>
          <p:nvPr userDrawn="1"/>
        </p:nvGrpSpPr>
        <p:grpSpPr>
          <a:xfrm>
            <a:off x="12377595" y="-1"/>
            <a:ext cx="3693386" cy="6853711"/>
            <a:chOff x="12377595" y="-1"/>
            <a:chExt cx="3693386" cy="6853711"/>
          </a:xfrm>
        </p:grpSpPr>
        <p:sp>
          <p:nvSpPr>
            <p:cNvPr id="14" name="Rechthoek 13">
              <a:extLst>
                <a:ext uri="{FF2B5EF4-FFF2-40B4-BE49-F238E27FC236}">
                  <a16:creationId xmlns:a16="http://schemas.microsoft.com/office/drawing/2014/main" id="{C124BBEE-16FF-4173-923D-3D6311F79179}"/>
                </a:ext>
              </a:extLst>
            </p:cNvPr>
            <p:cNvSpPr/>
            <p:nvPr userDrawn="1"/>
          </p:nvSpPr>
          <p:spPr>
            <a:xfrm>
              <a:off x="12377595" y="6025710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MEER WETEN?</a:t>
              </a:r>
              <a:b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Ga naar de tab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'SLIDEBUILDER’ </a:t>
              </a: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en klik</a:t>
              </a:r>
              <a:b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op de knop 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'Support &amp; Inspiratie'</a:t>
              </a:r>
            </a:p>
          </p:txBody>
        </p:sp>
        <p:sp>
          <p:nvSpPr>
            <p:cNvPr id="15" name="Rechthoek 14">
              <a:extLst>
                <a:ext uri="{FF2B5EF4-FFF2-40B4-BE49-F238E27FC236}">
                  <a16:creationId xmlns:a16="http://schemas.microsoft.com/office/drawing/2014/main" id="{6084C54D-C3C5-4117-BB70-5BC4E404C86B}"/>
                </a:ext>
              </a:extLst>
            </p:cNvPr>
            <p:cNvSpPr/>
            <p:nvPr userDrawn="1"/>
          </p:nvSpPr>
          <p:spPr>
            <a:xfrm>
              <a:off x="12377867" y="-1"/>
              <a:ext cx="3593091" cy="6013641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Video invoegen/opmaken</a:t>
              </a:r>
            </a:p>
          </p:txBody>
        </p:sp>
        <p:sp>
          <p:nvSpPr>
            <p:cNvPr id="16" name="Ovaal 15">
              <a:extLst>
                <a:ext uri="{FF2B5EF4-FFF2-40B4-BE49-F238E27FC236}">
                  <a16:creationId xmlns:a16="http://schemas.microsoft.com/office/drawing/2014/main" id="{B2CA9FEE-4DA5-4567-9DA6-1BFDE5A3B66F}"/>
                </a:ext>
              </a:extLst>
            </p:cNvPr>
            <p:cNvSpPr/>
            <p:nvPr userDrawn="1"/>
          </p:nvSpPr>
          <p:spPr>
            <a:xfrm>
              <a:off x="12560445" y="46532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17" name="Rechthoek 16">
              <a:extLst>
                <a:ext uri="{FF2B5EF4-FFF2-40B4-BE49-F238E27FC236}">
                  <a16:creationId xmlns:a16="http://schemas.microsoft.com/office/drawing/2014/main" id="{1A23B7CF-6E8F-416B-A9BB-CD5E864A731A}"/>
                </a:ext>
              </a:extLst>
            </p:cNvPr>
            <p:cNvSpPr/>
            <p:nvPr userDrawn="1"/>
          </p:nvSpPr>
          <p:spPr>
            <a:xfrm>
              <a:off x="12844617" y="465323"/>
              <a:ext cx="2944682" cy="98738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Selecteer het invoegkader van de video door op het lipje (onderaan) te klikken. Wanneer nodig verwijder de bestaande video d.m.v. 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de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‘Backspace toets’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Klik op het pictogram om een nieuwe video in te voegen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(zie onderstaand voorbeeld)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18" name="Ovaal 17">
              <a:extLst>
                <a:ext uri="{FF2B5EF4-FFF2-40B4-BE49-F238E27FC236}">
                  <a16:creationId xmlns:a16="http://schemas.microsoft.com/office/drawing/2014/main" id="{F0435485-0BD3-4572-B7DD-49965DB07571}"/>
                </a:ext>
              </a:extLst>
            </p:cNvPr>
            <p:cNvSpPr/>
            <p:nvPr userDrawn="1"/>
          </p:nvSpPr>
          <p:spPr>
            <a:xfrm>
              <a:off x="12560445" y="1979455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19" name="Rechthoek 18">
              <a:extLst>
                <a:ext uri="{FF2B5EF4-FFF2-40B4-BE49-F238E27FC236}">
                  <a16:creationId xmlns:a16="http://schemas.microsoft.com/office/drawing/2014/main" id="{74444790-35F2-4920-AC2D-0C6AF568ED36}"/>
                </a:ext>
              </a:extLst>
            </p:cNvPr>
            <p:cNvSpPr/>
            <p:nvPr userDrawn="1"/>
          </p:nvSpPr>
          <p:spPr>
            <a:xfrm>
              <a:off x="12844617" y="1979456"/>
              <a:ext cx="2944682" cy="32633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Selecteer de gewenste video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en klik 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‘Invoegen’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grpSp>
          <p:nvGrpSpPr>
            <p:cNvPr id="20" name="Groep 19">
              <a:extLst>
                <a:ext uri="{FF2B5EF4-FFF2-40B4-BE49-F238E27FC236}">
                  <a16:creationId xmlns:a16="http://schemas.microsoft.com/office/drawing/2014/main" id="{B1658D9F-0BDB-44F6-91C6-4C48FBE79E36}"/>
                </a:ext>
              </a:extLst>
            </p:cNvPr>
            <p:cNvGrpSpPr/>
            <p:nvPr userDrawn="1"/>
          </p:nvGrpSpPr>
          <p:grpSpPr>
            <a:xfrm>
              <a:off x="12852713" y="2414031"/>
              <a:ext cx="825500" cy="209550"/>
              <a:chOff x="13504624" y="2482850"/>
              <a:chExt cx="825500" cy="209550"/>
            </a:xfrm>
          </p:grpSpPr>
          <p:sp>
            <p:nvSpPr>
              <p:cNvPr id="78" name="Rechthoek 77">
                <a:extLst>
                  <a:ext uri="{FF2B5EF4-FFF2-40B4-BE49-F238E27FC236}">
                    <a16:creationId xmlns:a16="http://schemas.microsoft.com/office/drawing/2014/main" id="{0C23A999-7C26-4BB7-B64B-0A9BAC7CA320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Invoegen</a:t>
                </a:r>
              </a:p>
            </p:txBody>
          </p:sp>
          <p:cxnSp>
            <p:nvCxnSpPr>
              <p:cNvPr id="79" name="Rechte verbindingslijn 78">
                <a:extLst>
                  <a:ext uri="{FF2B5EF4-FFF2-40B4-BE49-F238E27FC236}">
                    <a16:creationId xmlns:a16="http://schemas.microsoft.com/office/drawing/2014/main" id="{CD48D5F1-46B0-4EFC-A986-90AF1E6808B4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80" name="Gelijkbenige driehoek 79">
                <a:extLst>
                  <a:ext uri="{FF2B5EF4-FFF2-40B4-BE49-F238E27FC236}">
                    <a16:creationId xmlns:a16="http://schemas.microsoft.com/office/drawing/2014/main" id="{C1310410-C39E-44E1-9C15-20253ECFB760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9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21" name="Ovaal 20">
              <a:extLst>
                <a:ext uri="{FF2B5EF4-FFF2-40B4-BE49-F238E27FC236}">
                  <a16:creationId xmlns:a16="http://schemas.microsoft.com/office/drawing/2014/main" id="{641C94A3-07BF-477E-8A68-C43012447F55}"/>
                </a:ext>
              </a:extLst>
            </p:cNvPr>
            <p:cNvSpPr/>
            <p:nvPr userDrawn="1"/>
          </p:nvSpPr>
          <p:spPr>
            <a:xfrm>
              <a:off x="12560445" y="2803105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22" name="Rechthoek 21">
              <a:extLst>
                <a:ext uri="{FF2B5EF4-FFF2-40B4-BE49-F238E27FC236}">
                  <a16:creationId xmlns:a16="http://schemas.microsoft.com/office/drawing/2014/main" id="{06AB35A2-3027-4EE9-A074-64214050B75B}"/>
                </a:ext>
              </a:extLst>
            </p:cNvPr>
            <p:cNvSpPr/>
            <p:nvPr userDrawn="1"/>
          </p:nvSpPr>
          <p:spPr>
            <a:xfrm>
              <a:off x="12844617" y="2803106"/>
              <a:ext cx="2944682" cy="46279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Klik met de rechter muisknop op de miniatuurweergave van de dia aan de linker kant van het scherm en kies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‘Dia herstellen’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grpSp>
          <p:nvGrpSpPr>
            <p:cNvPr id="23" name="ICOON_info">
              <a:extLst>
                <a:ext uri="{FF2B5EF4-FFF2-40B4-BE49-F238E27FC236}">
                  <a16:creationId xmlns:a16="http://schemas.microsoft.com/office/drawing/2014/main" id="{551C74A0-5A0B-4DE4-B273-474DB1A66368}"/>
                </a:ext>
              </a:extLst>
            </p:cNvPr>
            <p:cNvGrpSpPr/>
            <p:nvPr userDrawn="1"/>
          </p:nvGrpSpPr>
          <p:grpSpPr>
            <a:xfrm>
              <a:off x="15787296" y="5887072"/>
              <a:ext cx="283685" cy="283685"/>
              <a:chOff x="-510741" y="5913713"/>
              <a:chExt cx="267555" cy="267555"/>
            </a:xfrm>
          </p:grpSpPr>
          <p:sp>
            <p:nvSpPr>
              <p:cNvPr id="76" name="Ovaal 75">
                <a:extLst>
                  <a:ext uri="{FF2B5EF4-FFF2-40B4-BE49-F238E27FC236}">
                    <a16:creationId xmlns:a16="http://schemas.microsoft.com/office/drawing/2014/main" id="{14FB7C59-ECB8-4194-8D0B-55CA0D5ED0E7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7" name="Graphic 163" descr="Informatie">
                <a:extLst>
                  <a:ext uri="{FF2B5EF4-FFF2-40B4-BE49-F238E27FC236}">
                    <a16:creationId xmlns:a16="http://schemas.microsoft.com/office/drawing/2014/main" id="{015DD218-ECE2-45B2-AEE1-23AAC067B03E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>
                <a:noAutofit/>
              </a:bodyPr>
              <a:lstStyle/>
              <a:p>
                <a:endParaRPr lang="nl-NL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24" name="Ovaal 23">
              <a:extLst>
                <a:ext uri="{FF2B5EF4-FFF2-40B4-BE49-F238E27FC236}">
                  <a16:creationId xmlns:a16="http://schemas.microsoft.com/office/drawing/2014/main" id="{40C6D5D4-515F-43B0-B298-0E527BA335A5}"/>
                </a:ext>
              </a:extLst>
            </p:cNvPr>
            <p:cNvSpPr/>
            <p:nvPr userDrawn="1"/>
          </p:nvSpPr>
          <p:spPr>
            <a:xfrm>
              <a:off x="12560445" y="4395535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25" name="Rechthoek 24">
              <a:extLst>
                <a:ext uri="{FF2B5EF4-FFF2-40B4-BE49-F238E27FC236}">
                  <a16:creationId xmlns:a16="http://schemas.microsoft.com/office/drawing/2014/main" id="{41A0D30D-4EF6-4A47-AF8E-E127FD69E0E4}"/>
                </a:ext>
              </a:extLst>
            </p:cNvPr>
            <p:cNvSpPr/>
            <p:nvPr userDrawn="1"/>
          </p:nvSpPr>
          <p:spPr>
            <a:xfrm>
              <a:off x="12844617" y="4395536"/>
              <a:ext cx="2944682" cy="80721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Om de video te schalen of bij te snijden, ga naar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‘Hulpmiddelen voor video’s - Opmaak’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en klik op de knop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‘Bijsnijden’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Schaal met de bolletjes de video en met de hoekjes het videokader.</a:t>
              </a:r>
            </a:p>
          </p:txBody>
        </p:sp>
        <p:grpSp>
          <p:nvGrpSpPr>
            <p:cNvPr id="26" name="Groep 25">
              <a:extLst>
                <a:ext uri="{FF2B5EF4-FFF2-40B4-BE49-F238E27FC236}">
                  <a16:creationId xmlns:a16="http://schemas.microsoft.com/office/drawing/2014/main" id="{EC5E1147-5B05-43A4-8677-9220D85C666F}"/>
                </a:ext>
              </a:extLst>
            </p:cNvPr>
            <p:cNvGrpSpPr/>
            <p:nvPr userDrawn="1"/>
          </p:nvGrpSpPr>
          <p:grpSpPr>
            <a:xfrm>
              <a:off x="12755738" y="5305097"/>
              <a:ext cx="622283" cy="612919"/>
              <a:chOff x="12617641" y="3403239"/>
              <a:chExt cx="752963" cy="741634"/>
            </a:xfrm>
          </p:grpSpPr>
          <p:grpSp>
            <p:nvGrpSpPr>
              <p:cNvPr id="60" name="Groep 59">
                <a:extLst>
                  <a:ext uri="{FF2B5EF4-FFF2-40B4-BE49-F238E27FC236}">
                    <a16:creationId xmlns:a16="http://schemas.microsoft.com/office/drawing/2014/main" id="{DA62ECC4-5D38-463A-8E9F-C435469DF934}"/>
                  </a:ext>
                </a:extLst>
              </p:cNvPr>
              <p:cNvGrpSpPr/>
              <p:nvPr userDrawn="1"/>
            </p:nvGrpSpPr>
            <p:grpSpPr>
              <a:xfrm>
                <a:off x="12771550" y="3403239"/>
                <a:ext cx="467156" cy="448491"/>
                <a:chOff x="12782177" y="3403239"/>
                <a:chExt cx="467156" cy="448491"/>
              </a:xfrm>
            </p:grpSpPr>
            <p:grpSp>
              <p:nvGrpSpPr>
                <p:cNvPr id="63" name="Groep 62">
                  <a:extLst>
                    <a:ext uri="{FF2B5EF4-FFF2-40B4-BE49-F238E27FC236}">
                      <a16:creationId xmlns:a16="http://schemas.microsoft.com/office/drawing/2014/main" id="{E868D69A-0DDB-4410-A063-1D698397EBCC}"/>
                    </a:ext>
                  </a:extLst>
                </p:cNvPr>
                <p:cNvGrpSpPr/>
                <p:nvPr userDrawn="1"/>
              </p:nvGrpSpPr>
              <p:grpSpPr>
                <a:xfrm>
                  <a:off x="12782177" y="3403239"/>
                  <a:ext cx="412972" cy="396132"/>
                  <a:chOff x="13554906" y="3320109"/>
                  <a:chExt cx="443912" cy="425811"/>
                </a:xfrm>
              </p:grpSpPr>
              <p:grpSp>
                <p:nvGrpSpPr>
                  <p:cNvPr id="70" name="Groep 69">
                    <a:extLst>
                      <a:ext uri="{FF2B5EF4-FFF2-40B4-BE49-F238E27FC236}">
                        <a16:creationId xmlns:a16="http://schemas.microsoft.com/office/drawing/2014/main" id="{36D04F82-987C-4BEF-A787-E4A77F63792B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12" cy="425811"/>
                    <a:chOff x="12909684" y="1276143"/>
                    <a:chExt cx="443912" cy="425811"/>
                  </a:xfrm>
                </p:grpSpPr>
                <p:sp>
                  <p:nvSpPr>
                    <p:cNvPr id="73" name="Rechthoek 72">
                      <a:extLst>
                        <a:ext uri="{FF2B5EF4-FFF2-40B4-BE49-F238E27FC236}">
                          <a16:creationId xmlns:a16="http://schemas.microsoft.com/office/drawing/2014/main" id="{700F1E0E-EA1F-48F2-ABC1-59B351995E5C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443912" cy="425811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74" name="Rechthoek 73">
                      <a:extLst>
                        <a:ext uri="{FF2B5EF4-FFF2-40B4-BE49-F238E27FC236}">
                          <a16:creationId xmlns:a16="http://schemas.microsoft.com/office/drawing/2014/main" id="{09A20D9E-E960-4540-8BAE-850E87FF9909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75" name="Ovaal 74">
                      <a:extLst>
                        <a:ext uri="{FF2B5EF4-FFF2-40B4-BE49-F238E27FC236}">
                          <a16:creationId xmlns:a16="http://schemas.microsoft.com/office/drawing/2014/main" id="{283327F2-0EF8-425A-A1FE-019F3493C50E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</p:grpSp>
              <p:pic>
                <p:nvPicPr>
                  <p:cNvPr id="71" name="Afbeelding 70">
                    <a:extLst>
                      <a:ext uri="{FF2B5EF4-FFF2-40B4-BE49-F238E27FC236}">
                        <a16:creationId xmlns:a16="http://schemas.microsoft.com/office/drawing/2014/main" id="{D5A551C5-7946-493B-8AA9-1222DE6E3542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2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72" name="Afbeelding 71">
                    <a:extLst>
                      <a:ext uri="{FF2B5EF4-FFF2-40B4-BE49-F238E27FC236}">
                        <a16:creationId xmlns:a16="http://schemas.microsoft.com/office/drawing/2014/main" id="{E2198678-6ED0-4341-A5D0-F72BDC01FC29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9" y="3453788"/>
                    <a:ext cx="173367" cy="111424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64" name="Groep 63">
                  <a:extLst>
                    <a:ext uri="{FF2B5EF4-FFF2-40B4-BE49-F238E27FC236}">
                      <a16:creationId xmlns:a16="http://schemas.microsoft.com/office/drawing/2014/main" id="{7E556746-5D4C-4936-83D2-0DCF7A93571A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68" name="Rechthoek 67">
                    <a:extLst>
                      <a:ext uri="{FF2B5EF4-FFF2-40B4-BE49-F238E27FC236}">
                        <a16:creationId xmlns:a16="http://schemas.microsoft.com/office/drawing/2014/main" id="{489D2FBB-17DC-4AB3-8CC3-37613F38E15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69" name="Rechthoek 68">
                    <a:extLst>
                      <a:ext uri="{FF2B5EF4-FFF2-40B4-BE49-F238E27FC236}">
                        <a16:creationId xmlns:a16="http://schemas.microsoft.com/office/drawing/2014/main" id="{93F9C8F6-96E8-4D9A-B47B-7D5F5DDE5809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grpSp>
              <p:nvGrpSpPr>
                <p:cNvPr id="65" name="Groep 64">
                  <a:extLst>
                    <a:ext uri="{FF2B5EF4-FFF2-40B4-BE49-F238E27FC236}">
                      <a16:creationId xmlns:a16="http://schemas.microsoft.com/office/drawing/2014/main" id="{E645902A-4131-4D82-8B3F-74E11EAB0E35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66" name="Rechthoek 65">
                    <a:extLst>
                      <a:ext uri="{FF2B5EF4-FFF2-40B4-BE49-F238E27FC236}">
                        <a16:creationId xmlns:a16="http://schemas.microsoft.com/office/drawing/2014/main" id="{2FBE8261-A0EA-4329-9AA7-87ED98B21F6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67" name="Rechthoek 66">
                    <a:extLst>
                      <a:ext uri="{FF2B5EF4-FFF2-40B4-BE49-F238E27FC236}">
                        <a16:creationId xmlns:a16="http://schemas.microsoft.com/office/drawing/2014/main" id="{392A5DD9-7DC9-4466-B3B3-268AA6A9D01F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</p:grpSp>
          <p:sp>
            <p:nvSpPr>
              <p:cNvPr id="61" name="Rechthoek 60">
                <a:extLst>
                  <a:ext uri="{FF2B5EF4-FFF2-40B4-BE49-F238E27FC236}">
                    <a16:creationId xmlns:a16="http://schemas.microsoft.com/office/drawing/2014/main" id="{43E623C9-132E-4E33-A641-51887BDDFFDB}"/>
                  </a:ext>
                </a:extLst>
              </p:cNvPr>
              <p:cNvSpPr/>
              <p:nvPr userDrawn="1"/>
            </p:nvSpPr>
            <p:spPr>
              <a:xfrm>
                <a:off x="12617641" y="3889890"/>
                <a:ext cx="752963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Bijsnijden</a:t>
                </a:r>
              </a:p>
            </p:txBody>
          </p:sp>
          <p:sp>
            <p:nvSpPr>
              <p:cNvPr id="62" name="Gelijkbenige driehoek 61">
                <a:extLst>
                  <a:ext uri="{FF2B5EF4-FFF2-40B4-BE49-F238E27FC236}">
                    <a16:creationId xmlns:a16="http://schemas.microsoft.com/office/drawing/2014/main" id="{08D86462-275F-4C8B-B388-2E2530035DC1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81818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27" name="Rechthoek 26">
              <a:extLst>
                <a:ext uri="{FF2B5EF4-FFF2-40B4-BE49-F238E27FC236}">
                  <a16:creationId xmlns:a16="http://schemas.microsoft.com/office/drawing/2014/main" id="{44994E25-A5F7-496B-8615-24E1E19BC260}"/>
                </a:ext>
              </a:extLst>
            </p:cNvPr>
            <p:cNvSpPr/>
            <p:nvPr userDrawn="1"/>
          </p:nvSpPr>
          <p:spPr>
            <a:xfrm>
              <a:off x="12847196" y="3369435"/>
              <a:ext cx="1239216" cy="719917"/>
            </a:xfrm>
            <a:prstGeom prst="rect">
              <a:avLst/>
            </a:prstGeom>
            <a:pattFill prst="wdUpDiag">
              <a:fgClr>
                <a:srgbClr val="E0E0E0"/>
              </a:fgClr>
              <a:bgClr>
                <a:srgbClr val="ECECEC"/>
              </a:bgClr>
            </a:pattFill>
            <a:ln w="12700">
              <a:solidFill>
                <a:srgbClr val="D3D3D3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1000" b="0" i="1" noProof="0" dirty="0">
                <a:solidFill>
                  <a:srgbClr val="211F26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28" name="Groep 27">
              <a:extLst>
                <a:ext uri="{FF2B5EF4-FFF2-40B4-BE49-F238E27FC236}">
                  <a16:creationId xmlns:a16="http://schemas.microsoft.com/office/drawing/2014/main" id="{4E6A951A-FD6F-4590-95B0-640BEFAB975E}"/>
                </a:ext>
              </a:extLst>
            </p:cNvPr>
            <p:cNvGrpSpPr/>
            <p:nvPr userDrawn="1"/>
          </p:nvGrpSpPr>
          <p:grpSpPr>
            <a:xfrm>
              <a:off x="13678213" y="3648953"/>
              <a:ext cx="1222990" cy="563933"/>
              <a:chOff x="-2485819" y="3399207"/>
              <a:chExt cx="1222990" cy="563933"/>
            </a:xfrm>
          </p:grpSpPr>
          <p:sp>
            <p:nvSpPr>
              <p:cNvPr id="39" name="Rechthoek 38">
                <a:extLst>
                  <a:ext uri="{FF2B5EF4-FFF2-40B4-BE49-F238E27FC236}">
                    <a16:creationId xmlns:a16="http://schemas.microsoft.com/office/drawing/2014/main" id="{D48552D7-0130-435F-B234-3EAD0F6DF5FD}"/>
                  </a:ext>
                </a:extLst>
              </p:cNvPr>
              <p:cNvSpPr/>
              <p:nvPr userDrawn="1"/>
            </p:nvSpPr>
            <p:spPr>
              <a:xfrm>
                <a:off x="-2485819" y="3399207"/>
                <a:ext cx="1176476" cy="504851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0" name="Rechthoek 39">
                <a:extLst>
                  <a:ext uri="{FF2B5EF4-FFF2-40B4-BE49-F238E27FC236}">
                    <a16:creationId xmlns:a16="http://schemas.microsoft.com/office/drawing/2014/main" id="{0DF99FB8-6604-4B17-A520-039893672A15}"/>
                  </a:ext>
                </a:extLst>
              </p:cNvPr>
              <p:cNvSpPr/>
              <p:nvPr userDrawn="1"/>
            </p:nvSpPr>
            <p:spPr>
              <a:xfrm>
                <a:off x="-2479584" y="3652838"/>
                <a:ext cx="1164007" cy="246701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41" name="Groep 40">
                <a:extLst>
                  <a:ext uri="{FF2B5EF4-FFF2-40B4-BE49-F238E27FC236}">
                    <a16:creationId xmlns:a16="http://schemas.microsoft.com/office/drawing/2014/main" id="{D6755572-5F6E-420D-88CF-1D61951F54B9}"/>
                  </a:ext>
                </a:extLst>
              </p:cNvPr>
              <p:cNvGrpSpPr/>
              <p:nvPr userDrawn="1"/>
            </p:nvGrpSpPr>
            <p:grpSpPr>
              <a:xfrm>
                <a:off x="-2403869" y="3460544"/>
                <a:ext cx="155951" cy="131922"/>
                <a:chOff x="12968836" y="3354170"/>
                <a:chExt cx="404806" cy="342433"/>
              </a:xfrm>
            </p:grpSpPr>
            <p:sp>
              <p:nvSpPr>
                <p:cNvPr id="54" name="Rechthoek: afgeronde hoeken 53">
                  <a:extLst>
                    <a:ext uri="{FF2B5EF4-FFF2-40B4-BE49-F238E27FC236}">
                      <a16:creationId xmlns:a16="http://schemas.microsoft.com/office/drawing/2014/main" id="{311EB075-655E-4F68-8F34-4EFA404C018C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5" name="Rechthoek 54">
                  <a:extLst>
                    <a:ext uri="{FF2B5EF4-FFF2-40B4-BE49-F238E27FC236}">
                      <a16:creationId xmlns:a16="http://schemas.microsoft.com/office/drawing/2014/main" id="{048A2364-432E-4EC6-A462-5816037A1942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6" name="Rechthoek 55">
                  <a:extLst>
                    <a:ext uri="{FF2B5EF4-FFF2-40B4-BE49-F238E27FC236}">
                      <a16:creationId xmlns:a16="http://schemas.microsoft.com/office/drawing/2014/main" id="{10760DBC-1E0E-41BD-B88B-C44468AE0CC1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7" name="Rechthoek 56">
                  <a:extLst>
                    <a:ext uri="{FF2B5EF4-FFF2-40B4-BE49-F238E27FC236}">
                      <a16:creationId xmlns:a16="http://schemas.microsoft.com/office/drawing/2014/main" id="{F4057ED3-D1F3-4523-A0B4-977A71BFFC39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8" name="Rechthoek 57">
                  <a:extLst>
                    <a:ext uri="{FF2B5EF4-FFF2-40B4-BE49-F238E27FC236}">
                      <a16:creationId xmlns:a16="http://schemas.microsoft.com/office/drawing/2014/main" id="{69996CEB-E6C6-45A3-8E7F-FF63D198997F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9" name="Rechthoek 58">
                  <a:extLst>
                    <a:ext uri="{FF2B5EF4-FFF2-40B4-BE49-F238E27FC236}">
                      <a16:creationId xmlns:a16="http://schemas.microsoft.com/office/drawing/2014/main" id="{47F9AA50-B69A-4AD7-8D4C-CB064A81728D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42" name="Groep 41">
                <a:extLst>
                  <a:ext uri="{FF2B5EF4-FFF2-40B4-BE49-F238E27FC236}">
                    <a16:creationId xmlns:a16="http://schemas.microsoft.com/office/drawing/2014/main" id="{8591A243-55E6-4A05-BFE3-0EE0CF27C1B2}"/>
                  </a:ext>
                </a:extLst>
              </p:cNvPr>
              <p:cNvGrpSpPr/>
              <p:nvPr userDrawn="1"/>
            </p:nvGrpSpPr>
            <p:grpSpPr>
              <a:xfrm>
                <a:off x="-2423424" y="3690208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46" name="Groep 45">
                  <a:extLst>
                    <a:ext uri="{FF2B5EF4-FFF2-40B4-BE49-F238E27FC236}">
                      <a16:creationId xmlns:a16="http://schemas.microsoft.com/office/drawing/2014/main" id="{ABFCAD62-846D-4CDA-A69E-F27E359C2E22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48" name="Rechthoek: afgeronde hoeken 47">
                    <a:extLst>
                      <a:ext uri="{FF2B5EF4-FFF2-40B4-BE49-F238E27FC236}">
                        <a16:creationId xmlns:a16="http://schemas.microsoft.com/office/drawing/2014/main" id="{48503B35-A744-4AA4-B1CA-FA517EE3EB9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49" name="Rechthoek 48">
                    <a:extLst>
                      <a:ext uri="{FF2B5EF4-FFF2-40B4-BE49-F238E27FC236}">
                        <a16:creationId xmlns:a16="http://schemas.microsoft.com/office/drawing/2014/main" id="{87298E40-1861-4912-A276-DBAADC5D826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50" name="Rechthoek 49">
                    <a:extLst>
                      <a:ext uri="{FF2B5EF4-FFF2-40B4-BE49-F238E27FC236}">
                        <a16:creationId xmlns:a16="http://schemas.microsoft.com/office/drawing/2014/main" id="{6994552A-CCB0-4DF2-95F7-D21E6E74E17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51" name="Rechthoek 50">
                    <a:extLst>
                      <a:ext uri="{FF2B5EF4-FFF2-40B4-BE49-F238E27FC236}">
                        <a16:creationId xmlns:a16="http://schemas.microsoft.com/office/drawing/2014/main" id="{162BDF6B-B2D8-4169-8E8D-B18B4CB05CF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52" name="Rechthoek 51">
                    <a:extLst>
                      <a:ext uri="{FF2B5EF4-FFF2-40B4-BE49-F238E27FC236}">
                        <a16:creationId xmlns:a16="http://schemas.microsoft.com/office/drawing/2014/main" id="{9EA93FB3-5047-4AD2-9354-EF4A38CA5DC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53" name="Rechthoek 52">
                    <a:extLst>
                      <a:ext uri="{FF2B5EF4-FFF2-40B4-BE49-F238E27FC236}">
                        <a16:creationId xmlns:a16="http://schemas.microsoft.com/office/drawing/2014/main" id="{EB5ABAB6-BCD0-45EF-91B1-B114D0A5E88B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sp>
              <p:nvSpPr>
                <p:cNvPr id="47" name="Boog 46">
                  <a:extLst>
                    <a:ext uri="{FF2B5EF4-FFF2-40B4-BE49-F238E27FC236}">
                      <a16:creationId xmlns:a16="http://schemas.microsoft.com/office/drawing/2014/main" id="{EDDB1E8D-1232-4AAD-BBEA-C13113A98FE4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>
                  <a:noAutofit/>
                </a:bodyPr>
                <a:lstStyle/>
                <a:p>
                  <a:pPr algn="ctr"/>
                  <a:endParaRPr lang="nl-NL" sz="24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43" name="Tekstvak 42">
                <a:extLst>
                  <a:ext uri="{FF2B5EF4-FFF2-40B4-BE49-F238E27FC236}">
                    <a16:creationId xmlns:a16="http://schemas.microsoft.com/office/drawing/2014/main" id="{E3BF4327-E9CC-43EB-81D0-A77EC3CA3466}"/>
                  </a:ext>
                </a:extLst>
              </p:cNvPr>
              <p:cNvSpPr txBox="1"/>
              <p:nvPr userDrawn="1"/>
            </p:nvSpPr>
            <p:spPr>
              <a:xfrm>
                <a:off x="-2245455" y="3460544"/>
                <a:ext cx="896116" cy="134709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Indeling</a:t>
                </a:r>
              </a:p>
            </p:txBody>
          </p:sp>
          <p:sp>
            <p:nvSpPr>
              <p:cNvPr id="44" name="Tekstvak 43">
                <a:extLst>
                  <a:ext uri="{FF2B5EF4-FFF2-40B4-BE49-F238E27FC236}">
                    <a16:creationId xmlns:a16="http://schemas.microsoft.com/office/drawing/2014/main" id="{97C8D28C-6E34-4F0B-BA1D-51CA10DEA5D9}"/>
                  </a:ext>
                </a:extLst>
              </p:cNvPr>
              <p:cNvSpPr txBox="1"/>
              <p:nvPr userDrawn="1"/>
            </p:nvSpPr>
            <p:spPr>
              <a:xfrm>
                <a:off x="-2258884" y="3712980"/>
                <a:ext cx="909545" cy="126416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Dia Herstellen</a:t>
                </a:r>
              </a:p>
            </p:txBody>
          </p:sp>
          <p:sp>
            <p:nvSpPr>
              <p:cNvPr id="45" name="Vrije vorm: vorm 44">
                <a:extLst>
                  <a:ext uri="{FF2B5EF4-FFF2-40B4-BE49-F238E27FC236}">
                    <a16:creationId xmlns:a16="http://schemas.microsoft.com/office/drawing/2014/main" id="{14BCE442-D16A-4883-BEB5-1FD68D29D7C0}"/>
                  </a:ext>
                </a:extLst>
              </p:cNvPr>
              <p:cNvSpPr/>
              <p:nvPr userDrawn="1"/>
            </p:nvSpPr>
            <p:spPr>
              <a:xfrm>
                <a:off x="-1360391" y="3783140"/>
                <a:ext cx="97562" cy="180000"/>
              </a:xfrm>
              <a:custGeom>
                <a:avLst/>
                <a:gdLst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41194 w 880280"/>
                  <a:gd name="connsiteY2" fmla="*/ 96899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27546 w 880280"/>
                  <a:gd name="connsiteY2" fmla="*/ 975815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00250 w 880280"/>
                  <a:gd name="connsiteY2" fmla="*/ 100311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11791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498144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0280" h="1624084">
                    <a:moveTo>
                      <a:pt x="0" y="0"/>
                    </a:moveTo>
                    <a:lnTo>
                      <a:pt x="0" y="1262418"/>
                    </a:lnTo>
                    <a:lnTo>
                      <a:pt x="313898" y="996287"/>
                    </a:lnTo>
                    <a:lnTo>
                      <a:pt x="620973" y="1624084"/>
                    </a:lnTo>
                    <a:lnTo>
                      <a:pt x="839337" y="1480782"/>
                    </a:lnTo>
                    <a:lnTo>
                      <a:pt x="498144" y="900753"/>
                    </a:lnTo>
                    <a:lnTo>
                      <a:pt x="880280" y="8939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29" name="Groep 28">
              <a:extLst>
                <a:ext uri="{FF2B5EF4-FFF2-40B4-BE49-F238E27FC236}">
                  <a16:creationId xmlns:a16="http://schemas.microsoft.com/office/drawing/2014/main" id="{5453412C-BB86-41A7-90F9-3F72C6D40B09}"/>
                </a:ext>
              </a:extLst>
            </p:cNvPr>
            <p:cNvGrpSpPr/>
            <p:nvPr userDrawn="1"/>
          </p:nvGrpSpPr>
          <p:grpSpPr>
            <a:xfrm>
              <a:off x="12853251" y="1548333"/>
              <a:ext cx="311450" cy="313414"/>
              <a:chOff x="-3310781" y="1231352"/>
              <a:chExt cx="311450" cy="313414"/>
            </a:xfrm>
          </p:grpSpPr>
          <p:sp>
            <p:nvSpPr>
              <p:cNvPr id="36" name="Rechthoek 35">
                <a:extLst>
                  <a:ext uri="{FF2B5EF4-FFF2-40B4-BE49-F238E27FC236}">
                    <a16:creationId xmlns:a16="http://schemas.microsoft.com/office/drawing/2014/main" id="{B84A9FBF-72C5-4E1D-8A9B-DB55CC91CE07}"/>
                  </a:ext>
                </a:extLst>
              </p:cNvPr>
              <p:cNvSpPr/>
              <p:nvPr userDrawn="1"/>
            </p:nvSpPr>
            <p:spPr>
              <a:xfrm>
                <a:off x="-3310781" y="1231352"/>
                <a:ext cx="308978" cy="308977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6C6C6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7" name="Vrije vorm 112">
                <a:extLst>
                  <a:ext uri="{FF2B5EF4-FFF2-40B4-BE49-F238E27FC236}">
                    <a16:creationId xmlns:a16="http://schemas.microsoft.com/office/drawing/2014/main" id="{8445DF54-F83E-4B27-9CF6-A16F67D6A107}"/>
                  </a:ext>
                </a:extLst>
              </p:cNvPr>
              <p:cNvSpPr/>
              <p:nvPr userDrawn="1"/>
            </p:nvSpPr>
            <p:spPr>
              <a:xfrm>
                <a:off x="-3308309" y="1231352"/>
                <a:ext cx="308978" cy="46965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8" name="Vrije vorm 113">
                <a:extLst>
                  <a:ext uri="{FF2B5EF4-FFF2-40B4-BE49-F238E27FC236}">
                    <a16:creationId xmlns:a16="http://schemas.microsoft.com/office/drawing/2014/main" id="{E7979862-D2A8-40BE-B585-9D346E2FB1F0}"/>
                  </a:ext>
                </a:extLst>
              </p:cNvPr>
              <p:cNvSpPr/>
              <p:nvPr userDrawn="1"/>
            </p:nvSpPr>
            <p:spPr>
              <a:xfrm>
                <a:off x="-3309640" y="1497801"/>
                <a:ext cx="308978" cy="46965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30" name="Groep 29">
              <a:extLst>
                <a:ext uri="{FF2B5EF4-FFF2-40B4-BE49-F238E27FC236}">
                  <a16:creationId xmlns:a16="http://schemas.microsoft.com/office/drawing/2014/main" id="{85752744-A0CA-410D-8DD7-1616EF29DAC1}"/>
                </a:ext>
              </a:extLst>
            </p:cNvPr>
            <p:cNvGrpSpPr/>
            <p:nvPr userDrawn="1"/>
          </p:nvGrpSpPr>
          <p:grpSpPr>
            <a:xfrm>
              <a:off x="15225598" y="6163087"/>
              <a:ext cx="627798" cy="576693"/>
              <a:chOff x="-938434" y="4570310"/>
              <a:chExt cx="627798" cy="576693"/>
            </a:xfrm>
          </p:grpSpPr>
          <p:grpSp>
            <p:nvGrpSpPr>
              <p:cNvPr id="31" name="Inspireren">
                <a:extLst>
                  <a:ext uri="{FF2B5EF4-FFF2-40B4-BE49-F238E27FC236}">
                    <a16:creationId xmlns:a16="http://schemas.microsoft.com/office/drawing/2014/main" id="{47EF365B-B82A-4A90-84BE-63F794AF348D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-716116" y="4570310"/>
                <a:ext cx="169778" cy="242385"/>
                <a:chOff x="4768" y="2783"/>
                <a:chExt cx="788" cy="1125"/>
              </a:xfrm>
              <a:gradFill>
                <a:gsLst>
                  <a:gs pos="0">
                    <a:srgbClr val="9D9FA1"/>
                  </a:gs>
                  <a:gs pos="70000">
                    <a:srgbClr val="211F26"/>
                  </a:gs>
                </a:gsLst>
                <a:lin ang="2700000" scaled="0"/>
              </a:gradFill>
            </p:grpSpPr>
            <p:sp>
              <p:nvSpPr>
                <p:cNvPr id="33" name="Freeform 12">
                  <a:extLst>
                    <a:ext uri="{FF2B5EF4-FFF2-40B4-BE49-F238E27FC236}">
                      <a16:creationId xmlns:a16="http://schemas.microsoft.com/office/drawing/2014/main" id="{E7088AA2-C8C8-4711-BCF1-6A8DC97561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1" y="3186"/>
                  <a:ext cx="319" cy="288"/>
                </a:xfrm>
                <a:custGeom>
                  <a:avLst/>
                  <a:gdLst>
                    <a:gd name="T0" fmla="*/ 220 w 319"/>
                    <a:gd name="T1" fmla="*/ 288 h 288"/>
                    <a:gd name="T2" fmla="*/ 107 w 319"/>
                    <a:gd name="T3" fmla="*/ 288 h 288"/>
                    <a:gd name="T4" fmla="*/ 0 w 319"/>
                    <a:gd name="T5" fmla="*/ 0 h 288"/>
                    <a:gd name="T6" fmla="*/ 319 w 319"/>
                    <a:gd name="T7" fmla="*/ 0 h 288"/>
                    <a:gd name="T8" fmla="*/ 220 w 319"/>
                    <a:gd name="T9" fmla="*/ 28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9" h="288">
                      <a:moveTo>
                        <a:pt x="220" y="288"/>
                      </a:moveTo>
                      <a:lnTo>
                        <a:pt x="107" y="288"/>
                      </a:lnTo>
                      <a:lnTo>
                        <a:pt x="0" y="0"/>
                      </a:lnTo>
                      <a:lnTo>
                        <a:pt x="319" y="0"/>
                      </a:lnTo>
                      <a:lnTo>
                        <a:pt x="220" y="288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34" name="Freeform 13">
                  <a:extLst>
                    <a:ext uri="{FF2B5EF4-FFF2-40B4-BE49-F238E27FC236}">
                      <a16:creationId xmlns:a16="http://schemas.microsoft.com/office/drawing/2014/main" id="{ACAD97EC-C2AB-4868-8D11-689D4677C6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2" y="3796"/>
                  <a:ext cx="282" cy="112"/>
                </a:xfrm>
                <a:custGeom>
                  <a:avLst/>
                  <a:gdLst>
                    <a:gd name="T0" fmla="*/ 229 w 251"/>
                    <a:gd name="T1" fmla="*/ 70 h 100"/>
                    <a:gd name="T2" fmla="*/ 229 w 251"/>
                    <a:gd name="T3" fmla="*/ 69 h 100"/>
                    <a:gd name="T4" fmla="*/ 251 w 251"/>
                    <a:gd name="T5" fmla="*/ 0 h 100"/>
                    <a:gd name="T6" fmla="*/ 0 w 251"/>
                    <a:gd name="T7" fmla="*/ 0 h 100"/>
                    <a:gd name="T8" fmla="*/ 22 w 251"/>
                    <a:gd name="T9" fmla="*/ 69 h 100"/>
                    <a:gd name="T10" fmla="*/ 63 w 251"/>
                    <a:gd name="T11" fmla="*/ 100 h 100"/>
                    <a:gd name="T12" fmla="*/ 188 w 251"/>
                    <a:gd name="T13" fmla="*/ 100 h 100"/>
                    <a:gd name="T14" fmla="*/ 229 w 251"/>
                    <a:gd name="T15" fmla="*/ 71 h 100"/>
                    <a:gd name="T16" fmla="*/ 229 w 251"/>
                    <a:gd name="T17" fmla="*/ 71 h 100"/>
                    <a:gd name="T18" fmla="*/ 229 w 251"/>
                    <a:gd name="T19" fmla="*/ 7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1" h="100">
                      <a:moveTo>
                        <a:pt x="229" y="70"/>
                      </a:moveTo>
                      <a:cubicBezTo>
                        <a:pt x="229" y="70"/>
                        <a:pt x="229" y="69"/>
                        <a:pt x="229" y="69"/>
                      </a:cubicBezTo>
                      <a:cubicBezTo>
                        <a:pt x="251" y="0"/>
                        <a:pt x="251" y="0"/>
                        <a:pt x="25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7" y="87"/>
                        <a:pt x="44" y="100"/>
                        <a:pt x="63" y="100"/>
                      </a:cubicBezTo>
                      <a:cubicBezTo>
                        <a:pt x="188" y="100"/>
                        <a:pt x="188" y="100"/>
                        <a:pt x="188" y="100"/>
                      </a:cubicBezTo>
                      <a:cubicBezTo>
                        <a:pt x="207" y="100"/>
                        <a:pt x="223" y="88"/>
                        <a:pt x="229" y="71"/>
                      </a:cubicBezTo>
                      <a:cubicBezTo>
                        <a:pt x="229" y="71"/>
                        <a:pt x="229" y="71"/>
                        <a:pt x="229" y="71"/>
                      </a:cubicBezTo>
                      <a:lnTo>
                        <a:pt x="229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35" name="Freeform 14">
                  <a:extLst>
                    <a:ext uri="{FF2B5EF4-FFF2-40B4-BE49-F238E27FC236}">
                      <a16:creationId xmlns:a16="http://schemas.microsoft.com/office/drawing/2014/main" id="{B2671E62-A05A-4079-8A5D-095E7353C42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68" y="2783"/>
                  <a:ext cx="788" cy="966"/>
                </a:xfrm>
                <a:custGeom>
                  <a:avLst/>
                  <a:gdLst>
                    <a:gd name="T0" fmla="*/ 351 w 702"/>
                    <a:gd name="T1" fmla="*/ 0 h 860"/>
                    <a:gd name="T2" fmla="*/ 0 w 702"/>
                    <a:gd name="T3" fmla="*/ 351 h 860"/>
                    <a:gd name="T4" fmla="*/ 134 w 702"/>
                    <a:gd name="T5" fmla="*/ 627 h 860"/>
                    <a:gd name="T6" fmla="*/ 165 w 702"/>
                    <a:gd name="T7" fmla="*/ 718 h 860"/>
                    <a:gd name="T8" fmla="*/ 266 w 702"/>
                    <a:gd name="T9" fmla="*/ 718 h 860"/>
                    <a:gd name="T10" fmla="*/ 266 w 702"/>
                    <a:gd name="T11" fmla="*/ 718 h 860"/>
                    <a:gd name="T12" fmla="*/ 434 w 702"/>
                    <a:gd name="T13" fmla="*/ 718 h 860"/>
                    <a:gd name="T14" fmla="*/ 419 w 702"/>
                    <a:gd name="T15" fmla="*/ 760 h 860"/>
                    <a:gd name="T16" fmla="*/ 284 w 702"/>
                    <a:gd name="T17" fmla="*/ 760 h 860"/>
                    <a:gd name="T18" fmla="*/ 284 w 702"/>
                    <a:gd name="T19" fmla="*/ 760 h 860"/>
                    <a:gd name="T20" fmla="*/ 179 w 702"/>
                    <a:gd name="T21" fmla="*/ 760 h 860"/>
                    <a:gd name="T22" fmla="*/ 212 w 702"/>
                    <a:gd name="T23" fmla="*/ 860 h 860"/>
                    <a:gd name="T24" fmla="*/ 212 w 702"/>
                    <a:gd name="T25" fmla="*/ 860 h 860"/>
                    <a:gd name="T26" fmla="*/ 216 w 702"/>
                    <a:gd name="T27" fmla="*/ 860 h 860"/>
                    <a:gd name="T28" fmla="*/ 488 w 702"/>
                    <a:gd name="T29" fmla="*/ 860 h 860"/>
                    <a:gd name="T30" fmla="*/ 491 w 702"/>
                    <a:gd name="T31" fmla="*/ 860 h 860"/>
                    <a:gd name="T32" fmla="*/ 570 w 702"/>
                    <a:gd name="T33" fmla="*/ 625 h 860"/>
                    <a:gd name="T34" fmla="*/ 702 w 702"/>
                    <a:gd name="T35" fmla="*/ 351 h 860"/>
                    <a:gd name="T36" fmla="*/ 351 w 702"/>
                    <a:gd name="T37" fmla="*/ 0 h 860"/>
                    <a:gd name="T38" fmla="*/ 587 w 702"/>
                    <a:gd name="T39" fmla="*/ 438 h 860"/>
                    <a:gd name="T40" fmla="*/ 485 w 702"/>
                    <a:gd name="T41" fmla="*/ 563 h 860"/>
                    <a:gd name="T42" fmla="*/ 454 w 702"/>
                    <a:gd name="T43" fmla="*/ 658 h 860"/>
                    <a:gd name="T44" fmla="*/ 250 w 702"/>
                    <a:gd name="T45" fmla="*/ 658 h 860"/>
                    <a:gd name="T46" fmla="*/ 219 w 702"/>
                    <a:gd name="T47" fmla="*/ 565 h 860"/>
                    <a:gd name="T48" fmla="*/ 115 w 702"/>
                    <a:gd name="T49" fmla="*/ 439 h 860"/>
                    <a:gd name="T50" fmla="*/ 99 w 702"/>
                    <a:gd name="T51" fmla="*/ 351 h 860"/>
                    <a:gd name="T52" fmla="*/ 351 w 702"/>
                    <a:gd name="T53" fmla="*/ 99 h 860"/>
                    <a:gd name="T54" fmla="*/ 603 w 702"/>
                    <a:gd name="T55" fmla="*/ 351 h 860"/>
                    <a:gd name="T56" fmla="*/ 587 w 702"/>
                    <a:gd name="T57" fmla="*/ 438 h 8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702" h="860">
                      <a:moveTo>
                        <a:pt x="351" y="0"/>
                      </a:moveTo>
                      <a:cubicBezTo>
                        <a:pt x="157" y="0"/>
                        <a:pt x="0" y="157"/>
                        <a:pt x="0" y="351"/>
                      </a:cubicBezTo>
                      <a:cubicBezTo>
                        <a:pt x="0" y="463"/>
                        <a:pt x="52" y="562"/>
                        <a:pt x="134" y="627"/>
                      </a:cubicBezTo>
                      <a:cubicBezTo>
                        <a:pt x="165" y="718"/>
                        <a:pt x="165" y="718"/>
                        <a:pt x="165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434" y="718"/>
                        <a:pt x="434" y="718"/>
                        <a:pt x="434" y="718"/>
                      </a:cubicBezTo>
                      <a:cubicBezTo>
                        <a:pt x="419" y="760"/>
                        <a:pt x="419" y="760"/>
                        <a:pt x="419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179" y="760"/>
                        <a:pt x="179" y="760"/>
                        <a:pt x="179" y="7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6" y="860"/>
                        <a:pt x="216" y="860"/>
                        <a:pt x="216" y="860"/>
                      </a:cubicBezTo>
                      <a:cubicBezTo>
                        <a:pt x="488" y="860"/>
                        <a:pt x="488" y="860"/>
                        <a:pt x="488" y="860"/>
                      </a:cubicBezTo>
                      <a:cubicBezTo>
                        <a:pt x="491" y="860"/>
                        <a:pt x="491" y="860"/>
                        <a:pt x="491" y="860"/>
                      </a:cubicBezTo>
                      <a:cubicBezTo>
                        <a:pt x="570" y="625"/>
                        <a:pt x="570" y="625"/>
                        <a:pt x="570" y="625"/>
                      </a:cubicBezTo>
                      <a:cubicBezTo>
                        <a:pt x="651" y="560"/>
                        <a:pt x="702" y="461"/>
                        <a:pt x="702" y="351"/>
                      </a:cubicBezTo>
                      <a:cubicBezTo>
                        <a:pt x="702" y="157"/>
                        <a:pt x="545" y="0"/>
                        <a:pt x="351" y="0"/>
                      </a:cubicBezTo>
                      <a:close/>
                      <a:moveTo>
                        <a:pt x="587" y="438"/>
                      </a:moveTo>
                      <a:cubicBezTo>
                        <a:pt x="568" y="490"/>
                        <a:pt x="531" y="534"/>
                        <a:pt x="485" y="563"/>
                      </a:cubicBezTo>
                      <a:cubicBezTo>
                        <a:pt x="454" y="658"/>
                        <a:pt x="454" y="658"/>
                        <a:pt x="454" y="658"/>
                      </a:cubicBezTo>
                      <a:cubicBezTo>
                        <a:pt x="250" y="658"/>
                        <a:pt x="250" y="658"/>
                        <a:pt x="250" y="658"/>
                      </a:cubicBezTo>
                      <a:cubicBezTo>
                        <a:pt x="219" y="565"/>
                        <a:pt x="219" y="565"/>
                        <a:pt x="219" y="565"/>
                      </a:cubicBezTo>
                      <a:cubicBezTo>
                        <a:pt x="172" y="536"/>
                        <a:pt x="135" y="491"/>
                        <a:pt x="115" y="439"/>
                      </a:cubicBezTo>
                      <a:cubicBezTo>
                        <a:pt x="105" y="411"/>
                        <a:pt x="99" y="382"/>
                        <a:pt x="99" y="351"/>
                      </a:cubicBezTo>
                      <a:cubicBezTo>
                        <a:pt x="99" y="212"/>
                        <a:pt x="212" y="99"/>
                        <a:pt x="351" y="99"/>
                      </a:cubicBezTo>
                      <a:cubicBezTo>
                        <a:pt x="490" y="99"/>
                        <a:pt x="603" y="212"/>
                        <a:pt x="603" y="351"/>
                      </a:cubicBezTo>
                      <a:cubicBezTo>
                        <a:pt x="603" y="381"/>
                        <a:pt x="597" y="411"/>
                        <a:pt x="587" y="4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</p:grpSp>
          <p:sp>
            <p:nvSpPr>
              <p:cNvPr id="32" name="Tekstvak 31">
                <a:extLst>
                  <a:ext uri="{FF2B5EF4-FFF2-40B4-BE49-F238E27FC236}">
                    <a16:creationId xmlns:a16="http://schemas.microsoft.com/office/drawing/2014/main" id="{27437636-2E8F-4674-8542-91A9D6889C2F}"/>
                  </a:ext>
                </a:extLst>
              </p:cNvPr>
              <p:cNvSpPr txBox="1"/>
              <p:nvPr userDrawn="1"/>
            </p:nvSpPr>
            <p:spPr>
              <a:xfrm>
                <a:off x="-938434" y="4824764"/>
                <a:ext cx="627798" cy="322239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Support &amp;</a:t>
                </a:r>
                <a:b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Inspiratie</a:t>
                </a:r>
              </a:p>
            </p:txBody>
          </p:sp>
        </p:grpSp>
      </p:grpSp>
      <p:sp>
        <p:nvSpPr>
          <p:cNvPr id="13" name="Tijdelijke aanduiding voor media 12">
            <a:extLst>
              <a:ext uri="{FF2B5EF4-FFF2-40B4-BE49-F238E27FC236}">
                <a16:creationId xmlns:a16="http://schemas.microsoft.com/office/drawing/2014/main" id="{E225D8F7-E2F5-4DA6-B6BE-FADF3D26511E}"/>
              </a:ext>
            </a:extLst>
          </p:cNvPr>
          <p:cNvSpPr>
            <a:spLocks noGrp="1"/>
          </p:cNvSpPr>
          <p:nvPr userDrawn="1">
            <p:ph type="media" sz="quarter" idx="14" hasCustomPrompt="1"/>
          </p:nvPr>
        </p:nvSpPr>
        <p:spPr>
          <a:xfrm>
            <a:off x="0" y="1"/>
            <a:ext cx="12471400" cy="6857999"/>
          </a:xfrm>
          <a:custGeom>
            <a:avLst/>
            <a:gdLst>
              <a:gd name="connsiteX0" fmla="*/ 0 w 12475960"/>
              <a:gd name="connsiteY0" fmla="*/ 0 h 6858001"/>
              <a:gd name="connsiteX1" fmla="*/ 12192000 w 12475960"/>
              <a:gd name="connsiteY1" fmla="*/ 0 h 6858001"/>
              <a:gd name="connsiteX2" fmla="*/ 12192000 w 12475960"/>
              <a:gd name="connsiteY2" fmla="*/ 6309665 h 6858001"/>
              <a:gd name="connsiteX3" fmla="*/ 12201322 w 12475960"/>
              <a:gd name="connsiteY3" fmla="*/ 6308725 h 6858001"/>
              <a:gd name="connsiteX4" fmla="*/ 12475960 w 12475960"/>
              <a:gd name="connsiteY4" fmla="*/ 6583363 h 6858001"/>
              <a:gd name="connsiteX5" fmla="*/ 12201322 w 12475960"/>
              <a:gd name="connsiteY5" fmla="*/ 6858001 h 6858001"/>
              <a:gd name="connsiteX6" fmla="*/ 12192000 w 12475960"/>
              <a:gd name="connsiteY6" fmla="*/ 6857062 h 6858001"/>
              <a:gd name="connsiteX7" fmla="*/ 12192000 w 12475960"/>
              <a:gd name="connsiteY7" fmla="*/ 6858000 h 6858001"/>
              <a:gd name="connsiteX8" fmla="*/ 0 w 12475960"/>
              <a:gd name="connsiteY8" fmla="*/ 6858000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475960" h="6858001">
                <a:moveTo>
                  <a:pt x="0" y="0"/>
                </a:moveTo>
                <a:lnTo>
                  <a:pt x="12192000" y="0"/>
                </a:lnTo>
                <a:lnTo>
                  <a:pt x="12192000" y="6309665"/>
                </a:lnTo>
                <a:lnTo>
                  <a:pt x="12201322" y="6308725"/>
                </a:lnTo>
                <a:cubicBezTo>
                  <a:pt x="12353000" y="6308725"/>
                  <a:pt x="12475960" y="6431685"/>
                  <a:pt x="12475960" y="6583363"/>
                </a:cubicBezTo>
                <a:cubicBezTo>
                  <a:pt x="12475960" y="6735041"/>
                  <a:pt x="12353000" y="6858001"/>
                  <a:pt x="12201322" y="6858001"/>
                </a:cubicBezTo>
                <a:lnTo>
                  <a:pt x="12192000" y="6857062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bIns="108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video in te voegen            </a:t>
            </a:r>
          </a:p>
        </p:txBody>
      </p:sp>
      <p:sp>
        <p:nvSpPr>
          <p:cNvPr id="12" name="Tijdelijke aanduiding voor tekst 11">
            <a:extLst>
              <a:ext uri="{FF2B5EF4-FFF2-40B4-BE49-F238E27FC236}">
                <a16:creationId xmlns:a16="http://schemas.microsoft.com/office/drawing/2014/main" id="{C2311990-CF9A-440D-B735-525CD8AFCB4F}"/>
              </a:ext>
            </a:extLst>
          </p:cNvPr>
          <p:cNvSpPr>
            <a:spLocks noGrp="1"/>
          </p:cNvSpPr>
          <p:nvPr userDrawn="1">
            <p:ph type="body" sz="quarter" idx="16" hasCustomPrompt="1"/>
          </p:nvPr>
        </p:nvSpPr>
        <p:spPr>
          <a:xfrm>
            <a:off x="0" y="0"/>
            <a:ext cx="12192000" cy="6858000"/>
          </a:xfrm>
          <a:solidFill>
            <a:schemeClr val="tx2">
              <a:alpha val="50000"/>
            </a:schemeClr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0" name="Tijdelijke aanduiding voor tekst 9">
            <a:extLst>
              <a:ext uri="{FF2B5EF4-FFF2-40B4-BE49-F238E27FC236}">
                <a16:creationId xmlns:a16="http://schemas.microsoft.com/office/drawing/2014/main" id="{32DE5F66-ECCB-4780-BDD5-08E9A47629C4}"/>
              </a:ext>
            </a:extLst>
          </p:cNvPr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6371357" y="0"/>
            <a:ext cx="5820643" cy="4422775"/>
          </a:xfrm>
          <a:custGeom>
            <a:avLst/>
            <a:gdLst>
              <a:gd name="connsiteX0" fmla="*/ 0 w 5816600"/>
              <a:gd name="connsiteY0" fmla="*/ 0 h 4422775"/>
              <a:gd name="connsiteX1" fmla="*/ 5816600 w 5816600"/>
              <a:gd name="connsiteY1" fmla="*/ 0 h 4422775"/>
              <a:gd name="connsiteX2" fmla="*/ 5816600 w 5816600"/>
              <a:gd name="connsiteY2" fmla="*/ 4422775 h 4422775"/>
              <a:gd name="connsiteX3" fmla="*/ 0 w 5816600"/>
              <a:gd name="connsiteY3" fmla="*/ 4422775 h 4422775"/>
              <a:gd name="connsiteX4" fmla="*/ 0 w 5816600"/>
              <a:gd name="connsiteY4" fmla="*/ 0 h 4422775"/>
              <a:gd name="connsiteX0" fmla="*/ 0 w 5816600"/>
              <a:gd name="connsiteY0" fmla="*/ 0 h 4422775"/>
              <a:gd name="connsiteX1" fmla="*/ 5816600 w 5816600"/>
              <a:gd name="connsiteY1" fmla="*/ 0 h 4422775"/>
              <a:gd name="connsiteX2" fmla="*/ 5816600 w 5816600"/>
              <a:gd name="connsiteY2" fmla="*/ 4422775 h 4422775"/>
              <a:gd name="connsiteX3" fmla="*/ 0 w 5816600"/>
              <a:gd name="connsiteY3" fmla="*/ 0 h 4422775"/>
              <a:gd name="connsiteX0" fmla="*/ 5152 w 5821752"/>
              <a:gd name="connsiteY0" fmla="*/ 0 h 4422775"/>
              <a:gd name="connsiteX1" fmla="*/ 5821752 w 5821752"/>
              <a:gd name="connsiteY1" fmla="*/ 0 h 4422775"/>
              <a:gd name="connsiteX2" fmla="*/ 5821752 w 5821752"/>
              <a:gd name="connsiteY2" fmla="*/ 4422775 h 4422775"/>
              <a:gd name="connsiteX3" fmla="*/ 5152 w 5821752"/>
              <a:gd name="connsiteY3" fmla="*/ 0 h 4422775"/>
              <a:gd name="connsiteX0" fmla="*/ 4043 w 5820643"/>
              <a:gd name="connsiteY0" fmla="*/ 0 h 4422775"/>
              <a:gd name="connsiteX1" fmla="*/ 5820643 w 5820643"/>
              <a:gd name="connsiteY1" fmla="*/ 0 h 4422775"/>
              <a:gd name="connsiteX2" fmla="*/ 5820643 w 5820643"/>
              <a:gd name="connsiteY2" fmla="*/ 4422775 h 4422775"/>
              <a:gd name="connsiteX3" fmla="*/ 4043 w 5820643"/>
              <a:gd name="connsiteY3" fmla="*/ 0 h 4422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20643" h="4422775">
                <a:moveTo>
                  <a:pt x="4043" y="0"/>
                </a:moveTo>
                <a:lnTo>
                  <a:pt x="5820643" y="0"/>
                </a:lnTo>
                <a:lnTo>
                  <a:pt x="5820643" y="4422775"/>
                </a:lnTo>
                <a:cubicBezTo>
                  <a:pt x="5037476" y="1576917"/>
                  <a:pt x="-165290" y="2096558"/>
                  <a:pt x="4043" y="0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2" name="titel">
            <a:extLst>
              <a:ext uri="{FF2B5EF4-FFF2-40B4-BE49-F238E27FC236}">
                <a16:creationId xmlns:a16="http://schemas.microsoft.com/office/drawing/2014/main" id="{D343BD9E-9AEB-4DF2-BA9D-F7BEF898D6E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7" y="4029636"/>
            <a:ext cx="11114087" cy="723106"/>
          </a:xfrm>
        </p:spPr>
        <p:txBody>
          <a:bodyPr tIns="72000"/>
          <a:lstStyle>
            <a:lvl1pPr>
              <a:lnSpc>
                <a:spcPts val="5000"/>
              </a:lnSpc>
              <a:defRPr sz="6000" baseline="0">
                <a:solidFill>
                  <a:schemeClr val="bg1"/>
                </a:solidFill>
              </a:defRPr>
            </a:lvl1pPr>
          </a:lstStyle>
          <a:p>
            <a:r>
              <a:rPr lang="nl-NL" dirty="0"/>
              <a:t>Titel slide</a:t>
            </a:r>
          </a:p>
        </p:txBody>
      </p:sp>
      <p:sp>
        <p:nvSpPr>
          <p:cNvPr id="96" name="tekst">
            <a:extLst>
              <a:ext uri="{FF2B5EF4-FFF2-40B4-BE49-F238E27FC236}">
                <a16:creationId xmlns:a16="http://schemas.microsoft.com/office/drawing/2014/main" id="{64C41C71-9734-4A66-954F-FAC0366D4D86}"/>
              </a:ext>
            </a:extLst>
          </p:cNvPr>
          <p:cNvSpPr>
            <a:spLocks noGrp="1"/>
          </p:cNvSpPr>
          <p:nvPr userDrawn="1">
            <p:ph type="body" sz="quarter" idx="19" hasCustomPrompt="1"/>
          </p:nvPr>
        </p:nvSpPr>
        <p:spPr>
          <a:xfrm>
            <a:off x="547689" y="4833059"/>
            <a:ext cx="11101386" cy="262816"/>
          </a:xfrm>
        </p:spPr>
        <p:txBody>
          <a:bodyPr/>
          <a:lstStyle>
            <a:lvl1pPr marL="0" indent="0">
              <a:buNone/>
              <a:defRPr sz="1600" b="0">
                <a:solidFill>
                  <a:schemeClr val="bg1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2pPr>
            <a:lvl3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3pPr>
            <a:lvl4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4pPr>
            <a:lvl5pPr marL="0" indent="0">
              <a:buFont typeface="Arial" panose="020B0604020202020204" pitchFamily="34" charset="0"/>
              <a:buNone/>
              <a:defRPr sz="1600" b="0">
                <a:solidFill>
                  <a:schemeClr val="bg1"/>
                </a:solidFill>
              </a:defRPr>
            </a:lvl5pPr>
            <a:lvl6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6pPr>
            <a:lvl7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7pPr>
            <a:lvl8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8pPr>
            <a:lvl9pPr marL="0" indent="0">
              <a:buFont typeface="Arial" panose="020B0604020202020204" pitchFamily="34" charset="0"/>
              <a:buNone/>
              <a:defRPr sz="1400" b="0" i="0">
                <a:solidFill>
                  <a:schemeClr val="bg1"/>
                </a:solidFill>
              </a:defRPr>
            </a:lvl9pPr>
          </a:lstStyle>
          <a:p>
            <a:pPr lvl="0"/>
            <a:r>
              <a:rPr lang="nl-NL" dirty="0"/>
              <a:t>Naam spreker</a:t>
            </a:r>
          </a:p>
          <a:p>
            <a:pPr lvl="4"/>
            <a:endParaRPr lang="nl-NL" dirty="0"/>
          </a:p>
        </p:txBody>
      </p:sp>
      <p:sp>
        <p:nvSpPr>
          <p:cNvPr id="123" name="Tijdelijke aanduiding voor tekst 122">
            <a:extLst>
              <a:ext uri="{FF2B5EF4-FFF2-40B4-BE49-F238E27FC236}">
                <a16:creationId xmlns:a16="http://schemas.microsoft.com/office/drawing/2014/main" id="{7A4AB76B-610E-4570-9063-EEDD22668729}"/>
              </a:ext>
            </a:extLst>
          </p:cNvPr>
          <p:cNvSpPr>
            <a:spLocks noGrp="1"/>
          </p:cNvSpPr>
          <p:nvPr userDrawn="1">
            <p:ph type="body" sz="quarter" idx="21" hasCustomPrompt="1"/>
          </p:nvPr>
        </p:nvSpPr>
        <p:spPr>
          <a:xfrm>
            <a:off x="9567539" y="5843000"/>
            <a:ext cx="2084956" cy="694304"/>
          </a:xfrm>
          <a:custGeom>
            <a:avLst/>
            <a:gdLst>
              <a:gd name="connsiteX0" fmla="*/ 1229325 w 2084956"/>
              <a:gd name="connsiteY0" fmla="*/ 345109 h 694304"/>
              <a:gd name="connsiteX1" fmla="*/ 1192567 w 2084956"/>
              <a:gd name="connsiteY1" fmla="*/ 379826 h 694304"/>
              <a:gd name="connsiteX2" fmla="*/ 1198692 w 2084956"/>
              <a:gd name="connsiteY2" fmla="*/ 385951 h 694304"/>
              <a:gd name="connsiteX3" fmla="*/ 1237493 w 2084956"/>
              <a:gd name="connsiteY3" fmla="*/ 351237 h 694304"/>
              <a:gd name="connsiteX4" fmla="*/ 1229325 w 2084956"/>
              <a:gd name="connsiteY4" fmla="*/ 345109 h 694304"/>
              <a:gd name="connsiteX5" fmla="*/ 2029819 w 2084956"/>
              <a:gd name="connsiteY5" fmla="*/ 281805 h 694304"/>
              <a:gd name="connsiteX6" fmla="*/ 2084956 w 2084956"/>
              <a:gd name="connsiteY6" fmla="*/ 349192 h 694304"/>
              <a:gd name="connsiteX7" fmla="*/ 1913420 w 2084956"/>
              <a:gd name="connsiteY7" fmla="*/ 516644 h 694304"/>
              <a:gd name="connsiteX8" fmla="*/ 1899127 w 2084956"/>
              <a:gd name="connsiteY8" fmla="*/ 506433 h 694304"/>
              <a:gd name="connsiteX9" fmla="*/ 1919547 w 2084956"/>
              <a:gd name="connsiteY9" fmla="*/ 486012 h 694304"/>
              <a:gd name="connsiteX10" fmla="*/ 2046156 w 2084956"/>
              <a:gd name="connsiteY10" fmla="*/ 347151 h 694304"/>
              <a:gd name="connsiteX11" fmla="*/ 2025735 w 2084956"/>
              <a:gd name="connsiteY11" fmla="*/ 320604 h 694304"/>
              <a:gd name="connsiteX12" fmla="*/ 1976725 w 2084956"/>
              <a:gd name="connsiteY12" fmla="*/ 398202 h 694304"/>
              <a:gd name="connsiteX13" fmla="*/ 1903211 w 2084956"/>
              <a:gd name="connsiteY13" fmla="*/ 412498 h 694304"/>
              <a:gd name="connsiteX14" fmla="*/ 1856242 w 2084956"/>
              <a:gd name="connsiteY14" fmla="*/ 418623 h 694304"/>
              <a:gd name="connsiteX15" fmla="*/ 1780686 w 2084956"/>
              <a:gd name="connsiteY15" fmla="*/ 371656 h 694304"/>
              <a:gd name="connsiteX16" fmla="*/ 1705129 w 2084956"/>
              <a:gd name="connsiteY16" fmla="*/ 412498 h 694304"/>
              <a:gd name="connsiteX17" fmla="*/ 1656119 w 2084956"/>
              <a:gd name="connsiteY17" fmla="*/ 383909 h 694304"/>
              <a:gd name="connsiteX18" fmla="*/ 1641825 w 2084956"/>
              <a:gd name="connsiteY18" fmla="*/ 367572 h 694304"/>
              <a:gd name="connsiteX19" fmla="*/ 1549931 w 2084956"/>
              <a:gd name="connsiteY19" fmla="*/ 424750 h 694304"/>
              <a:gd name="connsiteX20" fmla="*/ 1509090 w 2084956"/>
              <a:gd name="connsiteY20" fmla="*/ 398202 h 694304"/>
              <a:gd name="connsiteX21" fmla="*/ 1486628 w 2084956"/>
              <a:gd name="connsiteY21" fmla="*/ 361445 h 694304"/>
              <a:gd name="connsiteX22" fmla="*/ 1517260 w 2084956"/>
              <a:gd name="connsiteY22" fmla="*/ 332858 h 694304"/>
              <a:gd name="connsiteX23" fmla="*/ 1560143 w 2084956"/>
              <a:gd name="connsiteY23" fmla="*/ 385950 h 694304"/>
              <a:gd name="connsiteX24" fmla="*/ 1621405 w 2084956"/>
              <a:gd name="connsiteY24" fmla="*/ 338983 h 694304"/>
              <a:gd name="connsiteX25" fmla="*/ 1676540 w 2084956"/>
              <a:gd name="connsiteY25" fmla="*/ 300183 h 694304"/>
              <a:gd name="connsiteX26" fmla="*/ 1694919 w 2084956"/>
              <a:gd name="connsiteY26" fmla="*/ 326731 h 694304"/>
              <a:gd name="connsiteX27" fmla="*/ 1686751 w 2084956"/>
              <a:gd name="connsiteY27" fmla="*/ 355320 h 694304"/>
              <a:gd name="connsiteX28" fmla="*/ 1705129 w 2084956"/>
              <a:gd name="connsiteY28" fmla="*/ 379825 h 694304"/>
              <a:gd name="connsiteX29" fmla="*/ 1764350 w 2084956"/>
              <a:gd name="connsiteY29" fmla="*/ 328772 h 694304"/>
              <a:gd name="connsiteX30" fmla="*/ 1801107 w 2084956"/>
              <a:gd name="connsiteY30" fmla="*/ 304267 h 694304"/>
              <a:gd name="connsiteX31" fmla="*/ 1835821 w 2084956"/>
              <a:gd name="connsiteY31" fmla="*/ 341024 h 694304"/>
              <a:gd name="connsiteX32" fmla="*/ 1872579 w 2084956"/>
              <a:gd name="connsiteY32" fmla="*/ 379825 h 694304"/>
              <a:gd name="connsiteX33" fmla="*/ 1966516 w 2084956"/>
              <a:gd name="connsiteY33" fmla="*/ 341024 h 694304"/>
              <a:gd name="connsiteX34" fmla="*/ 2029819 w 2084956"/>
              <a:gd name="connsiteY34" fmla="*/ 281805 h 694304"/>
              <a:gd name="connsiteX35" fmla="*/ 1070046 w 2084956"/>
              <a:gd name="connsiteY35" fmla="*/ 277720 h 694304"/>
              <a:gd name="connsiteX36" fmla="*/ 1112928 w 2084956"/>
              <a:gd name="connsiteY36" fmla="*/ 314477 h 694304"/>
              <a:gd name="connsiteX37" fmla="*/ 1018993 w 2084956"/>
              <a:gd name="connsiteY37" fmla="*/ 418624 h 694304"/>
              <a:gd name="connsiteX38" fmla="*/ 1035329 w 2084956"/>
              <a:gd name="connsiteY38" fmla="*/ 428833 h 694304"/>
              <a:gd name="connsiteX39" fmla="*/ 1119056 w 2084956"/>
              <a:gd name="connsiteY39" fmla="*/ 408413 h 694304"/>
              <a:gd name="connsiteX40" fmla="*/ 1127224 w 2084956"/>
              <a:gd name="connsiteY40" fmla="*/ 416581 h 694304"/>
              <a:gd name="connsiteX41" fmla="*/ 1016952 w 2084956"/>
              <a:gd name="connsiteY41" fmla="*/ 459465 h 694304"/>
              <a:gd name="connsiteX42" fmla="*/ 974067 w 2084956"/>
              <a:gd name="connsiteY42" fmla="*/ 432917 h 694304"/>
              <a:gd name="connsiteX43" fmla="*/ 1072087 w 2084956"/>
              <a:gd name="connsiteY43" fmla="*/ 318562 h 694304"/>
              <a:gd name="connsiteX44" fmla="*/ 1059834 w 2084956"/>
              <a:gd name="connsiteY44" fmla="*/ 310393 h 694304"/>
              <a:gd name="connsiteX45" fmla="*/ 1000615 w 2084956"/>
              <a:gd name="connsiteY45" fmla="*/ 332857 h 694304"/>
              <a:gd name="connsiteX46" fmla="*/ 984278 w 2084956"/>
              <a:gd name="connsiteY46" fmla="*/ 306309 h 694304"/>
              <a:gd name="connsiteX47" fmla="*/ 1070046 w 2084956"/>
              <a:gd name="connsiteY47" fmla="*/ 277720 h 694304"/>
              <a:gd name="connsiteX48" fmla="*/ 1521342 w 2084956"/>
              <a:gd name="connsiteY48" fmla="*/ 189912 h 694304"/>
              <a:gd name="connsiteX49" fmla="*/ 1558099 w 2084956"/>
              <a:gd name="connsiteY49" fmla="*/ 216460 h 694304"/>
              <a:gd name="connsiteX50" fmla="*/ 1404943 w 2084956"/>
              <a:gd name="connsiteY50" fmla="*/ 453340 h 694304"/>
              <a:gd name="connsiteX51" fmla="*/ 1388606 w 2084956"/>
              <a:gd name="connsiteY51" fmla="*/ 508475 h 694304"/>
              <a:gd name="connsiteX52" fmla="*/ 1372270 w 2084956"/>
              <a:gd name="connsiteY52" fmla="*/ 518686 h 694304"/>
              <a:gd name="connsiteX53" fmla="*/ 1353892 w 2084956"/>
              <a:gd name="connsiteY53" fmla="*/ 502350 h 694304"/>
              <a:gd name="connsiteX54" fmla="*/ 1376354 w 2084956"/>
              <a:gd name="connsiteY54" fmla="*/ 408415 h 694304"/>
              <a:gd name="connsiteX55" fmla="*/ 1368185 w 2084956"/>
              <a:gd name="connsiteY55" fmla="*/ 394119 h 694304"/>
              <a:gd name="connsiteX56" fmla="*/ 1313051 w 2084956"/>
              <a:gd name="connsiteY56" fmla="*/ 420667 h 694304"/>
              <a:gd name="connsiteX57" fmla="*/ 1251788 w 2084956"/>
              <a:gd name="connsiteY57" fmla="*/ 383910 h 694304"/>
              <a:gd name="connsiteX58" fmla="*/ 1200736 w 2084956"/>
              <a:gd name="connsiteY58" fmla="*/ 430876 h 694304"/>
              <a:gd name="connsiteX59" fmla="*/ 1155810 w 2084956"/>
              <a:gd name="connsiteY59" fmla="*/ 392078 h 694304"/>
              <a:gd name="connsiteX60" fmla="*/ 1253829 w 2084956"/>
              <a:gd name="connsiteY60" fmla="*/ 310395 h 694304"/>
              <a:gd name="connsiteX61" fmla="*/ 1313051 w 2084956"/>
              <a:gd name="connsiteY61" fmla="*/ 387994 h 694304"/>
              <a:gd name="connsiteX62" fmla="*/ 1472332 w 2084956"/>
              <a:gd name="connsiteY62" fmla="*/ 222585 h 694304"/>
              <a:gd name="connsiteX63" fmla="*/ 1521342 w 2084956"/>
              <a:gd name="connsiteY63" fmla="*/ 189912 h 694304"/>
              <a:gd name="connsiteX64" fmla="*/ 949564 w 2084956"/>
              <a:gd name="connsiteY64" fmla="*/ 0 h 694304"/>
              <a:gd name="connsiteX65" fmla="*/ 1055750 w 2084956"/>
              <a:gd name="connsiteY65" fmla="*/ 28589 h 694304"/>
              <a:gd name="connsiteX66" fmla="*/ 955690 w 2084956"/>
              <a:gd name="connsiteY66" fmla="*/ 34714 h 694304"/>
              <a:gd name="connsiteX67" fmla="*/ 584032 w 2084956"/>
              <a:gd name="connsiteY67" fmla="*/ 289974 h 694304"/>
              <a:gd name="connsiteX68" fmla="*/ 780071 w 2084956"/>
              <a:gd name="connsiteY68" fmla="*/ 263428 h 694304"/>
              <a:gd name="connsiteX69" fmla="*/ 910764 w 2084956"/>
              <a:gd name="connsiteY69" fmla="*/ 314479 h 694304"/>
              <a:gd name="connsiteX70" fmla="*/ 896471 w 2084956"/>
              <a:gd name="connsiteY70" fmla="*/ 332859 h 694304"/>
              <a:gd name="connsiteX71" fmla="*/ 796408 w 2084956"/>
              <a:gd name="connsiteY71" fmla="*/ 302227 h 694304"/>
              <a:gd name="connsiteX72" fmla="*/ 555444 w 2084956"/>
              <a:gd name="connsiteY72" fmla="*/ 341025 h 694304"/>
              <a:gd name="connsiteX73" fmla="*/ 663674 w 2084956"/>
              <a:gd name="connsiteY73" fmla="*/ 657547 h 694304"/>
              <a:gd name="connsiteX74" fmla="*/ 865838 w 2084956"/>
              <a:gd name="connsiteY74" fmla="*/ 592201 h 694304"/>
              <a:gd name="connsiteX75" fmla="*/ 876050 w 2084956"/>
              <a:gd name="connsiteY75" fmla="*/ 608537 h 694304"/>
              <a:gd name="connsiteX76" fmla="*/ 645295 w 2084956"/>
              <a:gd name="connsiteY76" fmla="*/ 694304 h 694304"/>
              <a:gd name="connsiteX77" fmla="*/ 494181 w 2084956"/>
              <a:gd name="connsiteY77" fmla="*/ 357364 h 694304"/>
              <a:gd name="connsiteX78" fmla="*/ 53094 w 2084956"/>
              <a:gd name="connsiteY78" fmla="*/ 551359 h 694304"/>
              <a:gd name="connsiteX79" fmla="*/ 104145 w 2084956"/>
              <a:gd name="connsiteY79" fmla="*/ 588117 h 694304"/>
              <a:gd name="connsiteX80" fmla="*/ 69430 w 2084956"/>
              <a:gd name="connsiteY80" fmla="*/ 606494 h 694304"/>
              <a:gd name="connsiteX81" fmla="*/ 0 w 2084956"/>
              <a:gd name="connsiteY81" fmla="*/ 559528 h 694304"/>
              <a:gd name="connsiteX82" fmla="*/ 524814 w 2084956"/>
              <a:gd name="connsiteY82" fmla="*/ 306311 h 694304"/>
              <a:gd name="connsiteX83" fmla="*/ 949564 w 2084956"/>
              <a:gd name="connsiteY83" fmla="*/ 0 h 694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2084956" h="694304">
                <a:moveTo>
                  <a:pt x="1229325" y="345109"/>
                </a:moveTo>
                <a:cubicBezTo>
                  <a:pt x="1217072" y="345109"/>
                  <a:pt x="1192567" y="365530"/>
                  <a:pt x="1192567" y="379826"/>
                </a:cubicBezTo>
                <a:cubicBezTo>
                  <a:pt x="1192567" y="383910"/>
                  <a:pt x="1192567" y="385951"/>
                  <a:pt x="1198692" y="385951"/>
                </a:cubicBezTo>
                <a:cubicBezTo>
                  <a:pt x="1208904" y="385951"/>
                  <a:pt x="1235452" y="357362"/>
                  <a:pt x="1237493" y="351237"/>
                </a:cubicBezTo>
                <a:cubicBezTo>
                  <a:pt x="1237493" y="347152"/>
                  <a:pt x="1233409" y="345109"/>
                  <a:pt x="1229325" y="345109"/>
                </a:cubicBezTo>
                <a:close/>
                <a:moveTo>
                  <a:pt x="2029819" y="281805"/>
                </a:moveTo>
                <a:cubicBezTo>
                  <a:pt x="2062492" y="281805"/>
                  <a:pt x="2084956" y="298142"/>
                  <a:pt x="2084956" y="349192"/>
                </a:cubicBezTo>
                <a:cubicBezTo>
                  <a:pt x="2084956" y="439044"/>
                  <a:pt x="1939968" y="516644"/>
                  <a:pt x="1913420" y="516644"/>
                </a:cubicBezTo>
                <a:cubicBezTo>
                  <a:pt x="1907295" y="516644"/>
                  <a:pt x="1899127" y="514601"/>
                  <a:pt x="1899127" y="506433"/>
                </a:cubicBezTo>
                <a:cubicBezTo>
                  <a:pt x="1899127" y="500306"/>
                  <a:pt x="1907295" y="492137"/>
                  <a:pt x="1919547" y="486012"/>
                </a:cubicBezTo>
                <a:cubicBezTo>
                  <a:pt x="2037987" y="426791"/>
                  <a:pt x="2046156" y="371656"/>
                  <a:pt x="2046156" y="347151"/>
                </a:cubicBezTo>
                <a:cubicBezTo>
                  <a:pt x="2046156" y="328772"/>
                  <a:pt x="2037987" y="320604"/>
                  <a:pt x="2025735" y="320604"/>
                </a:cubicBezTo>
                <a:cubicBezTo>
                  <a:pt x="1993062" y="320604"/>
                  <a:pt x="2009398" y="377781"/>
                  <a:pt x="1976725" y="398202"/>
                </a:cubicBezTo>
                <a:cubicBezTo>
                  <a:pt x="1962432" y="406370"/>
                  <a:pt x="1935884" y="408414"/>
                  <a:pt x="1903211" y="412498"/>
                </a:cubicBezTo>
                <a:cubicBezTo>
                  <a:pt x="1876663" y="416582"/>
                  <a:pt x="1872579" y="418623"/>
                  <a:pt x="1856242" y="418623"/>
                </a:cubicBezTo>
                <a:cubicBezTo>
                  <a:pt x="1813360" y="418623"/>
                  <a:pt x="1819485" y="371656"/>
                  <a:pt x="1780686" y="371656"/>
                </a:cubicBezTo>
                <a:cubicBezTo>
                  <a:pt x="1752097" y="371656"/>
                  <a:pt x="1752097" y="412498"/>
                  <a:pt x="1705129" y="412498"/>
                </a:cubicBezTo>
                <a:cubicBezTo>
                  <a:pt x="1680626" y="412498"/>
                  <a:pt x="1658162" y="404329"/>
                  <a:pt x="1656119" y="383909"/>
                </a:cubicBezTo>
                <a:cubicBezTo>
                  <a:pt x="1654078" y="375740"/>
                  <a:pt x="1649994" y="367572"/>
                  <a:pt x="1641825" y="367572"/>
                </a:cubicBezTo>
                <a:cubicBezTo>
                  <a:pt x="1615277" y="367572"/>
                  <a:pt x="1603025" y="424750"/>
                  <a:pt x="1549931" y="424750"/>
                </a:cubicBezTo>
                <a:cubicBezTo>
                  <a:pt x="1531554" y="424750"/>
                  <a:pt x="1521342" y="412498"/>
                  <a:pt x="1509090" y="398202"/>
                </a:cubicBezTo>
                <a:cubicBezTo>
                  <a:pt x="1496839" y="385950"/>
                  <a:pt x="1486628" y="377781"/>
                  <a:pt x="1486628" y="361445"/>
                </a:cubicBezTo>
                <a:cubicBezTo>
                  <a:pt x="1486628" y="351236"/>
                  <a:pt x="1496839" y="332858"/>
                  <a:pt x="1517260" y="332858"/>
                </a:cubicBezTo>
                <a:cubicBezTo>
                  <a:pt x="1558102" y="332858"/>
                  <a:pt x="1525426" y="385950"/>
                  <a:pt x="1560143" y="385950"/>
                </a:cubicBezTo>
                <a:cubicBezTo>
                  <a:pt x="1582604" y="385950"/>
                  <a:pt x="1605068" y="355320"/>
                  <a:pt x="1621405" y="338983"/>
                </a:cubicBezTo>
                <a:cubicBezTo>
                  <a:pt x="1627530" y="334899"/>
                  <a:pt x="1656119" y="300183"/>
                  <a:pt x="1676540" y="300183"/>
                </a:cubicBezTo>
                <a:cubicBezTo>
                  <a:pt x="1690835" y="300183"/>
                  <a:pt x="1694919" y="318563"/>
                  <a:pt x="1694919" y="326731"/>
                </a:cubicBezTo>
                <a:cubicBezTo>
                  <a:pt x="1694919" y="338983"/>
                  <a:pt x="1686751" y="345108"/>
                  <a:pt x="1686751" y="355320"/>
                </a:cubicBezTo>
                <a:cubicBezTo>
                  <a:pt x="1686751" y="367572"/>
                  <a:pt x="1694919" y="379825"/>
                  <a:pt x="1705129" y="379825"/>
                </a:cubicBezTo>
                <a:cubicBezTo>
                  <a:pt x="1717381" y="379825"/>
                  <a:pt x="1741888" y="351236"/>
                  <a:pt x="1764350" y="328772"/>
                </a:cubicBezTo>
                <a:cubicBezTo>
                  <a:pt x="1776602" y="316519"/>
                  <a:pt x="1788855" y="304267"/>
                  <a:pt x="1801107" y="304267"/>
                </a:cubicBezTo>
                <a:cubicBezTo>
                  <a:pt x="1817444" y="304267"/>
                  <a:pt x="1829696" y="312437"/>
                  <a:pt x="1835821" y="341024"/>
                </a:cubicBezTo>
                <a:cubicBezTo>
                  <a:pt x="1841948" y="371656"/>
                  <a:pt x="1841948" y="379825"/>
                  <a:pt x="1872579" y="379825"/>
                </a:cubicBezTo>
                <a:cubicBezTo>
                  <a:pt x="1903211" y="379825"/>
                  <a:pt x="1958346" y="371656"/>
                  <a:pt x="1966516" y="341024"/>
                </a:cubicBezTo>
                <a:cubicBezTo>
                  <a:pt x="1974682" y="314478"/>
                  <a:pt x="1976725" y="283846"/>
                  <a:pt x="2029819" y="281805"/>
                </a:cubicBezTo>
                <a:close/>
                <a:moveTo>
                  <a:pt x="1070046" y="277720"/>
                </a:moveTo>
                <a:cubicBezTo>
                  <a:pt x="1086383" y="277720"/>
                  <a:pt x="1112928" y="285889"/>
                  <a:pt x="1112928" y="314477"/>
                </a:cubicBezTo>
                <a:cubicBezTo>
                  <a:pt x="1112928" y="347151"/>
                  <a:pt x="1018993" y="390035"/>
                  <a:pt x="1018993" y="418624"/>
                </a:cubicBezTo>
                <a:cubicBezTo>
                  <a:pt x="1018993" y="424749"/>
                  <a:pt x="1027161" y="428833"/>
                  <a:pt x="1035329" y="428833"/>
                </a:cubicBezTo>
                <a:cubicBezTo>
                  <a:pt x="1061878" y="428833"/>
                  <a:pt x="1110888" y="408413"/>
                  <a:pt x="1119056" y="408413"/>
                </a:cubicBezTo>
                <a:cubicBezTo>
                  <a:pt x="1123140" y="408413"/>
                  <a:pt x="1127224" y="412497"/>
                  <a:pt x="1127224" y="416581"/>
                </a:cubicBezTo>
                <a:cubicBezTo>
                  <a:pt x="1127224" y="437002"/>
                  <a:pt x="1068003" y="459465"/>
                  <a:pt x="1016952" y="459465"/>
                </a:cubicBezTo>
                <a:cubicBezTo>
                  <a:pt x="984278" y="459465"/>
                  <a:pt x="974067" y="443127"/>
                  <a:pt x="974067" y="432917"/>
                </a:cubicBezTo>
                <a:cubicBezTo>
                  <a:pt x="974067" y="385951"/>
                  <a:pt x="1072087" y="336941"/>
                  <a:pt x="1072087" y="318562"/>
                </a:cubicBezTo>
                <a:cubicBezTo>
                  <a:pt x="1072087" y="314477"/>
                  <a:pt x="1068003" y="310393"/>
                  <a:pt x="1059834" y="310393"/>
                </a:cubicBezTo>
                <a:cubicBezTo>
                  <a:pt x="1041457" y="310393"/>
                  <a:pt x="1008783" y="328773"/>
                  <a:pt x="1000615" y="332857"/>
                </a:cubicBezTo>
                <a:cubicBezTo>
                  <a:pt x="990404" y="336941"/>
                  <a:pt x="976110" y="312436"/>
                  <a:pt x="984278" y="306309"/>
                </a:cubicBezTo>
                <a:cubicBezTo>
                  <a:pt x="992447" y="302225"/>
                  <a:pt x="1029204" y="279761"/>
                  <a:pt x="1070046" y="277720"/>
                </a:cubicBezTo>
                <a:close/>
                <a:moveTo>
                  <a:pt x="1521342" y="189912"/>
                </a:moveTo>
                <a:cubicBezTo>
                  <a:pt x="1541763" y="189912"/>
                  <a:pt x="1558099" y="196039"/>
                  <a:pt x="1558099" y="216460"/>
                </a:cubicBezTo>
                <a:cubicBezTo>
                  <a:pt x="1558099" y="273638"/>
                  <a:pt x="1484582" y="193996"/>
                  <a:pt x="1404943" y="453340"/>
                </a:cubicBezTo>
                <a:cubicBezTo>
                  <a:pt x="1398818" y="469677"/>
                  <a:pt x="1394733" y="488054"/>
                  <a:pt x="1388606" y="508475"/>
                </a:cubicBezTo>
                <a:cubicBezTo>
                  <a:pt x="1386565" y="514602"/>
                  <a:pt x="1380438" y="518686"/>
                  <a:pt x="1372270" y="518686"/>
                </a:cubicBezTo>
                <a:cubicBezTo>
                  <a:pt x="1364101" y="518686"/>
                  <a:pt x="1353892" y="512559"/>
                  <a:pt x="1353892" y="502350"/>
                </a:cubicBezTo>
                <a:cubicBezTo>
                  <a:pt x="1353892" y="486013"/>
                  <a:pt x="1376354" y="426792"/>
                  <a:pt x="1376354" y="408415"/>
                </a:cubicBezTo>
                <a:cubicBezTo>
                  <a:pt x="1376354" y="396162"/>
                  <a:pt x="1372270" y="394119"/>
                  <a:pt x="1368185" y="394119"/>
                </a:cubicBezTo>
                <a:cubicBezTo>
                  <a:pt x="1355933" y="394119"/>
                  <a:pt x="1339596" y="420667"/>
                  <a:pt x="1313051" y="420667"/>
                </a:cubicBezTo>
                <a:cubicBezTo>
                  <a:pt x="1266082" y="420667"/>
                  <a:pt x="1272209" y="383910"/>
                  <a:pt x="1251788" y="383910"/>
                </a:cubicBezTo>
                <a:cubicBezTo>
                  <a:pt x="1229325" y="383910"/>
                  <a:pt x="1237493" y="430876"/>
                  <a:pt x="1200736" y="430876"/>
                </a:cubicBezTo>
                <a:cubicBezTo>
                  <a:pt x="1170106" y="430876"/>
                  <a:pt x="1155810" y="410456"/>
                  <a:pt x="1155810" y="392078"/>
                </a:cubicBezTo>
                <a:cubicBezTo>
                  <a:pt x="1155810" y="349193"/>
                  <a:pt x="1217072" y="310395"/>
                  <a:pt x="1253829" y="310395"/>
                </a:cubicBezTo>
                <a:cubicBezTo>
                  <a:pt x="1308966" y="310395"/>
                  <a:pt x="1274250" y="387994"/>
                  <a:pt x="1313051" y="387994"/>
                </a:cubicBezTo>
                <a:cubicBezTo>
                  <a:pt x="1335512" y="387994"/>
                  <a:pt x="1435575" y="322648"/>
                  <a:pt x="1472332" y="222585"/>
                </a:cubicBezTo>
                <a:cubicBezTo>
                  <a:pt x="1480500" y="204207"/>
                  <a:pt x="1500921" y="185828"/>
                  <a:pt x="1521342" y="189912"/>
                </a:cubicBezTo>
                <a:close/>
                <a:moveTo>
                  <a:pt x="949564" y="0"/>
                </a:moveTo>
                <a:cubicBezTo>
                  <a:pt x="974067" y="0"/>
                  <a:pt x="1055750" y="6128"/>
                  <a:pt x="1055750" y="28589"/>
                </a:cubicBezTo>
                <a:cubicBezTo>
                  <a:pt x="1055750" y="49010"/>
                  <a:pt x="998574" y="34714"/>
                  <a:pt x="955690" y="34714"/>
                </a:cubicBezTo>
                <a:cubicBezTo>
                  <a:pt x="806619" y="34714"/>
                  <a:pt x="667756" y="175618"/>
                  <a:pt x="584032" y="289974"/>
                </a:cubicBezTo>
                <a:cubicBezTo>
                  <a:pt x="661631" y="273638"/>
                  <a:pt x="741273" y="263428"/>
                  <a:pt x="780071" y="263428"/>
                </a:cubicBezTo>
                <a:cubicBezTo>
                  <a:pt x="871964" y="263428"/>
                  <a:pt x="896471" y="296102"/>
                  <a:pt x="910764" y="314479"/>
                </a:cubicBezTo>
                <a:cubicBezTo>
                  <a:pt x="918932" y="326732"/>
                  <a:pt x="910764" y="336943"/>
                  <a:pt x="896471" y="332859"/>
                </a:cubicBezTo>
                <a:cubicBezTo>
                  <a:pt x="884218" y="328773"/>
                  <a:pt x="865838" y="302227"/>
                  <a:pt x="796408" y="302227"/>
                </a:cubicBezTo>
                <a:cubicBezTo>
                  <a:pt x="704516" y="302227"/>
                  <a:pt x="614665" y="324691"/>
                  <a:pt x="555444" y="341025"/>
                </a:cubicBezTo>
                <a:cubicBezTo>
                  <a:pt x="486013" y="459467"/>
                  <a:pt x="463551" y="657547"/>
                  <a:pt x="663674" y="657547"/>
                </a:cubicBezTo>
                <a:cubicBezTo>
                  <a:pt x="739230" y="657547"/>
                  <a:pt x="810701" y="620790"/>
                  <a:pt x="865838" y="592201"/>
                </a:cubicBezTo>
                <a:cubicBezTo>
                  <a:pt x="878091" y="586073"/>
                  <a:pt x="886259" y="602412"/>
                  <a:pt x="876050" y="608537"/>
                </a:cubicBezTo>
                <a:cubicBezTo>
                  <a:pt x="820913" y="641210"/>
                  <a:pt x="733105" y="694304"/>
                  <a:pt x="645295" y="694304"/>
                </a:cubicBezTo>
                <a:cubicBezTo>
                  <a:pt x="459467" y="694304"/>
                  <a:pt x="414542" y="508477"/>
                  <a:pt x="494181" y="357364"/>
                </a:cubicBezTo>
                <a:cubicBezTo>
                  <a:pt x="289974" y="418626"/>
                  <a:pt x="53094" y="510518"/>
                  <a:pt x="53094" y="551359"/>
                </a:cubicBezTo>
                <a:cubicBezTo>
                  <a:pt x="53094" y="567696"/>
                  <a:pt x="104145" y="565653"/>
                  <a:pt x="104145" y="588117"/>
                </a:cubicBezTo>
                <a:cubicBezTo>
                  <a:pt x="104145" y="598328"/>
                  <a:pt x="89851" y="606494"/>
                  <a:pt x="69430" y="606494"/>
                </a:cubicBezTo>
                <a:cubicBezTo>
                  <a:pt x="28589" y="606494"/>
                  <a:pt x="0" y="577907"/>
                  <a:pt x="0" y="559528"/>
                </a:cubicBezTo>
                <a:cubicBezTo>
                  <a:pt x="0" y="465592"/>
                  <a:pt x="406373" y="338984"/>
                  <a:pt x="524814" y="306311"/>
                </a:cubicBezTo>
                <a:cubicBezTo>
                  <a:pt x="696348" y="59221"/>
                  <a:pt x="861754" y="0"/>
                  <a:pt x="949564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81" name="Tijdelijke aanduiding voor tekst 143">
            <a:extLst>
              <a:ext uri="{FF2B5EF4-FFF2-40B4-BE49-F238E27FC236}">
                <a16:creationId xmlns:a16="http://schemas.microsoft.com/office/drawing/2014/main" id="{78E3D708-752B-40C1-AF60-C9BB5DFF1EF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539505" y="5908884"/>
            <a:ext cx="3381331" cy="401383"/>
          </a:xfrm>
          <a:custGeom>
            <a:avLst/>
            <a:gdLst>
              <a:gd name="connsiteX0" fmla="*/ 1853937 w 4627560"/>
              <a:gd name="connsiteY0" fmla="*/ 635556 h 1990725"/>
              <a:gd name="connsiteX1" fmla="*/ 1819207 w 4627560"/>
              <a:gd name="connsiteY1" fmla="*/ 651765 h 1990725"/>
              <a:gd name="connsiteX2" fmla="*/ 1835414 w 4627560"/>
              <a:gd name="connsiteY2" fmla="*/ 665656 h 1990725"/>
              <a:gd name="connsiteX3" fmla="*/ 1858569 w 4627560"/>
              <a:gd name="connsiteY3" fmla="*/ 637872 h 1990725"/>
              <a:gd name="connsiteX4" fmla="*/ 1858569 w 4627560"/>
              <a:gd name="connsiteY4" fmla="*/ 635556 h 1990725"/>
              <a:gd name="connsiteX5" fmla="*/ 392950 w 4627560"/>
              <a:gd name="connsiteY5" fmla="*/ 635556 h 1990725"/>
              <a:gd name="connsiteX6" fmla="*/ 358220 w 4627560"/>
              <a:gd name="connsiteY6" fmla="*/ 651765 h 1990725"/>
              <a:gd name="connsiteX7" fmla="*/ 374427 w 4627560"/>
              <a:gd name="connsiteY7" fmla="*/ 665656 h 1990725"/>
              <a:gd name="connsiteX8" fmla="*/ 397582 w 4627560"/>
              <a:gd name="connsiteY8" fmla="*/ 637872 h 1990725"/>
              <a:gd name="connsiteX9" fmla="*/ 397582 w 4627560"/>
              <a:gd name="connsiteY9" fmla="*/ 635556 h 1990725"/>
              <a:gd name="connsiteX10" fmla="*/ 1379291 w 4627560"/>
              <a:gd name="connsiteY10" fmla="*/ 600826 h 1990725"/>
              <a:gd name="connsiteX11" fmla="*/ 1351506 w 4627560"/>
              <a:gd name="connsiteY11" fmla="*/ 633242 h 1990725"/>
              <a:gd name="connsiteX12" fmla="*/ 1376975 w 4627560"/>
              <a:gd name="connsiteY12" fmla="*/ 665656 h 1990725"/>
              <a:gd name="connsiteX13" fmla="*/ 1404759 w 4627560"/>
              <a:gd name="connsiteY13" fmla="*/ 633242 h 1990725"/>
              <a:gd name="connsiteX14" fmla="*/ 1379291 w 4627560"/>
              <a:gd name="connsiteY14" fmla="*/ 600826 h 1990725"/>
              <a:gd name="connsiteX15" fmla="*/ 812029 w 4627560"/>
              <a:gd name="connsiteY15" fmla="*/ 598513 h 1990725"/>
              <a:gd name="connsiteX16" fmla="*/ 786560 w 4627560"/>
              <a:gd name="connsiteY16" fmla="*/ 628611 h 1990725"/>
              <a:gd name="connsiteX17" fmla="*/ 814344 w 4627560"/>
              <a:gd name="connsiteY17" fmla="*/ 661026 h 1990725"/>
              <a:gd name="connsiteX18" fmla="*/ 837498 w 4627560"/>
              <a:gd name="connsiteY18" fmla="*/ 628611 h 1990725"/>
              <a:gd name="connsiteX19" fmla="*/ 812029 w 4627560"/>
              <a:gd name="connsiteY19" fmla="*/ 598513 h 1990725"/>
              <a:gd name="connsiteX20" fmla="*/ 2127149 w 4627560"/>
              <a:gd name="connsiteY20" fmla="*/ 596197 h 1990725"/>
              <a:gd name="connsiteX21" fmla="*/ 2101680 w 4627560"/>
              <a:gd name="connsiteY21" fmla="*/ 619350 h 1990725"/>
              <a:gd name="connsiteX22" fmla="*/ 2147987 w 4627560"/>
              <a:gd name="connsiteY22" fmla="*/ 619350 h 1990725"/>
              <a:gd name="connsiteX23" fmla="*/ 2127149 w 4627560"/>
              <a:gd name="connsiteY23" fmla="*/ 596197 h 1990725"/>
              <a:gd name="connsiteX24" fmla="*/ 1138495 w 4627560"/>
              <a:gd name="connsiteY24" fmla="*/ 577673 h 1990725"/>
              <a:gd name="connsiteX25" fmla="*/ 1163963 w 4627560"/>
              <a:gd name="connsiteY25" fmla="*/ 577673 h 1990725"/>
              <a:gd name="connsiteX26" fmla="*/ 1163963 w 4627560"/>
              <a:gd name="connsiteY26" fmla="*/ 684178 h 1990725"/>
              <a:gd name="connsiteX27" fmla="*/ 1138495 w 4627560"/>
              <a:gd name="connsiteY27" fmla="*/ 684178 h 1990725"/>
              <a:gd name="connsiteX28" fmla="*/ 573548 w 4627560"/>
              <a:gd name="connsiteY28" fmla="*/ 577673 h 1990725"/>
              <a:gd name="connsiteX29" fmla="*/ 599016 w 4627560"/>
              <a:gd name="connsiteY29" fmla="*/ 577673 h 1990725"/>
              <a:gd name="connsiteX30" fmla="*/ 599016 w 4627560"/>
              <a:gd name="connsiteY30" fmla="*/ 684178 h 1990725"/>
              <a:gd name="connsiteX31" fmla="*/ 573548 w 4627560"/>
              <a:gd name="connsiteY31" fmla="*/ 684178 h 1990725"/>
              <a:gd name="connsiteX32" fmla="*/ 2261441 w 4627560"/>
              <a:gd name="connsiteY32" fmla="*/ 575358 h 1990725"/>
              <a:gd name="connsiteX33" fmla="*/ 2266071 w 4627560"/>
              <a:gd name="connsiteY33" fmla="*/ 575358 h 1990725"/>
              <a:gd name="connsiteX34" fmla="*/ 2266071 w 4627560"/>
              <a:gd name="connsiteY34" fmla="*/ 600827 h 1990725"/>
              <a:gd name="connsiteX35" fmla="*/ 2259125 w 4627560"/>
              <a:gd name="connsiteY35" fmla="*/ 600827 h 1990725"/>
              <a:gd name="connsiteX36" fmla="*/ 2229025 w 4627560"/>
              <a:gd name="connsiteY36" fmla="*/ 623981 h 1990725"/>
              <a:gd name="connsiteX37" fmla="*/ 2226710 w 4627560"/>
              <a:gd name="connsiteY37" fmla="*/ 640188 h 1990725"/>
              <a:gd name="connsiteX38" fmla="*/ 2226710 w 4627560"/>
              <a:gd name="connsiteY38" fmla="*/ 684179 h 1990725"/>
              <a:gd name="connsiteX39" fmla="*/ 2201241 w 4627560"/>
              <a:gd name="connsiteY39" fmla="*/ 684179 h 1990725"/>
              <a:gd name="connsiteX40" fmla="*/ 2201241 w 4627560"/>
              <a:gd name="connsiteY40" fmla="*/ 577674 h 1990725"/>
              <a:gd name="connsiteX41" fmla="*/ 2226710 w 4627560"/>
              <a:gd name="connsiteY41" fmla="*/ 577674 h 1990725"/>
              <a:gd name="connsiteX42" fmla="*/ 2226710 w 4627560"/>
              <a:gd name="connsiteY42" fmla="*/ 596197 h 1990725"/>
              <a:gd name="connsiteX43" fmla="*/ 2226710 w 4627560"/>
              <a:gd name="connsiteY43" fmla="*/ 603142 h 1990725"/>
              <a:gd name="connsiteX44" fmla="*/ 2261441 w 4627560"/>
              <a:gd name="connsiteY44" fmla="*/ 575358 h 1990725"/>
              <a:gd name="connsiteX45" fmla="*/ 2129464 w 4627560"/>
              <a:gd name="connsiteY45" fmla="*/ 575358 h 1990725"/>
              <a:gd name="connsiteX46" fmla="*/ 2175771 w 4627560"/>
              <a:gd name="connsiteY46" fmla="*/ 626297 h 1990725"/>
              <a:gd name="connsiteX47" fmla="*/ 2175771 w 4627560"/>
              <a:gd name="connsiteY47" fmla="*/ 635558 h 1990725"/>
              <a:gd name="connsiteX48" fmla="*/ 2101680 w 4627560"/>
              <a:gd name="connsiteY48" fmla="*/ 635558 h 1990725"/>
              <a:gd name="connsiteX49" fmla="*/ 2134096 w 4627560"/>
              <a:gd name="connsiteY49" fmla="*/ 663343 h 1990725"/>
              <a:gd name="connsiteX50" fmla="*/ 2164194 w 4627560"/>
              <a:gd name="connsiteY50" fmla="*/ 651765 h 1990725"/>
              <a:gd name="connsiteX51" fmla="*/ 2173455 w 4627560"/>
              <a:gd name="connsiteY51" fmla="*/ 670288 h 1990725"/>
              <a:gd name="connsiteX52" fmla="*/ 2131780 w 4627560"/>
              <a:gd name="connsiteY52" fmla="*/ 686495 h 1990725"/>
              <a:gd name="connsiteX53" fmla="*/ 2073896 w 4627560"/>
              <a:gd name="connsiteY53" fmla="*/ 630927 h 1990725"/>
              <a:gd name="connsiteX54" fmla="*/ 2129464 w 4627560"/>
              <a:gd name="connsiteY54" fmla="*/ 575358 h 1990725"/>
              <a:gd name="connsiteX55" fmla="*/ 1499691 w 4627560"/>
              <a:gd name="connsiteY55" fmla="*/ 575358 h 1990725"/>
              <a:gd name="connsiteX56" fmla="*/ 1534421 w 4627560"/>
              <a:gd name="connsiteY56" fmla="*/ 586935 h 1990725"/>
              <a:gd name="connsiteX57" fmla="*/ 1522843 w 4627560"/>
              <a:gd name="connsiteY57" fmla="*/ 607774 h 1990725"/>
              <a:gd name="connsiteX58" fmla="*/ 1497375 w 4627560"/>
              <a:gd name="connsiteY58" fmla="*/ 598513 h 1990725"/>
              <a:gd name="connsiteX59" fmla="*/ 1483484 w 4627560"/>
              <a:gd name="connsiteY59" fmla="*/ 607774 h 1990725"/>
              <a:gd name="connsiteX60" fmla="*/ 1534421 w 4627560"/>
              <a:gd name="connsiteY60" fmla="*/ 654081 h 1990725"/>
              <a:gd name="connsiteX61" fmla="*/ 1492745 w 4627560"/>
              <a:gd name="connsiteY61" fmla="*/ 686495 h 1990725"/>
              <a:gd name="connsiteX62" fmla="*/ 1451068 w 4627560"/>
              <a:gd name="connsiteY62" fmla="*/ 670288 h 1990725"/>
              <a:gd name="connsiteX63" fmla="*/ 1464961 w 4627560"/>
              <a:gd name="connsiteY63" fmla="*/ 654081 h 1990725"/>
              <a:gd name="connsiteX64" fmla="*/ 1495059 w 4627560"/>
              <a:gd name="connsiteY64" fmla="*/ 665657 h 1990725"/>
              <a:gd name="connsiteX65" fmla="*/ 1508952 w 4627560"/>
              <a:gd name="connsiteY65" fmla="*/ 656395 h 1990725"/>
              <a:gd name="connsiteX66" fmla="*/ 1458013 w 4627560"/>
              <a:gd name="connsiteY66" fmla="*/ 607774 h 1990725"/>
              <a:gd name="connsiteX67" fmla="*/ 1499691 w 4627560"/>
              <a:gd name="connsiteY67" fmla="*/ 575358 h 1990725"/>
              <a:gd name="connsiteX68" fmla="*/ 1261207 w 4627560"/>
              <a:gd name="connsiteY68" fmla="*/ 575358 h 1990725"/>
              <a:gd name="connsiteX69" fmla="*/ 1298253 w 4627560"/>
              <a:gd name="connsiteY69" fmla="*/ 614720 h 1990725"/>
              <a:gd name="connsiteX70" fmla="*/ 1298253 w 4627560"/>
              <a:gd name="connsiteY70" fmla="*/ 684179 h 1990725"/>
              <a:gd name="connsiteX71" fmla="*/ 1272784 w 4627560"/>
              <a:gd name="connsiteY71" fmla="*/ 684179 h 1990725"/>
              <a:gd name="connsiteX72" fmla="*/ 1272784 w 4627560"/>
              <a:gd name="connsiteY72" fmla="*/ 621665 h 1990725"/>
              <a:gd name="connsiteX73" fmla="*/ 1256577 w 4627560"/>
              <a:gd name="connsiteY73" fmla="*/ 600827 h 1990725"/>
              <a:gd name="connsiteX74" fmla="*/ 1228793 w 4627560"/>
              <a:gd name="connsiteY74" fmla="*/ 621665 h 1990725"/>
              <a:gd name="connsiteX75" fmla="*/ 1226477 w 4627560"/>
              <a:gd name="connsiteY75" fmla="*/ 635558 h 1990725"/>
              <a:gd name="connsiteX76" fmla="*/ 1226477 w 4627560"/>
              <a:gd name="connsiteY76" fmla="*/ 684179 h 1990725"/>
              <a:gd name="connsiteX77" fmla="*/ 1198693 w 4627560"/>
              <a:gd name="connsiteY77" fmla="*/ 684179 h 1990725"/>
              <a:gd name="connsiteX78" fmla="*/ 1198693 w 4627560"/>
              <a:gd name="connsiteY78" fmla="*/ 577674 h 1990725"/>
              <a:gd name="connsiteX79" fmla="*/ 1224161 w 4627560"/>
              <a:gd name="connsiteY79" fmla="*/ 577674 h 1990725"/>
              <a:gd name="connsiteX80" fmla="*/ 1224161 w 4627560"/>
              <a:gd name="connsiteY80" fmla="*/ 591565 h 1990725"/>
              <a:gd name="connsiteX81" fmla="*/ 1224161 w 4627560"/>
              <a:gd name="connsiteY81" fmla="*/ 598513 h 1990725"/>
              <a:gd name="connsiteX82" fmla="*/ 1261207 w 4627560"/>
              <a:gd name="connsiteY82" fmla="*/ 575358 h 1990725"/>
              <a:gd name="connsiteX83" fmla="*/ 805083 w 4627560"/>
              <a:gd name="connsiteY83" fmla="*/ 575358 h 1990725"/>
              <a:gd name="connsiteX84" fmla="*/ 837498 w 4627560"/>
              <a:gd name="connsiteY84" fmla="*/ 589251 h 1990725"/>
              <a:gd name="connsiteX85" fmla="*/ 837498 w 4627560"/>
              <a:gd name="connsiteY85" fmla="*/ 586935 h 1990725"/>
              <a:gd name="connsiteX86" fmla="*/ 837498 w 4627560"/>
              <a:gd name="connsiteY86" fmla="*/ 577674 h 1990725"/>
              <a:gd name="connsiteX87" fmla="*/ 862967 w 4627560"/>
              <a:gd name="connsiteY87" fmla="*/ 577674 h 1990725"/>
              <a:gd name="connsiteX88" fmla="*/ 862967 w 4627560"/>
              <a:gd name="connsiteY88" fmla="*/ 677233 h 1990725"/>
              <a:gd name="connsiteX89" fmla="*/ 807399 w 4627560"/>
              <a:gd name="connsiteY89" fmla="*/ 728172 h 1990725"/>
              <a:gd name="connsiteX90" fmla="*/ 770353 w 4627560"/>
              <a:gd name="connsiteY90" fmla="*/ 718910 h 1990725"/>
              <a:gd name="connsiteX91" fmla="*/ 777299 w 4627560"/>
              <a:gd name="connsiteY91" fmla="*/ 698072 h 1990725"/>
              <a:gd name="connsiteX92" fmla="*/ 807399 w 4627560"/>
              <a:gd name="connsiteY92" fmla="*/ 705018 h 1990725"/>
              <a:gd name="connsiteX93" fmla="*/ 837498 w 4627560"/>
              <a:gd name="connsiteY93" fmla="*/ 679549 h 1990725"/>
              <a:gd name="connsiteX94" fmla="*/ 837498 w 4627560"/>
              <a:gd name="connsiteY94" fmla="*/ 672604 h 1990725"/>
              <a:gd name="connsiteX95" fmla="*/ 837498 w 4627560"/>
              <a:gd name="connsiteY95" fmla="*/ 667972 h 1990725"/>
              <a:gd name="connsiteX96" fmla="*/ 807399 w 4627560"/>
              <a:gd name="connsiteY96" fmla="*/ 681865 h 1990725"/>
              <a:gd name="connsiteX97" fmla="*/ 758776 w 4627560"/>
              <a:gd name="connsiteY97" fmla="*/ 628611 h 1990725"/>
              <a:gd name="connsiteX98" fmla="*/ 805083 w 4627560"/>
              <a:gd name="connsiteY98" fmla="*/ 575358 h 1990725"/>
              <a:gd name="connsiteX99" fmla="*/ 696261 w 4627560"/>
              <a:gd name="connsiteY99" fmla="*/ 575358 h 1990725"/>
              <a:gd name="connsiteX100" fmla="*/ 733306 w 4627560"/>
              <a:gd name="connsiteY100" fmla="*/ 614720 h 1990725"/>
              <a:gd name="connsiteX101" fmla="*/ 733306 w 4627560"/>
              <a:gd name="connsiteY101" fmla="*/ 684179 h 1990725"/>
              <a:gd name="connsiteX102" fmla="*/ 707838 w 4627560"/>
              <a:gd name="connsiteY102" fmla="*/ 684179 h 1990725"/>
              <a:gd name="connsiteX103" fmla="*/ 707838 w 4627560"/>
              <a:gd name="connsiteY103" fmla="*/ 621665 h 1990725"/>
              <a:gd name="connsiteX104" fmla="*/ 691631 w 4627560"/>
              <a:gd name="connsiteY104" fmla="*/ 600827 h 1990725"/>
              <a:gd name="connsiteX105" fmla="*/ 663846 w 4627560"/>
              <a:gd name="connsiteY105" fmla="*/ 621665 h 1990725"/>
              <a:gd name="connsiteX106" fmla="*/ 661531 w 4627560"/>
              <a:gd name="connsiteY106" fmla="*/ 635558 h 1990725"/>
              <a:gd name="connsiteX107" fmla="*/ 661531 w 4627560"/>
              <a:gd name="connsiteY107" fmla="*/ 684179 h 1990725"/>
              <a:gd name="connsiteX108" fmla="*/ 636062 w 4627560"/>
              <a:gd name="connsiteY108" fmla="*/ 684179 h 1990725"/>
              <a:gd name="connsiteX109" fmla="*/ 636062 w 4627560"/>
              <a:gd name="connsiteY109" fmla="*/ 577674 h 1990725"/>
              <a:gd name="connsiteX110" fmla="*/ 659215 w 4627560"/>
              <a:gd name="connsiteY110" fmla="*/ 577674 h 1990725"/>
              <a:gd name="connsiteX111" fmla="*/ 659215 w 4627560"/>
              <a:gd name="connsiteY111" fmla="*/ 591565 h 1990725"/>
              <a:gd name="connsiteX112" fmla="*/ 659215 w 4627560"/>
              <a:gd name="connsiteY112" fmla="*/ 598513 h 1990725"/>
              <a:gd name="connsiteX113" fmla="*/ 696261 w 4627560"/>
              <a:gd name="connsiteY113" fmla="*/ 575358 h 1990725"/>
              <a:gd name="connsiteX114" fmla="*/ 1842362 w 4627560"/>
              <a:gd name="connsiteY114" fmla="*/ 573042 h 1990725"/>
              <a:gd name="connsiteX115" fmla="*/ 1886353 w 4627560"/>
              <a:gd name="connsiteY115" fmla="*/ 614719 h 1990725"/>
              <a:gd name="connsiteX116" fmla="*/ 1886353 w 4627560"/>
              <a:gd name="connsiteY116" fmla="*/ 684179 h 1990725"/>
              <a:gd name="connsiteX117" fmla="*/ 1860884 w 4627560"/>
              <a:gd name="connsiteY117" fmla="*/ 684179 h 1990725"/>
              <a:gd name="connsiteX118" fmla="*/ 1860884 w 4627560"/>
              <a:gd name="connsiteY118" fmla="*/ 674918 h 1990725"/>
              <a:gd name="connsiteX119" fmla="*/ 1860884 w 4627560"/>
              <a:gd name="connsiteY119" fmla="*/ 667972 h 1990725"/>
              <a:gd name="connsiteX120" fmla="*/ 1828469 w 4627560"/>
              <a:gd name="connsiteY120" fmla="*/ 686495 h 1990725"/>
              <a:gd name="connsiteX121" fmla="*/ 1791423 w 4627560"/>
              <a:gd name="connsiteY121" fmla="*/ 654079 h 1990725"/>
              <a:gd name="connsiteX122" fmla="*/ 1856253 w 4627560"/>
              <a:gd name="connsiteY122" fmla="*/ 617034 h 1990725"/>
              <a:gd name="connsiteX123" fmla="*/ 1860884 w 4627560"/>
              <a:gd name="connsiteY123" fmla="*/ 617034 h 1990725"/>
              <a:gd name="connsiteX124" fmla="*/ 1860884 w 4627560"/>
              <a:gd name="connsiteY124" fmla="*/ 614719 h 1990725"/>
              <a:gd name="connsiteX125" fmla="*/ 1840046 w 4627560"/>
              <a:gd name="connsiteY125" fmla="*/ 596195 h 1990725"/>
              <a:gd name="connsiteX126" fmla="*/ 1809946 w 4627560"/>
              <a:gd name="connsiteY126" fmla="*/ 605458 h 1990725"/>
              <a:gd name="connsiteX127" fmla="*/ 1800685 w 4627560"/>
              <a:gd name="connsiteY127" fmla="*/ 586935 h 1990725"/>
              <a:gd name="connsiteX128" fmla="*/ 1842362 w 4627560"/>
              <a:gd name="connsiteY128" fmla="*/ 573042 h 1990725"/>
              <a:gd name="connsiteX129" fmla="*/ 379059 w 4627560"/>
              <a:gd name="connsiteY129" fmla="*/ 573042 h 1990725"/>
              <a:gd name="connsiteX130" fmla="*/ 423050 w 4627560"/>
              <a:gd name="connsiteY130" fmla="*/ 614719 h 1990725"/>
              <a:gd name="connsiteX131" fmla="*/ 423050 w 4627560"/>
              <a:gd name="connsiteY131" fmla="*/ 684179 h 1990725"/>
              <a:gd name="connsiteX132" fmla="*/ 397582 w 4627560"/>
              <a:gd name="connsiteY132" fmla="*/ 684179 h 1990725"/>
              <a:gd name="connsiteX133" fmla="*/ 397582 w 4627560"/>
              <a:gd name="connsiteY133" fmla="*/ 674918 h 1990725"/>
              <a:gd name="connsiteX134" fmla="*/ 397582 w 4627560"/>
              <a:gd name="connsiteY134" fmla="*/ 667972 h 1990725"/>
              <a:gd name="connsiteX135" fmla="*/ 365166 w 4627560"/>
              <a:gd name="connsiteY135" fmla="*/ 686495 h 1990725"/>
              <a:gd name="connsiteX136" fmla="*/ 328120 w 4627560"/>
              <a:gd name="connsiteY136" fmla="*/ 654079 h 1990725"/>
              <a:gd name="connsiteX137" fmla="*/ 392950 w 4627560"/>
              <a:gd name="connsiteY137" fmla="*/ 617034 h 1990725"/>
              <a:gd name="connsiteX138" fmla="*/ 397582 w 4627560"/>
              <a:gd name="connsiteY138" fmla="*/ 617034 h 1990725"/>
              <a:gd name="connsiteX139" fmla="*/ 397582 w 4627560"/>
              <a:gd name="connsiteY139" fmla="*/ 614719 h 1990725"/>
              <a:gd name="connsiteX140" fmla="*/ 376743 w 4627560"/>
              <a:gd name="connsiteY140" fmla="*/ 596195 h 1990725"/>
              <a:gd name="connsiteX141" fmla="*/ 346643 w 4627560"/>
              <a:gd name="connsiteY141" fmla="*/ 605458 h 1990725"/>
              <a:gd name="connsiteX142" fmla="*/ 337381 w 4627560"/>
              <a:gd name="connsiteY142" fmla="*/ 586935 h 1990725"/>
              <a:gd name="connsiteX143" fmla="*/ 379059 w 4627560"/>
              <a:gd name="connsiteY143" fmla="*/ 573042 h 1990725"/>
              <a:gd name="connsiteX144" fmla="*/ 2004437 w 4627560"/>
              <a:gd name="connsiteY144" fmla="*/ 549888 h 1990725"/>
              <a:gd name="connsiteX145" fmla="*/ 2029906 w 4627560"/>
              <a:gd name="connsiteY145" fmla="*/ 549888 h 1990725"/>
              <a:gd name="connsiteX146" fmla="*/ 2029906 w 4627560"/>
              <a:gd name="connsiteY146" fmla="*/ 579988 h 1990725"/>
              <a:gd name="connsiteX147" fmla="*/ 2053058 w 4627560"/>
              <a:gd name="connsiteY147" fmla="*/ 579988 h 1990725"/>
              <a:gd name="connsiteX148" fmla="*/ 2053058 w 4627560"/>
              <a:gd name="connsiteY148" fmla="*/ 600827 h 1990725"/>
              <a:gd name="connsiteX149" fmla="*/ 2029906 w 4627560"/>
              <a:gd name="connsiteY149" fmla="*/ 600827 h 1990725"/>
              <a:gd name="connsiteX150" fmla="*/ 2029906 w 4627560"/>
              <a:gd name="connsiteY150" fmla="*/ 642502 h 1990725"/>
              <a:gd name="connsiteX151" fmla="*/ 2050744 w 4627560"/>
              <a:gd name="connsiteY151" fmla="*/ 663341 h 1990725"/>
              <a:gd name="connsiteX152" fmla="*/ 2055374 w 4627560"/>
              <a:gd name="connsiteY152" fmla="*/ 663341 h 1990725"/>
              <a:gd name="connsiteX153" fmla="*/ 2055374 w 4627560"/>
              <a:gd name="connsiteY153" fmla="*/ 686493 h 1990725"/>
              <a:gd name="connsiteX154" fmla="*/ 2046113 w 4627560"/>
              <a:gd name="connsiteY154" fmla="*/ 686493 h 1990725"/>
              <a:gd name="connsiteX155" fmla="*/ 2002121 w 4627560"/>
              <a:gd name="connsiteY155" fmla="*/ 647134 h 1990725"/>
              <a:gd name="connsiteX156" fmla="*/ 2002121 w 4627560"/>
              <a:gd name="connsiteY156" fmla="*/ 600827 h 1990725"/>
              <a:gd name="connsiteX157" fmla="*/ 1990544 w 4627560"/>
              <a:gd name="connsiteY157" fmla="*/ 600827 h 1990725"/>
              <a:gd name="connsiteX158" fmla="*/ 1990544 w 4627560"/>
              <a:gd name="connsiteY158" fmla="*/ 579988 h 1990725"/>
              <a:gd name="connsiteX159" fmla="*/ 2004437 w 4627560"/>
              <a:gd name="connsiteY159" fmla="*/ 579988 h 1990725"/>
              <a:gd name="connsiteX160" fmla="*/ 1921084 w 4627560"/>
              <a:gd name="connsiteY160" fmla="*/ 549888 h 1990725"/>
              <a:gd name="connsiteX161" fmla="*/ 1946553 w 4627560"/>
              <a:gd name="connsiteY161" fmla="*/ 549888 h 1990725"/>
              <a:gd name="connsiteX162" fmla="*/ 1946553 w 4627560"/>
              <a:gd name="connsiteY162" fmla="*/ 579988 h 1990725"/>
              <a:gd name="connsiteX163" fmla="*/ 1969705 w 4627560"/>
              <a:gd name="connsiteY163" fmla="*/ 579988 h 1990725"/>
              <a:gd name="connsiteX164" fmla="*/ 1969705 w 4627560"/>
              <a:gd name="connsiteY164" fmla="*/ 600827 h 1990725"/>
              <a:gd name="connsiteX165" fmla="*/ 1946553 w 4627560"/>
              <a:gd name="connsiteY165" fmla="*/ 600827 h 1990725"/>
              <a:gd name="connsiteX166" fmla="*/ 1946553 w 4627560"/>
              <a:gd name="connsiteY166" fmla="*/ 642502 h 1990725"/>
              <a:gd name="connsiteX167" fmla="*/ 1967391 w 4627560"/>
              <a:gd name="connsiteY167" fmla="*/ 663341 h 1990725"/>
              <a:gd name="connsiteX168" fmla="*/ 1972021 w 4627560"/>
              <a:gd name="connsiteY168" fmla="*/ 663341 h 1990725"/>
              <a:gd name="connsiteX169" fmla="*/ 1972021 w 4627560"/>
              <a:gd name="connsiteY169" fmla="*/ 686493 h 1990725"/>
              <a:gd name="connsiteX170" fmla="*/ 1962760 w 4627560"/>
              <a:gd name="connsiteY170" fmla="*/ 686493 h 1990725"/>
              <a:gd name="connsiteX171" fmla="*/ 1918768 w 4627560"/>
              <a:gd name="connsiteY171" fmla="*/ 647134 h 1990725"/>
              <a:gd name="connsiteX172" fmla="*/ 1918768 w 4627560"/>
              <a:gd name="connsiteY172" fmla="*/ 600827 h 1990725"/>
              <a:gd name="connsiteX173" fmla="*/ 1907191 w 4627560"/>
              <a:gd name="connsiteY173" fmla="*/ 600827 h 1990725"/>
              <a:gd name="connsiteX174" fmla="*/ 1907191 w 4627560"/>
              <a:gd name="connsiteY174" fmla="*/ 579988 h 1990725"/>
              <a:gd name="connsiteX175" fmla="*/ 1921084 w 4627560"/>
              <a:gd name="connsiteY175" fmla="*/ 579988 h 1990725"/>
              <a:gd name="connsiteX176" fmla="*/ 1627033 w 4627560"/>
              <a:gd name="connsiteY176" fmla="*/ 535996 h 1990725"/>
              <a:gd name="connsiteX177" fmla="*/ 1654818 w 4627560"/>
              <a:gd name="connsiteY177" fmla="*/ 535996 h 1990725"/>
              <a:gd name="connsiteX178" fmla="*/ 1684916 w 4627560"/>
              <a:gd name="connsiteY178" fmla="*/ 610087 h 1990725"/>
              <a:gd name="connsiteX179" fmla="*/ 1691863 w 4627560"/>
              <a:gd name="connsiteY179" fmla="*/ 630926 h 1990725"/>
              <a:gd name="connsiteX180" fmla="*/ 1698809 w 4627560"/>
              <a:gd name="connsiteY180" fmla="*/ 610087 h 1990725"/>
              <a:gd name="connsiteX181" fmla="*/ 1728908 w 4627560"/>
              <a:gd name="connsiteY181" fmla="*/ 535996 h 1990725"/>
              <a:gd name="connsiteX182" fmla="*/ 1756693 w 4627560"/>
              <a:gd name="connsiteY182" fmla="*/ 535996 h 1990725"/>
              <a:gd name="connsiteX183" fmla="*/ 1768268 w 4627560"/>
              <a:gd name="connsiteY183" fmla="*/ 684178 h 1990725"/>
              <a:gd name="connsiteX184" fmla="*/ 1740484 w 4627560"/>
              <a:gd name="connsiteY184" fmla="*/ 684178 h 1990725"/>
              <a:gd name="connsiteX185" fmla="*/ 1733538 w 4627560"/>
              <a:gd name="connsiteY185" fmla="*/ 600826 h 1990725"/>
              <a:gd name="connsiteX186" fmla="*/ 1733538 w 4627560"/>
              <a:gd name="connsiteY186" fmla="*/ 577673 h 1990725"/>
              <a:gd name="connsiteX187" fmla="*/ 1726593 w 4627560"/>
              <a:gd name="connsiteY187" fmla="*/ 600826 h 1990725"/>
              <a:gd name="connsiteX188" fmla="*/ 1703439 w 4627560"/>
              <a:gd name="connsiteY188" fmla="*/ 658710 h 1990725"/>
              <a:gd name="connsiteX189" fmla="*/ 1680286 w 4627560"/>
              <a:gd name="connsiteY189" fmla="*/ 658710 h 1990725"/>
              <a:gd name="connsiteX190" fmla="*/ 1657132 w 4627560"/>
              <a:gd name="connsiteY190" fmla="*/ 600826 h 1990725"/>
              <a:gd name="connsiteX191" fmla="*/ 1647870 w 4627560"/>
              <a:gd name="connsiteY191" fmla="*/ 577673 h 1990725"/>
              <a:gd name="connsiteX192" fmla="*/ 1647870 w 4627560"/>
              <a:gd name="connsiteY192" fmla="*/ 600826 h 1990725"/>
              <a:gd name="connsiteX193" fmla="*/ 1640925 w 4627560"/>
              <a:gd name="connsiteY193" fmla="*/ 684178 h 1990725"/>
              <a:gd name="connsiteX194" fmla="*/ 1613141 w 4627560"/>
              <a:gd name="connsiteY194" fmla="*/ 684178 h 1990725"/>
              <a:gd name="connsiteX195" fmla="*/ 1400129 w 4627560"/>
              <a:gd name="connsiteY195" fmla="*/ 535996 h 1990725"/>
              <a:gd name="connsiteX196" fmla="*/ 1425598 w 4627560"/>
              <a:gd name="connsiteY196" fmla="*/ 535996 h 1990725"/>
              <a:gd name="connsiteX197" fmla="*/ 1425598 w 4627560"/>
              <a:gd name="connsiteY197" fmla="*/ 684178 h 1990725"/>
              <a:gd name="connsiteX198" fmla="*/ 1400129 w 4627560"/>
              <a:gd name="connsiteY198" fmla="*/ 684178 h 1990725"/>
              <a:gd name="connsiteX199" fmla="*/ 1400129 w 4627560"/>
              <a:gd name="connsiteY199" fmla="*/ 674917 h 1990725"/>
              <a:gd name="connsiteX200" fmla="*/ 1400129 w 4627560"/>
              <a:gd name="connsiteY200" fmla="*/ 667971 h 1990725"/>
              <a:gd name="connsiteX201" fmla="*/ 1367713 w 4627560"/>
              <a:gd name="connsiteY201" fmla="*/ 686494 h 1990725"/>
              <a:gd name="connsiteX202" fmla="*/ 1321407 w 4627560"/>
              <a:gd name="connsiteY202" fmla="*/ 630926 h 1990725"/>
              <a:gd name="connsiteX203" fmla="*/ 1370029 w 4627560"/>
              <a:gd name="connsiteY203" fmla="*/ 575358 h 1990725"/>
              <a:gd name="connsiteX204" fmla="*/ 1400129 w 4627560"/>
              <a:gd name="connsiteY204" fmla="*/ 589249 h 1990725"/>
              <a:gd name="connsiteX205" fmla="*/ 1400129 w 4627560"/>
              <a:gd name="connsiteY205" fmla="*/ 582303 h 1990725"/>
              <a:gd name="connsiteX206" fmla="*/ 1138495 w 4627560"/>
              <a:gd name="connsiteY206" fmla="*/ 535996 h 1990725"/>
              <a:gd name="connsiteX207" fmla="*/ 1163963 w 4627560"/>
              <a:gd name="connsiteY207" fmla="*/ 535996 h 1990725"/>
              <a:gd name="connsiteX208" fmla="*/ 1163963 w 4627560"/>
              <a:gd name="connsiteY208" fmla="*/ 559150 h 1990725"/>
              <a:gd name="connsiteX209" fmla="*/ 1138495 w 4627560"/>
              <a:gd name="connsiteY209" fmla="*/ 559150 h 1990725"/>
              <a:gd name="connsiteX210" fmla="*/ 962528 w 4627560"/>
              <a:gd name="connsiteY210" fmla="*/ 535996 h 1990725"/>
              <a:gd name="connsiteX211" fmla="*/ 990312 w 4627560"/>
              <a:gd name="connsiteY211" fmla="*/ 535996 h 1990725"/>
              <a:gd name="connsiteX212" fmla="*/ 1020412 w 4627560"/>
              <a:gd name="connsiteY212" fmla="*/ 610087 h 1990725"/>
              <a:gd name="connsiteX213" fmla="*/ 1027358 w 4627560"/>
              <a:gd name="connsiteY213" fmla="*/ 630926 h 1990725"/>
              <a:gd name="connsiteX214" fmla="*/ 1034304 w 4627560"/>
              <a:gd name="connsiteY214" fmla="*/ 610087 h 1990725"/>
              <a:gd name="connsiteX215" fmla="*/ 1064404 w 4627560"/>
              <a:gd name="connsiteY215" fmla="*/ 535996 h 1990725"/>
              <a:gd name="connsiteX216" fmla="*/ 1092188 w 4627560"/>
              <a:gd name="connsiteY216" fmla="*/ 535996 h 1990725"/>
              <a:gd name="connsiteX217" fmla="*/ 1106079 w 4627560"/>
              <a:gd name="connsiteY217" fmla="*/ 684178 h 1990725"/>
              <a:gd name="connsiteX218" fmla="*/ 1078295 w 4627560"/>
              <a:gd name="connsiteY218" fmla="*/ 684178 h 1990725"/>
              <a:gd name="connsiteX219" fmla="*/ 1071349 w 4627560"/>
              <a:gd name="connsiteY219" fmla="*/ 600826 h 1990725"/>
              <a:gd name="connsiteX220" fmla="*/ 1071349 w 4627560"/>
              <a:gd name="connsiteY220" fmla="*/ 577673 h 1990725"/>
              <a:gd name="connsiteX221" fmla="*/ 1064404 w 4627560"/>
              <a:gd name="connsiteY221" fmla="*/ 600826 h 1990725"/>
              <a:gd name="connsiteX222" fmla="*/ 1041249 w 4627560"/>
              <a:gd name="connsiteY222" fmla="*/ 658710 h 1990725"/>
              <a:gd name="connsiteX223" fmla="*/ 1018097 w 4627560"/>
              <a:gd name="connsiteY223" fmla="*/ 658710 h 1990725"/>
              <a:gd name="connsiteX224" fmla="*/ 994942 w 4627560"/>
              <a:gd name="connsiteY224" fmla="*/ 600826 h 1990725"/>
              <a:gd name="connsiteX225" fmla="*/ 985681 w 4627560"/>
              <a:gd name="connsiteY225" fmla="*/ 577673 h 1990725"/>
              <a:gd name="connsiteX226" fmla="*/ 985681 w 4627560"/>
              <a:gd name="connsiteY226" fmla="*/ 600826 h 1990725"/>
              <a:gd name="connsiteX227" fmla="*/ 978735 w 4627560"/>
              <a:gd name="connsiteY227" fmla="*/ 684178 h 1990725"/>
              <a:gd name="connsiteX228" fmla="*/ 950951 w 4627560"/>
              <a:gd name="connsiteY228" fmla="*/ 684178 h 1990725"/>
              <a:gd name="connsiteX229" fmla="*/ 573548 w 4627560"/>
              <a:gd name="connsiteY229" fmla="*/ 535996 h 1990725"/>
              <a:gd name="connsiteX230" fmla="*/ 599016 w 4627560"/>
              <a:gd name="connsiteY230" fmla="*/ 535996 h 1990725"/>
              <a:gd name="connsiteX231" fmla="*/ 599016 w 4627560"/>
              <a:gd name="connsiteY231" fmla="*/ 559150 h 1990725"/>
              <a:gd name="connsiteX232" fmla="*/ 573548 w 4627560"/>
              <a:gd name="connsiteY232" fmla="*/ 559150 h 1990725"/>
              <a:gd name="connsiteX233" fmla="*/ 455465 w 4627560"/>
              <a:gd name="connsiteY233" fmla="*/ 535996 h 1990725"/>
              <a:gd name="connsiteX234" fmla="*/ 480933 w 4627560"/>
              <a:gd name="connsiteY234" fmla="*/ 535996 h 1990725"/>
              <a:gd name="connsiteX235" fmla="*/ 480933 w 4627560"/>
              <a:gd name="connsiteY235" fmla="*/ 614719 h 1990725"/>
              <a:gd name="connsiteX236" fmla="*/ 494826 w 4627560"/>
              <a:gd name="connsiteY236" fmla="*/ 614719 h 1990725"/>
              <a:gd name="connsiteX237" fmla="*/ 520294 w 4627560"/>
              <a:gd name="connsiteY237" fmla="*/ 577673 h 1990725"/>
              <a:gd name="connsiteX238" fmla="*/ 550395 w 4627560"/>
              <a:gd name="connsiteY238" fmla="*/ 577673 h 1990725"/>
              <a:gd name="connsiteX239" fmla="*/ 517978 w 4627560"/>
              <a:gd name="connsiteY239" fmla="*/ 626294 h 1990725"/>
              <a:gd name="connsiteX240" fmla="*/ 555024 w 4627560"/>
              <a:gd name="connsiteY240" fmla="*/ 684178 h 1990725"/>
              <a:gd name="connsiteX241" fmla="*/ 524926 w 4627560"/>
              <a:gd name="connsiteY241" fmla="*/ 684178 h 1990725"/>
              <a:gd name="connsiteX242" fmla="*/ 497142 w 4627560"/>
              <a:gd name="connsiteY242" fmla="*/ 637871 h 1990725"/>
              <a:gd name="connsiteX243" fmla="*/ 480933 w 4627560"/>
              <a:gd name="connsiteY243" fmla="*/ 637871 h 1990725"/>
              <a:gd name="connsiteX244" fmla="*/ 480933 w 4627560"/>
              <a:gd name="connsiteY244" fmla="*/ 684178 h 1990725"/>
              <a:gd name="connsiteX245" fmla="*/ 455465 w 4627560"/>
              <a:gd name="connsiteY245" fmla="*/ 684178 h 1990725"/>
              <a:gd name="connsiteX246" fmla="*/ 163729 w 4627560"/>
              <a:gd name="connsiteY246" fmla="*/ 535996 h 1990725"/>
              <a:gd name="connsiteX247" fmla="*/ 191513 w 4627560"/>
              <a:gd name="connsiteY247" fmla="*/ 535996 h 1990725"/>
              <a:gd name="connsiteX248" fmla="*/ 221613 w 4627560"/>
              <a:gd name="connsiteY248" fmla="*/ 610087 h 1990725"/>
              <a:gd name="connsiteX249" fmla="*/ 228559 w 4627560"/>
              <a:gd name="connsiteY249" fmla="*/ 630926 h 1990725"/>
              <a:gd name="connsiteX250" fmla="*/ 235505 w 4627560"/>
              <a:gd name="connsiteY250" fmla="*/ 610087 h 1990725"/>
              <a:gd name="connsiteX251" fmla="*/ 265605 w 4627560"/>
              <a:gd name="connsiteY251" fmla="*/ 535996 h 1990725"/>
              <a:gd name="connsiteX252" fmla="*/ 295705 w 4627560"/>
              <a:gd name="connsiteY252" fmla="*/ 535996 h 1990725"/>
              <a:gd name="connsiteX253" fmla="*/ 307282 w 4627560"/>
              <a:gd name="connsiteY253" fmla="*/ 684178 h 1990725"/>
              <a:gd name="connsiteX254" fmla="*/ 279496 w 4627560"/>
              <a:gd name="connsiteY254" fmla="*/ 684178 h 1990725"/>
              <a:gd name="connsiteX255" fmla="*/ 272550 w 4627560"/>
              <a:gd name="connsiteY255" fmla="*/ 600826 h 1990725"/>
              <a:gd name="connsiteX256" fmla="*/ 272550 w 4627560"/>
              <a:gd name="connsiteY256" fmla="*/ 577673 h 1990725"/>
              <a:gd name="connsiteX257" fmla="*/ 265605 w 4627560"/>
              <a:gd name="connsiteY257" fmla="*/ 600826 h 1990725"/>
              <a:gd name="connsiteX258" fmla="*/ 242450 w 4627560"/>
              <a:gd name="connsiteY258" fmla="*/ 658710 h 1990725"/>
              <a:gd name="connsiteX259" fmla="*/ 219298 w 4627560"/>
              <a:gd name="connsiteY259" fmla="*/ 658710 h 1990725"/>
              <a:gd name="connsiteX260" fmla="*/ 196143 w 4627560"/>
              <a:gd name="connsiteY260" fmla="*/ 600826 h 1990725"/>
              <a:gd name="connsiteX261" fmla="*/ 186882 w 4627560"/>
              <a:gd name="connsiteY261" fmla="*/ 577673 h 1990725"/>
              <a:gd name="connsiteX262" fmla="*/ 186882 w 4627560"/>
              <a:gd name="connsiteY262" fmla="*/ 600826 h 1990725"/>
              <a:gd name="connsiteX263" fmla="*/ 179937 w 4627560"/>
              <a:gd name="connsiteY263" fmla="*/ 684178 h 1990725"/>
              <a:gd name="connsiteX264" fmla="*/ 152152 w 4627560"/>
              <a:gd name="connsiteY264" fmla="*/ 684178 h 1990725"/>
              <a:gd name="connsiteX265" fmla="*/ 3727060 w 4627560"/>
              <a:gd name="connsiteY265" fmla="*/ 397075 h 1990725"/>
              <a:gd name="connsiteX266" fmla="*/ 3696961 w 4627560"/>
              <a:gd name="connsiteY266" fmla="*/ 410966 h 1990725"/>
              <a:gd name="connsiteX267" fmla="*/ 3710853 w 4627560"/>
              <a:gd name="connsiteY267" fmla="*/ 422543 h 1990725"/>
              <a:gd name="connsiteX268" fmla="*/ 3731692 w 4627560"/>
              <a:gd name="connsiteY268" fmla="*/ 399391 h 1990725"/>
              <a:gd name="connsiteX269" fmla="*/ 3731692 w 4627560"/>
              <a:gd name="connsiteY269" fmla="*/ 397075 h 1990725"/>
              <a:gd name="connsiteX270" fmla="*/ 485567 w 4627560"/>
              <a:gd name="connsiteY270" fmla="*/ 397075 h 1990725"/>
              <a:gd name="connsiteX271" fmla="*/ 455467 w 4627560"/>
              <a:gd name="connsiteY271" fmla="*/ 410966 h 1990725"/>
              <a:gd name="connsiteX272" fmla="*/ 469360 w 4627560"/>
              <a:gd name="connsiteY272" fmla="*/ 422543 h 1990725"/>
              <a:gd name="connsiteX273" fmla="*/ 490199 w 4627560"/>
              <a:gd name="connsiteY273" fmla="*/ 399391 h 1990725"/>
              <a:gd name="connsiteX274" fmla="*/ 490199 w 4627560"/>
              <a:gd name="connsiteY274" fmla="*/ 397075 h 1990725"/>
              <a:gd name="connsiteX275" fmla="*/ 3558040 w 4627560"/>
              <a:gd name="connsiteY275" fmla="*/ 355399 h 1990725"/>
              <a:gd name="connsiteX276" fmla="*/ 3532570 w 4627560"/>
              <a:gd name="connsiteY276" fmla="*/ 387813 h 1990725"/>
              <a:gd name="connsiteX277" fmla="*/ 3558040 w 4627560"/>
              <a:gd name="connsiteY277" fmla="*/ 420228 h 1990725"/>
              <a:gd name="connsiteX278" fmla="*/ 3583509 w 4627560"/>
              <a:gd name="connsiteY278" fmla="*/ 387813 h 1990725"/>
              <a:gd name="connsiteX279" fmla="*/ 3558040 w 4627560"/>
              <a:gd name="connsiteY279" fmla="*/ 355399 h 1990725"/>
              <a:gd name="connsiteX280" fmla="*/ 2909739 w 4627560"/>
              <a:gd name="connsiteY280" fmla="*/ 355399 h 1990725"/>
              <a:gd name="connsiteX281" fmla="*/ 2879639 w 4627560"/>
              <a:gd name="connsiteY281" fmla="*/ 387814 h 1990725"/>
              <a:gd name="connsiteX282" fmla="*/ 2909739 w 4627560"/>
              <a:gd name="connsiteY282" fmla="*/ 420228 h 1990725"/>
              <a:gd name="connsiteX283" fmla="*/ 2939839 w 4627560"/>
              <a:gd name="connsiteY283" fmla="*/ 387814 h 1990725"/>
              <a:gd name="connsiteX284" fmla="*/ 2909739 w 4627560"/>
              <a:gd name="connsiteY284" fmla="*/ 355399 h 1990725"/>
              <a:gd name="connsiteX285" fmla="*/ 3294090 w 4627560"/>
              <a:gd name="connsiteY285" fmla="*/ 353083 h 1990725"/>
              <a:gd name="connsiteX286" fmla="*/ 3273251 w 4627560"/>
              <a:gd name="connsiteY286" fmla="*/ 371606 h 1990725"/>
              <a:gd name="connsiteX287" fmla="*/ 3310297 w 4627560"/>
              <a:gd name="connsiteY287" fmla="*/ 371606 h 1990725"/>
              <a:gd name="connsiteX288" fmla="*/ 3294090 w 4627560"/>
              <a:gd name="connsiteY288" fmla="*/ 353083 h 1990725"/>
              <a:gd name="connsiteX289" fmla="*/ 1937291 w 4627560"/>
              <a:gd name="connsiteY289" fmla="*/ 353083 h 1990725"/>
              <a:gd name="connsiteX290" fmla="*/ 1916452 w 4627560"/>
              <a:gd name="connsiteY290" fmla="*/ 371606 h 1990725"/>
              <a:gd name="connsiteX291" fmla="*/ 1953498 w 4627560"/>
              <a:gd name="connsiteY291" fmla="*/ 371606 h 1990725"/>
              <a:gd name="connsiteX292" fmla="*/ 1937291 w 4627560"/>
              <a:gd name="connsiteY292" fmla="*/ 353083 h 1990725"/>
              <a:gd name="connsiteX293" fmla="*/ 2266071 w 4627560"/>
              <a:gd name="connsiteY293" fmla="*/ 322985 h 1990725"/>
              <a:gd name="connsiteX294" fmla="*/ 2310062 w 4627560"/>
              <a:gd name="connsiteY294" fmla="*/ 322985 h 1990725"/>
              <a:gd name="connsiteX295" fmla="*/ 2310062 w 4627560"/>
              <a:gd name="connsiteY295" fmla="*/ 452644 h 1990725"/>
              <a:gd name="connsiteX296" fmla="*/ 2266071 w 4627560"/>
              <a:gd name="connsiteY296" fmla="*/ 452644 h 1990725"/>
              <a:gd name="connsiteX297" fmla="*/ 1647875 w 4627560"/>
              <a:gd name="connsiteY297" fmla="*/ 322985 h 1990725"/>
              <a:gd name="connsiteX298" fmla="*/ 1691866 w 4627560"/>
              <a:gd name="connsiteY298" fmla="*/ 322985 h 1990725"/>
              <a:gd name="connsiteX299" fmla="*/ 1691866 w 4627560"/>
              <a:gd name="connsiteY299" fmla="*/ 452644 h 1990725"/>
              <a:gd name="connsiteX300" fmla="*/ 1647875 w 4627560"/>
              <a:gd name="connsiteY300" fmla="*/ 452644 h 1990725"/>
              <a:gd name="connsiteX301" fmla="*/ 3379758 w 4627560"/>
              <a:gd name="connsiteY301" fmla="*/ 322984 h 1990725"/>
              <a:gd name="connsiteX302" fmla="*/ 3382074 w 4627560"/>
              <a:gd name="connsiteY302" fmla="*/ 322984 h 1990725"/>
              <a:gd name="connsiteX303" fmla="*/ 3423749 w 4627560"/>
              <a:gd name="connsiteY303" fmla="*/ 322984 h 1990725"/>
              <a:gd name="connsiteX304" fmla="*/ 3423749 w 4627560"/>
              <a:gd name="connsiteY304" fmla="*/ 346139 h 1990725"/>
              <a:gd name="connsiteX305" fmla="*/ 3423749 w 4627560"/>
              <a:gd name="connsiteY305" fmla="*/ 355400 h 1990725"/>
              <a:gd name="connsiteX306" fmla="*/ 3465426 w 4627560"/>
              <a:gd name="connsiteY306" fmla="*/ 322984 h 1990725"/>
              <a:gd name="connsiteX307" fmla="*/ 3470058 w 4627560"/>
              <a:gd name="connsiteY307" fmla="*/ 322984 h 1990725"/>
              <a:gd name="connsiteX308" fmla="*/ 3470058 w 4627560"/>
              <a:gd name="connsiteY308" fmla="*/ 366976 h 1990725"/>
              <a:gd name="connsiteX309" fmla="*/ 3460795 w 4627560"/>
              <a:gd name="connsiteY309" fmla="*/ 366976 h 1990725"/>
              <a:gd name="connsiteX310" fmla="*/ 3426065 w 4627560"/>
              <a:gd name="connsiteY310" fmla="*/ 390130 h 1990725"/>
              <a:gd name="connsiteX311" fmla="*/ 3423749 w 4627560"/>
              <a:gd name="connsiteY311" fmla="*/ 408653 h 1990725"/>
              <a:gd name="connsiteX312" fmla="*/ 3423749 w 4627560"/>
              <a:gd name="connsiteY312" fmla="*/ 452644 h 1990725"/>
              <a:gd name="connsiteX313" fmla="*/ 3379758 w 4627560"/>
              <a:gd name="connsiteY313" fmla="*/ 452644 h 1990725"/>
              <a:gd name="connsiteX314" fmla="*/ 2025275 w 4627560"/>
              <a:gd name="connsiteY314" fmla="*/ 322984 h 1990725"/>
              <a:gd name="connsiteX315" fmla="*/ 2027591 w 4627560"/>
              <a:gd name="connsiteY315" fmla="*/ 322984 h 1990725"/>
              <a:gd name="connsiteX316" fmla="*/ 2069266 w 4627560"/>
              <a:gd name="connsiteY316" fmla="*/ 322984 h 1990725"/>
              <a:gd name="connsiteX317" fmla="*/ 2069266 w 4627560"/>
              <a:gd name="connsiteY317" fmla="*/ 346139 h 1990725"/>
              <a:gd name="connsiteX318" fmla="*/ 2069266 w 4627560"/>
              <a:gd name="connsiteY318" fmla="*/ 355400 h 1990725"/>
              <a:gd name="connsiteX319" fmla="*/ 2110943 w 4627560"/>
              <a:gd name="connsiteY319" fmla="*/ 322984 h 1990725"/>
              <a:gd name="connsiteX320" fmla="*/ 2115573 w 4627560"/>
              <a:gd name="connsiteY320" fmla="*/ 322984 h 1990725"/>
              <a:gd name="connsiteX321" fmla="*/ 2115573 w 4627560"/>
              <a:gd name="connsiteY321" fmla="*/ 366976 h 1990725"/>
              <a:gd name="connsiteX322" fmla="*/ 2106312 w 4627560"/>
              <a:gd name="connsiteY322" fmla="*/ 366976 h 1990725"/>
              <a:gd name="connsiteX323" fmla="*/ 2071582 w 4627560"/>
              <a:gd name="connsiteY323" fmla="*/ 390130 h 1990725"/>
              <a:gd name="connsiteX324" fmla="*/ 2069266 w 4627560"/>
              <a:gd name="connsiteY324" fmla="*/ 408653 h 1990725"/>
              <a:gd name="connsiteX325" fmla="*/ 2069266 w 4627560"/>
              <a:gd name="connsiteY325" fmla="*/ 452644 h 1990725"/>
              <a:gd name="connsiteX326" fmla="*/ 2025275 w 4627560"/>
              <a:gd name="connsiteY326" fmla="*/ 452644 h 1990725"/>
              <a:gd name="connsiteX327" fmla="*/ 1712702 w 4627560"/>
              <a:gd name="connsiteY327" fmla="*/ 322984 h 1990725"/>
              <a:gd name="connsiteX328" fmla="*/ 1759009 w 4627560"/>
              <a:gd name="connsiteY328" fmla="*/ 322984 h 1990725"/>
              <a:gd name="connsiteX329" fmla="*/ 1779848 w 4627560"/>
              <a:gd name="connsiteY329" fmla="*/ 392446 h 1990725"/>
              <a:gd name="connsiteX330" fmla="*/ 1784478 w 4627560"/>
              <a:gd name="connsiteY330" fmla="*/ 415598 h 1990725"/>
              <a:gd name="connsiteX331" fmla="*/ 1789109 w 4627560"/>
              <a:gd name="connsiteY331" fmla="*/ 392446 h 1990725"/>
              <a:gd name="connsiteX332" fmla="*/ 1809948 w 4627560"/>
              <a:gd name="connsiteY332" fmla="*/ 322984 h 1990725"/>
              <a:gd name="connsiteX333" fmla="*/ 1856255 w 4627560"/>
              <a:gd name="connsiteY333" fmla="*/ 322984 h 1990725"/>
              <a:gd name="connsiteX334" fmla="*/ 1812262 w 4627560"/>
              <a:gd name="connsiteY334" fmla="*/ 454960 h 1990725"/>
              <a:gd name="connsiteX335" fmla="*/ 1759009 w 4627560"/>
              <a:gd name="connsiteY335" fmla="*/ 454960 h 1990725"/>
              <a:gd name="connsiteX336" fmla="*/ 304969 w 4627560"/>
              <a:gd name="connsiteY336" fmla="*/ 322984 h 1990725"/>
              <a:gd name="connsiteX337" fmla="*/ 307285 w 4627560"/>
              <a:gd name="connsiteY337" fmla="*/ 322984 h 1990725"/>
              <a:gd name="connsiteX338" fmla="*/ 348960 w 4627560"/>
              <a:gd name="connsiteY338" fmla="*/ 322984 h 1990725"/>
              <a:gd name="connsiteX339" fmla="*/ 348960 w 4627560"/>
              <a:gd name="connsiteY339" fmla="*/ 346139 h 1990725"/>
              <a:gd name="connsiteX340" fmla="*/ 348960 w 4627560"/>
              <a:gd name="connsiteY340" fmla="*/ 355400 h 1990725"/>
              <a:gd name="connsiteX341" fmla="*/ 390637 w 4627560"/>
              <a:gd name="connsiteY341" fmla="*/ 322984 h 1990725"/>
              <a:gd name="connsiteX342" fmla="*/ 395267 w 4627560"/>
              <a:gd name="connsiteY342" fmla="*/ 322984 h 1990725"/>
              <a:gd name="connsiteX343" fmla="*/ 395267 w 4627560"/>
              <a:gd name="connsiteY343" fmla="*/ 366976 h 1990725"/>
              <a:gd name="connsiteX344" fmla="*/ 386005 w 4627560"/>
              <a:gd name="connsiteY344" fmla="*/ 366976 h 1990725"/>
              <a:gd name="connsiteX345" fmla="*/ 351276 w 4627560"/>
              <a:gd name="connsiteY345" fmla="*/ 390130 h 1990725"/>
              <a:gd name="connsiteX346" fmla="*/ 348960 w 4627560"/>
              <a:gd name="connsiteY346" fmla="*/ 408653 h 1990725"/>
              <a:gd name="connsiteX347" fmla="*/ 348960 w 4627560"/>
              <a:gd name="connsiteY347" fmla="*/ 452644 h 1990725"/>
              <a:gd name="connsiteX348" fmla="*/ 304969 w 4627560"/>
              <a:gd name="connsiteY348" fmla="*/ 452644 h 1990725"/>
              <a:gd name="connsiteX349" fmla="*/ 3893766 w 4627560"/>
              <a:gd name="connsiteY349" fmla="*/ 320668 h 1990725"/>
              <a:gd name="connsiteX350" fmla="*/ 3930813 w 4627560"/>
              <a:gd name="connsiteY350" fmla="*/ 343823 h 1990725"/>
              <a:gd name="connsiteX351" fmla="*/ 3972489 w 4627560"/>
              <a:gd name="connsiteY351" fmla="*/ 320668 h 1990725"/>
              <a:gd name="connsiteX352" fmla="*/ 4014166 w 4627560"/>
              <a:gd name="connsiteY352" fmla="*/ 369291 h 1990725"/>
              <a:gd name="connsiteX353" fmla="*/ 4014166 w 4627560"/>
              <a:gd name="connsiteY353" fmla="*/ 452644 h 1990725"/>
              <a:gd name="connsiteX354" fmla="*/ 3970173 w 4627560"/>
              <a:gd name="connsiteY354" fmla="*/ 452644 h 1990725"/>
              <a:gd name="connsiteX355" fmla="*/ 3970173 w 4627560"/>
              <a:gd name="connsiteY355" fmla="*/ 373921 h 1990725"/>
              <a:gd name="connsiteX356" fmla="*/ 3960912 w 4627560"/>
              <a:gd name="connsiteY356" fmla="*/ 357714 h 1990725"/>
              <a:gd name="connsiteX357" fmla="*/ 3937759 w 4627560"/>
              <a:gd name="connsiteY357" fmla="*/ 383182 h 1990725"/>
              <a:gd name="connsiteX358" fmla="*/ 3937759 w 4627560"/>
              <a:gd name="connsiteY358" fmla="*/ 399391 h 1990725"/>
              <a:gd name="connsiteX359" fmla="*/ 3937759 w 4627560"/>
              <a:gd name="connsiteY359" fmla="*/ 452644 h 1990725"/>
              <a:gd name="connsiteX360" fmla="*/ 3893766 w 4627560"/>
              <a:gd name="connsiteY360" fmla="*/ 452644 h 1990725"/>
              <a:gd name="connsiteX361" fmla="*/ 3893766 w 4627560"/>
              <a:gd name="connsiteY361" fmla="*/ 373921 h 1990725"/>
              <a:gd name="connsiteX362" fmla="*/ 3884505 w 4627560"/>
              <a:gd name="connsiteY362" fmla="*/ 357714 h 1990725"/>
              <a:gd name="connsiteX363" fmla="*/ 3861352 w 4627560"/>
              <a:gd name="connsiteY363" fmla="*/ 380868 h 1990725"/>
              <a:gd name="connsiteX364" fmla="*/ 3859036 w 4627560"/>
              <a:gd name="connsiteY364" fmla="*/ 397075 h 1990725"/>
              <a:gd name="connsiteX365" fmla="*/ 3859036 w 4627560"/>
              <a:gd name="connsiteY365" fmla="*/ 452644 h 1990725"/>
              <a:gd name="connsiteX366" fmla="*/ 3815045 w 4627560"/>
              <a:gd name="connsiteY366" fmla="*/ 452644 h 1990725"/>
              <a:gd name="connsiteX367" fmla="*/ 3815045 w 4627560"/>
              <a:gd name="connsiteY367" fmla="*/ 322984 h 1990725"/>
              <a:gd name="connsiteX368" fmla="*/ 3854406 w 4627560"/>
              <a:gd name="connsiteY368" fmla="*/ 322984 h 1990725"/>
              <a:gd name="connsiteX369" fmla="*/ 3854406 w 4627560"/>
              <a:gd name="connsiteY369" fmla="*/ 334561 h 1990725"/>
              <a:gd name="connsiteX370" fmla="*/ 3854406 w 4627560"/>
              <a:gd name="connsiteY370" fmla="*/ 343823 h 1990725"/>
              <a:gd name="connsiteX371" fmla="*/ 3893766 w 4627560"/>
              <a:gd name="connsiteY371" fmla="*/ 320668 h 1990725"/>
              <a:gd name="connsiteX372" fmla="*/ 3717799 w 4627560"/>
              <a:gd name="connsiteY372" fmla="*/ 320668 h 1990725"/>
              <a:gd name="connsiteX373" fmla="*/ 3777999 w 4627560"/>
              <a:gd name="connsiteY373" fmla="*/ 373921 h 1990725"/>
              <a:gd name="connsiteX374" fmla="*/ 3777999 w 4627560"/>
              <a:gd name="connsiteY374" fmla="*/ 452643 h 1990725"/>
              <a:gd name="connsiteX375" fmla="*/ 3738638 w 4627560"/>
              <a:gd name="connsiteY375" fmla="*/ 452643 h 1990725"/>
              <a:gd name="connsiteX376" fmla="*/ 3738638 w 4627560"/>
              <a:gd name="connsiteY376" fmla="*/ 445697 h 1990725"/>
              <a:gd name="connsiteX377" fmla="*/ 3738638 w 4627560"/>
              <a:gd name="connsiteY377" fmla="*/ 436436 h 1990725"/>
              <a:gd name="connsiteX378" fmla="*/ 3701592 w 4627560"/>
              <a:gd name="connsiteY378" fmla="*/ 454959 h 1990725"/>
              <a:gd name="connsiteX379" fmla="*/ 3657601 w 4627560"/>
              <a:gd name="connsiteY379" fmla="*/ 413282 h 1990725"/>
              <a:gd name="connsiteX380" fmla="*/ 3731692 w 4627560"/>
              <a:gd name="connsiteY380" fmla="*/ 371607 h 1990725"/>
              <a:gd name="connsiteX381" fmla="*/ 3713169 w 4627560"/>
              <a:gd name="connsiteY381" fmla="*/ 355398 h 1990725"/>
              <a:gd name="connsiteX382" fmla="*/ 3678438 w 4627560"/>
              <a:gd name="connsiteY382" fmla="*/ 366975 h 1990725"/>
              <a:gd name="connsiteX383" fmla="*/ 3662231 w 4627560"/>
              <a:gd name="connsiteY383" fmla="*/ 336875 h 1990725"/>
              <a:gd name="connsiteX384" fmla="*/ 3717799 w 4627560"/>
              <a:gd name="connsiteY384" fmla="*/ 320668 h 1990725"/>
              <a:gd name="connsiteX385" fmla="*/ 2187348 w 4627560"/>
              <a:gd name="connsiteY385" fmla="*/ 320668 h 1990725"/>
              <a:gd name="connsiteX386" fmla="*/ 2233655 w 4627560"/>
              <a:gd name="connsiteY386" fmla="*/ 334561 h 1990725"/>
              <a:gd name="connsiteX387" fmla="*/ 2219764 w 4627560"/>
              <a:gd name="connsiteY387" fmla="*/ 366975 h 1990725"/>
              <a:gd name="connsiteX388" fmla="*/ 2189664 w 4627560"/>
              <a:gd name="connsiteY388" fmla="*/ 355398 h 1990725"/>
              <a:gd name="connsiteX389" fmla="*/ 2175771 w 4627560"/>
              <a:gd name="connsiteY389" fmla="*/ 362345 h 1990725"/>
              <a:gd name="connsiteX390" fmla="*/ 2238287 w 4627560"/>
              <a:gd name="connsiteY390" fmla="*/ 415598 h 1990725"/>
              <a:gd name="connsiteX391" fmla="*/ 2185033 w 4627560"/>
              <a:gd name="connsiteY391" fmla="*/ 457275 h 1990725"/>
              <a:gd name="connsiteX392" fmla="*/ 2131780 w 4627560"/>
              <a:gd name="connsiteY392" fmla="*/ 438750 h 1990725"/>
              <a:gd name="connsiteX393" fmla="*/ 2150303 w 4627560"/>
              <a:gd name="connsiteY393" fmla="*/ 408652 h 1990725"/>
              <a:gd name="connsiteX394" fmla="*/ 2182718 w 4627560"/>
              <a:gd name="connsiteY394" fmla="*/ 422543 h 1990725"/>
              <a:gd name="connsiteX395" fmla="*/ 2196610 w 4627560"/>
              <a:gd name="connsiteY395" fmla="*/ 415598 h 1990725"/>
              <a:gd name="connsiteX396" fmla="*/ 2134096 w 4627560"/>
              <a:gd name="connsiteY396" fmla="*/ 360030 h 1990725"/>
              <a:gd name="connsiteX397" fmla="*/ 2187348 w 4627560"/>
              <a:gd name="connsiteY397" fmla="*/ 320668 h 1990725"/>
              <a:gd name="connsiteX398" fmla="*/ 1564521 w 4627560"/>
              <a:gd name="connsiteY398" fmla="*/ 320668 h 1990725"/>
              <a:gd name="connsiteX399" fmla="*/ 1610828 w 4627560"/>
              <a:gd name="connsiteY399" fmla="*/ 369291 h 1990725"/>
              <a:gd name="connsiteX400" fmla="*/ 1610828 w 4627560"/>
              <a:gd name="connsiteY400" fmla="*/ 452644 h 1990725"/>
              <a:gd name="connsiteX401" fmla="*/ 1569152 w 4627560"/>
              <a:gd name="connsiteY401" fmla="*/ 452644 h 1990725"/>
              <a:gd name="connsiteX402" fmla="*/ 1569152 w 4627560"/>
              <a:gd name="connsiteY402" fmla="*/ 376237 h 1990725"/>
              <a:gd name="connsiteX403" fmla="*/ 1555260 w 4627560"/>
              <a:gd name="connsiteY403" fmla="*/ 360030 h 1990725"/>
              <a:gd name="connsiteX404" fmla="*/ 1529791 w 4627560"/>
              <a:gd name="connsiteY404" fmla="*/ 378553 h 1990725"/>
              <a:gd name="connsiteX405" fmla="*/ 1527475 w 4627560"/>
              <a:gd name="connsiteY405" fmla="*/ 394760 h 1990725"/>
              <a:gd name="connsiteX406" fmla="*/ 1527475 w 4627560"/>
              <a:gd name="connsiteY406" fmla="*/ 452644 h 1990725"/>
              <a:gd name="connsiteX407" fmla="*/ 1483484 w 4627560"/>
              <a:gd name="connsiteY407" fmla="*/ 452644 h 1990725"/>
              <a:gd name="connsiteX408" fmla="*/ 1483484 w 4627560"/>
              <a:gd name="connsiteY408" fmla="*/ 322984 h 1990725"/>
              <a:gd name="connsiteX409" fmla="*/ 1522846 w 4627560"/>
              <a:gd name="connsiteY409" fmla="*/ 322984 h 1990725"/>
              <a:gd name="connsiteX410" fmla="*/ 1522846 w 4627560"/>
              <a:gd name="connsiteY410" fmla="*/ 334561 h 1990725"/>
              <a:gd name="connsiteX411" fmla="*/ 1522846 w 4627560"/>
              <a:gd name="connsiteY411" fmla="*/ 343823 h 1990725"/>
              <a:gd name="connsiteX412" fmla="*/ 1564521 w 4627560"/>
              <a:gd name="connsiteY412" fmla="*/ 320668 h 1990725"/>
              <a:gd name="connsiteX413" fmla="*/ 1145442 w 4627560"/>
              <a:gd name="connsiteY413" fmla="*/ 320668 h 1990725"/>
              <a:gd name="connsiteX414" fmla="*/ 1191749 w 4627560"/>
              <a:gd name="connsiteY414" fmla="*/ 334561 h 1990725"/>
              <a:gd name="connsiteX415" fmla="*/ 1175542 w 4627560"/>
              <a:gd name="connsiteY415" fmla="*/ 366975 h 1990725"/>
              <a:gd name="connsiteX416" fmla="*/ 1145442 w 4627560"/>
              <a:gd name="connsiteY416" fmla="*/ 355398 h 1990725"/>
              <a:gd name="connsiteX417" fmla="*/ 1131549 w 4627560"/>
              <a:gd name="connsiteY417" fmla="*/ 362345 h 1990725"/>
              <a:gd name="connsiteX418" fmla="*/ 1194065 w 4627560"/>
              <a:gd name="connsiteY418" fmla="*/ 415598 h 1990725"/>
              <a:gd name="connsiteX419" fmla="*/ 1140811 w 4627560"/>
              <a:gd name="connsiteY419" fmla="*/ 457275 h 1990725"/>
              <a:gd name="connsiteX420" fmla="*/ 1087558 w 4627560"/>
              <a:gd name="connsiteY420" fmla="*/ 438750 h 1990725"/>
              <a:gd name="connsiteX421" fmla="*/ 1108397 w 4627560"/>
              <a:gd name="connsiteY421" fmla="*/ 408652 h 1990725"/>
              <a:gd name="connsiteX422" fmla="*/ 1140811 w 4627560"/>
              <a:gd name="connsiteY422" fmla="*/ 422543 h 1990725"/>
              <a:gd name="connsiteX423" fmla="*/ 1154703 w 4627560"/>
              <a:gd name="connsiteY423" fmla="*/ 415598 h 1990725"/>
              <a:gd name="connsiteX424" fmla="*/ 1092190 w 4627560"/>
              <a:gd name="connsiteY424" fmla="*/ 360030 h 1990725"/>
              <a:gd name="connsiteX425" fmla="*/ 1145442 w 4627560"/>
              <a:gd name="connsiteY425" fmla="*/ 320668 h 1990725"/>
              <a:gd name="connsiteX426" fmla="*/ 1018099 w 4627560"/>
              <a:gd name="connsiteY426" fmla="*/ 320668 h 1990725"/>
              <a:gd name="connsiteX427" fmla="*/ 1062090 w 4627560"/>
              <a:gd name="connsiteY427" fmla="*/ 320668 h 1990725"/>
              <a:gd name="connsiteX428" fmla="*/ 1062090 w 4627560"/>
              <a:gd name="connsiteY428" fmla="*/ 452643 h 1990725"/>
              <a:gd name="connsiteX429" fmla="*/ 1020415 w 4627560"/>
              <a:gd name="connsiteY429" fmla="*/ 452643 h 1990725"/>
              <a:gd name="connsiteX430" fmla="*/ 1020415 w 4627560"/>
              <a:gd name="connsiteY430" fmla="*/ 441066 h 1990725"/>
              <a:gd name="connsiteX431" fmla="*/ 1020415 w 4627560"/>
              <a:gd name="connsiteY431" fmla="*/ 431805 h 1990725"/>
              <a:gd name="connsiteX432" fmla="*/ 978738 w 4627560"/>
              <a:gd name="connsiteY432" fmla="*/ 454959 h 1990725"/>
              <a:gd name="connsiteX433" fmla="*/ 932431 w 4627560"/>
              <a:gd name="connsiteY433" fmla="*/ 406336 h 1990725"/>
              <a:gd name="connsiteX434" fmla="*/ 932431 w 4627560"/>
              <a:gd name="connsiteY434" fmla="*/ 322984 h 1990725"/>
              <a:gd name="connsiteX435" fmla="*/ 976422 w 4627560"/>
              <a:gd name="connsiteY435" fmla="*/ 322984 h 1990725"/>
              <a:gd name="connsiteX436" fmla="*/ 976422 w 4627560"/>
              <a:gd name="connsiteY436" fmla="*/ 399391 h 1990725"/>
              <a:gd name="connsiteX437" fmla="*/ 990315 w 4627560"/>
              <a:gd name="connsiteY437" fmla="*/ 415598 h 1990725"/>
              <a:gd name="connsiteX438" fmla="*/ 1018099 w 4627560"/>
              <a:gd name="connsiteY438" fmla="*/ 378552 h 1990725"/>
              <a:gd name="connsiteX439" fmla="*/ 774986 w 4627560"/>
              <a:gd name="connsiteY439" fmla="*/ 320668 h 1990725"/>
              <a:gd name="connsiteX440" fmla="*/ 812032 w 4627560"/>
              <a:gd name="connsiteY440" fmla="*/ 343823 h 1990725"/>
              <a:gd name="connsiteX441" fmla="*/ 853708 w 4627560"/>
              <a:gd name="connsiteY441" fmla="*/ 320668 h 1990725"/>
              <a:gd name="connsiteX442" fmla="*/ 895385 w 4627560"/>
              <a:gd name="connsiteY442" fmla="*/ 369291 h 1990725"/>
              <a:gd name="connsiteX443" fmla="*/ 895385 w 4627560"/>
              <a:gd name="connsiteY443" fmla="*/ 452644 h 1990725"/>
              <a:gd name="connsiteX444" fmla="*/ 851393 w 4627560"/>
              <a:gd name="connsiteY444" fmla="*/ 452644 h 1990725"/>
              <a:gd name="connsiteX445" fmla="*/ 851393 w 4627560"/>
              <a:gd name="connsiteY445" fmla="*/ 373921 h 1990725"/>
              <a:gd name="connsiteX446" fmla="*/ 842131 w 4627560"/>
              <a:gd name="connsiteY446" fmla="*/ 357714 h 1990725"/>
              <a:gd name="connsiteX447" fmla="*/ 818979 w 4627560"/>
              <a:gd name="connsiteY447" fmla="*/ 383182 h 1990725"/>
              <a:gd name="connsiteX448" fmla="*/ 818979 w 4627560"/>
              <a:gd name="connsiteY448" fmla="*/ 399391 h 1990725"/>
              <a:gd name="connsiteX449" fmla="*/ 818979 w 4627560"/>
              <a:gd name="connsiteY449" fmla="*/ 452644 h 1990725"/>
              <a:gd name="connsiteX450" fmla="*/ 774986 w 4627560"/>
              <a:gd name="connsiteY450" fmla="*/ 452644 h 1990725"/>
              <a:gd name="connsiteX451" fmla="*/ 774986 w 4627560"/>
              <a:gd name="connsiteY451" fmla="*/ 373921 h 1990725"/>
              <a:gd name="connsiteX452" fmla="*/ 765725 w 4627560"/>
              <a:gd name="connsiteY452" fmla="*/ 357714 h 1990725"/>
              <a:gd name="connsiteX453" fmla="*/ 742572 w 4627560"/>
              <a:gd name="connsiteY453" fmla="*/ 380868 h 1990725"/>
              <a:gd name="connsiteX454" fmla="*/ 740256 w 4627560"/>
              <a:gd name="connsiteY454" fmla="*/ 397075 h 1990725"/>
              <a:gd name="connsiteX455" fmla="*/ 740256 w 4627560"/>
              <a:gd name="connsiteY455" fmla="*/ 452644 h 1990725"/>
              <a:gd name="connsiteX456" fmla="*/ 696265 w 4627560"/>
              <a:gd name="connsiteY456" fmla="*/ 452644 h 1990725"/>
              <a:gd name="connsiteX457" fmla="*/ 696265 w 4627560"/>
              <a:gd name="connsiteY457" fmla="*/ 322984 h 1990725"/>
              <a:gd name="connsiteX458" fmla="*/ 735627 w 4627560"/>
              <a:gd name="connsiteY458" fmla="*/ 322984 h 1990725"/>
              <a:gd name="connsiteX459" fmla="*/ 735627 w 4627560"/>
              <a:gd name="connsiteY459" fmla="*/ 334561 h 1990725"/>
              <a:gd name="connsiteX460" fmla="*/ 735627 w 4627560"/>
              <a:gd name="connsiteY460" fmla="*/ 343823 h 1990725"/>
              <a:gd name="connsiteX461" fmla="*/ 774986 w 4627560"/>
              <a:gd name="connsiteY461" fmla="*/ 320668 h 1990725"/>
              <a:gd name="connsiteX462" fmla="*/ 615226 w 4627560"/>
              <a:gd name="connsiteY462" fmla="*/ 320668 h 1990725"/>
              <a:gd name="connsiteX463" fmla="*/ 661534 w 4627560"/>
              <a:gd name="connsiteY463" fmla="*/ 334561 h 1990725"/>
              <a:gd name="connsiteX464" fmla="*/ 647642 w 4627560"/>
              <a:gd name="connsiteY464" fmla="*/ 366975 h 1990725"/>
              <a:gd name="connsiteX465" fmla="*/ 617542 w 4627560"/>
              <a:gd name="connsiteY465" fmla="*/ 355398 h 1990725"/>
              <a:gd name="connsiteX466" fmla="*/ 603649 w 4627560"/>
              <a:gd name="connsiteY466" fmla="*/ 362345 h 1990725"/>
              <a:gd name="connsiteX467" fmla="*/ 666165 w 4627560"/>
              <a:gd name="connsiteY467" fmla="*/ 415598 h 1990725"/>
              <a:gd name="connsiteX468" fmla="*/ 612910 w 4627560"/>
              <a:gd name="connsiteY468" fmla="*/ 457275 h 1990725"/>
              <a:gd name="connsiteX469" fmla="*/ 559659 w 4627560"/>
              <a:gd name="connsiteY469" fmla="*/ 438750 h 1990725"/>
              <a:gd name="connsiteX470" fmla="*/ 578181 w 4627560"/>
              <a:gd name="connsiteY470" fmla="*/ 408652 h 1990725"/>
              <a:gd name="connsiteX471" fmla="*/ 610596 w 4627560"/>
              <a:gd name="connsiteY471" fmla="*/ 422543 h 1990725"/>
              <a:gd name="connsiteX472" fmla="*/ 624487 w 4627560"/>
              <a:gd name="connsiteY472" fmla="*/ 415598 h 1990725"/>
              <a:gd name="connsiteX473" fmla="*/ 561974 w 4627560"/>
              <a:gd name="connsiteY473" fmla="*/ 360030 h 1990725"/>
              <a:gd name="connsiteX474" fmla="*/ 615226 w 4627560"/>
              <a:gd name="connsiteY474" fmla="*/ 320668 h 1990725"/>
              <a:gd name="connsiteX475" fmla="*/ 473990 w 4627560"/>
              <a:gd name="connsiteY475" fmla="*/ 320668 h 1990725"/>
              <a:gd name="connsiteX476" fmla="*/ 534191 w 4627560"/>
              <a:gd name="connsiteY476" fmla="*/ 373921 h 1990725"/>
              <a:gd name="connsiteX477" fmla="*/ 534191 w 4627560"/>
              <a:gd name="connsiteY477" fmla="*/ 452643 h 1990725"/>
              <a:gd name="connsiteX478" fmla="*/ 494828 w 4627560"/>
              <a:gd name="connsiteY478" fmla="*/ 452643 h 1990725"/>
              <a:gd name="connsiteX479" fmla="*/ 494828 w 4627560"/>
              <a:gd name="connsiteY479" fmla="*/ 445697 h 1990725"/>
              <a:gd name="connsiteX480" fmla="*/ 494828 w 4627560"/>
              <a:gd name="connsiteY480" fmla="*/ 436436 h 1990725"/>
              <a:gd name="connsiteX481" fmla="*/ 457784 w 4627560"/>
              <a:gd name="connsiteY481" fmla="*/ 454959 h 1990725"/>
              <a:gd name="connsiteX482" fmla="*/ 413792 w 4627560"/>
              <a:gd name="connsiteY482" fmla="*/ 413282 h 1990725"/>
              <a:gd name="connsiteX483" fmla="*/ 487882 w 4627560"/>
              <a:gd name="connsiteY483" fmla="*/ 371607 h 1990725"/>
              <a:gd name="connsiteX484" fmla="*/ 469360 w 4627560"/>
              <a:gd name="connsiteY484" fmla="*/ 355398 h 1990725"/>
              <a:gd name="connsiteX485" fmla="*/ 434629 w 4627560"/>
              <a:gd name="connsiteY485" fmla="*/ 366975 h 1990725"/>
              <a:gd name="connsiteX486" fmla="*/ 418422 w 4627560"/>
              <a:gd name="connsiteY486" fmla="*/ 336875 h 1990725"/>
              <a:gd name="connsiteX487" fmla="*/ 473990 w 4627560"/>
              <a:gd name="connsiteY487" fmla="*/ 320668 h 1990725"/>
              <a:gd name="connsiteX488" fmla="*/ 3291774 w 4627560"/>
              <a:gd name="connsiteY488" fmla="*/ 318353 h 1990725"/>
              <a:gd name="connsiteX489" fmla="*/ 3351972 w 4627560"/>
              <a:gd name="connsiteY489" fmla="*/ 380867 h 1990725"/>
              <a:gd name="connsiteX490" fmla="*/ 3351972 w 4627560"/>
              <a:gd name="connsiteY490" fmla="*/ 394760 h 1990725"/>
              <a:gd name="connsiteX491" fmla="*/ 3268619 w 4627560"/>
              <a:gd name="connsiteY491" fmla="*/ 394760 h 1990725"/>
              <a:gd name="connsiteX492" fmla="*/ 3298719 w 4627560"/>
              <a:gd name="connsiteY492" fmla="*/ 417913 h 1990725"/>
              <a:gd name="connsiteX493" fmla="*/ 3335765 w 4627560"/>
              <a:gd name="connsiteY493" fmla="*/ 404021 h 1990725"/>
              <a:gd name="connsiteX494" fmla="*/ 3351972 w 4627560"/>
              <a:gd name="connsiteY494" fmla="*/ 434121 h 1990725"/>
              <a:gd name="connsiteX495" fmla="*/ 3296404 w 4627560"/>
              <a:gd name="connsiteY495" fmla="*/ 452644 h 1990725"/>
              <a:gd name="connsiteX496" fmla="*/ 3224628 w 4627560"/>
              <a:gd name="connsiteY496" fmla="*/ 383183 h 1990725"/>
              <a:gd name="connsiteX497" fmla="*/ 3291774 w 4627560"/>
              <a:gd name="connsiteY497" fmla="*/ 318353 h 1990725"/>
              <a:gd name="connsiteX498" fmla="*/ 2909739 w 4627560"/>
              <a:gd name="connsiteY498" fmla="*/ 318353 h 1990725"/>
              <a:gd name="connsiteX499" fmla="*/ 2983830 w 4627560"/>
              <a:gd name="connsiteY499" fmla="*/ 387814 h 1990725"/>
              <a:gd name="connsiteX500" fmla="*/ 2909739 w 4627560"/>
              <a:gd name="connsiteY500" fmla="*/ 454958 h 1990725"/>
              <a:gd name="connsiteX501" fmla="*/ 2835648 w 4627560"/>
              <a:gd name="connsiteY501" fmla="*/ 387814 h 1990725"/>
              <a:gd name="connsiteX502" fmla="*/ 2909739 w 4627560"/>
              <a:gd name="connsiteY502" fmla="*/ 318353 h 1990725"/>
              <a:gd name="connsiteX503" fmla="*/ 2439724 w 4627560"/>
              <a:gd name="connsiteY503" fmla="*/ 318353 h 1990725"/>
              <a:gd name="connsiteX504" fmla="*/ 2490663 w 4627560"/>
              <a:gd name="connsiteY504" fmla="*/ 318353 h 1990725"/>
              <a:gd name="connsiteX505" fmla="*/ 2509185 w 4627560"/>
              <a:gd name="connsiteY505" fmla="*/ 378553 h 1990725"/>
              <a:gd name="connsiteX506" fmla="*/ 2513815 w 4627560"/>
              <a:gd name="connsiteY506" fmla="*/ 399390 h 1990725"/>
              <a:gd name="connsiteX507" fmla="*/ 2518447 w 4627560"/>
              <a:gd name="connsiteY507" fmla="*/ 380867 h 1990725"/>
              <a:gd name="connsiteX508" fmla="*/ 2534654 w 4627560"/>
              <a:gd name="connsiteY508" fmla="*/ 320669 h 1990725"/>
              <a:gd name="connsiteX509" fmla="*/ 2583277 w 4627560"/>
              <a:gd name="connsiteY509" fmla="*/ 320669 h 1990725"/>
              <a:gd name="connsiteX510" fmla="*/ 2530022 w 4627560"/>
              <a:gd name="connsiteY510" fmla="*/ 466536 h 1990725"/>
              <a:gd name="connsiteX511" fmla="*/ 2474454 w 4627560"/>
              <a:gd name="connsiteY511" fmla="*/ 505897 h 1990725"/>
              <a:gd name="connsiteX512" fmla="*/ 2444354 w 4627560"/>
              <a:gd name="connsiteY512" fmla="*/ 496636 h 1990725"/>
              <a:gd name="connsiteX513" fmla="*/ 2458247 w 4627560"/>
              <a:gd name="connsiteY513" fmla="*/ 464220 h 1990725"/>
              <a:gd name="connsiteX514" fmla="*/ 2472138 w 4627560"/>
              <a:gd name="connsiteY514" fmla="*/ 468852 h 1990725"/>
              <a:gd name="connsiteX515" fmla="*/ 2492977 w 4627560"/>
              <a:gd name="connsiteY515" fmla="*/ 454959 h 1990725"/>
              <a:gd name="connsiteX516" fmla="*/ 2495293 w 4627560"/>
              <a:gd name="connsiteY516" fmla="*/ 448013 h 1990725"/>
              <a:gd name="connsiteX517" fmla="*/ 1937291 w 4627560"/>
              <a:gd name="connsiteY517" fmla="*/ 318353 h 1990725"/>
              <a:gd name="connsiteX518" fmla="*/ 1997489 w 4627560"/>
              <a:gd name="connsiteY518" fmla="*/ 380867 h 1990725"/>
              <a:gd name="connsiteX519" fmla="*/ 1997489 w 4627560"/>
              <a:gd name="connsiteY519" fmla="*/ 394760 h 1990725"/>
              <a:gd name="connsiteX520" fmla="*/ 1914136 w 4627560"/>
              <a:gd name="connsiteY520" fmla="*/ 394760 h 1990725"/>
              <a:gd name="connsiteX521" fmla="*/ 1944236 w 4627560"/>
              <a:gd name="connsiteY521" fmla="*/ 417913 h 1990725"/>
              <a:gd name="connsiteX522" fmla="*/ 1981282 w 4627560"/>
              <a:gd name="connsiteY522" fmla="*/ 404021 h 1990725"/>
              <a:gd name="connsiteX523" fmla="*/ 1997489 w 4627560"/>
              <a:gd name="connsiteY523" fmla="*/ 434121 h 1990725"/>
              <a:gd name="connsiteX524" fmla="*/ 1941921 w 4627560"/>
              <a:gd name="connsiteY524" fmla="*/ 452644 h 1990725"/>
              <a:gd name="connsiteX525" fmla="*/ 1870145 w 4627560"/>
              <a:gd name="connsiteY525" fmla="*/ 383183 h 1990725"/>
              <a:gd name="connsiteX526" fmla="*/ 1937291 w 4627560"/>
              <a:gd name="connsiteY526" fmla="*/ 318353 h 1990725"/>
              <a:gd name="connsiteX527" fmla="*/ 2717566 w 4627560"/>
              <a:gd name="connsiteY527" fmla="*/ 309092 h 1990725"/>
              <a:gd name="connsiteX528" fmla="*/ 2717566 w 4627560"/>
              <a:gd name="connsiteY528" fmla="*/ 353083 h 1990725"/>
              <a:gd name="connsiteX529" fmla="*/ 2736089 w 4627560"/>
              <a:gd name="connsiteY529" fmla="*/ 353083 h 1990725"/>
              <a:gd name="connsiteX530" fmla="*/ 2759241 w 4627560"/>
              <a:gd name="connsiteY530" fmla="*/ 329930 h 1990725"/>
              <a:gd name="connsiteX531" fmla="*/ 2731457 w 4627560"/>
              <a:gd name="connsiteY531" fmla="*/ 309092 h 1990725"/>
              <a:gd name="connsiteX532" fmla="*/ 3132014 w 4627560"/>
              <a:gd name="connsiteY532" fmla="*/ 288253 h 1990725"/>
              <a:gd name="connsiteX533" fmla="*/ 3173691 w 4627560"/>
              <a:gd name="connsiteY533" fmla="*/ 288253 h 1990725"/>
              <a:gd name="connsiteX534" fmla="*/ 3173691 w 4627560"/>
              <a:gd name="connsiteY534" fmla="*/ 325299 h 1990725"/>
              <a:gd name="connsiteX535" fmla="*/ 3201475 w 4627560"/>
              <a:gd name="connsiteY535" fmla="*/ 325299 h 1990725"/>
              <a:gd name="connsiteX536" fmla="*/ 3201475 w 4627560"/>
              <a:gd name="connsiteY536" fmla="*/ 360029 h 1990725"/>
              <a:gd name="connsiteX537" fmla="*/ 3173691 w 4627560"/>
              <a:gd name="connsiteY537" fmla="*/ 360029 h 1990725"/>
              <a:gd name="connsiteX538" fmla="*/ 3173691 w 4627560"/>
              <a:gd name="connsiteY538" fmla="*/ 399390 h 1990725"/>
              <a:gd name="connsiteX539" fmla="*/ 3196844 w 4627560"/>
              <a:gd name="connsiteY539" fmla="*/ 415597 h 1990725"/>
              <a:gd name="connsiteX540" fmla="*/ 3203791 w 4627560"/>
              <a:gd name="connsiteY540" fmla="*/ 415597 h 1990725"/>
              <a:gd name="connsiteX541" fmla="*/ 3203791 w 4627560"/>
              <a:gd name="connsiteY541" fmla="*/ 454958 h 1990725"/>
              <a:gd name="connsiteX542" fmla="*/ 3192214 w 4627560"/>
              <a:gd name="connsiteY542" fmla="*/ 454958 h 1990725"/>
              <a:gd name="connsiteX543" fmla="*/ 3129698 w 4627560"/>
              <a:gd name="connsiteY543" fmla="*/ 406336 h 1990725"/>
              <a:gd name="connsiteX544" fmla="*/ 3129698 w 4627560"/>
              <a:gd name="connsiteY544" fmla="*/ 360029 h 1990725"/>
              <a:gd name="connsiteX545" fmla="*/ 3113491 w 4627560"/>
              <a:gd name="connsiteY545" fmla="*/ 360029 h 1990725"/>
              <a:gd name="connsiteX546" fmla="*/ 3113491 w 4627560"/>
              <a:gd name="connsiteY546" fmla="*/ 325299 h 1990725"/>
              <a:gd name="connsiteX547" fmla="*/ 3132014 w 4627560"/>
              <a:gd name="connsiteY547" fmla="*/ 325299 h 1990725"/>
              <a:gd name="connsiteX548" fmla="*/ 3020878 w 4627560"/>
              <a:gd name="connsiteY548" fmla="*/ 288253 h 1990725"/>
              <a:gd name="connsiteX549" fmla="*/ 3062555 w 4627560"/>
              <a:gd name="connsiteY549" fmla="*/ 288253 h 1990725"/>
              <a:gd name="connsiteX550" fmla="*/ 3062555 w 4627560"/>
              <a:gd name="connsiteY550" fmla="*/ 325299 h 1990725"/>
              <a:gd name="connsiteX551" fmla="*/ 3090339 w 4627560"/>
              <a:gd name="connsiteY551" fmla="*/ 325299 h 1990725"/>
              <a:gd name="connsiteX552" fmla="*/ 3090339 w 4627560"/>
              <a:gd name="connsiteY552" fmla="*/ 360029 h 1990725"/>
              <a:gd name="connsiteX553" fmla="*/ 3062555 w 4627560"/>
              <a:gd name="connsiteY553" fmla="*/ 360029 h 1990725"/>
              <a:gd name="connsiteX554" fmla="*/ 3062555 w 4627560"/>
              <a:gd name="connsiteY554" fmla="*/ 399390 h 1990725"/>
              <a:gd name="connsiteX555" fmla="*/ 3085708 w 4627560"/>
              <a:gd name="connsiteY555" fmla="*/ 415597 h 1990725"/>
              <a:gd name="connsiteX556" fmla="*/ 3092655 w 4627560"/>
              <a:gd name="connsiteY556" fmla="*/ 415597 h 1990725"/>
              <a:gd name="connsiteX557" fmla="*/ 3092655 w 4627560"/>
              <a:gd name="connsiteY557" fmla="*/ 454958 h 1990725"/>
              <a:gd name="connsiteX558" fmla="*/ 3081078 w 4627560"/>
              <a:gd name="connsiteY558" fmla="*/ 454958 h 1990725"/>
              <a:gd name="connsiteX559" fmla="*/ 3018562 w 4627560"/>
              <a:gd name="connsiteY559" fmla="*/ 406336 h 1990725"/>
              <a:gd name="connsiteX560" fmla="*/ 3018562 w 4627560"/>
              <a:gd name="connsiteY560" fmla="*/ 360029 h 1990725"/>
              <a:gd name="connsiteX561" fmla="*/ 3002355 w 4627560"/>
              <a:gd name="connsiteY561" fmla="*/ 360029 h 1990725"/>
              <a:gd name="connsiteX562" fmla="*/ 3002355 w 4627560"/>
              <a:gd name="connsiteY562" fmla="*/ 325299 h 1990725"/>
              <a:gd name="connsiteX563" fmla="*/ 3020878 w 4627560"/>
              <a:gd name="connsiteY563" fmla="*/ 325299 h 1990725"/>
              <a:gd name="connsiteX564" fmla="*/ 2358685 w 4627560"/>
              <a:gd name="connsiteY564" fmla="*/ 288253 h 1990725"/>
              <a:gd name="connsiteX565" fmla="*/ 2400360 w 4627560"/>
              <a:gd name="connsiteY565" fmla="*/ 288253 h 1990725"/>
              <a:gd name="connsiteX566" fmla="*/ 2400360 w 4627560"/>
              <a:gd name="connsiteY566" fmla="*/ 325299 h 1990725"/>
              <a:gd name="connsiteX567" fmla="*/ 2428146 w 4627560"/>
              <a:gd name="connsiteY567" fmla="*/ 325299 h 1990725"/>
              <a:gd name="connsiteX568" fmla="*/ 2428146 w 4627560"/>
              <a:gd name="connsiteY568" fmla="*/ 360029 h 1990725"/>
              <a:gd name="connsiteX569" fmla="*/ 2400360 w 4627560"/>
              <a:gd name="connsiteY569" fmla="*/ 360029 h 1990725"/>
              <a:gd name="connsiteX570" fmla="*/ 2400360 w 4627560"/>
              <a:gd name="connsiteY570" fmla="*/ 399390 h 1990725"/>
              <a:gd name="connsiteX571" fmla="*/ 2423515 w 4627560"/>
              <a:gd name="connsiteY571" fmla="*/ 415597 h 1990725"/>
              <a:gd name="connsiteX572" fmla="*/ 2430460 w 4627560"/>
              <a:gd name="connsiteY572" fmla="*/ 415597 h 1990725"/>
              <a:gd name="connsiteX573" fmla="*/ 2430460 w 4627560"/>
              <a:gd name="connsiteY573" fmla="*/ 454958 h 1990725"/>
              <a:gd name="connsiteX574" fmla="*/ 2418885 w 4627560"/>
              <a:gd name="connsiteY574" fmla="*/ 454958 h 1990725"/>
              <a:gd name="connsiteX575" fmla="*/ 2356369 w 4627560"/>
              <a:gd name="connsiteY575" fmla="*/ 406336 h 1990725"/>
              <a:gd name="connsiteX576" fmla="*/ 2356369 w 4627560"/>
              <a:gd name="connsiteY576" fmla="*/ 360029 h 1990725"/>
              <a:gd name="connsiteX577" fmla="*/ 2340162 w 4627560"/>
              <a:gd name="connsiteY577" fmla="*/ 360029 h 1990725"/>
              <a:gd name="connsiteX578" fmla="*/ 2340162 w 4627560"/>
              <a:gd name="connsiteY578" fmla="*/ 325299 h 1990725"/>
              <a:gd name="connsiteX579" fmla="*/ 2358685 w 4627560"/>
              <a:gd name="connsiteY579" fmla="*/ 325299 h 1990725"/>
              <a:gd name="connsiteX580" fmla="*/ 2673575 w 4627560"/>
              <a:gd name="connsiteY580" fmla="*/ 272046 h 1990725"/>
              <a:gd name="connsiteX581" fmla="*/ 2733773 w 4627560"/>
              <a:gd name="connsiteY581" fmla="*/ 272046 h 1990725"/>
              <a:gd name="connsiteX582" fmla="*/ 2768504 w 4627560"/>
              <a:gd name="connsiteY582" fmla="*/ 276678 h 1990725"/>
              <a:gd name="connsiteX583" fmla="*/ 2803234 w 4627560"/>
              <a:gd name="connsiteY583" fmla="*/ 329930 h 1990725"/>
              <a:gd name="connsiteX584" fmla="*/ 2775450 w 4627560"/>
              <a:gd name="connsiteY584" fmla="*/ 378553 h 1990725"/>
              <a:gd name="connsiteX585" fmla="*/ 2782396 w 4627560"/>
              <a:gd name="connsiteY585" fmla="*/ 390128 h 1990725"/>
              <a:gd name="connsiteX586" fmla="*/ 2819441 w 4627560"/>
              <a:gd name="connsiteY586" fmla="*/ 452644 h 1990725"/>
              <a:gd name="connsiteX587" fmla="*/ 2770819 w 4627560"/>
              <a:gd name="connsiteY587" fmla="*/ 452644 h 1990725"/>
              <a:gd name="connsiteX588" fmla="*/ 2738405 w 4627560"/>
              <a:gd name="connsiteY588" fmla="*/ 390128 h 1990725"/>
              <a:gd name="connsiteX589" fmla="*/ 2717566 w 4627560"/>
              <a:gd name="connsiteY589" fmla="*/ 390128 h 1990725"/>
              <a:gd name="connsiteX590" fmla="*/ 2717566 w 4627560"/>
              <a:gd name="connsiteY590" fmla="*/ 452644 h 1990725"/>
              <a:gd name="connsiteX591" fmla="*/ 2673575 w 4627560"/>
              <a:gd name="connsiteY591" fmla="*/ 452644 h 1990725"/>
              <a:gd name="connsiteX592" fmla="*/ 2268387 w 4627560"/>
              <a:gd name="connsiteY592" fmla="*/ 272046 h 1990725"/>
              <a:gd name="connsiteX593" fmla="*/ 2312378 w 4627560"/>
              <a:gd name="connsiteY593" fmla="*/ 272046 h 1990725"/>
              <a:gd name="connsiteX594" fmla="*/ 2312378 w 4627560"/>
              <a:gd name="connsiteY594" fmla="*/ 306776 h 1990725"/>
              <a:gd name="connsiteX595" fmla="*/ 2268387 w 4627560"/>
              <a:gd name="connsiteY595" fmla="*/ 306776 h 1990725"/>
              <a:gd name="connsiteX596" fmla="*/ 1650191 w 4627560"/>
              <a:gd name="connsiteY596" fmla="*/ 272046 h 1990725"/>
              <a:gd name="connsiteX597" fmla="*/ 1694182 w 4627560"/>
              <a:gd name="connsiteY597" fmla="*/ 272046 h 1990725"/>
              <a:gd name="connsiteX598" fmla="*/ 1694182 w 4627560"/>
              <a:gd name="connsiteY598" fmla="*/ 306776 h 1990725"/>
              <a:gd name="connsiteX599" fmla="*/ 1650191 w 4627560"/>
              <a:gd name="connsiteY599" fmla="*/ 306776 h 1990725"/>
              <a:gd name="connsiteX600" fmla="*/ 1288995 w 4627560"/>
              <a:gd name="connsiteY600" fmla="*/ 272046 h 1990725"/>
              <a:gd name="connsiteX601" fmla="*/ 1332986 w 4627560"/>
              <a:gd name="connsiteY601" fmla="*/ 272046 h 1990725"/>
              <a:gd name="connsiteX602" fmla="*/ 1332986 w 4627560"/>
              <a:gd name="connsiteY602" fmla="*/ 387815 h 1990725"/>
              <a:gd name="connsiteX603" fmla="*/ 1365402 w 4627560"/>
              <a:gd name="connsiteY603" fmla="*/ 417913 h 1990725"/>
              <a:gd name="connsiteX604" fmla="*/ 1397817 w 4627560"/>
              <a:gd name="connsiteY604" fmla="*/ 387815 h 1990725"/>
              <a:gd name="connsiteX605" fmla="*/ 1397817 w 4627560"/>
              <a:gd name="connsiteY605" fmla="*/ 272046 h 1990725"/>
              <a:gd name="connsiteX606" fmla="*/ 1441809 w 4627560"/>
              <a:gd name="connsiteY606" fmla="*/ 272046 h 1990725"/>
              <a:gd name="connsiteX607" fmla="*/ 1441809 w 4627560"/>
              <a:gd name="connsiteY607" fmla="*/ 387815 h 1990725"/>
              <a:gd name="connsiteX608" fmla="*/ 1365402 w 4627560"/>
              <a:gd name="connsiteY608" fmla="*/ 457274 h 1990725"/>
              <a:gd name="connsiteX609" fmla="*/ 1288995 w 4627560"/>
              <a:gd name="connsiteY609" fmla="*/ 387815 h 1990725"/>
              <a:gd name="connsiteX610" fmla="*/ 156786 w 4627560"/>
              <a:gd name="connsiteY610" fmla="*/ 272046 h 1990725"/>
              <a:gd name="connsiteX611" fmla="*/ 270239 w 4627560"/>
              <a:gd name="connsiteY611" fmla="*/ 272046 h 1990725"/>
              <a:gd name="connsiteX612" fmla="*/ 270239 w 4627560"/>
              <a:gd name="connsiteY612" fmla="*/ 311407 h 1990725"/>
              <a:gd name="connsiteX613" fmla="*/ 200777 w 4627560"/>
              <a:gd name="connsiteY613" fmla="*/ 311407 h 1990725"/>
              <a:gd name="connsiteX614" fmla="*/ 200777 w 4627560"/>
              <a:gd name="connsiteY614" fmla="*/ 343821 h 1990725"/>
              <a:gd name="connsiteX615" fmla="*/ 256346 w 4627560"/>
              <a:gd name="connsiteY615" fmla="*/ 343821 h 1990725"/>
              <a:gd name="connsiteX616" fmla="*/ 256346 w 4627560"/>
              <a:gd name="connsiteY616" fmla="*/ 383183 h 1990725"/>
              <a:gd name="connsiteX617" fmla="*/ 200777 w 4627560"/>
              <a:gd name="connsiteY617" fmla="*/ 383183 h 1990725"/>
              <a:gd name="connsiteX618" fmla="*/ 200777 w 4627560"/>
              <a:gd name="connsiteY618" fmla="*/ 417912 h 1990725"/>
              <a:gd name="connsiteX619" fmla="*/ 274869 w 4627560"/>
              <a:gd name="connsiteY619" fmla="*/ 417912 h 1990725"/>
              <a:gd name="connsiteX620" fmla="*/ 274869 w 4627560"/>
              <a:gd name="connsiteY620" fmla="*/ 452644 h 1990725"/>
              <a:gd name="connsiteX621" fmla="*/ 156786 w 4627560"/>
              <a:gd name="connsiteY621" fmla="*/ 452644 h 1990725"/>
              <a:gd name="connsiteX622" fmla="*/ 3583509 w 4627560"/>
              <a:gd name="connsiteY622" fmla="*/ 269730 h 1990725"/>
              <a:gd name="connsiteX623" fmla="*/ 3627500 w 4627560"/>
              <a:gd name="connsiteY623" fmla="*/ 269730 h 1990725"/>
              <a:gd name="connsiteX624" fmla="*/ 3627500 w 4627560"/>
              <a:gd name="connsiteY624" fmla="*/ 452644 h 1990725"/>
              <a:gd name="connsiteX625" fmla="*/ 3585825 w 4627560"/>
              <a:gd name="connsiteY625" fmla="*/ 452644 h 1990725"/>
              <a:gd name="connsiteX626" fmla="*/ 3585825 w 4627560"/>
              <a:gd name="connsiteY626" fmla="*/ 443383 h 1990725"/>
              <a:gd name="connsiteX627" fmla="*/ 3585825 w 4627560"/>
              <a:gd name="connsiteY627" fmla="*/ 436435 h 1990725"/>
              <a:gd name="connsiteX628" fmla="*/ 3548779 w 4627560"/>
              <a:gd name="connsiteY628" fmla="*/ 454958 h 1990725"/>
              <a:gd name="connsiteX629" fmla="*/ 3488579 w 4627560"/>
              <a:gd name="connsiteY629" fmla="*/ 385499 h 1990725"/>
              <a:gd name="connsiteX630" fmla="*/ 3548779 w 4627560"/>
              <a:gd name="connsiteY630" fmla="*/ 318353 h 1990725"/>
              <a:gd name="connsiteX631" fmla="*/ 3583509 w 4627560"/>
              <a:gd name="connsiteY631" fmla="*/ 329930 h 1990725"/>
              <a:gd name="connsiteX632" fmla="*/ 3583509 w 4627560"/>
              <a:gd name="connsiteY632" fmla="*/ 322983 h 1990725"/>
              <a:gd name="connsiteX633" fmla="*/ 84614 w 4627560"/>
              <a:gd name="connsiteY633" fmla="*/ 60763 h 1990725"/>
              <a:gd name="connsiteX634" fmla="*/ 84614 w 4627560"/>
              <a:gd name="connsiteY634" fmla="*/ 1124793 h 1990725"/>
              <a:gd name="connsiteX635" fmla="*/ 4295483 w 4627560"/>
              <a:gd name="connsiteY635" fmla="*/ 1124793 h 1990725"/>
              <a:gd name="connsiteX636" fmla="*/ 4295483 w 4627560"/>
              <a:gd name="connsiteY636" fmla="*/ 60763 h 1990725"/>
              <a:gd name="connsiteX637" fmla="*/ 0 w 4627560"/>
              <a:gd name="connsiteY637" fmla="*/ 0 h 1990725"/>
              <a:gd name="connsiteX638" fmla="*/ 4627560 w 4627560"/>
              <a:gd name="connsiteY638" fmla="*/ 0 h 1990725"/>
              <a:gd name="connsiteX639" fmla="*/ 4627560 w 4627560"/>
              <a:gd name="connsiteY639" fmla="*/ 1990725 h 1990725"/>
              <a:gd name="connsiteX640" fmla="*/ 0 w 4627560"/>
              <a:gd name="connsiteY640" fmla="*/ 1990725 h 1990725"/>
              <a:gd name="connsiteX0" fmla="*/ 1853937 w 4627560"/>
              <a:gd name="connsiteY0" fmla="*/ 635556 h 1990725"/>
              <a:gd name="connsiteX1" fmla="*/ 1819207 w 4627560"/>
              <a:gd name="connsiteY1" fmla="*/ 651765 h 1990725"/>
              <a:gd name="connsiteX2" fmla="*/ 1835414 w 4627560"/>
              <a:gd name="connsiteY2" fmla="*/ 665656 h 1990725"/>
              <a:gd name="connsiteX3" fmla="*/ 1858569 w 4627560"/>
              <a:gd name="connsiteY3" fmla="*/ 637872 h 1990725"/>
              <a:gd name="connsiteX4" fmla="*/ 1858569 w 4627560"/>
              <a:gd name="connsiteY4" fmla="*/ 635556 h 1990725"/>
              <a:gd name="connsiteX5" fmla="*/ 1853937 w 4627560"/>
              <a:gd name="connsiteY5" fmla="*/ 635556 h 1990725"/>
              <a:gd name="connsiteX6" fmla="*/ 392950 w 4627560"/>
              <a:gd name="connsiteY6" fmla="*/ 635556 h 1990725"/>
              <a:gd name="connsiteX7" fmla="*/ 358220 w 4627560"/>
              <a:gd name="connsiteY7" fmla="*/ 651765 h 1990725"/>
              <a:gd name="connsiteX8" fmla="*/ 374427 w 4627560"/>
              <a:gd name="connsiteY8" fmla="*/ 665656 h 1990725"/>
              <a:gd name="connsiteX9" fmla="*/ 397582 w 4627560"/>
              <a:gd name="connsiteY9" fmla="*/ 637872 h 1990725"/>
              <a:gd name="connsiteX10" fmla="*/ 397582 w 4627560"/>
              <a:gd name="connsiteY10" fmla="*/ 635556 h 1990725"/>
              <a:gd name="connsiteX11" fmla="*/ 392950 w 4627560"/>
              <a:gd name="connsiteY11" fmla="*/ 635556 h 1990725"/>
              <a:gd name="connsiteX12" fmla="*/ 1379291 w 4627560"/>
              <a:gd name="connsiteY12" fmla="*/ 600826 h 1990725"/>
              <a:gd name="connsiteX13" fmla="*/ 1351506 w 4627560"/>
              <a:gd name="connsiteY13" fmla="*/ 633242 h 1990725"/>
              <a:gd name="connsiteX14" fmla="*/ 1376975 w 4627560"/>
              <a:gd name="connsiteY14" fmla="*/ 665656 h 1990725"/>
              <a:gd name="connsiteX15" fmla="*/ 1404759 w 4627560"/>
              <a:gd name="connsiteY15" fmla="*/ 633242 h 1990725"/>
              <a:gd name="connsiteX16" fmla="*/ 1379291 w 4627560"/>
              <a:gd name="connsiteY16" fmla="*/ 600826 h 1990725"/>
              <a:gd name="connsiteX17" fmla="*/ 812029 w 4627560"/>
              <a:gd name="connsiteY17" fmla="*/ 598513 h 1990725"/>
              <a:gd name="connsiteX18" fmla="*/ 786560 w 4627560"/>
              <a:gd name="connsiteY18" fmla="*/ 628611 h 1990725"/>
              <a:gd name="connsiteX19" fmla="*/ 814344 w 4627560"/>
              <a:gd name="connsiteY19" fmla="*/ 661026 h 1990725"/>
              <a:gd name="connsiteX20" fmla="*/ 837498 w 4627560"/>
              <a:gd name="connsiteY20" fmla="*/ 628611 h 1990725"/>
              <a:gd name="connsiteX21" fmla="*/ 812029 w 4627560"/>
              <a:gd name="connsiteY21" fmla="*/ 598513 h 1990725"/>
              <a:gd name="connsiteX22" fmla="*/ 2127149 w 4627560"/>
              <a:gd name="connsiteY22" fmla="*/ 596197 h 1990725"/>
              <a:gd name="connsiteX23" fmla="*/ 2101680 w 4627560"/>
              <a:gd name="connsiteY23" fmla="*/ 619350 h 1990725"/>
              <a:gd name="connsiteX24" fmla="*/ 2147987 w 4627560"/>
              <a:gd name="connsiteY24" fmla="*/ 619350 h 1990725"/>
              <a:gd name="connsiteX25" fmla="*/ 2127149 w 4627560"/>
              <a:gd name="connsiteY25" fmla="*/ 596197 h 1990725"/>
              <a:gd name="connsiteX26" fmla="*/ 1138495 w 4627560"/>
              <a:gd name="connsiteY26" fmla="*/ 577673 h 1990725"/>
              <a:gd name="connsiteX27" fmla="*/ 1163963 w 4627560"/>
              <a:gd name="connsiteY27" fmla="*/ 577673 h 1990725"/>
              <a:gd name="connsiteX28" fmla="*/ 1163963 w 4627560"/>
              <a:gd name="connsiteY28" fmla="*/ 684178 h 1990725"/>
              <a:gd name="connsiteX29" fmla="*/ 1138495 w 4627560"/>
              <a:gd name="connsiteY29" fmla="*/ 684178 h 1990725"/>
              <a:gd name="connsiteX30" fmla="*/ 1138495 w 4627560"/>
              <a:gd name="connsiteY30" fmla="*/ 577673 h 1990725"/>
              <a:gd name="connsiteX31" fmla="*/ 573548 w 4627560"/>
              <a:gd name="connsiteY31" fmla="*/ 577673 h 1990725"/>
              <a:gd name="connsiteX32" fmla="*/ 599016 w 4627560"/>
              <a:gd name="connsiteY32" fmla="*/ 577673 h 1990725"/>
              <a:gd name="connsiteX33" fmla="*/ 599016 w 4627560"/>
              <a:gd name="connsiteY33" fmla="*/ 684178 h 1990725"/>
              <a:gd name="connsiteX34" fmla="*/ 573548 w 4627560"/>
              <a:gd name="connsiteY34" fmla="*/ 684178 h 1990725"/>
              <a:gd name="connsiteX35" fmla="*/ 573548 w 4627560"/>
              <a:gd name="connsiteY35" fmla="*/ 577673 h 1990725"/>
              <a:gd name="connsiteX36" fmla="*/ 2261441 w 4627560"/>
              <a:gd name="connsiteY36" fmla="*/ 575358 h 1990725"/>
              <a:gd name="connsiteX37" fmla="*/ 2266071 w 4627560"/>
              <a:gd name="connsiteY37" fmla="*/ 575358 h 1990725"/>
              <a:gd name="connsiteX38" fmla="*/ 2266071 w 4627560"/>
              <a:gd name="connsiteY38" fmla="*/ 600827 h 1990725"/>
              <a:gd name="connsiteX39" fmla="*/ 2259125 w 4627560"/>
              <a:gd name="connsiteY39" fmla="*/ 600827 h 1990725"/>
              <a:gd name="connsiteX40" fmla="*/ 2229025 w 4627560"/>
              <a:gd name="connsiteY40" fmla="*/ 623981 h 1990725"/>
              <a:gd name="connsiteX41" fmla="*/ 2226710 w 4627560"/>
              <a:gd name="connsiteY41" fmla="*/ 640188 h 1990725"/>
              <a:gd name="connsiteX42" fmla="*/ 2226710 w 4627560"/>
              <a:gd name="connsiteY42" fmla="*/ 684179 h 1990725"/>
              <a:gd name="connsiteX43" fmla="*/ 2201241 w 4627560"/>
              <a:gd name="connsiteY43" fmla="*/ 684179 h 1990725"/>
              <a:gd name="connsiteX44" fmla="*/ 2201241 w 4627560"/>
              <a:gd name="connsiteY44" fmla="*/ 577674 h 1990725"/>
              <a:gd name="connsiteX45" fmla="*/ 2226710 w 4627560"/>
              <a:gd name="connsiteY45" fmla="*/ 577674 h 1990725"/>
              <a:gd name="connsiteX46" fmla="*/ 2226710 w 4627560"/>
              <a:gd name="connsiteY46" fmla="*/ 596197 h 1990725"/>
              <a:gd name="connsiteX47" fmla="*/ 2226710 w 4627560"/>
              <a:gd name="connsiteY47" fmla="*/ 603142 h 1990725"/>
              <a:gd name="connsiteX48" fmla="*/ 2261441 w 4627560"/>
              <a:gd name="connsiteY48" fmla="*/ 575358 h 1990725"/>
              <a:gd name="connsiteX49" fmla="*/ 2129464 w 4627560"/>
              <a:gd name="connsiteY49" fmla="*/ 575358 h 1990725"/>
              <a:gd name="connsiteX50" fmla="*/ 2175771 w 4627560"/>
              <a:gd name="connsiteY50" fmla="*/ 626297 h 1990725"/>
              <a:gd name="connsiteX51" fmla="*/ 2175771 w 4627560"/>
              <a:gd name="connsiteY51" fmla="*/ 635558 h 1990725"/>
              <a:gd name="connsiteX52" fmla="*/ 2101680 w 4627560"/>
              <a:gd name="connsiteY52" fmla="*/ 635558 h 1990725"/>
              <a:gd name="connsiteX53" fmla="*/ 2134096 w 4627560"/>
              <a:gd name="connsiteY53" fmla="*/ 663343 h 1990725"/>
              <a:gd name="connsiteX54" fmla="*/ 2164194 w 4627560"/>
              <a:gd name="connsiteY54" fmla="*/ 651765 h 1990725"/>
              <a:gd name="connsiteX55" fmla="*/ 2173455 w 4627560"/>
              <a:gd name="connsiteY55" fmla="*/ 670288 h 1990725"/>
              <a:gd name="connsiteX56" fmla="*/ 2131780 w 4627560"/>
              <a:gd name="connsiteY56" fmla="*/ 686495 h 1990725"/>
              <a:gd name="connsiteX57" fmla="*/ 2073896 w 4627560"/>
              <a:gd name="connsiteY57" fmla="*/ 630927 h 1990725"/>
              <a:gd name="connsiteX58" fmla="*/ 2129464 w 4627560"/>
              <a:gd name="connsiteY58" fmla="*/ 575358 h 1990725"/>
              <a:gd name="connsiteX59" fmla="*/ 1499691 w 4627560"/>
              <a:gd name="connsiteY59" fmla="*/ 575358 h 1990725"/>
              <a:gd name="connsiteX60" fmla="*/ 1534421 w 4627560"/>
              <a:gd name="connsiteY60" fmla="*/ 586935 h 1990725"/>
              <a:gd name="connsiteX61" fmla="*/ 1522843 w 4627560"/>
              <a:gd name="connsiteY61" fmla="*/ 607774 h 1990725"/>
              <a:gd name="connsiteX62" fmla="*/ 1497375 w 4627560"/>
              <a:gd name="connsiteY62" fmla="*/ 598513 h 1990725"/>
              <a:gd name="connsiteX63" fmla="*/ 1483484 w 4627560"/>
              <a:gd name="connsiteY63" fmla="*/ 607774 h 1990725"/>
              <a:gd name="connsiteX64" fmla="*/ 1534421 w 4627560"/>
              <a:gd name="connsiteY64" fmla="*/ 654081 h 1990725"/>
              <a:gd name="connsiteX65" fmla="*/ 1492745 w 4627560"/>
              <a:gd name="connsiteY65" fmla="*/ 686495 h 1990725"/>
              <a:gd name="connsiteX66" fmla="*/ 1451068 w 4627560"/>
              <a:gd name="connsiteY66" fmla="*/ 670288 h 1990725"/>
              <a:gd name="connsiteX67" fmla="*/ 1464961 w 4627560"/>
              <a:gd name="connsiteY67" fmla="*/ 654081 h 1990725"/>
              <a:gd name="connsiteX68" fmla="*/ 1495059 w 4627560"/>
              <a:gd name="connsiteY68" fmla="*/ 665657 h 1990725"/>
              <a:gd name="connsiteX69" fmla="*/ 1508952 w 4627560"/>
              <a:gd name="connsiteY69" fmla="*/ 656395 h 1990725"/>
              <a:gd name="connsiteX70" fmla="*/ 1458013 w 4627560"/>
              <a:gd name="connsiteY70" fmla="*/ 607774 h 1990725"/>
              <a:gd name="connsiteX71" fmla="*/ 1499691 w 4627560"/>
              <a:gd name="connsiteY71" fmla="*/ 575358 h 1990725"/>
              <a:gd name="connsiteX72" fmla="*/ 1261207 w 4627560"/>
              <a:gd name="connsiteY72" fmla="*/ 575358 h 1990725"/>
              <a:gd name="connsiteX73" fmla="*/ 1298253 w 4627560"/>
              <a:gd name="connsiteY73" fmla="*/ 614720 h 1990725"/>
              <a:gd name="connsiteX74" fmla="*/ 1298253 w 4627560"/>
              <a:gd name="connsiteY74" fmla="*/ 684179 h 1990725"/>
              <a:gd name="connsiteX75" fmla="*/ 1272784 w 4627560"/>
              <a:gd name="connsiteY75" fmla="*/ 684179 h 1990725"/>
              <a:gd name="connsiteX76" fmla="*/ 1272784 w 4627560"/>
              <a:gd name="connsiteY76" fmla="*/ 621665 h 1990725"/>
              <a:gd name="connsiteX77" fmla="*/ 1256577 w 4627560"/>
              <a:gd name="connsiteY77" fmla="*/ 600827 h 1990725"/>
              <a:gd name="connsiteX78" fmla="*/ 1228793 w 4627560"/>
              <a:gd name="connsiteY78" fmla="*/ 621665 h 1990725"/>
              <a:gd name="connsiteX79" fmla="*/ 1226477 w 4627560"/>
              <a:gd name="connsiteY79" fmla="*/ 635558 h 1990725"/>
              <a:gd name="connsiteX80" fmla="*/ 1226477 w 4627560"/>
              <a:gd name="connsiteY80" fmla="*/ 684179 h 1990725"/>
              <a:gd name="connsiteX81" fmla="*/ 1198693 w 4627560"/>
              <a:gd name="connsiteY81" fmla="*/ 684179 h 1990725"/>
              <a:gd name="connsiteX82" fmla="*/ 1198693 w 4627560"/>
              <a:gd name="connsiteY82" fmla="*/ 577674 h 1990725"/>
              <a:gd name="connsiteX83" fmla="*/ 1224161 w 4627560"/>
              <a:gd name="connsiteY83" fmla="*/ 577674 h 1990725"/>
              <a:gd name="connsiteX84" fmla="*/ 1224161 w 4627560"/>
              <a:gd name="connsiteY84" fmla="*/ 591565 h 1990725"/>
              <a:gd name="connsiteX85" fmla="*/ 1224161 w 4627560"/>
              <a:gd name="connsiteY85" fmla="*/ 598513 h 1990725"/>
              <a:gd name="connsiteX86" fmla="*/ 1261207 w 4627560"/>
              <a:gd name="connsiteY86" fmla="*/ 575358 h 1990725"/>
              <a:gd name="connsiteX87" fmla="*/ 805083 w 4627560"/>
              <a:gd name="connsiteY87" fmla="*/ 575358 h 1990725"/>
              <a:gd name="connsiteX88" fmla="*/ 837498 w 4627560"/>
              <a:gd name="connsiteY88" fmla="*/ 589251 h 1990725"/>
              <a:gd name="connsiteX89" fmla="*/ 837498 w 4627560"/>
              <a:gd name="connsiteY89" fmla="*/ 586935 h 1990725"/>
              <a:gd name="connsiteX90" fmla="*/ 837498 w 4627560"/>
              <a:gd name="connsiteY90" fmla="*/ 577674 h 1990725"/>
              <a:gd name="connsiteX91" fmla="*/ 862967 w 4627560"/>
              <a:gd name="connsiteY91" fmla="*/ 577674 h 1990725"/>
              <a:gd name="connsiteX92" fmla="*/ 862967 w 4627560"/>
              <a:gd name="connsiteY92" fmla="*/ 677233 h 1990725"/>
              <a:gd name="connsiteX93" fmla="*/ 807399 w 4627560"/>
              <a:gd name="connsiteY93" fmla="*/ 728172 h 1990725"/>
              <a:gd name="connsiteX94" fmla="*/ 770353 w 4627560"/>
              <a:gd name="connsiteY94" fmla="*/ 718910 h 1990725"/>
              <a:gd name="connsiteX95" fmla="*/ 777299 w 4627560"/>
              <a:gd name="connsiteY95" fmla="*/ 698072 h 1990725"/>
              <a:gd name="connsiteX96" fmla="*/ 807399 w 4627560"/>
              <a:gd name="connsiteY96" fmla="*/ 705018 h 1990725"/>
              <a:gd name="connsiteX97" fmla="*/ 837498 w 4627560"/>
              <a:gd name="connsiteY97" fmla="*/ 679549 h 1990725"/>
              <a:gd name="connsiteX98" fmla="*/ 837498 w 4627560"/>
              <a:gd name="connsiteY98" fmla="*/ 672604 h 1990725"/>
              <a:gd name="connsiteX99" fmla="*/ 837498 w 4627560"/>
              <a:gd name="connsiteY99" fmla="*/ 667972 h 1990725"/>
              <a:gd name="connsiteX100" fmla="*/ 807399 w 4627560"/>
              <a:gd name="connsiteY100" fmla="*/ 681865 h 1990725"/>
              <a:gd name="connsiteX101" fmla="*/ 758776 w 4627560"/>
              <a:gd name="connsiteY101" fmla="*/ 628611 h 1990725"/>
              <a:gd name="connsiteX102" fmla="*/ 805083 w 4627560"/>
              <a:gd name="connsiteY102" fmla="*/ 575358 h 1990725"/>
              <a:gd name="connsiteX103" fmla="*/ 696261 w 4627560"/>
              <a:gd name="connsiteY103" fmla="*/ 575358 h 1990725"/>
              <a:gd name="connsiteX104" fmla="*/ 733306 w 4627560"/>
              <a:gd name="connsiteY104" fmla="*/ 614720 h 1990725"/>
              <a:gd name="connsiteX105" fmla="*/ 733306 w 4627560"/>
              <a:gd name="connsiteY105" fmla="*/ 684179 h 1990725"/>
              <a:gd name="connsiteX106" fmla="*/ 707838 w 4627560"/>
              <a:gd name="connsiteY106" fmla="*/ 684179 h 1990725"/>
              <a:gd name="connsiteX107" fmla="*/ 707838 w 4627560"/>
              <a:gd name="connsiteY107" fmla="*/ 621665 h 1990725"/>
              <a:gd name="connsiteX108" fmla="*/ 691631 w 4627560"/>
              <a:gd name="connsiteY108" fmla="*/ 600827 h 1990725"/>
              <a:gd name="connsiteX109" fmla="*/ 663846 w 4627560"/>
              <a:gd name="connsiteY109" fmla="*/ 621665 h 1990725"/>
              <a:gd name="connsiteX110" fmla="*/ 661531 w 4627560"/>
              <a:gd name="connsiteY110" fmla="*/ 635558 h 1990725"/>
              <a:gd name="connsiteX111" fmla="*/ 661531 w 4627560"/>
              <a:gd name="connsiteY111" fmla="*/ 684179 h 1990725"/>
              <a:gd name="connsiteX112" fmla="*/ 636062 w 4627560"/>
              <a:gd name="connsiteY112" fmla="*/ 684179 h 1990725"/>
              <a:gd name="connsiteX113" fmla="*/ 636062 w 4627560"/>
              <a:gd name="connsiteY113" fmla="*/ 577674 h 1990725"/>
              <a:gd name="connsiteX114" fmla="*/ 659215 w 4627560"/>
              <a:gd name="connsiteY114" fmla="*/ 577674 h 1990725"/>
              <a:gd name="connsiteX115" fmla="*/ 659215 w 4627560"/>
              <a:gd name="connsiteY115" fmla="*/ 591565 h 1990725"/>
              <a:gd name="connsiteX116" fmla="*/ 659215 w 4627560"/>
              <a:gd name="connsiteY116" fmla="*/ 598513 h 1990725"/>
              <a:gd name="connsiteX117" fmla="*/ 696261 w 4627560"/>
              <a:gd name="connsiteY117" fmla="*/ 575358 h 1990725"/>
              <a:gd name="connsiteX118" fmla="*/ 1842362 w 4627560"/>
              <a:gd name="connsiteY118" fmla="*/ 573042 h 1990725"/>
              <a:gd name="connsiteX119" fmla="*/ 1886353 w 4627560"/>
              <a:gd name="connsiteY119" fmla="*/ 614719 h 1990725"/>
              <a:gd name="connsiteX120" fmla="*/ 1886353 w 4627560"/>
              <a:gd name="connsiteY120" fmla="*/ 684179 h 1990725"/>
              <a:gd name="connsiteX121" fmla="*/ 1860884 w 4627560"/>
              <a:gd name="connsiteY121" fmla="*/ 684179 h 1990725"/>
              <a:gd name="connsiteX122" fmla="*/ 1860884 w 4627560"/>
              <a:gd name="connsiteY122" fmla="*/ 674918 h 1990725"/>
              <a:gd name="connsiteX123" fmla="*/ 1860884 w 4627560"/>
              <a:gd name="connsiteY123" fmla="*/ 667972 h 1990725"/>
              <a:gd name="connsiteX124" fmla="*/ 1828469 w 4627560"/>
              <a:gd name="connsiteY124" fmla="*/ 686495 h 1990725"/>
              <a:gd name="connsiteX125" fmla="*/ 1791423 w 4627560"/>
              <a:gd name="connsiteY125" fmla="*/ 654079 h 1990725"/>
              <a:gd name="connsiteX126" fmla="*/ 1856253 w 4627560"/>
              <a:gd name="connsiteY126" fmla="*/ 617034 h 1990725"/>
              <a:gd name="connsiteX127" fmla="*/ 1860884 w 4627560"/>
              <a:gd name="connsiteY127" fmla="*/ 617034 h 1990725"/>
              <a:gd name="connsiteX128" fmla="*/ 1860884 w 4627560"/>
              <a:gd name="connsiteY128" fmla="*/ 614719 h 1990725"/>
              <a:gd name="connsiteX129" fmla="*/ 1840046 w 4627560"/>
              <a:gd name="connsiteY129" fmla="*/ 596195 h 1990725"/>
              <a:gd name="connsiteX130" fmla="*/ 1809946 w 4627560"/>
              <a:gd name="connsiteY130" fmla="*/ 605458 h 1990725"/>
              <a:gd name="connsiteX131" fmla="*/ 1800685 w 4627560"/>
              <a:gd name="connsiteY131" fmla="*/ 586935 h 1990725"/>
              <a:gd name="connsiteX132" fmla="*/ 1842362 w 4627560"/>
              <a:gd name="connsiteY132" fmla="*/ 573042 h 1990725"/>
              <a:gd name="connsiteX133" fmla="*/ 379059 w 4627560"/>
              <a:gd name="connsiteY133" fmla="*/ 573042 h 1990725"/>
              <a:gd name="connsiteX134" fmla="*/ 423050 w 4627560"/>
              <a:gd name="connsiteY134" fmla="*/ 614719 h 1990725"/>
              <a:gd name="connsiteX135" fmla="*/ 423050 w 4627560"/>
              <a:gd name="connsiteY135" fmla="*/ 684179 h 1990725"/>
              <a:gd name="connsiteX136" fmla="*/ 397582 w 4627560"/>
              <a:gd name="connsiteY136" fmla="*/ 684179 h 1990725"/>
              <a:gd name="connsiteX137" fmla="*/ 397582 w 4627560"/>
              <a:gd name="connsiteY137" fmla="*/ 674918 h 1990725"/>
              <a:gd name="connsiteX138" fmla="*/ 397582 w 4627560"/>
              <a:gd name="connsiteY138" fmla="*/ 667972 h 1990725"/>
              <a:gd name="connsiteX139" fmla="*/ 365166 w 4627560"/>
              <a:gd name="connsiteY139" fmla="*/ 686495 h 1990725"/>
              <a:gd name="connsiteX140" fmla="*/ 328120 w 4627560"/>
              <a:gd name="connsiteY140" fmla="*/ 654079 h 1990725"/>
              <a:gd name="connsiteX141" fmla="*/ 392950 w 4627560"/>
              <a:gd name="connsiteY141" fmla="*/ 617034 h 1990725"/>
              <a:gd name="connsiteX142" fmla="*/ 397582 w 4627560"/>
              <a:gd name="connsiteY142" fmla="*/ 617034 h 1990725"/>
              <a:gd name="connsiteX143" fmla="*/ 397582 w 4627560"/>
              <a:gd name="connsiteY143" fmla="*/ 614719 h 1990725"/>
              <a:gd name="connsiteX144" fmla="*/ 376743 w 4627560"/>
              <a:gd name="connsiteY144" fmla="*/ 596195 h 1990725"/>
              <a:gd name="connsiteX145" fmla="*/ 346643 w 4627560"/>
              <a:gd name="connsiteY145" fmla="*/ 605458 h 1990725"/>
              <a:gd name="connsiteX146" fmla="*/ 337381 w 4627560"/>
              <a:gd name="connsiteY146" fmla="*/ 586935 h 1990725"/>
              <a:gd name="connsiteX147" fmla="*/ 379059 w 4627560"/>
              <a:gd name="connsiteY147" fmla="*/ 573042 h 1990725"/>
              <a:gd name="connsiteX148" fmla="*/ 2004437 w 4627560"/>
              <a:gd name="connsiteY148" fmla="*/ 549888 h 1990725"/>
              <a:gd name="connsiteX149" fmla="*/ 2029906 w 4627560"/>
              <a:gd name="connsiteY149" fmla="*/ 549888 h 1990725"/>
              <a:gd name="connsiteX150" fmla="*/ 2029906 w 4627560"/>
              <a:gd name="connsiteY150" fmla="*/ 579988 h 1990725"/>
              <a:gd name="connsiteX151" fmla="*/ 2053058 w 4627560"/>
              <a:gd name="connsiteY151" fmla="*/ 579988 h 1990725"/>
              <a:gd name="connsiteX152" fmla="*/ 2053058 w 4627560"/>
              <a:gd name="connsiteY152" fmla="*/ 600827 h 1990725"/>
              <a:gd name="connsiteX153" fmla="*/ 2029906 w 4627560"/>
              <a:gd name="connsiteY153" fmla="*/ 600827 h 1990725"/>
              <a:gd name="connsiteX154" fmla="*/ 2029906 w 4627560"/>
              <a:gd name="connsiteY154" fmla="*/ 642502 h 1990725"/>
              <a:gd name="connsiteX155" fmla="*/ 2050744 w 4627560"/>
              <a:gd name="connsiteY155" fmla="*/ 663341 h 1990725"/>
              <a:gd name="connsiteX156" fmla="*/ 2055374 w 4627560"/>
              <a:gd name="connsiteY156" fmla="*/ 663341 h 1990725"/>
              <a:gd name="connsiteX157" fmla="*/ 2055374 w 4627560"/>
              <a:gd name="connsiteY157" fmla="*/ 686493 h 1990725"/>
              <a:gd name="connsiteX158" fmla="*/ 2046113 w 4627560"/>
              <a:gd name="connsiteY158" fmla="*/ 686493 h 1990725"/>
              <a:gd name="connsiteX159" fmla="*/ 2002121 w 4627560"/>
              <a:gd name="connsiteY159" fmla="*/ 647134 h 1990725"/>
              <a:gd name="connsiteX160" fmla="*/ 2002121 w 4627560"/>
              <a:gd name="connsiteY160" fmla="*/ 600827 h 1990725"/>
              <a:gd name="connsiteX161" fmla="*/ 1990544 w 4627560"/>
              <a:gd name="connsiteY161" fmla="*/ 600827 h 1990725"/>
              <a:gd name="connsiteX162" fmla="*/ 1990544 w 4627560"/>
              <a:gd name="connsiteY162" fmla="*/ 579988 h 1990725"/>
              <a:gd name="connsiteX163" fmla="*/ 2004437 w 4627560"/>
              <a:gd name="connsiteY163" fmla="*/ 579988 h 1990725"/>
              <a:gd name="connsiteX164" fmla="*/ 2004437 w 4627560"/>
              <a:gd name="connsiteY164" fmla="*/ 549888 h 1990725"/>
              <a:gd name="connsiteX165" fmla="*/ 1921084 w 4627560"/>
              <a:gd name="connsiteY165" fmla="*/ 549888 h 1990725"/>
              <a:gd name="connsiteX166" fmla="*/ 1946553 w 4627560"/>
              <a:gd name="connsiteY166" fmla="*/ 549888 h 1990725"/>
              <a:gd name="connsiteX167" fmla="*/ 1946553 w 4627560"/>
              <a:gd name="connsiteY167" fmla="*/ 579988 h 1990725"/>
              <a:gd name="connsiteX168" fmla="*/ 1969705 w 4627560"/>
              <a:gd name="connsiteY168" fmla="*/ 579988 h 1990725"/>
              <a:gd name="connsiteX169" fmla="*/ 1969705 w 4627560"/>
              <a:gd name="connsiteY169" fmla="*/ 600827 h 1990725"/>
              <a:gd name="connsiteX170" fmla="*/ 1946553 w 4627560"/>
              <a:gd name="connsiteY170" fmla="*/ 600827 h 1990725"/>
              <a:gd name="connsiteX171" fmla="*/ 1946553 w 4627560"/>
              <a:gd name="connsiteY171" fmla="*/ 642502 h 1990725"/>
              <a:gd name="connsiteX172" fmla="*/ 1967391 w 4627560"/>
              <a:gd name="connsiteY172" fmla="*/ 663341 h 1990725"/>
              <a:gd name="connsiteX173" fmla="*/ 1972021 w 4627560"/>
              <a:gd name="connsiteY173" fmla="*/ 663341 h 1990725"/>
              <a:gd name="connsiteX174" fmla="*/ 1972021 w 4627560"/>
              <a:gd name="connsiteY174" fmla="*/ 686493 h 1990725"/>
              <a:gd name="connsiteX175" fmla="*/ 1962760 w 4627560"/>
              <a:gd name="connsiteY175" fmla="*/ 686493 h 1990725"/>
              <a:gd name="connsiteX176" fmla="*/ 1918768 w 4627560"/>
              <a:gd name="connsiteY176" fmla="*/ 647134 h 1990725"/>
              <a:gd name="connsiteX177" fmla="*/ 1918768 w 4627560"/>
              <a:gd name="connsiteY177" fmla="*/ 600827 h 1990725"/>
              <a:gd name="connsiteX178" fmla="*/ 1907191 w 4627560"/>
              <a:gd name="connsiteY178" fmla="*/ 600827 h 1990725"/>
              <a:gd name="connsiteX179" fmla="*/ 1907191 w 4627560"/>
              <a:gd name="connsiteY179" fmla="*/ 579988 h 1990725"/>
              <a:gd name="connsiteX180" fmla="*/ 1921084 w 4627560"/>
              <a:gd name="connsiteY180" fmla="*/ 579988 h 1990725"/>
              <a:gd name="connsiteX181" fmla="*/ 1921084 w 4627560"/>
              <a:gd name="connsiteY181" fmla="*/ 549888 h 1990725"/>
              <a:gd name="connsiteX182" fmla="*/ 1627033 w 4627560"/>
              <a:gd name="connsiteY182" fmla="*/ 535996 h 1990725"/>
              <a:gd name="connsiteX183" fmla="*/ 1654818 w 4627560"/>
              <a:gd name="connsiteY183" fmla="*/ 535996 h 1990725"/>
              <a:gd name="connsiteX184" fmla="*/ 1684916 w 4627560"/>
              <a:gd name="connsiteY184" fmla="*/ 610087 h 1990725"/>
              <a:gd name="connsiteX185" fmla="*/ 1691863 w 4627560"/>
              <a:gd name="connsiteY185" fmla="*/ 630926 h 1990725"/>
              <a:gd name="connsiteX186" fmla="*/ 1698809 w 4627560"/>
              <a:gd name="connsiteY186" fmla="*/ 610087 h 1990725"/>
              <a:gd name="connsiteX187" fmla="*/ 1728908 w 4627560"/>
              <a:gd name="connsiteY187" fmla="*/ 535996 h 1990725"/>
              <a:gd name="connsiteX188" fmla="*/ 1756693 w 4627560"/>
              <a:gd name="connsiteY188" fmla="*/ 535996 h 1990725"/>
              <a:gd name="connsiteX189" fmla="*/ 1768268 w 4627560"/>
              <a:gd name="connsiteY189" fmla="*/ 684178 h 1990725"/>
              <a:gd name="connsiteX190" fmla="*/ 1740484 w 4627560"/>
              <a:gd name="connsiteY190" fmla="*/ 684178 h 1990725"/>
              <a:gd name="connsiteX191" fmla="*/ 1733538 w 4627560"/>
              <a:gd name="connsiteY191" fmla="*/ 600826 h 1990725"/>
              <a:gd name="connsiteX192" fmla="*/ 1733538 w 4627560"/>
              <a:gd name="connsiteY192" fmla="*/ 577673 h 1990725"/>
              <a:gd name="connsiteX193" fmla="*/ 1726593 w 4627560"/>
              <a:gd name="connsiteY193" fmla="*/ 600826 h 1990725"/>
              <a:gd name="connsiteX194" fmla="*/ 1703439 w 4627560"/>
              <a:gd name="connsiteY194" fmla="*/ 658710 h 1990725"/>
              <a:gd name="connsiteX195" fmla="*/ 1680286 w 4627560"/>
              <a:gd name="connsiteY195" fmla="*/ 658710 h 1990725"/>
              <a:gd name="connsiteX196" fmla="*/ 1657132 w 4627560"/>
              <a:gd name="connsiteY196" fmla="*/ 600826 h 1990725"/>
              <a:gd name="connsiteX197" fmla="*/ 1647870 w 4627560"/>
              <a:gd name="connsiteY197" fmla="*/ 577673 h 1990725"/>
              <a:gd name="connsiteX198" fmla="*/ 1647870 w 4627560"/>
              <a:gd name="connsiteY198" fmla="*/ 600826 h 1990725"/>
              <a:gd name="connsiteX199" fmla="*/ 1640925 w 4627560"/>
              <a:gd name="connsiteY199" fmla="*/ 684178 h 1990725"/>
              <a:gd name="connsiteX200" fmla="*/ 1613141 w 4627560"/>
              <a:gd name="connsiteY200" fmla="*/ 684178 h 1990725"/>
              <a:gd name="connsiteX201" fmla="*/ 1627033 w 4627560"/>
              <a:gd name="connsiteY201" fmla="*/ 535996 h 1990725"/>
              <a:gd name="connsiteX202" fmla="*/ 1400129 w 4627560"/>
              <a:gd name="connsiteY202" fmla="*/ 535996 h 1990725"/>
              <a:gd name="connsiteX203" fmla="*/ 1425598 w 4627560"/>
              <a:gd name="connsiteY203" fmla="*/ 535996 h 1990725"/>
              <a:gd name="connsiteX204" fmla="*/ 1425598 w 4627560"/>
              <a:gd name="connsiteY204" fmla="*/ 684178 h 1990725"/>
              <a:gd name="connsiteX205" fmla="*/ 1400129 w 4627560"/>
              <a:gd name="connsiteY205" fmla="*/ 684178 h 1990725"/>
              <a:gd name="connsiteX206" fmla="*/ 1400129 w 4627560"/>
              <a:gd name="connsiteY206" fmla="*/ 674917 h 1990725"/>
              <a:gd name="connsiteX207" fmla="*/ 1400129 w 4627560"/>
              <a:gd name="connsiteY207" fmla="*/ 667971 h 1990725"/>
              <a:gd name="connsiteX208" fmla="*/ 1367713 w 4627560"/>
              <a:gd name="connsiteY208" fmla="*/ 686494 h 1990725"/>
              <a:gd name="connsiteX209" fmla="*/ 1321407 w 4627560"/>
              <a:gd name="connsiteY209" fmla="*/ 630926 h 1990725"/>
              <a:gd name="connsiteX210" fmla="*/ 1370029 w 4627560"/>
              <a:gd name="connsiteY210" fmla="*/ 575358 h 1990725"/>
              <a:gd name="connsiteX211" fmla="*/ 1400129 w 4627560"/>
              <a:gd name="connsiteY211" fmla="*/ 589249 h 1990725"/>
              <a:gd name="connsiteX212" fmla="*/ 1400129 w 4627560"/>
              <a:gd name="connsiteY212" fmla="*/ 582303 h 1990725"/>
              <a:gd name="connsiteX213" fmla="*/ 1400129 w 4627560"/>
              <a:gd name="connsiteY213" fmla="*/ 535996 h 1990725"/>
              <a:gd name="connsiteX214" fmla="*/ 1138495 w 4627560"/>
              <a:gd name="connsiteY214" fmla="*/ 535996 h 1990725"/>
              <a:gd name="connsiteX215" fmla="*/ 1163963 w 4627560"/>
              <a:gd name="connsiteY215" fmla="*/ 535996 h 1990725"/>
              <a:gd name="connsiteX216" fmla="*/ 1163963 w 4627560"/>
              <a:gd name="connsiteY216" fmla="*/ 559150 h 1990725"/>
              <a:gd name="connsiteX217" fmla="*/ 1138495 w 4627560"/>
              <a:gd name="connsiteY217" fmla="*/ 559150 h 1990725"/>
              <a:gd name="connsiteX218" fmla="*/ 1138495 w 4627560"/>
              <a:gd name="connsiteY218" fmla="*/ 535996 h 1990725"/>
              <a:gd name="connsiteX219" fmla="*/ 962528 w 4627560"/>
              <a:gd name="connsiteY219" fmla="*/ 535996 h 1990725"/>
              <a:gd name="connsiteX220" fmla="*/ 990312 w 4627560"/>
              <a:gd name="connsiteY220" fmla="*/ 535996 h 1990725"/>
              <a:gd name="connsiteX221" fmla="*/ 1020412 w 4627560"/>
              <a:gd name="connsiteY221" fmla="*/ 610087 h 1990725"/>
              <a:gd name="connsiteX222" fmla="*/ 1027358 w 4627560"/>
              <a:gd name="connsiteY222" fmla="*/ 630926 h 1990725"/>
              <a:gd name="connsiteX223" fmla="*/ 1034304 w 4627560"/>
              <a:gd name="connsiteY223" fmla="*/ 610087 h 1990725"/>
              <a:gd name="connsiteX224" fmla="*/ 1064404 w 4627560"/>
              <a:gd name="connsiteY224" fmla="*/ 535996 h 1990725"/>
              <a:gd name="connsiteX225" fmla="*/ 1092188 w 4627560"/>
              <a:gd name="connsiteY225" fmla="*/ 535996 h 1990725"/>
              <a:gd name="connsiteX226" fmla="*/ 1106079 w 4627560"/>
              <a:gd name="connsiteY226" fmla="*/ 684178 h 1990725"/>
              <a:gd name="connsiteX227" fmla="*/ 1078295 w 4627560"/>
              <a:gd name="connsiteY227" fmla="*/ 684178 h 1990725"/>
              <a:gd name="connsiteX228" fmla="*/ 1071349 w 4627560"/>
              <a:gd name="connsiteY228" fmla="*/ 600826 h 1990725"/>
              <a:gd name="connsiteX229" fmla="*/ 1071349 w 4627560"/>
              <a:gd name="connsiteY229" fmla="*/ 577673 h 1990725"/>
              <a:gd name="connsiteX230" fmla="*/ 1064404 w 4627560"/>
              <a:gd name="connsiteY230" fmla="*/ 600826 h 1990725"/>
              <a:gd name="connsiteX231" fmla="*/ 1041249 w 4627560"/>
              <a:gd name="connsiteY231" fmla="*/ 658710 h 1990725"/>
              <a:gd name="connsiteX232" fmla="*/ 1018097 w 4627560"/>
              <a:gd name="connsiteY232" fmla="*/ 658710 h 1990725"/>
              <a:gd name="connsiteX233" fmla="*/ 994942 w 4627560"/>
              <a:gd name="connsiteY233" fmla="*/ 600826 h 1990725"/>
              <a:gd name="connsiteX234" fmla="*/ 985681 w 4627560"/>
              <a:gd name="connsiteY234" fmla="*/ 577673 h 1990725"/>
              <a:gd name="connsiteX235" fmla="*/ 985681 w 4627560"/>
              <a:gd name="connsiteY235" fmla="*/ 600826 h 1990725"/>
              <a:gd name="connsiteX236" fmla="*/ 978735 w 4627560"/>
              <a:gd name="connsiteY236" fmla="*/ 684178 h 1990725"/>
              <a:gd name="connsiteX237" fmla="*/ 950951 w 4627560"/>
              <a:gd name="connsiteY237" fmla="*/ 684178 h 1990725"/>
              <a:gd name="connsiteX238" fmla="*/ 962528 w 4627560"/>
              <a:gd name="connsiteY238" fmla="*/ 535996 h 1990725"/>
              <a:gd name="connsiteX239" fmla="*/ 573548 w 4627560"/>
              <a:gd name="connsiteY239" fmla="*/ 535996 h 1990725"/>
              <a:gd name="connsiteX240" fmla="*/ 599016 w 4627560"/>
              <a:gd name="connsiteY240" fmla="*/ 535996 h 1990725"/>
              <a:gd name="connsiteX241" fmla="*/ 599016 w 4627560"/>
              <a:gd name="connsiteY241" fmla="*/ 559150 h 1990725"/>
              <a:gd name="connsiteX242" fmla="*/ 573548 w 4627560"/>
              <a:gd name="connsiteY242" fmla="*/ 559150 h 1990725"/>
              <a:gd name="connsiteX243" fmla="*/ 573548 w 4627560"/>
              <a:gd name="connsiteY243" fmla="*/ 535996 h 1990725"/>
              <a:gd name="connsiteX244" fmla="*/ 455465 w 4627560"/>
              <a:gd name="connsiteY244" fmla="*/ 535996 h 1990725"/>
              <a:gd name="connsiteX245" fmla="*/ 480933 w 4627560"/>
              <a:gd name="connsiteY245" fmla="*/ 535996 h 1990725"/>
              <a:gd name="connsiteX246" fmla="*/ 480933 w 4627560"/>
              <a:gd name="connsiteY246" fmla="*/ 614719 h 1990725"/>
              <a:gd name="connsiteX247" fmla="*/ 494826 w 4627560"/>
              <a:gd name="connsiteY247" fmla="*/ 614719 h 1990725"/>
              <a:gd name="connsiteX248" fmla="*/ 520294 w 4627560"/>
              <a:gd name="connsiteY248" fmla="*/ 577673 h 1990725"/>
              <a:gd name="connsiteX249" fmla="*/ 550395 w 4627560"/>
              <a:gd name="connsiteY249" fmla="*/ 577673 h 1990725"/>
              <a:gd name="connsiteX250" fmla="*/ 517978 w 4627560"/>
              <a:gd name="connsiteY250" fmla="*/ 626294 h 1990725"/>
              <a:gd name="connsiteX251" fmla="*/ 555024 w 4627560"/>
              <a:gd name="connsiteY251" fmla="*/ 684178 h 1990725"/>
              <a:gd name="connsiteX252" fmla="*/ 524926 w 4627560"/>
              <a:gd name="connsiteY252" fmla="*/ 684178 h 1990725"/>
              <a:gd name="connsiteX253" fmla="*/ 497142 w 4627560"/>
              <a:gd name="connsiteY253" fmla="*/ 637871 h 1990725"/>
              <a:gd name="connsiteX254" fmla="*/ 480933 w 4627560"/>
              <a:gd name="connsiteY254" fmla="*/ 637871 h 1990725"/>
              <a:gd name="connsiteX255" fmla="*/ 480933 w 4627560"/>
              <a:gd name="connsiteY255" fmla="*/ 684178 h 1990725"/>
              <a:gd name="connsiteX256" fmla="*/ 455465 w 4627560"/>
              <a:gd name="connsiteY256" fmla="*/ 684178 h 1990725"/>
              <a:gd name="connsiteX257" fmla="*/ 455465 w 4627560"/>
              <a:gd name="connsiteY257" fmla="*/ 535996 h 1990725"/>
              <a:gd name="connsiteX258" fmla="*/ 163729 w 4627560"/>
              <a:gd name="connsiteY258" fmla="*/ 535996 h 1990725"/>
              <a:gd name="connsiteX259" fmla="*/ 191513 w 4627560"/>
              <a:gd name="connsiteY259" fmla="*/ 535996 h 1990725"/>
              <a:gd name="connsiteX260" fmla="*/ 221613 w 4627560"/>
              <a:gd name="connsiteY260" fmla="*/ 610087 h 1990725"/>
              <a:gd name="connsiteX261" fmla="*/ 228559 w 4627560"/>
              <a:gd name="connsiteY261" fmla="*/ 630926 h 1990725"/>
              <a:gd name="connsiteX262" fmla="*/ 235505 w 4627560"/>
              <a:gd name="connsiteY262" fmla="*/ 610087 h 1990725"/>
              <a:gd name="connsiteX263" fmla="*/ 265605 w 4627560"/>
              <a:gd name="connsiteY263" fmla="*/ 535996 h 1990725"/>
              <a:gd name="connsiteX264" fmla="*/ 295705 w 4627560"/>
              <a:gd name="connsiteY264" fmla="*/ 535996 h 1990725"/>
              <a:gd name="connsiteX265" fmla="*/ 307282 w 4627560"/>
              <a:gd name="connsiteY265" fmla="*/ 684178 h 1990725"/>
              <a:gd name="connsiteX266" fmla="*/ 279496 w 4627560"/>
              <a:gd name="connsiteY266" fmla="*/ 684178 h 1990725"/>
              <a:gd name="connsiteX267" fmla="*/ 272550 w 4627560"/>
              <a:gd name="connsiteY267" fmla="*/ 600826 h 1990725"/>
              <a:gd name="connsiteX268" fmla="*/ 272550 w 4627560"/>
              <a:gd name="connsiteY268" fmla="*/ 577673 h 1990725"/>
              <a:gd name="connsiteX269" fmla="*/ 265605 w 4627560"/>
              <a:gd name="connsiteY269" fmla="*/ 600826 h 1990725"/>
              <a:gd name="connsiteX270" fmla="*/ 242450 w 4627560"/>
              <a:gd name="connsiteY270" fmla="*/ 658710 h 1990725"/>
              <a:gd name="connsiteX271" fmla="*/ 219298 w 4627560"/>
              <a:gd name="connsiteY271" fmla="*/ 658710 h 1990725"/>
              <a:gd name="connsiteX272" fmla="*/ 196143 w 4627560"/>
              <a:gd name="connsiteY272" fmla="*/ 600826 h 1990725"/>
              <a:gd name="connsiteX273" fmla="*/ 186882 w 4627560"/>
              <a:gd name="connsiteY273" fmla="*/ 577673 h 1990725"/>
              <a:gd name="connsiteX274" fmla="*/ 186882 w 4627560"/>
              <a:gd name="connsiteY274" fmla="*/ 600826 h 1990725"/>
              <a:gd name="connsiteX275" fmla="*/ 179937 w 4627560"/>
              <a:gd name="connsiteY275" fmla="*/ 684178 h 1990725"/>
              <a:gd name="connsiteX276" fmla="*/ 152152 w 4627560"/>
              <a:gd name="connsiteY276" fmla="*/ 684178 h 1990725"/>
              <a:gd name="connsiteX277" fmla="*/ 163729 w 4627560"/>
              <a:gd name="connsiteY277" fmla="*/ 535996 h 1990725"/>
              <a:gd name="connsiteX278" fmla="*/ 3727060 w 4627560"/>
              <a:gd name="connsiteY278" fmla="*/ 397075 h 1990725"/>
              <a:gd name="connsiteX279" fmla="*/ 3696961 w 4627560"/>
              <a:gd name="connsiteY279" fmla="*/ 410966 h 1990725"/>
              <a:gd name="connsiteX280" fmla="*/ 3710853 w 4627560"/>
              <a:gd name="connsiteY280" fmla="*/ 422543 h 1990725"/>
              <a:gd name="connsiteX281" fmla="*/ 3731692 w 4627560"/>
              <a:gd name="connsiteY281" fmla="*/ 399391 h 1990725"/>
              <a:gd name="connsiteX282" fmla="*/ 3731692 w 4627560"/>
              <a:gd name="connsiteY282" fmla="*/ 397075 h 1990725"/>
              <a:gd name="connsiteX283" fmla="*/ 3727060 w 4627560"/>
              <a:gd name="connsiteY283" fmla="*/ 397075 h 1990725"/>
              <a:gd name="connsiteX284" fmla="*/ 485567 w 4627560"/>
              <a:gd name="connsiteY284" fmla="*/ 397075 h 1990725"/>
              <a:gd name="connsiteX285" fmla="*/ 455467 w 4627560"/>
              <a:gd name="connsiteY285" fmla="*/ 410966 h 1990725"/>
              <a:gd name="connsiteX286" fmla="*/ 469360 w 4627560"/>
              <a:gd name="connsiteY286" fmla="*/ 422543 h 1990725"/>
              <a:gd name="connsiteX287" fmla="*/ 490199 w 4627560"/>
              <a:gd name="connsiteY287" fmla="*/ 399391 h 1990725"/>
              <a:gd name="connsiteX288" fmla="*/ 490199 w 4627560"/>
              <a:gd name="connsiteY288" fmla="*/ 397075 h 1990725"/>
              <a:gd name="connsiteX289" fmla="*/ 485567 w 4627560"/>
              <a:gd name="connsiteY289" fmla="*/ 397075 h 1990725"/>
              <a:gd name="connsiteX290" fmla="*/ 3558040 w 4627560"/>
              <a:gd name="connsiteY290" fmla="*/ 355399 h 1990725"/>
              <a:gd name="connsiteX291" fmla="*/ 3532570 w 4627560"/>
              <a:gd name="connsiteY291" fmla="*/ 387813 h 1990725"/>
              <a:gd name="connsiteX292" fmla="*/ 3558040 w 4627560"/>
              <a:gd name="connsiteY292" fmla="*/ 420228 h 1990725"/>
              <a:gd name="connsiteX293" fmla="*/ 3583509 w 4627560"/>
              <a:gd name="connsiteY293" fmla="*/ 387813 h 1990725"/>
              <a:gd name="connsiteX294" fmla="*/ 3558040 w 4627560"/>
              <a:gd name="connsiteY294" fmla="*/ 355399 h 1990725"/>
              <a:gd name="connsiteX295" fmla="*/ 2909739 w 4627560"/>
              <a:gd name="connsiteY295" fmla="*/ 355399 h 1990725"/>
              <a:gd name="connsiteX296" fmla="*/ 2879639 w 4627560"/>
              <a:gd name="connsiteY296" fmla="*/ 387814 h 1990725"/>
              <a:gd name="connsiteX297" fmla="*/ 2909739 w 4627560"/>
              <a:gd name="connsiteY297" fmla="*/ 420228 h 1990725"/>
              <a:gd name="connsiteX298" fmla="*/ 2939839 w 4627560"/>
              <a:gd name="connsiteY298" fmla="*/ 387814 h 1990725"/>
              <a:gd name="connsiteX299" fmla="*/ 2909739 w 4627560"/>
              <a:gd name="connsiteY299" fmla="*/ 355399 h 1990725"/>
              <a:gd name="connsiteX300" fmla="*/ 3294090 w 4627560"/>
              <a:gd name="connsiteY300" fmla="*/ 353083 h 1990725"/>
              <a:gd name="connsiteX301" fmla="*/ 3273251 w 4627560"/>
              <a:gd name="connsiteY301" fmla="*/ 371606 h 1990725"/>
              <a:gd name="connsiteX302" fmla="*/ 3310297 w 4627560"/>
              <a:gd name="connsiteY302" fmla="*/ 371606 h 1990725"/>
              <a:gd name="connsiteX303" fmla="*/ 3294090 w 4627560"/>
              <a:gd name="connsiteY303" fmla="*/ 353083 h 1990725"/>
              <a:gd name="connsiteX304" fmla="*/ 1937291 w 4627560"/>
              <a:gd name="connsiteY304" fmla="*/ 353083 h 1990725"/>
              <a:gd name="connsiteX305" fmla="*/ 1916452 w 4627560"/>
              <a:gd name="connsiteY305" fmla="*/ 371606 h 1990725"/>
              <a:gd name="connsiteX306" fmla="*/ 1953498 w 4627560"/>
              <a:gd name="connsiteY306" fmla="*/ 371606 h 1990725"/>
              <a:gd name="connsiteX307" fmla="*/ 1937291 w 4627560"/>
              <a:gd name="connsiteY307" fmla="*/ 353083 h 1990725"/>
              <a:gd name="connsiteX308" fmla="*/ 2266071 w 4627560"/>
              <a:gd name="connsiteY308" fmla="*/ 322985 h 1990725"/>
              <a:gd name="connsiteX309" fmla="*/ 2310062 w 4627560"/>
              <a:gd name="connsiteY309" fmla="*/ 322985 h 1990725"/>
              <a:gd name="connsiteX310" fmla="*/ 2310062 w 4627560"/>
              <a:gd name="connsiteY310" fmla="*/ 452644 h 1990725"/>
              <a:gd name="connsiteX311" fmla="*/ 2266071 w 4627560"/>
              <a:gd name="connsiteY311" fmla="*/ 452644 h 1990725"/>
              <a:gd name="connsiteX312" fmla="*/ 2266071 w 4627560"/>
              <a:gd name="connsiteY312" fmla="*/ 322985 h 1990725"/>
              <a:gd name="connsiteX313" fmla="*/ 1647875 w 4627560"/>
              <a:gd name="connsiteY313" fmla="*/ 322985 h 1990725"/>
              <a:gd name="connsiteX314" fmla="*/ 1691866 w 4627560"/>
              <a:gd name="connsiteY314" fmla="*/ 322985 h 1990725"/>
              <a:gd name="connsiteX315" fmla="*/ 1691866 w 4627560"/>
              <a:gd name="connsiteY315" fmla="*/ 452644 h 1990725"/>
              <a:gd name="connsiteX316" fmla="*/ 1647875 w 4627560"/>
              <a:gd name="connsiteY316" fmla="*/ 452644 h 1990725"/>
              <a:gd name="connsiteX317" fmla="*/ 1647875 w 4627560"/>
              <a:gd name="connsiteY317" fmla="*/ 322985 h 1990725"/>
              <a:gd name="connsiteX318" fmla="*/ 3379758 w 4627560"/>
              <a:gd name="connsiteY318" fmla="*/ 322984 h 1990725"/>
              <a:gd name="connsiteX319" fmla="*/ 3382074 w 4627560"/>
              <a:gd name="connsiteY319" fmla="*/ 322984 h 1990725"/>
              <a:gd name="connsiteX320" fmla="*/ 3423749 w 4627560"/>
              <a:gd name="connsiteY320" fmla="*/ 322984 h 1990725"/>
              <a:gd name="connsiteX321" fmla="*/ 3423749 w 4627560"/>
              <a:gd name="connsiteY321" fmla="*/ 346139 h 1990725"/>
              <a:gd name="connsiteX322" fmla="*/ 3423749 w 4627560"/>
              <a:gd name="connsiteY322" fmla="*/ 355400 h 1990725"/>
              <a:gd name="connsiteX323" fmla="*/ 3465426 w 4627560"/>
              <a:gd name="connsiteY323" fmla="*/ 322984 h 1990725"/>
              <a:gd name="connsiteX324" fmla="*/ 3470058 w 4627560"/>
              <a:gd name="connsiteY324" fmla="*/ 322984 h 1990725"/>
              <a:gd name="connsiteX325" fmla="*/ 3470058 w 4627560"/>
              <a:gd name="connsiteY325" fmla="*/ 366976 h 1990725"/>
              <a:gd name="connsiteX326" fmla="*/ 3460795 w 4627560"/>
              <a:gd name="connsiteY326" fmla="*/ 366976 h 1990725"/>
              <a:gd name="connsiteX327" fmla="*/ 3426065 w 4627560"/>
              <a:gd name="connsiteY327" fmla="*/ 390130 h 1990725"/>
              <a:gd name="connsiteX328" fmla="*/ 3423749 w 4627560"/>
              <a:gd name="connsiteY328" fmla="*/ 408653 h 1990725"/>
              <a:gd name="connsiteX329" fmla="*/ 3423749 w 4627560"/>
              <a:gd name="connsiteY329" fmla="*/ 452644 h 1990725"/>
              <a:gd name="connsiteX330" fmla="*/ 3379758 w 4627560"/>
              <a:gd name="connsiteY330" fmla="*/ 452644 h 1990725"/>
              <a:gd name="connsiteX331" fmla="*/ 3379758 w 4627560"/>
              <a:gd name="connsiteY331" fmla="*/ 322984 h 1990725"/>
              <a:gd name="connsiteX332" fmla="*/ 2025275 w 4627560"/>
              <a:gd name="connsiteY332" fmla="*/ 322984 h 1990725"/>
              <a:gd name="connsiteX333" fmla="*/ 2027591 w 4627560"/>
              <a:gd name="connsiteY333" fmla="*/ 322984 h 1990725"/>
              <a:gd name="connsiteX334" fmla="*/ 2069266 w 4627560"/>
              <a:gd name="connsiteY334" fmla="*/ 322984 h 1990725"/>
              <a:gd name="connsiteX335" fmla="*/ 2069266 w 4627560"/>
              <a:gd name="connsiteY335" fmla="*/ 346139 h 1990725"/>
              <a:gd name="connsiteX336" fmla="*/ 2069266 w 4627560"/>
              <a:gd name="connsiteY336" fmla="*/ 355400 h 1990725"/>
              <a:gd name="connsiteX337" fmla="*/ 2110943 w 4627560"/>
              <a:gd name="connsiteY337" fmla="*/ 322984 h 1990725"/>
              <a:gd name="connsiteX338" fmla="*/ 2115573 w 4627560"/>
              <a:gd name="connsiteY338" fmla="*/ 322984 h 1990725"/>
              <a:gd name="connsiteX339" fmla="*/ 2115573 w 4627560"/>
              <a:gd name="connsiteY339" fmla="*/ 366976 h 1990725"/>
              <a:gd name="connsiteX340" fmla="*/ 2106312 w 4627560"/>
              <a:gd name="connsiteY340" fmla="*/ 366976 h 1990725"/>
              <a:gd name="connsiteX341" fmla="*/ 2071582 w 4627560"/>
              <a:gd name="connsiteY341" fmla="*/ 390130 h 1990725"/>
              <a:gd name="connsiteX342" fmla="*/ 2069266 w 4627560"/>
              <a:gd name="connsiteY342" fmla="*/ 408653 h 1990725"/>
              <a:gd name="connsiteX343" fmla="*/ 2069266 w 4627560"/>
              <a:gd name="connsiteY343" fmla="*/ 452644 h 1990725"/>
              <a:gd name="connsiteX344" fmla="*/ 2025275 w 4627560"/>
              <a:gd name="connsiteY344" fmla="*/ 452644 h 1990725"/>
              <a:gd name="connsiteX345" fmla="*/ 2025275 w 4627560"/>
              <a:gd name="connsiteY345" fmla="*/ 322984 h 1990725"/>
              <a:gd name="connsiteX346" fmla="*/ 1712702 w 4627560"/>
              <a:gd name="connsiteY346" fmla="*/ 322984 h 1990725"/>
              <a:gd name="connsiteX347" fmla="*/ 1759009 w 4627560"/>
              <a:gd name="connsiteY347" fmla="*/ 322984 h 1990725"/>
              <a:gd name="connsiteX348" fmla="*/ 1779848 w 4627560"/>
              <a:gd name="connsiteY348" fmla="*/ 392446 h 1990725"/>
              <a:gd name="connsiteX349" fmla="*/ 1784478 w 4627560"/>
              <a:gd name="connsiteY349" fmla="*/ 415598 h 1990725"/>
              <a:gd name="connsiteX350" fmla="*/ 1789109 w 4627560"/>
              <a:gd name="connsiteY350" fmla="*/ 392446 h 1990725"/>
              <a:gd name="connsiteX351" fmla="*/ 1809948 w 4627560"/>
              <a:gd name="connsiteY351" fmla="*/ 322984 h 1990725"/>
              <a:gd name="connsiteX352" fmla="*/ 1856255 w 4627560"/>
              <a:gd name="connsiteY352" fmla="*/ 322984 h 1990725"/>
              <a:gd name="connsiteX353" fmla="*/ 1812262 w 4627560"/>
              <a:gd name="connsiteY353" fmla="*/ 454960 h 1990725"/>
              <a:gd name="connsiteX354" fmla="*/ 1759009 w 4627560"/>
              <a:gd name="connsiteY354" fmla="*/ 454960 h 1990725"/>
              <a:gd name="connsiteX355" fmla="*/ 1712702 w 4627560"/>
              <a:gd name="connsiteY355" fmla="*/ 322984 h 1990725"/>
              <a:gd name="connsiteX356" fmla="*/ 304969 w 4627560"/>
              <a:gd name="connsiteY356" fmla="*/ 322984 h 1990725"/>
              <a:gd name="connsiteX357" fmla="*/ 307285 w 4627560"/>
              <a:gd name="connsiteY357" fmla="*/ 322984 h 1990725"/>
              <a:gd name="connsiteX358" fmla="*/ 348960 w 4627560"/>
              <a:gd name="connsiteY358" fmla="*/ 322984 h 1990725"/>
              <a:gd name="connsiteX359" fmla="*/ 348960 w 4627560"/>
              <a:gd name="connsiteY359" fmla="*/ 346139 h 1990725"/>
              <a:gd name="connsiteX360" fmla="*/ 348960 w 4627560"/>
              <a:gd name="connsiteY360" fmla="*/ 355400 h 1990725"/>
              <a:gd name="connsiteX361" fmla="*/ 390637 w 4627560"/>
              <a:gd name="connsiteY361" fmla="*/ 322984 h 1990725"/>
              <a:gd name="connsiteX362" fmla="*/ 395267 w 4627560"/>
              <a:gd name="connsiteY362" fmla="*/ 322984 h 1990725"/>
              <a:gd name="connsiteX363" fmla="*/ 395267 w 4627560"/>
              <a:gd name="connsiteY363" fmla="*/ 366976 h 1990725"/>
              <a:gd name="connsiteX364" fmla="*/ 386005 w 4627560"/>
              <a:gd name="connsiteY364" fmla="*/ 366976 h 1990725"/>
              <a:gd name="connsiteX365" fmla="*/ 351276 w 4627560"/>
              <a:gd name="connsiteY365" fmla="*/ 390130 h 1990725"/>
              <a:gd name="connsiteX366" fmla="*/ 348960 w 4627560"/>
              <a:gd name="connsiteY366" fmla="*/ 408653 h 1990725"/>
              <a:gd name="connsiteX367" fmla="*/ 348960 w 4627560"/>
              <a:gd name="connsiteY367" fmla="*/ 452644 h 1990725"/>
              <a:gd name="connsiteX368" fmla="*/ 304969 w 4627560"/>
              <a:gd name="connsiteY368" fmla="*/ 452644 h 1990725"/>
              <a:gd name="connsiteX369" fmla="*/ 304969 w 4627560"/>
              <a:gd name="connsiteY369" fmla="*/ 322984 h 1990725"/>
              <a:gd name="connsiteX370" fmla="*/ 3893766 w 4627560"/>
              <a:gd name="connsiteY370" fmla="*/ 320668 h 1990725"/>
              <a:gd name="connsiteX371" fmla="*/ 3930813 w 4627560"/>
              <a:gd name="connsiteY371" fmla="*/ 343823 h 1990725"/>
              <a:gd name="connsiteX372" fmla="*/ 3972489 w 4627560"/>
              <a:gd name="connsiteY372" fmla="*/ 320668 h 1990725"/>
              <a:gd name="connsiteX373" fmla="*/ 4014166 w 4627560"/>
              <a:gd name="connsiteY373" fmla="*/ 369291 h 1990725"/>
              <a:gd name="connsiteX374" fmla="*/ 4014166 w 4627560"/>
              <a:gd name="connsiteY374" fmla="*/ 452644 h 1990725"/>
              <a:gd name="connsiteX375" fmla="*/ 3970173 w 4627560"/>
              <a:gd name="connsiteY375" fmla="*/ 452644 h 1990725"/>
              <a:gd name="connsiteX376" fmla="*/ 3970173 w 4627560"/>
              <a:gd name="connsiteY376" fmla="*/ 373921 h 1990725"/>
              <a:gd name="connsiteX377" fmla="*/ 3960912 w 4627560"/>
              <a:gd name="connsiteY377" fmla="*/ 357714 h 1990725"/>
              <a:gd name="connsiteX378" fmla="*/ 3937759 w 4627560"/>
              <a:gd name="connsiteY378" fmla="*/ 383182 h 1990725"/>
              <a:gd name="connsiteX379" fmla="*/ 3937759 w 4627560"/>
              <a:gd name="connsiteY379" fmla="*/ 399391 h 1990725"/>
              <a:gd name="connsiteX380" fmla="*/ 3937759 w 4627560"/>
              <a:gd name="connsiteY380" fmla="*/ 452644 h 1990725"/>
              <a:gd name="connsiteX381" fmla="*/ 3893766 w 4627560"/>
              <a:gd name="connsiteY381" fmla="*/ 452644 h 1990725"/>
              <a:gd name="connsiteX382" fmla="*/ 3893766 w 4627560"/>
              <a:gd name="connsiteY382" fmla="*/ 373921 h 1990725"/>
              <a:gd name="connsiteX383" fmla="*/ 3884505 w 4627560"/>
              <a:gd name="connsiteY383" fmla="*/ 357714 h 1990725"/>
              <a:gd name="connsiteX384" fmla="*/ 3861352 w 4627560"/>
              <a:gd name="connsiteY384" fmla="*/ 380868 h 1990725"/>
              <a:gd name="connsiteX385" fmla="*/ 3859036 w 4627560"/>
              <a:gd name="connsiteY385" fmla="*/ 397075 h 1990725"/>
              <a:gd name="connsiteX386" fmla="*/ 3859036 w 4627560"/>
              <a:gd name="connsiteY386" fmla="*/ 452644 h 1990725"/>
              <a:gd name="connsiteX387" fmla="*/ 3815045 w 4627560"/>
              <a:gd name="connsiteY387" fmla="*/ 452644 h 1990725"/>
              <a:gd name="connsiteX388" fmla="*/ 3815045 w 4627560"/>
              <a:gd name="connsiteY388" fmla="*/ 322984 h 1990725"/>
              <a:gd name="connsiteX389" fmla="*/ 3854406 w 4627560"/>
              <a:gd name="connsiteY389" fmla="*/ 322984 h 1990725"/>
              <a:gd name="connsiteX390" fmla="*/ 3854406 w 4627560"/>
              <a:gd name="connsiteY390" fmla="*/ 334561 h 1990725"/>
              <a:gd name="connsiteX391" fmla="*/ 3854406 w 4627560"/>
              <a:gd name="connsiteY391" fmla="*/ 343823 h 1990725"/>
              <a:gd name="connsiteX392" fmla="*/ 3893766 w 4627560"/>
              <a:gd name="connsiteY392" fmla="*/ 320668 h 1990725"/>
              <a:gd name="connsiteX393" fmla="*/ 3717799 w 4627560"/>
              <a:gd name="connsiteY393" fmla="*/ 320668 h 1990725"/>
              <a:gd name="connsiteX394" fmla="*/ 3777999 w 4627560"/>
              <a:gd name="connsiteY394" fmla="*/ 373921 h 1990725"/>
              <a:gd name="connsiteX395" fmla="*/ 3777999 w 4627560"/>
              <a:gd name="connsiteY395" fmla="*/ 452643 h 1990725"/>
              <a:gd name="connsiteX396" fmla="*/ 3738638 w 4627560"/>
              <a:gd name="connsiteY396" fmla="*/ 452643 h 1990725"/>
              <a:gd name="connsiteX397" fmla="*/ 3738638 w 4627560"/>
              <a:gd name="connsiteY397" fmla="*/ 445697 h 1990725"/>
              <a:gd name="connsiteX398" fmla="*/ 3738638 w 4627560"/>
              <a:gd name="connsiteY398" fmla="*/ 436436 h 1990725"/>
              <a:gd name="connsiteX399" fmla="*/ 3701592 w 4627560"/>
              <a:gd name="connsiteY399" fmla="*/ 454959 h 1990725"/>
              <a:gd name="connsiteX400" fmla="*/ 3657601 w 4627560"/>
              <a:gd name="connsiteY400" fmla="*/ 413282 h 1990725"/>
              <a:gd name="connsiteX401" fmla="*/ 3731692 w 4627560"/>
              <a:gd name="connsiteY401" fmla="*/ 371607 h 1990725"/>
              <a:gd name="connsiteX402" fmla="*/ 3713169 w 4627560"/>
              <a:gd name="connsiteY402" fmla="*/ 355398 h 1990725"/>
              <a:gd name="connsiteX403" fmla="*/ 3678438 w 4627560"/>
              <a:gd name="connsiteY403" fmla="*/ 366975 h 1990725"/>
              <a:gd name="connsiteX404" fmla="*/ 3662231 w 4627560"/>
              <a:gd name="connsiteY404" fmla="*/ 336875 h 1990725"/>
              <a:gd name="connsiteX405" fmla="*/ 3717799 w 4627560"/>
              <a:gd name="connsiteY405" fmla="*/ 320668 h 1990725"/>
              <a:gd name="connsiteX406" fmla="*/ 2187348 w 4627560"/>
              <a:gd name="connsiteY406" fmla="*/ 320668 h 1990725"/>
              <a:gd name="connsiteX407" fmla="*/ 2233655 w 4627560"/>
              <a:gd name="connsiteY407" fmla="*/ 334561 h 1990725"/>
              <a:gd name="connsiteX408" fmla="*/ 2219764 w 4627560"/>
              <a:gd name="connsiteY408" fmla="*/ 366975 h 1990725"/>
              <a:gd name="connsiteX409" fmla="*/ 2189664 w 4627560"/>
              <a:gd name="connsiteY409" fmla="*/ 355398 h 1990725"/>
              <a:gd name="connsiteX410" fmla="*/ 2175771 w 4627560"/>
              <a:gd name="connsiteY410" fmla="*/ 362345 h 1990725"/>
              <a:gd name="connsiteX411" fmla="*/ 2238287 w 4627560"/>
              <a:gd name="connsiteY411" fmla="*/ 415598 h 1990725"/>
              <a:gd name="connsiteX412" fmla="*/ 2185033 w 4627560"/>
              <a:gd name="connsiteY412" fmla="*/ 457275 h 1990725"/>
              <a:gd name="connsiteX413" fmla="*/ 2131780 w 4627560"/>
              <a:gd name="connsiteY413" fmla="*/ 438750 h 1990725"/>
              <a:gd name="connsiteX414" fmla="*/ 2150303 w 4627560"/>
              <a:gd name="connsiteY414" fmla="*/ 408652 h 1990725"/>
              <a:gd name="connsiteX415" fmla="*/ 2182718 w 4627560"/>
              <a:gd name="connsiteY415" fmla="*/ 422543 h 1990725"/>
              <a:gd name="connsiteX416" fmla="*/ 2196610 w 4627560"/>
              <a:gd name="connsiteY416" fmla="*/ 415598 h 1990725"/>
              <a:gd name="connsiteX417" fmla="*/ 2134096 w 4627560"/>
              <a:gd name="connsiteY417" fmla="*/ 360030 h 1990725"/>
              <a:gd name="connsiteX418" fmla="*/ 2187348 w 4627560"/>
              <a:gd name="connsiteY418" fmla="*/ 320668 h 1990725"/>
              <a:gd name="connsiteX419" fmla="*/ 1564521 w 4627560"/>
              <a:gd name="connsiteY419" fmla="*/ 320668 h 1990725"/>
              <a:gd name="connsiteX420" fmla="*/ 1610828 w 4627560"/>
              <a:gd name="connsiteY420" fmla="*/ 369291 h 1990725"/>
              <a:gd name="connsiteX421" fmla="*/ 1610828 w 4627560"/>
              <a:gd name="connsiteY421" fmla="*/ 452644 h 1990725"/>
              <a:gd name="connsiteX422" fmla="*/ 1569152 w 4627560"/>
              <a:gd name="connsiteY422" fmla="*/ 452644 h 1990725"/>
              <a:gd name="connsiteX423" fmla="*/ 1569152 w 4627560"/>
              <a:gd name="connsiteY423" fmla="*/ 376237 h 1990725"/>
              <a:gd name="connsiteX424" fmla="*/ 1555260 w 4627560"/>
              <a:gd name="connsiteY424" fmla="*/ 360030 h 1990725"/>
              <a:gd name="connsiteX425" fmla="*/ 1529791 w 4627560"/>
              <a:gd name="connsiteY425" fmla="*/ 378553 h 1990725"/>
              <a:gd name="connsiteX426" fmla="*/ 1527475 w 4627560"/>
              <a:gd name="connsiteY426" fmla="*/ 394760 h 1990725"/>
              <a:gd name="connsiteX427" fmla="*/ 1527475 w 4627560"/>
              <a:gd name="connsiteY427" fmla="*/ 452644 h 1990725"/>
              <a:gd name="connsiteX428" fmla="*/ 1483484 w 4627560"/>
              <a:gd name="connsiteY428" fmla="*/ 452644 h 1990725"/>
              <a:gd name="connsiteX429" fmla="*/ 1483484 w 4627560"/>
              <a:gd name="connsiteY429" fmla="*/ 322984 h 1990725"/>
              <a:gd name="connsiteX430" fmla="*/ 1522846 w 4627560"/>
              <a:gd name="connsiteY430" fmla="*/ 322984 h 1990725"/>
              <a:gd name="connsiteX431" fmla="*/ 1522846 w 4627560"/>
              <a:gd name="connsiteY431" fmla="*/ 334561 h 1990725"/>
              <a:gd name="connsiteX432" fmla="*/ 1522846 w 4627560"/>
              <a:gd name="connsiteY432" fmla="*/ 343823 h 1990725"/>
              <a:gd name="connsiteX433" fmla="*/ 1564521 w 4627560"/>
              <a:gd name="connsiteY433" fmla="*/ 320668 h 1990725"/>
              <a:gd name="connsiteX434" fmla="*/ 1145442 w 4627560"/>
              <a:gd name="connsiteY434" fmla="*/ 320668 h 1990725"/>
              <a:gd name="connsiteX435" fmla="*/ 1191749 w 4627560"/>
              <a:gd name="connsiteY435" fmla="*/ 334561 h 1990725"/>
              <a:gd name="connsiteX436" fmla="*/ 1175542 w 4627560"/>
              <a:gd name="connsiteY436" fmla="*/ 366975 h 1990725"/>
              <a:gd name="connsiteX437" fmla="*/ 1145442 w 4627560"/>
              <a:gd name="connsiteY437" fmla="*/ 355398 h 1990725"/>
              <a:gd name="connsiteX438" fmla="*/ 1131549 w 4627560"/>
              <a:gd name="connsiteY438" fmla="*/ 362345 h 1990725"/>
              <a:gd name="connsiteX439" fmla="*/ 1194065 w 4627560"/>
              <a:gd name="connsiteY439" fmla="*/ 415598 h 1990725"/>
              <a:gd name="connsiteX440" fmla="*/ 1140811 w 4627560"/>
              <a:gd name="connsiteY440" fmla="*/ 457275 h 1990725"/>
              <a:gd name="connsiteX441" fmla="*/ 1087558 w 4627560"/>
              <a:gd name="connsiteY441" fmla="*/ 438750 h 1990725"/>
              <a:gd name="connsiteX442" fmla="*/ 1108397 w 4627560"/>
              <a:gd name="connsiteY442" fmla="*/ 408652 h 1990725"/>
              <a:gd name="connsiteX443" fmla="*/ 1140811 w 4627560"/>
              <a:gd name="connsiteY443" fmla="*/ 422543 h 1990725"/>
              <a:gd name="connsiteX444" fmla="*/ 1154703 w 4627560"/>
              <a:gd name="connsiteY444" fmla="*/ 415598 h 1990725"/>
              <a:gd name="connsiteX445" fmla="*/ 1092190 w 4627560"/>
              <a:gd name="connsiteY445" fmla="*/ 360030 h 1990725"/>
              <a:gd name="connsiteX446" fmla="*/ 1145442 w 4627560"/>
              <a:gd name="connsiteY446" fmla="*/ 320668 h 1990725"/>
              <a:gd name="connsiteX447" fmla="*/ 1018099 w 4627560"/>
              <a:gd name="connsiteY447" fmla="*/ 320668 h 1990725"/>
              <a:gd name="connsiteX448" fmla="*/ 1062090 w 4627560"/>
              <a:gd name="connsiteY448" fmla="*/ 320668 h 1990725"/>
              <a:gd name="connsiteX449" fmla="*/ 1062090 w 4627560"/>
              <a:gd name="connsiteY449" fmla="*/ 452643 h 1990725"/>
              <a:gd name="connsiteX450" fmla="*/ 1020415 w 4627560"/>
              <a:gd name="connsiteY450" fmla="*/ 452643 h 1990725"/>
              <a:gd name="connsiteX451" fmla="*/ 1020415 w 4627560"/>
              <a:gd name="connsiteY451" fmla="*/ 441066 h 1990725"/>
              <a:gd name="connsiteX452" fmla="*/ 1020415 w 4627560"/>
              <a:gd name="connsiteY452" fmla="*/ 431805 h 1990725"/>
              <a:gd name="connsiteX453" fmla="*/ 978738 w 4627560"/>
              <a:gd name="connsiteY453" fmla="*/ 454959 h 1990725"/>
              <a:gd name="connsiteX454" fmla="*/ 932431 w 4627560"/>
              <a:gd name="connsiteY454" fmla="*/ 406336 h 1990725"/>
              <a:gd name="connsiteX455" fmla="*/ 932431 w 4627560"/>
              <a:gd name="connsiteY455" fmla="*/ 322984 h 1990725"/>
              <a:gd name="connsiteX456" fmla="*/ 976422 w 4627560"/>
              <a:gd name="connsiteY456" fmla="*/ 322984 h 1990725"/>
              <a:gd name="connsiteX457" fmla="*/ 976422 w 4627560"/>
              <a:gd name="connsiteY457" fmla="*/ 399391 h 1990725"/>
              <a:gd name="connsiteX458" fmla="*/ 990315 w 4627560"/>
              <a:gd name="connsiteY458" fmla="*/ 415598 h 1990725"/>
              <a:gd name="connsiteX459" fmla="*/ 1018099 w 4627560"/>
              <a:gd name="connsiteY459" fmla="*/ 378552 h 1990725"/>
              <a:gd name="connsiteX460" fmla="*/ 1018099 w 4627560"/>
              <a:gd name="connsiteY460" fmla="*/ 320668 h 1990725"/>
              <a:gd name="connsiteX461" fmla="*/ 774986 w 4627560"/>
              <a:gd name="connsiteY461" fmla="*/ 320668 h 1990725"/>
              <a:gd name="connsiteX462" fmla="*/ 812032 w 4627560"/>
              <a:gd name="connsiteY462" fmla="*/ 343823 h 1990725"/>
              <a:gd name="connsiteX463" fmla="*/ 853708 w 4627560"/>
              <a:gd name="connsiteY463" fmla="*/ 320668 h 1990725"/>
              <a:gd name="connsiteX464" fmla="*/ 895385 w 4627560"/>
              <a:gd name="connsiteY464" fmla="*/ 369291 h 1990725"/>
              <a:gd name="connsiteX465" fmla="*/ 895385 w 4627560"/>
              <a:gd name="connsiteY465" fmla="*/ 452644 h 1990725"/>
              <a:gd name="connsiteX466" fmla="*/ 851393 w 4627560"/>
              <a:gd name="connsiteY466" fmla="*/ 452644 h 1990725"/>
              <a:gd name="connsiteX467" fmla="*/ 851393 w 4627560"/>
              <a:gd name="connsiteY467" fmla="*/ 373921 h 1990725"/>
              <a:gd name="connsiteX468" fmla="*/ 842131 w 4627560"/>
              <a:gd name="connsiteY468" fmla="*/ 357714 h 1990725"/>
              <a:gd name="connsiteX469" fmla="*/ 818979 w 4627560"/>
              <a:gd name="connsiteY469" fmla="*/ 383182 h 1990725"/>
              <a:gd name="connsiteX470" fmla="*/ 818979 w 4627560"/>
              <a:gd name="connsiteY470" fmla="*/ 399391 h 1990725"/>
              <a:gd name="connsiteX471" fmla="*/ 818979 w 4627560"/>
              <a:gd name="connsiteY471" fmla="*/ 452644 h 1990725"/>
              <a:gd name="connsiteX472" fmla="*/ 774986 w 4627560"/>
              <a:gd name="connsiteY472" fmla="*/ 452644 h 1990725"/>
              <a:gd name="connsiteX473" fmla="*/ 774986 w 4627560"/>
              <a:gd name="connsiteY473" fmla="*/ 373921 h 1990725"/>
              <a:gd name="connsiteX474" fmla="*/ 765725 w 4627560"/>
              <a:gd name="connsiteY474" fmla="*/ 357714 h 1990725"/>
              <a:gd name="connsiteX475" fmla="*/ 742572 w 4627560"/>
              <a:gd name="connsiteY475" fmla="*/ 380868 h 1990725"/>
              <a:gd name="connsiteX476" fmla="*/ 740256 w 4627560"/>
              <a:gd name="connsiteY476" fmla="*/ 397075 h 1990725"/>
              <a:gd name="connsiteX477" fmla="*/ 740256 w 4627560"/>
              <a:gd name="connsiteY477" fmla="*/ 452644 h 1990725"/>
              <a:gd name="connsiteX478" fmla="*/ 696265 w 4627560"/>
              <a:gd name="connsiteY478" fmla="*/ 452644 h 1990725"/>
              <a:gd name="connsiteX479" fmla="*/ 696265 w 4627560"/>
              <a:gd name="connsiteY479" fmla="*/ 322984 h 1990725"/>
              <a:gd name="connsiteX480" fmla="*/ 735627 w 4627560"/>
              <a:gd name="connsiteY480" fmla="*/ 322984 h 1990725"/>
              <a:gd name="connsiteX481" fmla="*/ 735627 w 4627560"/>
              <a:gd name="connsiteY481" fmla="*/ 334561 h 1990725"/>
              <a:gd name="connsiteX482" fmla="*/ 735627 w 4627560"/>
              <a:gd name="connsiteY482" fmla="*/ 343823 h 1990725"/>
              <a:gd name="connsiteX483" fmla="*/ 774986 w 4627560"/>
              <a:gd name="connsiteY483" fmla="*/ 320668 h 1990725"/>
              <a:gd name="connsiteX484" fmla="*/ 615226 w 4627560"/>
              <a:gd name="connsiteY484" fmla="*/ 320668 h 1990725"/>
              <a:gd name="connsiteX485" fmla="*/ 661534 w 4627560"/>
              <a:gd name="connsiteY485" fmla="*/ 334561 h 1990725"/>
              <a:gd name="connsiteX486" fmla="*/ 647642 w 4627560"/>
              <a:gd name="connsiteY486" fmla="*/ 366975 h 1990725"/>
              <a:gd name="connsiteX487" fmla="*/ 617542 w 4627560"/>
              <a:gd name="connsiteY487" fmla="*/ 355398 h 1990725"/>
              <a:gd name="connsiteX488" fmla="*/ 603649 w 4627560"/>
              <a:gd name="connsiteY488" fmla="*/ 362345 h 1990725"/>
              <a:gd name="connsiteX489" fmla="*/ 666165 w 4627560"/>
              <a:gd name="connsiteY489" fmla="*/ 415598 h 1990725"/>
              <a:gd name="connsiteX490" fmla="*/ 612910 w 4627560"/>
              <a:gd name="connsiteY490" fmla="*/ 457275 h 1990725"/>
              <a:gd name="connsiteX491" fmla="*/ 559659 w 4627560"/>
              <a:gd name="connsiteY491" fmla="*/ 438750 h 1990725"/>
              <a:gd name="connsiteX492" fmla="*/ 578181 w 4627560"/>
              <a:gd name="connsiteY492" fmla="*/ 408652 h 1990725"/>
              <a:gd name="connsiteX493" fmla="*/ 610596 w 4627560"/>
              <a:gd name="connsiteY493" fmla="*/ 422543 h 1990725"/>
              <a:gd name="connsiteX494" fmla="*/ 624487 w 4627560"/>
              <a:gd name="connsiteY494" fmla="*/ 415598 h 1990725"/>
              <a:gd name="connsiteX495" fmla="*/ 561974 w 4627560"/>
              <a:gd name="connsiteY495" fmla="*/ 360030 h 1990725"/>
              <a:gd name="connsiteX496" fmla="*/ 615226 w 4627560"/>
              <a:gd name="connsiteY496" fmla="*/ 320668 h 1990725"/>
              <a:gd name="connsiteX497" fmla="*/ 473990 w 4627560"/>
              <a:gd name="connsiteY497" fmla="*/ 320668 h 1990725"/>
              <a:gd name="connsiteX498" fmla="*/ 534191 w 4627560"/>
              <a:gd name="connsiteY498" fmla="*/ 373921 h 1990725"/>
              <a:gd name="connsiteX499" fmla="*/ 534191 w 4627560"/>
              <a:gd name="connsiteY499" fmla="*/ 452643 h 1990725"/>
              <a:gd name="connsiteX500" fmla="*/ 494828 w 4627560"/>
              <a:gd name="connsiteY500" fmla="*/ 452643 h 1990725"/>
              <a:gd name="connsiteX501" fmla="*/ 494828 w 4627560"/>
              <a:gd name="connsiteY501" fmla="*/ 445697 h 1990725"/>
              <a:gd name="connsiteX502" fmla="*/ 494828 w 4627560"/>
              <a:gd name="connsiteY502" fmla="*/ 436436 h 1990725"/>
              <a:gd name="connsiteX503" fmla="*/ 457784 w 4627560"/>
              <a:gd name="connsiteY503" fmla="*/ 454959 h 1990725"/>
              <a:gd name="connsiteX504" fmla="*/ 413792 w 4627560"/>
              <a:gd name="connsiteY504" fmla="*/ 413282 h 1990725"/>
              <a:gd name="connsiteX505" fmla="*/ 487882 w 4627560"/>
              <a:gd name="connsiteY505" fmla="*/ 371607 h 1990725"/>
              <a:gd name="connsiteX506" fmla="*/ 469360 w 4627560"/>
              <a:gd name="connsiteY506" fmla="*/ 355398 h 1990725"/>
              <a:gd name="connsiteX507" fmla="*/ 434629 w 4627560"/>
              <a:gd name="connsiteY507" fmla="*/ 366975 h 1990725"/>
              <a:gd name="connsiteX508" fmla="*/ 418422 w 4627560"/>
              <a:gd name="connsiteY508" fmla="*/ 336875 h 1990725"/>
              <a:gd name="connsiteX509" fmla="*/ 473990 w 4627560"/>
              <a:gd name="connsiteY509" fmla="*/ 320668 h 1990725"/>
              <a:gd name="connsiteX510" fmla="*/ 3291774 w 4627560"/>
              <a:gd name="connsiteY510" fmla="*/ 318353 h 1990725"/>
              <a:gd name="connsiteX511" fmla="*/ 3351972 w 4627560"/>
              <a:gd name="connsiteY511" fmla="*/ 380867 h 1990725"/>
              <a:gd name="connsiteX512" fmla="*/ 3351972 w 4627560"/>
              <a:gd name="connsiteY512" fmla="*/ 394760 h 1990725"/>
              <a:gd name="connsiteX513" fmla="*/ 3268619 w 4627560"/>
              <a:gd name="connsiteY513" fmla="*/ 394760 h 1990725"/>
              <a:gd name="connsiteX514" fmla="*/ 3298719 w 4627560"/>
              <a:gd name="connsiteY514" fmla="*/ 417913 h 1990725"/>
              <a:gd name="connsiteX515" fmla="*/ 3335765 w 4627560"/>
              <a:gd name="connsiteY515" fmla="*/ 404021 h 1990725"/>
              <a:gd name="connsiteX516" fmla="*/ 3351972 w 4627560"/>
              <a:gd name="connsiteY516" fmla="*/ 434121 h 1990725"/>
              <a:gd name="connsiteX517" fmla="*/ 3296404 w 4627560"/>
              <a:gd name="connsiteY517" fmla="*/ 452644 h 1990725"/>
              <a:gd name="connsiteX518" fmla="*/ 3224628 w 4627560"/>
              <a:gd name="connsiteY518" fmla="*/ 383183 h 1990725"/>
              <a:gd name="connsiteX519" fmla="*/ 3291774 w 4627560"/>
              <a:gd name="connsiteY519" fmla="*/ 318353 h 1990725"/>
              <a:gd name="connsiteX520" fmla="*/ 2909739 w 4627560"/>
              <a:gd name="connsiteY520" fmla="*/ 318353 h 1990725"/>
              <a:gd name="connsiteX521" fmla="*/ 2983830 w 4627560"/>
              <a:gd name="connsiteY521" fmla="*/ 387814 h 1990725"/>
              <a:gd name="connsiteX522" fmla="*/ 2909739 w 4627560"/>
              <a:gd name="connsiteY522" fmla="*/ 454958 h 1990725"/>
              <a:gd name="connsiteX523" fmla="*/ 2835648 w 4627560"/>
              <a:gd name="connsiteY523" fmla="*/ 387814 h 1990725"/>
              <a:gd name="connsiteX524" fmla="*/ 2909739 w 4627560"/>
              <a:gd name="connsiteY524" fmla="*/ 318353 h 1990725"/>
              <a:gd name="connsiteX525" fmla="*/ 2439724 w 4627560"/>
              <a:gd name="connsiteY525" fmla="*/ 318353 h 1990725"/>
              <a:gd name="connsiteX526" fmla="*/ 2490663 w 4627560"/>
              <a:gd name="connsiteY526" fmla="*/ 318353 h 1990725"/>
              <a:gd name="connsiteX527" fmla="*/ 2509185 w 4627560"/>
              <a:gd name="connsiteY527" fmla="*/ 378553 h 1990725"/>
              <a:gd name="connsiteX528" fmla="*/ 2513815 w 4627560"/>
              <a:gd name="connsiteY528" fmla="*/ 399390 h 1990725"/>
              <a:gd name="connsiteX529" fmla="*/ 2518447 w 4627560"/>
              <a:gd name="connsiteY529" fmla="*/ 380867 h 1990725"/>
              <a:gd name="connsiteX530" fmla="*/ 2534654 w 4627560"/>
              <a:gd name="connsiteY530" fmla="*/ 320669 h 1990725"/>
              <a:gd name="connsiteX531" fmla="*/ 2583277 w 4627560"/>
              <a:gd name="connsiteY531" fmla="*/ 320669 h 1990725"/>
              <a:gd name="connsiteX532" fmla="*/ 2530022 w 4627560"/>
              <a:gd name="connsiteY532" fmla="*/ 466536 h 1990725"/>
              <a:gd name="connsiteX533" fmla="*/ 2474454 w 4627560"/>
              <a:gd name="connsiteY533" fmla="*/ 505897 h 1990725"/>
              <a:gd name="connsiteX534" fmla="*/ 2444354 w 4627560"/>
              <a:gd name="connsiteY534" fmla="*/ 496636 h 1990725"/>
              <a:gd name="connsiteX535" fmla="*/ 2458247 w 4627560"/>
              <a:gd name="connsiteY535" fmla="*/ 464220 h 1990725"/>
              <a:gd name="connsiteX536" fmla="*/ 2472138 w 4627560"/>
              <a:gd name="connsiteY536" fmla="*/ 468852 h 1990725"/>
              <a:gd name="connsiteX537" fmla="*/ 2492977 w 4627560"/>
              <a:gd name="connsiteY537" fmla="*/ 454959 h 1990725"/>
              <a:gd name="connsiteX538" fmla="*/ 2495293 w 4627560"/>
              <a:gd name="connsiteY538" fmla="*/ 448013 h 1990725"/>
              <a:gd name="connsiteX539" fmla="*/ 2439724 w 4627560"/>
              <a:gd name="connsiteY539" fmla="*/ 318353 h 1990725"/>
              <a:gd name="connsiteX540" fmla="*/ 1937291 w 4627560"/>
              <a:gd name="connsiteY540" fmla="*/ 318353 h 1990725"/>
              <a:gd name="connsiteX541" fmla="*/ 1997489 w 4627560"/>
              <a:gd name="connsiteY541" fmla="*/ 380867 h 1990725"/>
              <a:gd name="connsiteX542" fmla="*/ 1997489 w 4627560"/>
              <a:gd name="connsiteY542" fmla="*/ 394760 h 1990725"/>
              <a:gd name="connsiteX543" fmla="*/ 1914136 w 4627560"/>
              <a:gd name="connsiteY543" fmla="*/ 394760 h 1990725"/>
              <a:gd name="connsiteX544" fmla="*/ 1944236 w 4627560"/>
              <a:gd name="connsiteY544" fmla="*/ 417913 h 1990725"/>
              <a:gd name="connsiteX545" fmla="*/ 1981282 w 4627560"/>
              <a:gd name="connsiteY545" fmla="*/ 404021 h 1990725"/>
              <a:gd name="connsiteX546" fmla="*/ 1997489 w 4627560"/>
              <a:gd name="connsiteY546" fmla="*/ 434121 h 1990725"/>
              <a:gd name="connsiteX547" fmla="*/ 1941921 w 4627560"/>
              <a:gd name="connsiteY547" fmla="*/ 452644 h 1990725"/>
              <a:gd name="connsiteX548" fmla="*/ 1870145 w 4627560"/>
              <a:gd name="connsiteY548" fmla="*/ 383183 h 1990725"/>
              <a:gd name="connsiteX549" fmla="*/ 1937291 w 4627560"/>
              <a:gd name="connsiteY549" fmla="*/ 318353 h 1990725"/>
              <a:gd name="connsiteX550" fmla="*/ 2717566 w 4627560"/>
              <a:gd name="connsiteY550" fmla="*/ 309092 h 1990725"/>
              <a:gd name="connsiteX551" fmla="*/ 2717566 w 4627560"/>
              <a:gd name="connsiteY551" fmla="*/ 353083 h 1990725"/>
              <a:gd name="connsiteX552" fmla="*/ 2736089 w 4627560"/>
              <a:gd name="connsiteY552" fmla="*/ 353083 h 1990725"/>
              <a:gd name="connsiteX553" fmla="*/ 2759241 w 4627560"/>
              <a:gd name="connsiteY553" fmla="*/ 329930 h 1990725"/>
              <a:gd name="connsiteX554" fmla="*/ 2731457 w 4627560"/>
              <a:gd name="connsiteY554" fmla="*/ 309092 h 1990725"/>
              <a:gd name="connsiteX555" fmla="*/ 2717566 w 4627560"/>
              <a:gd name="connsiteY555" fmla="*/ 309092 h 1990725"/>
              <a:gd name="connsiteX556" fmla="*/ 3132014 w 4627560"/>
              <a:gd name="connsiteY556" fmla="*/ 288253 h 1990725"/>
              <a:gd name="connsiteX557" fmla="*/ 3173691 w 4627560"/>
              <a:gd name="connsiteY557" fmla="*/ 288253 h 1990725"/>
              <a:gd name="connsiteX558" fmla="*/ 3173691 w 4627560"/>
              <a:gd name="connsiteY558" fmla="*/ 325299 h 1990725"/>
              <a:gd name="connsiteX559" fmla="*/ 3201475 w 4627560"/>
              <a:gd name="connsiteY559" fmla="*/ 325299 h 1990725"/>
              <a:gd name="connsiteX560" fmla="*/ 3201475 w 4627560"/>
              <a:gd name="connsiteY560" fmla="*/ 360029 h 1990725"/>
              <a:gd name="connsiteX561" fmla="*/ 3173691 w 4627560"/>
              <a:gd name="connsiteY561" fmla="*/ 360029 h 1990725"/>
              <a:gd name="connsiteX562" fmla="*/ 3173691 w 4627560"/>
              <a:gd name="connsiteY562" fmla="*/ 399390 h 1990725"/>
              <a:gd name="connsiteX563" fmla="*/ 3196844 w 4627560"/>
              <a:gd name="connsiteY563" fmla="*/ 415597 h 1990725"/>
              <a:gd name="connsiteX564" fmla="*/ 3203791 w 4627560"/>
              <a:gd name="connsiteY564" fmla="*/ 415597 h 1990725"/>
              <a:gd name="connsiteX565" fmla="*/ 3203791 w 4627560"/>
              <a:gd name="connsiteY565" fmla="*/ 454958 h 1990725"/>
              <a:gd name="connsiteX566" fmla="*/ 3192214 w 4627560"/>
              <a:gd name="connsiteY566" fmla="*/ 454958 h 1990725"/>
              <a:gd name="connsiteX567" fmla="*/ 3129698 w 4627560"/>
              <a:gd name="connsiteY567" fmla="*/ 406336 h 1990725"/>
              <a:gd name="connsiteX568" fmla="*/ 3129698 w 4627560"/>
              <a:gd name="connsiteY568" fmla="*/ 360029 h 1990725"/>
              <a:gd name="connsiteX569" fmla="*/ 3113491 w 4627560"/>
              <a:gd name="connsiteY569" fmla="*/ 360029 h 1990725"/>
              <a:gd name="connsiteX570" fmla="*/ 3113491 w 4627560"/>
              <a:gd name="connsiteY570" fmla="*/ 325299 h 1990725"/>
              <a:gd name="connsiteX571" fmla="*/ 3132014 w 4627560"/>
              <a:gd name="connsiteY571" fmla="*/ 325299 h 1990725"/>
              <a:gd name="connsiteX572" fmla="*/ 3132014 w 4627560"/>
              <a:gd name="connsiteY572" fmla="*/ 288253 h 1990725"/>
              <a:gd name="connsiteX573" fmla="*/ 3020878 w 4627560"/>
              <a:gd name="connsiteY573" fmla="*/ 288253 h 1990725"/>
              <a:gd name="connsiteX574" fmla="*/ 3062555 w 4627560"/>
              <a:gd name="connsiteY574" fmla="*/ 288253 h 1990725"/>
              <a:gd name="connsiteX575" fmla="*/ 3062555 w 4627560"/>
              <a:gd name="connsiteY575" fmla="*/ 325299 h 1990725"/>
              <a:gd name="connsiteX576" fmla="*/ 3090339 w 4627560"/>
              <a:gd name="connsiteY576" fmla="*/ 325299 h 1990725"/>
              <a:gd name="connsiteX577" fmla="*/ 3090339 w 4627560"/>
              <a:gd name="connsiteY577" fmla="*/ 360029 h 1990725"/>
              <a:gd name="connsiteX578" fmla="*/ 3062555 w 4627560"/>
              <a:gd name="connsiteY578" fmla="*/ 360029 h 1990725"/>
              <a:gd name="connsiteX579" fmla="*/ 3062555 w 4627560"/>
              <a:gd name="connsiteY579" fmla="*/ 399390 h 1990725"/>
              <a:gd name="connsiteX580" fmla="*/ 3085708 w 4627560"/>
              <a:gd name="connsiteY580" fmla="*/ 415597 h 1990725"/>
              <a:gd name="connsiteX581" fmla="*/ 3092655 w 4627560"/>
              <a:gd name="connsiteY581" fmla="*/ 415597 h 1990725"/>
              <a:gd name="connsiteX582" fmla="*/ 3092655 w 4627560"/>
              <a:gd name="connsiteY582" fmla="*/ 454958 h 1990725"/>
              <a:gd name="connsiteX583" fmla="*/ 3081078 w 4627560"/>
              <a:gd name="connsiteY583" fmla="*/ 454958 h 1990725"/>
              <a:gd name="connsiteX584" fmla="*/ 3018562 w 4627560"/>
              <a:gd name="connsiteY584" fmla="*/ 406336 h 1990725"/>
              <a:gd name="connsiteX585" fmla="*/ 3018562 w 4627560"/>
              <a:gd name="connsiteY585" fmla="*/ 360029 h 1990725"/>
              <a:gd name="connsiteX586" fmla="*/ 3002355 w 4627560"/>
              <a:gd name="connsiteY586" fmla="*/ 360029 h 1990725"/>
              <a:gd name="connsiteX587" fmla="*/ 3002355 w 4627560"/>
              <a:gd name="connsiteY587" fmla="*/ 325299 h 1990725"/>
              <a:gd name="connsiteX588" fmla="*/ 3020878 w 4627560"/>
              <a:gd name="connsiteY588" fmla="*/ 325299 h 1990725"/>
              <a:gd name="connsiteX589" fmla="*/ 3020878 w 4627560"/>
              <a:gd name="connsiteY589" fmla="*/ 288253 h 1990725"/>
              <a:gd name="connsiteX590" fmla="*/ 2358685 w 4627560"/>
              <a:gd name="connsiteY590" fmla="*/ 288253 h 1990725"/>
              <a:gd name="connsiteX591" fmla="*/ 2400360 w 4627560"/>
              <a:gd name="connsiteY591" fmla="*/ 288253 h 1990725"/>
              <a:gd name="connsiteX592" fmla="*/ 2400360 w 4627560"/>
              <a:gd name="connsiteY592" fmla="*/ 325299 h 1990725"/>
              <a:gd name="connsiteX593" fmla="*/ 2428146 w 4627560"/>
              <a:gd name="connsiteY593" fmla="*/ 325299 h 1990725"/>
              <a:gd name="connsiteX594" fmla="*/ 2428146 w 4627560"/>
              <a:gd name="connsiteY594" fmla="*/ 360029 h 1990725"/>
              <a:gd name="connsiteX595" fmla="*/ 2400360 w 4627560"/>
              <a:gd name="connsiteY595" fmla="*/ 360029 h 1990725"/>
              <a:gd name="connsiteX596" fmla="*/ 2400360 w 4627560"/>
              <a:gd name="connsiteY596" fmla="*/ 399390 h 1990725"/>
              <a:gd name="connsiteX597" fmla="*/ 2423515 w 4627560"/>
              <a:gd name="connsiteY597" fmla="*/ 415597 h 1990725"/>
              <a:gd name="connsiteX598" fmla="*/ 2430460 w 4627560"/>
              <a:gd name="connsiteY598" fmla="*/ 415597 h 1990725"/>
              <a:gd name="connsiteX599" fmla="*/ 2430460 w 4627560"/>
              <a:gd name="connsiteY599" fmla="*/ 454958 h 1990725"/>
              <a:gd name="connsiteX600" fmla="*/ 2418885 w 4627560"/>
              <a:gd name="connsiteY600" fmla="*/ 454958 h 1990725"/>
              <a:gd name="connsiteX601" fmla="*/ 2356369 w 4627560"/>
              <a:gd name="connsiteY601" fmla="*/ 406336 h 1990725"/>
              <a:gd name="connsiteX602" fmla="*/ 2356369 w 4627560"/>
              <a:gd name="connsiteY602" fmla="*/ 360029 h 1990725"/>
              <a:gd name="connsiteX603" fmla="*/ 2340162 w 4627560"/>
              <a:gd name="connsiteY603" fmla="*/ 360029 h 1990725"/>
              <a:gd name="connsiteX604" fmla="*/ 2340162 w 4627560"/>
              <a:gd name="connsiteY604" fmla="*/ 325299 h 1990725"/>
              <a:gd name="connsiteX605" fmla="*/ 2358685 w 4627560"/>
              <a:gd name="connsiteY605" fmla="*/ 325299 h 1990725"/>
              <a:gd name="connsiteX606" fmla="*/ 2358685 w 4627560"/>
              <a:gd name="connsiteY606" fmla="*/ 288253 h 1990725"/>
              <a:gd name="connsiteX607" fmla="*/ 2673575 w 4627560"/>
              <a:gd name="connsiteY607" fmla="*/ 272046 h 1990725"/>
              <a:gd name="connsiteX608" fmla="*/ 2733773 w 4627560"/>
              <a:gd name="connsiteY608" fmla="*/ 272046 h 1990725"/>
              <a:gd name="connsiteX609" fmla="*/ 2768504 w 4627560"/>
              <a:gd name="connsiteY609" fmla="*/ 276678 h 1990725"/>
              <a:gd name="connsiteX610" fmla="*/ 2803234 w 4627560"/>
              <a:gd name="connsiteY610" fmla="*/ 329930 h 1990725"/>
              <a:gd name="connsiteX611" fmla="*/ 2775450 w 4627560"/>
              <a:gd name="connsiteY611" fmla="*/ 378553 h 1990725"/>
              <a:gd name="connsiteX612" fmla="*/ 2782396 w 4627560"/>
              <a:gd name="connsiteY612" fmla="*/ 390128 h 1990725"/>
              <a:gd name="connsiteX613" fmla="*/ 2819441 w 4627560"/>
              <a:gd name="connsiteY613" fmla="*/ 452644 h 1990725"/>
              <a:gd name="connsiteX614" fmla="*/ 2770819 w 4627560"/>
              <a:gd name="connsiteY614" fmla="*/ 452644 h 1990725"/>
              <a:gd name="connsiteX615" fmla="*/ 2738405 w 4627560"/>
              <a:gd name="connsiteY615" fmla="*/ 390128 h 1990725"/>
              <a:gd name="connsiteX616" fmla="*/ 2717566 w 4627560"/>
              <a:gd name="connsiteY616" fmla="*/ 390128 h 1990725"/>
              <a:gd name="connsiteX617" fmla="*/ 2717566 w 4627560"/>
              <a:gd name="connsiteY617" fmla="*/ 452644 h 1990725"/>
              <a:gd name="connsiteX618" fmla="*/ 2673575 w 4627560"/>
              <a:gd name="connsiteY618" fmla="*/ 452644 h 1990725"/>
              <a:gd name="connsiteX619" fmla="*/ 2673575 w 4627560"/>
              <a:gd name="connsiteY619" fmla="*/ 272046 h 1990725"/>
              <a:gd name="connsiteX620" fmla="*/ 2268387 w 4627560"/>
              <a:gd name="connsiteY620" fmla="*/ 272046 h 1990725"/>
              <a:gd name="connsiteX621" fmla="*/ 2312378 w 4627560"/>
              <a:gd name="connsiteY621" fmla="*/ 272046 h 1990725"/>
              <a:gd name="connsiteX622" fmla="*/ 2312378 w 4627560"/>
              <a:gd name="connsiteY622" fmla="*/ 306776 h 1990725"/>
              <a:gd name="connsiteX623" fmla="*/ 2268387 w 4627560"/>
              <a:gd name="connsiteY623" fmla="*/ 306776 h 1990725"/>
              <a:gd name="connsiteX624" fmla="*/ 2268387 w 4627560"/>
              <a:gd name="connsiteY624" fmla="*/ 272046 h 1990725"/>
              <a:gd name="connsiteX625" fmla="*/ 1650191 w 4627560"/>
              <a:gd name="connsiteY625" fmla="*/ 272046 h 1990725"/>
              <a:gd name="connsiteX626" fmla="*/ 1694182 w 4627560"/>
              <a:gd name="connsiteY626" fmla="*/ 272046 h 1990725"/>
              <a:gd name="connsiteX627" fmla="*/ 1694182 w 4627560"/>
              <a:gd name="connsiteY627" fmla="*/ 306776 h 1990725"/>
              <a:gd name="connsiteX628" fmla="*/ 1650191 w 4627560"/>
              <a:gd name="connsiteY628" fmla="*/ 306776 h 1990725"/>
              <a:gd name="connsiteX629" fmla="*/ 1650191 w 4627560"/>
              <a:gd name="connsiteY629" fmla="*/ 272046 h 1990725"/>
              <a:gd name="connsiteX630" fmla="*/ 1288995 w 4627560"/>
              <a:gd name="connsiteY630" fmla="*/ 272046 h 1990725"/>
              <a:gd name="connsiteX631" fmla="*/ 1332986 w 4627560"/>
              <a:gd name="connsiteY631" fmla="*/ 272046 h 1990725"/>
              <a:gd name="connsiteX632" fmla="*/ 1332986 w 4627560"/>
              <a:gd name="connsiteY632" fmla="*/ 387815 h 1990725"/>
              <a:gd name="connsiteX633" fmla="*/ 1365402 w 4627560"/>
              <a:gd name="connsiteY633" fmla="*/ 417913 h 1990725"/>
              <a:gd name="connsiteX634" fmla="*/ 1397817 w 4627560"/>
              <a:gd name="connsiteY634" fmla="*/ 387815 h 1990725"/>
              <a:gd name="connsiteX635" fmla="*/ 1397817 w 4627560"/>
              <a:gd name="connsiteY635" fmla="*/ 272046 h 1990725"/>
              <a:gd name="connsiteX636" fmla="*/ 1441809 w 4627560"/>
              <a:gd name="connsiteY636" fmla="*/ 272046 h 1990725"/>
              <a:gd name="connsiteX637" fmla="*/ 1441809 w 4627560"/>
              <a:gd name="connsiteY637" fmla="*/ 387815 h 1990725"/>
              <a:gd name="connsiteX638" fmla="*/ 1365402 w 4627560"/>
              <a:gd name="connsiteY638" fmla="*/ 457274 h 1990725"/>
              <a:gd name="connsiteX639" fmla="*/ 1288995 w 4627560"/>
              <a:gd name="connsiteY639" fmla="*/ 387815 h 1990725"/>
              <a:gd name="connsiteX640" fmla="*/ 1288995 w 4627560"/>
              <a:gd name="connsiteY640" fmla="*/ 272046 h 1990725"/>
              <a:gd name="connsiteX641" fmla="*/ 156786 w 4627560"/>
              <a:gd name="connsiteY641" fmla="*/ 272046 h 1990725"/>
              <a:gd name="connsiteX642" fmla="*/ 270239 w 4627560"/>
              <a:gd name="connsiteY642" fmla="*/ 272046 h 1990725"/>
              <a:gd name="connsiteX643" fmla="*/ 270239 w 4627560"/>
              <a:gd name="connsiteY643" fmla="*/ 311407 h 1990725"/>
              <a:gd name="connsiteX644" fmla="*/ 200777 w 4627560"/>
              <a:gd name="connsiteY644" fmla="*/ 311407 h 1990725"/>
              <a:gd name="connsiteX645" fmla="*/ 200777 w 4627560"/>
              <a:gd name="connsiteY645" fmla="*/ 343821 h 1990725"/>
              <a:gd name="connsiteX646" fmla="*/ 256346 w 4627560"/>
              <a:gd name="connsiteY646" fmla="*/ 343821 h 1990725"/>
              <a:gd name="connsiteX647" fmla="*/ 256346 w 4627560"/>
              <a:gd name="connsiteY647" fmla="*/ 383183 h 1990725"/>
              <a:gd name="connsiteX648" fmla="*/ 200777 w 4627560"/>
              <a:gd name="connsiteY648" fmla="*/ 383183 h 1990725"/>
              <a:gd name="connsiteX649" fmla="*/ 200777 w 4627560"/>
              <a:gd name="connsiteY649" fmla="*/ 417912 h 1990725"/>
              <a:gd name="connsiteX650" fmla="*/ 274869 w 4627560"/>
              <a:gd name="connsiteY650" fmla="*/ 417912 h 1990725"/>
              <a:gd name="connsiteX651" fmla="*/ 274869 w 4627560"/>
              <a:gd name="connsiteY651" fmla="*/ 452644 h 1990725"/>
              <a:gd name="connsiteX652" fmla="*/ 156786 w 4627560"/>
              <a:gd name="connsiteY652" fmla="*/ 452644 h 1990725"/>
              <a:gd name="connsiteX653" fmla="*/ 156786 w 4627560"/>
              <a:gd name="connsiteY653" fmla="*/ 272046 h 1990725"/>
              <a:gd name="connsiteX654" fmla="*/ 3583509 w 4627560"/>
              <a:gd name="connsiteY654" fmla="*/ 269730 h 1990725"/>
              <a:gd name="connsiteX655" fmla="*/ 3627500 w 4627560"/>
              <a:gd name="connsiteY655" fmla="*/ 269730 h 1990725"/>
              <a:gd name="connsiteX656" fmla="*/ 3627500 w 4627560"/>
              <a:gd name="connsiteY656" fmla="*/ 452644 h 1990725"/>
              <a:gd name="connsiteX657" fmla="*/ 3585825 w 4627560"/>
              <a:gd name="connsiteY657" fmla="*/ 452644 h 1990725"/>
              <a:gd name="connsiteX658" fmla="*/ 3585825 w 4627560"/>
              <a:gd name="connsiteY658" fmla="*/ 443383 h 1990725"/>
              <a:gd name="connsiteX659" fmla="*/ 3585825 w 4627560"/>
              <a:gd name="connsiteY659" fmla="*/ 436435 h 1990725"/>
              <a:gd name="connsiteX660" fmla="*/ 3548779 w 4627560"/>
              <a:gd name="connsiteY660" fmla="*/ 454958 h 1990725"/>
              <a:gd name="connsiteX661" fmla="*/ 3488579 w 4627560"/>
              <a:gd name="connsiteY661" fmla="*/ 385499 h 1990725"/>
              <a:gd name="connsiteX662" fmla="*/ 3548779 w 4627560"/>
              <a:gd name="connsiteY662" fmla="*/ 318353 h 1990725"/>
              <a:gd name="connsiteX663" fmla="*/ 3583509 w 4627560"/>
              <a:gd name="connsiteY663" fmla="*/ 329930 h 1990725"/>
              <a:gd name="connsiteX664" fmla="*/ 3583509 w 4627560"/>
              <a:gd name="connsiteY664" fmla="*/ 322983 h 1990725"/>
              <a:gd name="connsiteX665" fmla="*/ 3583509 w 4627560"/>
              <a:gd name="connsiteY665" fmla="*/ 269730 h 1990725"/>
              <a:gd name="connsiteX666" fmla="*/ 84614 w 4627560"/>
              <a:gd name="connsiteY666" fmla="*/ 60763 h 1990725"/>
              <a:gd name="connsiteX667" fmla="*/ 84614 w 4627560"/>
              <a:gd name="connsiteY667" fmla="*/ 1124793 h 1990725"/>
              <a:gd name="connsiteX668" fmla="*/ 4295483 w 4627560"/>
              <a:gd name="connsiteY668" fmla="*/ 1124793 h 1990725"/>
              <a:gd name="connsiteX669" fmla="*/ 4295483 w 4627560"/>
              <a:gd name="connsiteY669" fmla="*/ 60763 h 1990725"/>
              <a:gd name="connsiteX670" fmla="*/ 84614 w 4627560"/>
              <a:gd name="connsiteY670" fmla="*/ 60763 h 1990725"/>
              <a:gd name="connsiteX671" fmla="*/ 0 w 4627560"/>
              <a:gd name="connsiteY671" fmla="*/ 1990725 h 1990725"/>
              <a:gd name="connsiteX672" fmla="*/ 4627560 w 4627560"/>
              <a:gd name="connsiteY672" fmla="*/ 0 h 1990725"/>
              <a:gd name="connsiteX673" fmla="*/ 4627560 w 4627560"/>
              <a:gd name="connsiteY673" fmla="*/ 1990725 h 1990725"/>
              <a:gd name="connsiteX674" fmla="*/ 0 w 4627560"/>
              <a:gd name="connsiteY674" fmla="*/ 1990725 h 1990725"/>
              <a:gd name="connsiteX0" fmla="*/ 1853937 w 4627560"/>
              <a:gd name="connsiteY0" fmla="*/ 635556 h 1990725"/>
              <a:gd name="connsiteX1" fmla="*/ 1819207 w 4627560"/>
              <a:gd name="connsiteY1" fmla="*/ 651765 h 1990725"/>
              <a:gd name="connsiteX2" fmla="*/ 1835414 w 4627560"/>
              <a:gd name="connsiteY2" fmla="*/ 665656 h 1990725"/>
              <a:gd name="connsiteX3" fmla="*/ 1858569 w 4627560"/>
              <a:gd name="connsiteY3" fmla="*/ 637872 h 1990725"/>
              <a:gd name="connsiteX4" fmla="*/ 1858569 w 4627560"/>
              <a:gd name="connsiteY4" fmla="*/ 635556 h 1990725"/>
              <a:gd name="connsiteX5" fmla="*/ 1853937 w 4627560"/>
              <a:gd name="connsiteY5" fmla="*/ 635556 h 1990725"/>
              <a:gd name="connsiteX6" fmla="*/ 392950 w 4627560"/>
              <a:gd name="connsiteY6" fmla="*/ 635556 h 1990725"/>
              <a:gd name="connsiteX7" fmla="*/ 358220 w 4627560"/>
              <a:gd name="connsiteY7" fmla="*/ 651765 h 1990725"/>
              <a:gd name="connsiteX8" fmla="*/ 374427 w 4627560"/>
              <a:gd name="connsiteY8" fmla="*/ 665656 h 1990725"/>
              <a:gd name="connsiteX9" fmla="*/ 397582 w 4627560"/>
              <a:gd name="connsiteY9" fmla="*/ 637872 h 1990725"/>
              <a:gd name="connsiteX10" fmla="*/ 397582 w 4627560"/>
              <a:gd name="connsiteY10" fmla="*/ 635556 h 1990725"/>
              <a:gd name="connsiteX11" fmla="*/ 392950 w 4627560"/>
              <a:gd name="connsiteY11" fmla="*/ 635556 h 1990725"/>
              <a:gd name="connsiteX12" fmla="*/ 1379291 w 4627560"/>
              <a:gd name="connsiteY12" fmla="*/ 600826 h 1990725"/>
              <a:gd name="connsiteX13" fmla="*/ 1351506 w 4627560"/>
              <a:gd name="connsiteY13" fmla="*/ 633242 h 1990725"/>
              <a:gd name="connsiteX14" fmla="*/ 1376975 w 4627560"/>
              <a:gd name="connsiteY14" fmla="*/ 665656 h 1990725"/>
              <a:gd name="connsiteX15" fmla="*/ 1404759 w 4627560"/>
              <a:gd name="connsiteY15" fmla="*/ 633242 h 1990725"/>
              <a:gd name="connsiteX16" fmla="*/ 1379291 w 4627560"/>
              <a:gd name="connsiteY16" fmla="*/ 600826 h 1990725"/>
              <a:gd name="connsiteX17" fmla="*/ 812029 w 4627560"/>
              <a:gd name="connsiteY17" fmla="*/ 598513 h 1990725"/>
              <a:gd name="connsiteX18" fmla="*/ 786560 w 4627560"/>
              <a:gd name="connsiteY18" fmla="*/ 628611 h 1990725"/>
              <a:gd name="connsiteX19" fmla="*/ 814344 w 4627560"/>
              <a:gd name="connsiteY19" fmla="*/ 661026 h 1990725"/>
              <a:gd name="connsiteX20" fmla="*/ 837498 w 4627560"/>
              <a:gd name="connsiteY20" fmla="*/ 628611 h 1990725"/>
              <a:gd name="connsiteX21" fmla="*/ 812029 w 4627560"/>
              <a:gd name="connsiteY21" fmla="*/ 598513 h 1990725"/>
              <a:gd name="connsiteX22" fmla="*/ 2127149 w 4627560"/>
              <a:gd name="connsiteY22" fmla="*/ 596197 h 1990725"/>
              <a:gd name="connsiteX23" fmla="*/ 2101680 w 4627560"/>
              <a:gd name="connsiteY23" fmla="*/ 619350 h 1990725"/>
              <a:gd name="connsiteX24" fmla="*/ 2147987 w 4627560"/>
              <a:gd name="connsiteY24" fmla="*/ 619350 h 1990725"/>
              <a:gd name="connsiteX25" fmla="*/ 2127149 w 4627560"/>
              <a:gd name="connsiteY25" fmla="*/ 596197 h 1990725"/>
              <a:gd name="connsiteX26" fmla="*/ 1138495 w 4627560"/>
              <a:gd name="connsiteY26" fmla="*/ 577673 h 1990725"/>
              <a:gd name="connsiteX27" fmla="*/ 1163963 w 4627560"/>
              <a:gd name="connsiteY27" fmla="*/ 577673 h 1990725"/>
              <a:gd name="connsiteX28" fmla="*/ 1163963 w 4627560"/>
              <a:gd name="connsiteY28" fmla="*/ 684178 h 1990725"/>
              <a:gd name="connsiteX29" fmla="*/ 1138495 w 4627560"/>
              <a:gd name="connsiteY29" fmla="*/ 684178 h 1990725"/>
              <a:gd name="connsiteX30" fmla="*/ 1138495 w 4627560"/>
              <a:gd name="connsiteY30" fmla="*/ 577673 h 1990725"/>
              <a:gd name="connsiteX31" fmla="*/ 573548 w 4627560"/>
              <a:gd name="connsiteY31" fmla="*/ 577673 h 1990725"/>
              <a:gd name="connsiteX32" fmla="*/ 599016 w 4627560"/>
              <a:gd name="connsiteY32" fmla="*/ 577673 h 1990725"/>
              <a:gd name="connsiteX33" fmla="*/ 599016 w 4627560"/>
              <a:gd name="connsiteY33" fmla="*/ 684178 h 1990725"/>
              <a:gd name="connsiteX34" fmla="*/ 573548 w 4627560"/>
              <a:gd name="connsiteY34" fmla="*/ 684178 h 1990725"/>
              <a:gd name="connsiteX35" fmla="*/ 573548 w 4627560"/>
              <a:gd name="connsiteY35" fmla="*/ 577673 h 1990725"/>
              <a:gd name="connsiteX36" fmla="*/ 2261441 w 4627560"/>
              <a:gd name="connsiteY36" fmla="*/ 575358 h 1990725"/>
              <a:gd name="connsiteX37" fmla="*/ 2266071 w 4627560"/>
              <a:gd name="connsiteY37" fmla="*/ 575358 h 1990725"/>
              <a:gd name="connsiteX38" fmla="*/ 2266071 w 4627560"/>
              <a:gd name="connsiteY38" fmla="*/ 600827 h 1990725"/>
              <a:gd name="connsiteX39" fmla="*/ 2259125 w 4627560"/>
              <a:gd name="connsiteY39" fmla="*/ 600827 h 1990725"/>
              <a:gd name="connsiteX40" fmla="*/ 2229025 w 4627560"/>
              <a:gd name="connsiteY40" fmla="*/ 623981 h 1990725"/>
              <a:gd name="connsiteX41" fmla="*/ 2226710 w 4627560"/>
              <a:gd name="connsiteY41" fmla="*/ 640188 h 1990725"/>
              <a:gd name="connsiteX42" fmla="*/ 2226710 w 4627560"/>
              <a:gd name="connsiteY42" fmla="*/ 684179 h 1990725"/>
              <a:gd name="connsiteX43" fmla="*/ 2201241 w 4627560"/>
              <a:gd name="connsiteY43" fmla="*/ 684179 h 1990725"/>
              <a:gd name="connsiteX44" fmla="*/ 2201241 w 4627560"/>
              <a:gd name="connsiteY44" fmla="*/ 577674 h 1990725"/>
              <a:gd name="connsiteX45" fmla="*/ 2226710 w 4627560"/>
              <a:gd name="connsiteY45" fmla="*/ 577674 h 1990725"/>
              <a:gd name="connsiteX46" fmla="*/ 2226710 w 4627560"/>
              <a:gd name="connsiteY46" fmla="*/ 596197 h 1990725"/>
              <a:gd name="connsiteX47" fmla="*/ 2226710 w 4627560"/>
              <a:gd name="connsiteY47" fmla="*/ 603142 h 1990725"/>
              <a:gd name="connsiteX48" fmla="*/ 2261441 w 4627560"/>
              <a:gd name="connsiteY48" fmla="*/ 575358 h 1990725"/>
              <a:gd name="connsiteX49" fmla="*/ 2129464 w 4627560"/>
              <a:gd name="connsiteY49" fmla="*/ 575358 h 1990725"/>
              <a:gd name="connsiteX50" fmla="*/ 2175771 w 4627560"/>
              <a:gd name="connsiteY50" fmla="*/ 626297 h 1990725"/>
              <a:gd name="connsiteX51" fmla="*/ 2175771 w 4627560"/>
              <a:gd name="connsiteY51" fmla="*/ 635558 h 1990725"/>
              <a:gd name="connsiteX52" fmla="*/ 2101680 w 4627560"/>
              <a:gd name="connsiteY52" fmla="*/ 635558 h 1990725"/>
              <a:gd name="connsiteX53" fmla="*/ 2134096 w 4627560"/>
              <a:gd name="connsiteY53" fmla="*/ 663343 h 1990725"/>
              <a:gd name="connsiteX54" fmla="*/ 2164194 w 4627560"/>
              <a:gd name="connsiteY54" fmla="*/ 651765 h 1990725"/>
              <a:gd name="connsiteX55" fmla="*/ 2173455 w 4627560"/>
              <a:gd name="connsiteY55" fmla="*/ 670288 h 1990725"/>
              <a:gd name="connsiteX56" fmla="*/ 2131780 w 4627560"/>
              <a:gd name="connsiteY56" fmla="*/ 686495 h 1990725"/>
              <a:gd name="connsiteX57" fmla="*/ 2073896 w 4627560"/>
              <a:gd name="connsiteY57" fmla="*/ 630927 h 1990725"/>
              <a:gd name="connsiteX58" fmla="*/ 2129464 w 4627560"/>
              <a:gd name="connsiteY58" fmla="*/ 575358 h 1990725"/>
              <a:gd name="connsiteX59" fmla="*/ 1499691 w 4627560"/>
              <a:gd name="connsiteY59" fmla="*/ 575358 h 1990725"/>
              <a:gd name="connsiteX60" fmla="*/ 1534421 w 4627560"/>
              <a:gd name="connsiteY60" fmla="*/ 586935 h 1990725"/>
              <a:gd name="connsiteX61" fmla="*/ 1522843 w 4627560"/>
              <a:gd name="connsiteY61" fmla="*/ 607774 h 1990725"/>
              <a:gd name="connsiteX62" fmla="*/ 1497375 w 4627560"/>
              <a:gd name="connsiteY62" fmla="*/ 598513 h 1990725"/>
              <a:gd name="connsiteX63" fmla="*/ 1483484 w 4627560"/>
              <a:gd name="connsiteY63" fmla="*/ 607774 h 1990725"/>
              <a:gd name="connsiteX64" fmla="*/ 1534421 w 4627560"/>
              <a:gd name="connsiteY64" fmla="*/ 654081 h 1990725"/>
              <a:gd name="connsiteX65" fmla="*/ 1492745 w 4627560"/>
              <a:gd name="connsiteY65" fmla="*/ 686495 h 1990725"/>
              <a:gd name="connsiteX66" fmla="*/ 1451068 w 4627560"/>
              <a:gd name="connsiteY66" fmla="*/ 670288 h 1990725"/>
              <a:gd name="connsiteX67" fmla="*/ 1464961 w 4627560"/>
              <a:gd name="connsiteY67" fmla="*/ 654081 h 1990725"/>
              <a:gd name="connsiteX68" fmla="*/ 1495059 w 4627560"/>
              <a:gd name="connsiteY68" fmla="*/ 665657 h 1990725"/>
              <a:gd name="connsiteX69" fmla="*/ 1508952 w 4627560"/>
              <a:gd name="connsiteY69" fmla="*/ 656395 h 1990725"/>
              <a:gd name="connsiteX70" fmla="*/ 1458013 w 4627560"/>
              <a:gd name="connsiteY70" fmla="*/ 607774 h 1990725"/>
              <a:gd name="connsiteX71" fmla="*/ 1499691 w 4627560"/>
              <a:gd name="connsiteY71" fmla="*/ 575358 h 1990725"/>
              <a:gd name="connsiteX72" fmla="*/ 1261207 w 4627560"/>
              <a:gd name="connsiteY72" fmla="*/ 575358 h 1990725"/>
              <a:gd name="connsiteX73" fmla="*/ 1298253 w 4627560"/>
              <a:gd name="connsiteY73" fmla="*/ 614720 h 1990725"/>
              <a:gd name="connsiteX74" fmla="*/ 1298253 w 4627560"/>
              <a:gd name="connsiteY74" fmla="*/ 684179 h 1990725"/>
              <a:gd name="connsiteX75" fmla="*/ 1272784 w 4627560"/>
              <a:gd name="connsiteY75" fmla="*/ 684179 h 1990725"/>
              <a:gd name="connsiteX76" fmla="*/ 1272784 w 4627560"/>
              <a:gd name="connsiteY76" fmla="*/ 621665 h 1990725"/>
              <a:gd name="connsiteX77" fmla="*/ 1256577 w 4627560"/>
              <a:gd name="connsiteY77" fmla="*/ 600827 h 1990725"/>
              <a:gd name="connsiteX78" fmla="*/ 1228793 w 4627560"/>
              <a:gd name="connsiteY78" fmla="*/ 621665 h 1990725"/>
              <a:gd name="connsiteX79" fmla="*/ 1226477 w 4627560"/>
              <a:gd name="connsiteY79" fmla="*/ 635558 h 1990725"/>
              <a:gd name="connsiteX80" fmla="*/ 1226477 w 4627560"/>
              <a:gd name="connsiteY80" fmla="*/ 684179 h 1990725"/>
              <a:gd name="connsiteX81" fmla="*/ 1198693 w 4627560"/>
              <a:gd name="connsiteY81" fmla="*/ 684179 h 1990725"/>
              <a:gd name="connsiteX82" fmla="*/ 1198693 w 4627560"/>
              <a:gd name="connsiteY82" fmla="*/ 577674 h 1990725"/>
              <a:gd name="connsiteX83" fmla="*/ 1224161 w 4627560"/>
              <a:gd name="connsiteY83" fmla="*/ 577674 h 1990725"/>
              <a:gd name="connsiteX84" fmla="*/ 1224161 w 4627560"/>
              <a:gd name="connsiteY84" fmla="*/ 591565 h 1990725"/>
              <a:gd name="connsiteX85" fmla="*/ 1224161 w 4627560"/>
              <a:gd name="connsiteY85" fmla="*/ 598513 h 1990725"/>
              <a:gd name="connsiteX86" fmla="*/ 1261207 w 4627560"/>
              <a:gd name="connsiteY86" fmla="*/ 575358 h 1990725"/>
              <a:gd name="connsiteX87" fmla="*/ 805083 w 4627560"/>
              <a:gd name="connsiteY87" fmla="*/ 575358 h 1990725"/>
              <a:gd name="connsiteX88" fmla="*/ 837498 w 4627560"/>
              <a:gd name="connsiteY88" fmla="*/ 589251 h 1990725"/>
              <a:gd name="connsiteX89" fmla="*/ 837498 w 4627560"/>
              <a:gd name="connsiteY89" fmla="*/ 586935 h 1990725"/>
              <a:gd name="connsiteX90" fmla="*/ 837498 w 4627560"/>
              <a:gd name="connsiteY90" fmla="*/ 577674 h 1990725"/>
              <a:gd name="connsiteX91" fmla="*/ 862967 w 4627560"/>
              <a:gd name="connsiteY91" fmla="*/ 577674 h 1990725"/>
              <a:gd name="connsiteX92" fmla="*/ 862967 w 4627560"/>
              <a:gd name="connsiteY92" fmla="*/ 677233 h 1990725"/>
              <a:gd name="connsiteX93" fmla="*/ 807399 w 4627560"/>
              <a:gd name="connsiteY93" fmla="*/ 728172 h 1990725"/>
              <a:gd name="connsiteX94" fmla="*/ 770353 w 4627560"/>
              <a:gd name="connsiteY94" fmla="*/ 718910 h 1990725"/>
              <a:gd name="connsiteX95" fmla="*/ 777299 w 4627560"/>
              <a:gd name="connsiteY95" fmla="*/ 698072 h 1990725"/>
              <a:gd name="connsiteX96" fmla="*/ 807399 w 4627560"/>
              <a:gd name="connsiteY96" fmla="*/ 705018 h 1990725"/>
              <a:gd name="connsiteX97" fmla="*/ 837498 w 4627560"/>
              <a:gd name="connsiteY97" fmla="*/ 679549 h 1990725"/>
              <a:gd name="connsiteX98" fmla="*/ 837498 w 4627560"/>
              <a:gd name="connsiteY98" fmla="*/ 672604 h 1990725"/>
              <a:gd name="connsiteX99" fmla="*/ 837498 w 4627560"/>
              <a:gd name="connsiteY99" fmla="*/ 667972 h 1990725"/>
              <a:gd name="connsiteX100" fmla="*/ 807399 w 4627560"/>
              <a:gd name="connsiteY100" fmla="*/ 681865 h 1990725"/>
              <a:gd name="connsiteX101" fmla="*/ 758776 w 4627560"/>
              <a:gd name="connsiteY101" fmla="*/ 628611 h 1990725"/>
              <a:gd name="connsiteX102" fmla="*/ 805083 w 4627560"/>
              <a:gd name="connsiteY102" fmla="*/ 575358 h 1990725"/>
              <a:gd name="connsiteX103" fmla="*/ 696261 w 4627560"/>
              <a:gd name="connsiteY103" fmla="*/ 575358 h 1990725"/>
              <a:gd name="connsiteX104" fmla="*/ 733306 w 4627560"/>
              <a:gd name="connsiteY104" fmla="*/ 614720 h 1990725"/>
              <a:gd name="connsiteX105" fmla="*/ 733306 w 4627560"/>
              <a:gd name="connsiteY105" fmla="*/ 684179 h 1990725"/>
              <a:gd name="connsiteX106" fmla="*/ 707838 w 4627560"/>
              <a:gd name="connsiteY106" fmla="*/ 684179 h 1990725"/>
              <a:gd name="connsiteX107" fmla="*/ 707838 w 4627560"/>
              <a:gd name="connsiteY107" fmla="*/ 621665 h 1990725"/>
              <a:gd name="connsiteX108" fmla="*/ 691631 w 4627560"/>
              <a:gd name="connsiteY108" fmla="*/ 600827 h 1990725"/>
              <a:gd name="connsiteX109" fmla="*/ 663846 w 4627560"/>
              <a:gd name="connsiteY109" fmla="*/ 621665 h 1990725"/>
              <a:gd name="connsiteX110" fmla="*/ 661531 w 4627560"/>
              <a:gd name="connsiteY110" fmla="*/ 635558 h 1990725"/>
              <a:gd name="connsiteX111" fmla="*/ 661531 w 4627560"/>
              <a:gd name="connsiteY111" fmla="*/ 684179 h 1990725"/>
              <a:gd name="connsiteX112" fmla="*/ 636062 w 4627560"/>
              <a:gd name="connsiteY112" fmla="*/ 684179 h 1990725"/>
              <a:gd name="connsiteX113" fmla="*/ 636062 w 4627560"/>
              <a:gd name="connsiteY113" fmla="*/ 577674 h 1990725"/>
              <a:gd name="connsiteX114" fmla="*/ 659215 w 4627560"/>
              <a:gd name="connsiteY114" fmla="*/ 577674 h 1990725"/>
              <a:gd name="connsiteX115" fmla="*/ 659215 w 4627560"/>
              <a:gd name="connsiteY115" fmla="*/ 591565 h 1990725"/>
              <a:gd name="connsiteX116" fmla="*/ 659215 w 4627560"/>
              <a:gd name="connsiteY116" fmla="*/ 598513 h 1990725"/>
              <a:gd name="connsiteX117" fmla="*/ 696261 w 4627560"/>
              <a:gd name="connsiteY117" fmla="*/ 575358 h 1990725"/>
              <a:gd name="connsiteX118" fmla="*/ 1842362 w 4627560"/>
              <a:gd name="connsiteY118" fmla="*/ 573042 h 1990725"/>
              <a:gd name="connsiteX119" fmla="*/ 1886353 w 4627560"/>
              <a:gd name="connsiteY119" fmla="*/ 614719 h 1990725"/>
              <a:gd name="connsiteX120" fmla="*/ 1886353 w 4627560"/>
              <a:gd name="connsiteY120" fmla="*/ 684179 h 1990725"/>
              <a:gd name="connsiteX121" fmla="*/ 1860884 w 4627560"/>
              <a:gd name="connsiteY121" fmla="*/ 684179 h 1990725"/>
              <a:gd name="connsiteX122" fmla="*/ 1860884 w 4627560"/>
              <a:gd name="connsiteY122" fmla="*/ 674918 h 1990725"/>
              <a:gd name="connsiteX123" fmla="*/ 1860884 w 4627560"/>
              <a:gd name="connsiteY123" fmla="*/ 667972 h 1990725"/>
              <a:gd name="connsiteX124" fmla="*/ 1828469 w 4627560"/>
              <a:gd name="connsiteY124" fmla="*/ 686495 h 1990725"/>
              <a:gd name="connsiteX125" fmla="*/ 1791423 w 4627560"/>
              <a:gd name="connsiteY125" fmla="*/ 654079 h 1990725"/>
              <a:gd name="connsiteX126" fmla="*/ 1856253 w 4627560"/>
              <a:gd name="connsiteY126" fmla="*/ 617034 h 1990725"/>
              <a:gd name="connsiteX127" fmla="*/ 1860884 w 4627560"/>
              <a:gd name="connsiteY127" fmla="*/ 617034 h 1990725"/>
              <a:gd name="connsiteX128" fmla="*/ 1860884 w 4627560"/>
              <a:gd name="connsiteY128" fmla="*/ 614719 h 1990725"/>
              <a:gd name="connsiteX129" fmla="*/ 1840046 w 4627560"/>
              <a:gd name="connsiteY129" fmla="*/ 596195 h 1990725"/>
              <a:gd name="connsiteX130" fmla="*/ 1809946 w 4627560"/>
              <a:gd name="connsiteY130" fmla="*/ 605458 h 1990725"/>
              <a:gd name="connsiteX131" fmla="*/ 1800685 w 4627560"/>
              <a:gd name="connsiteY131" fmla="*/ 586935 h 1990725"/>
              <a:gd name="connsiteX132" fmla="*/ 1842362 w 4627560"/>
              <a:gd name="connsiteY132" fmla="*/ 573042 h 1990725"/>
              <a:gd name="connsiteX133" fmla="*/ 379059 w 4627560"/>
              <a:gd name="connsiteY133" fmla="*/ 573042 h 1990725"/>
              <a:gd name="connsiteX134" fmla="*/ 423050 w 4627560"/>
              <a:gd name="connsiteY134" fmla="*/ 614719 h 1990725"/>
              <a:gd name="connsiteX135" fmla="*/ 423050 w 4627560"/>
              <a:gd name="connsiteY135" fmla="*/ 684179 h 1990725"/>
              <a:gd name="connsiteX136" fmla="*/ 397582 w 4627560"/>
              <a:gd name="connsiteY136" fmla="*/ 684179 h 1990725"/>
              <a:gd name="connsiteX137" fmla="*/ 397582 w 4627560"/>
              <a:gd name="connsiteY137" fmla="*/ 674918 h 1990725"/>
              <a:gd name="connsiteX138" fmla="*/ 397582 w 4627560"/>
              <a:gd name="connsiteY138" fmla="*/ 667972 h 1990725"/>
              <a:gd name="connsiteX139" fmla="*/ 365166 w 4627560"/>
              <a:gd name="connsiteY139" fmla="*/ 686495 h 1990725"/>
              <a:gd name="connsiteX140" fmla="*/ 328120 w 4627560"/>
              <a:gd name="connsiteY140" fmla="*/ 654079 h 1990725"/>
              <a:gd name="connsiteX141" fmla="*/ 392950 w 4627560"/>
              <a:gd name="connsiteY141" fmla="*/ 617034 h 1990725"/>
              <a:gd name="connsiteX142" fmla="*/ 397582 w 4627560"/>
              <a:gd name="connsiteY142" fmla="*/ 617034 h 1990725"/>
              <a:gd name="connsiteX143" fmla="*/ 397582 w 4627560"/>
              <a:gd name="connsiteY143" fmla="*/ 614719 h 1990725"/>
              <a:gd name="connsiteX144" fmla="*/ 376743 w 4627560"/>
              <a:gd name="connsiteY144" fmla="*/ 596195 h 1990725"/>
              <a:gd name="connsiteX145" fmla="*/ 346643 w 4627560"/>
              <a:gd name="connsiteY145" fmla="*/ 605458 h 1990725"/>
              <a:gd name="connsiteX146" fmla="*/ 337381 w 4627560"/>
              <a:gd name="connsiteY146" fmla="*/ 586935 h 1990725"/>
              <a:gd name="connsiteX147" fmla="*/ 379059 w 4627560"/>
              <a:gd name="connsiteY147" fmla="*/ 573042 h 1990725"/>
              <a:gd name="connsiteX148" fmla="*/ 2004437 w 4627560"/>
              <a:gd name="connsiteY148" fmla="*/ 549888 h 1990725"/>
              <a:gd name="connsiteX149" fmla="*/ 2029906 w 4627560"/>
              <a:gd name="connsiteY149" fmla="*/ 549888 h 1990725"/>
              <a:gd name="connsiteX150" fmla="*/ 2029906 w 4627560"/>
              <a:gd name="connsiteY150" fmla="*/ 579988 h 1990725"/>
              <a:gd name="connsiteX151" fmla="*/ 2053058 w 4627560"/>
              <a:gd name="connsiteY151" fmla="*/ 579988 h 1990725"/>
              <a:gd name="connsiteX152" fmla="*/ 2053058 w 4627560"/>
              <a:gd name="connsiteY152" fmla="*/ 600827 h 1990725"/>
              <a:gd name="connsiteX153" fmla="*/ 2029906 w 4627560"/>
              <a:gd name="connsiteY153" fmla="*/ 600827 h 1990725"/>
              <a:gd name="connsiteX154" fmla="*/ 2029906 w 4627560"/>
              <a:gd name="connsiteY154" fmla="*/ 642502 h 1990725"/>
              <a:gd name="connsiteX155" fmla="*/ 2050744 w 4627560"/>
              <a:gd name="connsiteY155" fmla="*/ 663341 h 1990725"/>
              <a:gd name="connsiteX156" fmla="*/ 2055374 w 4627560"/>
              <a:gd name="connsiteY156" fmla="*/ 663341 h 1990725"/>
              <a:gd name="connsiteX157" fmla="*/ 2055374 w 4627560"/>
              <a:gd name="connsiteY157" fmla="*/ 686493 h 1990725"/>
              <a:gd name="connsiteX158" fmla="*/ 2046113 w 4627560"/>
              <a:gd name="connsiteY158" fmla="*/ 686493 h 1990725"/>
              <a:gd name="connsiteX159" fmla="*/ 2002121 w 4627560"/>
              <a:gd name="connsiteY159" fmla="*/ 647134 h 1990725"/>
              <a:gd name="connsiteX160" fmla="*/ 2002121 w 4627560"/>
              <a:gd name="connsiteY160" fmla="*/ 600827 h 1990725"/>
              <a:gd name="connsiteX161" fmla="*/ 1990544 w 4627560"/>
              <a:gd name="connsiteY161" fmla="*/ 600827 h 1990725"/>
              <a:gd name="connsiteX162" fmla="*/ 1990544 w 4627560"/>
              <a:gd name="connsiteY162" fmla="*/ 579988 h 1990725"/>
              <a:gd name="connsiteX163" fmla="*/ 2004437 w 4627560"/>
              <a:gd name="connsiteY163" fmla="*/ 579988 h 1990725"/>
              <a:gd name="connsiteX164" fmla="*/ 2004437 w 4627560"/>
              <a:gd name="connsiteY164" fmla="*/ 549888 h 1990725"/>
              <a:gd name="connsiteX165" fmla="*/ 1921084 w 4627560"/>
              <a:gd name="connsiteY165" fmla="*/ 549888 h 1990725"/>
              <a:gd name="connsiteX166" fmla="*/ 1946553 w 4627560"/>
              <a:gd name="connsiteY166" fmla="*/ 549888 h 1990725"/>
              <a:gd name="connsiteX167" fmla="*/ 1946553 w 4627560"/>
              <a:gd name="connsiteY167" fmla="*/ 579988 h 1990725"/>
              <a:gd name="connsiteX168" fmla="*/ 1969705 w 4627560"/>
              <a:gd name="connsiteY168" fmla="*/ 579988 h 1990725"/>
              <a:gd name="connsiteX169" fmla="*/ 1969705 w 4627560"/>
              <a:gd name="connsiteY169" fmla="*/ 600827 h 1990725"/>
              <a:gd name="connsiteX170" fmla="*/ 1946553 w 4627560"/>
              <a:gd name="connsiteY170" fmla="*/ 600827 h 1990725"/>
              <a:gd name="connsiteX171" fmla="*/ 1946553 w 4627560"/>
              <a:gd name="connsiteY171" fmla="*/ 642502 h 1990725"/>
              <a:gd name="connsiteX172" fmla="*/ 1967391 w 4627560"/>
              <a:gd name="connsiteY172" fmla="*/ 663341 h 1990725"/>
              <a:gd name="connsiteX173" fmla="*/ 1972021 w 4627560"/>
              <a:gd name="connsiteY173" fmla="*/ 663341 h 1990725"/>
              <a:gd name="connsiteX174" fmla="*/ 1972021 w 4627560"/>
              <a:gd name="connsiteY174" fmla="*/ 686493 h 1990725"/>
              <a:gd name="connsiteX175" fmla="*/ 1962760 w 4627560"/>
              <a:gd name="connsiteY175" fmla="*/ 686493 h 1990725"/>
              <a:gd name="connsiteX176" fmla="*/ 1918768 w 4627560"/>
              <a:gd name="connsiteY176" fmla="*/ 647134 h 1990725"/>
              <a:gd name="connsiteX177" fmla="*/ 1918768 w 4627560"/>
              <a:gd name="connsiteY177" fmla="*/ 600827 h 1990725"/>
              <a:gd name="connsiteX178" fmla="*/ 1907191 w 4627560"/>
              <a:gd name="connsiteY178" fmla="*/ 600827 h 1990725"/>
              <a:gd name="connsiteX179" fmla="*/ 1907191 w 4627560"/>
              <a:gd name="connsiteY179" fmla="*/ 579988 h 1990725"/>
              <a:gd name="connsiteX180" fmla="*/ 1921084 w 4627560"/>
              <a:gd name="connsiteY180" fmla="*/ 579988 h 1990725"/>
              <a:gd name="connsiteX181" fmla="*/ 1921084 w 4627560"/>
              <a:gd name="connsiteY181" fmla="*/ 549888 h 1990725"/>
              <a:gd name="connsiteX182" fmla="*/ 1627033 w 4627560"/>
              <a:gd name="connsiteY182" fmla="*/ 535996 h 1990725"/>
              <a:gd name="connsiteX183" fmla="*/ 1654818 w 4627560"/>
              <a:gd name="connsiteY183" fmla="*/ 535996 h 1990725"/>
              <a:gd name="connsiteX184" fmla="*/ 1684916 w 4627560"/>
              <a:gd name="connsiteY184" fmla="*/ 610087 h 1990725"/>
              <a:gd name="connsiteX185" fmla="*/ 1691863 w 4627560"/>
              <a:gd name="connsiteY185" fmla="*/ 630926 h 1990725"/>
              <a:gd name="connsiteX186" fmla="*/ 1698809 w 4627560"/>
              <a:gd name="connsiteY186" fmla="*/ 610087 h 1990725"/>
              <a:gd name="connsiteX187" fmla="*/ 1728908 w 4627560"/>
              <a:gd name="connsiteY187" fmla="*/ 535996 h 1990725"/>
              <a:gd name="connsiteX188" fmla="*/ 1756693 w 4627560"/>
              <a:gd name="connsiteY188" fmla="*/ 535996 h 1990725"/>
              <a:gd name="connsiteX189" fmla="*/ 1768268 w 4627560"/>
              <a:gd name="connsiteY189" fmla="*/ 684178 h 1990725"/>
              <a:gd name="connsiteX190" fmla="*/ 1740484 w 4627560"/>
              <a:gd name="connsiteY190" fmla="*/ 684178 h 1990725"/>
              <a:gd name="connsiteX191" fmla="*/ 1733538 w 4627560"/>
              <a:gd name="connsiteY191" fmla="*/ 600826 h 1990725"/>
              <a:gd name="connsiteX192" fmla="*/ 1733538 w 4627560"/>
              <a:gd name="connsiteY192" fmla="*/ 577673 h 1990725"/>
              <a:gd name="connsiteX193" fmla="*/ 1726593 w 4627560"/>
              <a:gd name="connsiteY193" fmla="*/ 600826 h 1990725"/>
              <a:gd name="connsiteX194" fmla="*/ 1703439 w 4627560"/>
              <a:gd name="connsiteY194" fmla="*/ 658710 h 1990725"/>
              <a:gd name="connsiteX195" fmla="*/ 1680286 w 4627560"/>
              <a:gd name="connsiteY195" fmla="*/ 658710 h 1990725"/>
              <a:gd name="connsiteX196" fmla="*/ 1657132 w 4627560"/>
              <a:gd name="connsiteY196" fmla="*/ 600826 h 1990725"/>
              <a:gd name="connsiteX197" fmla="*/ 1647870 w 4627560"/>
              <a:gd name="connsiteY197" fmla="*/ 577673 h 1990725"/>
              <a:gd name="connsiteX198" fmla="*/ 1647870 w 4627560"/>
              <a:gd name="connsiteY198" fmla="*/ 600826 h 1990725"/>
              <a:gd name="connsiteX199" fmla="*/ 1640925 w 4627560"/>
              <a:gd name="connsiteY199" fmla="*/ 684178 h 1990725"/>
              <a:gd name="connsiteX200" fmla="*/ 1613141 w 4627560"/>
              <a:gd name="connsiteY200" fmla="*/ 684178 h 1990725"/>
              <a:gd name="connsiteX201" fmla="*/ 1627033 w 4627560"/>
              <a:gd name="connsiteY201" fmla="*/ 535996 h 1990725"/>
              <a:gd name="connsiteX202" fmla="*/ 1400129 w 4627560"/>
              <a:gd name="connsiteY202" fmla="*/ 535996 h 1990725"/>
              <a:gd name="connsiteX203" fmla="*/ 1425598 w 4627560"/>
              <a:gd name="connsiteY203" fmla="*/ 535996 h 1990725"/>
              <a:gd name="connsiteX204" fmla="*/ 1425598 w 4627560"/>
              <a:gd name="connsiteY204" fmla="*/ 684178 h 1990725"/>
              <a:gd name="connsiteX205" fmla="*/ 1400129 w 4627560"/>
              <a:gd name="connsiteY205" fmla="*/ 684178 h 1990725"/>
              <a:gd name="connsiteX206" fmla="*/ 1400129 w 4627560"/>
              <a:gd name="connsiteY206" fmla="*/ 674917 h 1990725"/>
              <a:gd name="connsiteX207" fmla="*/ 1400129 w 4627560"/>
              <a:gd name="connsiteY207" fmla="*/ 667971 h 1990725"/>
              <a:gd name="connsiteX208" fmla="*/ 1367713 w 4627560"/>
              <a:gd name="connsiteY208" fmla="*/ 686494 h 1990725"/>
              <a:gd name="connsiteX209" fmla="*/ 1321407 w 4627560"/>
              <a:gd name="connsiteY209" fmla="*/ 630926 h 1990725"/>
              <a:gd name="connsiteX210" fmla="*/ 1370029 w 4627560"/>
              <a:gd name="connsiteY210" fmla="*/ 575358 h 1990725"/>
              <a:gd name="connsiteX211" fmla="*/ 1400129 w 4627560"/>
              <a:gd name="connsiteY211" fmla="*/ 589249 h 1990725"/>
              <a:gd name="connsiteX212" fmla="*/ 1400129 w 4627560"/>
              <a:gd name="connsiteY212" fmla="*/ 582303 h 1990725"/>
              <a:gd name="connsiteX213" fmla="*/ 1400129 w 4627560"/>
              <a:gd name="connsiteY213" fmla="*/ 535996 h 1990725"/>
              <a:gd name="connsiteX214" fmla="*/ 1138495 w 4627560"/>
              <a:gd name="connsiteY214" fmla="*/ 535996 h 1990725"/>
              <a:gd name="connsiteX215" fmla="*/ 1163963 w 4627560"/>
              <a:gd name="connsiteY215" fmla="*/ 535996 h 1990725"/>
              <a:gd name="connsiteX216" fmla="*/ 1163963 w 4627560"/>
              <a:gd name="connsiteY216" fmla="*/ 559150 h 1990725"/>
              <a:gd name="connsiteX217" fmla="*/ 1138495 w 4627560"/>
              <a:gd name="connsiteY217" fmla="*/ 559150 h 1990725"/>
              <a:gd name="connsiteX218" fmla="*/ 1138495 w 4627560"/>
              <a:gd name="connsiteY218" fmla="*/ 535996 h 1990725"/>
              <a:gd name="connsiteX219" fmla="*/ 962528 w 4627560"/>
              <a:gd name="connsiteY219" fmla="*/ 535996 h 1990725"/>
              <a:gd name="connsiteX220" fmla="*/ 990312 w 4627560"/>
              <a:gd name="connsiteY220" fmla="*/ 535996 h 1990725"/>
              <a:gd name="connsiteX221" fmla="*/ 1020412 w 4627560"/>
              <a:gd name="connsiteY221" fmla="*/ 610087 h 1990725"/>
              <a:gd name="connsiteX222" fmla="*/ 1027358 w 4627560"/>
              <a:gd name="connsiteY222" fmla="*/ 630926 h 1990725"/>
              <a:gd name="connsiteX223" fmla="*/ 1034304 w 4627560"/>
              <a:gd name="connsiteY223" fmla="*/ 610087 h 1990725"/>
              <a:gd name="connsiteX224" fmla="*/ 1064404 w 4627560"/>
              <a:gd name="connsiteY224" fmla="*/ 535996 h 1990725"/>
              <a:gd name="connsiteX225" fmla="*/ 1092188 w 4627560"/>
              <a:gd name="connsiteY225" fmla="*/ 535996 h 1990725"/>
              <a:gd name="connsiteX226" fmla="*/ 1106079 w 4627560"/>
              <a:gd name="connsiteY226" fmla="*/ 684178 h 1990725"/>
              <a:gd name="connsiteX227" fmla="*/ 1078295 w 4627560"/>
              <a:gd name="connsiteY227" fmla="*/ 684178 h 1990725"/>
              <a:gd name="connsiteX228" fmla="*/ 1071349 w 4627560"/>
              <a:gd name="connsiteY228" fmla="*/ 600826 h 1990725"/>
              <a:gd name="connsiteX229" fmla="*/ 1071349 w 4627560"/>
              <a:gd name="connsiteY229" fmla="*/ 577673 h 1990725"/>
              <a:gd name="connsiteX230" fmla="*/ 1064404 w 4627560"/>
              <a:gd name="connsiteY230" fmla="*/ 600826 h 1990725"/>
              <a:gd name="connsiteX231" fmla="*/ 1041249 w 4627560"/>
              <a:gd name="connsiteY231" fmla="*/ 658710 h 1990725"/>
              <a:gd name="connsiteX232" fmla="*/ 1018097 w 4627560"/>
              <a:gd name="connsiteY232" fmla="*/ 658710 h 1990725"/>
              <a:gd name="connsiteX233" fmla="*/ 994942 w 4627560"/>
              <a:gd name="connsiteY233" fmla="*/ 600826 h 1990725"/>
              <a:gd name="connsiteX234" fmla="*/ 985681 w 4627560"/>
              <a:gd name="connsiteY234" fmla="*/ 577673 h 1990725"/>
              <a:gd name="connsiteX235" fmla="*/ 985681 w 4627560"/>
              <a:gd name="connsiteY235" fmla="*/ 600826 h 1990725"/>
              <a:gd name="connsiteX236" fmla="*/ 978735 w 4627560"/>
              <a:gd name="connsiteY236" fmla="*/ 684178 h 1990725"/>
              <a:gd name="connsiteX237" fmla="*/ 950951 w 4627560"/>
              <a:gd name="connsiteY237" fmla="*/ 684178 h 1990725"/>
              <a:gd name="connsiteX238" fmla="*/ 962528 w 4627560"/>
              <a:gd name="connsiteY238" fmla="*/ 535996 h 1990725"/>
              <a:gd name="connsiteX239" fmla="*/ 573548 w 4627560"/>
              <a:gd name="connsiteY239" fmla="*/ 535996 h 1990725"/>
              <a:gd name="connsiteX240" fmla="*/ 599016 w 4627560"/>
              <a:gd name="connsiteY240" fmla="*/ 535996 h 1990725"/>
              <a:gd name="connsiteX241" fmla="*/ 599016 w 4627560"/>
              <a:gd name="connsiteY241" fmla="*/ 559150 h 1990725"/>
              <a:gd name="connsiteX242" fmla="*/ 573548 w 4627560"/>
              <a:gd name="connsiteY242" fmla="*/ 559150 h 1990725"/>
              <a:gd name="connsiteX243" fmla="*/ 573548 w 4627560"/>
              <a:gd name="connsiteY243" fmla="*/ 535996 h 1990725"/>
              <a:gd name="connsiteX244" fmla="*/ 455465 w 4627560"/>
              <a:gd name="connsiteY244" fmla="*/ 535996 h 1990725"/>
              <a:gd name="connsiteX245" fmla="*/ 480933 w 4627560"/>
              <a:gd name="connsiteY245" fmla="*/ 535996 h 1990725"/>
              <a:gd name="connsiteX246" fmla="*/ 480933 w 4627560"/>
              <a:gd name="connsiteY246" fmla="*/ 614719 h 1990725"/>
              <a:gd name="connsiteX247" fmla="*/ 494826 w 4627560"/>
              <a:gd name="connsiteY247" fmla="*/ 614719 h 1990725"/>
              <a:gd name="connsiteX248" fmla="*/ 520294 w 4627560"/>
              <a:gd name="connsiteY248" fmla="*/ 577673 h 1990725"/>
              <a:gd name="connsiteX249" fmla="*/ 550395 w 4627560"/>
              <a:gd name="connsiteY249" fmla="*/ 577673 h 1990725"/>
              <a:gd name="connsiteX250" fmla="*/ 517978 w 4627560"/>
              <a:gd name="connsiteY250" fmla="*/ 626294 h 1990725"/>
              <a:gd name="connsiteX251" fmla="*/ 555024 w 4627560"/>
              <a:gd name="connsiteY251" fmla="*/ 684178 h 1990725"/>
              <a:gd name="connsiteX252" fmla="*/ 524926 w 4627560"/>
              <a:gd name="connsiteY252" fmla="*/ 684178 h 1990725"/>
              <a:gd name="connsiteX253" fmla="*/ 497142 w 4627560"/>
              <a:gd name="connsiteY253" fmla="*/ 637871 h 1990725"/>
              <a:gd name="connsiteX254" fmla="*/ 480933 w 4627560"/>
              <a:gd name="connsiteY254" fmla="*/ 637871 h 1990725"/>
              <a:gd name="connsiteX255" fmla="*/ 480933 w 4627560"/>
              <a:gd name="connsiteY255" fmla="*/ 684178 h 1990725"/>
              <a:gd name="connsiteX256" fmla="*/ 455465 w 4627560"/>
              <a:gd name="connsiteY256" fmla="*/ 684178 h 1990725"/>
              <a:gd name="connsiteX257" fmla="*/ 455465 w 4627560"/>
              <a:gd name="connsiteY257" fmla="*/ 535996 h 1990725"/>
              <a:gd name="connsiteX258" fmla="*/ 163729 w 4627560"/>
              <a:gd name="connsiteY258" fmla="*/ 535996 h 1990725"/>
              <a:gd name="connsiteX259" fmla="*/ 191513 w 4627560"/>
              <a:gd name="connsiteY259" fmla="*/ 535996 h 1990725"/>
              <a:gd name="connsiteX260" fmla="*/ 221613 w 4627560"/>
              <a:gd name="connsiteY260" fmla="*/ 610087 h 1990725"/>
              <a:gd name="connsiteX261" fmla="*/ 228559 w 4627560"/>
              <a:gd name="connsiteY261" fmla="*/ 630926 h 1990725"/>
              <a:gd name="connsiteX262" fmla="*/ 235505 w 4627560"/>
              <a:gd name="connsiteY262" fmla="*/ 610087 h 1990725"/>
              <a:gd name="connsiteX263" fmla="*/ 265605 w 4627560"/>
              <a:gd name="connsiteY263" fmla="*/ 535996 h 1990725"/>
              <a:gd name="connsiteX264" fmla="*/ 295705 w 4627560"/>
              <a:gd name="connsiteY264" fmla="*/ 535996 h 1990725"/>
              <a:gd name="connsiteX265" fmla="*/ 307282 w 4627560"/>
              <a:gd name="connsiteY265" fmla="*/ 684178 h 1990725"/>
              <a:gd name="connsiteX266" fmla="*/ 279496 w 4627560"/>
              <a:gd name="connsiteY266" fmla="*/ 684178 h 1990725"/>
              <a:gd name="connsiteX267" fmla="*/ 272550 w 4627560"/>
              <a:gd name="connsiteY267" fmla="*/ 600826 h 1990725"/>
              <a:gd name="connsiteX268" fmla="*/ 272550 w 4627560"/>
              <a:gd name="connsiteY268" fmla="*/ 577673 h 1990725"/>
              <a:gd name="connsiteX269" fmla="*/ 265605 w 4627560"/>
              <a:gd name="connsiteY269" fmla="*/ 600826 h 1990725"/>
              <a:gd name="connsiteX270" fmla="*/ 242450 w 4627560"/>
              <a:gd name="connsiteY270" fmla="*/ 658710 h 1990725"/>
              <a:gd name="connsiteX271" fmla="*/ 219298 w 4627560"/>
              <a:gd name="connsiteY271" fmla="*/ 658710 h 1990725"/>
              <a:gd name="connsiteX272" fmla="*/ 196143 w 4627560"/>
              <a:gd name="connsiteY272" fmla="*/ 600826 h 1990725"/>
              <a:gd name="connsiteX273" fmla="*/ 186882 w 4627560"/>
              <a:gd name="connsiteY273" fmla="*/ 577673 h 1990725"/>
              <a:gd name="connsiteX274" fmla="*/ 186882 w 4627560"/>
              <a:gd name="connsiteY274" fmla="*/ 600826 h 1990725"/>
              <a:gd name="connsiteX275" fmla="*/ 179937 w 4627560"/>
              <a:gd name="connsiteY275" fmla="*/ 684178 h 1990725"/>
              <a:gd name="connsiteX276" fmla="*/ 152152 w 4627560"/>
              <a:gd name="connsiteY276" fmla="*/ 684178 h 1990725"/>
              <a:gd name="connsiteX277" fmla="*/ 163729 w 4627560"/>
              <a:gd name="connsiteY277" fmla="*/ 535996 h 1990725"/>
              <a:gd name="connsiteX278" fmla="*/ 3727060 w 4627560"/>
              <a:gd name="connsiteY278" fmla="*/ 397075 h 1990725"/>
              <a:gd name="connsiteX279" fmla="*/ 3696961 w 4627560"/>
              <a:gd name="connsiteY279" fmla="*/ 410966 h 1990725"/>
              <a:gd name="connsiteX280" fmla="*/ 3710853 w 4627560"/>
              <a:gd name="connsiteY280" fmla="*/ 422543 h 1990725"/>
              <a:gd name="connsiteX281" fmla="*/ 3731692 w 4627560"/>
              <a:gd name="connsiteY281" fmla="*/ 399391 h 1990725"/>
              <a:gd name="connsiteX282" fmla="*/ 3731692 w 4627560"/>
              <a:gd name="connsiteY282" fmla="*/ 397075 h 1990725"/>
              <a:gd name="connsiteX283" fmla="*/ 3727060 w 4627560"/>
              <a:gd name="connsiteY283" fmla="*/ 397075 h 1990725"/>
              <a:gd name="connsiteX284" fmla="*/ 485567 w 4627560"/>
              <a:gd name="connsiteY284" fmla="*/ 397075 h 1990725"/>
              <a:gd name="connsiteX285" fmla="*/ 455467 w 4627560"/>
              <a:gd name="connsiteY285" fmla="*/ 410966 h 1990725"/>
              <a:gd name="connsiteX286" fmla="*/ 469360 w 4627560"/>
              <a:gd name="connsiteY286" fmla="*/ 422543 h 1990725"/>
              <a:gd name="connsiteX287" fmla="*/ 490199 w 4627560"/>
              <a:gd name="connsiteY287" fmla="*/ 399391 h 1990725"/>
              <a:gd name="connsiteX288" fmla="*/ 490199 w 4627560"/>
              <a:gd name="connsiteY288" fmla="*/ 397075 h 1990725"/>
              <a:gd name="connsiteX289" fmla="*/ 485567 w 4627560"/>
              <a:gd name="connsiteY289" fmla="*/ 397075 h 1990725"/>
              <a:gd name="connsiteX290" fmla="*/ 3558040 w 4627560"/>
              <a:gd name="connsiteY290" fmla="*/ 355399 h 1990725"/>
              <a:gd name="connsiteX291" fmla="*/ 3532570 w 4627560"/>
              <a:gd name="connsiteY291" fmla="*/ 387813 h 1990725"/>
              <a:gd name="connsiteX292" fmla="*/ 3558040 w 4627560"/>
              <a:gd name="connsiteY292" fmla="*/ 420228 h 1990725"/>
              <a:gd name="connsiteX293" fmla="*/ 3583509 w 4627560"/>
              <a:gd name="connsiteY293" fmla="*/ 387813 h 1990725"/>
              <a:gd name="connsiteX294" fmla="*/ 3558040 w 4627560"/>
              <a:gd name="connsiteY294" fmla="*/ 355399 h 1990725"/>
              <a:gd name="connsiteX295" fmla="*/ 2909739 w 4627560"/>
              <a:gd name="connsiteY295" fmla="*/ 355399 h 1990725"/>
              <a:gd name="connsiteX296" fmla="*/ 2879639 w 4627560"/>
              <a:gd name="connsiteY296" fmla="*/ 387814 h 1990725"/>
              <a:gd name="connsiteX297" fmla="*/ 2909739 w 4627560"/>
              <a:gd name="connsiteY297" fmla="*/ 420228 h 1990725"/>
              <a:gd name="connsiteX298" fmla="*/ 2939839 w 4627560"/>
              <a:gd name="connsiteY298" fmla="*/ 387814 h 1990725"/>
              <a:gd name="connsiteX299" fmla="*/ 2909739 w 4627560"/>
              <a:gd name="connsiteY299" fmla="*/ 355399 h 1990725"/>
              <a:gd name="connsiteX300" fmla="*/ 3294090 w 4627560"/>
              <a:gd name="connsiteY300" fmla="*/ 353083 h 1990725"/>
              <a:gd name="connsiteX301" fmla="*/ 3273251 w 4627560"/>
              <a:gd name="connsiteY301" fmla="*/ 371606 h 1990725"/>
              <a:gd name="connsiteX302" fmla="*/ 3310297 w 4627560"/>
              <a:gd name="connsiteY302" fmla="*/ 371606 h 1990725"/>
              <a:gd name="connsiteX303" fmla="*/ 3294090 w 4627560"/>
              <a:gd name="connsiteY303" fmla="*/ 353083 h 1990725"/>
              <a:gd name="connsiteX304" fmla="*/ 1937291 w 4627560"/>
              <a:gd name="connsiteY304" fmla="*/ 353083 h 1990725"/>
              <a:gd name="connsiteX305" fmla="*/ 1916452 w 4627560"/>
              <a:gd name="connsiteY305" fmla="*/ 371606 h 1990725"/>
              <a:gd name="connsiteX306" fmla="*/ 1953498 w 4627560"/>
              <a:gd name="connsiteY306" fmla="*/ 371606 h 1990725"/>
              <a:gd name="connsiteX307" fmla="*/ 1937291 w 4627560"/>
              <a:gd name="connsiteY307" fmla="*/ 353083 h 1990725"/>
              <a:gd name="connsiteX308" fmla="*/ 2266071 w 4627560"/>
              <a:gd name="connsiteY308" fmla="*/ 322985 h 1990725"/>
              <a:gd name="connsiteX309" fmla="*/ 2310062 w 4627560"/>
              <a:gd name="connsiteY309" fmla="*/ 322985 h 1990725"/>
              <a:gd name="connsiteX310" fmla="*/ 2310062 w 4627560"/>
              <a:gd name="connsiteY310" fmla="*/ 452644 h 1990725"/>
              <a:gd name="connsiteX311" fmla="*/ 2266071 w 4627560"/>
              <a:gd name="connsiteY311" fmla="*/ 452644 h 1990725"/>
              <a:gd name="connsiteX312" fmla="*/ 2266071 w 4627560"/>
              <a:gd name="connsiteY312" fmla="*/ 322985 h 1990725"/>
              <a:gd name="connsiteX313" fmla="*/ 1647875 w 4627560"/>
              <a:gd name="connsiteY313" fmla="*/ 322985 h 1990725"/>
              <a:gd name="connsiteX314" fmla="*/ 1691866 w 4627560"/>
              <a:gd name="connsiteY314" fmla="*/ 322985 h 1990725"/>
              <a:gd name="connsiteX315" fmla="*/ 1691866 w 4627560"/>
              <a:gd name="connsiteY315" fmla="*/ 452644 h 1990725"/>
              <a:gd name="connsiteX316" fmla="*/ 1647875 w 4627560"/>
              <a:gd name="connsiteY316" fmla="*/ 452644 h 1990725"/>
              <a:gd name="connsiteX317" fmla="*/ 1647875 w 4627560"/>
              <a:gd name="connsiteY317" fmla="*/ 322985 h 1990725"/>
              <a:gd name="connsiteX318" fmla="*/ 3379758 w 4627560"/>
              <a:gd name="connsiteY318" fmla="*/ 322984 h 1990725"/>
              <a:gd name="connsiteX319" fmla="*/ 3382074 w 4627560"/>
              <a:gd name="connsiteY319" fmla="*/ 322984 h 1990725"/>
              <a:gd name="connsiteX320" fmla="*/ 3423749 w 4627560"/>
              <a:gd name="connsiteY320" fmla="*/ 322984 h 1990725"/>
              <a:gd name="connsiteX321" fmla="*/ 3423749 w 4627560"/>
              <a:gd name="connsiteY321" fmla="*/ 346139 h 1990725"/>
              <a:gd name="connsiteX322" fmla="*/ 3423749 w 4627560"/>
              <a:gd name="connsiteY322" fmla="*/ 355400 h 1990725"/>
              <a:gd name="connsiteX323" fmla="*/ 3465426 w 4627560"/>
              <a:gd name="connsiteY323" fmla="*/ 322984 h 1990725"/>
              <a:gd name="connsiteX324" fmla="*/ 3470058 w 4627560"/>
              <a:gd name="connsiteY324" fmla="*/ 322984 h 1990725"/>
              <a:gd name="connsiteX325" fmla="*/ 3470058 w 4627560"/>
              <a:gd name="connsiteY325" fmla="*/ 366976 h 1990725"/>
              <a:gd name="connsiteX326" fmla="*/ 3460795 w 4627560"/>
              <a:gd name="connsiteY326" fmla="*/ 366976 h 1990725"/>
              <a:gd name="connsiteX327" fmla="*/ 3426065 w 4627560"/>
              <a:gd name="connsiteY327" fmla="*/ 390130 h 1990725"/>
              <a:gd name="connsiteX328" fmla="*/ 3423749 w 4627560"/>
              <a:gd name="connsiteY328" fmla="*/ 408653 h 1990725"/>
              <a:gd name="connsiteX329" fmla="*/ 3423749 w 4627560"/>
              <a:gd name="connsiteY329" fmla="*/ 452644 h 1990725"/>
              <a:gd name="connsiteX330" fmla="*/ 3379758 w 4627560"/>
              <a:gd name="connsiteY330" fmla="*/ 452644 h 1990725"/>
              <a:gd name="connsiteX331" fmla="*/ 3379758 w 4627560"/>
              <a:gd name="connsiteY331" fmla="*/ 322984 h 1990725"/>
              <a:gd name="connsiteX332" fmla="*/ 2025275 w 4627560"/>
              <a:gd name="connsiteY332" fmla="*/ 322984 h 1990725"/>
              <a:gd name="connsiteX333" fmla="*/ 2027591 w 4627560"/>
              <a:gd name="connsiteY333" fmla="*/ 322984 h 1990725"/>
              <a:gd name="connsiteX334" fmla="*/ 2069266 w 4627560"/>
              <a:gd name="connsiteY334" fmla="*/ 322984 h 1990725"/>
              <a:gd name="connsiteX335" fmla="*/ 2069266 w 4627560"/>
              <a:gd name="connsiteY335" fmla="*/ 346139 h 1990725"/>
              <a:gd name="connsiteX336" fmla="*/ 2069266 w 4627560"/>
              <a:gd name="connsiteY336" fmla="*/ 355400 h 1990725"/>
              <a:gd name="connsiteX337" fmla="*/ 2110943 w 4627560"/>
              <a:gd name="connsiteY337" fmla="*/ 322984 h 1990725"/>
              <a:gd name="connsiteX338" fmla="*/ 2115573 w 4627560"/>
              <a:gd name="connsiteY338" fmla="*/ 322984 h 1990725"/>
              <a:gd name="connsiteX339" fmla="*/ 2115573 w 4627560"/>
              <a:gd name="connsiteY339" fmla="*/ 366976 h 1990725"/>
              <a:gd name="connsiteX340" fmla="*/ 2106312 w 4627560"/>
              <a:gd name="connsiteY340" fmla="*/ 366976 h 1990725"/>
              <a:gd name="connsiteX341" fmla="*/ 2071582 w 4627560"/>
              <a:gd name="connsiteY341" fmla="*/ 390130 h 1990725"/>
              <a:gd name="connsiteX342" fmla="*/ 2069266 w 4627560"/>
              <a:gd name="connsiteY342" fmla="*/ 408653 h 1990725"/>
              <a:gd name="connsiteX343" fmla="*/ 2069266 w 4627560"/>
              <a:gd name="connsiteY343" fmla="*/ 452644 h 1990725"/>
              <a:gd name="connsiteX344" fmla="*/ 2025275 w 4627560"/>
              <a:gd name="connsiteY344" fmla="*/ 452644 h 1990725"/>
              <a:gd name="connsiteX345" fmla="*/ 2025275 w 4627560"/>
              <a:gd name="connsiteY345" fmla="*/ 322984 h 1990725"/>
              <a:gd name="connsiteX346" fmla="*/ 1712702 w 4627560"/>
              <a:gd name="connsiteY346" fmla="*/ 322984 h 1990725"/>
              <a:gd name="connsiteX347" fmla="*/ 1759009 w 4627560"/>
              <a:gd name="connsiteY347" fmla="*/ 322984 h 1990725"/>
              <a:gd name="connsiteX348" fmla="*/ 1779848 w 4627560"/>
              <a:gd name="connsiteY348" fmla="*/ 392446 h 1990725"/>
              <a:gd name="connsiteX349" fmla="*/ 1784478 w 4627560"/>
              <a:gd name="connsiteY349" fmla="*/ 415598 h 1990725"/>
              <a:gd name="connsiteX350" fmla="*/ 1789109 w 4627560"/>
              <a:gd name="connsiteY350" fmla="*/ 392446 h 1990725"/>
              <a:gd name="connsiteX351" fmla="*/ 1809948 w 4627560"/>
              <a:gd name="connsiteY351" fmla="*/ 322984 h 1990725"/>
              <a:gd name="connsiteX352" fmla="*/ 1856255 w 4627560"/>
              <a:gd name="connsiteY352" fmla="*/ 322984 h 1990725"/>
              <a:gd name="connsiteX353" fmla="*/ 1812262 w 4627560"/>
              <a:gd name="connsiteY353" fmla="*/ 454960 h 1990725"/>
              <a:gd name="connsiteX354" fmla="*/ 1759009 w 4627560"/>
              <a:gd name="connsiteY354" fmla="*/ 454960 h 1990725"/>
              <a:gd name="connsiteX355" fmla="*/ 1712702 w 4627560"/>
              <a:gd name="connsiteY355" fmla="*/ 322984 h 1990725"/>
              <a:gd name="connsiteX356" fmla="*/ 304969 w 4627560"/>
              <a:gd name="connsiteY356" fmla="*/ 322984 h 1990725"/>
              <a:gd name="connsiteX357" fmla="*/ 307285 w 4627560"/>
              <a:gd name="connsiteY357" fmla="*/ 322984 h 1990725"/>
              <a:gd name="connsiteX358" fmla="*/ 348960 w 4627560"/>
              <a:gd name="connsiteY358" fmla="*/ 322984 h 1990725"/>
              <a:gd name="connsiteX359" fmla="*/ 348960 w 4627560"/>
              <a:gd name="connsiteY359" fmla="*/ 346139 h 1990725"/>
              <a:gd name="connsiteX360" fmla="*/ 348960 w 4627560"/>
              <a:gd name="connsiteY360" fmla="*/ 355400 h 1990725"/>
              <a:gd name="connsiteX361" fmla="*/ 390637 w 4627560"/>
              <a:gd name="connsiteY361" fmla="*/ 322984 h 1990725"/>
              <a:gd name="connsiteX362" fmla="*/ 395267 w 4627560"/>
              <a:gd name="connsiteY362" fmla="*/ 322984 h 1990725"/>
              <a:gd name="connsiteX363" fmla="*/ 395267 w 4627560"/>
              <a:gd name="connsiteY363" fmla="*/ 366976 h 1990725"/>
              <a:gd name="connsiteX364" fmla="*/ 386005 w 4627560"/>
              <a:gd name="connsiteY364" fmla="*/ 366976 h 1990725"/>
              <a:gd name="connsiteX365" fmla="*/ 351276 w 4627560"/>
              <a:gd name="connsiteY365" fmla="*/ 390130 h 1990725"/>
              <a:gd name="connsiteX366" fmla="*/ 348960 w 4627560"/>
              <a:gd name="connsiteY366" fmla="*/ 408653 h 1990725"/>
              <a:gd name="connsiteX367" fmla="*/ 348960 w 4627560"/>
              <a:gd name="connsiteY367" fmla="*/ 452644 h 1990725"/>
              <a:gd name="connsiteX368" fmla="*/ 304969 w 4627560"/>
              <a:gd name="connsiteY368" fmla="*/ 452644 h 1990725"/>
              <a:gd name="connsiteX369" fmla="*/ 304969 w 4627560"/>
              <a:gd name="connsiteY369" fmla="*/ 322984 h 1990725"/>
              <a:gd name="connsiteX370" fmla="*/ 3893766 w 4627560"/>
              <a:gd name="connsiteY370" fmla="*/ 320668 h 1990725"/>
              <a:gd name="connsiteX371" fmla="*/ 3930813 w 4627560"/>
              <a:gd name="connsiteY371" fmla="*/ 343823 h 1990725"/>
              <a:gd name="connsiteX372" fmla="*/ 3972489 w 4627560"/>
              <a:gd name="connsiteY372" fmla="*/ 320668 h 1990725"/>
              <a:gd name="connsiteX373" fmla="*/ 4014166 w 4627560"/>
              <a:gd name="connsiteY373" fmla="*/ 369291 h 1990725"/>
              <a:gd name="connsiteX374" fmla="*/ 4014166 w 4627560"/>
              <a:gd name="connsiteY374" fmla="*/ 452644 h 1990725"/>
              <a:gd name="connsiteX375" fmla="*/ 3970173 w 4627560"/>
              <a:gd name="connsiteY375" fmla="*/ 452644 h 1990725"/>
              <a:gd name="connsiteX376" fmla="*/ 3970173 w 4627560"/>
              <a:gd name="connsiteY376" fmla="*/ 373921 h 1990725"/>
              <a:gd name="connsiteX377" fmla="*/ 3960912 w 4627560"/>
              <a:gd name="connsiteY377" fmla="*/ 357714 h 1990725"/>
              <a:gd name="connsiteX378" fmla="*/ 3937759 w 4627560"/>
              <a:gd name="connsiteY378" fmla="*/ 383182 h 1990725"/>
              <a:gd name="connsiteX379" fmla="*/ 3937759 w 4627560"/>
              <a:gd name="connsiteY379" fmla="*/ 399391 h 1990725"/>
              <a:gd name="connsiteX380" fmla="*/ 3937759 w 4627560"/>
              <a:gd name="connsiteY380" fmla="*/ 452644 h 1990725"/>
              <a:gd name="connsiteX381" fmla="*/ 3893766 w 4627560"/>
              <a:gd name="connsiteY381" fmla="*/ 452644 h 1990725"/>
              <a:gd name="connsiteX382" fmla="*/ 3893766 w 4627560"/>
              <a:gd name="connsiteY382" fmla="*/ 373921 h 1990725"/>
              <a:gd name="connsiteX383" fmla="*/ 3884505 w 4627560"/>
              <a:gd name="connsiteY383" fmla="*/ 357714 h 1990725"/>
              <a:gd name="connsiteX384" fmla="*/ 3861352 w 4627560"/>
              <a:gd name="connsiteY384" fmla="*/ 380868 h 1990725"/>
              <a:gd name="connsiteX385" fmla="*/ 3859036 w 4627560"/>
              <a:gd name="connsiteY385" fmla="*/ 397075 h 1990725"/>
              <a:gd name="connsiteX386" fmla="*/ 3859036 w 4627560"/>
              <a:gd name="connsiteY386" fmla="*/ 452644 h 1990725"/>
              <a:gd name="connsiteX387" fmla="*/ 3815045 w 4627560"/>
              <a:gd name="connsiteY387" fmla="*/ 452644 h 1990725"/>
              <a:gd name="connsiteX388" fmla="*/ 3815045 w 4627560"/>
              <a:gd name="connsiteY388" fmla="*/ 322984 h 1990725"/>
              <a:gd name="connsiteX389" fmla="*/ 3854406 w 4627560"/>
              <a:gd name="connsiteY389" fmla="*/ 322984 h 1990725"/>
              <a:gd name="connsiteX390" fmla="*/ 3854406 w 4627560"/>
              <a:gd name="connsiteY390" fmla="*/ 334561 h 1990725"/>
              <a:gd name="connsiteX391" fmla="*/ 3854406 w 4627560"/>
              <a:gd name="connsiteY391" fmla="*/ 343823 h 1990725"/>
              <a:gd name="connsiteX392" fmla="*/ 3893766 w 4627560"/>
              <a:gd name="connsiteY392" fmla="*/ 320668 h 1990725"/>
              <a:gd name="connsiteX393" fmla="*/ 3717799 w 4627560"/>
              <a:gd name="connsiteY393" fmla="*/ 320668 h 1990725"/>
              <a:gd name="connsiteX394" fmla="*/ 3777999 w 4627560"/>
              <a:gd name="connsiteY394" fmla="*/ 373921 h 1990725"/>
              <a:gd name="connsiteX395" fmla="*/ 3777999 w 4627560"/>
              <a:gd name="connsiteY395" fmla="*/ 452643 h 1990725"/>
              <a:gd name="connsiteX396" fmla="*/ 3738638 w 4627560"/>
              <a:gd name="connsiteY396" fmla="*/ 452643 h 1990725"/>
              <a:gd name="connsiteX397" fmla="*/ 3738638 w 4627560"/>
              <a:gd name="connsiteY397" fmla="*/ 445697 h 1990725"/>
              <a:gd name="connsiteX398" fmla="*/ 3738638 w 4627560"/>
              <a:gd name="connsiteY398" fmla="*/ 436436 h 1990725"/>
              <a:gd name="connsiteX399" fmla="*/ 3701592 w 4627560"/>
              <a:gd name="connsiteY399" fmla="*/ 454959 h 1990725"/>
              <a:gd name="connsiteX400" fmla="*/ 3657601 w 4627560"/>
              <a:gd name="connsiteY400" fmla="*/ 413282 h 1990725"/>
              <a:gd name="connsiteX401" fmla="*/ 3731692 w 4627560"/>
              <a:gd name="connsiteY401" fmla="*/ 371607 h 1990725"/>
              <a:gd name="connsiteX402" fmla="*/ 3713169 w 4627560"/>
              <a:gd name="connsiteY402" fmla="*/ 355398 h 1990725"/>
              <a:gd name="connsiteX403" fmla="*/ 3678438 w 4627560"/>
              <a:gd name="connsiteY403" fmla="*/ 366975 h 1990725"/>
              <a:gd name="connsiteX404" fmla="*/ 3662231 w 4627560"/>
              <a:gd name="connsiteY404" fmla="*/ 336875 h 1990725"/>
              <a:gd name="connsiteX405" fmla="*/ 3717799 w 4627560"/>
              <a:gd name="connsiteY405" fmla="*/ 320668 h 1990725"/>
              <a:gd name="connsiteX406" fmla="*/ 2187348 w 4627560"/>
              <a:gd name="connsiteY406" fmla="*/ 320668 h 1990725"/>
              <a:gd name="connsiteX407" fmla="*/ 2233655 w 4627560"/>
              <a:gd name="connsiteY407" fmla="*/ 334561 h 1990725"/>
              <a:gd name="connsiteX408" fmla="*/ 2219764 w 4627560"/>
              <a:gd name="connsiteY408" fmla="*/ 366975 h 1990725"/>
              <a:gd name="connsiteX409" fmla="*/ 2189664 w 4627560"/>
              <a:gd name="connsiteY409" fmla="*/ 355398 h 1990725"/>
              <a:gd name="connsiteX410" fmla="*/ 2175771 w 4627560"/>
              <a:gd name="connsiteY410" fmla="*/ 362345 h 1990725"/>
              <a:gd name="connsiteX411" fmla="*/ 2238287 w 4627560"/>
              <a:gd name="connsiteY411" fmla="*/ 415598 h 1990725"/>
              <a:gd name="connsiteX412" fmla="*/ 2185033 w 4627560"/>
              <a:gd name="connsiteY412" fmla="*/ 457275 h 1990725"/>
              <a:gd name="connsiteX413" fmla="*/ 2131780 w 4627560"/>
              <a:gd name="connsiteY413" fmla="*/ 438750 h 1990725"/>
              <a:gd name="connsiteX414" fmla="*/ 2150303 w 4627560"/>
              <a:gd name="connsiteY414" fmla="*/ 408652 h 1990725"/>
              <a:gd name="connsiteX415" fmla="*/ 2182718 w 4627560"/>
              <a:gd name="connsiteY415" fmla="*/ 422543 h 1990725"/>
              <a:gd name="connsiteX416" fmla="*/ 2196610 w 4627560"/>
              <a:gd name="connsiteY416" fmla="*/ 415598 h 1990725"/>
              <a:gd name="connsiteX417" fmla="*/ 2134096 w 4627560"/>
              <a:gd name="connsiteY417" fmla="*/ 360030 h 1990725"/>
              <a:gd name="connsiteX418" fmla="*/ 2187348 w 4627560"/>
              <a:gd name="connsiteY418" fmla="*/ 320668 h 1990725"/>
              <a:gd name="connsiteX419" fmla="*/ 1564521 w 4627560"/>
              <a:gd name="connsiteY419" fmla="*/ 320668 h 1990725"/>
              <a:gd name="connsiteX420" fmla="*/ 1610828 w 4627560"/>
              <a:gd name="connsiteY420" fmla="*/ 369291 h 1990725"/>
              <a:gd name="connsiteX421" fmla="*/ 1610828 w 4627560"/>
              <a:gd name="connsiteY421" fmla="*/ 452644 h 1990725"/>
              <a:gd name="connsiteX422" fmla="*/ 1569152 w 4627560"/>
              <a:gd name="connsiteY422" fmla="*/ 452644 h 1990725"/>
              <a:gd name="connsiteX423" fmla="*/ 1569152 w 4627560"/>
              <a:gd name="connsiteY423" fmla="*/ 376237 h 1990725"/>
              <a:gd name="connsiteX424" fmla="*/ 1555260 w 4627560"/>
              <a:gd name="connsiteY424" fmla="*/ 360030 h 1990725"/>
              <a:gd name="connsiteX425" fmla="*/ 1529791 w 4627560"/>
              <a:gd name="connsiteY425" fmla="*/ 378553 h 1990725"/>
              <a:gd name="connsiteX426" fmla="*/ 1527475 w 4627560"/>
              <a:gd name="connsiteY426" fmla="*/ 394760 h 1990725"/>
              <a:gd name="connsiteX427" fmla="*/ 1527475 w 4627560"/>
              <a:gd name="connsiteY427" fmla="*/ 452644 h 1990725"/>
              <a:gd name="connsiteX428" fmla="*/ 1483484 w 4627560"/>
              <a:gd name="connsiteY428" fmla="*/ 452644 h 1990725"/>
              <a:gd name="connsiteX429" fmla="*/ 1483484 w 4627560"/>
              <a:gd name="connsiteY429" fmla="*/ 322984 h 1990725"/>
              <a:gd name="connsiteX430" fmla="*/ 1522846 w 4627560"/>
              <a:gd name="connsiteY430" fmla="*/ 322984 h 1990725"/>
              <a:gd name="connsiteX431" fmla="*/ 1522846 w 4627560"/>
              <a:gd name="connsiteY431" fmla="*/ 334561 h 1990725"/>
              <a:gd name="connsiteX432" fmla="*/ 1522846 w 4627560"/>
              <a:gd name="connsiteY432" fmla="*/ 343823 h 1990725"/>
              <a:gd name="connsiteX433" fmla="*/ 1564521 w 4627560"/>
              <a:gd name="connsiteY433" fmla="*/ 320668 h 1990725"/>
              <a:gd name="connsiteX434" fmla="*/ 1145442 w 4627560"/>
              <a:gd name="connsiteY434" fmla="*/ 320668 h 1990725"/>
              <a:gd name="connsiteX435" fmla="*/ 1191749 w 4627560"/>
              <a:gd name="connsiteY435" fmla="*/ 334561 h 1990725"/>
              <a:gd name="connsiteX436" fmla="*/ 1175542 w 4627560"/>
              <a:gd name="connsiteY436" fmla="*/ 366975 h 1990725"/>
              <a:gd name="connsiteX437" fmla="*/ 1145442 w 4627560"/>
              <a:gd name="connsiteY437" fmla="*/ 355398 h 1990725"/>
              <a:gd name="connsiteX438" fmla="*/ 1131549 w 4627560"/>
              <a:gd name="connsiteY438" fmla="*/ 362345 h 1990725"/>
              <a:gd name="connsiteX439" fmla="*/ 1194065 w 4627560"/>
              <a:gd name="connsiteY439" fmla="*/ 415598 h 1990725"/>
              <a:gd name="connsiteX440" fmla="*/ 1140811 w 4627560"/>
              <a:gd name="connsiteY440" fmla="*/ 457275 h 1990725"/>
              <a:gd name="connsiteX441" fmla="*/ 1087558 w 4627560"/>
              <a:gd name="connsiteY441" fmla="*/ 438750 h 1990725"/>
              <a:gd name="connsiteX442" fmla="*/ 1108397 w 4627560"/>
              <a:gd name="connsiteY442" fmla="*/ 408652 h 1990725"/>
              <a:gd name="connsiteX443" fmla="*/ 1140811 w 4627560"/>
              <a:gd name="connsiteY443" fmla="*/ 422543 h 1990725"/>
              <a:gd name="connsiteX444" fmla="*/ 1154703 w 4627560"/>
              <a:gd name="connsiteY444" fmla="*/ 415598 h 1990725"/>
              <a:gd name="connsiteX445" fmla="*/ 1092190 w 4627560"/>
              <a:gd name="connsiteY445" fmla="*/ 360030 h 1990725"/>
              <a:gd name="connsiteX446" fmla="*/ 1145442 w 4627560"/>
              <a:gd name="connsiteY446" fmla="*/ 320668 h 1990725"/>
              <a:gd name="connsiteX447" fmla="*/ 1018099 w 4627560"/>
              <a:gd name="connsiteY447" fmla="*/ 320668 h 1990725"/>
              <a:gd name="connsiteX448" fmla="*/ 1062090 w 4627560"/>
              <a:gd name="connsiteY448" fmla="*/ 320668 h 1990725"/>
              <a:gd name="connsiteX449" fmla="*/ 1062090 w 4627560"/>
              <a:gd name="connsiteY449" fmla="*/ 452643 h 1990725"/>
              <a:gd name="connsiteX450" fmla="*/ 1020415 w 4627560"/>
              <a:gd name="connsiteY450" fmla="*/ 452643 h 1990725"/>
              <a:gd name="connsiteX451" fmla="*/ 1020415 w 4627560"/>
              <a:gd name="connsiteY451" fmla="*/ 441066 h 1990725"/>
              <a:gd name="connsiteX452" fmla="*/ 1020415 w 4627560"/>
              <a:gd name="connsiteY452" fmla="*/ 431805 h 1990725"/>
              <a:gd name="connsiteX453" fmla="*/ 978738 w 4627560"/>
              <a:gd name="connsiteY453" fmla="*/ 454959 h 1990725"/>
              <a:gd name="connsiteX454" fmla="*/ 932431 w 4627560"/>
              <a:gd name="connsiteY454" fmla="*/ 406336 h 1990725"/>
              <a:gd name="connsiteX455" fmla="*/ 932431 w 4627560"/>
              <a:gd name="connsiteY455" fmla="*/ 322984 h 1990725"/>
              <a:gd name="connsiteX456" fmla="*/ 976422 w 4627560"/>
              <a:gd name="connsiteY456" fmla="*/ 322984 h 1990725"/>
              <a:gd name="connsiteX457" fmla="*/ 976422 w 4627560"/>
              <a:gd name="connsiteY457" fmla="*/ 399391 h 1990725"/>
              <a:gd name="connsiteX458" fmla="*/ 990315 w 4627560"/>
              <a:gd name="connsiteY458" fmla="*/ 415598 h 1990725"/>
              <a:gd name="connsiteX459" fmla="*/ 1018099 w 4627560"/>
              <a:gd name="connsiteY459" fmla="*/ 378552 h 1990725"/>
              <a:gd name="connsiteX460" fmla="*/ 1018099 w 4627560"/>
              <a:gd name="connsiteY460" fmla="*/ 320668 h 1990725"/>
              <a:gd name="connsiteX461" fmla="*/ 774986 w 4627560"/>
              <a:gd name="connsiteY461" fmla="*/ 320668 h 1990725"/>
              <a:gd name="connsiteX462" fmla="*/ 812032 w 4627560"/>
              <a:gd name="connsiteY462" fmla="*/ 343823 h 1990725"/>
              <a:gd name="connsiteX463" fmla="*/ 853708 w 4627560"/>
              <a:gd name="connsiteY463" fmla="*/ 320668 h 1990725"/>
              <a:gd name="connsiteX464" fmla="*/ 895385 w 4627560"/>
              <a:gd name="connsiteY464" fmla="*/ 369291 h 1990725"/>
              <a:gd name="connsiteX465" fmla="*/ 895385 w 4627560"/>
              <a:gd name="connsiteY465" fmla="*/ 452644 h 1990725"/>
              <a:gd name="connsiteX466" fmla="*/ 851393 w 4627560"/>
              <a:gd name="connsiteY466" fmla="*/ 452644 h 1990725"/>
              <a:gd name="connsiteX467" fmla="*/ 851393 w 4627560"/>
              <a:gd name="connsiteY467" fmla="*/ 373921 h 1990725"/>
              <a:gd name="connsiteX468" fmla="*/ 842131 w 4627560"/>
              <a:gd name="connsiteY468" fmla="*/ 357714 h 1990725"/>
              <a:gd name="connsiteX469" fmla="*/ 818979 w 4627560"/>
              <a:gd name="connsiteY469" fmla="*/ 383182 h 1990725"/>
              <a:gd name="connsiteX470" fmla="*/ 818979 w 4627560"/>
              <a:gd name="connsiteY470" fmla="*/ 399391 h 1990725"/>
              <a:gd name="connsiteX471" fmla="*/ 818979 w 4627560"/>
              <a:gd name="connsiteY471" fmla="*/ 452644 h 1990725"/>
              <a:gd name="connsiteX472" fmla="*/ 774986 w 4627560"/>
              <a:gd name="connsiteY472" fmla="*/ 452644 h 1990725"/>
              <a:gd name="connsiteX473" fmla="*/ 774986 w 4627560"/>
              <a:gd name="connsiteY473" fmla="*/ 373921 h 1990725"/>
              <a:gd name="connsiteX474" fmla="*/ 765725 w 4627560"/>
              <a:gd name="connsiteY474" fmla="*/ 357714 h 1990725"/>
              <a:gd name="connsiteX475" fmla="*/ 742572 w 4627560"/>
              <a:gd name="connsiteY475" fmla="*/ 380868 h 1990725"/>
              <a:gd name="connsiteX476" fmla="*/ 740256 w 4627560"/>
              <a:gd name="connsiteY476" fmla="*/ 397075 h 1990725"/>
              <a:gd name="connsiteX477" fmla="*/ 740256 w 4627560"/>
              <a:gd name="connsiteY477" fmla="*/ 452644 h 1990725"/>
              <a:gd name="connsiteX478" fmla="*/ 696265 w 4627560"/>
              <a:gd name="connsiteY478" fmla="*/ 452644 h 1990725"/>
              <a:gd name="connsiteX479" fmla="*/ 696265 w 4627560"/>
              <a:gd name="connsiteY479" fmla="*/ 322984 h 1990725"/>
              <a:gd name="connsiteX480" fmla="*/ 735627 w 4627560"/>
              <a:gd name="connsiteY480" fmla="*/ 322984 h 1990725"/>
              <a:gd name="connsiteX481" fmla="*/ 735627 w 4627560"/>
              <a:gd name="connsiteY481" fmla="*/ 334561 h 1990725"/>
              <a:gd name="connsiteX482" fmla="*/ 735627 w 4627560"/>
              <a:gd name="connsiteY482" fmla="*/ 343823 h 1990725"/>
              <a:gd name="connsiteX483" fmla="*/ 774986 w 4627560"/>
              <a:gd name="connsiteY483" fmla="*/ 320668 h 1990725"/>
              <a:gd name="connsiteX484" fmla="*/ 615226 w 4627560"/>
              <a:gd name="connsiteY484" fmla="*/ 320668 h 1990725"/>
              <a:gd name="connsiteX485" fmla="*/ 661534 w 4627560"/>
              <a:gd name="connsiteY485" fmla="*/ 334561 h 1990725"/>
              <a:gd name="connsiteX486" fmla="*/ 647642 w 4627560"/>
              <a:gd name="connsiteY486" fmla="*/ 366975 h 1990725"/>
              <a:gd name="connsiteX487" fmla="*/ 617542 w 4627560"/>
              <a:gd name="connsiteY487" fmla="*/ 355398 h 1990725"/>
              <a:gd name="connsiteX488" fmla="*/ 603649 w 4627560"/>
              <a:gd name="connsiteY488" fmla="*/ 362345 h 1990725"/>
              <a:gd name="connsiteX489" fmla="*/ 666165 w 4627560"/>
              <a:gd name="connsiteY489" fmla="*/ 415598 h 1990725"/>
              <a:gd name="connsiteX490" fmla="*/ 612910 w 4627560"/>
              <a:gd name="connsiteY490" fmla="*/ 457275 h 1990725"/>
              <a:gd name="connsiteX491" fmla="*/ 559659 w 4627560"/>
              <a:gd name="connsiteY491" fmla="*/ 438750 h 1990725"/>
              <a:gd name="connsiteX492" fmla="*/ 578181 w 4627560"/>
              <a:gd name="connsiteY492" fmla="*/ 408652 h 1990725"/>
              <a:gd name="connsiteX493" fmla="*/ 610596 w 4627560"/>
              <a:gd name="connsiteY493" fmla="*/ 422543 h 1990725"/>
              <a:gd name="connsiteX494" fmla="*/ 624487 w 4627560"/>
              <a:gd name="connsiteY494" fmla="*/ 415598 h 1990725"/>
              <a:gd name="connsiteX495" fmla="*/ 561974 w 4627560"/>
              <a:gd name="connsiteY495" fmla="*/ 360030 h 1990725"/>
              <a:gd name="connsiteX496" fmla="*/ 615226 w 4627560"/>
              <a:gd name="connsiteY496" fmla="*/ 320668 h 1990725"/>
              <a:gd name="connsiteX497" fmla="*/ 473990 w 4627560"/>
              <a:gd name="connsiteY497" fmla="*/ 320668 h 1990725"/>
              <a:gd name="connsiteX498" fmla="*/ 534191 w 4627560"/>
              <a:gd name="connsiteY498" fmla="*/ 373921 h 1990725"/>
              <a:gd name="connsiteX499" fmla="*/ 534191 w 4627560"/>
              <a:gd name="connsiteY499" fmla="*/ 452643 h 1990725"/>
              <a:gd name="connsiteX500" fmla="*/ 494828 w 4627560"/>
              <a:gd name="connsiteY500" fmla="*/ 452643 h 1990725"/>
              <a:gd name="connsiteX501" fmla="*/ 494828 w 4627560"/>
              <a:gd name="connsiteY501" fmla="*/ 445697 h 1990725"/>
              <a:gd name="connsiteX502" fmla="*/ 494828 w 4627560"/>
              <a:gd name="connsiteY502" fmla="*/ 436436 h 1990725"/>
              <a:gd name="connsiteX503" fmla="*/ 457784 w 4627560"/>
              <a:gd name="connsiteY503" fmla="*/ 454959 h 1990725"/>
              <a:gd name="connsiteX504" fmla="*/ 413792 w 4627560"/>
              <a:gd name="connsiteY504" fmla="*/ 413282 h 1990725"/>
              <a:gd name="connsiteX505" fmla="*/ 487882 w 4627560"/>
              <a:gd name="connsiteY505" fmla="*/ 371607 h 1990725"/>
              <a:gd name="connsiteX506" fmla="*/ 469360 w 4627560"/>
              <a:gd name="connsiteY506" fmla="*/ 355398 h 1990725"/>
              <a:gd name="connsiteX507" fmla="*/ 434629 w 4627560"/>
              <a:gd name="connsiteY507" fmla="*/ 366975 h 1990725"/>
              <a:gd name="connsiteX508" fmla="*/ 418422 w 4627560"/>
              <a:gd name="connsiteY508" fmla="*/ 336875 h 1990725"/>
              <a:gd name="connsiteX509" fmla="*/ 473990 w 4627560"/>
              <a:gd name="connsiteY509" fmla="*/ 320668 h 1990725"/>
              <a:gd name="connsiteX510" fmla="*/ 3291774 w 4627560"/>
              <a:gd name="connsiteY510" fmla="*/ 318353 h 1990725"/>
              <a:gd name="connsiteX511" fmla="*/ 3351972 w 4627560"/>
              <a:gd name="connsiteY511" fmla="*/ 380867 h 1990725"/>
              <a:gd name="connsiteX512" fmla="*/ 3351972 w 4627560"/>
              <a:gd name="connsiteY512" fmla="*/ 394760 h 1990725"/>
              <a:gd name="connsiteX513" fmla="*/ 3268619 w 4627560"/>
              <a:gd name="connsiteY513" fmla="*/ 394760 h 1990725"/>
              <a:gd name="connsiteX514" fmla="*/ 3298719 w 4627560"/>
              <a:gd name="connsiteY514" fmla="*/ 417913 h 1990725"/>
              <a:gd name="connsiteX515" fmla="*/ 3335765 w 4627560"/>
              <a:gd name="connsiteY515" fmla="*/ 404021 h 1990725"/>
              <a:gd name="connsiteX516" fmla="*/ 3351972 w 4627560"/>
              <a:gd name="connsiteY516" fmla="*/ 434121 h 1990725"/>
              <a:gd name="connsiteX517" fmla="*/ 3296404 w 4627560"/>
              <a:gd name="connsiteY517" fmla="*/ 452644 h 1990725"/>
              <a:gd name="connsiteX518" fmla="*/ 3224628 w 4627560"/>
              <a:gd name="connsiteY518" fmla="*/ 383183 h 1990725"/>
              <a:gd name="connsiteX519" fmla="*/ 3291774 w 4627560"/>
              <a:gd name="connsiteY519" fmla="*/ 318353 h 1990725"/>
              <a:gd name="connsiteX520" fmla="*/ 2909739 w 4627560"/>
              <a:gd name="connsiteY520" fmla="*/ 318353 h 1990725"/>
              <a:gd name="connsiteX521" fmla="*/ 2983830 w 4627560"/>
              <a:gd name="connsiteY521" fmla="*/ 387814 h 1990725"/>
              <a:gd name="connsiteX522" fmla="*/ 2909739 w 4627560"/>
              <a:gd name="connsiteY522" fmla="*/ 454958 h 1990725"/>
              <a:gd name="connsiteX523" fmla="*/ 2835648 w 4627560"/>
              <a:gd name="connsiteY523" fmla="*/ 387814 h 1990725"/>
              <a:gd name="connsiteX524" fmla="*/ 2909739 w 4627560"/>
              <a:gd name="connsiteY524" fmla="*/ 318353 h 1990725"/>
              <a:gd name="connsiteX525" fmla="*/ 2439724 w 4627560"/>
              <a:gd name="connsiteY525" fmla="*/ 318353 h 1990725"/>
              <a:gd name="connsiteX526" fmla="*/ 2490663 w 4627560"/>
              <a:gd name="connsiteY526" fmla="*/ 318353 h 1990725"/>
              <a:gd name="connsiteX527" fmla="*/ 2509185 w 4627560"/>
              <a:gd name="connsiteY527" fmla="*/ 378553 h 1990725"/>
              <a:gd name="connsiteX528" fmla="*/ 2513815 w 4627560"/>
              <a:gd name="connsiteY528" fmla="*/ 399390 h 1990725"/>
              <a:gd name="connsiteX529" fmla="*/ 2518447 w 4627560"/>
              <a:gd name="connsiteY529" fmla="*/ 380867 h 1990725"/>
              <a:gd name="connsiteX530" fmla="*/ 2534654 w 4627560"/>
              <a:gd name="connsiteY530" fmla="*/ 320669 h 1990725"/>
              <a:gd name="connsiteX531" fmla="*/ 2583277 w 4627560"/>
              <a:gd name="connsiteY531" fmla="*/ 320669 h 1990725"/>
              <a:gd name="connsiteX532" fmla="*/ 2530022 w 4627560"/>
              <a:gd name="connsiteY532" fmla="*/ 466536 h 1990725"/>
              <a:gd name="connsiteX533" fmla="*/ 2474454 w 4627560"/>
              <a:gd name="connsiteY533" fmla="*/ 505897 h 1990725"/>
              <a:gd name="connsiteX534" fmla="*/ 2444354 w 4627560"/>
              <a:gd name="connsiteY534" fmla="*/ 496636 h 1990725"/>
              <a:gd name="connsiteX535" fmla="*/ 2458247 w 4627560"/>
              <a:gd name="connsiteY535" fmla="*/ 464220 h 1990725"/>
              <a:gd name="connsiteX536" fmla="*/ 2472138 w 4627560"/>
              <a:gd name="connsiteY536" fmla="*/ 468852 h 1990725"/>
              <a:gd name="connsiteX537" fmla="*/ 2492977 w 4627560"/>
              <a:gd name="connsiteY537" fmla="*/ 454959 h 1990725"/>
              <a:gd name="connsiteX538" fmla="*/ 2495293 w 4627560"/>
              <a:gd name="connsiteY538" fmla="*/ 448013 h 1990725"/>
              <a:gd name="connsiteX539" fmla="*/ 2439724 w 4627560"/>
              <a:gd name="connsiteY539" fmla="*/ 318353 h 1990725"/>
              <a:gd name="connsiteX540" fmla="*/ 1937291 w 4627560"/>
              <a:gd name="connsiteY540" fmla="*/ 318353 h 1990725"/>
              <a:gd name="connsiteX541" fmla="*/ 1997489 w 4627560"/>
              <a:gd name="connsiteY541" fmla="*/ 380867 h 1990725"/>
              <a:gd name="connsiteX542" fmla="*/ 1997489 w 4627560"/>
              <a:gd name="connsiteY542" fmla="*/ 394760 h 1990725"/>
              <a:gd name="connsiteX543" fmla="*/ 1914136 w 4627560"/>
              <a:gd name="connsiteY543" fmla="*/ 394760 h 1990725"/>
              <a:gd name="connsiteX544" fmla="*/ 1944236 w 4627560"/>
              <a:gd name="connsiteY544" fmla="*/ 417913 h 1990725"/>
              <a:gd name="connsiteX545" fmla="*/ 1981282 w 4627560"/>
              <a:gd name="connsiteY545" fmla="*/ 404021 h 1990725"/>
              <a:gd name="connsiteX546" fmla="*/ 1997489 w 4627560"/>
              <a:gd name="connsiteY546" fmla="*/ 434121 h 1990725"/>
              <a:gd name="connsiteX547" fmla="*/ 1941921 w 4627560"/>
              <a:gd name="connsiteY547" fmla="*/ 452644 h 1990725"/>
              <a:gd name="connsiteX548" fmla="*/ 1870145 w 4627560"/>
              <a:gd name="connsiteY548" fmla="*/ 383183 h 1990725"/>
              <a:gd name="connsiteX549" fmla="*/ 1937291 w 4627560"/>
              <a:gd name="connsiteY549" fmla="*/ 318353 h 1990725"/>
              <a:gd name="connsiteX550" fmla="*/ 2717566 w 4627560"/>
              <a:gd name="connsiteY550" fmla="*/ 309092 h 1990725"/>
              <a:gd name="connsiteX551" fmla="*/ 2717566 w 4627560"/>
              <a:gd name="connsiteY551" fmla="*/ 353083 h 1990725"/>
              <a:gd name="connsiteX552" fmla="*/ 2736089 w 4627560"/>
              <a:gd name="connsiteY552" fmla="*/ 353083 h 1990725"/>
              <a:gd name="connsiteX553" fmla="*/ 2759241 w 4627560"/>
              <a:gd name="connsiteY553" fmla="*/ 329930 h 1990725"/>
              <a:gd name="connsiteX554" fmla="*/ 2731457 w 4627560"/>
              <a:gd name="connsiteY554" fmla="*/ 309092 h 1990725"/>
              <a:gd name="connsiteX555" fmla="*/ 2717566 w 4627560"/>
              <a:gd name="connsiteY555" fmla="*/ 309092 h 1990725"/>
              <a:gd name="connsiteX556" fmla="*/ 3132014 w 4627560"/>
              <a:gd name="connsiteY556" fmla="*/ 288253 h 1990725"/>
              <a:gd name="connsiteX557" fmla="*/ 3173691 w 4627560"/>
              <a:gd name="connsiteY557" fmla="*/ 288253 h 1990725"/>
              <a:gd name="connsiteX558" fmla="*/ 3173691 w 4627560"/>
              <a:gd name="connsiteY558" fmla="*/ 325299 h 1990725"/>
              <a:gd name="connsiteX559" fmla="*/ 3201475 w 4627560"/>
              <a:gd name="connsiteY559" fmla="*/ 325299 h 1990725"/>
              <a:gd name="connsiteX560" fmla="*/ 3201475 w 4627560"/>
              <a:gd name="connsiteY560" fmla="*/ 360029 h 1990725"/>
              <a:gd name="connsiteX561" fmla="*/ 3173691 w 4627560"/>
              <a:gd name="connsiteY561" fmla="*/ 360029 h 1990725"/>
              <a:gd name="connsiteX562" fmla="*/ 3173691 w 4627560"/>
              <a:gd name="connsiteY562" fmla="*/ 399390 h 1990725"/>
              <a:gd name="connsiteX563" fmla="*/ 3196844 w 4627560"/>
              <a:gd name="connsiteY563" fmla="*/ 415597 h 1990725"/>
              <a:gd name="connsiteX564" fmla="*/ 3203791 w 4627560"/>
              <a:gd name="connsiteY564" fmla="*/ 415597 h 1990725"/>
              <a:gd name="connsiteX565" fmla="*/ 3203791 w 4627560"/>
              <a:gd name="connsiteY565" fmla="*/ 454958 h 1990725"/>
              <a:gd name="connsiteX566" fmla="*/ 3192214 w 4627560"/>
              <a:gd name="connsiteY566" fmla="*/ 454958 h 1990725"/>
              <a:gd name="connsiteX567" fmla="*/ 3129698 w 4627560"/>
              <a:gd name="connsiteY567" fmla="*/ 406336 h 1990725"/>
              <a:gd name="connsiteX568" fmla="*/ 3129698 w 4627560"/>
              <a:gd name="connsiteY568" fmla="*/ 360029 h 1990725"/>
              <a:gd name="connsiteX569" fmla="*/ 3113491 w 4627560"/>
              <a:gd name="connsiteY569" fmla="*/ 360029 h 1990725"/>
              <a:gd name="connsiteX570" fmla="*/ 3113491 w 4627560"/>
              <a:gd name="connsiteY570" fmla="*/ 325299 h 1990725"/>
              <a:gd name="connsiteX571" fmla="*/ 3132014 w 4627560"/>
              <a:gd name="connsiteY571" fmla="*/ 325299 h 1990725"/>
              <a:gd name="connsiteX572" fmla="*/ 3132014 w 4627560"/>
              <a:gd name="connsiteY572" fmla="*/ 288253 h 1990725"/>
              <a:gd name="connsiteX573" fmla="*/ 3020878 w 4627560"/>
              <a:gd name="connsiteY573" fmla="*/ 288253 h 1990725"/>
              <a:gd name="connsiteX574" fmla="*/ 3062555 w 4627560"/>
              <a:gd name="connsiteY574" fmla="*/ 288253 h 1990725"/>
              <a:gd name="connsiteX575" fmla="*/ 3062555 w 4627560"/>
              <a:gd name="connsiteY575" fmla="*/ 325299 h 1990725"/>
              <a:gd name="connsiteX576" fmla="*/ 3090339 w 4627560"/>
              <a:gd name="connsiteY576" fmla="*/ 325299 h 1990725"/>
              <a:gd name="connsiteX577" fmla="*/ 3090339 w 4627560"/>
              <a:gd name="connsiteY577" fmla="*/ 360029 h 1990725"/>
              <a:gd name="connsiteX578" fmla="*/ 3062555 w 4627560"/>
              <a:gd name="connsiteY578" fmla="*/ 360029 h 1990725"/>
              <a:gd name="connsiteX579" fmla="*/ 3062555 w 4627560"/>
              <a:gd name="connsiteY579" fmla="*/ 399390 h 1990725"/>
              <a:gd name="connsiteX580" fmla="*/ 3085708 w 4627560"/>
              <a:gd name="connsiteY580" fmla="*/ 415597 h 1990725"/>
              <a:gd name="connsiteX581" fmla="*/ 3092655 w 4627560"/>
              <a:gd name="connsiteY581" fmla="*/ 415597 h 1990725"/>
              <a:gd name="connsiteX582" fmla="*/ 3092655 w 4627560"/>
              <a:gd name="connsiteY582" fmla="*/ 454958 h 1990725"/>
              <a:gd name="connsiteX583" fmla="*/ 3081078 w 4627560"/>
              <a:gd name="connsiteY583" fmla="*/ 454958 h 1990725"/>
              <a:gd name="connsiteX584" fmla="*/ 3018562 w 4627560"/>
              <a:gd name="connsiteY584" fmla="*/ 406336 h 1990725"/>
              <a:gd name="connsiteX585" fmla="*/ 3018562 w 4627560"/>
              <a:gd name="connsiteY585" fmla="*/ 360029 h 1990725"/>
              <a:gd name="connsiteX586" fmla="*/ 3002355 w 4627560"/>
              <a:gd name="connsiteY586" fmla="*/ 360029 h 1990725"/>
              <a:gd name="connsiteX587" fmla="*/ 3002355 w 4627560"/>
              <a:gd name="connsiteY587" fmla="*/ 325299 h 1990725"/>
              <a:gd name="connsiteX588" fmla="*/ 3020878 w 4627560"/>
              <a:gd name="connsiteY588" fmla="*/ 325299 h 1990725"/>
              <a:gd name="connsiteX589" fmla="*/ 3020878 w 4627560"/>
              <a:gd name="connsiteY589" fmla="*/ 288253 h 1990725"/>
              <a:gd name="connsiteX590" fmla="*/ 2358685 w 4627560"/>
              <a:gd name="connsiteY590" fmla="*/ 288253 h 1990725"/>
              <a:gd name="connsiteX591" fmla="*/ 2400360 w 4627560"/>
              <a:gd name="connsiteY591" fmla="*/ 288253 h 1990725"/>
              <a:gd name="connsiteX592" fmla="*/ 2400360 w 4627560"/>
              <a:gd name="connsiteY592" fmla="*/ 325299 h 1990725"/>
              <a:gd name="connsiteX593" fmla="*/ 2428146 w 4627560"/>
              <a:gd name="connsiteY593" fmla="*/ 325299 h 1990725"/>
              <a:gd name="connsiteX594" fmla="*/ 2428146 w 4627560"/>
              <a:gd name="connsiteY594" fmla="*/ 360029 h 1990725"/>
              <a:gd name="connsiteX595" fmla="*/ 2400360 w 4627560"/>
              <a:gd name="connsiteY595" fmla="*/ 360029 h 1990725"/>
              <a:gd name="connsiteX596" fmla="*/ 2400360 w 4627560"/>
              <a:gd name="connsiteY596" fmla="*/ 399390 h 1990725"/>
              <a:gd name="connsiteX597" fmla="*/ 2423515 w 4627560"/>
              <a:gd name="connsiteY597" fmla="*/ 415597 h 1990725"/>
              <a:gd name="connsiteX598" fmla="*/ 2430460 w 4627560"/>
              <a:gd name="connsiteY598" fmla="*/ 415597 h 1990725"/>
              <a:gd name="connsiteX599" fmla="*/ 2430460 w 4627560"/>
              <a:gd name="connsiteY599" fmla="*/ 454958 h 1990725"/>
              <a:gd name="connsiteX600" fmla="*/ 2418885 w 4627560"/>
              <a:gd name="connsiteY600" fmla="*/ 454958 h 1990725"/>
              <a:gd name="connsiteX601" fmla="*/ 2356369 w 4627560"/>
              <a:gd name="connsiteY601" fmla="*/ 406336 h 1990725"/>
              <a:gd name="connsiteX602" fmla="*/ 2356369 w 4627560"/>
              <a:gd name="connsiteY602" fmla="*/ 360029 h 1990725"/>
              <a:gd name="connsiteX603" fmla="*/ 2340162 w 4627560"/>
              <a:gd name="connsiteY603" fmla="*/ 360029 h 1990725"/>
              <a:gd name="connsiteX604" fmla="*/ 2340162 w 4627560"/>
              <a:gd name="connsiteY604" fmla="*/ 325299 h 1990725"/>
              <a:gd name="connsiteX605" fmla="*/ 2358685 w 4627560"/>
              <a:gd name="connsiteY605" fmla="*/ 325299 h 1990725"/>
              <a:gd name="connsiteX606" fmla="*/ 2358685 w 4627560"/>
              <a:gd name="connsiteY606" fmla="*/ 288253 h 1990725"/>
              <a:gd name="connsiteX607" fmla="*/ 2673575 w 4627560"/>
              <a:gd name="connsiteY607" fmla="*/ 272046 h 1990725"/>
              <a:gd name="connsiteX608" fmla="*/ 2733773 w 4627560"/>
              <a:gd name="connsiteY608" fmla="*/ 272046 h 1990725"/>
              <a:gd name="connsiteX609" fmla="*/ 2768504 w 4627560"/>
              <a:gd name="connsiteY609" fmla="*/ 276678 h 1990725"/>
              <a:gd name="connsiteX610" fmla="*/ 2803234 w 4627560"/>
              <a:gd name="connsiteY610" fmla="*/ 329930 h 1990725"/>
              <a:gd name="connsiteX611" fmla="*/ 2775450 w 4627560"/>
              <a:gd name="connsiteY611" fmla="*/ 378553 h 1990725"/>
              <a:gd name="connsiteX612" fmla="*/ 2782396 w 4627560"/>
              <a:gd name="connsiteY612" fmla="*/ 390128 h 1990725"/>
              <a:gd name="connsiteX613" fmla="*/ 2819441 w 4627560"/>
              <a:gd name="connsiteY613" fmla="*/ 452644 h 1990725"/>
              <a:gd name="connsiteX614" fmla="*/ 2770819 w 4627560"/>
              <a:gd name="connsiteY614" fmla="*/ 452644 h 1990725"/>
              <a:gd name="connsiteX615" fmla="*/ 2738405 w 4627560"/>
              <a:gd name="connsiteY615" fmla="*/ 390128 h 1990725"/>
              <a:gd name="connsiteX616" fmla="*/ 2717566 w 4627560"/>
              <a:gd name="connsiteY616" fmla="*/ 390128 h 1990725"/>
              <a:gd name="connsiteX617" fmla="*/ 2717566 w 4627560"/>
              <a:gd name="connsiteY617" fmla="*/ 452644 h 1990725"/>
              <a:gd name="connsiteX618" fmla="*/ 2673575 w 4627560"/>
              <a:gd name="connsiteY618" fmla="*/ 452644 h 1990725"/>
              <a:gd name="connsiteX619" fmla="*/ 2673575 w 4627560"/>
              <a:gd name="connsiteY619" fmla="*/ 272046 h 1990725"/>
              <a:gd name="connsiteX620" fmla="*/ 2268387 w 4627560"/>
              <a:gd name="connsiteY620" fmla="*/ 272046 h 1990725"/>
              <a:gd name="connsiteX621" fmla="*/ 2312378 w 4627560"/>
              <a:gd name="connsiteY621" fmla="*/ 272046 h 1990725"/>
              <a:gd name="connsiteX622" fmla="*/ 2312378 w 4627560"/>
              <a:gd name="connsiteY622" fmla="*/ 306776 h 1990725"/>
              <a:gd name="connsiteX623" fmla="*/ 2268387 w 4627560"/>
              <a:gd name="connsiteY623" fmla="*/ 306776 h 1990725"/>
              <a:gd name="connsiteX624" fmla="*/ 2268387 w 4627560"/>
              <a:gd name="connsiteY624" fmla="*/ 272046 h 1990725"/>
              <a:gd name="connsiteX625" fmla="*/ 1650191 w 4627560"/>
              <a:gd name="connsiteY625" fmla="*/ 272046 h 1990725"/>
              <a:gd name="connsiteX626" fmla="*/ 1694182 w 4627560"/>
              <a:gd name="connsiteY626" fmla="*/ 272046 h 1990725"/>
              <a:gd name="connsiteX627" fmla="*/ 1694182 w 4627560"/>
              <a:gd name="connsiteY627" fmla="*/ 306776 h 1990725"/>
              <a:gd name="connsiteX628" fmla="*/ 1650191 w 4627560"/>
              <a:gd name="connsiteY628" fmla="*/ 306776 h 1990725"/>
              <a:gd name="connsiteX629" fmla="*/ 1650191 w 4627560"/>
              <a:gd name="connsiteY629" fmla="*/ 272046 h 1990725"/>
              <a:gd name="connsiteX630" fmla="*/ 1288995 w 4627560"/>
              <a:gd name="connsiteY630" fmla="*/ 272046 h 1990725"/>
              <a:gd name="connsiteX631" fmla="*/ 1332986 w 4627560"/>
              <a:gd name="connsiteY631" fmla="*/ 272046 h 1990725"/>
              <a:gd name="connsiteX632" fmla="*/ 1332986 w 4627560"/>
              <a:gd name="connsiteY632" fmla="*/ 387815 h 1990725"/>
              <a:gd name="connsiteX633" fmla="*/ 1365402 w 4627560"/>
              <a:gd name="connsiteY633" fmla="*/ 417913 h 1990725"/>
              <a:gd name="connsiteX634" fmla="*/ 1397817 w 4627560"/>
              <a:gd name="connsiteY634" fmla="*/ 387815 h 1990725"/>
              <a:gd name="connsiteX635" fmla="*/ 1397817 w 4627560"/>
              <a:gd name="connsiteY635" fmla="*/ 272046 h 1990725"/>
              <a:gd name="connsiteX636" fmla="*/ 1441809 w 4627560"/>
              <a:gd name="connsiteY636" fmla="*/ 272046 h 1990725"/>
              <a:gd name="connsiteX637" fmla="*/ 1441809 w 4627560"/>
              <a:gd name="connsiteY637" fmla="*/ 387815 h 1990725"/>
              <a:gd name="connsiteX638" fmla="*/ 1365402 w 4627560"/>
              <a:gd name="connsiteY638" fmla="*/ 457274 h 1990725"/>
              <a:gd name="connsiteX639" fmla="*/ 1288995 w 4627560"/>
              <a:gd name="connsiteY639" fmla="*/ 387815 h 1990725"/>
              <a:gd name="connsiteX640" fmla="*/ 1288995 w 4627560"/>
              <a:gd name="connsiteY640" fmla="*/ 272046 h 1990725"/>
              <a:gd name="connsiteX641" fmla="*/ 156786 w 4627560"/>
              <a:gd name="connsiteY641" fmla="*/ 272046 h 1990725"/>
              <a:gd name="connsiteX642" fmla="*/ 270239 w 4627560"/>
              <a:gd name="connsiteY642" fmla="*/ 272046 h 1990725"/>
              <a:gd name="connsiteX643" fmla="*/ 270239 w 4627560"/>
              <a:gd name="connsiteY643" fmla="*/ 311407 h 1990725"/>
              <a:gd name="connsiteX644" fmla="*/ 200777 w 4627560"/>
              <a:gd name="connsiteY644" fmla="*/ 311407 h 1990725"/>
              <a:gd name="connsiteX645" fmla="*/ 200777 w 4627560"/>
              <a:gd name="connsiteY645" fmla="*/ 343821 h 1990725"/>
              <a:gd name="connsiteX646" fmla="*/ 256346 w 4627560"/>
              <a:gd name="connsiteY646" fmla="*/ 343821 h 1990725"/>
              <a:gd name="connsiteX647" fmla="*/ 256346 w 4627560"/>
              <a:gd name="connsiteY647" fmla="*/ 383183 h 1990725"/>
              <a:gd name="connsiteX648" fmla="*/ 200777 w 4627560"/>
              <a:gd name="connsiteY648" fmla="*/ 383183 h 1990725"/>
              <a:gd name="connsiteX649" fmla="*/ 200777 w 4627560"/>
              <a:gd name="connsiteY649" fmla="*/ 417912 h 1990725"/>
              <a:gd name="connsiteX650" fmla="*/ 274869 w 4627560"/>
              <a:gd name="connsiteY650" fmla="*/ 417912 h 1990725"/>
              <a:gd name="connsiteX651" fmla="*/ 274869 w 4627560"/>
              <a:gd name="connsiteY651" fmla="*/ 452644 h 1990725"/>
              <a:gd name="connsiteX652" fmla="*/ 156786 w 4627560"/>
              <a:gd name="connsiteY652" fmla="*/ 452644 h 1990725"/>
              <a:gd name="connsiteX653" fmla="*/ 156786 w 4627560"/>
              <a:gd name="connsiteY653" fmla="*/ 272046 h 1990725"/>
              <a:gd name="connsiteX654" fmla="*/ 3583509 w 4627560"/>
              <a:gd name="connsiteY654" fmla="*/ 269730 h 1990725"/>
              <a:gd name="connsiteX655" fmla="*/ 3627500 w 4627560"/>
              <a:gd name="connsiteY655" fmla="*/ 269730 h 1990725"/>
              <a:gd name="connsiteX656" fmla="*/ 3627500 w 4627560"/>
              <a:gd name="connsiteY656" fmla="*/ 452644 h 1990725"/>
              <a:gd name="connsiteX657" fmla="*/ 3585825 w 4627560"/>
              <a:gd name="connsiteY657" fmla="*/ 452644 h 1990725"/>
              <a:gd name="connsiteX658" fmla="*/ 3585825 w 4627560"/>
              <a:gd name="connsiteY658" fmla="*/ 443383 h 1990725"/>
              <a:gd name="connsiteX659" fmla="*/ 3585825 w 4627560"/>
              <a:gd name="connsiteY659" fmla="*/ 436435 h 1990725"/>
              <a:gd name="connsiteX660" fmla="*/ 3548779 w 4627560"/>
              <a:gd name="connsiteY660" fmla="*/ 454958 h 1990725"/>
              <a:gd name="connsiteX661" fmla="*/ 3488579 w 4627560"/>
              <a:gd name="connsiteY661" fmla="*/ 385499 h 1990725"/>
              <a:gd name="connsiteX662" fmla="*/ 3548779 w 4627560"/>
              <a:gd name="connsiteY662" fmla="*/ 318353 h 1990725"/>
              <a:gd name="connsiteX663" fmla="*/ 3583509 w 4627560"/>
              <a:gd name="connsiteY663" fmla="*/ 329930 h 1990725"/>
              <a:gd name="connsiteX664" fmla="*/ 3583509 w 4627560"/>
              <a:gd name="connsiteY664" fmla="*/ 322983 h 1990725"/>
              <a:gd name="connsiteX665" fmla="*/ 3583509 w 4627560"/>
              <a:gd name="connsiteY665" fmla="*/ 269730 h 1990725"/>
              <a:gd name="connsiteX666" fmla="*/ 4295483 w 4627560"/>
              <a:gd name="connsiteY666" fmla="*/ 60763 h 1990725"/>
              <a:gd name="connsiteX667" fmla="*/ 84614 w 4627560"/>
              <a:gd name="connsiteY667" fmla="*/ 1124793 h 1990725"/>
              <a:gd name="connsiteX668" fmla="*/ 4295483 w 4627560"/>
              <a:gd name="connsiteY668" fmla="*/ 1124793 h 1990725"/>
              <a:gd name="connsiteX669" fmla="*/ 4295483 w 4627560"/>
              <a:gd name="connsiteY669" fmla="*/ 60763 h 1990725"/>
              <a:gd name="connsiteX670" fmla="*/ 0 w 4627560"/>
              <a:gd name="connsiteY670" fmla="*/ 1990725 h 1990725"/>
              <a:gd name="connsiteX671" fmla="*/ 4627560 w 4627560"/>
              <a:gd name="connsiteY671" fmla="*/ 0 h 1990725"/>
              <a:gd name="connsiteX672" fmla="*/ 4627560 w 4627560"/>
              <a:gd name="connsiteY672" fmla="*/ 1990725 h 1990725"/>
              <a:gd name="connsiteX673" fmla="*/ 0 w 4627560"/>
              <a:gd name="connsiteY673" fmla="*/ 1990725 h 1990725"/>
              <a:gd name="connsiteX0" fmla="*/ 1853937 w 4627560"/>
              <a:gd name="connsiteY0" fmla="*/ 635556 h 1990725"/>
              <a:gd name="connsiteX1" fmla="*/ 1819207 w 4627560"/>
              <a:gd name="connsiteY1" fmla="*/ 651765 h 1990725"/>
              <a:gd name="connsiteX2" fmla="*/ 1835414 w 4627560"/>
              <a:gd name="connsiteY2" fmla="*/ 665656 h 1990725"/>
              <a:gd name="connsiteX3" fmla="*/ 1858569 w 4627560"/>
              <a:gd name="connsiteY3" fmla="*/ 637872 h 1990725"/>
              <a:gd name="connsiteX4" fmla="*/ 1858569 w 4627560"/>
              <a:gd name="connsiteY4" fmla="*/ 635556 h 1990725"/>
              <a:gd name="connsiteX5" fmla="*/ 1853937 w 4627560"/>
              <a:gd name="connsiteY5" fmla="*/ 635556 h 1990725"/>
              <a:gd name="connsiteX6" fmla="*/ 392950 w 4627560"/>
              <a:gd name="connsiteY6" fmla="*/ 635556 h 1990725"/>
              <a:gd name="connsiteX7" fmla="*/ 358220 w 4627560"/>
              <a:gd name="connsiteY7" fmla="*/ 651765 h 1990725"/>
              <a:gd name="connsiteX8" fmla="*/ 374427 w 4627560"/>
              <a:gd name="connsiteY8" fmla="*/ 665656 h 1990725"/>
              <a:gd name="connsiteX9" fmla="*/ 397582 w 4627560"/>
              <a:gd name="connsiteY9" fmla="*/ 637872 h 1990725"/>
              <a:gd name="connsiteX10" fmla="*/ 397582 w 4627560"/>
              <a:gd name="connsiteY10" fmla="*/ 635556 h 1990725"/>
              <a:gd name="connsiteX11" fmla="*/ 392950 w 4627560"/>
              <a:gd name="connsiteY11" fmla="*/ 635556 h 1990725"/>
              <a:gd name="connsiteX12" fmla="*/ 1379291 w 4627560"/>
              <a:gd name="connsiteY12" fmla="*/ 600826 h 1990725"/>
              <a:gd name="connsiteX13" fmla="*/ 1351506 w 4627560"/>
              <a:gd name="connsiteY13" fmla="*/ 633242 h 1990725"/>
              <a:gd name="connsiteX14" fmla="*/ 1376975 w 4627560"/>
              <a:gd name="connsiteY14" fmla="*/ 665656 h 1990725"/>
              <a:gd name="connsiteX15" fmla="*/ 1404759 w 4627560"/>
              <a:gd name="connsiteY15" fmla="*/ 633242 h 1990725"/>
              <a:gd name="connsiteX16" fmla="*/ 1379291 w 4627560"/>
              <a:gd name="connsiteY16" fmla="*/ 600826 h 1990725"/>
              <a:gd name="connsiteX17" fmla="*/ 812029 w 4627560"/>
              <a:gd name="connsiteY17" fmla="*/ 598513 h 1990725"/>
              <a:gd name="connsiteX18" fmla="*/ 786560 w 4627560"/>
              <a:gd name="connsiteY18" fmla="*/ 628611 h 1990725"/>
              <a:gd name="connsiteX19" fmla="*/ 814344 w 4627560"/>
              <a:gd name="connsiteY19" fmla="*/ 661026 h 1990725"/>
              <a:gd name="connsiteX20" fmla="*/ 837498 w 4627560"/>
              <a:gd name="connsiteY20" fmla="*/ 628611 h 1990725"/>
              <a:gd name="connsiteX21" fmla="*/ 812029 w 4627560"/>
              <a:gd name="connsiteY21" fmla="*/ 598513 h 1990725"/>
              <a:gd name="connsiteX22" fmla="*/ 2127149 w 4627560"/>
              <a:gd name="connsiteY22" fmla="*/ 596197 h 1990725"/>
              <a:gd name="connsiteX23" fmla="*/ 2101680 w 4627560"/>
              <a:gd name="connsiteY23" fmla="*/ 619350 h 1990725"/>
              <a:gd name="connsiteX24" fmla="*/ 2147987 w 4627560"/>
              <a:gd name="connsiteY24" fmla="*/ 619350 h 1990725"/>
              <a:gd name="connsiteX25" fmla="*/ 2127149 w 4627560"/>
              <a:gd name="connsiteY25" fmla="*/ 596197 h 1990725"/>
              <a:gd name="connsiteX26" fmla="*/ 1138495 w 4627560"/>
              <a:gd name="connsiteY26" fmla="*/ 577673 h 1990725"/>
              <a:gd name="connsiteX27" fmla="*/ 1163963 w 4627560"/>
              <a:gd name="connsiteY27" fmla="*/ 577673 h 1990725"/>
              <a:gd name="connsiteX28" fmla="*/ 1163963 w 4627560"/>
              <a:gd name="connsiteY28" fmla="*/ 684178 h 1990725"/>
              <a:gd name="connsiteX29" fmla="*/ 1138495 w 4627560"/>
              <a:gd name="connsiteY29" fmla="*/ 684178 h 1990725"/>
              <a:gd name="connsiteX30" fmla="*/ 1138495 w 4627560"/>
              <a:gd name="connsiteY30" fmla="*/ 577673 h 1990725"/>
              <a:gd name="connsiteX31" fmla="*/ 573548 w 4627560"/>
              <a:gd name="connsiteY31" fmla="*/ 577673 h 1990725"/>
              <a:gd name="connsiteX32" fmla="*/ 599016 w 4627560"/>
              <a:gd name="connsiteY32" fmla="*/ 577673 h 1990725"/>
              <a:gd name="connsiteX33" fmla="*/ 599016 w 4627560"/>
              <a:gd name="connsiteY33" fmla="*/ 684178 h 1990725"/>
              <a:gd name="connsiteX34" fmla="*/ 573548 w 4627560"/>
              <a:gd name="connsiteY34" fmla="*/ 684178 h 1990725"/>
              <a:gd name="connsiteX35" fmla="*/ 573548 w 4627560"/>
              <a:gd name="connsiteY35" fmla="*/ 577673 h 1990725"/>
              <a:gd name="connsiteX36" fmla="*/ 2261441 w 4627560"/>
              <a:gd name="connsiteY36" fmla="*/ 575358 h 1990725"/>
              <a:gd name="connsiteX37" fmla="*/ 2266071 w 4627560"/>
              <a:gd name="connsiteY37" fmla="*/ 575358 h 1990725"/>
              <a:gd name="connsiteX38" fmla="*/ 2266071 w 4627560"/>
              <a:gd name="connsiteY38" fmla="*/ 600827 h 1990725"/>
              <a:gd name="connsiteX39" fmla="*/ 2259125 w 4627560"/>
              <a:gd name="connsiteY39" fmla="*/ 600827 h 1990725"/>
              <a:gd name="connsiteX40" fmla="*/ 2229025 w 4627560"/>
              <a:gd name="connsiteY40" fmla="*/ 623981 h 1990725"/>
              <a:gd name="connsiteX41" fmla="*/ 2226710 w 4627560"/>
              <a:gd name="connsiteY41" fmla="*/ 640188 h 1990725"/>
              <a:gd name="connsiteX42" fmla="*/ 2226710 w 4627560"/>
              <a:gd name="connsiteY42" fmla="*/ 684179 h 1990725"/>
              <a:gd name="connsiteX43" fmla="*/ 2201241 w 4627560"/>
              <a:gd name="connsiteY43" fmla="*/ 684179 h 1990725"/>
              <a:gd name="connsiteX44" fmla="*/ 2201241 w 4627560"/>
              <a:gd name="connsiteY44" fmla="*/ 577674 h 1990725"/>
              <a:gd name="connsiteX45" fmla="*/ 2226710 w 4627560"/>
              <a:gd name="connsiteY45" fmla="*/ 577674 h 1990725"/>
              <a:gd name="connsiteX46" fmla="*/ 2226710 w 4627560"/>
              <a:gd name="connsiteY46" fmla="*/ 596197 h 1990725"/>
              <a:gd name="connsiteX47" fmla="*/ 2226710 w 4627560"/>
              <a:gd name="connsiteY47" fmla="*/ 603142 h 1990725"/>
              <a:gd name="connsiteX48" fmla="*/ 2261441 w 4627560"/>
              <a:gd name="connsiteY48" fmla="*/ 575358 h 1990725"/>
              <a:gd name="connsiteX49" fmla="*/ 2129464 w 4627560"/>
              <a:gd name="connsiteY49" fmla="*/ 575358 h 1990725"/>
              <a:gd name="connsiteX50" fmla="*/ 2175771 w 4627560"/>
              <a:gd name="connsiteY50" fmla="*/ 626297 h 1990725"/>
              <a:gd name="connsiteX51" fmla="*/ 2175771 w 4627560"/>
              <a:gd name="connsiteY51" fmla="*/ 635558 h 1990725"/>
              <a:gd name="connsiteX52" fmla="*/ 2101680 w 4627560"/>
              <a:gd name="connsiteY52" fmla="*/ 635558 h 1990725"/>
              <a:gd name="connsiteX53" fmla="*/ 2134096 w 4627560"/>
              <a:gd name="connsiteY53" fmla="*/ 663343 h 1990725"/>
              <a:gd name="connsiteX54" fmla="*/ 2164194 w 4627560"/>
              <a:gd name="connsiteY54" fmla="*/ 651765 h 1990725"/>
              <a:gd name="connsiteX55" fmla="*/ 2173455 w 4627560"/>
              <a:gd name="connsiteY55" fmla="*/ 670288 h 1990725"/>
              <a:gd name="connsiteX56" fmla="*/ 2131780 w 4627560"/>
              <a:gd name="connsiteY56" fmla="*/ 686495 h 1990725"/>
              <a:gd name="connsiteX57" fmla="*/ 2073896 w 4627560"/>
              <a:gd name="connsiteY57" fmla="*/ 630927 h 1990725"/>
              <a:gd name="connsiteX58" fmla="*/ 2129464 w 4627560"/>
              <a:gd name="connsiteY58" fmla="*/ 575358 h 1990725"/>
              <a:gd name="connsiteX59" fmla="*/ 1499691 w 4627560"/>
              <a:gd name="connsiteY59" fmla="*/ 575358 h 1990725"/>
              <a:gd name="connsiteX60" fmla="*/ 1534421 w 4627560"/>
              <a:gd name="connsiteY60" fmla="*/ 586935 h 1990725"/>
              <a:gd name="connsiteX61" fmla="*/ 1522843 w 4627560"/>
              <a:gd name="connsiteY61" fmla="*/ 607774 h 1990725"/>
              <a:gd name="connsiteX62" fmla="*/ 1497375 w 4627560"/>
              <a:gd name="connsiteY62" fmla="*/ 598513 h 1990725"/>
              <a:gd name="connsiteX63" fmla="*/ 1483484 w 4627560"/>
              <a:gd name="connsiteY63" fmla="*/ 607774 h 1990725"/>
              <a:gd name="connsiteX64" fmla="*/ 1534421 w 4627560"/>
              <a:gd name="connsiteY64" fmla="*/ 654081 h 1990725"/>
              <a:gd name="connsiteX65" fmla="*/ 1492745 w 4627560"/>
              <a:gd name="connsiteY65" fmla="*/ 686495 h 1990725"/>
              <a:gd name="connsiteX66" fmla="*/ 1451068 w 4627560"/>
              <a:gd name="connsiteY66" fmla="*/ 670288 h 1990725"/>
              <a:gd name="connsiteX67" fmla="*/ 1464961 w 4627560"/>
              <a:gd name="connsiteY67" fmla="*/ 654081 h 1990725"/>
              <a:gd name="connsiteX68" fmla="*/ 1495059 w 4627560"/>
              <a:gd name="connsiteY68" fmla="*/ 665657 h 1990725"/>
              <a:gd name="connsiteX69" fmla="*/ 1508952 w 4627560"/>
              <a:gd name="connsiteY69" fmla="*/ 656395 h 1990725"/>
              <a:gd name="connsiteX70" fmla="*/ 1458013 w 4627560"/>
              <a:gd name="connsiteY70" fmla="*/ 607774 h 1990725"/>
              <a:gd name="connsiteX71" fmla="*/ 1499691 w 4627560"/>
              <a:gd name="connsiteY71" fmla="*/ 575358 h 1990725"/>
              <a:gd name="connsiteX72" fmla="*/ 1261207 w 4627560"/>
              <a:gd name="connsiteY72" fmla="*/ 575358 h 1990725"/>
              <a:gd name="connsiteX73" fmla="*/ 1298253 w 4627560"/>
              <a:gd name="connsiteY73" fmla="*/ 614720 h 1990725"/>
              <a:gd name="connsiteX74" fmla="*/ 1298253 w 4627560"/>
              <a:gd name="connsiteY74" fmla="*/ 684179 h 1990725"/>
              <a:gd name="connsiteX75" fmla="*/ 1272784 w 4627560"/>
              <a:gd name="connsiteY75" fmla="*/ 684179 h 1990725"/>
              <a:gd name="connsiteX76" fmla="*/ 1272784 w 4627560"/>
              <a:gd name="connsiteY76" fmla="*/ 621665 h 1990725"/>
              <a:gd name="connsiteX77" fmla="*/ 1256577 w 4627560"/>
              <a:gd name="connsiteY77" fmla="*/ 600827 h 1990725"/>
              <a:gd name="connsiteX78" fmla="*/ 1228793 w 4627560"/>
              <a:gd name="connsiteY78" fmla="*/ 621665 h 1990725"/>
              <a:gd name="connsiteX79" fmla="*/ 1226477 w 4627560"/>
              <a:gd name="connsiteY79" fmla="*/ 635558 h 1990725"/>
              <a:gd name="connsiteX80" fmla="*/ 1226477 w 4627560"/>
              <a:gd name="connsiteY80" fmla="*/ 684179 h 1990725"/>
              <a:gd name="connsiteX81" fmla="*/ 1198693 w 4627560"/>
              <a:gd name="connsiteY81" fmla="*/ 684179 h 1990725"/>
              <a:gd name="connsiteX82" fmla="*/ 1198693 w 4627560"/>
              <a:gd name="connsiteY82" fmla="*/ 577674 h 1990725"/>
              <a:gd name="connsiteX83" fmla="*/ 1224161 w 4627560"/>
              <a:gd name="connsiteY83" fmla="*/ 577674 h 1990725"/>
              <a:gd name="connsiteX84" fmla="*/ 1224161 w 4627560"/>
              <a:gd name="connsiteY84" fmla="*/ 591565 h 1990725"/>
              <a:gd name="connsiteX85" fmla="*/ 1224161 w 4627560"/>
              <a:gd name="connsiteY85" fmla="*/ 598513 h 1990725"/>
              <a:gd name="connsiteX86" fmla="*/ 1261207 w 4627560"/>
              <a:gd name="connsiteY86" fmla="*/ 575358 h 1990725"/>
              <a:gd name="connsiteX87" fmla="*/ 805083 w 4627560"/>
              <a:gd name="connsiteY87" fmla="*/ 575358 h 1990725"/>
              <a:gd name="connsiteX88" fmla="*/ 837498 w 4627560"/>
              <a:gd name="connsiteY88" fmla="*/ 589251 h 1990725"/>
              <a:gd name="connsiteX89" fmla="*/ 837498 w 4627560"/>
              <a:gd name="connsiteY89" fmla="*/ 586935 h 1990725"/>
              <a:gd name="connsiteX90" fmla="*/ 837498 w 4627560"/>
              <a:gd name="connsiteY90" fmla="*/ 577674 h 1990725"/>
              <a:gd name="connsiteX91" fmla="*/ 862967 w 4627560"/>
              <a:gd name="connsiteY91" fmla="*/ 577674 h 1990725"/>
              <a:gd name="connsiteX92" fmla="*/ 862967 w 4627560"/>
              <a:gd name="connsiteY92" fmla="*/ 677233 h 1990725"/>
              <a:gd name="connsiteX93" fmla="*/ 807399 w 4627560"/>
              <a:gd name="connsiteY93" fmla="*/ 728172 h 1990725"/>
              <a:gd name="connsiteX94" fmla="*/ 770353 w 4627560"/>
              <a:gd name="connsiteY94" fmla="*/ 718910 h 1990725"/>
              <a:gd name="connsiteX95" fmla="*/ 777299 w 4627560"/>
              <a:gd name="connsiteY95" fmla="*/ 698072 h 1990725"/>
              <a:gd name="connsiteX96" fmla="*/ 807399 w 4627560"/>
              <a:gd name="connsiteY96" fmla="*/ 705018 h 1990725"/>
              <a:gd name="connsiteX97" fmla="*/ 837498 w 4627560"/>
              <a:gd name="connsiteY97" fmla="*/ 679549 h 1990725"/>
              <a:gd name="connsiteX98" fmla="*/ 837498 w 4627560"/>
              <a:gd name="connsiteY98" fmla="*/ 672604 h 1990725"/>
              <a:gd name="connsiteX99" fmla="*/ 837498 w 4627560"/>
              <a:gd name="connsiteY99" fmla="*/ 667972 h 1990725"/>
              <a:gd name="connsiteX100" fmla="*/ 807399 w 4627560"/>
              <a:gd name="connsiteY100" fmla="*/ 681865 h 1990725"/>
              <a:gd name="connsiteX101" fmla="*/ 758776 w 4627560"/>
              <a:gd name="connsiteY101" fmla="*/ 628611 h 1990725"/>
              <a:gd name="connsiteX102" fmla="*/ 805083 w 4627560"/>
              <a:gd name="connsiteY102" fmla="*/ 575358 h 1990725"/>
              <a:gd name="connsiteX103" fmla="*/ 696261 w 4627560"/>
              <a:gd name="connsiteY103" fmla="*/ 575358 h 1990725"/>
              <a:gd name="connsiteX104" fmla="*/ 733306 w 4627560"/>
              <a:gd name="connsiteY104" fmla="*/ 614720 h 1990725"/>
              <a:gd name="connsiteX105" fmla="*/ 733306 w 4627560"/>
              <a:gd name="connsiteY105" fmla="*/ 684179 h 1990725"/>
              <a:gd name="connsiteX106" fmla="*/ 707838 w 4627560"/>
              <a:gd name="connsiteY106" fmla="*/ 684179 h 1990725"/>
              <a:gd name="connsiteX107" fmla="*/ 707838 w 4627560"/>
              <a:gd name="connsiteY107" fmla="*/ 621665 h 1990725"/>
              <a:gd name="connsiteX108" fmla="*/ 691631 w 4627560"/>
              <a:gd name="connsiteY108" fmla="*/ 600827 h 1990725"/>
              <a:gd name="connsiteX109" fmla="*/ 663846 w 4627560"/>
              <a:gd name="connsiteY109" fmla="*/ 621665 h 1990725"/>
              <a:gd name="connsiteX110" fmla="*/ 661531 w 4627560"/>
              <a:gd name="connsiteY110" fmla="*/ 635558 h 1990725"/>
              <a:gd name="connsiteX111" fmla="*/ 661531 w 4627560"/>
              <a:gd name="connsiteY111" fmla="*/ 684179 h 1990725"/>
              <a:gd name="connsiteX112" fmla="*/ 636062 w 4627560"/>
              <a:gd name="connsiteY112" fmla="*/ 684179 h 1990725"/>
              <a:gd name="connsiteX113" fmla="*/ 636062 w 4627560"/>
              <a:gd name="connsiteY113" fmla="*/ 577674 h 1990725"/>
              <a:gd name="connsiteX114" fmla="*/ 659215 w 4627560"/>
              <a:gd name="connsiteY114" fmla="*/ 577674 h 1990725"/>
              <a:gd name="connsiteX115" fmla="*/ 659215 w 4627560"/>
              <a:gd name="connsiteY115" fmla="*/ 591565 h 1990725"/>
              <a:gd name="connsiteX116" fmla="*/ 659215 w 4627560"/>
              <a:gd name="connsiteY116" fmla="*/ 598513 h 1990725"/>
              <a:gd name="connsiteX117" fmla="*/ 696261 w 4627560"/>
              <a:gd name="connsiteY117" fmla="*/ 575358 h 1990725"/>
              <a:gd name="connsiteX118" fmla="*/ 1842362 w 4627560"/>
              <a:gd name="connsiteY118" fmla="*/ 573042 h 1990725"/>
              <a:gd name="connsiteX119" fmla="*/ 1886353 w 4627560"/>
              <a:gd name="connsiteY119" fmla="*/ 614719 h 1990725"/>
              <a:gd name="connsiteX120" fmla="*/ 1886353 w 4627560"/>
              <a:gd name="connsiteY120" fmla="*/ 684179 h 1990725"/>
              <a:gd name="connsiteX121" fmla="*/ 1860884 w 4627560"/>
              <a:gd name="connsiteY121" fmla="*/ 684179 h 1990725"/>
              <a:gd name="connsiteX122" fmla="*/ 1860884 w 4627560"/>
              <a:gd name="connsiteY122" fmla="*/ 674918 h 1990725"/>
              <a:gd name="connsiteX123" fmla="*/ 1860884 w 4627560"/>
              <a:gd name="connsiteY123" fmla="*/ 667972 h 1990725"/>
              <a:gd name="connsiteX124" fmla="*/ 1828469 w 4627560"/>
              <a:gd name="connsiteY124" fmla="*/ 686495 h 1990725"/>
              <a:gd name="connsiteX125" fmla="*/ 1791423 w 4627560"/>
              <a:gd name="connsiteY125" fmla="*/ 654079 h 1990725"/>
              <a:gd name="connsiteX126" fmla="*/ 1856253 w 4627560"/>
              <a:gd name="connsiteY126" fmla="*/ 617034 h 1990725"/>
              <a:gd name="connsiteX127" fmla="*/ 1860884 w 4627560"/>
              <a:gd name="connsiteY127" fmla="*/ 617034 h 1990725"/>
              <a:gd name="connsiteX128" fmla="*/ 1860884 w 4627560"/>
              <a:gd name="connsiteY128" fmla="*/ 614719 h 1990725"/>
              <a:gd name="connsiteX129" fmla="*/ 1840046 w 4627560"/>
              <a:gd name="connsiteY129" fmla="*/ 596195 h 1990725"/>
              <a:gd name="connsiteX130" fmla="*/ 1809946 w 4627560"/>
              <a:gd name="connsiteY130" fmla="*/ 605458 h 1990725"/>
              <a:gd name="connsiteX131" fmla="*/ 1800685 w 4627560"/>
              <a:gd name="connsiteY131" fmla="*/ 586935 h 1990725"/>
              <a:gd name="connsiteX132" fmla="*/ 1842362 w 4627560"/>
              <a:gd name="connsiteY132" fmla="*/ 573042 h 1990725"/>
              <a:gd name="connsiteX133" fmla="*/ 379059 w 4627560"/>
              <a:gd name="connsiteY133" fmla="*/ 573042 h 1990725"/>
              <a:gd name="connsiteX134" fmla="*/ 423050 w 4627560"/>
              <a:gd name="connsiteY134" fmla="*/ 614719 h 1990725"/>
              <a:gd name="connsiteX135" fmla="*/ 423050 w 4627560"/>
              <a:gd name="connsiteY135" fmla="*/ 684179 h 1990725"/>
              <a:gd name="connsiteX136" fmla="*/ 397582 w 4627560"/>
              <a:gd name="connsiteY136" fmla="*/ 684179 h 1990725"/>
              <a:gd name="connsiteX137" fmla="*/ 397582 w 4627560"/>
              <a:gd name="connsiteY137" fmla="*/ 674918 h 1990725"/>
              <a:gd name="connsiteX138" fmla="*/ 397582 w 4627560"/>
              <a:gd name="connsiteY138" fmla="*/ 667972 h 1990725"/>
              <a:gd name="connsiteX139" fmla="*/ 365166 w 4627560"/>
              <a:gd name="connsiteY139" fmla="*/ 686495 h 1990725"/>
              <a:gd name="connsiteX140" fmla="*/ 328120 w 4627560"/>
              <a:gd name="connsiteY140" fmla="*/ 654079 h 1990725"/>
              <a:gd name="connsiteX141" fmla="*/ 392950 w 4627560"/>
              <a:gd name="connsiteY141" fmla="*/ 617034 h 1990725"/>
              <a:gd name="connsiteX142" fmla="*/ 397582 w 4627560"/>
              <a:gd name="connsiteY142" fmla="*/ 617034 h 1990725"/>
              <a:gd name="connsiteX143" fmla="*/ 397582 w 4627560"/>
              <a:gd name="connsiteY143" fmla="*/ 614719 h 1990725"/>
              <a:gd name="connsiteX144" fmla="*/ 376743 w 4627560"/>
              <a:gd name="connsiteY144" fmla="*/ 596195 h 1990725"/>
              <a:gd name="connsiteX145" fmla="*/ 346643 w 4627560"/>
              <a:gd name="connsiteY145" fmla="*/ 605458 h 1990725"/>
              <a:gd name="connsiteX146" fmla="*/ 337381 w 4627560"/>
              <a:gd name="connsiteY146" fmla="*/ 586935 h 1990725"/>
              <a:gd name="connsiteX147" fmla="*/ 379059 w 4627560"/>
              <a:gd name="connsiteY147" fmla="*/ 573042 h 1990725"/>
              <a:gd name="connsiteX148" fmla="*/ 2004437 w 4627560"/>
              <a:gd name="connsiteY148" fmla="*/ 549888 h 1990725"/>
              <a:gd name="connsiteX149" fmla="*/ 2029906 w 4627560"/>
              <a:gd name="connsiteY149" fmla="*/ 549888 h 1990725"/>
              <a:gd name="connsiteX150" fmla="*/ 2029906 w 4627560"/>
              <a:gd name="connsiteY150" fmla="*/ 579988 h 1990725"/>
              <a:gd name="connsiteX151" fmla="*/ 2053058 w 4627560"/>
              <a:gd name="connsiteY151" fmla="*/ 579988 h 1990725"/>
              <a:gd name="connsiteX152" fmla="*/ 2053058 w 4627560"/>
              <a:gd name="connsiteY152" fmla="*/ 600827 h 1990725"/>
              <a:gd name="connsiteX153" fmla="*/ 2029906 w 4627560"/>
              <a:gd name="connsiteY153" fmla="*/ 600827 h 1990725"/>
              <a:gd name="connsiteX154" fmla="*/ 2029906 w 4627560"/>
              <a:gd name="connsiteY154" fmla="*/ 642502 h 1990725"/>
              <a:gd name="connsiteX155" fmla="*/ 2050744 w 4627560"/>
              <a:gd name="connsiteY155" fmla="*/ 663341 h 1990725"/>
              <a:gd name="connsiteX156" fmla="*/ 2055374 w 4627560"/>
              <a:gd name="connsiteY156" fmla="*/ 663341 h 1990725"/>
              <a:gd name="connsiteX157" fmla="*/ 2055374 w 4627560"/>
              <a:gd name="connsiteY157" fmla="*/ 686493 h 1990725"/>
              <a:gd name="connsiteX158" fmla="*/ 2046113 w 4627560"/>
              <a:gd name="connsiteY158" fmla="*/ 686493 h 1990725"/>
              <a:gd name="connsiteX159" fmla="*/ 2002121 w 4627560"/>
              <a:gd name="connsiteY159" fmla="*/ 647134 h 1990725"/>
              <a:gd name="connsiteX160" fmla="*/ 2002121 w 4627560"/>
              <a:gd name="connsiteY160" fmla="*/ 600827 h 1990725"/>
              <a:gd name="connsiteX161" fmla="*/ 1990544 w 4627560"/>
              <a:gd name="connsiteY161" fmla="*/ 600827 h 1990725"/>
              <a:gd name="connsiteX162" fmla="*/ 1990544 w 4627560"/>
              <a:gd name="connsiteY162" fmla="*/ 579988 h 1990725"/>
              <a:gd name="connsiteX163" fmla="*/ 2004437 w 4627560"/>
              <a:gd name="connsiteY163" fmla="*/ 579988 h 1990725"/>
              <a:gd name="connsiteX164" fmla="*/ 2004437 w 4627560"/>
              <a:gd name="connsiteY164" fmla="*/ 549888 h 1990725"/>
              <a:gd name="connsiteX165" fmla="*/ 1921084 w 4627560"/>
              <a:gd name="connsiteY165" fmla="*/ 549888 h 1990725"/>
              <a:gd name="connsiteX166" fmla="*/ 1946553 w 4627560"/>
              <a:gd name="connsiteY166" fmla="*/ 549888 h 1990725"/>
              <a:gd name="connsiteX167" fmla="*/ 1946553 w 4627560"/>
              <a:gd name="connsiteY167" fmla="*/ 579988 h 1990725"/>
              <a:gd name="connsiteX168" fmla="*/ 1969705 w 4627560"/>
              <a:gd name="connsiteY168" fmla="*/ 579988 h 1990725"/>
              <a:gd name="connsiteX169" fmla="*/ 1969705 w 4627560"/>
              <a:gd name="connsiteY169" fmla="*/ 600827 h 1990725"/>
              <a:gd name="connsiteX170" fmla="*/ 1946553 w 4627560"/>
              <a:gd name="connsiteY170" fmla="*/ 600827 h 1990725"/>
              <a:gd name="connsiteX171" fmla="*/ 1946553 w 4627560"/>
              <a:gd name="connsiteY171" fmla="*/ 642502 h 1990725"/>
              <a:gd name="connsiteX172" fmla="*/ 1967391 w 4627560"/>
              <a:gd name="connsiteY172" fmla="*/ 663341 h 1990725"/>
              <a:gd name="connsiteX173" fmla="*/ 1972021 w 4627560"/>
              <a:gd name="connsiteY173" fmla="*/ 663341 h 1990725"/>
              <a:gd name="connsiteX174" fmla="*/ 1972021 w 4627560"/>
              <a:gd name="connsiteY174" fmla="*/ 686493 h 1990725"/>
              <a:gd name="connsiteX175" fmla="*/ 1962760 w 4627560"/>
              <a:gd name="connsiteY175" fmla="*/ 686493 h 1990725"/>
              <a:gd name="connsiteX176" fmla="*/ 1918768 w 4627560"/>
              <a:gd name="connsiteY176" fmla="*/ 647134 h 1990725"/>
              <a:gd name="connsiteX177" fmla="*/ 1918768 w 4627560"/>
              <a:gd name="connsiteY177" fmla="*/ 600827 h 1990725"/>
              <a:gd name="connsiteX178" fmla="*/ 1907191 w 4627560"/>
              <a:gd name="connsiteY178" fmla="*/ 600827 h 1990725"/>
              <a:gd name="connsiteX179" fmla="*/ 1907191 w 4627560"/>
              <a:gd name="connsiteY179" fmla="*/ 579988 h 1990725"/>
              <a:gd name="connsiteX180" fmla="*/ 1921084 w 4627560"/>
              <a:gd name="connsiteY180" fmla="*/ 579988 h 1990725"/>
              <a:gd name="connsiteX181" fmla="*/ 1921084 w 4627560"/>
              <a:gd name="connsiteY181" fmla="*/ 549888 h 1990725"/>
              <a:gd name="connsiteX182" fmla="*/ 1627033 w 4627560"/>
              <a:gd name="connsiteY182" fmla="*/ 535996 h 1990725"/>
              <a:gd name="connsiteX183" fmla="*/ 1654818 w 4627560"/>
              <a:gd name="connsiteY183" fmla="*/ 535996 h 1990725"/>
              <a:gd name="connsiteX184" fmla="*/ 1684916 w 4627560"/>
              <a:gd name="connsiteY184" fmla="*/ 610087 h 1990725"/>
              <a:gd name="connsiteX185" fmla="*/ 1691863 w 4627560"/>
              <a:gd name="connsiteY185" fmla="*/ 630926 h 1990725"/>
              <a:gd name="connsiteX186" fmla="*/ 1698809 w 4627560"/>
              <a:gd name="connsiteY186" fmla="*/ 610087 h 1990725"/>
              <a:gd name="connsiteX187" fmla="*/ 1728908 w 4627560"/>
              <a:gd name="connsiteY187" fmla="*/ 535996 h 1990725"/>
              <a:gd name="connsiteX188" fmla="*/ 1756693 w 4627560"/>
              <a:gd name="connsiteY188" fmla="*/ 535996 h 1990725"/>
              <a:gd name="connsiteX189" fmla="*/ 1768268 w 4627560"/>
              <a:gd name="connsiteY189" fmla="*/ 684178 h 1990725"/>
              <a:gd name="connsiteX190" fmla="*/ 1740484 w 4627560"/>
              <a:gd name="connsiteY190" fmla="*/ 684178 h 1990725"/>
              <a:gd name="connsiteX191" fmla="*/ 1733538 w 4627560"/>
              <a:gd name="connsiteY191" fmla="*/ 600826 h 1990725"/>
              <a:gd name="connsiteX192" fmla="*/ 1733538 w 4627560"/>
              <a:gd name="connsiteY192" fmla="*/ 577673 h 1990725"/>
              <a:gd name="connsiteX193" fmla="*/ 1726593 w 4627560"/>
              <a:gd name="connsiteY193" fmla="*/ 600826 h 1990725"/>
              <a:gd name="connsiteX194" fmla="*/ 1703439 w 4627560"/>
              <a:gd name="connsiteY194" fmla="*/ 658710 h 1990725"/>
              <a:gd name="connsiteX195" fmla="*/ 1680286 w 4627560"/>
              <a:gd name="connsiteY195" fmla="*/ 658710 h 1990725"/>
              <a:gd name="connsiteX196" fmla="*/ 1657132 w 4627560"/>
              <a:gd name="connsiteY196" fmla="*/ 600826 h 1990725"/>
              <a:gd name="connsiteX197" fmla="*/ 1647870 w 4627560"/>
              <a:gd name="connsiteY197" fmla="*/ 577673 h 1990725"/>
              <a:gd name="connsiteX198" fmla="*/ 1647870 w 4627560"/>
              <a:gd name="connsiteY198" fmla="*/ 600826 h 1990725"/>
              <a:gd name="connsiteX199" fmla="*/ 1640925 w 4627560"/>
              <a:gd name="connsiteY199" fmla="*/ 684178 h 1990725"/>
              <a:gd name="connsiteX200" fmla="*/ 1613141 w 4627560"/>
              <a:gd name="connsiteY200" fmla="*/ 684178 h 1990725"/>
              <a:gd name="connsiteX201" fmla="*/ 1627033 w 4627560"/>
              <a:gd name="connsiteY201" fmla="*/ 535996 h 1990725"/>
              <a:gd name="connsiteX202" fmla="*/ 1400129 w 4627560"/>
              <a:gd name="connsiteY202" fmla="*/ 535996 h 1990725"/>
              <a:gd name="connsiteX203" fmla="*/ 1425598 w 4627560"/>
              <a:gd name="connsiteY203" fmla="*/ 535996 h 1990725"/>
              <a:gd name="connsiteX204" fmla="*/ 1425598 w 4627560"/>
              <a:gd name="connsiteY204" fmla="*/ 684178 h 1990725"/>
              <a:gd name="connsiteX205" fmla="*/ 1400129 w 4627560"/>
              <a:gd name="connsiteY205" fmla="*/ 684178 h 1990725"/>
              <a:gd name="connsiteX206" fmla="*/ 1400129 w 4627560"/>
              <a:gd name="connsiteY206" fmla="*/ 674917 h 1990725"/>
              <a:gd name="connsiteX207" fmla="*/ 1400129 w 4627560"/>
              <a:gd name="connsiteY207" fmla="*/ 667971 h 1990725"/>
              <a:gd name="connsiteX208" fmla="*/ 1367713 w 4627560"/>
              <a:gd name="connsiteY208" fmla="*/ 686494 h 1990725"/>
              <a:gd name="connsiteX209" fmla="*/ 1321407 w 4627560"/>
              <a:gd name="connsiteY209" fmla="*/ 630926 h 1990725"/>
              <a:gd name="connsiteX210" fmla="*/ 1370029 w 4627560"/>
              <a:gd name="connsiteY210" fmla="*/ 575358 h 1990725"/>
              <a:gd name="connsiteX211" fmla="*/ 1400129 w 4627560"/>
              <a:gd name="connsiteY211" fmla="*/ 589249 h 1990725"/>
              <a:gd name="connsiteX212" fmla="*/ 1400129 w 4627560"/>
              <a:gd name="connsiteY212" fmla="*/ 582303 h 1990725"/>
              <a:gd name="connsiteX213" fmla="*/ 1400129 w 4627560"/>
              <a:gd name="connsiteY213" fmla="*/ 535996 h 1990725"/>
              <a:gd name="connsiteX214" fmla="*/ 1138495 w 4627560"/>
              <a:gd name="connsiteY214" fmla="*/ 535996 h 1990725"/>
              <a:gd name="connsiteX215" fmla="*/ 1163963 w 4627560"/>
              <a:gd name="connsiteY215" fmla="*/ 535996 h 1990725"/>
              <a:gd name="connsiteX216" fmla="*/ 1163963 w 4627560"/>
              <a:gd name="connsiteY216" fmla="*/ 559150 h 1990725"/>
              <a:gd name="connsiteX217" fmla="*/ 1138495 w 4627560"/>
              <a:gd name="connsiteY217" fmla="*/ 559150 h 1990725"/>
              <a:gd name="connsiteX218" fmla="*/ 1138495 w 4627560"/>
              <a:gd name="connsiteY218" fmla="*/ 535996 h 1990725"/>
              <a:gd name="connsiteX219" fmla="*/ 962528 w 4627560"/>
              <a:gd name="connsiteY219" fmla="*/ 535996 h 1990725"/>
              <a:gd name="connsiteX220" fmla="*/ 990312 w 4627560"/>
              <a:gd name="connsiteY220" fmla="*/ 535996 h 1990725"/>
              <a:gd name="connsiteX221" fmla="*/ 1020412 w 4627560"/>
              <a:gd name="connsiteY221" fmla="*/ 610087 h 1990725"/>
              <a:gd name="connsiteX222" fmla="*/ 1027358 w 4627560"/>
              <a:gd name="connsiteY222" fmla="*/ 630926 h 1990725"/>
              <a:gd name="connsiteX223" fmla="*/ 1034304 w 4627560"/>
              <a:gd name="connsiteY223" fmla="*/ 610087 h 1990725"/>
              <a:gd name="connsiteX224" fmla="*/ 1064404 w 4627560"/>
              <a:gd name="connsiteY224" fmla="*/ 535996 h 1990725"/>
              <a:gd name="connsiteX225" fmla="*/ 1092188 w 4627560"/>
              <a:gd name="connsiteY225" fmla="*/ 535996 h 1990725"/>
              <a:gd name="connsiteX226" fmla="*/ 1106079 w 4627560"/>
              <a:gd name="connsiteY226" fmla="*/ 684178 h 1990725"/>
              <a:gd name="connsiteX227" fmla="*/ 1078295 w 4627560"/>
              <a:gd name="connsiteY227" fmla="*/ 684178 h 1990725"/>
              <a:gd name="connsiteX228" fmla="*/ 1071349 w 4627560"/>
              <a:gd name="connsiteY228" fmla="*/ 600826 h 1990725"/>
              <a:gd name="connsiteX229" fmla="*/ 1071349 w 4627560"/>
              <a:gd name="connsiteY229" fmla="*/ 577673 h 1990725"/>
              <a:gd name="connsiteX230" fmla="*/ 1064404 w 4627560"/>
              <a:gd name="connsiteY230" fmla="*/ 600826 h 1990725"/>
              <a:gd name="connsiteX231" fmla="*/ 1041249 w 4627560"/>
              <a:gd name="connsiteY231" fmla="*/ 658710 h 1990725"/>
              <a:gd name="connsiteX232" fmla="*/ 1018097 w 4627560"/>
              <a:gd name="connsiteY232" fmla="*/ 658710 h 1990725"/>
              <a:gd name="connsiteX233" fmla="*/ 994942 w 4627560"/>
              <a:gd name="connsiteY233" fmla="*/ 600826 h 1990725"/>
              <a:gd name="connsiteX234" fmla="*/ 985681 w 4627560"/>
              <a:gd name="connsiteY234" fmla="*/ 577673 h 1990725"/>
              <a:gd name="connsiteX235" fmla="*/ 985681 w 4627560"/>
              <a:gd name="connsiteY235" fmla="*/ 600826 h 1990725"/>
              <a:gd name="connsiteX236" fmla="*/ 978735 w 4627560"/>
              <a:gd name="connsiteY236" fmla="*/ 684178 h 1990725"/>
              <a:gd name="connsiteX237" fmla="*/ 950951 w 4627560"/>
              <a:gd name="connsiteY237" fmla="*/ 684178 h 1990725"/>
              <a:gd name="connsiteX238" fmla="*/ 962528 w 4627560"/>
              <a:gd name="connsiteY238" fmla="*/ 535996 h 1990725"/>
              <a:gd name="connsiteX239" fmla="*/ 573548 w 4627560"/>
              <a:gd name="connsiteY239" fmla="*/ 535996 h 1990725"/>
              <a:gd name="connsiteX240" fmla="*/ 599016 w 4627560"/>
              <a:gd name="connsiteY240" fmla="*/ 535996 h 1990725"/>
              <a:gd name="connsiteX241" fmla="*/ 599016 w 4627560"/>
              <a:gd name="connsiteY241" fmla="*/ 559150 h 1990725"/>
              <a:gd name="connsiteX242" fmla="*/ 573548 w 4627560"/>
              <a:gd name="connsiteY242" fmla="*/ 559150 h 1990725"/>
              <a:gd name="connsiteX243" fmla="*/ 573548 w 4627560"/>
              <a:gd name="connsiteY243" fmla="*/ 535996 h 1990725"/>
              <a:gd name="connsiteX244" fmla="*/ 455465 w 4627560"/>
              <a:gd name="connsiteY244" fmla="*/ 535996 h 1990725"/>
              <a:gd name="connsiteX245" fmla="*/ 480933 w 4627560"/>
              <a:gd name="connsiteY245" fmla="*/ 535996 h 1990725"/>
              <a:gd name="connsiteX246" fmla="*/ 480933 w 4627560"/>
              <a:gd name="connsiteY246" fmla="*/ 614719 h 1990725"/>
              <a:gd name="connsiteX247" fmla="*/ 494826 w 4627560"/>
              <a:gd name="connsiteY247" fmla="*/ 614719 h 1990725"/>
              <a:gd name="connsiteX248" fmla="*/ 520294 w 4627560"/>
              <a:gd name="connsiteY248" fmla="*/ 577673 h 1990725"/>
              <a:gd name="connsiteX249" fmla="*/ 550395 w 4627560"/>
              <a:gd name="connsiteY249" fmla="*/ 577673 h 1990725"/>
              <a:gd name="connsiteX250" fmla="*/ 517978 w 4627560"/>
              <a:gd name="connsiteY250" fmla="*/ 626294 h 1990725"/>
              <a:gd name="connsiteX251" fmla="*/ 555024 w 4627560"/>
              <a:gd name="connsiteY251" fmla="*/ 684178 h 1990725"/>
              <a:gd name="connsiteX252" fmla="*/ 524926 w 4627560"/>
              <a:gd name="connsiteY252" fmla="*/ 684178 h 1990725"/>
              <a:gd name="connsiteX253" fmla="*/ 497142 w 4627560"/>
              <a:gd name="connsiteY253" fmla="*/ 637871 h 1990725"/>
              <a:gd name="connsiteX254" fmla="*/ 480933 w 4627560"/>
              <a:gd name="connsiteY254" fmla="*/ 637871 h 1990725"/>
              <a:gd name="connsiteX255" fmla="*/ 480933 w 4627560"/>
              <a:gd name="connsiteY255" fmla="*/ 684178 h 1990725"/>
              <a:gd name="connsiteX256" fmla="*/ 455465 w 4627560"/>
              <a:gd name="connsiteY256" fmla="*/ 684178 h 1990725"/>
              <a:gd name="connsiteX257" fmla="*/ 455465 w 4627560"/>
              <a:gd name="connsiteY257" fmla="*/ 535996 h 1990725"/>
              <a:gd name="connsiteX258" fmla="*/ 163729 w 4627560"/>
              <a:gd name="connsiteY258" fmla="*/ 535996 h 1990725"/>
              <a:gd name="connsiteX259" fmla="*/ 191513 w 4627560"/>
              <a:gd name="connsiteY259" fmla="*/ 535996 h 1990725"/>
              <a:gd name="connsiteX260" fmla="*/ 221613 w 4627560"/>
              <a:gd name="connsiteY260" fmla="*/ 610087 h 1990725"/>
              <a:gd name="connsiteX261" fmla="*/ 228559 w 4627560"/>
              <a:gd name="connsiteY261" fmla="*/ 630926 h 1990725"/>
              <a:gd name="connsiteX262" fmla="*/ 235505 w 4627560"/>
              <a:gd name="connsiteY262" fmla="*/ 610087 h 1990725"/>
              <a:gd name="connsiteX263" fmla="*/ 265605 w 4627560"/>
              <a:gd name="connsiteY263" fmla="*/ 535996 h 1990725"/>
              <a:gd name="connsiteX264" fmla="*/ 295705 w 4627560"/>
              <a:gd name="connsiteY264" fmla="*/ 535996 h 1990725"/>
              <a:gd name="connsiteX265" fmla="*/ 307282 w 4627560"/>
              <a:gd name="connsiteY265" fmla="*/ 684178 h 1990725"/>
              <a:gd name="connsiteX266" fmla="*/ 279496 w 4627560"/>
              <a:gd name="connsiteY266" fmla="*/ 684178 h 1990725"/>
              <a:gd name="connsiteX267" fmla="*/ 272550 w 4627560"/>
              <a:gd name="connsiteY267" fmla="*/ 600826 h 1990725"/>
              <a:gd name="connsiteX268" fmla="*/ 272550 w 4627560"/>
              <a:gd name="connsiteY268" fmla="*/ 577673 h 1990725"/>
              <a:gd name="connsiteX269" fmla="*/ 265605 w 4627560"/>
              <a:gd name="connsiteY269" fmla="*/ 600826 h 1990725"/>
              <a:gd name="connsiteX270" fmla="*/ 242450 w 4627560"/>
              <a:gd name="connsiteY270" fmla="*/ 658710 h 1990725"/>
              <a:gd name="connsiteX271" fmla="*/ 219298 w 4627560"/>
              <a:gd name="connsiteY271" fmla="*/ 658710 h 1990725"/>
              <a:gd name="connsiteX272" fmla="*/ 196143 w 4627560"/>
              <a:gd name="connsiteY272" fmla="*/ 600826 h 1990725"/>
              <a:gd name="connsiteX273" fmla="*/ 186882 w 4627560"/>
              <a:gd name="connsiteY273" fmla="*/ 577673 h 1990725"/>
              <a:gd name="connsiteX274" fmla="*/ 186882 w 4627560"/>
              <a:gd name="connsiteY274" fmla="*/ 600826 h 1990725"/>
              <a:gd name="connsiteX275" fmla="*/ 179937 w 4627560"/>
              <a:gd name="connsiteY275" fmla="*/ 684178 h 1990725"/>
              <a:gd name="connsiteX276" fmla="*/ 152152 w 4627560"/>
              <a:gd name="connsiteY276" fmla="*/ 684178 h 1990725"/>
              <a:gd name="connsiteX277" fmla="*/ 163729 w 4627560"/>
              <a:gd name="connsiteY277" fmla="*/ 535996 h 1990725"/>
              <a:gd name="connsiteX278" fmla="*/ 3727060 w 4627560"/>
              <a:gd name="connsiteY278" fmla="*/ 397075 h 1990725"/>
              <a:gd name="connsiteX279" fmla="*/ 3696961 w 4627560"/>
              <a:gd name="connsiteY279" fmla="*/ 410966 h 1990725"/>
              <a:gd name="connsiteX280" fmla="*/ 3710853 w 4627560"/>
              <a:gd name="connsiteY280" fmla="*/ 422543 h 1990725"/>
              <a:gd name="connsiteX281" fmla="*/ 3731692 w 4627560"/>
              <a:gd name="connsiteY281" fmla="*/ 399391 h 1990725"/>
              <a:gd name="connsiteX282" fmla="*/ 3731692 w 4627560"/>
              <a:gd name="connsiteY282" fmla="*/ 397075 h 1990725"/>
              <a:gd name="connsiteX283" fmla="*/ 3727060 w 4627560"/>
              <a:gd name="connsiteY283" fmla="*/ 397075 h 1990725"/>
              <a:gd name="connsiteX284" fmla="*/ 485567 w 4627560"/>
              <a:gd name="connsiteY284" fmla="*/ 397075 h 1990725"/>
              <a:gd name="connsiteX285" fmla="*/ 455467 w 4627560"/>
              <a:gd name="connsiteY285" fmla="*/ 410966 h 1990725"/>
              <a:gd name="connsiteX286" fmla="*/ 469360 w 4627560"/>
              <a:gd name="connsiteY286" fmla="*/ 422543 h 1990725"/>
              <a:gd name="connsiteX287" fmla="*/ 490199 w 4627560"/>
              <a:gd name="connsiteY287" fmla="*/ 399391 h 1990725"/>
              <a:gd name="connsiteX288" fmla="*/ 490199 w 4627560"/>
              <a:gd name="connsiteY288" fmla="*/ 397075 h 1990725"/>
              <a:gd name="connsiteX289" fmla="*/ 485567 w 4627560"/>
              <a:gd name="connsiteY289" fmla="*/ 397075 h 1990725"/>
              <a:gd name="connsiteX290" fmla="*/ 3558040 w 4627560"/>
              <a:gd name="connsiteY290" fmla="*/ 355399 h 1990725"/>
              <a:gd name="connsiteX291" fmla="*/ 3532570 w 4627560"/>
              <a:gd name="connsiteY291" fmla="*/ 387813 h 1990725"/>
              <a:gd name="connsiteX292" fmla="*/ 3558040 w 4627560"/>
              <a:gd name="connsiteY292" fmla="*/ 420228 h 1990725"/>
              <a:gd name="connsiteX293" fmla="*/ 3583509 w 4627560"/>
              <a:gd name="connsiteY293" fmla="*/ 387813 h 1990725"/>
              <a:gd name="connsiteX294" fmla="*/ 3558040 w 4627560"/>
              <a:gd name="connsiteY294" fmla="*/ 355399 h 1990725"/>
              <a:gd name="connsiteX295" fmla="*/ 2909739 w 4627560"/>
              <a:gd name="connsiteY295" fmla="*/ 355399 h 1990725"/>
              <a:gd name="connsiteX296" fmla="*/ 2879639 w 4627560"/>
              <a:gd name="connsiteY296" fmla="*/ 387814 h 1990725"/>
              <a:gd name="connsiteX297" fmla="*/ 2909739 w 4627560"/>
              <a:gd name="connsiteY297" fmla="*/ 420228 h 1990725"/>
              <a:gd name="connsiteX298" fmla="*/ 2939839 w 4627560"/>
              <a:gd name="connsiteY298" fmla="*/ 387814 h 1990725"/>
              <a:gd name="connsiteX299" fmla="*/ 2909739 w 4627560"/>
              <a:gd name="connsiteY299" fmla="*/ 355399 h 1990725"/>
              <a:gd name="connsiteX300" fmla="*/ 3294090 w 4627560"/>
              <a:gd name="connsiteY300" fmla="*/ 353083 h 1990725"/>
              <a:gd name="connsiteX301" fmla="*/ 3273251 w 4627560"/>
              <a:gd name="connsiteY301" fmla="*/ 371606 h 1990725"/>
              <a:gd name="connsiteX302" fmla="*/ 3310297 w 4627560"/>
              <a:gd name="connsiteY302" fmla="*/ 371606 h 1990725"/>
              <a:gd name="connsiteX303" fmla="*/ 3294090 w 4627560"/>
              <a:gd name="connsiteY303" fmla="*/ 353083 h 1990725"/>
              <a:gd name="connsiteX304" fmla="*/ 1937291 w 4627560"/>
              <a:gd name="connsiteY304" fmla="*/ 353083 h 1990725"/>
              <a:gd name="connsiteX305" fmla="*/ 1916452 w 4627560"/>
              <a:gd name="connsiteY305" fmla="*/ 371606 h 1990725"/>
              <a:gd name="connsiteX306" fmla="*/ 1953498 w 4627560"/>
              <a:gd name="connsiteY306" fmla="*/ 371606 h 1990725"/>
              <a:gd name="connsiteX307" fmla="*/ 1937291 w 4627560"/>
              <a:gd name="connsiteY307" fmla="*/ 353083 h 1990725"/>
              <a:gd name="connsiteX308" fmla="*/ 2266071 w 4627560"/>
              <a:gd name="connsiteY308" fmla="*/ 322985 h 1990725"/>
              <a:gd name="connsiteX309" fmla="*/ 2310062 w 4627560"/>
              <a:gd name="connsiteY309" fmla="*/ 322985 h 1990725"/>
              <a:gd name="connsiteX310" fmla="*/ 2310062 w 4627560"/>
              <a:gd name="connsiteY310" fmla="*/ 452644 h 1990725"/>
              <a:gd name="connsiteX311" fmla="*/ 2266071 w 4627560"/>
              <a:gd name="connsiteY311" fmla="*/ 452644 h 1990725"/>
              <a:gd name="connsiteX312" fmla="*/ 2266071 w 4627560"/>
              <a:gd name="connsiteY312" fmla="*/ 322985 h 1990725"/>
              <a:gd name="connsiteX313" fmla="*/ 1647875 w 4627560"/>
              <a:gd name="connsiteY313" fmla="*/ 322985 h 1990725"/>
              <a:gd name="connsiteX314" fmla="*/ 1691866 w 4627560"/>
              <a:gd name="connsiteY314" fmla="*/ 322985 h 1990725"/>
              <a:gd name="connsiteX315" fmla="*/ 1691866 w 4627560"/>
              <a:gd name="connsiteY315" fmla="*/ 452644 h 1990725"/>
              <a:gd name="connsiteX316" fmla="*/ 1647875 w 4627560"/>
              <a:gd name="connsiteY316" fmla="*/ 452644 h 1990725"/>
              <a:gd name="connsiteX317" fmla="*/ 1647875 w 4627560"/>
              <a:gd name="connsiteY317" fmla="*/ 322985 h 1990725"/>
              <a:gd name="connsiteX318" fmla="*/ 3379758 w 4627560"/>
              <a:gd name="connsiteY318" fmla="*/ 322984 h 1990725"/>
              <a:gd name="connsiteX319" fmla="*/ 3382074 w 4627560"/>
              <a:gd name="connsiteY319" fmla="*/ 322984 h 1990725"/>
              <a:gd name="connsiteX320" fmla="*/ 3423749 w 4627560"/>
              <a:gd name="connsiteY320" fmla="*/ 322984 h 1990725"/>
              <a:gd name="connsiteX321" fmla="*/ 3423749 w 4627560"/>
              <a:gd name="connsiteY321" fmla="*/ 346139 h 1990725"/>
              <a:gd name="connsiteX322" fmla="*/ 3423749 w 4627560"/>
              <a:gd name="connsiteY322" fmla="*/ 355400 h 1990725"/>
              <a:gd name="connsiteX323" fmla="*/ 3465426 w 4627560"/>
              <a:gd name="connsiteY323" fmla="*/ 322984 h 1990725"/>
              <a:gd name="connsiteX324" fmla="*/ 3470058 w 4627560"/>
              <a:gd name="connsiteY324" fmla="*/ 322984 h 1990725"/>
              <a:gd name="connsiteX325" fmla="*/ 3470058 w 4627560"/>
              <a:gd name="connsiteY325" fmla="*/ 366976 h 1990725"/>
              <a:gd name="connsiteX326" fmla="*/ 3460795 w 4627560"/>
              <a:gd name="connsiteY326" fmla="*/ 366976 h 1990725"/>
              <a:gd name="connsiteX327" fmla="*/ 3426065 w 4627560"/>
              <a:gd name="connsiteY327" fmla="*/ 390130 h 1990725"/>
              <a:gd name="connsiteX328" fmla="*/ 3423749 w 4627560"/>
              <a:gd name="connsiteY328" fmla="*/ 408653 h 1990725"/>
              <a:gd name="connsiteX329" fmla="*/ 3423749 w 4627560"/>
              <a:gd name="connsiteY329" fmla="*/ 452644 h 1990725"/>
              <a:gd name="connsiteX330" fmla="*/ 3379758 w 4627560"/>
              <a:gd name="connsiteY330" fmla="*/ 452644 h 1990725"/>
              <a:gd name="connsiteX331" fmla="*/ 3379758 w 4627560"/>
              <a:gd name="connsiteY331" fmla="*/ 322984 h 1990725"/>
              <a:gd name="connsiteX332" fmla="*/ 2025275 w 4627560"/>
              <a:gd name="connsiteY332" fmla="*/ 322984 h 1990725"/>
              <a:gd name="connsiteX333" fmla="*/ 2027591 w 4627560"/>
              <a:gd name="connsiteY333" fmla="*/ 322984 h 1990725"/>
              <a:gd name="connsiteX334" fmla="*/ 2069266 w 4627560"/>
              <a:gd name="connsiteY334" fmla="*/ 322984 h 1990725"/>
              <a:gd name="connsiteX335" fmla="*/ 2069266 w 4627560"/>
              <a:gd name="connsiteY335" fmla="*/ 346139 h 1990725"/>
              <a:gd name="connsiteX336" fmla="*/ 2069266 w 4627560"/>
              <a:gd name="connsiteY336" fmla="*/ 355400 h 1990725"/>
              <a:gd name="connsiteX337" fmla="*/ 2110943 w 4627560"/>
              <a:gd name="connsiteY337" fmla="*/ 322984 h 1990725"/>
              <a:gd name="connsiteX338" fmla="*/ 2115573 w 4627560"/>
              <a:gd name="connsiteY338" fmla="*/ 322984 h 1990725"/>
              <a:gd name="connsiteX339" fmla="*/ 2115573 w 4627560"/>
              <a:gd name="connsiteY339" fmla="*/ 366976 h 1990725"/>
              <a:gd name="connsiteX340" fmla="*/ 2106312 w 4627560"/>
              <a:gd name="connsiteY340" fmla="*/ 366976 h 1990725"/>
              <a:gd name="connsiteX341" fmla="*/ 2071582 w 4627560"/>
              <a:gd name="connsiteY341" fmla="*/ 390130 h 1990725"/>
              <a:gd name="connsiteX342" fmla="*/ 2069266 w 4627560"/>
              <a:gd name="connsiteY342" fmla="*/ 408653 h 1990725"/>
              <a:gd name="connsiteX343" fmla="*/ 2069266 w 4627560"/>
              <a:gd name="connsiteY343" fmla="*/ 452644 h 1990725"/>
              <a:gd name="connsiteX344" fmla="*/ 2025275 w 4627560"/>
              <a:gd name="connsiteY344" fmla="*/ 452644 h 1990725"/>
              <a:gd name="connsiteX345" fmla="*/ 2025275 w 4627560"/>
              <a:gd name="connsiteY345" fmla="*/ 322984 h 1990725"/>
              <a:gd name="connsiteX346" fmla="*/ 1712702 w 4627560"/>
              <a:gd name="connsiteY346" fmla="*/ 322984 h 1990725"/>
              <a:gd name="connsiteX347" fmla="*/ 1759009 w 4627560"/>
              <a:gd name="connsiteY347" fmla="*/ 322984 h 1990725"/>
              <a:gd name="connsiteX348" fmla="*/ 1779848 w 4627560"/>
              <a:gd name="connsiteY348" fmla="*/ 392446 h 1990725"/>
              <a:gd name="connsiteX349" fmla="*/ 1784478 w 4627560"/>
              <a:gd name="connsiteY349" fmla="*/ 415598 h 1990725"/>
              <a:gd name="connsiteX350" fmla="*/ 1789109 w 4627560"/>
              <a:gd name="connsiteY350" fmla="*/ 392446 h 1990725"/>
              <a:gd name="connsiteX351" fmla="*/ 1809948 w 4627560"/>
              <a:gd name="connsiteY351" fmla="*/ 322984 h 1990725"/>
              <a:gd name="connsiteX352" fmla="*/ 1856255 w 4627560"/>
              <a:gd name="connsiteY352" fmla="*/ 322984 h 1990725"/>
              <a:gd name="connsiteX353" fmla="*/ 1812262 w 4627560"/>
              <a:gd name="connsiteY353" fmla="*/ 454960 h 1990725"/>
              <a:gd name="connsiteX354" fmla="*/ 1759009 w 4627560"/>
              <a:gd name="connsiteY354" fmla="*/ 454960 h 1990725"/>
              <a:gd name="connsiteX355" fmla="*/ 1712702 w 4627560"/>
              <a:gd name="connsiteY355" fmla="*/ 322984 h 1990725"/>
              <a:gd name="connsiteX356" fmla="*/ 304969 w 4627560"/>
              <a:gd name="connsiteY356" fmla="*/ 322984 h 1990725"/>
              <a:gd name="connsiteX357" fmla="*/ 307285 w 4627560"/>
              <a:gd name="connsiteY357" fmla="*/ 322984 h 1990725"/>
              <a:gd name="connsiteX358" fmla="*/ 348960 w 4627560"/>
              <a:gd name="connsiteY358" fmla="*/ 322984 h 1990725"/>
              <a:gd name="connsiteX359" fmla="*/ 348960 w 4627560"/>
              <a:gd name="connsiteY359" fmla="*/ 346139 h 1990725"/>
              <a:gd name="connsiteX360" fmla="*/ 348960 w 4627560"/>
              <a:gd name="connsiteY360" fmla="*/ 355400 h 1990725"/>
              <a:gd name="connsiteX361" fmla="*/ 390637 w 4627560"/>
              <a:gd name="connsiteY361" fmla="*/ 322984 h 1990725"/>
              <a:gd name="connsiteX362" fmla="*/ 395267 w 4627560"/>
              <a:gd name="connsiteY362" fmla="*/ 322984 h 1990725"/>
              <a:gd name="connsiteX363" fmla="*/ 395267 w 4627560"/>
              <a:gd name="connsiteY363" fmla="*/ 366976 h 1990725"/>
              <a:gd name="connsiteX364" fmla="*/ 386005 w 4627560"/>
              <a:gd name="connsiteY364" fmla="*/ 366976 h 1990725"/>
              <a:gd name="connsiteX365" fmla="*/ 351276 w 4627560"/>
              <a:gd name="connsiteY365" fmla="*/ 390130 h 1990725"/>
              <a:gd name="connsiteX366" fmla="*/ 348960 w 4627560"/>
              <a:gd name="connsiteY366" fmla="*/ 408653 h 1990725"/>
              <a:gd name="connsiteX367" fmla="*/ 348960 w 4627560"/>
              <a:gd name="connsiteY367" fmla="*/ 452644 h 1990725"/>
              <a:gd name="connsiteX368" fmla="*/ 304969 w 4627560"/>
              <a:gd name="connsiteY368" fmla="*/ 452644 h 1990725"/>
              <a:gd name="connsiteX369" fmla="*/ 304969 w 4627560"/>
              <a:gd name="connsiteY369" fmla="*/ 322984 h 1990725"/>
              <a:gd name="connsiteX370" fmla="*/ 3893766 w 4627560"/>
              <a:gd name="connsiteY370" fmla="*/ 320668 h 1990725"/>
              <a:gd name="connsiteX371" fmla="*/ 3930813 w 4627560"/>
              <a:gd name="connsiteY371" fmla="*/ 343823 h 1990725"/>
              <a:gd name="connsiteX372" fmla="*/ 3972489 w 4627560"/>
              <a:gd name="connsiteY372" fmla="*/ 320668 h 1990725"/>
              <a:gd name="connsiteX373" fmla="*/ 4014166 w 4627560"/>
              <a:gd name="connsiteY373" fmla="*/ 369291 h 1990725"/>
              <a:gd name="connsiteX374" fmla="*/ 4014166 w 4627560"/>
              <a:gd name="connsiteY374" fmla="*/ 452644 h 1990725"/>
              <a:gd name="connsiteX375" fmla="*/ 3970173 w 4627560"/>
              <a:gd name="connsiteY375" fmla="*/ 452644 h 1990725"/>
              <a:gd name="connsiteX376" fmla="*/ 3970173 w 4627560"/>
              <a:gd name="connsiteY376" fmla="*/ 373921 h 1990725"/>
              <a:gd name="connsiteX377" fmla="*/ 3960912 w 4627560"/>
              <a:gd name="connsiteY377" fmla="*/ 357714 h 1990725"/>
              <a:gd name="connsiteX378" fmla="*/ 3937759 w 4627560"/>
              <a:gd name="connsiteY378" fmla="*/ 383182 h 1990725"/>
              <a:gd name="connsiteX379" fmla="*/ 3937759 w 4627560"/>
              <a:gd name="connsiteY379" fmla="*/ 399391 h 1990725"/>
              <a:gd name="connsiteX380" fmla="*/ 3937759 w 4627560"/>
              <a:gd name="connsiteY380" fmla="*/ 452644 h 1990725"/>
              <a:gd name="connsiteX381" fmla="*/ 3893766 w 4627560"/>
              <a:gd name="connsiteY381" fmla="*/ 452644 h 1990725"/>
              <a:gd name="connsiteX382" fmla="*/ 3893766 w 4627560"/>
              <a:gd name="connsiteY382" fmla="*/ 373921 h 1990725"/>
              <a:gd name="connsiteX383" fmla="*/ 3884505 w 4627560"/>
              <a:gd name="connsiteY383" fmla="*/ 357714 h 1990725"/>
              <a:gd name="connsiteX384" fmla="*/ 3861352 w 4627560"/>
              <a:gd name="connsiteY384" fmla="*/ 380868 h 1990725"/>
              <a:gd name="connsiteX385" fmla="*/ 3859036 w 4627560"/>
              <a:gd name="connsiteY385" fmla="*/ 397075 h 1990725"/>
              <a:gd name="connsiteX386" fmla="*/ 3859036 w 4627560"/>
              <a:gd name="connsiteY386" fmla="*/ 452644 h 1990725"/>
              <a:gd name="connsiteX387" fmla="*/ 3815045 w 4627560"/>
              <a:gd name="connsiteY387" fmla="*/ 452644 h 1990725"/>
              <a:gd name="connsiteX388" fmla="*/ 3815045 w 4627560"/>
              <a:gd name="connsiteY388" fmla="*/ 322984 h 1990725"/>
              <a:gd name="connsiteX389" fmla="*/ 3854406 w 4627560"/>
              <a:gd name="connsiteY389" fmla="*/ 322984 h 1990725"/>
              <a:gd name="connsiteX390" fmla="*/ 3854406 w 4627560"/>
              <a:gd name="connsiteY390" fmla="*/ 334561 h 1990725"/>
              <a:gd name="connsiteX391" fmla="*/ 3854406 w 4627560"/>
              <a:gd name="connsiteY391" fmla="*/ 343823 h 1990725"/>
              <a:gd name="connsiteX392" fmla="*/ 3893766 w 4627560"/>
              <a:gd name="connsiteY392" fmla="*/ 320668 h 1990725"/>
              <a:gd name="connsiteX393" fmla="*/ 3717799 w 4627560"/>
              <a:gd name="connsiteY393" fmla="*/ 320668 h 1990725"/>
              <a:gd name="connsiteX394" fmla="*/ 3777999 w 4627560"/>
              <a:gd name="connsiteY394" fmla="*/ 373921 h 1990725"/>
              <a:gd name="connsiteX395" fmla="*/ 3777999 w 4627560"/>
              <a:gd name="connsiteY395" fmla="*/ 452643 h 1990725"/>
              <a:gd name="connsiteX396" fmla="*/ 3738638 w 4627560"/>
              <a:gd name="connsiteY396" fmla="*/ 452643 h 1990725"/>
              <a:gd name="connsiteX397" fmla="*/ 3738638 w 4627560"/>
              <a:gd name="connsiteY397" fmla="*/ 445697 h 1990725"/>
              <a:gd name="connsiteX398" fmla="*/ 3738638 w 4627560"/>
              <a:gd name="connsiteY398" fmla="*/ 436436 h 1990725"/>
              <a:gd name="connsiteX399" fmla="*/ 3701592 w 4627560"/>
              <a:gd name="connsiteY399" fmla="*/ 454959 h 1990725"/>
              <a:gd name="connsiteX400" fmla="*/ 3657601 w 4627560"/>
              <a:gd name="connsiteY400" fmla="*/ 413282 h 1990725"/>
              <a:gd name="connsiteX401" fmla="*/ 3731692 w 4627560"/>
              <a:gd name="connsiteY401" fmla="*/ 371607 h 1990725"/>
              <a:gd name="connsiteX402" fmla="*/ 3713169 w 4627560"/>
              <a:gd name="connsiteY402" fmla="*/ 355398 h 1990725"/>
              <a:gd name="connsiteX403" fmla="*/ 3678438 w 4627560"/>
              <a:gd name="connsiteY403" fmla="*/ 366975 h 1990725"/>
              <a:gd name="connsiteX404" fmla="*/ 3662231 w 4627560"/>
              <a:gd name="connsiteY404" fmla="*/ 336875 h 1990725"/>
              <a:gd name="connsiteX405" fmla="*/ 3717799 w 4627560"/>
              <a:gd name="connsiteY405" fmla="*/ 320668 h 1990725"/>
              <a:gd name="connsiteX406" fmla="*/ 2187348 w 4627560"/>
              <a:gd name="connsiteY406" fmla="*/ 320668 h 1990725"/>
              <a:gd name="connsiteX407" fmla="*/ 2233655 w 4627560"/>
              <a:gd name="connsiteY407" fmla="*/ 334561 h 1990725"/>
              <a:gd name="connsiteX408" fmla="*/ 2219764 w 4627560"/>
              <a:gd name="connsiteY408" fmla="*/ 366975 h 1990725"/>
              <a:gd name="connsiteX409" fmla="*/ 2189664 w 4627560"/>
              <a:gd name="connsiteY409" fmla="*/ 355398 h 1990725"/>
              <a:gd name="connsiteX410" fmla="*/ 2175771 w 4627560"/>
              <a:gd name="connsiteY410" fmla="*/ 362345 h 1990725"/>
              <a:gd name="connsiteX411" fmla="*/ 2238287 w 4627560"/>
              <a:gd name="connsiteY411" fmla="*/ 415598 h 1990725"/>
              <a:gd name="connsiteX412" fmla="*/ 2185033 w 4627560"/>
              <a:gd name="connsiteY412" fmla="*/ 457275 h 1990725"/>
              <a:gd name="connsiteX413" fmla="*/ 2131780 w 4627560"/>
              <a:gd name="connsiteY413" fmla="*/ 438750 h 1990725"/>
              <a:gd name="connsiteX414" fmla="*/ 2150303 w 4627560"/>
              <a:gd name="connsiteY414" fmla="*/ 408652 h 1990725"/>
              <a:gd name="connsiteX415" fmla="*/ 2182718 w 4627560"/>
              <a:gd name="connsiteY415" fmla="*/ 422543 h 1990725"/>
              <a:gd name="connsiteX416" fmla="*/ 2196610 w 4627560"/>
              <a:gd name="connsiteY416" fmla="*/ 415598 h 1990725"/>
              <a:gd name="connsiteX417" fmla="*/ 2134096 w 4627560"/>
              <a:gd name="connsiteY417" fmla="*/ 360030 h 1990725"/>
              <a:gd name="connsiteX418" fmla="*/ 2187348 w 4627560"/>
              <a:gd name="connsiteY418" fmla="*/ 320668 h 1990725"/>
              <a:gd name="connsiteX419" fmla="*/ 1564521 w 4627560"/>
              <a:gd name="connsiteY419" fmla="*/ 320668 h 1990725"/>
              <a:gd name="connsiteX420" fmla="*/ 1610828 w 4627560"/>
              <a:gd name="connsiteY420" fmla="*/ 369291 h 1990725"/>
              <a:gd name="connsiteX421" fmla="*/ 1610828 w 4627560"/>
              <a:gd name="connsiteY421" fmla="*/ 452644 h 1990725"/>
              <a:gd name="connsiteX422" fmla="*/ 1569152 w 4627560"/>
              <a:gd name="connsiteY422" fmla="*/ 452644 h 1990725"/>
              <a:gd name="connsiteX423" fmla="*/ 1569152 w 4627560"/>
              <a:gd name="connsiteY423" fmla="*/ 376237 h 1990725"/>
              <a:gd name="connsiteX424" fmla="*/ 1555260 w 4627560"/>
              <a:gd name="connsiteY424" fmla="*/ 360030 h 1990725"/>
              <a:gd name="connsiteX425" fmla="*/ 1529791 w 4627560"/>
              <a:gd name="connsiteY425" fmla="*/ 378553 h 1990725"/>
              <a:gd name="connsiteX426" fmla="*/ 1527475 w 4627560"/>
              <a:gd name="connsiteY426" fmla="*/ 394760 h 1990725"/>
              <a:gd name="connsiteX427" fmla="*/ 1527475 w 4627560"/>
              <a:gd name="connsiteY427" fmla="*/ 452644 h 1990725"/>
              <a:gd name="connsiteX428" fmla="*/ 1483484 w 4627560"/>
              <a:gd name="connsiteY428" fmla="*/ 452644 h 1990725"/>
              <a:gd name="connsiteX429" fmla="*/ 1483484 w 4627560"/>
              <a:gd name="connsiteY429" fmla="*/ 322984 h 1990725"/>
              <a:gd name="connsiteX430" fmla="*/ 1522846 w 4627560"/>
              <a:gd name="connsiteY430" fmla="*/ 322984 h 1990725"/>
              <a:gd name="connsiteX431" fmla="*/ 1522846 w 4627560"/>
              <a:gd name="connsiteY431" fmla="*/ 334561 h 1990725"/>
              <a:gd name="connsiteX432" fmla="*/ 1522846 w 4627560"/>
              <a:gd name="connsiteY432" fmla="*/ 343823 h 1990725"/>
              <a:gd name="connsiteX433" fmla="*/ 1564521 w 4627560"/>
              <a:gd name="connsiteY433" fmla="*/ 320668 h 1990725"/>
              <a:gd name="connsiteX434" fmla="*/ 1145442 w 4627560"/>
              <a:gd name="connsiteY434" fmla="*/ 320668 h 1990725"/>
              <a:gd name="connsiteX435" fmla="*/ 1191749 w 4627560"/>
              <a:gd name="connsiteY435" fmla="*/ 334561 h 1990725"/>
              <a:gd name="connsiteX436" fmla="*/ 1175542 w 4627560"/>
              <a:gd name="connsiteY436" fmla="*/ 366975 h 1990725"/>
              <a:gd name="connsiteX437" fmla="*/ 1145442 w 4627560"/>
              <a:gd name="connsiteY437" fmla="*/ 355398 h 1990725"/>
              <a:gd name="connsiteX438" fmla="*/ 1131549 w 4627560"/>
              <a:gd name="connsiteY438" fmla="*/ 362345 h 1990725"/>
              <a:gd name="connsiteX439" fmla="*/ 1194065 w 4627560"/>
              <a:gd name="connsiteY439" fmla="*/ 415598 h 1990725"/>
              <a:gd name="connsiteX440" fmla="*/ 1140811 w 4627560"/>
              <a:gd name="connsiteY440" fmla="*/ 457275 h 1990725"/>
              <a:gd name="connsiteX441" fmla="*/ 1087558 w 4627560"/>
              <a:gd name="connsiteY441" fmla="*/ 438750 h 1990725"/>
              <a:gd name="connsiteX442" fmla="*/ 1108397 w 4627560"/>
              <a:gd name="connsiteY442" fmla="*/ 408652 h 1990725"/>
              <a:gd name="connsiteX443" fmla="*/ 1140811 w 4627560"/>
              <a:gd name="connsiteY443" fmla="*/ 422543 h 1990725"/>
              <a:gd name="connsiteX444" fmla="*/ 1154703 w 4627560"/>
              <a:gd name="connsiteY444" fmla="*/ 415598 h 1990725"/>
              <a:gd name="connsiteX445" fmla="*/ 1092190 w 4627560"/>
              <a:gd name="connsiteY445" fmla="*/ 360030 h 1990725"/>
              <a:gd name="connsiteX446" fmla="*/ 1145442 w 4627560"/>
              <a:gd name="connsiteY446" fmla="*/ 320668 h 1990725"/>
              <a:gd name="connsiteX447" fmla="*/ 1018099 w 4627560"/>
              <a:gd name="connsiteY447" fmla="*/ 320668 h 1990725"/>
              <a:gd name="connsiteX448" fmla="*/ 1062090 w 4627560"/>
              <a:gd name="connsiteY448" fmla="*/ 320668 h 1990725"/>
              <a:gd name="connsiteX449" fmla="*/ 1062090 w 4627560"/>
              <a:gd name="connsiteY449" fmla="*/ 452643 h 1990725"/>
              <a:gd name="connsiteX450" fmla="*/ 1020415 w 4627560"/>
              <a:gd name="connsiteY450" fmla="*/ 452643 h 1990725"/>
              <a:gd name="connsiteX451" fmla="*/ 1020415 w 4627560"/>
              <a:gd name="connsiteY451" fmla="*/ 441066 h 1990725"/>
              <a:gd name="connsiteX452" fmla="*/ 1020415 w 4627560"/>
              <a:gd name="connsiteY452" fmla="*/ 431805 h 1990725"/>
              <a:gd name="connsiteX453" fmla="*/ 978738 w 4627560"/>
              <a:gd name="connsiteY453" fmla="*/ 454959 h 1990725"/>
              <a:gd name="connsiteX454" fmla="*/ 932431 w 4627560"/>
              <a:gd name="connsiteY454" fmla="*/ 406336 h 1990725"/>
              <a:gd name="connsiteX455" fmla="*/ 932431 w 4627560"/>
              <a:gd name="connsiteY455" fmla="*/ 322984 h 1990725"/>
              <a:gd name="connsiteX456" fmla="*/ 976422 w 4627560"/>
              <a:gd name="connsiteY456" fmla="*/ 322984 h 1990725"/>
              <a:gd name="connsiteX457" fmla="*/ 976422 w 4627560"/>
              <a:gd name="connsiteY457" fmla="*/ 399391 h 1990725"/>
              <a:gd name="connsiteX458" fmla="*/ 990315 w 4627560"/>
              <a:gd name="connsiteY458" fmla="*/ 415598 h 1990725"/>
              <a:gd name="connsiteX459" fmla="*/ 1018099 w 4627560"/>
              <a:gd name="connsiteY459" fmla="*/ 378552 h 1990725"/>
              <a:gd name="connsiteX460" fmla="*/ 1018099 w 4627560"/>
              <a:gd name="connsiteY460" fmla="*/ 320668 h 1990725"/>
              <a:gd name="connsiteX461" fmla="*/ 774986 w 4627560"/>
              <a:gd name="connsiteY461" fmla="*/ 320668 h 1990725"/>
              <a:gd name="connsiteX462" fmla="*/ 812032 w 4627560"/>
              <a:gd name="connsiteY462" fmla="*/ 343823 h 1990725"/>
              <a:gd name="connsiteX463" fmla="*/ 853708 w 4627560"/>
              <a:gd name="connsiteY463" fmla="*/ 320668 h 1990725"/>
              <a:gd name="connsiteX464" fmla="*/ 895385 w 4627560"/>
              <a:gd name="connsiteY464" fmla="*/ 369291 h 1990725"/>
              <a:gd name="connsiteX465" fmla="*/ 895385 w 4627560"/>
              <a:gd name="connsiteY465" fmla="*/ 452644 h 1990725"/>
              <a:gd name="connsiteX466" fmla="*/ 851393 w 4627560"/>
              <a:gd name="connsiteY466" fmla="*/ 452644 h 1990725"/>
              <a:gd name="connsiteX467" fmla="*/ 851393 w 4627560"/>
              <a:gd name="connsiteY467" fmla="*/ 373921 h 1990725"/>
              <a:gd name="connsiteX468" fmla="*/ 842131 w 4627560"/>
              <a:gd name="connsiteY468" fmla="*/ 357714 h 1990725"/>
              <a:gd name="connsiteX469" fmla="*/ 818979 w 4627560"/>
              <a:gd name="connsiteY469" fmla="*/ 383182 h 1990725"/>
              <a:gd name="connsiteX470" fmla="*/ 818979 w 4627560"/>
              <a:gd name="connsiteY470" fmla="*/ 399391 h 1990725"/>
              <a:gd name="connsiteX471" fmla="*/ 818979 w 4627560"/>
              <a:gd name="connsiteY471" fmla="*/ 452644 h 1990725"/>
              <a:gd name="connsiteX472" fmla="*/ 774986 w 4627560"/>
              <a:gd name="connsiteY472" fmla="*/ 452644 h 1990725"/>
              <a:gd name="connsiteX473" fmla="*/ 774986 w 4627560"/>
              <a:gd name="connsiteY473" fmla="*/ 373921 h 1990725"/>
              <a:gd name="connsiteX474" fmla="*/ 765725 w 4627560"/>
              <a:gd name="connsiteY474" fmla="*/ 357714 h 1990725"/>
              <a:gd name="connsiteX475" fmla="*/ 742572 w 4627560"/>
              <a:gd name="connsiteY475" fmla="*/ 380868 h 1990725"/>
              <a:gd name="connsiteX476" fmla="*/ 740256 w 4627560"/>
              <a:gd name="connsiteY476" fmla="*/ 397075 h 1990725"/>
              <a:gd name="connsiteX477" fmla="*/ 740256 w 4627560"/>
              <a:gd name="connsiteY477" fmla="*/ 452644 h 1990725"/>
              <a:gd name="connsiteX478" fmla="*/ 696265 w 4627560"/>
              <a:gd name="connsiteY478" fmla="*/ 452644 h 1990725"/>
              <a:gd name="connsiteX479" fmla="*/ 696265 w 4627560"/>
              <a:gd name="connsiteY479" fmla="*/ 322984 h 1990725"/>
              <a:gd name="connsiteX480" fmla="*/ 735627 w 4627560"/>
              <a:gd name="connsiteY480" fmla="*/ 322984 h 1990725"/>
              <a:gd name="connsiteX481" fmla="*/ 735627 w 4627560"/>
              <a:gd name="connsiteY481" fmla="*/ 334561 h 1990725"/>
              <a:gd name="connsiteX482" fmla="*/ 735627 w 4627560"/>
              <a:gd name="connsiteY482" fmla="*/ 343823 h 1990725"/>
              <a:gd name="connsiteX483" fmla="*/ 774986 w 4627560"/>
              <a:gd name="connsiteY483" fmla="*/ 320668 h 1990725"/>
              <a:gd name="connsiteX484" fmla="*/ 615226 w 4627560"/>
              <a:gd name="connsiteY484" fmla="*/ 320668 h 1990725"/>
              <a:gd name="connsiteX485" fmla="*/ 661534 w 4627560"/>
              <a:gd name="connsiteY485" fmla="*/ 334561 h 1990725"/>
              <a:gd name="connsiteX486" fmla="*/ 647642 w 4627560"/>
              <a:gd name="connsiteY486" fmla="*/ 366975 h 1990725"/>
              <a:gd name="connsiteX487" fmla="*/ 617542 w 4627560"/>
              <a:gd name="connsiteY487" fmla="*/ 355398 h 1990725"/>
              <a:gd name="connsiteX488" fmla="*/ 603649 w 4627560"/>
              <a:gd name="connsiteY488" fmla="*/ 362345 h 1990725"/>
              <a:gd name="connsiteX489" fmla="*/ 666165 w 4627560"/>
              <a:gd name="connsiteY489" fmla="*/ 415598 h 1990725"/>
              <a:gd name="connsiteX490" fmla="*/ 612910 w 4627560"/>
              <a:gd name="connsiteY490" fmla="*/ 457275 h 1990725"/>
              <a:gd name="connsiteX491" fmla="*/ 559659 w 4627560"/>
              <a:gd name="connsiteY491" fmla="*/ 438750 h 1990725"/>
              <a:gd name="connsiteX492" fmla="*/ 578181 w 4627560"/>
              <a:gd name="connsiteY492" fmla="*/ 408652 h 1990725"/>
              <a:gd name="connsiteX493" fmla="*/ 610596 w 4627560"/>
              <a:gd name="connsiteY493" fmla="*/ 422543 h 1990725"/>
              <a:gd name="connsiteX494" fmla="*/ 624487 w 4627560"/>
              <a:gd name="connsiteY494" fmla="*/ 415598 h 1990725"/>
              <a:gd name="connsiteX495" fmla="*/ 561974 w 4627560"/>
              <a:gd name="connsiteY495" fmla="*/ 360030 h 1990725"/>
              <a:gd name="connsiteX496" fmla="*/ 615226 w 4627560"/>
              <a:gd name="connsiteY496" fmla="*/ 320668 h 1990725"/>
              <a:gd name="connsiteX497" fmla="*/ 473990 w 4627560"/>
              <a:gd name="connsiteY497" fmla="*/ 320668 h 1990725"/>
              <a:gd name="connsiteX498" fmla="*/ 534191 w 4627560"/>
              <a:gd name="connsiteY498" fmla="*/ 373921 h 1990725"/>
              <a:gd name="connsiteX499" fmla="*/ 534191 w 4627560"/>
              <a:gd name="connsiteY499" fmla="*/ 452643 h 1990725"/>
              <a:gd name="connsiteX500" fmla="*/ 494828 w 4627560"/>
              <a:gd name="connsiteY500" fmla="*/ 452643 h 1990725"/>
              <a:gd name="connsiteX501" fmla="*/ 494828 w 4627560"/>
              <a:gd name="connsiteY501" fmla="*/ 445697 h 1990725"/>
              <a:gd name="connsiteX502" fmla="*/ 494828 w 4627560"/>
              <a:gd name="connsiteY502" fmla="*/ 436436 h 1990725"/>
              <a:gd name="connsiteX503" fmla="*/ 457784 w 4627560"/>
              <a:gd name="connsiteY503" fmla="*/ 454959 h 1990725"/>
              <a:gd name="connsiteX504" fmla="*/ 413792 w 4627560"/>
              <a:gd name="connsiteY504" fmla="*/ 413282 h 1990725"/>
              <a:gd name="connsiteX505" fmla="*/ 487882 w 4627560"/>
              <a:gd name="connsiteY505" fmla="*/ 371607 h 1990725"/>
              <a:gd name="connsiteX506" fmla="*/ 469360 w 4627560"/>
              <a:gd name="connsiteY506" fmla="*/ 355398 h 1990725"/>
              <a:gd name="connsiteX507" fmla="*/ 434629 w 4627560"/>
              <a:gd name="connsiteY507" fmla="*/ 366975 h 1990725"/>
              <a:gd name="connsiteX508" fmla="*/ 418422 w 4627560"/>
              <a:gd name="connsiteY508" fmla="*/ 336875 h 1990725"/>
              <a:gd name="connsiteX509" fmla="*/ 473990 w 4627560"/>
              <a:gd name="connsiteY509" fmla="*/ 320668 h 1990725"/>
              <a:gd name="connsiteX510" fmla="*/ 3291774 w 4627560"/>
              <a:gd name="connsiteY510" fmla="*/ 318353 h 1990725"/>
              <a:gd name="connsiteX511" fmla="*/ 3351972 w 4627560"/>
              <a:gd name="connsiteY511" fmla="*/ 380867 h 1990725"/>
              <a:gd name="connsiteX512" fmla="*/ 3351972 w 4627560"/>
              <a:gd name="connsiteY512" fmla="*/ 394760 h 1990725"/>
              <a:gd name="connsiteX513" fmla="*/ 3268619 w 4627560"/>
              <a:gd name="connsiteY513" fmla="*/ 394760 h 1990725"/>
              <a:gd name="connsiteX514" fmla="*/ 3298719 w 4627560"/>
              <a:gd name="connsiteY514" fmla="*/ 417913 h 1990725"/>
              <a:gd name="connsiteX515" fmla="*/ 3335765 w 4627560"/>
              <a:gd name="connsiteY515" fmla="*/ 404021 h 1990725"/>
              <a:gd name="connsiteX516" fmla="*/ 3351972 w 4627560"/>
              <a:gd name="connsiteY516" fmla="*/ 434121 h 1990725"/>
              <a:gd name="connsiteX517" fmla="*/ 3296404 w 4627560"/>
              <a:gd name="connsiteY517" fmla="*/ 452644 h 1990725"/>
              <a:gd name="connsiteX518" fmla="*/ 3224628 w 4627560"/>
              <a:gd name="connsiteY518" fmla="*/ 383183 h 1990725"/>
              <a:gd name="connsiteX519" fmla="*/ 3291774 w 4627560"/>
              <a:gd name="connsiteY519" fmla="*/ 318353 h 1990725"/>
              <a:gd name="connsiteX520" fmla="*/ 2909739 w 4627560"/>
              <a:gd name="connsiteY520" fmla="*/ 318353 h 1990725"/>
              <a:gd name="connsiteX521" fmla="*/ 2983830 w 4627560"/>
              <a:gd name="connsiteY521" fmla="*/ 387814 h 1990725"/>
              <a:gd name="connsiteX522" fmla="*/ 2909739 w 4627560"/>
              <a:gd name="connsiteY522" fmla="*/ 454958 h 1990725"/>
              <a:gd name="connsiteX523" fmla="*/ 2835648 w 4627560"/>
              <a:gd name="connsiteY523" fmla="*/ 387814 h 1990725"/>
              <a:gd name="connsiteX524" fmla="*/ 2909739 w 4627560"/>
              <a:gd name="connsiteY524" fmla="*/ 318353 h 1990725"/>
              <a:gd name="connsiteX525" fmla="*/ 2439724 w 4627560"/>
              <a:gd name="connsiteY525" fmla="*/ 318353 h 1990725"/>
              <a:gd name="connsiteX526" fmla="*/ 2490663 w 4627560"/>
              <a:gd name="connsiteY526" fmla="*/ 318353 h 1990725"/>
              <a:gd name="connsiteX527" fmla="*/ 2509185 w 4627560"/>
              <a:gd name="connsiteY527" fmla="*/ 378553 h 1990725"/>
              <a:gd name="connsiteX528" fmla="*/ 2513815 w 4627560"/>
              <a:gd name="connsiteY528" fmla="*/ 399390 h 1990725"/>
              <a:gd name="connsiteX529" fmla="*/ 2518447 w 4627560"/>
              <a:gd name="connsiteY529" fmla="*/ 380867 h 1990725"/>
              <a:gd name="connsiteX530" fmla="*/ 2534654 w 4627560"/>
              <a:gd name="connsiteY530" fmla="*/ 320669 h 1990725"/>
              <a:gd name="connsiteX531" fmla="*/ 2583277 w 4627560"/>
              <a:gd name="connsiteY531" fmla="*/ 320669 h 1990725"/>
              <a:gd name="connsiteX532" fmla="*/ 2530022 w 4627560"/>
              <a:gd name="connsiteY532" fmla="*/ 466536 h 1990725"/>
              <a:gd name="connsiteX533" fmla="*/ 2474454 w 4627560"/>
              <a:gd name="connsiteY533" fmla="*/ 505897 h 1990725"/>
              <a:gd name="connsiteX534" fmla="*/ 2444354 w 4627560"/>
              <a:gd name="connsiteY534" fmla="*/ 496636 h 1990725"/>
              <a:gd name="connsiteX535" fmla="*/ 2458247 w 4627560"/>
              <a:gd name="connsiteY535" fmla="*/ 464220 h 1990725"/>
              <a:gd name="connsiteX536" fmla="*/ 2472138 w 4627560"/>
              <a:gd name="connsiteY536" fmla="*/ 468852 h 1990725"/>
              <a:gd name="connsiteX537" fmla="*/ 2492977 w 4627560"/>
              <a:gd name="connsiteY537" fmla="*/ 454959 h 1990725"/>
              <a:gd name="connsiteX538" fmla="*/ 2495293 w 4627560"/>
              <a:gd name="connsiteY538" fmla="*/ 448013 h 1990725"/>
              <a:gd name="connsiteX539" fmla="*/ 2439724 w 4627560"/>
              <a:gd name="connsiteY539" fmla="*/ 318353 h 1990725"/>
              <a:gd name="connsiteX540" fmla="*/ 1937291 w 4627560"/>
              <a:gd name="connsiteY540" fmla="*/ 318353 h 1990725"/>
              <a:gd name="connsiteX541" fmla="*/ 1997489 w 4627560"/>
              <a:gd name="connsiteY541" fmla="*/ 380867 h 1990725"/>
              <a:gd name="connsiteX542" fmla="*/ 1997489 w 4627560"/>
              <a:gd name="connsiteY542" fmla="*/ 394760 h 1990725"/>
              <a:gd name="connsiteX543" fmla="*/ 1914136 w 4627560"/>
              <a:gd name="connsiteY543" fmla="*/ 394760 h 1990725"/>
              <a:gd name="connsiteX544" fmla="*/ 1944236 w 4627560"/>
              <a:gd name="connsiteY544" fmla="*/ 417913 h 1990725"/>
              <a:gd name="connsiteX545" fmla="*/ 1981282 w 4627560"/>
              <a:gd name="connsiteY545" fmla="*/ 404021 h 1990725"/>
              <a:gd name="connsiteX546" fmla="*/ 1997489 w 4627560"/>
              <a:gd name="connsiteY546" fmla="*/ 434121 h 1990725"/>
              <a:gd name="connsiteX547" fmla="*/ 1941921 w 4627560"/>
              <a:gd name="connsiteY547" fmla="*/ 452644 h 1990725"/>
              <a:gd name="connsiteX548" fmla="*/ 1870145 w 4627560"/>
              <a:gd name="connsiteY548" fmla="*/ 383183 h 1990725"/>
              <a:gd name="connsiteX549" fmla="*/ 1937291 w 4627560"/>
              <a:gd name="connsiteY549" fmla="*/ 318353 h 1990725"/>
              <a:gd name="connsiteX550" fmla="*/ 2717566 w 4627560"/>
              <a:gd name="connsiteY550" fmla="*/ 309092 h 1990725"/>
              <a:gd name="connsiteX551" fmla="*/ 2717566 w 4627560"/>
              <a:gd name="connsiteY551" fmla="*/ 353083 h 1990725"/>
              <a:gd name="connsiteX552" fmla="*/ 2736089 w 4627560"/>
              <a:gd name="connsiteY552" fmla="*/ 353083 h 1990725"/>
              <a:gd name="connsiteX553" fmla="*/ 2759241 w 4627560"/>
              <a:gd name="connsiteY553" fmla="*/ 329930 h 1990725"/>
              <a:gd name="connsiteX554" fmla="*/ 2731457 w 4627560"/>
              <a:gd name="connsiteY554" fmla="*/ 309092 h 1990725"/>
              <a:gd name="connsiteX555" fmla="*/ 2717566 w 4627560"/>
              <a:gd name="connsiteY555" fmla="*/ 309092 h 1990725"/>
              <a:gd name="connsiteX556" fmla="*/ 3132014 w 4627560"/>
              <a:gd name="connsiteY556" fmla="*/ 288253 h 1990725"/>
              <a:gd name="connsiteX557" fmla="*/ 3173691 w 4627560"/>
              <a:gd name="connsiteY557" fmla="*/ 288253 h 1990725"/>
              <a:gd name="connsiteX558" fmla="*/ 3173691 w 4627560"/>
              <a:gd name="connsiteY558" fmla="*/ 325299 h 1990725"/>
              <a:gd name="connsiteX559" fmla="*/ 3201475 w 4627560"/>
              <a:gd name="connsiteY559" fmla="*/ 325299 h 1990725"/>
              <a:gd name="connsiteX560" fmla="*/ 3201475 w 4627560"/>
              <a:gd name="connsiteY560" fmla="*/ 360029 h 1990725"/>
              <a:gd name="connsiteX561" fmla="*/ 3173691 w 4627560"/>
              <a:gd name="connsiteY561" fmla="*/ 360029 h 1990725"/>
              <a:gd name="connsiteX562" fmla="*/ 3173691 w 4627560"/>
              <a:gd name="connsiteY562" fmla="*/ 399390 h 1990725"/>
              <a:gd name="connsiteX563" fmla="*/ 3196844 w 4627560"/>
              <a:gd name="connsiteY563" fmla="*/ 415597 h 1990725"/>
              <a:gd name="connsiteX564" fmla="*/ 3203791 w 4627560"/>
              <a:gd name="connsiteY564" fmla="*/ 415597 h 1990725"/>
              <a:gd name="connsiteX565" fmla="*/ 3203791 w 4627560"/>
              <a:gd name="connsiteY565" fmla="*/ 454958 h 1990725"/>
              <a:gd name="connsiteX566" fmla="*/ 3192214 w 4627560"/>
              <a:gd name="connsiteY566" fmla="*/ 454958 h 1990725"/>
              <a:gd name="connsiteX567" fmla="*/ 3129698 w 4627560"/>
              <a:gd name="connsiteY567" fmla="*/ 406336 h 1990725"/>
              <a:gd name="connsiteX568" fmla="*/ 3129698 w 4627560"/>
              <a:gd name="connsiteY568" fmla="*/ 360029 h 1990725"/>
              <a:gd name="connsiteX569" fmla="*/ 3113491 w 4627560"/>
              <a:gd name="connsiteY569" fmla="*/ 360029 h 1990725"/>
              <a:gd name="connsiteX570" fmla="*/ 3113491 w 4627560"/>
              <a:gd name="connsiteY570" fmla="*/ 325299 h 1990725"/>
              <a:gd name="connsiteX571" fmla="*/ 3132014 w 4627560"/>
              <a:gd name="connsiteY571" fmla="*/ 325299 h 1990725"/>
              <a:gd name="connsiteX572" fmla="*/ 3132014 w 4627560"/>
              <a:gd name="connsiteY572" fmla="*/ 288253 h 1990725"/>
              <a:gd name="connsiteX573" fmla="*/ 3020878 w 4627560"/>
              <a:gd name="connsiteY573" fmla="*/ 288253 h 1990725"/>
              <a:gd name="connsiteX574" fmla="*/ 3062555 w 4627560"/>
              <a:gd name="connsiteY574" fmla="*/ 288253 h 1990725"/>
              <a:gd name="connsiteX575" fmla="*/ 3062555 w 4627560"/>
              <a:gd name="connsiteY575" fmla="*/ 325299 h 1990725"/>
              <a:gd name="connsiteX576" fmla="*/ 3090339 w 4627560"/>
              <a:gd name="connsiteY576" fmla="*/ 325299 h 1990725"/>
              <a:gd name="connsiteX577" fmla="*/ 3090339 w 4627560"/>
              <a:gd name="connsiteY577" fmla="*/ 360029 h 1990725"/>
              <a:gd name="connsiteX578" fmla="*/ 3062555 w 4627560"/>
              <a:gd name="connsiteY578" fmla="*/ 360029 h 1990725"/>
              <a:gd name="connsiteX579" fmla="*/ 3062555 w 4627560"/>
              <a:gd name="connsiteY579" fmla="*/ 399390 h 1990725"/>
              <a:gd name="connsiteX580" fmla="*/ 3085708 w 4627560"/>
              <a:gd name="connsiteY580" fmla="*/ 415597 h 1990725"/>
              <a:gd name="connsiteX581" fmla="*/ 3092655 w 4627560"/>
              <a:gd name="connsiteY581" fmla="*/ 415597 h 1990725"/>
              <a:gd name="connsiteX582" fmla="*/ 3092655 w 4627560"/>
              <a:gd name="connsiteY582" fmla="*/ 454958 h 1990725"/>
              <a:gd name="connsiteX583" fmla="*/ 3081078 w 4627560"/>
              <a:gd name="connsiteY583" fmla="*/ 454958 h 1990725"/>
              <a:gd name="connsiteX584" fmla="*/ 3018562 w 4627560"/>
              <a:gd name="connsiteY584" fmla="*/ 406336 h 1990725"/>
              <a:gd name="connsiteX585" fmla="*/ 3018562 w 4627560"/>
              <a:gd name="connsiteY585" fmla="*/ 360029 h 1990725"/>
              <a:gd name="connsiteX586" fmla="*/ 3002355 w 4627560"/>
              <a:gd name="connsiteY586" fmla="*/ 360029 h 1990725"/>
              <a:gd name="connsiteX587" fmla="*/ 3002355 w 4627560"/>
              <a:gd name="connsiteY587" fmla="*/ 325299 h 1990725"/>
              <a:gd name="connsiteX588" fmla="*/ 3020878 w 4627560"/>
              <a:gd name="connsiteY588" fmla="*/ 325299 h 1990725"/>
              <a:gd name="connsiteX589" fmla="*/ 3020878 w 4627560"/>
              <a:gd name="connsiteY589" fmla="*/ 288253 h 1990725"/>
              <a:gd name="connsiteX590" fmla="*/ 2358685 w 4627560"/>
              <a:gd name="connsiteY590" fmla="*/ 288253 h 1990725"/>
              <a:gd name="connsiteX591" fmla="*/ 2400360 w 4627560"/>
              <a:gd name="connsiteY591" fmla="*/ 288253 h 1990725"/>
              <a:gd name="connsiteX592" fmla="*/ 2400360 w 4627560"/>
              <a:gd name="connsiteY592" fmla="*/ 325299 h 1990725"/>
              <a:gd name="connsiteX593" fmla="*/ 2428146 w 4627560"/>
              <a:gd name="connsiteY593" fmla="*/ 325299 h 1990725"/>
              <a:gd name="connsiteX594" fmla="*/ 2428146 w 4627560"/>
              <a:gd name="connsiteY594" fmla="*/ 360029 h 1990725"/>
              <a:gd name="connsiteX595" fmla="*/ 2400360 w 4627560"/>
              <a:gd name="connsiteY595" fmla="*/ 360029 h 1990725"/>
              <a:gd name="connsiteX596" fmla="*/ 2400360 w 4627560"/>
              <a:gd name="connsiteY596" fmla="*/ 399390 h 1990725"/>
              <a:gd name="connsiteX597" fmla="*/ 2423515 w 4627560"/>
              <a:gd name="connsiteY597" fmla="*/ 415597 h 1990725"/>
              <a:gd name="connsiteX598" fmla="*/ 2430460 w 4627560"/>
              <a:gd name="connsiteY598" fmla="*/ 415597 h 1990725"/>
              <a:gd name="connsiteX599" fmla="*/ 2430460 w 4627560"/>
              <a:gd name="connsiteY599" fmla="*/ 454958 h 1990725"/>
              <a:gd name="connsiteX600" fmla="*/ 2418885 w 4627560"/>
              <a:gd name="connsiteY600" fmla="*/ 454958 h 1990725"/>
              <a:gd name="connsiteX601" fmla="*/ 2356369 w 4627560"/>
              <a:gd name="connsiteY601" fmla="*/ 406336 h 1990725"/>
              <a:gd name="connsiteX602" fmla="*/ 2356369 w 4627560"/>
              <a:gd name="connsiteY602" fmla="*/ 360029 h 1990725"/>
              <a:gd name="connsiteX603" fmla="*/ 2340162 w 4627560"/>
              <a:gd name="connsiteY603" fmla="*/ 360029 h 1990725"/>
              <a:gd name="connsiteX604" fmla="*/ 2340162 w 4627560"/>
              <a:gd name="connsiteY604" fmla="*/ 325299 h 1990725"/>
              <a:gd name="connsiteX605" fmla="*/ 2358685 w 4627560"/>
              <a:gd name="connsiteY605" fmla="*/ 325299 h 1990725"/>
              <a:gd name="connsiteX606" fmla="*/ 2358685 w 4627560"/>
              <a:gd name="connsiteY606" fmla="*/ 288253 h 1990725"/>
              <a:gd name="connsiteX607" fmla="*/ 2673575 w 4627560"/>
              <a:gd name="connsiteY607" fmla="*/ 272046 h 1990725"/>
              <a:gd name="connsiteX608" fmla="*/ 2733773 w 4627560"/>
              <a:gd name="connsiteY608" fmla="*/ 272046 h 1990725"/>
              <a:gd name="connsiteX609" fmla="*/ 2768504 w 4627560"/>
              <a:gd name="connsiteY609" fmla="*/ 276678 h 1990725"/>
              <a:gd name="connsiteX610" fmla="*/ 2803234 w 4627560"/>
              <a:gd name="connsiteY610" fmla="*/ 329930 h 1990725"/>
              <a:gd name="connsiteX611" fmla="*/ 2775450 w 4627560"/>
              <a:gd name="connsiteY611" fmla="*/ 378553 h 1990725"/>
              <a:gd name="connsiteX612" fmla="*/ 2782396 w 4627560"/>
              <a:gd name="connsiteY612" fmla="*/ 390128 h 1990725"/>
              <a:gd name="connsiteX613" fmla="*/ 2819441 w 4627560"/>
              <a:gd name="connsiteY613" fmla="*/ 452644 h 1990725"/>
              <a:gd name="connsiteX614" fmla="*/ 2770819 w 4627560"/>
              <a:gd name="connsiteY614" fmla="*/ 452644 h 1990725"/>
              <a:gd name="connsiteX615" fmla="*/ 2738405 w 4627560"/>
              <a:gd name="connsiteY615" fmla="*/ 390128 h 1990725"/>
              <a:gd name="connsiteX616" fmla="*/ 2717566 w 4627560"/>
              <a:gd name="connsiteY616" fmla="*/ 390128 h 1990725"/>
              <a:gd name="connsiteX617" fmla="*/ 2717566 w 4627560"/>
              <a:gd name="connsiteY617" fmla="*/ 452644 h 1990725"/>
              <a:gd name="connsiteX618" fmla="*/ 2673575 w 4627560"/>
              <a:gd name="connsiteY618" fmla="*/ 452644 h 1990725"/>
              <a:gd name="connsiteX619" fmla="*/ 2673575 w 4627560"/>
              <a:gd name="connsiteY619" fmla="*/ 272046 h 1990725"/>
              <a:gd name="connsiteX620" fmla="*/ 2268387 w 4627560"/>
              <a:gd name="connsiteY620" fmla="*/ 272046 h 1990725"/>
              <a:gd name="connsiteX621" fmla="*/ 2312378 w 4627560"/>
              <a:gd name="connsiteY621" fmla="*/ 272046 h 1990725"/>
              <a:gd name="connsiteX622" fmla="*/ 2312378 w 4627560"/>
              <a:gd name="connsiteY622" fmla="*/ 306776 h 1990725"/>
              <a:gd name="connsiteX623" fmla="*/ 2268387 w 4627560"/>
              <a:gd name="connsiteY623" fmla="*/ 306776 h 1990725"/>
              <a:gd name="connsiteX624" fmla="*/ 2268387 w 4627560"/>
              <a:gd name="connsiteY624" fmla="*/ 272046 h 1990725"/>
              <a:gd name="connsiteX625" fmla="*/ 1650191 w 4627560"/>
              <a:gd name="connsiteY625" fmla="*/ 272046 h 1990725"/>
              <a:gd name="connsiteX626" fmla="*/ 1694182 w 4627560"/>
              <a:gd name="connsiteY626" fmla="*/ 272046 h 1990725"/>
              <a:gd name="connsiteX627" fmla="*/ 1694182 w 4627560"/>
              <a:gd name="connsiteY627" fmla="*/ 306776 h 1990725"/>
              <a:gd name="connsiteX628" fmla="*/ 1650191 w 4627560"/>
              <a:gd name="connsiteY628" fmla="*/ 306776 h 1990725"/>
              <a:gd name="connsiteX629" fmla="*/ 1650191 w 4627560"/>
              <a:gd name="connsiteY629" fmla="*/ 272046 h 1990725"/>
              <a:gd name="connsiteX630" fmla="*/ 1288995 w 4627560"/>
              <a:gd name="connsiteY630" fmla="*/ 272046 h 1990725"/>
              <a:gd name="connsiteX631" fmla="*/ 1332986 w 4627560"/>
              <a:gd name="connsiteY631" fmla="*/ 272046 h 1990725"/>
              <a:gd name="connsiteX632" fmla="*/ 1332986 w 4627560"/>
              <a:gd name="connsiteY632" fmla="*/ 387815 h 1990725"/>
              <a:gd name="connsiteX633" fmla="*/ 1365402 w 4627560"/>
              <a:gd name="connsiteY633" fmla="*/ 417913 h 1990725"/>
              <a:gd name="connsiteX634" fmla="*/ 1397817 w 4627560"/>
              <a:gd name="connsiteY634" fmla="*/ 387815 h 1990725"/>
              <a:gd name="connsiteX635" fmla="*/ 1397817 w 4627560"/>
              <a:gd name="connsiteY635" fmla="*/ 272046 h 1990725"/>
              <a:gd name="connsiteX636" fmla="*/ 1441809 w 4627560"/>
              <a:gd name="connsiteY636" fmla="*/ 272046 h 1990725"/>
              <a:gd name="connsiteX637" fmla="*/ 1441809 w 4627560"/>
              <a:gd name="connsiteY637" fmla="*/ 387815 h 1990725"/>
              <a:gd name="connsiteX638" fmla="*/ 1365402 w 4627560"/>
              <a:gd name="connsiteY638" fmla="*/ 457274 h 1990725"/>
              <a:gd name="connsiteX639" fmla="*/ 1288995 w 4627560"/>
              <a:gd name="connsiteY639" fmla="*/ 387815 h 1990725"/>
              <a:gd name="connsiteX640" fmla="*/ 1288995 w 4627560"/>
              <a:gd name="connsiteY640" fmla="*/ 272046 h 1990725"/>
              <a:gd name="connsiteX641" fmla="*/ 156786 w 4627560"/>
              <a:gd name="connsiteY641" fmla="*/ 272046 h 1990725"/>
              <a:gd name="connsiteX642" fmla="*/ 270239 w 4627560"/>
              <a:gd name="connsiteY642" fmla="*/ 272046 h 1990725"/>
              <a:gd name="connsiteX643" fmla="*/ 270239 w 4627560"/>
              <a:gd name="connsiteY643" fmla="*/ 311407 h 1990725"/>
              <a:gd name="connsiteX644" fmla="*/ 200777 w 4627560"/>
              <a:gd name="connsiteY644" fmla="*/ 311407 h 1990725"/>
              <a:gd name="connsiteX645" fmla="*/ 200777 w 4627560"/>
              <a:gd name="connsiteY645" fmla="*/ 343821 h 1990725"/>
              <a:gd name="connsiteX646" fmla="*/ 256346 w 4627560"/>
              <a:gd name="connsiteY646" fmla="*/ 343821 h 1990725"/>
              <a:gd name="connsiteX647" fmla="*/ 256346 w 4627560"/>
              <a:gd name="connsiteY647" fmla="*/ 383183 h 1990725"/>
              <a:gd name="connsiteX648" fmla="*/ 200777 w 4627560"/>
              <a:gd name="connsiteY648" fmla="*/ 383183 h 1990725"/>
              <a:gd name="connsiteX649" fmla="*/ 200777 w 4627560"/>
              <a:gd name="connsiteY649" fmla="*/ 417912 h 1990725"/>
              <a:gd name="connsiteX650" fmla="*/ 274869 w 4627560"/>
              <a:gd name="connsiteY650" fmla="*/ 417912 h 1990725"/>
              <a:gd name="connsiteX651" fmla="*/ 274869 w 4627560"/>
              <a:gd name="connsiteY651" fmla="*/ 452644 h 1990725"/>
              <a:gd name="connsiteX652" fmla="*/ 156786 w 4627560"/>
              <a:gd name="connsiteY652" fmla="*/ 452644 h 1990725"/>
              <a:gd name="connsiteX653" fmla="*/ 156786 w 4627560"/>
              <a:gd name="connsiteY653" fmla="*/ 272046 h 1990725"/>
              <a:gd name="connsiteX654" fmla="*/ 3583509 w 4627560"/>
              <a:gd name="connsiteY654" fmla="*/ 269730 h 1990725"/>
              <a:gd name="connsiteX655" fmla="*/ 3627500 w 4627560"/>
              <a:gd name="connsiteY655" fmla="*/ 269730 h 1990725"/>
              <a:gd name="connsiteX656" fmla="*/ 3627500 w 4627560"/>
              <a:gd name="connsiteY656" fmla="*/ 452644 h 1990725"/>
              <a:gd name="connsiteX657" fmla="*/ 3585825 w 4627560"/>
              <a:gd name="connsiteY657" fmla="*/ 452644 h 1990725"/>
              <a:gd name="connsiteX658" fmla="*/ 3585825 w 4627560"/>
              <a:gd name="connsiteY658" fmla="*/ 443383 h 1990725"/>
              <a:gd name="connsiteX659" fmla="*/ 3585825 w 4627560"/>
              <a:gd name="connsiteY659" fmla="*/ 436435 h 1990725"/>
              <a:gd name="connsiteX660" fmla="*/ 3548779 w 4627560"/>
              <a:gd name="connsiteY660" fmla="*/ 454958 h 1990725"/>
              <a:gd name="connsiteX661" fmla="*/ 3488579 w 4627560"/>
              <a:gd name="connsiteY661" fmla="*/ 385499 h 1990725"/>
              <a:gd name="connsiteX662" fmla="*/ 3548779 w 4627560"/>
              <a:gd name="connsiteY662" fmla="*/ 318353 h 1990725"/>
              <a:gd name="connsiteX663" fmla="*/ 3583509 w 4627560"/>
              <a:gd name="connsiteY663" fmla="*/ 329930 h 1990725"/>
              <a:gd name="connsiteX664" fmla="*/ 3583509 w 4627560"/>
              <a:gd name="connsiteY664" fmla="*/ 322983 h 1990725"/>
              <a:gd name="connsiteX665" fmla="*/ 3583509 w 4627560"/>
              <a:gd name="connsiteY665" fmla="*/ 269730 h 1990725"/>
              <a:gd name="connsiteX666" fmla="*/ 4295483 w 4627560"/>
              <a:gd name="connsiteY666" fmla="*/ 60763 h 1990725"/>
              <a:gd name="connsiteX667" fmla="*/ 4295483 w 4627560"/>
              <a:gd name="connsiteY667" fmla="*/ 1124793 h 1990725"/>
              <a:gd name="connsiteX668" fmla="*/ 4295483 w 4627560"/>
              <a:gd name="connsiteY668" fmla="*/ 60763 h 1990725"/>
              <a:gd name="connsiteX669" fmla="*/ 0 w 4627560"/>
              <a:gd name="connsiteY669" fmla="*/ 1990725 h 1990725"/>
              <a:gd name="connsiteX670" fmla="*/ 4627560 w 4627560"/>
              <a:gd name="connsiteY670" fmla="*/ 0 h 1990725"/>
              <a:gd name="connsiteX671" fmla="*/ 4627560 w 4627560"/>
              <a:gd name="connsiteY671" fmla="*/ 1990725 h 1990725"/>
              <a:gd name="connsiteX672" fmla="*/ 0 w 4627560"/>
              <a:gd name="connsiteY672" fmla="*/ 1990725 h 1990725"/>
              <a:gd name="connsiteX0" fmla="*/ 1853937 w 4627560"/>
              <a:gd name="connsiteY0" fmla="*/ 635556 h 1990725"/>
              <a:gd name="connsiteX1" fmla="*/ 1819207 w 4627560"/>
              <a:gd name="connsiteY1" fmla="*/ 651765 h 1990725"/>
              <a:gd name="connsiteX2" fmla="*/ 1835414 w 4627560"/>
              <a:gd name="connsiteY2" fmla="*/ 665656 h 1990725"/>
              <a:gd name="connsiteX3" fmla="*/ 1858569 w 4627560"/>
              <a:gd name="connsiteY3" fmla="*/ 637872 h 1990725"/>
              <a:gd name="connsiteX4" fmla="*/ 1858569 w 4627560"/>
              <a:gd name="connsiteY4" fmla="*/ 635556 h 1990725"/>
              <a:gd name="connsiteX5" fmla="*/ 1853937 w 4627560"/>
              <a:gd name="connsiteY5" fmla="*/ 635556 h 1990725"/>
              <a:gd name="connsiteX6" fmla="*/ 392950 w 4627560"/>
              <a:gd name="connsiteY6" fmla="*/ 635556 h 1990725"/>
              <a:gd name="connsiteX7" fmla="*/ 358220 w 4627560"/>
              <a:gd name="connsiteY7" fmla="*/ 651765 h 1990725"/>
              <a:gd name="connsiteX8" fmla="*/ 374427 w 4627560"/>
              <a:gd name="connsiteY8" fmla="*/ 665656 h 1990725"/>
              <a:gd name="connsiteX9" fmla="*/ 397582 w 4627560"/>
              <a:gd name="connsiteY9" fmla="*/ 637872 h 1990725"/>
              <a:gd name="connsiteX10" fmla="*/ 397582 w 4627560"/>
              <a:gd name="connsiteY10" fmla="*/ 635556 h 1990725"/>
              <a:gd name="connsiteX11" fmla="*/ 392950 w 4627560"/>
              <a:gd name="connsiteY11" fmla="*/ 635556 h 1990725"/>
              <a:gd name="connsiteX12" fmla="*/ 1379291 w 4627560"/>
              <a:gd name="connsiteY12" fmla="*/ 600826 h 1990725"/>
              <a:gd name="connsiteX13" fmla="*/ 1351506 w 4627560"/>
              <a:gd name="connsiteY13" fmla="*/ 633242 h 1990725"/>
              <a:gd name="connsiteX14" fmla="*/ 1376975 w 4627560"/>
              <a:gd name="connsiteY14" fmla="*/ 665656 h 1990725"/>
              <a:gd name="connsiteX15" fmla="*/ 1404759 w 4627560"/>
              <a:gd name="connsiteY15" fmla="*/ 633242 h 1990725"/>
              <a:gd name="connsiteX16" fmla="*/ 1379291 w 4627560"/>
              <a:gd name="connsiteY16" fmla="*/ 600826 h 1990725"/>
              <a:gd name="connsiteX17" fmla="*/ 812029 w 4627560"/>
              <a:gd name="connsiteY17" fmla="*/ 598513 h 1990725"/>
              <a:gd name="connsiteX18" fmla="*/ 786560 w 4627560"/>
              <a:gd name="connsiteY18" fmla="*/ 628611 h 1990725"/>
              <a:gd name="connsiteX19" fmla="*/ 814344 w 4627560"/>
              <a:gd name="connsiteY19" fmla="*/ 661026 h 1990725"/>
              <a:gd name="connsiteX20" fmla="*/ 837498 w 4627560"/>
              <a:gd name="connsiteY20" fmla="*/ 628611 h 1990725"/>
              <a:gd name="connsiteX21" fmla="*/ 812029 w 4627560"/>
              <a:gd name="connsiteY21" fmla="*/ 598513 h 1990725"/>
              <a:gd name="connsiteX22" fmla="*/ 2127149 w 4627560"/>
              <a:gd name="connsiteY22" fmla="*/ 596197 h 1990725"/>
              <a:gd name="connsiteX23" fmla="*/ 2101680 w 4627560"/>
              <a:gd name="connsiteY23" fmla="*/ 619350 h 1990725"/>
              <a:gd name="connsiteX24" fmla="*/ 2147987 w 4627560"/>
              <a:gd name="connsiteY24" fmla="*/ 619350 h 1990725"/>
              <a:gd name="connsiteX25" fmla="*/ 2127149 w 4627560"/>
              <a:gd name="connsiteY25" fmla="*/ 596197 h 1990725"/>
              <a:gd name="connsiteX26" fmla="*/ 1138495 w 4627560"/>
              <a:gd name="connsiteY26" fmla="*/ 577673 h 1990725"/>
              <a:gd name="connsiteX27" fmla="*/ 1163963 w 4627560"/>
              <a:gd name="connsiteY27" fmla="*/ 577673 h 1990725"/>
              <a:gd name="connsiteX28" fmla="*/ 1163963 w 4627560"/>
              <a:gd name="connsiteY28" fmla="*/ 684178 h 1990725"/>
              <a:gd name="connsiteX29" fmla="*/ 1138495 w 4627560"/>
              <a:gd name="connsiteY29" fmla="*/ 684178 h 1990725"/>
              <a:gd name="connsiteX30" fmla="*/ 1138495 w 4627560"/>
              <a:gd name="connsiteY30" fmla="*/ 577673 h 1990725"/>
              <a:gd name="connsiteX31" fmla="*/ 573548 w 4627560"/>
              <a:gd name="connsiteY31" fmla="*/ 577673 h 1990725"/>
              <a:gd name="connsiteX32" fmla="*/ 599016 w 4627560"/>
              <a:gd name="connsiteY32" fmla="*/ 577673 h 1990725"/>
              <a:gd name="connsiteX33" fmla="*/ 599016 w 4627560"/>
              <a:gd name="connsiteY33" fmla="*/ 684178 h 1990725"/>
              <a:gd name="connsiteX34" fmla="*/ 573548 w 4627560"/>
              <a:gd name="connsiteY34" fmla="*/ 684178 h 1990725"/>
              <a:gd name="connsiteX35" fmla="*/ 573548 w 4627560"/>
              <a:gd name="connsiteY35" fmla="*/ 577673 h 1990725"/>
              <a:gd name="connsiteX36" fmla="*/ 2261441 w 4627560"/>
              <a:gd name="connsiteY36" fmla="*/ 575358 h 1990725"/>
              <a:gd name="connsiteX37" fmla="*/ 2266071 w 4627560"/>
              <a:gd name="connsiteY37" fmla="*/ 575358 h 1990725"/>
              <a:gd name="connsiteX38" fmla="*/ 2266071 w 4627560"/>
              <a:gd name="connsiteY38" fmla="*/ 600827 h 1990725"/>
              <a:gd name="connsiteX39" fmla="*/ 2259125 w 4627560"/>
              <a:gd name="connsiteY39" fmla="*/ 600827 h 1990725"/>
              <a:gd name="connsiteX40" fmla="*/ 2229025 w 4627560"/>
              <a:gd name="connsiteY40" fmla="*/ 623981 h 1990725"/>
              <a:gd name="connsiteX41" fmla="*/ 2226710 w 4627560"/>
              <a:gd name="connsiteY41" fmla="*/ 640188 h 1990725"/>
              <a:gd name="connsiteX42" fmla="*/ 2226710 w 4627560"/>
              <a:gd name="connsiteY42" fmla="*/ 684179 h 1990725"/>
              <a:gd name="connsiteX43" fmla="*/ 2201241 w 4627560"/>
              <a:gd name="connsiteY43" fmla="*/ 684179 h 1990725"/>
              <a:gd name="connsiteX44" fmla="*/ 2201241 w 4627560"/>
              <a:gd name="connsiteY44" fmla="*/ 577674 h 1990725"/>
              <a:gd name="connsiteX45" fmla="*/ 2226710 w 4627560"/>
              <a:gd name="connsiteY45" fmla="*/ 577674 h 1990725"/>
              <a:gd name="connsiteX46" fmla="*/ 2226710 w 4627560"/>
              <a:gd name="connsiteY46" fmla="*/ 596197 h 1990725"/>
              <a:gd name="connsiteX47" fmla="*/ 2226710 w 4627560"/>
              <a:gd name="connsiteY47" fmla="*/ 603142 h 1990725"/>
              <a:gd name="connsiteX48" fmla="*/ 2261441 w 4627560"/>
              <a:gd name="connsiteY48" fmla="*/ 575358 h 1990725"/>
              <a:gd name="connsiteX49" fmla="*/ 2129464 w 4627560"/>
              <a:gd name="connsiteY49" fmla="*/ 575358 h 1990725"/>
              <a:gd name="connsiteX50" fmla="*/ 2175771 w 4627560"/>
              <a:gd name="connsiteY50" fmla="*/ 626297 h 1990725"/>
              <a:gd name="connsiteX51" fmla="*/ 2175771 w 4627560"/>
              <a:gd name="connsiteY51" fmla="*/ 635558 h 1990725"/>
              <a:gd name="connsiteX52" fmla="*/ 2101680 w 4627560"/>
              <a:gd name="connsiteY52" fmla="*/ 635558 h 1990725"/>
              <a:gd name="connsiteX53" fmla="*/ 2134096 w 4627560"/>
              <a:gd name="connsiteY53" fmla="*/ 663343 h 1990725"/>
              <a:gd name="connsiteX54" fmla="*/ 2164194 w 4627560"/>
              <a:gd name="connsiteY54" fmla="*/ 651765 h 1990725"/>
              <a:gd name="connsiteX55" fmla="*/ 2173455 w 4627560"/>
              <a:gd name="connsiteY55" fmla="*/ 670288 h 1990725"/>
              <a:gd name="connsiteX56" fmla="*/ 2131780 w 4627560"/>
              <a:gd name="connsiteY56" fmla="*/ 686495 h 1990725"/>
              <a:gd name="connsiteX57" fmla="*/ 2073896 w 4627560"/>
              <a:gd name="connsiteY57" fmla="*/ 630927 h 1990725"/>
              <a:gd name="connsiteX58" fmla="*/ 2129464 w 4627560"/>
              <a:gd name="connsiteY58" fmla="*/ 575358 h 1990725"/>
              <a:gd name="connsiteX59" fmla="*/ 1499691 w 4627560"/>
              <a:gd name="connsiteY59" fmla="*/ 575358 h 1990725"/>
              <a:gd name="connsiteX60" fmla="*/ 1534421 w 4627560"/>
              <a:gd name="connsiteY60" fmla="*/ 586935 h 1990725"/>
              <a:gd name="connsiteX61" fmla="*/ 1522843 w 4627560"/>
              <a:gd name="connsiteY61" fmla="*/ 607774 h 1990725"/>
              <a:gd name="connsiteX62" fmla="*/ 1497375 w 4627560"/>
              <a:gd name="connsiteY62" fmla="*/ 598513 h 1990725"/>
              <a:gd name="connsiteX63" fmla="*/ 1483484 w 4627560"/>
              <a:gd name="connsiteY63" fmla="*/ 607774 h 1990725"/>
              <a:gd name="connsiteX64" fmla="*/ 1534421 w 4627560"/>
              <a:gd name="connsiteY64" fmla="*/ 654081 h 1990725"/>
              <a:gd name="connsiteX65" fmla="*/ 1492745 w 4627560"/>
              <a:gd name="connsiteY65" fmla="*/ 686495 h 1990725"/>
              <a:gd name="connsiteX66" fmla="*/ 1451068 w 4627560"/>
              <a:gd name="connsiteY66" fmla="*/ 670288 h 1990725"/>
              <a:gd name="connsiteX67" fmla="*/ 1464961 w 4627560"/>
              <a:gd name="connsiteY67" fmla="*/ 654081 h 1990725"/>
              <a:gd name="connsiteX68" fmla="*/ 1495059 w 4627560"/>
              <a:gd name="connsiteY68" fmla="*/ 665657 h 1990725"/>
              <a:gd name="connsiteX69" fmla="*/ 1508952 w 4627560"/>
              <a:gd name="connsiteY69" fmla="*/ 656395 h 1990725"/>
              <a:gd name="connsiteX70" fmla="*/ 1458013 w 4627560"/>
              <a:gd name="connsiteY70" fmla="*/ 607774 h 1990725"/>
              <a:gd name="connsiteX71" fmla="*/ 1499691 w 4627560"/>
              <a:gd name="connsiteY71" fmla="*/ 575358 h 1990725"/>
              <a:gd name="connsiteX72" fmla="*/ 1261207 w 4627560"/>
              <a:gd name="connsiteY72" fmla="*/ 575358 h 1990725"/>
              <a:gd name="connsiteX73" fmla="*/ 1298253 w 4627560"/>
              <a:gd name="connsiteY73" fmla="*/ 614720 h 1990725"/>
              <a:gd name="connsiteX74" fmla="*/ 1298253 w 4627560"/>
              <a:gd name="connsiteY74" fmla="*/ 684179 h 1990725"/>
              <a:gd name="connsiteX75" fmla="*/ 1272784 w 4627560"/>
              <a:gd name="connsiteY75" fmla="*/ 684179 h 1990725"/>
              <a:gd name="connsiteX76" fmla="*/ 1272784 w 4627560"/>
              <a:gd name="connsiteY76" fmla="*/ 621665 h 1990725"/>
              <a:gd name="connsiteX77" fmla="*/ 1256577 w 4627560"/>
              <a:gd name="connsiteY77" fmla="*/ 600827 h 1990725"/>
              <a:gd name="connsiteX78" fmla="*/ 1228793 w 4627560"/>
              <a:gd name="connsiteY78" fmla="*/ 621665 h 1990725"/>
              <a:gd name="connsiteX79" fmla="*/ 1226477 w 4627560"/>
              <a:gd name="connsiteY79" fmla="*/ 635558 h 1990725"/>
              <a:gd name="connsiteX80" fmla="*/ 1226477 w 4627560"/>
              <a:gd name="connsiteY80" fmla="*/ 684179 h 1990725"/>
              <a:gd name="connsiteX81" fmla="*/ 1198693 w 4627560"/>
              <a:gd name="connsiteY81" fmla="*/ 684179 h 1990725"/>
              <a:gd name="connsiteX82" fmla="*/ 1198693 w 4627560"/>
              <a:gd name="connsiteY82" fmla="*/ 577674 h 1990725"/>
              <a:gd name="connsiteX83" fmla="*/ 1224161 w 4627560"/>
              <a:gd name="connsiteY83" fmla="*/ 577674 h 1990725"/>
              <a:gd name="connsiteX84" fmla="*/ 1224161 w 4627560"/>
              <a:gd name="connsiteY84" fmla="*/ 591565 h 1990725"/>
              <a:gd name="connsiteX85" fmla="*/ 1224161 w 4627560"/>
              <a:gd name="connsiteY85" fmla="*/ 598513 h 1990725"/>
              <a:gd name="connsiteX86" fmla="*/ 1261207 w 4627560"/>
              <a:gd name="connsiteY86" fmla="*/ 575358 h 1990725"/>
              <a:gd name="connsiteX87" fmla="*/ 805083 w 4627560"/>
              <a:gd name="connsiteY87" fmla="*/ 575358 h 1990725"/>
              <a:gd name="connsiteX88" fmla="*/ 837498 w 4627560"/>
              <a:gd name="connsiteY88" fmla="*/ 589251 h 1990725"/>
              <a:gd name="connsiteX89" fmla="*/ 837498 w 4627560"/>
              <a:gd name="connsiteY89" fmla="*/ 586935 h 1990725"/>
              <a:gd name="connsiteX90" fmla="*/ 837498 w 4627560"/>
              <a:gd name="connsiteY90" fmla="*/ 577674 h 1990725"/>
              <a:gd name="connsiteX91" fmla="*/ 862967 w 4627560"/>
              <a:gd name="connsiteY91" fmla="*/ 577674 h 1990725"/>
              <a:gd name="connsiteX92" fmla="*/ 862967 w 4627560"/>
              <a:gd name="connsiteY92" fmla="*/ 677233 h 1990725"/>
              <a:gd name="connsiteX93" fmla="*/ 807399 w 4627560"/>
              <a:gd name="connsiteY93" fmla="*/ 728172 h 1990725"/>
              <a:gd name="connsiteX94" fmla="*/ 770353 w 4627560"/>
              <a:gd name="connsiteY94" fmla="*/ 718910 h 1990725"/>
              <a:gd name="connsiteX95" fmla="*/ 777299 w 4627560"/>
              <a:gd name="connsiteY95" fmla="*/ 698072 h 1990725"/>
              <a:gd name="connsiteX96" fmla="*/ 807399 w 4627560"/>
              <a:gd name="connsiteY96" fmla="*/ 705018 h 1990725"/>
              <a:gd name="connsiteX97" fmla="*/ 837498 w 4627560"/>
              <a:gd name="connsiteY97" fmla="*/ 679549 h 1990725"/>
              <a:gd name="connsiteX98" fmla="*/ 837498 w 4627560"/>
              <a:gd name="connsiteY98" fmla="*/ 672604 h 1990725"/>
              <a:gd name="connsiteX99" fmla="*/ 837498 w 4627560"/>
              <a:gd name="connsiteY99" fmla="*/ 667972 h 1990725"/>
              <a:gd name="connsiteX100" fmla="*/ 807399 w 4627560"/>
              <a:gd name="connsiteY100" fmla="*/ 681865 h 1990725"/>
              <a:gd name="connsiteX101" fmla="*/ 758776 w 4627560"/>
              <a:gd name="connsiteY101" fmla="*/ 628611 h 1990725"/>
              <a:gd name="connsiteX102" fmla="*/ 805083 w 4627560"/>
              <a:gd name="connsiteY102" fmla="*/ 575358 h 1990725"/>
              <a:gd name="connsiteX103" fmla="*/ 696261 w 4627560"/>
              <a:gd name="connsiteY103" fmla="*/ 575358 h 1990725"/>
              <a:gd name="connsiteX104" fmla="*/ 733306 w 4627560"/>
              <a:gd name="connsiteY104" fmla="*/ 614720 h 1990725"/>
              <a:gd name="connsiteX105" fmla="*/ 733306 w 4627560"/>
              <a:gd name="connsiteY105" fmla="*/ 684179 h 1990725"/>
              <a:gd name="connsiteX106" fmla="*/ 707838 w 4627560"/>
              <a:gd name="connsiteY106" fmla="*/ 684179 h 1990725"/>
              <a:gd name="connsiteX107" fmla="*/ 707838 w 4627560"/>
              <a:gd name="connsiteY107" fmla="*/ 621665 h 1990725"/>
              <a:gd name="connsiteX108" fmla="*/ 691631 w 4627560"/>
              <a:gd name="connsiteY108" fmla="*/ 600827 h 1990725"/>
              <a:gd name="connsiteX109" fmla="*/ 663846 w 4627560"/>
              <a:gd name="connsiteY109" fmla="*/ 621665 h 1990725"/>
              <a:gd name="connsiteX110" fmla="*/ 661531 w 4627560"/>
              <a:gd name="connsiteY110" fmla="*/ 635558 h 1990725"/>
              <a:gd name="connsiteX111" fmla="*/ 661531 w 4627560"/>
              <a:gd name="connsiteY111" fmla="*/ 684179 h 1990725"/>
              <a:gd name="connsiteX112" fmla="*/ 636062 w 4627560"/>
              <a:gd name="connsiteY112" fmla="*/ 684179 h 1990725"/>
              <a:gd name="connsiteX113" fmla="*/ 636062 w 4627560"/>
              <a:gd name="connsiteY113" fmla="*/ 577674 h 1990725"/>
              <a:gd name="connsiteX114" fmla="*/ 659215 w 4627560"/>
              <a:gd name="connsiteY114" fmla="*/ 577674 h 1990725"/>
              <a:gd name="connsiteX115" fmla="*/ 659215 w 4627560"/>
              <a:gd name="connsiteY115" fmla="*/ 591565 h 1990725"/>
              <a:gd name="connsiteX116" fmla="*/ 659215 w 4627560"/>
              <a:gd name="connsiteY116" fmla="*/ 598513 h 1990725"/>
              <a:gd name="connsiteX117" fmla="*/ 696261 w 4627560"/>
              <a:gd name="connsiteY117" fmla="*/ 575358 h 1990725"/>
              <a:gd name="connsiteX118" fmla="*/ 1842362 w 4627560"/>
              <a:gd name="connsiteY118" fmla="*/ 573042 h 1990725"/>
              <a:gd name="connsiteX119" fmla="*/ 1886353 w 4627560"/>
              <a:gd name="connsiteY119" fmla="*/ 614719 h 1990725"/>
              <a:gd name="connsiteX120" fmla="*/ 1886353 w 4627560"/>
              <a:gd name="connsiteY120" fmla="*/ 684179 h 1990725"/>
              <a:gd name="connsiteX121" fmla="*/ 1860884 w 4627560"/>
              <a:gd name="connsiteY121" fmla="*/ 684179 h 1990725"/>
              <a:gd name="connsiteX122" fmla="*/ 1860884 w 4627560"/>
              <a:gd name="connsiteY122" fmla="*/ 674918 h 1990725"/>
              <a:gd name="connsiteX123" fmla="*/ 1860884 w 4627560"/>
              <a:gd name="connsiteY123" fmla="*/ 667972 h 1990725"/>
              <a:gd name="connsiteX124" fmla="*/ 1828469 w 4627560"/>
              <a:gd name="connsiteY124" fmla="*/ 686495 h 1990725"/>
              <a:gd name="connsiteX125" fmla="*/ 1791423 w 4627560"/>
              <a:gd name="connsiteY125" fmla="*/ 654079 h 1990725"/>
              <a:gd name="connsiteX126" fmla="*/ 1856253 w 4627560"/>
              <a:gd name="connsiteY126" fmla="*/ 617034 h 1990725"/>
              <a:gd name="connsiteX127" fmla="*/ 1860884 w 4627560"/>
              <a:gd name="connsiteY127" fmla="*/ 617034 h 1990725"/>
              <a:gd name="connsiteX128" fmla="*/ 1860884 w 4627560"/>
              <a:gd name="connsiteY128" fmla="*/ 614719 h 1990725"/>
              <a:gd name="connsiteX129" fmla="*/ 1840046 w 4627560"/>
              <a:gd name="connsiteY129" fmla="*/ 596195 h 1990725"/>
              <a:gd name="connsiteX130" fmla="*/ 1809946 w 4627560"/>
              <a:gd name="connsiteY130" fmla="*/ 605458 h 1990725"/>
              <a:gd name="connsiteX131" fmla="*/ 1800685 w 4627560"/>
              <a:gd name="connsiteY131" fmla="*/ 586935 h 1990725"/>
              <a:gd name="connsiteX132" fmla="*/ 1842362 w 4627560"/>
              <a:gd name="connsiteY132" fmla="*/ 573042 h 1990725"/>
              <a:gd name="connsiteX133" fmla="*/ 379059 w 4627560"/>
              <a:gd name="connsiteY133" fmla="*/ 573042 h 1990725"/>
              <a:gd name="connsiteX134" fmla="*/ 423050 w 4627560"/>
              <a:gd name="connsiteY134" fmla="*/ 614719 h 1990725"/>
              <a:gd name="connsiteX135" fmla="*/ 423050 w 4627560"/>
              <a:gd name="connsiteY135" fmla="*/ 684179 h 1990725"/>
              <a:gd name="connsiteX136" fmla="*/ 397582 w 4627560"/>
              <a:gd name="connsiteY136" fmla="*/ 684179 h 1990725"/>
              <a:gd name="connsiteX137" fmla="*/ 397582 w 4627560"/>
              <a:gd name="connsiteY137" fmla="*/ 674918 h 1990725"/>
              <a:gd name="connsiteX138" fmla="*/ 397582 w 4627560"/>
              <a:gd name="connsiteY138" fmla="*/ 667972 h 1990725"/>
              <a:gd name="connsiteX139" fmla="*/ 365166 w 4627560"/>
              <a:gd name="connsiteY139" fmla="*/ 686495 h 1990725"/>
              <a:gd name="connsiteX140" fmla="*/ 328120 w 4627560"/>
              <a:gd name="connsiteY140" fmla="*/ 654079 h 1990725"/>
              <a:gd name="connsiteX141" fmla="*/ 392950 w 4627560"/>
              <a:gd name="connsiteY141" fmla="*/ 617034 h 1990725"/>
              <a:gd name="connsiteX142" fmla="*/ 397582 w 4627560"/>
              <a:gd name="connsiteY142" fmla="*/ 617034 h 1990725"/>
              <a:gd name="connsiteX143" fmla="*/ 397582 w 4627560"/>
              <a:gd name="connsiteY143" fmla="*/ 614719 h 1990725"/>
              <a:gd name="connsiteX144" fmla="*/ 376743 w 4627560"/>
              <a:gd name="connsiteY144" fmla="*/ 596195 h 1990725"/>
              <a:gd name="connsiteX145" fmla="*/ 346643 w 4627560"/>
              <a:gd name="connsiteY145" fmla="*/ 605458 h 1990725"/>
              <a:gd name="connsiteX146" fmla="*/ 337381 w 4627560"/>
              <a:gd name="connsiteY146" fmla="*/ 586935 h 1990725"/>
              <a:gd name="connsiteX147" fmla="*/ 379059 w 4627560"/>
              <a:gd name="connsiteY147" fmla="*/ 573042 h 1990725"/>
              <a:gd name="connsiteX148" fmla="*/ 2004437 w 4627560"/>
              <a:gd name="connsiteY148" fmla="*/ 549888 h 1990725"/>
              <a:gd name="connsiteX149" fmla="*/ 2029906 w 4627560"/>
              <a:gd name="connsiteY149" fmla="*/ 549888 h 1990725"/>
              <a:gd name="connsiteX150" fmla="*/ 2029906 w 4627560"/>
              <a:gd name="connsiteY150" fmla="*/ 579988 h 1990725"/>
              <a:gd name="connsiteX151" fmla="*/ 2053058 w 4627560"/>
              <a:gd name="connsiteY151" fmla="*/ 579988 h 1990725"/>
              <a:gd name="connsiteX152" fmla="*/ 2053058 w 4627560"/>
              <a:gd name="connsiteY152" fmla="*/ 600827 h 1990725"/>
              <a:gd name="connsiteX153" fmla="*/ 2029906 w 4627560"/>
              <a:gd name="connsiteY153" fmla="*/ 600827 h 1990725"/>
              <a:gd name="connsiteX154" fmla="*/ 2029906 w 4627560"/>
              <a:gd name="connsiteY154" fmla="*/ 642502 h 1990725"/>
              <a:gd name="connsiteX155" fmla="*/ 2050744 w 4627560"/>
              <a:gd name="connsiteY155" fmla="*/ 663341 h 1990725"/>
              <a:gd name="connsiteX156" fmla="*/ 2055374 w 4627560"/>
              <a:gd name="connsiteY156" fmla="*/ 663341 h 1990725"/>
              <a:gd name="connsiteX157" fmla="*/ 2055374 w 4627560"/>
              <a:gd name="connsiteY157" fmla="*/ 686493 h 1990725"/>
              <a:gd name="connsiteX158" fmla="*/ 2046113 w 4627560"/>
              <a:gd name="connsiteY158" fmla="*/ 686493 h 1990725"/>
              <a:gd name="connsiteX159" fmla="*/ 2002121 w 4627560"/>
              <a:gd name="connsiteY159" fmla="*/ 647134 h 1990725"/>
              <a:gd name="connsiteX160" fmla="*/ 2002121 w 4627560"/>
              <a:gd name="connsiteY160" fmla="*/ 600827 h 1990725"/>
              <a:gd name="connsiteX161" fmla="*/ 1990544 w 4627560"/>
              <a:gd name="connsiteY161" fmla="*/ 600827 h 1990725"/>
              <a:gd name="connsiteX162" fmla="*/ 1990544 w 4627560"/>
              <a:gd name="connsiteY162" fmla="*/ 579988 h 1990725"/>
              <a:gd name="connsiteX163" fmla="*/ 2004437 w 4627560"/>
              <a:gd name="connsiteY163" fmla="*/ 579988 h 1990725"/>
              <a:gd name="connsiteX164" fmla="*/ 2004437 w 4627560"/>
              <a:gd name="connsiteY164" fmla="*/ 549888 h 1990725"/>
              <a:gd name="connsiteX165" fmla="*/ 1921084 w 4627560"/>
              <a:gd name="connsiteY165" fmla="*/ 549888 h 1990725"/>
              <a:gd name="connsiteX166" fmla="*/ 1946553 w 4627560"/>
              <a:gd name="connsiteY166" fmla="*/ 549888 h 1990725"/>
              <a:gd name="connsiteX167" fmla="*/ 1946553 w 4627560"/>
              <a:gd name="connsiteY167" fmla="*/ 579988 h 1990725"/>
              <a:gd name="connsiteX168" fmla="*/ 1969705 w 4627560"/>
              <a:gd name="connsiteY168" fmla="*/ 579988 h 1990725"/>
              <a:gd name="connsiteX169" fmla="*/ 1969705 w 4627560"/>
              <a:gd name="connsiteY169" fmla="*/ 600827 h 1990725"/>
              <a:gd name="connsiteX170" fmla="*/ 1946553 w 4627560"/>
              <a:gd name="connsiteY170" fmla="*/ 600827 h 1990725"/>
              <a:gd name="connsiteX171" fmla="*/ 1946553 w 4627560"/>
              <a:gd name="connsiteY171" fmla="*/ 642502 h 1990725"/>
              <a:gd name="connsiteX172" fmla="*/ 1967391 w 4627560"/>
              <a:gd name="connsiteY172" fmla="*/ 663341 h 1990725"/>
              <a:gd name="connsiteX173" fmla="*/ 1972021 w 4627560"/>
              <a:gd name="connsiteY173" fmla="*/ 663341 h 1990725"/>
              <a:gd name="connsiteX174" fmla="*/ 1972021 w 4627560"/>
              <a:gd name="connsiteY174" fmla="*/ 686493 h 1990725"/>
              <a:gd name="connsiteX175" fmla="*/ 1962760 w 4627560"/>
              <a:gd name="connsiteY175" fmla="*/ 686493 h 1990725"/>
              <a:gd name="connsiteX176" fmla="*/ 1918768 w 4627560"/>
              <a:gd name="connsiteY176" fmla="*/ 647134 h 1990725"/>
              <a:gd name="connsiteX177" fmla="*/ 1918768 w 4627560"/>
              <a:gd name="connsiteY177" fmla="*/ 600827 h 1990725"/>
              <a:gd name="connsiteX178" fmla="*/ 1907191 w 4627560"/>
              <a:gd name="connsiteY178" fmla="*/ 600827 h 1990725"/>
              <a:gd name="connsiteX179" fmla="*/ 1907191 w 4627560"/>
              <a:gd name="connsiteY179" fmla="*/ 579988 h 1990725"/>
              <a:gd name="connsiteX180" fmla="*/ 1921084 w 4627560"/>
              <a:gd name="connsiteY180" fmla="*/ 579988 h 1990725"/>
              <a:gd name="connsiteX181" fmla="*/ 1921084 w 4627560"/>
              <a:gd name="connsiteY181" fmla="*/ 549888 h 1990725"/>
              <a:gd name="connsiteX182" fmla="*/ 1627033 w 4627560"/>
              <a:gd name="connsiteY182" fmla="*/ 535996 h 1990725"/>
              <a:gd name="connsiteX183" fmla="*/ 1654818 w 4627560"/>
              <a:gd name="connsiteY183" fmla="*/ 535996 h 1990725"/>
              <a:gd name="connsiteX184" fmla="*/ 1684916 w 4627560"/>
              <a:gd name="connsiteY184" fmla="*/ 610087 h 1990725"/>
              <a:gd name="connsiteX185" fmla="*/ 1691863 w 4627560"/>
              <a:gd name="connsiteY185" fmla="*/ 630926 h 1990725"/>
              <a:gd name="connsiteX186" fmla="*/ 1698809 w 4627560"/>
              <a:gd name="connsiteY186" fmla="*/ 610087 h 1990725"/>
              <a:gd name="connsiteX187" fmla="*/ 1728908 w 4627560"/>
              <a:gd name="connsiteY187" fmla="*/ 535996 h 1990725"/>
              <a:gd name="connsiteX188" fmla="*/ 1756693 w 4627560"/>
              <a:gd name="connsiteY188" fmla="*/ 535996 h 1990725"/>
              <a:gd name="connsiteX189" fmla="*/ 1768268 w 4627560"/>
              <a:gd name="connsiteY189" fmla="*/ 684178 h 1990725"/>
              <a:gd name="connsiteX190" fmla="*/ 1740484 w 4627560"/>
              <a:gd name="connsiteY190" fmla="*/ 684178 h 1990725"/>
              <a:gd name="connsiteX191" fmla="*/ 1733538 w 4627560"/>
              <a:gd name="connsiteY191" fmla="*/ 600826 h 1990725"/>
              <a:gd name="connsiteX192" fmla="*/ 1733538 w 4627560"/>
              <a:gd name="connsiteY192" fmla="*/ 577673 h 1990725"/>
              <a:gd name="connsiteX193" fmla="*/ 1726593 w 4627560"/>
              <a:gd name="connsiteY193" fmla="*/ 600826 h 1990725"/>
              <a:gd name="connsiteX194" fmla="*/ 1703439 w 4627560"/>
              <a:gd name="connsiteY194" fmla="*/ 658710 h 1990725"/>
              <a:gd name="connsiteX195" fmla="*/ 1680286 w 4627560"/>
              <a:gd name="connsiteY195" fmla="*/ 658710 h 1990725"/>
              <a:gd name="connsiteX196" fmla="*/ 1657132 w 4627560"/>
              <a:gd name="connsiteY196" fmla="*/ 600826 h 1990725"/>
              <a:gd name="connsiteX197" fmla="*/ 1647870 w 4627560"/>
              <a:gd name="connsiteY197" fmla="*/ 577673 h 1990725"/>
              <a:gd name="connsiteX198" fmla="*/ 1647870 w 4627560"/>
              <a:gd name="connsiteY198" fmla="*/ 600826 h 1990725"/>
              <a:gd name="connsiteX199" fmla="*/ 1640925 w 4627560"/>
              <a:gd name="connsiteY199" fmla="*/ 684178 h 1990725"/>
              <a:gd name="connsiteX200" fmla="*/ 1613141 w 4627560"/>
              <a:gd name="connsiteY200" fmla="*/ 684178 h 1990725"/>
              <a:gd name="connsiteX201" fmla="*/ 1627033 w 4627560"/>
              <a:gd name="connsiteY201" fmla="*/ 535996 h 1990725"/>
              <a:gd name="connsiteX202" fmla="*/ 1400129 w 4627560"/>
              <a:gd name="connsiteY202" fmla="*/ 535996 h 1990725"/>
              <a:gd name="connsiteX203" fmla="*/ 1425598 w 4627560"/>
              <a:gd name="connsiteY203" fmla="*/ 535996 h 1990725"/>
              <a:gd name="connsiteX204" fmla="*/ 1425598 w 4627560"/>
              <a:gd name="connsiteY204" fmla="*/ 684178 h 1990725"/>
              <a:gd name="connsiteX205" fmla="*/ 1400129 w 4627560"/>
              <a:gd name="connsiteY205" fmla="*/ 684178 h 1990725"/>
              <a:gd name="connsiteX206" fmla="*/ 1400129 w 4627560"/>
              <a:gd name="connsiteY206" fmla="*/ 674917 h 1990725"/>
              <a:gd name="connsiteX207" fmla="*/ 1400129 w 4627560"/>
              <a:gd name="connsiteY207" fmla="*/ 667971 h 1990725"/>
              <a:gd name="connsiteX208" fmla="*/ 1367713 w 4627560"/>
              <a:gd name="connsiteY208" fmla="*/ 686494 h 1990725"/>
              <a:gd name="connsiteX209" fmla="*/ 1321407 w 4627560"/>
              <a:gd name="connsiteY209" fmla="*/ 630926 h 1990725"/>
              <a:gd name="connsiteX210" fmla="*/ 1370029 w 4627560"/>
              <a:gd name="connsiteY210" fmla="*/ 575358 h 1990725"/>
              <a:gd name="connsiteX211" fmla="*/ 1400129 w 4627560"/>
              <a:gd name="connsiteY211" fmla="*/ 589249 h 1990725"/>
              <a:gd name="connsiteX212" fmla="*/ 1400129 w 4627560"/>
              <a:gd name="connsiteY212" fmla="*/ 582303 h 1990725"/>
              <a:gd name="connsiteX213" fmla="*/ 1400129 w 4627560"/>
              <a:gd name="connsiteY213" fmla="*/ 535996 h 1990725"/>
              <a:gd name="connsiteX214" fmla="*/ 1138495 w 4627560"/>
              <a:gd name="connsiteY214" fmla="*/ 535996 h 1990725"/>
              <a:gd name="connsiteX215" fmla="*/ 1163963 w 4627560"/>
              <a:gd name="connsiteY215" fmla="*/ 535996 h 1990725"/>
              <a:gd name="connsiteX216" fmla="*/ 1163963 w 4627560"/>
              <a:gd name="connsiteY216" fmla="*/ 559150 h 1990725"/>
              <a:gd name="connsiteX217" fmla="*/ 1138495 w 4627560"/>
              <a:gd name="connsiteY217" fmla="*/ 559150 h 1990725"/>
              <a:gd name="connsiteX218" fmla="*/ 1138495 w 4627560"/>
              <a:gd name="connsiteY218" fmla="*/ 535996 h 1990725"/>
              <a:gd name="connsiteX219" fmla="*/ 962528 w 4627560"/>
              <a:gd name="connsiteY219" fmla="*/ 535996 h 1990725"/>
              <a:gd name="connsiteX220" fmla="*/ 990312 w 4627560"/>
              <a:gd name="connsiteY220" fmla="*/ 535996 h 1990725"/>
              <a:gd name="connsiteX221" fmla="*/ 1020412 w 4627560"/>
              <a:gd name="connsiteY221" fmla="*/ 610087 h 1990725"/>
              <a:gd name="connsiteX222" fmla="*/ 1027358 w 4627560"/>
              <a:gd name="connsiteY222" fmla="*/ 630926 h 1990725"/>
              <a:gd name="connsiteX223" fmla="*/ 1034304 w 4627560"/>
              <a:gd name="connsiteY223" fmla="*/ 610087 h 1990725"/>
              <a:gd name="connsiteX224" fmla="*/ 1064404 w 4627560"/>
              <a:gd name="connsiteY224" fmla="*/ 535996 h 1990725"/>
              <a:gd name="connsiteX225" fmla="*/ 1092188 w 4627560"/>
              <a:gd name="connsiteY225" fmla="*/ 535996 h 1990725"/>
              <a:gd name="connsiteX226" fmla="*/ 1106079 w 4627560"/>
              <a:gd name="connsiteY226" fmla="*/ 684178 h 1990725"/>
              <a:gd name="connsiteX227" fmla="*/ 1078295 w 4627560"/>
              <a:gd name="connsiteY227" fmla="*/ 684178 h 1990725"/>
              <a:gd name="connsiteX228" fmla="*/ 1071349 w 4627560"/>
              <a:gd name="connsiteY228" fmla="*/ 600826 h 1990725"/>
              <a:gd name="connsiteX229" fmla="*/ 1071349 w 4627560"/>
              <a:gd name="connsiteY229" fmla="*/ 577673 h 1990725"/>
              <a:gd name="connsiteX230" fmla="*/ 1064404 w 4627560"/>
              <a:gd name="connsiteY230" fmla="*/ 600826 h 1990725"/>
              <a:gd name="connsiteX231" fmla="*/ 1041249 w 4627560"/>
              <a:gd name="connsiteY231" fmla="*/ 658710 h 1990725"/>
              <a:gd name="connsiteX232" fmla="*/ 1018097 w 4627560"/>
              <a:gd name="connsiteY232" fmla="*/ 658710 h 1990725"/>
              <a:gd name="connsiteX233" fmla="*/ 994942 w 4627560"/>
              <a:gd name="connsiteY233" fmla="*/ 600826 h 1990725"/>
              <a:gd name="connsiteX234" fmla="*/ 985681 w 4627560"/>
              <a:gd name="connsiteY234" fmla="*/ 577673 h 1990725"/>
              <a:gd name="connsiteX235" fmla="*/ 985681 w 4627560"/>
              <a:gd name="connsiteY235" fmla="*/ 600826 h 1990725"/>
              <a:gd name="connsiteX236" fmla="*/ 978735 w 4627560"/>
              <a:gd name="connsiteY236" fmla="*/ 684178 h 1990725"/>
              <a:gd name="connsiteX237" fmla="*/ 950951 w 4627560"/>
              <a:gd name="connsiteY237" fmla="*/ 684178 h 1990725"/>
              <a:gd name="connsiteX238" fmla="*/ 962528 w 4627560"/>
              <a:gd name="connsiteY238" fmla="*/ 535996 h 1990725"/>
              <a:gd name="connsiteX239" fmla="*/ 573548 w 4627560"/>
              <a:gd name="connsiteY239" fmla="*/ 535996 h 1990725"/>
              <a:gd name="connsiteX240" fmla="*/ 599016 w 4627560"/>
              <a:gd name="connsiteY240" fmla="*/ 535996 h 1990725"/>
              <a:gd name="connsiteX241" fmla="*/ 599016 w 4627560"/>
              <a:gd name="connsiteY241" fmla="*/ 559150 h 1990725"/>
              <a:gd name="connsiteX242" fmla="*/ 573548 w 4627560"/>
              <a:gd name="connsiteY242" fmla="*/ 559150 h 1990725"/>
              <a:gd name="connsiteX243" fmla="*/ 573548 w 4627560"/>
              <a:gd name="connsiteY243" fmla="*/ 535996 h 1990725"/>
              <a:gd name="connsiteX244" fmla="*/ 455465 w 4627560"/>
              <a:gd name="connsiteY244" fmla="*/ 535996 h 1990725"/>
              <a:gd name="connsiteX245" fmla="*/ 480933 w 4627560"/>
              <a:gd name="connsiteY245" fmla="*/ 535996 h 1990725"/>
              <a:gd name="connsiteX246" fmla="*/ 480933 w 4627560"/>
              <a:gd name="connsiteY246" fmla="*/ 614719 h 1990725"/>
              <a:gd name="connsiteX247" fmla="*/ 494826 w 4627560"/>
              <a:gd name="connsiteY247" fmla="*/ 614719 h 1990725"/>
              <a:gd name="connsiteX248" fmla="*/ 520294 w 4627560"/>
              <a:gd name="connsiteY248" fmla="*/ 577673 h 1990725"/>
              <a:gd name="connsiteX249" fmla="*/ 550395 w 4627560"/>
              <a:gd name="connsiteY249" fmla="*/ 577673 h 1990725"/>
              <a:gd name="connsiteX250" fmla="*/ 517978 w 4627560"/>
              <a:gd name="connsiteY250" fmla="*/ 626294 h 1990725"/>
              <a:gd name="connsiteX251" fmla="*/ 555024 w 4627560"/>
              <a:gd name="connsiteY251" fmla="*/ 684178 h 1990725"/>
              <a:gd name="connsiteX252" fmla="*/ 524926 w 4627560"/>
              <a:gd name="connsiteY252" fmla="*/ 684178 h 1990725"/>
              <a:gd name="connsiteX253" fmla="*/ 497142 w 4627560"/>
              <a:gd name="connsiteY253" fmla="*/ 637871 h 1990725"/>
              <a:gd name="connsiteX254" fmla="*/ 480933 w 4627560"/>
              <a:gd name="connsiteY254" fmla="*/ 637871 h 1990725"/>
              <a:gd name="connsiteX255" fmla="*/ 480933 w 4627560"/>
              <a:gd name="connsiteY255" fmla="*/ 684178 h 1990725"/>
              <a:gd name="connsiteX256" fmla="*/ 455465 w 4627560"/>
              <a:gd name="connsiteY256" fmla="*/ 684178 h 1990725"/>
              <a:gd name="connsiteX257" fmla="*/ 455465 w 4627560"/>
              <a:gd name="connsiteY257" fmla="*/ 535996 h 1990725"/>
              <a:gd name="connsiteX258" fmla="*/ 163729 w 4627560"/>
              <a:gd name="connsiteY258" fmla="*/ 535996 h 1990725"/>
              <a:gd name="connsiteX259" fmla="*/ 191513 w 4627560"/>
              <a:gd name="connsiteY259" fmla="*/ 535996 h 1990725"/>
              <a:gd name="connsiteX260" fmla="*/ 221613 w 4627560"/>
              <a:gd name="connsiteY260" fmla="*/ 610087 h 1990725"/>
              <a:gd name="connsiteX261" fmla="*/ 228559 w 4627560"/>
              <a:gd name="connsiteY261" fmla="*/ 630926 h 1990725"/>
              <a:gd name="connsiteX262" fmla="*/ 235505 w 4627560"/>
              <a:gd name="connsiteY262" fmla="*/ 610087 h 1990725"/>
              <a:gd name="connsiteX263" fmla="*/ 265605 w 4627560"/>
              <a:gd name="connsiteY263" fmla="*/ 535996 h 1990725"/>
              <a:gd name="connsiteX264" fmla="*/ 295705 w 4627560"/>
              <a:gd name="connsiteY264" fmla="*/ 535996 h 1990725"/>
              <a:gd name="connsiteX265" fmla="*/ 307282 w 4627560"/>
              <a:gd name="connsiteY265" fmla="*/ 684178 h 1990725"/>
              <a:gd name="connsiteX266" fmla="*/ 279496 w 4627560"/>
              <a:gd name="connsiteY266" fmla="*/ 684178 h 1990725"/>
              <a:gd name="connsiteX267" fmla="*/ 272550 w 4627560"/>
              <a:gd name="connsiteY267" fmla="*/ 600826 h 1990725"/>
              <a:gd name="connsiteX268" fmla="*/ 272550 w 4627560"/>
              <a:gd name="connsiteY268" fmla="*/ 577673 h 1990725"/>
              <a:gd name="connsiteX269" fmla="*/ 265605 w 4627560"/>
              <a:gd name="connsiteY269" fmla="*/ 600826 h 1990725"/>
              <a:gd name="connsiteX270" fmla="*/ 242450 w 4627560"/>
              <a:gd name="connsiteY270" fmla="*/ 658710 h 1990725"/>
              <a:gd name="connsiteX271" fmla="*/ 219298 w 4627560"/>
              <a:gd name="connsiteY271" fmla="*/ 658710 h 1990725"/>
              <a:gd name="connsiteX272" fmla="*/ 196143 w 4627560"/>
              <a:gd name="connsiteY272" fmla="*/ 600826 h 1990725"/>
              <a:gd name="connsiteX273" fmla="*/ 186882 w 4627560"/>
              <a:gd name="connsiteY273" fmla="*/ 577673 h 1990725"/>
              <a:gd name="connsiteX274" fmla="*/ 186882 w 4627560"/>
              <a:gd name="connsiteY274" fmla="*/ 600826 h 1990725"/>
              <a:gd name="connsiteX275" fmla="*/ 179937 w 4627560"/>
              <a:gd name="connsiteY275" fmla="*/ 684178 h 1990725"/>
              <a:gd name="connsiteX276" fmla="*/ 152152 w 4627560"/>
              <a:gd name="connsiteY276" fmla="*/ 684178 h 1990725"/>
              <a:gd name="connsiteX277" fmla="*/ 163729 w 4627560"/>
              <a:gd name="connsiteY277" fmla="*/ 535996 h 1990725"/>
              <a:gd name="connsiteX278" fmla="*/ 3727060 w 4627560"/>
              <a:gd name="connsiteY278" fmla="*/ 397075 h 1990725"/>
              <a:gd name="connsiteX279" fmla="*/ 3696961 w 4627560"/>
              <a:gd name="connsiteY279" fmla="*/ 410966 h 1990725"/>
              <a:gd name="connsiteX280" fmla="*/ 3710853 w 4627560"/>
              <a:gd name="connsiteY280" fmla="*/ 422543 h 1990725"/>
              <a:gd name="connsiteX281" fmla="*/ 3731692 w 4627560"/>
              <a:gd name="connsiteY281" fmla="*/ 399391 h 1990725"/>
              <a:gd name="connsiteX282" fmla="*/ 3731692 w 4627560"/>
              <a:gd name="connsiteY282" fmla="*/ 397075 h 1990725"/>
              <a:gd name="connsiteX283" fmla="*/ 3727060 w 4627560"/>
              <a:gd name="connsiteY283" fmla="*/ 397075 h 1990725"/>
              <a:gd name="connsiteX284" fmla="*/ 485567 w 4627560"/>
              <a:gd name="connsiteY284" fmla="*/ 397075 h 1990725"/>
              <a:gd name="connsiteX285" fmla="*/ 455467 w 4627560"/>
              <a:gd name="connsiteY285" fmla="*/ 410966 h 1990725"/>
              <a:gd name="connsiteX286" fmla="*/ 469360 w 4627560"/>
              <a:gd name="connsiteY286" fmla="*/ 422543 h 1990725"/>
              <a:gd name="connsiteX287" fmla="*/ 490199 w 4627560"/>
              <a:gd name="connsiteY287" fmla="*/ 399391 h 1990725"/>
              <a:gd name="connsiteX288" fmla="*/ 490199 w 4627560"/>
              <a:gd name="connsiteY288" fmla="*/ 397075 h 1990725"/>
              <a:gd name="connsiteX289" fmla="*/ 485567 w 4627560"/>
              <a:gd name="connsiteY289" fmla="*/ 397075 h 1990725"/>
              <a:gd name="connsiteX290" fmla="*/ 3558040 w 4627560"/>
              <a:gd name="connsiteY290" fmla="*/ 355399 h 1990725"/>
              <a:gd name="connsiteX291" fmla="*/ 3532570 w 4627560"/>
              <a:gd name="connsiteY291" fmla="*/ 387813 h 1990725"/>
              <a:gd name="connsiteX292" fmla="*/ 3558040 w 4627560"/>
              <a:gd name="connsiteY292" fmla="*/ 420228 h 1990725"/>
              <a:gd name="connsiteX293" fmla="*/ 3583509 w 4627560"/>
              <a:gd name="connsiteY293" fmla="*/ 387813 h 1990725"/>
              <a:gd name="connsiteX294" fmla="*/ 3558040 w 4627560"/>
              <a:gd name="connsiteY294" fmla="*/ 355399 h 1990725"/>
              <a:gd name="connsiteX295" fmla="*/ 2909739 w 4627560"/>
              <a:gd name="connsiteY295" fmla="*/ 355399 h 1990725"/>
              <a:gd name="connsiteX296" fmla="*/ 2879639 w 4627560"/>
              <a:gd name="connsiteY296" fmla="*/ 387814 h 1990725"/>
              <a:gd name="connsiteX297" fmla="*/ 2909739 w 4627560"/>
              <a:gd name="connsiteY297" fmla="*/ 420228 h 1990725"/>
              <a:gd name="connsiteX298" fmla="*/ 2939839 w 4627560"/>
              <a:gd name="connsiteY298" fmla="*/ 387814 h 1990725"/>
              <a:gd name="connsiteX299" fmla="*/ 2909739 w 4627560"/>
              <a:gd name="connsiteY299" fmla="*/ 355399 h 1990725"/>
              <a:gd name="connsiteX300" fmla="*/ 3294090 w 4627560"/>
              <a:gd name="connsiteY300" fmla="*/ 353083 h 1990725"/>
              <a:gd name="connsiteX301" fmla="*/ 3273251 w 4627560"/>
              <a:gd name="connsiteY301" fmla="*/ 371606 h 1990725"/>
              <a:gd name="connsiteX302" fmla="*/ 3310297 w 4627560"/>
              <a:gd name="connsiteY302" fmla="*/ 371606 h 1990725"/>
              <a:gd name="connsiteX303" fmla="*/ 3294090 w 4627560"/>
              <a:gd name="connsiteY303" fmla="*/ 353083 h 1990725"/>
              <a:gd name="connsiteX304" fmla="*/ 1937291 w 4627560"/>
              <a:gd name="connsiteY304" fmla="*/ 353083 h 1990725"/>
              <a:gd name="connsiteX305" fmla="*/ 1916452 w 4627560"/>
              <a:gd name="connsiteY305" fmla="*/ 371606 h 1990725"/>
              <a:gd name="connsiteX306" fmla="*/ 1953498 w 4627560"/>
              <a:gd name="connsiteY306" fmla="*/ 371606 h 1990725"/>
              <a:gd name="connsiteX307" fmla="*/ 1937291 w 4627560"/>
              <a:gd name="connsiteY307" fmla="*/ 353083 h 1990725"/>
              <a:gd name="connsiteX308" fmla="*/ 2266071 w 4627560"/>
              <a:gd name="connsiteY308" fmla="*/ 322985 h 1990725"/>
              <a:gd name="connsiteX309" fmla="*/ 2310062 w 4627560"/>
              <a:gd name="connsiteY309" fmla="*/ 322985 h 1990725"/>
              <a:gd name="connsiteX310" fmla="*/ 2310062 w 4627560"/>
              <a:gd name="connsiteY310" fmla="*/ 452644 h 1990725"/>
              <a:gd name="connsiteX311" fmla="*/ 2266071 w 4627560"/>
              <a:gd name="connsiteY311" fmla="*/ 452644 h 1990725"/>
              <a:gd name="connsiteX312" fmla="*/ 2266071 w 4627560"/>
              <a:gd name="connsiteY312" fmla="*/ 322985 h 1990725"/>
              <a:gd name="connsiteX313" fmla="*/ 1647875 w 4627560"/>
              <a:gd name="connsiteY313" fmla="*/ 322985 h 1990725"/>
              <a:gd name="connsiteX314" fmla="*/ 1691866 w 4627560"/>
              <a:gd name="connsiteY314" fmla="*/ 322985 h 1990725"/>
              <a:gd name="connsiteX315" fmla="*/ 1691866 w 4627560"/>
              <a:gd name="connsiteY315" fmla="*/ 452644 h 1990725"/>
              <a:gd name="connsiteX316" fmla="*/ 1647875 w 4627560"/>
              <a:gd name="connsiteY316" fmla="*/ 452644 h 1990725"/>
              <a:gd name="connsiteX317" fmla="*/ 1647875 w 4627560"/>
              <a:gd name="connsiteY317" fmla="*/ 322985 h 1990725"/>
              <a:gd name="connsiteX318" fmla="*/ 3379758 w 4627560"/>
              <a:gd name="connsiteY318" fmla="*/ 322984 h 1990725"/>
              <a:gd name="connsiteX319" fmla="*/ 3382074 w 4627560"/>
              <a:gd name="connsiteY319" fmla="*/ 322984 h 1990725"/>
              <a:gd name="connsiteX320" fmla="*/ 3423749 w 4627560"/>
              <a:gd name="connsiteY320" fmla="*/ 322984 h 1990725"/>
              <a:gd name="connsiteX321" fmla="*/ 3423749 w 4627560"/>
              <a:gd name="connsiteY321" fmla="*/ 346139 h 1990725"/>
              <a:gd name="connsiteX322" fmla="*/ 3423749 w 4627560"/>
              <a:gd name="connsiteY322" fmla="*/ 355400 h 1990725"/>
              <a:gd name="connsiteX323" fmla="*/ 3465426 w 4627560"/>
              <a:gd name="connsiteY323" fmla="*/ 322984 h 1990725"/>
              <a:gd name="connsiteX324" fmla="*/ 3470058 w 4627560"/>
              <a:gd name="connsiteY324" fmla="*/ 322984 h 1990725"/>
              <a:gd name="connsiteX325" fmla="*/ 3470058 w 4627560"/>
              <a:gd name="connsiteY325" fmla="*/ 366976 h 1990725"/>
              <a:gd name="connsiteX326" fmla="*/ 3460795 w 4627560"/>
              <a:gd name="connsiteY326" fmla="*/ 366976 h 1990725"/>
              <a:gd name="connsiteX327" fmla="*/ 3426065 w 4627560"/>
              <a:gd name="connsiteY327" fmla="*/ 390130 h 1990725"/>
              <a:gd name="connsiteX328" fmla="*/ 3423749 w 4627560"/>
              <a:gd name="connsiteY328" fmla="*/ 408653 h 1990725"/>
              <a:gd name="connsiteX329" fmla="*/ 3423749 w 4627560"/>
              <a:gd name="connsiteY329" fmla="*/ 452644 h 1990725"/>
              <a:gd name="connsiteX330" fmla="*/ 3379758 w 4627560"/>
              <a:gd name="connsiteY330" fmla="*/ 452644 h 1990725"/>
              <a:gd name="connsiteX331" fmla="*/ 3379758 w 4627560"/>
              <a:gd name="connsiteY331" fmla="*/ 322984 h 1990725"/>
              <a:gd name="connsiteX332" fmla="*/ 2025275 w 4627560"/>
              <a:gd name="connsiteY332" fmla="*/ 322984 h 1990725"/>
              <a:gd name="connsiteX333" fmla="*/ 2027591 w 4627560"/>
              <a:gd name="connsiteY333" fmla="*/ 322984 h 1990725"/>
              <a:gd name="connsiteX334" fmla="*/ 2069266 w 4627560"/>
              <a:gd name="connsiteY334" fmla="*/ 322984 h 1990725"/>
              <a:gd name="connsiteX335" fmla="*/ 2069266 w 4627560"/>
              <a:gd name="connsiteY335" fmla="*/ 346139 h 1990725"/>
              <a:gd name="connsiteX336" fmla="*/ 2069266 w 4627560"/>
              <a:gd name="connsiteY336" fmla="*/ 355400 h 1990725"/>
              <a:gd name="connsiteX337" fmla="*/ 2110943 w 4627560"/>
              <a:gd name="connsiteY337" fmla="*/ 322984 h 1990725"/>
              <a:gd name="connsiteX338" fmla="*/ 2115573 w 4627560"/>
              <a:gd name="connsiteY338" fmla="*/ 322984 h 1990725"/>
              <a:gd name="connsiteX339" fmla="*/ 2115573 w 4627560"/>
              <a:gd name="connsiteY339" fmla="*/ 366976 h 1990725"/>
              <a:gd name="connsiteX340" fmla="*/ 2106312 w 4627560"/>
              <a:gd name="connsiteY340" fmla="*/ 366976 h 1990725"/>
              <a:gd name="connsiteX341" fmla="*/ 2071582 w 4627560"/>
              <a:gd name="connsiteY341" fmla="*/ 390130 h 1990725"/>
              <a:gd name="connsiteX342" fmla="*/ 2069266 w 4627560"/>
              <a:gd name="connsiteY342" fmla="*/ 408653 h 1990725"/>
              <a:gd name="connsiteX343" fmla="*/ 2069266 w 4627560"/>
              <a:gd name="connsiteY343" fmla="*/ 452644 h 1990725"/>
              <a:gd name="connsiteX344" fmla="*/ 2025275 w 4627560"/>
              <a:gd name="connsiteY344" fmla="*/ 452644 h 1990725"/>
              <a:gd name="connsiteX345" fmla="*/ 2025275 w 4627560"/>
              <a:gd name="connsiteY345" fmla="*/ 322984 h 1990725"/>
              <a:gd name="connsiteX346" fmla="*/ 1712702 w 4627560"/>
              <a:gd name="connsiteY346" fmla="*/ 322984 h 1990725"/>
              <a:gd name="connsiteX347" fmla="*/ 1759009 w 4627560"/>
              <a:gd name="connsiteY347" fmla="*/ 322984 h 1990725"/>
              <a:gd name="connsiteX348" fmla="*/ 1779848 w 4627560"/>
              <a:gd name="connsiteY348" fmla="*/ 392446 h 1990725"/>
              <a:gd name="connsiteX349" fmla="*/ 1784478 w 4627560"/>
              <a:gd name="connsiteY349" fmla="*/ 415598 h 1990725"/>
              <a:gd name="connsiteX350" fmla="*/ 1789109 w 4627560"/>
              <a:gd name="connsiteY350" fmla="*/ 392446 h 1990725"/>
              <a:gd name="connsiteX351" fmla="*/ 1809948 w 4627560"/>
              <a:gd name="connsiteY351" fmla="*/ 322984 h 1990725"/>
              <a:gd name="connsiteX352" fmla="*/ 1856255 w 4627560"/>
              <a:gd name="connsiteY352" fmla="*/ 322984 h 1990725"/>
              <a:gd name="connsiteX353" fmla="*/ 1812262 w 4627560"/>
              <a:gd name="connsiteY353" fmla="*/ 454960 h 1990725"/>
              <a:gd name="connsiteX354" fmla="*/ 1759009 w 4627560"/>
              <a:gd name="connsiteY354" fmla="*/ 454960 h 1990725"/>
              <a:gd name="connsiteX355" fmla="*/ 1712702 w 4627560"/>
              <a:gd name="connsiteY355" fmla="*/ 322984 h 1990725"/>
              <a:gd name="connsiteX356" fmla="*/ 304969 w 4627560"/>
              <a:gd name="connsiteY356" fmla="*/ 322984 h 1990725"/>
              <a:gd name="connsiteX357" fmla="*/ 307285 w 4627560"/>
              <a:gd name="connsiteY357" fmla="*/ 322984 h 1990725"/>
              <a:gd name="connsiteX358" fmla="*/ 348960 w 4627560"/>
              <a:gd name="connsiteY358" fmla="*/ 322984 h 1990725"/>
              <a:gd name="connsiteX359" fmla="*/ 348960 w 4627560"/>
              <a:gd name="connsiteY359" fmla="*/ 346139 h 1990725"/>
              <a:gd name="connsiteX360" fmla="*/ 348960 w 4627560"/>
              <a:gd name="connsiteY360" fmla="*/ 355400 h 1990725"/>
              <a:gd name="connsiteX361" fmla="*/ 390637 w 4627560"/>
              <a:gd name="connsiteY361" fmla="*/ 322984 h 1990725"/>
              <a:gd name="connsiteX362" fmla="*/ 395267 w 4627560"/>
              <a:gd name="connsiteY362" fmla="*/ 322984 h 1990725"/>
              <a:gd name="connsiteX363" fmla="*/ 395267 w 4627560"/>
              <a:gd name="connsiteY363" fmla="*/ 366976 h 1990725"/>
              <a:gd name="connsiteX364" fmla="*/ 386005 w 4627560"/>
              <a:gd name="connsiteY364" fmla="*/ 366976 h 1990725"/>
              <a:gd name="connsiteX365" fmla="*/ 351276 w 4627560"/>
              <a:gd name="connsiteY365" fmla="*/ 390130 h 1990725"/>
              <a:gd name="connsiteX366" fmla="*/ 348960 w 4627560"/>
              <a:gd name="connsiteY366" fmla="*/ 408653 h 1990725"/>
              <a:gd name="connsiteX367" fmla="*/ 348960 w 4627560"/>
              <a:gd name="connsiteY367" fmla="*/ 452644 h 1990725"/>
              <a:gd name="connsiteX368" fmla="*/ 304969 w 4627560"/>
              <a:gd name="connsiteY368" fmla="*/ 452644 h 1990725"/>
              <a:gd name="connsiteX369" fmla="*/ 304969 w 4627560"/>
              <a:gd name="connsiteY369" fmla="*/ 322984 h 1990725"/>
              <a:gd name="connsiteX370" fmla="*/ 3893766 w 4627560"/>
              <a:gd name="connsiteY370" fmla="*/ 320668 h 1990725"/>
              <a:gd name="connsiteX371" fmla="*/ 3930813 w 4627560"/>
              <a:gd name="connsiteY371" fmla="*/ 343823 h 1990725"/>
              <a:gd name="connsiteX372" fmla="*/ 3972489 w 4627560"/>
              <a:gd name="connsiteY372" fmla="*/ 320668 h 1990725"/>
              <a:gd name="connsiteX373" fmla="*/ 4014166 w 4627560"/>
              <a:gd name="connsiteY373" fmla="*/ 369291 h 1990725"/>
              <a:gd name="connsiteX374" fmla="*/ 4014166 w 4627560"/>
              <a:gd name="connsiteY374" fmla="*/ 452644 h 1990725"/>
              <a:gd name="connsiteX375" fmla="*/ 3970173 w 4627560"/>
              <a:gd name="connsiteY375" fmla="*/ 452644 h 1990725"/>
              <a:gd name="connsiteX376" fmla="*/ 3970173 w 4627560"/>
              <a:gd name="connsiteY376" fmla="*/ 373921 h 1990725"/>
              <a:gd name="connsiteX377" fmla="*/ 3960912 w 4627560"/>
              <a:gd name="connsiteY377" fmla="*/ 357714 h 1990725"/>
              <a:gd name="connsiteX378" fmla="*/ 3937759 w 4627560"/>
              <a:gd name="connsiteY378" fmla="*/ 383182 h 1990725"/>
              <a:gd name="connsiteX379" fmla="*/ 3937759 w 4627560"/>
              <a:gd name="connsiteY379" fmla="*/ 399391 h 1990725"/>
              <a:gd name="connsiteX380" fmla="*/ 3937759 w 4627560"/>
              <a:gd name="connsiteY380" fmla="*/ 452644 h 1990725"/>
              <a:gd name="connsiteX381" fmla="*/ 3893766 w 4627560"/>
              <a:gd name="connsiteY381" fmla="*/ 452644 h 1990725"/>
              <a:gd name="connsiteX382" fmla="*/ 3893766 w 4627560"/>
              <a:gd name="connsiteY382" fmla="*/ 373921 h 1990725"/>
              <a:gd name="connsiteX383" fmla="*/ 3884505 w 4627560"/>
              <a:gd name="connsiteY383" fmla="*/ 357714 h 1990725"/>
              <a:gd name="connsiteX384" fmla="*/ 3861352 w 4627560"/>
              <a:gd name="connsiteY384" fmla="*/ 380868 h 1990725"/>
              <a:gd name="connsiteX385" fmla="*/ 3859036 w 4627560"/>
              <a:gd name="connsiteY385" fmla="*/ 397075 h 1990725"/>
              <a:gd name="connsiteX386" fmla="*/ 3859036 w 4627560"/>
              <a:gd name="connsiteY386" fmla="*/ 452644 h 1990725"/>
              <a:gd name="connsiteX387" fmla="*/ 3815045 w 4627560"/>
              <a:gd name="connsiteY387" fmla="*/ 452644 h 1990725"/>
              <a:gd name="connsiteX388" fmla="*/ 3815045 w 4627560"/>
              <a:gd name="connsiteY388" fmla="*/ 322984 h 1990725"/>
              <a:gd name="connsiteX389" fmla="*/ 3854406 w 4627560"/>
              <a:gd name="connsiteY389" fmla="*/ 322984 h 1990725"/>
              <a:gd name="connsiteX390" fmla="*/ 3854406 w 4627560"/>
              <a:gd name="connsiteY390" fmla="*/ 334561 h 1990725"/>
              <a:gd name="connsiteX391" fmla="*/ 3854406 w 4627560"/>
              <a:gd name="connsiteY391" fmla="*/ 343823 h 1990725"/>
              <a:gd name="connsiteX392" fmla="*/ 3893766 w 4627560"/>
              <a:gd name="connsiteY392" fmla="*/ 320668 h 1990725"/>
              <a:gd name="connsiteX393" fmla="*/ 3717799 w 4627560"/>
              <a:gd name="connsiteY393" fmla="*/ 320668 h 1990725"/>
              <a:gd name="connsiteX394" fmla="*/ 3777999 w 4627560"/>
              <a:gd name="connsiteY394" fmla="*/ 373921 h 1990725"/>
              <a:gd name="connsiteX395" fmla="*/ 3777999 w 4627560"/>
              <a:gd name="connsiteY395" fmla="*/ 452643 h 1990725"/>
              <a:gd name="connsiteX396" fmla="*/ 3738638 w 4627560"/>
              <a:gd name="connsiteY396" fmla="*/ 452643 h 1990725"/>
              <a:gd name="connsiteX397" fmla="*/ 3738638 w 4627560"/>
              <a:gd name="connsiteY397" fmla="*/ 445697 h 1990725"/>
              <a:gd name="connsiteX398" fmla="*/ 3738638 w 4627560"/>
              <a:gd name="connsiteY398" fmla="*/ 436436 h 1990725"/>
              <a:gd name="connsiteX399" fmla="*/ 3701592 w 4627560"/>
              <a:gd name="connsiteY399" fmla="*/ 454959 h 1990725"/>
              <a:gd name="connsiteX400" fmla="*/ 3657601 w 4627560"/>
              <a:gd name="connsiteY400" fmla="*/ 413282 h 1990725"/>
              <a:gd name="connsiteX401" fmla="*/ 3731692 w 4627560"/>
              <a:gd name="connsiteY401" fmla="*/ 371607 h 1990725"/>
              <a:gd name="connsiteX402" fmla="*/ 3713169 w 4627560"/>
              <a:gd name="connsiteY402" fmla="*/ 355398 h 1990725"/>
              <a:gd name="connsiteX403" fmla="*/ 3678438 w 4627560"/>
              <a:gd name="connsiteY403" fmla="*/ 366975 h 1990725"/>
              <a:gd name="connsiteX404" fmla="*/ 3662231 w 4627560"/>
              <a:gd name="connsiteY404" fmla="*/ 336875 h 1990725"/>
              <a:gd name="connsiteX405" fmla="*/ 3717799 w 4627560"/>
              <a:gd name="connsiteY405" fmla="*/ 320668 h 1990725"/>
              <a:gd name="connsiteX406" fmla="*/ 2187348 w 4627560"/>
              <a:gd name="connsiteY406" fmla="*/ 320668 h 1990725"/>
              <a:gd name="connsiteX407" fmla="*/ 2233655 w 4627560"/>
              <a:gd name="connsiteY407" fmla="*/ 334561 h 1990725"/>
              <a:gd name="connsiteX408" fmla="*/ 2219764 w 4627560"/>
              <a:gd name="connsiteY408" fmla="*/ 366975 h 1990725"/>
              <a:gd name="connsiteX409" fmla="*/ 2189664 w 4627560"/>
              <a:gd name="connsiteY409" fmla="*/ 355398 h 1990725"/>
              <a:gd name="connsiteX410" fmla="*/ 2175771 w 4627560"/>
              <a:gd name="connsiteY410" fmla="*/ 362345 h 1990725"/>
              <a:gd name="connsiteX411" fmla="*/ 2238287 w 4627560"/>
              <a:gd name="connsiteY411" fmla="*/ 415598 h 1990725"/>
              <a:gd name="connsiteX412" fmla="*/ 2185033 w 4627560"/>
              <a:gd name="connsiteY412" fmla="*/ 457275 h 1990725"/>
              <a:gd name="connsiteX413" fmla="*/ 2131780 w 4627560"/>
              <a:gd name="connsiteY413" fmla="*/ 438750 h 1990725"/>
              <a:gd name="connsiteX414" fmla="*/ 2150303 w 4627560"/>
              <a:gd name="connsiteY414" fmla="*/ 408652 h 1990725"/>
              <a:gd name="connsiteX415" fmla="*/ 2182718 w 4627560"/>
              <a:gd name="connsiteY415" fmla="*/ 422543 h 1990725"/>
              <a:gd name="connsiteX416" fmla="*/ 2196610 w 4627560"/>
              <a:gd name="connsiteY416" fmla="*/ 415598 h 1990725"/>
              <a:gd name="connsiteX417" fmla="*/ 2134096 w 4627560"/>
              <a:gd name="connsiteY417" fmla="*/ 360030 h 1990725"/>
              <a:gd name="connsiteX418" fmla="*/ 2187348 w 4627560"/>
              <a:gd name="connsiteY418" fmla="*/ 320668 h 1990725"/>
              <a:gd name="connsiteX419" fmla="*/ 1564521 w 4627560"/>
              <a:gd name="connsiteY419" fmla="*/ 320668 h 1990725"/>
              <a:gd name="connsiteX420" fmla="*/ 1610828 w 4627560"/>
              <a:gd name="connsiteY420" fmla="*/ 369291 h 1990725"/>
              <a:gd name="connsiteX421" fmla="*/ 1610828 w 4627560"/>
              <a:gd name="connsiteY421" fmla="*/ 452644 h 1990725"/>
              <a:gd name="connsiteX422" fmla="*/ 1569152 w 4627560"/>
              <a:gd name="connsiteY422" fmla="*/ 452644 h 1990725"/>
              <a:gd name="connsiteX423" fmla="*/ 1569152 w 4627560"/>
              <a:gd name="connsiteY423" fmla="*/ 376237 h 1990725"/>
              <a:gd name="connsiteX424" fmla="*/ 1555260 w 4627560"/>
              <a:gd name="connsiteY424" fmla="*/ 360030 h 1990725"/>
              <a:gd name="connsiteX425" fmla="*/ 1529791 w 4627560"/>
              <a:gd name="connsiteY425" fmla="*/ 378553 h 1990725"/>
              <a:gd name="connsiteX426" fmla="*/ 1527475 w 4627560"/>
              <a:gd name="connsiteY426" fmla="*/ 394760 h 1990725"/>
              <a:gd name="connsiteX427" fmla="*/ 1527475 w 4627560"/>
              <a:gd name="connsiteY427" fmla="*/ 452644 h 1990725"/>
              <a:gd name="connsiteX428" fmla="*/ 1483484 w 4627560"/>
              <a:gd name="connsiteY428" fmla="*/ 452644 h 1990725"/>
              <a:gd name="connsiteX429" fmla="*/ 1483484 w 4627560"/>
              <a:gd name="connsiteY429" fmla="*/ 322984 h 1990725"/>
              <a:gd name="connsiteX430" fmla="*/ 1522846 w 4627560"/>
              <a:gd name="connsiteY430" fmla="*/ 322984 h 1990725"/>
              <a:gd name="connsiteX431" fmla="*/ 1522846 w 4627560"/>
              <a:gd name="connsiteY431" fmla="*/ 334561 h 1990725"/>
              <a:gd name="connsiteX432" fmla="*/ 1522846 w 4627560"/>
              <a:gd name="connsiteY432" fmla="*/ 343823 h 1990725"/>
              <a:gd name="connsiteX433" fmla="*/ 1564521 w 4627560"/>
              <a:gd name="connsiteY433" fmla="*/ 320668 h 1990725"/>
              <a:gd name="connsiteX434" fmla="*/ 1145442 w 4627560"/>
              <a:gd name="connsiteY434" fmla="*/ 320668 h 1990725"/>
              <a:gd name="connsiteX435" fmla="*/ 1191749 w 4627560"/>
              <a:gd name="connsiteY435" fmla="*/ 334561 h 1990725"/>
              <a:gd name="connsiteX436" fmla="*/ 1175542 w 4627560"/>
              <a:gd name="connsiteY436" fmla="*/ 366975 h 1990725"/>
              <a:gd name="connsiteX437" fmla="*/ 1145442 w 4627560"/>
              <a:gd name="connsiteY437" fmla="*/ 355398 h 1990725"/>
              <a:gd name="connsiteX438" fmla="*/ 1131549 w 4627560"/>
              <a:gd name="connsiteY438" fmla="*/ 362345 h 1990725"/>
              <a:gd name="connsiteX439" fmla="*/ 1194065 w 4627560"/>
              <a:gd name="connsiteY439" fmla="*/ 415598 h 1990725"/>
              <a:gd name="connsiteX440" fmla="*/ 1140811 w 4627560"/>
              <a:gd name="connsiteY440" fmla="*/ 457275 h 1990725"/>
              <a:gd name="connsiteX441" fmla="*/ 1087558 w 4627560"/>
              <a:gd name="connsiteY441" fmla="*/ 438750 h 1990725"/>
              <a:gd name="connsiteX442" fmla="*/ 1108397 w 4627560"/>
              <a:gd name="connsiteY442" fmla="*/ 408652 h 1990725"/>
              <a:gd name="connsiteX443" fmla="*/ 1140811 w 4627560"/>
              <a:gd name="connsiteY443" fmla="*/ 422543 h 1990725"/>
              <a:gd name="connsiteX444" fmla="*/ 1154703 w 4627560"/>
              <a:gd name="connsiteY444" fmla="*/ 415598 h 1990725"/>
              <a:gd name="connsiteX445" fmla="*/ 1092190 w 4627560"/>
              <a:gd name="connsiteY445" fmla="*/ 360030 h 1990725"/>
              <a:gd name="connsiteX446" fmla="*/ 1145442 w 4627560"/>
              <a:gd name="connsiteY446" fmla="*/ 320668 h 1990725"/>
              <a:gd name="connsiteX447" fmla="*/ 1018099 w 4627560"/>
              <a:gd name="connsiteY447" fmla="*/ 320668 h 1990725"/>
              <a:gd name="connsiteX448" fmla="*/ 1062090 w 4627560"/>
              <a:gd name="connsiteY448" fmla="*/ 320668 h 1990725"/>
              <a:gd name="connsiteX449" fmla="*/ 1062090 w 4627560"/>
              <a:gd name="connsiteY449" fmla="*/ 452643 h 1990725"/>
              <a:gd name="connsiteX450" fmla="*/ 1020415 w 4627560"/>
              <a:gd name="connsiteY450" fmla="*/ 452643 h 1990725"/>
              <a:gd name="connsiteX451" fmla="*/ 1020415 w 4627560"/>
              <a:gd name="connsiteY451" fmla="*/ 441066 h 1990725"/>
              <a:gd name="connsiteX452" fmla="*/ 1020415 w 4627560"/>
              <a:gd name="connsiteY452" fmla="*/ 431805 h 1990725"/>
              <a:gd name="connsiteX453" fmla="*/ 978738 w 4627560"/>
              <a:gd name="connsiteY453" fmla="*/ 454959 h 1990725"/>
              <a:gd name="connsiteX454" fmla="*/ 932431 w 4627560"/>
              <a:gd name="connsiteY454" fmla="*/ 406336 h 1990725"/>
              <a:gd name="connsiteX455" fmla="*/ 932431 w 4627560"/>
              <a:gd name="connsiteY455" fmla="*/ 322984 h 1990725"/>
              <a:gd name="connsiteX456" fmla="*/ 976422 w 4627560"/>
              <a:gd name="connsiteY456" fmla="*/ 322984 h 1990725"/>
              <a:gd name="connsiteX457" fmla="*/ 976422 w 4627560"/>
              <a:gd name="connsiteY457" fmla="*/ 399391 h 1990725"/>
              <a:gd name="connsiteX458" fmla="*/ 990315 w 4627560"/>
              <a:gd name="connsiteY458" fmla="*/ 415598 h 1990725"/>
              <a:gd name="connsiteX459" fmla="*/ 1018099 w 4627560"/>
              <a:gd name="connsiteY459" fmla="*/ 378552 h 1990725"/>
              <a:gd name="connsiteX460" fmla="*/ 1018099 w 4627560"/>
              <a:gd name="connsiteY460" fmla="*/ 320668 h 1990725"/>
              <a:gd name="connsiteX461" fmla="*/ 774986 w 4627560"/>
              <a:gd name="connsiteY461" fmla="*/ 320668 h 1990725"/>
              <a:gd name="connsiteX462" fmla="*/ 812032 w 4627560"/>
              <a:gd name="connsiteY462" fmla="*/ 343823 h 1990725"/>
              <a:gd name="connsiteX463" fmla="*/ 853708 w 4627560"/>
              <a:gd name="connsiteY463" fmla="*/ 320668 h 1990725"/>
              <a:gd name="connsiteX464" fmla="*/ 895385 w 4627560"/>
              <a:gd name="connsiteY464" fmla="*/ 369291 h 1990725"/>
              <a:gd name="connsiteX465" fmla="*/ 895385 w 4627560"/>
              <a:gd name="connsiteY465" fmla="*/ 452644 h 1990725"/>
              <a:gd name="connsiteX466" fmla="*/ 851393 w 4627560"/>
              <a:gd name="connsiteY466" fmla="*/ 452644 h 1990725"/>
              <a:gd name="connsiteX467" fmla="*/ 851393 w 4627560"/>
              <a:gd name="connsiteY467" fmla="*/ 373921 h 1990725"/>
              <a:gd name="connsiteX468" fmla="*/ 842131 w 4627560"/>
              <a:gd name="connsiteY468" fmla="*/ 357714 h 1990725"/>
              <a:gd name="connsiteX469" fmla="*/ 818979 w 4627560"/>
              <a:gd name="connsiteY469" fmla="*/ 383182 h 1990725"/>
              <a:gd name="connsiteX470" fmla="*/ 818979 w 4627560"/>
              <a:gd name="connsiteY470" fmla="*/ 399391 h 1990725"/>
              <a:gd name="connsiteX471" fmla="*/ 818979 w 4627560"/>
              <a:gd name="connsiteY471" fmla="*/ 452644 h 1990725"/>
              <a:gd name="connsiteX472" fmla="*/ 774986 w 4627560"/>
              <a:gd name="connsiteY472" fmla="*/ 452644 h 1990725"/>
              <a:gd name="connsiteX473" fmla="*/ 774986 w 4627560"/>
              <a:gd name="connsiteY473" fmla="*/ 373921 h 1990725"/>
              <a:gd name="connsiteX474" fmla="*/ 765725 w 4627560"/>
              <a:gd name="connsiteY474" fmla="*/ 357714 h 1990725"/>
              <a:gd name="connsiteX475" fmla="*/ 742572 w 4627560"/>
              <a:gd name="connsiteY475" fmla="*/ 380868 h 1990725"/>
              <a:gd name="connsiteX476" fmla="*/ 740256 w 4627560"/>
              <a:gd name="connsiteY476" fmla="*/ 397075 h 1990725"/>
              <a:gd name="connsiteX477" fmla="*/ 740256 w 4627560"/>
              <a:gd name="connsiteY477" fmla="*/ 452644 h 1990725"/>
              <a:gd name="connsiteX478" fmla="*/ 696265 w 4627560"/>
              <a:gd name="connsiteY478" fmla="*/ 452644 h 1990725"/>
              <a:gd name="connsiteX479" fmla="*/ 696265 w 4627560"/>
              <a:gd name="connsiteY479" fmla="*/ 322984 h 1990725"/>
              <a:gd name="connsiteX480" fmla="*/ 735627 w 4627560"/>
              <a:gd name="connsiteY480" fmla="*/ 322984 h 1990725"/>
              <a:gd name="connsiteX481" fmla="*/ 735627 w 4627560"/>
              <a:gd name="connsiteY481" fmla="*/ 334561 h 1990725"/>
              <a:gd name="connsiteX482" fmla="*/ 735627 w 4627560"/>
              <a:gd name="connsiteY482" fmla="*/ 343823 h 1990725"/>
              <a:gd name="connsiteX483" fmla="*/ 774986 w 4627560"/>
              <a:gd name="connsiteY483" fmla="*/ 320668 h 1990725"/>
              <a:gd name="connsiteX484" fmla="*/ 615226 w 4627560"/>
              <a:gd name="connsiteY484" fmla="*/ 320668 h 1990725"/>
              <a:gd name="connsiteX485" fmla="*/ 661534 w 4627560"/>
              <a:gd name="connsiteY485" fmla="*/ 334561 h 1990725"/>
              <a:gd name="connsiteX486" fmla="*/ 647642 w 4627560"/>
              <a:gd name="connsiteY486" fmla="*/ 366975 h 1990725"/>
              <a:gd name="connsiteX487" fmla="*/ 617542 w 4627560"/>
              <a:gd name="connsiteY487" fmla="*/ 355398 h 1990725"/>
              <a:gd name="connsiteX488" fmla="*/ 603649 w 4627560"/>
              <a:gd name="connsiteY488" fmla="*/ 362345 h 1990725"/>
              <a:gd name="connsiteX489" fmla="*/ 666165 w 4627560"/>
              <a:gd name="connsiteY489" fmla="*/ 415598 h 1990725"/>
              <a:gd name="connsiteX490" fmla="*/ 612910 w 4627560"/>
              <a:gd name="connsiteY490" fmla="*/ 457275 h 1990725"/>
              <a:gd name="connsiteX491" fmla="*/ 559659 w 4627560"/>
              <a:gd name="connsiteY491" fmla="*/ 438750 h 1990725"/>
              <a:gd name="connsiteX492" fmla="*/ 578181 w 4627560"/>
              <a:gd name="connsiteY492" fmla="*/ 408652 h 1990725"/>
              <a:gd name="connsiteX493" fmla="*/ 610596 w 4627560"/>
              <a:gd name="connsiteY493" fmla="*/ 422543 h 1990725"/>
              <a:gd name="connsiteX494" fmla="*/ 624487 w 4627560"/>
              <a:gd name="connsiteY494" fmla="*/ 415598 h 1990725"/>
              <a:gd name="connsiteX495" fmla="*/ 561974 w 4627560"/>
              <a:gd name="connsiteY495" fmla="*/ 360030 h 1990725"/>
              <a:gd name="connsiteX496" fmla="*/ 615226 w 4627560"/>
              <a:gd name="connsiteY496" fmla="*/ 320668 h 1990725"/>
              <a:gd name="connsiteX497" fmla="*/ 473990 w 4627560"/>
              <a:gd name="connsiteY497" fmla="*/ 320668 h 1990725"/>
              <a:gd name="connsiteX498" fmla="*/ 534191 w 4627560"/>
              <a:gd name="connsiteY498" fmla="*/ 373921 h 1990725"/>
              <a:gd name="connsiteX499" fmla="*/ 534191 w 4627560"/>
              <a:gd name="connsiteY499" fmla="*/ 452643 h 1990725"/>
              <a:gd name="connsiteX500" fmla="*/ 494828 w 4627560"/>
              <a:gd name="connsiteY500" fmla="*/ 452643 h 1990725"/>
              <a:gd name="connsiteX501" fmla="*/ 494828 w 4627560"/>
              <a:gd name="connsiteY501" fmla="*/ 445697 h 1990725"/>
              <a:gd name="connsiteX502" fmla="*/ 494828 w 4627560"/>
              <a:gd name="connsiteY502" fmla="*/ 436436 h 1990725"/>
              <a:gd name="connsiteX503" fmla="*/ 457784 w 4627560"/>
              <a:gd name="connsiteY503" fmla="*/ 454959 h 1990725"/>
              <a:gd name="connsiteX504" fmla="*/ 413792 w 4627560"/>
              <a:gd name="connsiteY504" fmla="*/ 413282 h 1990725"/>
              <a:gd name="connsiteX505" fmla="*/ 487882 w 4627560"/>
              <a:gd name="connsiteY505" fmla="*/ 371607 h 1990725"/>
              <a:gd name="connsiteX506" fmla="*/ 469360 w 4627560"/>
              <a:gd name="connsiteY506" fmla="*/ 355398 h 1990725"/>
              <a:gd name="connsiteX507" fmla="*/ 434629 w 4627560"/>
              <a:gd name="connsiteY507" fmla="*/ 366975 h 1990725"/>
              <a:gd name="connsiteX508" fmla="*/ 418422 w 4627560"/>
              <a:gd name="connsiteY508" fmla="*/ 336875 h 1990725"/>
              <a:gd name="connsiteX509" fmla="*/ 473990 w 4627560"/>
              <a:gd name="connsiteY509" fmla="*/ 320668 h 1990725"/>
              <a:gd name="connsiteX510" fmla="*/ 3291774 w 4627560"/>
              <a:gd name="connsiteY510" fmla="*/ 318353 h 1990725"/>
              <a:gd name="connsiteX511" fmla="*/ 3351972 w 4627560"/>
              <a:gd name="connsiteY511" fmla="*/ 380867 h 1990725"/>
              <a:gd name="connsiteX512" fmla="*/ 3351972 w 4627560"/>
              <a:gd name="connsiteY512" fmla="*/ 394760 h 1990725"/>
              <a:gd name="connsiteX513" fmla="*/ 3268619 w 4627560"/>
              <a:gd name="connsiteY513" fmla="*/ 394760 h 1990725"/>
              <a:gd name="connsiteX514" fmla="*/ 3298719 w 4627560"/>
              <a:gd name="connsiteY514" fmla="*/ 417913 h 1990725"/>
              <a:gd name="connsiteX515" fmla="*/ 3335765 w 4627560"/>
              <a:gd name="connsiteY515" fmla="*/ 404021 h 1990725"/>
              <a:gd name="connsiteX516" fmla="*/ 3351972 w 4627560"/>
              <a:gd name="connsiteY516" fmla="*/ 434121 h 1990725"/>
              <a:gd name="connsiteX517" fmla="*/ 3296404 w 4627560"/>
              <a:gd name="connsiteY517" fmla="*/ 452644 h 1990725"/>
              <a:gd name="connsiteX518" fmla="*/ 3224628 w 4627560"/>
              <a:gd name="connsiteY518" fmla="*/ 383183 h 1990725"/>
              <a:gd name="connsiteX519" fmla="*/ 3291774 w 4627560"/>
              <a:gd name="connsiteY519" fmla="*/ 318353 h 1990725"/>
              <a:gd name="connsiteX520" fmla="*/ 2909739 w 4627560"/>
              <a:gd name="connsiteY520" fmla="*/ 318353 h 1990725"/>
              <a:gd name="connsiteX521" fmla="*/ 2983830 w 4627560"/>
              <a:gd name="connsiteY521" fmla="*/ 387814 h 1990725"/>
              <a:gd name="connsiteX522" fmla="*/ 2909739 w 4627560"/>
              <a:gd name="connsiteY522" fmla="*/ 454958 h 1990725"/>
              <a:gd name="connsiteX523" fmla="*/ 2835648 w 4627560"/>
              <a:gd name="connsiteY523" fmla="*/ 387814 h 1990725"/>
              <a:gd name="connsiteX524" fmla="*/ 2909739 w 4627560"/>
              <a:gd name="connsiteY524" fmla="*/ 318353 h 1990725"/>
              <a:gd name="connsiteX525" fmla="*/ 2439724 w 4627560"/>
              <a:gd name="connsiteY525" fmla="*/ 318353 h 1990725"/>
              <a:gd name="connsiteX526" fmla="*/ 2490663 w 4627560"/>
              <a:gd name="connsiteY526" fmla="*/ 318353 h 1990725"/>
              <a:gd name="connsiteX527" fmla="*/ 2509185 w 4627560"/>
              <a:gd name="connsiteY527" fmla="*/ 378553 h 1990725"/>
              <a:gd name="connsiteX528" fmla="*/ 2513815 w 4627560"/>
              <a:gd name="connsiteY528" fmla="*/ 399390 h 1990725"/>
              <a:gd name="connsiteX529" fmla="*/ 2518447 w 4627560"/>
              <a:gd name="connsiteY529" fmla="*/ 380867 h 1990725"/>
              <a:gd name="connsiteX530" fmla="*/ 2534654 w 4627560"/>
              <a:gd name="connsiteY530" fmla="*/ 320669 h 1990725"/>
              <a:gd name="connsiteX531" fmla="*/ 2583277 w 4627560"/>
              <a:gd name="connsiteY531" fmla="*/ 320669 h 1990725"/>
              <a:gd name="connsiteX532" fmla="*/ 2530022 w 4627560"/>
              <a:gd name="connsiteY532" fmla="*/ 466536 h 1990725"/>
              <a:gd name="connsiteX533" fmla="*/ 2474454 w 4627560"/>
              <a:gd name="connsiteY533" fmla="*/ 505897 h 1990725"/>
              <a:gd name="connsiteX534" fmla="*/ 2444354 w 4627560"/>
              <a:gd name="connsiteY534" fmla="*/ 496636 h 1990725"/>
              <a:gd name="connsiteX535" fmla="*/ 2458247 w 4627560"/>
              <a:gd name="connsiteY535" fmla="*/ 464220 h 1990725"/>
              <a:gd name="connsiteX536" fmla="*/ 2472138 w 4627560"/>
              <a:gd name="connsiteY536" fmla="*/ 468852 h 1990725"/>
              <a:gd name="connsiteX537" fmla="*/ 2492977 w 4627560"/>
              <a:gd name="connsiteY537" fmla="*/ 454959 h 1990725"/>
              <a:gd name="connsiteX538" fmla="*/ 2495293 w 4627560"/>
              <a:gd name="connsiteY538" fmla="*/ 448013 h 1990725"/>
              <a:gd name="connsiteX539" fmla="*/ 2439724 w 4627560"/>
              <a:gd name="connsiteY539" fmla="*/ 318353 h 1990725"/>
              <a:gd name="connsiteX540" fmla="*/ 1937291 w 4627560"/>
              <a:gd name="connsiteY540" fmla="*/ 318353 h 1990725"/>
              <a:gd name="connsiteX541" fmla="*/ 1997489 w 4627560"/>
              <a:gd name="connsiteY541" fmla="*/ 380867 h 1990725"/>
              <a:gd name="connsiteX542" fmla="*/ 1997489 w 4627560"/>
              <a:gd name="connsiteY542" fmla="*/ 394760 h 1990725"/>
              <a:gd name="connsiteX543" fmla="*/ 1914136 w 4627560"/>
              <a:gd name="connsiteY543" fmla="*/ 394760 h 1990725"/>
              <a:gd name="connsiteX544" fmla="*/ 1944236 w 4627560"/>
              <a:gd name="connsiteY544" fmla="*/ 417913 h 1990725"/>
              <a:gd name="connsiteX545" fmla="*/ 1981282 w 4627560"/>
              <a:gd name="connsiteY545" fmla="*/ 404021 h 1990725"/>
              <a:gd name="connsiteX546" fmla="*/ 1997489 w 4627560"/>
              <a:gd name="connsiteY546" fmla="*/ 434121 h 1990725"/>
              <a:gd name="connsiteX547" fmla="*/ 1941921 w 4627560"/>
              <a:gd name="connsiteY547" fmla="*/ 452644 h 1990725"/>
              <a:gd name="connsiteX548" fmla="*/ 1870145 w 4627560"/>
              <a:gd name="connsiteY548" fmla="*/ 383183 h 1990725"/>
              <a:gd name="connsiteX549" fmla="*/ 1937291 w 4627560"/>
              <a:gd name="connsiteY549" fmla="*/ 318353 h 1990725"/>
              <a:gd name="connsiteX550" fmla="*/ 2717566 w 4627560"/>
              <a:gd name="connsiteY550" fmla="*/ 309092 h 1990725"/>
              <a:gd name="connsiteX551" fmla="*/ 2717566 w 4627560"/>
              <a:gd name="connsiteY551" fmla="*/ 353083 h 1990725"/>
              <a:gd name="connsiteX552" fmla="*/ 2736089 w 4627560"/>
              <a:gd name="connsiteY552" fmla="*/ 353083 h 1990725"/>
              <a:gd name="connsiteX553" fmla="*/ 2759241 w 4627560"/>
              <a:gd name="connsiteY553" fmla="*/ 329930 h 1990725"/>
              <a:gd name="connsiteX554" fmla="*/ 2731457 w 4627560"/>
              <a:gd name="connsiteY554" fmla="*/ 309092 h 1990725"/>
              <a:gd name="connsiteX555" fmla="*/ 2717566 w 4627560"/>
              <a:gd name="connsiteY555" fmla="*/ 309092 h 1990725"/>
              <a:gd name="connsiteX556" fmla="*/ 3132014 w 4627560"/>
              <a:gd name="connsiteY556" fmla="*/ 288253 h 1990725"/>
              <a:gd name="connsiteX557" fmla="*/ 3173691 w 4627560"/>
              <a:gd name="connsiteY557" fmla="*/ 288253 h 1990725"/>
              <a:gd name="connsiteX558" fmla="*/ 3173691 w 4627560"/>
              <a:gd name="connsiteY558" fmla="*/ 325299 h 1990725"/>
              <a:gd name="connsiteX559" fmla="*/ 3201475 w 4627560"/>
              <a:gd name="connsiteY559" fmla="*/ 325299 h 1990725"/>
              <a:gd name="connsiteX560" fmla="*/ 3201475 w 4627560"/>
              <a:gd name="connsiteY560" fmla="*/ 360029 h 1990725"/>
              <a:gd name="connsiteX561" fmla="*/ 3173691 w 4627560"/>
              <a:gd name="connsiteY561" fmla="*/ 360029 h 1990725"/>
              <a:gd name="connsiteX562" fmla="*/ 3173691 w 4627560"/>
              <a:gd name="connsiteY562" fmla="*/ 399390 h 1990725"/>
              <a:gd name="connsiteX563" fmla="*/ 3196844 w 4627560"/>
              <a:gd name="connsiteY563" fmla="*/ 415597 h 1990725"/>
              <a:gd name="connsiteX564" fmla="*/ 3203791 w 4627560"/>
              <a:gd name="connsiteY564" fmla="*/ 415597 h 1990725"/>
              <a:gd name="connsiteX565" fmla="*/ 3203791 w 4627560"/>
              <a:gd name="connsiteY565" fmla="*/ 454958 h 1990725"/>
              <a:gd name="connsiteX566" fmla="*/ 3192214 w 4627560"/>
              <a:gd name="connsiteY566" fmla="*/ 454958 h 1990725"/>
              <a:gd name="connsiteX567" fmla="*/ 3129698 w 4627560"/>
              <a:gd name="connsiteY567" fmla="*/ 406336 h 1990725"/>
              <a:gd name="connsiteX568" fmla="*/ 3129698 w 4627560"/>
              <a:gd name="connsiteY568" fmla="*/ 360029 h 1990725"/>
              <a:gd name="connsiteX569" fmla="*/ 3113491 w 4627560"/>
              <a:gd name="connsiteY569" fmla="*/ 360029 h 1990725"/>
              <a:gd name="connsiteX570" fmla="*/ 3113491 w 4627560"/>
              <a:gd name="connsiteY570" fmla="*/ 325299 h 1990725"/>
              <a:gd name="connsiteX571" fmla="*/ 3132014 w 4627560"/>
              <a:gd name="connsiteY571" fmla="*/ 325299 h 1990725"/>
              <a:gd name="connsiteX572" fmla="*/ 3132014 w 4627560"/>
              <a:gd name="connsiteY572" fmla="*/ 288253 h 1990725"/>
              <a:gd name="connsiteX573" fmla="*/ 3020878 w 4627560"/>
              <a:gd name="connsiteY573" fmla="*/ 288253 h 1990725"/>
              <a:gd name="connsiteX574" fmla="*/ 3062555 w 4627560"/>
              <a:gd name="connsiteY574" fmla="*/ 288253 h 1990725"/>
              <a:gd name="connsiteX575" fmla="*/ 3062555 w 4627560"/>
              <a:gd name="connsiteY575" fmla="*/ 325299 h 1990725"/>
              <a:gd name="connsiteX576" fmla="*/ 3090339 w 4627560"/>
              <a:gd name="connsiteY576" fmla="*/ 325299 h 1990725"/>
              <a:gd name="connsiteX577" fmla="*/ 3090339 w 4627560"/>
              <a:gd name="connsiteY577" fmla="*/ 360029 h 1990725"/>
              <a:gd name="connsiteX578" fmla="*/ 3062555 w 4627560"/>
              <a:gd name="connsiteY578" fmla="*/ 360029 h 1990725"/>
              <a:gd name="connsiteX579" fmla="*/ 3062555 w 4627560"/>
              <a:gd name="connsiteY579" fmla="*/ 399390 h 1990725"/>
              <a:gd name="connsiteX580" fmla="*/ 3085708 w 4627560"/>
              <a:gd name="connsiteY580" fmla="*/ 415597 h 1990725"/>
              <a:gd name="connsiteX581" fmla="*/ 3092655 w 4627560"/>
              <a:gd name="connsiteY581" fmla="*/ 415597 h 1990725"/>
              <a:gd name="connsiteX582" fmla="*/ 3092655 w 4627560"/>
              <a:gd name="connsiteY582" fmla="*/ 454958 h 1990725"/>
              <a:gd name="connsiteX583" fmla="*/ 3081078 w 4627560"/>
              <a:gd name="connsiteY583" fmla="*/ 454958 h 1990725"/>
              <a:gd name="connsiteX584" fmla="*/ 3018562 w 4627560"/>
              <a:gd name="connsiteY584" fmla="*/ 406336 h 1990725"/>
              <a:gd name="connsiteX585" fmla="*/ 3018562 w 4627560"/>
              <a:gd name="connsiteY585" fmla="*/ 360029 h 1990725"/>
              <a:gd name="connsiteX586" fmla="*/ 3002355 w 4627560"/>
              <a:gd name="connsiteY586" fmla="*/ 360029 h 1990725"/>
              <a:gd name="connsiteX587" fmla="*/ 3002355 w 4627560"/>
              <a:gd name="connsiteY587" fmla="*/ 325299 h 1990725"/>
              <a:gd name="connsiteX588" fmla="*/ 3020878 w 4627560"/>
              <a:gd name="connsiteY588" fmla="*/ 325299 h 1990725"/>
              <a:gd name="connsiteX589" fmla="*/ 3020878 w 4627560"/>
              <a:gd name="connsiteY589" fmla="*/ 288253 h 1990725"/>
              <a:gd name="connsiteX590" fmla="*/ 2358685 w 4627560"/>
              <a:gd name="connsiteY590" fmla="*/ 288253 h 1990725"/>
              <a:gd name="connsiteX591" fmla="*/ 2400360 w 4627560"/>
              <a:gd name="connsiteY591" fmla="*/ 288253 h 1990725"/>
              <a:gd name="connsiteX592" fmla="*/ 2400360 w 4627560"/>
              <a:gd name="connsiteY592" fmla="*/ 325299 h 1990725"/>
              <a:gd name="connsiteX593" fmla="*/ 2428146 w 4627560"/>
              <a:gd name="connsiteY593" fmla="*/ 325299 h 1990725"/>
              <a:gd name="connsiteX594" fmla="*/ 2428146 w 4627560"/>
              <a:gd name="connsiteY594" fmla="*/ 360029 h 1990725"/>
              <a:gd name="connsiteX595" fmla="*/ 2400360 w 4627560"/>
              <a:gd name="connsiteY595" fmla="*/ 360029 h 1990725"/>
              <a:gd name="connsiteX596" fmla="*/ 2400360 w 4627560"/>
              <a:gd name="connsiteY596" fmla="*/ 399390 h 1990725"/>
              <a:gd name="connsiteX597" fmla="*/ 2423515 w 4627560"/>
              <a:gd name="connsiteY597" fmla="*/ 415597 h 1990725"/>
              <a:gd name="connsiteX598" fmla="*/ 2430460 w 4627560"/>
              <a:gd name="connsiteY598" fmla="*/ 415597 h 1990725"/>
              <a:gd name="connsiteX599" fmla="*/ 2430460 w 4627560"/>
              <a:gd name="connsiteY599" fmla="*/ 454958 h 1990725"/>
              <a:gd name="connsiteX600" fmla="*/ 2418885 w 4627560"/>
              <a:gd name="connsiteY600" fmla="*/ 454958 h 1990725"/>
              <a:gd name="connsiteX601" fmla="*/ 2356369 w 4627560"/>
              <a:gd name="connsiteY601" fmla="*/ 406336 h 1990725"/>
              <a:gd name="connsiteX602" fmla="*/ 2356369 w 4627560"/>
              <a:gd name="connsiteY602" fmla="*/ 360029 h 1990725"/>
              <a:gd name="connsiteX603" fmla="*/ 2340162 w 4627560"/>
              <a:gd name="connsiteY603" fmla="*/ 360029 h 1990725"/>
              <a:gd name="connsiteX604" fmla="*/ 2340162 w 4627560"/>
              <a:gd name="connsiteY604" fmla="*/ 325299 h 1990725"/>
              <a:gd name="connsiteX605" fmla="*/ 2358685 w 4627560"/>
              <a:gd name="connsiteY605" fmla="*/ 325299 h 1990725"/>
              <a:gd name="connsiteX606" fmla="*/ 2358685 w 4627560"/>
              <a:gd name="connsiteY606" fmla="*/ 288253 h 1990725"/>
              <a:gd name="connsiteX607" fmla="*/ 2673575 w 4627560"/>
              <a:gd name="connsiteY607" fmla="*/ 272046 h 1990725"/>
              <a:gd name="connsiteX608" fmla="*/ 2733773 w 4627560"/>
              <a:gd name="connsiteY608" fmla="*/ 272046 h 1990725"/>
              <a:gd name="connsiteX609" fmla="*/ 2768504 w 4627560"/>
              <a:gd name="connsiteY609" fmla="*/ 276678 h 1990725"/>
              <a:gd name="connsiteX610" fmla="*/ 2803234 w 4627560"/>
              <a:gd name="connsiteY610" fmla="*/ 329930 h 1990725"/>
              <a:gd name="connsiteX611" fmla="*/ 2775450 w 4627560"/>
              <a:gd name="connsiteY611" fmla="*/ 378553 h 1990725"/>
              <a:gd name="connsiteX612" fmla="*/ 2782396 w 4627560"/>
              <a:gd name="connsiteY612" fmla="*/ 390128 h 1990725"/>
              <a:gd name="connsiteX613" fmla="*/ 2819441 w 4627560"/>
              <a:gd name="connsiteY613" fmla="*/ 452644 h 1990725"/>
              <a:gd name="connsiteX614" fmla="*/ 2770819 w 4627560"/>
              <a:gd name="connsiteY614" fmla="*/ 452644 h 1990725"/>
              <a:gd name="connsiteX615" fmla="*/ 2738405 w 4627560"/>
              <a:gd name="connsiteY615" fmla="*/ 390128 h 1990725"/>
              <a:gd name="connsiteX616" fmla="*/ 2717566 w 4627560"/>
              <a:gd name="connsiteY616" fmla="*/ 390128 h 1990725"/>
              <a:gd name="connsiteX617" fmla="*/ 2717566 w 4627560"/>
              <a:gd name="connsiteY617" fmla="*/ 452644 h 1990725"/>
              <a:gd name="connsiteX618" fmla="*/ 2673575 w 4627560"/>
              <a:gd name="connsiteY618" fmla="*/ 452644 h 1990725"/>
              <a:gd name="connsiteX619" fmla="*/ 2673575 w 4627560"/>
              <a:gd name="connsiteY619" fmla="*/ 272046 h 1990725"/>
              <a:gd name="connsiteX620" fmla="*/ 2268387 w 4627560"/>
              <a:gd name="connsiteY620" fmla="*/ 272046 h 1990725"/>
              <a:gd name="connsiteX621" fmla="*/ 2312378 w 4627560"/>
              <a:gd name="connsiteY621" fmla="*/ 272046 h 1990725"/>
              <a:gd name="connsiteX622" fmla="*/ 2312378 w 4627560"/>
              <a:gd name="connsiteY622" fmla="*/ 306776 h 1990725"/>
              <a:gd name="connsiteX623" fmla="*/ 2268387 w 4627560"/>
              <a:gd name="connsiteY623" fmla="*/ 306776 h 1990725"/>
              <a:gd name="connsiteX624" fmla="*/ 2268387 w 4627560"/>
              <a:gd name="connsiteY624" fmla="*/ 272046 h 1990725"/>
              <a:gd name="connsiteX625" fmla="*/ 1650191 w 4627560"/>
              <a:gd name="connsiteY625" fmla="*/ 272046 h 1990725"/>
              <a:gd name="connsiteX626" fmla="*/ 1694182 w 4627560"/>
              <a:gd name="connsiteY626" fmla="*/ 272046 h 1990725"/>
              <a:gd name="connsiteX627" fmla="*/ 1694182 w 4627560"/>
              <a:gd name="connsiteY627" fmla="*/ 306776 h 1990725"/>
              <a:gd name="connsiteX628" fmla="*/ 1650191 w 4627560"/>
              <a:gd name="connsiteY628" fmla="*/ 306776 h 1990725"/>
              <a:gd name="connsiteX629" fmla="*/ 1650191 w 4627560"/>
              <a:gd name="connsiteY629" fmla="*/ 272046 h 1990725"/>
              <a:gd name="connsiteX630" fmla="*/ 1288995 w 4627560"/>
              <a:gd name="connsiteY630" fmla="*/ 272046 h 1990725"/>
              <a:gd name="connsiteX631" fmla="*/ 1332986 w 4627560"/>
              <a:gd name="connsiteY631" fmla="*/ 272046 h 1990725"/>
              <a:gd name="connsiteX632" fmla="*/ 1332986 w 4627560"/>
              <a:gd name="connsiteY632" fmla="*/ 387815 h 1990725"/>
              <a:gd name="connsiteX633" fmla="*/ 1365402 w 4627560"/>
              <a:gd name="connsiteY633" fmla="*/ 417913 h 1990725"/>
              <a:gd name="connsiteX634" fmla="*/ 1397817 w 4627560"/>
              <a:gd name="connsiteY634" fmla="*/ 387815 h 1990725"/>
              <a:gd name="connsiteX635" fmla="*/ 1397817 w 4627560"/>
              <a:gd name="connsiteY635" fmla="*/ 272046 h 1990725"/>
              <a:gd name="connsiteX636" fmla="*/ 1441809 w 4627560"/>
              <a:gd name="connsiteY636" fmla="*/ 272046 h 1990725"/>
              <a:gd name="connsiteX637" fmla="*/ 1441809 w 4627560"/>
              <a:gd name="connsiteY637" fmla="*/ 387815 h 1990725"/>
              <a:gd name="connsiteX638" fmla="*/ 1365402 w 4627560"/>
              <a:gd name="connsiteY638" fmla="*/ 457274 h 1990725"/>
              <a:gd name="connsiteX639" fmla="*/ 1288995 w 4627560"/>
              <a:gd name="connsiteY639" fmla="*/ 387815 h 1990725"/>
              <a:gd name="connsiteX640" fmla="*/ 1288995 w 4627560"/>
              <a:gd name="connsiteY640" fmla="*/ 272046 h 1990725"/>
              <a:gd name="connsiteX641" fmla="*/ 156786 w 4627560"/>
              <a:gd name="connsiteY641" fmla="*/ 272046 h 1990725"/>
              <a:gd name="connsiteX642" fmla="*/ 270239 w 4627560"/>
              <a:gd name="connsiteY642" fmla="*/ 272046 h 1990725"/>
              <a:gd name="connsiteX643" fmla="*/ 270239 w 4627560"/>
              <a:gd name="connsiteY643" fmla="*/ 311407 h 1990725"/>
              <a:gd name="connsiteX644" fmla="*/ 200777 w 4627560"/>
              <a:gd name="connsiteY644" fmla="*/ 311407 h 1990725"/>
              <a:gd name="connsiteX645" fmla="*/ 200777 w 4627560"/>
              <a:gd name="connsiteY645" fmla="*/ 343821 h 1990725"/>
              <a:gd name="connsiteX646" fmla="*/ 256346 w 4627560"/>
              <a:gd name="connsiteY646" fmla="*/ 343821 h 1990725"/>
              <a:gd name="connsiteX647" fmla="*/ 256346 w 4627560"/>
              <a:gd name="connsiteY647" fmla="*/ 383183 h 1990725"/>
              <a:gd name="connsiteX648" fmla="*/ 200777 w 4627560"/>
              <a:gd name="connsiteY648" fmla="*/ 383183 h 1990725"/>
              <a:gd name="connsiteX649" fmla="*/ 200777 w 4627560"/>
              <a:gd name="connsiteY649" fmla="*/ 417912 h 1990725"/>
              <a:gd name="connsiteX650" fmla="*/ 274869 w 4627560"/>
              <a:gd name="connsiteY650" fmla="*/ 417912 h 1990725"/>
              <a:gd name="connsiteX651" fmla="*/ 274869 w 4627560"/>
              <a:gd name="connsiteY651" fmla="*/ 452644 h 1990725"/>
              <a:gd name="connsiteX652" fmla="*/ 156786 w 4627560"/>
              <a:gd name="connsiteY652" fmla="*/ 452644 h 1990725"/>
              <a:gd name="connsiteX653" fmla="*/ 156786 w 4627560"/>
              <a:gd name="connsiteY653" fmla="*/ 272046 h 1990725"/>
              <a:gd name="connsiteX654" fmla="*/ 3583509 w 4627560"/>
              <a:gd name="connsiteY654" fmla="*/ 269730 h 1990725"/>
              <a:gd name="connsiteX655" fmla="*/ 3627500 w 4627560"/>
              <a:gd name="connsiteY655" fmla="*/ 269730 h 1990725"/>
              <a:gd name="connsiteX656" fmla="*/ 3627500 w 4627560"/>
              <a:gd name="connsiteY656" fmla="*/ 452644 h 1990725"/>
              <a:gd name="connsiteX657" fmla="*/ 3585825 w 4627560"/>
              <a:gd name="connsiteY657" fmla="*/ 452644 h 1990725"/>
              <a:gd name="connsiteX658" fmla="*/ 3585825 w 4627560"/>
              <a:gd name="connsiteY658" fmla="*/ 443383 h 1990725"/>
              <a:gd name="connsiteX659" fmla="*/ 3585825 w 4627560"/>
              <a:gd name="connsiteY659" fmla="*/ 436435 h 1990725"/>
              <a:gd name="connsiteX660" fmla="*/ 3548779 w 4627560"/>
              <a:gd name="connsiteY660" fmla="*/ 454958 h 1990725"/>
              <a:gd name="connsiteX661" fmla="*/ 3488579 w 4627560"/>
              <a:gd name="connsiteY661" fmla="*/ 385499 h 1990725"/>
              <a:gd name="connsiteX662" fmla="*/ 3548779 w 4627560"/>
              <a:gd name="connsiteY662" fmla="*/ 318353 h 1990725"/>
              <a:gd name="connsiteX663" fmla="*/ 3583509 w 4627560"/>
              <a:gd name="connsiteY663" fmla="*/ 329930 h 1990725"/>
              <a:gd name="connsiteX664" fmla="*/ 3583509 w 4627560"/>
              <a:gd name="connsiteY664" fmla="*/ 322983 h 1990725"/>
              <a:gd name="connsiteX665" fmla="*/ 3583509 w 4627560"/>
              <a:gd name="connsiteY665" fmla="*/ 269730 h 1990725"/>
              <a:gd name="connsiteX666" fmla="*/ 0 w 4627560"/>
              <a:gd name="connsiteY666" fmla="*/ 1990725 h 1990725"/>
              <a:gd name="connsiteX667" fmla="*/ 4627560 w 4627560"/>
              <a:gd name="connsiteY667" fmla="*/ 0 h 1990725"/>
              <a:gd name="connsiteX668" fmla="*/ 4627560 w 4627560"/>
              <a:gd name="connsiteY668" fmla="*/ 1990725 h 1990725"/>
              <a:gd name="connsiteX669" fmla="*/ 0 w 4627560"/>
              <a:gd name="connsiteY669" fmla="*/ 1990725 h 1990725"/>
              <a:gd name="connsiteX0" fmla="*/ 1853937 w 4627560"/>
              <a:gd name="connsiteY0" fmla="*/ 365826 h 1720995"/>
              <a:gd name="connsiteX1" fmla="*/ 1819207 w 4627560"/>
              <a:gd name="connsiteY1" fmla="*/ 382035 h 1720995"/>
              <a:gd name="connsiteX2" fmla="*/ 1835414 w 4627560"/>
              <a:gd name="connsiteY2" fmla="*/ 395926 h 1720995"/>
              <a:gd name="connsiteX3" fmla="*/ 1858569 w 4627560"/>
              <a:gd name="connsiteY3" fmla="*/ 368142 h 1720995"/>
              <a:gd name="connsiteX4" fmla="*/ 1858569 w 4627560"/>
              <a:gd name="connsiteY4" fmla="*/ 365826 h 1720995"/>
              <a:gd name="connsiteX5" fmla="*/ 1853937 w 4627560"/>
              <a:gd name="connsiteY5" fmla="*/ 365826 h 1720995"/>
              <a:gd name="connsiteX6" fmla="*/ 392950 w 4627560"/>
              <a:gd name="connsiteY6" fmla="*/ 365826 h 1720995"/>
              <a:gd name="connsiteX7" fmla="*/ 358220 w 4627560"/>
              <a:gd name="connsiteY7" fmla="*/ 382035 h 1720995"/>
              <a:gd name="connsiteX8" fmla="*/ 374427 w 4627560"/>
              <a:gd name="connsiteY8" fmla="*/ 395926 h 1720995"/>
              <a:gd name="connsiteX9" fmla="*/ 397582 w 4627560"/>
              <a:gd name="connsiteY9" fmla="*/ 368142 h 1720995"/>
              <a:gd name="connsiteX10" fmla="*/ 397582 w 4627560"/>
              <a:gd name="connsiteY10" fmla="*/ 365826 h 1720995"/>
              <a:gd name="connsiteX11" fmla="*/ 392950 w 4627560"/>
              <a:gd name="connsiteY11" fmla="*/ 365826 h 1720995"/>
              <a:gd name="connsiteX12" fmla="*/ 1379291 w 4627560"/>
              <a:gd name="connsiteY12" fmla="*/ 331096 h 1720995"/>
              <a:gd name="connsiteX13" fmla="*/ 1351506 w 4627560"/>
              <a:gd name="connsiteY13" fmla="*/ 363512 h 1720995"/>
              <a:gd name="connsiteX14" fmla="*/ 1376975 w 4627560"/>
              <a:gd name="connsiteY14" fmla="*/ 395926 h 1720995"/>
              <a:gd name="connsiteX15" fmla="*/ 1404759 w 4627560"/>
              <a:gd name="connsiteY15" fmla="*/ 363512 h 1720995"/>
              <a:gd name="connsiteX16" fmla="*/ 1379291 w 4627560"/>
              <a:gd name="connsiteY16" fmla="*/ 331096 h 1720995"/>
              <a:gd name="connsiteX17" fmla="*/ 812029 w 4627560"/>
              <a:gd name="connsiteY17" fmla="*/ 328783 h 1720995"/>
              <a:gd name="connsiteX18" fmla="*/ 786560 w 4627560"/>
              <a:gd name="connsiteY18" fmla="*/ 358881 h 1720995"/>
              <a:gd name="connsiteX19" fmla="*/ 814344 w 4627560"/>
              <a:gd name="connsiteY19" fmla="*/ 391296 h 1720995"/>
              <a:gd name="connsiteX20" fmla="*/ 837498 w 4627560"/>
              <a:gd name="connsiteY20" fmla="*/ 358881 h 1720995"/>
              <a:gd name="connsiteX21" fmla="*/ 812029 w 4627560"/>
              <a:gd name="connsiteY21" fmla="*/ 328783 h 1720995"/>
              <a:gd name="connsiteX22" fmla="*/ 2127149 w 4627560"/>
              <a:gd name="connsiteY22" fmla="*/ 326467 h 1720995"/>
              <a:gd name="connsiteX23" fmla="*/ 2101680 w 4627560"/>
              <a:gd name="connsiteY23" fmla="*/ 349620 h 1720995"/>
              <a:gd name="connsiteX24" fmla="*/ 2147987 w 4627560"/>
              <a:gd name="connsiteY24" fmla="*/ 349620 h 1720995"/>
              <a:gd name="connsiteX25" fmla="*/ 2127149 w 4627560"/>
              <a:gd name="connsiteY25" fmla="*/ 326467 h 1720995"/>
              <a:gd name="connsiteX26" fmla="*/ 1138495 w 4627560"/>
              <a:gd name="connsiteY26" fmla="*/ 307943 h 1720995"/>
              <a:gd name="connsiteX27" fmla="*/ 1163963 w 4627560"/>
              <a:gd name="connsiteY27" fmla="*/ 307943 h 1720995"/>
              <a:gd name="connsiteX28" fmla="*/ 1163963 w 4627560"/>
              <a:gd name="connsiteY28" fmla="*/ 414448 h 1720995"/>
              <a:gd name="connsiteX29" fmla="*/ 1138495 w 4627560"/>
              <a:gd name="connsiteY29" fmla="*/ 414448 h 1720995"/>
              <a:gd name="connsiteX30" fmla="*/ 1138495 w 4627560"/>
              <a:gd name="connsiteY30" fmla="*/ 307943 h 1720995"/>
              <a:gd name="connsiteX31" fmla="*/ 573548 w 4627560"/>
              <a:gd name="connsiteY31" fmla="*/ 307943 h 1720995"/>
              <a:gd name="connsiteX32" fmla="*/ 599016 w 4627560"/>
              <a:gd name="connsiteY32" fmla="*/ 307943 h 1720995"/>
              <a:gd name="connsiteX33" fmla="*/ 599016 w 4627560"/>
              <a:gd name="connsiteY33" fmla="*/ 414448 h 1720995"/>
              <a:gd name="connsiteX34" fmla="*/ 573548 w 4627560"/>
              <a:gd name="connsiteY34" fmla="*/ 414448 h 1720995"/>
              <a:gd name="connsiteX35" fmla="*/ 573548 w 4627560"/>
              <a:gd name="connsiteY35" fmla="*/ 307943 h 1720995"/>
              <a:gd name="connsiteX36" fmla="*/ 2261441 w 4627560"/>
              <a:gd name="connsiteY36" fmla="*/ 305628 h 1720995"/>
              <a:gd name="connsiteX37" fmla="*/ 2266071 w 4627560"/>
              <a:gd name="connsiteY37" fmla="*/ 305628 h 1720995"/>
              <a:gd name="connsiteX38" fmla="*/ 2266071 w 4627560"/>
              <a:gd name="connsiteY38" fmla="*/ 331097 h 1720995"/>
              <a:gd name="connsiteX39" fmla="*/ 2259125 w 4627560"/>
              <a:gd name="connsiteY39" fmla="*/ 331097 h 1720995"/>
              <a:gd name="connsiteX40" fmla="*/ 2229025 w 4627560"/>
              <a:gd name="connsiteY40" fmla="*/ 354251 h 1720995"/>
              <a:gd name="connsiteX41" fmla="*/ 2226710 w 4627560"/>
              <a:gd name="connsiteY41" fmla="*/ 370458 h 1720995"/>
              <a:gd name="connsiteX42" fmla="*/ 2226710 w 4627560"/>
              <a:gd name="connsiteY42" fmla="*/ 414449 h 1720995"/>
              <a:gd name="connsiteX43" fmla="*/ 2201241 w 4627560"/>
              <a:gd name="connsiteY43" fmla="*/ 414449 h 1720995"/>
              <a:gd name="connsiteX44" fmla="*/ 2201241 w 4627560"/>
              <a:gd name="connsiteY44" fmla="*/ 307944 h 1720995"/>
              <a:gd name="connsiteX45" fmla="*/ 2226710 w 4627560"/>
              <a:gd name="connsiteY45" fmla="*/ 307944 h 1720995"/>
              <a:gd name="connsiteX46" fmla="*/ 2226710 w 4627560"/>
              <a:gd name="connsiteY46" fmla="*/ 326467 h 1720995"/>
              <a:gd name="connsiteX47" fmla="*/ 2226710 w 4627560"/>
              <a:gd name="connsiteY47" fmla="*/ 333412 h 1720995"/>
              <a:gd name="connsiteX48" fmla="*/ 2261441 w 4627560"/>
              <a:gd name="connsiteY48" fmla="*/ 305628 h 1720995"/>
              <a:gd name="connsiteX49" fmla="*/ 2129464 w 4627560"/>
              <a:gd name="connsiteY49" fmla="*/ 305628 h 1720995"/>
              <a:gd name="connsiteX50" fmla="*/ 2175771 w 4627560"/>
              <a:gd name="connsiteY50" fmla="*/ 356567 h 1720995"/>
              <a:gd name="connsiteX51" fmla="*/ 2175771 w 4627560"/>
              <a:gd name="connsiteY51" fmla="*/ 365828 h 1720995"/>
              <a:gd name="connsiteX52" fmla="*/ 2101680 w 4627560"/>
              <a:gd name="connsiteY52" fmla="*/ 365828 h 1720995"/>
              <a:gd name="connsiteX53" fmla="*/ 2134096 w 4627560"/>
              <a:gd name="connsiteY53" fmla="*/ 393613 h 1720995"/>
              <a:gd name="connsiteX54" fmla="*/ 2164194 w 4627560"/>
              <a:gd name="connsiteY54" fmla="*/ 382035 h 1720995"/>
              <a:gd name="connsiteX55" fmla="*/ 2173455 w 4627560"/>
              <a:gd name="connsiteY55" fmla="*/ 400558 h 1720995"/>
              <a:gd name="connsiteX56" fmla="*/ 2131780 w 4627560"/>
              <a:gd name="connsiteY56" fmla="*/ 416765 h 1720995"/>
              <a:gd name="connsiteX57" fmla="*/ 2073896 w 4627560"/>
              <a:gd name="connsiteY57" fmla="*/ 361197 h 1720995"/>
              <a:gd name="connsiteX58" fmla="*/ 2129464 w 4627560"/>
              <a:gd name="connsiteY58" fmla="*/ 305628 h 1720995"/>
              <a:gd name="connsiteX59" fmla="*/ 1499691 w 4627560"/>
              <a:gd name="connsiteY59" fmla="*/ 305628 h 1720995"/>
              <a:gd name="connsiteX60" fmla="*/ 1534421 w 4627560"/>
              <a:gd name="connsiteY60" fmla="*/ 317205 h 1720995"/>
              <a:gd name="connsiteX61" fmla="*/ 1522843 w 4627560"/>
              <a:gd name="connsiteY61" fmla="*/ 338044 h 1720995"/>
              <a:gd name="connsiteX62" fmla="*/ 1497375 w 4627560"/>
              <a:gd name="connsiteY62" fmla="*/ 328783 h 1720995"/>
              <a:gd name="connsiteX63" fmla="*/ 1483484 w 4627560"/>
              <a:gd name="connsiteY63" fmla="*/ 338044 h 1720995"/>
              <a:gd name="connsiteX64" fmla="*/ 1534421 w 4627560"/>
              <a:gd name="connsiteY64" fmla="*/ 384351 h 1720995"/>
              <a:gd name="connsiteX65" fmla="*/ 1492745 w 4627560"/>
              <a:gd name="connsiteY65" fmla="*/ 416765 h 1720995"/>
              <a:gd name="connsiteX66" fmla="*/ 1451068 w 4627560"/>
              <a:gd name="connsiteY66" fmla="*/ 400558 h 1720995"/>
              <a:gd name="connsiteX67" fmla="*/ 1464961 w 4627560"/>
              <a:gd name="connsiteY67" fmla="*/ 384351 h 1720995"/>
              <a:gd name="connsiteX68" fmla="*/ 1495059 w 4627560"/>
              <a:gd name="connsiteY68" fmla="*/ 395927 h 1720995"/>
              <a:gd name="connsiteX69" fmla="*/ 1508952 w 4627560"/>
              <a:gd name="connsiteY69" fmla="*/ 386665 h 1720995"/>
              <a:gd name="connsiteX70" fmla="*/ 1458013 w 4627560"/>
              <a:gd name="connsiteY70" fmla="*/ 338044 h 1720995"/>
              <a:gd name="connsiteX71" fmla="*/ 1499691 w 4627560"/>
              <a:gd name="connsiteY71" fmla="*/ 305628 h 1720995"/>
              <a:gd name="connsiteX72" fmla="*/ 1261207 w 4627560"/>
              <a:gd name="connsiteY72" fmla="*/ 305628 h 1720995"/>
              <a:gd name="connsiteX73" fmla="*/ 1298253 w 4627560"/>
              <a:gd name="connsiteY73" fmla="*/ 344990 h 1720995"/>
              <a:gd name="connsiteX74" fmla="*/ 1298253 w 4627560"/>
              <a:gd name="connsiteY74" fmla="*/ 414449 h 1720995"/>
              <a:gd name="connsiteX75" fmla="*/ 1272784 w 4627560"/>
              <a:gd name="connsiteY75" fmla="*/ 414449 h 1720995"/>
              <a:gd name="connsiteX76" fmla="*/ 1272784 w 4627560"/>
              <a:gd name="connsiteY76" fmla="*/ 351935 h 1720995"/>
              <a:gd name="connsiteX77" fmla="*/ 1256577 w 4627560"/>
              <a:gd name="connsiteY77" fmla="*/ 331097 h 1720995"/>
              <a:gd name="connsiteX78" fmla="*/ 1228793 w 4627560"/>
              <a:gd name="connsiteY78" fmla="*/ 351935 h 1720995"/>
              <a:gd name="connsiteX79" fmla="*/ 1226477 w 4627560"/>
              <a:gd name="connsiteY79" fmla="*/ 365828 h 1720995"/>
              <a:gd name="connsiteX80" fmla="*/ 1226477 w 4627560"/>
              <a:gd name="connsiteY80" fmla="*/ 414449 h 1720995"/>
              <a:gd name="connsiteX81" fmla="*/ 1198693 w 4627560"/>
              <a:gd name="connsiteY81" fmla="*/ 414449 h 1720995"/>
              <a:gd name="connsiteX82" fmla="*/ 1198693 w 4627560"/>
              <a:gd name="connsiteY82" fmla="*/ 307944 h 1720995"/>
              <a:gd name="connsiteX83" fmla="*/ 1224161 w 4627560"/>
              <a:gd name="connsiteY83" fmla="*/ 307944 h 1720995"/>
              <a:gd name="connsiteX84" fmla="*/ 1224161 w 4627560"/>
              <a:gd name="connsiteY84" fmla="*/ 321835 h 1720995"/>
              <a:gd name="connsiteX85" fmla="*/ 1224161 w 4627560"/>
              <a:gd name="connsiteY85" fmla="*/ 328783 h 1720995"/>
              <a:gd name="connsiteX86" fmla="*/ 1261207 w 4627560"/>
              <a:gd name="connsiteY86" fmla="*/ 305628 h 1720995"/>
              <a:gd name="connsiteX87" fmla="*/ 805083 w 4627560"/>
              <a:gd name="connsiteY87" fmla="*/ 305628 h 1720995"/>
              <a:gd name="connsiteX88" fmla="*/ 837498 w 4627560"/>
              <a:gd name="connsiteY88" fmla="*/ 319521 h 1720995"/>
              <a:gd name="connsiteX89" fmla="*/ 837498 w 4627560"/>
              <a:gd name="connsiteY89" fmla="*/ 317205 h 1720995"/>
              <a:gd name="connsiteX90" fmla="*/ 837498 w 4627560"/>
              <a:gd name="connsiteY90" fmla="*/ 307944 h 1720995"/>
              <a:gd name="connsiteX91" fmla="*/ 862967 w 4627560"/>
              <a:gd name="connsiteY91" fmla="*/ 307944 h 1720995"/>
              <a:gd name="connsiteX92" fmla="*/ 862967 w 4627560"/>
              <a:gd name="connsiteY92" fmla="*/ 407503 h 1720995"/>
              <a:gd name="connsiteX93" fmla="*/ 807399 w 4627560"/>
              <a:gd name="connsiteY93" fmla="*/ 458442 h 1720995"/>
              <a:gd name="connsiteX94" fmla="*/ 770353 w 4627560"/>
              <a:gd name="connsiteY94" fmla="*/ 449180 h 1720995"/>
              <a:gd name="connsiteX95" fmla="*/ 777299 w 4627560"/>
              <a:gd name="connsiteY95" fmla="*/ 428342 h 1720995"/>
              <a:gd name="connsiteX96" fmla="*/ 807399 w 4627560"/>
              <a:gd name="connsiteY96" fmla="*/ 435288 h 1720995"/>
              <a:gd name="connsiteX97" fmla="*/ 837498 w 4627560"/>
              <a:gd name="connsiteY97" fmla="*/ 409819 h 1720995"/>
              <a:gd name="connsiteX98" fmla="*/ 837498 w 4627560"/>
              <a:gd name="connsiteY98" fmla="*/ 402874 h 1720995"/>
              <a:gd name="connsiteX99" fmla="*/ 837498 w 4627560"/>
              <a:gd name="connsiteY99" fmla="*/ 398242 h 1720995"/>
              <a:gd name="connsiteX100" fmla="*/ 807399 w 4627560"/>
              <a:gd name="connsiteY100" fmla="*/ 412135 h 1720995"/>
              <a:gd name="connsiteX101" fmla="*/ 758776 w 4627560"/>
              <a:gd name="connsiteY101" fmla="*/ 358881 h 1720995"/>
              <a:gd name="connsiteX102" fmla="*/ 805083 w 4627560"/>
              <a:gd name="connsiteY102" fmla="*/ 305628 h 1720995"/>
              <a:gd name="connsiteX103" fmla="*/ 696261 w 4627560"/>
              <a:gd name="connsiteY103" fmla="*/ 305628 h 1720995"/>
              <a:gd name="connsiteX104" fmla="*/ 733306 w 4627560"/>
              <a:gd name="connsiteY104" fmla="*/ 344990 h 1720995"/>
              <a:gd name="connsiteX105" fmla="*/ 733306 w 4627560"/>
              <a:gd name="connsiteY105" fmla="*/ 414449 h 1720995"/>
              <a:gd name="connsiteX106" fmla="*/ 707838 w 4627560"/>
              <a:gd name="connsiteY106" fmla="*/ 414449 h 1720995"/>
              <a:gd name="connsiteX107" fmla="*/ 707838 w 4627560"/>
              <a:gd name="connsiteY107" fmla="*/ 351935 h 1720995"/>
              <a:gd name="connsiteX108" fmla="*/ 691631 w 4627560"/>
              <a:gd name="connsiteY108" fmla="*/ 331097 h 1720995"/>
              <a:gd name="connsiteX109" fmla="*/ 663846 w 4627560"/>
              <a:gd name="connsiteY109" fmla="*/ 351935 h 1720995"/>
              <a:gd name="connsiteX110" fmla="*/ 661531 w 4627560"/>
              <a:gd name="connsiteY110" fmla="*/ 365828 h 1720995"/>
              <a:gd name="connsiteX111" fmla="*/ 661531 w 4627560"/>
              <a:gd name="connsiteY111" fmla="*/ 414449 h 1720995"/>
              <a:gd name="connsiteX112" fmla="*/ 636062 w 4627560"/>
              <a:gd name="connsiteY112" fmla="*/ 414449 h 1720995"/>
              <a:gd name="connsiteX113" fmla="*/ 636062 w 4627560"/>
              <a:gd name="connsiteY113" fmla="*/ 307944 h 1720995"/>
              <a:gd name="connsiteX114" fmla="*/ 659215 w 4627560"/>
              <a:gd name="connsiteY114" fmla="*/ 307944 h 1720995"/>
              <a:gd name="connsiteX115" fmla="*/ 659215 w 4627560"/>
              <a:gd name="connsiteY115" fmla="*/ 321835 h 1720995"/>
              <a:gd name="connsiteX116" fmla="*/ 659215 w 4627560"/>
              <a:gd name="connsiteY116" fmla="*/ 328783 h 1720995"/>
              <a:gd name="connsiteX117" fmla="*/ 696261 w 4627560"/>
              <a:gd name="connsiteY117" fmla="*/ 305628 h 1720995"/>
              <a:gd name="connsiteX118" fmla="*/ 1842362 w 4627560"/>
              <a:gd name="connsiteY118" fmla="*/ 303312 h 1720995"/>
              <a:gd name="connsiteX119" fmla="*/ 1886353 w 4627560"/>
              <a:gd name="connsiteY119" fmla="*/ 344989 h 1720995"/>
              <a:gd name="connsiteX120" fmla="*/ 1886353 w 4627560"/>
              <a:gd name="connsiteY120" fmla="*/ 414449 h 1720995"/>
              <a:gd name="connsiteX121" fmla="*/ 1860884 w 4627560"/>
              <a:gd name="connsiteY121" fmla="*/ 414449 h 1720995"/>
              <a:gd name="connsiteX122" fmla="*/ 1860884 w 4627560"/>
              <a:gd name="connsiteY122" fmla="*/ 405188 h 1720995"/>
              <a:gd name="connsiteX123" fmla="*/ 1860884 w 4627560"/>
              <a:gd name="connsiteY123" fmla="*/ 398242 h 1720995"/>
              <a:gd name="connsiteX124" fmla="*/ 1828469 w 4627560"/>
              <a:gd name="connsiteY124" fmla="*/ 416765 h 1720995"/>
              <a:gd name="connsiteX125" fmla="*/ 1791423 w 4627560"/>
              <a:gd name="connsiteY125" fmla="*/ 384349 h 1720995"/>
              <a:gd name="connsiteX126" fmla="*/ 1856253 w 4627560"/>
              <a:gd name="connsiteY126" fmla="*/ 347304 h 1720995"/>
              <a:gd name="connsiteX127" fmla="*/ 1860884 w 4627560"/>
              <a:gd name="connsiteY127" fmla="*/ 347304 h 1720995"/>
              <a:gd name="connsiteX128" fmla="*/ 1860884 w 4627560"/>
              <a:gd name="connsiteY128" fmla="*/ 344989 h 1720995"/>
              <a:gd name="connsiteX129" fmla="*/ 1840046 w 4627560"/>
              <a:gd name="connsiteY129" fmla="*/ 326465 h 1720995"/>
              <a:gd name="connsiteX130" fmla="*/ 1809946 w 4627560"/>
              <a:gd name="connsiteY130" fmla="*/ 335728 h 1720995"/>
              <a:gd name="connsiteX131" fmla="*/ 1800685 w 4627560"/>
              <a:gd name="connsiteY131" fmla="*/ 317205 h 1720995"/>
              <a:gd name="connsiteX132" fmla="*/ 1842362 w 4627560"/>
              <a:gd name="connsiteY132" fmla="*/ 303312 h 1720995"/>
              <a:gd name="connsiteX133" fmla="*/ 379059 w 4627560"/>
              <a:gd name="connsiteY133" fmla="*/ 303312 h 1720995"/>
              <a:gd name="connsiteX134" fmla="*/ 423050 w 4627560"/>
              <a:gd name="connsiteY134" fmla="*/ 344989 h 1720995"/>
              <a:gd name="connsiteX135" fmla="*/ 423050 w 4627560"/>
              <a:gd name="connsiteY135" fmla="*/ 414449 h 1720995"/>
              <a:gd name="connsiteX136" fmla="*/ 397582 w 4627560"/>
              <a:gd name="connsiteY136" fmla="*/ 414449 h 1720995"/>
              <a:gd name="connsiteX137" fmla="*/ 397582 w 4627560"/>
              <a:gd name="connsiteY137" fmla="*/ 405188 h 1720995"/>
              <a:gd name="connsiteX138" fmla="*/ 397582 w 4627560"/>
              <a:gd name="connsiteY138" fmla="*/ 398242 h 1720995"/>
              <a:gd name="connsiteX139" fmla="*/ 365166 w 4627560"/>
              <a:gd name="connsiteY139" fmla="*/ 416765 h 1720995"/>
              <a:gd name="connsiteX140" fmla="*/ 328120 w 4627560"/>
              <a:gd name="connsiteY140" fmla="*/ 384349 h 1720995"/>
              <a:gd name="connsiteX141" fmla="*/ 392950 w 4627560"/>
              <a:gd name="connsiteY141" fmla="*/ 347304 h 1720995"/>
              <a:gd name="connsiteX142" fmla="*/ 397582 w 4627560"/>
              <a:gd name="connsiteY142" fmla="*/ 347304 h 1720995"/>
              <a:gd name="connsiteX143" fmla="*/ 397582 w 4627560"/>
              <a:gd name="connsiteY143" fmla="*/ 344989 h 1720995"/>
              <a:gd name="connsiteX144" fmla="*/ 376743 w 4627560"/>
              <a:gd name="connsiteY144" fmla="*/ 326465 h 1720995"/>
              <a:gd name="connsiteX145" fmla="*/ 346643 w 4627560"/>
              <a:gd name="connsiteY145" fmla="*/ 335728 h 1720995"/>
              <a:gd name="connsiteX146" fmla="*/ 337381 w 4627560"/>
              <a:gd name="connsiteY146" fmla="*/ 317205 h 1720995"/>
              <a:gd name="connsiteX147" fmla="*/ 379059 w 4627560"/>
              <a:gd name="connsiteY147" fmla="*/ 303312 h 1720995"/>
              <a:gd name="connsiteX148" fmla="*/ 2004437 w 4627560"/>
              <a:gd name="connsiteY148" fmla="*/ 280158 h 1720995"/>
              <a:gd name="connsiteX149" fmla="*/ 2029906 w 4627560"/>
              <a:gd name="connsiteY149" fmla="*/ 280158 h 1720995"/>
              <a:gd name="connsiteX150" fmla="*/ 2029906 w 4627560"/>
              <a:gd name="connsiteY150" fmla="*/ 310258 h 1720995"/>
              <a:gd name="connsiteX151" fmla="*/ 2053058 w 4627560"/>
              <a:gd name="connsiteY151" fmla="*/ 310258 h 1720995"/>
              <a:gd name="connsiteX152" fmla="*/ 2053058 w 4627560"/>
              <a:gd name="connsiteY152" fmla="*/ 331097 h 1720995"/>
              <a:gd name="connsiteX153" fmla="*/ 2029906 w 4627560"/>
              <a:gd name="connsiteY153" fmla="*/ 331097 h 1720995"/>
              <a:gd name="connsiteX154" fmla="*/ 2029906 w 4627560"/>
              <a:gd name="connsiteY154" fmla="*/ 372772 h 1720995"/>
              <a:gd name="connsiteX155" fmla="*/ 2050744 w 4627560"/>
              <a:gd name="connsiteY155" fmla="*/ 393611 h 1720995"/>
              <a:gd name="connsiteX156" fmla="*/ 2055374 w 4627560"/>
              <a:gd name="connsiteY156" fmla="*/ 393611 h 1720995"/>
              <a:gd name="connsiteX157" fmla="*/ 2055374 w 4627560"/>
              <a:gd name="connsiteY157" fmla="*/ 416763 h 1720995"/>
              <a:gd name="connsiteX158" fmla="*/ 2046113 w 4627560"/>
              <a:gd name="connsiteY158" fmla="*/ 416763 h 1720995"/>
              <a:gd name="connsiteX159" fmla="*/ 2002121 w 4627560"/>
              <a:gd name="connsiteY159" fmla="*/ 377404 h 1720995"/>
              <a:gd name="connsiteX160" fmla="*/ 2002121 w 4627560"/>
              <a:gd name="connsiteY160" fmla="*/ 331097 h 1720995"/>
              <a:gd name="connsiteX161" fmla="*/ 1990544 w 4627560"/>
              <a:gd name="connsiteY161" fmla="*/ 331097 h 1720995"/>
              <a:gd name="connsiteX162" fmla="*/ 1990544 w 4627560"/>
              <a:gd name="connsiteY162" fmla="*/ 310258 h 1720995"/>
              <a:gd name="connsiteX163" fmla="*/ 2004437 w 4627560"/>
              <a:gd name="connsiteY163" fmla="*/ 310258 h 1720995"/>
              <a:gd name="connsiteX164" fmla="*/ 2004437 w 4627560"/>
              <a:gd name="connsiteY164" fmla="*/ 280158 h 1720995"/>
              <a:gd name="connsiteX165" fmla="*/ 1921084 w 4627560"/>
              <a:gd name="connsiteY165" fmla="*/ 280158 h 1720995"/>
              <a:gd name="connsiteX166" fmla="*/ 1946553 w 4627560"/>
              <a:gd name="connsiteY166" fmla="*/ 280158 h 1720995"/>
              <a:gd name="connsiteX167" fmla="*/ 1946553 w 4627560"/>
              <a:gd name="connsiteY167" fmla="*/ 310258 h 1720995"/>
              <a:gd name="connsiteX168" fmla="*/ 1969705 w 4627560"/>
              <a:gd name="connsiteY168" fmla="*/ 310258 h 1720995"/>
              <a:gd name="connsiteX169" fmla="*/ 1969705 w 4627560"/>
              <a:gd name="connsiteY169" fmla="*/ 331097 h 1720995"/>
              <a:gd name="connsiteX170" fmla="*/ 1946553 w 4627560"/>
              <a:gd name="connsiteY170" fmla="*/ 331097 h 1720995"/>
              <a:gd name="connsiteX171" fmla="*/ 1946553 w 4627560"/>
              <a:gd name="connsiteY171" fmla="*/ 372772 h 1720995"/>
              <a:gd name="connsiteX172" fmla="*/ 1967391 w 4627560"/>
              <a:gd name="connsiteY172" fmla="*/ 393611 h 1720995"/>
              <a:gd name="connsiteX173" fmla="*/ 1972021 w 4627560"/>
              <a:gd name="connsiteY173" fmla="*/ 393611 h 1720995"/>
              <a:gd name="connsiteX174" fmla="*/ 1972021 w 4627560"/>
              <a:gd name="connsiteY174" fmla="*/ 416763 h 1720995"/>
              <a:gd name="connsiteX175" fmla="*/ 1962760 w 4627560"/>
              <a:gd name="connsiteY175" fmla="*/ 416763 h 1720995"/>
              <a:gd name="connsiteX176" fmla="*/ 1918768 w 4627560"/>
              <a:gd name="connsiteY176" fmla="*/ 377404 h 1720995"/>
              <a:gd name="connsiteX177" fmla="*/ 1918768 w 4627560"/>
              <a:gd name="connsiteY177" fmla="*/ 331097 h 1720995"/>
              <a:gd name="connsiteX178" fmla="*/ 1907191 w 4627560"/>
              <a:gd name="connsiteY178" fmla="*/ 331097 h 1720995"/>
              <a:gd name="connsiteX179" fmla="*/ 1907191 w 4627560"/>
              <a:gd name="connsiteY179" fmla="*/ 310258 h 1720995"/>
              <a:gd name="connsiteX180" fmla="*/ 1921084 w 4627560"/>
              <a:gd name="connsiteY180" fmla="*/ 310258 h 1720995"/>
              <a:gd name="connsiteX181" fmla="*/ 1921084 w 4627560"/>
              <a:gd name="connsiteY181" fmla="*/ 280158 h 1720995"/>
              <a:gd name="connsiteX182" fmla="*/ 1627033 w 4627560"/>
              <a:gd name="connsiteY182" fmla="*/ 266266 h 1720995"/>
              <a:gd name="connsiteX183" fmla="*/ 1654818 w 4627560"/>
              <a:gd name="connsiteY183" fmla="*/ 266266 h 1720995"/>
              <a:gd name="connsiteX184" fmla="*/ 1684916 w 4627560"/>
              <a:gd name="connsiteY184" fmla="*/ 340357 h 1720995"/>
              <a:gd name="connsiteX185" fmla="*/ 1691863 w 4627560"/>
              <a:gd name="connsiteY185" fmla="*/ 361196 h 1720995"/>
              <a:gd name="connsiteX186" fmla="*/ 1698809 w 4627560"/>
              <a:gd name="connsiteY186" fmla="*/ 340357 h 1720995"/>
              <a:gd name="connsiteX187" fmla="*/ 1728908 w 4627560"/>
              <a:gd name="connsiteY187" fmla="*/ 266266 h 1720995"/>
              <a:gd name="connsiteX188" fmla="*/ 1756693 w 4627560"/>
              <a:gd name="connsiteY188" fmla="*/ 266266 h 1720995"/>
              <a:gd name="connsiteX189" fmla="*/ 1768268 w 4627560"/>
              <a:gd name="connsiteY189" fmla="*/ 414448 h 1720995"/>
              <a:gd name="connsiteX190" fmla="*/ 1740484 w 4627560"/>
              <a:gd name="connsiteY190" fmla="*/ 414448 h 1720995"/>
              <a:gd name="connsiteX191" fmla="*/ 1733538 w 4627560"/>
              <a:gd name="connsiteY191" fmla="*/ 331096 h 1720995"/>
              <a:gd name="connsiteX192" fmla="*/ 1733538 w 4627560"/>
              <a:gd name="connsiteY192" fmla="*/ 307943 h 1720995"/>
              <a:gd name="connsiteX193" fmla="*/ 1726593 w 4627560"/>
              <a:gd name="connsiteY193" fmla="*/ 331096 h 1720995"/>
              <a:gd name="connsiteX194" fmla="*/ 1703439 w 4627560"/>
              <a:gd name="connsiteY194" fmla="*/ 388980 h 1720995"/>
              <a:gd name="connsiteX195" fmla="*/ 1680286 w 4627560"/>
              <a:gd name="connsiteY195" fmla="*/ 388980 h 1720995"/>
              <a:gd name="connsiteX196" fmla="*/ 1657132 w 4627560"/>
              <a:gd name="connsiteY196" fmla="*/ 331096 h 1720995"/>
              <a:gd name="connsiteX197" fmla="*/ 1647870 w 4627560"/>
              <a:gd name="connsiteY197" fmla="*/ 307943 h 1720995"/>
              <a:gd name="connsiteX198" fmla="*/ 1647870 w 4627560"/>
              <a:gd name="connsiteY198" fmla="*/ 331096 h 1720995"/>
              <a:gd name="connsiteX199" fmla="*/ 1640925 w 4627560"/>
              <a:gd name="connsiteY199" fmla="*/ 414448 h 1720995"/>
              <a:gd name="connsiteX200" fmla="*/ 1613141 w 4627560"/>
              <a:gd name="connsiteY200" fmla="*/ 414448 h 1720995"/>
              <a:gd name="connsiteX201" fmla="*/ 1627033 w 4627560"/>
              <a:gd name="connsiteY201" fmla="*/ 266266 h 1720995"/>
              <a:gd name="connsiteX202" fmla="*/ 1400129 w 4627560"/>
              <a:gd name="connsiteY202" fmla="*/ 266266 h 1720995"/>
              <a:gd name="connsiteX203" fmla="*/ 1425598 w 4627560"/>
              <a:gd name="connsiteY203" fmla="*/ 266266 h 1720995"/>
              <a:gd name="connsiteX204" fmla="*/ 1425598 w 4627560"/>
              <a:gd name="connsiteY204" fmla="*/ 414448 h 1720995"/>
              <a:gd name="connsiteX205" fmla="*/ 1400129 w 4627560"/>
              <a:gd name="connsiteY205" fmla="*/ 414448 h 1720995"/>
              <a:gd name="connsiteX206" fmla="*/ 1400129 w 4627560"/>
              <a:gd name="connsiteY206" fmla="*/ 405187 h 1720995"/>
              <a:gd name="connsiteX207" fmla="*/ 1400129 w 4627560"/>
              <a:gd name="connsiteY207" fmla="*/ 398241 h 1720995"/>
              <a:gd name="connsiteX208" fmla="*/ 1367713 w 4627560"/>
              <a:gd name="connsiteY208" fmla="*/ 416764 h 1720995"/>
              <a:gd name="connsiteX209" fmla="*/ 1321407 w 4627560"/>
              <a:gd name="connsiteY209" fmla="*/ 361196 h 1720995"/>
              <a:gd name="connsiteX210" fmla="*/ 1370029 w 4627560"/>
              <a:gd name="connsiteY210" fmla="*/ 305628 h 1720995"/>
              <a:gd name="connsiteX211" fmla="*/ 1400129 w 4627560"/>
              <a:gd name="connsiteY211" fmla="*/ 319519 h 1720995"/>
              <a:gd name="connsiteX212" fmla="*/ 1400129 w 4627560"/>
              <a:gd name="connsiteY212" fmla="*/ 312573 h 1720995"/>
              <a:gd name="connsiteX213" fmla="*/ 1400129 w 4627560"/>
              <a:gd name="connsiteY213" fmla="*/ 266266 h 1720995"/>
              <a:gd name="connsiteX214" fmla="*/ 1138495 w 4627560"/>
              <a:gd name="connsiteY214" fmla="*/ 266266 h 1720995"/>
              <a:gd name="connsiteX215" fmla="*/ 1163963 w 4627560"/>
              <a:gd name="connsiteY215" fmla="*/ 266266 h 1720995"/>
              <a:gd name="connsiteX216" fmla="*/ 1163963 w 4627560"/>
              <a:gd name="connsiteY216" fmla="*/ 289420 h 1720995"/>
              <a:gd name="connsiteX217" fmla="*/ 1138495 w 4627560"/>
              <a:gd name="connsiteY217" fmla="*/ 289420 h 1720995"/>
              <a:gd name="connsiteX218" fmla="*/ 1138495 w 4627560"/>
              <a:gd name="connsiteY218" fmla="*/ 266266 h 1720995"/>
              <a:gd name="connsiteX219" fmla="*/ 962528 w 4627560"/>
              <a:gd name="connsiteY219" fmla="*/ 266266 h 1720995"/>
              <a:gd name="connsiteX220" fmla="*/ 990312 w 4627560"/>
              <a:gd name="connsiteY220" fmla="*/ 266266 h 1720995"/>
              <a:gd name="connsiteX221" fmla="*/ 1020412 w 4627560"/>
              <a:gd name="connsiteY221" fmla="*/ 340357 h 1720995"/>
              <a:gd name="connsiteX222" fmla="*/ 1027358 w 4627560"/>
              <a:gd name="connsiteY222" fmla="*/ 361196 h 1720995"/>
              <a:gd name="connsiteX223" fmla="*/ 1034304 w 4627560"/>
              <a:gd name="connsiteY223" fmla="*/ 340357 h 1720995"/>
              <a:gd name="connsiteX224" fmla="*/ 1064404 w 4627560"/>
              <a:gd name="connsiteY224" fmla="*/ 266266 h 1720995"/>
              <a:gd name="connsiteX225" fmla="*/ 1092188 w 4627560"/>
              <a:gd name="connsiteY225" fmla="*/ 266266 h 1720995"/>
              <a:gd name="connsiteX226" fmla="*/ 1106079 w 4627560"/>
              <a:gd name="connsiteY226" fmla="*/ 414448 h 1720995"/>
              <a:gd name="connsiteX227" fmla="*/ 1078295 w 4627560"/>
              <a:gd name="connsiteY227" fmla="*/ 414448 h 1720995"/>
              <a:gd name="connsiteX228" fmla="*/ 1071349 w 4627560"/>
              <a:gd name="connsiteY228" fmla="*/ 331096 h 1720995"/>
              <a:gd name="connsiteX229" fmla="*/ 1071349 w 4627560"/>
              <a:gd name="connsiteY229" fmla="*/ 307943 h 1720995"/>
              <a:gd name="connsiteX230" fmla="*/ 1064404 w 4627560"/>
              <a:gd name="connsiteY230" fmla="*/ 331096 h 1720995"/>
              <a:gd name="connsiteX231" fmla="*/ 1041249 w 4627560"/>
              <a:gd name="connsiteY231" fmla="*/ 388980 h 1720995"/>
              <a:gd name="connsiteX232" fmla="*/ 1018097 w 4627560"/>
              <a:gd name="connsiteY232" fmla="*/ 388980 h 1720995"/>
              <a:gd name="connsiteX233" fmla="*/ 994942 w 4627560"/>
              <a:gd name="connsiteY233" fmla="*/ 331096 h 1720995"/>
              <a:gd name="connsiteX234" fmla="*/ 985681 w 4627560"/>
              <a:gd name="connsiteY234" fmla="*/ 307943 h 1720995"/>
              <a:gd name="connsiteX235" fmla="*/ 985681 w 4627560"/>
              <a:gd name="connsiteY235" fmla="*/ 331096 h 1720995"/>
              <a:gd name="connsiteX236" fmla="*/ 978735 w 4627560"/>
              <a:gd name="connsiteY236" fmla="*/ 414448 h 1720995"/>
              <a:gd name="connsiteX237" fmla="*/ 950951 w 4627560"/>
              <a:gd name="connsiteY237" fmla="*/ 414448 h 1720995"/>
              <a:gd name="connsiteX238" fmla="*/ 962528 w 4627560"/>
              <a:gd name="connsiteY238" fmla="*/ 266266 h 1720995"/>
              <a:gd name="connsiteX239" fmla="*/ 573548 w 4627560"/>
              <a:gd name="connsiteY239" fmla="*/ 266266 h 1720995"/>
              <a:gd name="connsiteX240" fmla="*/ 599016 w 4627560"/>
              <a:gd name="connsiteY240" fmla="*/ 266266 h 1720995"/>
              <a:gd name="connsiteX241" fmla="*/ 599016 w 4627560"/>
              <a:gd name="connsiteY241" fmla="*/ 289420 h 1720995"/>
              <a:gd name="connsiteX242" fmla="*/ 573548 w 4627560"/>
              <a:gd name="connsiteY242" fmla="*/ 289420 h 1720995"/>
              <a:gd name="connsiteX243" fmla="*/ 573548 w 4627560"/>
              <a:gd name="connsiteY243" fmla="*/ 266266 h 1720995"/>
              <a:gd name="connsiteX244" fmla="*/ 455465 w 4627560"/>
              <a:gd name="connsiteY244" fmla="*/ 266266 h 1720995"/>
              <a:gd name="connsiteX245" fmla="*/ 480933 w 4627560"/>
              <a:gd name="connsiteY245" fmla="*/ 266266 h 1720995"/>
              <a:gd name="connsiteX246" fmla="*/ 480933 w 4627560"/>
              <a:gd name="connsiteY246" fmla="*/ 344989 h 1720995"/>
              <a:gd name="connsiteX247" fmla="*/ 494826 w 4627560"/>
              <a:gd name="connsiteY247" fmla="*/ 344989 h 1720995"/>
              <a:gd name="connsiteX248" fmla="*/ 520294 w 4627560"/>
              <a:gd name="connsiteY248" fmla="*/ 307943 h 1720995"/>
              <a:gd name="connsiteX249" fmla="*/ 550395 w 4627560"/>
              <a:gd name="connsiteY249" fmla="*/ 307943 h 1720995"/>
              <a:gd name="connsiteX250" fmla="*/ 517978 w 4627560"/>
              <a:gd name="connsiteY250" fmla="*/ 356564 h 1720995"/>
              <a:gd name="connsiteX251" fmla="*/ 555024 w 4627560"/>
              <a:gd name="connsiteY251" fmla="*/ 414448 h 1720995"/>
              <a:gd name="connsiteX252" fmla="*/ 524926 w 4627560"/>
              <a:gd name="connsiteY252" fmla="*/ 414448 h 1720995"/>
              <a:gd name="connsiteX253" fmla="*/ 497142 w 4627560"/>
              <a:gd name="connsiteY253" fmla="*/ 368141 h 1720995"/>
              <a:gd name="connsiteX254" fmla="*/ 480933 w 4627560"/>
              <a:gd name="connsiteY254" fmla="*/ 368141 h 1720995"/>
              <a:gd name="connsiteX255" fmla="*/ 480933 w 4627560"/>
              <a:gd name="connsiteY255" fmla="*/ 414448 h 1720995"/>
              <a:gd name="connsiteX256" fmla="*/ 455465 w 4627560"/>
              <a:gd name="connsiteY256" fmla="*/ 414448 h 1720995"/>
              <a:gd name="connsiteX257" fmla="*/ 455465 w 4627560"/>
              <a:gd name="connsiteY257" fmla="*/ 266266 h 1720995"/>
              <a:gd name="connsiteX258" fmla="*/ 163729 w 4627560"/>
              <a:gd name="connsiteY258" fmla="*/ 266266 h 1720995"/>
              <a:gd name="connsiteX259" fmla="*/ 191513 w 4627560"/>
              <a:gd name="connsiteY259" fmla="*/ 266266 h 1720995"/>
              <a:gd name="connsiteX260" fmla="*/ 221613 w 4627560"/>
              <a:gd name="connsiteY260" fmla="*/ 340357 h 1720995"/>
              <a:gd name="connsiteX261" fmla="*/ 228559 w 4627560"/>
              <a:gd name="connsiteY261" fmla="*/ 361196 h 1720995"/>
              <a:gd name="connsiteX262" fmla="*/ 235505 w 4627560"/>
              <a:gd name="connsiteY262" fmla="*/ 340357 h 1720995"/>
              <a:gd name="connsiteX263" fmla="*/ 265605 w 4627560"/>
              <a:gd name="connsiteY263" fmla="*/ 266266 h 1720995"/>
              <a:gd name="connsiteX264" fmla="*/ 295705 w 4627560"/>
              <a:gd name="connsiteY264" fmla="*/ 266266 h 1720995"/>
              <a:gd name="connsiteX265" fmla="*/ 307282 w 4627560"/>
              <a:gd name="connsiteY265" fmla="*/ 414448 h 1720995"/>
              <a:gd name="connsiteX266" fmla="*/ 279496 w 4627560"/>
              <a:gd name="connsiteY266" fmla="*/ 414448 h 1720995"/>
              <a:gd name="connsiteX267" fmla="*/ 272550 w 4627560"/>
              <a:gd name="connsiteY267" fmla="*/ 331096 h 1720995"/>
              <a:gd name="connsiteX268" fmla="*/ 272550 w 4627560"/>
              <a:gd name="connsiteY268" fmla="*/ 307943 h 1720995"/>
              <a:gd name="connsiteX269" fmla="*/ 265605 w 4627560"/>
              <a:gd name="connsiteY269" fmla="*/ 331096 h 1720995"/>
              <a:gd name="connsiteX270" fmla="*/ 242450 w 4627560"/>
              <a:gd name="connsiteY270" fmla="*/ 388980 h 1720995"/>
              <a:gd name="connsiteX271" fmla="*/ 219298 w 4627560"/>
              <a:gd name="connsiteY271" fmla="*/ 388980 h 1720995"/>
              <a:gd name="connsiteX272" fmla="*/ 196143 w 4627560"/>
              <a:gd name="connsiteY272" fmla="*/ 331096 h 1720995"/>
              <a:gd name="connsiteX273" fmla="*/ 186882 w 4627560"/>
              <a:gd name="connsiteY273" fmla="*/ 307943 h 1720995"/>
              <a:gd name="connsiteX274" fmla="*/ 186882 w 4627560"/>
              <a:gd name="connsiteY274" fmla="*/ 331096 h 1720995"/>
              <a:gd name="connsiteX275" fmla="*/ 179937 w 4627560"/>
              <a:gd name="connsiteY275" fmla="*/ 414448 h 1720995"/>
              <a:gd name="connsiteX276" fmla="*/ 152152 w 4627560"/>
              <a:gd name="connsiteY276" fmla="*/ 414448 h 1720995"/>
              <a:gd name="connsiteX277" fmla="*/ 163729 w 4627560"/>
              <a:gd name="connsiteY277" fmla="*/ 266266 h 1720995"/>
              <a:gd name="connsiteX278" fmla="*/ 3727060 w 4627560"/>
              <a:gd name="connsiteY278" fmla="*/ 127345 h 1720995"/>
              <a:gd name="connsiteX279" fmla="*/ 3696961 w 4627560"/>
              <a:gd name="connsiteY279" fmla="*/ 141236 h 1720995"/>
              <a:gd name="connsiteX280" fmla="*/ 3710853 w 4627560"/>
              <a:gd name="connsiteY280" fmla="*/ 152813 h 1720995"/>
              <a:gd name="connsiteX281" fmla="*/ 3731692 w 4627560"/>
              <a:gd name="connsiteY281" fmla="*/ 129661 h 1720995"/>
              <a:gd name="connsiteX282" fmla="*/ 3731692 w 4627560"/>
              <a:gd name="connsiteY282" fmla="*/ 127345 h 1720995"/>
              <a:gd name="connsiteX283" fmla="*/ 3727060 w 4627560"/>
              <a:gd name="connsiteY283" fmla="*/ 127345 h 1720995"/>
              <a:gd name="connsiteX284" fmla="*/ 485567 w 4627560"/>
              <a:gd name="connsiteY284" fmla="*/ 127345 h 1720995"/>
              <a:gd name="connsiteX285" fmla="*/ 455467 w 4627560"/>
              <a:gd name="connsiteY285" fmla="*/ 141236 h 1720995"/>
              <a:gd name="connsiteX286" fmla="*/ 469360 w 4627560"/>
              <a:gd name="connsiteY286" fmla="*/ 152813 h 1720995"/>
              <a:gd name="connsiteX287" fmla="*/ 490199 w 4627560"/>
              <a:gd name="connsiteY287" fmla="*/ 129661 h 1720995"/>
              <a:gd name="connsiteX288" fmla="*/ 490199 w 4627560"/>
              <a:gd name="connsiteY288" fmla="*/ 127345 h 1720995"/>
              <a:gd name="connsiteX289" fmla="*/ 485567 w 4627560"/>
              <a:gd name="connsiteY289" fmla="*/ 127345 h 1720995"/>
              <a:gd name="connsiteX290" fmla="*/ 3558040 w 4627560"/>
              <a:gd name="connsiteY290" fmla="*/ 85669 h 1720995"/>
              <a:gd name="connsiteX291" fmla="*/ 3532570 w 4627560"/>
              <a:gd name="connsiteY291" fmla="*/ 118083 h 1720995"/>
              <a:gd name="connsiteX292" fmla="*/ 3558040 w 4627560"/>
              <a:gd name="connsiteY292" fmla="*/ 150498 h 1720995"/>
              <a:gd name="connsiteX293" fmla="*/ 3583509 w 4627560"/>
              <a:gd name="connsiteY293" fmla="*/ 118083 h 1720995"/>
              <a:gd name="connsiteX294" fmla="*/ 3558040 w 4627560"/>
              <a:gd name="connsiteY294" fmla="*/ 85669 h 1720995"/>
              <a:gd name="connsiteX295" fmla="*/ 2909739 w 4627560"/>
              <a:gd name="connsiteY295" fmla="*/ 85669 h 1720995"/>
              <a:gd name="connsiteX296" fmla="*/ 2879639 w 4627560"/>
              <a:gd name="connsiteY296" fmla="*/ 118084 h 1720995"/>
              <a:gd name="connsiteX297" fmla="*/ 2909739 w 4627560"/>
              <a:gd name="connsiteY297" fmla="*/ 150498 h 1720995"/>
              <a:gd name="connsiteX298" fmla="*/ 2939839 w 4627560"/>
              <a:gd name="connsiteY298" fmla="*/ 118084 h 1720995"/>
              <a:gd name="connsiteX299" fmla="*/ 2909739 w 4627560"/>
              <a:gd name="connsiteY299" fmla="*/ 85669 h 1720995"/>
              <a:gd name="connsiteX300" fmla="*/ 3294090 w 4627560"/>
              <a:gd name="connsiteY300" fmla="*/ 83353 h 1720995"/>
              <a:gd name="connsiteX301" fmla="*/ 3273251 w 4627560"/>
              <a:gd name="connsiteY301" fmla="*/ 101876 h 1720995"/>
              <a:gd name="connsiteX302" fmla="*/ 3310297 w 4627560"/>
              <a:gd name="connsiteY302" fmla="*/ 101876 h 1720995"/>
              <a:gd name="connsiteX303" fmla="*/ 3294090 w 4627560"/>
              <a:gd name="connsiteY303" fmla="*/ 83353 h 1720995"/>
              <a:gd name="connsiteX304" fmla="*/ 1937291 w 4627560"/>
              <a:gd name="connsiteY304" fmla="*/ 83353 h 1720995"/>
              <a:gd name="connsiteX305" fmla="*/ 1916452 w 4627560"/>
              <a:gd name="connsiteY305" fmla="*/ 101876 h 1720995"/>
              <a:gd name="connsiteX306" fmla="*/ 1953498 w 4627560"/>
              <a:gd name="connsiteY306" fmla="*/ 101876 h 1720995"/>
              <a:gd name="connsiteX307" fmla="*/ 1937291 w 4627560"/>
              <a:gd name="connsiteY307" fmla="*/ 83353 h 1720995"/>
              <a:gd name="connsiteX308" fmla="*/ 2266071 w 4627560"/>
              <a:gd name="connsiteY308" fmla="*/ 53255 h 1720995"/>
              <a:gd name="connsiteX309" fmla="*/ 2310062 w 4627560"/>
              <a:gd name="connsiteY309" fmla="*/ 53255 h 1720995"/>
              <a:gd name="connsiteX310" fmla="*/ 2310062 w 4627560"/>
              <a:gd name="connsiteY310" fmla="*/ 182914 h 1720995"/>
              <a:gd name="connsiteX311" fmla="*/ 2266071 w 4627560"/>
              <a:gd name="connsiteY311" fmla="*/ 182914 h 1720995"/>
              <a:gd name="connsiteX312" fmla="*/ 2266071 w 4627560"/>
              <a:gd name="connsiteY312" fmla="*/ 53255 h 1720995"/>
              <a:gd name="connsiteX313" fmla="*/ 1647875 w 4627560"/>
              <a:gd name="connsiteY313" fmla="*/ 53255 h 1720995"/>
              <a:gd name="connsiteX314" fmla="*/ 1691866 w 4627560"/>
              <a:gd name="connsiteY314" fmla="*/ 53255 h 1720995"/>
              <a:gd name="connsiteX315" fmla="*/ 1691866 w 4627560"/>
              <a:gd name="connsiteY315" fmla="*/ 182914 h 1720995"/>
              <a:gd name="connsiteX316" fmla="*/ 1647875 w 4627560"/>
              <a:gd name="connsiteY316" fmla="*/ 182914 h 1720995"/>
              <a:gd name="connsiteX317" fmla="*/ 1647875 w 4627560"/>
              <a:gd name="connsiteY317" fmla="*/ 53255 h 1720995"/>
              <a:gd name="connsiteX318" fmla="*/ 3379758 w 4627560"/>
              <a:gd name="connsiteY318" fmla="*/ 53254 h 1720995"/>
              <a:gd name="connsiteX319" fmla="*/ 3382074 w 4627560"/>
              <a:gd name="connsiteY319" fmla="*/ 53254 h 1720995"/>
              <a:gd name="connsiteX320" fmla="*/ 3423749 w 4627560"/>
              <a:gd name="connsiteY320" fmla="*/ 53254 h 1720995"/>
              <a:gd name="connsiteX321" fmla="*/ 3423749 w 4627560"/>
              <a:gd name="connsiteY321" fmla="*/ 76409 h 1720995"/>
              <a:gd name="connsiteX322" fmla="*/ 3423749 w 4627560"/>
              <a:gd name="connsiteY322" fmla="*/ 85670 h 1720995"/>
              <a:gd name="connsiteX323" fmla="*/ 3465426 w 4627560"/>
              <a:gd name="connsiteY323" fmla="*/ 53254 h 1720995"/>
              <a:gd name="connsiteX324" fmla="*/ 3470058 w 4627560"/>
              <a:gd name="connsiteY324" fmla="*/ 53254 h 1720995"/>
              <a:gd name="connsiteX325" fmla="*/ 3470058 w 4627560"/>
              <a:gd name="connsiteY325" fmla="*/ 97246 h 1720995"/>
              <a:gd name="connsiteX326" fmla="*/ 3460795 w 4627560"/>
              <a:gd name="connsiteY326" fmla="*/ 97246 h 1720995"/>
              <a:gd name="connsiteX327" fmla="*/ 3426065 w 4627560"/>
              <a:gd name="connsiteY327" fmla="*/ 120400 h 1720995"/>
              <a:gd name="connsiteX328" fmla="*/ 3423749 w 4627560"/>
              <a:gd name="connsiteY328" fmla="*/ 138923 h 1720995"/>
              <a:gd name="connsiteX329" fmla="*/ 3423749 w 4627560"/>
              <a:gd name="connsiteY329" fmla="*/ 182914 h 1720995"/>
              <a:gd name="connsiteX330" fmla="*/ 3379758 w 4627560"/>
              <a:gd name="connsiteY330" fmla="*/ 182914 h 1720995"/>
              <a:gd name="connsiteX331" fmla="*/ 3379758 w 4627560"/>
              <a:gd name="connsiteY331" fmla="*/ 53254 h 1720995"/>
              <a:gd name="connsiteX332" fmla="*/ 2025275 w 4627560"/>
              <a:gd name="connsiteY332" fmla="*/ 53254 h 1720995"/>
              <a:gd name="connsiteX333" fmla="*/ 2027591 w 4627560"/>
              <a:gd name="connsiteY333" fmla="*/ 53254 h 1720995"/>
              <a:gd name="connsiteX334" fmla="*/ 2069266 w 4627560"/>
              <a:gd name="connsiteY334" fmla="*/ 53254 h 1720995"/>
              <a:gd name="connsiteX335" fmla="*/ 2069266 w 4627560"/>
              <a:gd name="connsiteY335" fmla="*/ 76409 h 1720995"/>
              <a:gd name="connsiteX336" fmla="*/ 2069266 w 4627560"/>
              <a:gd name="connsiteY336" fmla="*/ 85670 h 1720995"/>
              <a:gd name="connsiteX337" fmla="*/ 2110943 w 4627560"/>
              <a:gd name="connsiteY337" fmla="*/ 53254 h 1720995"/>
              <a:gd name="connsiteX338" fmla="*/ 2115573 w 4627560"/>
              <a:gd name="connsiteY338" fmla="*/ 53254 h 1720995"/>
              <a:gd name="connsiteX339" fmla="*/ 2115573 w 4627560"/>
              <a:gd name="connsiteY339" fmla="*/ 97246 h 1720995"/>
              <a:gd name="connsiteX340" fmla="*/ 2106312 w 4627560"/>
              <a:gd name="connsiteY340" fmla="*/ 97246 h 1720995"/>
              <a:gd name="connsiteX341" fmla="*/ 2071582 w 4627560"/>
              <a:gd name="connsiteY341" fmla="*/ 120400 h 1720995"/>
              <a:gd name="connsiteX342" fmla="*/ 2069266 w 4627560"/>
              <a:gd name="connsiteY342" fmla="*/ 138923 h 1720995"/>
              <a:gd name="connsiteX343" fmla="*/ 2069266 w 4627560"/>
              <a:gd name="connsiteY343" fmla="*/ 182914 h 1720995"/>
              <a:gd name="connsiteX344" fmla="*/ 2025275 w 4627560"/>
              <a:gd name="connsiteY344" fmla="*/ 182914 h 1720995"/>
              <a:gd name="connsiteX345" fmla="*/ 2025275 w 4627560"/>
              <a:gd name="connsiteY345" fmla="*/ 53254 h 1720995"/>
              <a:gd name="connsiteX346" fmla="*/ 1712702 w 4627560"/>
              <a:gd name="connsiteY346" fmla="*/ 53254 h 1720995"/>
              <a:gd name="connsiteX347" fmla="*/ 1759009 w 4627560"/>
              <a:gd name="connsiteY347" fmla="*/ 53254 h 1720995"/>
              <a:gd name="connsiteX348" fmla="*/ 1779848 w 4627560"/>
              <a:gd name="connsiteY348" fmla="*/ 122716 h 1720995"/>
              <a:gd name="connsiteX349" fmla="*/ 1784478 w 4627560"/>
              <a:gd name="connsiteY349" fmla="*/ 145868 h 1720995"/>
              <a:gd name="connsiteX350" fmla="*/ 1789109 w 4627560"/>
              <a:gd name="connsiteY350" fmla="*/ 122716 h 1720995"/>
              <a:gd name="connsiteX351" fmla="*/ 1809948 w 4627560"/>
              <a:gd name="connsiteY351" fmla="*/ 53254 h 1720995"/>
              <a:gd name="connsiteX352" fmla="*/ 1856255 w 4627560"/>
              <a:gd name="connsiteY352" fmla="*/ 53254 h 1720995"/>
              <a:gd name="connsiteX353" fmla="*/ 1812262 w 4627560"/>
              <a:gd name="connsiteY353" fmla="*/ 185230 h 1720995"/>
              <a:gd name="connsiteX354" fmla="*/ 1759009 w 4627560"/>
              <a:gd name="connsiteY354" fmla="*/ 185230 h 1720995"/>
              <a:gd name="connsiteX355" fmla="*/ 1712702 w 4627560"/>
              <a:gd name="connsiteY355" fmla="*/ 53254 h 1720995"/>
              <a:gd name="connsiteX356" fmla="*/ 304969 w 4627560"/>
              <a:gd name="connsiteY356" fmla="*/ 53254 h 1720995"/>
              <a:gd name="connsiteX357" fmla="*/ 307285 w 4627560"/>
              <a:gd name="connsiteY357" fmla="*/ 53254 h 1720995"/>
              <a:gd name="connsiteX358" fmla="*/ 348960 w 4627560"/>
              <a:gd name="connsiteY358" fmla="*/ 53254 h 1720995"/>
              <a:gd name="connsiteX359" fmla="*/ 348960 w 4627560"/>
              <a:gd name="connsiteY359" fmla="*/ 76409 h 1720995"/>
              <a:gd name="connsiteX360" fmla="*/ 348960 w 4627560"/>
              <a:gd name="connsiteY360" fmla="*/ 85670 h 1720995"/>
              <a:gd name="connsiteX361" fmla="*/ 390637 w 4627560"/>
              <a:gd name="connsiteY361" fmla="*/ 53254 h 1720995"/>
              <a:gd name="connsiteX362" fmla="*/ 395267 w 4627560"/>
              <a:gd name="connsiteY362" fmla="*/ 53254 h 1720995"/>
              <a:gd name="connsiteX363" fmla="*/ 395267 w 4627560"/>
              <a:gd name="connsiteY363" fmla="*/ 97246 h 1720995"/>
              <a:gd name="connsiteX364" fmla="*/ 386005 w 4627560"/>
              <a:gd name="connsiteY364" fmla="*/ 97246 h 1720995"/>
              <a:gd name="connsiteX365" fmla="*/ 351276 w 4627560"/>
              <a:gd name="connsiteY365" fmla="*/ 120400 h 1720995"/>
              <a:gd name="connsiteX366" fmla="*/ 348960 w 4627560"/>
              <a:gd name="connsiteY366" fmla="*/ 138923 h 1720995"/>
              <a:gd name="connsiteX367" fmla="*/ 348960 w 4627560"/>
              <a:gd name="connsiteY367" fmla="*/ 182914 h 1720995"/>
              <a:gd name="connsiteX368" fmla="*/ 304969 w 4627560"/>
              <a:gd name="connsiteY368" fmla="*/ 182914 h 1720995"/>
              <a:gd name="connsiteX369" fmla="*/ 304969 w 4627560"/>
              <a:gd name="connsiteY369" fmla="*/ 53254 h 1720995"/>
              <a:gd name="connsiteX370" fmla="*/ 3893766 w 4627560"/>
              <a:gd name="connsiteY370" fmla="*/ 50938 h 1720995"/>
              <a:gd name="connsiteX371" fmla="*/ 3930813 w 4627560"/>
              <a:gd name="connsiteY371" fmla="*/ 74093 h 1720995"/>
              <a:gd name="connsiteX372" fmla="*/ 3972489 w 4627560"/>
              <a:gd name="connsiteY372" fmla="*/ 50938 h 1720995"/>
              <a:gd name="connsiteX373" fmla="*/ 4014166 w 4627560"/>
              <a:gd name="connsiteY373" fmla="*/ 99561 h 1720995"/>
              <a:gd name="connsiteX374" fmla="*/ 4014166 w 4627560"/>
              <a:gd name="connsiteY374" fmla="*/ 182914 h 1720995"/>
              <a:gd name="connsiteX375" fmla="*/ 3970173 w 4627560"/>
              <a:gd name="connsiteY375" fmla="*/ 182914 h 1720995"/>
              <a:gd name="connsiteX376" fmla="*/ 3970173 w 4627560"/>
              <a:gd name="connsiteY376" fmla="*/ 104191 h 1720995"/>
              <a:gd name="connsiteX377" fmla="*/ 3960912 w 4627560"/>
              <a:gd name="connsiteY377" fmla="*/ 87984 h 1720995"/>
              <a:gd name="connsiteX378" fmla="*/ 3937759 w 4627560"/>
              <a:gd name="connsiteY378" fmla="*/ 113452 h 1720995"/>
              <a:gd name="connsiteX379" fmla="*/ 3937759 w 4627560"/>
              <a:gd name="connsiteY379" fmla="*/ 129661 h 1720995"/>
              <a:gd name="connsiteX380" fmla="*/ 3937759 w 4627560"/>
              <a:gd name="connsiteY380" fmla="*/ 182914 h 1720995"/>
              <a:gd name="connsiteX381" fmla="*/ 3893766 w 4627560"/>
              <a:gd name="connsiteY381" fmla="*/ 182914 h 1720995"/>
              <a:gd name="connsiteX382" fmla="*/ 3893766 w 4627560"/>
              <a:gd name="connsiteY382" fmla="*/ 104191 h 1720995"/>
              <a:gd name="connsiteX383" fmla="*/ 3884505 w 4627560"/>
              <a:gd name="connsiteY383" fmla="*/ 87984 h 1720995"/>
              <a:gd name="connsiteX384" fmla="*/ 3861352 w 4627560"/>
              <a:gd name="connsiteY384" fmla="*/ 111138 h 1720995"/>
              <a:gd name="connsiteX385" fmla="*/ 3859036 w 4627560"/>
              <a:gd name="connsiteY385" fmla="*/ 127345 h 1720995"/>
              <a:gd name="connsiteX386" fmla="*/ 3859036 w 4627560"/>
              <a:gd name="connsiteY386" fmla="*/ 182914 h 1720995"/>
              <a:gd name="connsiteX387" fmla="*/ 3815045 w 4627560"/>
              <a:gd name="connsiteY387" fmla="*/ 182914 h 1720995"/>
              <a:gd name="connsiteX388" fmla="*/ 3815045 w 4627560"/>
              <a:gd name="connsiteY388" fmla="*/ 53254 h 1720995"/>
              <a:gd name="connsiteX389" fmla="*/ 3854406 w 4627560"/>
              <a:gd name="connsiteY389" fmla="*/ 53254 h 1720995"/>
              <a:gd name="connsiteX390" fmla="*/ 3854406 w 4627560"/>
              <a:gd name="connsiteY390" fmla="*/ 64831 h 1720995"/>
              <a:gd name="connsiteX391" fmla="*/ 3854406 w 4627560"/>
              <a:gd name="connsiteY391" fmla="*/ 74093 h 1720995"/>
              <a:gd name="connsiteX392" fmla="*/ 3893766 w 4627560"/>
              <a:gd name="connsiteY392" fmla="*/ 50938 h 1720995"/>
              <a:gd name="connsiteX393" fmla="*/ 3717799 w 4627560"/>
              <a:gd name="connsiteY393" fmla="*/ 50938 h 1720995"/>
              <a:gd name="connsiteX394" fmla="*/ 3777999 w 4627560"/>
              <a:gd name="connsiteY394" fmla="*/ 104191 h 1720995"/>
              <a:gd name="connsiteX395" fmla="*/ 3777999 w 4627560"/>
              <a:gd name="connsiteY395" fmla="*/ 182913 h 1720995"/>
              <a:gd name="connsiteX396" fmla="*/ 3738638 w 4627560"/>
              <a:gd name="connsiteY396" fmla="*/ 182913 h 1720995"/>
              <a:gd name="connsiteX397" fmla="*/ 3738638 w 4627560"/>
              <a:gd name="connsiteY397" fmla="*/ 175967 h 1720995"/>
              <a:gd name="connsiteX398" fmla="*/ 3738638 w 4627560"/>
              <a:gd name="connsiteY398" fmla="*/ 166706 h 1720995"/>
              <a:gd name="connsiteX399" fmla="*/ 3701592 w 4627560"/>
              <a:gd name="connsiteY399" fmla="*/ 185229 h 1720995"/>
              <a:gd name="connsiteX400" fmla="*/ 3657601 w 4627560"/>
              <a:gd name="connsiteY400" fmla="*/ 143552 h 1720995"/>
              <a:gd name="connsiteX401" fmla="*/ 3731692 w 4627560"/>
              <a:gd name="connsiteY401" fmla="*/ 101877 h 1720995"/>
              <a:gd name="connsiteX402" fmla="*/ 3713169 w 4627560"/>
              <a:gd name="connsiteY402" fmla="*/ 85668 h 1720995"/>
              <a:gd name="connsiteX403" fmla="*/ 3678438 w 4627560"/>
              <a:gd name="connsiteY403" fmla="*/ 97245 h 1720995"/>
              <a:gd name="connsiteX404" fmla="*/ 3662231 w 4627560"/>
              <a:gd name="connsiteY404" fmla="*/ 67145 h 1720995"/>
              <a:gd name="connsiteX405" fmla="*/ 3717799 w 4627560"/>
              <a:gd name="connsiteY405" fmla="*/ 50938 h 1720995"/>
              <a:gd name="connsiteX406" fmla="*/ 2187348 w 4627560"/>
              <a:gd name="connsiteY406" fmla="*/ 50938 h 1720995"/>
              <a:gd name="connsiteX407" fmla="*/ 2233655 w 4627560"/>
              <a:gd name="connsiteY407" fmla="*/ 64831 h 1720995"/>
              <a:gd name="connsiteX408" fmla="*/ 2219764 w 4627560"/>
              <a:gd name="connsiteY408" fmla="*/ 97245 h 1720995"/>
              <a:gd name="connsiteX409" fmla="*/ 2189664 w 4627560"/>
              <a:gd name="connsiteY409" fmla="*/ 85668 h 1720995"/>
              <a:gd name="connsiteX410" fmla="*/ 2175771 w 4627560"/>
              <a:gd name="connsiteY410" fmla="*/ 92615 h 1720995"/>
              <a:gd name="connsiteX411" fmla="*/ 2238287 w 4627560"/>
              <a:gd name="connsiteY411" fmla="*/ 145868 h 1720995"/>
              <a:gd name="connsiteX412" fmla="*/ 2185033 w 4627560"/>
              <a:gd name="connsiteY412" fmla="*/ 187545 h 1720995"/>
              <a:gd name="connsiteX413" fmla="*/ 2131780 w 4627560"/>
              <a:gd name="connsiteY413" fmla="*/ 169020 h 1720995"/>
              <a:gd name="connsiteX414" fmla="*/ 2150303 w 4627560"/>
              <a:gd name="connsiteY414" fmla="*/ 138922 h 1720995"/>
              <a:gd name="connsiteX415" fmla="*/ 2182718 w 4627560"/>
              <a:gd name="connsiteY415" fmla="*/ 152813 h 1720995"/>
              <a:gd name="connsiteX416" fmla="*/ 2196610 w 4627560"/>
              <a:gd name="connsiteY416" fmla="*/ 145868 h 1720995"/>
              <a:gd name="connsiteX417" fmla="*/ 2134096 w 4627560"/>
              <a:gd name="connsiteY417" fmla="*/ 90300 h 1720995"/>
              <a:gd name="connsiteX418" fmla="*/ 2187348 w 4627560"/>
              <a:gd name="connsiteY418" fmla="*/ 50938 h 1720995"/>
              <a:gd name="connsiteX419" fmla="*/ 1564521 w 4627560"/>
              <a:gd name="connsiteY419" fmla="*/ 50938 h 1720995"/>
              <a:gd name="connsiteX420" fmla="*/ 1610828 w 4627560"/>
              <a:gd name="connsiteY420" fmla="*/ 99561 h 1720995"/>
              <a:gd name="connsiteX421" fmla="*/ 1610828 w 4627560"/>
              <a:gd name="connsiteY421" fmla="*/ 182914 h 1720995"/>
              <a:gd name="connsiteX422" fmla="*/ 1569152 w 4627560"/>
              <a:gd name="connsiteY422" fmla="*/ 182914 h 1720995"/>
              <a:gd name="connsiteX423" fmla="*/ 1569152 w 4627560"/>
              <a:gd name="connsiteY423" fmla="*/ 106507 h 1720995"/>
              <a:gd name="connsiteX424" fmla="*/ 1555260 w 4627560"/>
              <a:gd name="connsiteY424" fmla="*/ 90300 h 1720995"/>
              <a:gd name="connsiteX425" fmla="*/ 1529791 w 4627560"/>
              <a:gd name="connsiteY425" fmla="*/ 108823 h 1720995"/>
              <a:gd name="connsiteX426" fmla="*/ 1527475 w 4627560"/>
              <a:gd name="connsiteY426" fmla="*/ 125030 h 1720995"/>
              <a:gd name="connsiteX427" fmla="*/ 1527475 w 4627560"/>
              <a:gd name="connsiteY427" fmla="*/ 182914 h 1720995"/>
              <a:gd name="connsiteX428" fmla="*/ 1483484 w 4627560"/>
              <a:gd name="connsiteY428" fmla="*/ 182914 h 1720995"/>
              <a:gd name="connsiteX429" fmla="*/ 1483484 w 4627560"/>
              <a:gd name="connsiteY429" fmla="*/ 53254 h 1720995"/>
              <a:gd name="connsiteX430" fmla="*/ 1522846 w 4627560"/>
              <a:gd name="connsiteY430" fmla="*/ 53254 h 1720995"/>
              <a:gd name="connsiteX431" fmla="*/ 1522846 w 4627560"/>
              <a:gd name="connsiteY431" fmla="*/ 64831 h 1720995"/>
              <a:gd name="connsiteX432" fmla="*/ 1522846 w 4627560"/>
              <a:gd name="connsiteY432" fmla="*/ 74093 h 1720995"/>
              <a:gd name="connsiteX433" fmla="*/ 1564521 w 4627560"/>
              <a:gd name="connsiteY433" fmla="*/ 50938 h 1720995"/>
              <a:gd name="connsiteX434" fmla="*/ 1145442 w 4627560"/>
              <a:gd name="connsiteY434" fmla="*/ 50938 h 1720995"/>
              <a:gd name="connsiteX435" fmla="*/ 1191749 w 4627560"/>
              <a:gd name="connsiteY435" fmla="*/ 64831 h 1720995"/>
              <a:gd name="connsiteX436" fmla="*/ 1175542 w 4627560"/>
              <a:gd name="connsiteY436" fmla="*/ 97245 h 1720995"/>
              <a:gd name="connsiteX437" fmla="*/ 1145442 w 4627560"/>
              <a:gd name="connsiteY437" fmla="*/ 85668 h 1720995"/>
              <a:gd name="connsiteX438" fmla="*/ 1131549 w 4627560"/>
              <a:gd name="connsiteY438" fmla="*/ 92615 h 1720995"/>
              <a:gd name="connsiteX439" fmla="*/ 1194065 w 4627560"/>
              <a:gd name="connsiteY439" fmla="*/ 145868 h 1720995"/>
              <a:gd name="connsiteX440" fmla="*/ 1140811 w 4627560"/>
              <a:gd name="connsiteY440" fmla="*/ 187545 h 1720995"/>
              <a:gd name="connsiteX441" fmla="*/ 1087558 w 4627560"/>
              <a:gd name="connsiteY441" fmla="*/ 169020 h 1720995"/>
              <a:gd name="connsiteX442" fmla="*/ 1108397 w 4627560"/>
              <a:gd name="connsiteY442" fmla="*/ 138922 h 1720995"/>
              <a:gd name="connsiteX443" fmla="*/ 1140811 w 4627560"/>
              <a:gd name="connsiteY443" fmla="*/ 152813 h 1720995"/>
              <a:gd name="connsiteX444" fmla="*/ 1154703 w 4627560"/>
              <a:gd name="connsiteY444" fmla="*/ 145868 h 1720995"/>
              <a:gd name="connsiteX445" fmla="*/ 1092190 w 4627560"/>
              <a:gd name="connsiteY445" fmla="*/ 90300 h 1720995"/>
              <a:gd name="connsiteX446" fmla="*/ 1145442 w 4627560"/>
              <a:gd name="connsiteY446" fmla="*/ 50938 h 1720995"/>
              <a:gd name="connsiteX447" fmla="*/ 1018099 w 4627560"/>
              <a:gd name="connsiteY447" fmla="*/ 50938 h 1720995"/>
              <a:gd name="connsiteX448" fmla="*/ 1062090 w 4627560"/>
              <a:gd name="connsiteY448" fmla="*/ 50938 h 1720995"/>
              <a:gd name="connsiteX449" fmla="*/ 1062090 w 4627560"/>
              <a:gd name="connsiteY449" fmla="*/ 182913 h 1720995"/>
              <a:gd name="connsiteX450" fmla="*/ 1020415 w 4627560"/>
              <a:gd name="connsiteY450" fmla="*/ 182913 h 1720995"/>
              <a:gd name="connsiteX451" fmla="*/ 1020415 w 4627560"/>
              <a:gd name="connsiteY451" fmla="*/ 171336 h 1720995"/>
              <a:gd name="connsiteX452" fmla="*/ 1020415 w 4627560"/>
              <a:gd name="connsiteY452" fmla="*/ 162075 h 1720995"/>
              <a:gd name="connsiteX453" fmla="*/ 978738 w 4627560"/>
              <a:gd name="connsiteY453" fmla="*/ 185229 h 1720995"/>
              <a:gd name="connsiteX454" fmla="*/ 932431 w 4627560"/>
              <a:gd name="connsiteY454" fmla="*/ 136606 h 1720995"/>
              <a:gd name="connsiteX455" fmla="*/ 932431 w 4627560"/>
              <a:gd name="connsiteY455" fmla="*/ 53254 h 1720995"/>
              <a:gd name="connsiteX456" fmla="*/ 976422 w 4627560"/>
              <a:gd name="connsiteY456" fmla="*/ 53254 h 1720995"/>
              <a:gd name="connsiteX457" fmla="*/ 976422 w 4627560"/>
              <a:gd name="connsiteY457" fmla="*/ 129661 h 1720995"/>
              <a:gd name="connsiteX458" fmla="*/ 990315 w 4627560"/>
              <a:gd name="connsiteY458" fmla="*/ 145868 h 1720995"/>
              <a:gd name="connsiteX459" fmla="*/ 1018099 w 4627560"/>
              <a:gd name="connsiteY459" fmla="*/ 108822 h 1720995"/>
              <a:gd name="connsiteX460" fmla="*/ 1018099 w 4627560"/>
              <a:gd name="connsiteY460" fmla="*/ 50938 h 1720995"/>
              <a:gd name="connsiteX461" fmla="*/ 774986 w 4627560"/>
              <a:gd name="connsiteY461" fmla="*/ 50938 h 1720995"/>
              <a:gd name="connsiteX462" fmla="*/ 812032 w 4627560"/>
              <a:gd name="connsiteY462" fmla="*/ 74093 h 1720995"/>
              <a:gd name="connsiteX463" fmla="*/ 853708 w 4627560"/>
              <a:gd name="connsiteY463" fmla="*/ 50938 h 1720995"/>
              <a:gd name="connsiteX464" fmla="*/ 895385 w 4627560"/>
              <a:gd name="connsiteY464" fmla="*/ 99561 h 1720995"/>
              <a:gd name="connsiteX465" fmla="*/ 895385 w 4627560"/>
              <a:gd name="connsiteY465" fmla="*/ 182914 h 1720995"/>
              <a:gd name="connsiteX466" fmla="*/ 851393 w 4627560"/>
              <a:gd name="connsiteY466" fmla="*/ 182914 h 1720995"/>
              <a:gd name="connsiteX467" fmla="*/ 851393 w 4627560"/>
              <a:gd name="connsiteY467" fmla="*/ 104191 h 1720995"/>
              <a:gd name="connsiteX468" fmla="*/ 842131 w 4627560"/>
              <a:gd name="connsiteY468" fmla="*/ 87984 h 1720995"/>
              <a:gd name="connsiteX469" fmla="*/ 818979 w 4627560"/>
              <a:gd name="connsiteY469" fmla="*/ 113452 h 1720995"/>
              <a:gd name="connsiteX470" fmla="*/ 818979 w 4627560"/>
              <a:gd name="connsiteY470" fmla="*/ 129661 h 1720995"/>
              <a:gd name="connsiteX471" fmla="*/ 818979 w 4627560"/>
              <a:gd name="connsiteY471" fmla="*/ 182914 h 1720995"/>
              <a:gd name="connsiteX472" fmla="*/ 774986 w 4627560"/>
              <a:gd name="connsiteY472" fmla="*/ 182914 h 1720995"/>
              <a:gd name="connsiteX473" fmla="*/ 774986 w 4627560"/>
              <a:gd name="connsiteY473" fmla="*/ 104191 h 1720995"/>
              <a:gd name="connsiteX474" fmla="*/ 765725 w 4627560"/>
              <a:gd name="connsiteY474" fmla="*/ 87984 h 1720995"/>
              <a:gd name="connsiteX475" fmla="*/ 742572 w 4627560"/>
              <a:gd name="connsiteY475" fmla="*/ 111138 h 1720995"/>
              <a:gd name="connsiteX476" fmla="*/ 740256 w 4627560"/>
              <a:gd name="connsiteY476" fmla="*/ 127345 h 1720995"/>
              <a:gd name="connsiteX477" fmla="*/ 740256 w 4627560"/>
              <a:gd name="connsiteY477" fmla="*/ 182914 h 1720995"/>
              <a:gd name="connsiteX478" fmla="*/ 696265 w 4627560"/>
              <a:gd name="connsiteY478" fmla="*/ 182914 h 1720995"/>
              <a:gd name="connsiteX479" fmla="*/ 696265 w 4627560"/>
              <a:gd name="connsiteY479" fmla="*/ 53254 h 1720995"/>
              <a:gd name="connsiteX480" fmla="*/ 735627 w 4627560"/>
              <a:gd name="connsiteY480" fmla="*/ 53254 h 1720995"/>
              <a:gd name="connsiteX481" fmla="*/ 735627 w 4627560"/>
              <a:gd name="connsiteY481" fmla="*/ 64831 h 1720995"/>
              <a:gd name="connsiteX482" fmla="*/ 735627 w 4627560"/>
              <a:gd name="connsiteY482" fmla="*/ 74093 h 1720995"/>
              <a:gd name="connsiteX483" fmla="*/ 774986 w 4627560"/>
              <a:gd name="connsiteY483" fmla="*/ 50938 h 1720995"/>
              <a:gd name="connsiteX484" fmla="*/ 615226 w 4627560"/>
              <a:gd name="connsiteY484" fmla="*/ 50938 h 1720995"/>
              <a:gd name="connsiteX485" fmla="*/ 661534 w 4627560"/>
              <a:gd name="connsiteY485" fmla="*/ 64831 h 1720995"/>
              <a:gd name="connsiteX486" fmla="*/ 647642 w 4627560"/>
              <a:gd name="connsiteY486" fmla="*/ 97245 h 1720995"/>
              <a:gd name="connsiteX487" fmla="*/ 617542 w 4627560"/>
              <a:gd name="connsiteY487" fmla="*/ 85668 h 1720995"/>
              <a:gd name="connsiteX488" fmla="*/ 603649 w 4627560"/>
              <a:gd name="connsiteY488" fmla="*/ 92615 h 1720995"/>
              <a:gd name="connsiteX489" fmla="*/ 666165 w 4627560"/>
              <a:gd name="connsiteY489" fmla="*/ 145868 h 1720995"/>
              <a:gd name="connsiteX490" fmla="*/ 612910 w 4627560"/>
              <a:gd name="connsiteY490" fmla="*/ 187545 h 1720995"/>
              <a:gd name="connsiteX491" fmla="*/ 559659 w 4627560"/>
              <a:gd name="connsiteY491" fmla="*/ 169020 h 1720995"/>
              <a:gd name="connsiteX492" fmla="*/ 578181 w 4627560"/>
              <a:gd name="connsiteY492" fmla="*/ 138922 h 1720995"/>
              <a:gd name="connsiteX493" fmla="*/ 610596 w 4627560"/>
              <a:gd name="connsiteY493" fmla="*/ 152813 h 1720995"/>
              <a:gd name="connsiteX494" fmla="*/ 624487 w 4627560"/>
              <a:gd name="connsiteY494" fmla="*/ 145868 h 1720995"/>
              <a:gd name="connsiteX495" fmla="*/ 561974 w 4627560"/>
              <a:gd name="connsiteY495" fmla="*/ 90300 h 1720995"/>
              <a:gd name="connsiteX496" fmla="*/ 615226 w 4627560"/>
              <a:gd name="connsiteY496" fmla="*/ 50938 h 1720995"/>
              <a:gd name="connsiteX497" fmla="*/ 473990 w 4627560"/>
              <a:gd name="connsiteY497" fmla="*/ 50938 h 1720995"/>
              <a:gd name="connsiteX498" fmla="*/ 534191 w 4627560"/>
              <a:gd name="connsiteY498" fmla="*/ 104191 h 1720995"/>
              <a:gd name="connsiteX499" fmla="*/ 534191 w 4627560"/>
              <a:gd name="connsiteY499" fmla="*/ 182913 h 1720995"/>
              <a:gd name="connsiteX500" fmla="*/ 494828 w 4627560"/>
              <a:gd name="connsiteY500" fmla="*/ 182913 h 1720995"/>
              <a:gd name="connsiteX501" fmla="*/ 494828 w 4627560"/>
              <a:gd name="connsiteY501" fmla="*/ 175967 h 1720995"/>
              <a:gd name="connsiteX502" fmla="*/ 494828 w 4627560"/>
              <a:gd name="connsiteY502" fmla="*/ 166706 h 1720995"/>
              <a:gd name="connsiteX503" fmla="*/ 457784 w 4627560"/>
              <a:gd name="connsiteY503" fmla="*/ 185229 h 1720995"/>
              <a:gd name="connsiteX504" fmla="*/ 413792 w 4627560"/>
              <a:gd name="connsiteY504" fmla="*/ 143552 h 1720995"/>
              <a:gd name="connsiteX505" fmla="*/ 487882 w 4627560"/>
              <a:gd name="connsiteY505" fmla="*/ 101877 h 1720995"/>
              <a:gd name="connsiteX506" fmla="*/ 469360 w 4627560"/>
              <a:gd name="connsiteY506" fmla="*/ 85668 h 1720995"/>
              <a:gd name="connsiteX507" fmla="*/ 434629 w 4627560"/>
              <a:gd name="connsiteY507" fmla="*/ 97245 h 1720995"/>
              <a:gd name="connsiteX508" fmla="*/ 418422 w 4627560"/>
              <a:gd name="connsiteY508" fmla="*/ 67145 h 1720995"/>
              <a:gd name="connsiteX509" fmla="*/ 473990 w 4627560"/>
              <a:gd name="connsiteY509" fmla="*/ 50938 h 1720995"/>
              <a:gd name="connsiteX510" fmla="*/ 3291774 w 4627560"/>
              <a:gd name="connsiteY510" fmla="*/ 48623 h 1720995"/>
              <a:gd name="connsiteX511" fmla="*/ 3351972 w 4627560"/>
              <a:gd name="connsiteY511" fmla="*/ 111137 h 1720995"/>
              <a:gd name="connsiteX512" fmla="*/ 3351972 w 4627560"/>
              <a:gd name="connsiteY512" fmla="*/ 125030 h 1720995"/>
              <a:gd name="connsiteX513" fmla="*/ 3268619 w 4627560"/>
              <a:gd name="connsiteY513" fmla="*/ 125030 h 1720995"/>
              <a:gd name="connsiteX514" fmla="*/ 3298719 w 4627560"/>
              <a:gd name="connsiteY514" fmla="*/ 148183 h 1720995"/>
              <a:gd name="connsiteX515" fmla="*/ 3335765 w 4627560"/>
              <a:gd name="connsiteY515" fmla="*/ 134291 h 1720995"/>
              <a:gd name="connsiteX516" fmla="*/ 3351972 w 4627560"/>
              <a:gd name="connsiteY516" fmla="*/ 164391 h 1720995"/>
              <a:gd name="connsiteX517" fmla="*/ 3296404 w 4627560"/>
              <a:gd name="connsiteY517" fmla="*/ 182914 h 1720995"/>
              <a:gd name="connsiteX518" fmla="*/ 3224628 w 4627560"/>
              <a:gd name="connsiteY518" fmla="*/ 113453 h 1720995"/>
              <a:gd name="connsiteX519" fmla="*/ 3291774 w 4627560"/>
              <a:gd name="connsiteY519" fmla="*/ 48623 h 1720995"/>
              <a:gd name="connsiteX520" fmla="*/ 2909739 w 4627560"/>
              <a:gd name="connsiteY520" fmla="*/ 48623 h 1720995"/>
              <a:gd name="connsiteX521" fmla="*/ 2983830 w 4627560"/>
              <a:gd name="connsiteY521" fmla="*/ 118084 h 1720995"/>
              <a:gd name="connsiteX522" fmla="*/ 2909739 w 4627560"/>
              <a:gd name="connsiteY522" fmla="*/ 185228 h 1720995"/>
              <a:gd name="connsiteX523" fmla="*/ 2835648 w 4627560"/>
              <a:gd name="connsiteY523" fmla="*/ 118084 h 1720995"/>
              <a:gd name="connsiteX524" fmla="*/ 2909739 w 4627560"/>
              <a:gd name="connsiteY524" fmla="*/ 48623 h 1720995"/>
              <a:gd name="connsiteX525" fmla="*/ 2439724 w 4627560"/>
              <a:gd name="connsiteY525" fmla="*/ 48623 h 1720995"/>
              <a:gd name="connsiteX526" fmla="*/ 2490663 w 4627560"/>
              <a:gd name="connsiteY526" fmla="*/ 48623 h 1720995"/>
              <a:gd name="connsiteX527" fmla="*/ 2509185 w 4627560"/>
              <a:gd name="connsiteY527" fmla="*/ 108823 h 1720995"/>
              <a:gd name="connsiteX528" fmla="*/ 2513815 w 4627560"/>
              <a:gd name="connsiteY528" fmla="*/ 129660 h 1720995"/>
              <a:gd name="connsiteX529" fmla="*/ 2518447 w 4627560"/>
              <a:gd name="connsiteY529" fmla="*/ 111137 h 1720995"/>
              <a:gd name="connsiteX530" fmla="*/ 2534654 w 4627560"/>
              <a:gd name="connsiteY530" fmla="*/ 50939 h 1720995"/>
              <a:gd name="connsiteX531" fmla="*/ 2583277 w 4627560"/>
              <a:gd name="connsiteY531" fmla="*/ 50939 h 1720995"/>
              <a:gd name="connsiteX532" fmla="*/ 2530022 w 4627560"/>
              <a:gd name="connsiteY532" fmla="*/ 196806 h 1720995"/>
              <a:gd name="connsiteX533" fmla="*/ 2474454 w 4627560"/>
              <a:gd name="connsiteY533" fmla="*/ 236167 h 1720995"/>
              <a:gd name="connsiteX534" fmla="*/ 2444354 w 4627560"/>
              <a:gd name="connsiteY534" fmla="*/ 226906 h 1720995"/>
              <a:gd name="connsiteX535" fmla="*/ 2458247 w 4627560"/>
              <a:gd name="connsiteY535" fmla="*/ 194490 h 1720995"/>
              <a:gd name="connsiteX536" fmla="*/ 2472138 w 4627560"/>
              <a:gd name="connsiteY536" fmla="*/ 199122 h 1720995"/>
              <a:gd name="connsiteX537" fmla="*/ 2492977 w 4627560"/>
              <a:gd name="connsiteY537" fmla="*/ 185229 h 1720995"/>
              <a:gd name="connsiteX538" fmla="*/ 2495293 w 4627560"/>
              <a:gd name="connsiteY538" fmla="*/ 178283 h 1720995"/>
              <a:gd name="connsiteX539" fmla="*/ 2439724 w 4627560"/>
              <a:gd name="connsiteY539" fmla="*/ 48623 h 1720995"/>
              <a:gd name="connsiteX540" fmla="*/ 1937291 w 4627560"/>
              <a:gd name="connsiteY540" fmla="*/ 48623 h 1720995"/>
              <a:gd name="connsiteX541" fmla="*/ 1997489 w 4627560"/>
              <a:gd name="connsiteY541" fmla="*/ 111137 h 1720995"/>
              <a:gd name="connsiteX542" fmla="*/ 1997489 w 4627560"/>
              <a:gd name="connsiteY542" fmla="*/ 125030 h 1720995"/>
              <a:gd name="connsiteX543" fmla="*/ 1914136 w 4627560"/>
              <a:gd name="connsiteY543" fmla="*/ 125030 h 1720995"/>
              <a:gd name="connsiteX544" fmla="*/ 1944236 w 4627560"/>
              <a:gd name="connsiteY544" fmla="*/ 148183 h 1720995"/>
              <a:gd name="connsiteX545" fmla="*/ 1981282 w 4627560"/>
              <a:gd name="connsiteY545" fmla="*/ 134291 h 1720995"/>
              <a:gd name="connsiteX546" fmla="*/ 1997489 w 4627560"/>
              <a:gd name="connsiteY546" fmla="*/ 164391 h 1720995"/>
              <a:gd name="connsiteX547" fmla="*/ 1941921 w 4627560"/>
              <a:gd name="connsiteY547" fmla="*/ 182914 h 1720995"/>
              <a:gd name="connsiteX548" fmla="*/ 1870145 w 4627560"/>
              <a:gd name="connsiteY548" fmla="*/ 113453 h 1720995"/>
              <a:gd name="connsiteX549" fmla="*/ 1937291 w 4627560"/>
              <a:gd name="connsiteY549" fmla="*/ 48623 h 1720995"/>
              <a:gd name="connsiteX550" fmla="*/ 2717566 w 4627560"/>
              <a:gd name="connsiteY550" fmla="*/ 39362 h 1720995"/>
              <a:gd name="connsiteX551" fmla="*/ 2717566 w 4627560"/>
              <a:gd name="connsiteY551" fmla="*/ 83353 h 1720995"/>
              <a:gd name="connsiteX552" fmla="*/ 2736089 w 4627560"/>
              <a:gd name="connsiteY552" fmla="*/ 83353 h 1720995"/>
              <a:gd name="connsiteX553" fmla="*/ 2759241 w 4627560"/>
              <a:gd name="connsiteY553" fmla="*/ 60200 h 1720995"/>
              <a:gd name="connsiteX554" fmla="*/ 2731457 w 4627560"/>
              <a:gd name="connsiteY554" fmla="*/ 39362 h 1720995"/>
              <a:gd name="connsiteX555" fmla="*/ 2717566 w 4627560"/>
              <a:gd name="connsiteY555" fmla="*/ 39362 h 1720995"/>
              <a:gd name="connsiteX556" fmla="*/ 3132014 w 4627560"/>
              <a:gd name="connsiteY556" fmla="*/ 18523 h 1720995"/>
              <a:gd name="connsiteX557" fmla="*/ 3173691 w 4627560"/>
              <a:gd name="connsiteY557" fmla="*/ 18523 h 1720995"/>
              <a:gd name="connsiteX558" fmla="*/ 3173691 w 4627560"/>
              <a:gd name="connsiteY558" fmla="*/ 55569 h 1720995"/>
              <a:gd name="connsiteX559" fmla="*/ 3201475 w 4627560"/>
              <a:gd name="connsiteY559" fmla="*/ 55569 h 1720995"/>
              <a:gd name="connsiteX560" fmla="*/ 3201475 w 4627560"/>
              <a:gd name="connsiteY560" fmla="*/ 90299 h 1720995"/>
              <a:gd name="connsiteX561" fmla="*/ 3173691 w 4627560"/>
              <a:gd name="connsiteY561" fmla="*/ 90299 h 1720995"/>
              <a:gd name="connsiteX562" fmla="*/ 3173691 w 4627560"/>
              <a:gd name="connsiteY562" fmla="*/ 129660 h 1720995"/>
              <a:gd name="connsiteX563" fmla="*/ 3196844 w 4627560"/>
              <a:gd name="connsiteY563" fmla="*/ 145867 h 1720995"/>
              <a:gd name="connsiteX564" fmla="*/ 3203791 w 4627560"/>
              <a:gd name="connsiteY564" fmla="*/ 145867 h 1720995"/>
              <a:gd name="connsiteX565" fmla="*/ 3203791 w 4627560"/>
              <a:gd name="connsiteY565" fmla="*/ 185228 h 1720995"/>
              <a:gd name="connsiteX566" fmla="*/ 3192214 w 4627560"/>
              <a:gd name="connsiteY566" fmla="*/ 185228 h 1720995"/>
              <a:gd name="connsiteX567" fmla="*/ 3129698 w 4627560"/>
              <a:gd name="connsiteY567" fmla="*/ 136606 h 1720995"/>
              <a:gd name="connsiteX568" fmla="*/ 3129698 w 4627560"/>
              <a:gd name="connsiteY568" fmla="*/ 90299 h 1720995"/>
              <a:gd name="connsiteX569" fmla="*/ 3113491 w 4627560"/>
              <a:gd name="connsiteY569" fmla="*/ 90299 h 1720995"/>
              <a:gd name="connsiteX570" fmla="*/ 3113491 w 4627560"/>
              <a:gd name="connsiteY570" fmla="*/ 55569 h 1720995"/>
              <a:gd name="connsiteX571" fmla="*/ 3132014 w 4627560"/>
              <a:gd name="connsiteY571" fmla="*/ 55569 h 1720995"/>
              <a:gd name="connsiteX572" fmla="*/ 3132014 w 4627560"/>
              <a:gd name="connsiteY572" fmla="*/ 18523 h 1720995"/>
              <a:gd name="connsiteX573" fmla="*/ 3020878 w 4627560"/>
              <a:gd name="connsiteY573" fmla="*/ 18523 h 1720995"/>
              <a:gd name="connsiteX574" fmla="*/ 3062555 w 4627560"/>
              <a:gd name="connsiteY574" fmla="*/ 18523 h 1720995"/>
              <a:gd name="connsiteX575" fmla="*/ 3062555 w 4627560"/>
              <a:gd name="connsiteY575" fmla="*/ 55569 h 1720995"/>
              <a:gd name="connsiteX576" fmla="*/ 3090339 w 4627560"/>
              <a:gd name="connsiteY576" fmla="*/ 55569 h 1720995"/>
              <a:gd name="connsiteX577" fmla="*/ 3090339 w 4627560"/>
              <a:gd name="connsiteY577" fmla="*/ 90299 h 1720995"/>
              <a:gd name="connsiteX578" fmla="*/ 3062555 w 4627560"/>
              <a:gd name="connsiteY578" fmla="*/ 90299 h 1720995"/>
              <a:gd name="connsiteX579" fmla="*/ 3062555 w 4627560"/>
              <a:gd name="connsiteY579" fmla="*/ 129660 h 1720995"/>
              <a:gd name="connsiteX580" fmla="*/ 3085708 w 4627560"/>
              <a:gd name="connsiteY580" fmla="*/ 145867 h 1720995"/>
              <a:gd name="connsiteX581" fmla="*/ 3092655 w 4627560"/>
              <a:gd name="connsiteY581" fmla="*/ 145867 h 1720995"/>
              <a:gd name="connsiteX582" fmla="*/ 3092655 w 4627560"/>
              <a:gd name="connsiteY582" fmla="*/ 185228 h 1720995"/>
              <a:gd name="connsiteX583" fmla="*/ 3081078 w 4627560"/>
              <a:gd name="connsiteY583" fmla="*/ 185228 h 1720995"/>
              <a:gd name="connsiteX584" fmla="*/ 3018562 w 4627560"/>
              <a:gd name="connsiteY584" fmla="*/ 136606 h 1720995"/>
              <a:gd name="connsiteX585" fmla="*/ 3018562 w 4627560"/>
              <a:gd name="connsiteY585" fmla="*/ 90299 h 1720995"/>
              <a:gd name="connsiteX586" fmla="*/ 3002355 w 4627560"/>
              <a:gd name="connsiteY586" fmla="*/ 90299 h 1720995"/>
              <a:gd name="connsiteX587" fmla="*/ 3002355 w 4627560"/>
              <a:gd name="connsiteY587" fmla="*/ 55569 h 1720995"/>
              <a:gd name="connsiteX588" fmla="*/ 3020878 w 4627560"/>
              <a:gd name="connsiteY588" fmla="*/ 55569 h 1720995"/>
              <a:gd name="connsiteX589" fmla="*/ 3020878 w 4627560"/>
              <a:gd name="connsiteY589" fmla="*/ 18523 h 1720995"/>
              <a:gd name="connsiteX590" fmla="*/ 2358685 w 4627560"/>
              <a:gd name="connsiteY590" fmla="*/ 18523 h 1720995"/>
              <a:gd name="connsiteX591" fmla="*/ 2400360 w 4627560"/>
              <a:gd name="connsiteY591" fmla="*/ 18523 h 1720995"/>
              <a:gd name="connsiteX592" fmla="*/ 2400360 w 4627560"/>
              <a:gd name="connsiteY592" fmla="*/ 55569 h 1720995"/>
              <a:gd name="connsiteX593" fmla="*/ 2428146 w 4627560"/>
              <a:gd name="connsiteY593" fmla="*/ 55569 h 1720995"/>
              <a:gd name="connsiteX594" fmla="*/ 2428146 w 4627560"/>
              <a:gd name="connsiteY594" fmla="*/ 90299 h 1720995"/>
              <a:gd name="connsiteX595" fmla="*/ 2400360 w 4627560"/>
              <a:gd name="connsiteY595" fmla="*/ 90299 h 1720995"/>
              <a:gd name="connsiteX596" fmla="*/ 2400360 w 4627560"/>
              <a:gd name="connsiteY596" fmla="*/ 129660 h 1720995"/>
              <a:gd name="connsiteX597" fmla="*/ 2423515 w 4627560"/>
              <a:gd name="connsiteY597" fmla="*/ 145867 h 1720995"/>
              <a:gd name="connsiteX598" fmla="*/ 2430460 w 4627560"/>
              <a:gd name="connsiteY598" fmla="*/ 145867 h 1720995"/>
              <a:gd name="connsiteX599" fmla="*/ 2430460 w 4627560"/>
              <a:gd name="connsiteY599" fmla="*/ 185228 h 1720995"/>
              <a:gd name="connsiteX600" fmla="*/ 2418885 w 4627560"/>
              <a:gd name="connsiteY600" fmla="*/ 185228 h 1720995"/>
              <a:gd name="connsiteX601" fmla="*/ 2356369 w 4627560"/>
              <a:gd name="connsiteY601" fmla="*/ 136606 h 1720995"/>
              <a:gd name="connsiteX602" fmla="*/ 2356369 w 4627560"/>
              <a:gd name="connsiteY602" fmla="*/ 90299 h 1720995"/>
              <a:gd name="connsiteX603" fmla="*/ 2340162 w 4627560"/>
              <a:gd name="connsiteY603" fmla="*/ 90299 h 1720995"/>
              <a:gd name="connsiteX604" fmla="*/ 2340162 w 4627560"/>
              <a:gd name="connsiteY604" fmla="*/ 55569 h 1720995"/>
              <a:gd name="connsiteX605" fmla="*/ 2358685 w 4627560"/>
              <a:gd name="connsiteY605" fmla="*/ 55569 h 1720995"/>
              <a:gd name="connsiteX606" fmla="*/ 2358685 w 4627560"/>
              <a:gd name="connsiteY606" fmla="*/ 18523 h 1720995"/>
              <a:gd name="connsiteX607" fmla="*/ 2673575 w 4627560"/>
              <a:gd name="connsiteY607" fmla="*/ 2316 h 1720995"/>
              <a:gd name="connsiteX608" fmla="*/ 2733773 w 4627560"/>
              <a:gd name="connsiteY608" fmla="*/ 2316 h 1720995"/>
              <a:gd name="connsiteX609" fmla="*/ 2768504 w 4627560"/>
              <a:gd name="connsiteY609" fmla="*/ 6948 h 1720995"/>
              <a:gd name="connsiteX610" fmla="*/ 2803234 w 4627560"/>
              <a:gd name="connsiteY610" fmla="*/ 60200 h 1720995"/>
              <a:gd name="connsiteX611" fmla="*/ 2775450 w 4627560"/>
              <a:gd name="connsiteY611" fmla="*/ 108823 h 1720995"/>
              <a:gd name="connsiteX612" fmla="*/ 2782396 w 4627560"/>
              <a:gd name="connsiteY612" fmla="*/ 120398 h 1720995"/>
              <a:gd name="connsiteX613" fmla="*/ 2819441 w 4627560"/>
              <a:gd name="connsiteY613" fmla="*/ 182914 h 1720995"/>
              <a:gd name="connsiteX614" fmla="*/ 2770819 w 4627560"/>
              <a:gd name="connsiteY614" fmla="*/ 182914 h 1720995"/>
              <a:gd name="connsiteX615" fmla="*/ 2738405 w 4627560"/>
              <a:gd name="connsiteY615" fmla="*/ 120398 h 1720995"/>
              <a:gd name="connsiteX616" fmla="*/ 2717566 w 4627560"/>
              <a:gd name="connsiteY616" fmla="*/ 120398 h 1720995"/>
              <a:gd name="connsiteX617" fmla="*/ 2717566 w 4627560"/>
              <a:gd name="connsiteY617" fmla="*/ 182914 h 1720995"/>
              <a:gd name="connsiteX618" fmla="*/ 2673575 w 4627560"/>
              <a:gd name="connsiteY618" fmla="*/ 182914 h 1720995"/>
              <a:gd name="connsiteX619" fmla="*/ 2673575 w 4627560"/>
              <a:gd name="connsiteY619" fmla="*/ 2316 h 1720995"/>
              <a:gd name="connsiteX620" fmla="*/ 2268387 w 4627560"/>
              <a:gd name="connsiteY620" fmla="*/ 2316 h 1720995"/>
              <a:gd name="connsiteX621" fmla="*/ 2312378 w 4627560"/>
              <a:gd name="connsiteY621" fmla="*/ 2316 h 1720995"/>
              <a:gd name="connsiteX622" fmla="*/ 2312378 w 4627560"/>
              <a:gd name="connsiteY622" fmla="*/ 37046 h 1720995"/>
              <a:gd name="connsiteX623" fmla="*/ 2268387 w 4627560"/>
              <a:gd name="connsiteY623" fmla="*/ 37046 h 1720995"/>
              <a:gd name="connsiteX624" fmla="*/ 2268387 w 4627560"/>
              <a:gd name="connsiteY624" fmla="*/ 2316 h 1720995"/>
              <a:gd name="connsiteX625" fmla="*/ 1650191 w 4627560"/>
              <a:gd name="connsiteY625" fmla="*/ 2316 h 1720995"/>
              <a:gd name="connsiteX626" fmla="*/ 1694182 w 4627560"/>
              <a:gd name="connsiteY626" fmla="*/ 2316 h 1720995"/>
              <a:gd name="connsiteX627" fmla="*/ 1694182 w 4627560"/>
              <a:gd name="connsiteY627" fmla="*/ 37046 h 1720995"/>
              <a:gd name="connsiteX628" fmla="*/ 1650191 w 4627560"/>
              <a:gd name="connsiteY628" fmla="*/ 37046 h 1720995"/>
              <a:gd name="connsiteX629" fmla="*/ 1650191 w 4627560"/>
              <a:gd name="connsiteY629" fmla="*/ 2316 h 1720995"/>
              <a:gd name="connsiteX630" fmla="*/ 1288995 w 4627560"/>
              <a:gd name="connsiteY630" fmla="*/ 2316 h 1720995"/>
              <a:gd name="connsiteX631" fmla="*/ 1332986 w 4627560"/>
              <a:gd name="connsiteY631" fmla="*/ 2316 h 1720995"/>
              <a:gd name="connsiteX632" fmla="*/ 1332986 w 4627560"/>
              <a:gd name="connsiteY632" fmla="*/ 118085 h 1720995"/>
              <a:gd name="connsiteX633" fmla="*/ 1365402 w 4627560"/>
              <a:gd name="connsiteY633" fmla="*/ 148183 h 1720995"/>
              <a:gd name="connsiteX634" fmla="*/ 1397817 w 4627560"/>
              <a:gd name="connsiteY634" fmla="*/ 118085 h 1720995"/>
              <a:gd name="connsiteX635" fmla="*/ 1397817 w 4627560"/>
              <a:gd name="connsiteY635" fmla="*/ 2316 h 1720995"/>
              <a:gd name="connsiteX636" fmla="*/ 1441809 w 4627560"/>
              <a:gd name="connsiteY636" fmla="*/ 2316 h 1720995"/>
              <a:gd name="connsiteX637" fmla="*/ 1441809 w 4627560"/>
              <a:gd name="connsiteY637" fmla="*/ 118085 h 1720995"/>
              <a:gd name="connsiteX638" fmla="*/ 1365402 w 4627560"/>
              <a:gd name="connsiteY638" fmla="*/ 187544 h 1720995"/>
              <a:gd name="connsiteX639" fmla="*/ 1288995 w 4627560"/>
              <a:gd name="connsiteY639" fmla="*/ 118085 h 1720995"/>
              <a:gd name="connsiteX640" fmla="*/ 1288995 w 4627560"/>
              <a:gd name="connsiteY640" fmla="*/ 2316 h 1720995"/>
              <a:gd name="connsiteX641" fmla="*/ 156786 w 4627560"/>
              <a:gd name="connsiteY641" fmla="*/ 2316 h 1720995"/>
              <a:gd name="connsiteX642" fmla="*/ 270239 w 4627560"/>
              <a:gd name="connsiteY642" fmla="*/ 2316 h 1720995"/>
              <a:gd name="connsiteX643" fmla="*/ 270239 w 4627560"/>
              <a:gd name="connsiteY643" fmla="*/ 41677 h 1720995"/>
              <a:gd name="connsiteX644" fmla="*/ 200777 w 4627560"/>
              <a:gd name="connsiteY644" fmla="*/ 41677 h 1720995"/>
              <a:gd name="connsiteX645" fmla="*/ 200777 w 4627560"/>
              <a:gd name="connsiteY645" fmla="*/ 74091 h 1720995"/>
              <a:gd name="connsiteX646" fmla="*/ 256346 w 4627560"/>
              <a:gd name="connsiteY646" fmla="*/ 74091 h 1720995"/>
              <a:gd name="connsiteX647" fmla="*/ 256346 w 4627560"/>
              <a:gd name="connsiteY647" fmla="*/ 113453 h 1720995"/>
              <a:gd name="connsiteX648" fmla="*/ 200777 w 4627560"/>
              <a:gd name="connsiteY648" fmla="*/ 113453 h 1720995"/>
              <a:gd name="connsiteX649" fmla="*/ 200777 w 4627560"/>
              <a:gd name="connsiteY649" fmla="*/ 148182 h 1720995"/>
              <a:gd name="connsiteX650" fmla="*/ 274869 w 4627560"/>
              <a:gd name="connsiteY650" fmla="*/ 148182 h 1720995"/>
              <a:gd name="connsiteX651" fmla="*/ 274869 w 4627560"/>
              <a:gd name="connsiteY651" fmla="*/ 182914 h 1720995"/>
              <a:gd name="connsiteX652" fmla="*/ 156786 w 4627560"/>
              <a:gd name="connsiteY652" fmla="*/ 182914 h 1720995"/>
              <a:gd name="connsiteX653" fmla="*/ 156786 w 4627560"/>
              <a:gd name="connsiteY653" fmla="*/ 2316 h 1720995"/>
              <a:gd name="connsiteX654" fmla="*/ 3583509 w 4627560"/>
              <a:gd name="connsiteY654" fmla="*/ 0 h 1720995"/>
              <a:gd name="connsiteX655" fmla="*/ 3627500 w 4627560"/>
              <a:gd name="connsiteY655" fmla="*/ 0 h 1720995"/>
              <a:gd name="connsiteX656" fmla="*/ 3627500 w 4627560"/>
              <a:gd name="connsiteY656" fmla="*/ 182914 h 1720995"/>
              <a:gd name="connsiteX657" fmla="*/ 3585825 w 4627560"/>
              <a:gd name="connsiteY657" fmla="*/ 182914 h 1720995"/>
              <a:gd name="connsiteX658" fmla="*/ 3585825 w 4627560"/>
              <a:gd name="connsiteY658" fmla="*/ 173653 h 1720995"/>
              <a:gd name="connsiteX659" fmla="*/ 3585825 w 4627560"/>
              <a:gd name="connsiteY659" fmla="*/ 166705 h 1720995"/>
              <a:gd name="connsiteX660" fmla="*/ 3548779 w 4627560"/>
              <a:gd name="connsiteY660" fmla="*/ 185228 h 1720995"/>
              <a:gd name="connsiteX661" fmla="*/ 3488579 w 4627560"/>
              <a:gd name="connsiteY661" fmla="*/ 115769 h 1720995"/>
              <a:gd name="connsiteX662" fmla="*/ 3548779 w 4627560"/>
              <a:gd name="connsiteY662" fmla="*/ 48623 h 1720995"/>
              <a:gd name="connsiteX663" fmla="*/ 3583509 w 4627560"/>
              <a:gd name="connsiteY663" fmla="*/ 60200 h 1720995"/>
              <a:gd name="connsiteX664" fmla="*/ 3583509 w 4627560"/>
              <a:gd name="connsiteY664" fmla="*/ 53253 h 1720995"/>
              <a:gd name="connsiteX665" fmla="*/ 3583509 w 4627560"/>
              <a:gd name="connsiteY665" fmla="*/ 0 h 1720995"/>
              <a:gd name="connsiteX666" fmla="*/ 0 w 4627560"/>
              <a:gd name="connsiteY666" fmla="*/ 1720995 h 1720995"/>
              <a:gd name="connsiteX667" fmla="*/ 4627560 w 4627560"/>
              <a:gd name="connsiteY667" fmla="*/ 1720995 h 1720995"/>
              <a:gd name="connsiteX668" fmla="*/ 0 w 4627560"/>
              <a:gd name="connsiteY668" fmla="*/ 1720995 h 1720995"/>
              <a:gd name="connsiteX0" fmla="*/ 1701785 w 3862014"/>
              <a:gd name="connsiteY0" fmla="*/ 365826 h 458442"/>
              <a:gd name="connsiteX1" fmla="*/ 1667055 w 3862014"/>
              <a:gd name="connsiteY1" fmla="*/ 382035 h 458442"/>
              <a:gd name="connsiteX2" fmla="*/ 1683262 w 3862014"/>
              <a:gd name="connsiteY2" fmla="*/ 395926 h 458442"/>
              <a:gd name="connsiteX3" fmla="*/ 1706417 w 3862014"/>
              <a:gd name="connsiteY3" fmla="*/ 368142 h 458442"/>
              <a:gd name="connsiteX4" fmla="*/ 1706417 w 3862014"/>
              <a:gd name="connsiteY4" fmla="*/ 365826 h 458442"/>
              <a:gd name="connsiteX5" fmla="*/ 1701785 w 3862014"/>
              <a:gd name="connsiteY5" fmla="*/ 365826 h 458442"/>
              <a:gd name="connsiteX6" fmla="*/ 240798 w 3862014"/>
              <a:gd name="connsiteY6" fmla="*/ 365826 h 458442"/>
              <a:gd name="connsiteX7" fmla="*/ 206068 w 3862014"/>
              <a:gd name="connsiteY7" fmla="*/ 382035 h 458442"/>
              <a:gd name="connsiteX8" fmla="*/ 222275 w 3862014"/>
              <a:gd name="connsiteY8" fmla="*/ 395926 h 458442"/>
              <a:gd name="connsiteX9" fmla="*/ 245430 w 3862014"/>
              <a:gd name="connsiteY9" fmla="*/ 368142 h 458442"/>
              <a:gd name="connsiteX10" fmla="*/ 245430 w 3862014"/>
              <a:gd name="connsiteY10" fmla="*/ 365826 h 458442"/>
              <a:gd name="connsiteX11" fmla="*/ 240798 w 3862014"/>
              <a:gd name="connsiteY11" fmla="*/ 365826 h 458442"/>
              <a:gd name="connsiteX12" fmla="*/ 1227139 w 3862014"/>
              <a:gd name="connsiteY12" fmla="*/ 331096 h 458442"/>
              <a:gd name="connsiteX13" fmla="*/ 1199354 w 3862014"/>
              <a:gd name="connsiteY13" fmla="*/ 363512 h 458442"/>
              <a:gd name="connsiteX14" fmla="*/ 1224823 w 3862014"/>
              <a:gd name="connsiteY14" fmla="*/ 395926 h 458442"/>
              <a:gd name="connsiteX15" fmla="*/ 1252607 w 3862014"/>
              <a:gd name="connsiteY15" fmla="*/ 363512 h 458442"/>
              <a:gd name="connsiteX16" fmla="*/ 1227139 w 3862014"/>
              <a:gd name="connsiteY16" fmla="*/ 331096 h 458442"/>
              <a:gd name="connsiteX17" fmla="*/ 659877 w 3862014"/>
              <a:gd name="connsiteY17" fmla="*/ 328783 h 458442"/>
              <a:gd name="connsiteX18" fmla="*/ 634408 w 3862014"/>
              <a:gd name="connsiteY18" fmla="*/ 358881 h 458442"/>
              <a:gd name="connsiteX19" fmla="*/ 662192 w 3862014"/>
              <a:gd name="connsiteY19" fmla="*/ 391296 h 458442"/>
              <a:gd name="connsiteX20" fmla="*/ 685346 w 3862014"/>
              <a:gd name="connsiteY20" fmla="*/ 358881 h 458442"/>
              <a:gd name="connsiteX21" fmla="*/ 659877 w 3862014"/>
              <a:gd name="connsiteY21" fmla="*/ 328783 h 458442"/>
              <a:gd name="connsiteX22" fmla="*/ 1974997 w 3862014"/>
              <a:gd name="connsiteY22" fmla="*/ 326467 h 458442"/>
              <a:gd name="connsiteX23" fmla="*/ 1949528 w 3862014"/>
              <a:gd name="connsiteY23" fmla="*/ 349620 h 458442"/>
              <a:gd name="connsiteX24" fmla="*/ 1995835 w 3862014"/>
              <a:gd name="connsiteY24" fmla="*/ 349620 h 458442"/>
              <a:gd name="connsiteX25" fmla="*/ 1974997 w 3862014"/>
              <a:gd name="connsiteY25" fmla="*/ 326467 h 458442"/>
              <a:gd name="connsiteX26" fmla="*/ 986343 w 3862014"/>
              <a:gd name="connsiteY26" fmla="*/ 307943 h 458442"/>
              <a:gd name="connsiteX27" fmla="*/ 1011811 w 3862014"/>
              <a:gd name="connsiteY27" fmla="*/ 307943 h 458442"/>
              <a:gd name="connsiteX28" fmla="*/ 1011811 w 3862014"/>
              <a:gd name="connsiteY28" fmla="*/ 414448 h 458442"/>
              <a:gd name="connsiteX29" fmla="*/ 986343 w 3862014"/>
              <a:gd name="connsiteY29" fmla="*/ 414448 h 458442"/>
              <a:gd name="connsiteX30" fmla="*/ 986343 w 3862014"/>
              <a:gd name="connsiteY30" fmla="*/ 307943 h 458442"/>
              <a:gd name="connsiteX31" fmla="*/ 421396 w 3862014"/>
              <a:gd name="connsiteY31" fmla="*/ 307943 h 458442"/>
              <a:gd name="connsiteX32" fmla="*/ 446864 w 3862014"/>
              <a:gd name="connsiteY32" fmla="*/ 307943 h 458442"/>
              <a:gd name="connsiteX33" fmla="*/ 446864 w 3862014"/>
              <a:gd name="connsiteY33" fmla="*/ 414448 h 458442"/>
              <a:gd name="connsiteX34" fmla="*/ 421396 w 3862014"/>
              <a:gd name="connsiteY34" fmla="*/ 414448 h 458442"/>
              <a:gd name="connsiteX35" fmla="*/ 421396 w 3862014"/>
              <a:gd name="connsiteY35" fmla="*/ 307943 h 458442"/>
              <a:gd name="connsiteX36" fmla="*/ 2109289 w 3862014"/>
              <a:gd name="connsiteY36" fmla="*/ 305628 h 458442"/>
              <a:gd name="connsiteX37" fmla="*/ 2113919 w 3862014"/>
              <a:gd name="connsiteY37" fmla="*/ 305628 h 458442"/>
              <a:gd name="connsiteX38" fmla="*/ 2113919 w 3862014"/>
              <a:gd name="connsiteY38" fmla="*/ 331097 h 458442"/>
              <a:gd name="connsiteX39" fmla="*/ 2106973 w 3862014"/>
              <a:gd name="connsiteY39" fmla="*/ 331097 h 458442"/>
              <a:gd name="connsiteX40" fmla="*/ 2076873 w 3862014"/>
              <a:gd name="connsiteY40" fmla="*/ 354251 h 458442"/>
              <a:gd name="connsiteX41" fmla="*/ 2074558 w 3862014"/>
              <a:gd name="connsiteY41" fmla="*/ 370458 h 458442"/>
              <a:gd name="connsiteX42" fmla="*/ 2074558 w 3862014"/>
              <a:gd name="connsiteY42" fmla="*/ 414449 h 458442"/>
              <a:gd name="connsiteX43" fmla="*/ 2049089 w 3862014"/>
              <a:gd name="connsiteY43" fmla="*/ 414449 h 458442"/>
              <a:gd name="connsiteX44" fmla="*/ 2049089 w 3862014"/>
              <a:gd name="connsiteY44" fmla="*/ 307944 h 458442"/>
              <a:gd name="connsiteX45" fmla="*/ 2074558 w 3862014"/>
              <a:gd name="connsiteY45" fmla="*/ 307944 h 458442"/>
              <a:gd name="connsiteX46" fmla="*/ 2074558 w 3862014"/>
              <a:gd name="connsiteY46" fmla="*/ 326467 h 458442"/>
              <a:gd name="connsiteX47" fmla="*/ 2074558 w 3862014"/>
              <a:gd name="connsiteY47" fmla="*/ 333412 h 458442"/>
              <a:gd name="connsiteX48" fmla="*/ 2109289 w 3862014"/>
              <a:gd name="connsiteY48" fmla="*/ 305628 h 458442"/>
              <a:gd name="connsiteX49" fmla="*/ 1977312 w 3862014"/>
              <a:gd name="connsiteY49" fmla="*/ 305628 h 458442"/>
              <a:gd name="connsiteX50" fmla="*/ 2023619 w 3862014"/>
              <a:gd name="connsiteY50" fmla="*/ 356567 h 458442"/>
              <a:gd name="connsiteX51" fmla="*/ 2023619 w 3862014"/>
              <a:gd name="connsiteY51" fmla="*/ 365828 h 458442"/>
              <a:gd name="connsiteX52" fmla="*/ 1949528 w 3862014"/>
              <a:gd name="connsiteY52" fmla="*/ 365828 h 458442"/>
              <a:gd name="connsiteX53" fmla="*/ 1981944 w 3862014"/>
              <a:gd name="connsiteY53" fmla="*/ 393613 h 458442"/>
              <a:gd name="connsiteX54" fmla="*/ 2012042 w 3862014"/>
              <a:gd name="connsiteY54" fmla="*/ 382035 h 458442"/>
              <a:gd name="connsiteX55" fmla="*/ 2021303 w 3862014"/>
              <a:gd name="connsiteY55" fmla="*/ 400558 h 458442"/>
              <a:gd name="connsiteX56" fmla="*/ 1979628 w 3862014"/>
              <a:gd name="connsiteY56" fmla="*/ 416765 h 458442"/>
              <a:gd name="connsiteX57" fmla="*/ 1921744 w 3862014"/>
              <a:gd name="connsiteY57" fmla="*/ 361197 h 458442"/>
              <a:gd name="connsiteX58" fmla="*/ 1977312 w 3862014"/>
              <a:gd name="connsiteY58" fmla="*/ 305628 h 458442"/>
              <a:gd name="connsiteX59" fmla="*/ 1347539 w 3862014"/>
              <a:gd name="connsiteY59" fmla="*/ 305628 h 458442"/>
              <a:gd name="connsiteX60" fmla="*/ 1382269 w 3862014"/>
              <a:gd name="connsiteY60" fmla="*/ 317205 h 458442"/>
              <a:gd name="connsiteX61" fmla="*/ 1370691 w 3862014"/>
              <a:gd name="connsiteY61" fmla="*/ 338044 h 458442"/>
              <a:gd name="connsiteX62" fmla="*/ 1345223 w 3862014"/>
              <a:gd name="connsiteY62" fmla="*/ 328783 h 458442"/>
              <a:gd name="connsiteX63" fmla="*/ 1331332 w 3862014"/>
              <a:gd name="connsiteY63" fmla="*/ 338044 h 458442"/>
              <a:gd name="connsiteX64" fmla="*/ 1382269 w 3862014"/>
              <a:gd name="connsiteY64" fmla="*/ 384351 h 458442"/>
              <a:gd name="connsiteX65" fmla="*/ 1340593 w 3862014"/>
              <a:gd name="connsiteY65" fmla="*/ 416765 h 458442"/>
              <a:gd name="connsiteX66" fmla="*/ 1298916 w 3862014"/>
              <a:gd name="connsiteY66" fmla="*/ 400558 h 458442"/>
              <a:gd name="connsiteX67" fmla="*/ 1312809 w 3862014"/>
              <a:gd name="connsiteY67" fmla="*/ 384351 h 458442"/>
              <a:gd name="connsiteX68" fmla="*/ 1342907 w 3862014"/>
              <a:gd name="connsiteY68" fmla="*/ 395927 h 458442"/>
              <a:gd name="connsiteX69" fmla="*/ 1356800 w 3862014"/>
              <a:gd name="connsiteY69" fmla="*/ 386665 h 458442"/>
              <a:gd name="connsiteX70" fmla="*/ 1305861 w 3862014"/>
              <a:gd name="connsiteY70" fmla="*/ 338044 h 458442"/>
              <a:gd name="connsiteX71" fmla="*/ 1347539 w 3862014"/>
              <a:gd name="connsiteY71" fmla="*/ 305628 h 458442"/>
              <a:gd name="connsiteX72" fmla="*/ 1109055 w 3862014"/>
              <a:gd name="connsiteY72" fmla="*/ 305628 h 458442"/>
              <a:gd name="connsiteX73" fmla="*/ 1146101 w 3862014"/>
              <a:gd name="connsiteY73" fmla="*/ 344990 h 458442"/>
              <a:gd name="connsiteX74" fmla="*/ 1146101 w 3862014"/>
              <a:gd name="connsiteY74" fmla="*/ 414449 h 458442"/>
              <a:gd name="connsiteX75" fmla="*/ 1120632 w 3862014"/>
              <a:gd name="connsiteY75" fmla="*/ 414449 h 458442"/>
              <a:gd name="connsiteX76" fmla="*/ 1120632 w 3862014"/>
              <a:gd name="connsiteY76" fmla="*/ 351935 h 458442"/>
              <a:gd name="connsiteX77" fmla="*/ 1104425 w 3862014"/>
              <a:gd name="connsiteY77" fmla="*/ 331097 h 458442"/>
              <a:gd name="connsiteX78" fmla="*/ 1076641 w 3862014"/>
              <a:gd name="connsiteY78" fmla="*/ 351935 h 458442"/>
              <a:gd name="connsiteX79" fmla="*/ 1074325 w 3862014"/>
              <a:gd name="connsiteY79" fmla="*/ 365828 h 458442"/>
              <a:gd name="connsiteX80" fmla="*/ 1074325 w 3862014"/>
              <a:gd name="connsiteY80" fmla="*/ 414449 h 458442"/>
              <a:gd name="connsiteX81" fmla="*/ 1046541 w 3862014"/>
              <a:gd name="connsiteY81" fmla="*/ 414449 h 458442"/>
              <a:gd name="connsiteX82" fmla="*/ 1046541 w 3862014"/>
              <a:gd name="connsiteY82" fmla="*/ 307944 h 458442"/>
              <a:gd name="connsiteX83" fmla="*/ 1072009 w 3862014"/>
              <a:gd name="connsiteY83" fmla="*/ 307944 h 458442"/>
              <a:gd name="connsiteX84" fmla="*/ 1072009 w 3862014"/>
              <a:gd name="connsiteY84" fmla="*/ 321835 h 458442"/>
              <a:gd name="connsiteX85" fmla="*/ 1072009 w 3862014"/>
              <a:gd name="connsiteY85" fmla="*/ 328783 h 458442"/>
              <a:gd name="connsiteX86" fmla="*/ 1109055 w 3862014"/>
              <a:gd name="connsiteY86" fmla="*/ 305628 h 458442"/>
              <a:gd name="connsiteX87" fmla="*/ 652931 w 3862014"/>
              <a:gd name="connsiteY87" fmla="*/ 305628 h 458442"/>
              <a:gd name="connsiteX88" fmla="*/ 685346 w 3862014"/>
              <a:gd name="connsiteY88" fmla="*/ 319521 h 458442"/>
              <a:gd name="connsiteX89" fmla="*/ 685346 w 3862014"/>
              <a:gd name="connsiteY89" fmla="*/ 317205 h 458442"/>
              <a:gd name="connsiteX90" fmla="*/ 685346 w 3862014"/>
              <a:gd name="connsiteY90" fmla="*/ 307944 h 458442"/>
              <a:gd name="connsiteX91" fmla="*/ 710815 w 3862014"/>
              <a:gd name="connsiteY91" fmla="*/ 307944 h 458442"/>
              <a:gd name="connsiteX92" fmla="*/ 710815 w 3862014"/>
              <a:gd name="connsiteY92" fmla="*/ 407503 h 458442"/>
              <a:gd name="connsiteX93" fmla="*/ 655247 w 3862014"/>
              <a:gd name="connsiteY93" fmla="*/ 458442 h 458442"/>
              <a:gd name="connsiteX94" fmla="*/ 618201 w 3862014"/>
              <a:gd name="connsiteY94" fmla="*/ 449180 h 458442"/>
              <a:gd name="connsiteX95" fmla="*/ 625147 w 3862014"/>
              <a:gd name="connsiteY95" fmla="*/ 428342 h 458442"/>
              <a:gd name="connsiteX96" fmla="*/ 655247 w 3862014"/>
              <a:gd name="connsiteY96" fmla="*/ 435288 h 458442"/>
              <a:gd name="connsiteX97" fmla="*/ 685346 w 3862014"/>
              <a:gd name="connsiteY97" fmla="*/ 409819 h 458442"/>
              <a:gd name="connsiteX98" fmla="*/ 685346 w 3862014"/>
              <a:gd name="connsiteY98" fmla="*/ 402874 h 458442"/>
              <a:gd name="connsiteX99" fmla="*/ 685346 w 3862014"/>
              <a:gd name="connsiteY99" fmla="*/ 398242 h 458442"/>
              <a:gd name="connsiteX100" fmla="*/ 655247 w 3862014"/>
              <a:gd name="connsiteY100" fmla="*/ 412135 h 458442"/>
              <a:gd name="connsiteX101" fmla="*/ 606624 w 3862014"/>
              <a:gd name="connsiteY101" fmla="*/ 358881 h 458442"/>
              <a:gd name="connsiteX102" fmla="*/ 652931 w 3862014"/>
              <a:gd name="connsiteY102" fmla="*/ 305628 h 458442"/>
              <a:gd name="connsiteX103" fmla="*/ 544109 w 3862014"/>
              <a:gd name="connsiteY103" fmla="*/ 305628 h 458442"/>
              <a:gd name="connsiteX104" fmla="*/ 581154 w 3862014"/>
              <a:gd name="connsiteY104" fmla="*/ 344990 h 458442"/>
              <a:gd name="connsiteX105" fmla="*/ 581154 w 3862014"/>
              <a:gd name="connsiteY105" fmla="*/ 414449 h 458442"/>
              <a:gd name="connsiteX106" fmla="*/ 555686 w 3862014"/>
              <a:gd name="connsiteY106" fmla="*/ 414449 h 458442"/>
              <a:gd name="connsiteX107" fmla="*/ 555686 w 3862014"/>
              <a:gd name="connsiteY107" fmla="*/ 351935 h 458442"/>
              <a:gd name="connsiteX108" fmla="*/ 539479 w 3862014"/>
              <a:gd name="connsiteY108" fmla="*/ 331097 h 458442"/>
              <a:gd name="connsiteX109" fmla="*/ 511694 w 3862014"/>
              <a:gd name="connsiteY109" fmla="*/ 351935 h 458442"/>
              <a:gd name="connsiteX110" fmla="*/ 509379 w 3862014"/>
              <a:gd name="connsiteY110" fmla="*/ 365828 h 458442"/>
              <a:gd name="connsiteX111" fmla="*/ 509379 w 3862014"/>
              <a:gd name="connsiteY111" fmla="*/ 414449 h 458442"/>
              <a:gd name="connsiteX112" fmla="*/ 483910 w 3862014"/>
              <a:gd name="connsiteY112" fmla="*/ 414449 h 458442"/>
              <a:gd name="connsiteX113" fmla="*/ 483910 w 3862014"/>
              <a:gd name="connsiteY113" fmla="*/ 307944 h 458442"/>
              <a:gd name="connsiteX114" fmla="*/ 507063 w 3862014"/>
              <a:gd name="connsiteY114" fmla="*/ 307944 h 458442"/>
              <a:gd name="connsiteX115" fmla="*/ 507063 w 3862014"/>
              <a:gd name="connsiteY115" fmla="*/ 321835 h 458442"/>
              <a:gd name="connsiteX116" fmla="*/ 507063 w 3862014"/>
              <a:gd name="connsiteY116" fmla="*/ 328783 h 458442"/>
              <a:gd name="connsiteX117" fmla="*/ 544109 w 3862014"/>
              <a:gd name="connsiteY117" fmla="*/ 305628 h 458442"/>
              <a:gd name="connsiteX118" fmla="*/ 1690210 w 3862014"/>
              <a:gd name="connsiteY118" fmla="*/ 303312 h 458442"/>
              <a:gd name="connsiteX119" fmla="*/ 1734201 w 3862014"/>
              <a:gd name="connsiteY119" fmla="*/ 344989 h 458442"/>
              <a:gd name="connsiteX120" fmla="*/ 1734201 w 3862014"/>
              <a:gd name="connsiteY120" fmla="*/ 414449 h 458442"/>
              <a:gd name="connsiteX121" fmla="*/ 1708732 w 3862014"/>
              <a:gd name="connsiteY121" fmla="*/ 414449 h 458442"/>
              <a:gd name="connsiteX122" fmla="*/ 1708732 w 3862014"/>
              <a:gd name="connsiteY122" fmla="*/ 405188 h 458442"/>
              <a:gd name="connsiteX123" fmla="*/ 1708732 w 3862014"/>
              <a:gd name="connsiteY123" fmla="*/ 398242 h 458442"/>
              <a:gd name="connsiteX124" fmla="*/ 1676317 w 3862014"/>
              <a:gd name="connsiteY124" fmla="*/ 416765 h 458442"/>
              <a:gd name="connsiteX125" fmla="*/ 1639271 w 3862014"/>
              <a:gd name="connsiteY125" fmla="*/ 384349 h 458442"/>
              <a:gd name="connsiteX126" fmla="*/ 1704101 w 3862014"/>
              <a:gd name="connsiteY126" fmla="*/ 347304 h 458442"/>
              <a:gd name="connsiteX127" fmla="*/ 1708732 w 3862014"/>
              <a:gd name="connsiteY127" fmla="*/ 347304 h 458442"/>
              <a:gd name="connsiteX128" fmla="*/ 1708732 w 3862014"/>
              <a:gd name="connsiteY128" fmla="*/ 344989 h 458442"/>
              <a:gd name="connsiteX129" fmla="*/ 1687894 w 3862014"/>
              <a:gd name="connsiteY129" fmla="*/ 326465 h 458442"/>
              <a:gd name="connsiteX130" fmla="*/ 1657794 w 3862014"/>
              <a:gd name="connsiteY130" fmla="*/ 335728 h 458442"/>
              <a:gd name="connsiteX131" fmla="*/ 1648533 w 3862014"/>
              <a:gd name="connsiteY131" fmla="*/ 317205 h 458442"/>
              <a:gd name="connsiteX132" fmla="*/ 1690210 w 3862014"/>
              <a:gd name="connsiteY132" fmla="*/ 303312 h 458442"/>
              <a:gd name="connsiteX133" fmla="*/ 226907 w 3862014"/>
              <a:gd name="connsiteY133" fmla="*/ 303312 h 458442"/>
              <a:gd name="connsiteX134" fmla="*/ 270898 w 3862014"/>
              <a:gd name="connsiteY134" fmla="*/ 344989 h 458442"/>
              <a:gd name="connsiteX135" fmla="*/ 270898 w 3862014"/>
              <a:gd name="connsiteY135" fmla="*/ 414449 h 458442"/>
              <a:gd name="connsiteX136" fmla="*/ 245430 w 3862014"/>
              <a:gd name="connsiteY136" fmla="*/ 414449 h 458442"/>
              <a:gd name="connsiteX137" fmla="*/ 245430 w 3862014"/>
              <a:gd name="connsiteY137" fmla="*/ 405188 h 458442"/>
              <a:gd name="connsiteX138" fmla="*/ 245430 w 3862014"/>
              <a:gd name="connsiteY138" fmla="*/ 398242 h 458442"/>
              <a:gd name="connsiteX139" fmla="*/ 213014 w 3862014"/>
              <a:gd name="connsiteY139" fmla="*/ 416765 h 458442"/>
              <a:gd name="connsiteX140" fmla="*/ 175968 w 3862014"/>
              <a:gd name="connsiteY140" fmla="*/ 384349 h 458442"/>
              <a:gd name="connsiteX141" fmla="*/ 240798 w 3862014"/>
              <a:gd name="connsiteY141" fmla="*/ 347304 h 458442"/>
              <a:gd name="connsiteX142" fmla="*/ 245430 w 3862014"/>
              <a:gd name="connsiteY142" fmla="*/ 347304 h 458442"/>
              <a:gd name="connsiteX143" fmla="*/ 245430 w 3862014"/>
              <a:gd name="connsiteY143" fmla="*/ 344989 h 458442"/>
              <a:gd name="connsiteX144" fmla="*/ 224591 w 3862014"/>
              <a:gd name="connsiteY144" fmla="*/ 326465 h 458442"/>
              <a:gd name="connsiteX145" fmla="*/ 194491 w 3862014"/>
              <a:gd name="connsiteY145" fmla="*/ 335728 h 458442"/>
              <a:gd name="connsiteX146" fmla="*/ 185229 w 3862014"/>
              <a:gd name="connsiteY146" fmla="*/ 317205 h 458442"/>
              <a:gd name="connsiteX147" fmla="*/ 226907 w 3862014"/>
              <a:gd name="connsiteY147" fmla="*/ 303312 h 458442"/>
              <a:gd name="connsiteX148" fmla="*/ 1852285 w 3862014"/>
              <a:gd name="connsiteY148" fmla="*/ 280158 h 458442"/>
              <a:gd name="connsiteX149" fmla="*/ 1877754 w 3862014"/>
              <a:gd name="connsiteY149" fmla="*/ 280158 h 458442"/>
              <a:gd name="connsiteX150" fmla="*/ 1877754 w 3862014"/>
              <a:gd name="connsiteY150" fmla="*/ 310258 h 458442"/>
              <a:gd name="connsiteX151" fmla="*/ 1900906 w 3862014"/>
              <a:gd name="connsiteY151" fmla="*/ 310258 h 458442"/>
              <a:gd name="connsiteX152" fmla="*/ 1900906 w 3862014"/>
              <a:gd name="connsiteY152" fmla="*/ 331097 h 458442"/>
              <a:gd name="connsiteX153" fmla="*/ 1877754 w 3862014"/>
              <a:gd name="connsiteY153" fmla="*/ 331097 h 458442"/>
              <a:gd name="connsiteX154" fmla="*/ 1877754 w 3862014"/>
              <a:gd name="connsiteY154" fmla="*/ 372772 h 458442"/>
              <a:gd name="connsiteX155" fmla="*/ 1898592 w 3862014"/>
              <a:gd name="connsiteY155" fmla="*/ 393611 h 458442"/>
              <a:gd name="connsiteX156" fmla="*/ 1903222 w 3862014"/>
              <a:gd name="connsiteY156" fmla="*/ 393611 h 458442"/>
              <a:gd name="connsiteX157" fmla="*/ 1903222 w 3862014"/>
              <a:gd name="connsiteY157" fmla="*/ 416763 h 458442"/>
              <a:gd name="connsiteX158" fmla="*/ 1893961 w 3862014"/>
              <a:gd name="connsiteY158" fmla="*/ 416763 h 458442"/>
              <a:gd name="connsiteX159" fmla="*/ 1849969 w 3862014"/>
              <a:gd name="connsiteY159" fmla="*/ 377404 h 458442"/>
              <a:gd name="connsiteX160" fmla="*/ 1849969 w 3862014"/>
              <a:gd name="connsiteY160" fmla="*/ 331097 h 458442"/>
              <a:gd name="connsiteX161" fmla="*/ 1838392 w 3862014"/>
              <a:gd name="connsiteY161" fmla="*/ 331097 h 458442"/>
              <a:gd name="connsiteX162" fmla="*/ 1838392 w 3862014"/>
              <a:gd name="connsiteY162" fmla="*/ 310258 h 458442"/>
              <a:gd name="connsiteX163" fmla="*/ 1852285 w 3862014"/>
              <a:gd name="connsiteY163" fmla="*/ 310258 h 458442"/>
              <a:gd name="connsiteX164" fmla="*/ 1852285 w 3862014"/>
              <a:gd name="connsiteY164" fmla="*/ 280158 h 458442"/>
              <a:gd name="connsiteX165" fmla="*/ 1768932 w 3862014"/>
              <a:gd name="connsiteY165" fmla="*/ 280158 h 458442"/>
              <a:gd name="connsiteX166" fmla="*/ 1794401 w 3862014"/>
              <a:gd name="connsiteY166" fmla="*/ 280158 h 458442"/>
              <a:gd name="connsiteX167" fmla="*/ 1794401 w 3862014"/>
              <a:gd name="connsiteY167" fmla="*/ 310258 h 458442"/>
              <a:gd name="connsiteX168" fmla="*/ 1817553 w 3862014"/>
              <a:gd name="connsiteY168" fmla="*/ 310258 h 458442"/>
              <a:gd name="connsiteX169" fmla="*/ 1817553 w 3862014"/>
              <a:gd name="connsiteY169" fmla="*/ 331097 h 458442"/>
              <a:gd name="connsiteX170" fmla="*/ 1794401 w 3862014"/>
              <a:gd name="connsiteY170" fmla="*/ 331097 h 458442"/>
              <a:gd name="connsiteX171" fmla="*/ 1794401 w 3862014"/>
              <a:gd name="connsiteY171" fmla="*/ 372772 h 458442"/>
              <a:gd name="connsiteX172" fmla="*/ 1815239 w 3862014"/>
              <a:gd name="connsiteY172" fmla="*/ 393611 h 458442"/>
              <a:gd name="connsiteX173" fmla="*/ 1819869 w 3862014"/>
              <a:gd name="connsiteY173" fmla="*/ 393611 h 458442"/>
              <a:gd name="connsiteX174" fmla="*/ 1819869 w 3862014"/>
              <a:gd name="connsiteY174" fmla="*/ 416763 h 458442"/>
              <a:gd name="connsiteX175" fmla="*/ 1810608 w 3862014"/>
              <a:gd name="connsiteY175" fmla="*/ 416763 h 458442"/>
              <a:gd name="connsiteX176" fmla="*/ 1766616 w 3862014"/>
              <a:gd name="connsiteY176" fmla="*/ 377404 h 458442"/>
              <a:gd name="connsiteX177" fmla="*/ 1766616 w 3862014"/>
              <a:gd name="connsiteY177" fmla="*/ 331097 h 458442"/>
              <a:gd name="connsiteX178" fmla="*/ 1755039 w 3862014"/>
              <a:gd name="connsiteY178" fmla="*/ 331097 h 458442"/>
              <a:gd name="connsiteX179" fmla="*/ 1755039 w 3862014"/>
              <a:gd name="connsiteY179" fmla="*/ 310258 h 458442"/>
              <a:gd name="connsiteX180" fmla="*/ 1768932 w 3862014"/>
              <a:gd name="connsiteY180" fmla="*/ 310258 h 458442"/>
              <a:gd name="connsiteX181" fmla="*/ 1768932 w 3862014"/>
              <a:gd name="connsiteY181" fmla="*/ 280158 h 458442"/>
              <a:gd name="connsiteX182" fmla="*/ 1474881 w 3862014"/>
              <a:gd name="connsiteY182" fmla="*/ 266266 h 458442"/>
              <a:gd name="connsiteX183" fmla="*/ 1502666 w 3862014"/>
              <a:gd name="connsiteY183" fmla="*/ 266266 h 458442"/>
              <a:gd name="connsiteX184" fmla="*/ 1532764 w 3862014"/>
              <a:gd name="connsiteY184" fmla="*/ 340357 h 458442"/>
              <a:gd name="connsiteX185" fmla="*/ 1539711 w 3862014"/>
              <a:gd name="connsiteY185" fmla="*/ 361196 h 458442"/>
              <a:gd name="connsiteX186" fmla="*/ 1546657 w 3862014"/>
              <a:gd name="connsiteY186" fmla="*/ 340357 h 458442"/>
              <a:gd name="connsiteX187" fmla="*/ 1576756 w 3862014"/>
              <a:gd name="connsiteY187" fmla="*/ 266266 h 458442"/>
              <a:gd name="connsiteX188" fmla="*/ 1604541 w 3862014"/>
              <a:gd name="connsiteY188" fmla="*/ 266266 h 458442"/>
              <a:gd name="connsiteX189" fmla="*/ 1616116 w 3862014"/>
              <a:gd name="connsiteY189" fmla="*/ 414448 h 458442"/>
              <a:gd name="connsiteX190" fmla="*/ 1588332 w 3862014"/>
              <a:gd name="connsiteY190" fmla="*/ 414448 h 458442"/>
              <a:gd name="connsiteX191" fmla="*/ 1581386 w 3862014"/>
              <a:gd name="connsiteY191" fmla="*/ 331096 h 458442"/>
              <a:gd name="connsiteX192" fmla="*/ 1581386 w 3862014"/>
              <a:gd name="connsiteY192" fmla="*/ 307943 h 458442"/>
              <a:gd name="connsiteX193" fmla="*/ 1574441 w 3862014"/>
              <a:gd name="connsiteY193" fmla="*/ 331096 h 458442"/>
              <a:gd name="connsiteX194" fmla="*/ 1551287 w 3862014"/>
              <a:gd name="connsiteY194" fmla="*/ 388980 h 458442"/>
              <a:gd name="connsiteX195" fmla="*/ 1528134 w 3862014"/>
              <a:gd name="connsiteY195" fmla="*/ 388980 h 458442"/>
              <a:gd name="connsiteX196" fmla="*/ 1504980 w 3862014"/>
              <a:gd name="connsiteY196" fmla="*/ 331096 h 458442"/>
              <a:gd name="connsiteX197" fmla="*/ 1495718 w 3862014"/>
              <a:gd name="connsiteY197" fmla="*/ 307943 h 458442"/>
              <a:gd name="connsiteX198" fmla="*/ 1495718 w 3862014"/>
              <a:gd name="connsiteY198" fmla="*/ 331096 h 458442"/>
              <a:gd name="connsiteX199" fmla="*/ 1488773 w 3862014"/>
              <a:gd name="connsiteY199" fmla="*/ 414448 h 458442"/>
              <a:gd name="connsiteX200" fmla="*/ 1460989 w 3862014"/>
              <a:gd name="connsiteY200" fmla="*/ 414448 h 458442"/>
              <a:gd name="connsiteX201" fmla="*/ 1474881 w 3862014"/>
              <a:gd name="connsiteY201" fmla="*/ 266266 h 458442"/>
              <a:gd name="connsiteX202" fmla="*/ 1247977 w 3862014"/>
              <a:gd name="connsiteY202" fmla="*/ 266266 h 458442"/>
              <a:gd name="connsiteX203" fmla="*/ 1273446 w 3862014"/>
              <a:gd name="connsiteY203" fmla="*/ 266266 h 458442"/>
              <a:gd name="connsiteX204" fmla="*/ 1273446 w 3862014"/>
              <a:gd name="connsiteY204" fmla="*/ 414448 h 458442"/>
              <a:gd name="connsiteX205" fmla="*/ 1247977 w 3862014"/>
              <a:gd name="connsiteY205" fmla="*/ 414448 h 458442"/>
              <a:gd name="connsiteX206" fmla="*/ 1247977 w 3862014"/>
              <a:gd name="connsiteY206" fmla="*/ 405187 h 458442"/>
              <a:gd name="connsiteX207" fmla="*/ 1247977 w 3862014"/>
              <a:gd name="connsiteY207" fmla="*/ 398241 h 458442"/>
              <a:gd name="connsiteX208" fmla="*/ 1215561 w 3862014"/>
              <a:gd name="connsiteY208" fmla="*/ 416764 h 458442"/>
              <a:gd name="connsiteX209" fmla="*/ 1169255 w 3862014"/>
              <a:gd name="connsiteY209" fmla="*/ 361196 h 458442"/>
              <a:gd name="connsiteX210" fmla="*/ 1217877 w 3862014"/>
              <a:gd name="connsiteY210" fmla="*/ 305628 h 458442"/>
              <a:gd name="connsiteX211" fmla="*/ 1247977 w 3862014"/>
              <a:gd name="connsiteY211" fmla="*/ 319519 h 458442"/>
              <a:gd name="connsiteX212" fmla="*/ 1247977 w 3862014"/>
              <a:gd name="connsiteY212" fmla="*/ 312573 h 458442"/>
              <a:gd name="connsiteX213" fmla="*/ 1247977 w 3862014"/>
              <a:gd name="connsiteY213" fmla="*/ 266266 h 458442"/>
              <a:gd name="connsiteX214" fmla="*/ 986343 w 3862014"/>
              <a:gd name="connsiteY214" fmla="*/ 266266 h 458442"/>
              <a:gd name="connsiteX215" fmla="*/ 1011811 w 3862014"/>
              <a:gd name="connsiteY215" fmla="*/ 266266 h 458442"/>
              <a:gd name="connsiteX216" fmla="*/ 1011811 w 3862014"/>
              <a:gd name="connsiteY216" fmla="*/ 289420 h 458442"/>
              <a:gd name="connsiteX217" fmla="*/ 986343 w 3862014"/>
              <a:gd name="connsiteY217" fmla="*/ 289420 h 458442"/>
              <a:gd name="connsiteX218" fmla="*/ 986343 w 3862014"/>
              <a:gd name="connsiteY218" fmla="*/ 266266 h 458442"/>
              <a:gd name="connsiteX219" fmla="*/ 810376 w 3862014"/>
              <a:gd name="connsiteY219" fmla="*/ 266266 h 458442"/>
              <a:gd name="connsiteX220" fmla="*/ 838160 w 3862014"/>
              <a:gd name="connsiteY220" fmla="*/ 266266 h 458442"/>
              <a:gd name="connsiteX221" fmla="*/ 868260 w 3862014"/>
              <a:gd name="connsiteY221" fmla="*/ 340357 h 458442"/>
              <a:gd name="connsiteX222" fmla="*/ 875206 w 3862014"/>
              <a:gd name="connsiteY222" fmla="*/ 361196 h 458442"/>
              <a:gd name="connsiteX223" fmla="*/ 882152 w 3862014"/>
              <a:gd name="connsiteY223" fmla="*/ 340357 h 458442"/>
              <a:gd name="connsiteX224" fmla="*/ 912252 w 3862014"/>
              <a:gd name="connsiteY224" fmla="*/ 266266 h 458442"/>
              <a:gd name="connsiteX225" fmla="*/ 940036 w 3862014"/>
              <a:gd name="connsiteY225" fmla="*/ 266266 h 458442"/>
              <a:gd name="connsiteX226" fmla="*/ 953927 w 3862014"/>
              <a:gd name="connsiteY226" fmla="*/ 414448 h 458442"/>
              <a:gd name="connsiteX227" fmla="*/ 926143 w 3862014"/>
              <a:gd name="connsiteY227" fmla="*/ 414448 h 458442"/>
              <a:gd name="connsiteX228" fmla="*/ 919197 w 3862014"/>
              <a:gd name="connsiteY228" fmla="*/ 331096 h 458442"/>
              <a:gd name="connsiteX229" fmla="*/ 919197 w 3862014"/>
              <a:gd name="connsiteY229" fmla="*/ 307943 h 458442"/>
              <a:gd name="connsiteX230" fmla="*/ 912252 w 3862014"/>
              <a:gd name="connsiteY230" fmla="*/ 331096 h 458442"/>
              <a:gd name="connsiteX231" fmla="*/ 889097 w 3862014"/>
              <a:gd name="connsiteY231" fmla="*/ 388980 h 458442"/>
              <a:gd name="connsiteX232" fmla="*/ 865945 w 3862014"/>
              <a:gd name="connsiteY232" fmla="*/ 388980 h 458442"/>
              <a:gd name="connsiteX233" fmla="*/ 842790 w 3862014"/>
              <a:gd name="connsiteY233" fmla="*/ 331096 h 458442"/>
              <a:gd name="connsiteX234" fmla="*/ 833529 w 3862014"/>
              <a:gd name="connsiteY234" fmla="*/ 307943 h 458442"/>
              <a:gd name="connsiteX235" fmla="*/ 833529 w 3862014"/>
              <a:gd name="connsiteY235" fmla="*/ 331096 h 458442"/>
              <a:gd name="connsiteX236" fmla="*/ 826583 w 3862014"/>
              <a:gd name="connsiteY236" fmla="*/ 414448 h 458442"/>
              <a:gd name="connsiteX237" fmla="*/ 798799 w 3862014"/>
              <a:gd name="connsiteY237" fmla="*/ 414448 h 458442"/>
              <a:gd name="connsiteX238" fmla="*/ 810376 w 3862014"/>
              <a:gd name="connsiteY238" fmla="*/ 266266 h 458442"/>
              <a:gd name="connsiteX239" fmla="*/ 421396 w 3862014"/>
              <a:gd name="connsiteY239" fmla="*/ 266266 h 458442"/>
              <a:gd name="connsiteX240" fmla="*/ 446864 w 3862014"/>
              <a:gd name="connsiteY240" fmla="*/ 266266 h 458442"/>
              <a:gd name="connsiteX241" fmla="*/ 446864 w 3862014"/>
              <a:gd name="connsiteY241" fmla="*/ 289420 h 458442"/>
              <a:gd name="connsiteX242" fmla="*/ 421396 w 3862014"/>
              <a:gd name="connsiteY242" fmla="*/ 289420 h 458442"/>
              <a:gd name="connsiteX243" fmla="*/ 421396 w 3862014"/>
              <a:gd name="connsiteY243" fmla="*/ 266266 h 458442"/>
              <a:gd name="connsiteX244" fmla="*/ 303313 w 3862014"/>
              <a:gd name="connsiteY244" fmla="*/ 266266 h 458442"/>
              <a:gd name="connsiteX245" fmla="*/ 328781 w 3862014"/>
              <a:gd name="connsiteY245" fmla="*/ 266266 h 458442"/>
              <a:gd name="connsiteX246" fmla="*/ 328781 w 3862014"/>
              <a:gd name="connsiteY246" fmla="*/ 344989 h 458442"/>
              <a:gd name="connsiteX247" fmla="*/ 342674 w 3862014"/>
              <a:gd name="connsiteY247" fmla="*/ 344989 h 458442"/>
              <a:gd name="connsiteX248" fmla="*/ 368142 w 3862014"/>
              <a:gd name="connsiteY248" fmla="*/ 307943 h 458442"/>
              <a:gd name="connsiteX249" fmla="*/ 398243 w 3862014"/>
              <a:gd name="connsiteY249" fmla="*/ 307943 h 458442"/>
              <a:gd name="connsiteX250" fmla="*/ 365826 w 3862014"/>
              <a:gd name="connsiteY250" fmla="*/ 356564 h 458442"/>
              <a:gd name="connsiteX251" fmla="*/ 402872 w 3862014"/>
              <a:gd name="connsiteY251" fmla="*/ 414448 h 458442"/>
              <a:gd name="connsiteX252" fmla="*/ 372774 w 3862014"/>
              <a:gd name="connsiteY252" fmla="*/ 414448 h 458442"/>
              <a:gd name="connsiteX253" fmla="*/ 344990 w 3862014"/>
              <a:gd name="connsiteY253" fmla="*/ 368141 h 458442"/>
              <a:gd name="connsiteX254" fmla="*/ 328781 w 3862014"/>
              <a:gd name="connsiteY254" fmla="*/ 368141 h 458442"/>
              <a:gd name="connsiteX255" fmla="*/ 328781 w 3862014"/>
              <a:gd name="connsiteY255" fmla="*/ 414448 h 458442"/>
              <a:gd name="connsiteX256" fmla="*/ 303313 w 3862014"/>
              <a:gd name="connsiteY256" fmla="*/ 414448 h 458442"/>
              <a:gd name="connsiteX257" fmla="*/ 303313 w 3862014"/>
              <a:gd name="connsiteY257" fmla="*/ 266266 h 458442"/>
              <a:gd name="connsiteX258" fmla="*/ 11577 w 3862014"/>
              <a:gd name="connsiteY258" fmla="*/ 266266 h 458442"/>
              <a:gd name="connsiteX259" fmla="*/ 39361 w 3862014"/>
              <a:gd name="connsiteY259" fmla="*/ 266266 h 458442"/>
              <a:gd name="connsiteX260" fmla="*/ 69461 w 3862014"/>
              <a:gd name="connsiteY260" fmla="*/ 340357 h 458442"/>
              <a:gd name="connsiteX261" fmla="*/ 76407 w 3862014"/>
              <a:gd name="connsiteY261" fmla="*/ 361196 h 458442"/>
              <a:gd name="connsiteX262" fmla="*/ 83353 w 3862014"/>
              <a:gd name="connsiteY262" fmla="*/ 340357 h 458442"/>
              <a:gd name="connsiteX263" fmla="*/ 113453 w 3862014"/>
              <a:gd name="connsiteY263" fmla="*/ 266266 h 458442"/>
              <a:gd name="connsiteX264" fmla="*/ 143553 w 3862014"/>
              <a:gd name="connsiteY264" fmla="*/ 266266 h 458442"/>
              <a:gd name="connsiteX265" fmla="*/ 155130 w 3862014"/>
              <a:gd name="connsiteY265" fmla="*/ 414448 h 458442"/>
              <a:gd name="connsiteX266" fmla="*/ 127344 w 3862014"/>
              <a:gd name="connsiteY266" fmla="*/ 414448 h 458442"/>
              <a:gd name="connsiteX267" fmla="*/ 120398 w 3862014"/>
              <a:gd name="connsiteY267" fmla="*/ 331096 h 458442"/>
              <a:gd name="connsiteX268" fmla="*/ 120398 w 3862014"/>
              <a:gd name="connsiteY268" fmla="*/ 307943 h 458442"/>
              <a:gd name="connsiteX269" fmla="*/ 113453 w 3862014"/>
              <a:gd name="connsiteY269" fmla="*/ 331096 h 458442"/>
              <a:gd name="connsiteX270" fmla="*/ 90298 w 3862014"/>
              <a:gd name="connsiteY270" fmla="*/ 388980 h 458442"/>
              <a:gd name="connsiteX271" fmla="*/ 67146 w 3862014"/>
              <a:gd name="connsiteY271" fmla="*/ 388980 h 458442"/>
              <a:gd name="connsiteX272" fmla="*/ 43991 w 3862014"/>
              <a:gd name="connsiteY272" fmla="*/ 331096 h 458442"/>
              <a:gd name="connsiteX273" fmla="*/ 34730 w 3862014"/>
              <a:gd name="connsiteY273" fmla="*/ 307943 h 458442"/>
              <a:gd name="connsiteX274" fmla="*/ 34730 w 3862014"/>
              <a:gd name="connsiteY274" fmla="*/ 331096 h 458442"/>
              <a:gd name="connsiteX275" fmla="*/ 27785 w 3862014"/>
              <a:gd name="connsiteY275" fmla="*/ 414448 h 458442"/>
              <a:gd name="connsiteX276" fmla="*/ 0 w 3862014"/>
              <a:gd name="connsiteY276" fmla="*/ 414448 h 458442"/>
              <a:gd name="connsiteX277" fmla="*/ 11577 w 3862014"/>
              <a:gd name="connsiteY277" fmla="*/ 266266 h 458442"/>
              <a:gd name="connsiteX278" fmla="*/ 3574908 w 3862014"/>
              <a:gd name="connsiteY278" fmla="*/ 127345 h 458442"/>
              <a:gd name="connsiteX279" fmla="*/ 3544809 w 3862014"/>
              <a:gd name="connsiteY279" fmla="*/ 141236 h 458442"/>
              <a:gd name="connsiteX280" fmla="*/ 3558701 w 3862014"/>
              <a:gd name="connsiteY280" fmla="*/ 152813 h 458442"/>
              <a:gd name="connsiteX281" fmla="*/ 3579540 w 3862014"/>
              <a:gd name="connsiteY281" fmla="*/ 129661 h 458442"/>
              <a:gd name="connsiteX282" fmla="*/ 3579540 w 3862014"/>
              <a:gd name="connsiteY282" fmla="*/ 127345 h 458442"/>
              <a:gd name="connsiteX283" fmla="*/ 3574908 w 3862014"/>
              <a:gd name="connsiteY283" fmla="*/ 127345 h 458442"/>
              <a:gd name="connsiteX284" fmla="*/ 333415 w 3862014"/>
              <a:gd name="connsiteY284" fmla="*/ 127345 h 458442"/>
              <a:gd name="connsiteX285" fmla="*/ 303315 w 3862014"/>
              <a:gd name="connsiteY285" fmla="*/ 141236 h 458442"/>
              <a:gd name="connsiteX286" fmla="*/ 317208 w 3862014"/>
              <a:gd name="connsiteY286" fmla="*/ 152813 h 458442"/>
              <a:gd name="connsiteX287" fmla="*/ 338047 w 3862014"/>
              <a:gd name="connsiteY287" fmla="*/ 129661 h 458442"/>
              <a:gd name="connsiteX288" fmla="*/ 338047 w 3862014"/>
              <a:gd name="connsiteY288" fmla="*/ 127345 h 458442"/>
              <a:gd name="connsiteX289" fmla="*/ 333415 w 3862014"/>
              <a:gd name="connsiteY289" fmla="*/ 127345 h 458442"/>
              <a:gd name="connsiteX290" fmla="*/ 3405888 w 3862014"/>
              <a:gd name="connsiteY290" fmla="*/ 85669 h 458442"/>
              <a:gd name="connsiteX291" fmla="*/ 3380418 w 3862014"/>
              <a:gd name="connsiteY291" fmla="*/ 118083 h 458442"/>
              <a:gd name="connsiteX292" fmla="*/ 3405888 w 3862014"/>
              <a:gd name="connsiteY292" fmla="*/ 150498 h 458442"/>
              <a:gd name="connsiteX293" fmla="*/ 3431357 w 3862014"/>
              <a:gd name="connsiteY293" fmla="*/ 118083 h 458442"/>
              <a:gd name="connsiteX294" fmla="*/ 3405888 w 3862014"/>
              <a:gd name="connsiteY294" fmla="*/ 85669 h 458442"/>
              <a:gd name="connsiteX295" fmla="*/ 2757587 w 3862014"/>
              <a:gd name="connsiteY295" fmla="*/ 85669 h 458442"/>
              <a:gd name="connsiteX296" fmla="*/ 2727487 w 3862014"/>
              <a:gd name="connsiteY296" fmla="*/ 118084 h 458442"/>
              <a:gd name="connsiteX297" fmla="*/ 2757587 w 3862014"/>
              <a:gd name="connsiteY297" fmla="*/ 150498 h 458442"/>
              <a:gd name="connsiteX298" fmla="*/ 2787687 w 3862014"/>
              <a:gd name="connsiteY298" fmla="*/ 118084 h 458442"/>
              <a:gd name="connsiteX299" fmla="*/ 2757587 w 3862014"/>
              <a:gd name="connsiteY299" fmla="*/ 85669 h 458442"/>
              <a:gd name="connsiteX300" fmla="*/ 3141938 w 3862014"/>
              <a:gd name="connsiteY300" fmla="*/ 83353 h 458442"/>
              <a:gd name="connsiteX301" fmla="*/ 3121099 w 3862014"/>
              <a:gd name="connsiteY301" fmla="*/ 101876 h 458442"/>
              <a:gd name="connsiteX302" fmla="*/ 3158145 w 3862014"/>
              <a:gd name="connsiteY302" fmla="*/ 101876 h 458442"/>
              <a:gd name="connsiteX303" fmla="*/ 3141938 w 3862014"/>
              <a:gd name="connsiteY303" fmla="*/ 83353 h 458442"/>
              <a:gd name="connsiteX304" fmla="*/ 1785139 w 3862014"/>
              <a:gd name="connsiteY304" fmla="*/ 83353 h 458442"/>
              <a:gd name="connsiteX305" fmla="*/ 1764300 w 3862014"/>
              <a:gd name="connsiteY305" fmla="*/ 101876 h 458442"/>
              <a:gd name="connsiteX306" fmla="*/ 1801346 w 3862014"/>
              <a:gd name="connsiteY306" fmla="*/ 101876 h 458442"/>
              <a:gd name="connsiteX307" fmla="*/ 1785139 w 3862014"/>
              <a:gd name="connsiteY307" fmla="*/ 83353 h 458442"/>
              <a:gd name="connsiteX308" fmla="*/ 2113919 w 3862014"/>
              <a:gd name="connsiteY308" fmla="*/ 53255 h 458442"/>
              <a:gd name="connsiteX309" fmla="*/ 2157910 w 3862014"/>
              <a:gd name="connsiteY309" fmla="*/ 53255 h 458442"/>
              <a:gd name="connsiteX310" fmla="*/ 2157910 w 3862014"/>
              <a:gd name="connsiteY310" fmla="*/ 182914 h 458442"/>
              <a:gd name="connsiteX311" fmla="*/ 2113919 w 3862014"/>
              <a:gd name="connsiteY311" fmla="*/ 182914 h 458442"/>
              <a:gd name="connsiteX312" fmla="*/ 2113919 w 3862014"/>
              <a:gd name="connsiteY312" fmla="*/ 53255 h 458442"/>
              <a:gd name="connsiteX313" fmla="*/ 1495723 w 3862014"/>
              <a:gd name="connsiteY313" fmla="*/ 53255 h 458442"/>
              <a:gd name="connsiteX314" fmla="*/ 1539714 w 3862014"/>
              <a:gd name="connsiteY314" fmla="*/ 53255 h 458442"/>
              <a:gd name="connsiteX315" fmla="*/ 1539714 w 3862014"/>
              <a:gd name="connsiteY315" fmla="*/ 182914 h 458442"/>
              <a:gd name="connsiteX316" fmla="*/ 1495723 w 3862014"/>
              <a:gd name="connsiteY316" fmla="*/ 182914 h 458442"/>
              <a:gd name="connsiteX317" fmla="*/ 1495723 w 3862014"/>
              <a:gd name="connsiteY317" fmla="*/ 53255 h 458442"/>
              <a:gd name="connsiteX318" fmla="*/ 3227606 w 3862014"/>
              <a:gd name="connsiteY318" fmla="*/ 53254 h 458442"/>
              <a:gd name="connsiteX319" fmla="*/ 3229922 w 3862014"/>
              <a:gd name="connsiteY319" fmla="*/ 53254 h 458442"/>
              <a:gd name="connsiteX320" fmla="*/ 3271597 w 3862014"/>
              <a:gd name="connsiteY320" fmla="*/ 53254 h 458442"/>
              <a:gd name="connsiteX321" fmla="*/ 3271597 w 3862014"/>
              <a:gd name="connsiteY321" fmla="*/ 76409 h 458442"/>
              <a:gd name="connsiteX322" fmla="*/ 3271597 w 3862014"/>
              <a:gd name="connsiteY322" fmla="*/ 85670 h 458442"/>
              <a:gd name="connsiteX323" fmla="*/ 3313274 w 3862014"/>
              <a:gd name="connsiteY323" fmla="*/ 53254 h 458442"/>
              <a:gd name="connsiteX324" fmla="*/ 3317906 w 3862014"/>
              <a:gd name="connsiteY324" fmla="*/ 53254 h 458442"/>
              <a:gd name="connsiteX325" fmla="*/ 3317906 w 3862014"/>
              <a:gd name="connsiteY325" fmla="*/ 97246 h 458442"/>
              <a:gd name="connsiteX326" fmla="*/ 3308643 w 3862014"/>
              <a:gd name="connsiteY326" fmla="*/ 97246 h 458442"/>
              <a:gd name="connsiteX327" fmla="*/ 3273913 w 3862014"/>
              <a:gd name="connsiteY327" fmla="*/ 120400 h 458442"/>
              <a:gd name="connsiteX328" fmla="*/ 3271597 w 3862014"/>
              <a:gd name="connsiteY328" fmla="*/ 138923 h 458442"/>
              <a:gd name="connsiteX329" fmla="*/ 3271597 w 3862014"/>
              <a:gd name="connsiteY329" fmla="*/ 182914 h 458442"/>
              <a:gd name="connsiteX330" fmla="*/ 3227606 w 3862014"/>
              <a:gd name="connsiteY330" fmla="*/ 182914 h 458442"/>
              <a:gd name="connsiteX331" fmla="*/ 3227606 w 3862014"/>
              <a:gd name="connsiteY331" fmla="*/ 53254 h 458442"/>
              <a:gd name="connsiteX332" fmla="*/ 1873123 w 3862014"/>
              <a:gd name="connsiteY332" fmla="*/ 53254 h 458442"/>
              <a:gd name="connsiteX333" fmla="*/ 1875439 w 3862014"/>
              <a:gd name="connsiteY333" fmla="*/ 53254 h 458442"/>
              <a:gd name="connsiteX334" fmla="*/ 1917114 w 3862014"/>
              <a:gd name="connsiteY334" fmla="*/ 53254 h 458442"/>
              <a:gd name="connsiteX335" fmla="*/ 1917114 w 3862014"/>
              <a:gd name="connsiteY335" fmla="*/ 76409 h 458442"/>
              <a:gd name="connsiteX336" fmla="*/ 1917114 w 3862014"/>
              <a:gd name="connsiteY336" fmla="*/ 85670 h 458442"/>
              <a:gd name="connsiteX337" fmla="*/ 1958791 w 3862014"/>
              <a:gd name="connsiteY337" fmla="*/ 53254 h 458442"/>
              <a:gd name="connsiteX338" fmla="*/ 1963421 w 3862014"/>
              <a:gd name="connsiteY338" fmla="*/ 53254 h 458442"/>
              <a:gd name="connsiteX339" fmla="*/ 1963421 w 3862014"/>
              <a:gd name="connsiteY339" fmla="*/ 97246 h 458442"/>
              <a:gd name="connsiteX340" fmla="*/ 1954160 w 3862014"/>
              <a:gd name="connsiteY340" fmla="*/ 97246 h 458442"/>
              <a:gd name="connsiteX341" fmla="*/ 1919430 w 3862014"/>
              <a:gd name="connsiteY341" fmla="*/ 120400 h 458442"/>
              <a:gd name="connsiteX342" fmla="*/ 1917114 w 3862014"/>
              <a:gd name="connsiteY342" fmla="*/ 138923 h 458442"/>
              <a:gd name="connsiteX343" fmla="*/ 1917114 w 3862014"/>
              <a:gd name="connsiteY343" fmla="*/ 182914 h 458442"/>
              <a:gd name="connsiteX344" fmla="*/ 1873123 w 3862014"/>
              <a:gd name="connsiteY344" fmla="*/ 182914 h 458442"/>
              <a:gd name="connsiteX345" fmla="*/ 1873123 w 3862014"/>
              <a:gd name="connsiteY345" fmla="*/ 53254 h 458442"/>
              <a:gd name="connsiteX346" fmla="*/ 1560550 w 3862014"/>
              <a:gd name="connsiteY346" fmla="*/ 53254 h 458442"/>
              <a:gd name="connsiteX347" fmla="*/ 1606857 w 3862014"/>
              <a:gd name="connsiteY347" fmla="*/ 53254 h 458442"/>
              <a:gd name="connsiteX348" fmla="*/ 1627696 w 3862014"/>
              <a:gd name="connsiteY348" fmla="*/ 122716 h 458442"/>
              <a:gd name="connsiteX349" fmla="*/ 1632326 w 3862014"/>
              <a:gd name="connsiteY349" fmla="*/ 145868 h 458442"/>
              <a:gd name="connsiteX350" fmla="*/ 1636957 w 3862014"/>
              <a:gd name="connsiteY350" fmla="*/ 122716 h 458442"/>
              <a:gd name="connsiteX351" fmla="*/ 1657796 w 3862014"/>
              <a:gd name="connsiteY351" fmla="*/ 53254 h 458442"/>
              <a:gd name="connsiteX352" fmla="*/ 1704103 w 3862014"/>
              <a:gd name="connsiteY352" fmla="*/ 53254 h 458442"/>
              <a:gd name="connsiteX353" fmla="*/ 1660110 w 3862014"/>
              <a:gd name="connsiteY353" fmla="*/ 185230 h 458442"/>
              <a:gd name="connsiteX354" fmla="*/ 1606857 w 3862014"/>
              <a:gd name="connsiteY354" fmla="*/ 185230 h 458442"/>
              <a:gd name="connsiteX355" fmla="*/ 1560550 w 3862014"/>
              <a:gd name="connsiteY355" fmla="*/ 53254 h 458442"/>
              <a:gd name="connsiteX356" fmla="*/ 152817 w 3862014"/>
              <a:gd name="connsiteY356" fmla="*/ 53254 h 458442"/>
              <a:gd name="connsiteX357" fmla="*/ 155133 w 3862014"/>
              <a:gd name="connsiteY357" fmla="*/ 53254 h 458442"/>
              <a:gd name="connsiteX358" fmla="*/ 196808 w 3862014"/>
              <a:gd name="connsiteY358" fmla="*/ 53254 h 458442"/>
              <a:gd name="connsiteX359" fmla="*/ 196808 w 3862014"/>
              <a:gd name="connsiteY359" fmla="*/ 76409 h 458442"/>
              <a:gd name="connsiteX360" fmla="*/ 196808 w 3862014"/>
              <a:gd name="connsiteY360" fmla="*/ 85670 h 458442"/>
              <a:gd name="connsiteX361" fmla="*/ 238485 w 3862014"/>
              <a:gd name="connsiteY361" fmla="*/ 53254 h 458442"/>
              <a:gd name="connsiteX362" fmla="*/ 243115 w 3862014"/>
              <a:gd name="connsiteY362" fmla="*/ 53254 h 458442"/>
              <a:gd name="connsiteX363" fmla="*/ 243115 w 3862014"/>
              <a:gd name="connsiteY363" fmla="*/ 97246 h 458442"/>
              <a:gd name="connsiteX364" fmla="*/ 233853 w 3862014"/>
              <a:gd name="connsiteY364" fmla="*/ 97246 h 458442"/>
              <a:gd name="connsiteX365" fmla="*/ 199124 w 3862014"/>
              <a:gd name="connsiteY365" fmla="*/ 120400 h 458442"/>
              <a:gd name="connsiteX366" fmla="*/ 196808 w 3862014"/>
              <a:gd name="connsiteY366" fmla="*/ 138923 h 458442"/>
              <a:gd name="connsiteX367" fmla="*/ 196808 w 3862014"/>
              <a:gd name="connsiteY367" fmla="*/ 182914 h 458442"/>
              <a:gd name="connsiteX368" fmla="*/ 152817 w 3862014"/>
              <a:gd name="connsiteY368" fmla="*/ 182914 h 458442"/>
              <a:gd name="connsiteX369" fmla="*/ 152817 w 3862014"/>
              <a:gd name="connsiteY369" fmla="*/ 53254 h 458442"/>
              <a:gd name="connsiteX370" fmla="*/ 3741614 w 3862014"/>
              <a:gd name="connsiteY370" fmla="*/ 50938 h 458442"/>
              <a:gd name="connsiteX371" fmla="*/ 3778661 w 3862014"/>
              <a:gd name="connsiteY371" fmla="*/ 74093 h 458442"/>
              <a:gd name="connsiteX372" fmla="*/ 3820337 w 3862014"/>
              <a:gd name="connsiteY372" fmla="*/ 50938 h 458442"/>
              <a:gd name="connsiteX373" fmla="*/ 3862014 w 3862014"/>
              <a:gd name="connsiteY373" fmla="*/ 99561 h 458442"/>
              <a:gd name="connsiteX374" fmla="*/ 3862014 w 3862014"/>
              <a:gd name="connsiteY374" fmla="*/ 182914 h 458442"/>
              <a:gd name="connsiteX375" fmla="*/ 3818021 w 3862014"/>
              <a:gd name="connsiteY375" fmla="*/ 182914 h 458442"/>
              <a:gd name="connsiteX376" fmla="*/ 3818021 w 3862014"/>
              <a:gd name="connsiteY376" fmla="*/ 104191 h 458442"/>
              <a:gd name="connsiteX377" fmla="*/ 3808760 w 3862014"/>
              <a:gd name="connsiteY377" fmla="*/ 87984 h 458442"/>
              <a:gd name="connsiteX378" fmla="*/ 3785607 w 3862014"/>
              <a:gd name="connsiteY378" fmla="*/ 113452 h 458442"/>
              <a:gd name="connsiteX379" fmla="*/ 3785607 w 3862014"/>
              <a:gd name="connsiteY379" fmla="*/ 129661 h 458442"/>
              <a:gd name="connsiteX380" fmla="*/ 3785607 w 3862014"/>
              <a:gd name="connsiteY380" fmla="*/ 182914 h 458442"/>
              <a:gd name="connsiteX381" fmla="*/ 3741614 w 3862014"/>
              <a:gd name="connsiteY381" fmla="*/ 182914 h 458442"/>
              <a:gd name="connsiteX382" fmla="*/ 3741614 w 3862014"/>
              <a:gd name="connsiteY382" fmla="*/ 104191 h 458442"/>
              <a:gd name="connsiteX383" fmla="*/ 3732353 w 3862014"/>
              <a:gd name="connsiteY383" fmla="*/ 87984 h 458442"/>
              <a:gd name="connsiteX384" fmla="*/ 3709200 w 3862014"/>
              <a:gd name="connsiteY384" fmla="*/ 111138 h 458442"/>
              <a:gd name="connsiteX385" fmla="*/ 3706884 w 3862014"/>
              <a:gd name="connsiteY385" fmla="*/ 127345 h 458442"/>
              <a:gd name="connsiteX386" fmla="*/ 3706884 w 3862014"/>
              <a:gd name="connsiteY386" fmla="*/ 182914 h 458442"/>
              <a:gd name="connsiteX387" fmla="*/ 3662893 w 3862014"/>
              <a:gd name="connsiteY387" fmla="*/ 182914 h 458442"/>
              <a:gd name="connsiteX388" fmla="*/ 3662893 w 3862014"/>
              <a:gd name="connsiteY388" fmla="*/ 53254 h 458442"/>
              <a:gd name="connsiteX389" fmla="*/ 3702254 w 3862014"/>
              <a:gd name="connsiteY389" fmla="*/ 53254 h 458442"/>
              <a:gd name="connsiteX390" fmla="*/ 3702254 w 3862014"/>
              <a:gd name="connsiteY390" fmla="*/ 64831 h 458442"/>
              <a:gd name="connsiteX391" fmla="*/ 3702254 w 3862014"/>
              <a:gd name="connsiteY391" fmla="*/ 74093 h 458442"/>
              <a:gd name="connsiteX392" fmla="*/ 3741614 w 3862014"/>
              <a:gd name="connsiteY392" fmla="*/ 50938 h 458442"/>
              <a:gd name="connsiteX393" fmla="*/ 3565647 w 3862014"/>
              <a:gd name="connsiteY393" fmla="*/ 50938 h 458442"/>
              <a:gd name="connsiteX394" fmla="*/ 3625847 w 3862014"/>
              <a:gd name="connsiteY394" fmla="*/ 104191 h 458442"/>
              <a:gd name="connsiteX395" fmla="*/ 3625847 w 3862014"/>
              <a:gd name="connsiteY395" fmla="*/ 182913 h 458442"/>
              <a:gd name="connsiteX396" fmla="*/ 3586486 w 3862014"/>
              <a:gd name="connsiteY396" fmla="*/ 182913 h 458442"/>
              <a:gd name="connsiteX397" fmla="*/ 3586486 w 3862014"/>
              <a:gd name="connsiteY397" fmla="*/ 175967 h 458442"/>
              <a:gd name="connsiteX398" fmla="*/ 3586486 w 3862014"/>
              <a:gd name="connsiteY398" fmla="*/ 166706 h 458442"/>
              <a:gd name="connsiteX399" fmla="*/ 3549440 w 3862014"/>
              <a:gd name="connsiteY399" fmla="*/ 185229 h 458442"/>
              <a:gd name="connsiteX400" fmla="*/ 3505449 w 3862014"/>
              <a:gd name="connsiteY400" fmla="*/ 143552 h 458442"/>
              <a:gd name="connsiteX401" fmla="*/ 3579540 w 3862014"/>
              <a:gd name="connsiteY401" fmla="*/ 101877 h 458442"/>
              <a:gd name="connsiteX402" fmla="*/ 3561017 w 3862014"/>
              <a:gd name="connsiteY402" fmla="*/ 85668 h 458442"/>
              <a:gd name="connsiteX403" fmla="*/ 3526286 w 3862014"/>
              <a:gd name="connsiteY403" fmla="*/ 97245 h 458442"/>
              <a:gd name="connsiteX404" fmla="*/ 3510079 w 3862014"/>
              <a:gd name="connsiteY404" fmla="*/ 67145 h 458442"/>
              <a:gd name="connsiteX405" fmla="*/ 3565647 w 3862014"/>
              <a:gd name="connsiteY405" fmla="*/ 50938 h 458442"/>
              <a:gd name="connsiteX406" fmla="*/ 2035196 w 3862014"/>
              <a:gd name="connsiteY406" fmla="*/ 50938 h 458442"/>
              <a:gd name="connsiteX407" fmla="*/ 2081503 w 3862014"/>
              <a:gd name="connsiteY407" fmla="*/ 64831 h 458442"/>
              <a:gd name="connsiteX408" fmla="*/ 2067612 w 3862014"/>
              <a:gd name="connsiteY408" fmla="*/ 97245 h 458442"/>
              <a:gd name="connsiteX409" fmla="*/ 2037512 w 3862014"/>
              <a:gd name="connsiteY409" fmla="*/ 85668 h 458442"/>
              <a:gd name="connsiteX410" fmla="*/ 2023619 w 3862014"/>
              <a:gd name="connsiteY410" fmla="*/ 92615 h 458442"/>
              <a:gd name="connsiteX411" fmla="*/ 2086135 w 3862014"/>
              <a:gd name="connsiteY411" fmla="*/ 145868 h 458442"/>
              <a:gd name="connsiteX412" fmla="*/ 2032881 w 3862014"/>
              <a:gd name="connsiteY412" fmla="*/ 187545 h 458442"/>
              <a:gd name="connsiteX413" fmla="*/ 1979628 w 3862014"/>
              <a:gd name="connsiteY413" fmla="*/ 169020 h 458442"/>
              <a:gd name="connsiteX414" fmla="*/ 1998151 w 3862014"/>
              <a:gd name="connsiteY414" fmla="*/ 138922 h 458442"/>
              <a:gd name="connsiteX415" fmla="*/ 2030566 w 3862014"/>
              <a:gd name="connsiteY415" fmla="*/ 152813 h 458442"/>
              <a:gd name="connsiteX416" fmla="*/ 2044458 w 3862014"/>
              <a:gd name="connsiteY416" fmla="*/ 145868 h 458442"/>
              <a:gd name="connsiteX417" fmla="*/ 1981944 w 3862014"/>
              <a:gd name="connsiteY417" fmla="*/ 90300 h 458442"/>
              <a:gd name="connsiteX418" fmla="*/ 2035196 w 3862014"/>
              <a:gd name="connsiteY418" fmla="*/ 50938 h 458442"/>
              <a:gd name="connsiteX419" fmla="*/ 1412369 w 3862014"/>
              <a:gd name="connsiteY419" fmla="*/ 50938 h 458442"/>
              <a:gd name="connsiteX420" fmla="*/ 1458676 w 3862014"/>
              <a:gd name="connsiteY420" fmla="*/ 99561 h 458442"/>
              <a:gd name="connsiteX421" fmla="*/ 1458676 w 3862014"/>
              <a:gd name="connsiteY421" fmla="*/ 182914 h 458442"/>
              <a:gd name="connsiteX422" fmla="*/ 1417000 w 3862014"/>
              <a:gd name="connsiteY422" fmla="*/ 182914 h 458442"/>
              <a:gd name="connsiteX423" fmla="*/ 1417000 w 3862014"/>
              <a:gd name="connsiteY423" fmla="*/ 106507 h 458442"/>
              <a:gd name="connsiteX424" fmla="*/ 1403108 w 3862014"/>
              <a:gd name="connsiteY424" fmla="*/ 90300 h 458442"/>
              <a:gd name="connsiteX425" fmla="*/ 1377639 w 3862014"/>
              <a:gd name="connsiteY425" fmla="*/ 108823 h 458442"/>
              <a:gd name="connsiteX426" fmla="*/ 1375323 w 3862014"/>
              <a:gd name="connsiteY426" fmla="*/ 125030 h 458442"/>
              <a:gd name="connsiteX427" fmla="*/ 1375323 w 3862014"/>
              <a:gd name="connsiteY427" fmla="*/ 182914 h 458442"/>
              <a:gd name="connsiteX428" fmla="*/ 1331332 w 3862014"/>
              <a:gd name="connsiteY428" fmla="*/ 182914 h 458442"/>
              <a:gd name="connsiteX429" fmla="*/ 1331332 w 3862014"/>
              <a:gd name="connsiteY429" fmla="*/ 53254 h 458442"/>
              <a:gd name="connsiteX430" fmla="*/ 1370694 w 3862014"/>
              <a:gd name="connsiteY430" fmla="*/ 53254 h 458442"/>
              <a:gd name="connsiteX431" fmla="*/ 1370694 w 3862014"/>
              <a:gd name="connsiteY431" fmla="*/ 64831 h 458442"/>
              <a:gd name="connsiteX432" fmla="*/ 1370694 w 3862014"/>
              <a:gd name="connsiteY432" fmla="*/ 74093 h 458442"/>
              <a:gd name="connsiteX433" fmla="*/ 1412369 w 3862014"/>
              <a:gd name="connsiteY433" fmla="*/ 50938 h 458442"/>
              <a:gd name="connsiteX434" fmla="*/ 993290 w 3862014"/>
              <a:gd name="connsiteY434" fmla="*/ 50938 h 458442"/>
              <a:gd name="connsiteX435" fmla="*/ 1039597 w 3862014"/>
              <a:gd name="connsiteY435" fmla="*/ 64831 h 458442"/>
              <a:gd name="connsiteX436" fmla="*/ 1023390 w 3862014"/>
              <a:gd name="connsiteY436" fmla="*/ 97245 h 458442"/>
              <a:gd name="connsiteX437" fmla="*/ 993290 w 3862014"/>
              <a:gd name="connsiteY437" fmla="*/ 85668 h 458442"/>
              <a:gd name="connsiteX438" fmla="*/ 979397 w 3862014"/>
              <a:gd name="connsiteY438" fmla="*/ 92615 h 458442"/>
              <a:gd name="connsiteX439" fmla="*/ 1041913 w 3862014"/>
              <a:gd name="connsiteY439" fmla="*/ 145868 h 458442"/>
              <a:gd name="connsiteX440" fmla="*/ 988659 w 3862014"/>
              <a:gd name="connsiteY440" fmla="*/ 187545 h 458442"/>
              <a:gd name="connsiteX441" fmla="*/ 935406 w 3862014"/>
              <a:gd name="connsiteY441" fmla="*/ 169020 h 458442"/>
              <a:gd name="connsiteX442" fmla="*/ 956245 w 3862014"/>
              <a:gd name="connsiteY442" fmla="*/ 138922 h 458442"/>
              <a:gd name="connsiteX443" fmla="*/ 988659 w 3862014"/>
              <a:gd name="connsiteY443" fmla="*/ 152813 h 458442"/>
              <a:gd name="connsiteX444" fmla="*/ 1002551 w 3862014"/>
              <a:gd name="connsiteY444" fmla="*/ 145868 h 458442"/>
              <a:gd name="connsiteX445" fmla="*/ 940038 w 3862014"/>
              <a:gd name="connsiteY445" fmla="*/ 90300 h 458442"/>
              <a:gd name="connsiteX446" fmla="*/ 993290 w 3862014"/>
              <a:gd name="connsiteY446" fmla="*/ 50938 h 458442"/>
              <a:gd name="connsiteX447" fmla="*/ 865947 w 3862014"/>
              <a:gd name="connsiteY447" fmla="*/ 50938 h 458442"/>
              <a:gd name="connsiteX448" fmla="*/ 909938 w 3862014"/>
              <a:gd name="connsiteY448" fmla="*/ 50938 h 458442"/>
              <a:gd name="connsiteX449" fmla="*/ 909938 w 3862014"/>
              <a:gd name="connsiteY449" fmla="*/ 182913 h 458442"/>
              <a:gd name="connsiteX450" fmla="*/ 868263 w 3862014"/>
              <a:gd name="connsiteY450" fmla="*/ 182913 h 458442"/>
              <a:gd name="connsiteX451" fmla="*/ 868263 w 3862014"/>
              <a:gd name="connsiteY451" fmla="*/ 171336 h 458442"/>
              <a:gd name="connsiteX452" fmla="*/ 868263 w 3862014"/>
              <a:gd name="connsiteY452" fmla="*/ 162075 h 458442"/>
              <a:gd name="connsiteX453" fmla="*/ 826586 w 3862014"/>
              <a:gd name="connsiteY453" fmla="*/ 185229 h 458442"/>
              <a:gd name="connsiteX454" fmla="*/ 780279 w 3862014"/>
              <a:gd name="connsiteY454" fmla="*/ 136606 h 458442"/>
              <a:gd name="connsiteX455" fmla="*/ 780279 w 3862014"/>
              <a:gd name="connsiteY455" fmla="*/ 53254 h 458442"/>
              <a:gd name="connsiteX456" fmla="*/ 824270 w 3862014"/>
              <a:gd name="connsiteY456" fmla="*/ 53254 h 458442"/>
              <a:gd name="connsiteX457" fmla="*/ 824270 w 3862014"/>
              <a:gd name="connsiteY457" fmla="*/ 129661 h 458442"/>
              <a:gd name="connsiteX458" fmla="*/ 838163 w 3862014"/>
              <a:gd name="connsiteY458" fmla="*/ 145868 h 458442"/>
              <a:gd name="connsiteX459" fmla="*/ 865947 w 3862014"/>
              <a:gd name="connsiteY459" fmla="*/ 108822 h 458442"/>
              <a:gd name="connsiteX460" fmla="*/ 865947 w 3862014"/>
              <a:gd name="connsiteY460" fmla="*/ 50938 h 458442"/>
              <a:gd name="connsiteX461" fmla="*/ 622834 w 3862014"/>
              <a:gd name="connsiteY461" fmla="*/ 50938 h 458442"/>
              <a:gd name="connsiteX462" fmla="*/ 659880 w 3862014"/>
              <a:gd name="connsiteY462" fmla="*/ 74093 h 458442"/>
              <a:gd name="connsiteX463" fmla="*/ 701556 w 3862014"/>
              <a:gd name="connsiteY463" fmla="*/ 50938 h 458442"/>
              <a:gd name="connsiteX464" fmla="*/ 743233 w 3862014"/>
              <a:gd name="connsiteY464" fmla="*/ 99561 h 458442"/>
              <a:gd name="connsiteX465" fmla="*/ 743233 w 3862014"/>
              <a:gd name="connsiteY465" fmla="*/ 182914 h 458442"/>
              <a:gd name="connsiteX466" fmla="*/ 699241 w 3862014"/>
              <a:gd name="connsiteY466" fmla="*/ 182914 h 458442"/>
              <a:gd name="connsiteX467" fmla="*/ 699241 w 3862014"/>
              <a:gd name="connsiteY467" fmla="*/ 104191 h 458442"/>
              <a:gd name="connsiteX468" fmla="*/ 689979 w 3862014"/>
              <a:gd name="connsiteY468" fmla="*/ 87984 h 458442"/>
              <a:gd name="connsiteX469" fmla="*/ 666827 w 3862014"/>
              <a:gd name="connsiteY469" fmla="*/ 113452 h 458442"/>
              <a:gd name="connsiteX470" fmla="*/ 666827 w 3862014"/>
              <a:gd name="connsiteY470" fmla="*/ 129661 h 458442"/>
              <a:gd name="connsiteX471" fmla="*/ 666827 w 3862014"/>
              <a:gd name="connsiteY471" fmla="*/ 182914 h 458442"/>
              <a:gd name="connsiteX472" fmla="*/ 622834 w 3862014"/>
              <a:gd name="connsiteY472" fmla="*/ 182914 h 458442"/>
              <a:gd name="connsiteX473" fmla="*/ 622834 w 3862014"/>
              <a:gd name="connsiteY473" fmla="*/ 104191 h 458442"/>
              <a:gd name="connsiteX474" fmla="*/ 613573 w 3862014"/>
              <a:gd name="connsiteY474" fmla="*/ 87984 h 458442"/>
              <a:gd name="connsiteX475" fmla="*/ 590420 w 3862014"/>
              <a:gd name="connsiteY475" fmla="*/ 111138 h 458442"/>
              <a:gd name="connsiteX476" fmla="*/ 588104 w 3862014"/>
              <a:gd name="connsiteY476" fmla="*/ 127345 h 458442"/>
              <a:gd name="connsiteX477" fmla="*/ 588104 w 3862014"/>
              <a:gd name="connsiteY477" fmla="*/ 182914 h 458442"/>
              <a:gd name="connsiteX478" fmla="*/ 544113 w 3862014"/>
              <a:gd name="connsiteY478" fmla="*/ 182914 h 458442"/>
              <a:gd name="connsiteX479" fmla="*/ 544113 w 3862014"/>
              <a:gd name="connsiteY479" fmla="*/ 53254 h 458442"/>
              <a:gd name="connsiteX480" fmla="*/ 583475 w 3862014"/>
              <a:gd name="connsiteY480" fmla="*/ 53254 h 458442"/>
              <a:gd name="connsiteX481" fmla="*/ 583475 w 3862014"/>
              <a:gd name="connsiteY481" fmla="*/ 64831 h 458442"/>
              <a:gd name="connsiteX482" fmla="*/ 583475 w 3862014"/>
              <a:gd name="connsiteY482" fmla="*/ 74093 h 458442"/>
              <a:gd name="connsiteX483" fmla="*/ 622834 w 3862014"/>
              <a:gd name="connsiteY483" fmla="*/ 50938 h 458442"/>
              <a:gd name="connsiteX484" fmla="*/ 463074 w 3862014"/>
              <a:gd name="connsiteY484" fmla="*/ 50938 h 458442"/>
              <a:gd name="connsiteX485" fmla="*/ 509382 w 3862014"/>
              <a:gd name="connsiteY485" fmla="*/ 64831 h 458442"/>
              <a:gd name="connsiteX486" fmla="*/ 495490 w 3862014"/>
              <a:gd name="connsiteY486" fmla="*/ 97245 h 458442"/>
              <a:gd name="connsiteX487" fmla="*/ 465390 w 3862014"/>
              <a:gd name="connsiteY487" fmla="*/ 85668 h 458442"/>
              <a:gd name="connsiteX488" fmla="*/ 451497 w 3862014"/>
              <a:gd name="connsiteY488" fmla="*/ 92615 h 458442"/>
              <a:gd name="connsiteX489" fmla="*/ 514013 w 3862014"/>
              <a:gd name="connsiteY489" fmla="*/ 145868 h 458442"/>
              <a:gd name="connsiteX490" fmla="*/ 460758 w 3862014"/>
              <a:gd name="connsiteY490" fmla="*/ 187545 h 458442"/>
              <a:gd name="connsiteX491" fmla="*/ 407507 w 3862014"/>
              <a:gd name="connsiteY491" fmla="*/ 169020 h 458442"/>
              <a:gd name="connsiteX492" fmla="*/ 426029 w 3862014"/>
              <a:gd name="connsiteY492" fmla="*/ 138922 h 458442"/>
              <a:gd name="connsiteX493" fmla="*/ 458444 w 3862014"/>
              <a:gd name="connsiteY493" fmla="*/ 152813 h 458442"/>
              <a:gd name="connsiteX494" fmla="*/ 472335 w 3862014"/>
              <a:gd name="connsiteY494" fmla="*/ 145868 h 458442"/>
              <a:gd name="connsiteX495" fmla="*/ 409822 w 3862014"/>
              <a:gd name="connsiteY495" fmla="*/ 90300 h 458442"/>
              <a:gd name="connsiteX496" fmla="*/ 463074 w 3862014"/>
              <a:gd name="connsiteY496" fmla="*/ 50938 h 458442"/>
              <a:gd name="connsiteX497" fmla="*/ 321838 w 3862014"/>
              <a:gd name="connsiteY497" fmla="*/ 50938 h 458442"/>
              <a:gd name="connsiteX498" fmla="*/ 382039 w 3862014"/>
              <a:gd name="connsiteY498" fmla="*/ 104191 h 458442"/>
              <a:gd name="connsiteX499" fmla="*/ 382039 w 3862014"/>
              <a:gd name="connsiteY499" fmla="*/ 182913 h 458442"/>
              <a:gd name="connsiteX500" fmla="*/ 342676 w 3862014"/>
              <a:gd name="connsiteY500" fmla="*/ 182913 h 458442"/>
              <a:gd name="connsiteX501" fmla="*/ 342676 w 3862014"/>
              <a:gd name="connsiteY501" fmla="*/ 175967 h 458442"/>
              <a:gd name="connsiteX502" fmla="*/ 342676 w 3862014"/>
              <a:gd name="connsiteY502" fmla="*/ 166706 h 458442"/>
              <a:gd name="connsiteX503" fmla="*/ 305632 w 3862014"/>
              <a:gd name="connsiteY503" fmla="*/ 185229 h 458442"/>
              <a:gd name="connsiteX504" fmla="*/ 261640 w 3862014"/>
              <a:gd name="connsiteY504" fmla="*/ 143552 h 458442"/>
              <a:gd name="connsiteX505" fmla="*/ 335730 w 3862014"/>
              <a:gd name="connsiteY505" fmla="*/ 101877 h 458442"/>
              <a:gd name="connsiteX506" fmla="*/ 317208 w 3862014"/>
              <a:gd name="connsiteY506" fmla="*/ 85668 h 458442"/>
              <a:gd name="connsiteX507" fmla="*/ 282477 w 3862014"/>
              <a:gd name="connsiteY507" fmla="*/ 97245 h 458442"/>
              <a:gd name="connsiteX508" fmla="*/ 266270 w 3862014"/>
              <a:gd name="connsiteY508" fmla="*/ 67145 h 458442"/>
              <a:gd name="connsiteX509" fmla="*/ 321838 w 3862014"/>
              <a:gd name="connsiteY509" fmla="*/ 50938 h 458442"/>
              <a:gd name="connsiteX510" fmla="*/ 3139622 w 3862014"/>
              <a:gd name="connsiteY510" fmla="*/ 48623 h 458442"/>
              <a:gd name="connsiteX511" fmla="*/ 3199820 w 3862014"/>
              <a:gd name="connsiteY511" fmla="*/ 111137 h 458442"/>
              <a:gd name="connsiteX512" fmla="*/ 3199820 w 3862014"/>
              <a:gd name="connsiteY512" fmla="*/ 125030 h 458442"/>
              <a:gd name="connsiteX513" fmla="*/ 3116467 w 3862014"/>
              <a:gd name="connsiteY513" fmla="*/ 125030 h 458442"/>
              <a:gd name="connsiteX514" fmla="*/ 3146567 w 3862014"/>
              <a:gd name="connsiteY514" fmla="*/ 148183 h 458442"/>
              <a:gd name="connsiteX515" fmla="*/ 3183613 w 3862014"/>
              <a:gd name="connsiteY515" fmla="*/ 134291 h 458442"/>
              <a:gd name="connsiteX516" fmla="*/ 3199820 w 3862014"/>
              <a:gd name="connsiteY516" fmla="*/ 164391 h 458442"/>
              <a:gd name="connsiteX517" fmla="*/ 3144252 w 3862014"/>
              <a:gd name="connsiteY517" fmla="*/ 182914 h 458442"/>
              <a:gd name="connsiteX518" fmla="*/ 3072476 w 3862014"/>
              <a:gd name="connsiteY518" fmla="*/ 113453 h 458442"/>
              <a:gd name="connsiteX519" fmla="*/ 3139622 w 3862014"/>
              <a:gd name="connsiteY519" fmla="*/ 48623 h 458442"/>
              <a:gd name="connsiteX520" fmla="*/ 2757587 w 3862014"/>
              <a:gd name="connsiteY520" fmla="*/ 48623 h 458442"/>
              <a:gd name="connsiteX521" fmla="*/ 2831678 w 3862014"/>
              <a:gd name="connsiteY521" fmla="*/ 118084 h 458442"/>
              <a:gd name="connsiteX522" fmla="*/ 2757587 w 3862014"/>
              <a:gd name="connsiteY522" fmla="*/ 185228 h 458442"/>
              <a:gd name="connsiteX523" fmla="*/ 2683496 w 3862014"/>
              <a:gd name="connsiteY523" fmla="*/ 118084 h 458442"/>
              <a:gd name="connsiteX524" fmla="*/ 2757587 w 3862014"/>
              <a:gd name="connsiteY524" fmla="*/ 48623 h 458442"/>
              <a:gd name="connsiteX525" fmla="*/ 2287572 w 3862014"/>
              <a:gd name="connsiteY525" fmla="*/ 48623 h 458442"/>
              <a:gd name="connsiteX526" fmla="*/ 2338511 w 3862014"/>
              <a:gd name="connsiteY526" fmla="*/ 48623 h 458442"/>
              <a:gd name="connsiteX527" fmla="*/ 2357033 w 3862014"/>
              <a:gd name="connsiteY527" fmla="*/ 108823 h 458442"/>
              <a:gd name="connsiteX528" fmla="*/ 2361663 w 3862014"/>
              <a:gd name="connsiteY528" fmla="*/ 129660 h 458442"/>
              <a:gd name="connsiteX529" fmla="*/ 2366295 w 3862014"/>
              <a:gd name="connsiteY529" fmla="*/ 111137 h 458442"/>
              <a:gd name="connsiteX530" fmla="*/ 2382502 w 3862014"/>
              <a:gd name="connsiteY530" fmla="*/ 50939 h 458442"/>
              <a:gd name="connsiteX531" fmla="*/ 2431125 w 3862014"/>
              <a:gd name="connsiteY531" fmla="*/ 50939 h 458442"/>
              <a:gd name="connsiteX532" fmla="*/ 2377870 w 3862014"/>
              <a:gd name="connsiteY532" fmla="*/ 196806 h 458442"/>
              <a:gd name="connsiteX533" fmla="*/ 2322302 w 3862014"/>
              <a:gd name="connsiteY533" fmla="*/ 236167 h 458442"/>
              <a:gd name="connsiteX534" fmla="*/ 2292202 w 3862014"/>
              <a:gd name="connsiteY534" fmla="*/ 226906 h 458442"/>
              <a:gd name="connsiteX535" fmla="*/ 2306095 w 3862014"/>
              <a:gd name="connsiteY535" fmla="*/ 194490 h 458442"/>
              <a:gd name="connsiteX536" fmla="*/ 2319986 w 3862014"/>
              <a:gd name="connsiteY536" fmla="*/ 199122 h 458442"/>
              <a:gd name="connsiteX537" fmla="*/ 2340825 w 3862014"/>
              <a:gd name="connsiteY537" fmla="*/ 185229 h 458442"/>
              <a:gd name="connsiteX538" fmla="*/ 2343141 w 3862014"/>
              <a:gd name="connsiteY538" fmla="*/ 178283 h 458442"/>
              <a:gd name="connsiteX539" fmla="*/ 2287572 w 3862014"/>
              <a:gd name="connsiteY539" fmla="*/ 48623 h 458442"/>
              <a:gd name="connsiteX540" fmla="*/ 1785139 w 3862014"/>
              <a:gd name="connsiteY540" fmla="*/ 48623 h 458442"/>
              <a:gd name="connsiteX541" fmla="*/ 1845337 w 3862014"/>
              <a:gd name="connsiteY541" fmla="*/ 111137 h 458442"/>
              <a:gd name="connsiteX542" fmla="*/ 1845337 w 3862014"/>
              <a:gd name="connsiteY542" fmla="*/ 125030 h 458442"/>
              <a:gd name="connsiteX543" fmla="*/ 1761984 w 3862014"/>
              <a:gd name="connsiteY543" fmla="*/ 125030 h 458442"/>
              <a:gd name="connsiteX544" fmla="*/ 1792084 w 3862014"/>
              <a:gd name="connsiteY544" fmla="*/ 148183 h 458442"/>
              <a:gd name="connsiteX545" fmla="*/ 1829130 w 3862014"/>
              <a:gd name="connsiteY545" fmla="*/ 134291 h 458442"/>
              <a:gd name="connsiteX546" fmla="*/ 1845337 w 3862014"/>
              <a:gd name="connsiteY546" fmla="*/ 164391 h 458442"/>
              <a:gd name="connsiteX547" fmla="*/ 1789769 w 3862014"/>
              <a:gd name="connsiteY547" fmla="*/ 182914 h 458442"/>
              <a:gd name="connsiteX548" fmla="*/ 1717993 w 3862014"/>
              <a:gd name="connsiteY548" fmla="*/ 113453 h 458442"/>
              <a:gd name="connsiteX549" fmla="*/ 1785139 w 3862014"/>
              <a:gd name="connsiteY549" fmla="*/ 48623 h 458442"/>
              <a:gd name="connsiteX550" fmla="*/ 2565414 w 3862014"/>
              <a:gd name="connsiteY550" fmla="*/ 39362 h 458442"/>
              <a:gd name="connsiteX551" fmla="*/ 2565414 w 3862014"/>
              <a:gd name="connsiteY551" fmla="*/ 83353 h 458442"/>
              <a:gd name="connsiteX552" fmla="*/ 2583937 w 3862014"/>
              <a:gd name="connsiteY552" fmla="*/ 83353 h 458442"/>
              <a:gd name="connsiteX553" fmla="*/ 2607089 w 3862014"/>
              <a:gd name="connsiteY553" fmla="*/ 60200 h 458442"/>
              <a:gd name="connsiteX554" fmla="*/ 2579305 w 3862014"/>
              <a:gd name="connsiteY554" fmla="*/ 39362 h 458442"/>
              <a:gd name="connsiteX555" fmla="*/ 2565414 w 3862014"/>
              <a:gd name="connsiteY555" fmla="*/ 39362 h 458442"/>
              <a:gd name="connsiteX556" fmla="*/ 2979862 w 3862014"/>
              <a:gd name="connsiteY556" fmla="*/ 18523 h 458442"/>
              <a:gd name="connsiteX557" fmla="*/ 3021539 w 3862014"/>
              <a:gd name="connsiteY557" fmla="*/ 18523 h 458442"/>
              <a:gd name="connsiteX558" fmla="*/ 3021539 w 3862014"/>
              <a:gd name="connsiteY558" fmla="*/ 55569 h 458442"/>
              <a:gd name="connsiteX559" fmla="*/ 3049323 w 3862014"/>
              <a:gd name="connsiteY559" fmla="*/ 55569 h 458442"/>
              <a:gd name="connsiteX560" fmla="*/ 3049323 w 3862014"/>
              <a:gd name="connsiteY560" fmla="*/ 90299 h 458442"/>
              <a:gd name="connsiteX561" fmla="*/ 3021539 w 3862014"/>
              <a:gd name="connsiteY561" fmla="*/ 90299 h 458442"/>
              <a:gd name="connsiteX562" fmla="*/ 3021539 w 3862014"/>
              <a:gd name="connsiteY562" fmla="*/ 129660 h 458442"/>
              <a:gd name="connsiteX563" fmla="*/ 3044692 w 3862014"/>
              <a:gd name="connsiteY563" fmla="*/ 145867 h 458442"/>
              <a:gd name="connsiteX564" fmla="*/ 3051639 w 3862014"/>
              <a:gd name="connsiteY564" fmla="*/ 145867 h 458442"/>
              <a:gd name="connsiteX565" fmla="*/ 3051639 w 3862014"/>
              <a:gd name="connsiteY565" fmla="*/ 185228 h 458442"/>
              <a:gd name="connsiteX566" fmla="*/ 3040062 w 3862014"/>
              <a:gd name="connsiteY566" fmla="*/ 185228 h 458442"/>
              <a:gd name="connsiteX567" fmla="*/ 2977546 w 3862014"/>
              <a:gd name="connsiteY567" fmla="*/ 136606 h 458442"/>
              <a:gd name="connsiteX568" fmla="*/ 2977546 w 3862014"/>
              <a:gd name="connsiteY568" fmla="*/ 90299 h 458442"/>
              <a:gd name="connsiteX569" fmla="*/ 2961339 w 3862014"/>
              <a:gd name="connsiteY569" fmla="*/ 90299 h 458442"/>
              <a:gd name="connsiteX570" fmla="*/ 2961339 w 3862014"/>
              <a:gd name="connsiteY570" fmla="*/ 55569 h 458442"/>
              <a:gd name="connsiteX571" fmla="*/ 2979862 w 3862014"/>
              <a:gd name="connsiteY571" fmla="*/ 55569 h 458442"/>
              <a:gd name="connsiteX572" fmla="*/ 2979862 w 3862014"/>
              <a:gd name="connsiteY572" fmla="*/ 18523 h 458442"/>
              <a:gd name="connsiteX573" fmla="*/ 2868726 w 3862014"/>
              <a:gd name="connsiteY573" fmla="*/ 18523 h 458442"/>
              <a:gd name="connsiteX574" fmla="*/ 2910403 w 3862014"/>
              <a:gd name="connsiteY574" fmla="*/ 18523 h 458442"/>
              <a:gd name="connsiteX575" fmla="*/ 2910403 w 3862014"/>
              <a:gd name="connsiteY575" fmla="*/ 55569 h 458442"/>
              <a:gd name="connsiteX576" fmla="*/ 2938187 w 3862014"/>
              <a:gd name="connsiteY576" fmla="*/ 55569 h 458442"/>
              <a:gd name="connsiteX577" fmla="*/ 2938187 w 3862014"/>
              <a:gd name="connsiteY577" fmla="*/ 90299 h 458442"/>
              <a:gd name="connsiteX578" fmla="*/ 2910403 w 3862014"/>
              <a:gd name="connsiteY578" fmla="*/ 90299 h 458442"/>
              <a:gd name="connsiteX579" fmla="*/ 2910403 w 3862014"/>
              <a:gd name="connsiteY579" fmla="*/ 129660 h 458442"/>
              <a:gd name="connsiteX580" fmla="*/ 2933556 w 3862014"/>
              <a:gd name="connsiteY580" fmla="*/ 145867 h 458442"/>
              <a:gd name="connsiteX581" fmla="*/ 2940503 w 3862014"/>
              <a:gd name="connsiteY581" fmla="*/ 145867 h 458442"/>
              <a:gd name="connsiteX582" fmla="*/ 2940503 w 3862014"/>
              <a:gd name="connsiteY582" fmla="*/ 185228 h 458442"/>
              <a:gd name="connsiteX583" fmla="*/ 2928926 w 3862014"/>
              <a:gd name="connsiteY583" fmla="*/ 185228 h 458442"/>
              <a:gd name="connsiteX584" fmla="*/ 2866410 w 3862014"/>
              <a:gd name="connsiteY584" fmla="*/ 136606 h 458442"/>
              <a:gd name="connsiteX585" fmla="*/ 2866410 w 3862014"/>
              <a:gd name="connsiteY585" fmla="*/ 90299 h 458442"/>
              <a:gd name="connsiteX586" fmla="*/ 2850203 w 3862014"/>
              <a:gd name="connsiteY586" fmla="*/ 90299 h 458442"/>
              <a:gd name="connsiteX587" fmla="*/ 2850203 w 3862014"/>
              <a:gd name="connsiteY587" fmla="*/ 55569 h 458442"/>
              <a:gd name="connsiteX588" fmla="*/ 2868726 w 3862014"/>
              <a:gd name="connsiteY588" fmla="*/ 55569 h 458442"/>
              <a:gd name="connsiteX589" fmla="*/ 2868726 w 3862014"/>
              <a:gd name="connsiteY589" fmla="*/ 18523 h 458442"/>
              <a:gd name="connsiteX590" fmla="*/ 2206533 w 3862014"/>
              <a:gd name="connsiteY590" fmla="*/ 18523 h 458442"/>
              <a:gd name="connsiteX591" fmla="*/ 2248208 w 3862014"/>
              <a:gd name="connsiteY591" fmla="*/ 18523 h 458442"/>
              <a:gd name="connsiteX592" fmla="*/ 2248208 w 3862014"/>
              <a:gd name="connsiteY592" fmla="*/ 55569 h 458442"/>
              <a:gd name="connsiteX593" fmla="*/ 2275994 w 3862014"/>
              <a:gd name="connsiteY593" fmla="*/ 55569 h 458442"/>
              <a:gd name="connsiteX594" fmla="*/ 2275994 w 3862014"/>
              <a:gd name="connsiteY594" fmla="*/ 90299 h 458442"/>
              <a:gd name="connsiteX595" fmla="*/ 2248208 w 3862014"/>
              <a:gd name="connsiteY595" fmla="*/ 90299 h 458442"/>
              <a:gd name="connsiteX596" fmla="*/ 2248208 w 3862014"/>
              <a:gd name="connsiteY596" fmla="*/ 129660 h 458442"/>
              <a:gd name="connsiteX597" fmla="*/ 2271363 w 3862014"/>
              <a:gd name="connsiteY597" fmla="*/ 145867 h 458442"/>
              <a:gd name="connsiteX598" fmla="*/ 2278308 w 3862014"/>
              <a:gd name="connsiteY598" fmla="*/ 145867 h 458442"/>
              <a:gd name="connsiteX599" fmla="*/ 2278308 w 3862014"/>
              <a:gd name="connsiteY599" fmla="*/ 185228 h 458442"/>
              <a:gd name="connsiteX600" fmla="*/ 2266733 w 3862014"/>
              <a:gd name="connsiteY600" fmla="*/ 185228 h 458442"/>
              <a:gd name="connsiteX601" fmla="*/ 2204217 w 3862014"/>
              <a:gd name="connsiteY601" fmla="*/ 136606 h 458442"/>
              <a:gd name="connsiteX602" fmla="*/ 2204217 w 3862014"/>
              <a:gd name="connsiteY602" fmla="*/ 90299 h 458442"/>
              <a:gd name="connsiteX603" fmla="*/ 2188010 w 3862014"/>
              <a:gd name="connsiteY603" fmla="*/ 90299 h 458442"/>
              <a:gd name="connsiteX604" fmla="*/ 2188010 w 3862014"/>
              <a:gd name="connsiteY604" fmla="*/ 55569 h 458442"/>
              <a:gd name="connsiteX605" fmla="*/ 2206533 w 3862014"/>
              <a:gd name="connsiteY605" fmla="*/ 55569 h 458442"/>
              <a:gd name="connsiteX606" fmla="*/ 2206533 w 3862014"/>
              <a:gd name="connsiteY606" fmla="*/ 18523 h 458442"/>
              <a:gd name="connsiteX607" fmla="*/ 2521423 w 3862014"/>
              <a:gd name="connsiteY607" fmla="*/ 2316 h 458442"/>
              <a:gd name="connsiteX608" fmla="*/ 2581621 w 3862014"/>
              <a:gd name="connsiteY608" fmla="*/ 2316 h 458442"/>
              <a:gd name="connsiteX609" fmla="*/ 2616352 w 3862014"/>
              <a:gd name="connsiteY609" fmla="*/ 6948 h 458442"/>
              <a:gd name="connsiteX610" fmla="*/ 2651082 w 3862014"/>
              <a:gd name="connsiteY610" fmla="*/ 60200 h 458442"/>
              <a:gd name="connsiteX611" fmla="*/ 2623298 w 3862014"/>
              <a:gd name="connsiteY611" fmla="*/ 108823 h 458442"/>
              <a:gd name="connsiteX612" fmla="*/ 2630244 w 3862014"/>
              <a:gd name="connsiteY612" fmla="*/ 120398 h 458442"/>
              <a:gd name="connsiteX613" fmla="*/ 2667289 w 3862014"/>
              <a:gd name="connsiteY613" fmla="*/ 182914 h 458442"/>
              <a:gd name="connsiteX614" fmla="*/ 2618667 w 3862014"/>
              <a:gd name="connsiteY614" fmla="*/ 182914 h 458442"/>
              <a:gd name="connsiteX615" fmla="*/ 2586253 w 3862014"/>
              <a:gd name="connsiteY615" fmla="*/ 120398 h 458442"/>
              <a:gd name="connsiteX616" fmla="*/ 2565414 w 3862014"/>
              <a:gd name="connsiteY616" fmla="*/ 120398 h 458442"/>
              <a:gd name="connsiteX617" fmla="*/ 2565414 w 3862014"/>
              <a:gd name="connsiteY617" fmla="*/ 182914 h 458442"/>
              <a:gd name="connsiteX618" fmla="*/ 2521423 w 3862014"/>
              <a:gd name="connsiteY618" fmla="*/ 182914 h 458442"/>
              <a:gd name="connsiteX619" fmla="*/ 2521423 w 3862014"/>
              <a:gd name="connsiteY619" fmla="*/ 2316 h 458442"/>
              <a:gd name="connsiteX620" fmla="*/ 2116235 w 3862014"/>
              <a:gd name="connsiteY620" fmla="*/ 2316 h 458442"/>
              <a:gd name="connsiteX621" fmla="*/ 2160226 w 3862014"/>
              <a:gd name="connsiteY621" fmla="*/ 2316 h 458442"/>
              <a:gd name="connsiteX622" fmla="*/ 2160226 w 3862014"/>
              <a:gd name="connsiteY622" fmla="*/ 37046 h 458442"/>
              <a:gd name="connsiteX623" fmla="*/ 2116235 w 3862014"/>
              <a:gd name="connsiteY623" fmla="*/ 37046 h 458442"/>
              <a:gd name="connsiteX624" fmla="*/ 2116235 w 3862014"/>
              <a:gd name="connsiteY624" fmla="*/ 2316 h 458442"/>
              <a:gd name="connsiteX625" fmla="*/ 1498039 w 3862014"/>
              <a:gd name="connsiteY625" fmla="*/ 2316 h 458442"/>
              <a:gd name="connsiteX626" fmla="*/ 1542030 w 3862014"/>
              <a:gd name="connsiteY626" fmla="*/ 2316 h 458442"/>
              <a:gd name="connsiteX627" fmla="*/ 1542030 w 3862014"/>
              <a:gd name="connsiteY627" fmla="*/ 37046 h 458442"/>
              <a:gd name="connsiteX628" fmla="*/ 1498039 w 3862014"/>
              <a:gd name="connsiteY628" fmla="*/ 37046 h 458442"/>
              <a:gd name="connsiteX629" fmla="*/ 1498039 w 3862014"/>
              <a:gd name="connsiteY629" fmla="*/ 2316 h 458442"/>
              <a:gd name="connsiteX630" fmla="*/ 1136843 w 3862014"/>
              <a:gd name="connsiteY630" fmla="*/ 2316 h 458442"/>
              <a:gd name="connsiteX631" fmla="*/ 1180834 w 3862014"/>
              <a:gd name="connsiteY631" fmla="*/ 2316 h 458442"/>
              <a:gd name="connsiteX632" fmla="*/ 1180834 w 3862014"/>
              <a:gd name="connsiteY632" fmla="*/ 118085 h 458442"/>
              <a:gd name="connsiteX633" fmla="*/ 1213250 w 3862014"/>
              <a:gd name="connsiteY633" fmla="*/ 148183 h 458442"/>
              <a:gd name="connsiteX634" fmla="*/ 1245665 w 3862014"/>
              <a:gd name="connsiteY634" fmla="*/ 118085 h 458442"/>
              <a:gd name="connsiteX635" fmla="*/ 1245665 w 3862014"/>
              <a:gd name="connsiteY635" fmla="*/ 2316 h 458442"/>
              <a:gd name="connsiteX636" fmla="*/ 1289657 w 3862014"/>
              <a:gd name="connsiteY636" fmla="*/ 2316 h 458442"/>
              <a:gd name="connsiteX637" fmla="*/ 1289657 w 3862014"/>
              <a:gd name="connsiteY637" fmla="*/ 118085 h 458442"/>
              <a:gd name="connsiteX638" fmla="*/ 1213250 w 3862014"/>
              <a:gd name="connsiteY638" fmla="*/ 187544 h 458442"/>
              <a:gd name="connsiteX639" fmla="*/ 1136843 w 3862014"/>
              <a:gd name="connsiteY639" fmla="*/ 118085 h 458442"/>
              <a:gd name="connsiteX640" fmla="*/ 1136843 w 3862014"/>
              <a:gd name="connsiteY640" fmla="*/ 2316 h 458442"/>
              <a:gd name="connsiteX641" fmla="*/ 4634 w 3862014"/>
              <a:gd name="connsiteY641" fmla="*/ 2316 h 458442"/>
              <a:gd name="connsiteX642" fmla="*/ 118087 w 3862014"/>
              <a:gd name="connsiteY642" fmla="*/ 2316 h 458442"/>
              <a:gd name="connsiteX643" fmla="*/ 118087 w 3862014"/>
              <a:gd name="connsiteY643" fmla="*/ 41677 h 458442"/>
              <a:gd name="connsiteX644" fmla="*/ 48625 w 3862014"/>
              <a:gd name="connsiteY644" fmla="*/ 41677 h 458442"/>
              <a:gd name="connsiteX645" fmla="*/ 48625 w 3862014"/>
              <a:gd name="connsiteY645" fmla="*/ 74091 h 458442"/>
              <a:gd name="connsiteX646" fmla="*/ 104194 w 3862014"/>
              <a:gd name="connsiteY646" fmla="*/ 74091 h 458442"/>
              <a:gd name="connsiteX647" fmla="*/ 104194 w 3862014"/>
              <a:gd name="connsiteY647" fmla="*/ 113453 h 458442"/>
              <a:gd name="connsiteX648" fmla="*/ 48625 w 3862014"/>
              <a:gd name="connsiteY648" fmla="*/ 113453 h 458442"/>
              <a:gd name="connsiteX649" fmla="*/ 48625 w 3862014"/>
              <a:gd name="connsiteY649" fmla="*/ 148182 h 458442"/>
              <a:gd name="connsiteX650" fmla="*/ 122717 w 3862014"/>
              <a:gd name="connsiteY650" fmla="*/ 148182 h 458442"/>
              <a:gd name="connsiteX651" fmla="*/ 122717 w 3862014"/>
              <a:gd name="connsiteY651" fmla="*/ 182914 h 458442"/>
              <a:gd name="connsiteX652" fmla="*/ 4634 w 3862014"/>
              <a:gd name="connsiteY652" fmla="*/ 182914 h 458442"/>
              <a:gd name="connsiteX653" fmla="*/ 4634 w 3862014"/>
              <a:gd name="connsiteY653" fmla="*/ 2316 h 458442"/>
              <a:gd name="connsiteX654" fmla="*/ 3431357 w 3862014"/>
              <a:gd name="connsiteY654" fmla="*/ 0 h 458442"/>
              <a:gd name="connsiteX655" fmla="*/ 3475348 w 3862014"/>
              <a:gd name="connsiteY655" fmla="*/ 0 h 458442"/>
              <a:gd name="connsiteX656" fmla="*/ 3475348 w 3862014"/>
              <a:gd name="connsiteY656" fmla="*/ 182914 h 458442"/>
              <a:gd name="connsiteX657" fmla="*/ 3433673 w 3862014"/>
              <a:gd name="connsiteY657" fmla="*/ 182914 h 458442"/>
              <a:gd name="connsiteX658" fmla="*/ 3433673 w 3862014"/>
              <a:gd name="connsiteY658" fmla="*/ 173653 h 458442"/>
              <a:gd name="connsiteX659" fmla="*/ 3433673 w 3862014"/>
              <a:gd name="connsiteY659" fmla="*/ 166705 h 458442"/>
              <a:gd name="connsiteX660" fmla="*/ 3396627 w 3862014"/>
              <a:gd name="connsiteY660" fmla="*/ 185228 h 458442"/>
              <a:gd name="connsiteX661" fmla="*/ 3336427 w 3862014"/>
              <a:gd name="connsiteY661" fmla="*/ 115769 h 458442"/>
              <a:gd name="connsiteX662" fmla="*/ 3396627 w 3862014"/>
              <a:gd name="connsiteY662" fmla="*/ 48623 h 458442"/>
              <a:gd name="connsiteX663" fmla="*/ 3431357 w 3862014"/>
              <a:gd name="connsiteY663" fmla="*/ 60200 h 458442"/>
              <a:gd name="connsiteX664" fmla="*/ 3431357 w 3862014"/>
              <a:gd name="connsiteY664" fmla="*/ 53253 h 458442"/>
              <a:gd name="connsiteX665" fmla="*/ 3431357 w 3862014"/>
              <a:gd name="connsiteY665" fmla="*/ 0 h 458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</a:cxnLst>
            <a:rect l="l" t="t" r="r" b="b"/>
            <a:pathLst>
              <a:path w="3862014" h="458442">
                <a:moveTo>
                  <a:pt x="1701785" y="365826"/>
                </a:moveTo>
                <a:lnTo>
                  <a:pt x="1667055" y="382035"/>
                </a:lnTo>
                <a:cubicBezTo>
                  <a:pt x="1667055" y="391296"/>
                  <a:pt x="1671687" y="395926"/>
                  <a:pt x="1683262" y="395926"/>
                </a:cubicBezTo>
                <a:cubicBezTo>
                  <a:pt x="1697155" y="395926"/>
                  <a:pt x="1706417" y="382035"/>
                  <a:pt x="1706417" y="368142"/>
                </a:cubicBezTo>
                <a:lnTo>
                  <a:pt x="1706417" y="365826"/>
                </a:lnTo>
                <a:lnTo>
                  <a:pt x="1701785" y="365826"/>
                </a:lnTo>
                <a:close/>
                <a:moveTo>
                  <a:pt x="240798" y="365826"/>
                </a:moveTo>
                <a:cubicBezTo>
                  <a:pt x="226907" y="365826"/>
                  <a:pt x="206068" y="368142"/>
                  <a:pt x="206068" y="382035"/>
                </a:cubicBezTo>
                <a:cubicBezTo>
                  <a:pt x="206068" y="391296"/>
                  <a:pt x="210698" y="395926"/>
                  <a:pt x="222275" y="395926"/>
                </a:cubicBezTo>
                <a:cubicBezTo>
                  <a:pt x="236168" y="395926"/>
                  <a:pt x="245430" y="382035"/>
                  <a:pt x="245430" y="368142"/>
                </a:cubicBezTo>
                <a:lnTo>
                  <a:pt x="245430" y="365826"/>
                </a:lnTo>
                <a:lnTo>
                  <a:pt x="240798" y="365826"/>
                </a:lnTo>
                <a:close/>
                <a:moveTo>
                  <a:pt x="1227139" y="331096"/>
                </a:moveTo>
                <a:cubicBezTo>
                  <a:pt x="1213246" y="331096"/>
                  <a:pt x="1199354" y="342673"/>
                  <a:pt x="1199354" y="363512"/>
                </a:cubicBezTo>
                <a:cubicBezTo>
                  <a:pt x="1197039" y="382034"/>
                  <a:pt x="1208616" y="395926"/>
                  <a:pt x="1224823" y="395926"/>
                </a:cubicBezTo>
                <a:cubicBezTo>
                  <a:pt x="1238716" y="395926"/>
                  <a:pt x="1252607" y="386664"/>
                  <a:pt x="1252607" y="363512"/>
                </a:cubicBezTo>
                <a:cubicBezTo>
                  <a:pt x="1252607" y="347303"/>
                  <a:pt x="1243345" y="331096"/>
                  <a:pt x="1227139" y="331096"/>
                </a:cubicBezTo>
                <a:close/>
                <a:moveTo>
                  <a:pt x="659877" y="328783"/>
                </a:moveTo>
                <a:cubicBezTo>
                  <a:pt x="643670" y="328783"/>
                  <a:pt x="634408" y="340358"/>
                  <a:pt x="634408" y="358881"/>
                </a:cubicBezTo>
                <a:cubicBezTo>
                  <a:pt x="634408" y="377404"/>
                  <a:pt x="643670" y="391296"/>
                  <a:pt x="662192" y="391296"/>
                </a:cubicBezTo>
                <a:cubicBezTo>
                  <a:pt x="673770" y="391296"/>
                  <a:pt x="685346" y="384351"/>
                  <a:pt x="685346" y="358881"/>
                </a:cubicBezTo>
                <a:cubicBezTo>
                  <a:pt x="685346" y="335728"/>
                  <a:pt x="673770" y="328783"/>
                  <a:pt x="659877" y="328783"/>
                </a:cubicBezTo>
                <a:close/>
                <a:moveTo>
                  <a:pt x="1974997" y="326467"/>
                </a:moveTo>
                <a:cubicBezTo>
                  <a:pt x="1961105" y="326467"/>
                  <a:pt x="1951844" y="335728"/>
                  <a:pt x="1949528" y="349620"/>
                </a:cubicBezTo>
                <a:lnTo>
                  <a:pt x="1995835" y="349620"/>
                </a:lnTo>
                <a:cubicBezTo>
                  <a:pt x="1995835" y="335728"/>
                  <a:pt x="1986574" y="326467"/>
                  <a:pt x="1974997" y="326467"/>
                </a:cubicBezTo>
                <a:close/>
                <a:moveTo>
                  <a:pt x="986343" y="307943"/>
                </a:moveTo>
                <a:lnTo>
                  <a:pt x="1011811" y="307943"/>
                </a:lnTo>
                <a:lnTo>
                  <a:pt x="1011811" y="414448"/>
                </a:lnTo>
                <a:lnTo>
                  <a:pt x="986343" y="414448"/>
                </a:lnTo>
                <a:lnTo>
                  <a:pt x="986343" y="307943"/>
                </a:lnTo>
                <a:close/>
                <a:moveTo>
                  <a:pt x="421396" y="307943"/>
                </a:moveTo>
                <a:lnTo>
                  <a:pt x="446864" y="307943"/>
                </a:lnTo>
                <a:lnTo>
                  <a:pt x="446864" y="414448"/>
                </a:lnTo>
                <a:lnTo>
                  <a:pt x="421396" y="414448"/>
                </a:lnTo>
                <a:lnTo>
                  <a:pt x="421396" y="307943"/>
                </a:lnTo>
                <a:close/>
                <a:moveTo>
                  <a:pt x="2109289" y="305628"/>
                </a:moveTo>
                <a:lnTo>
                  <a:pt x="2113919" y="305628"/>
                </a:lnTo>
                <a:lnTo>
                  <a:pt x="2113919" y="331097"/>
                </a:lnTo>
                <a:lnTo>
                  <a:pt x="2106973" y="331097"/>
                </a:lnTo>
                <a:cubicBezTo>
                  <a:pt x="2095396" y="331097"/>
                  <a:pt x="2083819" y="338044"/>
                  <a:pt x="2076873" y="354251"/>
                </a:cubicBezTo>
                <a:cubicBezTo>
                  <a:pt x="2074558" y="358881"/>
                  <a:pt x="2074558" y="365828"/>
                  <a:pt x="2074558" y="370458"/>
                </a:cubicBezTo>
                <a:lnTo>
                  <a:pt x="2074558" y="414449"/>
                </a:lnTo>
                <a:lnTo>
                  <a:pt x="2049089" y="414449"/>
                </a:lnTo>
                <a:lnTo>
                  <a:pt x="2049089" y="307944"/>
                </a:lnTo>
                <a:lnTo>
                  <a:pt x="2074558" y="307944"/>
                </a:lnTo>
                <a:lnTo>
                  <a:pt x="2074558" y="326467"/>
                </a:lnTo>
                <a:lnTo>
                  <a:pt x="2074558" y="333412"/>
                </a:lnTo>
                <a:cubicBezTo>
                  <a:pt x="2079189" y="317205"/>
                  <a:pt x="2093081" y="305628"/>
                  <a:pt x="2109289" y="305628"/>
                </a:cubicBezTo>
                <a:close/>
                <a:moveTo>
                  <a:pt x="1977312" y="305628"/>
                </a:moveTo>
                <a:cubicBezTo>
                  <a:pt x="2007412" y="305628"/>
                  <a:pt x="2023619" y="328783"/>
                  <a:pt x="2023619" y="356567"/>
                </a:cubicBezTo>
                <a:lnTo>
                  <a:pt x="2023619" y="365828"/>
                </a:lnTo>
                <a:lnTo>
                  <a:pt x="1949528" y="365828"/>
                </a:lnTo>
                <a:cubicBezTo>
                  <a:pt x="1951844" y="384351"/>
                  <a:pt x="1965735" y="393613"/>
                  <a:pt x="1981944" y="393613"/>
                </a:cubicBezTo>
                <a:cubicBezTo>
                  <a:pt x="1998151" y="393613"/>
                  <a:pt x="2012042" y="382035"/>
                  <a:pt x="2012042" y="382035"/>
                </a:cubicBezTo>
                <a:lnTo>
                  <a:pt x="2021303" y="400558"/>
                </a:lnTo>
                <a:cubicBezTo>
                  <a:pt x="2021303" y="400558"/>
                  <a:pt x="2005096" y="416765"/>
                  <a:pt x="1979628" y="416765"/>
                </a:cubicBezTo>
                <a:cubicBezTo>
                  <a:pt x="1944898" y="416765"/>
                  <a:pt x="1921744" y="391297"/>
                  <a:pt x="1921744" y="361197"/>
                </a:cubicBezTo>
                <a:cubicBezTo>
                  <a:pt x="1921744" y="328783"/>
                  <a:pt x="1944898" y="305628"/>
                  <a:pt x="1977312" y="305628"/>
                </a:cubicBezTo>
                <a:close/>
                <a:moveTo>
                  <a:pt x="1347539" y="305628"/>
                </a:moveTo>
                <a:cubicBezTo>
                  <a:pt x="1370691" y="305628"/>
                  <a:pt x="1382269" y="317205"/>
                  <a:pt x="1382269" y="317205"/>
                </a:cubicBezTo>
                <a:lnTo>
                  <a:pt x="1370691" y="338044"/>
                </a:lnTo>
                <a:cubicBezTo>
                  <a:pt x="1370691" y="338044"/>
                  <a:pt x="1361430" y="328783"/>
                  <a:pt x="1345223" y="328783"/>
                </a:cubicBezTo>
                <a:cubicBezTo>
                  <a:pt x="1338277" y="328783"/>
                  <a:pt x="1331332" y="331097"/>
                  <a:pt x="1331332" y="338044"/>
                </a:cubicBezTo>
                <a:cubicBezTo>
                  <a:pt x="1331332" y="351935"/>
                  <a:pt x="1382269" y="351935"/>
                  <a:pt x="1382269" y="384351"/>
                </a:cubicBezTo>
                <a:cubicBezTo>
                  <a:pt x="1382269" y="402874"/>
                  <a:pt x="1366062" y="416765"/>
                  <a:pt x="1340593" y="416765"/>
                </a:cubicBezTo>
                <a:cubicBezTo>
                  <a:pt x="1315123" y="416765"/>
                  <a:pt x="1298916" y="400558"/>
                  <a:pt x="1298916" y="400558"/>
                </a:cubicBezTo>
                <a:lnTo>
                  <a:pt x="1312809" y="384351"/>
                </a:lnTo>
                <a:cubicBezTo>
                  <a:pt x="1312809" y="384351"/>
                  <a:pt x="1324384" y="395927"/>
                  <a:pt x="1342907" y="395927"/>
                </a:cubicBezTo>
                <a:cubicBezTo>
                  <a:pt x="1349855" y="395927"/>
                  <a:pt x="1356800" y="393613"/>
                  <a:pt x="1356800" y="386665"/>
                </a:cubicBezTo>
                <a:cubicBezTo>
                  <a:pt x="1356800" y="370458"/>
                  <a:pt x="1305861" y="372774"/>
                  <a:pt x="1305861" y="338044"/>
                </a:cubicBezTo>
                <a:cubicBezTo>
                  <a:pt x="1305861" y="317205"/>
                  <a:pt x="1324384" y="305628"/>
                  <a:pt x="1347539" y="305628"/>
                </a:cubicBezTo>
                <a:close/>
                <a:moveTo>
                  <a:pt x="1109055" y="305628"/>
                </a:moveTo>
                <a:cubicBezTo>
                  <a:pt x="1132210" y="305628"/>
                  <a:pt x="1146101" y="317205"/>
                  <a:pt x="1146101" y="344990"/>
                </a:cubicBezTo>
                <a:lnTo>
                  <a:pt x="1146101" y="414449"/>
                </a:lnTo>
                <a:lnTo>
                  <a:pt x="1120632" y="414449"/>
                </a:lnTo>
                <a:lnTo>
                  <a:pt x="1120632" y="351935"/>
                </a:lnTo>
                <a:cubicBezTo>
                  <a:pt x="1120632" y="338044"/>
                  <a:pt x="1118317" y="331097"/>
                  <a:pt x="1104425" y="331097"/>
                </a:cubicBezTo>
                <a:cubicBezTo>
                  <a:pt x="1090532" y="331097"/>
                  <a:pt x="1078957" y="340358"/>
                  <a:pt x="1076641" y="351935"/>
                </a:cubicBezTo>
                <a:cubicBezTo>
                  <a:pt x="1074325" y="356567"/>
                  <a:pt x="1074325" y="361197"/>
                  <a:pt x="1074325" y="365828"/>
                </a:cubicBezTo>
                <a:lnTo>
                  <a:pt x="1074325" y="414449"/>
                </a:lnTo>
                <a:lnTo>
                  <a:pt x="1046541" y="414449"/>
                </a:lnTo>
                <a:lnTo>
                  <a:pt x="1046541" y="307944"/>
                </a:lnTo>
                <a:lnTo>
                  <a:pt x="1072009" y="307944"/>
                </a:lnTo>
                <a:lnTo>
                  <a:pt x="1072009" y="321835"/>
                </a:lnTo>
                <a:lnTo>
                  <a:pt x="1072009" y="328783"/>
                </a:lnTo>
                <a:cubicBezTo>
                  <a:pt x="1076641" y="319521"/>
                  <a:pt x="1088218" y="305628"/>
                  <a:pt x="1109055" y="305628"/>
                </a:cubicBezTo>
                <a:close/>
                <a:moveTo>
                  <a:pt x="652931" y="305628"/>
                </a:moveTo>
                <a:cubicBezTo>
                  <a:pt x="676085" y="305628"/>
                  <a:pt x="685346" y="319521"/>
                  <a:pt x="685346" y="319521"/>
                </a:cubicBezTo>
                <a:lnTo>
                  <a:pt x="685346" y="317205"/>
                </a:lnTo>
                <a:lnTo>
                  <a:pt x="685346" y="307944"/>
                </a:lnTo>
                <a:lnTo>
                  <a:pt x="710815" y="307944"/>
                </a:lnTo>
                <a:lnTo>
                  <a:pt x="710815" y="407503"/>
                </a:lnTo>
                <a:cubicBezTo>
                  <a:pt x="710815" y="444549"/>
                  <a:pt x="683031" y="458442"/>
                  <a:pt x="655247" y="458442"/>
                </a:cubicBezTo>
                <a:cubicBezTo>
                  <a:pt x="641354" y="458442"/>
                  <a:pt x="627463" y="453810"/>
                  <a:pt x="618201" y="449180"/>
                </a:cubicBezTo>
                <a:lnTo>
                  <a:pt x="625147" y="428342"/>
                </a:lnTo>
                <a:cubicBezTo>
                  <a:pt x="625147" y="428342"/>
                  <a:pt x="639040" y="435288"/>
                  <a:pt x="655247" y="435288"/>
                </a:cubicBezTo>
                <a:cubicBezTo>
                  <a:pt x="671454" y="435288"/>
                  <a:pt x="685346" y="428342"/>
                  <a:pt x="685346" y="409819"/>
                </a:cubicBezTo>
                <a:lnTo>
                  <a:pt x="685346" y="402874"/>
                </a:lnTo>
                <a:lnTo>
                  <a:pt x="685346" y="398242"/>
                </a:lnTo>
                <a:cubicBezTo>
                  <a:pt x="678399" y="407503"/>
                  <a:pt x="669138" y="412135"/>
                  <a:pt x="655247" y="412135"/>
                </a:cubicBezTo>
                <a:cubicBezTo>
                  <a:pt x="625147" y="412135"/>
                  <a:pt x="606624" y="386665"/>
                  <a:pt x="606624" y="358881"/>
                </a:cubicBezTo>
                <a:cubicBezTo>
                  <a:pt x="606624" y="328783"/>
                  <a:pt x="622832" y="305628"/>
                  <a:pt x="652931" y="305628"/>
                </a:cubicBezTo>
                <a:close/>
                <a:moveTo>
                  <a:pt x="544109" y="305628"/>
                </a:moveTo>
                <a:cubicBezTo>
                  <a:pt x="567263" y="305628"/>
                  <a:pt x="581154" y="317205"/>
                  <a:pt x="581154" y="344990"/>
                </a:cubicBezTo>
                <a:lnTo>
                  <a:pt x="581154" y="414449"/>
                </a:lnTo>
                <a:lnTo>
                  <a:pt x="555686" y="414449"/>
                </a:lnTo>
                <a:lnTo>
                  <a:pt x="555686" y="351935"/>
                </a:lnTo>
                <a:cubicBezTo>
                  <a:pt x="555686" y="338044"/>
                  <a:pt x="553370" y="331097"/>
                  <a:pt x="539479" y="331097"/>
                </a:cubicBezTo>
                <a:cubicBezTo>
                  <a:pt x="525586" y="331097"/>
                  <a:pt x="514010" y="340358"/>
                  <a:pt x="511694" y="351935"/>
                </a:cubicBezTo>
                <a:cubicBezTo>
                  <a:pt x="509379" y="356567"/>
                  <a:pt x="509379" y="361197"/>
                  <a:pt x="509379" y="365828"/>
                </a:cubicBezTo>
                <a:lnTo>
                  <a:pt x="509379" y="414449"/>
                </a:lnTo>
                <a:lnTo>
                  <a:pt x="483910" y="414449"/>
                </a:lnTo>
                <a:lnTo>
                  <a:pt x="483910" y="307944"/>
                </a:lnTo>
                <a:lnTo>
                  <a:pt x="507063" y="307944"/>
                </a:lnTo>
                <a:lnTo>
                  <a:pt x="507063" y="321835"/>
                </a:lnTo>
                <a:lnTo>
                  <a:pt x="507063" y="328783"/>
                </a:lnTo>
                <a:cubicBezTo>
                  <a:pt x="511694" y="319521"/>
                  <a:pt x="523272" y="305628"/>
                  <a:pt x="544109" y="305628"/>
                </a:cubicBezTo>
                <a:close/>
                <a:moveTo>
                  <a:pt x="1690210" y="303312"/>
                </a:moveTo>
                <a:cubicBezTo>
                  <a:pt x="1717994" y="303312"/>
                  <a:pt x="1734201" y="319519"/>
                  <a:pt x="1734201" y="344989"/>
                </a:cubicBezTo>
                <a:lnTo>
                  <a:pt x="1734201" y="414449"/>
                </a:lnTo>
                <a:lnTo>
                  <a:pt x="1708732" y="414449"/>
                </a:lnTo>
                <a:lnTo>
                  <a:pt x="1708732" y="405188"/>
                </a:lnTo>
                <a:lnTo>
                  <a:pt x="1708732" y="398242"/>
                </a:lnTo>
                <a:cubicBezTo>
                  <a:pt x="1708732" y="398242"/>
                  <a:pt x="1699471" y="416765"/>
                  <a:pt x="1676317" y="416765"/>
                </a:cubicBezTo>
                <a:cubicBezTo>
                  <a:pt x="1657794" y="416765"/>
                  <a:pt x="1639271" y="405188"/>
                  <a:pt x="1639271" y="384349"/>
                </a:cubicBezTo>
                <a:cubicBezTo>
                  <a:pt x="1641587" y="349619"/>
                  <a:pt x="1685578" y="347304"/>
                  <a:pt x="1704101" y="347304"/>
                </a:cubicBezTo>
                <a:lnTo>
                  <a:pt x="1708732" y="347304"/>
                </a:lnTo>
                <a:lnTo>
                  <a:pt x="1708732" y="344989"/>
                </a:lnTo>
                <a:cubicBezTo>
                  <a:pt x="1708732" y="331096"/>
                  <a:pt x="1699471" y="326465"/>
                  <a:pt x="1687894" y="326465"/>
                </a:cubicBezTo>
                <a:cubicBezTo>
                  <a:pt x="1671687" y="326465"/>
                  <a:pt x="1657794" y="335728"/>
                  <a:pt x="1657794" y="335728"/>
                </a:cubicBezTo>
                <a:lnTo>
                  <a:pt x="1648533" y="317205"/>
                </a:lnTo>
                <a:cubicBezTo>
                  <a:pt x="1648533" y="317205"/>
                  <a:pt x="1664740" y="303312"/>
                  <a:pt x="1690210" y="303312"/>
                </a:cubicBezTo>
                <a:close/>
                <a:moveTo>
                  <a:pt x="226907" y="303312"/>
                </a:moveTo>
                <a:cubicBezTo>
                  <a:pt x="254691" y="303312"/>
                  <a:pt x="270898" y="319519"/>
                  <a:pt x="270898" y="344989"/>
                </a:cubicBezTo>
                <a:lnTo>
                  <a:pt x="270898" y="414449"/>
                </a:lnTo>
                <a:lnTo>
                  <a:pt x="245430" y="414449"/>
                </a:lnTo>
                <a:lnTo>
                  <a:pt x="245430" y="405188"/>
                </a:lnTo>
                <a:lnTo>
                  <a:pt x="245430" y="398242"/>
                </a:lnTo>
                <a:cubicBezTo>
                  <a:pt x="245430" y="398242"/>
                  <a:pt x="236168" y="416765"/>
                  <a:pt x="213014" y="416765"/>
                </a:cubicBezTo>
                <a:cubicBezTo>
                  <a:pt x="194491" y="416765"/>
                  <a:pt x="175968" y="405188"/>
                  <a:pt x="175968" y="384349"/>
                </a:cubicBezTo>
                <a:cubicBezTo>
                  <a:pt x="178284" y="349619"/>
                  <a:pt x="224591" y="347304"/>
                  <a:pt x="240798" y="347304"/>
                </a:cubicBezTo>
                <a:lnTo>
                  <a:pt x="245430" y="347304"/>
                </a:lnTo>
                <a:lnTo>
                  <a:pt x="245430" y="344989"/>
                </a:lnTo>
                <a:cubicBezTo>
                  <a:pt x="245430" y="331096"/>
                  <a:pt x="236168" y="326465"/>
                  <a:pt x="224591" y="326465"/>
                </a:cubicBezTo>
                <a:cubicBezTo>
                  <a:pt x="208384" y="326465"/>
                  <a:pt x="194491" y="335728"/>
                  <a:pt x="194491" y="335728"/>
                </a:cubicBezTo>
                <a:lnTo>
                  <a:pt x="185229" y="317205"/>
                </a:lnTo>
                <a:cubicBezTo>
                  <a:pt x="185229" y="317205"/>
                  <a:pt x="201437" y="303312"/>
                  <a:pt x="226907" y="303312"/>
                </a:cubicBezTo>
                <a:close/>
                <a:moveTo>
                  <a:pt x="1852285" y="280158"/>
                </a:moveTo>
                <a:lnTo>
                  <a:pt x="1877754" y="280158"/>
                </a:lnTo>
                <a:lnTo>
                  <a:pt x="1877754" y="310258"/>
                </a:lnTo>
                <a:lnTo>
                  <a:pt x="1900906" y="310258"/>
                </a:lnTo>
                <a:lnTo>
                  <a:pt x="1900906" y="331097"/>
                </a:lnTo>
                <a:lnTo>
                  <a:pt x="1877754" y="331097"/>
                </a:lnTo>
                <a:lnTo>
                  <a:pt x="1877754" y="372772"/>
                </a:lnTo>
                <a:cubicBezTo>
                  <a:pt x="1877754" y="391295"/>
                  <a:pt x="1891645" y="393611"/>
                  <a:pt x="1898592" y="393611"/>
                </a:cubicBezTo>
                <a:lnTo>
                  <a:pt x="1903222" y="393611"/>
                </a:lnTo>
                <a:lnTo>
                  <a:pt x="1903222" y="416763"/>
                </a:lnTo>
                <a:lnTo>
                  <a:pt x="1893961" y="416763"/>
                </a:lnTo>
                <a:cubicBezTo>
                  <a:pt x="1880069" y="416763"/>
                  <a:pt x="1849969" y="412133"/>
                  <a:pt x="1849969" y="377404"/>
                </a:cubicBezTo>
                <a:lnTo>
                  <a:pt x="1849969" y="331097"/>
                </a:lnTo>
                <a:lnTo>
                  <a:pt x="1838392" y="331097"/>
                </a:lnTo>
                <a:lnTo>
                  <a:pt x="1838392" y="310258"/>
                </a:lnTo>
                <a:lnTo>
                  <a:pt x="1852285" y="310258"/>
                </a:lnTo>
                <a:lnTo>
                  <a:pt x="1852285" y="280158"/>
                </a:lnTo>
                <a:close/>
                <a:moveTo>
                  <a:pt x="1768932" y="280158"/>
                </a:moveTo>
                <a:lnTo>
                  <a:pt x="1794401" y="280158"/>
                </a:lnTo>
                <a:lnTo>
                  <a:pt x="1794401" y="310258"/>
                </a:lnTo>
                <a:lnTo>
                  <a:pt x="1817553" y="310258"/>
                </a:lnTo>
                <a:lnTo>
                  <a:pt x="1817553" y="331097"/>
                </a:lnTo>
                <a:lnTo>
                  <a:pt x="1794401" y="331097"/>
                </a:lnTo>
                <a:lnTo>
                  <a:pt x="1794401" y="372772"/>
                </a:lnTo>
                <a:cubicBezTo>
                  <a:pt x="1794401" y="391295"/>
                  <a:pt x="1808292" y="393611"/>
                  <a:pt x="1815239" y="393611"/>
                </a:cubicBezTo>
                <a:lnTo>
                  <a:pt x="1819869" y="393611"/>
                </a:lnTo>
                <a:lnTo>
                  <a:pt x="1819869" y="416763"/>
                </a:lnTo>
                <a:lnTo>
                  <a:pt x="1810608" y="416763"/>
                </a:lnTo>
                <a:cubicBezTo>
                  <a:pt x="1796716" y="416763"/>
                  <a:pt x="1766616" y="412133"/>
                  <a:pt x="1766616" y="377404"/>
                </a:cubicBezTo>
                <a:lnTo>
                  <a:pt x="1766616" y="331097"/>
                </a:lnTo>
                <a:lnTo>
                  <a:pt x="1755039" y="331097"/>
                </a:lnTo>
                <a:lnTo>
                  <a:pt x="1755039" y="310258"/>
                </a:lnTo>
                <a:lnTo>
                  <a:pt x="1768932" y="310258"/>
                </a:lnTo>
                <a:lnTo>
                  <a:pt x="1768932" y="280158"/>
                </a:lnTo>
                <a:close/>
                <a:moveTo>
                  <a:pt x="1474881" y="266266"/>
                </a:moveTo>
                <a:lnTo>
                  <a:pt x="1502666" y="266266"/>
                </a:lnTo>
                <a:lnTo>
                  <a:pt x="1532764" y="340357"/>
                </a:lnTo>
                <a:cubicBezTo>
                  <a:pt x="1535080" y="349619"/>
                  <a:pt x="1539711" y="361196"/>
                  <a:pt x="1539711" y="361196"/>
                </a:cubicBezTo>
                <a:lnTo>
                  <a:pt x="1546657" y="340357"/>
                </a:lnTo>
                <a:lnTo>
                  <a:pt x="1576756" y="266266"/>
                </a:lnTo>
                <a:lnTo>
                  <a:pt x="1604541" y="266266"/>
                </a:lnTo>
                <a:lnTo>
                  <a:pt x="1616116" y="414448"/>
                </a:lnTo>
                <a:lnTo>
                  <a:pt x="1588332" y="414448"/>
                </a:lnTo>
                <a:lnTo>
                  <a:pt x="1581386" y="331096"/>
                </a:lnTo>
                <a:lnTo>
                  <a:pt x="1581386" y="307943"/>
                </a:lnTo>
                <a:cubicBezTo>
                  <a:pt x="1581386" y="307943"/>
                  <a:pt x="1576756" y="321834"/>
                  <a:pt x="1574441" y="331096"/>
                </a:cubicBezTo>
                <a:lnTo>
                  <a:pt x="1551287" y="388980"/>
                </a:lnTo>
                <a:lnTo>
                  <a:pt x="1528134" y="388980"/>
                </a:lnTo>
                <a:lnTo>
                  <a:pt x="1504980" y="331096"/>
                </a:lnTo>
                <a:cubicBezTo>
                  <a:pt x="1500350" y="321834"/>
                  <a:pt x="1495718" y="307943"/>
                  <a:pt x="1495718" y="307943"/>
                </a:cubicBezTo>
                <a:lnTo>
                  <a:pt x="1495718" y="331096"/>
                </a:lnTo>
                <a:lnTo>
                  <a:pt x="1488773" y="414448"/>
                </a:lnTo>
                <a:lnTo>
                  <a:pt x="1460989" y="414448"/>
                </a:lnTo>
                <a:lnTo>
                  <a:pt x="1474881" y="266266"/>
                </a:lnTo>
                <a:close/>
                <a:moveTo>
                  <a:pt x="1247977" y="266266"/>
                </a:moveTo>
                <a:lnTo>
                  <a:pt x="1273446" y="266266"/>
                </a:lnTo>
                <a:lnTo>
                  <a:pt x="1273446" y="414448"/>
                </a:lnTo>
                <a:lnTo>
                  <a:pt x="1247977" y="414448"/>
                </a:lnTo>
                <a:lnTo>
                  <a:pt x="1247977" y="405187"/>
                </a:lnTo>
                <a:lnTo>
                  <a:pt x="1247977" y="398241"/>
                </a:lnTo>
                <a:cubicBezTo>
                  <a:pt x="1247977" y="398241"/>
                  <a:pt x="1238716" y="416764"/>
                  <a:pt x="1215561" y="416764"/>
                </a:cubicBezTo>
                <a:cubicBezTo>
                  <a:pt x="1187778" y="416764"/>
                  <a:pt x="1169255" y="393610"/>
                  <a:pt x="1169255" y="361196"/>
                </a:cubicBezTo>
                <a:cubicBezTo>
                  <a:pt x="1171571" y="328780"/>
                  <a:pt x="1190093" y="305628"/>
                  <a:pt x="1217877" y="305628"/>
                </a:cubicBezTo>
                <a:cubicBezTo>
                  <a:pt x="1241030" y="305628"/>
                  <a:pt x="1247977" y="319519"/>
                  <a:pt x="1247977" y="319519"/>
                </a:cubicBezTo>
                <a:lnTo>
                  <a:pt x="1247977" y="312573"/>
                </a:lnTo>
                <a:lnTo>
                  <a:pt x="1247977" y="266266"/>
                </a:lnTo>
                <a:close/>
                <a:moveTo>
                  <a:pt x="986343" y="266266"/>
                </a:moveTo>
                <a:lnTo>
                  <a:pt x="1011811" y="266266"/>
                </a:lnTo>
                <a:lnTo>
                  <a:pt x="1011811" y="289420"/>
                </a:lnTo>
                <a:lnTo>
                  <a:pt x="986343" y="289420"/>
                </a:lnTo>
                <a:lnTo>
                  <a:pt x="986343" y="266266"/>
                </a:lnTo>
                <a:close/>
                <a:moveTo>
                  <a:pt x="810376" y="266266"/>
                </a:moveTo>
                <a:lnTo>
                  <a:pt x="838160" y="266266"/>
                </a:lnTo>
                <a:lnTo>
                  <a:pt x="868260" y="340357"/>
                </a:lnTo>
                <a:cubicBezTo>
                  <a:pt x="870574" y="349619"/>
                  <a:pt x="875206" y="361196"/>
                  <a:pt x="875206" y="361196"/>
                </a:cubicBezTo>
                <a:lnTo>
                  <a:pt x="882152" y="340357"/>
                </a:lnTo>
                <a:lnTo>
                  <a:pt x="912252" y="266266"/>
                </a:lnTo>
                <a:lnTo>
                  <a:pt x="940036" y="266266"/>
                </a:lnTo>
                <a:lnTo>
                  <a:pt x="953927" y="414448"/>
                </a:lnTo>
                <a:lnTo>
                  <a:pt x="926143" y="414448"/>
                </a:lnTo>
                <a:lnTo>
                  <a:pt x="919197" y="331096"/>
                </a:lnTo>
                <a:lnTo>
                  <a:pt x="919197" y="307943"/>
                </a:lnTo>
                <a:cubicBezTo>
                  <a:pt x="919197" y="307943"/>
                  <a:pt x="914567" y="321834"/>
                  <a:pt x="912252" y="331096"/>
                </a:cubicBezTo>
                <a:lnTo>
                  <a:pt x="889097" y="388980"/>
                </a:lnTo>
                <a:lnTo>
                  <a:pt x="865945" y="388980"/>
                </a:lnTo>
                <a:lnTo>
                  <a:pt x="842790" y="331096"/>
                </a:lnTo>
                <a:cubicBezTo>
                  <a:pt x="838160" y="321834"/>
                  <a:pt x="833529" y="307943"/>
                  <a:pt x="833529" y="307943"/>
                </a:cubicBezTo>
                <a:lnTo>
                  <a:pt x="833529" y="331096"/>
                </a:lnTo>
                <a:lnTo>
                  <a:pt x="826583" y="414448"/>
                </a:lnTo>
                <a:lnTo>
                  <a:pt x="798799" y="414448"/>
                </a:lnTo>
                <a:lnTo>
                  <a:pt x="810376" y="266266"/>
                </a:lnTo>
                <a:close/>
                <a:moveTo>
                  <a:pt x="421396" y="266266"/>
                </a:moveTo>
                <a:lnTo>
                  <a:pt x="446864" y="266266"/>
                </a:lnTo>
                <a:lnTo>
                  <a:pt x="446864" y="289420"/>
                </a:lnTo>
                <a:lnTo>
                  <a:pt x="421396" y="289420"/>
                </a:lnTo>
                <a:lnTo>
                  <a:pt x="421396" y="266266"/>
                </a:lnTo>
                <a:close/>
                <a:moveTo>
                  <a:pt x="303313" y="266266"/>
                </a:moveTo>
                <a:lnTo>
                  <a:pt x="328781" y="266266"/>
                </a:lnTo>
                <a:lnTo>
                  <a:pt x="328781" y="344989"/>
                </a:lnTo>
                <a:lnTo>
                  <a:pt x="342674" y="344989"/>
                </a:lnTo>
                <a:lnTo>
                  <a:pt x="368142" y="307943"/>
                </a:lnTo>
                <a:lnTo>
                  <a:pt x="398243" y="307943"/>
                </a:lnTo>
                <a:lnTo>
                  <a:pt x="365826" y="356564"/>
                </a:lnTo>
                <a:lnTo>
                  <a:pt x="402872" y="414448"/>
                </a:lnTo>
                <a:lnTo>
                  <a:pt x="372774" y="414448"/>
                </a:lnTo>
                <a:lnTo>
                  <a:pt x="344990" y="368141"/>
                </a:lnTo>
                <a:lnTo>
                  <a:pt x="328781" y="368141"/>
                </a:lnTo>
                <a:lnTo>
                  <a:pt x="328781" y="414448"/>
                </a:lnTo>
                <a:lnTo>
                  <a:pt x="303313" y="414448"/>
                </a:lnTo>
                <a:lnTo>
                  <a:pt x="303313" y="266266"/>
                </a:lnTo>
                <a:close/>
                <a:moveTo>
                  <a:pt x="11577" y="266266"/>
                </a:moveTo>
                <a:lnTo>
                  <a:pt x="39361" y="266266"/>
                </a:lnTo>
                <a:lnTo>
                  <a:pt x="69461" y="340357"/>
                </a:lnTo>
                <a:cubicBezTo>
                  <a:pt x="71776" y="349619"/>
                  <a:pt x="76407" y="361196"/>
                  <a:pt x="76407" y="361196"/>
                </a:cubicBezTo>
                <a:lnTo>
                  <a:pt x="83353" y="340357"/>
                </a:lnTo>
                <a:lnTo>
                  <a:pt x="113453" y="266266"/>
                </a:lnTo>
                <a:lnTo>
                  <a:pt x="143553" y="266266"/>
                </a:lnTo>
                <a:lnTo>
                  <a:pt x="155130" y="414448"/>
                </a:lnTo>
                <a:lnTo>
                  <a:pt x="127344" y="414448"/>
                </a:lnTo>
                <a:lnTo>
                  <a:pt x="120398" y="331096"/>
                </a:lnTo>
                <a:lnTo>
                  <a:pt x="120398" y="307943"/>
                </a:lnTo>
                <a:cubicBezTo>
                  <a:pt x="120398" y="307943"/>
                  <a:pt x="115768" y="321834"/>
                  <a:pt x="113453" y="331096"/>
                </a:cubicBezTo>
                <a:lnTo>
                  <a:pt x="90298" y="388980"/>
                </a:lnTo>
                <a:lnTo>
                  <a:pt x="67146" y="388980"/>
                </a:lnTo>
                <a:lnTo>
                  <a:pt x="43991" y="331096"/>
                </a:lnTo>
                <a:cubicBezTo>
                  <a:pt x="39361" y="321834"/>
                  <a:pt x="34730" y="307943"/>
                  <a:pt x="34730" y="307943"/>
                </a:cubicBezTo>
                <a:lnTo>
                  <a:pt x="34730" y="331096"/>
                </a:lnTo>
                <a:lnTo>
                  <a:pt x="27785" y="414448"/>
                </a:lnTo>
                <a:lnTo>
                  <a:pt x="0" y="414448"/>
                </a:lnTo>
                <a:lnTo>
                  <a:pt x="11577" y="266266"/>
                </a:lnTo>
                <a:close/>
                <a:moveTo>
                  <a:pt x="3574908" y="127345"/>
                </a:moveTo>
                <a:cubicBezTo>
                  <a:pt x="3561017" y="127345"/>
                  <a:pt x="3544809" y="131975"/>
                  <a:pt x="3544809" y="141236"/>
                </a:cubicBezTo>
                <a:cubicBezTo>
                  <a:pt x="3547124" y="148183"/>
                  <a:pt x="3549440" y="152813"/>
                  <a:pt x="3558701" y="152813"/>
                </a:cubicBezTo>
                <a:cubicBezTo>
                  <a:pt x="3570279" y="152813"/>
                  <a:pt x="3579540" y="141236"/>
                  <a:pt x="3579540" y="129661"/>
                </a:cubicBezTo>
                <a:lnTo>
                  <a:pt x="3579540" y="127345"/>
                </a:lnTo>
                <a:lnTo>
                  <a:pt x="3574908" y="127345"/>
                </a:lnTo>
                <a:close/>
                <a:moveTo>
                  <a:pt x="333415" y="127345"/>
                </a:moveTo>
                <a:cubicBezTo>
                  <a:pt x="319522" y="127345"/>
                  <a:pt x="303315" y="131975"/>
                  <a:pt x="303315" y="141236"/>
                </a:cubicBezTo>
                <a:cubicBezTo>
                  <a:pt x="303315" y="148183"/>
                  <a:pt x="307946" y="152813"/>
                  <a:pt x="317208" y="152813"/>
                </a:cubicBezTo>
                <a:cubicBezTo>
                  <a:pt x="328783" y="152813"/>
                  <a:pt x="338047" y="141236"/>
                  <a:pt x="338047" y="129661"/>
                </a:cubicBezTo>
                <a:lnTo>
                  <a:pt x="338047" y="127345"/>
                </a:lnTo>
                <a:lnTo>
                  <a:pt x="333415" y="127345"/>
                </a:lnTo>
                <a:close/>
                <a:moveTo>
                  <a:pt x="3405888" y="85669"/>
                </a:moveTo>
                <a:cubicBezTo>
                  <a:pt x="3391996" y="85669"/>
                  <a:pt x="3380418" y="97246"/>
                  <a:pt x="3380418" y="118083"/>
                </a:cubicBezTo>
                <a:cubicBezTo>
                  <a:pt x="3380418" y="136607"/>
                  <a:pt x="3389680" y="150498"/>
                  <a:pt x="3405888" y="150498"/>
                </a:cubicBezTo>
                <a:cubicBezTo>
                  <a:pt x="3419780" y="150498"/>
                  <a:pt x="3431357" y="141237"/>
                  <a:pt x="3431357" y="118083"/>
                </a:cubicBezTo>
                <a:cubicBezTo>
                  <a:pt x="3431357" y="101876"/>
                  <a:pt x="3422095" y="85669"/>
                  <a:pt x="3405888" y="85669"/>
                </a:cubicBezTo>
                <a:close/>
                <a:moveTo>
                  <a:pt x="2757587" y="85669"/>
                </a:moveTo>
                <a:cubicBezTo>
                  <a:pt x="2741380" y="85669"/>
                  <a:pt x="2727487" y="97246"/>
                  <a:pt x="2727487" y="118084"/>
                </a:cubicBezTo>
                <a:cubicBezTo>
                  <a:pt x="2727487" y="138921"/>
                  <a:pt x="2741380" y="150498"/>
                  <a:pt x="2757587" y="150498"/>
                </a:cubicBezTo>
                <a:cubicBezTo>
                  <a:pt x="2773796" y="150498"/>
                  <a:pt x="2787687" y="138921"/>
                  <a:pt x="2787687" y="118084"/>
                </a:cubicBezTo>
                <a:cubicBezTo>
                  <a:pt x="2787687" y="97246"/>
                  <a:pt x="2773796" y="85669"/>
                  <a:pt x="2757587" y="85669"/>
                </a:cubicBezTo>
                <a:close/>
                <a:moveTo>
                  <a:pt x="3141938" y="83353"/>
                </a:moveTo>
                <a:cubicBezTo>
                  <a:pt x="3128045" y="83353"/>
                  <a:pt x="3123415" y="92614"/>
                  <a:pt x="3121099" y="101876"/>
                </a:cubicBezTo>
                <a:lnTo>
                  <a:pt x="3158145" y="101876"/>
                </a:lnTo>
                <a:cubicBezTo>
                  <a:pt x="3158145" y="92614"/>
                  <a:pt x="3151199" y="83353"/>
                  <a:pt x="3141938" y="83353"/>
                </a:cubicBezTo>
                <a:close/>
                <a:moveTo>
                  <a:pt x="1785139" y="83353"/>
                </a:moveTo>
                <a:cubicBezTo>
                  <a:pt x="1773562" y="83353"/>
                  <a:pt x="1766616" y="92614"/>
                  <a:pt x="1764300" y="101876"/>
                </a:cubicBezTo>
                <a:lnTo>
                  <a:pt x="1801346" y="101876"/>
                </a:lnTo>
                <a:cubicBezTo>
                  <a:pt x="1801346" y="92614"/>
                  <a:pt x="1794400" y="83353"/>
                  <a:pt x="1785139" y="83353"/>
                </a:cubicBezTo>
                <a:close/>
                <a:moveTo>
                  <a:pt x="2113919" y="53255"/>
                </a:moveTo>
                <a:lnTo>
                  <a:pt x="2157910" y="53255"/>
                </a:lnTo>
                <a:lnTo>
                  <a:pt x="2157910" y="182914"/>
                </a:lnTo>
                <a:lnTo>
                  <a:pt x="2113919" y="182914"/>
                </a:lnTo>
                <a:lnTo>
                  <a:pt x="2113919" y="53255"/>
                </a:lnTo>
                <a:close/>
                <a:moveTo>
                  <a:pt x="1495723" y="53255"/>
                </a:moveTo>
                <a:lnTo>
                  <a:pt x="1539714" y="53255"/>
                </a:lnTo>
                <a:lnTo>
                  <a:pt x="1539714" y="182914"/>
                </a:lnTo>
                <a:lnTo>
                  <a:pt x="1495723" y="182914"/>
                </a:lnTo>
                <a:lnTo>
                  <a:pt x="1495723" y="53255"/>
                </a:lnTo>
                <a:close/>
                <a:moveTo>
                  <a:pt x="3227606" y="53254"/>
                </a:moveTo>
                <a:lnTo>
                  <a:pt x="3229922" y="53254"/>
                </a:lnTo>
                <a:lnTo>
                  <a:pt x="3271597" y="53254"/>
                </a:lnTo>
                <a:lnTo>
                  <a:pt x="3271597" y="76409"/>
                </a:lnTo>
                <a:lnTo>
                  <a:pt x="3271597" y="85670"/>
                </a:lnTo>
                <a:cubicBezTo>
                  <a:pt x="3276229" y="67147"/>
                  <a:pt x="3294751" y="53254"/>
                  <a:pt x="3313274" y="53254"/>
                </a:cubicBezTo>
                <a:lnTo>
                  <a:pt x="3317906" y="53254"/>
                </a:lnTo>
                <a:lnTo>
                  <a:pt x="3317906" y="97246"/>
                </a:lnTo>
                <a:lnTo>
                  <a:pt x="3308643" y="97246"/>
                </a:lnTo>
                <a:cubicBezTo>
                  <a:pt x="3297067" y="97246"/>
                  <a:pt x="3280859" y="99561"/>
                  <a:pt x="3273913" y="120400"/>
                </a:cubicBezTo>
                <a:cubicBezTo>
                  <a:pt x="3271597" y="125030"/>
                  <a:pt x="3271597" y="131977"/>
                  <a:pt x="3271597" y="138923"/>
                </a:cubicBezTo>
                <a:lnTo>
                  <a:pt x="3271597" y="182914"/>
                </a:lnTo>
                <a:lnTo>
                  <a:pt x="3227606" y="182914"/>
                </a:lnTo>
                <a:lnTo>
                  <a:pt x="3227606" y="53254"/>
                </a:lnTo>
                <a:close/>
                <a:moveTo>
                  <a:pt x="1873123" y="53254"/>
                </a:moveTo>
                <a:lnTo>
                  <a:pt x="1875439" y="53254"/>
                </a:lnTo>
                <a:lnTo>
                  <a:pt x="1917114" y="53254"/>
                </a:lnTo>
                <a:lnTo>
                  <a:pt x="1917114" y="76409"/>
                </a:lnTo>
                <a:lnTo>
                  <a:pt x="1917114" y="85670"/>
                </a:lnTo>
                <a:cubicBezTo>
                  <a:pt x="1921746" y="67147"/>
                  <a:pt x="1940268" y="53254"/>
                  <a:pt x="1958791" y="53254"/>
                </a:cubicBezTo>
                <a:lnTo>
                  <a:pt x="1963421" y="53254"/>
                </a:lnTo>
                <a:lnTo>
                  <a:pt x="1963421" y="97246"/>
                </a:lnTo>
                <a:lnTo>
                  <a:pt x="1954160" y="97246"/>
                </a:lnTo>
                <a:cubicBezTo>
                  <a:pt x="1944898" y="97246"/>
                  <a:pt x="1926376" y="99561"/>
                  <a:pt x="1919430" y="120400"/>
                </a:cubicBezTo>
                <a:cubicBezTo>
                  <a:pt x="1917114" y="125030"/>
                  <a:pt x="1917114" y="131977"/>
                  <a:pt x="1917114" y="138923"/>
                </a:cubicBezTo>
                <a:lnTo>
                  <a:pt x="1917114" y="182914"/>
                </a:lnTo>
                <a:lnTo>
                  <a:pt x="1873123" y="182914"/>
                </a:lnTo>
                <a:lnTo>
                  <a:pt x="1873123" y="53254"/>
                </a:lnTo>
                <a:close/>
                <a:moveTo>
                  <a:pt x="1560550" y="53254"/>
                </a:moveTo>
                <a:lnTo>
                  <a:pt x="1606857" y="53254"/>
                </a:lnTo>
                <a:lnTo>
                  <a:pt x="1627696" y="122716"/>
                </a:lnTo>
                <a:cubicBezTo>
                  <a:pt x="1630011" y="131977"/>
                  <a:pt x="1632326" y="145868"/>
                  <a:pt x="1632326" y="145868"/>
                </a:cubicBezTo>
                <a:cubicBezTo>
                  <a:pt x="1632326" y="145868"/>
                  <a:pt x="1634641" y="131977"/>
                  <a:pt x="1636957" y="122716"/>
                </a:cubicBezTo>
                <a:lnTo>
                  <a:pt x="1657796" y="53254"/>
                </a:lnTo>
                <a:lnTo>
                  <a:pt x="1704103" y="53254"/>
                </a:lnTo>
                <a:lnTo>
                  <a:pt x="1660110" y="185230"/>
                </a:lnTo>
                <a:lnTo>
                  <a:pt x="1606857" y="185230"/>
                </a:lnTo>
                <a:lnTo>
                  <a:pt x="1560550" y="53254"/>
                </a:lnTo>
                <a:close/>
                <a:moveTo>
                  <a:pt x="152817" y="53254"/>
                </a:moveTo>
                <a:lnTo>
                  <a:pt x="155133" y="53254"/>
                </a:lnTo>
                <a:lnTo>
                  <a:pt x="196808" y="53254"/>
                </a:lnTo>
                <a:lnTo>
                  <a:pt x="196808" y="76409"/>
                </a:lnTo>
                <a:lnTo>
                  <a:pt x="196808" y="85670"/>
                </a:lnTo>
                <a:cubicBezTo>
                  <a:pt x="201440" y="67147"/>
                  <a:pt x="219962" y="53254"/>
                  <a:pt x="238485" y="53254"/>
                </a:cubicBezTo>
                <a:lnTo>
                  <a:pt x="243115" y="53254"/>
                </a:lnTo>
                <a:lnTo>
                  <a:pt x="243115" y="97246"/>
                </a:lnTo>
                <a:lnTo>
                  <a:pt x="233853" y="97246"/>
                </a:lnTo>
                <a:cubicBezTo>
                  <a:pt x="222278" y="97246"/>
                  <a:pt x="206069" y="99561"/>
                  <a:pt x="199124" y="120400"/>
                </a:cubicBezTo>
                <a:cubicBezTo>
                  <a:pt x="196808" y="125030"/>
                  <a:pt x="196808" y="131977"/>
                  <a:pt x="196808" y="138923"/>
                </a:cubicBezTo>
                <a:lnTo>
                  <a:pt x="196808" y="182914"/>
                </a:lnTo>
                <a:lnTo>
                  <a:pt x="152817" y="182914"/>
                </a:lnTo>
                <a:lnTo>
                  <a:pt x="152817" y="53254"/>
                </a:lnTo>
                <a:close/>
                <a:moveTo>
                  <a:pt x="3741614" y="50938"/>
                </a:moveTo>
                <a:cubicBezTo>
                  <a:pt x="3757823" y="50938"/>
                  <a:pt x="3771714" y="57884"/>
                  <a:pt x="3778661" y="74093"/>
                </a:cubicBezTo>
                <a:cubicBezTo>
                  <a:pt x="3785607" y="62515"/>
                  <a:pt x="3801814" y="50938"/>
                  <a:pt x="3820337" y="50938"/>
                </a:cubicBezTo>
                <a:cubicBezTo>
                  <a:pt x="3843491" y="50938"/>
                  <a:pt x="3862014" y="64831"/>
                  <a:pt x="3862014" y="99561"/>
                </a:cubicBezTo>
                <a:lnTo>
                  <a:pt x="3862014" y="182914"/>
                </a:lnTo>
                <a:lnTo>
                  <a:pt x="3818021" y="182914"/>
                </a:lnTo>
                <a:lnTo>
                  <a:pt x="3818021" y="104191"/>
                </a:lnTo>
                <a:cubicBezTo>
                  <a:pt x="3818021" y="94930"/>
                  <a:pt x="3815707" y="87984"/>
                  <a:pt x="3808760" y="87984"/>
                </a:cubicBezTo>
                <a:cubicBezTo>
                  <a:pt x="3794868" y="87984"/>
                  <a:pt x="3787921" y="97245"/>
                  <a:pt x="3785607" y="113452"/>
                </a:cubicBezTo>
                <a:lnTo>
                  <a:pt x="3785607" y="129661"/>
                </a:lnTo>
                <a:lnTo>
                  <a:pt x="3785607" y="182914"/>
                </a:lnTo>
                <a:lnTo>
                  <a:pt x="3741614" y="182914"/>
                </a:lnTo>
                <a:lnTo>
                  <a:pt x="3741614" y="104191"/>
                </a:lnTo>
                <a:cubicBezTo>
                  <a:pt x="3741614" y="94930"/>
                  <a:pt x="3739300" y="87984"/>
                  <a:pt x="3732353" y="87984"/>
                </a:cubicBezTo>
                <a:cubicBezTo>
                  <a:pt x="3718461" y="87984"/>
                  <a:pt x="3711516" y="97245"/>
                  <a:pt x="3709200" y="111138"/>
                </a:cubicBezTo>
                <a:cubicBezTo>
                  <a:pt x="3709200" y="115768"/>
                  <a:pt x="3706884" y="122714"/>
                  <a:pt x="3706884" y="127345"/>
                </a:cubicBezTo>
                <a:lnTo>
                  <a:pt x="3706884" y="182914"/>
                </a:lnTo>
                <a:lnTo>
                  <a:pt x="3662893" y="182914"/>
                </a:lnTo>
                <a:lnTo>
                  <a:pt x="3662893" y="53254"/>
                </a:lnTo>
                <a:lnTo>
                  <a:pt x="3702254" y="53254"/>
                </a:lnTo>
                <a:lnTo>
                  <a:pt x="3702254" y="64831"/>
                </a:lnTo>
                <a:lnTo>
                  <a:pt x="3702254" y="74093"/>
                </a:lnTo>
                <a:cubicBezTo>
                  <a:pt x="3709200" y="64831"/>
                  <a:pt x="3720777" y="50938"/>
                  <a:pt x="3741614" y="50938"/>
                </a:cubicBezTo>
                <a:close/>
                <a:moveTo>
                  <a:pt x="3565647" y="50938"/>
                </a:moveTo>
                <a:cubicBezTo>
                  <a:pt x="3602693" y="50938"/>
                  <a:pt x="3625847" y="71777"/>
                  <a:pt x="3625847" y="104191"/>
                </a:cubicBezTo>
                <a:lnTo>
                  <a:pt x="3625847" y="182913"/>
                </a:lnTo>
                <a:lnTo>
                  <a:pt x="3586486" y="182913"/>
                </a:lnTo>
                <a:lnTo>
                  <a:pt x="3586486" y="175967"/>
                </a:lnTo>
                <a:lnTo>
                  <a:pt x="3586486" y="166706"/>
                </a:lnTo>
                <a:cubicBezTo>
                  <a:pt x="3586486" y="166706"/>
                  <a:pt x="3577224" y="185229"/>
                  <a:pt x="3549440" y="185229"/>
                </a:cubicBezTo>
                <a:cubicBezTo>
                  <a:pt x="3523972" y="185229"/>
                  <a:pt x="3505449" y="169020"/>
                  <a:pt x="3505449" y="143552"/>
                </a:cubicBezTo>
                <a:cubicBezTo>
                  <a:pt x="3503133" y="106506"/>
                  <a:pt x="3558701" y="101877"/>
                  <a:pt x="3579540" y="101877"/>
                </a:cubicBezTo>
                <a:cubicBezTo>
                  <a:pt x="3581856" y="87984"/>
                  <a:pt x="3572594" y="85668"/>
                  <a:pt x="3561017" y="85668"/>
                </a:cubicBezTo>
                <a:cubicBezTo>
                  <a:pt x="3544809" y="85668"/>
                  <a:pt x="3526286" y="97245"/>
                  <a:pt x="3526286" y="97245"/>
                </a:cubicBezTo>
                <a:lnTo>
                  <a:pt x="3510079" y="67145"/>
                </a:lnTo>
                <a:cubicBezTo>
                  <a:pt x="3510079" y="67145"/>
                  <a:pt x="3533233" y="50938"/>
                  <a:pt x="3565647" y="50938"/>
                </a:cubicBezTo>
                <a:close/>
                <a:moveTo>
                  <a:pt x="2035196" y="50938"/>
                </a:moveTo>
                <a:cubicBezTo>
                  <a:pt x="2065296" y="50938"/>
                  <a:pt x="2081503" y="64831"/>
                  <a:pt x="2081503" y="64831"/>
                </a:cubicBezTo>
                <a:lnTo>
                  <a:pt x="2067612" y="97245"/>
                </a:lnTo>
                <a:cubicBezTo>
                  <a:pt x="2067612" y="97245"/>
                  <a:pt x="2053719" y="85668"/>
                  <a:pt x="2037512" y="85668"/>
                </a:cubicBezTo>
                <a:cubicBezTo>
                  <a:pt x="2030566" y="85668"/>
                  <a:pt x="2023619" y="87984"/>
                  <a:pt x="2023619" y="92615"/>
                </a:cubicBezTo>
                <a:cubicBezTo>
                  <a:pt x="2023619" y="101877"/>
                  <a:pt x="2086135" y="104191"/>
                  <a:pt x="2086135" y="145868"/>
                </a:cubicBezTo>
                <a:cubicBezTo>
                  <a:pt x="2086135" y="169020"/>
                  <a:pt x="2065296" y="187545"/>
                  <a:pt x="2032881" y="187545"/>
                </a:cubicBezTo>
                <a:cubicBezTo>
                  <a:pt x="2000467" y="187545"/>
                  <a:pt x="1979628" y="169020"/>
                  <a:pt x="1979628" y="169020"/>
                </a:cubicBezTo>
                <a:lnTo>
                  <a:pt x="1998151" y="138922"/>
                </a:lnTo>
                <a:cubicBezTo>
                  <a:pt x="1998151" y="138922"/>
                  <a:pt x="2012042" y="152813"/>
                  <a:pt x="2030566" y="152813"/>
                </a:cubicBezTo>
                <a:cubicBezTo>
                  <a:pt x="2037512" y="152813"/>
                  <a:pt x="2044458" y="150498"/>
                  <a:pt x="2044458" y="145868"/>
                </a:cubicBezTo>
                <a:cubicBezTo>
                  <a:pt x="2044458" y="134291"/>
                  <a:pt x="1981944" y="134291"/>
                  <a:pt x="1981944" y="90300"/>
                </a:cubicBezTo>
                <a:cubicBezTo>
                  <a:pt x="1981944" y="64831"/>
                  <a:pt x="2005097" y="50938"/>
                  <a:pt x="2035196" y="50938"/>
                </a:cubicBezTo>
                <a:close/>
                <a:moveTo>
                  <a:pt x="1412369" y="50938"/>
                </a:moveTo>
                <a:cubicBezTo>
                  <a:pt x="1437839" y="50938"/>
                  <a:pt x="1458676" y="62515"/>
                  <a:pt x="1458676" y="99561"/>
                </a:cubicBezTo>
                <a:lnTo>
                  <a:pt x="1458676" y="182914"/>
                </a:lnTo>
                <a:lnTo>
                  <a:pt x="1417000" y="182914"/>
                </a:lnTo>
                <a:lnTo>
                  <a:pt x="1417000" y="106507"/>
                </a:lnTo>
                <a:cubicBezTo>
                  <a:pt x="1417000" y="94930"/>
                  <a:pt x="1412369" y="90300"/>
                  <a:pt x="1403108" y="90300"/>
                </a:cubicBezTo>
                <a:cubicBezTo>
                  <a:pt x="1389216" y="90300"/>
                  <a:pt x="1379955" y="97245"/>
                  <a:pt x="1377639" y="108823"/>
                </a:cubicBezTo>
                <a:cubicBezTo>
                  <a:pt x="1375323" y="113452"/>
                  <a:pt x="1375323" y="120400"/>
                  <a:pt x="1375323" y="125030"/>
                </a:cubicBezTo>
                <a:lnTo>
                  <a:pt x="1375323" y="182914"/>
                </a:lnTo>
                <a:lnTo>
                  <a:pt x="1331332" y="182914"/>
                </a:lnTo>
                <a:lnTo>
                  <a:pt x="1331332" y="53254"/>
                </a:lnTo>
                <a:lnTo>
                  <a:pt x="1370694" y="53254"/>
                </a:lnTo>
                <a:lnTo>
                  <a:pt x="1370694" y="64831"/>
                </a:lnTo>
                <a:lnTo>
                  <a:pt x="1370694" y="74093"/>
                </a:lnTo>
                <a:cubicBezTo>
                  <a:pt x="1377639" y="64831"/>
                  <a:pt x="1389216" y="50938"/>
                  <a:pt x="1412369" y="50938"/>
                </a:cubicBezTo>
                <a:close/>
                <a:moveTo>
                  <a:pt x="993290" y="50938"/>
                </a:moveTo>
                <a:cubicBezTo>
                  <a:pt x="1023390" y="50938"/>
                  <a:pt x="1039597" y="64831"/>
                  <a:pt x="1039597" y="64831"/>
                </a:cubicBezTo>
                <a:lnTo>
                  <a:pt x="1023390" y="97245"/>
                </a:lnTo>
                <a:cubicBezTo>
                  <a:pt x="1023390" y="97245"/>
                  <a:pt x="1011813" y="85668"/>
                  <a:pt x="993290" y="85668"/>
                </a:cubicBezTo>
                <a:cubicBezTo>
                  <a:pt x="986344" y="85668"/>
                  <a:pt x="979397" y="87984"/>
                  <a:pt x="979397" y="92615"/>
                </a:cubicBezTo>
                <a:cubicBezTo>
                  <a:pt x="979397" y="101877"/>
                  <a:pt x="1041913" y="104191"/>
                  <a:pt x="1041913" y="145868"/>
                </a:cubicBezTo>
                <a:cubicBezTo>
                  <a:pt x="1041913" y="169020"/>
                  <a:pt x="1021074" y="187545"/>
                  <a:pt x="988659" y="187545"/>
                </a:cubicBezTo>
                <a:cubicBezTo>
                  <a:pt x="956245" y="187545"/>
                  <a:pt x="935406" y="169020"/>
                  <a:pt x="935406" y="169020"/>
                </a:cubicBezTo>
                <a:lnTo>
                  <a:pt x="956245" y="138922"/>
                </a:lnTo>
                <a:cubicBezTo>
                  <a:pt x="956245" y="138922"/>
                  <a:pt x="970136" y="152813"/>
                  <a:pt x="988659" y="152813"/>
                </a:cubicBezTo>
                <a:cubicBezTo>
                  <a:pt x="995606" y="152813"/>
                  <a:pt x="1002551" y="150498"/>
                  <a:pt x="1002551" y="145868"/>
                </a:cubicBezTo>
                <a:cubicBezTo>
                  <a:pt x="1002551" y="134291"/>
                  <a:pt x="940038" y="134291"/>
                  <a:pt x="940038" y="90300"/>
                </a:cubicBezTo>
                <a:cubicBezTo>
                  <a:pt x="940038" y="64831"/>
                  <a:pt x="963190" y="50938"/>
                  <a:pt x="993290" y="50938"/>
                </a:cubicBezTo>
                <a:close/>
                <a:moveTo>
                  <a:pt x="865947" y="50938"/>
                </a:moveTo>
                <a:lnTo>
                  <a:pt x="909938" y="50938"/>
                </a:lnTo>
                <a:lnTo>
                  <a:pt x="909938" y="182913"/>
                </a:lnTo>
                <a:lnTo>
                  <a:pt x="868263" y="182913"/>
                </a:lnTo>
                <a:lnTo>
                  <a:pt x="868263" y="171336"/>
                </a:lnTo>
                <a:lnTo>
                  <a:pt x="868263" y="162075"/>
                </a:lnTo>
                <a:cubicBezTo>
                  <a:pt x="861316" y="175967"/>
                  <a:pt x="845109" y="185229"/>
                  <a:pt x="826586" y="185229"/>
                </a:cubicBezTo>
                <a:cubicBezTo>
                  <a:pt x="801117" y="185229"/>
                  <a:pt x="780279" y="173652"/>
                  <a:pt x="780279" y="136606"/>
                </a:cubicBezTo>
                <a:lnTo>
                  <a:pt x="780279" y="53254"/>
                </a:lnTo>
                <a:lnTo>
                  <a:pt x="824270" y="53254"/>
                </a:lnTo>
                <a:lnTo>
                  <a:pt x="824270" y="129661"/>
                </a:lnTo>
                <a:cubicBezTo>
                  <a:pt x="824270" y="141236"/>
                  <a:pt x="828902" y="145868"/>
                  <a:pt x="838163" y="145868"/>
                </a:cubicBezTo>
                <a:cubicBezTo>
                  <a:pt x="856686" y="145868"/>
                  <a:pt x="865947" y="129661"/>
                  <a:pt x="865947" y="108822"/>
                </a:cubicBezTo>
                <a:lnTo>
                  <a:pt x="865947" y="50938"/>
                </a:lnTo>
                <a:close/>
                <a:moveTo>
                  <a:pt x="622834" y="50938"/>
                </a:moveTo>
                <a:cubicBezTo>
                  <a:pt x="639043" y="50938"/>
                  <a:pt x="652934" y="57884"/>
                  <a:pt x="659880" y="74093"/>
                </a:cubicBezTo>
                <a:cubicBezTo>
                  <a:pt x="666827" y="62515"/>
                  <a:pt x="683034" y="50938"/>
                  <a:pt x="701556" y="50938"/>
                </a:cubicBezTo>
                <a:cubicBezTo>
                  <a:pt x="724711" y="50938"/>
                  <a:pt x="743233" y="64831"/>
                  <a:pt x="743233" y="99561"/>
                </a:cubicBezTo>
                <a:lnTo>
                  <a:pt x="743233" y="182914"/>
                </a:lnTo>
                <a:lnTo>
                  <a:pt x="699241" y="182914"/>
                </a:lnTo>
                <a:lnTo>
                  <a:pt x="699241" y="104191"/>
                </a:lnTo>
                <a:cubicBezTo>
                  <a:pt x="699241" y="94930"/>
                  <a:pt x="696927" y="87984"/>
                  <a:pt x="689979" y="87984"/>
                </a:cubicBezTo>
                <a:cubicBezTo>
                  <a:pt x="676088" y="87984"/>
                  <a:pt x="669141" y="97245"/>
                  <a:pt x="666827" y="113452"/>
                </a:cubicBezTo>
                <a:lnTo>
                  <a:pt x="666827" y="129661"/>
                </a:lnTo>
                <a:lnTo>
                  <a:pt x="666827" y="182914"/>
                </a:lnTo>
                <a:lnTo>
                  <a:pt x="622834" y="182914"/>
                </a:lnTo>
                <a:lnTo>
                  <a:pt x="622834" y="104191"/>
                </a:lnTo>
                <a:cubicBezTo>
                  <a:pt x="622834" y="94930"/>
                  <a:pt x="620520" y="87984"/>
                  <a:pt x="613573" y="87984"/>
                </a:cubicBezTo>
                <a:cubicBezTo>
                  <a:pt x="599682" y="87984"/>
                  <a:pt x="592736" y="97245"/>
                  <a:pt x="590420" y="111138"/>
                </a:cubicBezTo>
                <a:cubicBezTo>
                  <a:pt x="590420" y="115768"/>
                  <a:pt x="588104" y="122714"/>
                  <a:pt x="588104" y="127345"/>
                </a:cubicBezTo>
                <a:lnTo>
                  <a:pt x="588104" y="182914"/>
                </a:lnTo>
                <a:lnTo>
                  <a:pt x="544113" y="182914"/>
                </a:lnTo>
                <a:lnTo>
                  <a:pt x="544113" y="53254"/>
                </a:lnTo>
                <a:lnTo>
                  <a:pt x="583475" y="53254"/>
                </a:lnTo>
                <a:lnTo>
                  <a:pt x="583475" y="64831"/>
                </a:lnTo>
                <a:lnTo>
                  <a:pt x="583475" y="74093"/>
                </a:lnTo>
                <a:cubicBezTo>
                  <a:pt x="590420" y="64831"/>
                  <a:pt x="601997" y="50938"/>
                  <a:pt x="622834" y="50938"/>
                </a:cubicBezTo>
                <a:close/>
                <a:moveTo>
                  <a:pt x="463074" y="50938"/>
                </a:moveTo>
                <a:cubicBezTo>
                  <a:pt x="493174" y="50938"/>
                  <a:pt x="509382" y="64831"/>
                  <a:pt x="509382" y="64831"/>
                </a:cubicBezTo>
                <a:lnTo>
                  <a:pt x="495490" y="97245"/>
                </a:lnTo>
                <a:cubicBezTo>
                  <a:pt x="495490" y="97245"/>
                  <a:pt x="481596" y="85668"/>
                  <a:pt x="465390" y="85668"/>
                </a:cubicBezTo>
                <a:cubicBezTo>
                  <a:pt x="458444" y="85668"/>
                  <a:pt x="451497" y="87984"/>
                  <a:pt x="451497" y="92615"/>
                </a:cubicBezTo>
                <a:cubicBezTo>
                  <a:pt x="451497" y="101877"/>
                  <a:pt x="514013" y="104191"/>
                  <a:pt x="514013" y="145868"/>
                </a:cubicBezTo>
                <a:cubicBezTo>
                  <a:pt x="514013" y="169020"/>
                  <a:pt x="493174" y="187545"/>
                  <a:pt x="460758" y="187545"/>
                </a:cubicBezTo>
                <a:cubicBezTo>
                  <a:pt x="428345" y="187545"/>
                  <a:pt x="407507" y="169020"/>
                  <a:pt x="407507" y="169020"/>
                </a:cubicBezTo>
                <a:lnTo>
                  <a:pt x="426029" y="138922"/>
                </a:lnTo>
                <a:cubicBezTo>
                  <a:pt x="426029" y="138922"/>
                  <a:pt x="439922" y="152813"/>
                  <a:pt x="458444" y="152813"/>
                </a:cubicBezTo>
                <a:cubicBezTo>
                  <a:pt x="465390" y="152813"/>
                  <a:pt x="472335" y="150498"/>
                  <a:pt x="472335" y="145868"/>
                </a:cubicBezTo>
                <a:cubicBezTo>
                  <a:pt x="472335" y="134291"/>
                  <a:pt x="409822" y="134291"/>
                  <a:pt x="409822" y="90300"/>
                </a:cubicBezTo>
                <a:cubicBezTo>
                  <a:pt x="409822" y="64831"/>
                  <a:pt x="432974" y="50938"/>
                  <a:pt x="463074" y="50938"/>
                </a:cubicBezTo>
                <a:close/>
                <a:moveTo>
                  <a:pt x="321838" y="50938"/>
                </a:moveTo>
                <a:cubicBezTo>
                  <a:pt x="358884" y="50938"/>
                  <a:pt x="382039" y="71777"/>
                  <a:pt x="382039" y="104191"/>
                </a:cubicBezTo>
                <a:lnTo>
                  <a:pt x="382039" y="182913"/>
                </a:lnTo>
                <a:lnTo>
                  <a:pt x="342676" y="182913"/>
                </a:lnTo>
                <a:lnTo>
                  <a:pt x="342676" y="175967"/>
                </a:lnTo>
                <a:lnTo>
                  <a:pt x="342676" y="166706"/>
                </a:lnTo>
                <a:cubicBezTo>
                  <a:pt x="342676" y="166706"/>
                  <a:pt x="333415" y="185229"/>
                  <a:pt x="305632" y="185229"/>
                </a:cubicBezTo>
                <a:cubicBezTo>
                  <a:pt x="280163" y="185229"/>
                  <a:pt x="261640" y="169020"/>
                  <a:pt x="261640" y="143552"/>
                </a:cubicBezTo>
                <a:cubicBezTo>
                  <a:pt x="259324" y="106506"/>
                  <a:pt x="314893" y="101877"/>
                  <a:pt x="335730" y="101877"/>
                </a:cubicBezTo>
                <a:cubicBezTo>
                  <a:pt x="338047" y="87984"/>
                  <a:pt x="328783" y="85668"/>
                  <a:pt x="317208" y="85668"/>
                </a:cubicBezTo>
                <a:cubicBezTo>
                  <a:pt x="300999" y="85668"/>
                  <a:pt x="282477" y="97245"/>
                  <a:pt x="282477" y="97245"/>
                </a:cubicBezTo>
                <a:lnTo>
                  <a:pt x="266270" y="67145"/>
                </a:lnTo>
                <a:cubicBezTo>
                  <a:pt x="266270" y="67145"/>
                  <a:pt x="289424" y="50938"/>
                  <a:pt x="321838" y="50938"/>
                </a:cubicBezTo>
                <a:close/>
                <a:moveTo>
                  <a:pt x="3139622" y="48623"/>
                </a:moveTo>
                <a:cubicBezTo>
                  <a:pt x="3178983" y="48623"/>
                  <a:pt x="3199820" y="76407"/>
                  <a:pt x="3199820" y="111137"/>
                </a:cubicBezTo>
                <a:lnTo>
                  <a:pt x="3199820" y="125030"/>
                </a:lnTo>
                <a:lnTo>
                  <a:pt x="3116467" y="125030"/>
                </a:lnTo>
                <a:cubicBezTo>
                  <a:pt x="3118783" y="141237"/>
                  <a:pt x="3132676" y="148183"/>
                  <a:pt x="3146567" y="148183"/>
                </a:cubicBezTo>
                <a:cubicBezTo>
                  <a:pt x="3165090" y="148183"/>
                  <a:pt x="3183613" y="134291"/>
                  <a:pt x="3183613" y="134291"/>
                </a:cubicBezTo>
                <a:lnTo>
                  <a:pt x="3199820" y="164391"/>
                </a:lnTo>
                <a:cubicBezTo>
                  <a:pt x="3199820" y="164391"/>
                  <a:pt x="3178983" y="182914"/>
                  <a:pt x="3144252" y="182914"/>
                </a:cubicBezTo>
                <a:cubicBezTo>
                  <a:pt x="3097945" y="182914"/>
                  <a:pt x="3072476" y="148183"/>
                  <a:pt x="3072476" y="113453"/>
                </a:cubicBezTo>
                <a:cubicBezTo>
                  <a:pt x="3072476" y="78723"/>
                  <a:pt x="3097945" y="48623"/>
                  <a:pt x="3139622" y="48623"/>
                </a:cubicBezTo>
                <a:close/>
                <a:moveTo>
                  <a:pt x="2757587" y="48623"/>
                </a:moveTo>
                <a:cubicBezTo>
                  <a:pt x="2799264" y="48623"/>
                  <a:pt x="2831678" y="76407"/>
                  <a:pt x="2831678" y="118084"/>
                </a:cubicBezTo>
                <a:cubicBezTo>
                  <a:pt x="2831678" y="159760"/>
                  <a:pt x="2799264" y="185228"/>
                  <a:pt x="2757587" y="185228"/>
                </a:cubicBezTo>
                <a:cubicBezTo>
                  <a:pt x="2715912" y="185228"/>
                  <a:pt x="2683496" y="157444"/>
                  <a:pt x="2683496" y="118084"/>
                </a:cubicBezTo>
                <a:cubicBezTo>
                  <a:pt x="2683496" y="76407"/>
                  <a:pt x="2715912" y="48623"/>
                  <a:pt x="2757587" y="48623"/>
                </a:cubicBezTo>
                <a:close/>
                <a:moveTo>
                  <a:pt x="2287572" y="48623"/>
                </a:moveTo>
                <a:lnTo>
                  <a:pt x="2338511" y="48623"/>
                </a:lnTo>
                <a:lnTo>
                  <a:pt x="2357033" y="108823"/>
                </a:lnTo>
                <a:cubicBezTo>
                  <a:pt x="2359348" y="115769"/>
                  <a:pt x="2361663" y="129660"/>
                  <a:pt x="2361663" y="129660"/>
                </a:cubicBezTo>
                <a:cubicBezTo>
                  <a:pt x="2361663" y="129660"/>
                  <a:pt x="2363979" y="118085"/>
                  <a:pt x="2366295" y="111137"/>
                </a:cubicBezTo>
                <a:lnTo>
                  <a:pt x="2382502" y="50939"/>
                </a:lnTo>
                <a:lnTo>
                  <a:pt x="2431125" y="50939"/>
                </a:lnTo>
                <a:lnTo>
                  <a:pt x="2377870" y="196806"/>
                </a:lnTo>
                <a:cubicBezTo>
                  <a:pt x="2366295" y="226906"/>
                  <a:pt x="2343141" y="236167"/>
                  <a:pt x="2322302" y="236167"/>
                </a:cubicBezTo>
                <a:cubicBezTo>
                  <a:pt x="2306095" y="236167"/>
                  <a:pt x="2292202" y="226906"/>
                  <a:pt x="2292202" y="226906"/>
                </a:cubicBezTo>
                <a:lnTo>
                  <a:pt x="2306095" y="194490"/>
                </a:lnTo>
                <a:cubicBezTo>
                  <a:pt x="2306095" y="194490"/>
                  <a:pt x="2313041" y="199122"/>
                  <a:pt x="2319986" y="199122"/>
                </a:cubicBezTo>
                <a:cubicBezTo>
                  <a:pt x="2326934" y="199122"/>
                  <a:pt x="2336195" y="196806"/>
                  <a:pt x="2340825" y="185229"/>
                </a:cubicBezTo>
                <a:lnTo>
                  <a:pt x="2343141" y="178283"/>
                </a:lnTo>
                <a:lnTo>
                  <a:pt x="2287572" y="48623"/>
                </a:lnTo>
                <a:close/>
                <a:moveTo>
                  <a:pt x="1785139" y="48623"/>
                </a:moveTo>
                <a:cubicBezTo>
                  <a:pt x="1824500" y="48623"/>
                  <a:pt x="1845337" y="76407"/>
                  <a:pt x="1845337" y="111137"/>
                </a:cubicBezTo>
                <a:lnTo>
                  <a:pt x="1845337" y="125030"/>
                </a:lnTo>
                <a:lnTo>
                  <a:pt x="1761984" y="125030"/>
                </a:lnTo>
                <a:cubicBezTo>
                  <a:pt x="1764300" y="141237"/>
                  <a:pt x="1778193" y="148183"/>
                  <a:pt x="1792084" y="148183"/>
                </a:cubicBezTo>
                <a:cubicBezTo>
                  <a:pt x="1810607" y="148183"/>
                  <a:pt x="1829130" y="134291"/>
                  <a:pt x="1829130" y="134291"/>
                </a:cubicBezTo>
                <a:lnTo>
                  <a:pt x="1845337" y="164391"/>
                </a:lnTo>
                <a:cubicBezTo>
                  <a:pt x="1845337" y="164391"/>
                  <a:pt x="1824500" y="182914"/>
                  <a:pt x="1789769" y="182914"/>
                </a:cubicBezTo>
                <a:cubicBezTo>
                  <a:pt x="1743462" y="182914"/>
                  <a:pt x="1717993" y="148183"/>
                  <a:pt x="1717993" y="113453"/>
                </a:cubicBezTo>
                <a:cubicBezTo>
                  <a:pt x="1717993" y="78723"/>
                  <a:pt x="1743462" y="48623"/>
                  <a:pt x="1785139" y="48623"/>
                </a:cubicBezTo>
                <a:close/>
                <a:moveTo>
                  <a:pt x="2565414" y="39362"/>
                </a:moveTo>
                <a:lnTo>
                  <a:pt x="2565414" y="83353"/>
                </a:lnTo>
                <a:lnTo>
                  <a:pt x="2583937" y="83353"/>
                </a:lnTo>
                <a:cubicBezTo>
                  <a:pt x="2597830" y="83353"/>
                  <a:pt x="2607089" y="76407"/>
                  <a:pt x="2607089" y="60200"/>
                </a:cubicBezTo>
                <a:cubicBezTo>
                  <a:pt x="2607089" y="46307"/>
                  <a:pt x="2602460" y="39362"/>
                  <a:pt x="2579305" y="39362"/>
                </a:cubicBezTo>
                <a:lnTo>
                  <a:pt x="2565414" y="39362"/>
                </a:lnTo>
                <a:close/>
                <a:moveTo>
                  <a:pt x="2979862" y="18523"/>
                </a:moveTo>
                <a:lnTo>
                  <a:pt x="3021539" y="18523"/>
                </a:lnTo>
                <a:lnTo>
                  <a:pt x="3021539" y="55569"/>
                </a:lnTo>
                <a:lnTo>
                  <a:pt x="3049323" y="55569"/>
                </a:lnTo>
                <a:lnTo>
                  <a:pt x="3049323" y="90299"/>
                </a:lnTo>
                <a:lnTo>
                  <a:pt x="3021539" y="90299"/>
                </a:lnTo>
                <a:lnTo>
                  <a:pt x="3021539" y="129660"/>
                </a:lnTo>
                <a:cubicBezTo>
                  <a:pt x="3021539" y="143553"/>
                  <a:pt x="3037746" y="145867"/>
                  <a:pt x="3044692" y="145867"/>
                </a:cubicBezTo>
                <a:lnTo>
                  <a:pt x="3051639" y="145867"/>
                </a:lnTo>
                <a:lnTo>
                  <a:pt x="3051639" y="185228"/>
                </a:lnTo>
                <a:lnTo>
                  <a:pt x="3040062" y="185228"/>
                </a:lnTo>
                <a:cubicBezTo>
                  <a:pt x="3019223" y="185228"/>
                  <a:pt x="2977546" y="180598"/>
                  <a:pt x="2977546" y="136606"/>
                </a:cubicBezTo>
                <a:lnTo>
                  <a:pt x="2977546" y="90299"/>
                </a:lnTo>
                <a:lnTo>
                  <a:pt x="2961339" y="90299"/>
                </a:lnTo>
                <a:lnTo>
                  <a:pt x="2961339" y="55569"/>
                </a:lnTo>
                <a:lnTo>
                  <a:pt x="2979862" y="55569"/>
                </a:lnTo>
                <a:lnTo>
                  <a:pt x="2979862" y="18523"/>
                </a:lnTo>
                <a:close/>
                <a:moveTo>
                  <a:pt x="2868726" y="18523"/>
                </a:moveTo>
                <a:lnTo>
                  <a:pt x="2910403" y="18523"/>
                </a:lnTo>
                <a:lnTo>
                  <a:pt x="2910403" y="55569"/>
                </a:lnTo>
                <a:lnTo>
                  <a:pt x="2938187" y="55569"/>
                </a:lnTo>
                <a:lnTo>
                  <a:pt x="2938187" y="90299"/>
                </a:lnTo>
                <a:lnTo>
                  <a:pt x="2910403" y="90299"/>
                </a:lnTo>
                <a:lnTo>
                  <a:pt x="2910403" y="129660"/>
                </a:lnTo>
                <a:cubicBezTo>
                  <a:pt x="2910403" y="143553"/>
                  <a:pt x="2926610" y="145867"/>
                  <a:pt x="2933556" y="145867"/>
                </a:cubicBezTo>
                <a:lnTo>
                  <a:pt x="2940503" y="145867"/>
                </a:lnTo>
                <a:lnTo>
                  <a:pt x="2940503" y="185228"/>
                </a:lnTo>
                <a:lnTo>
                  <a:pt x="2928926" y="185228"/>
                </a:lnTo>
                <a:cubicBezTo>
                  <a:pt x="2908087" y="185228"/>
                  <a:pt x="2866410" y="180598"/>
                  <a:pt x="2866410" y="136606"/>
                </a:cubicBezTo>
                <a:lnTo>
                  <a:pt x="2866410" y="90299"/>
                </a:lnTo>
                <a:lnTo>
                  <a:pt x="2850203" y="90299"/>
                </a:lnTo>
                <a:lnTo>
                  <a:pt x="2850203" y="55569"/>
                </a:lnTo>
                <a:lnTo>
                  <a:pt x="2868726" y="55569"/>
                </a:lnTo>
                <a:lnTo>
                  <a:pt x="2868726" y="18523"/>
                </a:lnTo>
                <a:close/>
                <a:moveTo>
                  <a:pt x="2206533" y="18523"/>
                </a:moveTo>
                <a:lnTo>
                  <a:pt x="2248208" y="18523"/>
                </a:lnTo>
                <a:lnTo>
                  <a:pt x="2248208" y="55569"/>
                </a:lnTo>
                <a:lnTo>
                  <a:pt x="2275994" y="55569"/>
                </a:lnTo>
                <a:lnTo>
                  <a:pt x="2275994" y="90299"/>
                </a:lnTo>
                <a:lnTo>
                  <a:pt x="2248208" y="90299"/>
                </a:lnTo>
                <a:lnTo>
                  <a:pt x="2248208" y="129660"/>
                </a:lnTo>
                <a:cubicBezTo>
                  <a:pt x="2248208" y="143553"/>
                  <a:pt x="2262101" y="145867"/>
                  <a:pt x="2271363" y="145867"/>
                </a:cubicBezTo>
                <a:lnTo>
                  <a:pt x="2278308" y="145867"/>
                </a:lnTo>
                <a:lnTo>
                  <a:pt x="2278308" y="185228"/>
                </a:lnTo>
                <a:lnTo>
                  <a:pt x="2266733" y="185228"/>
                </a:lnTo>
                <a:cubicBezTo>
                  <a:pt x="2245894" y="185228"/>
                  <a:pt x="2204217" y="180598"/>
                  <a:pt x="2204217" y="136606"/>
                </a:cubicBezTo>
                <a:lnTo>
                  <a:pt x="2204217" y="90299"/>
                </a:lnTo>
                <a:lnTo>
                  <a:pt x="2188010" y="90299"/>
                </a:lnTo>
                <a:lnTo>
                  <a:pt x="2188010" y="55569"/>
                </a:lnTo>
                <a:lnTo>
                  <a:pt x="2206533" y="55569"/>
                </a:lnTo>
                <a:lnTo>
                  <a:pt x="2206533" y="18523"/>
                </a:lnTo>
                <a:close/>
                <a:moveTo>
                  <a:pt x="2521423" y="2316"/>
                </a:moveTo>
                <a:lnTo>
                  <a:pt x="2581621" y="2316"/>
                </a:lnTo>
                <a:cubicBezTo>
                  <a:pt x="2600144" y="2316"/>
                  <a:pt x="2609405" y="4632"/>
                  <a:pt x="2616352" y="6948"/>
                </a:cubicBezTo>
                <a:cubicBezTo>
                  <a:pt x="2637189" y="13893"/>
                  <a:pt x="2651082" y="32416"/>
                  <a:pt x="2651082" y="60200"/>
                </a:cubicBezTo>
                <a:cubicBezTo>
                  <a:pt x="2651082" y="78723"/>
                  <a:pt x="2641821" y="99561"/>
                  <a:pt x="2623298" y="108823"/>
                </a:cubicBezTo>
                <a:cubicBezTo>
                  <a:pt x="2623298" y="108823"/>
                  <a:pt x="2625614" y="111137"/>
                  <a:pt x="2630244" y="120398"/>
                </a:cubicBezTo>
                <a:lnTo>
                  <a:pt x="2667289" y="182914"/>
                </a:lnTo>
                <a:lnTo>
                  <a:pt x="2618667" y="182914"/>
                </a:lnTo>
                <a:lnTo>
                  <a:pt x="2586253" y="120398"/>
                </a:lnTo>
                <a:lnTo>
                  <a:pt x="2565414" y="120398"/>
                </a:lnTo>
                <a:lnTo>
                  <a:pt x="2565414" y="182914"/>
                </a:lnTo>
                <a:lnTo>
                  <a:pt x="2521423" y="182914"/>
                </a:lnTo>
                <a:lnTo>
                  <a:pt x="2521423" y="2316"/>
                </a:lnTo>
                <a:close/>
                <a:moveTo>
                  <a:pt x="2116235" y="2316"/>
                </a:moveTo>
                <a:lnTo>
                  <a:pt x="2160226" y="2316"/>
                </a:lnTo>
                <a:lnTo>
                  <a:pt x="2160226" y="37046"/>
                </a:lnTo>
                <a:lnTo>
                  <a:pt x="2116235" y="37046"/>
                </a:lnTo>
                <a:lnTo>
                  <a:pt x="2116235" y="2316"/>
                </a:lnTo>
                <a:close/>
                <a:moveTo>
                  <a:pt x="1498039" y="2316"/>
                </a:moveTo>
                <a:lnTo>
                  <a:pt x="1542030" y="2316"/>
                </a:lnTo>
                <a:lnTo>
                  <a:pt x="1542030" y="37046"/>
                </a:lnTo>
                <a:lnTo>
                  <a:pt x="1498039" y="37046"/>
                </a:lnTo>
                <a:lnTo>
                  <a:pt x="1498039" y="2316"/>
                </a:lnTo>
                <a:close/>
                <a:moveTo>
                  <a:pt x="1136843" y="2316"/>
                </a:moveTo>
                <a:lnTo>
                  <a:pt x="1180834" y="2316"/>
                </a:lnTo>
                <a:lnTo>
                  <a:pt x="1180834" y="118085"/>
                </a:lnTo>
                <a:cubicBezTo>
                  <a:pt x="1180834" y="136607"/>
                  <a:pt x="1192411" y="148183"/>
                  <a:pt x="1213250" y="148183"/>
                </a:cubicBezTo>
                <a:cubicBezTo>
                  <a:pt x="1231773" y="148183"/>
                  <a:pt x="1245665" y="138921"/>
                  <a:pt x="1245665" y="118085"/>
                </a:cubicBezTo>
                <a:lnTo>
                  <a:pt x="1245665" y="2316"/>
                </a:lnTo>
                <a:lnTo>
                  <a:pt x="1289657" y="2316"/>
                </a:lnTo>
                <a:lnTo>
                  <a:pt x="1289657" y="118085"/>
                </a:lnTo>
                <a:cubicBezTo>
                  <a:pt x="1289657" y="159760"/>
                  <a:pt x="1259557" y="187544"/>
                  <a:pt x="1213250" y="187544"/>
                </a:cubicBezTo>
                <a:cubicBezTo>
                  <a:pt x="1166943" y="187544"/>
                  <a:pt x="1136843" y="157446"/>
                  <a:pt x="1136843" y="118085"/>
                </a:cubicBezTo>
                <a:lnTo>
                  <a:pt x="1136843" y="2316"/>
                </a:lnTo>
                <a:close/>
                <a:moveTo>
                  <a:pt x="4634" y="2316"/>
                </a:moveTo>
                <a:lnTo>
                  <a:pt x="118087" y="2316"/>
                </a:lnTo>
                <a:lnTo>
                  <a:pt x="118087" y="41677"/>
                </a:lnTo>
                <a:lnTo>
                  <a:pt x="48625" y="41677"/>
                </a:lnTo>
                <a:lnTo>
                  <a:pt x="48625" y="74091"/>
                </a:lnTo>
                <a:lnTo>
                  <a:pt x="104194" y="74091"/>
                </a:lnTo>
                <a:lnTo>
                  <a:pt x="104194" y="113453"/>
                </a:lnTo>
                <a:lnTo>
                  <a:pt x="48625" y="113453"/>
                </a:lnTo>
                <a:lnTo>
                  <a:pt x="48625" y="148182"/>
                </a:lnTo>
                <a:lnTo>
                  <a:pt x="122717" y="148182"/>
                </a:lnTo>
                <a:lnTo>
                  <a:pt x="122717" y="182914"/>
                </a:lnTo>
                <a:lnTo>
                  <a:pt x="4634" y="182914"/>
                </a:lnTo>
                <a:lnTo>
                  <a:pt x="4634" y="2316"/>
                </a:lnTo>
                <a:close/>
                <a:moveTo>
                  <a:pt x="3431357" y="0"/>
                </a:moveTo>
                <a:lnTo>
                  <a:pt x="3475348" y="0"/>
                </a:lnTo>
                <a:lnTo>
                  <a:pt x="3475348" y="182914"/>
                </a:lnTo>
                <a:lnTo>
                  <a:pt x="3433673" y="182914"/>
                </a:lnTo>
                <a:lnTo>
                  <a:pt x="3433673" y="173653"/>
                </a:lnTo>
                <a:lnTo>
                  <a:pt x="3433673" y="166705"/>
                </a:lnTo>
                <a:cubicBezTo>
                  <a:pt x="3433673" y="166705"/>
                  <a:pt x="3422095" y="185228"/>
                  <a:pt x="3396627" y="185228"/>
                </a:cubicBezTo>
                <a:cubicBezTo>
                  <a:pt x="3361896" y="185228"/>
                  <a:pt x="3336427" y="157444"/>
                  <a:pt x="3336427" y="115769"/>
                </a:cubicBezTo>
                <a:cubicBezTo>
                  <a:pt x="3336427" y="76407"/>
                  <a:pt x="3361896" y="48623"/>
                  <a:pt x="3396627" y="48623"/>
                </a:cubicBezTo>
                <a:cubicBezTo>
                  <a:pt x="3422095" y="48623"/>
                  <a:pt x="3431357" y="60200"/>
                  <a:pt x="3431357" y="60200"/>
                </a:cubicBezTo>
                <a:lnTo>
                  <a:pt x="3431357" y="53253"/>
                </a:lnTo>
                <a:lnTo>
                  <a:pt x="3431357" y="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buNone/>
              <a:defRPr/>
            </a:lvl1pPr>
          </a:lstStyle>
          <a:p>
            <a:pPr lvl="0"/>
            <a:r>
              <a:rPr lang="en-GB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674516795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5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" grpId="0"/>
      <p:bldP spid="96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4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9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9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3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5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Tabel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5" name="- INSTRUCTIES">
            <a:extLst>
              <a:ext uri="{FF2B5EF4-FFF2-40B4-BE49-F238E27FC236}">
                <a16:creationId xmlns:a16="http://schemas.microsoft.com/office/drawing/2014/main" id="{5B4F2162-57FC-4A35-854E-7165A049C8D4}"/>
              </a:ext>
            </a:extLst>
          </p:cNvPr>
          <p:cNvGrpSpPr/>
          <p:nvPr userDrawn="1"/>
        </p:nvGrpSpPr>
        <p:grpSpPr>
          <a:xfrm>
            <a:off x="12378141" y="2"/>
            <a:ext cx="3693113" cy="4255687"/>
            <a:chOff x="-3786164" y="2"/>
            <a:chExt cx="3693113" cy="4255687"/>
          </a:xfrm>
        </p:grpSpPr>
        <p:sp>
          <p:nvSpPr>
            <p:cNvPr id="215" name="Rechthoek 214">
              <a:extLst>
                <a:ext uri="{FF2B5EF4-FFF2-40B4-BE49-F238E27FC236}">
                  <a16:creationId xmlns:a16="http://schemas.microsoft.com/office/drawing/2014/main" id="{DA1F0C60-FD3E-4A53-AD20-B7695B3A8B80}"/>
                </a:ext>
              </a:extLst>
            </p:cNvPr>
            <p:cNvSpPr/>
            <p:nvPr userDrawn="1"/>
          </p:nvSpPr>
          <p:spPr>
            <a:xfrm>
              <a:off x="-3786164" y="3427689"/>
              <a:ext cx="3592800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MEER WETEN?</a:t>
              </a:r>
              <a:b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Ga naar de tab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'SLIDEBUILDER’ </a:t>
              </a: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en klik</a:t>
              </a:r>
              <a:b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op de knop 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'Support &amp; Inspiratie'</a:t>
              </a:r>
            </a:p>
          </p:txBody>
        </p:sp>
        <p:grpSp>
          <p:nvGrpSpPr>
            <p:cNvPr id="216" name="INSTRUCTIE">
              <a:extLst>
                <a:ext uri="{FF2B5EF4-FFF2-40B4-BE49-F238E27FC236}">
                  <a16:creationId xmlns:a16="http://schemas.microsoft.com/office/drawing/2014/main" id="{5A796CD9-B812-4931-B532-73BC7A8097AF}"/>
                </a:ext>
              </a:extLst>
            </p:cNvPr>
            <p:cNvGrpSpPr/>
            <p:nvPr userDrawn="1"/>
          </p:nvGrpSpPr>
          <p:grpSpPr>
            <a:xfrm>
              <a:off x="-3786164" y="2"/>
              <a:ext cx="3693113" cy="3543653"/>
              <a:chOff x="-3786164" y="2"/>
              <a:chExt cx="3693113" cy="3543653"/>
            </a:xfrm>
          </p:grpSpPr>
          <p:sp>
            <p:nvSpPr>
              <p:cNvPr id="223" name="Rechthoek 222">
                <a:extLst>
                  <a:ext uri="{FF2B5EF4-FFF2-40B4-BE49-F238E27FC236}">
                    <a16:creationId xmlns:a16="http://schemas.microsoft.com/office/drawing/2014/main" id="{7DA19BE0-49E6-46DE-9025-9C24D631F8D4}"/>
                  </a:ext>
                </a:extLst>
              </p:cNvPr>
              <p:cNvSpPr/>
              <p:nvPr userDrawn="1"/>
            </p:nvSpPr>
            <p:spPr>
              <a:xfrm>
                <a:off x="-3786164" y="2"/>
                <a:ext cx="3592800" cy="3427688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ECECEC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1400" b="1" cap="all" baseline="0" noProof="0" dirty="0">
                    <a:solidFill>
                      <a:schemeClr val="accent1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Tabel invoegen/opmaken</a:t>
                </a:r>
              </a:p>
            </p:txBody>
          </p:sp>
          <p:sp>
            <p:nvSpPr>
              <p:cNvPr id="224" name="Ovaal 223">
                <a:extLst>
                  <a:ext uri="{FF2B5EF4-FFF2-40B4-BE49-F238E27FC236}">
                    <a16:creationId xmlns:a16="http://schemas.microsoft.com/office/drawing/2014/main" id="{69B1791F-8F32-42AF-9199-6DDB70454D99}"/>
                  </a:ext>
                </a:extLst>
              </p:cNvPr>
              <p:cNvSpPr/>
              <p:nvPr userDrawn="1"/>
            </p:nvSpPr>
            <p:spPr>
              <a:xfrm>
                <a:off x="-3603587" y="465324"/>
                <a:ext cx="180000" cy="180000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wrap="none" lIns="0" tIns="0" rIns="0" bIns="0" rtlCol="0" anchor="ctr"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1</a:t>
                </a:r>
              </a:p>
            </p:txBody>
          </p:sp>
          <p:sp>
            <p:nvSpPr>
              <p:cNvPr id="225" name="Rechthoek 224">
                <a:extLst>
                  <a:ext uri="{FF2B5EF4-FFF2-40B4-BE49-F238E27FC236}">
                    <a16:creationId xmlns:a16="http://schemas.microsoft.com/office/drawing/2014/main" id="{479853E1-532A-495B-9105-F7CFA910F84B}"/>
                  </a:ext>
                </a:extLst>
              </p:cNvPr>
              <p:cNvSpPr/>
              <p:nvPr userDrawn="1"/>
            </p:nvSpPr>
            <p:spPr>
              <a:xfrm>
                <a:off x="-3319415" y="465324"/>
                <a:ext cx="2944682" cy="65802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Wanneer nodig, verwijder de bestaande tabel d.m.v. de </a:t>
                </a:r>
                <a:r>
                  <a:rPr kumimoji="0" lang="nl-NL" sz="12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‘backspace toets’.</a:t>
                </a:r>
                <a:r>
                  <a:rPr kumimoji="0" lang="nl-NL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 Klik op het pictogram om een nieuwe tabel in te voegen</a:t>
                </a:r>
                <a:br>
                  <a:rPr kumimoji="0" lang="nl-NL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kumimoji="0" lang="nl-NL" sz="1200" b="0" i="1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(zie onderstaand voorbeeld)</a:t>
                </a:r>
                <a:r>
                  <a:rPr kumimoji="0" lang="nl-NL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.</a:t>
                </a:r>
              </a:p>
            </p:txBody>
          </p:sp>
          <p:sp>
            <p:nvSpPr>
              <p:cNvPr id="226" name="Ovaal 225">
                <a:extLst>
                  <a:ext uri="{FF2B5EF4-FFF2-40B4-BE49-F238E27FC236}">
                    <a16:creationId xmlns:a16="http://schemas.microsoft.com/office/drawing/2014/main" id="{B5B4A1A5-03C6-4CD9-848F-39FE21A7123B}"/>
                  </a:ext>
                </a:extLst>
              </p:cNvPr>
              <p:cNvSpPr/>
              <p:nvPr userDrawn="1"/>
            </p:nvSpPr>
            <p:spPr>
              <a:xfrm>
                <a:off x="-3603587" y="1729709"/>
                <a:ext cx="180000" cy="180000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wrap="none" lIns="0" tIns="0" rIns="0" bIns="0" rtlCol="0" anchor="ctr"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2</a:t>
                </a:r>
              </a:p>
            </p:txBody>
          </p:sp>
          <p:sp>
            <p:nvSpPr>
              <p:cNvPr id="227" name="Rechthoek 226">
                <a:extLst>
                  <a:ext uri="{FF2B5EF4-FFF2-40B4-BE49-F238E27FC236}">
                    <a16:creationId xmlns:a16="http://schemas.microsoft.com/office/drawing/2014/main" id="{9E193ACA-2BB7-49AF-A750-0899EC0AB54C}"/>
                  </a:ext>
                </a:extLst>
              </p:cNvPr>
              <p:cNvSpPr/>
              <p:nvPr userDrawn="1"/>
            </p:nvSpPr>
            <p:spPr>
              <a:xfrm>
                <a:off x="-3319415" y="1729710"/>
                <a:ext cx="2944682" cy="32633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Selecteer het gewenste aantal rijen</a:t>
                </a:r>
                <a:br>
                  <a:rPr kumimoji="0" lang="nl-NL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kumimoji="0" lang="nl-NL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en kolommen en klik op </a:t>
                </a:r>
                <a:r>
                  <a:rPr kumimoji="0" lang="nl-NL" sz="12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‘OK’</a:t>
                </a:r>
                <a:r>
                  <a:rPr kumimoji="0" lang="nl-NL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.</a:t>
                </a:r>
              </a:p>
            </p:txBody>
          </p:sp>
          <p:grpSp>
            <p:nvGrpSpPr>
              <p:cNvPr id="228" name="Groep 227">
                <a:extLst>
                  <a:ext uri="{FF2B5EF4-FFF2-40B4-BE49-F238E27FC236}">
                    <a16:creationId xmlns:a16="http://schemas.microsoft.com/office/drawing/2014/main" id="{70AE2FE0-75E9-4BF8-AFDD-37BCA30D6038}"/>
                  </a:ext>
                </a:extLst>
              </p:cNvPr>
              <p:cNvGrpSpPr/>
              <p:nvPr userDrawn="1"/>
            </p:nvGrpSpPr>
            <p:grpSpPr>
              <a:xfrm>
                <a:off x="-3311319" y="2164285"/>
                <a:ext cx="825500" cy="209550"/>
                <a:chOff x="13504624" y="2482850"/>
                <a:chExt cx="825500" cy="209550"/>
              </a:xfrm>
            </p:grpSpPr>
            <p:sp>
              <p:nvSpPr>
                <p:cNvPr id="243" name="Rechthoek 242">
                  <a:extLst>
                    <a:ext uri="{FF2B5EF4-FFF2-40B4-BE49-F238E27FC236}">
                      <a16:creationId xmlns:a16="http://schemas.microsoft.com/office/drawing/2014/main" id="{D6627376-77E0-4634-BBCD-F07EC349A6B9}"/>
                    </a:ext>
                  </a:extLst>
                </p:cNvPr>
                <p:cNvSpPr/>
                <p:nvPr userDrawn="1"/>
              </p:nvSpPr>
              <p:spPr>
                <a:xfrm>
                  <a:off x="13504624" y="2482850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252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900" b="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rPr>
                    <a:t>OK</a:t>
                  </a:r>
                </a:p>
              </p:txBody>
            </p:sp>
            <p:cxnSp>
              <p:nvCxnSpPr>
                <p:cNvPr id="244" name="Rechte verbindingslijn 243">
                  <a:extLst>
                    <a:ext uri="{FF2B5EF4-FFF2-40B4-BE49-F238E27FC236}">
                      <a16:creationId xmlns:a16="http://schemas.microsoft.com/office/drawing/2014/main" id="{1E8A65D4-0574-4583-A1BD-77323C540858}"/>
                    </a:ext>
                  </a:extLst>
                </p:cNvPr>
                <p:cNvCxnSpPr/>
                <p:nvPr userDrawn="1"/>
              </p:nvCxnSpPr>
              <p:spPr>
                <a:xfrm>
                  <a:off x="14155269" y="2515250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245" name="Gelijkbenige driehoek 244">
                  <a:extLst>
                    <a:ext uri="{FF2B5EF4-FFF2-40B4-BE49-F238E27FC236}">
                      <a16:creationId xmlns:a16="http://schemas.microsoft.com/office/drawing/2014/main" id="{49DFF08D-21C6-456A-B8A3-71E494A3770F}"/>
                    </a:ext>
                  </a:extLst>
                </p:cNvPr>
                <p:cNvSpPr/>
                <p:nvPr userDrawn="1"/>
              </p:nvSpPr>
              <p:spPr>
                <a:xfrm rot="10800000">
                  <a:off x="14196089" y="2566904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9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229" name="Ovaal 228">
                <a:extLst>
                  <a:ext uri="{FF2B5EF4-FFF2-40B4-BE49-F238E27FC236}">
                    <a16:creationId xmlns:a16="http://schemas.microsoft.com/office/drawing/2014/main" id="{9D5DFDB1-C768-42A9-8DA2-C39A31244A46}"/>
                  </a:ext>
                </a:extLst>
              </p:cNvPr>
              <p:cNvSpPr/>
              <p:nvPr userDrawn="1"/>
            </p:nvSpPr>
            <p:spPr>
              <a:xfrm>
                <a:off x="-3603587" y="2555608"/>
                <a:ext cx="180000" cy="180000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wrap="none" lIns="0" tIns="0" rIns="0" bIns="0" rtlCol="0" anchor="ctr"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3</a:t>
                </a:r>
              </a:p>
            </p:txBody>
          </p:sp>
          <p:sp>
            <p:nvSpPr>
              <p:cNvPr id="230" name="Rechthoek 229">
                <a:extLst>
                  <a:ext uri="{FF2B5EF4-FFF2-40B4-BE49-F238E27FC236}">
                    <a16:creationId xmlns:a16="http://schemas.microsoft.com/office/drawing/2014/main" id="{2A8FC2A8-9A04-4BD2-8BA9-D89559014128}"/>
                  </a:ext>
                </a:extLst>
              </p:cNvPr>
              <p:cNvSpPr/>
              <p:nvPr userDrawn="1"/>
            </p:nvSpPr>
            <p:spPr>
              <a:xfrm>
                <a:off x="-3319415" y="2555609"/>
                <a:ext cx="2944682" cy="81360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Verander de opmaak van de tabel door verschillende onderdelen van de tabel te selecteren en naar de tab </a:t>
                </a:r>
                <a:r>
                  <a:rPr kumimoji="0" lang="nl-NL" sz="12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‘Hulpmiddelen van tabellen - Ontwerpen’ </a:t>
                </a:r>
                <a:r>
                  <a:rPr kumimoji="0" lang="nl-NL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 gaan. </a:t>
                </a:r>
              </a:p>
            </p:txBody>
          </p:sp>
          <p:grpSp>
            <p:nvGrpSpPr>
              <p:cNvPr id="231" name="Tabel icoon">
                <a:extLst>
                  <a:ext uri="{FF2B5EF4-FFF2-40B4-BE49-F238E27FC236}">
                    <a16:creationId xmlns:a16="http://schemas.microsoft.com/office/drawing/2014/main" id="{E6AF0425-C575-4CD2-8707-88069D5FDD62}"/>
                  </a:ext>
                </a:extLst>
              </p:cNvPr>
              <p:cNvGrpSpPr/>
              <p:nvPr userDrawn="1"/>
            </p:nvGrpSpPr>
            <p:grpSpPr>
              <a:xfrm>
                <a:off x="-3308869" y="1240695"/>
                <a:ext cx="338201" cy="305477"/>
                <a:chOff x="6072040" y="3376043"/>
                <a:chExt cx="1227920" cy="1109109"/>
              </a:xfrm>
            </p:grpSpPr>
            <p:sp>
              <p:nvSpPr>
                <p:cNvPr id="235" name="Rechthoek 234">
                  <a:extLst>
                    <a:ext uri="{FF2B5EF4-FFF2-40B4-BE49-F238E27FC236}">
                      <a16:creationId xmlns:a16="http://schemas.microsoft.com/office/drawing/2014/main" id="{E48EA084-2972-49E1-9751-43E7C1A59B5A}"/>
                    </a:ext>
                  </a:extLst>
                </p:cNvPr>
                <p:cNvSpPr/>
                <p:nvPr userDrawn="1"/>
              </p:nvSpPr>
              <p:spPr>
                <a:xfrm>
                  <a:off x="6072040" y="3376043"/>
                  <a:ext cx="1227920" cy="1109109"/>
                </a:xfrm>
                <a:prstGeom prst="rect">
                  <a:avLst/>
                </a:prstGeom>
                <a:solidFill>
                  <a:schemeClr val="bg1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 noProof="0" dirty="0">
                    <a:solidFill>
                      <a:schemeClr val="accent1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36" name="Rechthoek 235">
                  <a:extLst>
                    <a:ext uri="{FF2B5EF4-FFF2-40B4-BE49-F238E27FC236}">
                      <a16:creationId xmlns:a16="http://schemas.microsoft.com/office/drawing/2014/main" id="{3B4EA4DB-D0D9-4BB9-BEEF-96BF04BA30A1}"/>
                    </a:ext>
                  </a:extLst>
                </p:cNvPr>
                <p:cNvSpPr/>
                <p:nvPr userDrawn="1"/>
              </p:nvSpPr>
              <p:spPr>
                <a:xfrm>
                  <a:off x="6090829" y="3393962"/>
                  <a:ext cx="1209131" cy="218971"/>
                </a:xfrm>
                <a:prstGeom prst="rect">
                  <a:avLst/>
                </a:prstGeom>
                <a:solidFill>
                  <a:srgbClr val="6C6C6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 noProof="0" dirty="0">
                    <a:solidFill>
                      <a:schemeClr val="accent1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cxnSp>
              <p:nvCxnSpPr>
                <p:cNvPr id="237" name="Rechte verbindingslijn 236">
                  <a:extLst>
                    <a:ext uri="{FF2B5EF4-FFF2-40B4-BE49-F238E27FC236}">
                      <a16:creationId xmlns:a16="http://schemas.microsoft.com/office/drawing/2014/main" id="{427541BB-EF8E-46B8-B8EC-B1DD59D143F2}"/>
                    </a:ext>
                  </a:extLst>
                </p:cNvPr>
                <p:cNvCxnSpPr/>
                <p:nvPr userDrawn="1"/>
              </p:nvCxnSpPr>
              <p:spPr>
                <a:xfrm>
                  <a:off x="6493304" y="3605313"/>
                  <a:ext cx="0" cy="872219"/>
                </a:xfrm>
                <a:prstGeom prst="line">
                  <a:avLst/>
                </a:prstGeom>
                <a:ln w="12700">
                  <a:solidFill>
                    <a:srgbClr val="B5B5B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8" name="Rechte verbindingslijn 237">
                  <a:extLst>
                    <a:ext uri="{FF2B5EF4-FFF2-40B4-BE49-F238E27FC236}">
                      <a16:creationId xmlns:a16="http://schemas.microsoft.com/office/drawing/2014/main" id="{DC72D280-09E9-4D7D-B495-8A1F55DB5549}"/>
                    </a:ext>
                  </a:extLst>
                </p:cNvPr>
                <p:cNvCxnSpPr/>
                <p:nvPr userDrawn="1"/>
              </p:nvCxnSpPr>
              <p:spPr>
                <a:xfrm>
                  <a:off x="6883025" y="3605313"/>
                  <a:ext cx="0" cy="872219"/>
                </a:xfrm>
                <a:prstGeom prst="line">
                  <a:avLst/>
                </a:prstGeom>
                <a:ln w="12700">
                  <a:solidFill>
                    <a:srgbClr val="B5B5B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9" name="Rechte verbindingslijn 238">
                  <a:extLst>
                    <a:ext uri="{FF2B5EF4-FFF2-40B4-BE49-F238E27FC236}">
                      <a16:creationId xmlns:a16="http://schemas.microsoft.com/office/drawing/2014/main" id="{D7A0343B-A071-47B3-A54F-46C32F43B9BF}"/>
                    </a:ext>
                  </a:extLst>
                </p:cNvPr>
                <p:cNvCxnSpPr/>
                <p:nvPr userDrawn="1"/>
              </p:nvCxnSpPr>
              <p:spPr>
                <a:xfrm flipH="1">
                  <a:off x="6090561" y="3827108"/>
                  <a:ext cx="1209399" cy="0"/>
                </a:xfrm>
                <a:prstGeom prst="line">
                  <a:avLst/>
                </a:prstGeom>
                <a:ln w="12700">
                  <a:solidFill>
                    <a:srgbClr val="B5B5B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0" name="Rechte verbindingslijn 239">
                  <a:extLst>
                    <a:ext uri="{FF2B5EF4-FFF2-40B4-BE49-F238E27FC236}">
                      <a16:creationId xmlns:a16="http://schemas.microsoft.com/office/drawing/2014/main" id="{43E50F60-D1CE-4DD3-92ED-C0CE777E434D}"/>
                    </a:ext>
                  </a:extLst>
                </p:cNvPr>
                <p:cNvCxnSpPr/>
                <p:nvPr userDrawn="1"/>
              </p:nvCxnSpPr>
              <p:spPr>
                <a:xfrm flipH="1">
                  <a:off x="6090561" y="4055708"/>
                  <a:ext cx="1209399" cy="0"/>
                </a:xfrm>
                <a:prstGeom prst="line">
                  <a:avLst/>
                </a:prstGeom>
                <a:ln w="12700">
                  <a:solidFill>
                    <a:srgbClr val="B5B5B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1" name="Rechte verbindingslijn 240">
                  <a:extLst>
                    <a:ext uri="{FF2B5EF4-FFF2-40B4-BE49-F238E27FC236}">
                      <a16:creationId xmlns:a16="http://schemas.microsoft.com/office/drawing/2014/main" id="{2F88DE6A-04FA-4C50-B68B-F4AEF6C16189}"/>
                    </a:ext>
                  </a:extLst>
                </p:cNvPr>
                <p:cNvCxnSpPr/>
                <p:nvPr userDrawn="1"/>
              </p:nvCxnSpPr>
              <p:spPr>
                <a:xfrm flipH="1">
                  <a:off x="6090561" y="4276688"/>
                  <a:ext cx="1209399" cy="0"/>
                </a:xfrm>
                <a:prstGeom prst="line">
                  <a:avLst/>
                </a:prstGeom>
                <a:ln w="12700">
                  <a:solidFill>
                    <a:srgbClr val="B5B5B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42" name="Rechthoek 241">
                  <a:extLst>
                    <a:ext uri="{FF2B5EF4-FFF2-40B4-BE49-F238E27FC236}">
                      <a16:creationId xmlns:a16="http://schemas.microsoft.com/office/drawing/2014/main" id="{B2FA7149-7B35-4510-AD76-8ED0D81060D3}"/>
                    </a:ext>
                  </a:extLst>
                </p:cNvPr>
                <p:cNvSpPr/>
                <p:nvPr userDrawn="1"/>
              </p:nvSpPr>
              <p:spPr>
                <a:xfrm>
                  <a:off x="6072040" y="3376043"/>
                  <a:ext cx="1227920" cy="1109109"/>
                </a:xfrm>
                <a:prstGeom prst="rect">
                  <a:avLst/>
                </a:prstGeom>
                <a:noFill/>
                <a:ln w="12700">
                  <a:solidFill>
                    <a:srgbClr val="6C6C6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 noProof="0" dirty="0">
                    <a:solidFill>
                      <a:schemeClr val="accent1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32" name="ICOON_info">
                <a:extLst>
                  <a:ext uri="{FF2B5EF4-FFF2-40B4-BE49-F238E27FC236}">
                    <a16:creationId xmlns:a16="http://schemas.microsoft.com/office/drawing/2014/main" id="{D7402B37-24EE-430D-A622-9518DA5FBE64}"/>
                  </a:ext>
                </a:extLst>
              </p:cNvPr>
              <p:cNvGrpSpPr/>
              <p:nvPr userDrawn="1"/>
            </p:nvGrpSpPr>
            <p:grpSpPr>
              <a:xfrm>
                <a:off x="-376736" y="3259970"/>
                <a:ext cx="283685" cy="283685"/>
                <a:chOff x="-510741" y="5913713"/>
                <a:chExt cx="267555" cy="267555"/>
              </a:xfrm>
            </p:grpSpPr>
            <p:sp>
              <p:nvSpPr>
                <p:cNvPr id="233" name="Ovaal 232">
                  <a:extLst>
                    <a:ext uri="{FF2B5EF4-FFF2-40B4-BE49-F238E27FC236}">
                      <a16:creationId xmlns:a16="http://schemas.microsoft.com/office/drawing/2014/main" id="{2D241C1F-8B37-4B90-9FF9-4E81F49B6E56}"/>
                    </a:ext>
                  </a:extLst>
                </p:cNvPr>
                <p:cNvSpPr/>
                <p:nvPr userDrawn="1"/>
              </p:nvSpPr>
              <p:spPr>
                <a:xfrm>
                  <a:off x="-491853" y="5932072"/>
                  <a:ext cx="230835" cy="230835"/>
                </a:xfrm>
                <a:prstGeom prst="ellipse">
                  <a:avLst/>
                </a:prstGeom>
                <a:solidFill>
                  <a:srgbClr val="211F2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1600" cap="all" baseline="0" noProof="0" dirty="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34" name="Graphic 163" descr="Informatie">
                  <a:extLst>
                    <a:ext uri="{FF2B5EF4-FFF2-40B4-BE49-F238E27FC236}">
                      <a16:creationId xmlns:a16="http://schemas.microsoft.com/office/drawing/2014/main" id="{338C1095-D918-4FF8-8E28-794A6D3D63C6}"/>
                    </a:ext>
                  </a:extLst>
                </p:cNvPr>
                <p:cNvSpPr/>
                <p:nvPr/>
              </p:nvSpPr>
              <p:spPr>
                <a:xfrm>
                  <a:off x="-510741" y="5913713"/>
                  <a:ext cx="267555" cy="267555"/>
                </a:xfrm>
                <a:custGeom>
                  <a:avLst/>
                  <a:gdLst>
                    <a:gd name="connsiteX0" fmla="*/ 145860 w 291719"/>
                    <a:gd name="connsiteY0" fmla="*/ 0 h 291719"/>
                    <a:gd name="connsiteX1" fmla="*/ 0 w 291719"/>
                    <a:gd name="connsiteY1" fmla="*/ 145860 h 291719"/>
                    <a:gd name="connsiteX2" fmla="*/ 145860 w 291719"/>
                    <a:gd name="connsiteY2" fmla="*/ 291720 h 291719"/>
                    <a:gd name="connsiteX3" fmla="*/ 291720 w 291719"/>
                    <a:gd name="connsiteY3" fmla="*/ 145860 h 291719"/>
                    <a:gd name="connsiteX4" fmla="*/ 145860 w 291719"/>
                    <a:gd name="connsiteY4" fmla="*/ 0 h 291719"/>
                    <a:gd name="connsiteX5" fmla="*/ 138183 w 291719"/>
                    <a:gd name="connsiteY5" fmla="*/ 38384 h 291719"/>
                    <a:gd name="connsiteX6" fmla="*/ 157375 w 291719"/>
                    <a:gd name="connsiteY6" fmla="*/ 57576 h 291719"/>
                    <a:gd name="connsiteX7" fmla="*/ 138183 w 291719"/>
                    <a:gd name="connsiteY7" fmla="*/ 76768 h 291719"/>
                    <a:gd name="connsiteX8" fmla="*/ 118991 w 291719"/>
                    <a:gd name="connsiteY8" fmla="*/ 57576 h 291719"/>
                    <a:gd name="connsiteX9" fmla="*/ 138183 w 291719"/>
                    <a:gd name="connsiteY9" fmla="*/ 38384 h 291719"/>
                    <a:gd name="connsiteX10" fmla="*/ 184244 w 291719"/>
                    <a:gd name="connsiteY10" fmla="*/ 253336 h 291719"/>
                    <a:gd name="connsiteX11" fmla="*/ 107476 w 291719"/>
                    <a:gd name="connsiteY11" fmla="*/ 253336 h 291719"/>
                    <a:gd name="connsiteX12" fmla="*/ 107476 w 291719"/>
                    <a:gd name="connsiteY12" fmla="*/ 230305 h 291719"/>
                    <a:gd name="connsiteX13" fmla="*/ 134345 w 291719"/>
                    <a:gd name="connsiteY13" fmla="*/ 230305 h 291719"/>
                    <a:gd name="connsiteX14" fmla="*/ 134345 w 291719"/>
                    <a:gd name="connsiteY14" fmla="*/ 115153 h 291719"/>
                    <a:gd name="connsiteX15" fmla="*/ 111314 w 291719"/>
                    <a:gd name="connsiteY15" fmla="*/ 115153 h 291719"/>
                    <a:gd name="connsiteX16" fmla="*/ 111314 w 291719"/>
                    <a:gd name="connsiteY16" fmla="*/ 92122 h 291719"/>
                    <a:gd name="connsiteX17" fmla="*/ 157375 w 291719"/>
                    <a:gd name="connsiteY17" fmla="*/ 92122 h 291719"/>
                    <a:gd name="connsiteX18" fmla="*/ 157375 w 291719"/>
                    <a:gd name="connsiteY18" fmla="*/ 115153 h 291719"/>
                    <a:gd name="connsiteX19" fmla="*/ 157375 w 291719"/>
                    <a:gd name="connsiteY19" fmla="*/ 230305 h 291719"/>
                    <a:gd name="connsiteX20" fmla="*/ 184244 w 291719"/>
                    <a:gd name="connsiteY20" fmla="*/ 230305 h 291719"/>
                    <a:gd name="connsiteX21" fmla="*/ 184244 w 291719"/>
                    <a:gd name="connsiteY21" fmla="*/ 253336 h 291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91719" h="291719">
                      <a:moveTo>
                        <a:pt x="145860" y="0"/>
                      </a:moveTo>
                      <a:cubicBezTo>
                        <a:pt x="65253" y="0"/>
                        <a:pt x="0" y="65253"/>
                        <a:pt x="0" y="145860"/>
                      </a:cubicBezTo>
                      <a:cubicBezTo>
                        <a:pt x="0" y="226467"/>
                        <a:pt x="65253" y="291720"/>
                        <a:pt x="145860" y="291720"/>
                      </a:cubicBezTo>
                      <a:cubicBezTo>
                        <a:pt x="226467" y="291720"/>
                        <a:pt x="291720" y="226467"/>
                        <a:pt x="291720" y="145860"/>
                      </a:cubicBezTo>
                      <a:cubicBezTo>
                        <a:pt x="291720" y="65253"/>
                        <a:pt x="226467" y="0"/>
                        <a:pt x="145860" y="0"/>
                      </a:cubicBezTo>
                      <a:close/>
                      <a:moveTo>
                        <a:pt x="138183" y="38384"/>
                      </a:moveTo>
                      <a:cubicBezTo>
                        <a:pt x="148931" y="38384"/>
                        <a:pt x="157375" y="46829"/>
                        <a:pt x="157375" y="57576"/>
                      </a:cubicBezTo>
                      <a:cubicBezTo>
                        <a:pt x="157375" y="68324"/>
                        <a:pt x="148931" y="76768"/>
                        <a:pt x="138183" y="76768"/>
                      </a:cubicBezTo>
                      <a:cubicBezTo>
                        <a:pt x="127435" y="76768"/>
                        <a:pt x="118991" y="68324"/>
                        <a:pt x="118991" y="57576"/>
                      </a:cubicBezTo>
                      <a:cubicBezTo>
                        <a:pt x="118991" y="46829"/>
                        <a:pt x="127435" y="38384"/>
                        <a:pt x="138183" y="38384"/>
                      </a:cubicBezTo>
                      <a:close/>
                      <a:moveTo>
                        <a:pt x="184244" y="253336"/>
                      </a:moveTo>
                      <a:lnTo>
                        <a:pt x="107476" y="253336"/>
                      </a:lnTo>
                      <a:lnTo>
                        <a:pt x="107476" y="230305"/>
                      </a:lnTo>
                      <a:lnTo>
                        <a:pt x="134345" y="230305"/>
                      </a:lnTo>
                      <a:lnTo>
                        <a:pt x="134345" y="115153"/>
                      </a:lnTo>
                      <a:lnTo>
                        <a:pt x="111314" y="115153"/>
                      </a:lnTo>
                      <a:lnTo>
                        <a:pt x="111314" y="92122"/>
                      </a:lnTo>
                      <a:lnTo>
                        <a:pt x="157375" y="92122"/>
                      </a:lnTo>
                      <a:lnTo>
                        <a:pt x="157375" y="115153"/>
                      </a:lnTo>
                      <a:lnTo>
                        <a:pt x="157375" y="230305"/>
                      </a:lnTo>
                      <a:lnTo>
                        <a:pt x="184244" y="230305"/>
                      </a:lnTo>
                      <a:lnTo>
                        <a:pt x="184244" y="253336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 w="3770" cap="flat">
                  <a:noFill/>
                  <a:prstDash val="solid"/>
                  <a:miter/>
                </a:ln>
              </p:spPr>
              <p:txBody>
                <a:bodyPr rtlCol="0" anchor="ctr">
                  <a:noAutofit/>
                </a:bodyPr>
                <a:lstStyle/>
                <a:p>
                  <a:endParaRPr lang="nl-NL" sz="20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217" name="Groep 216">
              <a:extLst>
                <a:ext uri="{FF2B5EF4-FFF2-40B4-BE49-F238E27FC236}">
                  <a16:creationId xmlns:a16="http://schemas.microsoft.com/office/drawing/2014/main" id="{8EB4F155-6FE5-480B-A63C-6BFE725E1152}"/>
                </a:ext>
              </a:extLst>
            </p:cNvPr>
            <p:cNvGrpSpPr/>
            <p:nvPr userDrawn="1"/>
          </p:nvGrpSpPr>
          <p:grpSpPr>
            <a:xfrm>
              <a:off x="-938434" y="3565066"/>
              <a:ext cx="627798" cy="576693"/>
              <a:chOff x="-938434" y="4570310"/>
              <a:chExt cx="627798" cy="576693"/>
            </a:xfrm>
          </p:grpSpPr>
          <p:grpSp>
            <p:nvGrpSpPr>
              <p:cNvPr id="218" name="Inspireren">
                <a:extLst>
                  <a:ext uri="{FF2B5EF4-FFF2-40B4-BE49-F238E27FC236}">
                    <a16:creationId xmlns:a16="http://schemas.microsoft.com/office/drawing/2014/main" id="{2CE17AED-FE1C-4B6D-911A-25211CC4EBF4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-716116" y="4570310"/>
                <a:ext cx="169778" cy="242385"/>
                <a:chOff x="4768" y="2783"/>
                <a:chExt cx="788" cy="1125"/>
              </a:xfrm>
              <a:gradFill>
                <a:gsLst>
                  <a:gs pos="0">
                    <a:srgbClr val="9D9FA1"/>
                  </a:gs>
                  <a:gs pos="70000">
                    <a:srgbClr val="211F26"/>
                  </a:gs>
                </a:gsLst>
                <a:lin ang="2700000" scaled="0"/>
              </a:gradFill>
            </p:grpSpPr>
            <p:sp>
              <p:nvSpPr>
                <p:cNvPr id="220" name="Freeform 12">
                  <a:extLst>
                    <a:ext uri="{FF2B5EF4-FFF2-40B4-BE49-F238E27FC236}">
                      <a16:creationId xmlns:a16="http://schemas.microsoft.com/office/drawing/2014/main" id="{38CA57B6-3882-428E-B410-9B26A7724E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1" y="3186"/>
                  <a:ext cx="319" cy="288"/>
                </a:xfrm>
                <a:custGeom>
                  <a:avLst/>
                  <a:gdLst>
                    <a:gd name="T0" fmla="*/ 220 w 319"/>
                    <a:gd name="T1" fmla="*/ 288 h 288"/>
                    <a:gd name="T2" fmla="*/ 107 w 319"/>
                    <a:gd name="T3" fmla="*/ 288 h 288"/>
                    <a:gd name="T4" fmla="*/ 0 w 319"/>
                    <a:gd name="T5" fmla="*/ 0 h 288"/>
                    <a:gd name="T6" fmla="*/ 319 w 319"/>
                    <a:gd name="T7" fmla="*/ 0 h 288"/>
                    <a:gd name="T8" fmla="*/ 220 w 319"/>
                    <a:gd name="T9" fmla="*/ 28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9" h="288">
                      <a:moveTo>
                        <a:pt x="220" y="288"/>
                      </a:moveTo>
                      <a:lnTo>
                        <a:pt x="107" y="288"/>
                      </a:lnTo>
                      <a:lnTo>
                        <a:pt x="0" y="0"/>
                      </a:lnTo>
                      <a:lnTo>
                        <a:pt x="319" y="0"/>
                      </a:lnTo>
                      <a:lnTo>
                        <a:pt x="220" y="288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221" name="Freeform 13">
                  <a:extLst>
                    <a:ext uri="{FF2B5EF4-FFF2-40B4-BE49-F238E27FC236}">
                      <a16:creationId xmlns:a16="http://schemas.microsoft.com/office/drawing/2014/main" id="{5557EC6C-3A18-4566-A7D7-C2097847D2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2" y="3796"/>
                  <a:ext cx="282" cy="112"/>
                </a:xfrm>
                <a:custGeom>
                  <a:avLst/>
                  <a:gdLst>
                    <a:gd name="T0" fmla="*/ 229 w 251"/>
                    <a:gd name="T1" fmla="*/ 70 h 100"/>
                    <a:gd name="T2" fmla="*/ 229 w 251"/>
                    <a:gd name="T3" fmla="*/ 69 h 100"/>
                    <a:gd name="T4" fmla="*/ 251 w 251"/>
                    <a:gd name="T5" fmla="*/ 0 h 100"/>
                    <a:gd name="T6" fmla="*/ 0 w 251"/>
                    <a:gd name="T7" fmla="*/ 0 h 100"/>
                    <a:gd name="T8" fmla="*/ 22 w 251"/>
                    <a:gd name="T9" fmla="*/ 69 h 100"/>
                    <a:gd name="T10" fmla="*/ 63 w 251"/>
                    <a:gd name="T11" fmla="*/ 100 h 100"/>
                    <a:gd name="T12" fmla="*/ 188 w 251"/>
                    <a:gd name="T13" fmla="*/ 100 h 100"/>
                    <a:gd name="T14" fmla="*/ 229 w 251"/>
                    <a:gd name="T15" fmla="*/ 71 h 100"/>
                    <a:gd name="T16" fmla="*/ 229 w 251"/>
                    <a:gd name="T17" fmla="*/ 71 h 100"/>
                    <a:gd name="T18" fmla="*/ 229 w 251"/>
                    <a:gd name="T19" fmla="*/ 7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1" h="100">
                      <a:moveTo>
                        <a:pt x="229" y="70"/>
                      </a:moveTo>
                      <a:cubicBezTo>
                        <a:pt x="229" y="70"/>
                        <a:pt x="229" y="69"/>
                        <a:pt x="229" y="69"/>
                      </a:cubicBezTo>
                      <a:cubicBezTo>
                        <a:pt x="251" y="0"/>
                        <a:pt x="251" y="0"/>
                        <a:pt x="25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7" y="87"/>
                        <a:pt x="44" y="100"/>
                        <a:pt x="63" y="100"/>
                      </a:cubicBezTo>
                      <a:cubicBezTo>
                        <a:pt x="188" y="100"/>
                        <a:pt x="188" y="100"/>
                        <a:pt x="188" y="100"/>
                      </a:cubicBezTo>
                      <a:cubicBezTo>
                        <a:pt x="207" y="100"/>
                        <a:pt x="223" y="88"/>
                        <a:pt x="229" y="71"/>
                      </a:cubicBezTo>
                      <a:cubicBezTo>
                        <a:pt x="229" y="71"/>
                        <a:pt x="229" y="71"/>
                        <a:pt x="229" y="71"/>
                      </a:cubicBezTo>
                      <a:lnTo>
                        <a:pt x="229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222" name="Freeform 14">
                  <a:extLst>
                    <a:ext uri="{FF2B5EF4-FFF2-40B4-BE49-F238E27FC236}">
                      <a16:creationId xmlns:a16="http://schemas.microsoft.com/office/drawing/2014/main" id="{DD6AE1E7-FCAD-4BBB-8A35-44954BE8288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68" y="2783"/>
                  <a:ext cx="788" cy="966"/>
                </a:xfrm>
                <a:custGeom>
                  <a:avLst/>
                  <a:gdLst>
                    <a:gd name="T0" fmla="*/ 351 w 702"/>
                    <a:gd name="T1" fmla="*/ 0 h 860"/>
                    <a:gd name="T2" fmla="*/ 0 w 702"/>
                    <a:gd name="T3" fmla="*/ 351 h 860"/>
                    <a:gd name="T4" fmla="*/ 134 w 702"/>
                    <a:gd name="T5" fmla="*/ 627 h 860"/>
                    <a:gd name="T6" fmla="*/ 165 w 702"/>
                    <a:gd name="T7" fmla="*/ 718 h 860"/>
                    <a:gd name="T8" fmla="*/ 266 w 702"/>
                    <a:gd name="T9" fmla="*/ 718 h 860"/>
                    <a:gd name="T10" fmla="*/ 266 w 702"/>
                    <a:gd name="T11" fmla="*/ 718 h 860"/>
                    <a:gd name="T12" fmla="*/ 434 w 702"/>
                    <a:gd name="T13" fmla="*/ 718 h 860"/>
                    <a:gd name="T14" fmla="*/ 419 w 702"/>
                    <a:gd name="T15" fmla="*/ 760 h 860"/>
                    <a:gd name="T16" fmla="*/ 284 w 702"/>
                    <a:gd name="T17" fmla="*/ 760 h 860"/>
                    <a:gd name="T18" fmla="*/ 284 w 702"/>
                    <a:gd name="T19" fmla="*/ 760 h 860"/>
                    <a:gd name="T20" fmla="*/ 179 w 702"/>
                    <a:gd name="T21" fmla="*/ 760 h 860"/>
                    <a:gd name="T22" fmla="*/ 212 w 702"/>
                    <a:gd name="T23" fmla="*/ 860 h 860"/>
                    <a:gd name="T24" fmla="*/ 212 w 702"/>
                    <a:gd name="T25" fmla="*/ 860 h 860"/>
                    <a:gd name="T26" fmla="*/ 216 w 702"/>
                    <a:gd name="T27" fmla="*/ 860 h 860"/>
                    <a:gd name="T28" fmla="*/ 488 w 702"/>
                    <a:gd name="T29" fmla="*/ 860 h 860"/>
                    <a:gd name="T30" fmla="*/ 491 w 702"/>
                    <a:gd name="T31" fmla="*/ 860 h 860"/>
                    <a:gd name="T32" fmla="*/ 570 w 702"/>
                    <a:gd name="T33" fmla="*/ 625 h 860"/>
                    <a:gd name="T34" fmla="*/ 702 w 702"/>
                    <a:gd name="T35" fmla="*/ 351 h 860"/>
                    <a:gd name="T36" fmla="*/ 351 w 702"/>
                    <a:gd name="T37" fmla="*/ 0 h 860"/>
                    <a:gd name="T38" fmla="*/ 587 w 702"/>
                    <a:gd name="T39" fmla="*/ 438 h 860"/>
                    <a:gd name="T40" fmla="*/ 485 w 702"/>
                    <a:gd name="T41" fmla="*/ 563 h 860"/>
                    <a:gd name="T42" fmla="*/ 454 w 702"/>
                    <a:gd name="T43" fmla="*/ 658 h 860"/>
                    <a:gd name="T44" fmla="*/ 250 w 702"/>
                    <a:gd name="T45" fmla="*/ 658 h 860"/>
                    <a:gd name="T46" fmla="*/ 219 w 702"/>
                    <a:gd name="T47" fmla="*/ 565 h 860"/>
                    <a:gd name="T48" fmla="*/ 115 w 702"/>
                    <a:gd name="T49" fmla="*/ 439 h 860"/>
                    <a:gd name="T50" fmla="*/ 99 w 702"/>
                    <a:gd name="T51" fmla="*/ 351 h 860"/>
                    <a:gd name="T52" fmla="*/ 351 w 702"/>
                    <a:gd name="T53" fmla="*/ 99 h 860"/>
                    <a:gd name="T54" fmla="*/ 603 w 702"/>
                    <a:gd name="T55" fmla="*/ 351 h 860"/>
                    <a:gd name="T56" fmla="*/ 587 w 702"/>
                    <a:gd name="T57" fmla="*/ 438 h 8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702" h="860">
                      <a:moveTo>
                        <a:pt x="351" y="0"/>
                      </a:moveTo>
                      <a:cubicBezTo>
                        <a:pt x="157" y="0"/>
                        <a:pt x="0" y="157"/>
                        <a:pt x="0" y="351"/>
                      </a:cubicBezTo>
                      <a:cubicBezTo>
                        <a:pt x="0" y="463"/>
                        <a:pt x="52" y="562"/>
                        <a:pt x="134" y="627"/>
                      </a:cubicBezTo>
                      <a:cubicBezTo>
                        <a:pt x="165" y="718"/>
                        <a:pt x="165" y="718"/>
                        <a:pt x="165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434" y="718"/>
                        <a:pt x="434" y="718"/>
                        <a:pt x="434" y="718"/>
                      </a:cubicBezTo>
                      <a:cubicBezTo>
                        <a:pt x="419" y="760"/>
                        <a:pt x="419" y="760"/>
                        <a:pt x="419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179" y="760"/>
                        <a:pt x="179" y="760"/>
                        <a:pt x="179" y="7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6" y="860"/>
                        <a:pt x="216" y="860"/>
                        <a:pt x="216" y="860"/>
                      </a:cubicBezTo>
                      <a:cubicBezTo>
                        <a:pt x="488" y="860"/>
                        <a:pt x="488" y="860"/>
                        <a:pt x="488" y="860"/>
                      </a:cubicBezTo>
                      <a:cubicBezTo>
                        <a:pt x="491" y="860"/>
                        <a:pt x="491" y="860"/>
                        <a:pt x="491" y="860"/>
                      </a:cubicBezTo>
                      <a:cubicBezTo>
                        <a:pt x="570" y="625"/>
                        <a:pt x="570" y="625"/>
                        <a:pt x="570" y="625"/>
                      </a:cubicBezTo>
                      <a:cubicBezTo>
                        <a:pt x="651" y="560"/>
                        <a:pt x="702" y="461"/>
                        <a:pt x="702" y="351"/>
                      </a:cubicBezTo>
                      <a:cubicBezTo>
                        <a:pt x="702" y="157"/>
                        <a:pt x="545" y="0"/>
                        <a:pt x="351" y="0"/>
                      </a:cubicBezTo>
                      <a:close/>
                      <a:moveTo>
                        <a:pt x="587" y="438"/>
                      </a:moveTo>
                      <a:cubicBezTo>
                        <a:pt x="568" y="490"/>
                        <a:pt x="531" y="534"/>
                        <a:pt x="485" y="563"/>
                      </a:cubicBezTo>
                      <a:cubicBezTo>
                        <a:pt x="454" y="658"/>
                        <a:pt x="454" y="658"/>
                        <a:pt x="454" y="658"/>
                      </a:cubicBezTo>
                      <a:cubicBezTo>
                        <a:pt x="250" y="658"/>
                        <a:pt x="250" y="658"/>
                        <a:pt x="250" y="658"/>
                      </a:cubicBezTo>
                      <a:cubicBezTo>
                        <a:pt x="219" y="565"/>
                        <a:pt x="219" y="565"/>
                        <a:pt x="219" y="565"/>
                      </a:cubicBezTo>
                      <a:cubicBezTo>
                        <a:pt x="172" y="536"/>
                        <a:pt x="135" y="491"/>
                        <a:pt x="115" y="439"/>
                      </a:cubicBezTo>
                      <a:cubicBezTo>
                        <a:pt x="105" y="411"/>
                        <a:pt x="99" y="382"/>
                        <a:pt x="99" y="351"/>
                      </a:cubicBezTo>
                      <a:cubicBezTo>
                        <a:pt x="99" y="212"/>
                        <a:pt x="212" y="99"/>
                        <a:pt x="351" y="99"/>
                      </a:cubicBezTo>
                      <a:cubicBezTo>
                        <a:pt x="490" y="99"/>
                        <a:pt x="603" y="212"/>
                        <a:pt x="603" y="351"/>
                      </a:cubicBezTo>
                      <a:cubicBezTo>
                        <a:pt x="603" y="381"/>
                        <a:pt x="597" y="411"/>
                        <a:pt x="587" y="4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</p:grpSp>
          <p:sp>
            <p:nvSpPr>
              <p:cNvPr id="219" name="Tekstvak 218">
                <a:extLst>
                  <a:ext uri="{FF2B5EF4-FFF2-40B4-BE49-F238E27FC236}">
                    <a16:creationId xmlns:a16="http://schemas.microsoft.com/office/drawing/2014/main" id="{91E747A5-FADF-496C-95FB-7A60CE7A9873}"/>
                  </a:ext>
                </a:extLst>
              </p:cNvPr>
              <p:cNvSpPr txBox="1"/>
              <p:nvPr userDrawn="1"/>
            </p:nvSpPr>
            <p:spPr>
              <a:xfrm>
                <a:off x="-938434" y="4824764"/>
                <a:ext cx="627798" cy="322239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Support &amp;</a:t>
                </a:r>
                <a:b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Inspiratie</a:t>
                </a:r>
              </a:p>
            </p:txBody>
          </p:sp>
        </p:grpSp>
      </p:grpSp>
      <p:grpSp>
        <p:nvGrpSpPr>
          <p:cNvPr id="81" name="- INSTRUCTIES">
            <a:extLst>
              <a:ext uri="{FF2B5EF4-FFF2-40B4-BE49-F238E27FC236}">
                <a16:creationId xmlns:a16="http://schemas.microsoft.com/office/drawing/2014/main" id="{4498E543-396C-4569-8C2E-448E9E6DD5CC}"/>
              </a:ext>
            </a:extLst>
          </p:cNvPr>
          <p:cNvGrpSpPr/>
          <p:nvPr userDrawn="1"/>
        </p:nvGrpSpPr>
        <p:grpSpPr>
          <a:xfrm>
            <a:off x="-3786437" y="-1"/>
            <a:ext cx="3693386" cy="5952132"/>
            <a:chOff x="-3786437" y="-1"/>
            <a:chExt cx="3693386" cy="5952132"/>
          </a:xfrm>
        </p:grpSpPr>
        <p:sp>
          <p:nvSpPr>
            <p:cNvPr id="82" name="Rechthoek 81">
              <a:extLst>
                <a:ext uri="{FF2B5EF4-FFF2-40B4-BE49-F238E27FC236}">
                  <a16:creationId xmlns:a16="http://schemas.microsoft.com/office/drawing/2014/main" id="{8AC09E71-3B64-45A3-86D8-370CB5D6A4E3}"/>
                </a:ext>
              </a:extLst>
            </p:cNvPr>
            <p:cNvSpPr/>
            <p:nvPr userDrawn="1"/>
          </p:nvSpPr>
          <p:spPr>
            <a:xfrm>
              <a:off x="-3786165" y="-1"/>
              <a:ext cx="3593091" cy="5124131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Tekst niveaus kiezen</a:t>
              </a:r>
            </a:p>
          </p:txBody>
        </p:sp>
        <p:sp>
          <p:nvSpPr>
            <p:cNvPr id="83" name="Ovaal 82">
              <a:extLst>
                <a:ext uri="{FF2B5EF4-FFF2-40B4-BE49-F238E27FC236}">
                  <a16:creationId xmlns:a16="http://schemas.microsoft.com/office/drawing/2014/main" id="{F41AD0CE-9707-457D-921C-2585E8518333}"/>
                </a:ext>
              </a:extLst>
            </p:cNvPr>
            <p:cNvSpPr/>
            <p:nvPr userDrawn="1"/>
          </p:nvSpPr>
          <p:spPr>
            <a:xfrm>
              <a:off x="-3604183" y="18374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84" name="Rechthoek 83">
              <a:extLst>
                <a:ext uri="{FF2B5EF4-FFF2-40B4-BE49-F238E27FC236}">
                  <a16:creationId xmlns:a16="http://schemas.microsoft.com/office/drawing/2014/main" id="{273497BF-75A0-4D93-84E2-97D237B000E8}"/>
                </a:ext>
              </a:extLst>
            </p:cNvPr>
            <p:cNvSpPr/>
            <p:nvPr userDrawn="1"/>
          </p:nvSpPr>
          <p:spPr>
            <a:xfrm>
              <a:off x="-3319415" y="183748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9875" marR="0" lvl="0" indent="-269875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1"/>
                </a:buClr>
                <a:buSzTx/>
                <a:buFont typeface="Calibri" panose="020F0502020204030204" pitchFamily="34" charset="0"/>
                <a:buChar char="›"/>
                <a:tabLst/>
                <a:defRPr/>
              </a:pP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endParaRPr kumimoji="0" lang="nl-NL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85" name="Ovaal 84">
              <a:extLst>
                <a:ext uri="{FF2B5EF4-FFF2-40B4-BE49-F238E27FC236}">
                  <a16:creationId xmlns:a16="http://schemas.microsoft.com/office/drawing/2014/main" id="{27A6F57A-6365-42C9-8B04-5C28189F1909}"/>
                </a:ext>
              </a:extLst>
            </p:cNvPr>
            <p:cNvSpPr/>
            <p:nvPr userDrawn="1"/>
          </p:nvSpPr>
          <p:spPr>
            <a:xfrm>
              <a:off x="-3604183" y="219682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86" name="Rechthoek 85">
              <a:extLst>
                <a:ext uri="{FF2B5EF4-FFF2-40B4-BE49-F238E27FC236}">
                  <a16:creationId xmlns:a16="http://schemas.microsoft.com/office/drawing/2014/main" id="{497702FC-2589-4BB7-BB34-36FBB3C7D67C}"/>
                </a:ext>
              </a:extLst>
            </p:cNvPr>
            <p:cNvSpPr/>
            <p:nvPr userDrawn="1"/>
          </p:nvSpPr>
          <p:spPr>
            <a:xfrm>
              <a:off x="-3604183" y="1196113"/>
              <a:ext cx="3229047" cy="45922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Gebruik onder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‘Start’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de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lijstniveau-knoppen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om een tekst niveau te kiezen. 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Kies uit:</a:t>
              </a:r>
            </a:p>
          </p:txBody>
        </p:sp>
        <p:sp>
          <p:nvSpPr>
            <p:cNvPr id="87" name="Rechthoek 86">
              <a:extLst>
                <a:ext uri="{FF2B5EF4-FFF2-40B4-BE49-F238E27FC236}">
                  <a16:creationId xmlns:a16="http://schemas.microsoft.com/office/drawing/2014/main" id="{DAF78293-E465-4E9C-81BA-66F07E393FF2}"/>
                </a:ext>
              </a:extLst>
            </p:cNvPr>
            <p:cNvSpPr/>
            <p:nvPr userDrawn="1"/>
          </p:nvSpPr>
          <p:spPr>
            <a:xfrm>
              <a:off x="-3319415" y="219682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39750" marR="0" lvl="0" indent="-269875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1"/>
                </a:buClr>
                <a:buSzTx/>
                <a:buFont typeface="Calibri" panose="020F0502020204030204" pitchFamily="34" charset="0"/>
                <a:buChar char="›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Sub-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endParaRPr kumimoji="0" lang="nl-NL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88" name="Ovaal 87">
              <a:extLst>
                <a:ext uri="{FF2B5EF4-FFF2-40B4-BE49-F238E27FC236}">
                  <a16:creationId xmlns:a16="http://schemas.microsoft.com/office/drawing/2014/main" id="{33B87138-386E-4AC6-912E-831E7D23C12E}"/>
                </a:ext>
              </a:extLst>
            </p:cNvPr>
            <p:cNvSpPr/>
            <p:nvPr userDrawn="1"/>
          </p:nvSpPr>
          <p:spPr>
            <a:xfrm>
              <a:off x="-3604183" y="255617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89" name="Rechthoek 88">
              <a:extLst>
                <a:ext uri="{FF2B5EF4-FFF2-40B4-BE49-F238E27FC236}">
                  <a16:creationId xmlns:a16="http://schemas.microsoft.com/office/drawing/2014/main" id="{3B9270FF-1FD5-4583-A23F-478FEF9A5B84}"/>
                </a:ext>
              </a:extLst>
            </p:cNvPr>
            <p:cNvSpPr/>
            <p:nvPr userDrawn="1"/>
          </p:nvSpPr>
          <p:spPr>
            <a:xfrm>
              <a:off x="-3319415" y="255617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Calibri" panose="020F0502020204030204" pitchFamily="34" charset="0"/>
                <a:buNone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Platte tekst</a:t>
              </a:r>
            </a:p>
          </p:txBody>
        </p:sp>
        <p:sp>
          <p:nvSpPr>
            <p:cNvPr id="90" name="Ovaal 89">
              <a:extLst>
                <a:ext uri="{FF2B5EF4-FFF2-40B4-BE49-F238E27FC236}">
                  <a16:creationId xmlns:a16="http://schemas.microsoft.com/office/drawing/2014/main" id="{95B875D2-FA4B-4467-8D2D-3B36D800FAFA}"/>
                </a:ext>
              </a:extLst>
            </p:cNvPr>
            <p:cNvSpPr/>
            <p:nvPr userDrawn="1"/>
          </p:nvSpPr>
          <p:spPr>
            <a:xfrm>
              <a:off x="-3604183" y="291551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91" name="Rechthoek 90">
              <a:extLst>
                <a:ext uri="{FF2B5EF4-FFF2-40B4-BE49-F238E27FC236}">
                  <a16:creationId xmlns:a16="http://schemas.microsoft.com/office/drawing/2014/main" id="{4BF90CB7-39EC-4016-8349-A68164CCF8D2}"/>
                </a:ext>
              </a:extLst>
            </p:cNvPr>
            <p:cNvSpPr/>
            <p:nvPr userDrawn="1"/>
          </p:nvSpPr>
          <p:spPr>
            <a:xfrm>
              <a:off x="-3319415" y="291551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4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Titel / Quote</a:t>
              </a:r>
            </a:p>
          </p:txBody>
        </p:sp>
        <p:sp>
          <p:nvSpPr>
            <p:cNvPr id="92" name="Ovaal 91">
              <a:extLst>
                <a:ext uri="{FF2B5EF4-FFF2-40B4-BE49-F238E27FC236}">
                  <a16:creationId xmlns:a16="http://schemas.microsoft.com/office/drawing/2014/main" id="{0D9CA3F4-30D1-4810-8AC3-8E2D94D5FC71}"/>
                </a:ext>
              </a:extLst>
            </p:cNvPr>
            <p:cNvSpPr/>
            <p:nvPr userDrawn="1"/>
          </p:nvSpPr>
          <p:spPr>
            <a:xfrm>
              <a:off x="-3604183" y="327486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5</a:t>
              </a:r>
            </a:p>
          </p:txBody>
        </p:sp>
        <p:sp>
          <p:nvSpPr>
            <p:cNvPr id="93" name="Rechthoek 92">
              <a:extLst>
                <a:ext uri="{FF2B5EF4-FFF2-40B4-BE49-F238E27FC236}">
                  <a16:creationId xmlns:a16="http://schemas.microsoft.com/office/drawing/2014/main" id="{E87BFF03-B57A-44A0-8E4C-AB766082031A}"/>
                </a:ext>
              </a:extLst>
            </p:cNvPr>
            <p:cNvSpPr/>
            <p:nvPr userDrawn="1"/>
          </p:nvSpPr>
          <p:spPr>
            <a:xfrm>
              <a:off x="-3319415" y="327486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Subtitel</a:t>
              </a:r>
            </a:p>
          </p:txBody>
        </p:sp>
        <p:sp>
          <p:nvSpPr>
            <p:cNvPr id="94" name="Ovaal 93">
              <a:extLst>
                <a:ext uri="{FF2B5EF4-FFF2-40B4-BE49-F238E27FC236}">
                  <a16:creationId xmlns:a16="http://schemas.microsoft.com/office/drawing/2014/main" id="{E73CC7DE-A402-4DAE-947C-7ECA2A9AA5EF}"/>
                </a:ext>
              </a:extLst>
            </p:cNvPr>
            <p:cNvSpPr/>
            <p:nvPr userDrawn="1"/>
          </p:nvSpPr>
          <p:spPr>
            <a:xfrm>
              <a:off x="-3604183" y="363420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6</a:t>
              </a:r>
            </a:p>
          </p:txBody>
        </p:sp>
        <p:sp>
          <p:nvSpPr>
            <p:cNvPr id="95" name="Rechthoek 94">
              <a:extLst>
                <a:ext uri="{FF2B5EF4-FFF2-40B4-BE49-F238E27FC236}">
                  <a16:creationId xmlns:a16="http://schemas.microsoft.com/office/drawing/2014/main" id="{1F72F434-D744-434B-A599-FFB2FCADA7E8}"/>
                </a:ext>
              </a:extLst>
            </p:cNvPr>
            <p:cNvSpPr/>
            <p:nvPr userDrawn="1"/>
          </p:nvSpPr>
          <p:spPr>
            <a:xfrm>
              <a:off x="-3319415" y="399355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Numerieke 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 </a:t>
              </a:r>
            </a:p>
          </p:txBody>
        </p:sp>
        <p:sp>
          <p:nvSpPr>
            <p:cNvPr id="96" name="Ovaal 95">
              <a:extLst>
                <a:ext uri="{FF2B5EF4-FFF2-40B4-BE49-F238E27FC236}">
                  <a16:creationId xmlns:a16="http://schemas.microsoft.com/office/drawing/2014/main" id="{1D28DDA4-FB1F-482E-9766-2C4F07E6B025}"/>
                </a:ext>
              </a:extLst>
            </p:cNvPr>
            <p:cNvSpPr/>
            <p:nvPr userDrawn="1"/>
          </p:nvSpPr>
          <p:spPr>
            <a:xfrm>
              <a:off x="-3604183" y="399355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7</a:t>
              </a:r>
            </a:p>
          </p:txBody>
        </p:sp>
        <p:sp>
          <p:nvSpPr>
            <p:cNvPr id="97" name="Rechthoek 96">
              <a:extLst>
                <a:ext uri="{FF2B5EF4-FFF2-40B4-BE49-F238E27FC236}">
                  <a16:creationId xmlns:a16="http://schemas.microsoft.com/office/drawing/2014/main" id="{20E7273C-7F96-4BE3-ACE6-3FB22684A2DB}"/>
                </a:ext>
              </a:extLst>
            </p:cNvPr>
            <p:cNvSpPr/>
            <p:nvPr userDrawn="1"/>
          </p:nvSpPr>
          <p:spPr>
            <a:xfrm>
              <a:off x="-3325830" y="435289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+mj-lt"/>
                <a:buAutoNum type="alphaLcPeriod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Alfabetische 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 </a:t>
              </a:r>
            </a:p>
          </p:txBody>
        </p:sp>
        <p:sp>
          <p:nvSpPr>
            <p:cNvPr id="98" name="Ovaal 97">
              <a:extLst>
                <a:ext uri="{FF2B5EF4-FFF2-40B4-BE49-F238E27FC236}">
                  <a16:creationId xmlns:a16="http://schemas.microsoft.com/office/drawing/2014/main" id="{5E133574-4DBD-4113-8D1C-B3D48FFCC92D}"/>
                </a:ext>
              </a:extLst>
            </p:cNvPr>
            <p:cNvSpPr/>
            <p:nvPr userDrawn="1"/>
          </p:nvSpPr>
          <p:spPr>
            <a:xfrm>
              <a:off x="-3604183" y="435289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8</a:t>
              </a:r>
            </a:p>
          </p:txBody>
        </p:sp>
        <p:sp>
          <p:nvSpPr>
            <p:cNvPr id="99" name="Rechthoek 98">
              <a:extLst>
                <a:ext uri="{FF2B5EF4-FFF2-40B4-BE49-F238E27FC236}">
                  <a16:creationId xmlns:a16="http://schemas.microsoft.com/office/drawing/2014/main" id="{EC47D8A0-FFA9-4BFF-9D09-D2D4AC7A85BE}"/>
                </a:ext>
              </a:extLst>
            </p:cNvPr>
            <p:cNvSpPr/>
            <p:nvPr userDrawn="1"/>
          </p:nvSpPr>
          <p:spPr>
            <a:xfrm>
              <a:off x="-3319415" y="4712245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200" b="0" i="1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*Bronvermelding </a:t>
              </a:r>
            </a:p>
          </p:txBody>
        </p:sp>
        <p:sp>
          <p:nvSpPr>
            <p:cNvPr id="100" name="Ovaal 99">
              <a:extLst>
                <a:ext uri="{FF2B5EF4-FFF2-40B4-BE49-F238E27FC236}">
                  <a16:creationId xmlns:a16="http://schemas.microsoft.com/office/drawing/2014/main" id="{B40D3FC1-FB81-4517-B432-1B0B50C14F23}"/>
                </a:ext>
              </a:extLst>
            </p:cNvPr>
            <p:cNvSpPr/>
            <p:nvPr userDrawn="1"/>
          </p:nvSpPr>
          <p:spPr>
            <a:xfrm>
              <a:off x="-3604183" y="4712245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9</a:t>
              </a:r>
            </a:p>
          </p:txBody>
        </p:sp>
        <p:sp>
          <p:nvSpPr>
            <p:cNvPr id="101" name="Rechthoek 100">
              <a:extLst>
                <a:ext uri="{FF2B5EF4-FFF2-40B4-BE49-F238E27FC236}">
                  <a16:creationId xmlns:a16="http://schemas.microsoft.com/office/drawing/2014/main" id="{4D5331B2-A1AD-4A80-A17B-621D458C3C73}"/>
                </a:ext>
              </a:extLst>
            </p:cNvPr>
            <p:cNvSpPr/>
            <p:nvPr userDrawn="1"/>
          </p:nvSpPr>
          <p:spPr>
            <a:xfrm>
              <a:off x="-3319415" y="363420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Kop</a:t>
              </a:r>
            </a:p>
          </p:txBody>
        </p:sp>
        <p:sp>
          <p:nvSpPr>
            <p:cNvPr id="102" name="Rechthoek 101">
              <a:extLst>
                <a:ext uri="{FF2B5EF4-FFF2-40B4-BE49-F238E27FC236}">
                  <a16:creationId xmlns:a16="http://schemas.microsoft.com/office/drawing/2014/main" id="{DA33C558-5F87-4EE1-ADAD-F5161B122FB6}"/>
                </a:ext>
              </a:extLst>
            </p:cNvPr>
            <p:cNvSpPr/>
            <p:nvPr userDrawn="1"/>
          </p:nvSpPr>
          <p:spPr>
            <a:xfrm>
              <a:off x="-3786437" y="5124131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MEER WETEN?</a:t>
              </a:r>
              <a:b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Ga naar de tab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'SLIDEBUILDER’ </a:t>
              </a: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en klik</a:t>
              </a:r>
              <a:b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op de knop 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'Support &amp; Inspiratie'</a:t>
              </a:r>
            </a:p>
          </p:txBody>
        </p:sp>
        <p:grpSp>
          <p:nvGrpSpPr>
            <p:cNvPr id="103" name="ICOON_info">
              <a:extLst>
                <a:ext uri="{FF2B5EF4-FFF2-40B4-BE49-F238E27FC236}">
                  <a16:creationId xmlns:a16="http://schemas.microsoft.com/office/drawing/2014/main" id="{7984247C-E3E3-48CB-BC4B-8EDDA18CEFA7}"/>
                </a:ext>
              </a:extLst>
            </p:cNvPr>
            <p:cNvGrpSpPr/>
            <p:nvPr userDrawn="1"/>
          </p:nvGrpSpPr>
          <p:grpSpPr>
            <a:xfrm>
              <a:off x="-376736" y="5063968"/>
              <a:ext cx="283685" cy="283685"/>
              <a:chOff x="-510741" y="5913713"/>
              <a:chExt cx="267555" cy="267555"/>
            </a:xfrm>
          </p:grpSpPr>
          <p:sp>
            <p:nvSpPr>
              <p:cNvPr id="151" name="Ovaal 150">
                <a:extLst>
                  <a:ext uri="{FF2B5EF4-FFF2-40B4-BE49-F238E27FC236}">
                    <a16:creationId xmlns:a16="http://schemas.microsoft.com/office/drawing/2014/main" id="{D4A5879D-C0C7-4DE0-BA31-AFBCA7E069FD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52" name="Graphic 163" descr="Informatie">
                <a:extLst>
                  <a:ext uri="{FF2B5EF4-FFF2-40B4-BE49-F238E27FC236}">
                    <a16:creationId xmlns:a16="http://schemas.microsoft.com/office/drawing/2014/main" id="{DBB063A6-28C0-4B0D-8891-11E264382F92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04" name="VOORBEELD">
              <a:extLst>
                <a:ext uri="{FF2B5EF4-FFF2-40B4-BE49-F238E27FC236}">
                  <a16:creationId xmlns:a16="http://schemas.microsoft.com/office/drawing/2014/main" id="{0A3C34E1-CFA4-41D4-809F-743EB26953C6}"/>
                </a:ext>
              </a:extLst>
            </p:cNvPr>
            <p:cNvGrpSpPr/>
            <p:nvPr userDrawn="1"/>
          </p:nvGrpSpPr>
          <p:grpSpPr>
            <a:xfrm>
              <a:off x="-3605171" y="458674"/>
              <a:ext cx="3234311" cy="558875"/>
              <a:chOff x="-3605171" y="458674"/>
              <a:chExt cx="3234311" cy="558875"/>
            </a:xfrm>
          </p:grpSpPr>
          <p:sp>
            <p:nvSpPr>
              <p:cNvPr id="111" name="Rechthoek 110">
                <a:extLst>
                  <a:ext uri="{FF2B5EF4-FFF2-40B4-BE49-F238E27FC236}">
                    <a16:creationId xmlns:a16="http://schemas.microsoft.com/office/drawing/2014/main" id="{7A3EAB50-FF21-444B-9671-CA0727320005}"/>
                  </a:ext>
                </a:extLst>
              </p:cNvPr>
              <p:cNvSpPr/>
              <p:nvPr userDrawn="1"/>
            </p:nvSpPr>
            <p:spPr>
              <a:xfrm>
                <a:off x="-3604183" y="458674"/>
                <a:ext cx="393459" cy="184058"/>
              </a:xfrm>
              <a:prstGeom prst="rect">
                <a:avLst/>
              </a:prstGeom>
              <a:solidFill>
                <a:srgbClr val="F8F8F8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1800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Start</a:t>
                </a:r>
              </a:p>
            </p:txBody>
          </p:sp>
          <p:sp>
            <p:nvSpPr>
              <p:cNvPr id="112" name="Rechthoek 111">
                <a:extLst>
                  <a:ext uri="{FF2B5EF4-FFF2-40B4-BE49-F238E27FC236}">
                    <a16:creationId xmlns:a16="http://schemas.microsoft.com/office/drawing/2014/main" id="{E55962A9-F1A8-41E9-BC13-360A42E18F73}"/>
                  </a:ext>
                </a:extLst>
              </p:cNvPr>
              <p:cNvSpPr/>
              <p:nvPr userDrawn="1"/>
            </p:nvSpPr>
            <p:spPr>
              <a:xfrm>
                <a:off x="-3599184" y="621345"/>
                <a:ext cx="383782" cy="27171"/>
              </a:xfrm>
              <a:prstGeom prst="rect">
                <a:avLst/>
              </a:prstGeom>
              <a:solidFill>
                <a:srgbClr val="B7462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113" name="Groep 112">
                <a:extLst>
                  <a:ext uri="{FF2B5EF4-FFF2-40B4-BE49-F238E27FC236}">
                    <a16:creationId xmlns:a16="http://schemas.microsoft.com/office/drawing/2014/main" id="{4B013652-CA97-4730-8A4E-819E53A62B52}"/>
                  </a:ext>
                </a:extLst>
              </p:cNvPr>
              <p:cNvGrpSpPr/>
              <p:nvPr userDrawn="1"/>
            </p:nvGrpSpPr>
            <p:grpSpPr>
              <a:xfrm>
                <a:off x="-3386247" y="830871"/>
                <a:ext cx="139423" cy="109566"/>
                <a:chOff x="-2866744" y="827071"/>
                <a:chExt cx="168701" cy="132575"/>
              </a:xfrm>
            </p:grpSpPr>
            <p:grpSp>
              <p:nvGrpSpPr>
                <p:cNvPr id="144" name="Groep 143">
                  <a:extLst>
                    <a:ext uri="{FF2B5EF4-FFF2-40B4-BE49-F238E27FC236}">
                      <a16:creationId xmlns:a16="http://schemas.microsoft.com/office/drawing/2014/main" id="{E49EC4AE-3C45-44BE-B37A-A61DD008729E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146" name="Rechte verbindingslijn 145">
                    <a:extLst>
                      <a:ext uri="{FF2B5EF4-FFF2-40B4-BE49-F238E27FC236}">
                        <a16:creationId xmlns:a16="http://schemas.microsoft.com/office/drawing/2014/main" id="{71C885FB-CB14-4B44-A463-1D87A70ADC8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7" name="Rechte verbindingslijn 146">
                    <a:extLst>
                      <a:ext uri="{FF2B5EF4-FFF2-40B4-BE49-F238E27FC236}">
                        <a16:creationId xmlns:a16="http://schemas.microsoft.com/office/drawing/2014/main" id="{F0353796-5C11-4F36-AC78-A58BEAC37C9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8" name="Rechte verbindingslijn 147">
                    <a:extLst>
                      <a:ext uri="{FF2B5EF4-FFF2-40B4-BE49-F238E27FC236}">
                        <a16:creationId xmlns:a16="http://schemas.microsoft.com/office/drawing/2014/main" id="{43E4FD67-33A0-4D9B-9F7E-11BAAD9DE0E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9" name="Rechte verbindingslijn 148">
                    <a:extLst>
                      <a:ext uri="{FF2B5EF4-FFF2-40B4-BE49-F238E27FC236}">
                        <a16:creationId xmlns:a16="http://schemas.microsoft.com/office/drawing/2014/main" id="{A6A91448-493B-44BB-87D9-E8E9A4FA71E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0" name="Rechte verbindingslijn 149">
                    <a:extLst>
                      <a:ext uri="{FF2B5EF4-FFF2-40B4-BE49-F238E27FC236}">
                        <a16:creationId xmlns:a16="http://schemas.microsoft.com/office/drawing/2014/main" id="{81958A12-F1A8-44CA-803B-69B6E2E9EF0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145" name="Pijl: rechts 144">
                  <a:extLst>
                    <a:ext uri="{FF2B5EF4-FFF2-40B4-BE49-F238E27FC236}">
                      <a16:creationId xmlns:a16="http://schemas.microsoft.com/office/drawing/2014/main" id="{16B69E86-DCE5-40DC-B5BC-0D9533094AEC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14" name="Groep 113">
                <a:extLst>
                  <a:ext uri="{FF2B5EF4-FFF2-40B4-BE49-F238E27FC236}">
                    <a16:creationId xmlns:a16="http://schemas.microsoft.com/office/drawing/2014/main" id="{569E2761-F813-4B6B-B5E4-D8F6D163699C}"/>
                  </a:ext>
                </a:extLst>
              </p:cNvPr>
              <p:cNvGrpSpPr/>
              <p:nvPr userDrawn="1"/>
            </p:nvGrpSpPr>
            <p:grpSpPr>
              <a:xfrm>
                <a:off x="-3605171" y="830871"/>
                <a:ext cx="139423" cy="109566"/>
                <a:chOff x="-2866744" y="518074"/>
                <a:chExt cx="168701" cy="132575"/>
              </a:xfrm>
            </p:grpSpPr>
            <p:grpSp>
              <p:nvGrpSpPr>
                <p:cNvPr id="137" name="Groep 136">
                  <a:extLst>
                    <a:ext uri="{FF2B5EF4-FFF2-40B4-BE49-F238E27FC236}">
                      <a16:creationId xmlns:a16="http://schemas.microsoft.com/office/drawing/2014/main" id="{D90FFFE9-9A68-47F2-B14C-D9B0AA3A0811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139" name="Rechte verbindingslijn 138">
                    <a:extLst>
                      <a:ext uri="{FF2B5EF4-FFF2-40B4-BE49-F238E27FC236}">
                        <a16:creationId xmlns:a16="http://schemas.microsoft.com/office/drawing/2014/main" id="{6586F801-1BD6-48DB-8226-C43411D29C2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0" name="Rechte verbindingslijn 139">
                    <a:extLst>
                      <a:ext uri="{FF2B5EF4-FFF2-40B4-BE49-F238E27FC236}">
                        <a16:creationId xmlns:a16="http://schemas.microsoft.com/office/drawing/2014/main" id="{62D77815-963A-4E6E-AE40-1BC8316454A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1" name="Rechte verbindingslijn 140">
                    <a:extLst>
                      <a:ext uri="{FF2B5EF4-FFF2-40B4-BE49-F238E27FC236}">
                        <a16:creationId xmlns:a16="http://schemas.microsoft.com/office/drawing/2014/main" id="{EB090EA0-08ED-489C-BC05-A0B5B6C2B5E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2" name="Rechte verbindingslijn 141">
                    <a:extLst>
                      <a:ext uri="{FF2B5EF4-FFF2-40B4-BE49-F238E27FC236}">
                        <a16:creationId xmlns:a16="http://schemas.microsoft.com/office/drawing/2014/main" id="{B6F9435C-92DF-4559-8243-096E98E0110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3" name="Rechte verbindingslijn 142">
                    <a:extLst>
                      <a:ext uri="{FF2B5EF4-FFF2-40B4-BE49-F238E27FC236}">
                        <a16:creationId xmlns:a16="http://schemas.microsoft.com/office/drawing/2014/main" id="{E936F4B0-2BCA-4FE0-814A-C24A460BE14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138" name="Pijl: rechts 137">
                  <a:extLst>
                    <a:ext uri="{FF2B5EF4-FFF2-40B4-BE49-F238E27FC236}">
                      <a16:creationId xmlns:a16="http://schemas.microsoft.com/office/drawing/2014/main" id="{CB716D36-A5AD-46FE-ACAB-03EA597721CC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cxnSp>
            <p:nvCxnSpPr>
              <p:cNvPr id="115" name="Rechte verbindingslijn 114">
                <a:extLst>
                  <a:ext uri="{FF2B5EF4-FFF2-40B4-BE49-F238E27FC236}">
                    <a16:creationId xmlns:a16="http://schemas.microsoft.com/office/drawing/2014/main" id="{3B2CA2E4-F81B-4CD9-94B7-A276CD656D0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459956" y="588169"/>
                <a:ext cx="547687" cy="219076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16" name="Rechte verbindingslijn 115">
                <a:extLst>
                  <a:ext uri="{FF2B5EF4-FFF2-40B4-BE49-F238E27FC236}">
                    <a16:creationId xmlns:a16="http://schemas.microsoft.com/office/drawing/2014/main" id="{FB9A8526-58B5-4B10-9AF8-4DEE73853CA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224213" y="828675"/>
                <a:ext cx="319088" cy="0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sp>
            <p:nvSpPr>
              <p:cNvPr id="117" name="Rechthoek 116">
                <a:extLst>
                  <a:ext uri="{FF2B5EF4-FFF2-40B4-BE49-F238E27FC236}">
                    <a16:creationId xmlns:a16="http://schemas.microsoft.com/office/drawing/2014/main" id="{44E733AA-9F3E-4FE7-B1C6-3795CFB551CC}"/>
                  </a:ext>
                </a:extLst>
              </p:cNvPr>
              <p:cNvSpPr/>
              <p:nvPr userDrawn="1"/>
            </p:nvSpPr>
            <p:spPr>
              <a:xfrm>
                <a:off x="-2559903" y="512179"/>
                <a:ext cx="2189042" cy="15108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Tekstniveau omhoog</a:t>
                </a:r>
              </a:p>
            </p:txBody>
          </p:sp>
          <p:sp>
            <p:nvSpPr>
              <p:cNvPr id="118" name="Rechthoek 117">
                <a:extLst>
                  <a:ext uri="{FF2B5EF4-FFF2-40B4-BE49-F238E27FC236}">
                    <a16:creationId xmlns:a16="http://schemas.microsoft.com/office/drawing/2014/main" id="{3B771A4D-8A3D-4DE9-B299-17F5FEEC3596}"/>
                  </a:ext>
                </a:extLst>
              </p:cNvPr>
              <p:cNvSpPr/>
              <p:nvPr userDrawn="1"/>
            </p:nvSpPr>
            <p:spPr>
              <a:xfrm>
                <a:off x="-2559903" y="819562"/>
                <a:ext cx="2189043" cy="142202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Tekstniveau omlaag</a:t>
                </a:r>
              </a:p>
            </p:txBody>
          </p:sp>
          <p:grpSp>
            <p:nvGrpSpPr>
              <p:cNvPr id="119" name="Groep 118">
                <a:extLst>
                  <a:ext uri="{FF2B5EF4-FFF2-40B4-BE49-F238E27FC236}">
                    <a16:creationId xmlns:a16="http://schemas.microsoft.com/office/drawing/2014/main" id="{F04B8B8D-DCA7-4E96-ABCC-AC528467C009}"/>
                  </a:ext>
                </a:extLst>
              </p:cNvPr>
              <p:cNvGrpSpPr/>
              <p:nvPr userDrawn="1"/>
            </p:nvGrpSpPr>
            <p:grpSpPr>
              <a:xfrm>
                <a:off x="-2916763" y="769168"/>
                <a:ext cx="268738" cy="248381"/>
                <a:chOff x="-2916763" y="769168"/>
                <a:chExt cx="268738" cy="248381"/>
              </a:xfrm>
            </p:grpSpPr>
            <p:sp>
              <p:nvSpPr>
                <p:cNvPr id="129" name="Rechthoek 128">
                  <a:extLst>
                    <a:ext uri="{FF2B5EF4-FFF2-40B4-BE49-F238E27FC236}">
                      <a16:creationId xmlns:a16="http://schemas.microsoft.com/office/drawing/2014/main" id="{EA30453F-E719-41B5-BF97-ABBB8DD64BEF}"/>
                    </a:ext>
                  </a:extLst>
                </p:cNvPr>
                <p:cNvSpPr/>
                <p:nvPr userDrawn="1"/>
              </p:nvSpPr>
              <p:spPr>
                <a:xfrm>
                  <a:off x="-2916763" y="769168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130" name="Groep 129">
                  <a:extLst>
                    <a:ext uri="{FF2B5EF4-FFF2-40B4-BE49-F238E27FC236}">
                      <a16:creationId xmlns:a16="http://schemas.microsoft.com/office/drawing/2014/main" id="{3E605C66-C9EB-4918-AA2E-7D8AB94B2C1C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132" name="Rechte verbindingslijn 131">
                    <a:extLst>
                      <a:ext uri="{FF2B5EF4-FFF2-40B4-BE49-F238E27FC236}">
                        <a16:creationId xmlns:a16="http://schemas.microsoft.com/office/drawing/2014/main" id="{CC2583E0-734C-42A9-9F8C-B1C8F88C34C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3" name="Rechte verbindingslijn 132">
                    <a:extLst>
                      <a:ext uri="{FF2B5EF4-FFF2-40B4-BE49-F238E27FC236}">
                        <a16:creationId xmlns:a16="http://schemas.microsoft.com/office/drawing/2014/main" id="{14B8C9A6-3499-49F6-AFAF-4C9493583B3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4" name="Rechte verbindingslijn 133">
                    <a:extLst>
                      <a:ext uri="{FF2B5EF4-FFF2-40B4-BE49-F238E27FC236}">
                        <a16:creationId xmlns:a16="http://schemas.microsoft.com/office/drawing/2014/main" id="{47F061A8-8A38-4E2C-8E3F-ED450EC6090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5" name="Rechte verbindingslijn 134">
                    <a:extLst>
                      <a:ext uri="{FF2B5EF4-FFF2-40B4-BE49-F238E27FC236}">
                        <a16:creationId xmlns:a16="http://schemas.microsoft.com/office/drawing/2014/main" id="{43594370-801D-4F2A-AC8E-9C4D33AE4EE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6" name="Rechte verbindingslijn 135">
                    <a:extLst>
                      <a:ext uri="{FF2B5EF4-FFF2-40B4-BE49-F238E27FC236}">
                        <a16:creationId xmlns:a16="http://schemas.microsoft.com/office/drawing/2014/main" id="{21596418-03BE-4D0F-A52F-9CDB88828B2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131" name="Pijl: rechts 130">
                  <a:extLst>
                    <a:ext uri="{FF2B5EF4-FFF2-40B4-BE49-F238E27FC236}">
                      <a16:creationId xmlns:a16="http://schemas.microsoft.com/office/drawing/2014/main" id="{F6F900C4-0C4C-4917-A22D-59847977C036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20" name="Groep 119">
                <a:extLst>
                  <a:ext uri="{FF2B5EF4-FFF2-40B4-BE49-F238E27FC236}">
                    <a16:creationId xmlns:a16="http://schemas.microsoft.com/office/drawing/2014/main" id="{4745D2DD-3CD8-48BA-AF7C-F4E8BE4BEE97}"/>
                  </a:ext>
                </a:extLst>
              </p:cNvPr>
              <p:cNvGrpSpPr/>
              <p:nvPr userDrawn="1"/>
            </p:nvGrpSpPr>
            <p:grpSpPr>
              <a:xfrm>
                <a:off x="-2916763" y="460171"/>
                <a:ext cx="268738" cy="248381"/>
                <a:chOff x="-2916763" y="460171"/>
                <a:chExt cx="268738" cy="248381"/>
              </a:xfrm>
            </p:grpSpPr>
            <p:sp>
              <p:nvSpPr>
                <p:cNvPr id="121" name="Rechthoek 120">
                  <a:extLst>
                    <a:ext uri="{FF2B5EF4-FFF2-40B4-BE49-F238E27FC236}">
                      <a16:creationId xmlns:a16="http://schemas.microsoft.com/office/drawing/2014/main" id="{6FF4A65A-C4CF-4D9E-A0E3-1A434C942ED1}"/>
                    </a:ext>
                  </a:extLst>
                </p:cNvPr>
                <p:cNvSpPr/>
                <p:nvPr userDrawn="1"/>
              </p:nvSpPr>
              <p:spPr>
                <a:xfrm>
                  <a:off x="-2916763" y="460171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122" name="Groep 121">
                  <a:extLst>
                    <a:ext uri="{FF2B5EF4-FFF2-40B4-BE49-F238E27FC236}">
                      <a16:creationId xmlns:a16="http://schemas.microsoft.com/office/drawing/2014/main" id="{D8C07821-423B-48CF-9158-3D8843B7C8B9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124" name="Rechte verbindingslijn 123">
                    <a:extLst>
                      <a:ext uri="{FF2B5EF4-FFF2-40B4-BE49-F238E27FC236}">
                        <a16:creationId xmlns:a16="http://schemas.microsoft.com/office/drawing/2014/main" id="{445F03D2-4843-45FE-B137-704BC69F6FC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25" name="Rechte verbindingslijn 124">
                    <a:extLst>
                      <a:ext uri="{FF2B5EF4-FFF2-40B4-BE49-F238E27FC236}">
                        <a16:creationId xmlns:a16="http://schemas.microsoft.com/office/drawing/2014/main" id="{6EE0ECCF-A8F4-40D9-9765-54092FC3586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26" name="Rechte verbindingslijn 125">
                    <a:extLst>
                      <a:ext uri="{FF2B5EF4-FFF2-40B4-BE49-F238E27FC236}">
                        <a16:creationId xmlns:a16="http://schemas.microsoft.com/office/drawing/2014/main" id="{1DD7AAA6-33C8-42B2-B4D5-C8C0A87BD43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27" name="Rechte verbindingslijn 126">
                    <a:extLst>
                      <a:ext uri="{FF2B5EF4-FFF2-40B4-BE49-F238E27FC236}">
                        <a16:creationId xmlns:a16="http://schemas.microsoft.com/office/drawing/2014/main" id="{1C463A8D-FCB6-4357-A718-49F831B39E4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28" name="Rechte verbindingslijn 127">
                    <a:extLst>
                      <a:ext uri="{FF2B5EF4-FFF2-40B4-BE49-F238E27FC236}">
                        <a16:creationId xmlns:a16="http://schemas.microsoft.com/office/drawing/2014/main" id="{E8AF8BAF-DE53-4259-B86E-E4FB5728B33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123" name="Pijl: rechts 122">
                  <a:extLst>
                    <a:ext uri="{FF2B5EF4-FFF2-40B4-BE49-F238E27FC236}">
                      <a16:creationId xmlns:a16="http://schemas.microsoft.com/office/drawing/2014/main" id="{891F1C3E-01AB-4580-9AB4-73A651BD868E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105" name="Groep 104">
              <a:extLst>
                <a:ext uri="{FF2B5EF4-FFF2-40B4-BE49-F238E27FC236}">
                  <a16:creationId xmlns:a16="http://schemas.microsoft.com/office/drawing/2014/main" id="{1F57F321-1442-44E9-A8F8-EB88B16656D0}"/>
                </a:ext>
              </a:extLst>
            </p:cNvPr>
            <p:cNvGrpSpPr/>
            <p:nvPr userDrawn="1"/>
          </p:nvGrpSpPr>
          <p:grpSpPr>
            <a:xfrm>
              <a:off x="-938434" y="5326819"/>
              <a:ext cx="627798" cy="576693"/>
              <a:chOff x="-1753862" y="6112775"/>
              <a:chExt cx="759635" cy="697798"/>
            </a:xfrm>
          </p:grpSpPr>
          <p:grpSp>
            <p:nvGrpSpPr>
              <p:cNvPr id="106" name="Inspireren">
                <a:extLst>
                  <a:ext uri="{FF2B5EF4-FFF2-40B4-BE49-F238E27FC236}">
                    <a16:creationId xmlns:a16="http://schemas.microsoft.com/office/drawing/2014/main" id="{5E07524D-53F4-42C2-95C4-EA18DE393AC1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-1484858" y="6112775"/>
                <a:ext cx="205431" cy="293286"/>
                <a:chOff x="4768" y="2783"/>
                <a:chExt cx="788" cy="1125"/>
              </a:xfrm>
              <a:gradFill>
                <a:gsLst>
                  <a:gs pos="0">
                    <a:srgbClr val="9D9FA1"/>
                  </a:gs>
                  <a:gs pos="70000">
                    <a:srgbClr val="211F26"/>
                  </a:gs>
                </a:gsLst>
                <a:lin ang="2700000" scaled="0"/>
              </a:gradFill>
            </p:grpSpPr>
            <p:sp>
              <p:nvSpPr>
                <p:cNvPr id="108" name="Freeform 12">
                  <a:extLst>
                    <a:ext uri="{FF2B5EF4-FFF2-40B4-BE49-F238E27FC236}">
                      <a16:creationId xmlns:a16="http://schemas.microsoft.com/office/drawing/2014/main" id="{56CEF452-8D66-4E89-9C29-1BDBF2DA4B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1" y="3186"/>
                  <a:ext cx="319" cy="288"/>
                </a:xfrm>
                <a:custGeom>
                  <a:avLst/>
                  <a:gdLst>
                    <a:gd name="T0" fmla="*/ 220 w 319"/>
                    <a:gd name="T1" fmla="*/ 288 h 288"/>
                    <a:gd name="T2" fmla="*/ 107 w 319"/>
                    <a:gd name="T3" fmla="*/ 288 h 288"/>
                    <a:gd name="T4" fmla="*/ 0 w 319"/>
                    <a:gd name="T5" fmla="*/ 0 h 288"/>
                    <a:gd name="T6" fmla="*/ 319 w 319"/>
                    <a:gd name="T7" fmla="*/ 0 h 288"/>
                    <a:gd name="T8" fmla="*/ 220 w 319"/>
                    <a:gd name="T9" fmla="*/ 28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9" h="288">
                      <a:moveTo>
                        <a:pt x="220" y="288"/>
                      </a:moveTo>
                      <a:lnTo>
                        <a:pt x="107" y="288"/>
                      </a:lnTo>
                      <a:lnTo>
                        <a:pt x="0" y="0"/>
                      </a:lnTo>
                      <a:lnTo>
                        <a:pt x="319" y="0"/>
                      </a:lnTo>
                      <a:lnTo>
                        <a:pt x="220" y="288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109" name="Freeform 13">
                  <a:extLst>
                    <a:ext uri="{FF2B5EF4-FFF2-40B4-BE49-F238E27FC236}">
                      <a16:creationId xmlns:a16="http://schemas.microsoft.com/office/drawing/2014/main" id="{3BF94663-B948-4147-97C5-89551A12FF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2" y="3796"/>
                  <a:ext cx="282" cy="112"/>
                </a:xfrm>
                <a:custGeom>
                  <a:avLst/>
                  <a:gdLst>
                    <a:gd name="T0" fmla="*/ 229 w 251"/>
                    <a:gd name="T1" fmla="*/ 70 h 100"/>
                    <a:gd name="T2" fmla="*/ 229 w 251"/>
                    <a:gd name="T3" fmla="*/ 69 h 100"/>
                    <a:gd name="T4" fmla="*/ 251 w 251"/>
                    <a:gd name="T5" fmla="*/ 0 h 100"/>
                    <a:gd name="T6" fmla="*/ 0 w 251"/>
                    <a:gd name="T7" fmla="*/ 0 h 100"/>
                    <a:gd name="T8" fmla="*/ 22 w 251"/>
                    <a:gd name="T9" fmla="*/ 69 h 100"/>
                    <a:gd name="T10" fmla="*/ 63 w 251"/>
                    <a:gd name="T11" fmla="*/ 100 h 100"/>
                    <a:gd name="T12" fmla="*/ 188 w 251"/>
                    <a:gd name="T13" fmla="*/ 100 h 100"/>
                    <a:gd name="T14" fmla="*/ 229 w 251"/>
                    <a:gd name="T15" fmla="*/ 71 h 100"/>
                    <a:gd name="T16" fmla="*/ 229 w 251"/>
                    <a:gd name="T17" fmla="*/ 71 h 100"/>
                    <a:gd name="T18" fmla="*/ 229 w 251"/>
                    <a:gd name="T19" fmla="*/ 7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1" h="100">
                      <a:moveTo>
                        <a:pt x="229" y="70"/>
                      </a:moveTo>
                      <a:cubicBezTo>
                        <a:pt x="229" y="70"/>
                        <a:pt x="229" y="69"/>
                        <a:pt x="229" y="69"/>
                      </a:cubicBezTo>
                      <a:cubicBezTo>
                        <a:pt x="251" y="0"/>
                        <a:pt x="251" y="0"/>
                        <a:pt x="25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7" y="87"/>
                        <a:pt x="44" y="100"/>
                        <a:pt x="63" y="100"/>
                      </a:cubicBezTo>
                      <a:cubicBezTo>
                        <a:pt x="188" y="100"/>
                        <a:pt x="188" y="100"/>
                        <a:pt x="188" y="100"/>
                      </a:cubicBezTo>
                      <a:cubicBezTo>
                        <a:pt x="207" y="100"/>
                        <a:pt x="223" y="88"/>
                        <a:pt x="229" y="71"/>
                      </a:cubicBezTo>
                      <a:cubicBezTo>
                        <a:pt x="229" y="71"/>
                        <a:pt x="229" y="71"/>
                        <a:pt x="229" y="71"/>
                      </a:cubicBezTo>
                      <a:lnTo>
                        <a:pt x="229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110" name="Freeform 14">
                  <a:extLst>
                    <a:ext uri="{FF2B5EF4-FFF2-40B4-BE49-F238E27FC236}">
                      <a16:creationId xmlns:a16="http://schemas.microsoft.com/office/drawing/2014/main" id="{B6C42E4B-D2DA-469B-8AE2-311B8E9A8FA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68" y="2783"/>
                  <a:ext cx="788" cy="966"/>
                </a:xfrm>
                <a:custGeom>
                  <a:avLst/>
                  <a:gdLst>
                    <a:gd name="T0" fmla="*/ 351 w 702"/>
                    <a:gd name="T1" fmla="*/ 0 h 860"/>
                    <a:gd name="T2" fmla="*/ 0 w 702"/>
                    <a:gd name="T3" fmla="*/ 351 h 860"/>
                    <a:gd name="T4" fmla="*/ 134 w 702"/>
                    <a:gd name="T5" fmla="*/ 627 h 860"/>
                    <a:gd name="T6" fmla="*/ 165 w 702"/>
                    <a:gd name="T7" fmla="*/ 718 h 860"/>
                    <a:gd name="T8" fmla="*/ 266 w 702"/>
                    <a:gd name="T9" fmla="*/ 718 h 860"/>
                    <a:gd name="T10" fmla="*/ 266 w 702"/>
                    <a:gd name="T11" fmla="*/ 718 h 860"/>
                    <a:gd name="T12" fmla="*/ 434 w 702"/>
                    <a:gd name="T13" fmla="*/ 718 h 860"/>
                    <a:gd name="T14" fmla="*/ 419 w 702"/>
                    <a:gd name="T15" fmla="*/ 760 h 860"/>
                    <a:gd name="T16" fmla="*/ 284 w 702"/>
                    <a:gd name="T17" fmla="*/ 760 h 860"/>
                    <a:gd name="T18" fmla="*/ 284 w 702"/>
                    <a:gd name="T19" fmla="*/ 760 h 860"/>
                    <a:gd name="T20" fmla="*/ 179 w 702"/>
                    <a:gd name="T21" fmla="*/ 760 h 860"/>
                    <a:gd name="T22" fmla="*/ 212 w 702"/>
                    <a:gd name="T23" fmla="*/ 860 h 860"/>
                    <a:gd name="T24" fmla="*/ 212 w 702"/>
                    <a:gd name="T25" fmla="*/ 860 h 860"/>
                    <a:gd name="T26" fmla="*/ 216 w 702"/>
                    <a:gd name="T27" fmla="*/ 860 h 860"/>
                    <a:gd name="T28" fmla="*/ 488 w 702"/>
                    <a:gd name="T29" fmla="*/ 860 h 860"/>
                    <a:gd name="T30" fmla="*/ 491 w 702"/>
                    <a:gd name="T31" fmla="*/ 860 h 860"/>
                    <a:gd name="T32" fmla="*/ 570 w 702"/>
                    <a:gd name="T33" fmla="*/ 625 h 860"/>
                    <a:gd name="T34" fmla="*/ 702 w 702"/>
                    <a:gd name="T35" fmla="*/ 351 h 860"/>
                    <a:gd name="T36" fmla="*/ 351 w 702"/>
                    <a:gd name="T37" fmla="*/ 0 h 860"/>
                    <a:gd name="T38" fmla="*/ 587 w 702"/>
                    <a:gd name="T39" fmla="*/ 438 h 860"/>
                    <a:gd name="T40" fmla="*/ 485 w 702"/>
                    <a:gd name="T41" fmla="*/ 563 h 860"/>
                    <a:gd name="T42" fmla="*/ 454 w 702"/>
                    <a:gd name="T43" fmla="*/ 658 h 860"/>
                    <a:gd name="T44" fmla="*/ 250 w 702"/>
                    <a:gd name="T45" fmla="*/ 658 h 860"/>
                    <a:gd name="T46" fmla="*/ 219 w 702"/>
                    <a:gd name="T47" fmla="*/ 565 h 860"/>
                    <a:gd name="T48" fmla="*/ 115 w 702"/>
                    <a:gd name="T49" fmla="*/ 439 h 860"/>
                    <a:gd name="T50" fmla="*/ 99 w 702"/>
                    <a:gd name="T51" fmla="*/ 351 h 860"/>
                    <a:gd name="T52" fmla="*/ 351 w 702"/>
                    <a:gd name="T53" fmla="*/ 99 h 860"/>
                    <a:gd name="T54" fmla="*/ 603 w 702"/>
                    <a:gd name="T55" fmla="*/ 351 h 860"/>
                    <a:gd name="T56" fmla="*/ 587 w 702"/>
                    <a:gd name="T57" fmla="*/ 438 h 8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702" h="860">
                      <a:moveTo>
                        <a:pt x="351" y="0"/>
                      </a:moveTo>
                      <a:cubicBezTo>
                        <a:pt x="157" y="0"/>
                        <a:pt x="0" y="157"/>
                        <a:pt x="0" y="351"/>
                      </a:cubicBezTo>
                      <a:cubicBezTo>
                        <a:pt x="0" y="463"/>
                        <a:pt x="52" y="562"/>
                        <a:pt x="134" y="627"/>
                      </a:cubicBezTo>
                      <a:cubicBezTo>
                        <a:pt x="165" y="718"/>
                        <a:pt x="165" y="718"/>
                        <a:pt x="165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434" y="718"/>
                        <a:pt x="434" y="718"/>
                        <a:pt x="434" y="718"/>
                      </a:cubicBezTo>
                      <a:cubicBezTo>
                        <a:pt x="419" y="760"/>
                        <a:pt x="419" y="760"/>
                        <a:pt x="419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179" y="760"/>
                        <a:pt x="179" y="760"/>
                        <a:pt x="179" y="7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6" y="860"/>
                        <a:pt x="216" y="860"/>
                        <a:pt x="216" y="860"/>
                      </a:cubicBezTo>
                      <a:cubicBezTo>
                        <a:pt x="488" y="860"/>
                        <a:pt x="488" y="860"/>
                        <a:pt x="488" y="860"/>
                      </a:cubicBezTo>
                      <a:cubicBezTo>
                        <a:pt x="491" y="860"/>
                        <a:pt x="491" y="860"/>
                        <a:pt x="491" y="860"/>
                      </a:cubicBezTo>
                      <a:cubicBezTo>
                        <a:pt x="570" y="625"/>
                        <a:pt x="570" y="625"/>
                        <a:pt x="570" y="625"/>
                      </a:cubicBezTo>
                      <a:cubicBezTo>
                        <a:pt x="651" y="560"/>
                        <a:pt x="702" y="461"/>
                        <a:pt x="702" y="351"/>
                      </a:cubicBezTo>
                      <a:cubicBezTo>
                        <a:pt x="702" y="157"/>
                        <a:pt x="545" y="0"/>
                        <a:pt x="351" y="0"/>
                      </a:cubicBezTo>
                      <a:close/>
                      <a:moveTo>
                        <a:pt x="587" y="438"/>
                      </a:moveTo>
                      <a:cubicBezTo>
                        <a:pt x="568" y="490"/>
                        <a:pt x="531" y="534"/>
                        <a:pt x="485" y="563"/>
                      </a:cubicBezTo>
                      <a:cubicBezTo>
                        <a:pt x="454" y="658"/>
                        <a:pt x="454" y="658"/>
                        <a:pt x="454" y="658"/>
                      </a:cubicBezTo>
                      <a:cubicBezTo>
                        <a:pt x="250" y="658"/>
                        <a:pt x="250" y="658"/>
                        <a:pt x="250" y="658"/>
                      </a:cubicBezTo>
                      <a:cubicBezTo>
                        <a:pt x="219" y="565"/>
                        <a:pt x="219" y="565"/>
                        <a:pt x="219" y="565"/>
                      </a:cubicBezTo>
                      <a:cubicBezTo>
                        <a:pt x="172" y="536"/>
                        <a:pt x="135" y="491"/>
                        <a:pt x="115" y="439"/>
                      </a:cubicBezTo>
                      <a:cubicBezTo>
                        <a:pt x="105" y="411"/>
                        <a:pt x="99" y="382"/>
                        <a:pt x="99" y="351"/>
                      </a:cubicBezTo>
                      <a:cubicBezTo>
                        <a:pt x="99" y="212"/>
                        <a:pt x="212" y="99"/>
                        <a:pt x="351" y="99"/>
                      </a:cubicBezTo>
                      <a:cubicBezTo>
                        <a:pt x="490" y="99"/>
                        <a:pt x="603" y="212"/>
                        <a:pt x="603" y="351"/>
                      </a:cubicBezTo>
                      <a:cubicBezTo>
                        <a:pt x="603" y="381"/>
                        <a:pt x="597" y="411"/>
                        <a:pt x="587" y="4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</p:grpSp>
          <p:sp>
            <p:nvSpPr>
              <p:cNvPr id="107" name="Tekstvak 106">
                <a:extLst>
                  <a:ext uri="{FF2B5EF4-FFF2-40B4-BE49-F238E27FC236}">
                    <a16:creationId xmlns:a16="http://schemas.microsoft.com/office/drawing/2014/main" id="{A5E58528-A958-4931-91EB-E4CB79242AF5}"/>
                  </a:ext>
                </a:extLst>
              </p:cNvPr>
              <p:cNvSpPr txBox="1"/>
              <p:nvPr userDrawn="1"/>
            </p:nvSpPr>
            <p:spPr>
              <a:xfrm>
                <a:off x="-1753862" y="6420664"/>
                <a:ext cx="759635" cy="389909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Support &amp;</a:t>
                </a:r>
                <a:b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Inspiratie</a:t>
                </a:r>
              </a:p>
            </p:txBody>
          </p:sp>
        </p:grpSp>
      </p:grpSp>
      <p:sp>
        <p:nvSpPr>
          <p:cNvPr id="12" name="- INFO">
            <a:extLst>
              <a:ext uri="{FF2B5EF4-FFF2-40B4-BE49-F238E27FC236}">
                <a16:creationId xmlns:a16="http://schemas.microsoft.com/office/drawing/2014/main" id="{618D8543-DAE1-4890-8399-868CB9C8A47A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+ tabel</a:t>
            </a:r>
          </a:p>
        </p:txBody>
      </p:sp>
      <p:sp>
        <p:nvSpPr>
          <p:cNvPr id="154" name="tabel">
            <a:extLst>
              <a:ext uri="{FF2B5EF4-FFF2-40B4-BE49-F238E27FC236}">
                <a16:creationId xmlns:a16="http://schemas.microsoft.com/office/drawing/2014/main" id="{F82164A6-565A-48A6-BC4C-BDC6BA8FBEAE}"/>
              </a:ext>
            </a:extLst>
          </p:cNvPr>
          <p:cNvSpPr>
            <a:spLocks noGrp="1"/>
          </p:cNvSpPr>
          <p:nvPr>
            <p:ph type="tbl" sz="quarter" idx="16" hasCustomPrompt="1"/>
          </p:nvPr>
        </p:nvSpPr>
        <p:spPr>
          <a:xfrm>
            <a:off x="6356758" y="719138"/>
            <a:ext cx="5287553" cy="5590800"/>
          </a:xfrm>
        </p:spPr>
        <p:txBody>
          <a:bodyPr bIns="126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tabel in te voegen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8" y="722568"/>
            <a:ext cx="5287305" cy="709102"/>
          </a:xfrm>
        </p:spPr>
        <p:txBody>
          <a:bodyPr/>
          <a:lstStyle/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547690" y="1963738"/>
            <a:ext cx="5274603" cy="4344987"/>
          </a:xfrm>
        </p:spPr>
        <p:txBody>
          <a:bodyPr/>
          <a:lstStyle/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 dirty="0"/>
              <a:t>Erasmus University Rotterdam 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413593D1-BDA9-4B05-8828-83D98BC9264D}" type="datetime1">
              <a:rPr lang="nl-NL" smtClean="0"/>
              <a:pPr/>
              <a:t>27-1-2021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16780289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el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5" name="- INSTRUCTIES">
            <a:extLst>
              <a:ext uri="{FF2B5EF4-FFF2-40B4-BE49-F238E27FC236}">
                <a16:creationId xmlns:a16="http://schemas.microsoft.com/office/drawing/2014/main" id="{5B4F2162-57FC-4A35-854E-7165A049C8D4}"/>
              </a:ext>
            </a:extLst>
          </p:cNvPr>
          <p:cNvGrpSpPr/>
          <p:nvPr userDrawn="1"/>
        </p:nvGrpSpPr>
        <p:grpSpPr>
          <a:xfrm>
            <a:off x="12378141" y="2"/>
            <a:ext cx="3693113" cy="4255687"/>
            <a:chOff x="-3786164" y="2"/>
            <a:chExt cx="3693113" cy="4255687"/>
          </a:xfrm>
        </p:grpSpPr>
        <p:sp>
          <p:nvSpPr>
            <p:cNvPr id="215" name="Rechthoek 214">
              <a:extLst>
                <a:ext uri="{FF2B5EF4-FFF2-40B4-BE49-F238E27FC236}">
                  <a16:creationId xmlns:a16="http://schemas.microsoft.com/office/drawing/2014/main" id="{DA1F0C60-FD3E-4A53-AD20-B7695B3A8B80}"/>
                </a:ext>
              </a:extLst>
            </p:cNvPr>
            <p:cNvSpPr/>
            <p:nvPr userDrawn="1"/>
          </p:nvSpPr>
          <p:spPr>
            <a:xfrm>
              <a:off x="-3786164" y="3427689"/>
              <a:ext cx="3592800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MEER WETEN?</a:t>
              </a:r>
              <a:b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Ga naar de tab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'SLIDEBUILDER’ </a:t>
              </a: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en klik</a:t>
              </a:r>
              <a:b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op de knop 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'Support &amp; Inspiratie'</a:t>
              </a:r>
            </a:p>
          </p:txBody>
        </p:sp>
        <p:grpSp>
          <p:nvGrpSpPr>
            <p:cNvPr id="216" name="INSTRUCTIE">
              <a:extLst>
                <a:ext uri="{FF2B5EF4-FFF2-40B4-BE49-F238E27FC236}">
                  <a16:creationId xmlns:a16="http://schemas.microsoft.com/office/drawing/2014/main" id="{5A796CD9-B812-4931-B532-73BC7A8097AF}"/>
                </a:ext>
              </a:extLst>
            </p:cNvPr>
            <p:cNvGrpSpPr/>
            <p:nvPr userDrawn="1"/>
          </p:nvGrpSpPr>
          <p:grpSpPr>
            <a:xfrm>
              <a:off x="-3786164" y="2"/>
              <a:ext cx="3693113" cy="3543653"/>
              <a:chOff x="-3786164" y="2"/>
              <a:chExt cx="3693113" cy="3543653"/>
            </a:xfrm>
          </p:grpSpPr>
          <p:sp>
            <p:nvSpPr>
              <p:cNvPr id="223" name="Rechthoek 222">
                <a:extLst>
                  <a:ext uri="{FF2B5EF4-FFF2-40B4-BE49-F238E27FC236}">
                    <a16:creationId xmlns:a16="http://schemas.microsoft.com/office/drawing/2014/main" id="{7DA19BE0-49E6-46DE-9025-9C24D631F8D4}"/>
                  </a:ext>
                </a:extLst>
              </p:cNvPr>
              <p:cNvSpPr/>
              <p:nvPr userDrawn="1"/>
            </p:nvSpPr>
            <p:spPr>
              <a:xfrm>
                <a:off x="-3786164" y="2"/>
                <a:ext cx="3592800" cy="3427688"/>
              </a:xfrm>
              <a:prstGeom prst="rect">
                <a:avLst/>
              </a:prstGeom>
              <a:solidFill>
                <a:srgbClr val="FFFFFF"/>
              </a:solidFill>
              <a:ln w="6350">
                <a:solidFill>
                  <a:srgbClr val="ECECEC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1400" b="1" cap="all" baseline="0" noProof="0" dirty="0">
                    <a:solidFill>
                      <a:schemeClr val="accent1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Tabel invoegen/opmaken</a:t>
                </a:r>
              </a:p>
            </p:txBody>
          </p:sp>
          <p:sp>
            <p:nvSpPr>
              <p:cNvPr id="224" name="Ovaal 223">
                <a:extLst>
                  <a:ext uri="{FF2B5EF4-FFF2-40B4-BE49-F238E27FC236}">
                    <a16:creationId xmlns:a16="http://schemas.microsoft.com/office/drawing/2014/main" id="{69B1791F-8F32-42AF-9199-6DDB70454D99}"/>
                  </a:ext>
                </a:extLst>
              </p:cNvPr>
              <p:cNvSpPr/>
              <p:nvPr userDrawn="1"/>
            </p:nvSpPr>
            <p:spPr>
              <a:xfrm>
                <a:off x="-3603587" y="465324"/>
                <a:ext cx="180000" cy="180000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wrap="none" lIns="0" tIns="0" rIns="0" bIns="0" rtlCol="0" anchor="ctr"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1</a:t>
                </a:r>
              </a:p>
            </p:txBody>
          </p:sp>
          <p:sp>
            <p:nvSpPr>
              <p:cNvPr id="225" name="Rechthoek 224">
                <a:extLst>
                  <a:ext uri="{FF2B5EF4-FFF2-40B4-BE49-F238E27FC236}">
                    <a16:creationId xmlns:a16="http://schemas.microsoft.com/office/drawing/2014/main" id="{479853E1-532A-495B-9105-F7CFA910F84B}"/>
                  </a:ext>
                </a:extLst>
              </p:cNvPr>
              <p:cNvSpPr/>
              <p:nvPr userDrawn="1"/>
            </p:nvSpPr>
            <p:spPr>
              <a:xfrm>
                <a:off x="-3319415" y="465324"/>
                <a:ext cx="2944682" cy="65802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Wanneer nodig, verwijder de bestaande tabel d.m.v. de </a:t>
                </a:r>
                <a:r>
                  <a:rPr kumimoji="0" lang="nl-NL" sz="12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‘backspace toets’.</a:t>
                </a:r>
                <a:r>
                  <a:rPr kumimoji="0" lang="nl-NL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 Klik op het pictogram om een nieuwe tabel in te voegen</a:t>
                </a:r>
                <a:br>
                  <a:rPr kumimoji="0" lang="nl-NL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kumimoji="0" lang="nl-NL" sz="1200" b="0" i="1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(zie onderstaand voorbeeld)</a:t>
                </a:r>
                <a:r>
                  <a:rPr kumimoji="0" lang="nl-NL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.</a:t>
                </a:r>
              </a:p>
            </p:txBody>
          </p:sp>
          <p:sp>
            <p:nvSpPr>
              <p:cNvPr id="226" name="Ovaal 225">
                <a:extLst>
                  <a:ext uri="{FF2B5EF4-FFF2-40B4-BE49-F238E27FC236}">
                    <a16:creationId xmlns:a16="http://schemas.microsoft.com/office/drawing/2014/main" id="{B5B4A1A5-03C6-4CD9-848F-39FE21A7123B}"/>
                  </a:ext>
                </a:extLst>
              </p:cNvPr>
              <p:cNvSpPr/>
              <p:nvPr userDrawn="1"/>
            </p:nvSpPr>
            <p:spPr>
              <a:xfrm>
                <a:off x="-3603587" y="1729709"/>
                <a:ext cx="180000" cy="180000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wrap="none" lIns="0" tIns="0" rIns="0" bIns="0" rtlCol="0" anchor="ctr"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2</a:t>
                </a:r>
              </a:p>
            </p:txBody>
          </p:sp>
          <p:sp>
            <p:nvSpPr>
              <p:cNvPr id="227" name="Rechthoek 226">
                <a:extLst>
                  <a:ext uri="{FF2B5EF4-FFF2-40B4-BE49-F238E27FC236}">
                    <a16:creationId xmlns:a16="http://schemas.microsoft.com/office/drawing/2014/main" id="{9E193ACA-2BB7-49AF-A750-0899EC0AB54C}"/>
                  </a:ext>
                </a:extLst>
              </p:cNvPr>
              <p:cNvSpPr/>
              <p:nvPr userDrawn="1"/>
            </p:nvSpPr>
            <p:spPr>
              <a:xfrm>
                <a:off x="-3319415" y="1729710"/>
                <a:ext cx="2944682" cy="32633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Selecteer het gewenste aantal rijen</a:t>
                </a:r>
                <a:br>
                  <a:rPr kumimoji="0" lang="nl-NL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kumimoji="0" lang="nl-NL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en kolommen en klik op </a:t>
                </a:r>
                <a:r>
                  <a:rPr kumimoji="0" lang="nl-NL" sz="12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‘OK’</a:t>
                </a:r>
                <a:r>
                  <a:rPr kumimoji="0" lang="nl-NL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.</a:t>
                </a:r>
              </a:p>
            </p:txBody>
          </p:sp>
          <p:grpSp>
            <p:nvGrpSpPr>
              <p:cNvPr id="228" name="Groep 227">
                <a:extLst>
                  <a:ext uri="{FF2B5EF4-FFF2-40B4-BE49-F238E27FC236}">
                    <a16:creationId xmlns:a16="http://schemas.microsoft.com/office/drawing/2014/main" id="{70AE2FE0-75E9-4BF8-AFDD-37BCA30D6038}"/>
                  </a:ext>
                </a:extLst>
              </p:cNvPr>
              <p:cNvGrpSpPr/>
              <p:nvPr userDrawn="1"/>
            </p:nvGrpSpPr>
            <p:grpSpPr>
              <a:xfrm>
                <a:off x="-3311319" y="2164285"/>
                <a:ext cx="825500" cy="209550"/>
                <a:chOff x="13504624" y="2482850"/>
                <a:chExt cx="825500" cy="209550"/>
              </a:xfrm>
            </p:grpSpPr>
            <p:sp>
              <p:nvSpPr>
                <p:cNvPr id="243" name="Rechthoek 242">
                  <a:extLst>
                    <a:ext uri="{FF2B5EF4-FFF2-40B4-BE49-F238E27FC236}">
                      <a16:creationId xmlns:a16="http://schemas.microsoft.com/office/drawing/2014/main" id="{D6627376-77E0-4634-BBCD-F07EC349A6B9}"/>
                    </a:ext>
                  </a:extLst>
                </p:cNvPr>
                <p:cNvSpPr/>
                <p:nvPr userDrawn="1"/>
              </p:nvSpPr>
              <p:spPr>
                <a:xfrm>
                  <a:off x="13504624" y="2482850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252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r>
                    <a:rPr lang="nl-NL" sz="900" b="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rPr>
                    <a:t>OK</a:t>
                  </a:r>
                </a:p>
              </p:txBody>
            </p:sp>
            <p:cxnSp>
              <p:nvCxnSpPr>
                <p:cNvPr id="244" name="Rechte verbindingslijn 243">
                  <a:extLst>
                    <a:ext uri="{FF2B5EF4-FFF2-40B4-BE49-F238E27FC236}">
                      <a16:creationId xmlns:a16="http://schemas.microsoft.com/office/drawing/2014/main" id="{1E8A65D4-0574-4583-A1BD-77323C540858}"/>
                    </a:ext>
                  </a:extLst>
                </p:cNvPr>
                <p:cNvCxnSpPr/>
                <p:nvPr userDrawn="1"/>
              </p:nvCxnSpPr>
              <p:spPr>
                <a:xfrm>
                  <a:off x="14155269" y="2515250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245" name="Gelijkbenige driehoek 244">
                  <a:extLst>
                    <a:ext uri="{FF2B5EF4-FFF2-40B4-BE49-F238E27FC236}">
                      <a16:creationId xmlns:a16="http://schemas.microsoft.com/office/drawing/2014/main" id="{49DFF08D-21C6-456A-B8A3-71E494A3770F}"/>
                    </a:ext>
                  </a:extLst>
                </p:cNvPr>
                <p:cNvSpPr/>
                <p:nvPr userDrawn="1"/>
              </p:nvSpPr>
              <p:spPr>
                <a:xfrm rot="10800000">
                  <a:off x="14196089" y="2566904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9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229" name="Ovaal 228">
                <a:extLst>
                  <a:ext uri="{FF2B5EF4-FFF2-40B4-BE49-F238E27FC236}">
                    <a16:creationId xmlns:a16="http://schemas.microsoft.com/office/drawing/2014/main" id="{9D5DFDB1-C768-42A9-8DA2-C39A31244A46}"/>
                  </a:ext>
                </a:extLst>
              </p:cNvPr>
              <p:cNvSpPr/>
              <p:nvPr userDrawn="1"/>
            </p:nvSpPr>
            <p:spPr>
              <a:xfrm>
                <a:off x="-3603587" y="2555608"/>
                <a:ext cx="180000" cy="180000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wrap="none" lIns="0" tIns="0" rIns="0" bIns="0" rtlCol="0" anchor="ctr"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3</a:t>
                </a:r>
              </a:p>
            </p:txBody>
          </p:sp>
          <p:sp>
            <p:nvSpPr>
              <p:cNvPr id="230" name="Rechthoek 229">
                <a:extLst>
                  <a:ext uri="{FF2B5EF4-FFF2-40B4-BE49-F238E27FC236}">
                    <a16:creationId xmlns:a16="http://schemas.microsoft.com/office/drawing/2014/main" id="{2A8FC2A8-9A04-4BD2-8BA9-D89559014128}"/>
                  </a:ext>
                </a:extLst>
              </p:cNvPr>
              <p:cNvSpPr/>
              <p:nvPr userDrawn="1"/>
            </p:nvSpPr>
            <p:spPr>
              <a:xfrm>
                <a:off x="-3319415" y="2555609"/>
                <a:ext cx="2944682" cy="81360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Verander de opmaak van de tabel door verschillende onderdelen van de tabel te selecteren en naar de tab </a:t>
                </a:r>
                <a:r>
                  <a:rPr kumimoji="0" lang="nl-NL" sz="12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‘Hulpmiddelen van tabellen - Ontwerpen’ </a:t>
                </a:r>
                <a:r>
                  <a:rPr kumimoji="0" lang="nl-NL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 gaan. </a:t>
                </a:r>
              </a:p>
            </p:txBody>
          </p:sp>
          <p:grpSp>
            <p:nvGrpSpPr>
              <p:cNvPr id="231" name="Tabel icoon">
                <a:extLst>
                  <a:ext uri="{FF2B5EF4-FFF2-40B4-BE49-F238E27FC236}">
                    <a16:creationId xmlns:a16="http://schemas.microsoft.com/office/drawing/2014/main" id="{E6AF0425-C575-4CD2-8707-88069D5FDD62}"/>
                  </a:ext>
                </a:extLst>
              </p:cNvPr>
              <p:cNvGrpSpPr/>
              <p:nvPr userDrawn="1"/>
            </p:nvGrpSpPr>
            <p:grpSpPr>
              <a:xfrm>
                <a:off x="-3308869" y="1240695"/>
                <a:ext cx="338201" cy="305477"/>
                <a:chOff x="6072040" y="3376043"/>
                <a:chExt cx="1227920" cy="1109109"/>
              </a:xfrm>
            </p:grpSpPr>
            <p:sp>
              <p:nvSpPr>
                <p:cNvPr id="235" name="Rechthoek 234">
                  <a:extLst>
                    <a:ext uri="{FF2B5EF4-FFF2-40B4-BE49-F238E27FC236}">
                      <a16:creationId xmlns:a16="http://schemas.microsoft.com/office/drawing/2014/main" id="{E48EA084-2972-49E1-9751-43E7C1A59B5A}"/>
                    </a:ext>
                  </a:extLst>
                </p:cNvPr>
                <p:cNvSpPr/>
                <p:nvPr userDrawn="1"/>
              </p:nvSpPr>
              <p:spPr>
                <a:xfrm>
                  <a:off x="6072040" y="3376043"/>
                  <a:ext cx="1227920" cy="1109109"/>
                </a:xfrm>
                <a:prstGeom prst="rect">
                  <a:avLst/>
                </a:prstGeom>
                <a:solidFill>
                  <a:schemeClr val="bg1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 noProof="0" dirty="0">
                    <a:solidFill>
                      <a:schemeClr val="accent1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36" name="Rechthoek 235">
                  <a:extLst>
                    <a:ext uri="{FF2B5EF4-FFF2-40B4-BE49-F238E27FC236}">
                      <a16:creationId xmlns:a16="http://schemas.microsoft.com/office/drawing/2014/main" id="{3B4EA4DB-D0D9-4BB9-BEEF-96BF04BA30A1}"/>
                    </a:ext>
                  </a:extLst>
                </p:cNvPr>
                <p:cNvSpPr/>
                <p:nvPr userDrawn="1"/>
              </p:nvSpPr>
              <p:spPr>
                <a:xfrm>
                  <a:off x="6090829" y="3393962"/>
                  <a:ext cx="1209131" cy="218971"/>
                </a:xfrm>
                <a:prstGeom prst="rect">
                  <a:avLst/>
                </a:prstGeom>
                <a:solidFill>
                  <a:srgbClr val="6C6C6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 noProof="0" dirty="0">
                    <a:solidFill>
                      <a:schemeClr val="accent1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cxnSp>
              <p:nvCxnSpPr>
                <p:cNvPr id="237" name="Rechte verbindingslijn 236">
                  <a:extLst>
                    <a:ext uri="{FF2B5EF4-FFF2-40B4-BE49-F238E27FC236}">
                      <a16:creationId xmlns:a16="http://schemas.microsoft.com/office/drawing/2014/main" id="{427541BB-EF8E-46B8-B8EC-B1DD59D143F2}"/>
                    </a:ext>
                  </a:extLst>
                </p:cNvPr>
                <p:cNvCxnSpPr/>
                <p:nvPr userDrawn="1"/>
              </p:nvCxnSpPr>
              <p:spPr>
                <a:xfrm>
                  <a:off x="6493304" y="3605313"/>
                  <a:ext cx="0" cy="872219"/>
                </a:xfrm>
                <a:prstGeom prst="line">
                  <a:avLst/>
                </a:prstGeom>
                <a:ln w="12700">
                  <a:solidFill>
                    <a:srgbClr val="B5B5B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8" name="Rechte verbindingslijn 237">
                  <a:extLst>
                    <a:ext uri="{FF2B5EF4-FFF2-40B4-BE49-F238E27FC236}">
                      <a16:creationId xmlns:a16="http://schemas.microsoft.com/office/drawing/2014/main" id="{DC72D280-09E9-4D7D-B495-8A1F55DB5549}"/>
                    </a:ext>
                  </a:extLst>
                </p:cNvPr>
                <p:cNvCxnSpPr/>
                <p:nvPr userDrawn="1"/>
              </p:nvCxnSpPr>
              <p:spPr>
                <a:xfrm>
                  <a:off x="6883025" y="3605313"/>
                  <a:ext cx="0" cy="872219"/>
                </a:xfrm>
                <a:prstGeom prst="line">
                  <a:avLst/>
                </a:prstGeom>
                <a:ln w="12700">
                  <a:solidFill>
                    <a:srgbClr val="B5B5B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9" name="Rechte verbindingslijn 238">
                  <a:extLst>
                    <a:ext uri="{FF2B5EF4-FFF2-40B4-BE49-F238E27FC236}">
                      <a16:creationId xmlns:a16="http://schemas.microsoft.com/office/drawing/2014/main" id="{D7A0343B-A071-47B3-A54F-46C32F43B9BF}"/>
                    </a:ext>
                  </a:extLst>
                </p:cNvPr>
                <p:cNvCxnSpPr/>
                <p:nvPr userDrawn="1"/>
              </p:nvCxnSpPr>
              <p:spPr>
                <a:xfrm flipH="1">
                  <a:off x="6090561" y="3827108"/>
                  <a:ext cx="1209399" cy="0"/>
                </a:xfrm>
                <a:prstGeom prst="line">
                  <a:avLst/>
                </a:prstGeom>
                <a:ln w="12700">
                  <a:solidFill>
                    <a:srgbClr val="B5B5B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0" name="Rechte verbindingslijn 239">
                  <a:extLst>
                    <a:ext uri="{FF2B5EF4-FFF2-40B4-BE49-F238E27FC236}">
                      <a16:creationId xmlns:a16="http://schemas.microsoft.com/office/drawing/2014/main" id="{43E50F60-D1CE-4DD3-92ED-C0CE777E434D}"/>
                    </a:ext>
                  </a:extLst>
                </p:cNvPr>
                <p:cNvCxnSpPr/>
                <p:nvPr userDrawn="1"/>
              </p:nvCxnSpPr>
              <p:spPr>
                <a:xfrm flipH="1">
                  <a:off x="6090561" y="4055708"/>
                  <a:ext cx="1209399" cy="0"/>
                </a:xfrm>
                <a:prstGeom prst="line">
                  <a:avLst/>
                </a:prstGeom>
                <a:ln w="12700">
                  <a:solidFill>
                    <a:srgbClr val="B5B5B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1" name="Rechte verbindingslijn 240">
                  <a:extLst>
                    <a:ext uri="{FF2B5EF4-FFF2-40B4-BE49-F238E27FC236}">
                      <a16:creationId xmlns:a16="http://schemas.microsoft.com/office/drawing/2014/main" id="{2F88DE6A-04FA-4C50-B68B-F4AEF6C16189}"/>
                    </a:ext>
                  </a:extLst>
                </p:cNvPr>
                <p:cNvCxnSpPr/>
                <p:nvPr userDrawn="1"/>
              </p:nvCxnSpPr>
              <p:spPr>
                <a:xfrm flipH="1">
                  <a:off x="6090561" y="4276688"/>
                  <a:ext cx="1209399" cy="0"/>
                </a:xfrm>
                <a:prstGeom prst="line">
                  <a:avLst/>
                </a:prstGeom>
                <a:ln w="12700">
                  <a:solidFill>
                    <a:srgbClr val="B5B5B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42" name="Rechthoek 241">
                  <a:extLst>
                    <a:ext uri="{FF2B5EF4-FFF2-40B4-BE49-F238E27FC236}">
                      <a16:creationId xmlns:a16="http://schemas.microsoft.com/office/drawing/2014/main" id="{B2FA7149-7B35-4510-AD76-8ED0D81060D3}"/>
                    </a:ext>
                  </a:extLst>
                </p:cNvPr>
                <p:cNvSpPr/>
                <p:nvPr userDrawn="1"/>
              </p:nvSpPr>
              <p:spPr>
                <a:xfrm>
                  <a:off x="6072040" y="3376043"/>
                  <a:ext cx="1227920" cy="1109109"/>
                </a:xfrm>
                <a:prstGeom prst="rect">
                  <a:avLst/>
                </a:prstGeom>
                <a:noFill/>
                <a:ln w="12700">
                  <a:solidFill>
                    <a:srgbClr val="6C6C6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 noProof="0" dirty="0">
                    <a:solidFill>
                      <a:schemeClr val="accent1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32" name="ICOON_info">
                <a:extLst>
                  <a:ext uri="{FF2B5EF4-FFF2-40B4-BE49-F238E27FC236}">
                    <a16:creationId xmlns:a16="http://schemas.microsoft.com/office/drawing/2014/main" id="{D7402B37-24EE-430D-A622-9518DA5FBE64}"/>
                  </a:ext>
                </a:extLst>
              </p:cNvPr>
              <p:cNvGrpSpPr/>
              <p:nvPr userDrawn="1"/>
            </p:nvGrpSpPr>
            <p:grpSpPr>
              <a:xfrm>
                <a:off x="-376736" y="3259970"/>
                <a:ext cx="283685" cy="283685"/>
                <a:chOff x="-510741" y="5913713"/>
                <a:chExt cx="267555" cy="267555"/>
              </a:xfrm>
            </p:grpSpPr>
            <p:sp>
              <p:nvSpPr>
                <p:cNvPr id="233" name="Ovaal 232">
                  <a:extLst>
                    <a:ext uri="{FF2B5EF4-FFF2-40B4-BE49-F238E27FC236}">
                      <a16:creationId xmlns:a16="http://schemas.microsoft.com/office/drawing/2014/main" id="{2D241C1F-8B37-4B90-9FF9-4E81F49B6E56}"/>
                    </a:ext>
                  </a:extLst>
                </p:cNvPr>
                <p:cNvSpPr/>
                <p:nvPr userDrawn="1"/>
              </p:nvSpPr>
              <p:spPr>
                <a:xfrm>
                  <a:off x="-491853" y="5932072"/>
                  <a:ext cx="230835" cy="230835"/>
                </a:xfrm>
                <a:prstGeom prst="ellipse">
                  <a:avLst/>
                </a:prstGeom>
                <a:solidFill>
                  <a:srgbClr val="211F2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1600" cap="all" baseline="0" noProof="0" dirty="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34" name="Graphic 163" descr="Informatie">
                  <a:extLst>
                    <a:ext uri="{FF2B5EF4-FFF2-40B4-BE49-F238E27FC236}">
                      <a16:creationId xmlns:a16="http://schemas.microsoft.com/office/drawing/2014/main" id="{338C1095-D918-4FF8-8E28-794A6D3D63C6}"/>
                    </a:ext>
                  </a:extLst>
                </p:cNvPr>
                <p:cNvSpPr/>
                <p:nvPr/>
              </p:nvSpPr>
              <p:spPr>
                <a:xfrm>
                  <a:off x="-510741" y="5913713"/>
                  <a:ext cx="267555" cy="267555"/>
                </a:xfrm>
                <a:custGeom>
                  <a:avLst/>
                  <a:gdLst>
                    <a:gd name="connsiteX0" fmla="*/ 145860 w 291719"/>
                    <a:gd name="connsiteY0" fmla="*/ 0 h 291719"/>
                    <a:gd name="connsiteX1" fmla="*/ 0 w 291719"/>
                    <a:gd name="connsiteY1" fmla="*/ 145860 h 291719"/>
                    <a:gd name="connsiteX2" fmla="*/ 145860 w 291719"/>
                    <a:gd name="connsiteY2" fmla="*/ 291720 h 291719"/>
                    <a:gd name="connsiteX3" fmla="*/ 291720 w 291719"/>
                    <a:gd name="connsiteY3" fmla="*/ 145860 h 291719"/>
                    <a:gd name="connsiteX4" fmla="*/ 145860 w 291719"/>
                    <a:gd name="connsiteY4" fmla="*/ 0 h 291719"/>
                    <a:gd name="connsiteX5" fmla="*/ 138183 w 291719"/>
                    <a:gd name="connsiteY5" fmla="*/ 38384 h 291719"/>
                    <a:gd name="connsiteX6" fmla="*/ 157375 w 291719"/>
                    <a:gd name="connsiteY6" fmla="*/ 57576 h 291719"/>
                    <a:gd name="connsiteX7" fmla="*/ 138183 w 291719"/>
                    <a:gd name="connsiteY7" fmla="*/ 76768 h 291719"/>
                    <a:gd name="connsiteX8" fmla="*/ 118991 w 291719"/>
                    <a:gd name="connsiteY8" fmla="*/ 57576 h 291719"/>
                    <a:gd name="connsiteX9" fmla="*/ 138183 w 291719"/>
                    <a:gd name="connsiteY9" fmla="*/ 38384 h 291719"/>
                    <a:gd name="connsiteX10" fmla="*/ 184244 w 291719"/>
                    <a:gd name="connsiteY10" fmla="*/ 253336 h 291719"/>
                    <a:gd name="connsiteX11" fmla="*/ 107476 w 291719"/>
                    <a:gd name="connsiteY11" fmla="*/ 253336 h 291719"/>
                    <a:gd name="connsiteX12" fmla="*/ 107476 w 291719"/>
                    <a:gd name="connsiteY12" fmla="*/ 230305 h 291719"/>
                    <a:gd name="connsiteX13" fmla="*/ 134345 w 291719"/>
                    <a:gd name="connsiteY13" fmla="*/ 230305 h 291719"/>
                    <a:gd name="connsiteX14" fmla="*/ 134345 w 291719"/>
                    <a:gd name="connsiteY14" fmla="*/ 115153 h 291719"/>
                    <a:gd name="connsiteX15" fmla="*/ 111314 w 291719"/>
                    <a:gd name="connsiteY15" fmla="*/ 115153 h 291719"/>
                    <a:gd name="connsiteX16" fmla="*/ 111314 w 291719"/>
                    <a:gd name="connsiteY16" fmla="*/ 92122 h 291719"/>
                    <a:gd name="connsiteX17" fmla="*/ 157375 w 291719"/>
                    <a:gd name="connsiteY17" fmla="*/ 92122 h 291719"/>
                    <a:gd name="connsiteX18" fmla="*/ 157375 w 291719"/>
                    <a:gd name="connsiteY18" fmla="*/ 115153 h 291719"/>
                    <a:gd name="connsiteX19" fmla="*/ 157375 w 291719"/>
                    <a:gd name="connsiteY19" fmla="*/ 230305 h 291719"/>
                    <a:gd name="connsiteX20" fmla="*/ 184244 w 291719"/>
                    <a:gd name="connsiteY20" fmla="*/ 230305 h 291719"/>
                    <a:gd name="connsiteX21" fmla="*/ 184244 w 291719"/>
                    <a:gd name="connsiteY21" fmla="*/ 253336 h 291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91719" h="291719">
                      <a:moveTo>
                        <a:pt x="145860" y="0"/>
                      </a:moveTo>
                      <a:cubicBezTo>
                        <a:pt x="65253" y="0"/>
                        <a:pt x="0" y="65253"/>
                        <a:pt x="0" y="145860"/>
                      </a:cubicBezTo>
                      <a:cubicBezTo>
                        <a:pt x="0" y="226467"/>
                        <a:pt x="65253" y="291720"/>
                        <a:pt x="145860" y="291720"/>
                      </a:cubicBezTo>
                      <a:cubicBezTo>
                        <a:pt x="226467" y="291720"/>
                        <a:pt x="291720" y="226467"/>
                        <a:pt x="291720" y="145860"/>
                      </a:cubicBezTo>
                      <a:cubicBezTo>
                        <a:pt x="291720" y="65253"/>
                        <a:pt x="226467" y="0"/>
                        <a:pt x="145860" y="0"/>
                      </a:cubicBezTo>
                      <a:close/>
                      <a:moveTo>
                        <a:pt x="138183" y="38384"/>
                      </a:moveTo>
                      <a:cubicBezTo>
                        <a:pt x="148931" y="38384"/>
                        <a:pt x="157375" y="46829"/>
                        <a:pt x="157375" y="57576"/>
                      </a:cubicBezTo>
                      <a:cubicBezTo>
                        <a:pt x="157375" y="68324"/>
                        <a:pt x="148931" y="76768"/>
                        <a:pt x="138183" y="76768"/>
                      </a:cubicBezTo>
                      <a:cubicBezTo>
                        <a:pt x="127435" y="76768"/>
                        <a:pt x="118991" y="68324"/>
                        <a:pt x="118991" y="57576"/>
                      </a:cubicBezTo>
                      <a:cubicBezTo>
                        <a:pt x="118991" y="46829"/>
                        <a:pt x="127435" y="38384"/>
                        <a:pt x="138183" y="38384"/>
                      </a:cubicBezTo>
                      <a:close/>
                      <a:moveTo>
                        <a:pt x="184244" y="253336"/>
                      </a:moveTo>
                      <a:lnTo>
                        <a:pt x="107476" y="253336"/>
                      </a:lnTo>
                      <a:lnTo>
                        <a:pt x="107476" y="230305"/>
                      </a:lnTo>
                      <a:lnTo>
                        <a:pt x="134345" y="230305"/>
                      </a:lnTo>
                      <a:lnTo>
                        <a:pt x="134345" y="115153"/>
                      </a:lnTo>
                      <a:lnTo>
                        <a:pt x="111314" y="115153"/>
                      </a:lnTo>
                      <a:lnTo>
                        <a:pt x="111314" y="92122"/>
                      </a:lnTo>
                      <a:lnTo>
                        <a:pt x="157375" y="92122"/>
                      </a:lnTo>
                      <a:lnTo>
                        <a:pt x="157375" y="115153"/>
                      </a:lnTo>
                      <a:lnTo>
                        <a:pt x="157375" y="230305"/>
                      </a:lnTo>
                      <a:lnTo>
                        <a:pt x="184244" y="230305"/>
                      </a:lnTo>
                      <a:lnTo>
                        <a:pt x="184244" y="253336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 w="3770" cap="flat">
                  <a:noFill/>
                  <a:prstDash val="solid"/>
                  <a:miter/>
                </a:ln>
              </p:spPr>
              <p:txBody>
                <a:bodyPr rtlCol="0" anchor="ctr">
                  <a:noAutofit/>
                </a:bodyPr>
                <a:lstStyle/>
                <a:p>
                  <a:endParaRPr lang="nl-NL" sz="20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217" name="Groep 216">
              <a:extLst>
                <a:ext uri="{FF2B5EF4-FFF2-40B4-BE49-F238E27FC236}">
                  <a16:creationId xmlns:a16="http://schemas.microsoft.com/office/drawing/2014/main" id="{8EB4F155-6FE5-480B-A63C-6BFE725E1152}"/>
                </a:ext>
              </a:extLst>
            </p:cNvPr>
            <p:cNvGrpSpPr/>
            <p:nvPr userDrawn="1"/>
          </p:nvGrpSpPr>
          <p:grpSpPr>
            <a:xfrm>
              <a:off x="-938434" y="3565066"/>
              <a:ext cx="627798" cy="576693"/>
              <a:chOff x="-938434" y="4570310"/>
              <a:chExt cx="627798" cy="576693"/>
            </a:xfrm>
          </p:grpSpPr>
          <p:grpSp>
            <p:nvGrpSpPr>
              <p:cNvPr id="218" name="Inspireren">
                <a:extLst>
                  <a:ext uri="{FF2B5EF4-FFF2-40B4-BE49-F238E27FC236}">
                    <a16:creationId xmlns:a16="http://schemas.microsoft.com/office/drawing/2014/main" id="{2CE17AED-FE1C-4B6D-911A-25211CC4EBF4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-716116" y="4570310"/>
                <a:ext cx="169778" cy="242385"/>
                <a:chOff x="4768" y="2783"/>
                <a:chExt cx="788" cy="1125"/>
              </a:xfrm>
              <a:gradFill>
                <a:gsLst>
                  <a:gs pos="0">
                    <a:srgbClr val="9D9FA1"/>
                  </a:gs>
                  <a:gs pos="70000">
                    <a:srgbClr val="211F26"/>
                  </a:gs>
                </a:gsLst>
                <a:lin ang="2700000" scaled="0"/>
              </a:gradFill>
            </p:grpSpPr>
            <p:sp>
              <p:nvSpPr>
                <p:cNvPr id="220" name="Freeform 12">
                  <a:extLst>
                    <a:ext uri="{FF2B5EF4-FFF2-40B4-BE49-F238E27FC236}">
                      <a16:creationId xmlns:a16="http://schemas.microsoft.com/office/drawing/2014/main" id="{38CA57B6-3882-428E-B410-9B26A7724E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1" y="3186"/>
                  <a:ext cx="319" cy="288"/>
                </a:xfrm>
                <a:custGeom>
                  <a:avLst/>
                  <a:gdLst>
                    <a:gd name="T0" fmla="*/ 220 w 319"/>
                    <a:gd name="T1" fmla="*/ 288 h 288"/>
                    <a:gd name="T2" fmla="*/ 107 w 319"/>
                    <a:gd name="T3" fmla="*/ 288 h 288"/>
                    <a:gd name="T4" fmla="*/ 0 w 319"/>
                    <a:gd name="T5" fmla="*/ 0 h 288"/>
                    <a:gd name="T6" fmla="*/ 319 w 319"/>
                    <a:gd name="T7" fmla="*/ 0 h 288"/>
                    <a:gd name="T8" fmla="*/ 220 w 319"/>
                    <a:gd name="T9" fmla="*/ 28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9" h="288">
                      <a:moveTo>
                        <a:pt x="220" y="288"/>
                      </a:moveTo>
                      <a:lnTo>
                        <a:pt x="107" y="288"/>
                      </a:lnTo>
                      <a:lnTo>
                        <a:pt x="0" y="0"/>
                      </a:lnTo>
                      <a:lnTo>
                        <a:pt x="319" y="0"/>
                      </a:lnTo>
                      <a:lnTo>
                        <a:pt x="220" y="288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221" name="Freeform 13">
                  <a:extLst>
                    <a:ext uri="{FF2B5EF4-FFF2-40B4-BE49-F238E27FC236}">
                      <a16:creationId xmlns:a16="http://schemas.microsoft.com/office/drawing/2014/main" id="{5557EC6C-3A18-4566-A7D7-C2097847D2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2" y="3796"/>
                  <a:ext cx="282" cy="112"/>
                </a:xfrm>
                <a:custGeom>
                  <a:avLst/>
                  <a:gdLst>
                    <a:gd name="T0" fmla="*/ 229 w 251"/>
                    <a:gd name="T1" fmla="*/ 70 h 100"/>
                    <a:gd name="T2" fmla="*/ 229 w 251"/>
                    <a:gd name="T3" fmla="*/ 69 h 100"/>
                    <a:gd name="T4" fmla="*/ 251 w 251"/>
                    <a:gd name="T5" fmla="*/ 0 h 100"/>
                    <a:gd name="T6" fmla="*/ 0 w 251"/>
                    <a:gd name="T7" fmla="*/ 0 h 100"/>
                    <a:gd name="T8" fmla="*/ 22 w 251"/>
                    <a:gd name="T9" fmla="*/ 69 h 100"/>
                    <a:gd name="T10" fmla="*/ 63 w 251"/>
                    <a:gd name="T11" fmla="*/ 100 h 100"/>
                    <a:gd name="T12" fmla="*/ 188 w 251"/>
                    <a:gd name="T13" fmla="*/ 100 h 100"/>
                    <a:gd name="T14" fmla="*/ 229 w 251"/>
                    <a:gd name="T15" fmla="*/ 71 h 100"/>
                    <a:gd name="T16" fmla="*/ 229 w 251"/>
                    <a:gd name="T17" fmla="*/ 71 h 100"/>
                    <a:gd name="T18" fmla="*/ 229 w 251"/>
                    <a:gd name="T19" fmla="*/ 7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1" h="100">
                      <a:moveTo>
                        <a:pt x="229" y="70"/>
                      </a:moveTo>
                      <a:cubicBezTo>
                        <a:pt x="229" y="70"/>
                        <a:pt x="229" y="69"/>
                        <a:pt x="229" y="69"/>
                      </a:cubicBezTo>
                      <a:cubicBezTo>
                        <a:pt x="251" y="0"/>
                        <a:pt x="251" y="0"/>
                        <a:pt x="25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7" y="87"/>
                        <a:pt x="44" y="100"/>
                        <a:pt x="63" y="100"/>
                      </a:cubicBezTo>
                      <a:cubicBezTo>
                        <a:pt x="188" y="100"/>
                        <a:pt x="188" y="100"/>
                        <a:pt x="188" y="100"/>
                      </a:cubicBezTo>
                      <a:cubicBezTo>
                        <a:pt x="207" y="100"/>
                        <a:pt x="223" y="88"/>
                        <a:pt x="229" y="71"/>
                      </a:cubicBezTo>
                      <a:cubicBezTo>
                        <a:pt x="229" y="71"/>
                        <a:pt x="229" y="71"/>
                        <a:pt x="229" y="71"/>
                      </a:cubicBezTo>
                      <a:lnTo>
                        <a:pt x="229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222" name="Freeform 14">
                  <a:extLst>
                    <a:ext uri="{FF2B5EF4-FFF2-40B4-BE49-F238E27FC236}">
                      <a16:creationId xmlns:a16="http://schemas.microsoft.com/office/drawing/2014/main" id="{DD6AE1E7-FCAD-4BBB-8A35-44954BE8288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68" y="2783"/>
                  <a:ext cx="788" cy="966"/>
                </a:xfrm>
                <a:custGeom>
                  <a:avLst/>
                  <a:gdLst>
                    <a:gd name="T0" fmla="*/ 351 w 702"/>
                    <a:gd name="T1" fmla="*/ 0 h 860"/>
                    <a:gd name="T2" fmla="*/ 0 w 702"/>
                    <a:gd name="T3" fmla="*/ 351 h 860"/>
                    <a:gd name="T4" fmla="*/ 134 w 702"/>
                    <a:gd name="T5" fmla="*/ 627 h 860"/>
                    <a:gd name="T6" fmla="*/ 165 w 702"/>
                    <a:gd name="T7" fmla="*/ 718 h 860"/>
                    <a:gd name="T8" fmla="*/ 266 w 702"/>
                    <a:gd name="T9" fmla="*/ 718 h 860"/>
                    <a:gd name="T10" fmla="*/ 266 w 702"/>
                    <a:gd name="T11" fmla="*/ 718 h 860"/>
                    <a:gd name="T12" fmla="*/ 434 w 702"/>
                    <a:gd name="T13" fmla="*/ 718 h 860"/>
                    <a:gd name="T14" fmla="*/ 419 w 702"/>
                    <a:gd name="T15" fmla="*/ 760 h 860"/>
                    <a:gd name="T16" fmla="*/ 284 w 702"/>
                    <a:gd name="T17" fmla="*/ 760 h 860"/>
                    <a:gd name="T18" fmla="*/ 284 w 702"/>
                    <a:gd name="T19" fmla="*/ 760 h 860"/>
                    <a:gd name="T20" fmla="*/ 179 w 702"/>
                    <a:gd name="T21" fmla="*/ 760 h 860"/>
                    <a:gd name="T22" fmla="*/ 212 w 702"/>
                    <a:gd name="T23" fmla="*/ 860 h 860"/>
                    <a:gd name="T24" fmla="*/ 212 w 702"/>
                    <a:gd name="T25" fmla="*/ 860 h 860"/>
                    <a:gd name="T26" fmla="*/ 216 w 702"/>
                    <a:gd name="T27" fmla="*/ 860 h 860"/>
                    <a:gd name="T28" fmla="*/ 488 w 702"/>
                    <a:gd name="T29" fmla="*/ 860 h 860"/>
                    <a:gd name="T30" fmla="*/ 491 w 702"/>
                    <a:gd name="T31" fmla="*/ 860 h 860"/>
                    <a:gd name="T32" fmla="*/ 570 w 702"/>
                    <a:gd name="T33" fmla="*/ 625 h 860"/>
                    <a:gd name="T34" fmla="*/ 702 w 702"/>
                    <a:gd name="T35" fmla="*/ 351 h 860"/>
                    <a:gd name="T36" fmla="*/ 351 w 702"/>
                    <a:gd name="T37" fmla="*/ 0 h 860"/>
                    <a:gd name="T38" fmla="*/ 587 w 702"/>
                    <a:gd name="T39" fmla="*/ 438 h 860"/>
                    <a:gd name="T40" fmla="*/ 485 w 702"/>
                    <a:gd name="T41" fmla="*/ 563 h 860"/>
                    <a:gd name="T42" fmla="*/ 454 w 702"/>
                    <a:gd name="T43" fmla="*/ 658 h 860"/>
                    <a:gd name="T44" fmla="*/ 250 w 702"/>
                    <a:gd name="T45" fmla="*/ 658 h 860"/>
                    <a:gd name="T46" fmla="*/ 219 w 702"/>
                    <a:gd name="T47" fmla="*/ 565 h 860"/>
                    <a:gd name="T48" fmla="*/ 115 w 702"/>
                    <a:gd name="T49" fmla="*/ 439 h 860"/>
                    <a:gd name="T50" fmla="*/ 99 w 702"/>
                    <a:gd name="T51" fmla="*/ 351 h 860"/>
                    <a:gd name="T52" fmla="*/ 351 w 702"/>
                    <a:gd name="T53" fmla="*/ 99 h 860"/>
                    <a:gd name="T54" fmla="*/ 603 w 702"/>
                    <a:gd name="T55" fmla="*/ 351 h 860"/>
                    <a:gd name="T56" fmla="*/ 587 w 702"/>
                    <a:gd name="T57" fmla="*/ 438 h 8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702" h="860">
                      <a:moveTo>
                        <a:pt x="351" y="0"/>
                      </a:moveTo>
                      <a:cubicBezTo>
                        <a:pt x="157" y="0"/>
                        <a:pt x="0" y="157"/>
                        <a:pt x="0" y="351"/>
                      </a:cubicBezTo>
                      <a:cubicBezTo>
                        <a:pt x="0" y="463"/>
                        <a:pt x="52" y="562"/>
                        <a:pt x="134" y="627"/>
                      </a:cubicBezTo>
                      <a:cubicBezTo>
                        <a:pt x="165" y="718"/>
                        <a:pt x="165" y="718"/>
                        <a:pt x="165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434" y="718"/>
                        <a:pt x="434" y="718"/>
                        <a:pt x="434" y="718"/>
                      </a:cubicBezTo>
                      <a:cubicBezTo>
                        <a:pt x="419" y="760"/>
                        <a:pt x="419" y="760"/>
                        <a:pt x="419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179" y="760"/>
                        <a:pt x="179" y="760"/>
                        <a:pt x="179" y="7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6" y="860"/>
                        <a:pt x="216" y="860"/>
                        <a:pt x="216" y="860"/>
                      </a:cubicBezTo>
                      <a:cubicBezTo>
                        <a:pt x="488" y="860"/>
                        <a:pt x="488" y="860"/>
                        <a:pt x="488" y="860"/>
                      </a:cubicBezTo>
                      <a:cubicBezTo>
                        <a:pt x="491" y="860"/>
                        <a:pt x="491" y="860"/>
                        <a:pt x="491" y="860"/>
                      </a:cubicBezTo>
                      <a:cubicBezTo>
                        <a:pt x="570" y="625"/>
                        <a:pt x="570" y="625"/>
                        <a:pt x="570" y="625"/>
                      </a:cubicBezTo>
                      <a:cubicBezTo>
                        <a:pt x="651" y="560"/>
                        <a:pt x="702" y="461"/>
                        <a:pt x="702" y="351"/>
                      </a:cubicBezTo>
                      <a:cubicBezTo>
                        <a:pt x="702" y="157"/>
                        <a:pt x="545" y="0"/>
                        <a:pt x="351" y="0"/>
                      </a:cubicBezTo>
                      <a:close/>
                      <a:moveTo>
                        <a:pt x="587" y="438"/>
                      </a:moveTo>
                      <a:cubicBezTo>
                        <a:pt x="568" y="490"/>
                        <a:pt x="531" y="534"/>
                        <a:pt x="485" y="563"/>
                      </a:cubicBezTo>
                      <a:cubicBezTo>
                        <a:pt x="454" y="658"/>
                        <a:pt x="454" y="658"/>
                        <a:pt x="454" y="658"/>
                      </a:cubicBezTo>
                      <a:cubicBezTo>
                        <a:pt x="250" y="658"/>
                        <a:pt x="250" y="658"/>
                        <a:pt x="250" y="658"/>
                      </a:cubicBezTo>
                      <a:cubicBezTo>
                        <a:pt x="219" y="565"/>
                        <a:pt x="219" y="565"/>
                        <a:pt x="219" y="565"/>
                      </a:cubicBezTo>
                      <a:cubicBezTo>
                        <a:pt x="172" y="536"/>
                        <a:pt x="135" y="491"/>
                        <a:pt x="115" y="439"/>
                      </a:cubicBezTo>
                      <a:cubicBezTo>
                        <a:pt x="105" y="411"/>
                        <a:pt x="99" y="382"/>
                        <a:pt x="99" y="351"/>
                      </a:cubicBezTo>
                      <a:cubicBezTo>
                        <a:pt x="99" y="212"/>
                        <a:pt x="212" y="99"/>
                        <a:pt x="351" y="99"/>
                      </a:cubicBezTo>
                      <a:cubicBezTo>
                        <a:pt x="490" y="99"/>
                        <a:pt x="603" y="212"/>
                        <a:pt x="603" y="351"/>
                      </a:cubicBezTo>
                      <a:cubicBezTo>
                        <a:pt x="603" y="381"/>
                        <a:pt x="597" y="411"/>
                        <a:pt x="587" y="4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</p:grpSp>
          <p:sp>
            <p:nvSpPr>
              <p:cNvPr id="219" name="Tekstvak 218">
                <a:extLst>
                  <a:ext uri="{FF2B5EF4-FFF2-40B4-BE49-F238E27FC236}">
                    <a16:creationId xmlns:a16="http://schemas.microsoft.com/office/drawing/2014/main" id="{91E747A5-FADF-496C-95FB-7A60CE7A9873}"/>
                  </a:ext>
                </a:extLst>
              </p:cNvPr>
              <p:cNvSpPr txBox="1"/>
              <p:nvPr userDrawn="1"/>
            </p:nvSpPr>
            <p:spPr>
              <a:xfrm>
                <a:off x="-938434" y="4824764"/>
                <a:ext cx="627798" cy="322239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Support &amp;</a:t>
                </a:r>
                <a:b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Inspiratie</a:t>
                </a:r>
              </a:p>
            </p:txBody>
          </p:sp>
        </p:grpSp>
      </p:grpSp>
      <p:grpSp>
        <p:nvGrpSpPr>
          <p:cNvPr id="81" name="- INSTRUCTIES">
            <a:extLst>
              <a:ext uri="{FF2B5EF4-FFF2-40B4-BE49-F238E27FC236}">
                <a16:creationId xmlns:a16="http://schemas.microsoft.com/office/drawing/2014/main" id="{4498E543-396C-4569-8C2E-448E9E6DD5CC}"/>
              </a:ext>
            </a:extLst>
          </p:cNvPr>
          <p:cNvGrpSpPr/>
          <p:nvPr userDrawn="1"/>
        </p:nvGrpSpPr>
        <p:grpSpPr>
          <a:xfrm>
            <a:off x="-3786437" y="-1"/>
            <a:ext cx="3693386" cy="5952132"/>
            <a:chOff x="-3786437" y="-1"/>
            <a:chExt cx="3693386" cy="5952132"/>
          </a:xfrm>
        </p:grpSpPr>
        <p:sp>
          <p:nvSpPr>
            <p:cNvPr id="82" name="Rechthoek 81">
              <a:extLst>
                <a:ext uri="{FF2B5EF4-FFF2-40B4-BE49-F238E27FC236}">
                  <a16:creationId xmlns:a16="http://schemas.microsoft.com/office/drawing/2014/main" id="{8AC09E71-3B64-45A3-86D8-370CB5D6A4E3}"/>
                </a:ext>
              </a:extLst>
            </p:cNvPr>
            <p:cNvSpPr/>
            <p:nvPr userDrawn="1"/>
          </p:nvSpPr>
          <p:spPr>
            <a:xfrm>
              <a:off x="-3786165" y="-1"/>
              <a:ext cx="3593091" cy="5124131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Tekst niveaus kiezen</a:t>
              </a:r>
            </a:p>
          </p:txBody>
        </p:sp>
        <p:sp>
          <p:nvSpPr>
            <p:cNvPr id="83" name="Ovaal 82">
              <a:extLst>
                <a:ext uri="{FF2B5EF4-FFF2-40B4-BE49-F238E27FC236}">
                  <a16:creationId xmlns:a16="http://schemas.microsoft.com/office/drawing/2014/main" id="{F41AD0CE-9707-457D-921C-2585E8518333}"/>
                </a:ext>
              </a:extLst>
            </p:cNvPr>
            <p:cNvSpPr/>
            <p:nvPr userDrawn="1"/>
          </p:nvSpPr>
          <p:spPr>
            <a:xfrm>
              <a:off x="-3604183" y="18374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84" name="Rechthoek 83">
              <a:extLst>
                <a:ext uri="{FF2B5EF4-FFF2-40B4-BE49-F238E27FC236}">
                  <a16:creationId xmlns:a16="http://schemas.microsoft.com/office/drawing/2014/main" id="{273497BF-75A0-4D93-84E2-97D237B000E8}"/>
                </a:ext>
              </a:extLst>
            </p:cNvPr>
            <p:cNvSpPr/>
            <p:nvPr userDrawn="1"/>
          </p:nvSpPr>
          <p:spPr>
            <a:xfrm>
              <a:off x="-3319415" y="183748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9875" marR="0" lvl="0" indent="-269875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1"/>
                </a:buClr>
                <a:buSzTx/>
                <a:buFont typeface="Calibri" panose="020F0502020204030204" pitchFamily="34" charset="0"/>
                <a:buChar char="›"/>
                <a:tabLst/>
                <a:defRPr/>
              </a:pP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endParaRPr kumimoji="0" lang="nl-NL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85" name="Ovaal 84">
              <a:extLst>
                <a:ext uri="{FF2B5EF4-FFF2-40B4-BE49-F238E27FC236}">
                  <a16:creationId xmlns:a16="http://schemas.microsoft.com/office/drawing/2014/main" id="{27A6F57A-6365-42C9-8B04-5C28189F1909}"/>
                </a:ext>
              </a:extLst>
            </p:cNvPr>
            <p:cNvSpPr/>
            <p:nvPr userDrawn="1"/>
          </p:nvSpPr>
          <p:spPr>
            <a:xfrm>
              <a:off x="-3604183" y="219682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86" name="Rechthoek 85">
              <a:extLst>
                <a:ext uri="{FF2B5EF4-FFF2-40B4-BE49-F238E27FC236}">
                  <a16:creationId xmlns:a16="http://schemas.microsoft.com/office/drawing/2014/main" id="{497702FC-2589-4BB7-BB34-36FBB3C7D67C}"/>
                </a:ext>
              </a:extLst>
            </p:cNvPr>
            <p:cNvSpPr/>
            <p:nvPr userDrawn="1"/>
          </p:nvSpPr>
          <p:spPr>
            <a:xfrm>
              <a:off x="-3604183" y="1196113"/>
              <a:ext cx="3229047" cy="45922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Gebruik onder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‘Start’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de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lijstniveau-knoppen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om een tekst niveau te kiezen. 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Kies uit:</a:t>
              </a:r>
            </a:p>
          </p:txBody>
        </p:sp>
        <p:sp>
          <p:nvSpPr>
            <p:cNvPr id="87" name="Rechthoek 86">
              <a:extLst>
                <a:ext uri="{FF2B5EF4-FFF2-40B4-BE49-F238E27FC236}">
                  <a16:creationId xmlns:a16="http://schemas.microsoft.com/office/drawing/2014/main" id="{DAF78293-E465-4E9C-81BA-66F07E393FF2}"/>
                </a:ext>
              </a:extLst>
            </p:cNvPr>
            <p:cNvSpPr/>
            <p:nvPr userDrawn="1"/>
          </p:nvSpPr>
          <p:spPr>
            <a:xfrm>
              <a:off x="-3319415" y="219682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39750" marR="0" lvl="0" indent="-269875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1"/>
                </a:buClr>
                <a:buSzTx/>
                <a:buFont typeface="Calibri" panose="020F0502020204030204" pitchFamily="34" charset="0"/>
                <a:buChar char="›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Sub-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endParaRPr kumimoji="0" lang="nl-NL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88" name="Ovaal 87">
              <a:extLst>
                <a:ext uri="{FF2B5EF4-FFF2-40B4-BE49-F238E27FC236}">
                  <a16:creationId xmlns:a16="http://schemas.microsoft.com/office/drawing/2014/main" id="{33B87138-386E-4AC6-912E-831E7D23C12E}"/>
                </a:ext>
              </a:extLst>
            </p:cNvPr>
            <p:cNvSpPr/>
            <p:nvPr userDrawn="1"/>
          </p:nvSpPr>
          <p:spPr>
            <a:xfrm>
              <a:off x="-3604183" y="255617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89" name="Rechthoek 88">
              <a:extLst>
                <a:ext uri="{FF2B5EF4-FFF2-40B4-BE49-F238E27FC236}">
                  <a16:creationId xmlns:a16="http://schemas.microsoft.com/office/drawing/2014/main" id="{3B9270FF-1FD5-4583-A23F-478FEF9A5B84}"/>
                </a:ext>
              </a:extLst>
            </p:cNvPr>
            <p:cNvSpPr/>
            <p:nvPr userDrawn="1"/>
          </p:nvSpPr>
          <p:spPr>
            <a:xfrm>
              <a:off x="-3319415" y="255617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Calibri" panose="020F0502020204030204" pitchFamily="34" charset="0"/>
                <a:buNone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Platte tekst</a:t>
              </a:r>
            </a:p>
          </p:txBody>
        </p:sp>
        <p:sp>
          <p:nvSpPr>
            <p:cNvPr id="90" name="Ovaal 89">
              <a:extLst>
                <a:ext uri="{FF2B5EF4-FFF2-40B4-BE49-F238E27FC236}">
                  <a16:creationId xmlns:a16="http://schemas.microsoft.com/office/drawing/2014/main" id="{95B875D2-FA4B-4467-8D2D-3B36D800FAFA}"/>
                </a:ext>
              </a:extLst>
            </p:cNvPr>
            <p:cNvSpPr/>
            <p:nvPr userDrawn="1"/>
          </p:nvSpPr>
          <p:spPr>
            <a:xfrm>
              <a:off x="-3604183" y="291551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91" name="Rechthoek 90">
              <a:extLst>
                <a:ext uri="{FF2B5EF4-FFF2-40B4-BE49-F238E27FC236}">
                  <a16:creationId xmlns:a16="http://schemas.microsoft.com/office/drawing/2014/main" id="{4BF90CB7-39EC-4016-8349-A68164CCF8D2}"/>
                </a:ext>
              </a:extLst>
            </p:cNvPr>
            <p:cNvSpPr/>
            <p:nvPr userDrawn="1"/>
          </p:nvSpPr>
          <p:spPr>
            <a:xfrm>
              <a:off x="-3319415" y="291551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4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Titel / Quote</a:t>
              </a:r>
            </a:p>
          </p:txBody>
        </p:sp>
        <p:sp>
          <p:nvSpPr>
            <p:cNvPr id="92" name="Ovaal 91">
              <a:extLst>
                <a:ext uri="{FF2B5EF4-FFF2-40B4-BE49-F238E27FC236}">
                  <a16:creationId xmlns:a16="http://schemas.microsoft.com/office/drawing/2014/main" id="{0D9CA3F4-30D1-4810-8AC3-8E2D94D5FC71}"/>
                </a:ext>
              </a:extLst>
            </p:cNvPr>
            <p:cNvSpPr/>
            <p:nvPr userDrawn="1"/>
          </p:nvSpPr>
          <p:spPr>
            <a:xfrm>
              <a:off x="-3604183" y="327486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5</a:t>
              </a:r>
            </a:p>
          </p:txBody>
        </p:sp>
        <p:sp>
          <p:nvSpPr>
            <p:cNvPr id="93" name="Rechthoek 92">
              <a:extLst>
                <a:ext uri="{FF2B5EF4-FFF2-40B4-BE49-F238E27FC236}">
                  <a16:creationId xmlns:a16="http://schemas.microsoft.com/office/drawing/2014/main" id="{E87BFF03-B57A-44A0-8E4C-AB766082031A}"/>
                </a:ext>
              </a:extLst>
            </p:cNvPr>
            <p:cNvSpPr/>
            <p:nvPr userDrawn="1"/>
          </p:nvSpPr>
          <p:spPr>
            <a:xfrm>
              <a:off x="-3319415" y="327486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Subtitel</a:t>
              </a:r>
            </a:p>
          </p:txBody>
        </p:sp>
        <p:sp>
          <p:nvSpPr>
            <p:cNvPr id="94" name="Ovaal 93">
              <a:extLst>
                <a:ext uri="{FF2B5EF4-FFF2-40B4-BE49-F238E27FC236}">
                  <a16:creationId xmlns:a16="http://schemas.microsoft.com/office/drawing/2014/main" id="{E73CC7DE-A402-4DAE-947C-7ECA2A9AA5EF}"/>
                </a:ext>
              </a:extLst>
            </p:cNvPr>
            <p:cNvSpPr/>
            <p:nvPr userDrawn="1"/>
          </p:nvSpPr>
          <p:spPr>
            <a:xfrm>
              <a:off x="-3604183" y="363420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6</a:t>
              </a:r>
            </a:p>
          </p:txBody>
        </p:sp>
        <p:sp>
          <p:nvSpPr>
            <p:cNvPr id="95" name="Rechthoek 94">
              <a:extLst>
                <a:ext uri="{FF2B5EF4-FFF2-40B4-BE49-F238E27FC236}">
                  <a16:creationId xmlns:a16="http://schemas.microsoft.com/office/drawing/2014/main" id="{1F72F434-D744-434B-A599-FFB2FCADA7E8}"/>
                </a:ext>
              </a:extLst>
            </p:cNvPr>
            <p:cNvSpPr/>
            <p:nvPr userDrawn="1"/>
          </p:nvSpPr>
          <p:spPr>
            <a:xfrm>
              <a:off x="-3319415" y="399355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Numerieke 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 </a:t>
              </a:r>
            </a:p>
          </p:txBody>
        </p:sp>
        <p:sp>
          <p:nvSpPr>
            <p:cNvPr id="96" name="Ovaal 95">
              <a:extLst>
                <a:ext uri="{FF2B5EF4-FFF2-40B4-BE49-F238E27FC236}">
                  <a16:creationId xmlns:a16="http://schemas.microsoft.com/office/drawing/2014/main" id="{1D28DDA4-FB1F-482E-9766-2C4F07E6B025}"/>
                </a:ext>
              </a:extLst>
            </p:cNvPr>
            <p:cNvSpPr/>
            <p:nvPr userDrawn="1"/>
          </p:nvSpPr>
          <p:spPr>
            <a:xfrm>
              <a:off x="-3604183" y="399355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7</a:t>
              </a:r>
            </a:p>
          </p:txBody>
        </p:sp>
        <p:sp>
          <p:nvSpPr>
            <p:cNvPr id="97" name="Rechthoek 96">
              <a:extLst>
                <a:ext uri="{FF2B5EF4-FFF2-40B4-BE49-F238E27FC236}">
                  <a16:creationId xmlns:a16="http://schemas.microsoft.com/office/drawing/2014/main" id="{20E7273C-7F96-4BE3-ACE6-3FB22684A2DB}"/>
                </a:ext>
              </a:extLst>
            </p:cNvPr>
            <p:cNvSpPr/>
            <p:nvPr userDrawn="1"/>
          </p:nvSpPr>
          <p:spPr>
            <a:xfrm>
              <a:off x="-3325830" y="435289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+mj-lt"/>
                <a:buAutoNum type="alphaLcPeriod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Alfabetische 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 </a:t>
              </a:r>
            </a:p>
          </p:txBody>
        </p:sp>
        <p:sp>
          <p:nvSpPr>
            <p:cNvPr id="98" name="Ovaal 97">
              <a:extLst>
                <a:ext uri="{FF2B5EF4-FFF2-40B4-BE49-F238E27FC236}">
                  <a16:creationId xmlns:a16="http://schemas.microsoft.com/office/drawing/2014/main" id="{5E133574-4DBD-4113-8D1C-B3D48FFCC92D}"/>
                </a:ext>
              </a:extLst>
            </p:cNvPr>
            <p:cNvSpPr/>
            <p:nvPr userDrawn="1"/>
          </p:nvSpPr>
          <p:spPr>
            <a:xfrm>
              <a:off x="-3604183" y="435289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8</a:t>
              </a:r>
            </a:p>
          </p:txBody>
        </p:sp>
        <p:sp>
          <p:nvSpPr>
            <p:cNvPr id="99" name="Rechthoek 98">
              <a:extLst>
                <a:ext uri="{FF2B5EF4-FFF2-40B4-BE49-F238E27FC236}">
                  <a16:creationId xmlns:a16="http://schemas.microsoft.com/office/drawing/2014/main" id="{EC47D8A0-FFA9-4BFF-9D09-D2D4AC7A85BE}"/>
                </a:ext>
              </a:extLst>
            </p:cNvPr>
            <p:cNvSpPr/>
            <p:nvPr userDrawn="1"/>
          </p:nvSpPr>
          <p:spPr>
            <a:xfrm>
              <a:off x="-3319415" y="4712245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200" b="0" i="1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*Bronvermelding </a:t>
              </a:r>
            </a:p>
          </p:txBody>
        </p:sp>
        <p:sp>
          <p:nvSpPr>
            <p:cNvPr id="100" name="Ovaal 99">
              <a:extLst>
                <a:ext uri="{FF2B5EF4-FFF2-40B4-BE49-F238E27FC236}">
                  <a16:creationId xmlns:a16="http://schemas.microsoft.com/office/drawing/2014/main" id="{B40D3FC1-FB81-4517-B432-1B0B50C14F23}"/>
                </a:ext>
              </a:extLst>
            </p:cNvPr>
            <p:cNvSpPr/>
            <p:nvPr userDrawn="1"/>
          </p:nvSpPr>
          <p:spPr>
            <a:xfrm>
              <a:off x="-3604183" y="4712245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9</a:t>
              </a:r>
            </a:p>
          </p:txBody>
        </p:sp>
        <p:sp>
          <p:nvSpPr>
            <p:cNvPr id="101" name="Rechthoek 100">
              <a:extLst>
                <a:ext uri="{FF2B5EF4-FFF2-40B4-BE49-F238E27FC236}">
                  <a16:creationId xmlns:a16="http://schemas.microsoft.com/office/drawing/2014/main" id="{4D5331B2-A1AD-4A80-A17B-621D458C3C73}"/>
                </a:ext>
              </a:extLst>
            </p:cNvPr>
            <p:cNvSpPr/>
            <p:nvPr userDrawn="1"/>
          </p:nvSpPr>
          <p:spPr>
            <a:xfrm>
              <a:off x="-3319415" y="363420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Kop</a:t>
              </a:r>
            </a:p>
          </p:txBody>
        </p:sp>
        <p:sp>
          <p:nvSpPr>
            <p:cNvPr id="102" name="Rechthoek 101">
              <a:extLst>
                <a:ext uri="{FF2B5EF4-FFF2-40B4-BE49-F238E27FC236}">
                  <a16:creationId xmlns:a16="http://schemas.microsoft.com/office/drawing/2014/main" id="{DA33C558-5F87-4EE1-ADAD-F5161B122FB6}"/>
                </a:ext>
              </a:extLst>
            </p:cNvPr>
            <p:cNvSpPr/>
            <p:nvPr userDrawn="1"/>
          </p:nvSpPr>
          <p:spPr>
            <a:xfrm>
              <a:off x="-3786437" y="5124131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MEER WETEN?</a:t>
              </a:r>
              <a:b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Ga naar de tab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'SLIDEBUILDER’ </a:t>
              </a: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en klik</a:t>
              </a:r>
              <a:b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op de knop 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'Support &amp; Inspiratie'</a:t>
              </a:r>
            </a:p>
          </p:txBody>
        </p:sp>
        <p:grpSp>
          <p:nvGrpSpPr>
            <p:cNvPr id="103" name="ICOON_info">
              <a:extLst>
                <a:ext uri="{FF2B5EF4-FFF2-40B4-BE49-F238E27FC236}">
                  <a16:creationId xmlns:a16="http://schemas.microsoft.com/office/drawing/2014/main" id="{7984247C-E3E3-48CB-BC4B-8EDDA18CEFA7}"/>
                </a:ext>
              </a:extLst>
            </p:cNvPr>
            <p:cNvGrpSpPr/>
            <p:nvPr userDrawn="1"/>
          </p:nvGrpSpPr>
          <p:grpSpPr>
            <a:xfrm>
              <a:off x="-376736" y="5063968"/>
              <a:ext cx="283685" cy="283685"/>
              <a:chOff x="-510741" y="5913713"/>
              <a:chExt cx="267555" cy="267555"/>
            </a:xfrm>
          </p:grpSpPr>
          <p:sp>
            <p:nvSpPr>
              <p:cNvPr id="151" name="Ovaal 150">
                <a:extLst>
                  <a:ext uri="{FF2B5EF4-FFF2-40B4-BE49-F238E27FC236}">
                    <a16:creationId xmlns:a16="http://schemas.microsoft.com/office/drawing/2014/main" id="{D4A5879D-C0C7-4DE0-BA31-AFBCA7E069FD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52" name="Graphic 163" descr="Informatie">
                <a:extLst>
                  <a:ext uri="{FF2B5EF4-FFF2-40B4-BE49-F238E27FC236}">
                    <a16:creationId xmlns:a16="http://schemas.microsoft.com/office/drawing/2014/main" id="{DBB063A6-28C0-4B0D-8891-11E264382F92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04" name="VOORBEELD">
              <a:extLst>
                <a:ext uri="{FF2B5EF4-FFF2-40B4-BE49-F238E27FC236}">
                  <a16:creationId xmlns:a16="http://schemas.microsoft.com/office/drawing/2014/main" id="{0A3C34E1-CFA4-41D4-809F-743EB26953C6}"/>
                </a:ext>
              </a:extLst>
            </p:cNvPr>
            <p:cNvGrpSpPr/>
            <p:nvPr userDrawn="1"/>
          </p:nvGrpSpPr>
          <p:grpSpPr>
            <a:xfrm>
              <a:off x="-3605171" y="458674"/>
              <a:ext cx="3234311" cy="558875"/>
              <a:chOff x="-3605171" y="458674"/>
              <a:chExt cx="3234311" cy="558875"/>
            </a:xfrm>
          </p:grpSpPr>
          <p:sp>
            <p:nvSpPr>
              <p:cNvPr id="111" name="Rechthoek 110">
                <a:extLst>
                  <a:ext uri="{FF2B5EF4-FFF2-40B4-BE49-F238E27FC236}">
                    <a16:creationId xmlns:a16="http://schemas.microsoft.com/office/drawing/2014/main" id="{7A3EAB50-FF21-444B-9671-CA0727320005}"/>
                  </a:ext>
                </a:extLst>
              </p:cNvPr>
              <p:cNvSpPr/>
              <p:nvPr userDrawn="1"/>
            </p:nvSpPr>
            <p:spPr>
              <a:xfrm>
                <a:off x="-3604183" y="458674"/>
                <a:ext cx="393459" cy="184058"/>
              </a:xfrm>
              <a:prstGeom prst="rect">
                <a:avLst/>
              </a:prstGeom>
              <a:solidFill>
                <a:srgbClr val="F8F8F8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1800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Start</a:t>
                </a:r>
              </a:p>
            </p:txBody>
          </p:sp>
          <p:sp>
            <p:nvSpPr>
              <p:cNvPr id="112" name="Rechthoek 111">
                <a:extLst>
                  <a:ext uri="{FF2B5EF4-FFF2-40B4-BE49-F238E27FC236}">
                    <a16:creationId xmlns:a16="http://schemas.microsoft.com/office/drawing/2014/main" id="{E55962A9-F1A8-41E9-BC13-360A42E18F73}"/>
                  </a:ext>
                </a:extLst>
              </p:cNvPr>
              <p:cNvSpPr/>
              <p:nvPr userDrawn="1"/>
            </p:nvSpPr>
            <p:spPr>
              <a:xfrm>
                <a:off x="-3599184" y="621345"/>
                <a:ext cx="383782" cy="27171"/>
              </a:xfrm>
              <a:prstGeom prst="rect">
                <a:avLst/>
              </a:prstGeom>
              <a:solidFill>
                <a:srgbClr val="B7462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113" name="Groep 112">
                <a:extLst>
                  <a:ext uri="{FF2B5EF4-FFF2-40B4-BE49-F238E27FC236}">
                    <a16:creationId xmlns:a16="http://schemas.microsoft.com/office/drawing/2014/main" id="{4B013652-CA97-4730-8A4E-819E53A62B52}"/>
                  </a:ext>
                </a:extLst>
              </p:cNvPr>
              <p:cNvGrpSpPr/>
              <p:nvPr userDrawn="1"/>
            </p:nvGrpSpPr>
            <p:grpSpPr>
              <a:xfrm>
                <a:off x="-3386247" y="830871"/>
                <a:ext cx="139423" cy="109566"/>
                <a:chOff x="-2866744" y="827071"/>
                <a:chExt cx="168701" cy="132575"/>
              </a:xfrm>
            </p:grpSpPr>
            <p:grpSp>
              <p:nvGrpSpPr>
                <p:cNvPr id="144" name="Groep 143">
                  <a:extLst>
                    <a:ext uri="{FF2B5EF4-FFF2-40B4-BE49-F238E27FC236}">
                      <a16:creationId xmlns:a16="http://schemas.microsoft.com/office/drawing/2014/main" id="{E49EC4AE-3C45-44BE-B37A-A61DD008729E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146" name="Rechte verbindingslijn 145">
                    <a:extLst>
                      <a:ext uri="{FF2B5EF4-FFF2-40B4-BE49-F238E27FC236}">
                        <a16:creationId xmlns:a16="http://schemas.microsoft.com/office/drawing/2014/main" id="{71C885FB-CB14-4B44-A463-1D87A70ADC8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7" name="Rechte verbindingslijn 146">
                    <a:extLst>
                      <a:ext uri="{FF2B5EF4-FFF2-40B4-BE49-F238E27FC236}">
                        <a16:creationId xmlns:a16="http://schemas.microsoft.com/office/drawing/2014/main" id="{F0353796-5C11-4F36-AC78-A58BEAC37C9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8" name="Rechte verbindingslijn 147">
                    <a:extLst>
                      <a:ext uri="{FF2B5EF4-FFF2-40B4-BE49-F238E27FC236}">
                        <a16:creationId xmlns:a16="http://schemas.microsoft.com/office/drawing/2014/main" id="{43E4FD67-33A0-4D9B-9F7E-11BAAD9DE0E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9" name="Rechte verbindingslijn 148">
                    <a:extLst>
                      <a:ext uri="{FF2B5EF4-FFF2-40B4-BE49-F238E27FC236}">
                        <a16:creationId xmlns:a16="http://schemas.microsoft.com/office/drawing/2014/main" id="{A6A91448-493B-44BB-87D9-E8E9A4FA71E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0" name="Rechte verbindingslijn 149">
                    <a:extLst>
                      <a:ext uri="{FF2B5EF4-FFF2-40B4-BE49-F238E27FC236}">
                        <a16:creationId xmlns:a16="http://schemas.microsoft.com/office/drawing/2014/main" id="{81958A12-F1A8-44CA-803B-69B6E2E9EF0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145" name="Pijl: rechts 144">
                  <a:extLst>
                    <a:ext uri="{FF2B5EF4-FFF2-40B4-BE49-F238E27FC236}">
                      <a16:creationId xmlns:a16="http://schemas.microsoft.com/office/drawing/2014/main" id="{16B69E86-DCE5-40DC-B5BC-0D9533094AEC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14" name="Groep 113">
                <a:extLst>
                  <a:ext uri="{FF2B5EF4-FFF2-40B4-BE49-F238E27FC236}">
                    <a16:creationId xmlns:a16="http://schemas.microsoft.com/office/drawing/2014/main" id="{569E2761-F813-4B6B-B5E4-D8F6D163699C}"/>
                  </a:ext>
                </a:extLst>
              </p:cNvPr>
              <p:cNvGrpSpPr/>
              <p:nvPr userDrawn="1"/>
            </p:nvGrpSpPr>
            <p:grpSpPr>
              <a:xfrm>
                <a:off x="-3605171" y="830871"/>
                <a:ext cx="139423" cy="109566"/>
                <a:chOff x="-2866744" y="518074"/>
                <a:chExt cx="168701" cy="132575"/>
              </a:xfrm>
            </p:grpSpPr>
            <p:grpSp>
              <p:nvGrpSpPr>
                <p:cNvPr id="137" name="Groep 136">
                  <a:extLst>
                    <a:ext uri="{FF2B5EF4-FFF2-40B4-BE49-F238E27FC236}">
                      <a16:creationId xmlns:a16="http://schemas.microsoft.com/office/drawing/2014/main" id="{D90FFFE9-9A68-47F2-B14C-D9B0AA3A0811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139" name="Rechte verbindingslijn 138">
                    <a:extLst>
                      <a:ext uri="{FF2B5EF4-FFF2-40B4-BE49-F238E27FC236}">
                        <a16:creationId xmlns:a16="http://schemas.microsoft.com/office/drawing/2014/main" id="{6586F801-1BD6-48DB-8226-C43411D29C2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0" name="Rechte verbindingslijn 139">
                    <a:extLst>
                      <a:ext uri="{FF2B5EF4-FFF2-40B4-BE49-F238E27FC236}">
                        <a16:creationId xmlns:a16="http://schemas.microsoft.com/office/drawing/2014/main" id="{62D77815-963A-4E6E-AE40-1BC8316454A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1" name="Rechte verbindingslijn 140">
                    <a:extLst>
                      <a:ext uri="{FF2B5EF4-FFF2-40B4-BE49-F238E27FC236}">
                        <a16:creationId xmlns:a16="http://schemas.microsoft.com/office/drawing/2014/main" id="{EB090EA0-08ED-489C-BC05-A0B5B6C2B5E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2" name="Rechte verbindingslijn 141">
                    <a:extLst>
                      <a:ext uri="{FF2B5EF4-FFF2-40B4-BE49-F238E27FC236}">
                        <a16:creationId xmlns:a16="http://schemas.microsoft.com/office/drawing/2014/main" id="{B6F9435C-92DF-4559-8243-096E98E0110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3" name="Rechte verbindingslijn 142">
                    <a:extLst>
                      <a:ext uri="{FF2B5EF4-FFF2-40B4-BE49-F238E27FC236}">
                        <a16:creationId xmlns:a16="http://schemas.microsoft.com/office/drawing/2014/main" id="{E936F4B0-2BCA-4FE0-814A-C24A460BE14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138" name="Pijl: rechts 137">
                  <a:extLst>
                    <a:ext uri="{FF2B5EF4-FFF2-40B4-BE49-F238E27FC236}">
                      <a16:creationId xmlns:a16="http://schemas.microsoft.com/office/drawing/2014/main" id="{CB716D36-A5AD-46FE-ACAB-03EA597721CC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cxnSp>
            <p:nvCxnSpPr>
              <p:cNvPr id="115" name="Rechte verbindingslijn 114">
                <a:extLst>
                  <a:ext uri="{FF2B5EF4-FFF2-40B4-BE49-F238E27FC236}">
                    <a16:creationId xmlns:a16="http://schemas.microsoft.com/office/drawing/2014/main" id="{3B2CA2E4-F81B-4CD9-94B7-A276CD656D0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459956" y="588169"/>
                <a:ext cx="547687" cy="219076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16" name="Rechte verbindingslijn 115">
                <a:extLst>
                  <a:ext uri="{FF2B5EF4-FFF2-40B4-BE49-F238E27FC236}">
                    <a16:creationId xmlns:a16="http://schemas.microsoft.com/office/drawing/2014/main" id="{FB9A8526-58B5-4B10-9AF8-4DEE73853CA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224213" y="828675"/>
                <a:ext cx="319088" cy="0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sp>
            <p:nvSpPr>
              <p:cNvPr id="117" name="Rechthoek 116">
                <a:extLst>
                  <a:ext uri="{FF2B5EF4-FFF2-40B4-BE49-F238E27FC236}">
                    <a16:creationId xmlns:a16="http://schemas.microsoft.com/office/drawing/2014/main" id="{44E733AA-9F3E-4FE7-B1C6-3795CFB551CC}"/>
                  </a:ext>
                </a:extLst>
              </p:cNvPr>
              <p:cNvSpPr/>
              <p:nvPr userDrawn="1"/>
            </p:nvSpPr>
            <p:spPr>
              <a:xfrm>
                <a:off x="-2559903" y="512179"/>
                <a:ext cx="2189042" cy="15108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Tekstniveau omhoog</a:t>
                </a:r>
              </a:p>
            </p:txBody>
          </p:sp>
          <p:sp>
            <p:nvSpPr>
              <p:cNvPr id="118" name="Rechthoek 117">
                <a:extLst>
                  <a:ext uri="{FF2B5EF4-FFF2-40B4-BE49-F238E27FC236}">
                    <a16:creationId xmlns:a16="http://schemas.microsoft.com/office/drawing/2014/main" id="{3B771A4D-8A3D-4DE9-B299-17F5FEEC3596}"/>
                  </a:ext>
                </a:extLst>
              </p:cNvPr>
              <p:cNvSpPr/>
              <p:nvPr userDrawn="1"/>
            </p:nvSpPr>
            <p:spPr>
              <a:xfrm>
                <a:off x="-2559903" y="819562"/>
                <a:ext cx="2189043" cy="142202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Tekstniveau omlaag</a:t>
                </a:r>
              </a:p>
            </p:txBody>
          </p:sp>
          <p:grpSp>
            <p:nvGrpSpPr>
              <p:cNvPr id="119" name="Groep 118">
                <a:extLst>
                  <a:ext uri="{FF2B5EF4-FFF2-40B4-BE49-F238E27FC236}">
                    <a16:creationId xmlns:a16="http://schemas.microsoft.com/office/drawing/2014/main" id="{F04B8B8D-DCA7-4E96-ABCC-AC528467C009}"/>
                  </a:ext>
                </a:extLst>
              </p:cNvPr>
              <p:cNvGrpSpPr/>
              <p:nvPr userDrawn="1"/>
            </p:nvGrpSpPr>
            <p:grpSpPr>
              <a:xfrm>
                <a:off x="-2916763" y="769168"/>
                <a:ext cx="268738" cy="248381"/>
                <a:chOff x="-2916763" y="769168"/>
                <a:chExt cx="268738" cy="248381"/>
              </a:xfrm>
            </p:grpSpPr>
            <p:sp>
              <p:nvSpPr>
                <p:cNvPr id="129" name="Rechthoek 128">
                  <a:extLst>
                    <a:ext uri="{FF2B5EF4-FFF2-40B4-BE49-F238E27FC236}">
                      <a16:creationId xmlns:a16="http://schemas.microsoft.com/office/drawing/2014/main" id="{EA30453F-E719-41B5-BF97-ABBB8DD64BEF}"/>
                    </a:ext>
                  </a:extLst>
                </p:cNvPr>
                <p:cNvSpPr/>
                <p:nvPr userDrawn="1"/>
              </p:nvSpPr>
              <p:spPr>
                <a:xfrm>
                  <a:off x="-2916763" y="769168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130" name="Groep 129">
                  <a:extLst>
                    <a:ext uri="{FF2B5EF4-FFF2-40B4-BE49-F238E27FC236}">
                      <a16:creationId xmlns:a16="http://schemas.microsoft.com/office/drawing/2014/main" id="{3E605C66-C9EB-4918-AA2E-7D8AB94B2C1C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132" name="Rechte verbindingslijn 131">
                    <a:extLst>
                      <a:ext uri="{FF2B5EF4-FFF2-40B4-BE49-F238E27FC236}">
                        <a16:creationId xmlns:a16="http://schemas.microsoft.com/office/drawing/2014/main" id="{CC2583E0-734C-42A9-9F8C-B1C8F88C34C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3" name="Rechte verbindingslijn 132">
                    <a:extLst>
                      <a:ext uri="{FF2B5EF4-FFF2-40B4-BE49-F238E27FC236}">
                        <a16:creationId xmlns:a16="http://schemas.microsoft.com/office/drawing/2014/main" id="{14B8C9A6-3499-49F6-AFAF-4C9493583B3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4" name="Rechte verbindingslijn 133">
                    <a:extLst>
                      <a:ext uri="{FF2B5EF4-FFF2-40B4-BE49-F238E27FC236}">
                        <a16:creationId xmlns:a16="http://schemas.microsoft.com/office/drawing/2014/main" id="{47F061A8-8A38-4E2C-8E3F-ED450EC6090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5" name="Rechte verbindingslijn 134">
                    <a:extLst>
                      <a:ext uri="{FF2B5EF4-FFF2-40B4-BE49-F238E27FC236}">
                        <a16:creationId xmlns:a16="http://schemas.microsoft.com/office/drawing/2014/main" id="{43594370-801D-4F2A-AC8E-9C4D33AE4EE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6" name="Rechte verbindingslijn 135">
                    <a:extLst>
                      <a:ext uri="{FF2B5EF4-FFF2-40B4-BE49-F238E27FC236}">
                        <a16:creationId xmlns:a16="http://schemas.microsoft.com/office/drawing/2014/main" id="{21596418-03BE-4D0F-A52F-9CDB88828B2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131" name="Pijl: rechts 130">
                  <a:extLst>
                    <a:ext uri="{FF2B5EF4-FFF2-40B4-BE49-F238E27FC236}">
                      <a16:creationId xmlns:a16="http://schemas.microsoft.com/office/drawing/2014/main" id="{F6F900C4-0C4C-4917-A22D-59847977C036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20" name="Groep 119">
                <a:extLst>
                  <a:ext uri="{FF2B5EF4-FFF2-40B4-BE49-F238E27FC236}">
                    <a16:creationId xmlns:a16="http://schemas.microsoft.com/office/drawing/2014/main" id="{4745D2DD-3CD8-48BA-AF7C-F4E8BE4BEE97}"/>
                  </a:ext>
                </a:extLst>
              </p:cNvPr>
              <p:cNvGrpSpPr/>
              <p:nvPr userDrawn="1"/>
            </p:nvGrpSpPr>
            <p:grpSpPr>
              <a:xfrm>
                <a:off x="-2916763" y="460171"/>
                <a:ext cx="268738" cy="248381"/>
                <a:chOff x="-2916763" y="460171"/>
                <a:chExt cx="268738" cy="248381"/>
              </a:xfrm>
            </p:grpSpPr>
            <p:sp>
              <p:nvSpPr>
                <p:cNvPr id="121" name="Rechthoek 120">
                  <a:extLst>
                    <a:ext uri="{FF2B5EF4-FFF2-40B4-BE49-F238E27FC236}">
                      <a16:creationId xmlns:a16="http://schemas.microsoft.com/office/drawing/2014/main" id="{6FF4A65A-C4CF-4D9E-A0E3-1A434C942ED1}"/>
                    </a:ext>
                  </a:extLst>
                </p:cNvPr>
                <p:cNvSpPr/>
                <p:nvPr userDrawn="1"/>
              </p:nvSpPr>
              <p:spPr>
                <a:xfrm>
                  <a:off x="-2916763" y="460171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122" name="Groep 121">
                  <a:extLst>
                    <a:ext uri="{FF2B5EF4-FFF2-40B4-BE49-F238E27FC236}">
                      <a16:creationId xmlns:a16="http://schemas.microsoft.com/office/drawing/2014/main" id="{D8C07821-423B-48CF-9158-3D8843B7C8B9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124" name="Rechte verbindingslijn 123">
                    <a:extLst>
                      <a:ext uri="{FF2B5EF4-FFF2-40B4-BE49-F238E27FC236}">
                        <a16:creationId xmlns:a16="http://schemas.microsoft.com/office/drawing/2014/main" id="{445F03D2-4843-45FE-B137-704BC69F6FC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25" name="Rechte verbindingslijn 124">
                    <a:extLst>
                      <a:ext uri="{FF2B5EF4-FFF2-40B4-BE49-F238E27FC236}">
                        <a16:creationId xmlns:a16="http://schemas.microsoft.com/office/drawing/2014/main" id="{6EE0ECCF-A8F4-40D9-9765-54092FC3586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26" name="Rechte verbindingslijn 125">
                    <a:extLst>
                      <a:ext uri="{FF2B5EF4-FFF2-40B4-BE49-F238E27FC236}">
                        <a16:creationId xmlns:a16="http://schemas.microsoft.com/office/drawing/2014/main" id="{1DD7AAA6-33C8-42B2-B4D5-C8C0A87BD43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27" name="Rechte verbindingslijn 126">
                    <a:extLst>
                      <a:ext uri="{FF2B5EF4-FFF2-40B4-BE49-F238E27FC236}">
                        <a16:creationId xmlns:a16="http://schemas.microsoft.com/office/drawing/2014/main" id="{1C463A8D-FCB6-4357-A718-49F831B39E4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28" name="Rechte verbindingslijn 127">
                    <a:extLst>
                      <a:ext uri="{FF2B5EF4-FFF2-40B4-BE49-F238E27FC236}">
                        <a16:creationId xmlns:a16="http://schemas.microsoft.com/office/drawing/2014/main" id="{E8AF8BAF-DE53-4259-B86E-E4FB5728B33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123" name="Pijl: rechts 122">
                  <a:extLst>
                    <a:ext uri="{FF2B5EF4-FFF2-40B4-BE49-F238E27FC236}">
                      <a16:creationId xmlns:a16="http://schemas.microsoft.com/office/drawing/2014/main" id="{891F1C3E-01AB-4580-9AB4-73A651BD868E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105" name="Groep 104">
              <a:extLst>
                <a:ext uri="{FF2B5EF4-FFF2-40B4-BE49-F238E27FC236}">
                  <a16:creationId xmlns:a16="http://schemas.microsoft.com/office/drawing/2014/main" id="{1F57F321-1442-44E9-A8F8-EB88B16656D0}"/>
                </a:ext>
              </a:extLst>
            </p:cNvPr>
            <p:cNvGrpSpPr/>
            <p:nvPr userDrawn="1"/>
          </p:nvGrpSpPr>
          <p:grpSpPr>
            <a:xfrm>
              <a:off x="-938434" y="5326819"/>
              <a:ext cx="627798" cy="576693"/>
              <a:chOff x="-1753862" y="6112775"/>
              <a:chExt cx="759635" cy="697798"/>
            </a:xfrm>
          </p:grpSpPr>
          <p:grpSp>
            <p:nvGrpSpPr>
              <p:cNvPr id="106" name="Inspireren">
                <a:extLst>
                  <a:ext uri="{FF2B5EF4-FFF2-40B4-BE49-F238E27FC236}">
                    <a16:creationId xmlns:a16="http://schemas.microsoft.com/office/drawing/2014/main" id="{5E07524D-53F4-42C2-95C4-EA18DE393AC1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-1484858" y="6112775"/>
                <a:ext cx="205431" cy="293286"/>
                <a:chOff x="4768" y="2783"/>
                <a:chExt cx="788" cy="1125"/>
              </a:xfrm>
              <a:gradFill>
                <a:gsLst>
                  <a:gs pos="0">
                    <a:srgbClr val="9D9FA1"/>
                  </a:gs>
                  <a:gs pos="70000">
                    <a:srgbClr val="211F26"/>
                  </a:gs>
                </a:gsLst>
                <a:lin ang="2700000" scaled="0"/>
              </a:gradFill>
            </p:grpSpPr>
            <p:sp>
              <p:nvSpPr>
                <p:cNvPr id="108" name="Freeform 12">
                  <a:extLst>
                    <a:ext uri="{FF2B5EF4-FFF2-40B4-BE49-F238E27FC236}">
                      <a16:creationId xmlns:a16="http://schemas.microsoft.com/office/drawing/2014/main" id="{56CEF452-8D66-4E89-9C29-1BDBF2DA4B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1" y="3186"/>
                  <a:ext cx="319" cy="288"/>
                </a:xfrm>
                <a:custGeom>
                  <a:avLst/>
                  <a:gdLst>
                    <a:gd name="T0" fmla="*/ 220 w 319"/>
                    <a:gd name="T1" fmla="*/ 288 h 288"/>
                    <a:gd name="T2" fmla="*/ 107 w 319"/>
                    <a:gd name="T3" fmla="*/ 288 h 288"/>
                    <a:gd name="T4" fmla="*/ 0 w 319"/>
                    <a:gd name="T5" fmla="*/ 0 h 288"/>
                    <a:gd name="T6" fmla="*/ 319 w 319"/>
                    <a:gd name="T7" fmla="*/ 0 h 288"/>
                    <a:gd name="T8" fmla="*/ 220 w 319"/>
                    <a:gd name="T9" fmla="*/ 28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9" h="288">
                      <a:moveTo>
                        <a:pt x="220" y="288"/>
                      </a:moveTo>
                      <a:lnTo>
                        <a:pt x="107" y="288"/>
                      </a:lnTo>
                      <a:lnTo>
                        <a:pt x="0" y="0"/>
                      </a:lnTo>
                      <a:lnTo>
                        <a:pt x="319" y="0"/>
                      </a:lnTo>
                      <a:lnTo>
                        <a:pt x="220" y="288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109" name="Freeform 13">
                  <a:extLst>
                    <a:ext uri="{FF2B5EF4-FFF2-40B4-BE49-F238E27FC236}">
                      <a16:creationId xmlns:a16="http://schemas.microsoft.com/office/drawing/2014/main" id="{3BF94663-B948-4147-97C5-89551A12FF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2" y="3796"/>
                  <a:ext cx="282" cy="112"/>
                </a:xfrm>
                <a:custGeom>
                  <a:avLst/>
                  <a:gdLst>
                    <a:gd name="T0" fmla="*/ 229 w 251"/>
                    <a:gd name="T1" fmla="*/ 70 h 100"/>
                    <a:gd name="T2" fmla="*/ 229 w 251"/>
                    <a:gd name="T3" fmla="*/ 69 h 100"/>
                    <a:gd name="T4" fmla="*/ 251 w 251"/>
                    <a:gd name="T5" fmla="*/ 0 h 100"/>
                    <a:gd name="T6" fmla="*/ 0 w 251"/>
                    <a:gd name="T7" fmla="*/ 0 h 100"/>
                    <a:gd name="T8" fmla="*/ 22 w 251"/>
                    <a:gd name="T9" fmla="*/ 69 h 100"/>
                    <a:gd name="T10" fmla="*/ 63 w 251"/>
                    <a:gd name="T11" fmla="*/ 100 h 100"/>
                    <a:gd name="T12" fmla="*/ 188 w 251"/>
                    <a:gd name="T13" fmla="*/ 100 h 100"/>
                    <a:gd name="T14" fmla="*/ 229 w 251"/>
                    <a:gd name="T15" fmla="*/ 71 h 100"/>
                    <a:gd name="T16" fmla="*/ 229 w 251"/>
                    <a:gd name="T17" fmla="*/ 71 h 100"/>
                    <a:gd name="T18" fmla="*/ 229 w 251"/>
                    <a:gd name="T19" fmla="*/ 7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1" h="100">
                      <a:moveTo>
                        <a:pt x="229" y="70"/>
                      </a:moveTo>
                      <a:cubicBezTo>
                        <a:pt x="229" y="70"/>
                        <a:pt x="229" y="69"/>
                        <a:pt x="229" y="69"/>
                      </a:cubicBezTo>
                      <a:cubicBezTo>
                        <a:pt x="251" y="0"/>
                        <a:pt x="251" y="0"/>
                        <a:pt x="25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7" y="87"/>
                        <a:pt x="44" y="100"/>
                        <a:pt x="63" y="100"/>
                      </a:cubicBezTo>
                      <a:cubicBezTo>
                        <a:pt x="188" y="100"/>
                        <a:pt x="188" y="100"/>
                        <a:pt x="188" y="100"/>
                      </a:cubicBezTo>
                      <a:cubicBezTo>
                        <a:pt x="207" y="100"/>
                        <a:pt x="223" y="88"/>
                        <a:pt x="229" y="71"/>
                      </a:cubicBezTo>
                      <a:cubicBezTo>
                        <a:pt x="229" y="71"/>
                        <a:pt x="229" y="71"/>
                        <a:pt x="229" y="71"/>
                      </a:cubicBezTo>
                      <a:lnTo>
                        <a:pt x="229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110" name="Freeform 14">
                  <a:extLst>
                    <a:ext uri="{FF2B5EF4-FFF2-40B4-BE49-F238E27FC236}">
                      <a16:creationId xmlns:a16="http://schemas.microsoft.com/office/drawing/2014/main" id="{B6C42E4B-D2DA-469B-8AE2-311B8E9A8FA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68" y="2783"/>
                  <a:ext cx="788" cy="966"/>
                </a:xfrm>
                <a:custGeom>
                  <a:avLst/>
                  <a:gdLst>
                    <a:gd name="T0" fmla="*/ 351 w 702"/>
                    <a:gd name="T1" fmla="*/ 0 h 860"/>
                    <a:gd name="T2" fmla="*/ 0 w 702"/>
                    <a:gd name="T3" fmla="*/ 351 h 860"/>
                    <a:gd name="T4" fmla="*/ 134 w 702"/>
                    <a:gd name="T5" fmla="*/ 627 h 860"/>
                    <a:gd name="T6" fmla="*/ 165 w 702"/>
                    <a:gd name="T7" fmla="*/ 718 h 860"/>
                    <a:gd name="T8" fmla="*/ 266 w 702"/>
                    <a:gd name="T9" fmla="*/ 718 h 860"/>
                    <a:gd name="T10" fmla="*/ 266 w 702"/>
                    <a:gd name="T11" fmla="*/ 718 h 860"/>
                    <a:gd name="T12" fmla="*/ 434 w 702"/>
                    <a:gd name="T13" fmla="*/ 718 h 860"/>
                    <a:gd name="T14" fmla="*/ 419 w 702"/>
                    <a:gd name="T15" fmla="*/ 760 h 860"/>
                    <a:gd name="T16" fmla="*/ 284 w 702"/>
                    <a:gd name="T17" fmla="*/ 760 h 860"/>
                    <a:gd name="T18" fmla="*/ 284 w 702"/>
                    <a:gd name="T19" fmla="*/ 760 h 860"/>
                    <a:gd name="T20" fmla="*/ 179 w 702"/>
                    <a:gd name="T21" fmla="*/ 760 h 860"/>
                    <a:gd name="T22" fmla="*/ 212 w 702"/>
                    <a:gd name="T23" fmla="*/ 860 h 860"/>
                    <a:gd name="T24" fmla="*/ 212 w 702"/>
                    <a:gd name="T25" fmla="*/ 860 h 860"/>
                    <a:gd name="T26" fmla="*/ 216 w 702"/>
                    <a:gd name="T27" fmla="*/ 860 h 860"/>
                    <a:gd name="T28" fmla="*/ 488 w 702"/>
                    <a:gd name="T29" fmla="*/ 860 h 860"/>
                    <a:gd name="T30" fmla="*/ 491 w 702"/>
                    <a:gd name="T31" fmla="*/ 860 h 860"/>
                    <a:gd name="T32" fmla="*/ 570 w 702"/>
                    <a:gd name="T33" fmla="*/ 625 h 860"/>
                    <a:gd name="T34" fmla="*/ 702 w 702"/>
                    <a:gd name="T35" fmla="*/ 351 h 860"/>
                    <a:gd name="T36" fmla="*/ 351 w 702"/>
                    <a:gd name="T37" fmla="*/ 0 h 860"/>
                    <a:gd name="T38" fmla="*/ 587 w 702"/>
                    <a:gd name="T39" fmla="*/ 438 h 860"/>
                    <a:gd name="T40" fmla="*/ 485 w 702"/>
                    <a:gd name="T41" fmla="*/ 563 h 860"/>
                    <a:gd name="T42" fmla="*/ 454 w 702"/>
                    <a:gd name="T43" fmla="*/ 658 h 860"/>
                    <a:gd name="T44" fmla="*/ 250 w 702"/>
                    <a:gd name="T45" fmla="*/ 658 h 860"/>
                    <a:gd name="T46" fmla="*/ 219 w 702"/>
                    <a:gd name="T47" fmla="*/ 565 h 860"/>
                    <a:gd name="T48" fmla="*/ 115 w 702"/>
                    <a:gd name="T49" fmla="*/ 439 h 860"/>
                    <a:gd name="T50" fmla="*/ 99 w 702"/>
                    <a:gd name="T51" fmla="*/ 351 h 860"/>
                    <a:gd name="T52" fmla="*/ 351 w 702"/>
                    <a:gd name="T53" fmla="*/ 99 h 860"/>
                    <a:gd name="T54" fmla="*/ 603 w 702"/>
                    <a:gd name="T55" fmla="*/ 351 h 860"/>
                    <a:gd name="T56" fmla="*/ 587 w 702"/>
                    <a:gd name="T57" fmla="*/ 438 h 8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702" h="860">
                      <a:moveTo>
                        <a:pt x="351" y="0"/>
                      </a:moveTo>
                      <a:cubicBezTo>
                        <a:pt x="157" y="0"/>
                        <a:pt x="0" y="157"/>
                        <a:pt x="0" y="351"/>
                      </a:cubicBezTo>
                      <a:cubicBezTo>
                        <a:pt x="0" y="463"/>
                        <a:pt x="52" y="562"/>
                        <a:pt x="134" y="627"/>
                      </a:cubicBezTo>
                      <a:cubicBezTo>
                        <a:pt x="165" y="718"/>
                        <a:pt x="165" y="718"/>
                        <a:pt x="165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434" y="718"/>
                        <a:pt x="434" y="718"/>
                        <a:pt x="434" y="718"/>
                      </a:cubicBezTo>
                      <a:cubicBezTo>
                        <a:pt x="419" y="760"/>
                        <a:pt x="419" y="760"/>
                        <a:pt x="419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179" y="760"/>
                        <a:pt x="179" y="760"/>
                        <a:pt x="179" y="7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6" y="860"/>
                        <a:pt x="216" y="860"/>
                        <a:pt x="216" y="860"/>
                      </a:cubicBezTo>
                      <a:cubicBezTo>
                        <a:pt x="488" y="860"/>
                        <a:pt x="488" y="860"/>
                        <a:pt x="488" y="860"/>
                      </a:cubicBezTo>
                      <a:cubicBezTo>
                        <a:pt x="491" y="860"/>
                        <a:pt x="491" y="860"/>
                        <a:pt x="491" y="860"/>
                      </a:cubicBezTo>
                      <a:cubicBezTo>
                        <a:pt x="570" y="625"/>
                        <a:pt x="570" y="625"/>
                        <a:pt x="570" y="625"/>
                      </a:cubicBezTo>
                      <a:cubicBezTo>
                        <a:pt x="651" y="560"/>
                        <a:pt x="702" y="461"/>
                        <a:pt x="702" y="351"/>
                      </a:cubicBezTo>
                      <a:cubicBezTo>
                        <a:pt x="702" y="157"/>
                        <a:pt x="545" y="0"/>
                        <a:pt x="351" y="0"/>
                      </a:cubicBezTo>
                      <a:close/>
                      <a:moveTo>
                        <a:pt x="587" y="438"/>
                      </a:moveTo>
                      <a:cubicBezTo>
                        <a:pt x="568" y="490"/>
                        <a:pt x="531" y="534"/>
                        <a:pt x="485" y="563"/>
                      </a:cubicBezTo>
                      <a:cubicBezTo>
                        <a:pt x="454" y="658"/>
                        <a:pt x="454" y="658"/>
                        <a:pt x="454" y="658"/>
                      </a:cubicBezTo>
                      <a:cubicBezTo>
                        <a:pt x="250" y="658"/>
                        <a:pt x="250" y="658"/>
                        <a:pt x="250" y="658"/>
                      </a:cubicBezTo>
                      <a:cubicBezTo>
                        <a:pt x="219" y="565"/>
                        <a:pt x="219" y="565"/>
                        <a:pt x="219" y="565"/>
                      </a:cubicBezTo>
                      <a:cubicBezTo>
                        <a:pt x="172" y="536"/>
                        <a:pt x="135" y="491"/>
                        <a:pt x="115" y="439"/>
                      </a:cubicBezTo>
                      <a:cubicBezTo>
                        <a:pt x="105" y="411"/>
                        <a:pt x="99" y="382"/>
                        <a:pt x="99" y="351"/>
                      </a:cubicBezTo>
                      <a:cubicBezTo>
                        <a:pt x="99" y="212"/>
                        <a:pt x="212" y="99"/>
                        <a:pt x="351" y="99"/>
                      </a:cubicBezTo>
                      <a:cubicBezTo>
                        <a:pt x="490" y="99"/>
                        <a:pt x="603" y="212"/>
                        <a:pt x="603" y="351"/>
                      </a:cubicBezTo>
                      <a:cubicBezTo>
                        <a:pt x="603" y="381"/>
                        <a:pt x="597" y="411"/>
                        <a:pt x="587" y="4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</p:grpSp>
          <p:sp>
            <p:nvSpPr>
              <p:cNvPr id="107" name="Tekstvak 106">
                <a:extLst>
                  <a:ext uri="{FF2B5EF4-FFF2-40B4-BE49-F238E27FC236}">
                    <a16:creationId xmlns:a16="http://schemas.microsoft.com/office/drawing/2014/main" id="{A5E58528-A958-4931-91EB-E4CB79242AF5}"/>
                  </a:ext>
                </a:extLst>
              </p:cNvPr>
              <p:cNvSpPr txBox="1"/>
              <p:nvPr userDrawn="1"/>
            </p:nvSpPr>
            <p:spPr>
              <a:xfrm>
                <a:off x="-1753862" y="6420664"/>
                <a:ext cx="759635" cy="389909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Support &amp;</a:t>
                </a:r>
                <a:b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Inspiratie</a:t>
                </a:r>
              </a:p>
            </p:txBody>
          </p:sp>
        </p:grpSp>
      </p:grpSp>
      <p:sp>
        <p:nvSpPr>
          <p:cNvPr id="12" name="- INFO">
            <a:extLst>
              <a:ext uri="{FF2B5EF4-FFF2-40B4-BE49-F238E27FC236}">
                <a16:creationId xmlns:a16="http://schemas.microsoft.com/office/drawing/2014/main" id="{618D8543-DAE1-4890-8399-868CB9C8A47A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tabel</a:t>
            </a:r>
          </a:p>
        </p:txBody>
      </p:sp>
      <p:sp>
        <p:nvSpPr>
          <p:cNvPr id="154" name="tabel">
            <a:extLst>
              <a:ext uri="{FF2B5EF4-FFF2-40B4-BE49-F238E27FC236}">
                <a16:creationId xmlns:a16="http://schemas.microsoft.com/office/drawing/2014/main" id="{F82164A6-565A-48A6-BC4C-BDC6BA8FBEAE}"/>
              </a:ext>
            </a:extLst>
          </p:cNvPr>
          <p:cNvSpPr>
            <a:spLocks noGrp="1"/>
          </p:cNvSpPr>
          <p:nvPr>
            <p:ph type="tbl" sz="quarter" idx="16" hasCustomPrompt="1"/>
          </p:nvPr>
        </p:nvSpPr>
        <p:spPr>
          <a:xfrm>
            <a:off x="534988" y="1963738"/>
            <a:ext cx="11109323" cy="4346200"/>
          </a:xfrm>
        </p:spPr>
        <p:txBody>
          <a:bodyPr bIns="126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tabel in te voegen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8" y="722568"/>
            <a:ext cx="11109323" cy="709102"/>
          </a:xfrm>
        </p:spPr>
        <p:txBody>
          <a:bodyPr/>
          <a:lstStyle/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 dirty="0"/>
              <a:t>Erasmus University Rotterdam 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8297504A-5DF6-4825-A12F-63E66BDBEE7E}" type="datetime1">
              <a:rPr lang="nl-NL" smtClean="0"/>
              <a:t>27-1-2021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18494467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" name="- INSTRUCTIES">
            <a:extLst>
              <a:ext uri="{FF2B5EF4-FFF2-40B4-BE49-F238E27FC236}">
                <a16:creationId xmlns:a16="http://schemas.microsoft.com/office/drawing/2014/main" id="{A86ACC4A-2AB4-43EB-9FEA-242DF0DF4EB6}"/>
              </a:ext>
            </a:extLst>
          </p:cNvPr>
          <p:cNvGrpSpPr/>
          <p:nvPr userDrawn="1"/>
        </p:nvGrpSpPr>
        <p:grpSpPr>
          <a:xfrm>
            <a:off x="12377595" y="0"/>
            <a:ext cx="3693386" cy="6285411"/>
            <a:chOff x="-3786437" y="0"/>
            <a:chExt cx="3693386" cy="6285411"/>
          </a:xfrm>
        </p:grpSpPr>
        <p:sp>
          <p:nvSpPr>
            <p:cNvPr id="84" name="Rechthoek 83">
              <a:extLst>
                <a:ext uri="{FF2B5EF4-FFF2-40B4-BE49-F238E27FC236}">
                  <a16:creationId xmlns:a16="http://schemas.microsoft.com/office/drawing/2014/main" id="{85EE2AF6-919A-4A29-9186-904BDBCF8B7A}"/>
                </a:ext>
              </a:extLst>
            </p:cNvPr>
            <p:cNvSpPr/>
            <p:nvPr userDrawn="1"/>
          </p:nvSpPr>
          <p:spPr>
            <a:xfrm>
              <a:off x="-3786165" y="0"/>
              <a:ext cx="3593091" cy="5743719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VIDEO invoegen/opmaken</a:t>
              </a:r>
            </a:p>
          </p:txBody>
        </p:sp>
        <p:sp>
          <p:nvSpPr>
            <p:cNvPr id="85" name="Ovaal 84">
              <a:extLst>
                <a:ext uri="{FF2B5EF4-FFF2-40B4-BE49-F238E27FC236}">
                  <a16:creationId xmlns:a16="http://schemas.microsoft.com/office/drawing/2014/main" id="{8C020207-6690-4A22-8EDB-592CFA923AE6}"/>
                </a:ext>
              </a:extLst>
            </p:cNvPr>
            <p:cNvSpPr/>
            <p:nvPr userDrawn="1"/>
          </p:nvSpPr>
          <p:spPr>
            <a:xfrm>
              <a:off x="-3603587" y="46532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86" name="Rechthoek 85">
              <a:extLst>
                <a:ext uri="{FF2B5EF4-FFF2-40B4-BE49-F238E27FC236}">
                  <a16:creationId xmlns:a16="http://schemas.microsoft.com/office/drawing/2014/main" id="{7A916EC8-8D16-45A0-804D-B9371F255E14}"/>
                </a:ext>
              </a:extLst>
            </p:cNvPr>
            <p:cNvSpPr/>
            <p:nvPr userDrawn="1"/>
          </p:nvSpPr>
          <p:spPr>
            <a:xfrm>
              <a:off x="-3319415" y="465324"/>
              <a:ext cx="2944682" cy="65802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Wanneer nodig, verwijder de bestaande video d.m.v. de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‘Backspace toets’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Klik op het pictogram om een nieuwe video in te voegen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(zie onderstaand voorbeeld)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87" name="Ovaal 86">
              <a:extLst>
                <a:ext uri="{FF2B5EF4-FFF2-40B4-BE49-F238E27FC236}">
                  <a16:creationId xmlns:a16="http://schemas.microsoft.com/office/drawing/2014/main" id="{E7DCDC82-13A8-4188-B304-65AE2C175E33}"/>
                </a:ext>
              </a:extLst>
            </p:cNvPr>
            <p:cNvSpPr/>
            <p:nvPr userDrawn="1"/>
          </p:nvSpPr>
          <p:spPr>
            <a:xfrm>
              <a:off x="-3603587" y="172970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88" name="Rechthoek 87">
              <a:extLst>
                <a:ext uri="{FF2B5EF4-FFF2-40B4-BE49-F238E27FC236}">
                  <a16:creationId xmlns:a16="http://schemas.microsoft.com/office/drawing/2014/main" id="{EE920F3C-4EF4-40D1-9D54-C650371C9176}"/>
                </a:ext>
              </a:extLst>
            </p:cNvPr>
            <p:cNvSpPr/>
            <p:nvPr userDrawn="1"/>
          </p:nvSpPr>
          <p:spPr>
            <a:xfrm>
              <a:off x="-3319415" y="1729710"/>
              <a:ext cx="2944682" cy="32633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Selecteer de gewenste video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en klik 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‘Invoegen’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grpSp>
          <p:nvGrpSpPr>
            <p:cNvPr id="89" name="Groep 88">
              <a:extLst>
                <a:ext uri="{FF2B5EF4-FFF2-40B4-BE49-F238E27FC236}">
                  <a16:creationId xmlns:a16="http://schemas.microsoft.com/office/drawing/2014/main" id="{BC07294F-56CE-4CE0-B4C4-EC1F4A2A2A72}"/>
                </a:ext>
              </a:extLst>
            </p:cNvPr>
            <p:cNvGrpSpPr/>
            <p:nvPr userDrawn="1"/>
          </p:nvGrpSpPr>
          <p:grpSpPr>
            <a:xfrm>
              <a:off x="-3311319" y="2164285"/>
              <a:ext cx="825500" cy="209550"/>
              <a:chOff x="13504624" y="2482850"/>
              <a:chExt cx="825500" cy="209550"/>
            </a:xfrm>
          </p:grpSpPr>
          <p:sp>
            <p:nvSpPr>
              <p:cNvPr id="140" name="Rechthoek 139">
                <a:extLst>
                  <a:ext uri="{FF2B5EF4-FFF2-40B4-BE49-F238E27FC236}">
                    <a16:creationId xmlns:a16="http://schemas.microsoft.com/office/drawing/2014/main" id="{18999026-B751-4044-982B-6587FF2221C2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Invoegen</a:t>
                </a:r>
              </a:p>
            </p:txBody>
          </p:sp>
          <p:cxnSp>
            <p:nvCxnSpPr>
              <p:cNvPr id="141" name="Rechte verbindingslijn 140">
                <a:extLst>
                  <a:ext uri="{FF2B5EF4-FFF2-40B4-BE49-F238E27FC236}">
                    <a16:creationId xmlns:a16="http://schemas.microsoft.com/office/drawing/2014/main" id="{17349DE4-4EA8-4130-A2A9-91C173F4AE4F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142" name="Gelijkbenige driehoek 141">
                <a:extLst>
                  <a:ext uri="{FF2B5EF4-FFF2-40B4-BE49-F238E27FC236}">
                    <a16:creationId xmlns:a16="http://schemas.microsoft.com/office/drawing/2014/main" id="{EBA200D2-1B9E-4FED-AF01-431F3A0334A9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9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90" name="Ovaal 89">
              <a:extLst>
                <a:ext uri="{FF2B5EF4-FFF2-40B4-BE49-F238E27FC236}">
                  <a16:creationId xmlns:a16="http://schemas.microsoft.com/office/drawing/2014/main" id="{C017BA05-9B8A-4F28-BAC5-B0A48B500B3A}"/>
                </a:ext>
              </a:extLst>
            </p:cNvPr>
            <p:cNvSpPr/>
            <p:nvPr userDrawn="1"/>
          </p:nvSpPr>
          <p:spPr>
            <a:xfrm>
              <a:off x="-3603587" y="255335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91" name="Rechthoek 90">
              <a:extLst>
                <a:ext uri="{FF2B5EF4-FFF2-40B4-BE49-F238E27FC236}">
                  <a16:creationId xmlns:a16="http://schemas.microsoft.com/office/drawing/2014/main" id="{DBDB7A9A-43AC-4A2A-9BF9-9DBB955FF6A4}"/>
                </a:ext>
              </a:extLst>
            </p:cNvPr>
            <p:cNvSpPr/>
            <p:nvPr userDrawn="1"/>
          </p:nvSpPr>
          <p:spPr>
            <a:xfrm>
              <a:off x="-3319415" y="2553360"/>
              <a:ext cx="2944682" cy="327689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Klik met de rechter muisknop op de video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en kies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‘Naar achtergrond’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92" name="Ovaal 91">
              <a:extLst>
                <a:ext uri="{FF2B5EF4-FFF2-40B4-BE49-F238E27FC236}">
                  <a16:creationId xmlns:a16="http://schemas.microsoft.com/office/drawing/2014/main" id="{FADE313F-0974-48AA-88A2-E24D985A11B2}"/>
                </a:ext>
              </a:extLst>
            </p:cNvPr>
            <p:cNvSpPr/>
            <p:nvPr userDrawn="1"/>
          </p:nvSpPr>
          <p:spPr>
            <a:xfrm>
              <a:off x="-3603587" y="3744237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93" name="Rechthoek 92">
              <a:extLst>
                <a:ext uri="{FF2B5EF4-FFF2-40B4-BE49-F238E27FC236}">
                  <a16:creationId xmlns:a16="http://schemas.microsoft.com/office/drawing/2014/main" id="{DE4FC7CD-1088-446F-B6BC-65849BDA1ABE}"/>
                </a:ext>
              </a:extLst>
            </p:cNvPr>
            <p:cNvSpPr/>
            <p:nvPr userDrawn="1"/>
          </p:nvSpPr>
          <p:spPr>
            <a:xfrm>
              <a:off x="-3319415" y="3744238"/>
              <a:ext cx="2944682" cy="81573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Om de video te schalen of bij te snijden, ga naar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‘Hulpmiddelen voor video’s - Opmaak’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en klik op de knop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‘Bijsnijden’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Schaal met de bolletjes de video en met de hoekjes het videokader.</a:t>
              </a:r>
            </a:p>
          </p:txBody>
        </p:sp>
        <p:grpSp>
          <p:nvGrpSpPr>
            <p:cNvPr id="94" name="Groep 93">
              <a:extLst>
                <a:ext uri="{FF2B5EF4-FFF2-40B4-BE49-F238E27FC236}">
                  <a16:creationId xmlns:a16="http://schemas.microsoft.com/office/drawing/2014/main" id="{89D1A91B-9DF1-45D0-9FFB-66B1ECA97F5C}"/>
                </a:ext>
              </a:extLst>
            </p:cNvPr>
            <p:cNvGrpSpPr/>
            <p:nvPr userDrawn="1"/>
          </p:nvGrpSpPr>
          <p:grpSpPr>
            <a:xfrm>
              <a:off x="-3408294" y="4681190"/>
              <a:ext cx="622283" cy="612919"/>
              <a:chOff x="12617641" y="3403239"/>
              <a:chExt cx="752963" cy="741634"/>
            </a:xfrm>
          </p:grpSpPr>
          <p:grpSp>
            <p:nvGrpSpPr>
              <p:cNvPr id="124" name="Groep 123">
                <a:extLst>
                  <a:ext uri="{FF2B5EF4-FFF2-40B4-BE49-F238E27FC236}">
                    <a16:creationId xmlns:a16="http://schemas.microsoft.com/office/drawing/2014/main" id="{0751677D-08E1-4F7E-99DA-CA0C32758C12}"/>
                  </a:ext>
                </a:extLst>
              </p:cNvPr>
              <p:cNvGrpSpPr/>
              <p:nvPr userDrawn="1"/>
            </p:nvGrpSpPr>
            <p:grpSpPr>
              <a:xfrm>
                <a:off x="12771550" y="3403239"/>
                <a:ext cx="467156" cy="448491"/>
                <a:chOff x="12782177" y="3403239"/>
                <a:chExt cx="467156" cy="448491"/>
              </a:xfrm>
            </p:grpSpPr>
            <p:grpSp>
              <p:nvGrpSpPr>
                <p:cNvPr id="127" name="Groep 126">
                  <a:extLst>
                    <a:ext uri="{FF2B5EF4-FFF2-40B4-BE49-F238E27FC236}">
                      <a16:creationId xmlns:a16="http://schemas.microsoft.com/office/drawing/2014/main" id="{1233F1E8-92D4-428A-807E-F1AF6479E173}"/>
                    </a:ext>
                  </a:extLst>
                </p:cNvPr>
                <p:cNvGrpSpPr/>
                <p:nvPr userDrawn="1"/>
              </p:nvGrpSpPr>
              <p:grpSpPr>
                <a:xfrm>
                  <a:off x="12782177" y="3403239"/>
                  <a:ext cx="412972" cy="396132"/>
                  <a:chOff x="13554906" y="3320109"/>
                  <a:chExt cx="443912" cy="425811"/>
                </a:xfrm>
              </p:grpSpPr>
              <p:grpSp>
                <p:nvGrpSpPr>
                  <p:cNvPr id="134" name="Groep 133">
                    <a:extLst>
                      <a:ext uri="{FF2B5EF4-FFF2-40B4-BE49-F238E27FC236}">
                        <a16:creationId xmlns:a16="http://schemas.microsoft.com/office/drawing/2014/main" id="{D77BD51C-DEB2-40F4-BFCD-990DA973FCFC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12" cy="425811"/>
                    <a:chOff x="12909684" y="1276143"/>
                    <a:chExt cx="443912" cy="425811"/>
                  </a:xfrm>
                </p:grpSpPr>
                <p:sp>
                  <p:nvSpPr>
                    <p:cNvPr id="137" name="Rechthoek 136">
                      <a:extLst>
                        <a:ext uri="{FF2B5EF4-FFF2-40B4-BE49-F238E27FC236}">
                          <a16:creationId xmlns:a16="http://schemas.microsoft.com/office/drawing/2014/main" id="{2F922B24-47B6-42C7-BD25-6D700B4D2FA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443912" cy="425811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138" name="Rechthoek 137">
                      <a:extLst>
                        <a:ext uri="{FF2B5EF4-FFF2-40B4-BE49-F238E27FC236}">
                          <a16:creationId xmlns:a16="http://schemas.microsoft.com/office/drawing/2014/main" id="{C77C2E8B-F4C7-4302-8F89-1D3BC37EED5C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139" name="Ovaal 138">
                      <a:extLst>
                        <a:ext uri="{FF2B5EF4-FFF2-40B4-BE49-F238E27FC236}">
                          <a16:creationId xmlns:a16="http://schemas.microsoft.com/office/drawing/2014/main" id="{9040FDDE-D060-4210-98A8-52B32E1D7132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</p:grpSp>
              <p:pic>
                <p:nvPicPr>
                  <p:cNvPr id="135" name="Afbeelding 134">
                    <a:extLst>
                      <a:ext uri="{FF2B5EF4-FFF2-40B4-BE49-F238E27FC236}">
                        <a16:creationId xmlns:a16="http://schemas.microsoft.com/office/drawing/2014/main" id="{BACCDF22-027F-4481-AC6A-CAC66E83B499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2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36" name="Afbeelding 135">
                    <a:extLst>
                      <a:ext uri="{FF2B5EF4-FFF2-40B4-BE49-F238E27FC236}">
                        <a16:creationId xmlns:a16="http://schemas.microsoft.com/office/drawing/2014/main" id="{83DC8BF4-9129-41F7-B5E3-A9022425D6AE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9" y="3453788"/>
                    <a:ext cx="173367" cy="111424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28" name="Groep 127">
                  <a:extLst>
                    <a:ext uri="{FF2B5EF4-FFF2-40B4-BE49-F238E27FC236}">
                      <a16:creationId xmlns:a16="http://schemas.microsoft.com/office/drawing/2014/main" id="{A4986C54-C855-49D0-B6D1-4100F0E14C9A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32" name="Rechthoek 131">
                    <a:extLst>
                      <a:ext uri="{FF2B5EF4-FFF2-40B4-BE49-F238E27FC236}">
                        <a16:creationId xmlns:a16="http://schemas.microsoft.com/office/drawing/2014/main" id="{7D17D59F-D49E-49BD-81E6-E41BF33F8B7B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33" name="Rechthoek 132">
                    <a:extLst>
                      <a:ext uri="{FF2B5EF4-FFF2-40B4-BE49-F238E27FC236}">
                        <a16:creationId xmlns:a16="http://schemas.microsoft.com/office/drawing/2014/main" id="{B49D9F17-6B60-4EAC-92B2-DA23CB6C65BF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grpSp>
              <p:nvGrpSpPr>
                <p:cNvPr id="129" name="Groep 128">
                  <a:extLst>
                    <a:ext uri="{FF2B5EF4-FFF2-40B4-BE49-F238E27FC236}">
                      <a16:creationId xmlns:a16="http://schemas.microsoft.com/office/drawing/2014/main" id="{724795C8-58D8-4D38-8388-F4E74D8E6E75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30" name="Rechthoek 129">
                    <a:extLst>
                      <a:ext uri="{FF2B5EF4-FFF2-40B4-BE49-F238E27FC236}">
                        <a16:creationId xmlns:a16="http://schemas.microsoft.com/office/drawing/2014/main" id="{E5800E1E-CF7F-4F96-A2B5-0AC722F2B79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31" name="Rechthoek 130">
                    <a:extLst>
                      <a:ext uri="{FF2B5EF4-FFF2-40B4-BE49-F238E27FC236}">
                        <a16:creationId xmlns:a16="http://schemas.microsoft.com/office/drawing/2014/main" id="{1215BF2F-6019-4CC9-937C-C860C7991CC9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</p:grpSp>
          <p:sp>
            <p:nvSpPr>
              <p:cNvPr id="125" name="Rechthoek 124">
                <a:extLst>
                  <a:ext uri="{FF2B5EF4-FFF2-40B4-BE49-F238E27FC236}">
                    <a16:creationId xmlns:a16="http://schemas.microsoft.com/office/drawing/2014/main" id="{A8245723-C404-4F97-84C7-BED041FF5FE8}"/>
                  </a:ext>
                </a:extLst>
              </p:cNvPr>
              <p:cNvSpPr/>
              <p:nvPr userDrawn="1"/>
            </p:nvSpPr>
            <p:spPr>
              <a:xfrm>
                <a:off x="12617641" y="3889890"/>
                <a:ext cx="752963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Bijsnijden</a:t>
                </a:r>
              </a:p>
            </p:txBody>
          </p:sp>
          <p:sp>
            <p:nvSpPr>
              <p:cNvPr id="126" name="Gelijkbenige driehoek 125">
                <a:extLst>
                  <a:ext uri="{FF2B5EF4-FFF2-40B4-BE49-F238E27FC236}">
                    <a16:creationId xmlns:a16="http://schemas.microsoft.com/office/drawing/2014/main" id="{5F4440B2-CA01-4F1F-B24B-41AC618A07C0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81818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95" name="Groep 94">
              <a:extLst>
                <a:ext uri="{FF2B5EF4-FFF2-40B4-BE49-F238E27FC236}">
                  <a16:creationId xmlns:a16="http://schemas.microsoft.com/office/drawing/2014/main" id="{C2097F4A-9A44-45C4-B134-4F876F4DF366}"/>
                </a:ext>
              </a:extLst>
            </p:cNvPr>
            <p:cNvGrpSpPr/>
            <p:nvPr userDrawn="1"/>
          </p:nvGrpSpPr>
          <p:grpSpPr>
            <a:xfrm>
              <a:off x="-3314821" y="2981448"/>
              <a:ext cx="1558053" cy="563933"/>
              <a:chOff x="-3314821" y="2981448"/>
              <a:chExt cx="1558053" cy="563933"/>
            </a:xfrm>
          </p:grpSpPr>
          <p:sp>
            <p:nvSpPr>
              <p:cNvPr id="110" name="Rechthoek 109">
                <a:extLst>
                  <a:ext uri="{FF2B5EF4-FFF2-40B4-BE49-F238E27FC236}">
                    <a16:creationId xmlns:a16="http://schemas.microsoft.com/office/drawing/2014/main" id="{E6EA734B-94A8-4105-B2DD-CA8A26E21AFA}"/>
                  </a:ext>
                </a:extLst>
              </p:cNvPr>
              <p:cNvSpPr/>
              <p:nvPr userDrawn="1"/>
            </p:nvSpPr>
            <p:spPr>
              <a:xfrm>
                <a:off x="-3314821" y="2981448"/>
                <a:ext cx="1558053" cy="504851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11" name="Rechthoek 110">
                <a:extLst>
                  <a:ext uri="{FF2B5EF4-FFF2-40B4-BE49-F238E27FC236}">
                    <a16:creationId xmlns:a16="http://schemas.microsoft.com/office/drawing/2014/main" id="{A9B44D33-D309-479D-B1BF-31BE10DA7671}"/>
                  </a:ext>
                </a:extLst>
              </p:cNvPr>
              <p:cNvSpPr/>
              <p:nvPr userDrawn="1"/>
            </p:nvSpPr>
            <p:spPr>
              <a:xfrm>
                <a:off x="-3304719" y="3235173"/>
                <a:ext cx="1540313" cy="246608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12" name="Tekstvak 111">
                <a:extLst>
                  <a:ext uri="{FF2B5EF4-FFF2-40B4-BE49-F238E27FC236}">
                    <a16:creationId xmlns:a16="http://schemas.microsoft.com/office/drawing/2014/main" id="{FAFF4F3F-0A8F-4577-9E17-61635BD795E7}"/>
                  </a:ext>
                </a:extLst>
              </p:cNvPr>
              <p:cNvSpPr txBox="1"/>
              <p:nvPr userDrawn="1"/>
            </p:nvSpPr>
            <p:spPr>
              <a:xfrm>
                <a:off x="-3069820" y="3038892"/>
                <a:ext cx="1089248" cy="137495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Naar voorgrond</a:t>
                </a:r>
              </a:p>
            </p:txBody>
          </p:sp>
          <p:sp>
            <p:nvSpPr>
              <p:cNvPr id="113" name="Tekstvak 112">
                <a:extLst>
                  <a:ext uri="{FF2B5EF4-FFF2-40B4-BE49-F238E27FC236}">
                    <a16:creationId xmlns:a16="http://schemas.microsoft.com/office/drawing/2014/main" id="{9172BB26-175C-4898-8940-5879179F703C}"/>
                  </a:ext>
                </a:extLst>
              </p:cNvPr>
              <p:cNvSpPr txBox="1"/>
              <p:nvPr userDrawn="1"/>
            </p:nvSpPr>
            <p:spPr>
              <a:xfrm>
                <a:off x="-3069820" y="3295269"/>
                <a:ext cx="1098515" cy="126416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Naar achtergrond</a:t>
                </a:r>
              </a:p>
            </p:txBody>
          </p:sp>
          <p:sp>
            <p:nvSpPr>
              <p:cNvPr id="114" name="Vrije vorm: vorm 113">
                <a:extLst>
                  <a:ext uri="{FF2B5EF4-FFF2-40B4-BE49-F238E27FC236}">
                    <a16:creationId xmlns:a16="http://schemas.microsoft.com/office/drawing/2014/main" id="{39BB1C59-0FF9-40A8-9DDC-3CABAF5A5358}"/>
                  </a:ext>
                </a:extLst>
              </p:cNvPr>
              <p:cNvSpPr/>
              <p:nvPr userDrawn="1"/>
            </p:nvSpPr>
            <p:spPr>
              <a:xfrm>
                <a:off x="-2051274" y="3365381"/>
                <a:ext cx="97562" cy="180000"/>
              </a:xfrm>
              <a:custGeom>
                <a:avLst/>
                <a:gdLst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41194 w 880280"/>
                  <a:gd name="connsiteY2" fmla="*/ 96899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27546 w 880280"/>
                  <a:gd name="connsiteY2" fmla="*/ 975815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00250 w 880280"/>
                  <a:gd name="connsiteY2" fmla="*/ 100311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11791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498144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0280" h="1624084">
                    <a:moveTo>
                      <a:pt x="0" y="0"/>
                    </a:moveTo>
                    <a:lnTo>
                      <a:pt x="0" y="1262418"/>
                    </a:lnTo>
                    <a:lnTo>
                      <a:pt x="313898" y="996287"/>
                    </a:lnTo>
                    <a:lnTo>
                      <a:pt x="620973" y="1624084"/>
                    </a:lnTo>
                    <a:lnTo>
                      <a:pt x="839337" y="1480782"/>
                    </a:lnTo>
                    <a:lnTo>
                      <a:pt x="498144" y="900753"/>
                    </a:lnTo>
                    <a:lnTo>
                      <a:pt x="880280" y="8939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15" name="Gelijkbenige driehoek 114">
                <a:extLst>
                  <a:ext uri="{FF2B5EF4-FFF2-40B4-BE49-F238E27FC236}">
                    <a16:creationId xmlns:a16="http://schemas.microsoft.com/office/drawing/2014/main" id="{AD58B533-8AAE-4678-A541-1ABB3E141044}"/>
                  </a:ext>
                </a:extLst>
              </p:cNvPr>
              <p:cNvSpPr/>
              <p:nvPr userDrawn="1"/>
            </p:nvSpPr>
            <p:spPr>
              <a:xfrm rot="5400000">
                <a:off x="-1900674" y="3332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116" name="Groep 115">
                <a:extLst>
                  <a:ext uri="{FF2B5EF4-FFF2-40B4-BE49-F238E27FC236}">
                    <a16:creationId xmlns:a16="http://schemas.microsoft.com/office/drawing/2014/main" id="{CA5842C7-DBB0-4D62-AFDF-6BD874AD9431}"/>
                  </a:ext>
                </a:extLst>
              </p:cNvPr>
              <p:cNvGrpSpPr/>
              <p:nvPr userDrawn="1"/>
            </p:nvGrpSpPr>
            <p:grpSpPr>
              <a:xfrm>
                <a:off x="-3257052" y="3032066"/>
                <a:ext cx="182309" cy="163794"/>
                <a:chOff x="12832541" y="3162395"/>
                <a:chExt cx="219532" cy="197236"/>
              </a:xfrm>
            </p:grpSpPr>
            <p:sp>
              <p:nvSpPr>
                <p:cNvPr id="121" name="Rechthoek 120">
                  <a:extLst>
                    <a:ext uri="{FF2B5EF4-FFF2-40B4-BE49-F238E27FC236}">
                      <a16:creationId xmlns:a16="http://schemas.microsoft.com/office/drawing/2014/main" id="{85403303-ECE8-4653-90D7-0121101EC25E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848484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22" name="Rechthoek 121">
                  <a:extLst>
                    <a:ext uri="{FF2B5EF4-FFF2-40B4-BE49-F238E27FC236}">
                      <a16:creationId xmlns:a16="http://schemas.microsoft.com/office/drawing/2014/main" id="{626572F8-38C6-443A-AFD1-F7F8FABC90C4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848484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23" name="Rechthoek 122">
                  <a:extLst>
                    <a:ext uri="{FF2B5EF4-FFF2-40B4-BE49-F238E27FC236}">
                      <a16:creationId xmlns:a16="http://schemas.microsoft.com/office/drawing/2014/main" id="{975842D3-A948-4E0B-950B-F94524C29517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17" name="Groep 116">
                <a:extLst>
                  <a:ext uri="{FF2B5EF4-FFF2-40B4-BE49-F238E27FC236}">
                    <a16:creationId xmlns:a16="http://schemas.microsoft.com/office/drawing/2014/main" id="{39851C58-B878-49E5-BEEB-C8A7098D4872}"/>
                  </a:ext>
                </a:extLst>
              </p:cNvPr>
              <p:cNvGrpSpPr/>
              <p:nvPr userDrawn="1"/>
            </p:nvGrpSpPr>
            <p:grpSpPr>
              <a:xfrm>
                <a:off x="-3257053" y="3276580"/>
                <a:ext cx="182309" cy="163794"/>
                <a:chOff x="12832541" y="3162395"/>
                <a:chExt cx="219532" cy="197236"/>
              </a:xfrm>
            </p:grpSpPr>
            <p:sp>
              <p:nvSpPr>
                <p:cNvPr id="118" name="Rechthoek 117">
                  <a:extLst>
                    <a:ext uri="{FF2B5EF4-FFF2-40B4-BE49-F238E27FC236}">
                      <a16:creationId xmlns:a16="http://schemas.microsoft.com/office/drawing/2014/main" id="{27B47046-B09A-49FB-9876-0E933344C7AD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19" name="Rechthoek 118">
                  <a:extLst>
                    <a:ext uri="{FF2B5EF4-FFF2-40B4-BE49-F238E27FC236}">
                      <a16:creationId xmlns:a16="http://schemas.microsoft.com/office/drawing/2014/main" id="{BF192F06-BC11-4050-AEBE-8959ACF7EB61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848484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20" name="Rechthoek 119">
                  <a:extLst>
                    <a:ext uri="{FF2B5EF4-FFF2-40B4-BE49-F238E27FC236}">
                      <a16:creationId xmlns:a16="http://schemas.microsoft.com/office/drawing/2014/main" id="{017FA503-B2AA-4CB3-867B-7C419CF513F0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848484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24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96" name="Groep 95">
              <a:extLst>
                <a:ext uri="{FF2B5EF4-FFF2-40B4-BE49-F238E27FC236}">
                  <a16:creationId xmlns:a16="http://schemas.microsoft.com/office/drawing/2014/main" id="{A7F596FF-F1AB-4F55-92BB-4534410C4AB5}"/>
                </a:ext>
              </a:extLst>
            </p:cNvPr>
            <p:cNvGrpSpPr/>
            <p:nvPr userDrawn="1"/>
          </p:nvGrpSpPr>
          <p:grpSpPr>
            <a:xfrm>
              <a:off x="-3310781" y="1231352"/>
              <a:ext cx="311450" cy="308977"/>
              <a:chOff x="-3310781" y="1231352"/>
              <a:chExt cx="311450" cy="308977"/>
            </a:xfrm>
          </p:grpSpPr>
          <p:sp>
            <p:nvSpPr>
              <p:cNvPr id="107" name="Rechthoek 106">
                <a:extLst>
                  <a:ext uri="{FF2B5EF4-FFF2-40B4-BE49-F238E27FC236}">
                    <a16:creationId xmlns:a16="http://schemas.microsoft.com/office/drawing/2014/main" id="{4D77C2CD-076E-4B8D-933F-A9911032C2E1}"/>
                  </a:ext>
                </a:extLst>
              </p:cNvPr>
              <p:cNvSpPr/>
              <p:nvPr userDrawn="1"/>
            </p:nvSpPr>
            <p:spPr>
              <a:xfrm>
                <a:off x="-3310781" y="1231352"/>
                <a:ext cx="308978" cy="308977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6C6C6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08" name="Vrije vorm 112">
                <a:extLst>
                  <a:ext uri="{FF2B5EF4-FFF2-40B4-BE49-F238E27FC236}">
                    <a16:creationId xmlns:a16="http://schemas.microsoft.com/office/drawing/2014/main" id="{216D88AF-A25F-4731-B92C-3414D7CDD531}"/>
                  </a:ext>
                </a:extLst>
              </p:cNvPr>
              <p:cNvSpPr/>
              <p:nvPr userDrawn="1"/>
            </p:nvSpPr>
            <p:spPr>
              <a:xfrm>
                <a:off x="-3308309" y="1231352"/>
                <a:ext cx="308978" cy="46965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09" name="Vrije vorm 113">
                <a:extLst>
                  <a:ext uri="{FF2B5EF4-FFF2-40B4-BE49-F238E27FC236}">
                    <a16:creationId xmlns:a16="http://schemas.microsoft.com/office/drawing/2014/main" id="{5966A142-8746-410C-8D9A-4615BEEE95DD}"/>
                  </a:ext>
                </a:extLst>
              </p:cNvPr>
              <p:cNvSpPr/>
              <p:nvPr userDrawn="1"/>
            </p:nvSpPr>
            <p:spPr>
              <a:xfrm>
                <a:off x="-3309640" y="1493364"/>
                <a:ext cx="308978" cy="46965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97" name="Rechthoek 96">
              <a:extLst>
                <a:ext uri="{FF2B5EF4-FFF2-40B4-BE49-F238E27FC236}">
                  <a16:creationId xmlns:a16="http://schemas.microsoft.com/office/drawing/2014/main" id="{6BAC3478-CA58-4151-B882-9F9B6481183A}"/>
                </a:ext>
              </a:extLst>
            </p:cNvPr>
            <p:cNvSpPr/>
            <p:nvPr userDrawn="1"/>
          </p:nvSpPr>
          <p:spPr>
            <a:xfrm>
              <a:off x="-3786437" y="5457411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MEER WETEN?</a:t>
              </a:r>
              <a:b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Ga naar de tab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'SLIDEBUILDER’ </a:t>
              </a: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en klik</a:t>
              </a:r>
              <a:b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op de knop 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'Support &amp; Inspiratie'</a:t>
              </a:r>
            </a:p>
          </p:txBody>
        </p:sp>
        <p:grpSp>
          <p:nvGrpSpPr>
            <p:cNvPr id="98" name="ICOON_info">
              <a:extLst>
                <a:ext uri="{FF2B5EF4-FFF2-40B4-BE49-F238E27FC236}">
                  <a16:creationId xmlns:a16="http://schemas.microsoft.com/office/drawing/2014/main" id="{A782FAA5-03FC-43DB-B07B-96DB889B3D3E}"/>
                </a:ext>
              </a:extLst>
            </p:cNvPr>
            <p:cNvGrpSpPr/>
            <p:nvPr userDrawn="1"/>
          </p:nvGrpSpPr>
          <p:grpSpPr>
            <a:xfrm>
              <a:off x="-376736" y="5324892"/>
              <a:ext cx="283685" cy="283685"/>
              <a:chOff x="-510741" y="5913713"/>
              <a:chExt cx="267555" cy="267555"/>
            </a:xfrm>
          </p:grpSpPr>
          <p:sp>
            <p:nvSpPr>
              <p:cNvPr id="105" name="Ovaal 104">
                <a:extLst>
                  <a:ext uri="{FF2B5EF4-FFF2-40B4-BE49-F238E27FC236}">
                    <a16:creationId xmlns:a16="http://schemas.microsoft.com/office/drawing/2014/main" id="{4F978CED-432E-4525-B383-D7C9C177B65C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06" name="Graphic 163" descr="Informatie">
                <a:extLst>
                  <a:ext uri="{FF2B5EF4-FFF2-40B4-BE49-F238E27FC236}">
                    <a16:creationId xmlns:a16="http://schemas.microsoft.com/office/drawing/2014/main" id="{28BD70BA-3E14-42C3-BDDF-D79FDDE06CDA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>
                <a:noAutofit/>
              </a:bodyPr>
              <a:lstStyle/>
              <a:p>
                <a:endParaRPr lang="nl-NL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99" name="Groep 98">
              <a:extLst>
                <a:ext uri="{FF2B5EF4-FFF2-40B4-BE49-F238E27FC236}">
                  <a16:creationId xmlns:a16="http://schemas.microsoft.com/office/drawing/2014/main" id="{254AD85D-B1A0-43E4-8084-DED3238EB760}"/>
                </a:ext>
              </a:extLst>
            </p:cNvPr>
            <p:cNvGrpSpPr/>
            <p:nvPr userDrawn="1"/>
          </p:nvGrpSpPr>
          <p:grpSpPr>
            <a:xfrm>
              <a:off x="-938434" y="5594788"/>
              <a:ext cx="627798" cy="576693"/>
              <a:chOff x="-938434" y="4570310"/>
              <a:chExt cx="627798" cy="576693"/>
            </a:xfrm>
          </p:grpSpPr>
          <p:grpSp>
            <p:nvGrpSpPr>
              <p:cNvPr id="100" name="Inspireren">
                <a:extLst>
                  <a:ext uri="{FF2B5EF4-FFF2-40B4-BE49-F238E27FC236}">
                    <a16:creationId xmlns:a16="http://schemas.microsoft.com/office/drawing/2014/main" id="{0CEC415E-40CA-4118-9BCB-95CB65D0EEA9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-716116" y="4570310"/>
                <a:ext cx="169778" cy="242385"/>
                <a:chOff x="4768" y="2783"/>
                <a:chExt cx="788" cy="1125"/>
              </a:xfrm>
              <a:gradFill>
                <a:gsLst>
                  <a:gs pos="0">
                    <a:srgbClr val="9D9FA1"/>
                  </a:gs>
                  <a:gs pos="70000">
                    <a:srgbClr val="211F26"/>
                  </a:gs>
                </a:gsLst>
                <a:lin ang="2700000" scaled="0"/>
              </a:gradFill>
            </p:grpSpPr>
            <p:sp>
              <p:nvSpPr>
                <p:cNvPr id="102" name="Freeform 12">
                  <a:extLst>
                    <a:ext uri="{FF2B5EF4-FFF2-40B4-BE49-F238E27FC236}">
                      <a16:creationId xmlns:a16="http://schemas.microsoft.com/office/drawing/2014/main" id="{AA9A4CBE-1E61-435D-9328-481FD214D4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1" y="3186"/>
                  <a:ext cx="319" cy="288"/>
                </a:xfrm>
                <a:custGeom>
                  <a:avLst/>
                  <a:gdLst>
                    <a:gd name="T0" fmla="*/ 220 w 319"/>
                    <a:gd name="T1" fmla="*/ 288 h 288"/>
                    <a:gd name="T2" fmla="*/ 107 w 319"/>
                    <a:gd name="T3" fmla="*/ 288 h 288"/>
                    <a:gd name="T4" fmla="*/ 0 w 319"/>
                    <a:gd name="T5" fmla="*/ 0 h 288"/>
                    <a:gd name="T6" fmla="*/ 319 w 319"/>
                    <a:gd name="T7" fmla="*/ 0 h 288"/>
                    <a:gd name="T8" fmla="*/ 220 w 319"/>
                    <a:gd name="T9" fmla="*/ 28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9" h="288">
                      <a:moveTo>
                        <a:pt x="220" y="288"/>
                      </a:moveTo>
                      <a:lnTo>
                        <a:pt x="107" y="288"/>
                      </a:lnTo>
                      <a:lnTo>
                        <a:pt x="0" y="0"/>
                      </a:lnTo>
                      <a:lnTo>
                        <a:pt x="319" y="0"/>
                      </a:lnTo>
                      <a:lnTo>
                        <a:pt x="220" y="288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103" name="Freeform 13">
                  <a:extLst>
                    <a:ext uri="{FF2B5EF4-FFF2-40B4-BE49-F238E27FC236}">
                      <a16:creationId xmlns:a16="http://schemas.microsoft.com/office/drawing/2014/main" id="{FE519E50-02E0-4F39-89B3-6049B1A137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2" y="3796"/>
                  <a:ext cx="282" cy="112"/>
                </a:xfrm>
                <a:custGeom>
                  <a:avLst/>
                  <a:gdLst>
                    <a:gd name="T0" fmla="*/ 229 w 251"/>
                    <a:gd name="T1" fmla="*/ 70 h 100"/>
                    <a:gd name="T2" fmla="*/ 229 w 251"/>
                    <a:gd name="T3" fmla="*/ 69 h 100"/>
                    <a:gd name="T4" fmla="*/ 251 w 251"/>
                    <a:gd name="T5" fmla="*/ 0 h 100"/>
                    <a:gd name="T6" fmla="*/ 0 w 251"/>
                    <a:gd name="T7" fmla="*/ 0 h 100"/>
                    <a:gd name="T8" fmla="*/ 22 w 251"/>
                    <a:gd name="T9" fmla="*/ 69 h 100"/>
                    <a:gd name="T10" fmla="*/ 63 w 251"/>
                    <a:gd name="T11" fmla="*/ 100 h 100"/>
                    <a:gd name="T12" fmla="*/ 188 w 251"/>
                    <a:gd name="T13" fmla="*/ 100 h 100"/>
                    <a:gd name="T14" fmla="*/ 229 w 251"/>
                    <a:gd name="T15" fmla="*/ 71 h 100"/>
                    <a:gd name="T16" fmla="*/ 229 w 251"/>
                    <a:gd name="T17" fmla="*/ 71 h 100"/>
                    <a:gd name="T18" fmla="*/ 229 w 251"/>
                    <a:gd name="T19" fmla="*/ 7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1" h="100">
                      <a:moveTo>
                        <a:pt x="229" y="70"/>
                      </a:moveTo>
                      <a:cubicBezTo>
                        <a:pt x="229" y="70"/>
                        <a:pt x="229" y="69"/>
                        <a:pt x="229" y="69"/>
                      </a:cubicBezTo>
                      <a:cubicBezTo>
                        <a:pt x="251" y="0"/>
                        <a:pt x="251" y="0"/>
                        <a:pt x="25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7" y="87"/>
                        <a:pt x="44" y="100"/>
                        <a:pt x="63" y="100"/>
                      </a:cubicBezTo>
                      <a:cubicBezTo>
                        <a:pt x="188" y="100"/>
                        <a:pt x="188" y="100"/>
                        <a:pt x="188" y="100"/>
                      </a:cubicBezTo>
                      <a:cubicBezTo>
                        <a:pt x="207" y="100"/>
                        <a:pt x="223" y="88"/>
                        <a:pt x="229" y="71"/>
                      </a:cubicBezTo>
                      <a:cubicBezTo>
                        <a:pt x="229" y="71"/>
                        <a:pt x="229" y="71"/>
                        <a:pt x="229" y="71"/>
                      </a:cubicBezTo>
                      <a:lnTo>
                        <a:pt x="229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104" name="Freeform 14">
                  <a:extLst>
                    <a:ext uri="{FF2B5EF4-FFF2-40B4-BE49-F238E27FC236}">
                      <a16:creationId xmlns:a16="http://schemas.microsoft.com/office/drawing/2014/main" id="{1FBDCB88-00F5-40A4-AB2D-B2529CF91AB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68" y="2783"/>
                  <a:ext cx="788" cy="966"/>
                </a:xfrm>
                <a:custGeom>
                  <a:avLst/>
                  <a:gdLst>
                    <a:gd name="T0" fmla="*/ 351 w 702"/>
                    <a:gd name="T1" fmla="*/ 0 h 860"/>
                    <a:gd name="T2" fmla="*/ 0 w 702"/>
                    <a:gd name="T3" fmla="*/ 351 h 860"/>
                    <a:gd name="T4" fmla="*/ 134 w 702"/>
                    <a:gd name="T5" fmla="*/ 627 h 860"/>
                    <a:gd name="T6" fmla="*/ 165 w 702"/>
                    <a:gd name="T7" fmla="*/ 718 h 860"/>
                    <a:gd name="T8" fmla="*/ 266 w 702"/>
                    <a:gd name="T9" fmla="*/ 718 h 860"/>
                    <a:gd name="T10" fmla="*/ 266 w 702"/>
                    <a:gd name="T11" fmla="*/ 718 h 860"/>
                    <a:gd name="T12" fmla="*/ 434 w 702"/>
                    <a:gd name="T13" fmla="*/ 718 h 860"/>
                    <a:gd name="T14" fmla="*/ 419 w 702"/>
                    <a:gd name="T15" fmla="*/ 760 h 860"/>
                    <a:gd name="T16" fmla="*/ 284 w 702"/>
                    <a:gd name="T17" fmla="*/ 760 h 860"/>
                    <a:gd name="T18" fmla="*/ 284 w 702"/>
                    <a:gd name="T19" fmla="*/ 760 h 860"/>
                    <a:gd name="T20" fmla="*/ 179 w 702"/>
                    <a:gd name="T21" fmla="*/ 760 h 860"/>
                    <a:gd name="T22" fmla="*/ 212 w 702"/>
                    <a:gd name="T23" fmla="*/ 860 h 860"/>
                    <a:gd name="T24" fmla="*/ 212 w 702"/>
                    <a:gd name="T25" fmla="*/ 860 h 860"/>
                    <a:gd name="T26" fmla="*/ 216 w 702"/>
                    <a:gd name="T27" fmla="*/ 860 h 860"/>
                    <a:gd name="T28" fmla="*/ 488 w 702"/>
                    <a:gd name="T29" fmla="*/ 860 h 860"/>
                    <a:gd name="T30" fmla="*/ 491 w 702"/>
                    <a:gd name="T31" fmla="*/ 860 h 860"/>
                    <a:gd name="T32" fmla="*/ 570 w 702"/>
                    <a:gd name="T33" fmla="*/ 625 h 860"/>
                    <a:gd name="T34" fmla="*/ 702 w 702"/>
                    <a:gd name="T35" fmla="*/ 351 h 860"/>
                    <a:gd name="T36" fmla="*/ 351 w 702"/>
                    <a:gd name="T37" fmla="*/ 0 h 860"/>
                    <a:gd name="T38" fmla="*/ 587 w 702"/>
                    <a:gd name="T39" fmla="*/ 438 h 860"/>
                    <a:gd name="T40" fmla="*/ 485 w 702"/>
                    <a:gd name="T41" fmla="*/ 563 h 860"/>
                    <a:gd name="T42" fmla="*/ 454 w 702"/>
                    <a:gd name="T43" fmla="*/ 658 h 860"/>
                    <a:gd name="T44" fmla="*/ 250 w 702"/>
                    <a:gd name="T45" fmla="*/ 658 h 860"/>
                    <a:gd name="T46" fmla="*/ 219 w 702"/>
                    <a:gd name="T47" fmla="*/ 565 h 860"/>
                    <a:gd name="T48" fmla="*/ 115 w 702"/>
                    <a:gd name="T49" fmla="*/ 439 h 860"/>
                    <a:gd name="T50" fmla="*/ 99 w 702"/>
                    <a:gd name="T51" fmla="*/ 351 h 860"/>
                    <a:gd name="T52" fmla="*/ 351 w 702"/>
                    <a:gd name="T53" fmla="*/ 99 h 860"/>
                    <a:gd name="T54" fmla="*/ 603 w 702"/>
                    <a:gd name="T55" fmla="*/ 351 h 860"/>
                    <a:gd name="T56" fmla="*/ 587 w 702"/>
                    <a:gd name="T57" fmla="*/ 438 h 8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702" h="860">
                      <a:moveTo>
                        <a:pt x="351" y="0"/>
                      </a:moveTo>
                      <a:cubicBezTo>
                        <a:pt x="157" y="0"/>
                        <a:pt x="0" y="157"/>
                        <a:pt x="0" y="351"/>
                      </a:cubicBezTo>
                      <a:cubicBezTo>
                        <a:pt x="0" y="463"/>
                        <a:pt x="52" y="562"/>
                        <a:pt x="134" y="627"/>
                      </a:cubicBezTo>
                      <a:cubicBezTo>
                        <a:pt x="165" y="718"/>
                        <a:pt x="165" y="718"/>
                        <a:pt x="165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434" y="718"/>
                        <a:pt x="434" y="718"/>
                        <a:pt x="434" y="718"/>
                      </a:cubicBezTo>
                      <a:cubicBezTo>
                        <a:pt x="419" y="760"/>
                        <a:pt x="419" y="760"/>
                        <a:pt x="419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179" y="760"/>
                        <a:pt x="179" y="760"/>
                        <a:pt x="179" y="7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6" y="860"/>
                        <a:pt x="216" y="860"/>
                        <a:pt x="216" y="860"/>
                      </a:cubicBezTo>
                      <a:cubicBezTo>
                        <a:pt x="488" y="860"/>
                        <a:pt x="488" y="860"/>
                        <a:pt x="488" y="860"/>
                      </a:cubicBezTo>
                      <a:cubicBezTo>
                        <a:pt x="491" y="860"/>
                        <a:pt x="491" y="860"/>
                        <a:pt x="491" y="860"/>
                      </a:cubicBezTo>
                      <a:cubicBezTo>
                        <a:pt x="570" y="625"/>
                        <a:pt x="570" y="625"/>
                        <a:pt x="570" y="625"/>
                      </a:cubicBezTo>
                      <a:cubicBezTo>
                        <a:pt x="651" y="560"/>
                        <a:pt x="702" y="461"/>
                        <a:pt x="702" y="351"/>
                      </a:cubicBezTo>
                      <a:cubicBezTo>
                        <a:pt x="702" y="157"/>
                        <a:pt x="545" y="0"/>
                        <a:pt x="351" y="0"/>
                      </a:cubicBezTo>
                      <a:close/>
                      <a:moveTo>
                        <a:pt x="587" y="438"/>
                      </a:moveTo>
                      <a:cubicBezTo>
                        <a:pt x="568" y="490"/>
                        <a:pt x="531" y="534"/>
                        <a:pt x="485" y="563"/>
                      </a:cubicBezTo>
                      <a:cubicBezTo>
                        <a:pt x="454" y="658"/>
                        <a:pt x="454" y="658"/>
                        <a:pt x="454" y="658"/>
                      </a:cubicBezTo>
                      <a:cubicBezTo>
                        <a:pt x="250" y="658"/>
                        <a:pt x="250" y="658"/>
                        <a:pt x="250" y="658"/>
                      </a:cubicBezTo>
                      <a:cubicBezTo>
                        <a:pt x="219" y="565"/>
                        <a:pt x="219" y="565"/>
                        <a:pt x="219" y="565"/>
                      </a:cubicBezTo>
                      <a:cubicBezTo>
                        <a:pt x="172" y="536"/>
                        <a:pt x="135" y="491"/>
                        <a:pt x="115" y="439"/>
                      </a:cubicBezTo>
                      <a:cubicBezTo>
                        <a:pt x="105" y="411"/>
                        <a:pt x="99" y="382"/>
                        <a:pt x="99" y="351"/>
                      </a:cubicBezTo>
                      <a:cubicBezTo>
                        <a:pt x="99" y="212"/>
                        <a:pt x="212" y="99"/>
                        <a:pt x="351" y="99"/>
                      </a:cubicBezTo>
                      <a:cubicBezTo>
                        <a:pt x="490" y="99"/>
                        <a:pt x="603" y="212"/>
                        <a:pt x="603" y="351"/>
                      </a:cubicBezTo>
                      <a:cubicBezTo>
                        <a:pt x="603" y="381"/>
                        <a:pt x="597" y="411"/>
                        <a:pt x="587" y="4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</p:grpSp>
          <p:sp>
            <p:nvSpPr>
              <p:cNvPr id="101" name="Tekstvak 100">
                <a:extLst>
                  <a:ext uri="{FF2B5EF4-FFF2-40B4-BE49-F238E27FC236}">
                    <a16:creationId xmlns:a16="http://schemas.microsoft.com/office/drawing/2014/main" id="{EB51D451-E245-4BD4-8BC7-0BDA13DCFC7B}"/>
                  </a:ext>
                </a:extLst>
              </p:cNvPr>
              <p:cNvSpPr txBox="1"/>
              <p:nvPr userDrawn="1"/>
            </p:nvSpPr>
            <p:spPr>
              <a:xfrm>
                <a:off x="-938434" y="4824764"/>
                <a:ext cx="627798" cy="322239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Support &amp;</a:t>
                </a:r>
                <a:b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Inspiratie</a:t>
                </a:r>
              </a:p>
            </p:txBody>
          </p:sp>
        </p:grpSp>
      </p:grpSp>
      <p:grpSp>
        <p:nvGrpSpPr>
          <p:cNvPr id="10" name="- INSTRUCTIES">
            <a:extLst>
              <a:ext uri="{FF2B5EF4-FFF2-40B4-BE49-F238E27FC236}">
                <a16:creationId xmlns:a16="http://schemas.microsoft.com/office/drawing/2014/main" id="{2AB60D71-1F6C-4276-AF0B-97150E061038}"/>
              </a:ext>
            </a:extLst>
          </p:cNvPr>
          <p:cNvGrpSpPr/>
          <p:nvPr userDrawn="1"/>
        </p:nvGrpSpPr>
        <p:grpSpPr>
          <a:xfrm>
            <a:off x="-3786437" y="-1"/>
            <a:ext cx="3693386" cy="5952132"/>
            <a:chOff x="-3786437" y="-1"/>
            <a:chExt cx="3693386" cy="5952132"/>
          </a:xfrm>
        </p:grpSpPr>
        <p:sp>
          <p:nvSpPr>
            <p:cNvPr id="11" name="Rechthoek 10">
              <a:extLst>
                <a:ext uri="{FF2B5EF4-FFF2-40B4-BE49-F238E27FC236}">
                  <a16:creationId xmlns:a16="http://schemas.microsoft.com/office/drawing/2014/main" id="{92479FE6-259F-458F-B335-0008F5BCD061}"/>
                </a:ext>
              </a:extLst>
            </p:cNvPr>
            <p:cNvSpPr/>
            <p:nvPr userDrawn="1"/>
          </p:nvSpPr>
          <p:spPr>
            <a:xfrm>
              <a:off x="-3786165" y="-1"/>
              <a:ext cx="3593091" cy="5124131"/>
            </a:xfrm>
            <a:prstGeom prst="rect">
              <a:avLst/>
            </a:prstGeom>
            <a:solidFill>
              <a:schemeClr val="accent2"/>
            </a:solidFill>
            <a:ln w="6350">
              <a:solidFill>
                <a:schemeClr val="accent2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Tekst niveaus kiezen</a:t>
              </a:r>
            </a:p>
          </p:txBody>
        </p:sp>
        <p:sp>
          <p:nvSpPr>
            <p:cNvPr id="12" name="Ovaal 11">
              <a:extLst>
                <a:ext uri="{FF2B5EF4-FFF2-40B4-BE49-F238E27FC236}">
                  <a16:creationId xmlns:a16="http://schemas.microsoft.com/office/drawing/2014/main" id="{FE5A80B5-04CF-4137-9CAB-BA63992A4630}"/>
                </a:ext>
              </a:extLst>
            </p:cNvPr>
            <p:cNvSpPr/>
            <p:nvPr userDrawn="1"/>
          </p:nvSpPr>
          <p:spPr>
            <a:xfrm>
              <a:off x="-3604183" y="18374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13" name="Rechthoek 12">
              <a:extLst>
                <a:ext uri="{FF2B5EF4-FFF2-40B4-BE49-F238E27FC236}">
                  <a16:creationId xmlns:a16="http://schemas.microsoft.com/office/drawing/2014/main" id="{C8FD5BFE-253A-47B6-8C2C-727A1FDBF679}"/>
                </a:ext>
              </a:extLst>
            </p:cNvPr>
            <p:cNvSpPr/>
            <p:nvPr userDrawn="1"/>
          </p:nvSpPr>
          <p:spPr>
            <a:xfrm>
              <a:off x="-3319415" y="183748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9875" marR="0" lvl="0" indent="-269875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bg1"/>
                </a:buClr>
                <a:buSzTx/>
                <a:buFont typeface="Calibri" panose="020F0502020204030204" pitchFamily="34" charset="0"/>
                <a:buChar char="›"/>
                <a:tabLst/>
                <a:defRPr/>
              </a:pP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endParaRPr kumimoji="0" lang="nl-NL" sz="14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14" name="Ovaal 13">
              <a:extLst>
                <a:ext uri="{FF2B5EF4-FFF2-40B4-BE49-F238E27FC236}">
                  <a16:creationId xmlns:a16="http://schemas.microsoft.com/office/drawing/2014/main" id="{89BE166F-53AD-413E-ACC1-DA9ED2C2C045}"/>
                </a:ext>
              </a:extLst>
            </p:cNvPr>
            <p:cNvSpPr/>
            <p:nvPr userDrawn="1"/>
          </p:nvSpPr>
          <p:spPr>
            <a:xfrm>
              <a:off x="-3604183" y="219682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15" name="Rechthoek 14">
              <a:extLst>
                <a:ext uri="{FF2B5EF4-FFF2-40B4-BE49-F238E27FC236}">
                  <a16:creationId xmlns:a16="http://schemas.microsoft.com/office/drawing/2014/main" id="{ED0DC2A7-470B-4D97-98D0-E31106592EB0}"/>
                </a:ext>
              </a:extLst>
            </p:cNvPr>
            <p:cNvSpPr/>
            <p:nvPr userDrawn="1"/>
          </p:nvSpPr>
          <p:spPr>
            <a:xfrm>
              <a:off x="-3604183" y="1196113"/>
              <a:ext cx="3229047" cy="45922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Gebruik onder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‘Start’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de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lijstniveau-knoppen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om een tekst niveau te kiezen. 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Kies uit:</a:t>
              </a:r>
            </a:p>
          </p:txBody>
        </p:sp>
        <p:sp>
          <p:nvSpPr>
            <p:cNvPr id="16" name="Rechthoek 15">
              <a:extLst>
                <a:ext uri="{FF2B5EF4-FFF2-40B4-BE49-F238E27FC236}">
                  <a16:creationId xmlns:a16="http://schemas.microsoft.com/office/drawing/2014/main" id="{A2039501-7D98-4721-B8A6-7AA0BCBC51FD}"/>
                </a:ext>
              </a:extLst>
            </p:cNvPr>
            <p:cNvSpPr/>
            <p:nvPr userDrawn="1"/>
          </p:nvSpPr>
          <p:spPr>
            <a:xfrm>
              <a:off x="-3319415" y="219682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39750" marR="0" lvl="0" indent="-269875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bg1"/>
                </a:buClr>
                <a:buSzTx/>
                <a:buFont typeface="Calibri" panose="020F0502020204030204" pitchFamily="34" charset="0"/>
                <a:buChar char="›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Sub-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endParaRPr kumimoji="0" lang="nl-NL" sz="14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18" name="Ovaal 17">
              <a:extLst>
                <a:ext uri="{FF2B5EF4-FFF2-40B4-BE49-F238E27FC236}">
                  <a16:creationId xmlns:a16="http://schemas.microsoft.com/office/drawing/2014/main" id="{228C2D06-2374-413D-876A-4F0F29FED33A}"/>
                </a:ext>
              </a:extLst>
            </p:cNvPr>
            <p:cNvSpPr/>
            <p:nvPr userDrawn="1"/>
          </p:nvSpPr>
          <p:spPr>
            <a:xfrm>
              <a:off x="-3604183" y="255617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19" name="Rechthoek 18">
              <a:extLst>
                <a:ext uri="{FF2B5EF4-FFF2-40B4-BE49-F238E27FC236}">
                  <a16:creationId xmlns:a16="http://schemas.microsoft.com/office/drawing/2014/main" id="{8C2C9E8E-E975-4361-A908-C6ACBBF5CEF0}"/>
                </a:ext>
              </a:extLst>
            </p:cNvPr>
            <p:cNvSpPr/>
            <p:nvPr userDrawn="1"/>
          </p:nvSpPr>
          <p:spPr>
            <a:xfrm>
              <a:off x="-3319415" y="255617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Calibri" panose="020F0502020204030204" pitchFamily="34" charset="0"/>
                <a:buNone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Platte tekst</a:t>
              </a:r>
            </a:p>
          </p:txBody>
        </p:sp>
        <p:sp>
          <p:nvSpPr>
            <p:cNvPr id="20" name="Ovaal 19">
              <a:extLst>
                <a:ext uri="{FF2B5EF4-FFF2-40B4-BE49-F238E27FC236}">
                  <a16:creationId xmlns:a16="http://schemas.microsoft.com/office/drawing/2014/main" id="{2A58A39F-DC1C-4916-B88C-6E8B43FFD471}"/>
                </a:ext>
              </a:extLst>
            </p:cNvPr>
            <p:cNvSpPr/>
            <p:nvPr userDrawn="1"/>
          </p:nvSpPr>
          <p:spPr>
            <a:xfrm>
              <a:off x="-3604183" y="291551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21" name="Rechthoek 20">
              <a:extLst>
                <a:ext uri="{FF2B5EF4-FFF2-40B4-BE49-F238E27FC236}">
                  <a16:creationId xmlns:a16="http://schemas.microsoft.com/office/drawing/2014/main" id="{22C6660D-D393-4277-BD0F-DB32574281D2}"/>
                </a:ext>
              </a:extLst>
            </p:cNvPr>
            <p:cNvSpPr/>
            <p:nvPr userDrawn="1"/>
          </p:nvSpPr>
          <p:spPr>
            <a:xfrm>
              <a:off x="-3319415" y="291551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Titel / Quote</a:t>
              </a:r>
            </a:p>
          </p:txBody>
        </p:sp>
        <p:sp>
          <p:nvSpPr>
            <p:cNvPr id="22" name="Ovaal 21">
              <a:extLst>
                <a:ext uri="{FF2B5EF4-FFF2-40B4-BE49-F238E27FC236}">
                  <a16:creationId xmlns:a16="http://schemas.microsoft.com/office/drawing/2014/main" id="{D73DBC3E-0352-412A-B2AF-53E397C1182C}"/>
                </a:ext>
              </a:extLst>
            </p:cNvPr>
            <p:cNvSpPr/>
            <p:nvPr userDrawn="1"/>
          </p:nvSpPr>
          <p:spPr>
            <a:xfrm>
              <a:off x="-3604183" y="327486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5</a:t>
              </a:r>
            </a:p>
          </p:txBody>
        </p:sp>
        <p:sp>
          <p:nvSpPr>
            <p:cNvPr id="23" name="Rechthoek 22">
              <a:extLst>
                <a:ext uri="{FF2B5EF4-FFF2-40B4-BE49-F238E27FC236}">
                  <a16:creationId xmlns:a16="http://schemas.microsoft.com/office/drawing/2014/main" id="{167B373E-5508-4556-BE4D-535E05B4445A}"/>
                </a:ext>
              </a:extLst>
            </p:cNvPr>
            <p:cNvSpPr/>
            <p:nvPr userDrawn="1"/>
          </p:nvSpPr>
          <p:spPr>
            <a:xfrm>
              <a:off x="-3319415" y="327486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Subtitel</a:t>
              </a:r>
            </a:p>
          </p:txBody>
        </p:sp>
        <p:sp>
          <p:nvSpPr>
            <p:cNvPr id="24" name="Ovaal 23">
              <a:extLst>
                <a:ext uri="{FF2B5EF4-FFF2-40B4-BE49-F238E27FC236}">
                  <a16:creationId xmlns:a16="http://schemas.microsoft.com/office/drawing/2014/main" id="{50D684BD-7489-47CD-AA69-CBDA39AFF890}"/>
                </a:ext>
              </a:extLst>
            </p:cNvPr>
            <p:cNvSpPr/>
            <p:nvPr userDrawn="1"/>
          </p:nvSpPr>
          <p:spPr>
            <a:xfrm>
              <a:off x="-3604183" y="363420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6</a:t>
              </a:r>
            </a:p>
          </p:txBody>
        </p:sp>
        <p:sp>
          <p:nvSpPr>
            <p:cNvPr id="25" name="Rechthoek 24">
              <a:extLst>
                <a:ext uri="{FF2B5EF4-FFF2-40B4-BE49-F238E27FC236}">
                  <a16:creationId xmlns:a16="http://schemas.microsoft.com/office/drawing/2014/main" id="{74A2FC79-4344-4F77-8727-9D718A44DBB5}"/>
                </a:ext>
              </a:extLst>
            </p:cNvPr>
            <p:cNvSpPr/>
            <p:nvPr userDrawn="1"/>
          </p:nvSpPr>
          <p:spPr>
            <a:xfrm>
              <a:off x="-3319415" y="399355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bg1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Numerieke 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 </a:t>
              </a:r>
            </a:p>
          </p:txBody>
        </p:sp>
        <p:sp>
          <p:nvSpPr>
            <p:cNvPr id="26" name="Ovaal 25">
              <a:extLst>
                <a:ext uri="{FF2B5EF4-FFF2-40B4-BE49-F238E27FC236}">
                  <a16:creationId xmlns:a16="http://schemas.microsoft.com/office/drawing/2014/main" id="{D522DA32-B27F-4D63-BEC0-C7F2D206C6A8}"/>
                </a:ext>
              </a:extLst>
            </p:cNvPr>
            <p:cNvSpPr/>
            <p:nvPr userDrawn="1"/>
          </p:nvSpPr>
          <p:spPr>
            <a:xfrm>
              <a:off x="-3604183" y="399355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7</a:t>
              </a:r>
            </a:p>
          </p:txBody>
        </p:sp>
        <p:sp>
          <p:nvSpPr>
            <p:cNvPr id="27" name="Rechthoek 26">
              <a:extLst>
                <a:ext uri="{FF2B5EF4-FFF2-40B4-BE49-F238E27FC236}">
                  <a16:creationId xmlns:a16="http://schemas.microsoft.com/office/drawing/2014/main" id="{131A6509-E6B6-4AB9-9BE3-E7EEC3267BF9}"/>
                </a:ext>
              </a:extLst>
            </p:cNvPr>
            <p:cNvSpPr/>
            <p:nvPr userDrawn="1"/>
          </p:nvSpPr>
          <p:spPr>
            <a:xfrm>
              <a:off x="-3325830" y="435289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bg1"/>
                </a:buClr>
                <a:buSzTx/>
                <a:buFont typeface="+mj-lt"/>
                <a:buAutoNum type="alphaLcPeriod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Alfabetische 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 </a:t>
              </a:r>
            </a:p>
          </p:txBody>
        </p:sp>
        <p:sp>
          <p:nvSpPr>
            <p:cNvPr id="28" name="Ovaal 27">
              <a:extLst>
                <a:ext uri="{FF2B5EF4-FFF2-40B4-BE49-F238E27FC236}">
                  <a16:creationId xmlns:a16="http://schemas.microsoft.com/office/drawing/2014/main" id="{50468D5C-3107-4C5A-857E-BF96F355E0B5}"/>
                </a:ext>
              </a:extLst>
            </p:cNvPr>
            <p:cNvSpPr/>
            <p:nvPr userDrawn="1"/>
          </p:nvSpPr>
          <p:spPr>
            <a:xfrm>
              <a:off x="-3604183" y="435289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8</a:t>
              </a:r>
            </a:p>
          </p:txBody>
        </p:sp>
        <p:sp>
          <p:nvSpPr>
            <p:cNvPr id="29" name="Rechthoek 28">
              <a:extLst>
                <a:ext uri="{FF2B5EF4-FFF2-40B4-BE49-F238E27FC236}">
                  <a16:creationId xmlns:a16="http://schemas.microsoft.com/office/drawing/2014/main" id="{97D5AA52-7318-4E02-9745-C21E9418A886}"/>
                </a:ext>
              </a:extLst>
            </p:cNvPr>
            <p:cNvSpPr/>
            <p:nvPr userDrawn="1"/>
          </p:nvSpPr>
          <p:spPr>
            <a:xfrm>
              <a:off x="-3319415" y="4712245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200" b="0" i="1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*Bronvermelding </a:t>
              </a:r>
            </a:p>
          </p:txBody>
        </p:sp>
        <p:sp>
          <p:nvSpPr>
            <p:cNvPr id="30" name="Ovaal 29">
              <a:extLst>
                <a:ext uri="{FF2B5EF4-FFF2-40B4-BE49-F238E27FC236}">
                  <a16:creationId xmlns:a16="http://schemas.microsoft.com/office/drawing/2014/main" id="{187E2EE5-1408-4ACF-BCB5-C43F6EB98CDA}"/>
                </a:ext>
              </a:extLst>
            </p:cNvPr>
            <p:cNvSpPr/>
            <p:nvPr userDrawn="1"/>
          </p:nvSpPr>
          <p:spPr>
            <a:xfrm>
              <a:off x="-3604183" y="4712245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9</a:t>
              </a:r>
            </a:p>
          </p:txBody>
        </p:sp>
        <p:sp>
          <p:nvSpPr>
            <p:cNvPr id="31" name="Rechthoek 30">
              <a:extLst>
                <a:ext uri="{FF2B5EF4-FFF2-40B4-BE49-F238E27FC236}">
                  <a16:creationId xmlns:a16="http://schemas.microsoft.com/office/drawing/2014/main" id="{D46E7F9E-BD41-43C8-8C62-5C5ECD234408}"/>
                </a:ext>
              </a:extLst>
            </p:cNvPr>
            <p:cNvSpPr/>
            <p:nvPr userDrawn="1"/>
          </p:nvSpPr>
          <p:spPr>
            <a:xfrm>
              <a:off x="-3319415" y="363420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Kop</a:t>
              </a:r>
            </a:p>
          </p:txBody>
        </p:sp>
        <p:sp>
          <p:nvSpPr>
            <p:cNvPr id="32" name="Rechthoek 31">
              <a:extLst>
                <a:ext uri="{FF2B5EF4-FFF2-40B4-BE49-F238E27FC236}">
                  <a16:creationId xmlns:a16="http://schemas.microsoft.com/office/drawing/2014/main" id="{21E088CD-488F-4894-8DEF-5D68F02F980D}"/>
                </a:ext>
              </a:extLst>
            </p:cNvPr>
            <p:cNvSpPr/>
            <p:nvPr userDrawn="1"/>
          </p:nvSpPr>
          <p:spPr>
            <a:xfrm>
              <a:off x="-3786437" y="5124131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MEER WETEN?</a:t>
              </a:r>
              <a:b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Ga naar de tab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'SLIDEBUILDER’ </a:t>
              </a: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en klik</a:t>
              </a:r>
              <a:b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op de knop 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'Support &amp; Inspiratie'</a:t>
              </a:r>
            </a:p>
          </p:txBody>
        </p:sp>
        <p:grpSp>
          <p:nvGrpSpPr>
            <p:cNvPr id="33" name="ICOON_info">
              <a:extLst>
                <a:ext uri="{FF2B5EF4-FFF2-40B4-BE49-F238E27FC236}">
                  <a16:creationId xmlns:a16="http://schemas.microsoft.com/office/drawing/2014/main" id="{B2BF1EE8-FCA1-476F-AD7A-47C28E525093}"/>
                </a:ext>
              </a:extLst>
            </p:cNvPr>
            <p:cNvGrpSpPr/>
            <p:nvPr userDrawn="1"/>
          </p:nvGrpSpPr>
          <p:grpSpPr>
            <a:xfrm>
              <a:off x="-376736" y="5063968"/>
              <a:ext cx="283685" cy="283685"/>
              <a:chOff x="-510741" y="5913713"/>
              <a:chExt cx="267555" cy="267555"/>
            </a:xfrm>
          </p:grpSpPr>
          <p:sp>
            <p:nvSpPr>
              <p:cNvPr id="81" name="Ovaal 80">
                <a:extLst>
                  <a:ext uri="{FF2B5EF4-FFF2-40B4-BE49-F238E27FC236}">
                    <a16:creationId xmlns:a16="http://schemas.microsoft.com/office/drawing/2014/main" id="{DB313A90-F8CE-4F8E-9E9D-205931A6CF0E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2" name="Graphic 163" descr="Informatie">
                <a:extLst>
                  <a:ext uri="{FF2B5EF4-FFF2-40B4-BE49-F238E27FC236}">
                    <a16:creationId xmlns:a16="http://schemas.microsoft.com/office/drawing/2014/main" id="{1DECA2FD-1408-47EA-AAB0-4DBDB3DE3493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34" name="VOORBEELD">
              <a:extLst>
                <a:ext uri="{FF2B5EF4-FFF2-40B4-BE49-F238E27FC236}">
                  <a16:creationId xmlns:a16="http://schemas.microsoft.com/office/drawing/2014/main" id="{2AD86D86-6911-40EB-8FBA-E51A091966F7}"/>
                </a:ext>
              </a:extLst>
            </p:cNvPr>
            <p:cNvGrpSpPr/>
            <p:nvPr userDrawn="1"/>
          </p:nvGrpSpPr>
          <p:grpSpPr>
            <a:xfrm>
              <a:off x="-3605171" y="458674"/>
              <a:ext cx="3234311" cy="558875"/>
              <a:chOff x="-3605171" y="458674"/>
              <a:chExt cx="3234311" cy="558875"/>
            </a:xfrm>
          </p:grpSpPr>
          <p:sp>
            <p:nvSpPr>
              <p:cNvPr id="41" name="Rechthoek 40">
                <a:extLst>
                  <a:ext uri="{FF2B5EF4-FFF2-40B4-BE49-F238E27FC236}">
                    <a16:creationId xmlns:a16="http://schemas.microsoft.com/office/drawing/2014/main" id="{F0D8AAA3-4BEC-4035-8038-0707D55E4F8E}"/>
                  </a:ext>
                </a:extLst>
              </p:cNvPr>
              <p:cNvSpPr/>
              <p:nvPr userDrawn="1"/>
            </p:nvSpPr>
            <p:spPr>
              <a:xfrm>
                <a:off x="-3604183" y="458674"/>
                <a:ext cx="393459" cy="184058"/>
              </a:xfrm>
              <a:prstGeom prst="rect">
                <a:avLst/>
              </a:prstGeom>
              <a:solidFill>
                <a:srgbClr val="F8F8F8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1800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Start</a:t>
                </a:r>
              </a:p>
            </p:txBody>
          </p:sp>
          <p:sp>
            <p:nvSpPr>
              <p:cNvPr id="42" name="Rechthoek 41">
                <a:extLst>
                  <a:ext uri="{FF2B5EF4-FFF2-40B4-BE49-F238E27FC236}">
                    <a16:creationId xmlns:a16="http://schemas.microsoft.com/office/drawing/2014/main" id="{C3E05EC1-93A5-4EDB-82C1-6BD82BBFAF4E}"/>
                  </a:ext>
                </a:extLst>
              </p:cNvPr>
              <p:cNvSpPr/>
              <p:nvPr userDrawn="1"/>
            </p:nvSpPr>
            <p:spPr>
              <a:xfrm>
                <a:off x="-3599184" y="621345"/>
                <a:ext cx="383782" cy="27171"/>
              </a:xfrm>
              <a:prstGeom prst="rect">
                <a:avLst/>
              </a:prstGeom>
              <a:solidFill>
                <a:srgbClr val="B7462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43" name="Groep 42">
                <a:extLst>
                  <a:ext uri="{FF2B5EF4-FFF2-40B4-BE49-F238E27FC236}">
                    <a16:creationId xmlns:a16="http://schemas.microsoft.com/office/drawing/2014/main" id="{77ECE9DB-B354-430C-B987-156C73ABAA1A}"/>
                  </a:ext>
                </a:extLst>
              </p:cNvPr>
              <p:cNvGrpSpPr/>
              <p:nvPr userDrawn="1"/>
            </p:nvGrpSpPr>
            <p:grpSpPr>
              <a:xfrm>
                <a:off x="-3386247" y="830871"/>
                <a:ext cx="139423" cy="109566"/>
                <a:chOff x="-2866744" y="827071"/>
                <a:chExt cx="168701" cy="132575"/>
              </a:xfrm>
            </p:grpSpPr>
            <p:grpSp>
              <p:nvGrpSpPr>
                <p:cNvPr id="74" name="Groep 73">
                  <a:extLst>
                    <a:ext uri="{FF2B5EF4-FFF2-40B4-BE49-F238E27FC236}">
                      <a16:creationId xmlns:a16="http://schemas.microsoft.com/office/drawing/2014/main" id="{77735BDA-9B00-4D8F-A669-42F2227213DC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76" name="Rechte verbindingslijn 75">
                    <a:extLst>
                      <a:ext uri="{FF2B5EF4-FFF2-40B4-BE49-F238E27FC236}">
                        <a16:creationId xmlns:a16="http://schemas.microsoft.com/office/drawing/2014/main" id="{D09027E5-CE0D-46D1-A577-7B5E74BC6D6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7" name="Rechte verbindingslijn 76">
                    <a:extLst>
                      <a:ext uri="{FF2B5EF4-FFF2-40B4-BE49-F238E27FC236}">
                        <a16:creationId xmlns:a16="http://schemas.microsoft.com/office/drawing/2014/main" id="{9BBC0849-6389-4B57-B981-7B3CB5C7C11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8" name="Rechte verbindingslijn 77">
                    <a:extLst>
                      <a:ext uri="{FF2B5EF4-FFF2-40B4-BE49-F238E27FC236}">
                        <a16:creationId xmlns:a16="http://schemas.microsoft.com/office/drawing/2014/main" id="{69A43134-7ACA-4227-9836-945AF0B1E7B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9" name="Rechte verbindingslijn 78">
                    <a:extLst>
                      <a:ext uri="{FF2B5EF4-FFF2-40B4-BE49-F238E27FC236}">
                        <a16:creationId xmlns:a16="http://schemas.microsoft.com/office/drawing/2014/main" id="{5CA1AB23-F738-441C-A42E-FC403284B78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0" name="Rechte verbindingslijn 79">
                    <a:extLst>
                      <a:ext uri="{FF2B5EF4-FFF2-40B4-BE49-F238E27FC236}">
                        <a16:creationId xmlns:a16="http://schemas.microsoft.com/office/drawing/2014/main" id="{27DA9D13-51F3-433E-A1F0-E3176C79D7B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75" name="Pijl: rechts 74">
                  <a:extLst>
                    <a:ext uri="{FF2B5EF4-FFF2-40B4-BE49-F238E27FC236}">
                      <a16:creationId xmlns:a16="http://schemas.microsoft.com/office/drawing/2014/main" id="{5B9A338D-8A5C-4688-A382-DD714EB7A297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44" name="Groep 43">
                <a:extLst>
                  <a:ext uri="{FF2B5EF4-FFF2-40B4-BE49-F238E27FC236}">
                    <a16:creationId xmlns:a16="http://schemas.microsoft.com/office/drawing/2014/main" id="{C819E579-B235-4014-BD98-96E2E12A1BF2}"/>
                  </a:ext>
                </a:extLst>
              </p:cNvPr>
              <p:cNvGrpSpPr/>
              <p:nvPr userDrawn="1"/>
            </p:nvGrpSpPr>
            <p:grpSpPr>
              <a:xfrm>
                <a:off x="-3605171" y="830871"/>
                <a:ext cx="139423" cy="109566"/>
                <a:chOff x="-2866744" y="518074"/>
                <a:chExt cx="168701" cy="132575"/>
              </a:xfrm>
            </p:grpSpPr>
            <p:grpSp>
              <p:nvGrpSpPr>
                <p:cNvPr id="67" name="Groep 66">
                  <a:extLst>
                    <a:ext uri="{FF2B5EF4-FFF2-40B4-BE49-F238E27FC236}">
                      <a16:creationId xmlns:a16="http://schemas.microsoft.com/office/drawing/2014/main" id="{D6318B47-9668-477C-AA1F-89BB46A83D70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69" name="Rechte verbindingslijn 68">
                    <a:extLst>
                      <a:ext uri="{FF2B5EF4-FFF2-40B4-BE49-F238E27FC236}">
                        <a16:creationId xmlns:a16="http://schemas.microsoft.com/office/drawing/2014/main" id="{63250967-EB0A-4ED2-9E29-4E02F59D28C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0" name="Rechte verbindingslijn 69">
                    <a:extLst>
                      <a:ext uri="{FF2B5EF4-FFF2-40B4-BE49-F238E27FC236}">
                        <a16:creationId xmlns:a16="http://schemas.microsoft.com/office/drawing/2014/main" id="{63B2027F-3856-4541-9CD1-549B60DFECF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1" name="Rechte verbindingslijn 70">
                    <a:extLst>
                      <a:ext uri="{FF2B5EF4-FFF2-40B4-BE49-F238E27FC236}">
                        <a16:creationId xmlns:a16="http://schemas.microsoft.com/office/drawing/2014/main" id="{DA105AA8-3B2A-4F9C-9C8D-A083B8C894F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2" name="Rechte verbindingslijn 71">
                    <a:extLst>
                      <a:ext uri="{FF2B5EF4-FFF2-40B4-BE49-F238E27FC236}">
                        <a16:creationId xmlns:a16="http://schemas.microsoft.com/office/drawing/2014/main" id="{258E63B1-2C9D-471C-A23F-B1A43044E09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3" name="Rechte verbindingslijn 72">
                    <a:extLst>
                      <a:ext uri="{FF2B5EF4-FFF2-40B4-BE49-F238E27FC236}">
                        <a16:creationId xmlns:a16="http://schemas.microsoft.com/office/drawing/2014/main" id="{CF097D92-8409-42E2-93A3-5FB6505A28F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68" name="Pijl: rechts 67">
                  <a:extLst>
                    <a:ext uri="{FF2B5EF4-FFF2-40B4-BE49-F238E27FC236}">
                      <a16:creationId xmlns:a16="http://schemas.microsoft.com/office/drawing/2014/main" id="{B03B3E04-CB27-4918-A961-3F504A078F17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cxnSp>
            <p:nvCxnSpPr>
              <p:cNvPr id="45" name="Rechte verbindingslijn 44">
                <a:extLst>
                  <a:ext uri="{FF2B5EF4-FFF2-40B4-BE49-F238E27FC236}">
                    <a16:creationId xmlns:a16="http://schemas.microsoft.com/office/drawing/2014/main" id="{4E55DC0E-3C7E-474A-BC81-52A3E4A6D54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459956" y="588169"/>
                <a:ext cx="547687" cy="219076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46" name="Rechte verbindingslijn 45">
                <a:extLst>
                  <a:ext uri="{FF2B5EF4-FFF2-40B4-BE49-F238E27FC236}">
                    <a16:creationId xmlns:a16="http://schemas.microsoft.com/office/drawing/2014/main" id="{0519D1F6-6F3A-450B-A27C-CF9060D7A3F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224213" y="828675"/>
                <a:ext cx="319088" cy="0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sp>
            <p:nvSpPr>
              <p:cNvPr id="47" name="Rechthoek 46">
                <a:extLst>
                  <a:ext uri="{FF2B5EF4-FFF2-40B4-BE49-F238E27FC236}">
                    <a16:creationId xmlns:a16="http://schemas.microsoft.com/office/drawing/2014/main" id="{F403576A-739F-4956-86F2-CAF9209EE781}"/>
                  </a:ext>
                </a:extLst>
              </p:cNvPr>
              <p:cNvSpPr/>
              <p:nvPr userDrawn="1"/>
            </p:nvSpPr>
            <p:spPr>
              <a:xfrm>
                <a:off x="-2559903" y="512179"/>
                <a:ext cx="2189042" cy="15108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Tekstniveau omhoog</a:t>
                </a:r>
              </a:p>
            </p:txBody>
          </p:sp>
          <p:sp>
            <p:nvSpPr>
              <p:cNvPr id="48" name="Rechthoek 47">
                <a:extLst>
                  <a:ext uri="{FF2B5EF4-FFF2-40B4-BE49-F238E27FC236}">
                    <a16:creationId xmlns:a16="http://schemas.microsoft.com/office/drawing/2014/main" id="{7B1AFC61-9583-441C-AF72-7009E26A54BE}"/>
                  </a:ext>
                </a:extLst>
              </p:cNvPr>
              <p:cNvSpPr/>
              <p:nvPr userDrawn="1"/>
            </p:nvSpPr>
            <p:spPr>
              <a:xfrm>
                <a:off x="-2559903" y="819562"/>
                <a:ext cx="2189043" cy="142202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Tekstniveau omlaag</a:t>
                </a:r>
              </a:p>
            </p:txBody>
          </p:sp>
          <p:grpSp>
            <p:nvGrpSpPr>
              <p:cNvPr id="49" name="Groep 48">
                <a:extLst>
                  <a:ext uri="{FF2B5EF4-FFF2-40B4-BE49-F238E27FC236}">
                    <a16:creationId xmlns:a16="http://schemas.microsoft.com/office/drawing/2014/main" id="{21781DDA-2976-4DA9-9EBC-4EA6D1E6F987}"/>
                  </a:ext>
                </a:extLst>
              </p:cNvPr>
              <p:cNvGrpSpPr/>
              <p:nvPr userDrawn="1"/>
            </p:nvGrpSpPr>
            <p:grpSpPr>
              <a:xfrm>
                <a:off x="-2916763" y="769168"/>
                <a:ext cx="268738" cy="248381"/>
                <a:chOff x="-2916763" y="769168"/>
                <a:chExt cx="268738" cy="248381"/>
              </a:xfrm>
            </p:grpSpPr>
            <p:sp>
              <p:nvSpPr>
                <p:cNvPr id="59" name="Rechthoek 58">
                  <a:extLst>
                    <a:ext uri="{FF2B5EF4-FFF2-40B4-BE49-F238E27FC236}">
                      <a16:creationId xmlns:a16="http://schemas.microsoft.com/office/drawing/2014/main" id="{0C2B5CFC-096D-4931-BB9A-6BDFAD25B459}"/>
                    </a:ext>
                  </a:extLst>
                </p:cNvPr>
                <p:cNvSpPr/>
                <p:nvPr userDrawn="1"/>
              </p:nvSpPr>
              <p:spPr>
                <a:xfrm>
                  <a:off x="-2916763" y="769168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60" name="Groep 59">
                  <a:extLst>
                    <a:ext uri="{FF2B5EF4-FFF2-40B4-BE49-F238E27FC236}">
                      <a16:creationId xmlns:a16="http://schemas.microsoft.com/office/drawing/2014/main" id="{E5338745-9915-40A3-9CA1-6276E0662942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62" name="Rechte verbindingslijn 61">
                    <a:extLst>
                      <a:ext uri="{FF2B5EF4-FFF2-40B4-BE49-F238E27FC236}">
                        <a16:creationId xmlns:a16="http://schemas.microsoft.com/office/drawing/2014/main" id="{7B27C056-195D-409C-959D-E6D5956C2BE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3" name="Rechte verbindingslijn 62">
                    <a:extLst>
                      <a:ext uri="{FF2B5EF4-FFF2-40B4-BE49-F238E27FC236}">
                        <a16:creationId xmlns:a16="http://schemas.microsoft.com/office/drawing/2014/main" id="{83B3772F-93D1-4AE3-935C-79DE108D95F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4" name="Rechte verbindingslijn 63">
                    <a:extLst>
                      <a:ext uri="{FF2B5EF4-FFF2-40B4-BE49-F238E27FC236}">
                        <a16:creationId xmlns:a16="http://schemas.microsoft.com/office/drawing/2014/main" id="{0FA98315-DA25-42DE-9DB3-22022812C9F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5" name="Rechte verbindingslijn 64">
                    <a:extLst>
                      <a:ext uri="{FF2B5EF4-FFF2-40B4-BE49-F238E27FC236}">
                        <a16:creationId xmlns:a16="http://schemas.microsoft.com/office/drawing/2014/main" id="{EDF149E9-87A7-46F0-8FEC-2AB0B398ECD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6" name="Rechte verbindingslijn 65">
                    <a:extLst>
                      <a:ext uri="{FF2B5EF4-FFF2-40B4-BE49-F238E27FC236}">
                        <a16:creationId xmlns:a16="http://schemas.microsoft.com/office/drawing/2014/main" id="{640C4BE0-5EDF-4938-B58D-B52B74AD432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61" name="Pijl: rechts 60">
                  <a:extLst>
                    <a:ext uri="{FF2B5EF4-FFF2-40B4-BE49-F238E27FC236}">
                      <a16:creationId xmlns:a16="http://schemas.microsoft.com/office/drawing/2014/main" id="{90663940-7A6E-427D-A31E-72A76D674E29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50" name="Groep 49">
                <a:extLst>
                  <a:ext uri="{FF2B5EF4-FFF2-40B4-BE49-F238E27FC236}">
                    <a16:creationId xmlns:a16="http://schemas.microsoft.com/office/drawing/2014/main" id="{4C4FE897-8D2E-4F99-89D7-CDBDBB41BE2E}"/>
                  </a:ext>
                </a:extLst>
              </p:cNvPr>
              <p:cNvGrpSpPr/>
              <p:nvPr userDrawn="1"/>
            </p:nvGrpSpPr>
            <p:grpSpPr>
              <a:xfrm>
                <a:off x="-2916763" y="460171"/>
                <a:ext cx="268738" cy="248381"/>
                <a:chOff x="-2916763" y="460171"/>
                <a:chExt cx="268738" cy="248381"/>
              </a:xfrm>
            </p:grpSpPr>
            <p:sp>
              <p:nvSpPr>
                <p:cNvPr id="51" name="Rechthoek 50">
                  <a:extLst>
                    <a:ext uri="{FF2B5EF4-FFF2-40B4-BE49-F238E27FC236}">
                      <a16:creationId xmlns:a16="http://schemas.microsoft.com/office/drawing/2014/main" id="{C3837366-CFDF-4FAA-A103-1EFC39FA574A}"/>
                    </a:ext>
                  </a:extLst>
                </p:cNvPr>
                <p:cNvSpPr/>
                <p:nvPr userDrawn="1"/>
              </p:nvSpPr>
              <p:spPr>
                <a:xfrm>
                  <a:off x="-2916763" y="460171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52" name="Groep 51">
                  <a:extLst>
                    <a:ext uri="{FF2B5EF4-FFF2-40B4-BE49-F238E27FC236}">
                      <a16:creationId xmlns:a16="http://schemas.microsoft.com/office/drawing/2014/main" id="{3A0B3111-9DEE-47F5-9B46-28C8CA683240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54" name="Rechte verbindingslijn 53">
                    <a:extLst>
                      <a:ext uri="{FF2B5EF4-FFF2-40B4-BE49-F238E27FC236}">
                        <a16:creationId xmlns:a16="http://schemas.microsoft.com/office/drawing/2014/main" id="{D971A880-F4B4-48A4-B1E4-7699D74341D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5" name="Rechte verbindingslijn 54">
                    <a:extLst>
                      <a:ext uri="{FF2B5EF4-FFF2-40B4-BE49-F238E27FC236}">
                        <a16:creationId xmlns:a16="http://schemas.microsoft.com/office/drawing/2014/main" id="{8CA0107F-6999-4AC1-A2DA-FC6273EA1B1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6" name="Rechte verbindingslijn 55">
                    <a:extLst>
                      <a:ext uri="{FF2B5EF4-FFF2-40B4-BE49-F238E27FC236}">
                        <a16:creationId xmlns:a16="http://schemas.microsoft.com/office/drawing/2014/main" id="{FA17708E-E05E-4726-9A5F-D0EF4C2C201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7" name="Rechte verbindingslijn 56">
                    <a:extLst>
                      <a:ext uri="{FF2B5EF4-FFF2-40B4-BE49-F238E27FC236}">
                        <a16:creationId xmlns:a16="http://schemas.microsoft.com/office/drawing/2014/main" id="{841F6E46-8F42-435D-B23E-C05A3E8CE9A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8" name="Rechte verbindingslijn 57">
                    <a:extLst>
                      <a:ext uri="{FF2B5EF4-FFF2-40B4-BE49-F238E27FC236}">
                        <a16:creationId xmlns:a16="http://schemas.microsoft.com/office/drawing/2014/main" id="{6A66BC72-68B4-4F47-AC90-9EFA73A4D2B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3" name="Pijl: rechts 52">
                  <a:extLst>
                    <a:ext uri="{FF2B5EF4-FFF2-40B4-BE49-F238E27FC236}">
                      <a16:creationId xmlns:a16="http://schemas.microsoft.com/office/drawing/2014/main" id="{16978175-7786-412F-897D-E0A0B7563A78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35" name="Groep 34">
              <a:extLst>
                <a:ext uri="{FF2B5EF4-FFF2-40B4-BE49-F238E27FC236}">
                  <a16:creationId xmlns:a16="http://schemas.microsoft.com/office/drawing/2014/main" id="{F32F05A7-9D23-4BD7-926E-AE7A7AB13774}"/>
                </a:ext>
              </a:extLst>
            </p:cNvPr>
            <p:cNvGrpSpPr/>
            <p:nvPr userDrawn="1"/>
          </p:nvGrpSpPr>
          <p:grpSpPr>
            <a:xfrm>
              <a:off x="-938434" y="5326819"/>
              <a:ext cx="627798" cy="576693"/>
              <a:chOff x="-1753862" y="6112775"/>
              <a:chExt cx="759635" cy="697798"/>
            </a:xfrm>
          </p:grpSpPr>
          <p:grpSp>
            <p:nvGrpSpPr>
              <p:cNvPr id="36" name="Inspireren">
                <a:extLst>
                  <a:ext uri="{FF2B5EF4-FFF2-40B4-BE49-F238E27FC236}">
                    <a16:creationId xmlns:a16="http://schemas.microsoft.com/office/drawing/2014/main" id="{BB09C036-56C5-4329-9A28-6EBA8EBF29BC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-1484858" y="6112775"/>
                <a:ext cx="205431" cy="293286"/>
                <a:chOff x="4768" y="2783"/>
                <a:chExt cx="788" cy="1125"/>
              </a:xfrm>
              <a:gradFill>
                <a:gsLst>
                  <a:gs pos="0">
                    <a:srgbClr val="9D9FA1"/>
                  </a:gs>
                  <a:gs pos="70000">
                    <a:srgbClr val="211F26"/>
                  </a:gs>
                </a:gsLst>
                <a:lin ang="2700000" scaled="0"/>
              </a:gradFill>
            </p:grpSpPr>
            <p:sp>
              <p:nvSpPr>
                <p:cNvPr id="38" name="Freeform 12">
                  <a:extLst>
                    <a:ext uri="{FF2B5EF4-FFF2-40B4-BE49-F238E27FC236}">
                      <a16:creationId xmlns:a16="http://schemas.microsoft.com/office/drawing/2014/main" id="{0413C3E5-8D73-4FA8-8DD8-4697707FB4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1" y="3186"/>
                  <a:ext cx="319" cy="288"/>
                </a:xfrm>
                <a:custGeom>
                  <a:avLst/>
                  <a:gdLst>
                    <a:gd name="T0" fmla="*/ 220 w 319"/>
                    <a:gd name="T1" fmla="*/ 288 h 288"/>
                    <a:gd name="T2" fmla="*/ 107 w 319"/>
                    <a:gd name="T3" fmla="*/ 288 h 288"/>
                    <a:gd name="T4" fmla="*/ 0 w 319"/>
                    <a:gd name="T5" fmla="*/ 0 h 288"/>
                    <a:gd name="T6" fmla="*/ 319 w 319"/>
                    <a:gd name="T7" fmla="*/ 0 h 288"/>
                    <a:gd name="T8" fmla="*/ 220 w 319"/>
                    <a:gd name="T9" fmla="*/ 28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9" h="288">
                      <a:moveTo>
                        <a:pt x="220" y="288"/>
                      </a:moveTo>
                      <a:lnTo>
                        <a:pt x="107" y="288"/>
                      </a:lnTo>
                      <a:lnTo>
                        <a:pt x="0" y="0"/>
                      </a:lnTo>
                      <a:lnTo>
                        <a:pt x="319" y="0"/>
                      </a:lnTo>
                      <a:lnTo>
                        <a:pt x="220" y="288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39" name="Freeform 13">
                  <a:extLst>
                    <a:ext uri="{FF2B5EF4-FFF2-40B4-BE49-F238E27FC236}">
                      <a16:creationId xmlns:a16="http://schemas.microsoft.com/office/drawing/2014/main" id="{D953AE2D-CBA1-4FC1-91BE-EAD239DA8D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2" y="3796"/>
                  <a:ext cx="282" cy="112"/>
                </a:xfrm>
                <a:custGeom>
                  <a:avLst/>
                  <a:gdLst>
                    <a:gd name="T0" fmla="*/ 229 w 251"/>
                    <a:gd name="T1" fmla="*/ 70 h 100"/>
                    <a:gd name="T2" fmla="*/ 229 w 251"/>
                    <a:gd name="T3" fmla="*/ 69 h 100"/>
                    <a:gd name="T4" fmla="*/ 251 w 251"/>
                    <a:gd name="T5" fmla="*/ 0 h 100"/>
                    <a:gd name="T6" fmla="*/ 0 w 251"/>
                    <a:gd name="T7" fmla="*/ 0 h 100"/>
                    <a:gd name="T8" fmla="*/ 22 w 251"/>
                    <a:gd name="T9" fmla="*/ 69 h 100"/>
                    <a:gd name="T10" fmla="*/ 63 w 251"/>
                    <a:gd name="T11" fmla="*/ 100 h 100"/>
                    <a:gd name="T12" fmla="*/ 188 w 251"/>
                    <a:gd name="T13" fmla="*/ 100 h 100"/>
                    <a:gd name="T14" fmla="*/ 229 w 251"/>
                    <a:gd name="T15" fmla="*/ 71 h 100"/>
                    <a:gd name="T16" fmla="*/ 229 w 251"/>
                    <a:gd name="T17" fmla="*/ 71 h 100"/>
                    <a:gd name="T18" fmla="*/ 229 w 251"/>
                    <a:gd name="T19" fmla="*/ 7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1" h="100">
                      <a:moveTo>
                        <a:pt x="229" y="70"/>
                      </a:moveTo>
                      <a:cubicBezTo>
                        <a:pt x="229" y="70"/>
                        <a:pt x="229" y="69"/>
                        <a:pt x="229" y="69"/>
                      </a:cubicBezTo>
                      <a:cubicBezTo>
                        <a:pt x="251" y="0"/>
                        <a:pt x="251" y="0"/>
                        <a:pt x="25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7" y="87"/>
                        <a:pt x="44" y="100"/>
                        <a:pt x="63" y="100"/>
                      </a:cubicBezTo>
                      <a:cubicBezTo>
                        <a:pt x="188" y="100"/>
                        <a:pt x="188" y="100"/>
                        <a:pt x="188" y="100"/>
                      </a:cubicBezTo>
                      <a:cubicBezTo>
                        <a:pt x="207" y="100"/>
                        <a:pt x="223" y="88"/>
                        <a:pt x="229" y="71"/>
                      </a:cubicBezTo>
                      <a:cubicBezTo>
                        <a:pt x="229" y="71"/>
                        <a:pt x="229" y="71"/>
                        <a:pt x="229" y="71"/>
                      </a:cubicBezTo>
                      <a:lnTo>
                        <a:pt x="229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40" name="Freeform 14">
                  <a:extLst>
                    <a:ext uri="{FF2B5EF4-FFF2-40B4-BE49-F238E27FC236}">
                      <a16:creationId xmlns:a16="http://schemas.microsoft.com/office/drawing/2014/main" id="{9CACD7C1-E6E9-44EA-B577-E4AFABCFB09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68" y="2783"/>
                  <a:ext cx="788" cy="966"/>
                </a:xfrm>
                <a:custGeom>
                  <a:avLst/>
                  <a:gdLst>
                    <a:gd name="T0" fmla="*/ 351 w 702"/>
                    <a:gd name="T1" fmla="*/ 0 h 860"/>
                    <a:gd name="T2" fmla="*/ 0 w 702"/>
                    <a:gd name="T3" fmla="*/ 351 h 860"/>
                    <a:gd name="T4" fmla="*/ 134 w 702"/>
                    <a:gd name="T5" fmla="*/ 627 h 860"/>
                    <a:gd name="T6" fmla="*/ 165 w 702"/>
                    <a:gd name="T7" fmla="*/ 718 h 860"/>
                    <a:gd name="T8" fmla="*/ 266 w 702"/>
                    <a:gd name="T9" fmla="*/ 718 h 860"/>
                    <a:gd name="T10" fmla="*/ 266 w 702"/>
                    <a:gd name="T11" fmla="*/ 718 h 860"/>
                    <a:gd name="T12" fmla="*/ 434 w 702"/>
                    <a:gd name="T13" fmla="*/ 718 h 860"/>
                    <a:gd name="T14" fmla="*/ 419 w 702"/>
                    <a:gd name="T15" fmla="*/ 760 h 860"/>
                    <a:gd name="T16" fmla="*/ 284 w 702"/>
                    <a:gd name="T17" fmla="*/ 760 h 860"/>
                    <a:gd name="T18" fmla="*/ 284 w 702"/>
                    <a:gd name="T19" fmla="*/ 760 h 860"/>
                    <a:gd name="T20" fmla="*/ 179 w 702"/>
                    <a:gd name="T21" fmla="*/ 760 h 860"/>
                    <a:gd name="T22" fmla="*/ 212 w 702"/>
                    <a:gd name="T23" fmla="*/ 860 h 860"/>
                    <a:gd name="T24" fmla="*/ 212 w 702"/>
                    <a:gd name="T25" fmla="*/ 860 h 860"/>
                    <a:gd name="T26" fmla="*/ 216 w 702"/>
                    <a:gd name="T27" fmla="*/ 860 h 860"/>
                    <a:gd name="T28" fmla="*/ 488 w 702"/>
                    <a:gd name="T29" fmla="*/ 860 h 860"/>
                    <a:gd name="T30" fmla="*/ 491 w 702"/>
                    <a:gd name="T31" fmla="*/ 860 h 860"/>
                    <a:gd name="T32" fmla="*/ 570 w 702"/>
                    <a:gd name="T33" fmla="*/ 625 h 860"/>
                    <a:gd name="T34" fmla="*/ 702 w 702"/>
                    <a:gd name="T35" fmla="*/ 351 h 860"/>
                    <a:gd name="T36" fmla="*/ 351 w 702"/>
                    <a:gd name="T37" fmla="*/ 0 h 860"/>
                    <a:gd name="T38" fmla="*/ 587 w 702"/>
                    <a:gd name="T39" fmla="*/ 438 h 860"/>
                    <a:gd name="T40" fmla="*/ 485 w 702"/>
                    <a:gd name="T41" fmla="*/ 563 h 860"/>
                    <a:gd name="T42" fmla="*/ 454 w 702"/>
                    <a:gd name="T43" fmla="*/ 658 h 860"/>
                    <a:gd name="T44" fmla="*/ 250 w 702"/>
                    <a:gd name="T45" fmla="*/ 658 h 860"/>
                    <a:gd name="T46" fmla="*/ 219 w 702"/>
                    <a:gd name="T47" fmla="*/ 565 h 860"/>
                    <a:gd name="T48" fmla="*/ 115 w 702"/>
                    <a:gd name="T49" fmla="*/ 439 h 860"/>
                    <a:gd name="T50" fmla="*/ 99 w 702"/>
                    <a:gd name="T51" fmla="*/ 351 h 860"/>
                    <a:gd name="T52" fmla="*/ 351 w 702"/>
                    <a:gd name="T53" fmla="*/ 99 h 860"/>
                    <a:gd name="T54" fmla="*/ 603 w 702"/>
                    <a:gd name="T55" fmla="*/ 351 h 860"/>
                    <a:gd name="T56" fmla="*/ 587 w 702"/>
                    <a:gd name="T57" fmla="*/ 438 h 8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702" h="860">
                      <a:moveTo>
                        <a:pt x="351" y="0"/>
                      </a:moveTo>
                      <a:cubicBezTo>
                        <a:pt x="157" y="0"/>
                        <a:pt x="0" y="157"/>
                        <a:pt x="0" y="351"/>
                      </a:cubicBezTo>
                      <a:cubicBezTo>
                        <a:pt x="0" y="463"/>
                        <a:pt x="52" y="562"/>
                        <a:pt x="134" y="627"/>
                      </a:cubicBezTo>
                      <a:cubicBezTo>
                        <a:pt x="165" y="718"/>
                        <a:pt x="165" y="718"/>
                        <a:pt x="165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434" y="718"/>
                        <a:pt x="434" y="718"/>
                        <a:pt x="434" y="718"/>
                      </a:cubicBezTo>
                      <a:cubicBezTo>
                        <a:pt x="419" y="760"/>
                        <a:pt x="419" y="760"/>
                        <a:pt x="419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179" y="760"/>
                        <a:pt x="179" y="760"/>
                        <a:pt x="179" y="7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6" y="860"/>
                        <a:pt x="216" y="860"/>
                        <a:pt x="216" y="860"/>
                      </a:cubicBezTo>
                      <a:cubicBezTo>
                        <a:pt x="488" y="860"/>
                        <a:pt x="488" y="860"/>
                        <a:pt x="488" y="860"/>
                      </a:cubicBezTo>
                      <a:cubicBezTo>
                        <a:pt x="491" y="860"/>
                        <a:pt x="491" y="860"/>
                        <a:pt x="491" y="860"/>
                      </a:cubicBezTo>
                      <a:cubicBezTo>
                        <a:pt x="570" y="625"/>
                        <a:pt x="570" y="625"/>
                        <a:pt x="570" y="625"/>
                      </a:cubicBezTo>
                      <a:cubicBezTo>
                        <a:pt x="651" y="560"/>
                        <a:pt x="702" y="461"/>
                        <a:pt x="702" y="351"/>
                      </a:cubicBezTo>
                      <a:cubicBezTo>
                        <a:pt x="702" y="157"/>
                        <a:pt x="545" y="0"/>
                        <a:pt x="351" y="0"/>
                      </a:cubicBezTo>
                      <a:close/>
                      <a:moveTo>
                        <a:pt x="587" y="438"/>
                      </a:moveTo>
                      <a:cubicBezTo>
                        <a:pt x="568" y="490"/>
                        <a:pt x="531" y="534"/>
                        <a:pt x="485" y="563"/>
                      </a:cubicBezTo>
                      <a:cubicBezTo>
                        <a:pt x="454" y="658"/>
                        <a:pt x="454" y="658"/>
                        <a:pt x="454" y="658"/>
                      </a:cubicBezTo>
                      <a:cubicBezTo>
                        <a:pt x="250" y="658"/>
                        <a:pt x="250" y="658"/>
                        <a:pt x="250" y="658"/>
                      </a:cubicBezTo>
                      <a:cubicBezTo>
                        <a:pt x="219" y="565"/>
                        <a:pt x="219" y="565"/>
                        <a:pt x="219" y="565"/>
                      </a:cubicBezTo>
                      <a:cubicBezTo>
                        <a:pt x="172" y="536"/>
                        <a:pt x="135" y="491"/>
                        <a:pt x="115" y="439"/>
                      </a:cubicBezTo>
                      <a:cubicBezTo>
                        <a:pt x="105" y="411"/>
                        <a:pt x="99" y="382"/>
                        <a:pt x="99" y="351"/>
                      </a:cubicBezTo>
                      <a:cubicBezTo>
                        <a:pt x="99" y="212"/>
                        <a:pt x="212" y="99"/>
                        <a:pt x="351" y="99"/>
                      </a:cubicBezTo>
                      <a:cubicBezTo>
                        <a:pt x="490" y="99"/>
                        <a:pt x="603" y="212"/>
                        <a:pt x="603" y="351"/>
                      </a:cubicBezTo>
                      <a:cubicBezTo>
                        <a:pt x="603" y="381"/>
                        <a:pt x="597" y="411"/>
                        <a:pt x="587" y="4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</p:grpSp>
          <p:sp>
            <p:nvSpPr>
              <p:cNvPr id="37" name="Tekstvak 36">
                <a:extLst>
                  <a:ext uri="{FF2B5EF4-FFF2-40B4-BE49-F238E27FC236}">
                    <a16:creationId xmlns:a16="http://schemas.microsoft.com/office/drawing/2014/main" id="{31C0EAB3-F2A1-46D0-89F9-418F0D74A2FB}"/>
                  </a:ext>
                </a:extLst>
              </p:cNvPr>
              <p:cNvSpPr txBox="1"/>
              <p:nvPr userDrawn="1"/>
            </p:nvSpPr>
            <p:spPr>
              <a:xfrm>
                <a:off x="-1753862" y="6420664"/>
                <a:ext cx="759635" cy="389909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Support &amp;</a:t>
                </a:r>
                <a:b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Inspiratie</a:t>
                </a:r>
              </a:p>
            </p:txBody>
          </p:sp>
        </p:grpSp>
      </p:grpSp>
      <p:sp>
        <p:nvSpPr>
          <p:cNvPr id="8" name="- INFO">
            <a:extLst>
              <a:ext uri="{FF2B5EF4-FFF2-40B4-BE49-F238E27FC236}">
                <a16:creationId xmlns:a16="http://schemas.microsoft.com/office/drawing/2014/main" id="{32F620CA-8583-4139-8379-8671C99AE382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Tekst + Video</a:t>
            </a:r>
          </a:p>
        </p:txBody>
      </p:sp>
      <p:sp>
        <p:nvSpPr>
          <p:cNvPr id="6" name="Tijdelijke aanduiding voor media 12">
            <a:extLst>
              <a:ext uri="{FF2B5EF4-FFF2-40B4-BE49-F238E27FC236}">
                <a16:creationId xmlns:a16="http://schemas.microsoft.com/office/drawing/2014/main" id="{E2DCB9C2-916D-4C5E-9B81-41B77A69231B}"/>
              </a:ext>
            </a:extLst>
          </p:cNvPr>
          <p:cNvSpPr>
            <a:spLocks noGrp="1"/>
          </p:cNvSpPr>
          <p:nvPr>
            <p:ph type="media" sz="quarter" idx="14" hasCustomPrompt="1"/>
          </p:nvPr>
        </p:nvSpPr>
        <p:spPr>
          <a:xfrm>
            <a:off x="0" y="1"/>
            <a:ext cx="12192000" cy="6858000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bIns="108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video in te voegen            </a:t>
            </a:r>
          </a:p>
        </p:txBody>
      </p:sp>
      <p:sp>
        <p:nvSpPr>
          <p:cNvPr id="17" name="Tijdelijke aanduiding voor tekst 16">
            <a:extLst>
              <a:ext uri="{FF2B5EF4-FFF2-40B4-BE49-F238E27FC236}">
                <a16:creationId xmlns:a16="http://schemas.microsoft.com/office/drawing/2014/main" id="{F793F3E3-1A53-4744-A010-2053E9135883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flipH="1">
            <a:off x="1" y="0"/>
            <a:ext cx="6226969" cy="6858000"/>
          </a:xfrm>
          <a:custGeom>
            <a:avLst/>
            <a:gdLst>
              <a:gd name="connsiteX0" fmla="*/ 6226969 w 6226969"/>
              <a:gd name="connsiteY0" fmla="*/ 0 h 6858000"/>
              <a:gd name="connsiteX1" fmla="*/ 5927890 w 6226969"/>
              <a:gd name="connsiteY1" fmla="*/ 0 h 6858000"/>
              <a:gd name="connsiteX2" fmla="*/ 5909733 w 6226969"/>
              <a:gd name="connsiteY2" fmla="*/ 0 h 6858000"/>
              <a:gd name="connsiteX3" fmla="*/ 5708624 w 6226969"/>
              <a:gd name="connsiteY3" fmla="*/ 0 h 6858000"/>
              <a:gd name="connsiteX4" fmla="*/ 0 w 6226969"/>
              <a:gd name="connsiteY4" fmla="*/ 0 h 6858000"/>
              <a:gd name="connsiteX5" fmla="*/ 2812148 w 6226969"/>
              <a:gd name="connsiteY5" fmla="*/ 6857052 h 6858000"/>
              <a:gd name="connsiteX6" fmla="*/ 5708624 w 6226969"/>
              <a:gd name="connsiteY6" fmla="*/ 6855212 h 6858000"/>
              <a:gd name="connsiteX7" fmla="*/ 5708624 w 6226969"/>
              <a:gd name="connsiteY7" fmla="*/ 6858000 h 6858000"/>
              <a:gd name="connsiteX8" fmla="*/ 5909733 w 6226969"/>
              <a:gd name="connsiteY8" fmla="*/ 6858000 h 6858000"/>
              <a:gd name="connsiteX9" fmla="*/ 6226969 w 6226969"/>
              <a:gd name="connsiteY9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26969" h="6858000">
                <a:moveTo>
                  <a:pt x="6226969" y="0"/>
                </a:moveTo>
                <a:lnTo>
                  <a:pt x="5927890" y="0"/>
                </a:lnTo>
                <a:lnTo>
                  <a:pt x="5909733" y="0"/>
                </a:lnTo>
                <a:lnTo>
                  <a:pt x="5708624" y="0"/>
                </a:lnTo>
                <a:lnTo>
                  <a:pt x="0" y="0"/>
                </a:lnTo>
                <a:cubicBezTo>
                  <a:pt x="5319953" y="2715557"/>
                  <a:pt x="923836" y="4853449"/>
                  <a:pt x="2812148" y="6857052"/>
                </a:cubicBezTo>
                <a:lnTo>
                  <a:pt x="5708624" y="6855212"/>
                </a:lnTo>
                <a:lnTo>
                  <a:pt x="5708624" y="6858000"/>
                </a:lnTo>
                <a:lnTo>
                  <a:pt x="5909733" y="6858000"/>
                </a:lnTo>
                <a:lnTo>
                  <a:pt x="6226969" y="6858000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3" name="Tijdelijke aanduiding voor datum 2">
            <a:extLst>
              <a:ext uri="{FF2B5EF4-FFF2-40B4-BE49-F238E27FC236}">
                <a16:creationId xmlns:a16="http://schemas.microsoft.com/office/drawing/2014/main" id="{3A5F0EA5-C728-43C3-9961-76816C74F04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CD4E3B4-D3C5-4AC2-80C6-884C12DC4040}" type="datetime1">
              <a:rPr lang="nl-NL" smtClean="0"/>
              <a:t>27-1-2021</a:t>
            </a:fld>
            <a:endParaRPr lang="nl-NL" dirty="0"/>
          </a:p>
        </p:txBody>
      </p:sp>
      <p:sp>
        <p:nvSpPr>
          <p:cNvPr id="4" name="Tijdelijke aanduiding voor voettekst 3">
            <a:extLst>
              <a:ext uri="{FF2B5EF4-FFF2-40B4-BE49-F238E27FC236}">
                <a16:creationId xmlns:a16="http://schemas.microsoft.com/office/drawing/2014/main" id="{694C8395-E270-46ED-8451-E12DA6B75A5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dirty="0"/>
              <a:t>Erasmus University Rotterdam </a:t>
            </a:r>
          </a:p>
        </p:txBody>
      </p:sp>
      <p:sp>
        <p:nvSpPr>
          <p:cNvPr id="5" name="Tijdelijke aanduiding voor dianummer 4">
            <a:extLst>
              <a:ext uri="{FF2B5EF4-FFF2-40B4-BE49-F238E27FC236}">
                <a16:creationId xmlns:a16="http://schemas.microsoft.com/office/drawing/2014/main" id="{B9D4F1F4-CAC9-4D63-8BA4-25867D80BBC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9" name="tekst">
            <a:extLst>
              <a:ext uri="{FF2B5EF4-FFF2-40B4-BE49-F238E27FC236}">
                <a16:creationId xmlns:a16="http://schemas.microsoft.com/office/drawing/2014/main" id="{C6037BA4-4233-4C01-BF0C-DDFD5138FB3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8" y="722568"/>
            <a:ext cx="3636385" cy="5586157"/>
          </a:xfrm>
        </p:spPr>
        <p:txBody>
          <a:bodyPr/>
          <a:lstStyle>
            <a:lvl1pPr>
              <a:buClr>
                <a:schemeClr val="bg1"/>
              </a:buClr>
              <a:defRPr>
                <a:solidFill>
                  <a:schemeClr val="bg1"/>
                </a:solidFill>
              </a:defRPr>
            </a:lvl1pPr>
            <a:lvl2pPr>
              <a:buClr>
                <a:schemeClr val="bg1"/>
              </a:buCl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31779298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- INSTRUCTIES">
            <a:extLst>
              <a:ext uri="{FF2B5EF4-FFF2-40B4-BE49-F238E27FC236}">
                <a16:creationId xmlns:a16="http://schemas.microsoft.com/office/drawing/2014/main" id="{B794F72D-387E-4E6B-81B2-DDC2BBB35FA4}"/>
              </a:ext>
            </a:extLst>
          </p:cNvPr>
          <p:cNvGrpSpPr/>
          <p:nvPr userDrawn="1"/>
        </p:nvGrpSpPr>
        <p:grpSpPr>
          <a:xfrm>
            <a:off x="12377595" y="1"/>
            <a:ext cx="3693386" cy="5080671"/>
            <a:chOff x="-3786437" y="1"/>
            <a:chExt cx="3693386" cy="5080671"/>
          </a:xfrm>
        </p:grpSpPr>
        <p:sp>
          <p:nvSpPr>
            <p:cNvPr id="9" name="Rechthoek 8">
              <a:extLst>
                <a:ext uri="{FF2B5EF4-FFF2-40B4-BE49-F238E27FC236}">
                  <a16:creationId xmlns:a16="http://schemas.microsoft.com/office/drawing/2014/main" id="{4FB54B1F-B34F-45BC-B55E-5FB1F5E77706}"/>
                </a:ext>
              </a:extLst>
            </p:cNvPr>
            <p:cNvSpPr/>
            <p:nvPr userDrawn="1"/>
          </p:nvSpPr>
          <p:spPr>
            <a:xfrm>
              <a:off x="-3786437" y="4252672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MEER WETEN?</a:t>
              </a:r>
              <a:b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Ga naar de tab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'SLIDEBUILDER’ </a:t>
              </a: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en klik</a:t>
              </a:r>
              <a:b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op de knop 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'Support &amp; Inspiratie'</a:t>
              </a:r>
            </a:p>
          </p:txBody>
        </p:sp>
        <p:sp>
          <p:nvSpPr>
            <p:cNvPr id="10" name="Rechthoek 9">
              <a:extLst>
                <a:ext uri="{FF2B5EF4-FFF2-40B4-BE49-F238E27FC236}">
                  <a16:creationId xmlns:a16="http://schemas.microsoft.com/office/drawing/2014/main" id="{735C9CFF-8D54-45D8-AC52-F88BD9855968}"/>
                </a:ext>
              </a:extLst>
            </p:cNvPr>
            <p:cNvSpPr/>
            <p:nvPr userDrawn="1"/>
          </p:nvSpPr>
          <p:spPr>
            <a:xfrm>
              <a:off x="-3786165" y="1"/>
              <a:ext cx="3593091" cy="425267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Video invoegen/opmaken</a:t>
              </a:r>
            </a:p>
          </p:txBody>
        </p:sp>
        <p:sp>
          <p:nvSpPr>
            <p:cNvPr id="11" name="Ovaal 10">
              <a:extLst>
                <a:ext uri="{FF2B5EF4-FFF2-40B4-BE49-F238E27FC236}">
                  <a16:creationId xmlns:a16="http://schemas.microsoft.com/office/drawing/2014/main" id="{E81EF8F2-5203-4E31-B124-30FCA5F4B3EA}"/>
                </a:ext>
              </a:extLst>
            </p:cNvPr>
            <p:cNvSpPr/>
            <p:nvPr userDrawn="1"/>
          </p:nvSpPr>
          <p:spPr>
            <a:xfrm>
              <a:off x="-3603587" y="46532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12" name="Rechthoek 11">
              <a:extLst>
                <a:ext uri="{FF2B5EF4-FFF2-40B4-BE49-F238E27FC236}">
                  <a16:creationId xmlns:a16="http://schemas.microsoft.com/office/drawing/2014/main" id="{A84939B6-AD37-4D66-B31B-3D57611CF276}"/>
                </a:ext>
              </a:extLst>
            </p:cNvPr>
            <p:cNvSpPr/>
            <p:nvPr userDrawn="1"/>
          </p:nvSpPr>
          <p:spPr>
            <a:xfrm>
              <a:off x="-3319415" y="465324"/>
              <a:ext cx="2944682" cy="65802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Wanneer nodig, verwijder de bestaande video d.m.v. de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‘Backspace toets’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Klik op het pictogram om een nieuwe video in te voegen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(zie onderstaand voorbeeld)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13" name="Ovaal 12">
              <a:extLst>
                <a:ext uri="{FF2B5EF4-FFF2-40B4-BE49-F238E27FC236}">
                  <a16:creationId xmlns:a16="http://schemas.microsoft.com/office/drawing/2014/main" id="{782EC43C-7275-4D4F-962C-DF43591C1D1B}"/>
                </a:ext>
              </a:extLst>
            </p:cNvPr>
            <p:cNvSpPr/>
            <p:nvPr userDrawn="1"/>
          </p:nvSpPr>
          <p:spPr>
            <a:xfrm>
              <a:off x="-3603587" y="172970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14" name="Rechthoek 13">
              <a:extLst>
                <a:ext uri="{FF2B5EF4-FFF2-40B4-BE49-F238E27FC236}">
                  <a16:creationId xmlns:a16="http://schemas.microsoft.com/office/drawing/2014/main" id="{4CAAE22E-17C0-4914-BE22-B5717F819CBF}"/>
                </a:ext>
              </a:extLst>
            </p:cNvPr>
            <p:cNvSpPr/>
            <p:nvPr userDrawn="1"/>
          </p:nvSpPr>
          <p:spPr>
            <a:xfrm>
              <a:off x="-3319415" y="1729710"/>
              <a:ext cx="2944682" cy="32633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Selecteer de gewenste video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en klik 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‘Invoegen’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grpSp>
          <p:nvGrpSpPr>
            <p:cNvPr id="15" name="Groep 14">
              <a:extLst>
                <a:ext uri="{FF2B5EF4-FFF2-40B4-BE49-F238E27FC236}">
                  <a16:creationId xmlns:a16="http://schemas.microsoft.com/office/drawing/2014/main" id="{CFC10BF3-6446-4EC0-84D8-0CAE9FB88494}"/>
                </a:ext>
              </a:extLst>
            </p:cNvPr>
            <p:cNvGrpSpPr/>
            <p:nvPr userDrawn="1"/>
          </p:nvGrpSpPr>
          <p:grpSpPr>
            <a:xfrm>
              <a:off x="-3311319" y="2164285"/>
              <a:ext cx="825500" cy="209550"/>
              <a:chOff x="13504624" y="2482850"/>
              <a:chExt cx="825500" cy="209550"/>
            </a:xfrm>
          </p:grpSpPr>
          <p:sp>
            <p:nvSpPr>
              <p:cNvPr id="48" name="Rechthoek 47">
                <a:extLst>
                  <a:ext uri="{FF2B5EF4-FFF2-40B4-BE49-F238E27FC236}">
                    <a16:creationId xmlns:a16="http://schemas.microsoft.com/office/drawing/2014/main" id="{3F6DDA9B-005D-49F6-8127-47953E6A6E23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Invoegen</a:t>
                </a:r>
              </a:p>
            </p:txBody>
          </p:sp>
          <p:cxnSp>
            <p:nvCxnSpPr>
              <p:cNvPr id="49" name="Rechte verbindingslijn 48">
                <a:extLst>
                  <a:ext uri="{FF2B5EF4-FFF2-40B4-BE49-F238E27FC236}">
                    <a16:creationId xmlns:a16="http://schemas.microsoft.com/office/drawing/2014/main" id="{076B3675-9609-44A6-BA89-6F8BF5C9C198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50" name="Gelijkbenige driehoek 49">
                <a:extLst>
                  <a:ext uri="{FF2B5EF4-FFF2-40B4-BE49-F238E27FC236}">
                    <a16:creationId xmlns:a16="http://schemas.microsoft.com/office/drawing/2014/main" id="{68F96BCA-3046-413D-BE51-7C4B2CC2E0CF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9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16" name="Ovaal 15">
              <a:extLst>
                <a:ext uri="{FF2B5EF4-FFF2-40B4-BE49-F238E27FC236}">
                  <a16:creationId xmlns:a16="http://schemas.microsoft.com/office/drawing/2014/main" id="{4D93B628-F400-42A8-B1B2-27D59220F5CB}"/>
                </a:ext>
              </a:extLst>
            </p:cNvPr>
            <p:cNvSpPr/>
            <p:nvPr userDrawn="1"/>
          </p:nvSpPr>
          <p:spPr>
            <a:xfrm>
              <a:off x="-3603587" y="255335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17" name="Rechthoek 16">
              <a:extLst>
                <a:ext uri="{FF2B5EF4-FFF2-40B4-BE49-F238E27FC236}">
                  <a16:creationId xmlns:a16="http://schemas.microsoft.com/office/drawing/2014/main" id="{DEDA58D1-E4F7-44D4-A32B-813D06C70456}"/>
                </a:ext>
              </a:extLst>
            </p:cNvPr>
            <p:cNvSpPr/>
            <p:nvPr userDrawn="1"/>
          </p:nvSpPr>
          <p:spPr>
            <a:xfrm>
              <a:off x="-3319415" y="2553360"/>
              <a:ext cx="2944682" cy="81374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Om de video te schalen of bij te snijden, ga naar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‘Hulpmiddelen voor video’s - Opmaak’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en klik op de knop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‘Bijsnijden’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Schaal met de bolletjes de video en met de hoekjes het videokader.</a:t>
              </a:r>
            </a:p>
          </p:txBody>
        </p:sp>
        <p:grpSp>
          <p:nvGrpSpPr>
            <p:cNvPr id="18" name="Groep 17">
              <a:extLst>
                <a:ext uri="{FF2B5EF4-FFF2-40B4-BE49-F238E27FC236}">
                  <a16:creationId xmlns:a16="http://schemas.microsoft.com/office/drawing/2014/main" id="{C9ABA3E0-D709-42DA-8D4A-F2643079485D}"/>
                </a:ext>
              </a:extLst>
            </p:cNvPr>
            <p:cNvGrpSpPr/>
            <p:nvPr userDrawn="1"/>
          </p:nvGrpSpPr>
          <p:grpSpPr>
            <a:xfrm>
              <a:off x="-3408294" y="3489160"/>
              <a:ext cx="622283" cy="612920"/>
              <a:chOff x="12617641" y="3403239"/>
              <a:chExt cx="752963" cy="741634"/>
            </a:xfrm>
          </p:grpSpPr>
          <p:grpSp>
            <p:nvGrpSpPr>
              <p:cNvPr id="32" name="Groep 31">
                <a:extLst>
                  <a:ext uri="{FF2B5EF4-FFF2-40B4-BE49-F238E27FC236}">
                    <a16:creationId xmlns:a16="http://schemas.microsoft.com/office/drawing/2014/main" id="{25DEECF2-ABEB-4D86-9864-FA8184177EB5}"/>
                  </a:ext>
                </a:extLst>
              </p:cNvPr>
              <p:cNvGrpSpPr/>
              <p:nvPr userDrawn="1"/>
            </p:nvGrpSpPr>
            <p:grpSpPr>
              <a:xfrm>
                <a:off x="12771530" y="3403239"/>
                <a:ext cx="467176" cy="448491"/>
                <a:chOff x="12782157" y="3403239"/>
                <a:chExt cx="467176" cy="448491"/>
              </a:xfrm>
            </p:grpSpPr>
            <p:grpSp>
              <p:nvGrpSpPr>
                <p:cNvPr id="35" name="Groep 34">
                  <a:extLst>
                    <a:ext uri="{FF2B5EF4-FFF2-40B4-BE49-F238E27FC236}">
                      <a16:creationId xmlns:a16="http://schemas.microsoft.com/office/drawing/2014/main" id="{AE353C19-73A1-484A-B90E-85E4B5E7A79B}"/>
                    </a:ext>
                  </a:extLst>
                </p:cNvPr>
                <p:cNvGrpSpPr/>
                <p:nvPr userDrawn="1"/>
              </p:nvGrpSpPr>
              <p:grpSpPr>
                <a:xfrm>
                  <a:off x="12782157" y="3403239"/>
                  <a:ext cx="412976" cy="396132"/>
                  <a:chOff x="13554906" y="3320109"/>
                  <a:chExt cx="443917" cy="425811"/>
                </a:xfrm>
              </p:grpSpPr>
              <p:grpSp>
                <p:nvGrpSpPr>
                  <p:cNvPr id="42" name="Groep 41">
                    <a:extLst>
                      <a:ext uri="{FF2B5EF4-FFF2-40B4-BE49-F238E27FC236}">
                        <a16:creationId xmlns:a16="http://schemas.microsoft.com/office/drawing/2014/main" id="{4087B328-E12C-4B5C-BFB5-AF44AE7FB811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17" cy="425811"/>
                    <a:chOff x="12909684" y="1276143"/>
                    <a:chExt cx="443917" cy="425811"/>
                  </a:xfrm>
                </p:grpSpPr>
                <p:sp>
                  <p:nvSpPr>
                    <p:cNvPr id="45" name="Rechthoek 44">
                      <a:extLst>
                        <a:ext uri="{FF2B5EF4-FFF2-40B4-BE49-F238E27FC236}">
                          <a16:creationId xmlns:a16="http://schemas.microsoft.com/office/drawing/2014/main" id="{3AC426FC-824E-4A36-BA66-8F70D8821880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9" y="1276143"/>
                      <a:ext cx="443912" cy="425811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46" name="Rechthoek 45">
                      <a:extLst>
                        <a:ext uri="{FF2B5EF4-FFF2-40B4-BE49-F238E27FC236}">
                          <a16:creationId xmlns:a16="http://schemas.microsoft.com/office/drawing/2014/main" id="{DE63C809-18D8-48FC-BB1F-18E87500E48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47" name="Ovaal 46">
                      <a:extLst>
                        <a:ext uri="{FF2B5EF4-FFF2-40B4-BE49-F238E27FC236}">
                          <a16:creationId xmlns:a16="http://schemas.microsoft.com/office/drawing/2014/main" id="{071FB5CF-C272-4338-99EA-4F5E88A09648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</p:grpSp>
              <p:pic>
                <p:nvPicPr>
                  <p:cNvPr id="43" name="Afbeelding 42">
                    <a:extLst>
                      <a:ext uri="{FF2B5EF4-FFF2-40B4-BE49-F238E27FC236}">
                        <a16:creationId xmlns:a16="http://schemas.microsoft.com/office/drawing/2014/main" id="{356D7BF8-31A4-4905-B981-972991C29088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44" name="Afbeelding 43">
                    <a:extLst>
                      <a:ext uri="{FF2B5EF4-FFF2-40B4-BE49-F238E27FC236}">
                        <a16:creationId xmlns:a16="http://schemas.microsoft.com/office/drawing/2014/main" id="{D959F068-D525-4FFA-9481-870F8FEA2073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9" y="3449265"/>
                    <a:ext cx="173367" cy="111424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36" name="Groep 35">
                  <a:extLst>
                    <a:ext uri="{FF2B5EF4-FFF2-40B4-BE49-F238E27FC236}">
                      <a16:creationId xmlns:a16="http://schemas.microsoft.com/office/drawing/2014/main" id="{6DC0D616-37C6-4A0D-B4C7-CCBCDCD1898B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40" name="Rechthoek 39">
                    <a:extLst>
                      <a:ext uri="{FF2B5EF4-FFF2-40B4-BE49-F238E27FC236}">
                        <a16:creationId xmlns:a16="http://schemas.microsoft.com/office/drawing/2014/main" id="{24B94BD6-6A2C-4A46-84F6-0F9DE232D30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41" name="Rechthoek 40">
                    <a:extLst>
                      <a:ext uri="{FF2B5EF4-FFF2-40B4-BE49-F238E27FC236}">
                        <a16:creationId xmlns:a16="http://schemas.microsoft.com/office/drawing/2014/main" id="{514D6859-BD3C-4F67-8B48-266D2B9054C3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grpSp>
              <p:nvGrpSpPr>
                <p:cNvPr id="37" name="Groep 36">
                  <a:extLst>
                    <a:ext uri="{FF2B5EF4-FFF2-40B4-BE49-F238E27FC236}">
                      <a16:creationId xmlns:a16="http://schemas.microsoft.com/office/drawing/2014/main" id="{C16DD553-900B-4F72-9565-9B65F6AC22E3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8" name="Rechthoek 37">
                    <a:extLst>
                      <a:ext uri="{FF2B5EF4-FFF2-40B4-BE49-F238E27FC236}">
                        <a16:creationId xmlns:a16="http://schemas.microsoft.com/office/drawing/2014/main" id="{27E86EA3-6B04-45B7-8A35-BDF167EA0E5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39" name="Rechthoek 38">
                    <a:extLst>
                      <a:ext uri="{FF2B5EF4-FFF2-40B4-BE49-F238E27FC236}">
                        <a16:creationId xmlns:a16="http://schemas.microsoft.com/office/drawing/2014/main" id="{3AEAF63E-3B77-4729-ACDC-E8CE7BE61776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</p:grpSp>
          <p:sp>
            <p:nvSpPr>
              <p:cNvPr id="33" name="Rechthoek 32">
                <a:extLst>
                  <a:ext uri="{FF2B5EF4-FFF2-40B4-BE49-F238E27FC236}">
                    <a16:creationId xmlns:a16="http://schemas.microsoft.com/office/drawing/2014/main" id="{8160E21C-E41D-409F-BF06-92DF9CD9FB43}"/>
                  </a:ext>
                </a:extLst>
              </p:cNvPr>
              <p:cNvSpPr/>
              <p:nvPr userDrawn="1"/>
            </p:nvSpPr>
            <p:spPr>
              <a:xfrm>
                <a:off x="12617641" y="3889890"/>
                <a:ext cx="752963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Bijsnijden</a:t>
                </a:r>
              </a:p>
            </p:txBody>
          </p:sp>
          <p:sp>
            <p:nvSpPr>
              <p:cNvPr id="34" name="Gelijkbenige driehoek 33">
                <a:extLst>
                  <a:ext uri="{FF2B5EF4-FFF2-40B4-BE49-F238E27FC236}">
                    <a16:creationId xmlns:a16="http://schemas.microsoft.com/office/drawing/2014/main" id="{E0875363-B837-48AB-8633-5131A1D8B6B7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81818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9" name="ICOON_info">
              <a:extLst>
                <a:ext uri="{FF2B5EF4-FFF2-40B4-BE49-F238E27FC236}">
                  <a16:creationId xmlns:a16="http://schemas.microsoft.com/office/drawing/2014/main" id="{88462437-73D2-4E0F-90BD-EEA732542BDA}"/>
                </a:ext>
              </a:extLst>
            </p:cNvPr>
            <p:cNvGrpSpPr/>
            <p:nvPr userDrawn="1"/>
          </p:nvGrpSpPr>
          <p:grpSpPr>
            <a:xfrm>
              <a:off x="-376736" y="4123176"/>
              <a:ext cx="283685" cy="283685"/>
              <a:chOff x="-510741" y="5913713"/>
              <a:chExt cx="267555" cy="267555"/>
            </a:xfrm>
          </p:grpSpPr>
          <p:sp>
            <p:nvSpPr>
              <p:cNvPr id="30" name="Ovaal 29">
                <a:extLst>
                  <a:ext uri="{FF2B5EF4-FFF2-40B4-BE49-F238E27FC236}">
                    <a16:creationId xmlns:a16="http://schemas.microsoft.com/office/drawing/2014/main" id="{7E037F73-1497-4F49-9ECE-014902BC166B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1" name="Graphic 163" descr="Informatie">
                <a:extLst>
                  <a:ext uri="{FF2B5EF4-FFF2-40B4-BE49-F238E27FC236}">
                    <a16:creationId xmlns:a16="http://schemas.microsoft.com/office/drawing/2014/main" id="{5F0221B7-8074-40D0-9C44-708FC00A6478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20" name="Video icoon">
              <a:extLst>
                <a:ext uri="{FF2B5EF4-FFF2-40B4-BE49-F238E27FC236}">
                  <a16:creationId xmlns:a16="http://schemas.microsoft.com/office/drawing/2014/main" id="{EAF83584-E0E3-4E88-AB2F-DECE047573DF}"/>
                </a:ext>
              </a:extLst>
            </p:cNvPr>
            <p:cNvGrpSpPr/>
            <p:nvPr userDrawn="1"/>
          </p:nvGrpSpPr>
          <p:grpSpPr>
            <a:xfrm>
              <a:off x="-3310781" y="1231352"/>
              <a:ext cx="311450" cy="313414"/>
              <a:chOff x="8066315" y="1676399"/>
              <a:chExt cx="1371600" cy="1380253"/>
            </a:xfrm>
          </p:grpSpPr>
          <p:sp>
            <p:nvSpPr>
              <p:cNvPr id="27" name="Rechthoek 26">
                <a:extLst>
                  <a:ext uri="{FF2B5EF4-FFF2-40B4-BE49-F238E27FC236}">
                    <a16:creationId xmlns:a16="http://schemas.microsoft.com/office/drawing/2014/main" id="{61A30B18-73B2-4774-A270-D316AA7C0D28}"/>
                  </a:ext>
                </a:extLst>
              </p:cNvPr>
              <p:cNvSpPr/>
              <p:nvPr userDrawn="1"/>
            </p:nvSpPr>
            <p:spPr>
              <a:xfrm>
                <a:off x="8066315" y="1676399"/>
                <a:ext cx="1360714" cy="1360713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6C6C6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8" name="Vrije vorm 112">
                <a:extLst>
                  <a:ext uri="{FF2B5EF4-FFF2-40B4-BE49-F238E27FC236}">
                    <a16:creationId xmlns:a16="http://schemas.microsoft.com/office/drawing/2014/main" id="{16A1C050-87E2-4D24-BB7C-5FD3762D60FF}"/>
                  </a:ext>
                </a:extLst>
              </p:cNvPr>
              <p:cNvSpPr/>
              <p:nvPr userDrawn="1"/>
            </p:nvSpPr>
            <p:spPr>
              <a:xfrm>
                <a:off x="8077201" y="1676399"/>
                <a:ext cx="1360714" cy="206831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9" name="Vrije vorm 113">
                <a:extLst>
                  <a:ext uri="{FF2B5EF4-FFF2-40B4-BE49-F238E27FC236}">
                    <a16:creationId xmlns:a16="http://schemas.microsoft.com/office/drawing/2014/main" id="{1B9A7E47-D599-4AEF-A2EB-94C2F60F6693}"/>
                  </a:ext>
                </a:extLst>
              </p:cNvPr>
              <p:cNvSpPr/>
              <p:nvPr userDrawn="1"/>
            </p:nvSpPr>
            <p:spPr>
              <a:xfrm>
                <a:off x="8071339" y="2849823"/>
                <a:ext cx="1360714" cy="206829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21" name="Groep 20">
              <a:extLst>
                <a:ext uri="{FF2B5EF4-FFF2-40B4-BE49-F238E27FC236}">
                  <a16:creationId xmlns:a16="http://schemas.microsoft.com/office/drawing/2014/main" id="{9D76B1FE-2C66-496B-BFC7-96ADA5CF7732}"/>
                </a:ext>
              </a:extLst>
            </p:cNvPr>
            <p:cNvGrpSpPr/>
            <p:nvPr userDrawn="1"/>
          </p:nvGrpSpPr>
          <p:grpSpPr>
            <a:xfrm>
              <a:off x="-938434" y="4390049"/>
              <a:ext cx="627798" cy="576693"/>
              <a:chOff x="-938434" y="4570310"/>
              <a:chExt cx="627798" cy="576693"/>
            </a:xfrm>
          </p:grpSpPr>
          <p:grpSp>
            <p:nvGrpSpPr>
              <p:cNvPr id="22" name="Inspireren">
                <a:extLst>
                  <a:ext uri="{FF2B5EF4-FFF2-40B4-BE49-F238E27FC236}">
                    <a16:creationId xmlns:a16="http://schemas.microsoft.com/office/drawing/2014/main" id="{292931FF-AF8D-48CC-A448-8289091A5E34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-716116" y="4570310"/>
                <a:ext cx="169778" cy="242385"/>
                <a:chOff x="4768" y="2783"/>
                <a:chExt cx="788" cy="1125"/>
              </a:xfrm>
              <a:gradFill>
                <a:gsLst>
                  <a:gs pos="0">
                    <a:srgbClr val="9D9FA1"/>
                  </a:gs>
                  <a:gs pos="70000">
                    <a:srgbClr val="211F26"/>
                  </a:gs>
                </a:gsLst>
                <a:lin ang="2700000" scaled="0"/>
              </a:gradFill>
            </p:grpSpPr>
            <p:sp>
              <p:nvSpPr>
                <p:cNvPr id="24" name="Freeform 12">
                  <a:extLst>
                    <a:ext uri="{FF2B5EF4-FFF2-40B4-BE49-F238E27FC236}">
                      <a16:creationId xmlns:a16="http://schemas.microsoft.com/office/drawing/2014/main" id="{538419F7-6407-43A2-8256-16F5106FA5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1" y="3186"/>
                  <a:ext cx="319" cy="288"/>
                </a:xfrm>
                <a:custGeom>
                  <a:avLst/>
                  <a:gdLst>
                    <a:gd name="T0" fmla="*/ 220 w 319"/>
                    <a:gd name="T1" fmla="*/ 288 h 288"/>
                    <a:gd name="T2" fmla="*/ 107 w 319"/>
                    <a:gd name="T3" fmla="*/ 288 h 288"/>
                    <a:gd name="T4" fmla="*/ 0 w 319"/>
                    <a:gd name="T5" fmla="*/ 0 h 288"/>
                    <a:gd name="T6" fmla="*/ 319 w 319"/>
                    <a:gd name="T7" fmla="*/ 0 h 288"/>
                    <a:gd name="T8" fmla="*/ 220 w 319"/>
                    <a:gd name="T9" fmla="*/ 28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9" h="288">
                      <a:moveTo>
                        <a:pt x="220" y="288"/>
                      </a:moveTo>
                      <a:lnTo>
                        <a:pt x="107" y="288"/>
                      </a:lnTo>
                      <a:lnTo>
                        <a:pt x="0" y="0"/>
                      </a:lnTo>
                      <a:lnTo>
                        <a:pt x="319" y="0"/>
                      </a:lnTo>
                      <a:lnTo>
                        <a:pt x="220" y="288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25" name="Freeform 13">
                  <a:extLst>
                    <a:ext uri="{FF2B5EF4-FFF2-40B4-BE49-F238E27FC236}">
                      <a16:creationId xmlns:a16="http://schemas.microsoft.com/office/drawing/2014/main" id="{CF1392AE-C2E8-4E1A-878F-96930C131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2" y="3796"/>
                  <a:ext cx="282" cy="112"/>
                </a:xfrm>
                <a:custGeom>
                  <a:avLst/>
                  <a:gdLst>
                    <a:gd name="T0" fmla="*/ 229 w 251"/>
                    <a:gd name="T1" fmla="*/ 70 h 100"/>
                    <a:gd name="T2" fmla="*/ 229 w 251"/>
                    <a:gd name="T3" fmla="*/ 69 h 100"/>
                    <a:gd name="T4" fmla="*/ 251 w 251"/>
                    <a:gd name="T5" fmla="*/ 0 h 100"/>
                    <a:gd name="T6" fmla="*/ 0 w 251"/>
                    <a:gd name="T7" fmla="*/ 0 h 100"/>
                    <a:gd name="T8" fmla="*/ 22 w 251"/>
                    <a:gd name="T9" fmla="*/ 69 h 100"/>
                    <a:gd name="T10" fmla="*/ 63 w 251"/>
                    <a:gd name="T11" fmla="*/ 100 h 100"/>
                    <a:gd name="T12" fmla="*/ 188 w 251"/>
                    <a:gd name="T13" fmla="*/ 100 h 100"/>
                    <a:gd name="T14" fmla="*/ 229 w 251"/>
                    <a:gd name="T15" fmla="*/ 71 h 100"/>
                    <a:gd name="T16" fmla="*/ 229 w 251"/>
                    <a:gd name="T17" fmla="*/ 71 h 100"/>
                    <a:gd name="T18" fmla="*/ 229 w 251"/>
                    <a:gd name="T19" fmla="*/ 7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1" h="100">
                      <a:moveTo>
                        <a:pt x="229" y="70"/>
                      </a:moveTo>
                      <a:cubicBezTo>
                        <a:pt x="229" y="70"/>
                        <a:pt x="229" y="69"/>
                        <a:pt x="229" y="69"/>
                      </a:cubicBezTo>
                      <a:cubicBezTo>
                        <a:pt x="251" y="0"/>
                        <a:pt x="251" y="0"/>
                        <a:pt x="25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7" y="87"/>
                        <a:pt x="44" y="100"/>
                        <a:pt x="63" y="100"/>
                      </a:cubicBezTo>
                      <a:cubicBezTo>
                        <a:pt x="188" y="100"/>
                        <a:pt x="188" y="100"/>
                        <a:pt x="188" y="100"/>
                      </a:cubicBezTo>
                      <a:cubicBezTo>
                        <a:pt x="207" y="100"/>
                        <a:pt x="223" y="88"/>
                        <a:pt x="229" y="71"/>
                      </a:cubicBezTo>
                      <a:cubicBezTo>
                        <a:pt x="229" y="71"/>
                        <a:pt x="229" y="71"/>
                        <a:pt x="229" y="71"/>
                      </a:cubicBezTo>
                      <a:lnTo>
                        <a:pt x="229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26" name="Freeform 14">
                  <a:extLst>
                    <a:ext uri="{FF2B5EF4-FFF2-40B4-BE49-F238E27FC236}">
                      <a16:creationId xmlns:a16="http://schemas.microsoft.com/office/drawing/2014/main" id="{41399C60-9AE9-4E95-A92D-7997C43CE90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68" y="2783"/>
                  <a:ext cx="788" cy="966"/>
                </a:xfrm>
                <a:custGeom>
                  <a:avLst/>
                  <a:gdLst>
                    <a:gd name="T0" fmla="*/ 351 w 702"/>
                    <a:gd name="T1" fmla="*/ 0 h 860"/>
                    <a:gd name="T2" fmla="*/ 0 w 702"/>
                    <a:gd name="T3" fmla="*/ 351 h 860"/>
                    <a:gd name="T4" fmla="*/ 134 w 702"/>
                    <a:gd name="T5" fmla="*/ 627 h 860"/>
                    <a:gd name="T6" fmla="*/ 165 w 702"/>
                    <a:gd name="T7" fmla="*/ 718 h 860"/>
                    <a:gd name="T8" fmla="*/ 266 w 702"/>
                    <a:gd name="T9" fmla="*/ 718 h 860"/>
                    <a:gd name="T10" fmla="*/ 266 w 702"/>
                    <a:gd name="T11" fmla="*/ 718 h 860"/>
                    <a:gd name="T12" fmla="*/ 434 w 702"/>
                    <a:gd name="T13" fmla="*/ 718 h 860"/>
                    <a:gd name="T14" fmla="*/ 419 w 702"/>
                    <a:gd name="T15" fmla="*/ 760 h 860"/>
                    <a:gd name="T16" fmla="*/ 284 w 702"/>
                    <a:gd name="T17" fmla="*/ 760 h 860"/>
                    <a:gd name="T18" fmla="*/ 284 w 702"/>
                    <a:gd name="T19" fmla="*/ 760 h 860"/>
                    <a:gd name="T20" fmla="*/ 179 w 702"/>
                    <a:gd name="T21" fmla="*/ 760 h 860"/>
                    <a:gd name="T22" fmla="*/ 212 w 702"/>
                    <a:gd name="T23" fmla="*/ 860 h 860"/>
                    <a:gd name="T24" fmla="*/ 212 w 702"/>
                    <a:gd name="T25" fmla="*/ 860 h 860"/>
                    <a:gd name="T26" fmla="*/ 216 w 702"/>
                    <a:gd name="T27" fmla="*/ 860 h 860"/>
                    <a:gd name="T28" fmla="*/ 488 w 702"/>
                    <a:gd name="T29" fmla="*/ 860 h 860"/>
                    <a:gd name="T30" fmla="*/ 491 w 702"/>
                    <a:gd name="T31" fmla="*/ 860 h 860"/>
                    <a:gd name="T32" fmla="*/ 570 w 702"/>
                    <a:gd name="T33" fmla="*/ 625 h 860"/>
                    <a:gd name="T34" fmla="*/ 702 w 702"/>
                    <a:gd name="T35" fmla="*/ 351 h 860"/>
                    <a:gd name="T36" fmla="*/ 351 w 702"/>
                    <a:gd name="T37" fmla="*/ 0 h 860"/>
                    <a:gd name="T38" fmla="*/ 587 w 702"/>
                    <a:gd name="T39" fmla="*/ 438 h 860"/>
                    <a:gd name="T40" fmla="*/ 485 w 702"/>
                    <a:gd name="T41" fmla="*/ 563 h 860"/>
                    <a:gd name="T42" fmla="*/ 454 w 702"/>
                    <a:gd name="T43" fmla="*/ 658 h 860"/>
                    <a:gd name="T44" fmla="*/ 250 w 702"/>
                    <a:gd name="T45" fmla="*/ 658 h 860"/>
                    <a:gd name="T46" fmla="*/ 219 w 702"/>
                    <a:gd name="T47" fmla="*/ 565 h 860"/>
                    <a:gd name="T48" fmla="*/ 115 w 702"/>
                    <a:gd name="T49" fmla="*/ 439 h 860"/>
                    <a:gd name="T50" fmla="*/ 99 w 702"/>
                    <a:gd name="T51" fmla="*/ 351 h 860"/>
                    <a:gd name="T52" fmla="*/ 351 w 702"/>
                    <a:gd name="T53" fmla="*/ 99 h 860"/>
                    <a:gd name="T54" fmla="*/ 603 w 702"/>
                    <a:gd name="T55" fmla="*/ 351 h 860"/>
                    <a:gd name="T56" fmla="*/ 587 w 702"/>
                    <a:gd name="T57" fmla="*/ 438 h 8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702" h="860">
                      <a:moveTo>
                        <a:pt x="351" y="0"/>
                      </a:moveTo>
                      <a:cubicBezTo>
                        <a:pt x="157" y="0"/>
                        <a:pt x="0" y="157"/>
                        <a:pt x="0" y="351"/>
                      </a:cubicBezTo>
                      <a:cubicBezTo>
                        <a:pt x="0" y="463"/>
                        <a:pt x="52" y="562"/>
                        <a:pt x="134" y="627"/>
                      </a:cubicBezTo>
                      <a:cubicBezTo>
                        <a:pt x="165" y="718"/>
                        <a:pt x="165" y="718"/>
                        <a:pt x="165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434" y="718"/>
                        <a:pt x="434" y="718"/>
                        <a:pt x="434" y="718"/>
                      </a:cubicBezTo>
                      <a:cubicBezTo>
                        <a:pt x="419" y="760"/>
                        <a:pt x="419" y="760"/>
                        <a:pt x="419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179" y="760"/>
                        <a:pt x="179" y="760"/>
                        <a:pt x="179" y="7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6" y="860"/>
                        <a:pt x="216" y="860"/>
                        <a:pt x="216" y="860"/>
                      </a:cubicBezTo>
                      <a:cubicBezTo>
                        <a:pt x="488" y="860"/>
                        <a:pt x="488" y="860"/>
                        <a:pt x="488" y="860"/>
                      </a:cubicBezTo>
                      <a:cubicBezTo>
                        <a:pt x="491" y="860"/>
                        <a:pt x="491" y="860"/>
                        <a:pt x="491" y="860"/>
                      </a:cubicBezTo>
                      <a:cubicBezTo>
                        <a:pt x="570" y="625"/>
                        <a:pt x="570" y="625"/>
                        <a:pt x="570" y="625"/>
                      </a:cubicBezTo>
                      <a:cubicBezTo>
                        <a:pt x="651" y="560"/>
                        <a:pt x="702" y="461"/>
                        <a:pt x="702" y="351"/>
                      </a:cubicBezTo>
                      <a:cubicBezTo>
                        <a:pt x="702" y="157"/>
                        <a:pt x="545" y="0"/>
                        <a:pt x="351" y="0"/>
                      </a:cubicBezTo>
                      <a:close/>
                      <a:moveTo>
                        <a:pt x="587" y="438"/>
                      </a:moveTo>
                      <a:cubicBezTo>
                        <a:pt x="568" y="490"/>
                        <a:pt x="531" y="534"/>
                        <a:pt x="485" y="563"/>
                      </a:cubicBezTo>
                      <a:cubicBezTo>
                        <a:pt x="454" y="658"/>
                        <a:pt x="454" y="658"/>
                        <a:pt x="454" y="658"/>
                      </a:cubicBezTo>
                      <a:cubicBezTo>
                        <a:pt x="250" y="658"/>
                        <a:pt x="250" y="658"/>
                        <a:pt x="250" y="658"/>
                      </a:cubicBezTo>
                      <a:cubicBezTo>
                        <a:pt x="219" y="565"/>
                        <a:pt x="219" y="565"/>
                        <a:pt x="219" y="565"/>
                      </a:cubicBezTo>
                      <a:cubicBezTo>
                        <a:pt x="172" y="536"/>
                        <a:pt x="135" y="491"/>
                        <a:pt x="115" y="439"/>
                      </a:cubicBezTo>
                      <a:cubicBezTo>
                        <a:pt x="105" y="411"/>
                        <a:pt x="99" y="382"/>
                        <a:pt x="99" y="351"/>
                      </a:cubicBezTo>
                      <a:cubicBezTo>
                        <a:pt x="99" y="212"/>
                        <a:pt x="212" y="99"/>
                        <a:pt x="351" y="99"/>
                      </a:cubicBezTo>
                      <a:cubicBezTo>
                        <a:pt x="490" y="99"/>
                        <a:pt x="603" y="212"/>
                        <a:pt x="603" y="351"/>
                      </a:cubicBezTo>
                      <a:cubicBezTo>
                        <a:pt x="603" y="381"/>
                        <a:pt x="597" y="411"/>
                        <a:pt x="587" y="4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</p:grpSp>
          <p:sp>
            <p:nvSpPr>
              <p:cNvPr id="23" name="Tekstvak 22">
                <a:extLst>
                  <a:ext uri="{FF2B5EF4-FFF2-40B4-BE49-F238E27FC236}">
                    <a16:creationId xmlns:a16="http://schemas.microsoft.com/office/drawing/2014/main" id="{6729557B-EC3F-48B6-91A0-92595AFC8ED4}"/>
                  </a:ext>
                </a:extLst>
              </p:cNvPr>
              <p:cNvSpPr txBox="1"/>
              <p:nvPr userDrawn="1"/>
            </p:nvSpPr>
            <p:spPr>
              <a:xfrm>
                <a:off x="-938434" y="4824764"/>
                <a:ext cx="627798" cy="322239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Support &amp;</a:t>
                </a:r>
                <a:b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Inspiratie</a:t>
                </a:r>
              </a:p>
            </p:txBody>
          </p:sp>
        </p:grpSp>
      </p:grpSp>
      <p:sp>
        <p:nvSpPr>
          <p:cNvPr id="8" name="- INFO">
            <a:extLst>
              <a:ext uri="{FF2B5EF4-FFF2-40B4-BE49-F238E27FC236}">
                <a16:creationId xmlns:a16="http://schemas.microsoft.com/office/drawing/2014/main" id="{32F620CA-8583-4139-8379-8671C99AE382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Video</a:t>
            </a:r>
          </a:p>
        </p:txBody>
      </p:sp>
      <p:sp>
        <p:nvSpPr>
          <p:cNvPr id="6" name="Tijdelijke aanduiding voor media 12">
            <a:extLst>
              <a:ext uri="{FF2B5EF4-FFF2-40B4-BE49-F238E27FC236}">
                <a16:creationId xmlns:a16="http://schemas.microsoft.com/office/drawing/2014/main" id="{E2DCB9C2-916D-4C5E-9B81-41B77A69231B}"/>
              </a:ext>
            </a:extLst>
          </p:cNvPr>
          <p:cNvSpPr>
            <a:spLocks noGrp="1"/>
          </p:cNvSpPr>
          <p:nvPr>
            <p:ph type="media" sz="quarter" idx="14" hasCustomPrompt="1"/>
          </p:nvPr>
        </p:nvSpPr>
        <p:spPr>
          <a:xfrm>
            <a:off x="0" y="1"/>
            <a:ext cx="12192000" cy="6857999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bIns="108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video in te voegen            </a:t>
            </a:r>
          </a:p>
        </p:txBody>
      </p:sp>
      <p:sp>
        <p:nvSpPr>
          <p:cNvPr id="3" name="Tijdelijke aanduiding voor datum 2">
            <a:extLst>
              <a:ext uri="{FF2B5EF4-FFF2-40B4-BE49-F238E27FC236}">
                <a16:creationId xmlns:a16="http://schemas.microsoft.com/office/drawing/2014/main" id="{3A5F0EA5-C728-43C3-9961-76816C74F04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4320C8A5-7226-4518-9EE9-0070973E125C}" type="datetime1">
              <a:rPr lang="nl-NL" smtClean="0"/>
              <a:t>27-1-2021</a:t>
            </a:fld>
            <a:endParaRPr lang="nl-NL" dirty="0"/>
          </a:p>
        </p:txBody>
      </p:sp>
      <p:sp>
        <p:nvSpPr>
          <p:cNvPr id="4" name="Tijdelijke aanduiding voor voettekst 3">
            <a:extLst>
              <a:ext uri="{FF2B5EF4-FFF2-40B4-BE49-F238E27FC236}">
                <a16:creationId xmlns:a16="http://schemas.microsoft.com/office/drawing/2014/main" id="{694C8395-E270-46ED-8451-E12DA6B75A5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dirty="0"/>
              <a:t>Erasmus University Rotterdam </a:t>
            </a:r>
          </a:p>
        </p:txBody>
      </p:sp>
      <p:sp>
        <p:nvSpPr>
          <p:cNvPr id="5" name="Tijdelijke aanduiding voor dianummer 4">
            <a:extLst>
              <a:ext uri="{FF2B5EF4-FFF2-40B4-BE49-F238E27FC236}">
                <a16:creationId xmlns:a16="http://schemas.microsoft.com/office/drawing/2014/main" id="{B9D4F1F4-CAC9-4D63-8BA4-25867D80BBC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28014496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stagram #1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" name="- INSTRUCTIES">
            <a:extLst>
              <a:ext uri="{FF2B5EF4-FFF2-40B4-BE49-F238E27FC236}">
                <a16:creationId xmlns:a16="http://schemas.microsoft.com/office/drawing/2014/main" id="{F19E4F5D-4876-4839-A291-9B62D90B2825}"/>
              </a:ext>
            </a:extLst>
          </p:cNvPr>
          <p:cNvGrpSpPr/>
          <p:nvPr userDrawn="1"/>
        </p:nvGrpSpPr>
        <p:grpSpPr>
          <a:xfrm>
            <a:off x="12377595" y="-1"/>
            <a:ext cx="3693386" cy="6688475"/>
            <a:chOff x="-3786165" y="-1"/>
            <a:chExt cx="3693386" cy="6688475"/>
          </a:xfrm>
        </p:grpSpPr>
        <p:sp>
          <p:nvSpPr>
            <p:cNvPr id="157" name="Rechthoek 156">
              <a:extLst>
                <a:ext uri="{FF2B5EF4-FFF2-40B4-BE49-F238E27FC236}">
                  <a16:creationId xmlns:a16="http://schemas.microsoft.com/office/drawing/2014/main" id="{22AC77FA-6B42-4F74-B772-927FAFA6C88D}"/>
                </a:ext>
              </a:extLst>
            </p:cNvPr>
            <p:cNvSpPr/>
            <p:nvPr userDrawn="1"/>
          </p:nvSpPr>
          <p:spPr>
            <a:xfrm>
              <a:off x="-3786165" y="-1"/>
              <a:ext cx="3593091" cy="603485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Afbeelding invoegen/opmaken</a:t>
              </a:r>
            </a:p>
          </p:txBody>
        </p:sp>
        <p:sp>
          <p:nvSpPr>
            <p:cNvPr id="158" name="Ovaal 157">
              <a:extLst>
                <a:ext uri="{FF2B5EF4-FFF2-40B4-BE49-F238E27FC236}">
                  <a16:creationId xmlns:a16="http://schemas.microsoft.com/office/drawing/2014/main" id="{D12DE0DD-F880-4F08-BF02-F4073DFD7AE1}"/>
                </a:ext>
              </a:extLst>
            </p:cNvPr>
            <p:cNvSpPr/>
            <p:nvPr userDrawn="1"/>
          </p:nvSpPr>
          <p:spPr>
            <a:xfrm>
              <a:off x="-3603587" y="46532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159" name="Rechthoek 158">
              <a:extLst>
                <a:ext uri="{FF2B5EF4-FFF2-40B4-BE49-F238E27FC236}">
                  <a16:creationId xmlns:a16="http://schemas.microsoft.com/office/drawing/2014/main" id="{8CE03A8D-E953-452A-A019-2829BBF3D694}"/>
                </a:ext>
              </a:extLst>
            </p:cNvPr>
            <p:cNvSpPr/>
            <p:nvPr userDrawn="1"/>
          </p:nvSpPr>
          <p:spPr>
            <a:xfrm>
              <a:off x="-3319415" y="465324"/>
              <a:ext cx="2962706" cy="668152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Wanneer nodig, verwijder de bestaande afbeelding d.m.v. de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‘Backspace toets’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Selecteer het afbeeldingskader, ga naar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‘Slidebuilder'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en klik op de knop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'Afbeeldingen’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60" name="Ovaal 159">
              <a:extLst>
                <a:ext uri="{FF2B5EF4-FFF2-40B4-BE49-F238E27FC236}">
                  <a16:creationId xmlns:a16="http://schemas.microsoft.com/office/drawing/2014/main" id="{BC17E749-8D66-4572-97F2-405CBAB4CFFB}"/>
                </a:ext>
              </a:extLst>
            </p:cNvPr>
            <p:cNvSpPr/>
            <p:nvPr userDrawn="1"/>
          </p:nvSpPr>
          <p:spPr>
            <a:xfrm>
              <a:off x="-3603587" y="2633935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161" name="Rechthoek 160">
              <a:extLst>
                <a:ext uri="{FF2B5EF4-FFF2-40B4-BE49-F238E27FC236}">
                  <a16:creationId xmlns:a16="http://schemas.microsoft.com/office/drawing/2014/main" id="{3F19AAB4-1108-49C6-B3BF-A94CDACFF85E}"/>
                </a:ext>
              </a:extLst>
            </p:cNvPr>
            <p:cNvSpPr/>
            <p:nvPr userDrawn="1"/>
          </p:nvSpPr>
          <p:spPr>
            <a:xfrm>
              <a:off x="-3319416" y="2633936"/>
              <a:ext cx="3126341" cy="46279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Klik met de rechter muisknop op de miniatuurweergave van de dia aan de linkerkant van het scherm en kies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‘Dia herstellen’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162" name="Ovaal 161">
              <a:extLst>
                <a:ext uri="{FF2B5EF4-FFF2-40B4-BE49-F238E27FC236}">
                  <a16:creationId xmlns:a16="http://schemas.microsoft.com/office/drawing/2014/main" id="{F8AC64D9-C200-4E40-A01F-22812B57EDC2}"/>
                </a:ext>
              </a:extLst>
            </p:cNvPr>
            <p:cNvSpPr/>
            <p:nvPr userDrawn="1"/>
          </p:nvSpPr>
          <p:spPr>
            <a:xfrm>
              <a:off x="-3603587" y="4226365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163" name="Rechthoek 162">
              <a:extLst>
                <a:ext uri="{FF2B5EF4-FFF2-40B4-BE49-F238E27FC236}">
                  <a16:creationId xmlns:a16="http://schemas.microsoft.com/office/drawing/2014/main" id="{5E9D77A3-26E8-4889-9BCF-4D42F24097CD}"/>
                </a:ext>
              </a:extLst>
            </p:cNvPr>
            <p:cNvSpPr/>
            <p:nvPr userDrawn="1"/>
          </p:nvSpPr>
          <p:spPr>
            <a:xfrm>
              <a:off x="-3319416" y="4226366"/>
              <a:ext cx="3008779" cy="82095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Om de afbeelding te schalen of bij te snijden, ga naar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‘Hulpmiddelen voor afbeeldingen - Opmaak’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en klik op de knop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‘Bijsnijden’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Schaal met de bolletjes de afbeelding en met de hoekjes het afbeeldingskader.</a:t>
              </a:r>
            </a:p>
          </p:txBody>
        </p:sp>
        <p:sp>
          <p:nvSpPr>
            <p:cNvPr id="164" name="Rechthoek 163">
              <a:extLst>
                <a:ext uri="{FF2B5EF4-FFF2-40B4-BE49-F238E27FC236}">
                  <a16:creationId xmlns:a16="http://schemas.microsoft.com/office/drawing/2014/main" id="{0D62D8E7-99DA-4623-B94D-0DBE430F62CC}"/>
                </a:ext>
              </a:extLst>
            </p:cNvPr>
            <p:cNvSpPr/>
            <p:nvPr userDrawn="1"/>
          </p:nvSpPr>
          <p:spPr>
            <a:xfrm>
              <a:off x="-3316836" y="3200265"/>
              <a:ext cx="1239216" cy="719917"/>
            </a:xfrm>
            <a:prstGeom prst="rect">
              <a:avLst/>
            </a:prstGeom>
            <a:pattFill prst="wdUpDiag">
              <a:fgClr>
                <a:srgbClr val="E0E0E0"/>
              </a:fgClr>
              <a:bgClr>
                <a:srgbClr val="ECECEC"/>
              </a:bgClr>
            </a:pattFill>
            <a:ln w="12700">
              <a:solidFill>
                <a:srgbClr val="D3D3D3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1000" b="0" i="1" noProof="0" dirty="0">
                <a:solidFill>
                  <a:srgbClr val="211F26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165" name="Groep 164">
              <a:extLst>
                <a:ext uri="{FF2B5EF4-FFF2-40B4-BE49-F238E27FC236}">
                  <a16:creationId xmlns:a16="http://schemas.microsoft.com/office/drawing/2014/main" id="{7E4882D5-6F44-4E5B-86C2-B202F6FA6071}"/>
                </a:ext>
              </a:extLst>
            </p:cNvPr>
            <p:cNvGrpSpPr/>
            <p:nvPr userDrawn="1"/>
          </p:nvGrpSpPr>
          <p:grpSpPr>
            <a:xfrm>
              <a:off x="-2485819" y="3479783"/>
              <a:ext cx="1222990" cy="563933"/>
              <a:chOff x="-2485819" y="3399207"/>
              <a:chExt cx="1222990" cy="563933"/>
            </a:xfrm>
          </p:grpSpPr>
          <p:sp>
            <p:nvSpPr>
              <p:cNvPr id="258" name="Rechthoek 257">
                <a:extLst>
                  <a:ext uri="{FF2B5EF4-FFF2-40B4-BE49-F238E27FC236}">
                    <a16:creationId xmlns:a16="http://schemas.microsoft.com/office/drawing/2014/main" id="{9329F784-8507-4139-8CA6-A3D31D389AC8}"/>
                  </a:ext>
                </a:extLst>
              </p:cNvPr>
              <p:cNvSpPr/>
              <p:nvPr userDrawn="1"/>
            </p:nvSpPr>
            <p:spPr>
              <a:xfrm>
                <a:off x="-2485819" y="3399207"/>
                <a:ext cx="1176476" cy="504851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59" name="Rechthoek 258">
                <a:extLst>
                  <a:ext uri="{FF2B5EF4-FFF2-40B4-BE49-F238E27FC236}">
                    <a16:creationId xmlns:a16="http://schemas.microsoft.com/office/drawing/2014/main" id="{A2E50840-5B67-486E-8B7D-7EAD0817BC25}"/>
                  </a:ext>
                </a:extLst>
              </p:cNvPr>
              <p:cNvSpPr/>
              <p:nvPr userDrawn="1"/>
            </p:nvSpPr>
            <p:spPr>
              <a:xfrm>
                <a:off x="-2479584" y="3652838"/>
                <a:ext cx="1164007" cy="246701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260" name="Groep 259">
                <a:extLst>
                  <a:ext uri="{FF2B5EF4-FFF2-40B4-BE49-F238E27FC236}">
                    <a16:creationId xmlns:a16="http://schemas.microsoft.com/office/drawing/2014/main" id="{AC3264C2-A758-4750-AED0-5F460DBD4ED2}"/>
                  </a:ext>
                </a:extLst>
              </p:cNvPr>
              <p:cNvGrpSpPr/>
              <p:nvPr userDrawn="1"/>
            </p:nvGrpSpPr>
            <p:grpSpPr>
              <a:xfrm>
                <a:off x="-2403869" y="3460544"/>
                <a:ext cx="155951" cy="131922"/>
                <a:chOff x="12968836" y="3354170"/>
                <a:chExt cx="404806" cy="342433"/>
              </a:xfrm>
            </p:grpSpPr>
            <p:sp>
              <p:nvSpPr>
                <p:cNvPr id="277" name="Rechthoek: afgeronde hoeken 276">
                  <a:extLst>
                    <a:ext uri="{FF2B5EF4-FFF2-40B4-BE49-F238E27FC236}">
                      <a16:creationId xmlns:a16="http://schemas.microsoft.com/office/drawing/2014/main" id="{2843FBB8-68FF-4FA8-B2CA-01B3E2EBAD53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78" name="Rechthoek 277">
                  <a:extLst>
                    <a:ext uri="{FF2B5EF4-FFF2-40B4-BE49-F238E27FC236}">
                      <a16:creationId xmlns:a16="http://schemas.microsoft.com/office/drawing/2014/main" id="{95B4C0EA-86A5-4FCD-BFF8-319F5959C410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79" name="Rechthoek 278">
                  <a:extLst>
                    <a:ext uri="{FF2B5EF4-FFF2-40B4-BE49-F238E27FC236}">
                      <a16:creationId xmlns:a16="http://schemas.microsoft.com/office/drawing/2014/main" id="{C62EE1C7-5075-4543-99B3-D49D6F6AD620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80" name="Rechthoek 279">
                  <a:extLst>
                    <a:ext uri="{FF2B5EF4-FFF2-40B4-BE49-F238E27FC236}">
                      <a16:creationId xmlns:a16="http://schemas.microsoft.com/office/drawing/2014/main" id="{A34D363B-89FA-4E1B-9579-D975DAAB994E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81" name="Rechthoek 280">
                  <a:extLst>
                    <a:ext uri="{FF2B5EF4-FFF2-40B4-BE49-F238E27FC236}">
                      <a16:creationId xmlns:a16="http://schemas.microsoft.com/office/drawing/2014/main" id="{F236CC30-F1AE-41F3-9DA1-204AB5E91226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82" name="Rechthoek 281">
                  <a:extLst>
                    <a:ext uri="{FF2B5EF4-FFF2-40B4-BE49-F238E27FC236}">
                      <a16:creationId xmlns:a16="http://schemas.microsoft.com/office/drawing/2014/main" id="{0A9AAFB1-DB5F-4CB2-BA12-954F2E69BA93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61" name="Groep 260">
                <a:extLst>
                  <a:ext uri="{FF2B5EF4-FFF2-40B4-BE49-F238E27FC236}">
                    <a16:creationId xmlns:a16="http://schemas.microsoft.com/office/drawing/2014/main" id="{EB2487BD-ABCF-419D-AB40-CF32E3C5072D}"/>
                  </a:ext>
                </a:extLst>
              </p:cNvPr>
              <p:cNvGrpSpPr/>
              <p:nvPr userDrawn="1"/>
            </p:nvGrpSpPr>
            <p:grpSpPr>
              <a:xfrm>
                <a:off x="-2423424" y="3690208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266" name="Groep 265">
                  <a:extLst>
                    <a:ext uri="{FF2B5EF4-FFF2-40B4-BE49-F238E27FC236}">
                      <a16:creationId xmlns:a16="http://schemas.microsoft.com/office/drawing/2014/main" id="{D8E2B6FD-2C65-4345-9DCD-E983FA90C390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268" name="Rechthoek: afgeronde hoeken 267">
                    <a:extLst>
                      <a:ext uri="{FF2B5EF4-FFF2-40B4-BE49-F238E27FC236}">
                        <a16:creationId xmlns:a16="http://schemas.microsoft.com/office/drawing/2014/main" id="{0F23598B-0214-4618-A858-27A104B38FC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269" name="Rechthoek 268">
                    <a:extLst>
                      <a:ext uri="{FF2B5EF4-FFF2-40B4-BE49-F238E27FC236}">
                        <a16:creationId xmlns:a16="http://schemas.microsoft.com/office/drawing/2014/main" id="{8F176E48-04BA-47B5-BA9A-869E2A51E04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273" name="Rechthoek 272">
                    <a:extLst>
                      <a:ext uri="{FF2B5EF4-FFF2-40B4-BE49-F238E27FC236}">
                        <a16:creationId xmlns:a16="http://schemas.microsoft.com/office/drawing/2014/main" id="{AACC7485-783A-4784-AF53-87D146A6458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274" name="Rechthoek 273">
                    <a:extLst>
                      <a:ext uri="{FF2B5EF4-FFF2-40B4-BE49-F238E27FC236}">
                        <a16:creationId xmlns:a16="http://schemas.microsoft.com/office/drawing/2014/main" id="{D60CDDC3-470A-4360-B19D-E69FAA8BC1F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275" name="Rechthoek 274">
                    <a:extLst>
                      <a:ext uri="{FF2B5EF4-FFF2-40B4-BE49-F238E27FC236}">
                        <a16:creationId xmlns:a16="http://schemas.microsoft.com/office/drawing/2014/main" id="{91F1DAB1-9AEB-41DE-B1EC-49C88C40947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276" name="Rechthoek 275">
                    <a:extLst>
                      <a:ext uri="{FF2B5EF4-FFF2-40B4-BE49-F238E27FC236}">
                        <a16:creationId xmlns:a16="http://schemas.microsoft.com/office/drawing/2014/main" id="{1B65ECA3-2003-4B60-93C9-7E723560459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sp>
              <p:nvSpPr>
                <p:cNvPr id="267" name="Boog 266">
                  <a:extLst>
                    <a:ext uri="{FF2B5EF4-FFF2-40B4-BE49-F238E27FC236}">
                      <a16:creationId xmlns:a16="http://schemas.microsoft.com/office/drawing/2014/main" id="{5E4C4662-813B-42F6-815B-A476747D1DB5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>
                  <a:noAutofit/>
                </a:bodyPr>
                <a:lstStyle/>
                <a:p>
                  <a:pPr algn="ctr"/>
                  <a:endParaRPr lang="nl-NL" sz="24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262" name="Tekstvak 261">
                <a:extLst>
                  <a:ext uri="{FF2B5EF4-FFF2-40B4-BE49-F238E27FC236}">
                    <a16:creationId xmlns:a16="http://schemas.microsoft.com/office/drawing/2014/main" id="{BEE3D5E1-A32B-4A1B-A905-9EDF69C6E9FC}"/>
                  </a:ext>
                </a:extLst>
              </p:cNvPr>
              <p:cNvSpPr txBox="1"/>
              <p:nvPr userDrawn="1"/>
            </p:nvSpPr>
            <p:spPr>
              <a:xfrm>
                <a:off x="-2245455" y="3460544"/>
                <a:ext cx="896116" cy="134709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Indeling</a:t>
                </a:r>
              </a:p>
            </p:txBody>
          </p:sp>
          <p:sp>
            <p:nvSpPr>
              <p:cNvPr id="263" name="Tekstvak 262">
                <a:extLst>
                  <a:ext uri="{FF2B5EF4-FFF2-40B4-BE49-F238E27FC236}">
                    <a16:creationId xmlns:a16="http://schemas.microsoft.com/office/drawing/2014/main" id="{4752EB0A-FEFE-45D2-A311-CCEED26AB407}"/>
                  </a:ext>
                </a:extLst>
              </p:cNvPr>
              <p:cNvSpPr txBox="1"/>
              <p:nvPr userDrawn="1"/>
            </p:nvSpPr>
            <p:spPr>
              <a:xfrm>
                <a:off x="-2258884" y="3712980"/>
                <a:ext cx="909545" cy="126416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Dia Herstellen</a:t>
                </a:r>
              </a:p>
            </p:txBody>
          </p:sp>
          <p:sp>
            <p:nvSpPr>
              <p:cNvPr id="264" name="Vrije vorm: vorm 263">
                <a:extLst>
                  <a:ext uri="{FF2B5EF4-FFF2-40B4-BE49-F238E27FC236}">
                    <a16:creationId xmlns:a16="http://schemas.microsoft.com/office/drawing/2014/main" id="{7D60227A-5849-47B9-8AC2-D689CAD7AC4F}"/>
                  </a:ext>
                </a:extLst>
              </p:cNvPr>
              <p:cNvSpPr/>
              <p:nvPr userDrawn="1"/>
            </p:nvSpPr>
            <p:spPr>
              <a:xfrm>
                <a:off x="-1360391" y="3783140"/>
                <a:ext cx="97562" cy="180000"/>
              </a:xfrm>
              <a:custGeom>
                <a:avLst/>
                <a:gdLst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41194 w 880280"/>
                  <a:gd name="connsiteY2" fmla="*/ 96899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27546 w 880280"/>
                  <a:gd name="connsiteY2" fmla="*/ 975815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00250 w 880280"/>
                  <a:gd name="connsiteY2" fmla="*/ 100311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11791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498144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0280" h="1624084">
                    <a:moveTo>
                      <a:pt x="0" y="0"/>
                    </a:moveTo>
                    <a:lnTo>
                      <a:pt x="0" y="1262418"/>
                    </a:lnTo>
                    <a:lnTo>
                      <a:pt x="313898" y="996287"/>
                    </a:lnTo>
                    <a:lnTo>
                      <a:pt x="620973" y="1624084"/>
                    </a:lnTo>
                    <a:lnTo>
                      <a:pt x="839337" y="1480782"/>
                    </a:lnTo>
                    <a:lnTo>
                      <a:pt x="498144" y="900753"/>
                    </a:lnTo>
                    <a:lnTo>
                      <a:pt x="880280" y="8939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67" name="Groep 166">
              <a:extLst>
                <a:ext uri="{FF2B5EF4-FFF2-40B4-BE49-F238E27FC236}">
                  <a16:creationId xmlns:a16="http://schemas.microsoft.com/office/drawing/2014/main" id="{E5184995-BE44-4722-9CEB-E11325FC9BF0}"/>
                </a:ext>
              </a:extLst>
            </p:cNvPr>
            <p:cNvGrpSpPr/>
            <p:nvPr userDrawn="1"/>
          </p:nvGrpSpPr>
          <p:grpSpPr>
            <a:xfrm>
              <a:off x="-3786165" y="5728778"/>
              <a:ext cx="3693386" cy="959696"/>
              <a:chOff x="-3786437" y="6163468"/>
              <a:chExt cx="3693386" cy="959696"/>
            </a:xfrm>
          </p:grpSpPr>
          <p:sp>
            <p:nvSpPr>
              <p:cNvPr id="247" name="Rechthoek 246">
                <a:extLst>
                  <a:ext uri="{FF2B5EF4-FFF2-40B4-BE49-F238E27FC236}">
                    <a16:creationId xmlns:a16="http://schemas.microsoft.com/office/drawing/2014/main" id="{85EF4895-5B1A-4A60-AD39-8BD5D18C03BA}"/>
                  </a:ext>
                </a:extLst>
              </p:cNvPr>
              <p:cNvSpPr/>
              <p:nvPr userDrawn="1"/>
            </p:nvSpPr>
            <p:spPr>
              <a:xfrm>
                <a:off x="-3786437" y="6295164"/>
                <a:ext cx="3593637" cy="828000"/>
              </a:xfrm>
              <a:prstGeom prst="rect">
                <a:avLst/>
              </a:prstGeom>
              <a:solidFill>
                <a:srgbClr val="ECECEC"/>
              </a:solidFill>
              <a:ln w="6350">
                <a:solidFill>
                  <a:srgbClr val="ECECE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MEER WETEN?</a:t>
                </a:r>
                <a:b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Ga naar de tab</a:t>
                </a:r>
                <a: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 'SLIDEBUILDER’ </a:t>
                </a:r>
                <a: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en klik</a:t>
                </a:r>
                <a:b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op de knop </a:t>
                </a:r>
                <a: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'Support &amp; Inspiratie'</a:t>
                </a:r>
              </a:p>
            </p:txBody>
          </p:sp>
          <p:grpSp>
            <p:nvGrpSpPr>
              <p:cNvPr id="248" name="ICOON_info">
                <a:extLst>
                  <a:ext uri="{FF2B5EF4-FFF2-40B4-BE49-F238E27FC236}">
                    <a16:creationId xmlns:a16="http://schemas.microsoft.com/office/drawing/2014/main" id="{1F23744B-1582-424D-A1C9-F68CA1C3568B}"/>
                  </a:ext>
                </a:extLst>
              </p:cNvPr>
              <p:cNvGrpSpPr/>
              <p:nvPr userDrawn="1"/>
            </p:nvGrpSpPr>
            <p:grpSpPr>
              <a:xfrm>
                <a:off x="-376736" y="6163468"/>
                <a:ext cx="283685" cy="283685"/>
                <a:chOff x="-510741" y="5913713"/>
                <a:chExt cx="267555" cy="267555"/>
              </a:xfrm>
            </p:grpSpPr>
            <p:sp>
              <p:nvSpPr>
                <p:cNvPr id="255" name="Ovaal 254">
                  <a:extLst>
                    <a:ext uri="{FF2B5EF4-FFF2-40B4-BE49-F238E27FC236}">
                      <a16:creationId xmlns:a16="http://schemas.microsoft.com/office/drawing/2014/main" id="{26ED2A74-574E-47C0-B637-C9CBEFEBF4DF}"/>
                    </a:ext>
                  </a:extLst>
                </p:cNvPr>
                <p:cNvSpPr/>
                <p:nvPr userDrawn="1"/>
              </p:nvSpPr>
              <p:spPr>
                <a:xfrm>
                  <a:off x="-491853" y="5932072"/>
                  <a:ext cx="230835" cy="230835"/>
                </a:xfrm>
                <a:prstGeom prst="ellipse">
                  <a:avLst/>
                </a:prstGeom>
                <a:solidFill>
                  <a:srgbClr val="211F2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1600" cap="all" baseline="0" noProof="0" dirty="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56" name="Graphic 163" descr="Informatie">
                  <a:extLst>
                    <a:ext uri="{FF2B5EF4-FFF2-40B4-BE49-F238E27FC236}">
                      <a16:creationId xmlns:a16="http://schemas.microsoft.com/office/drawing/2014/main" id="{0A78B7EE-2B27-4635-BF5E-D177017FC9A7}"/>
                    </a:ext>
                  </a:extLst>
                </p:cNvPr>
                <p:cNvSpPr/>
                <p:nvPr/>
              </p:nvSpPr>
              <p:spPr>
                <a:xfrm>
                  <a:off x="-510741" y="5913713"/>
                  <a:ext cx="267555" cy="267555"/>
                </a:xfrm>
                <a:custGeom>
                  <a:avLst/>
                  <a:gdLst>
                    <a:gd name="connsiteX0" fmla="*/ 145860 w 291719"/>
                    <a:gd name="connsiteY0" fmla="*/ 0 h 291719"/>
                    <a:gd name="connsiteX1" fmla="*/ 0 w 291719"/>
                    <a:gd name="connsiteY1" fmla="*/ 145860 h 291719"/>
                    <a:gd name="connsiteX2" fmla="*/ 145860 w 291719"/>
                    <a:gd name="connsiteY2" fmla="*/ 291720 h 291719"/>
                    <a:gd name="connsiteX3" fmla="*/ 291720 w 291719"/>
                    <a:gd name="connsiteY3" fmla="*/ 145860 h 291719"/>
                    <a:gd name="connsiteX4" fmla="*/ 145860 w 291719"/>
                    <a:gd name="connsiteY4" fmla="*/ 0 h 291719"/>
                    <a:gd name="connsiteX5" fmla="*/ 138183 w 291719"/>
                    <a:gd name="connsiteY5" fmla="*/ 38384 h 291719"/>
                    <a:gd name="connsiteX6" fmla="*/ 157375 w 291719"/>
                    <a:gd name="connsiteY6" fmla="*/ 57576 h 291719"/>
                    <a:gd name="connsiteX7" fmla="*/ 138183 w 291719"/>
                    <a:gd name="connsiteY7" fmla="*/ 76768 h 291719"/>
                    <a:gd name="connsiteX8" fmla="*/ 118991 w 291719"/>
                    <a:gd name="connsiteY8" fmla="*/ 57576 h 291719"/>
                    <a:gd name="connsiteX9" fmla="*/ 138183 w 291719"/>
                    <a:gd name="connsiteY9" fmla="*/ 38384 h 291719"/>
                    <a:gd name="connsiteX10" fmla="*/ 184244 w 291719"/>
                    <a:gd name="connsiteY10" fmla="*/ 253336 h 291719"/>
                    <a:gd name="connsiteX11" fmla="*/ 107476 w 291719"/>
                    <a:gd name="connsiteY11" fmla="*/ 253336 h 291719"/>
                    <a:gd name="connsiteX12" fmla="*/ 107476 w 291719"/>
                    <a:gd name="connsiteY12" fmla="*/ 230305 h 291719"/>
                    <a:gd name="connsiteX13" fmla="*/ 134345 w 291719"/>
                    <a:gd name="connsiteY13" fmla="*/ 230305 h 291719"/>
                    <a:gd name="connsiteX14" fmla="*/ 134345 w 291719"/>
                    <a:gd name="connsiteY14" fmla="*/ 115153 h 291719"/>
                    <a:gd name="connsiteX15" fmla="*/ 111314 w 291719"/>
                    <a:gd name="connsiteY15" fmla="*/ 115153 h 291719"/>
                    <a:gd name="connsiteX16" fmla="*/ 111314 w 291719"/>
                    <a:gd name="connsiteY16" fmla="*/ 92122 h 291719"/>
                    <a:gd name="connsiteX17" fmla="*/ 157375 w 291719"/>
                    <a:gd name="connsiteY17" fmla="*/ 92122 h 291719"/>
                    <a:gd name="connsiteX18" fmla="*/ 157375 w 291719"/>
                    <a:gd name="connsiteY18" fmla="*/ 115153 h 291719"/>
                    <a:gd name="connsiteX19" fmla="*/ 157375 w 291719"/>
                    <a:gd name="connsiteY19" fmla="*/ 230305 h 291719"/>
                    <a:gd name="connsiteX20" fmla="*/ 184244 w 291719"/>
                    <a:gd name="connsiteY20" fmla="*/ 230305 h 291719"/>
                    <a:gd name="connsiteX21" fmla="*/ 184244 w 291719"/>
                    <a:gd name="connsiteY21" fmla="*/ 253336 h 291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91719" h="291719">
                      <a:moveTo>
                        <a:pt x="145860" y="0"/>
                      </a:moveTo>
                      <a:cubicBezTo>
                        <a:pt x="65253" y="0"/>
                        <a:pt x="0" y="65253"/>
                        <a:pt x="0" y="145860"/>
                      </a:cubicBezTo>
                      <a:cubicBezTo>
                        <a:pt x="0" y="226467"/>
                        <a:pt x="65253" y="291720"/>
                        <a:pt x="145860" y="291720"/>
                      </a:cubicBezTo>
                      <a:cubicBezTo>
                        <a:pt x="226467" y="291720"/>
                        <a:pt x="291720" y="226467"/>
                        <a:pt x="291720" y="145860"/>
                      </a:cubicBezTo>
                      <a:cubicBezTo>
                        <a:pt x="291720" y="65253"/>
                        <a:pt x="226467" y="0"/>
                        <a:pt x="145860" y="0"/>
                      </a:cubicBezTo>
                      <a:close/>
                      <a:moveTo>
                        <a:pt x="138183" y="38384"/>
                      </a:moveTo>
                      <a:cubicBezTo>
                        <a:pt x="148931" y="38384"/>
                        <a:pt x="157375" y="46829"/>
                        <a:pt x="157375" y="57576"/>
                      </a:cubicBezTo>
                      <a:cubicBezTo>
                        <a:pt x="157375" y="68324"/>
                        <a:pt x="148931" y="76768"/>
                        <a:pt x="138183" y="76768"/>
                      </a:cubicBezTo>
                      <a:cubicBezTo>
                        <a:pt x="127435" y="76768"/>
                        <a:pt x="118991" y="68324"/>
                        <a:pt x="118991" y="57576"/>
                      </a:cubicBezTo>
                      <a:cubicBezTo>
                        <a:pt x="118991" y="46829"/>
                        <a:pt x="127435" y="38384"/>
                        <a:pt x="138183" y="38384"/>
                      </a:cubicBezTo>
                      <a:close/>
                      <a:moveTo>
                        <a:pt x="184244" y="253336"/>
                      </a:moveTo>
                      <a:lnTo>
                        <a:pt x="107476" y="253336"/>
                      </a:lnTo>
                      <a:lnTo>
                        <a:pt x="107476" y="230305"/>
                      </a:lnTo>
                      <a:lnTo>
                        <a:pt x="134345" y="230305"/>
                      </a:lnTo>
                      <a:lnTo>
                        <a:pt x="134345" y="115153"/>
                      </a:lnTo>
                      <a:lnTo>
                        <a:pt x="111314" y="115153"/>
                      </a:lnTo>
                      <a:lnTo>
                        <a:pt x="111314" y="92122"/>
                      </a:lnTo>
                      <a:lnTo>
                        <a:pt x="157375" y="92122"/>
                      </a:lnTo>
                      <a:lnTo>
                        <a:pt x="157375" y="115153"/>
                      </a:lnTo>
                      <a:lnTo>
                        <a:pt x="157375" y="230305"/>
                      </a:lnTo>
                      <a:lnTo>
                        <a:pt x="184244" y="230305"/>
                      </a:lnTo>
                      <a:lnTo>
                        <a:pt x="184244" y="253336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 w="3770" cap="flat">
                  <a:noFill/>
                  <a:prstDash val="solid"/>
                  <a:miter/>
                </a:ln>
              </p:spPr>
              <p:txBody>
                <a:bodyPr rtlCol="0" anchor="ctr">
                  <a:noAutofit/>
                </a:bodyPr>
                <a:lstStyle/>
                <a:p>
                  <a:endParaRPr lang="nl-NL" sz="20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49" name="Groep 248">
                <a:extLst>
                  <a:ext uri="{FF2B5EF4-FFF2-40B4-BE49-F238E27FC236}">
                    <a16:creationId xmlns:a16="http://schemas.microsoft.com/office/drawing/2014/main" id="{2DB962C6-CF3F-49A5-A45B-6AA90F3A136C}"/>
                  </a:ext>
                </a:extLst>
              </p:cNvPr>
              <p:cNvGrpSpPr/>
              <p:nvPr userDrawn="1"/>
            </p:nvGrpSpPr>
            <p:grpSpPr>
              <a:xfrm>
                <a:off x="-938434" y="6420818"/>
                <a:ext cx="627798" cy="576693"/>
                <a:chOff x="-938434" y="4570310"/>
                <a:chExt cx="627798" cy="576693"/>
              </a:xfrm>
            </p:grpSpPr>
            <p:grpSp>
              <p:nvGrpSpPr>
                <p:cNvPr id="250" name="Inspireren">
                  <a:extLst>
                    <a:ext uri="{FF2B5EF4-FFF2-40B4-BE49-F238E27FC236}">
                      <a16:creationId xmlns:a16="http://schemas.microsoft.com/office/drawing/2014/main" id="{33EDF937-47E9-45D2-B6AD-B684B52C5BEC}"/>
                    </a:ext>
                  </a:extLst>
                </p:cNvPr>
                <p:cNvGrpSpPr>
                  <a:grpSpLocks noChangeAspect="1"/>
                </p:cNvGrpSpPr>
                <p:nvPr userDrawn="1"/>
              </p:nvGrpSpPr>
              <p:grpSpPr bwMode="auto">
                <a:xfrm>
                  <a:off x="-716116" y="4570310"/>
                  <a:ext cx="169778" cy="242385"/>
                  <a:chOff x="4768" y="2783"/>
                  <a:chExt cx="788" cy="1125"/>
                </a:xfrm>
                <a:gradFill>
                  <a:gsLst>
                    <a:gs pos="0">
                      <a:srgbClr val="9D9FA1"/>
                    </a:gs>
                    <a:gs pos="70000">
                      <a:srgbClr val="211F26"/>
                    </a:gs>
                  </a:gsLst>
                  <a:lin ang="2700000" scaled="0"/>
                </a:gradFill>
              </p:grpSpPr>
              <p:sp>
                <p:nvSpPr>
                  <p:cNvPr id="252" name="Freeform 12">
                    <a:extLst>
                      <a:ext uri="{FF2B5EF4-FFF2-40B4-BE49-F238E27FC236}">
                        <a16:creationId xmlns:a16="http://schemas.microsoft.com/office/drawing/2014/main" id="{45A35F2B-2967-4B0F-8930-AD48CB0080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01" y="3186"/>
                    <a:ext cx="319" cy="288"/>
                  </a:xfrm>
                  <a:custGeom>
                    <a:avLst/>
                    <a:gdLst>
                      <a:gd name="T0" fmla="*/ 220 w 319"/>
                      <a:gd name="T1" fmla="*/ 288 h 288"/>
                      <a:gd name="T2" fmla="*/ 107 w 319"/>
                      <a:gd name="T3" fmla="*/ 288 h 288"/>
                      <a:gd name="T4" fmla="*/ 0 w 319"/>
                      <a:gd name="T5" fmla="*/ 0 h 288"/>
                      <a:gd name="T6" fmla="*/ 319 w 319"/>
                      <a:gd name="T7" fmla="*/ 0 h 288"/>
                      <a:gd name="T8" fmla="*/ 220 w 319"/>
                      <a:gd name="T9" fmla="*/ 288 h 2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19" h="288">
                        <a:moveTo>
                          <a:pt x="220" y="288"/>
                        </a:moveTo>
                        <a:lnTo>
                          <a:pt x="107" y="288"/>
                        </a:lnTo>
                        <a:lnTo>
                          <a:pt x="0" y="0"/>
                        </a:lnTo>
                        <a:lnTo>
                          <a:pt x="319" y="0"/>
                        </a:lnTo>
                        <a:lnTo>
                          <a:pt x="220" y="288"/>
                        </a:lnTo>
                        <a:close/>
                      </a:path>
                    </a:pathLst>
                  </a:custGeom>
                  <a:solidFill>
                    <a:srgbClr val="1FF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95469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nl-NL" sz="3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Segoe UI Light"/>
                    </a:endParaRPr>
                  </a:p>
                </p:txBody>
              </p:sp>
              <p:sp>
                <p:nvSpPr>
                  <p:cNvPr id="253" name="Freeform 13">
                    <a:extLst>
                      <a:ext uri="{FF2B5EF4-FFF2-40B4-BE49-F238E27FC236}">
                        <a16:creationId xmlns:a16="http://schemas.microsoft.com/office/drawing/2014/main" id="{A66CDF9C-4D45-4D08-9838-0FAD688A0A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22" y="3796"/>
                    <a:ext cx="282" cy="112"/>
                  </a:xfrm>
                  <a:custGeom>
                    <a:avLst/>
                    <a:gdLst>
                      <a:gd name="T0" fmla="*/ 229 w 251"/>
                      <a:gd name="T1" fmla="*/ 70 h 100"/>
                      <a:gd name="T2" fmla="*/ 229 w 251"/>
                      <a:gd name="T3" fmla="*/ 69 h 100"/>
                      <a:gd name="T4" fmla="*/ 251 w 251"/>
                      <a:gd name="T5" fmla="*/ 0 h 100"/>
                      <a:gd name="T6" fmla="*/ 0 w 251"/>
                      <a:gd name="T7" fmla="*/ 0 h 100"/>
                      <a:gd name="T8" fmla="*/ 22 w 251"/>
                      <a:gd name="T9" fmla="*/ 69 h 100"/>
                      <a:gd name="T10" fmla="*/ 63 w 251"/>
                      <a:gd name="T11" fmla="*/ 100 h 100"/>
                      <a:gd name="T12" fmla="*/ 188 w 251"/>
                      <a:gd name="T13" fmla="*/ 100 h 100"/>
                      <a:gd name="T14" fmla="*/ 229 w 251"/>
                      <a:gd name="T15" fmla="*/ 71 h 100"/>
                      <a:gd name="T16" fmla="*/ 229 w 251"/>
                      <a:gd name="T17" fmla="*/ 71 h 100"/>
                      <a:gd name="T18" fmla="*/ 229 w 251"/>
                      <a:gd name="T19" fmla="*/ 70 h 1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51" h="100">
                        <a:moveTo>
                          <a:pt x="229" y="70"/>
                        </a:moveTo>
                        <a:cubicBezTo>
                          <a:pt x="229" y="70"/>
                          <a:pt x="229" y="69"/>
                          <a:pt x="229" y="69"/>
                        </a:cubicBezTo>
                        <a:cubicBezTo>
                          <a:pt x="251" y="0"/>
                          <a:pt x="251" y="0"/>
                          <a:pt x="25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22" y="69"/>
                          <a:pt x="22" y="69"/>
                          <a:pt x="22" y="69"/>
                        </a:cubicBezTo>
                        <a:cubicBezTo>
                          <a:pt x="27" y="87"/>
                          <a:pt x="44" y="100"/>
                          <a:pt x="63" y="100"/>
                        </a:cubicBezTo>
                        <a:cubicBezTo>
                          <a:pt x="188" y="100"/>
                          <a:pt x="188" y="100"/>
                          <a:pt x="188" y="100"/>
                        </a:cubicBezTo>
                        <a:cubicBezTo>
                          <a:pt x="207" y="100"/>
                          <a:pt x="223" y="88"/>
                          <a:pt x="229" y="71"/>
                        </a:cubicBezTo>
                        <a:cubicBezTo>
                          <a:pt x="229" y="71"/>
                          <a:pt x="229" y="71"/>
                          <a:pt x="229" y="71"/>
                        </a:cubicBezTo>
                        <a:lnTo>
                          <a:pt x="229" y="7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95469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nl-NL" sz="3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Segoe UI Light"/>
                    </a:endParaRPr>
                  </a:p>
                </p:txBody>
              </p:sp>
              <p:sp>
                <p:nvSpPr>
                  <p:cNvPr id="254" name="Freeform 14">
                    <a:extLst>
                      <a:ext uri="{FF2B5EF4-FFF2-40B4-BE49-F238E27FC236}">
                        <a16:creationId xmlns:a16="http://schemas.microsoft.com/office/drawing/2014/main" id="{CB85542C-C4DA-4954-B021-D10F2229A10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768" y="2783"/>
                    <a:ext cx="788" cy="966"/>
                  </a:xfrm>
                  <a:custGeom>
                    <a:avLst/>
                    <a:gdLst>
                      <a:gd name="T0" fmla="*/ 351 w 702"/>
                      <a:gd name="T1" fmla="*/ 0 h 860"/>
                      <a:gd name="T2" fmla="*/ 0 w 702"/>
                      <a:gd name="T3" fmla="*/ 351 h 860"/>
                      <a:gd name="T4" fmla="*/ 134 w 702"/>
                      <a:gd name="T5" fmla="*/ 627 h 860"/>
                      <a:gd name="T6" fmla="*/ 165 w 702"/>
                      <a:gd name="T7" fmla="*/ 718 h 860"/>
                      <a:gd name="T8" fmla="*/ 266 w 702"/>
                      <a:gd name="T9" fmla="*/ 718 h 860"/>
                      <a:gd name="T10" fmla="*/ 266 w 702"/>
                      <a:gd name="T11" fmla="*/ 718 h 860"/>
                      <a:gd name="T12" fmla="*/ 434 w 702"/>
                      <a:gd name="T13" fmla="*/ 718 h 860"/>
                      <a:gd name="T14" fmla="*/ 419 w 702"/>
                      <a:gd name="T15" fmla="*/ 760 h 860"/>
                      <a:gd name="T16" fmla="*/ 284 w 702"/>
                      <a:gd name="T17" fmla="*/ 760 h 860"/>
                      <a:gd name="T18" fmla="*/ 284 w 702"/>
                      <a:gd name="T19" fmla="*/ 760 h 860"/>
                      <a:gd name="T20" fmla="*/ 179 w 702"/>
                      <a:gd name="T21" fmla="*/ 760 h 860"/>
                      <a:gd name="T22" fmla="*/ 212 w 702"/>
                      <a:gd name="T23" fmla="*/ 860 h 860"/>
                      <a:gd name="T24" fmla="*/ 212 w 702"/>
                      <a:gd name="T25" fmla="*/ 860 h 860"/>
                      <a:gd name="T26" fmla="*/ 216 w 702"/>
                      <a:gd name="T27" fmla="*/ 860 h 860"/>
                      <a:gd name="T28" fmla="*/ 488 w 702"/>
                      <a:gd name="T29" fmla="*/ 860 h 860"/>
                      <a:gd name="T30" fmla="*/ 491 w 702"/>
                      <a:gd name="T31" fmla="*/ 860 h 860"/>
                      <a:gd name="T32" fmla="*/ 570 w 702"/>
                      <a:gd name="T33" fmla="*/ 625 h 860"/>
                      <a:gd name="T34" fmla="*/ 702 w 702"/>
                      <a:gd name="T35" fmla="*/ 351 h 860"/>
                      <a:gd name="T36" fmla="*/ 351 w 702"/>
                      <a:gd name="T37" fmla="*/ 0 h 860"/>
                      <a:gd name="T38" fmla="*/ 587 w 702"/>
                      <a:gd name="T39" fmla="*/ 438 h 860"/>
                      <a:gd name="T40" fmla="*/ 485 w 702"/>
                      <a:gd name="T41" fmla="*/ 563 h 860"/>
                      <a:gd name="T42" fmla="*/ 454 w 702"/>
                      <a:gd name="T43" fmla="*/ 658 h 860"/>
                      <a:gd name="T44" fmla="*/ 250 w 702"/>
                      <a:gd name="T45" fmla="*/ 658 h 860"/>
                      <a:gd name="T46" fmla="*/ 219 w 702"/>
                      <a:gd name="T47" fmla="*/ 565 h 860"/>
                      <a:gd name="T48" fmla="*/ 115 w 702"/>
                      <a:gd name="T49" fmla="*/ 439 h 860"/>
                      <a:gd name="T50" fmla="*/ 99 w 702"/>
                      <a:gd name="T51" fmla="*/ 351 h 860"/>
                      <a:gd name="T52" fmla="*/ 351 w 702"/>
                      <a:gd name="T53" fmla="*/ 99 h 860"/>
                      <a:gd name="T54" fmla="*/ 603 w 702"/>
                      <a:gd name="T55" fmla="*/ 351 h 860"/>
                      <a:gd name="T56" fmla="*/ 587 w 702"/>
                      <a:gd name="T57" fmla="*/ 438 h 8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702" h="860">
                        <a:moveTo>
                          <a:pt x="351" y="0"/>
                        </a:moveTo>
                        <a:cubicBezTo>
                          <a:pt x="157" y="0"/>
                          <a:pt x="0" y="157"/>
                          <a:pt x="0" y="351"/>
                        </a:cubicBezTo>
                        <a:cubicBezTo>
                          <a:pt x="0" y="463"/>
                          <a:pt x="52" y="562"/>
                          <a:pt x="134" y="627"/>
                        </a:cubicBezTo>
                        <a:cubicBezTo>
                          <a:pt x="165" y="718"/>
                          <a:pt x="165" y="718"/>
                          <a:pt x="165" y="718"/>
                        </a:cubicBezTo>
                        <a:cubicBezTo>
                          <a:pt x="266" y="718"/>
                          <a:pt x="266" y="718"/>
                          <a:pt x="266" y="718"/>
                        </a:cubicBezTo>
                        <a:cubicBezTo>
                          <a:pt x="266" y="718"/>
                          <a:pt x="266" y="718"/>
                          <a:pt x="266" y="718"/>
                        </a:cubicBezTo>
                        <a:cubicBezTo>
                          <a:pt x="434" y="718"/>
                          <a:pt x="434" y="718"/>
                          <a:pt x="434" y="718"/>
                        </a:cubicBezTo>
                        <a:cubicBezTo>
                          <a:pt x="419" y="760"/>
                          <a:pt x="419" y="760"/>
                          <a:pt x="419" y="760"/>
                        </a:cubicBezTo>
                        <a:cubicBezTo>
                          <a:pt x="284" y="760"/>
                          <a:pt x="284" y="760"/>
                          <a:pt x="284" y="760"/>
                        </a:cubicBezTo>
                        <a:cubicBezTo>
                          <a:pt x="284" y="760"/>
                          <a:pt x="284" y="760"/>
                          <a:pt x="284" y="760"/>
                        </a:cubicBezTo>
                        <a:cubicBezTo>
                          <a:pt x="179" y="760"/>
                          <a:pt x="179" y="760"/>
                          <a:pt x="179" y="760"/>
                        </a:cubicBezTo>
                        <a:cubicBezTo>
                          <a:pt x="212" y="860"/>
                          <a:pt x="212" y="860"/>
                          <a:pt x="212" y="860"/>
                        </a:cubicBezTo>
                        <a:cubicBezTo>
                          <a:pt x="212" y="860"/>
                          <a:pt x="212" y="860"/>
                          <a:pt x="212" y="860"/>
                        </a:cubicBezTo>
                        <a:cubicBezTo>
                          <a:pt x="216" y="860"/>
                          <a:pt x="216" y="860"/>
                          <a:pt x="216" y="860"/>
                        </a:cubicBezTo>
                        <a:cubicBezTo>
                          <a:pt x="488" y="860"/>
                          <a:pt x="488" y="860"/>
                          <a:pt x="488" y="860"/>
                        </a:cubicBezTo>
                        <a:cubicBezTo>
                          <a:pt x="491" y="860"/>
                          <a:pt x="491" y="860"/>
                          <a:pt x="491" y="860"/>
                        </a:cubicBezTo>
                        <a:cubicBezTo>
                          <a:pt x="570" y="625"/>
                          <a:pt x="570" y="625"/>
                          <a:pt x="570" y="625"/>
                        </a:cubicBezTo>
                        <a:cubicBezTo>
                          <a:pt x="651" y="560"/>
                          <a:pt x="702" y="461"/>
                          <a:pt x="702" y="351"/>
                        </a:cubicBezTo>
                        <a:cubicBezTo>
                          <a:pt x="702" y="157"/>
                          <a:pt x="545" y="0"/>
                          <a:pt x="351" y="0"/>
                        </a:cubicBezTo>
                        <a:close/>
                        <a:moveTo>
                          <a:pt x="587" y="438"/>
                        </a:moveTo>
                        <a:cubicBezTo>
                          <a:pt x="568" y="490"/>
                          <a:pt x="531" y="534"/>
                          <a:pt x="485" y="563"/>
                        </a:cubicBezTo>
                        <a:cubicBezTo>
                          <a:pt x="454" y="658"/>
                          <a:pt x="454" y="658"/>
                          <a:pt x="454" y="658"/>
                        </a:cubicBezTo>
                        <a:cubicBezTo>
                          <a:pt x="250" y="658"/>
                          <a:pt x="250" y="658"/>
                          <a:pt x="250" y="658"/>
                        </a:cubicBezTo>
                        <a:cubicBezTo>
                          <a:pt x="219" y="565"/>
                          <a:pt x="219" y="565"/>
                          <a:pt x="219" y="565"/>
                        </a:cubicBezTo>
                        <a:cubicBezTo>
                          <a:pt x="172" y="536"/>
                          <a:pt x="135" y="491"/>
                          <a:pt x="115" y="439"/>
                        </a:cubicBezTo>
                        <a:cubicBezTo>
                          <a:pt x="105" y="411"/>
                          <a:pt x="99" y="382"/>
                          <a:pt x="99" y="351"/>
                        </a:cubicBezTo>
                        <a:cubicBezTo>
                          <a:pt x="99" y="212"/>
                          <a:pt x="212" y="99"/>
                          <a:pt x="351" y="99"/>
                        </a:cubicBezTo>
                        <a:cubicBezTo>
                          <a:pt x="490" y="99"/>
                          <a:pt x="603" y="212"/>
                          <a:pt x="603" y="351"/>
                        </a:cubicBezTo>
                        <a:cubicBezTo>
                          <a:pt x="603" y="381"/>
                          <a:pt x="597" y="411"/>
                          <a:pt x="587" y="43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95469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nl-NL" sz="3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Segoe UI Light"/>
                    </a:endParaRPr>
                  </a:p>
                </p:txBody>
              </p:sp>
            </p:grpSp>
            <p:sp>
              <p:nvSpPr>
                <p:cNvPr id="251" name="Tekstvak 250">
                  <a:extLst>
                    <a:ext uri="{FF2B5EF4-FFF2-40B4-BE49-F238E27FC236}">
                      <a16:creationId xmlns:a16="http://schemas.microsoft.com/office/drawing/2014/main" id="{DBC239B4-04A9-4BCB-8D5F-F2C11298ADD6}"/>
                    </a:ext>
                  </a:extLst>
                </p:cNvPr>
                <p:cNvSpPr txBox="1"/>
                <p:nvPr userDrawn="1"/>
              </p:nvSpPr>
              <p:spPr>
                <a:xfrm>
                  <a:off x="-938434" y="4824764"/>
                  <a:ext cx="627798" cy="322239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nl-NL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  <a:t>Support &amp;</a:t>
                  </a:r>
                  <a:br>
                    <a:rPr kumimoji="0" lang="nl-NL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</a:br>
                  <a:r>
                    <a:rPr kumimoji="0" lang="nl-NL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  <a:t>Inspiratie</a:t>
                  </a:r>
                </a:p>
              </p:txBody>
            </p:sp>
          </p:grpSp>
        </p:grpSp>
        <p:grpSp>
          <p:nvGrpSpPr>
            <p:cNvPr id="172" name="Groep 171">
              <a:extLst>
                <a:ext uri="{FF2B5EF4-FFF2-40B4-BE49-F238E27FC236}">
                  <a16:creationId xmlns:a16="http://schemas.microsoft.com/office/drawing/2014/main" id="{3E1FE485-F7BE-4F97-A351-14A92FBE03ED}"/>
                </a:ext>
              </a:extLst>
            </p:cNvPr>
            <p:cNvGrpSpPr/>
            <p:nvPr userDrawn="1"/>
          </p:nvGrpSpPr>
          <p:grpSpPr>
            <a:xfrm>
              <a:off x="-3367447" y="1226982"/>
              <a:ext cx="791775" cy="406485"/>
              <a:chOff x="-3565087" y="1409294"/>
              <a:chExt cx="627469" cy="322133"/>
            </a:xfrm>
          </p:grpSpPr>
          <p:grpSp>
            <p:nvGrpSpPr>
              <p:cNvPr id="241" name="Groep 240">
                <a:extLst>
                  <a:ext uri="{FF2B5EF4-FFF2-40B4-BE49-F238E27FC236}">
                    <a16:creationId xmlns:a16="http://schemas.microsoft.com/office/drawing/2014/main" id="{5FE33416-76B9-4BF9-A566-D1DDB8EA42F9}"/>
                  </a:ext>
                </a:extLst>
              </p:cNvPr>
              <p:cNvGrpSpPr/>
              <p:nvPr userDrawn="1"/>
            </p:nvGrpSpPr>
            <p:grpSpPr>
              <a:xfrm>
                <a:off x="-3364916" y="1409294"/>
                <a:ext cx="225195" cy="195499"/>
                <a:chOff x="10307162" y="1361199"/>
                <a:chExt cx="2200275" cy="1914525"/>
              </a:xfrm>
            </p:grpSpPr>
            <p:sp>
              <p:nvSpPr>
                <p:cNvPr id="243" name="Vrije vorm: vorm 242">
                  <a:extLst>
                    <a:ext uri="{FF2B5EF4-FFF2-40B4-BE49-F238E27FC236}">
                      <a16:creationId xmlns:a16="http://schemas.microsoft.com/office/drawing/2014/main" id="{45562AC1-3EC0-44A2-AAC4-23BB79D20411}"/>
                    </a:ext>
                  </a:extLst>
                </p:cNvPr>
                <p:cNvSpPr/>
                <p:nvPr/>
              </p:nvSpPr>
              <p:spPr>
                <a:xfrm>
                  <a:off x="10683400" y="1831734"/>
                  <a:ext cx="371475" cy="371475"/>
                </a:xfrm>
                <a:custGeom>
                  <a:avLst/>
                  <a:gdLst>
                    <a:gd name="connsiteX0" fmla="*/ 369094 w 371475"/>
                    <a:gd name="connsiteY0" fmla="*/ 188119 h 371475"/>
                    <a:gd name="connsiteX1" fmla="*/ 188119 w 371475"/>
                    <a:gd name="connsiteY1" fmla="*/ 369094 h 371475"/>
                    <a:gd name="connsiteX2" fmla="*/ 7144 w 371475"/>
                    <a:gd name="connsiteY2" fmla="*/ 188119 h 371475"/>
                    <a:gd name="connsiteX3" fmla="*/ 188119 w 371475"/>
                    <a:gd name="connsiteY3" fmla="*/ 7144 h 371475"/>
                    <a:gd name="connsiteX4" fmla="*/ 369094 w 371475"/>
                    <a:gd name="connsiteY4" fmla="*/ 188119 h 37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1475" h="371475">
                      <a:moveTo>
                        <a:pt x="369094" y="188119"/>
                      </a:moveTo>
                      <a:cubicBezTo>
                        <a:pt x="369094" y="288068"/>
                        <a:pt x="288068" y="369094"/>
                        <a:pt x="188119" y="369094"/>
                      </a:cubicBezTo>
                      <a:cubicBezTo>
                        <a:pt x="88169" y="369094"/>
                        <a:pt x="7144" y="288068"/>
                        <a:pt x="7144" y="188119"/>
                      </a:cubicBezTo>
                      <a:cubicBezTo>
                        <a:pt x="7144" y="88169"/>
                        <a:pt x="88169" y="7144"/>
                        <a:pt x="188119" y="7144"/>
                      </a:cubicBezTo>
                      <a:cubicBezTo>
                        <a:pt x="288068" y="7144"/>
                        <a:pt x="369094" y="88169"/>
                        <a:pt x="369094" y="188119"/>
                      </a:cubicBezTo>
                      <a:close/>
                    </a:path>
                  </a:pathLst>
                </a:custGeom>
                <a:solidFill>
                  <a:srgbClr val="1FF52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95469"/>
                  <a:endParaRPr lang="nl-NL" sz="7200" dirty="0">
                    <a:solidFill>
                      <a:srgbClr val="211F26"/>
                    </a:solidFill>
                    <a:latin typeface="Segoe UI Light"/>
                  </a:endParaRPr>
                </a:p>
              </p:txBody>
            </p:sp>
            <p:grpSp>
              <p:nvGrpSpPr>
                <p:cNvPr id="244" name="Groep 243">
                  <a:extLst>
                    <a:ext uri="{FF2B5EF4-FFF2-40B4-BE49-F238E27FC236}">
                      <a16:creationId xmlns:a16="http://schemas.microsoft.com/office/drawing/2014/main" id="{417E9493-47FA-424D-8832-EBC86C3DF666}"/>
                    </a:ext>
                  </a:extLst>
                </p:cNvPr>
                <p:cNvGrpSpPr/>
                <p:nvPr/>
              </p:nvGrpSpPr>
              <p:grpSpPr>
                <a:xfrm>
                  <a:off x="10307162" y="1361199"/>
                  <a:ext cx="2200275" cy="1914525"/>
                  <a:chOff x="10307162" y="1361199"/>
                  <a:chExt cx="2200275" cy="1914525"/>
                </a:xfrm>
                <a:gradFill>
                  <a:gsLst>
                    <a:gs pos="0">
                      <a:srgbClr val="9D9FA1"/>
                    </a:gs>
                    <a:gs pos="70000">
                      <a:srgbClr val="211F26"/>
                    </a:gs>
                  </a:gsLst>
                  <a:lin ang="2700000" scaled="0"/>
                </a:gradFill>
              </p:grpSpPr>
              <p:sp>
                <p:nvSpPr>
                  <p:cNvPr id="245" name="Vrije vorm: vorm 244">
                    <a:extLst>
                      <a:ext uri="{FF2B5EF4-FFF2-40B4-BE49-F238E27FC236}">
                        <a16:creationId xmlns:a16="http://schemas.microsoft.com/office/drawing/2014/main" id="{B5DA8B07-9E03-445A-B918-49604704A7DF}"/>
                      </a:ext>
                    </a:extLst>
                  </p:cNvPr>
                  <p:cNvSpPr/>
                  <p:nvPr/>
                </p:nvSpPr>
                <p:spPr>
                  <a:xfrm>
                    <a:off x="10307162" y="1361199"/>
                    <a:ext cx="2200275" cy="1914525"/>
                  </a:xfrm>
                  <a:custGeom>
                    <a:avLst/>
                    <a:gdLst>
                      <a:gd name="connsiteX0" fmla="*/ 7144 w 2200275"/>
                      <a:gd name="connsiteY0" fmla="*/ 7144 h 1914525"/>
                      <a:gd name="connsiteX1" fmla="*/ 7144 w 2200275"/>
                      <a:gd name="connsiteY1" fmla="*/ 245269 h 1914525"/>
                      <a:gd name="connsiteX2" fmla="*/ 432911 w 2200275"/>
                      <a:gd name="connsiteY2" fmla="*/ 245269 h 1914525"/>
                      <a:gd name="connsiteX3" fmla="*/ 432911 w 2200275"/>
                      <a:gd name="connsiteY3" fmla="*/ 245269 h 1914525"/>
                      <a:gd name="connsiteX4" fmla="*/ 1959769 w 2200275"/>
                      <a:gd name="connsiteY4" fmla="*/ 245269 h 1914525"/>
                      <a:gd name="connsiteX5" fmla="*/ 1959769 w 2200275"/>
                      <a:gd name="connsiteY5" fmla="*/ 1674019 h 1914525"/>
                      <a:gd name="connsiteX6" fmla="*/ 245269 w 2200275"/>
                      <a:gd name="connsiteY6" fmla="*/ 1674019 h 1914525"/>
                      <a:gd name="connsiteX7" fmla="*/ 245269 w 2200275"/>
                      <a:gd name="connsiteY7" fmla="*/ 350044 h 1914525"/>
                      <a:gd name="connsiteX8" fmla="*/ 7144 w 2200275"/>
                      <a:gd name="connsiteY8" fmla="*/ 350044 h 1914525"/>
                      <a:gd name="connsiteX9" fmla="*/ 7144 w 2200275"/>
                      <a:gd name="connsiteY9" fmla="*/ 1912144 h 1914525"/>
                      <a:gd name="connsiteX10" fmla="*/ 2197894 w 2200275"/>
                      <a:gd name="connsiteY10" fmla="*/ 1912144 h 1914525"/>
                      <a:gd name="connsiteX11" fmla="*/ 2197894 w 2200275"/>
                      <a:gd name="connsiteY11" fmla="*/ 7144 h 191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200275" h="1914525">
                        <a:moveTo>
                          <a:pt x="7144" y="7144"/>
                        </a:moveTo>
                        <a:lnTo>
                          <a:pt x="7144" y="245269"/>
                        </a:lnTo>
                        <a:lnTo>
                          <a:pt x="432911" y="245269"/>
                        </a:lnTo>
                        <a:lnTo>
                          <a:pt x="432911" y="245269"/>
                        </a:lnTo>
                        <a:lnTo>
                          <a:pt x="1959769" y="245269"/>
                        </a:lnTo>
                        <a:lnTo>
                          <a:pt x="1959769" y="1674019"/>
                        </a:lnTo>
                        <a:lnTo>
                          <a:pt x="245269" y="1674019"/>
                        </a:lnTo>
                        <a:lnTo>
                          <a:pt x="245269" y="350044"/>
                        </a:lnTo>
                        <a:lnTo>
                          <a:pt x="7144" y="350044"/>
                        </a:lnTo>
                        <a:lnTo>
                          <a:pt x="7144" y="1912144"/>
                        </a:lnTo>
                        <a:lnTo>
                          <a:pt x="2197894" y="1912144"/>
                        </a:lnTo>
                        <a:lnTo>
                          <a:pt x="2197894" y="7144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95469"/>
                    <a:endParaRPr lang="nl-NL" sz="7200" dirty="0">
                      <a:solidFill>
                        <a:srgbClr val="211F26"/>
                      </a:solidFill>
                      <a:latin typeface="Segoe UI Light"/>
                    </a:endParaRPr>
                  </a:p>
                </p:txBody>
              </p:sp>
              <p:sp>
                <p:nvSpPr>
                  <p:cNvPr id="246" name="Vrije vorm: vorm 245">
                    <a:extLst>
                      <a:ext uri="{FF2B5EF4-FFF2-40B4-BE49-F238E27FC236}">
                        <a16:creationId xmlns:a16="http://schemas.microsoft.com/office/drawing/2014/main" id="{F19AD795-E2BC-4C8A-9BDF-E79BFED2D5EC}"/>
                      </a:ext>
                    </a:extLst>
                  </p:cNvPr>
                  <p:cNvSpPr/>
                  <p:nvPr/>
                </p:nvSpPr>
                <p:spPr>
                  <a:xfrm>
                    <a:off x="10682447" y="1953654"/>
                    <a:ext cx="1438275" cy="885825"/>
                  </a:xfrm>
                  <a:custGeom>
                    <a:avLst/>
                    <a:gdLst>
                      <a:gd name="connsiteX0" fmla="*/ 1070134 w 1438275"/>
                      <a:gd name="connsiteY0" fmla="*/ 7144 h 885825"/>
                      <a:gd name="connsiteX1" fmla="*/ 801529 w 1438275"/>
                      <a:gd name="connsiteY1" fmla="*/ 275749 h 885825"/>
                      <a:gd name="connsiteX2" fmla="*/ 662464 w 1438275"/>
                      <a:gd name="connsiteY2" fmla="*/ 137636 h 885825"/>
                      <a:gd name="connsiteX3" fmla="*/ 7144 w 1438275"/>
                      <a:gd name="connsiteY3" fmla="*/ 784384 h 885825"/>
                      <a:gd name="connsiteX4" fmla="*/ 108109 w 1438275"/>
                      <a:gd name="connsiteY4" fmla="*/ 885349 h 885825"/>
                      <a:gd name="connsiteX5" fmla="*/ 662464 w 1438275"/>
                      <a:gd name="connsiteY5" fmla="*/ 338614 h 885825"/>
                      <a:gd name="connsiteX6" fmla="*/ 928211 w 1438275"/>
                      <a:gd name="connsiteY6" fmla="*/ 605314 h 885825"/>
                      <a:gd name="connsiteX7" fmla="*/ 1029176 w 1438275"/>
                      <a:gd name="connsiteY7" fmla="*/ 503396 h 885825"/>
                      <a:gd name="connsiteX8" fmla="*/ 902494 w 1438275"/>
                      <a:gd name="connsiteY8" fmla="*/ 376714 h 885825"/>
                      <a:gd name="connsiteX9" fmla="*/ 1070134 w 1438275"/>
                      <a:gd name="connsiteY9" fmla="*/ 209074 h 885825"/>
                      <a:gd name="connsiteX10" fmla="*/ 1337786 w 1438275"/>
                      <a:gd name="connsiteY10" fmla="*/ 480536 h 885825"/>
                      <a:gd name="connsiteX11" fmla="*/ 1438751 w 1438275"/>
                      <a:gd name="connsiteY11" fmla="*/ 378619 h 885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438275" h="885825">
                        <a:moveTo>
                          <a:pt x="1070134" y="7144"/>
                        </a:moveTo>
                        <a:lnTo>
                          <a:pt x="801529" y="275749"/>
                        </a:lnTo>
                        <a:lnTo>
                          <a:pt x="662464" y="137636"/>
                        </a:lnTo>
                        <a:lnTo>
                          <a:pt x="7144" y="784384"/>
                        </a:lnTo>
                        <a:lnTo>
                          <a:pt x="108109" y="885349"/>
                        </a:lnTo>
                        <a:lnTo>
                          <a:pt x="662464" y="338614"/>
                        </a:lnTo>
                        <a:lnTo>
                          <a:pt x="928211" y="605314"/>
                        </a:lnTo>
                        <a:lnTo>
                          <a:pt x="1029176" y="503396"/>
                        </a:lnTo>
                        <a:lnTo>
                          <a:pt x="902494" y="376714"/>
                        </a:lnTo>
                        <a:lnTo>
                          <a:pt x="1070134" y="209074"/>
                        </a:lnTo>
                        <a:lnTo>
                          <a:pt x="1337786" y="480536"/>
                        </a:lnTo>
                        <a:lnTo>
                          <a:pt x="1438751" y="378619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95469"/>
                    <a:endParaRPr lang="nl-NL" sz="7200" dirty="0">
                      <a:solidFill>
                        <a:srgbClr val="211F26"/>
                      </a:solidFill>
                      <a:latin typeface="Segoe UI Light"/>
                    </a:endParaRPr>
                  </a:p>
                </p:txBody>
              </p:sp>
            </p:grpSp>
          </p:grpSp>
          <p:sp>
            <p:nvSpPr>
              <p:cNvPr id="242" name="Tekstvak 241">
                <a:extLst>
                  <a:ext uri="{FF2B5EF4-FFF2-40B4-BE49-F238E27FC236}">
                    <a16:creationId xmlns:a16="http://schemas.microsoft.com/office/drawing/2014/main" id="{BFF1D99C-ADB7-4F3E-86A4-DF861611FBAE}"/>
                  </a:ext>
                </a:extLst>
              </p:cNvPr>
              <p:cNvSpPr txBox="1"/>
              <p:nvPr userDrawn="1"/>
            </p:nvSpPr>
            <p:spPr>
              <a:xfrm>
                <a:off x="-3565087" y="1617700"/>
                <a:ext cx="627469" cy="113727"/>
              </a:xfrm>
              <a:prstGeom prst="rect">
                <a:avLst/>
              </a:prstGeom>
              <a:noFill/>
            </p:spPr>
            <p:txBody>
              <a:bodyPr wrap="square" lIns="0" tIns="18000" rIns="0" bIns="0" rtlCol="0" anchor="t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Afbeeldingen</a:t>
                </a:r>
              </a:p>
            </p:txBody>
          </p:sp>
        </p:grpSp>
        <p:grpSp>
          <p:nvGrpSpPr>
            <p:cNvPr id="173" name="Groep 172">
              <a:extLst>
                <a:ext uri="{FF2B5EF4-FFF2-40B4-BE49-F238E27FC236}">
                  <a16:creationId xmlns:a16="http://schemas.microsoft.com/office/drawing/2014/main" id="{50C0CD6E-4F22-4AE8-8AA2-7355EA6811A9}"/>
                </a:ext>
              </a:extLst>
            </p:cNvPr>
            <p:cNvGrpSpPr/>
            <p:nvPr userDrawn="1"/>
          </p:nvGrpSpPr>
          <p:grpSpPr>
            <a:xfrm>
              <a:off x="-3354295" y="5166361"/>
              <a:ext cx="514284" cy="506545"/>
              <a:chOff x="12617641" y="3403239"/>
              <a:chExt cx="752963" cy="741634"/>
            </a:xfrm>
          </p:grpSpPr>
          <p:grpSp>
            <p:nvGrpSpPr>
              <p:cNvPr id="181" name="Groep 180">
                <a:extLst>
                  <a:ext uri="{FF2B5EF4-FFF2-40B4-BE49-F238E27FC236}">
                    <a16:creationId xmlns:a16="http://schemas.microsoft.com/office/drawing/2014/main" id="{AF9DE299-9BFC-4BCF-9780-D5A89A8B08C9}"/>
                  </a:ext>
                </a:extLst>
              </p:cNvPr>
              <p:cNvGrpSpPr/>
              <p:nvPr userDrawn="1"/>
            </p:nvGrpSpPr>
            <p:grpSpPr>
              <a:xfrm>
                <a:off x="12771530" y="3403239"/>
                <a:ext cx="467176" cy="448491"/>
                <a:chOff x="12782157" y="3403239"/>
                <a:chExt cx="467176" cy="448491"/>
              </a:xfrm>
            </p:grpSpPr>
            <p:grpSp>
              <p:nvGrpSpPr>
                <p:cNvPr id="184" name="Groep 183">
                  <a:extLst>
                    <a:ext uri="{FF2B5EF4-FFF2-40B4-BE49-F238E27FC236}">
                      <a16:creationId xmlns:a16="http://schemas.microsoft.com/office/drawing/2014/main" id="{72495018-0BF1-4B9D-AF2F-7F2FEDD11838}"/>
                    </a:ext>
                  </a:extLst>
                </p:cNvPr>
                <p:cNvGrpSpPr/>
                <p:nvPr userDrawn="1"/>
              </p:nvGrpSpPr>
              <p:grpSpPr>
                <a:xfrm>
                  <a:off x="12782157" y="3403239"/>
                  <a:ext cx="412976" cy="396132"/>
                  <a:chOff x="13554906" y="3320109"/>
                  <a:chExt cx="443917" cy="425811"/>
                </a:xfrm>
              </p:grpSpPr>
              <p:grpSp>
                <p:nvGrpSpPr>
                  <p:cNvPr id="234" name="Groep 233">
                    <a:extLst>
                      <a:ext uri="{FF2B5EF4-FFF2-40B4-BE49-F238E27FC236}">
                        <a16:creationId xmlns:a16="http://schemas.microsoft.com/office/drawing/2014/main" id="{2F9E2F01-99D8-40F1-8856-9968B4FCB3C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17" cy="425811"/>
                    <a:chOff x="12909684" y="1276143"/>
                    <a:chExt cx="443917" cy="425811"/>
                  </a:xfrm>
                </p:grpSpPr>
                <p:sp>
                  <p:nvSpPr>
                    <p:cNvPr id="237" name="Rechthoek 236">
                      <a:extLst>
                        <a:ext uri="{FF2B5EF4-FFF2-40B4-BE49-F238E27FC236}">
                          <a16:creationId xmlns:a16="http://schemas.microsoft.com/office/drawing/2014/main" id="{E3C0AB1D-EE9E-4240-95F9-A4508F53FFD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9" y="1276143"/>
                      <a:ext cx="443912" cy="425811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238" name="Rechthoek 237">
                      <a:extLst>
                        <a:ext uri="{FF2B5EF4-FFF2-40B4-BE49-F238E27FC236}">
                          <a16:creationId xmlns:a16="http://schemas.microsoft.com/office/drawing/2014/main" id="{A562649F-1590-4AF8-96F7-529CDDE4CF2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239" name="Ovaal 238">
                      <a:extLst>
                        <a:ext uri="{FF2B5EF4-FFF2-40B4-BE49-F238E27FC236}">
                          <a16:creationId xmlns:a16="http://schemas.microsoft.com/office/drawing/2014/main" id="{D461FE1E-3205-408A-B9E0-CA3AE68AFAFC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</p:grpSp>
              <p:pic>
                <p:nvPicPr>
                  <p:cNvPr id="235" name="Afbeelding 234">
                    <a:extLst>
                      <a:ext uri="{FF2B5EF4-FFF2-40B4-BE49-F238E27FC236}">
                        <a16:creationId xmlns:a16="http://schemas.microsoft.com/office/drawing/2014/main" id="{68FACD0C-D514-4D96-99A8-88F16EBC91E0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236" name="Afbeelding 235">
                    <a:extLst>
                      <a:ext uri="{FF2B5EF4-FFF2-40B4-BE49-F238E27FC236}">
                        <a16:creationId xmlns:a16="http://schemas.microsoft.com/office/drawing/2014/main" id="{A98D695A-EEF5-415F-82DC-1F9C829B297F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9" y="3449265"/>
                    <a:ext cx="173367" cy="111424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201" name="Groep 200">
                  <a:extLst>
                    <a:ext uri="{FF2B5EF4-FFF2-40B4-BE49-F238E27FC236}">
                      <a16:creationId xmlns:a16="http://schemas.microsoft.com/office/drawing/2014/main" id="{BB2B25AC-4BDD-41AA-8E23-39F5953A6CB4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212" name="Rechthoek 211">
                    <a:extLst>
                      <a:ext uri="{FF2B5EF4-FFF2-40B4-BE49-F238E27FC236}">
                        <a16:creationId xmlns:a16="http://schemas.microsoft.com/office/drawing/2014/main" id="{AB896491-A586-4EB7-ABDC-8B7811F88F5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233" name="Rechthoek 232">
                    <a:extLst>
                      <a:ext uri="{FF2B5EF4-FFF2-40B4-BE49-F238E27FC236}">
                        <a16:creationId xmlns:a16="http://schemas.microsoft.com/office/drawing/2014/main" id="{C12E1FA6-8C78-4A6E-BB75-E7C31DD7966F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grpSp>
              <p:nvGrpSpPr>
                <p:cNvPr id="202" name="Groep 201">
                  <a:extLst>
                    <a:ext uri="{FF2B5EF4-FFF2-40B4-BE49-F238E27FC236}">
                      <a16:creationId xmlns:a16="http://schemas.microsoft.com/office/drawing/2014/main" id="{0EA43F48-4315-4655-8AB7-5481487A93E7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203" name="Rechthoek 202">
                    <a:extLst>
                      <a:ext uri="{FF2B5EF4-FFF2-40B4-BE49-F238E27FC236}">
                        <a16:creationId xmlns:a16="http://schemas.microsoft.com/office/drawing/2014/main" id="{98D2BD94-4694-4590-8495-DC3DAD9FE29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211" name="Rechthoek 210">
                    <a:extLst>
                      <a:ext uri="{FF2B5EF4-FFF2-40B4-BE49-F238E27FC236}">
                        <a16:creationId xmlns:a16="http://schemas.microsoft.com/office/drawing/2014/main" id="{056D2181-75E1-4E5C-A244-80FC96E39E9B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</p:grpSp>
          <p:sp>
            <p:nvSpPr>
              <p:cNvPr id="182" name="Rechthoek 181">
                <a:extLst>
                  <a:ext uri="{FF2B5EF4-FFF2-40B4-BE49-F238E27FC236}">
                    <a16:creationId xmlns:a16="http://schemas.microsoft.com/office/drawing/2014/main" id="{86F07913-7381-41DB-BF69-0D7552484D8B}"/>
                  </a:ext>
                </a:extLst>
              </p:cNvPr>
              <p:cNvSpPr/>
              <p:nvPr userDrawn="1"/>
            </p:nvSpPr>
            <p:spPr>
              <a:xfrm>
                <a:off x="12617641" y="3889890"/>
                <a:ext cx="752963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Bijsnijden</a:t>
                </a:r>
              </a:p>
            </p:txBody>
          </p:sp>
          <p:sp>
            <p:nvSpPr>
              <p:cNvPr id="183" name="Gelijkbenige driehoek 182">
                <a:extLst>
                  <a:ext uri="{FF2B5EF4-FFF2-40B4-BE49-F238E27FC236}">
                    <a16:creationId xmlns:a16="http://schemas.microsoft.com/office/drawing/2014/main" id="{865A07A0-BC4D-44AE-8D75-1991713807C4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81818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174" name="Ovaal 173">
              <a:extLst>
                <a:ext uri="{FF2B5EF4-FFF2-40B4-BE49-F238E27FC236}">
                  <a16:creationId xmlns:a16="http://schemas.microsoft.com/office/drawing/2014/main" id="{5002A964-24BB-4580-B7D8-B7A5CC5CE445}"/>
                </a:ext>
              </a:extLst>
            </p:cNvPr>
            <p:cNvSpPr/>
            <p:nvPr userDrawn="1"/>
          </p:nvSpPr>
          <p:spPr>
            <a:xfrm>
              <a:off x="-3603587" y="18111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175" name="Rechthoek 174">
              <a:extLst>
                <a:ext uri="{FF2B5EF4-FFF2-40B4-BE49-F238E27FC236}">
                  <a16:creationId xmlns:a16="http://schemas.microsoft.com/office/drawing/2014/main" id="{69B1D521-E66B-46DE-B705-1D7FD47BA2FE}"/>
                </a:ext>
              </a:extLst>
            </p:cNvPr>
            <p:cNvSpPr/>
            <p:nvPr userDrawn="1"/>
          </p:nvSpPr>
          <p:spPr>
            <a:xfrm>
              <a:off x="-3319415" y="1811185"/>
              <a:ext cx="2944682" cy="32633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Kies de gewenste categorie en afbeelding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en klik 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‘Invoegen’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180" name="Rechthoek 179">
              <a:extLst>
                <a:ext uri="{FF2B5EF4-FFF2-40B4-BE49-F238E27FC236}">
                  <a16:creationId xmlns:a16="http://schemas.microsoft.com/office/drawing/2014/main" id="{95AEB5BB-5304-4C73-8C9C-C87E285C4938}"/>
                </a:ext>
              </a:extLst>
            </p:cNvPr>
            <p:cNvSpPr/>
            <p:nvPr userDrawn="1"/>
          </p:nvSpPr>
          <p:spPr>
            <a:xfrm>
              <a:off x="-3319415" y="2245760"/>
              <a:ext cx="825500" cy="209550"/>
            </a:xfrm>
            <a:prstGeom prst="rect">
              <a:avLst/>
            </a:prstGeom>
            <a:solidFill>
              <a:srgbClr val="1FF524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Invoegen</a:t>
              </a:r>
            </a:p>
          </p:txBody>
        </p:sp>
      </p:grp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 err="1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instagram</a:t>
            </a:r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 #1</a:t>
            </a:r>
          </a:p>
        </p:txBody>
      </p:sp>
      <p:grpSp>
        <p:nvGrpSpPr>
          <p:cNvPr id="369" name="Groep 368">
            <a:extLst>
              <a:ext uri="{FF2B5EF4-FFF2-40B4-BE49-F238E27FC236}">
                <a16:creationId xmlns:a16="http://schemas.microsoft.com/office/drawing/2014/main" id="{7443093D-2101-4339-B4EB-66E36695F558}"/>
              </a:ext>
            </a:extLst>
          </p:cNvPr>
          <p:cNvGrpSpPr/>
          <p:nvPr userDrawn="1"/>
        </p:nvGrpSpPr>
        <p:grpSpPr>
          <a:xfrm>
            <a:off x="4975824" y="1050843"/>
            <a:ext cx="2240351" cy="4668143"/>
            <a:chOff x="4975824" y="1050843"/>
            <a:chExt cx="2240351" cy="4668143"/>
          </a:xfrm>
        </p:grpSpPr>
        <p:sp>
          <p:nvSpPr>
            <p:cNvPr id="240" name="Vrije vorm: vorm 239">
              <a:extLst>
                <a:ext uri="{FF2B5EF4-FFF2-40B4-BE49-F238E27FC236}">
                  <a16:creationId xmlns:a16="http://schemas.microsoft.com/office/drawing/2014/main" id="{4C44C07D-F149-43A8-B126-89833CB3341B}"/>
                </a:ext>
              </a:extLst>
            </p:cNvPr>
            <p:cNvSpPr/>
            <p:nvPr/>
          </p:nvSpPr>
          <p:spPr>
            <a:xfrm>
              <a:off x="5024064" y="1063199"/>
              <a:ext cx="2178982" cy="4636605"/>
            </a:xfrm>
            <a:custGeom>
              <a:avLst/>
              <a:gdLst>
                <a:gd name="connsiteX0" fmla="*/ 0 w 2149590"/>
                <a:gd name="connsiteY0" fmla="*/ 4323159 h 4566531"/>
                <a:gd name="connsiteX1" fmla="*/ 0 w 2149590"/>
                <a:gd name="connsiteY1" fmla="*/ 243373 h 4566531"/>
                <a:gd name="connsiteX2" fmla="*/ 243373 w 2149590"/>
                <a:gd name="connsiteY2" fmla="*/ 0 h 4566531"/>
                <a:gd name="connsiteX3" fmla="*/ 1906218 w 2149590"/>
                <a:gd name="connsiteY3" fmla="*/ 0 h 4566531"/>
                <a:gd name="connsiteX4" fmla="*/ 2149591 w 2149590"/>
                <a:gd name="connsiteY4" fmla="*/ 243373 h 4566531"/>
                <a:gd name="connsiteX5" fmla="*/ 2149591 w 2149590"/>
                <a:gd name="connsiteY5" fmla="*/ 4323159 h 4566531"/>
                <a:gd name="connsiteX6" fmla="*/ 1906218 w 2149590"/>
                <a:gd name="connsiteY6" fmla="*/ 4566532 h 4566531"/>
                <a:gd name="connsiteX7" fmla="*/ 243373 w 2149590"/>
                <a:gd name="connsiteY7" fmla="*/ 4566532 h 4566531"/>
                <a:gd name="connsiteX8" fmla="*/ 0 w 2149590"/>
                <a:gd name="connsiteY8" fmla="*/ 4323159 h 456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9590" h="4566531">
                  <a:moveTo>
                    <a:pt x="0" y="4323159"/>
                  </a:moveTo>
                  <a:lnTo>
                    <a:pt x="0" y="243373"/>
                  </a:lnTo>
                  <a:cubicBezTo>
                    <a:pt x="0" y="109098"/>
                    <a:pt x="109098" y="0"/>
                    <a:pt x="243373" y="0"/>
                  </a:cubicBezTo>
                  <a:lnTo>
                    <a:pt x="1906218" y="0"/>
                  </a:lnTo>
                  <a:cubicBezTo>
                    <a:pt x="2040493" y="0"/>
                    <a:pt x="2149591" y="109098"/>
                    <a:pt x="2149591" y="243373"/>
                  </a:cubicBezTo>
                  <a:lnTo>
                    <a:pt x="2149591" y="4323159"/>
                  </a:lnTo>
                  <a:cubicBezTo>
                    <a:pt x="2149591" y="4457434"/>
                    <a:pt x="2040493" y="4566532"/>
                    <a:pt x="1906218" y="4566532"/>
                  </a:cubicBezTo>
                  <a:lnTo>
                    <a:pt x="243373" y="4566532"/>
                  </a:lnTo>
                  <a:cubicBezTo>
                    <a:pt x="109098" y="4566532"/>
                    <a:pt x="0" y="4457434"/>
                    <a:pt x="0" y="4323159"/>
                  </a:cubicBezTo>
                  <a:close/>
                </a:path>
              </a:pathLst>
            </a:custGeom>
            <a:solidFill>
              <a:schemeClr val="bg1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25" name="Rechthoek: afgeronde bovenhoeken 324">
              <a:extLst>
                <a:ext uri="{FF2B5EF4-FFF2-40B4-BE49-F238E27FC236}">
                  <a16:creationId xmlns:a16="http://schemas.microsoft.com/office/drawing/2014/main" id="{93FBA848-29FE-4872-BAA6-E6CE1F6D33C5}"/>
                </a:ext>
              </a:extLst>
            </p:cNvPr>
            <p:cNvSpPr/>
            <p:nvPr userDrawn="1"/>
          </p:nvSpPr>
          <p:spPr>
            <a:xfrm rot="10800000">
              <a:off x="5010934" y="1050843"/>
              <a:ext cx="2192111" cy="595551"/>
            </a:xfrm>
            <a:prstGeom prst="round2SameRect">
              <a:avLst>
                <a:gd name="adj1" fmla="val 16667"/>
                <a:gd name="adj2" fmla="val 29527"/>
              </a:avLst>
            </a:prstGeom>
            <a:solidFill>
              <a:srgbClr val="F2F2F2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grpSp>
          <p:nvGrpSpPr>
            <p:cNvPr id="257" name="Graphic 1">
              <a:extLst>
                <a:ext uri="{FF2B5EF4-FFF2-40B4-BE49-F238E27FC236}">
                  <a16:creationId xmlns:a16="http://schemas.microsoft.com/office/drawing/2014/main" id="{A2867FD5-3096-4583-97F9-E2CCC21BCB97}"/>
                </a:ext>
              </a:extLst>
            </p:cNvPr>
            <p:cNvGrpSpPr/>
            <p:nvPr/>
          </p:nvGrpSpPr>
          <p:grpSpPr>
            <a:xfrm>
              <a:off x="7004711" y="5172357"/>
              <a:ext cx="19444" cy="87644"/>
              <a:chOff x="6978237" y="5180690"/>
              <a:chExt cx="19182" cy="86319"/>
            </a:xfrm>
            <a:solidFill>
              <a:srgbClr val="9D9D9D"/>
            </a:solidFill>
          </p:grpSpPr>
          <p:sp>
            <p:nvSpPr>
              <p:cNvPr id="320" name="Vrije vorm: vorm 319">
                <a:extLst>
                  <a:ext uri="{FF2B5EF4-FFF2-40B4-BE49-F238E27FC236}">
                    <a16:creationId xmlns:a16="http://schemas.microsoft.com/office/drawing/2014/main" id="{9AE0EF3E-4BED-40DA-9696-A5A16F407A28}"/>
                  </a:ext>
                </a:extLst>
              </p:cNvPr>
              <p:cNvSpPr/>
              <p:nvPr/>
            </p:nvSpPr>
            <p:spPr>
              <a:xfrm>
                <a:off x="6978237" y="5180690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321" name="Vrije vorm: vorm 320">
                <a:extLst>
                  <a:ext uri="{FF2B5EF4-FFF2-40B4-BE49-F238E27FC236}">
                    <a16:creationId xmlns:a16="http://schemas.microsoft.com/office/drawing/2014/main" id="{5BB9DA94-8D2A-4BC1-9725-EDA5A76B233F}"/>
                  </a:ext>
                </a:extLst>
              </p:cNvPr>
              <p:cNvSpPr/>
              <p:nvPr/>
            </p:nvSpPr>
            <p:spPr>
              <a:xfrm>
                <a:off x="6978237" y="5214259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322" name="Vrije vorm: vorm 321">
                <a:extLst>
                  <a:ext uri="{FF2B5EF4-FFF2-40B4-BE49-F238E27FC236}">
                    <a16:creationId xmlns:a16="http://schemas.microsoft.com/office/drawing/2014/main" id="{CB690878-1619-4149-A6C3-654F3F8CBA86}"/>
                  </a:ext>
                </a:extLst>
              </p:cNvPr>
              <p:cNvSpPr/>
              <p:nvPr/>
            </p:nvSpPr>
            <p:spPr>
              <a:xfrm>
                <a:off x="6978237" y="5247827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grpSp>
          <p:nvGrpSpPr>
            <p:cNvPr id="265" name="Graphic 1">
              <a:extLst>
                <a:ext uri="{FF2B5EF4-FFF2-40B4-BE49-F238E27FC236}">
                  <a16:creationId xmlns:a16="http://schemas.microsoft.com/office/drawing/2014/main" id="{7C51D413-C23A-4540-8295-56A6BB5CE695}"/>
                </a:ext>
              </a:extLst>
            </p:cNvPr>
            <p:cNvGrpSpPr/>
            <p:nvPr/>
          </p:nvGrpSpPr>
          <p:grpSpPr>
            <a:xfrm>
              <a:off x="7004711" y="1732334"/>
              <a:ext cx="19444" cy="87644"/>
              <a:chOff x="6978237" y="1792657"/>
              <a:chExt cx="19182" cy="86319"/>
            </a:xfrm>
            <a:solidFill>
              <a:srgbClr val="9D9D9D"/>
            </a:solidFill>
          </p:grpSpPr>
          <p:sp>
            <p:nvSpPr>
              <p:cNvPr id="270" name="Vrije vorm: vorm 269">
                <a:extLst>
                  <a:ext uri="{FF2B5EF4-FFF2-40B4-BE49-F238E27FC236}">
                    <a16:creationId xmlns:a16="http://schemas.microsoft.com/office/drawing/2014/main" id="{5DE3F9A6-D52B-4B4A-881A-7D145217B835}"/>
                  </a:ext>
                </a:extLst>
              </p:cNvPr>
              <p:cNvSpPr/>
              <p:nvPr userDrawn="1"/>
            </p:nvSpPr>
            <p:spPr>
              <a:xfrm>
                <a:off x="6978237" y="1792657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271" name="Vrije vorm: vorm 270">
                <a:extLst>
                  <a:ext uri="{FF2B5EF4-FFF2-40B4-BE49-F238E27FC236}">
                    <a16:creationId xmlns:a16="http://schemas.microsoft.com/office/drawing/2014/main" id="{DF7C9602-1DE8-4B99-9873-E3DEA4F19624}"/>
                  </a:ext>
                </a:extLst>
              </p:cNvPr>
              <p:cNvSpPr/>
              <p:nvPr/>
            </p:nvSpPr>
            <p:spPr>
              <a:xfrm>
                <a:off x="6978237" y="1826226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272" name="Vrije vorm: vorm 271">
                <a:extLst>
                  <a:ext uri="{FF2B5EF4-FFF2-40B4-BE49-F238E27FC236}">
                    <a16:creationId xmlns:a16="http://schemas.microsoft.com/office/drawing/2014/main" id="{CFB3E189-D1A1-4D6C-BA63-51E27909E0C0}"/>
                  </a:ext>
                </a:extLst>
              </p:cNvPr>
              <p:cNvSpPr/>
              <p:nvPr/>
            </p:nvSpPr>
            <p:spPr>
              <a:xfrm>
                <a:off x="6978237" y="1859794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grpSp>
          <p:nvGrpSpPr>
            <p:cNvPr id="123" name="Graphic 115">
              <a:extLst>
                <a:ext uri="{FF2B5EF4-FFF2-40B4-BE49-F238E27FC236}">
                  <a16:creationId xmlns:a16="http://schemas.microsoft.com/office/drawing/2014/main" id="{F086C95A-C67F-4771-BA75-620D17CE0D97}"/>
                </a:ext>
              </a:extLst>
            </p:cNvPr>
            <p:cNvGrpSpPr/>
            <p:nvPr userDrawn="1"/>
          </p:nvGrpSpPr>
          <p:grpSpPr>
            <a:xfrm>
              <a:off x="5041610" y="3937345"/>
              <a:ext cx="2122145" cy="1392294"/>
              <a:chOff x="5040901" y="4223516"/>
              <a:chExt cx="2160050" cy="1417163"/>
            </a:xfrm>
          </p:grpSpPr>
          <p:grpSp>
            <p:nvGrpSpPr>
              <p:cNvPr id="124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5040901" y="4223516"/>
                <a:ext cx="2160049" cy="708581"/>
                <a:chOff x="5040901" y="4223516"/>
                <a:chExt cx="2160049" cy="708581"/>
              </a:xfrm>
            </p:grpSpPr>
            <p:grpSp>
              <p:nvGrpSpPr>
                <p:cNvPr id="125" name="Graphic 115">
                  <a:extLst>
                    <a:ext uri="{FF2B5EF4-FFF2-40B4-BE49-F238E27FC236}">
                      <a16:creationId xmlns:a16="http://schemas.microsoft.com/office/drawing/2014/main" id="{F086C95A-C67F-4771-BA75-620D17CE0D97}"/>
                    </a:ext>
                  </a:extLst>
                </p:cNvPr>
                <p:cNvGrpSpPr/>
                <p:nvPr/>
              </p:nvGrpSpPr>
              <p:grpSpPr>
                <a:xfrm>
                  <a:off x="5040901" y="4223516"/>
                  <a:ext cx="715886" cy="708581"/>
                  <a:chOff x="5040901" y="4223516"/>
                  <a:chExt cx="715886" cy="708581"/>
                </a:xfrm>
              </p:grpSpPr>
              <p:sp>
                <p:nvSpPr>
                  <p:cNvPr id="126" name="Vrije vorm: vorm 125">
                    <a:extLst>
                      <a:ext uri="{FF2B5EF4-FFF2-40B4-BE49-F238E27FC236}">
                        <a16:creationId xmlns:a16="http://schemas.microsoft.com/office/drawing/2014/main" id="{397EAC74-1796-491A-9CE5-18D4157E0F6F}"/>
                      </a:ext>
                    </a:extLst>
                  </p:cNvPr>
                  <p:cNvSpPr/>
                  <p:nvPr/>
                </p:nvSpPr>
                <p:spPr>
                  <a:xfrm>
                    <a:off x="5040901" y="4223516"/>
                    <a:ext cx="715886" cy="708581"/>
                  </a:xfrm>
                  <a:custGeom>
                    <a:avLst/>
                    <a:gdLst>
                      <a:gd name="connsiteX0" fmla="*/ 0 w 715886"/>
                      <a:gd name="connsiteY0" fmla="*/ 0 h 708581"/>
                      <a:gd name="connsiteX1" fmla="*/ 715887 w 715886"/>
                      <a:gd name="connsiteY1" fmla="*/ 0 h 708581"/>
                      <a:gd name="connsiteX2" fmla="*/ 715887 w 715886"/>
                      <a:gd name="connsiteY2" fmla="*/ 708582 h 708581"/>
                      <a:gd name="connsiteX3" fmla="*/ 0 w 715886"/>
                      <a:gd name="connsiteY3" fmla="*/ 708582 h 708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5886" h="708581">
                        <a:moveTo>
                          <a:pt x="0" y="0"/>
                        </a:moveTo>
                        <a:lnTo>
                          <a:pt x="715887" y="0"/>
                        </a:lnTo>
                        <a:lnTo>
                          <a:pt x="715887" y="708582"/>
                        </a:lnTo>
                        <a:lnTo>
                          <a:pt x="0" y="708582"/>
                        </a:lnTo>
                        <a:close/>
                      </a:path>
                    </a:pathLst>
                  </a:custGeom>
                  <a:solidFill>
                    <a:srgbClr val="CECCCD"/>
                  </a:solidFill>
                  <a:ln w="1217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grpSp>
                <p:nvGrpSpPr>
                  <p:cNvPr id="127" name="Graphic 115">
                    <a:extLst>
                      <a:ext uri="{FF2B5EF4-FFF2-40B4-BE49-F238E27FC236}">
                        <a16:creationId xmlns:a16="http://schemas.microsoft.com/office/drawing/2014/main" id="{F086C95A-C67F-4771-BA75-620D17CE0D97}"/>
                      </a:ext>
                    </a:extLst>
                  </p:cNvPr>
                  <p:cNvGrpSpPr/>
                  <p:nvPr/>
                </p:nvGrpSpPr>
                <p:grpSpPr>
                  <a:xfrm>
                    <a:off x="5264920" y="4476755"/>
                    <a:ext cx="267848" cy="202104"/>
                    <a:chOff x="5264920" y="4476755"/>
                    <a:chExt cx="267848" cy="202104"/>
                  </a:xfrm>
                  <a:solidFill>
                    <a:srgbClr val="9D9D9D"/>
                  </a:solidFill>
                </p:grpSpPr>
                <p:sp>
                  <p:nvSpPr>
                    <p:cNvPr id="128" name="Vrije vorm: vorm 127">
                      <a:extLst>
                        <a:ext uri="{FF2B5EF4-FFF2-40B4-BE49-F238E27FC236}">
                          <a16:creationId xmlns:a16="http://schemas.microsoft.com/office/drawing/2014/main" id="{5AD56380-508C-4025-B71C-04409147A4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57449" y="4551022"/>
                      <a:ext cx="80354" cy="80354"/>
                    </a:xfrm>
                    <a:custGeom>
                      <a:avLst/>
                      <a:gdLst>
                        <a:gd name="connsiteX0" fmla="*/ 40177 w 80354"/>
                        <a:gd name="connsiteY0" fmla="*/ 0 h 80354"/>
                        <a:gd name="connsiteX1" fmla="*/ 0 w 80354"/>
                        <a:gd name="connsiteY1" fmla="*/ 40178 h 80354"/>
                        <a:gd name="connsiteX2" fmla="*/ 40177 w 80354"/>
                        <a:gd name="connsiteY2" fmla="*/ 80355 h 80354"/>
                        <a:gd name="connsiteX3" fmla="*/ 80355 w 80354"/>
                        <a:gd name="connsiteY3" fmla="*/ 40178 h 80354"/>
                        <a:gd name="connsiteX4" fmla="*/ 40177 w 80354"/>
                        <a:gd name="connsiteY4" fmla="*/ 0 h 80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0354" h="80354">
                          <a:moveTo>
                            <a:pt x="40177" y="0"/>
                          </a:moveTo>
                          <a:cubicBezTo>
                            <a:pt x="18262" y="0"/>
                            <a:pt x="0" y="18262"/>
                            <a:pt x="0" y="40178"/>
                          </a:cubicBezTo>
                          <a:cubicBezTo>
                            <a:pt x="0" y="62092"/>
                            <a:pt x="18262" y="80355"/>
                            <a:pt x="40177" y="80355"/>
                          </a:cubicBezTo>
                          <a:cubicBezTo>
                            <a:pt x="62092" y="80355"/>
                            <a:pt x="80355" y="62092"/>
                            <a:pt x="80355" y="40178"/>
                          </a:cubicBezTo>
                          <a:cubicBezTo>
                            <a:pt x="80355" y="18262"/>
                            <a:pt x="63310" y="0"/>
                            <a:pt x="40177" y="0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  <p:sp>
                  <p:nvSpPr>
                    <p:cNvPr id="129" name="Vrije vorm: vorm 128">
                      <a:extLst>
                        <a:ext uri="{FF2B5EF4-FFF2-40B4-BE49-F238E27FC236}">
                          <a16:creationId xmlns:a16="http://schemas.microsoft.com/office/drawing/2014/main" id="{E6336A87-9AD0-422C-B983-917FC15168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64920" y="4476755"/>
                      <a:ext cx="267848" cy="202104"/>
                    </a:xfrm>
                    <a:custGeom>
                      <a:avLst/>
                      <a:gdLst>
                        <a:gd name="connsiteX0" fmla="*/ 244716 w 267848"/>
                        <a:gd name="connsiteY0" fmla="*/ 26785 h 202104"/>
                        <a:gd name="connsiteX1" fmla="*/ 204539 w 267848"/>
                        <a:gd name="connsiteY1" fmla="*/ 26785 h 202104"/>
                        <a:gd name="connsiteX2" fmla="*/ 198452 w 267848"/>
                        <a:gd name="connsiteY2" fmla="*/ 12175 h 202104"/>
                        <a:gd name="connsiteX3" fmla="*/ 178972 w 267848"/>
                        <a:gd name="connsiteY3" fmla="*/ 0 h 202104"/>
                        <a:gd name="connsiteX4" fmla="*/ 88877 w 267848"/>
                        <a:gd name="connsiteY4" fmla="*/ 0 h 202104"/>
                        <a:gd name="connsiteX5" fmla="*/ 69397 w 267848"/>
                        <a:gd name="connsiteY5" fmla="*/ 12175 h 202104"/>
                        <a:gd name="connsiteX6" fmla="*/ 63310 w 267848"/>
                        <a:gd name="connsiteY6" fmla="*/ 26785 h 202104"/>
                        <a:gd name="connsiteX7" fmla="*/ 23132 w 267848"/>
                        <a:gd name="connsiteY7" fmla="*/ 26785 h 202104"/>
                        <a:gd name="connsiteX8" fmla="*/ 0 w 267848"/>
                        <a:gd name="connsiteY8" fmla="*/ 49917 h 202104"/>
                        <a:gd name="connsiteX9" fmla="*/ 0 w 267848"/>
                        <a:gd name="connsiteY9" fmla="*/ 178972 h 202104"/>
                        <a:gd name="connsiteX10" fmla="*/ 23132 w 267848"/>
                        <a:gd name="connsiteY10" fmla="*/ 202104 h 202104"/>
                        <a:gd name="connsiteX11" fmla="*/ 244716 w 267848"/>
                        <a:gd name="connsiteY11" fmla="*/ 202104 h 202104"/>
                        <a:gd name="connsiteX12" fmla="*/ 267849 w 267848"/>
                        <a:gd name="connsiteY12" fmla="*/ 178972 h 202104"/>
                        <a:gd name="connsiteX13" fmla="*/ 267849 w 267848"/>
                        <a:gd name="connsiteY13" fmla="*/ 49917 h 202104"/>
                        <a:gd name="connsiteX14" fmla="*/ 244716 w 267848"/>
                        <a:gd name="connsiteY14" fmla="*/ 26785 h 202104"/>
                        <a:gd name="connsiteX15" fmla="*/ 132707 w 267848"/>
                        <a:gd name="connsiteY15" fmla="*/ 171667 h 202104"/>
                        <a:gd name="connsiteX16" fmla="*/ 75485 w 267848"/>
                        <a:gd name="connsiteY16" fmla="*/ 114445 h 202104"/>
                        <a:gd name="connsiteX17" fmla="*/ 132707 w 267848"/>
                        <a:gd name="connsiteY17" fmla="*/ 57222 h 202104"/>
                        <a:gd name="connsiteX18" fmla="*/ 189929 w 267848"/>
                        <a:gd name="connsiteY18" fmla="*/ 114445 h 202104"/>
                        <a:gd name="connsiteX19" fmla="*/ 132707 w 267848"/>
                        <a:gd name="connsiteY19" fmla="*/ 171667 h 2021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67848" h="202104">
                          <a:moveTo>
                            <a:pt x="244716" y="26785"/>
                          </a:moveTo>
                          <a:lnTo>
                            <a:pt x="204539" y="26785"/>
                          </a:lnTo>
                          <a:lnTo>
                            <a:pt x="198452" y="12175"/>
                          </a:lnTo>
                          <a:cubicBezTo>
                            <a:pt x="194799" y="4870"/>
                            <a:pt x="187494" y="0"/>
                            <a:pt x="178972" y="0"/>
                          </a:cubicBezTo>
                          <a:lnTo>
                            <a:pt x="88877" y="0"/>
                          </a:lnTo>
                          <a:cubicBezTo>
                            <a:pt x="80355" y="0"/>
                            <a:pt x="73050" y="4870"/>
                            <a:pt x="69397" y="12175"/>
                          </a:cubicBezTo>
                          <a:lnTo>
                            <a:pt x="63310" y="26785"/>
                          </a:lnTo>
                          <a:lnTo>
                            <a:pt x="23132" y="26785"/>
                          </a:lnTo>
                          <a:cubicBezTo>
                            <a:pt x="9740" y="26785"/>
                            <a:pt x="0" y="37742"/>
                            <a:pt x="0" y="49917"/>
                          </a:cubicBezTo>
                          <a:lnTo>
                            <a:pt x="0" y="178972"/>
                          </a:lnTo>
                          <a:cubicBezTo>
                            <a:pt x="0" y="192364"/>
                            <a:pt x="10957" y="202104"/>
                            <a:pt x="23132" y="202104"/>
                          </a:cubicBezTo>
                          <a:lnTo>
                            <a:pt x="244716" y="202104"/>
                          </a:lnTo>
                          <a:cubicBezTo>
                            <a:pt x="258109" y="202104"/>
                            <a:pt x="267849" y="191147"/>
                            <a:pt x="267849" y="178972"/>
                          </a:cubicBezTo>
                          <a:lnTo>
                            <a:pt x="267849" y="49917"/>
                          </a:lnTo>
                          <a:cubicBezTo>
                            <a:pt x="267849" y="36525"/>
                            <a:pt x="256891" y="26785"/>
                            <a:pt x="244716" y="26785"/>
                          </a:cubicBezTo>
                          <a:close/>
                          <a:moveTo>
                            <a:pt x="132707" y="171667"/>
                          </a:moveTo>
                          <a:cubicBezTo>
                            <a:pt x="101052" y="171667"/>
                            <a:pt x="75485" y="146099"/>
                            <a:pt x="75485" y="114445"/>
                          </a:cubicBezTo>
                          <a:cubicBezTo>
                            <a:pt x="75485" y="82790"/>
                            <a:pt x="101052" y="57222"/>
                            <a:pt x="132707" y="57222"/>
                          </a:cubicBezTo>
                          <a:cubicBezTo>
                            <a:pt x="164362" y="57222"/>
                            <a:pt x="189929" y="82790"/>
                            <a:pt x="189929" y="114445"/>
                          </a:cubicBezTo>
                          <a:cubicBezTo>
                            <a:pt x="191147" y="146099"/>
                            <a:pt x="165579" y="171667"/>
                            <a:pt x="132707" y="171667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</p:grpSp>
            </p:grpSp>
            <p:grpSp>
              <p:nvGrpSpPr>
                <p:cNvPr id="130" name="Graphic 115">
                  <a:extLst>
                    <a:ext uri="{FF2B5EF4-FFF2-40B4-BE49-F238E27FC236}">
                      <a16:creationId xmlns:a16="http://schemas.microsoft.com/office/drawing/2014/main" id="{F086C95A-C67F-4771-BA75-620D17CE0D97}"/>
                    </a:ext>
                  </a:extLst>
                </p:cNvPr>
                <p:cNvGrpSpPr/>
                <p:nvPr/>
              </p:nvGrpSpPr>
              <p:grpSpPr>
                <a:xfrm>
                  <a:off x="5755570" y="4223516"/>
                  <a:ext cx="715886" cy="708581"/>
                  <a:chOff x="5755570" y="4223516"/>
                  <a:chExt cx="715886" cy="708581"/>
                </a:xfrm>
              </p:grpSpPr>
              <p:sp>
                <p:nvSpPr>
                  <p:cNvPr id="131" name="Vrije vorm: vorm 130">
                    <a:extLst>
                      <a:ext uri="{FF2B5EF4-FFF2-40B4-BE49-F238E27FC236}">
                        <a16:creationId xmlns:a16="http://schemas.microsoft.com/office/drawing/2014/main" id="{C7AA32B0-031A-4F49-87C1-233BD084B77A}"/>
                      </a:ext>
                    </a:extLst>
                  </p:cNvPr>
                  <p:cNvSpPr/>
                  <p:nvPr/>
                </p:nvSpPr>
                <p:spPr>
                  <a:xfrm>
                    <a:off x="5755570" y="4223516"/>
                    <a:ext cx="715886" cy="708581"/>
                  </a:xfrm>
                  <a:custGeom>
                    <a:avLst/>
                    <a:gdLst>
                      <a:gd name="connsiteX0" fmla="*/ 0 w 715886"/>
                      <a:gd name="connsiteY0" fmla="*/ 0 h 708581"/>
                      <a:gd name="connsiteX1" fmla="*/ 715887 w 715886"/>
                      <a:gd name="connsiteY1" fmla="*/ 0 h 708581"/>
                      <a:gd name="connsiteX2" fmla="*/ 715887 w 715886"/>
                      <a:gd name="connsiteY2" fmla="*/ 708582 h 708581"/>
                      <a:gd name="connsiteX3" fmla="*/ 0 w 715886"/>
                      <a:gd name="connsiteY3" fmla="*/ 708582 h 708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5886" h="708581">
                        <a:moveTo>
                          <a:pt x="0" y="0"/>
                        </a:moveTo>
                        <a:lnTo>
                          <a:pt x="715887" y="0"/>
                        </a:lnTo>
                        <a:lnTo>
                          <a:pt x="715887" y="708582"/>
                        </a:lnTo>
                        <a:lnTo>
                          <a:pt x="0" y="708582"/>
                        </a:lnTo>
                        <a:close/>
                      </a:path>
                    </a:pathLst>
                  </a:custGeom>
                  <a:solidFill>
                    <a:srgbClr val="CECCCD"/>
                  </a:solidFill>
                  <a:ln w="1217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grpSp>
                <p:nvGrpSpPr>
                  <p:cNvPr id="132" name="Graphic 115">
                    <a:extLst>
                      <a:ext uri="{FF2B5EF4-FFF2-40B4-BE49-F238E27FC236}">
                        <a16:creationId xmlns:a16="http://schemas.microsoft.com/office/drawing/2014/main" id="{F086C95A-C67F-4771-BA75-620D17CE0D97}"/>
                      </a:ext>
                    </a:extLst>
                  </p:cNvPr>
                  <p:cNvGrpSpPr/>
                  <p:nvPr/>
                </p:nvGrpSpPr>
                <p:grpSpPr>
                  <a:xfrm>
                    <a:off x="5979589" y="4476755"/>
                    <a:ext cx="267848" cy="202104"/>
                    <a:chOff x="5979589" y="4476755"/>
                    <a:chExt cx="267848" cy="202104"/>
                  </a:xfrm>
                  <a:solidFill>
                    <a:srgbClr val="9D9D9D"/>
                  </a:solidFill>
                </p:grpSpPr>
                <p:sp>
                  <p:nvSpPr>
                    <p:cNvPr id="133" name="Vrije vorm: vorm 132">
                      <a:extLst>
                        <a:ext uri="{FF2B5EF4-FFF2-40B4-BE49-F238E27FC236}">
                          <a16:creationId xmlns:a16="http://schemas.microsoft.com/office/drawing/2014/main" id="{E42D8DCF-885E-4B8C-B62D-0B95DE9422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3336" y="4551022"/>
                      <a:ext cx="80354" cy="80354"/>
                    </a:xfrm>
                    <a:custGeom>
                      <a:avLst/>
                      <a:gdLst>
                        <a:gd name="connsiteX0" fmla="*/ 40177 w 80354"/>
                        <a:gd name="connsiteY0" fmla="*/ 0 h 80354"/>
                        <a:gd name="connsiteX1" fmla="*/ 0 w 80354"/>
                        <a:gd name="connsiteY1" fmla="*/ 40178 h 80354"/>
                        <a:gd name="connsiteX2" fmla="*/ 40177 w 80354"/>
                        <a:gd name="connsiteY2" fmla="*/ 80355 h 80354"/>
                        <a:gd name="connsiteX3" fmla="*/ 80355 w 80354"/>
                        <a:gd name="connsiteY3" fmla="*/ 40178 h 80354"/>
                        <a:gd name="connsiteX4" fmla="*/ 40177 w 80354"/>
                        <a:gd name="connsiteY4" fmla="*/ 0 h 80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0354" h="80354">
                          <a:moveTo>
                            <a:pt x="40177" y="0"/>
                          </a:moveTo>
                          <a:cubicBezTo>
                            <a:pt x="18262" y="0"/>
                            <a:pt x="0" y="18262"/>
                            <a:pt x="0" y="40178"/>
                          </a:cubicBezTo>
                          <a:cubicBezTo>
                            <a:pt x="0" y="62092"/>
                            <a:pt x="18262" y="80355"/>
                            <a:pt x="40177" y="80355"/>
                          </a:cubicBezTo>
                          <a:cubicBezTo>
                            <a:pt x="62092" y="80355"/>
                            <a:pt x="80355" y="62092"/>
                            <a:pt x="80355" y="40178"/>
                          </a:cubicBezTo>
                          <a:cubicBezTo>
                            <a:pt x="80355" y="18262"/>
                            <a:pt x="62092" y="0"/>
                            <a:pt x="40177" y="0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  <p:sp>
                  <p:nvSpPr>
                    <p:cNvPr id="134" name="Vrije vorm: vorm 133">
                      <a:extLst>
                        <a:ext uri="{FF2B5EF4-FFF2-40B4-BE49-F238E27FC236}">
                          <a16:creationId xmlns:a16="http://schemas.microsoft.com/office/drawing/2014/main" id="{233DF4B9-0778-414D-9D7B-8550566A5C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9589" y="4476755"/>
                      <a:ext cx="267848" cy="202104"/>
                    </a:xfrm>
                    <a:custGeom>
                      <a:avLst/>
                      <a:gdLst>
                        <a:gd name="connsiteX0" fmla="*/ 244716 w 267848"/>
                        <a:gd name="connsiteY0" fmla="*/ 26785 h 202104"/>
                        <a:gd name="connsiteX1" fmla="*/ 204539 w 267848"/>
                        <a:gd name="connsiteY1" fmla="*/ 26785 h 202104"/>
                        <a:gd name="connsiteX2" fmla="*/ 198452 w 267848"/>
                        <a:gd name="connsiteY2" fmla="*/ 12175 h 202104"/>
                        <a:gd name="connsiteX3" fmla="*/ 178972 w 267848"/>
                        <a:gd name="connsiteY3" fmla="*/ 0 h 202104"/>
                        <a:gd name="connsiteX4" fmla="*/ 88877 w 267848"/>
                        <a:gd name="connsiteY4" fmla="*/ 0 h 202104"/>
                        <a:gd name="connsiteX5" fmla="*/ 69397 w 267848"/>
                        <a:gd name="connsiteY5" fmla="*/ 12175 h 202104"/>
                        <a:gd name="connsiteX6" fmla="*/ 63310 w 267848"/>
                        <a:gd name="connsiteY6" fmla="*/ 26785 h 202104"/>
                        <a:gd name="connsiteX7" fmla="*/ 23132 w 267848"/>
                        <a:gd name="connsiteY7" fmla="*/ 26785 h 202104"/>
                        <a:gd name="connsiteX8" fmla="*/ 0 w 267848"/>
                        <a:gd name="connsiteY8" fmla="*/ 49917 h 202104"/>
                        <a:gd name="connsiteX9" fmla="*/ 0 w 267848"/>
                        <a:gd name="connsiteY9" fmla="*/ 178972 h 202104"/>
                        <a:gd name="connsiteX10" fmla="*/ 23132 w 267848"/>
                        <a:gd name="connsiteY10" fmla="*/ 202104 h 202104"/>
                        <a:gd name="connsiteX11" fmla="*/ 244716 w 267848"/>
                        <a:gd name="connsiteY11" fmla="*/ 202104 h 202104"/>
                        <a:gd name="connsiteX12" fmla="*/ 267849 w 267848"/>
                        <a:gd name="connsiteY12" fmla="*/ 178972 h 202104"/>
                        <a:gd name="connsiteX13" fmla="*/ 267849 w 267848"/>
                        <a:gd name="connsiteY13" fmla="*/ 49917 h 202104"/>
                        <a:gd name="connsiteX14" fmla="*/ 244716 w 267848"/>
                        <a:gd name="connsiteY14" fmla="*/ 26785 h 202104"/>
                        <a:gd name="connsiteX15" fmla="*/ 133924 w 267848"/>
                        <a:gd name="connsiteY15" fmla="*/ 171667 h 202104"/>
                        <a:gd name="connsiteX16" fmla="*/ 76702 w 267848"/>
                        <a:gd name="connsiteY16" fmla="*/ 114445 h 202104"/>
                        <a:gd name="connsiteX17" fmla="*/ 133924 w 267848"/>
                        <a:gd name="connsiteY17" fmla="*/ 57222 h 202104"/>
                        <a:gd name="connsiteX18" fmla="*/ 191147 w 267848"/>
                        <a:gd name="connsiteY18" fmla="*/ 114445 h 202104"/>
                        <a:gd name="connsiteX19" fmla="*/ 133924 w 267848"/>
                        <a:gd name="connsiteY19" fmla="*/ 171667 h 2021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67848" h="202104">
                          <a:moveTo>
                            <a:pt x="244716" y="26785"/>
                          </a:moveTo>
                          <a:lnTo>
                            <a:pt x="204539" y="26785"/>
                          </a:lnTo>
                          <a:lnTo>
                            <a:pt x="198452" y="12175"/>
                          </a:lnTo>
                          <a:cubicBezTo>
                            <a:pt x="194799" y="4870"/>
                            <a:pt x="187494" y="0"/>
                            <a:pt x="178972" y="0"/>
                          </a:cubicBezTo>
                          <a:lnTo>
                            <a:pt x="88877" y="0"/>
                          </a:lnTo>
                          <a:cubicBezTo>
                            <a:pt x="80355" y="0"/>
                            <a:pt x="73050" y="4870"/>
                            <a:pt x="69397" y="12175"/>
                          </a:cubicBezTo>
                          <a:lnTo>
                            <a:pt x="63310" y="26785"/>
                          </a:lnTo>
                          <a:lnTo>
                            <a:pt x="23132" y="26785"/>
                          </a:lnTo>
                          <a:cubicBezTo>
                            <a:pt x="9740" y="26785"/>
                            <a:pt x="0" y="37742"/>
                            <a:pt x="0" y="49917"/>
                          </a:cubicBezTo>
                          <a:lnTo>
                            <a:pt x="0" y="178972"/>
                          </a:lnTo>
                          <a:cubicBezTo>
                            <a:pt x="0" y="192364"/>
                            <a:pt x="10957" y="202104"/>
                            <a:pt x="23132" y="202104"/>
                          </a:cubicBezTo>
                          <a:lnTo>
                            <a:pt x="244716" y="202104"/>
                          </a:lnTo>
                          <a:cubicBezTo>
                            <a:pt x="258109" y="202104"/>
                            <a:pt x="267849" y="191147"/>
                            <a:pt x="267849" y="178972"/>
                          </a:cubicBezTo>
                          <a:lnTo>
                            <a:pt x="267849" y="49917"/>
                          </a:lnTo>
                          <a:cubicBezTo>
                            <a:pt x="267849" y="36525"/>
                            <a:pt x="258109" y="26785"/>
                            <a:pt x="244716" y="26785"/>
                          </a:cubicBezTo>
                          <a:close/>
                          <a:moveTo>
                            <a:pt x="133924" y="171667"/>
                          </a:moveTo>
                          <a:cubicBezTo>
                            <a:pt x="102270" y="171667"/>
                            <a:pt x="76702" y="146099"/>
                            <a:pt x="76702" y="114445"/>
                          </a:cubicBezTo>
                          <a:cubicBezTo>
                            <a:pt x="76702" y="82790"/>
                            <a:pt x="102270" y="57222"/>
                            <a:pt x="133924" y="57222"/>
                          </a:cubicBezTo>
                          <a:cubicBezTo>
                            <a:pt x="165579" y="57222"/>
                            <a:pt x="191147" y="82790"/>
                            <a:pt x="191147" y="114445"/>
                          </a:cubicBezTo>
                          <a:cubicBezTo>
                            <a:pt x="192364" y="146099"/>
                            <a:pt x="165579" y="171667"/>
                            <a:pt x="133924" y="171667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</p:grpSp>
            </p:grpSp>
            <p:grpSp>
              <p:nvGrpSpPr>
                <p:cNvPr id="135" name="Graphic 115">
                  <a:extLst>
                    <a:ext uri="{FF2B5EF4-FFF2-40B4-BE49-F238E27FC236}">
                      <a16:creationId xmlns:a16="http://schemas.microsoft.com/office/drawing/2014/main" id="{F086C95A-C67F-4771-BA75-620D17CE0D97}"/>
                    </a:ext>
                  </a:extLst>
                </p:cNvPr>
                <p:cNvGrpSpPr/>
                <p:nvPr/>
              </p:nvGrpSpPr>
              <p:grpSpPr>
                <a:xfrm>
                  <a:off x="6471456" y="4223516"/>
                  <a:ext cx="729494" cy="708581"/>
                  <a:chOff x="6471456" y="4223516"/>
                  <a:chExt cx="729494" cy="708581"/>
                </a:xfrm>
              </p:grpSpPr>
              <p:sp>
                <p:nvSpPr>
                  <p:cNvPr id="136" name="Vrije vorm: vorm 135">
                    <a:extLst>
                      <a:ext uri="{FF2B5EF4-FFF2-40B4-BE49-F238E27FC236}">
                        <a16:creationId xmlns:a16="http://schemas.microsoft.com/office/drawing/2014/main" id="{A51815C1-518F-409A-8F3D-1FA37B3E3C15}"/>
                      </a:ext>
                    </a:extLst>
                  </p:cNvPr>
                  <p:cNvSpPr/>
                  <p:nvPr/>
                </p:nvSpPr>
                <p:spPr>
                  <a:xfrm>
                    <a:off x="6471456" y="4223516"/>
                    <a:ext cx="729494" cy="708581"/>
                  </a:xfrm>
                  <a:custGeom>
                    <a:avLst/>
                    <a:gdLst>
                      <a:gd name="connsiteX0" fmla="*/ 0 w 715886"/>
                      <a:gd name="connsiteY0" fmla="*/ 0 h 708581"/>
                      <a:gd name="connsiteX1" fmla="*/ 715887 w 715886"/>
                      <a:gd name="connsiteY1" fmla="*/ 0 h 708581"/>
                      <a:gd name="connsiteX2" fmla="*/ 715887 w 715886"/>
                      <a:gd name="connsiteY2" fmla="*/ 708582 h 708581"/>
                      <a:gd name="connsiteX3" fmla="*/ 0 w 715886"/>
                      <a:gd name="connsiteY3" fmla="*/ 708582 h 708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5886" h="708581">
                        <a:moveTo>
                          <a:pt x="0" y="0"/>
                        </a:moveTo>
                        <a:lnTo>
                          <a:pt x="715887" y="0"/>
                        </a:lnTo>
                        <a:lnTo>
                          <a:pt x="715887" y="708582"/>
                        </a:lnTo>
                        <a:lnTo>
                          <a:pt x="0" y="708582"/>
                        </a:lnTo>
                        <a:close/>
                      </a:path>
                    </a:pathLst>
                  </a:custGeom>
                  <a:solidFill>
                    <a:srgbClr val="CECCCD"/>
                  </a:solidFill>
                  <a:ln w="1217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grpSp>
                <p:nvGrpSpPr>
                  <p:cNvPr id="137" name="Graphic 115">
                    <a:extLst>
                      <a:ext uri="{FF2B5EF4-FFF2-40B4-BE49-F238E27FC236}">
                        <a16:creationId xmlns:a16="http://schemas.microsoft.com/office/drawing/2014/main" id="{F086C95A-C67F-4771-BA75-620D17CE0D97}"/>
                      </a:ext>
                    </a:extLst>
                  </p:cNvPr>
                  <p:cNvGrpSpPr/>
                  <p:nvPr/>
                </p:nvGrpSpPr>
                <p:grpSpPr>
                  <a:xfrm>
                    <a:off x="6695476" y="4476755"/>
                    <a:ext cx="267848" cy="202104"/>
                    <a:chOff x="6695476" y="4476755"/>
                    <a:chExt cx="267848" cy="202104"/>
                  </a:xfrm>
                  <a:solidFill>
                    <a:srgbClr val="9D9D9D"/>
                  </a:solidFill>
                </p:grpSpPr>
                <p:sp>
                  <p:nvSpPr>
                    <p:cNvPr id="138" name="Vrije vorm: vorm 137">
                      <a:extLst>
                        <a:ext uri="{FF2B5EF4-FFF2-40B4-BE49-F238E27FC236}">
                          <a16:creationId xmlns:a16="http://schemas.microsoft.com/office/drawing/2014/main" id="{0DDD0DCD-365E-4866-8858-AE2752F82B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89223" y="4551022"/>
                      <a:ext cx="80354" cy="80354"/>
                    </a:xfrm>
                    <a:custGeom>
                      <a:avLst/>
                      <a:gdLst>
                        <a:gd name="connsiteX0" fmla="*/ 40177 w 80354"/>
                        <a:gd name="connsiteY0" fmla="*/ 0 h 80354"/>
                        <a:gd name="connsiteX1" fmla="*/ 0 w 80354"/>
                        <a:gd name="connsiteY1" fmla="*/ 40178 h 80354"/>
                        <a:gd name="connsiteX2" fmla="*/ 40177 w 80354"/>
                        <a:gd name="connsiteY2" fmla="*/ 80355 h 80354"/>
                        <a:gd name="connsiteX3" fmla="*/ 80355 w 80354"/>
                        <a:gd name="connsiteY3" fmla="*/ 40178 h 80354"/>
                        <a:gd name="connsiteX4" fmla="*/ 40177 w 80354"/>
                        <a:gd name="connsiteY4" fmla="*/ 0 h 80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0354" h="80354">
                          <a:moveTo>
                            <a:pt x="40177" y="0"/>
                          </a:moveTo>
                          <a:cubicBezTo>
                            <a:pt x="18262" y="0"/>
                            <a:pt x="0" y="18262"/>
                            <a:pt x="0" y="40178"/>
                          </a:cubicBezTo>
                          <a:cubicBezTo>
                            <a:pt x="0" y="62092"/>
                            <a:pt x="18262" y="80355"/>
                            <a:pt x="40177" y="80355"/>
                          </a:cubicBezTo>
                          <a:cubicBezTo>
                            <a:pt x="62092" y="80355"/>
                            <a:pt x="80355" y="62092"/>
                            <a:pt x="80355" y="40178"/>
                          </a:cubicBezTo>
                          <a:cubicBezTo>
                            <a:pt x="80355" y="18262"/>
                            <a:pt x="62092" y="0"/>
                            <a:pt x="40177" y="0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  <p:sp>
                  <p:nvSpPr>
                    <p:cNvPr id="139" name="Vrije vorm: vorm 138">
                      <a:extLst>
                        <a:ext uri="{FF2B5EF4-FFF2-40B4-BE49-F238E27FC236}">
                          <a16:creationId xmlns:a16="http://schemas.microsoft.com/office/drawing/2014/main" id="{EB28020B-57D6-49CF-A987-3FBD86BECC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95476" y="4476755"/>
                      <a:ext cx="267848" cy="202104"/>
                    </a:xfrm>
                    <a:custGeom>
                      <a:avLst/>
                      <a:gdLst>
                        <a:gd name="connsiteX0" fmla="*/ 244717 w 267848"/>
                        <a:gd name="connsiteY0" fmla="*/ 26785 h 202104"/>
                        <a:gd name="connsiteX1" fmla="*/ 204539 w 267848"/>
                        <a:gd name="connsiteY1" fmla="*/ 26785 h 202104"/>
                        <a:gd name="connsiteX2" fmla="*/ 198452 w 267848"/>
                        <a:gd name="connsiteY2" fmla="*/ 12175 h 202104"/>
                        <a:gd name="connsiteX3" fmla="*/ 178972 w 267848"/>
                        <a:gd name="connsiteY3" fmla="*/ 0 h 202104"/>
                        <a:gd name="connsiteX4" fmla="*/ 88877 w 267848"/>
                        <a:gd name="connsiteY4" fmla="*/ 0 h 202104"/>
                        <a:gd name="connsiteX5" fmla="*/ 69397 w 267848"/>
                        <a:gd name="connsiteY5" fmla="*/ 12175 h 202104"/>
                        <a:gd name="connsiteX6" fmla="*/ 63310 w 267848"/>
                        <a:gd name="connsiteY6" fmla="*/ 26785 h 202104"/>
                        <a:gd name="connsiteX7" fmla="*/ 23133 w 267848"/>
                        <a:gd name="connsiteY7" fmla="*/ 26785 h 202104"/>
                        <a:gd name="connsiteX8" fmla="*/ 0 w 267848"/>
                        <a:gd name="connsiteY8" fmla="*/ 49917 h 202104"/>
                        <a:gd name="connsiteX9" fmla="*/ 0 w 267848"/>
                        <a:gd name="connsiteY9" fmla="*/ 178972 h 202104"/>
                        <a:gd name="connsiteX10" fmla="*/ 23133 w 267848"/>
                        <a:gd name="connsiteY10" fmla="*/ 202104 h 202104"/>
                        <a:gd name="connsiteX11" fmla="*/ 244717 w 267848"/>
                        <a:gd name="connsiteY11" fmla="*/ 202104 h 202104"/>
                        <a:gd name="connsiteX12" fmla="*/ 267849 w 267848"/>
                        <a:gd name="connsiteY12" fmla="*/ 178972 h 202104"/>
                        <a:gd name="connsiteX13" fmla="*/ 267849 w 267848"/>
                        <a:gd name="connsiteY13" fmla="*/ 49917 h 202104"/>
                        <a:gd name="connsiteX14" fmla="*/ 244717 w 267848"/>
                        <a:gd name="connsiteY14" fmla="*/ 26785 h 202104"/>
                        <a:gd name="connsiteX15" fmla="*/ 133924 w 267848"/>
                        <a:gd name="connsiteY15" fmla="*/ 171667 h 202104"/>
                        <a:gd name="connsiteX16" fmla="*/ 76702 w 267848"/>
                        <a:gd name="connsiteY16" fmla="*/ 114445 h 202104"/>
                        <a:gd name="connsiteX17" fmla="*/ 133924 w 267848"/>
                        <a:gd name="connsiteY17" fmla="*/ 57222 h 202104"/>
                        <a:gd name="connsiteX18" fmla="*/ 191147 w 267848"/>
                        <a:gd name="connsiteY18" fmla="*/ 114445 h 202104"/>
                        <a:gd name="connsiteX19" fmla="*/ 133924 w 267848"/>
                        <a:gd name="connsiteY19" fmla="*/ 171667 h 2021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67848" h="202104">
                          <a:moveTo>
                            <a:pt x="244717" y="26785"/>
                          </a:moveTo>
                          <a:lnTo>
                            <a:pt x="204539" y="26785"/>
                          </a:lnTo>
                          <a:lnTo>
                            <a:pt x="198452" y="12175"/>
                          </a:lnTo>
                          <a:cubicBezTo>
                            <a:pt x="194799" y="4870"/>
                            <a:pt x="187494" y="0"/>
                            <a:pt x="178972" y="0"/>
                          </a:cubicBezTo>
                          <a:lnTo>
                            <a:pt x="88877" y="0"/>
                          </a:lnTo>
                          <a:cubicBezTo>
                            <a:pt x="80355" y="0"/>
                            <a:pt x="73050" y="4870"/>
                            <a:pt x="69397" y="12175"/>
                          </a:cubicBezTo>
                          <a:lnTo>
                            <a:pt x="63310" y="26785"/>
                          </a:lnTo>
                          <a:lnTo>
                            <a:pt x="23133" y="26785"/>
                          </a:lnTo>
                          <a:cubicBezTo>
                            <a:pt x="9740" y="26785"/>
                            <a:pt x="0" y="37742"/>
                            <a:pt x="0" y="49917"/>
                          </a:cubicBezTo>
                          <a:lnTo>
                            <a:pt x="0" y="178972"/>
                          </a:lnTo>
                          <a:cubicBezTo>
                            <a:pt x="0" y="192364"/>
                            <a:pt x="10958" y="202104"/>
                            <a:pt x="23133" y="202104"/>
                          </a:cubicBezTo>
                          <a:lnTo>
                            <a:pt x="244717" y="202104"/>
                          </a:lnTo>
                          <a:cubicBezTo>
                            <a:pt x="258109" y="202104"/>
                            <a:pt x="267849" y="191147"/>
                            <a:pt x="267849" y="178972"/>
                          </a:cubicBezTo>
                          <a:lnTo>
                            <a:pt x="267849" y="49917"/>
                          </a:lnTo>
                          <a:cubicBezTo>
                            <a:pt x="267849" y="36525"/>
                            <a:pt x="258109" y="26785"/>
                            <a:pt x="244717" y="26785"/>
                          </a:cubicBezTo>
                          <a:close/>
                          <a:moveTo>
                            <a:pt x="133924" y="171667"/>
                          </a:moveTo>
                          <a:cubicBezTo>
                            <a:pt x="102270" y="171667"/>
                            <a:pt x="76702" y="146099"/>
                            <a:pt x="76702" y="114445"/>
                          </a:cubicBezTo>
                          <a:cubicBezTo>
                            <a:pt x="76702" y="82790"/>
                            <a:pt x="102270" y="57222"/>
                            <a:pt x="133924" y="57222"/>
                          </a:cubicBezTo>
                          <a:cubicBezTo>
                            <a:pt x="165579" y="57222"/>
                            <a:pt x="191147" y="82790"/>
                            <a:pt x="191147" y="114445"/>
                          </a:cubicBezTo>
                          <a:cubicBezTo>
                            <a:pt x="191147" y="146099"/>
                            <a:pt x="165579" y="171667"/>
                            <a:pt x="133924" y="171667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</p:grpSp>
            </p:grpSp>
          </p:grpSp>
          <p:grpSp>
            <p:nvGrpSpPr>
              <p:cNvPr id="140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5040901" y="4932098"/>
                <a:ext cx="2160050" cy="708581"/>
                <a:chOff x="5040901" y="4932098"/>
                <a:chExt cx="2160050" cy="708581"/>
              </a:xfrm>
            </p:grpSpPr>
            <p:grpSp>
              <p:nvGrpSpPr>
                <p:cNvPr id="141" name="Graphic 115">
                  <a:extLst>
                    <a:ext uri="{FF2B5EF4-FFF2-40B4-BE49-F238E27FC236}">
                      <a16:creationId xmlns:a16="http://schemas.microsoft.com/office/drawing/2014/main" id="{F086C95A-C67F-4771-BA75-620D17CE0D97}"/>
                    </a:ext>
                  </a:extLst>
                </p:cNvPr>
                <p:cNvGrpSpPr/>
                <p:nvPr/>
              </p:nvGrpSpPr>
              <p:grpSpPr>
                <a:xfrm>
                  <a:off x="5040901" y="4932098"/>
                  <a:ext cx="715886" cy="708581"/>
                  <a:chOff x="5040901" y="4932098"/>
                  <a:chExt cx="715886" cy="708581"/>
                </a:xfrm>
              </p:grpSpPr>
              <p:sp>
                <p:nvSpPr>
                  <p:cNvPr id="142" name="Vrije vorm: vorm 141">
                    <a:extLst>
                      <a:ext uri="{FF2B5EF4-FFF2-40B4-BE49-F238E27FC236}">
                        <a16:creationId xmlns:a16="http://schemas.microsoft.com/office/drawing/2014/main" id="{A0DB324A-9009-40B3-AA11-BFD1F94B7086}"/>
                      </a:ext>
                    </a:extLst>
                  </p:cNvPr>
                  <p:cNvSpPr/>
                  <p:nvPr/>
                </p:nvSpPr>
                <p:spPr>
                  <a:xfrm>
                    <a:off x="5040901" y="4932098"/>
                    <a:ext cx="715886" cy="708581"/>
                  </a:xfrm>
                  <a:custGeom>
                    <a:avLst/>
                    <a:gdLst>
                      <a:gd name="connsiteX0" fmla="*/ 0 w 715886"/>
                      <a:gd name="connsiteY0" fmla="*/ 0 h 708581"/>
                      <a:gd name="connsiteX1" fmla="*/ 715887 w 715886"/>
                      <a:gd name="connsiteY1" fmla="*/ 0 h 708581"/>
                      <a:gd name="connsiteX2" fmla="*/ 715887 w 715886"/>
                      <a:gd name="connsiteY2" fmla="*/ 708582 h 708581"/>
                      <a:gd name="connsiteX3" fmla="*/ 0 w 715886"/>
                      <a:gd name="connsiteY3" fmla="*/ 708582 h 708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5886" h="708581">
                        <a:moveTo>
                          <a:pt x="0" y="0"/>
                        </a:moveTo>
                        <a:lnTo>
                          <a:pt x="715887" y="0"/>
                        </a:lnTo>
                        <a:lnTo>
                          <a:pt x="715887" y="708582"/>
                        </a:lnTo>
                        <a:lnTo>
                          <a:pt x="0" y="708582"/>
                        </a:lnTo>
                        <a:close/>
                      </a:path>
                    </a:pathLst>
                  </a:custGeom>
                  <a:solidFill>
                    <a:srgbClr val="CECCCD"/>
                  </a:solidFill>
                  <a:ln w="1217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grpSp>
                <p:nvGrpSpPr>
                  <p:cNvPr id="143" name="Graphic 115">
                    <a:extLst>
                      <a:ext uri="{FF2B5EF4-FFF2-40B4-BE49-F238E27FC236}">
                        <a16:creationId xmlns:a16="http://schemas.microsoft.com/office/drawing/2014/main" id="{F086C95A-C67F-4771-BA75-620D17CE0D97}"/>
                      </a:ext>
                    </a:extLst>
                  </p:cNvPr>
                  <p:cNvGrpSpPr/>
                  <p:nvPr/>
                </p:nvGrpSpPr>
                <p:grpSpPr>
                  <a:xfrm>
                    <a:off x="5264920" y="5185337"/>
                    <a:ext cx="267848" cy="202104"/>
                    <a:chOff x="5264920" y="5185337"/>
                    <a:chExt cx="267848" cy="202104"/>
                  </a:xfrm>
                  <a:solidFill>
                    <a:srgbClr val="9D9D9D"/>
                  </a:solidFill>
                </p:grpSpPr>
                <p:sp>
                  <p:nvSpPr>
                    <p:cNvPr id="144" name="Vrije vorm: vorm 143">
                      <a:extLst>
                        <a:ext uri="{FF2B5EF4-FFF2-40B4-BE49-F238E27FC236}">
                          <a16:creationId xmlns:a16="http://schemas.microsoft.com/office/drawing/2014/main" id="{6B0627B7-C7C3-44E2-BEFF-5DB29EFF99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57449" y="5260821"/>
                      <a:ext cx="80354" cy="80354"/>
                    </a:xfrm>
                    <a:custGeom>
                      <a:avLst/>
                      <a:gdLst>
                        <a:gd name="connsiteX0" fmla="*/ 40177 w 80354"/>
                        <a:gd name="connsiteY0" fmla="*/ 0 h 80354"/>
                        <a:gd name="connsiteX1" fmla="*/ 0 w 80354"/>
                        <a:gd name="connsiteY1" fmla="*/ 40177 h 80354"/>
                        <a:gd name="connsiteX2" fmla="*/ 40177 w 80354"/>
                        <a:gd name="connsiteY2" fmla="*/ 80354 h 80354"/>
                        <a:gd name="connsiteX3" fmla="*/ 80355 w 80354"/>
                        <a:gd name="connsiteY3" fmla="*/ 40177 h 80354"/>
                        <a:gd name="connsiteX4" fmla="*/ 40177 w 80354"/>
                        <a:gd name="connsiteY4" fmla="*/ 0 h 80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0354" h="80354">
                          <a:moveTo>
                            <a:pt x="40177" y="0"/>
                          </a:moveTo>
                          <a:cubicBezTo>
                            <a:pt x="18262" y="0"/>
                            <a:pt x="0" y="18262"/>
                            <a:pt x="0" y="40177"/>
                          </a:cubicBezTo>
                          <a:cubicBezTo>
                            <a:pt x="0" y="62092"/>
                            <a:pt x="18262" y="80354"/>
                            <a:pt x="40177" y="80354"/>
                          </a:cubicBezTo>
                          <a:cubicBezTo>
                            <a:pt x="62092" y="80354"/>
                            <a:pt x="80355" y="62092"/>
                            <a:pt x="80355" y="40177"/>
                          </a:cubicBezTo>
                          <a:cubicBezTo>
                            <a:pt x="80355" y="17045"/>
                            <a:pt x="63310" y="0"/>
                            <a:pt x="40177" y="0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  <p:sp>
                  <p:nvSpPr>
                    <p:cNvPr id="145" name="Vrije vorm: vorm 144">
                      <a:extLst>
                        <a:ext uri="{FF2B5EF4-FFF2-40B4-BE49-F238E27FC236}">
                          <a16:creationId xmlns:a16="http://schemas.microsoft.com/office/drawing/2014/main" id="{BA51BAAF-5086-4E7D-A968-B56D611481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64920" y="5185337"/>
                      <a:ext cx="267848" cy="202104"/>
                    </a:xfrm>
                    <a:custGeom>
                      <a:avLst/>
                      <a:gdLst>
                        <a:gd name="connsiteX0" fmla="*/ 244716 w 267848"/>
                        <a:gd name="connsiteY0" fmla="*/ 26785 h 202104"/>
                        <a:gd name="connsiteX1" fmla="*/ 204539 w 267848"/>
                        <a:gd name="connsiteY1" fmla="*/ 26785 h 202104"/>
                        <a:gd name="connsiteX2" fmla="*/ 198452 w 267848"/>
                        <a:gd name="connsiteY2" fmla="*/ 12175 h 202104"/>
                        <a:gd name="connsiteX3" fmla="*/ 178972 w 267848"/>
                        <a:gd name="connsiteY3" fmla="*/ 0 h 202104"/>
                        <a:gd name="connsiteX4" fmla="*/ 88877 w 267848"/>
                        <a:gd name="connsiteY4" fmla="*/ 0 h 202104"/>
                        <a:gd name="connsiteX5" fmla="*/ 69397 w 267848"/>
                        <a:gd name="connsiteY5" fmla="*/ 12175 h 202104"/>
                        <a:gd name="connsiteX6" fmla="*/ 63310 w 267848"/>
                        <a:gd name="connsiteY6" fmla="*/ 26785 h 202104"/>
                        <a:gd name="connsiteX7" fmla="*/ 23132 w 267848"/>
                        <a:gd name="connsiteY7" fmla="*/ 26785 h 202104"/>
                        <a:gd name="connsiteX8" fmla="*/ 0 w 267848"/>
                        <a:gd name="connsiteY8" fmla="*/ 49917 h 202104"/>
                        <a:gd name="connsiteX9" fmla="*/ 0 w 267848"/>
                        <a:gd name="connsiteY9" fmla="*/ 178972 h 202104"/>
                        <a:gd name="connsiteX10" fmla="*/ 23132 w 267848"/>
                        <a:gd name="connsiteY10" fmla="*/ 202104 h 202104"/>
                        <a:gd name="connsiteX11" fmla="*/ 244716 w 267848"/>
                        <a:gd name="connsiteY11" fmla="*/ 202104 h 202104"/>
                        <a:gd name="connsiteX12" fmla="*/ 267849 w 267848"/>
                        <a:gd name="connsiteY12" fmla="*/ 178972 h 202104"/>
                        <a:gd name="connsiteX13" fmla="*/ 267849 w 267848"/>
                        <a:gd name="connsiteY13" fmla="*/ 49917 h 202104"/>
                        <a:gd name="connsiteX14" fmla="*/ 244716 w 267848"/>
                        <a:gd name="connsiteY14" fmla="*/ 26785 h 202104"/>
                        <a:gd name="connsiteX15" fmla="*/ 132707 w 267848"/>
                        <a:gd name="connsiteY15" fmla="*/ 172884 h 202104"/>
                        <a:gd name="connsiteX16" fmla="*/ 75485 w 267848"/>
                        <a:gd name="connsiteY16" fmla="*/ 115662 h 202104"/>
                        <a:gd name="connsiteX17" fmla="*/ 132707 w 267848"/>
                        <a:gd name="connsiteY17" fmla="*/ 58440 h 202104"/>
                        <a:gd name="connsiteX18" fmla="*/ 189929 w 267848"/>
                        <a:gd name="connsiteY18" fmla="*/ 115662 h 202104"/>
                        <a:gd name="connsiteX19" fmla="*/ 132707 w 267848"/>
                        <a:gd name="connsiteY19" fmla="*/ 172884 h 2021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67848" h="202104">
                          <a:moveTo>
                            <a:pt x="244716" y="26785"/>
                          </a:moveTo>
                          <a:lnTo>
                            <a:pt x="204539" y="26785"/>
                          </a:lnTo>
                          <a:lnTo>
                            <a:pt x="198452" y="12175"/>
                          </a:lnTo>
                          <a:cubicBezTo>
                            <a:pt x="194799" y="4870"/>
                            <a:pt x="187494" y="0"/>
                            <a:pt x="178972" y="0"/>
                          </a:cubicBezTo>
                          <a:lnTo>
                            <a:pt x="88877" y="0"/>
                          </a:lnTo>
                          <a:cubicBezTo>
                            <a:pt x="80355" y="0"/>
                            <a:pt x="73050" y="4870"/>
                            <a:pt x="69397" y="12175"/>
                          </a:cubicBezTo>
                          <a:lnTo>
                            <a:pt x="63310" y="26785"/>
                          </a:lnTo>
                          <a:lnTo>
                            <a:pt x="23132" y="26785"/>
                          </a:lnTo>
                          <a:cubicBezTo>
                            <a:pt x="9740" y="26785"/>
                            <a:pt x="0" y="37742"/>
                            <a:pt x="0" y="49917"/>
                          </a:cubicBezTo>
                          <a:lnTo>
                            <a:pt x="0" y="178972"/>
                          </a:lnTo>
                          <a:cubicBezTo>
                            <a:pt x="0" y="192364"/>
                            <a:pt x="10957" y="202104"/>
                            <a:pt x="23132" y="202104"/>
                          </a:cubicBezTo>
                          <a:lnTo>
                            <a:pt x="244716" y="202104"/>
                          </a:lnTo>
                          <a:cubicBezTo>
                            <a:pt x="258109" y="202104"/>
                            <a:pt x="267849" y="191147"/>
                            <a:pt x="267849" y="178972"/>
                          </a:cubicBezTo>
                          <a:lnTo>
                            <a:pt x="267849" y="49917"/>
                          </a:lnTo>
                          <a:cubicBezTo>
                            <a:pt x="267849" y="37742"/>
                            <a:pt x="256891" y="26785"/>
                            <a:pt x="244716" y="26785"/>
                          </a:cubicBezTo>
                          <a:close/>
                          <a:moveTo>
                            <a:pt x="132707" y="172884"/>
                          </a:moveTo>
                          <a:cubicBezTo>
                            <a:pt x="101052" y="172884"/>
                            <a:pt x="75485" y="147317"/>
                            <a:pt x="75485" y="115662"/>
                          </a:cubicBezTo>
                          <a:cubicBezTo>
                            <a:pt x="75485" y="84007"/>
                            <a:pt x="101052" y="58440"/>
                            <a:pt x="132707" y="58440"/>
                          </a:cubicBezTo>
                          <a:cubicBezTo>
                            <a:pt x="164362" y="58440"/>
                            <a:pt x="189929" y="84007"/>
                            <a:pt x="189929" y="115662"/>
                          </a:cubicBezTo>
                          <a:cubicBezTo>
                            <a:pt x="191147" y="147317"/>
                            <a:pt x="165579" y="172884"/>
                            <a:pt x="132707" y="172884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</p:grpSp>
            </p:grpSp>
            <p:grpSp>
              <p:nvGrpSpPr>
                <p:cNvPr id="146" name="Graphic 115">
                  <a:extLst>
                    <a:ext uri="{FF2B5EF4-FFF2-40B4-BE49-F238E27FC236}">
                      <a16:creationId xmlns:a16="http://schemas.microsoft.com/office/drawing/2014/main" id="{F086C95A-C67F-4771-BA75-620D17CE0D97}"/>
                    </a:ext>
                  </a:extLst>
                </p:cNvPr>
                <p:cNvGrpSpPr/>
                <p:nvPr/>
              </p:nvGrpSpPr>
              <p:grpSpPr>
                <a:xfrm>
                  <a:off x="5755570" y="4932098"/>
                  <a:ext cx="715886" cy="708581"/>
                  <a:chOff x="5755570" y="4932098"/>
                  <a:chExt cx="715886" cy="708581"/>
                </a:xfrm>
              </p:grpSpPr>
              <p:sp>
                <p:nvSpPr>
                  <p:cNvPr id="147" name="Vrije vorm: vorm 146">
                    <a:extLst>
                      <a:ext uri="{FF2B5EF4-FFF2-40B4-BE49-F238E27FC236}">
                        <a16:creationId xmlns:a16="http://schemas.microsoft.com/office/drawing/2014/main" id="{B7CAA164-A8A8-4B33-AFEA-3B440FE78F7C}"/>
                      </a:ext>
                    </a:extLst>
                  </p:cNvPr>
                  <p:cNvSpPr/>
                  <p:nvPr/>
                </p:nvSpPr>
                <p:spPr>
                  <a:xfrm>
                    <a:off x="5755570" y="4932098"/>
                    <a:ext cx="715886" cy="708581"/>
                  </a:xfrm>
                  <a:custGeom>
                    <a:avLst/>
                    <a:gdLst>
                      <a:gd name="connsiteX0" fmla="*/ 0 w 715886"/>
                      <a:gd name="connsiteY0" fmla="*/ 0 h 708581"/>
                      <a:gd name="connsiteX1" fmla="*/ 715887 w 715886"/>
                      <a:gd name="connsiteY1" fmla="*/ 0 h 708581"/>
                      <a:gd name="connsiteX2" fmla="*/ 715887 w 715886"/>
                      <a:gd name="connsiteY2" fmla="*/ 708582 h 708581"/>
                      <a:gd name="connsiteX3" fmla="*/ 0 w 715886"/>
                      <a:gd name="connsiteY3" fmla="*/ 708582 h 708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5886" h="708581">
                        <a:moveTo>
                          <a:pt x="0" y="0"/>
                        </a:moveTo>
                        <a:lnTo>
                          <a:pt x="715887" y="0"/>
                        </a:lnTo>
                        <a:lnTo>
                          <a:pt x="715887" y="708582"/>
                        </a:lnTo>
                        <a:lnTo>
                          <a:pt x="0" y="708582"/>
                        </a:lnTo>
                        <a:close/>
                      </a:path>
                    </a:pathLst>
                  </a:custGeom>
                  <a:solidFill>
                    <a:srgbClr val="CECCCD"/>
                  </a:solidFill>
                  <a:ln w="1217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grpSp>
                <p:nvGrpSpPr>
                  <p:cNvPr id="148" name="Graphic 115">
                    <a:extLst>
                      <a:ext uri="{FF2B5EF4-FFF2-40B4-BE49-F238E27FC236}">
                        <a16:creationId xmlns:a16="http://schemas.microsoft.com/office/drawing/2014/main" id="{F086C95A-C67F-4771-BA75-620D17CE0D97}"/>
                      </a:ext>
                    </a:extLst>
                  </p:cNvPr>
                  <p:cNvGrpSpPr/>
                  <p:nvPr/>
                </p:nvGrpSpPr>
                <p:grpSpPr>
                  <a:xfrm>
                    <a:off x="5979589" y="5185337"/>
                    <a:ext cx="267848" cy="202104"/>
                    <a:chOff x="5979589" y="5185337"/>
                    <a:chExt cx="267848" cy="202104"/>
                  </a:xfrm>
                  <a:solidFill>
                    <a:srgbClr val="9D9D9D"/>
                  </a:solidFill>
                </p:grpSpPr>
                <p:sp>
                  <p:nvSpPr>
                    <p:cNvPr id="149" name="Vrije vorm: vorm 148">
                      <a:extLst>
                        <a:ext uri="{FF2B5EF4-FFF2-40B4-BE49-F238E27FC236}">
                          <a16:creationId xmlns:a16="http://schemas.microsoft.com/office/drawing/2014/main" id="{0A3C9B2E-8D3D-4847-B03B-A3814CC6E7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3336" y="5260821"/>
                      <a:ext cx="80354" cy="80354"/>
                    </a:xfrm>
                    <a:custGeom>
                      <a:avLst/>
                      <a:gdLst>
                        <a:gd name="connsiteX0" fmla="*/ 40177 w 80354"/>
                        <a:gd name="connsiteY0" fmla="*/ 0 h 80354"/>
                        <a:gd name="connsiteX1" fmla="*/ 0 w 80354"/>
                        <a:gd name="connsiteY1" fmla="*/ 40177 h 80354"/>
                        <a:gd name="connsiteX2" fmla="*/ 40177 w 80354"/>
                        <a:gd name="connsiteY2" fmla="*/ 80354 h 80354"/>
                        <a:gd name="connsiteX3" fmla="*/ 80355 w 80354"/>
                        <a:gd name="connsiteY3" fmla="*/ 40177 h 80354"/>
                        <a:gd name="connsiteX4" fmla="*/ 40177 w 80354"/>
                        <a:gd name="connsiteY4" fmla="*/ 0 h 80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0354" h="80354">
                          <a:moveTo>
                            <a:pt x="40177" y="0"/>
                          </a:moveTo>
                          <a:cubicBezTo>
                            <a:pt x="18262" y="0"/>
                            <a:pt x="0" y="18262"/>
                            <a:pt x="0" y="40177"/>
                          </a:cubicBezTo>
                          <a:cubicBezTo>
                            <a:pt x="0" y="62092"/>
                            <a:pt x="18262" y="80354"/>
                            <a:pt x="40177" y="80354"/>
                          </a:cubicBezTo>
                          <a:cubicBezTo>
                            <a:pt x="62092" y="80354"/>
                            <a:pt x="80355" y="62092"/>
                            <a:pt x="80355" y="40177"/>
                          </a:cubicBezTo>
                          <a:cubicBezTo>
                            <a:pt x="80355" y="17045"/>
                            <a:pt x="62092" y="0"/>
                            <a:pt x="40177" y="0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  <p:sp>
                  <p:nvSpPr>
                    <p:cNvPr id="150" name="Vrije vorm: vorm 149">
                      <a:extLst>
                        <a:ext uri="{FF2B5EF4-FFF2-40B4-BE49-F238E27FC236}">
                          <a16:creationId xmlns:a16="http://schemas.microsoft.com/office/drawing/2014/main" id="{C47AF289-BBCF-4AEA-93FA-9500A71538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9589" y="5185337"/>
                      <a:ext cx="267848" cy="202104"/>
                    </a:xfrm>
                    <a:custGeom>
                      <a:avLst/>
                      <a:gdLst>
                        <a:gd name="connsiteX0" fmla="*/ 244716 w 267848"/>
                        <a:gd name="connsiteY0" fmla="*/ 26785 h 202104"/>
                        <a:gd name="connsiteX1" fmla="*/ 204539 w 267848"/>
                        <a:gd name="connsiteY1" fmla="*/ 26785 h 202104"/>
                        <a:gd name="connsiteX2" fmla="*/ 198452 w 267848"/>
                        <a:gd name="connsiteY2" fmla="*/ 12175 h 202104"/>
                        <a:gd name="connsiteX3" fmla="*/ 178972 w 267848"/>
                        <a:gd name="connsiteY3" fmla="*/ 0 h 202104"/>
                        <a:gd name="connsiteX4" fmla="*/ 88877 w 267848"/>
                        <a:gd name="connsiteY4" fmla="*/ 0 h 202104"/>
                        <a:gd name="connsiteX5" fmla="*/ 69397 w 267848"/>
                        <a:gd name="connsiteY5" fmla="*/ 12175 h 202104"/>
                        <a:gd name="connsiteX6" fmla="*/ 63310 w 267848"/>
                        <a:gd name="connsiteY6" fmla="*/ 26785 h 202104"/>
                        <a:gd name="connsiteX7" fmla="*/ 23132 w 267848"/>
                        <a:gd name="connsiteY7" fmla="*/ 26785 h 202104"/>
                        <a:gd name="connsiteX8" fmla="*/ 0 w 267848"/>
                        <a:gd name="connsiteY8" fmla="*/ 49917 h 202104"/>
                        <a:gd name="connsiteX9" fmla="*/ 0 w 267848"/>
                        <a:gd name="connsiteY9" fmla="*/ 178972 h 202104"/>
                        <a:gd name="connsiteX10" fmla="*/ 23132 w 267848"/>
                        <a:gd name="connsiteY10" fmla="*/ 202104 h 202104"/>
                        <a:gd name="connsiteX11" fmla="*/ 244716 w 267848"/>
                        <a:gd name="connsiteY11" fmla="*/ 202104 h 202104"/>
                        <a:gd name="connsiteX12" fmla="*/ 267849 w 267848"/>
                        <a:gd name="connsiteY12" fmla="*/ 178972 h 202104"/>
                        <a:gd name="connsiteX13" fmla="*/ 267849 w 267848"/>
                        <a:gd name="connsiteY13" fmla="*/ 49917 h 202104"/>
                        <a:gd name="connsiteX14" fmla="*/ 244716 w 267848"/>
                        <a:gd name="connsiteY14" fmla="*/ 26785 h 202104"/>
                        <a:gd name="connsiteX15" fmla="*/ 133924 w 267848"/>
                        <a:gd name="connsiteY15" fmla="*/ 172884 h 202104"/>
                        <a:gd name="connsiteX16" fmla="*/ 76702 w 267848"/>
                        <a:gd name="connsiteY16" fmla="*/ 115662 h 202104"/>
                        <a:gd name="connsiteX17" fmla="*/ 133924 w 267848"/>
                        <a:gd name="connsiteY17" fmla="*/ 58440 h 202104"/>
                        <a:gd name="connsiteX18" fmla="*/ 191147 w 267848"/>
                        <a:gd name="connsiteY18" fmla="*/ 115662 h 202104"/>
                        <a:gd name="connsiteX19" fmla="*/ 133924 w 267848"/>
                        <a:gd name="connsiteY19" fmla="*/ 172884 h 2021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67848" h="202104">
                          <a:moveTo>
                            <a:pt x="244716" y="26785"/>
                          </a:moveTo>
                          <a:lnTo>
                            <a:pt x="204539" y="26785"/>
                          </a:lnTo>
                          <a:lnTo>
                            <a:pt x="198452" y="12175"/>
                          </a:lnTo>
                          <a:cubicBezTo>
                            <a:pt x="194799" y="4870"/>
                            <a:pt x="187494" y="0"/>
                            <a:pt x="178972" y="0"/>
                          </a:cubicBezTo>
                          <a:lnTo>
                            <a:pt x="88877" y="0"/>
                          </a:lnTo>
                          <a:cubicBezTo>
                            <a:pt x="80355" y="0"/>
                            <a:pt x="73050" y="4870"/>
                            <a:pt x="69397" y="12175"/>
                          </a:cubicBezTo>
                          <a:lnTo>
                            <a:pt x="63310" y="26785"/>
                          </a:lnTo>
                          <a:lnTo>
                            <a:pt x="23132" y="26785"/>
                          </a:lnTo>
                          <a:cubicBezTo>
                            <a:pt x="9740" y="26785"/>
                            <a:pt x="0" y="37742"/>
                            <a:pt x="0" y="49917"/>
                          </a:cubicBezTo>
                          <a:lnTo>
                            <a:pt x="0" y="178972"/>
                          </a:lnTo>
                          <a:cubicBezTo>
                            <a:pt x="0" y="192364"/>
                            <a:pt x="10957" y="202104"/>
                            <a:pt x="23132" y="202104"/>
                          </a:cubicBezTo>
                          <a:lnTo>
                            <a:pt x="244716" y="202104"/>
                          </a:lnTo>
                          <a:cubicBezTo>
                            <a:pt x="258109" y="202104"/>
                            <a:pt x="267849" y="191147"/>
                            <a:pt x="267849" y="178972"/>
                          </a:cubicBezTo>
                          <a:lnTo>
                            <a:pt x="267849" y="49917"/>
                          </a:lnTo>
                          <a:cubicBezTo>
                            <a:pt x="267849" y="37742"/>
                            <a:pt x="258109" y="26785"/>
                            <a:pt x="244716" y="26785"/>
                          </a:cubicBezTo>
                          <a:close/>
                          <a:moveTo>
                            <a:pt x="133924" y="172884"/>
                          </a:moveTo>
                          <a:cubicBezTo>
                            <a:pt x="102270" y="172884"/>
                            <a:pt x="76702" y="147317"/>
                            <a:pt x="76702" y="115662"/>
                          </a:cubicBezTo>
                          <a:cubicBezTo>
                            <a:pt x="76702" y="84007"/>
                            <a:pt x="102270" y="58440"/>
                            <a:pt x="133924" y="58440"/>
                          </a:cubicBezTo>
                          <a:cubicBezTo>
                            <a:pt x="165579" y="58440"/>
                            <a:pt x="191147" y="84007"/>
                            <a:pt x="191147" y="115662"/>
                          </a:cubicBezTo>
                          <a:cubicBezTo>
                            <a:pt x="192364" y="147317"/>
                            <a:pt x="165579" y="172884"/>
                            <a:pt x="133924" y="172884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</p:grpSp>
            </p:grpSp>
            <p:grpSp>
              <p:nvGrpSpPr>
                <p:cNvPr id="151" name="Graphic 115">
                  <a:extLst>
                    <a:ext uri="{FF2B5EF4-FFF2-40B4-BE49-F238E27FC236}">
                      <a16:creationId xmlns:a16="http://schemas.microsoft.com/office/drawing/2014/main" id="{F086C95A-C67F-4771-BA75-620D17CE0D97}"/>
                    </a:ext>
                  </a:extLst>
                </p:cNvPr>
                <p:cNvGrpSpPr/>
                <p:nvPr/>
              </p:nvGrpSpPr>
              <p:grpSpPr>
                <a:xfrm>
                  <a:off x="6471457" y="4932098"/>
                  <a:ext cx="729494" cy="708581"/>
                  <a:chOff x="6471457" y="4932098"/>
                  <a:chExt cx="729494" cy="708581"/>
                </a:xfrm>
              </p:grpSpPr>
              <p:sp>
                <p:nvSpPr>
                  <p:cNvPr id="152" name="Vrije vorm: vorm 151">
                    <a:extLst>
                      <a:ext uri="{FF2B5EF4-FFF2-40B4-BE49-F238E27FC236}">
                        <a16:creationId xmlns:a16="http://schemas.microsoft.com/office/drawing/2014/main" id="{1FBA96FE-7CA3-471D-A691-D07F244A3302}"/>
                      </a:ext>
                    </a:extLst>
                  </p:cNvPr>
                  <p:cNvSpPr/>
                  <p:nvPr/>
                </p:nvSpPr>
                <p:spPr>
                  <a:xfrm>
                    <a:off x="6471457" y="4932098"/>
                    <a:ext cx="729494" cy="708581"/>
                  </a:xfrm>
                  <a:custGeom>
                    <a:avLst/>
                    <a:gdLst>
                      <a:gd name="connsiteX0" fmla="*/ 0 w 715886"/>
                      <a:gd name="connsiteY0" fmla="*/ 0 h 708581"/>
                      <a:gd name="connsiteX1" fmla="*/ 715887 w 715886"/>
                      <a:gd name="connsiteY1" fmla="*/ 0 h 708581"/>
                      <a:gd name="connsiteX2" fmla="*/ 715887 w 715886"/>
                      <a:gd name="connsiteY2" fmla="*/ 708582 h 708581"/>
                      <a:gd name="connsiteX3" fmla="*/ 0 w 715886"/>
                      <a:gd name="connsiteY3" fmla="*/ 708582 h 708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5886" h="708581">
                        <a:moveTo>
                          <a:pt x="0" y="0"/>
                        </a:moveTo>
                        <a:lnTo>
                          <a:pt x="715887" y="0"/>
                        </a:lnTo>
                        <a:lnTo>
                          <a:pt x="715887" y="708582"/>
                        </a:lnTo>
                        <a:lnTo>
                          <a:pt x="0" y="708582"/>
                        </a:lnTo>
                        <a:close/>
                      </a:path>
                    </a:pathLst>
                  </a:custGeom>
                  <a:solidFill>
                    <a:srgbClr val="CECCCD"/>
                  </a:solidFill>
                  <a:ln w="1217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grpSp>
                <p:nvGrpSpPr>
                  <p:cNvPr id="153" name="Graphic 115">
                    <a:extLst>
                      <a:ext uri="{FF2B5EF4-FFF2-40B4-BE49-F238E27FC236}">
                        <a16:creationId xmlns:a16="http://schemas.microsoft.com/office/drawing/2014/main" id="{F086C95A-C67F-4771-BA75-620D17CE0D97}"/>
                      </a:ext>
                    </a:extLst>
                  </p:cNvPr>
                  <p:cNvGrpSpPr/>
                  <p:nvPr/>
                </p:nvGrpSpPr>
                <p:grpSpPr>
                  <a:xfrm>
                    <a:off x="6695476" y="5185337"/>
                    <a:ext cx="267848" cy="202104"/>
                    <a:chOff x="6695476" y="5185337"/>
                    <a:chExt cx="267848" cy="202104"/>
                  </a:xfrm>
                  <a:solidFill>
                    <a:srgbClr val="9D9D9D"/>
                  </a:solidFill>
                </p:grpSpPr>
                <p:sp>
                  <p:nvSpPr>
                    <p:cNvPr id="154" name="Vrije vorm: vorm 153">
                      <a:extLst>
                        <a:ext uri="{FF2B5EF4-FFF2-40B4-BE49-F238E27FC236}">
                          <a16:creationId xmlns:a16="http://schemas.microsoft.com/office/drawing/2014/main" id="{826ACE79-57C0-4630-90E6-A946479329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89223" y="5260821"/>
                      <a:ext cx="80354" cy="80354"/>
                    </a:xfrm>
                    <a:custGeom>
                      <a:avLst/>
                      <a:gdLst>
                        <a:gd name="connsiteX0" fmla="*/ 40177 w 80354"/>
                        <a:gd name="connsiteY0" fmla="*/ 0 h 80354"/>
                        <a:gd name="connsiteX1" fmla="*/ 0 w 80354"/>
                        <a:gd name="connsiteY1" fmla="*/ 40177 h 80354"/>
                        <a:gd name="connsiteX2" fmla="*/ 40177 w 80354"/>
                        <a:gd name="connsiteY2" fmla="*/ 80354 h 80354"/>
                        <a:gd name="connsiteX3" fmla="*/ 80355 w 80354"/>
                        <a:gd name="connsiteY3" fmla="*/ 40177 h 80354"/>
                        <a:gd name="connsiteX4" fmla="*/ 40177 w 80354"/>
                        <a:gd name="connsiteY4" fmla="*/ 0 h 80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0354" h="80354">
                          <a:moveTo>
                            <a:pt x="40177" y="0"/>
                          </a:moveTo>
                          <a:cubicBezTo>
                            <a:pt x="18262" y="0"/>
                            <a:pt x="0" y="18262"/>
                            <a:pt x="0" y="40177"/>
                          </a:cubicBezTo>
                          <a:cubicBezTo>
                            <a:pt x="0" y="62092"/>
                            <a:pt x="18262" y="80354"/>
                            <a:pt x="40177" y="80354"/>
                          </a:cubicBezTo>
                          <a:cubicBezTo>
                            <a:pt x="62092" y="80354"/>
                            <a:pt x="80355" y="62092"/>
                            <a:pt x="80355" y="40177"/>
                          </a:cubicBezTo>
                          <a:cubicBezTo>
                            <a:pt x="80355" y="17045"/>
                            <a:pt x="62092" y="0"/>
                            <a:pt x="40177" y="0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  <p:sp>
                  <p:nvSpPr>
                    <p:cNvPr id="155" name="Vrije vorm: vorm 154">
                      <a:extLst>
                        <a:ext uri="{FF2B5EF4-FFF2-40B4-BE49-F238E27FC236}">
                          <a16:creationId xmlns:a16="http://schemas.microsoft.com/office/drawing/2014/main" id="{E07EB251-D614-4648-9BC9-3A4ABB89D4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95476" y="5185337"/>
                      <a:ext cx="267848" cy="202104"/>
                    </a:xfrm>
                    <a:custGeom>
                      <a:avLst/>
                      <a:gdLst>
                        <a:gd name="connsiteX0" fmla="*/ 244717 w 267848"/>
                        <a:gd name="connsiteY0" fmla="*/ 26785 h 202104"/>
                        <a:gd name="connsiteX1" fmla="*/ 204539 w 267848"/>
                        <a:gd name="connsiteY1" fmla="*/ 26785 h 202104"/>
                        <a:gd name="connsiteX2" fmla="*/ 198452 w 267848"/>
                        <a:gd name="connsiteY2" fmla="*/ 12175 h 202104"/>
                        <a:gd name="connsiteX3" fmla="*/ 178972 w 267848"/>
                        <a:gd name="connsiteY3" fmla="*/ 0 h 202104"/>
                        <a:gd name="connsiteX4" fmla="*/ 88877 w 267848"/>
                        <a:gd name="connsiteY4" fmla="*/ 0 h 202104"/>
                        <a:gd name="connsiteX5" fmla="*/ 69397 w 267848"/>
                        <a:gd name="connsiteY5" fmla="*/ 12175 h 202104"/>
                        <a:gd name="connsiteX6" fmla="*/ 63310 w 267848"/>
                        <a:gd name="connsiteY6" fmla="*/ 26785 h 202104"/>
                        <a:gd name="connsiteX7" fmla="*/ 23133 w 267848"/>
                        <a:gd name="connsiteY7" fmla="*/ 26785 h 202104"/>
                        <a:gd name="connsiteX8" fmla="*/ 0 w 267848"/>
                        <a:gd name="connsiteY8" fmla="*/ 49917 h 202104"/>
                        <a:gd name="connsiteX9" fmla="*/ 0 w 267848"/>
                        <a:gd name="connsiteY9" fmla="*/ 178972 h 202104"/>
                        <a:gd name="connsiteX10" fmla="*/ 23133 w 267848"/>
                        <a:gd name="connsiteY10" fmla="*/ 202104 h 202104"/>
                        <a:gd name="connsiteX11" fmla="*/ 244717 w 267848"/>
                        <a:gd name="connsiteY11" fmla="*/ 202104 h 202104"/>
                        <a:gd name="connsiteX12" fmla="*/ 267849 w 267848"/>
                        <a:gd name="connsiteY12" fmla="*/ 178972 h 202104"/>
                        <a:gd name="connsiteX13" fmla="*/ 267849 w 267848"/>
                        <a:gd name="connsiteY13" fmla="*/ 49917 h 202104"/>
                        <a:gd name="connsiteX14" fmla="*/ 244717 w 267848"/>
                        <a:gd name="connsiteY14" fmla="*/ 26785 h 202104"/>
                        <a:gd name="connsiteX15" fmla="*/ 133924 w 267848"/>
                        <a:gd name="connsiteY15" fmla="*/ 172884 h 202104"/>
                        <a:gd name="connsiteX16" fmla="*/ 76702 w 267848"/>
                        <a:gd name="connsiteY16" fmla="*/ 115662 h 202104"/>
                        <a:gd name="connsiteX17" fmla="*/ 133924 w 267848"/>
                        <a:gd name="connsiteY17" fmla="*/ 58440 h 202104"/>
                        <a:gd name="connsiteX18" fmla="*/ 191147 w 267848"/>
                        <a:gd name="connsiteY18" fmla="*/ 115662 h 202104"/>
                        <a:gd name="connsiteX19" fmla="*/ 133924 w 267848"/>
                        <a:gd name="connsiteY19" fmla="*/ 172884 h 2021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67848" h="202104">
                          <a:moveTo>
                            <a:pt x="244717" y="26785"/>
                          </a:moveTo>
                          <a:lnTo>
                            <a:pt x="204539" y="26785"/>
                          </a:lnTo>
                          <a:lnTo>
                            <a:pt x="198452" y="12175"/>
                          </a:lnTo>
                          <a:cubicBezTo>
                            <a:pt x="194799" y="4870"/>
                            <a:pt x="187494" y="0"/>
                            <a:pt x="178972" y="0"/>
                          </a:cubicBezTo>
                          <a:lnTo>
                            <a:pt x="88877" y="0"/>
                          </a:lnTo>
                          <a:cubicBezTo>
                            <a:pt x="80355" y="0"/>
                            <a:pt x="73050" y="4870"/>
                            <a:pt x="69397" y="12175"/>
                          </a:cubicBezTo>
                          <a:lnTo>
                            <a:pt x="63310" y="26785"/>
                          </a:lnTo>
                          <a:lnTo>
                            <a:pt x="23133" y="26785"/>
                          </a:lnTo>
                          <a:cubicBezTo>
                            <a:pt x="9740" y="26785"/>
                            <a:pt x="0" y="37742"/>
                            <a:pt x="0" y="49917"/>
                          </a:cubicBezTo>
                          <a:lnTo>
                            <a:pt x="0" y="178972"/>
                          </a:lnTo>
                          <a:cubicBezTo>
                            <a:pt x="0" y="192364"/>
                            <a:pt x="10958" y="202104"/>
                            <a:pt x="23133" y="202104"/>
                          </a:cubicBezTo>
                          <a:lnTo>
                            <a:pt x="244717" y="202104"/>
                          </a:lnTo>
                          <a:cubicBezTo>
                            <a:pt x="258109" y="202104"/>
                            <a:pt x="267849" y="191147"/>
                            <a:pt x="267849" y="178972"/>
                          </a:cubicBezTo>
                          <a:lnTo>
                            <a:pt x="267849" y="49917"/>
                          </a:lnTo>
                          <a:cubicBezTo>
                            <a:pt x="267849" y="37742"/>
                            <a:pt x="258109" y="26785"/>
                            <a:pt x="244717" y="26785"/>
                          </a:cubicBezTo>
                          <a:close/>
                          <a:moveTo>
                            <a:pt x="133924" y="172884"/>
                          </a:moveTo>
                          <a:cubicBezTo>
                            <a:pt x="102270" y="172884"/>
                            <a:pt x="76702" y="147317"/>
                            <a:pt x="76702" y="115662"/>
                          </a:cubicBezTo>
                          <a:cubicBezTo>
                            <a:pt x="76702" y="84007"/>
                            <a:pt x="102270" y="58440"/>
                            <a:pt x="133924" y="58440"/>
                          </a:cubicBezTo>
                          <a:cubicBezTo>
                            <a:pt x="165579" y="58440"/>
                            <a:pt x="191147" y="84007"/>
                            <a:pt x="191147" y="115662"/>
                          </a:cubicBezTo>
                          <a:cubicBezTo>
                            <a:pt x="191147" y="147317"/>
                            <a:pt x="165579" y="172884"/>
                            <a:pt x="133924" y="172884"/>
                          </a:cubicBezTo>
                          <a:close/>
                        </a:path>
                      </a:pathLst>
                    </a:custGeom>
                    <a:solidFill>
                      <a:srgbClr val="9D9D9D"/>
                    </a:solidFill>
                    <a:ln w="12174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</p:grpSp>
            </p:grpSp>
          </p:grpSp>
        </p:grpSp>
        <p:sp>
          <p:nvSpPr>
            <p:cNvPr id="166" name="Tekstvak 165">
              <a:extLst>
                <a:ext uri="{FF2B5EF4-FFF2-40B4-BE49-F238E27FC236}">
                  <a16:creationId xmlns:a16="http://schemas.microsoft.com/office/drawing/2014/main" id="{F0F20E92-5383-443C-B3CA-43843C920DB3}"/>
                </a:ext>
              </a:extLst>
            </p:cNvPr>
            <p:cNvSpPr txBox="1"/>
            <p:nvPr userDrawn="1"/>
          </p:nvSpPr>
          <p:spPr>
            <a:xfrm>
              <a:off x="5109058" y="2337232"/>
              <a:ext cx="1502334" cy="1955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671" spc="0" baseline="0" dirty="0" err="1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rPr>
                <a:t>Desiderius</a:t>
              </a:r>
              <a:r>
                <a:rPr lang="nl-NL" sz="671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rPr>
                <a:t> Erasmus </a:t>
              </a:r>
              <a:r>
                <a:rPr lang="nl-NL" sz="671" spc="0" baseline="0" dirty="0" err="1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rPr>
                <a:t>Roterodamus</a:t>
              </a:r>
              <a:endParaRPr lang="nl-NL" sz="671" spc="0" baseline="0" dirty="0">
                <a:solidFill>
                  <a:srgbClr val="333333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168" name="Tekstvak 167">
              <a:extLst>
                <a:ext uri="{FF2B5EF4-FFF2-40B4-BE49-F238E27FC236}">
                  <a16:creationId xmlns:a16="http://schemas.microsoft.com/office/drawing/2014/main" id="{BA5439F3-EBB6-4E98-8CF6-EA8B8E54342A}"/>
                </a:ext>
              </a:extLst>
            </p:cNvPr>
            <p:cNvSpPr txBox="1"/>
            <p:nvPr userDrawn="1"/>
          </p:nvSpPr>
          <p:spPr>
            <a:xfrm>
              <a:off x="5783841" y="1750949"/>
              <a:ext cx="428322" cy="2251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863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rPr>
                <a:t>3431</a:t>
              </a:r>
            </a:p>
          </p:txBody>
        </p:sp>
        <p:sp>
          <p:nvSpPr>
            <p:cNvPr id="169" name="Tekstvak 168">
              <a:extLst>
                <a:ext uri="{FF2B5EF4-FFF2-40B4-BE49-F238E27FC236}">
                  <a16:creationId xmlns:a16="http://schemas.microsoft.com/office/drawing/2014/main" id="{BD07A34E-9D90-4FAB-8054-DAD7C55C9958}"/>
                </a:ext>
              </a:extLst>
            </p:cNvPr>
            <p:cNvSpPr txBox="1"/>
            <p:nvPr userDrawn="1"/>
          </p:nvSpPr>
          <p:spPr>
            <a:xfrm>
              <a:off x="5813884" y="1888734"/>
              <a:ext cx="362600" cy="1808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575" spc="0" baseline="0" dirty="0" err="1">
                  <a:solidFill>
                    <a:srgbClr val="999999"/>
                  </a:solidFill>
                  <a:latin typeface="Arial"/>
                  <a:cs typeface="Arial"/>
                  <a:sym typeface="Arial"/>
                  <a:rtl val="0"/>
                </a:rPr>
                <a:t>posts</a:t>
              </a:r>
              <a:endParaRPr lang="nl-NL" sz="575" spc="0" baseline="0" dirty="0">
                <a:solidFill>
                  <a:srgbClr val="999999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170" name="Tekstvak 169">
              <a:extLst>
                <a:ext uri="{FF2B5EF4-FFF2-40B4-BE49-F238E27FC236}">
                  <a16:creationId xmlns:a16="http://schemas.microsoft.com/office/drawing/2014/main" id="{A22F841A-CA6A-45C6-A940-D03D1C3DAF09}"/>
                </a:ext>
              </a:extLst>
            </p:cNvPr>
            <p:cNvSpPr txBox="1"/>
            <p:nvPr userDrawn="1"/>
          </p:nvSpPr>
          <p:spPr>
            <a:xfrm>
              <a:off x="5124878" y="2471844"/>
              <a:ext cx="631904" cy="1808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575" spc="0" baseline="0" dirty="0">
                  <a:solidFill>
                    <a:srgbClr val="999999"/>
                  </a:solidFill>
                  <a:latin typeface="Arial"/>
                  <a:cs typeface="Arial"/>
                  <a:sym typeface="Arial"/>
                  <a:rtl val="0"/>
                </a:rPr>
                <a:t>personal blog</a:t>
              </a:r>
            </a:p>
          </p:txBody>
        </p:sp>
        <p:sp>
          <p:nvSpPr>
            <p:cNvPr id="171" name="Tekstvak 170">
              <a:extLst>
                <a:ext uri="{FF2B5EF4-FFF2-40B4-BE49-F238E27FC236}">
                  <a16:creationId xmlns:a16="http://schemas.microsoft.com/office/drawing/2014/main" id="{D0E64AFC-C642-43AF-A4D0-1D8BD13F76E1}"/>
                </a:ext>
              </a:extLst>
            </p:cNvPr>
            <p:cNvSpPr txBox="1"/>
            <p:nvPr userDrawn="1"/>
          </p:nvSpPr>
          <p:spPr>
            <a:xfrm>
              <a:off x="5110621" y="2746954"/>
              <a:ext cx="631904" cy="1808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575" spc="0" baseline="0" dirty="0">
                  <a:solidFill>
                    <a:srgbClr val="3897F0"/>
                  </a:solidFill>
                  <a:latin typeface="Arial"/>
                  <a:cs typeface="Arial"/>
                  <a:sym typeface="Arial"/>
                  <a:rtl val="0"/>
                </a:rPr>
                <a:t>www.eur.com</a:t>
              </a:r>
            </a:p>
          </p:txBody>
        </p:sp>
        <p:sp>
          <p:nvSpPr>
            <p:cNvPr id="176" name="Tekstvak 175">
              <a:extLst>
                <a:ext uri="{FF2B5EF4-FFF2-40B4-BE49-F238E27FC236}">
                  <a16:creationId xmlns:a16="http://schemas.microsoft.com/office/drawing/2014/main" id="{A025B8DB-F192-4952-8456-C2F425F6FA3D}"/>
                </a:ext>
              </a:extLst>
            </p:cNvPr>
            <p:cNvSpPr txBox="1"/>
            <p:nvPr userDrawn="1"/>
          </p:nvSpPr>
          <p:spPr>
            <a:xfrm>
              <a:off x="6182545" y="1750949"/>
              <a:ext cx="428322" cy="2251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863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rPr>
                <a:t>6530</a:t>
              </a:r>
            </a:p>
          </p:txBody>
        </p:sp>
        <p:sp>
          <p:nvSpPr>
            <p:cNvPr id="177" name="Tekstvak 176">
              <a:extLst>
                <a:ext uri="{FF2B5EF4-FFF2-40B4-BE49-F238E27FC236}">
                  <a16:creationId xmlns:a16="http://schemas.microsoft.com/office/drawing/2014/main" id="{5681B2E9-65C5-4FE2-8643-37BBA4737D5E}"/>
                </a:ext>
              </a:extLst>
            </p:cNvPr>
            <p:cNvSpPr txBox="1"/>
            <p:nvPr userDrawn="1"/>
          </p:nvSpPr>
          <p:spPr>
            <a:xfrm>
              <a:off x="6155860" y="1888734"/>
              <a:ext cx="476412" cy="1808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575" spc="0" baseline="0" dirty="0" err="1">
                  <a:solidFill>
                    <a:srgbClr val="999999"/>
                  </a:solidFill>
                  <a:latin typeface="Arial"/>
                  <a:cs typeface="Arial"/>
                  <a:sym typeface="Arial"/>
                  <a:rtl val="0"/>
                </a:rPr>
                <a:t>followers</a:t>
              </a:r>
              <a:endParaRPr lang="nl-NL" sz="575" spc="0" baseline="0" dirty="0">
                <a:solidFill>
                  <a:srgbClr val="999999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178" name="Tekstvak 177">
              <a:extLst>
                <a:ext uri="{FF2B5EF4-FFF2-40B4-BE49-F238E27FC236}">
                  <a16:creationId xmlns:a16="http://schemas.microsoft.com/office/drawing/2014/main" id="{4ADF5F25-8CEB-4145-8097-E88ADC672E86}"/>
                </a:ext>
              </a:extLst>
            </p:cNvPr>
            <p:cNvSpPr txBox="1"/>
            <p:nvPr userDrawn="1"/>
          </p:nvSpPr>
          <p:spPr>
            <a:xfrm>
              <a:off x="6608869" y="1750949"/>
              <a:ext cx="367408" cy="2251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863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rPr>
                <a:t>217</a:t>
              </a:r>
            </a:p>
          </p:txBody>
        </p:sp>
        <p:sp>
          <p:nvSpPr>
            <p:cNvPr id="179" name="Tekstvak 178">
              <a:extLst>
                <a:ext uri="{FF2B5EF4-FFF2-40B4-BE49-F238E27FC236}">
                  <a16:creationId xmlns:a16="http://schemas.microsoft.com/office/drawing/2014/main" id="{F3E7F526-B941-48A3-8D3E-6206C73FE37B}"/>
                </a:ext>
              </a:extLst>
            </p:cNvPr>
            <p:cNvSpPr txBox="1"/>
            <p:nvPr userDrawn="1"/>
          </p:nvSpPr>
          <p:spPr>
            <a:xfrm>
              <a:off x="6550116" y="1888734"/>
              <a:ext cx="473206" cy="1808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575" spc="0" baseline="0" dirty="0" err="1">
                  <a:solidFill>
                    <a:srgbClr val="999999"/>
                  </a:solidFill>
                  <a:latin typeface="Arial"/>
                  <a:cs typeface="Arial"/>
                  <a:sym typeface="Arial"/>
                  <a:rtl val="0"/>
                </a:rPr>
                <a:t>following</a:t>
              </a:r>
              <a:endParaRPr lang="nl-NL" sz="575" spc="0" baseline="0" dirty="0">
                <a:solidFill>
                  <a:srgbClr val="999999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sp>
          <p:nvSpPr>
            <p:cNvPr id="185" name="Vrije vorm: vorm 184">
              <a:extLst>
                <a:ext uri="{FF2B5EF4-FFF2-40B4-BE49-F238E27FC236}">
                  <a16:creationId xmlns:a16="http://schemas.microsoft.com/office/drawing/2014/main" id="{70402048-24C2-4044-B39F-9CBB0134D1BE}"/>
                </a:ext>
              </a:extLst>
            </p:cNvPr>
            <p:cNvSpPr/>
            <p:nvPr userDrawn="1"/>
          </p:nvSpPr>
          <p:spPr>
            <a:xfrm>
              <a:off x="4975824" y="3564153"/>
              <a:ext cx="2240351" cy="11960"/>
            </a:xfrm>
            <a:custGeom>
              <a:avLst/>
              <a:gdLst>
                <a:gd name="connsiteX0" fmla="*/ 0 w 2280367"/>
                <a:gd name="connsiteY0" fmla="*/ 0 h 12174"/>
                <a:gd name="connsiteX1" fmla="*/ 2280368 w 2280367"/>
                <a:gd name="connsiteY1" fmla="*/ 0 h 1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80367" h="12174">
                  <a:moveTo>
                    <a:pt x="0" y="0"/>
                  </a:moveTo>
                  <a:lnTo>
                    <a:pt x="2280368" y="0"/>
                  </a:lnTo>
                </a:path>
              </a:pathLst>
            </a:custGeom>
            <a:ln w="3043" cap="flat">
              <a:solidFill>
                <a:srgbClr val="A6A8AB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grpSp>
          <p:nvGrpSpPr>
            <p:cNvPr id="186" name="Graphic 115">
              <a:extLst>
                <a:ext uri="{FF2B5EF4-FFF2-40B4-BE49-F238E27FC236}">
                  <a16:creationId xmlns:a16="http://schemas.microsoft.com/office/drawing/2014/main" id="{F086C95A-C67F-4771-BA75-620D17CE0D97}"/>
                </a:ext>
              </a:extLst>
            </p:cNvPr>
            <p:cNvGrpSpPr/>
            <p:nvPr userDrawn="1"/>
          </p:nvGrpSpPr>
          <p:grpSpPr>
            <a:xfrm>
              <a:off x="5105006" y="3035272"/>
              <a:ext cx="1980791" cy="366015"/>
              <a:chOff x="5105428" y="2975584"/>
              <a:chExt cx="2016171" cy="372553"/>
            </a:xfrm>
          </p:grpSpPr>
          <p:grpSp>
            <p:nvGrpSpPr>
              <p:cNvPr id="187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5105428" y="2975584"/>
                <a:ext cx="372553" cy="372553"/>
                <a:chOff x="5105428" y="2975584"/>
                <a:chExt cx="372553" cy="372553"/>
              </a:xfrm>
            </p:grpSpPr>
            <p:sp>
              <p:nvSpPr>
                <p:cNvPr id="188" name="Vrije vorm: vorm 187">
                  <a:extLst>
                    <a:ext uri="{FF2B5EF4-FFF2-40B4-BE49-F238E27FC236}">
                      <a16:creationId xmlns:a16="http://schemas.microsoft.com/office/drawing/2014/main" id="{BF97E8AE-96EE-490A-B3AE-6BD6334312E7}"/>
                    </a:ext>
                  </a:extLst>
                </p:cNvPr>
                <p:cNvSpPr/>
                <p:nvPr/>
              </p:nvSpPr>
              <p:spPr>
                <a:xfrm>
                  <a:off x="5105428" y="2975584"/>
                  <a:ext cx="372553" cy="372553"/>
                </a:xfrm>
                <a:custGeom>
                  <a:avLst/>
                  <a:gdLst>
                    <a:gd name="connsiteX0" fmla="*/ 372553 w 372553"/>
                    <a:gd name="connsiteY0" fmla="*/ 186277 h 372553"/>
                    <a:gd name="connsiteX1" fmla="*/ 186277 w 372553"/>
                    <a:gd name="connsiteY1" fmla="*/ 372553 h 372553"/>
                    <a:gd name="connsiteX2" fmla="*/ 0 w 372553"/>
                    <a:gd name="connsiteY2" fmla="*/ 186277 h 372553"/>
                    <a:gd name="connsiteX3" fmla="*/ 186277 w 372553"/>
                    <a:gd name="connsiteY3" fmla="*/ 0 h 372553"/>
                    <a:gd name="connsiteX4" fmla="*/ 372553 w 372553"/>
                    <a:gd name="connsiteY4" fmla="*/ 186277 h 372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553" h="372553">
                      <a:moveTo>
                        <a:pt x="372553" y="186277"/>
                      </a:moveTo>
                      <a:cubicBezTo>
                        <a:pt x="372553" y="289154"/>
                        <a:pt x="289154" y="372553"/>
                        <a:pt x="186277" y="372553"/>
                      </a:cubicBezTo>
                      <a:cubicBezTo>
                        <a:pt x="83399" y="372553"/>
                        <a:pt x="0" y="289155"/>
                        <a:pt x="0" y="186277"/>
                      </a:cubicBezTo>
                      <a:cubicBezTo>
                        <a:pt x="0" y="83399"/>
                        <a:pt x="83399" y="0"/>
                        <a:pt x="186277" y="0"/>
                      </a:cubicBezTo>
                      <a:cubicBezTo>
                        <a:pt x="289154" y="0"/>
                        <a:pt x="372553" y="83399"/>
                        <a:pt x="372553" y="186277"/>
                      </a:cubicBezTo>
                      <a:close/>
                    </a:path>
                  </a:pathLst>
                </a:custGeom>
                <a:noFill/>
                <a:ln w="9599" cap="flat">
                  <a:solidFill>
                    <a:srgbClr val="CECCC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189" name="Vrije vorm: vorm 188">
                  <a:extLst>
                    <a:ext uri="{FF2B5EF4-FFF2-40B4-BE49-F238E27FC236}">
                      <a16:creationId xmlns:a16="http://schemas.microsoft.com/office/drawing/2014/main" id="{1C14D87D-3F0B-4767-8B28-40A6656BDB9B}"/>
                    </a:ext>
                  </a:extLst>
                </p:cNvPr>
                <p:cNvSpPr/>
                <p:nvPr/>
              </p:nvSpPr>
              <p:spPr>
                <a:xfrm>
                  <a:off x="5124908" y="2995064"/>
                  <a:ext cx="333593" cy="333593"/>
                </a:xfrm>
                <a:custGeom>
                  <a:avLst/>
                  <a:gdLst>
                    <a:gd name="connsiteX0" fmla="*/ 333594 w 333593"/>
                    <a:gd name="connsiteY0" fmla="*/ 166797 h 333593"/>
                    <a:gd name="connsiteX1" fmla="*/ 166797 w 333593"/>
                    <a:gd name="connsiteY1" fmla="*/ 333593 h 333593"/>
                    <a:gd name="connsiteX2" fmla="*/ 0 w 333593"/>
                    <a:gd name="connsiteY2" fmla="*/ 166797 h 333593"/>
                    <a:gd name="connsiteX3" fmla="*/ 166797 w 333593"/>
                    <a:gd name="connsiteY3" fmla="*/ 0 h 333593"/>
                    <a:gd name="connsiteX4" fmla="*/ 333594 w 333593"/>
                    <a:gd name="connsiteY4" fmla="*/ 166797 h 3335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3593" h="333593">
                      <a:moveTo>
                        <a:pt x="333594" y="166797"/>
                      </a:moveTo>
                      <a:cubicBezTo>
                        <a:pt x="333594" y="258916"/>
                        <a:pt x="258916" y="333593"/>
                        <a:pt x="166797" y="333593"/>
                      </a:cubicBezTo>
                      <a:cubicBezTo>
                        <a:pt x="74677" y="333593"/>
                        <a:pt x="0" y="258916"/>
                        <a:pt x="0" y="166797"/>
                      </a:cubicBezTo>
                      <a:cubicBezTo>
                        <a:pt x="0" y="74677"/>
                        <a:pt x="74677" y="0"/>
                        <a:pt x="166797" y="0"/>
                      </a:cubicBezTo>
                      <a:cubicBezTo>
                        <a:pt x="258916" y="0"/>
                        <a:pt x="333594" y="74677"/>
                        <a:pt x="333594" y="166797"/>
                      </a:cubicBezTo>
                      <a:close/>
                    </a:path>
                  </a:pathLst>
                </a:custGeom>
                <a:solidFill>
                  <a:srgbClr val="CECCCD"/>
                </a:solidFill>
                <a:ln w="121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  <p:grpSp>
            <p:nvGrpSpPr>
              <p:cNvPr id="190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5653301" y="2975584"/>
                <a:ext cx="372553" cy="372553"/>
                <a:chOff x="5653301" y="2975584"/>
                <a:chExt cx="372553" cy="372553"/>
              </a:xfrm>
            </p:grpSpPr>
            <p:sp>
              <p:nvSpPr>
                <p:cNvPr id="191" name="Vrije vorm: vorm 190">
                  <a:extLst>
                    <a:ext uri="{FF2B5EF4-FFF2-40B4-BE49-F238E27FC236}">
                      <a16:creationId xmlns:a16="http://schemas.microsoft.com/office/drawing/2014/main" id="{A73DF5B2-150D-489E-B0EE-8307CD4150D7}"/>
                    </a:ext>
                  </a:extLst>
                </p:cNvPr>
                <p:cNvSpPr/>
                <p:nvPr/>
              </p:nvSpPr>
              <p:spPr>
                <a:xfrm>
                  <a:off x="5653301" y="2975584"/>
                  <a:ext cx="372553" cy="372553"/>
                </a:xfrm>
                <a:custGeom>
                  <a:avLst/>
                  <a:gdLst>
                    <a:gd name="connsiteX0" fmla="*/ 372553 w 372553"/>
                    <a:gd name="connsiteY0" fmla="*/ 186277 h 372553"/>
                    <a:gd name="connsiteX1" fmla="*/ 186277 w 372553"/>
                    <a:gd name="connsiteY1" fmla="*/ 372553 h 372553"/>
                    <a:gd name="connsiteX2" fmla="*/ 0 w 372553"/>
                    <a:gd name="connsiteY2" fmla="*/ 186277 h 372553"/>
                    <a:gd name="connsiteX3" fmla="*/ 186277 w 372553"/>
                    <a:gd name="connsiteY3" fmla="*/ 0 h 372553"/>
                    <a:gd name="connsiteX4" fmla="*/ 372553 w 372553"/>
                    <a:gd name="connsiteY4" fmla="*/ 186277 h 372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553" h="372553">
                      <a:moveTo>
                        <a:pt x="372553" y="186277"/>
                      </a:moveTo>
                      <a:cubicBezTo>
                        <a:pt x="372553" y="289154"/>
                        <a:pt x="289154" y="372553"/>
                        <a:pt x="186277" y="372553"/>
                      </a:cubicBezTo>
                      <a:cubicBezTo>
                        <a:pt x="83399" y="372553"/>
                        <a:pt x="0" y="289155"/>
                        <a:pt x="0" y="186277"/>
                      </a:cubicBezTo>
                      <a:cubicBezTo>
                        <a:pt x="0" y="83399"/>
                        <a:pt x="83399" y="0"/>
                        <a:pt x="186277" y="0"/>
                      </a:cubicBezTo>
                      <a:cubicBezTo>
                        <a:pt x="289154" y="0"/>
                        <a:pt x="372553" y="83399"/>
                        <a:pt x="372553" y="186277"/>
                      </a:cubicBezTo>
                      <a:close/>
                    </a:path>
                  </a:pathLst>
                </a:custGeom>
                <a:noFill/>
                <a:ln w="9599" cap="flat">
                  <a:solidFill>
                    <a:srgbClr val="CECCC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192" name="Vrije vorm: vorm 191">
                  <a:extLst>
                    <a:ext uri="{FF2B5EF4-FFF2-40B4-BE49-F238E27FC236}">
                      <a16:creationId xmlns:a16="http://schemas.microsoft.com/office/drawing/2014/main" id="{89959D43-DE6B-4331-8E6B-79AE4B8874CF}"/>
                    </a:ext>
                  </a:extLst>
                </p:cNvPr>
                <p:cNvSpPr/>
                <p:nvPr/>
              </p:nvSpPr>
              <p:spPr>
                <a:xfrm>
                  <a:off x="5672780" y="2995064"/>
                  <a:ext cx="333593" cy="333593"/>
                </a:xfrm>
                <a:custGeom>
                  <a:avLst/>
                  <a:gdLst>
                    <a:gd name="connsiteX0" fmla="*/ 333594 w 333593"/>
                    <a:gd name="connsiteY0" fmla="*/ 166797 h 333593"/>
                    <a:gd name="connsiteX1" fmla="*/ 166797 w 333593"/>
                    <a:gd name="connsiteY1" fmla="*/ 333593 h 333593"/>
                    <a:gd name="connsiteX2" fmla="*/ 0 w 333593"/>
                    <a:gd name="connsiteY2" fmla="*/ 166797 h 333593"/>
                    <a:gd name="connsiteX3" fmla="*/ 166797 w 333593"/>
                    <a:gd name="connsiteY3" fmla="*/ 0 h 333593"/>
                    <a:gd name="connsiteX4" fmla="*/ 333594 w 333593"/>
                    <a:gd name="connsiteY4" fmla="*/ 166797 h 3335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3593" h="333593">
                      <a:moveTo>
                        <a:pt x="333594" y="166797"/>
                      </a:moveTo>
                      <a:cubicBezTo>
                        <a:pt x="333594" y="258916"/>
                        <a:pt x="258916" y="333593"/>
                        <a:pt x="166797" y="333593"/>
                      </a:cubicBezTo>
                      <a:cubicBezTo>
                        <a:pt x="74678" y="333593"/>
                        <a:pt x="0" y="258916"/>
                        <a:pt x="0" y="166797"/>
                      </a:cubicBezTo>
                      <a:cubicBezTo>
                        <a:pt x="0" y="74677"/>
                        <a:pt x="74678" y="0"/>
                        <a:pt x="166797" y="0"/>
                      </a:cubicBezTo>
                      <a:cubicBezTo>
                        <a:pt x="258916" y="0"/>
                        <a:pt x="333594" y="74677"/>
                        <a:pt x="333594" y="166797"/>
                      </a:cubicBezTo>
                      <a:close/>
                    </a:path>
                  </a:pathLst>
                </a:custGeom>
                <a:solidFill>
                  <a:srgbClr val="CECCCD"/>
                </a:solidFill>
                <a:ln w="121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  <p:grpSp>
            <p:nvGrpSpPr>
              <p:cNvPr id="193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6201173" y="2975584"/>
                <a:ext cx="372553" cy="372553"/>
                <a:chOff x="6201173" y="2975584"/>
                <a:chExt cx="372553" cy="372553"/>
              </a:xfrm>
            </p:grpSpPr>
            <p:sp>
              <p:nvSpPr>
                <p:cNvPr id="194" name="Vrije vorm: vorm 193">
                  <a:extLst>
                    <a:ext uri="{FF2B5EF4-FFF2-40B4-BE49-F238E27FC236}">
                      <a16:creationId xmlns:a16="http://schemas.microsoft.com/office/drawing/2014/main" id="{9AB9B597-5106-47DA-A819-9407853308DE}"/>
                    </a:ext>
                  </a:extLst>
                </p:cNvPr>
                <p:cNvSpPr/>
                <p:nvPr/>
              </p:nvSpPr>
              <p:spPr>
                <a:xfrm>
                  <a:off x="6201173" y="2975584"/>
                  <a:ext cx="372553" cy="372553"/>
                </a:xfrm>
                <a:custGeom>
                  <a:avLst/>
                  <a:gdLst>
                    <a:gd name="connsiteX0" fmla="*/ 372553 w 372553"/>
                    <a:gd name="connsiteY0" fmla="*/ 186277 h 372553"/>
                    <a:gd name="connsiteX1" fmla="*/ 186277 w 372553"/>
                    <a:gd name="connsiteY1" fmla="*/ 372553 h 372553"/>
                    <a:gd name="connsiteX2" fmla="*/ 0 w 372553"/>
                    <a:gd name="connsiteY2" fmla="*/ 186277 h 372553"/>
                    <a:gd name="connsiteX3" fmla="*/ 186277 w 372553"/>
                    <a:gd name="connsiteY3" fmla="*/ 0 h 372553"/>
                    <a:gd name="connsiteX4" fmla="*/ 372553 w 372553"/>
                    <a:gd name="connsiteY4" fmla="*/ 186277 h 372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553" h="372553">
                      <a:moveTo>
                        <a:pt x="372553" y="186277"/>
                      </a:moveTo>
                      <a:cubicBezTo>
                        <a:pt x="372553" y="289154"/>
                        <a:pt x="289154" y="372553"/>
                        <a:pt x="186277" y="372553"/>
                      </a:cubicBezTo>
                      <a:cubicBezTo>
                        <a:pt x="83399" y="372553"/>
                        <a:pt x="0" y="289155"/>
                        <a:pt x="0" y="186277"/>
                      </a:cubicBezTo>
                      <a:cubicBezTo>
                        <a:pt x="0" y="83399"/>
                        <a:pt x="83399" y="0"/>
                        <a:pt x="186277" y="0"/>
                      </a:cubicBezTo>
                      <a:cubicBezTo>
                        <a:pt x="289154" y="0"/>
                        <a:pt x="372553" y="83399"/>
                        <a:pt x="372553" y="186277"/>
                      </a:cubicBezTo>
                      <a:close/>
                    </a:path>
                  </a:pathLst>
                </a:custGeom>
                <a:noFill/>
                <a:ln w="9599" cap="flat">
                  <a:solidFill>
                    <a:srgbClr val="CECCC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195" name="Vrije vorm: vorm 194">
                  <a:extLst>
                    <a:ext uri="{FF2B5EF4-FFF2-40B4-BE49-F238E27FC236}">
                      <a16:creationId xmlns:a16="http://schemas.microsoft.com/office/drawing/2014/main" id="{5965C3B0-5B5A-48FA-B040-FAD71F61CCC7}"/>
                    </a:ext>
                  </a:extLst>
                </p:cNvPr>
                <p:cNvSpPr/>
                <p:nvPr/>
              </p:nvSpPr>
              <p:spPr>
                <a:xfrm>
                  <a:off x="6220653" y="2995064"/>
                  <a:ext cx="333593" cy="333593"/>
                </a:xfrm>
                <a:custGeom>
                  <a:avLst/>
                  <a:gdLst>
                    <a:gd name="connsiteX0" fmla="*/ 333594 w 333593"/>
                    <a:gd name="connsiteY0" fmla="*/ 166797 h 333593"/>
                    <a:gd name="connsiteX1" fmla="*/ 166797 w 333593"/>
                    <a:gd name="connsiteY1" fmla="*/ 333593 h 333593"/>
                    <a:gd name="connsiteX2" fmla="*/ 0 w 333593"/>
                    <a:gd name="connsiteY2" fmla="*/ 166797 h 333593"/>
                    <a:gd name="connsiteX3" fmla="*/ 166797 w 333593"/>
                    <a:gd name="connsiteY3" fmla="*/ 0 h 333593"/>
                    <a:gd name="connsiteX4" fmla="*/ 333594 w 333593"/>
                    <a:gd name="connsiteY4" fmla="*/ 166797 h 3335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3593" h="333593">
                      <a:moveTo>
                        <a:pt x="333594" y="166797"/>
                      </a:moveTo>
                      <a:cubicBezTo>
                        <a:pt x="333594" y="258916"/>
                        <a:pt x="258916" y="333593"/>
                        <a:pt x="166797" y="333593"/>
                      </a:cubicBezTo>
                      <a:cubicBezTo>
                        <a:pt x="74678" y="333593"/>
                        <a:pt x="0" y="258916"/>
                        <a:pt x="0" y="166797"/>
                      </a:cubicBezTo>
                      <a:cubicBezTo>
                        <a:pt x="0" y="74677"/>
                        <a:pt x="74678" y="0"/>
                        <a:pt x="166797" y="0"/>
                      </a:cubicBezTo>
                      <a:cubicBezTo>
                        <a:pt x="258916" y="0"/>
                        <a:pt x="333594" y="74677"/>
                        <a:pt x="333594" y="166797"/>
                      </a:cubicBezTo>
                      <a:close/>
                    </a:path>
                  </a:pathLst>
                </a:custGeom>
                <a:solidFill>
                  <a:srgbClr val="CECCCD"/>
                </a:solidFill>
                <a:ln w="121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  <p:grpSp>
            <p:nvGrpSpPr>
              <p:cNvPr id="196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6749046" y="2975584"/>
                <a:ext cx="372553" cy="372553"/>
                <a:chOff x="6749046" y="2975584"/>
                <a:chExt cx="372553" cy="372553"/>
              </a:xfrm>
            </p:grpSpPr>
            <p:sp>
              <p:nvSpPr>
                <p:cNvPr id="197" name="Vrije vorm: vorm 196">
                  <a:extLst>
                    <a:ext uri="{FF2B5EF4-FFF2-40B4-BE49-F238E27FC236}">
                      <a16:creationId xmlns:a16="http://schemas.microsoft.com/office/drawing/2014/main" id="{40FEC81C-285E-424A-B575-1143BBB81E65}"/>
                    </a:ext>
                  </a:extLst>
                </p:cNvPr>
                <p:cNvSpPr/>
                <p:nvPr/>
              </p:nvSpPr>
              <p:spPr>
                <a:xfrm>
                  <a:off x="6749046" y="2975584"/>
                  <a:ext cx="372553" cy="372553"/>
                </a:xfrm>
                <a:custGeom>
                  <a:avLst/>
                  <a:gdLst>
                    <a:gd name="connsiteX0" fmla="*/ 372553 w 372553"/>
                    <a:gd name="connsiteY0" fmla="*/ 186277 h 372553"/>
                    <a:gd name="connsiteX1" fmla="*/ 186277 w 372553"/>
                    <a:gd name="connsiteY1" fmla="*/ 372553 h 372553"/>
                    <a:gd name="connsiteX2" fmla="*/ 0 w 372553"/>
                    <a:gd name="connsiteY2" fmla="*/ 186277 h 372553"/>
                    <a:gd name="connsiteX3" fmla="*/ 186277 w 372553"/>
                    <a:gd name="connsiteY3" fmla="*/ 0 h 372553"/>
                    <a:gd name="connsiteX4" fmla="*/ 372553 w 372553"/>
                    <a:gd name="connsiteY4" fmla="*/ 186277 h 372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553" h="372553">
                      <a:moveTo>
                        <a:pt x="372553" y="186277"/>
                      </a:moveTo>
                      <a:cubicBezTo>
                        <a:pt x="372553" y="289154"/>
                        <a:pt x="289154" y="372553"/>
                        <a:pt x="186277" y="372553"/>
                      </a:cubicBezTo>
                      <a:cubicBezTo>
                        <a:pt x="83399" y="372553"/>
                        <a:pt x="0" y="289155"/>
                        <a:pt x="0" y="186277"/>
                      </a:cubicBezTo>
                      <a:cubicBezTo>
                        <a:pt x="0" y="83399"/>
                        <a:pt x="83399" y="0"/>
                        <a:pt x="186277" y="0"/>
                      </a:cubicBezTo>
                      <a:cubicBezTo>
                        <a:pt x="289154" y="0"/>
                        <a:pt x="372553" y="83399"/>
                        <a:pt x="372553" y="186277"/>
                      </a:cubicBezTo>
                      <a:close/>
                    </a:path>
                  </a:pathLst>
                </a:custGeom>
                <a:noFill/>
                <a:ln w="9599" cap="flat">
                  <a:solidFill>
                    <a:srgbClr val="CECCCD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198" name="Vrije vorm: vorm 197">
                  <a:extLst>
                    <a:ext uri="{FF2B5EF4-FFF2-40B4-BE49-F238E27FC236}">
                      <a16:creationId xmlns:a16="http://schemas.microsoft.com/office/drawing/2014/main" id="{BCD0CF30-0639-440B-988B-9FD3A431AEAD}"/>
                    </a:ext>
                  </a:extLst>
                </p:cNvPr>
                <p:cNvSpPr/>
                <p:nvPr/>
              </p:nvSpPr>
              <p:spPr>
                <a:xfrm>
                  <a:off x="6768526" y="2995064"/>
                  <a:ext cx="333593" cy="333593"/>
                </a:xfrm>
                <a:custGeom>
                  <a:avLst/>
                  <a:gdLst>
                    <a:gd name="connsiteX0" fmla="*/ 333594 w 333593"/>
                    <a:gd name="connsiteY0" fmla="*/ 166797 h 333593"/>
                    <a:gd name="connsiteX1" fmla="*/ 166797 w 333593"/>
                    <a:gd name="connsiteY1" fmla="*/ 333593 h 333593"/>
                    <a:gd name="connsiteX2" fmla="*/ 0 w 333593"/>
                    <a:gd name="connsiteY2" fmla="*/ 166797 h 333593"/>
                    <a:gd name="connsiteX3" fmla="*/ 166797 w 333593"/>
                    <a:gd name="connsiteY3" fmla="*/ 0 h 333593"/>
                    <a:gd name="connsiteX4" fmla="*/ 333594 w 333593"/>
                    <a:gd name="connsiteY4" fmla="*/ 166797 h 3335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3593" h="333593">
                      <a:moveTo>
                        <a:pt x="333594" y="166797"/>
                      </a:moveTo>
                      <a:cubicBezTo>
                        <a:pt x="333594" y="258916"/>
                        <a:pt x="258916" y="333593"/>
                        <a:pt x="166797" y="333593"/>
                      </a:cubicBezTo>
                      <a:cubicBezTo>
                        <a:pt x="74678" y="333593"/>
                        <a:pt x="0" y="258916"/>
                        <a:pt x="0" y="166797"/>
                      </a:cubicBezTo>
                      <a:cubicBezTo>
                        <a:pt x="0" y="74677"/>
                        <a:pt x="74678" y="0"/>
                        <a:pt x="166797" y="0"/>
                      </a:cubicBezTo>
                      <a:cubicBezTo>
                        <a:pt x="258916" y="0"/>
                        <a:pt x="333594" y="74677"/>
                        <a:pt x="333594" y="166797"/>
                      </a:cubicBezTo>
                      <a:close/>
                    </a:path>
                  </a:pathLst>
                </a:custGeom>
                <a:solidFill>
                  <a:srgbClr val="CECCCD"/>
                </a:solidFill>
                <a:ln w="121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</p:grpSp>
        <p:sp>
          <p:nvSpPr>
            <p:cNvPr id="199" name="Vrije vorm: vorm 198">
              <a:extLst>
                <a:ext uri="{FF2B5EF4-FFF2-40B4-BE49-F238E27FC236}">
                  <a16:creationId xmlns:a16="http://schemas.microsoft.com/office/drawing/2014/main" id="{73B28486-F3C5-47E8-A3EE-DC9A2EBA9422}"/>
                </a:ext>
              </a:extLst>
            </p:cNvPr>
            <p:cNvSpPr/>
            <p:nvPr userDrawn="1"/>
          </p:nvSpPr>
          <p:spPr>
            <a:xfrm>
              <a:off x="5199500" y="1818809"/>
              <a:ext cx="461705" cy="461705"/>
            </a:xfrm>
            <a:custGeom>
              <a:avLst/>
              <a:gdLst>
                <a:gd name="connsiteX0" fmla="*/ 469953 w 469952"/>
                <a:gd name="connsiteY0" fmla="*/ 234976 h 469952"/>
                <a:gd name="connsiteX1" fmla="*/ 234976 w 469952"/>
                <a:gd name="connsiteY1" fmla="*/ 469953 h 469952"/>
                <a:gd name="connsiteX2" fmla="*/ 0 w 469952"/>
                <a:gd name="connsiteY2" fmla="*/ 234976 h 469952"/>
                <a:gd name="connsiteX3" fmla="*/ 234976 w 469952"/>
                <a:gd name="connsiteY3" fmla="*/ 0 h 469952"/>
                <a:gd name="connsiteX4" fmla="*/ 469953 w 469952"/>
                <a:gd name="connsiteY4" fmla="*/ 234976 h 469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9952" h="469952">
                  <a:moveTo>
                    <a:pt x="469953" y="234976"/>
                  </a:moveTo>
                  <a:cubicBezTo>
                    <a:pt x="469953" y="364750"/>
                    <a:pt x="364750" y="469953"/>
                    <a:pt x="234976" y="469953"/>
                  </a:cubicBezTo>
                  <a:cubicBezTo>
                    <a:pt x="105203" y="469953"/>
                    <a:pt x="0" y="364750"/>
                    <a:pt x="0" y="234976"/>
                  </a:cubicBezTo>
                  <a:cubicBezTo>
                    <a:pt x="0" y="105202"/>
                    <a:pt x="105203" y="0"/>
                    <a:pt x="234976" y="0"/>
                  </a:cubicBezTo>
                  <a:cubicBezTo>
                    <a:pt x="364750" y="0"/>
                    <a:pt x="469953" y="105202"/>
                    <a:pt x="469953" y="234976"/>
                  </a:cubicBezTo>
                  <a:close/>
                </a:path>
              </a:pathLst>
            </a:custGeom>
            <a:noFill/>
            <a:ln w="14398" cap="flat">
              <a:solidFill>
                <a:srgbClr val="FFB31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00" name="Vrije vorm: vorm 199">
              <a:extLst>
                <a:ext uri="{FF2B5EF4-FFF2-40B4-BE49-F238E27FC236}">
                  <a16:creationId xmlns:a16="http://schemas.microsoft.com/office/drawing/2014/main" id="{7FAA675B-8C4C-413E-82D8-135BDBB2BD62}"/>
                </a:ext>
              </a:extLst>
            </p:cNvPr>
            <p:cNvSpPr/>
            <p:nvPr userDrawn="1"/>
          </p:nvSpPr>
          <p:spPr>
            <a:xfrm>
              <a:off x="5223423" y="1842731"/>
              <a:ext cx="413861" cy="413861"/>
            </a:xfrm>
            <a:custGeom>
              <a:avLst/>
              <a:gdLst>
                <a:gd name="connsiteX0" fmla="*/ 421253 w 421253"/>
                <a:gd name="connsiteY0" fmla="*/ 210626 h 421253"/>
                <a:gd name="connsiteX1" fmla="*/ 210627 w 421253"/>
                <a:gd name="connsiteY1" fmla="*/ 421253 h 421253"/>
                <a:gd name="connsiteX2" fmla="*/ 0 w 421253"/>
                <a:gd name="connsiteY2" fmla="*/ 210626 h 421253"/>
                <a:gd name="connsiteX3" fmla="*/ 210627 w 421253"/>
                <a:gd name="connsiteY3" fmla="*/ 0 h 421253"/>
                <a:gd name="connsiteX4" fmla="*/ 421253 w 421253"/>
                <a:gd name="connsiteY4" fmla="*/ 210626 h 421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1253" h="421253">
                  <a:moveTo>
                    <a:pt x="421253" y="210626"/>
                  </a:moveTo>
                  <a:cubicBezTo>
                    <a:pt x="421253" y="326952"/>
                    <a:pt x="326952" y="421253"/>
                    <a:pt x="210627" y="421253"/>
                  </a:cubicBezTo>
                  <a:cubicBezTo>
                    <a:pt x="94301" y="421253"/>
                    <a:pt x="0" y="326952"/>
                    <a:pt x="0" y="210626"/>
                  </a:cubicBezTo>
                  <a:cubicBezTo>
                    <a:pt x="0" y="94301"/>
                    <a:pt x="94301" y="0"/>
                    <a:pt x="210627" y="0"/>
                  </a:cubicBezTo>
                  <a:cubicBezTo>
                    <a:pt x="326952" y="0"/>
                    <a:pt x="421253" y="94301"/>
                    <a:pt x="421253" y="210626"/>
                  </a:cubicBezTo>
                  <a:close/>
                </a:path>
              </a:pathLst>
            </a:custGeom>
            <a:solidFill>
              <a:srgbClr val="CECCCD"/>
            </a:solidFill>
            <a:ln w="121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04" name="Vrije vorm: vorm 203">
              <a:extLst>
                <a:ext uri="{FF2B5EF4-FFF2-40B4-BE49-F238E27FC236}">
                  <a16:creationId xmlns:a16="http://schemas.microsoft.com/office/drawing/2014/main" id="{5D4C34E4-DF90-4659-B1F6-21169CD348F9}"/>
                </a:ext>
              </a:extLst>
            </p:cNvPr>
            <p:cNvSpPr/>
            <p:nvPr userDrawn="1"/>
          </p:nvSpPr>
          <p:spPr>
            <a:xfrm>
              <a:off x="6774803" y="2067604"/>
              <a:ext cx="156692" cy="156692"/>
            </a:xfrm>
            <a:custGeom>
              <a:avLst/>
              <a:gdLst>
                <a:gd name="connsiteX0" fmla="*/ 135142 w 159491"/>
                <a:gd name="connsiteY0" fmla="*/ 159492 h 159491"/>
                <a:gd name="connsiteX1" fmla="*/ 24350 w 159491"/>
                <a:gd name="connsiteY1" fmla="*/ 159492 h 159491"/>
                <a:gd name="connsiteX2" fmla="*/ 0 w 159491"/>
                <a:gd name="connsiteY2" fmla="*/ 135142 h 159491"/>
                <a:gd name="connsiteX3" fmla="*/ 0 w 159491"/>
                <a:gd name="connsiteY3" fmla="*/ 24350 h 159491"/>
                <a:gd name="connsiteX4" fmla="*/ 24350 w 159491"/>
                <a:gd name="connsiteY4" fmla="*/ 0 h 159491"/>
                <a:gd name="connsiteX5" fmla="*/ 135142 w 159491"/>
                <a:gd name="connsiteY5" fmla="*/ 0 h 159491"/>
                <a:gd name="connsiteX6" fmla="*/ 159492 w 159491"/>
                <a:gd name="connsiteY6" fmla="*/ 24350 h 159491"/>
                <a:gd name="connsiteX7" fmla="*/ 159492 w 159491"/>
                <a:gd name="connsiteY7" fmla="*/ 135142 h 159491"/>
                <a:gd name="connsiteX8" fmla="*/ 135142 w 159491"/>
                <a:gd name="connsiteY8" fmla="*/ 159492 h 159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491" h="159491">
                  <a:moveTo>
                    <a:pt x="135142" y="159492"/>
                  </a:moveTo>
                  <a:lnTo>
                    <a:pt x="24350" y="159492"/>
                  </a:lnTo>
                  <a:cubicBezTo>
                    <a:pt x="10958" y="159492"/>
                    <a:pt x="0" y="148534"/>
                    <a:pt x="0" y="135142"/>
                  </a:cubicBezTo>
                  <a:lnTo>
                    <a:pt x="0" y="24350"/>
                  </a:lnTo>
                  <a:cubicBezTo>
                    <a:pt x="0" y="10957"/>
                    <a:pt x="10958" y="0"/>
                    <a:pt x="24350" y="0"/>
                  </a:cubicBezTo>
                  <a:lnTo>
                    <a:pt x="135142" y="0"/>
                  </a:lnTo>
                  <a:cubicBezTo>
                    <a:pt x="148535" y="0"/>
                    <a:pt x="159492" y="10957"/>
                    <a:pt x="159492" y="24350"/>
                  </a:cubicBezTo>
                  <a:lnTo>
                    <a:pt x="159492" y="135142"/>
                  </a:lnTo>
                  <a:cubicBezTo>
                    <a:pt x="159492" y="148534"/>
                    <a:pt x="148535" y="159492"/>
                    <a:pt x="135142" y="159492"/>
                  </a:cubicBezTo>
                  <a:close/>
                </a:path>
              </a:pathLst>
            </a:custGeom>
            <a:solidFill>
              <a:srgbClr val="3897F0"/>
            </a:solidFill>
            <a:ln w="121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05" name="Vrije vorm: vorm 204">
              <a:extLst>
                <a:ext uri="{FF2B5EF4-FFF2-40B4-BE49-F238E27FC236}">
                  <a16:creationId xmlns:a16="http://schemas.microsoft.com/office/drawing/2014/main" id="{D6F13504-BBA9-46D0-8A12-88D235C86F2D}"/>
                </a:ext>
              </a:extLst>
            </p:cNvPr>
            <p:cNvSpPr/>
            <p:nvPr userDrawn="1"/>
          </p:nvSpPr>
          <p:spPr>
            <a:xfrm>
              <a:off x="5826272" y="2067604"/>
              <a:ext cx="904273" cy="156692"/>
            </a:xfrm>
            <a:custGeom>
              <a:avLst/>
              <a:gdLst>
                <a:gd name="connsiteX0" fmla="*/ 896076 w 920425"/>
                <a:gd name="connsiteY0" fmla="*/ 159492 h 159491"/>
                <a:gd name="connsiteX1" fmla="*/ 24350 w 920425"/>
                <a:gd name="connsiteY1" fmla="*/ 159492 h 159491"/>
                <a:gd name="connsiteX2" fmla="*/ 0 w 920425"/>
                <a:gd name="connsiteY2" fmla="*/ 135142 h 159491"/>
                <a:gd name="connsiteX3" fmla="*/ 0 w 920425"/>
                <a:gd name="connsiteY3" fmla="*/ 24350 h 159491"/>
                <a:gd name="connsiteX4" fmla="*/ 24350 w 920425"/>
                <a:gd name="connsiteY4" fmla="*/ 0 h 159491"/>
                <a:gd name="connsiteX5" fmla="*/ 896076 w 920425"/>
                <a:gd name="connsiteY5" fmla="*/ 0 h 159491"/>
                <a:gd name="connsiteX6" fmla="*/ 920426 w 920425"/>
                <a:gd name="connsiteY6" fmla="*/ 24350 h 159491"/>
                <a:gd name="connsiteX7" fmla="*/ 920426 w 920425"/>
                <a:gd name="connsiteY7" fmla="*/ 135142 h 159491"/>
                <a:gd name="connsiteX8" fmla="*/ 896076 w 920425"/>
                <a:gd name="connsiteY8" fmla="*/ 159492 h 159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0425" h="159491">
                  <a:moveTo>
                    <a:pt x="896076" y="159492"/>
                  </a:moveTo>
                  <a:lnTo>
                    <a:pt x="24350" y="159492"/>
                  </a:lnTo>
                  <a:cubicBezTo>
                    <a:pt x="10957" y="159492"/>
                    <a:pt x="0" y="148534"/>
                    <a:pt x="0" y="135142"/>
                  </a:cubicBezTo>
                  <a:lnTo>
                    <a:pt x="0" y="24350"/>
                  </a:lnTo>
                  <a:cubicBezTo>
                    <a:pt x="0" y="10957"/>
                    <a:pt x="10957" y="0"/>
                    <a:pt x="24350" y="0"/>
                  </a:cubicBezTo>
                  <a:lnTo>
                    <a:pt x="896076" y="0"/>
                  </a:lnTo>
                  <a:cubicBezTo>
                    <a:pt x="909469" y="0"/>
                    <a:pt x="920426" y="10957"/>
                    <a:pt x="920426" y="24350"/>
                  </a:cubicBezTo>
                  <a:lnTo>
                    <a:pt x="920426" y="135142"/>
                  </a:lnTo>
                  <a:cubicBezTo>
                    <a:pt x="920426" y="148534"/>
                    <a:pt x="909469" y="159492"/>
                    <a:pt x="896076" y="159492"/>
                  </a:cubicBezTo>
                  <a:close/>
                </a:path>
              </a:pathLst>
            </a:custGeom>
            <a:solidFill>
              <a:srgbClr val="3897F0"/>
            </a:solidFill>
            <a:ln w="121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06" name="Tekstvak 205">
              <a:extLst>
                <a:ext uri="{FF2B5EF4-FFF2-40B4-BE49-F238E27FC236}">
                  <a16:creationId xmlns:a16="http://schemas.microsoft.com/office/drawing/2014/main" id="{A5EE7330-7DC5-4CF1-BE6A-0776DFE71FAE}"/>
                </a:ext>
              </a:extLst>
            </p:cNvPr>
            <p:cNvSpPr txBox="1"/>
            <p:nvPr userDrawn="1"/>
          </p:nvSpPr>
          <p:spPr>
            <a:xfrm>
              <a:off x="6071957" y="2054916"/>
              <a:ext cx="434734" cy="1955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671" spc="0" baseline="0" dirty="0">
                  <a:solidFill>
                    <a:srgbClr val="FFFFFF"/>
                  </a:solidFill>
                  <a:latin typeface="Arial"/>
                  <a:cs typeface="Arial"/>
                  <a:sym typeface="Arial"/>
                  <a:rtl val="0"/>
                </a:rPr>
                <a:t>Follow</a:t>
              </a:r>
            </a:p>
          </p:txBody>
        </p:sp>
        <p:sp>
          <p:nvSpPr>
            <p:cNvPr id="207" name="Vrije vorm: vorm 206">
              <a:extLst>
                <a:ext uri="{FF2B5EF4-FFF2-40B4-BE49-F238E27FC236}">
                  <a16:creationId xmlns:a16="http://schemas.microsoft.com/office/drawing/2014/main" id="{A6128D3A-91F6-457F-A065-9E0DBF138587}"/>
                </a:ext>
              </a:extLst>
            </p:cNvPr>
            <p:cNvSpPr/>
            <p:nvPr userDrawn="1"/>
          </p:nvSpPr>
          <p:spPr>
            <a:xfrm>
              <a:off x="6829825" y="2129802"/>
              <a:ext cx="47844" cy="31099"/>
            </a:xfrm>
            <a:custGeom>
              <a:avLst/>
              <a:gdLst>
                <a:gd name="connsiteX0" fmla="*/ 24350 w 48699"/>
                <a:gd name="connsiteY0" fmla="*/ 31655 h 31654"/>
                <a:gd name="connsiteX1" fmla="*/ 0 w 48699"/>
                <a:gd name="connsiteY1" fmla="*/ 0 h 31654"/>
                <a:gd name="connsiteX2" fmla="*/ 48700 w 48699"/>
                <a:gd name="connsiteY2" fmla="*/ 0 h 3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699" h="31654">
                  <a:moveTo>
                    <a:pt x="24350" y="31655"/>
                  </a:moveTo>
                  <a:lnTo>
                    <a:pt x="0" y="0"/>
                  </a:lnTo>
                  <a:lnTo>
                    <a:pt x="48700" y="0"/>
                  </a:lnTo>
                  <a:close/>
                </a:path>
              </a:pathLst>
            </a:custGeom>
            <a:solidFill>
              <a:srgbClr val="FFFFFF"/>
            </a:solidFill>
            <a:ln w="121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08" name="Vrije vorm: vorm 207">
              <a:extLst>
                <a:ext uri="{FF2B5EF4-FFF2-40B4-BE49-F238E27FC236}">
                  <a16:creationId xmlns:a16="http://schemas.microsoft.com/office/drawing/2014/main" id="{A8ECAA81-75D8-4077-B289-F79B3F2065BD}"/>
                </a:ext>
              </a:extLst>
            </p:cNvPr>
            <p:cNvSpPr/>
            <p:nvPr userDrawn="1"/>
          </p:nvSpPr>
          <p:spPr>
            <a:xfrm>
              <a:off x="5198304" y="2622607"/>
              <a:ext cx="1379138" cy="167458"/>
            </a:xfrm>
            <a:custGeom>
              <a:avLst/>
              <a:gdLst>
                <a:gd name="connsiteX0" fmla="*/ 0 w 1403771"/>
                <a:gd name="connsiteY0" fmla="*/ 0 h 170449"/>
                <a:gd name="connsiteX1" fmla="*/ 1403771 w 1403771"/>
                <a:gd name="connsiteY1" fmla="*/ 0 h 170449"/>
                <a:gd name="connsiteX2" fmla="*/ 1403771 w 1403771"/>
                <a:gd name="connsiteY2" fmla="*/ 170449 h 170449"/>
                <a:gd name="connsiteX3" fmla="*/ 0 w 1403771"/>
                <a:gd name="connsiteY3" fmla="*/ 170449 h 170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771" h="170449">
                  <a:moveTo>
                    <a:pt x="0" y="0"/>
                  </a:moveTo>
                  <a:lnTo>
                    <a:pt x="1403771" y="0"/>
                  </a:lnTo>
                  <a:lnTo>
                    <a:pt x="1403771" y="170449"/>
                  </a:lnTo>
                  <a:lnTo>
                    <a:pt x="0" y="170449"/>
                  </a:lnTo>
                  <a:close/>
                </a:path>
              </a:pathLst>
            </a:custGeom>
            <a:noFill/>
            <a:ln w="121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209" name="Tekstvak 208">
              <a:extLst>
                <a:ext uri="{FF2B5EF4-FFF2-40B4-BE49-F238E27FC236}">
                  <a16:creationId xmlns:a16="http://schemas.microsoft.com/office/drawing/2014/main" id="{E0168D28-0C46-4BD5-918D-BE1E6741CC25}"/>
                </a:ext>
              </a:extLst>
            </p:cNvPr>
            <p:cNvSpPr txBox="1"/>
            <p:nvPr userDrawn="1"/>
          </p:nvSpPr>
          <p:spPr>
            <a:xfrm>
              <a:off x="5109054" y="2567965"/>
              <a:ext cx="1019831" cy="1808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575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rPr>
                <a:t>Born in Rotterdam - 1466</a:t>
              </a:r>
            </a:p>
          </p:txBody>
        </p:sp>
        <p:sp>
          <p:nvSpPr>
            <p:cNvPr id="210" name="Tekstvak 209">
              <a:extLst>
                <a:ext uri="{FF2B5EF4-FFF2-40B4-BE49-F238E27FC236}">
                  <a16:creationId xmlns:a16="http://schemas.microsoft.com/office/drawing/2014/main" id="{28379AB1-B59B-43A7-ABE7-C795A44AD6FE}"/>
                </a:ext>
              </a:extLst>
            </p:cNvPr>
            <p:cNvSpPr txBox="1"/>
            <p:nvPr userDrawn="1"/>
          </p:nvSpPr>
          <p:spPr>
            <a:xfrm>
              <a:off x="5109054" y="2652891"/>
              <a:ext cx="1309974" cy="18081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575" spc="0" baseline="0" dirty="0" err="1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rPr>
                <a:t>Philosopher</a:t>
              </a:r>
              <a:r>
                <a:rPr lang="nl-NL" sz="575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rPr>
                <a:t>, </a:t>
              </a:r>
              <a:r>
                <a:rPr lang="nl-NL" sz="575" spc="0" baseline="0" dirty="0" err="1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rPr>
                <a:t>writer</a:t>
              </a:r>
              <a:r>
                <a:rPr lang="nl-NL" sz="575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  <a:r>
                <a:rPr lang="nl-NL" sz="575" spc="0" baseline="0" dirty="0" err="1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rPr>
                <a:t>and</a:t>
              </a:r>
              <a:r>
                <a:rPr lang="nl-NL" sz="575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rPr>
                <a:t> </a:t>
              </a:r>
              <a:r>
                <a:rPr lang="nl-NL" sz="575" spc="0" baseline="0" dirty="0" err="1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rPr>
                <a:t>theologian</a:t>
              </a:r>
              <a:endParaRPr lang="nl-NL" sz="575" spc="0" baseline="0" dirty="0">
                <a:solidFill>
                  <a:srgbClr val="333333"/>
                </a:solidFill>
                <a:latin typeface="Arial"/>
                <a:cs typeface="Arial"/>
                <a:sym typeface="Arial"/>
                <a:rtl val="0"/>
              </a:endParaRPr>
            </a:p>
          </p:txBody>
        </p:sp>
        <p:grpSp>
          <p:nvGrpSpPr>
            <p:cNvPr id="213" name="Graphic 115">
              <a:extLst>
                <a:ext uri="{FF2B5EF4-FFF2-40B4-BE49-F238E27FC236}">
                  <a16:creationId xmlns:a16="http://schemas.microsoft.com/office/drawing/2014/main" id="{F086C95A-C67F-4771-BA75-620D17CE0D97}"/>
                </a:ext>
              </a:extLst>
            </p:cNvPr>
            <p:cNvGrpSpPr/>
            <p:nvPr userDrawn="1"/>
          </p:nvGrpSpPr>
          <p:grpSpPr>
            <a:xfrm>
              <a:off x="5229403" y="3639509"/>
              <a:ext cx="1733192" cy="149515"/>
              <a:chOff x="5232047" y="3920360"/>
              <a:chExt cx="1764149" cy="152186"/>
            </a:xfrm>
            <a:noFill/>
          </p:grpSpPr>
          <p:grpSp>
            <p:nvGrpSpPr>
              <p:cNvPr id="214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5232047" y="3920360"/>
                <a:ext cx="150969" cy="150969"/>
                <a:chOff x="5232047" y="3920360"/>
                <a:chExt cx="150969" cy="150969"/>
              </a:xfrm>
              <a:noFill/>
            </p:grpSpPr>
            <p:sp>
              <p:nvSpPr>
                <p:cNvPr id="215" name="Vrije vorm: vorm 214">
                  <a:extLst>
                    <a:ext uri="{FF2B5EF4-FFF2-40B4-BE49-F238E27FC236}">
                      <a16:creationId xmlns:a16="http://schemas.microsoft.com/office/drawing/2014/main" id="{18F0C4CE-8553-4B90-8934-F02D8B6BF051}"/>
                    </a:ext>
                  </a:extLst>
                </p:cNvPr>
                <p:cNvSpPr/>
                <p:nvPr/>
              </p:nvSpPr>
              <p:spPr>
                <a:xfrm>
                  <a:off x="5232047" y="3920360"/>
                  <a:ext cx="150969" cy="150969"/>
                </a:xfrm>
                <a:custGeom>
                  <a:avLst/>
                  <a:gdLst>
                    <a:gd name="connsiteX0" fmla="*/ 0 w 150969"/>
                    <a:gd name="connsiteY0" fmla="*/ 0 h 150969"/>
                    <a:gd name="connsiteX1" fmla="*/ 150969 w 150969"/>
                    <a:gd name="connsiteY1" fmla="*/ 0 h 150969"/>
                    <a:gd name="connsiteX2" fmla="*/ 150969 w 150969"/>
                    <a:gd name="connsiteY2" fmla="*/ 150969 h 150969"/>
                    <a:gd name="connsiteX3" fmla="*/ 0 w 150969"/>
                    <a:gd name="connsiteY3" fmla="*/ 150969 h 150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0969" h="150969">
                      <a:moveTo>
                        <a:pt x="0" y="0"/>
                      </a:moveTo>
                      <a:lnTo>
                        <a:pt x="150969" y="0"/>
                      </a:lnTo>
                      <a:lnTo>
                        <a:pt x="150969" y="150969"/>
                      </a:lnTo>
                      <a:lnTo>
                        <a:pt x="0" y="150969"/>
                      </a:lnTo>
                      <a:close/>
                    </a:path>
                  </a:pathLst>
                </a:custGeom>
                <a:noFill/>
                <a:ln w="9130" cap="flat">
                  <a:solidFill>
                    <a:srgbClr val="3897F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grpSp>
              <p:nvGrpSpPr>
                <p:cNvPr id="216" name="Graphic 115">
                  <a:extLst>
                    <a:ext uri="{FF2B5EF4-FFF2-40B4-BE49-F238E27FC236}">
                      <a16:creationId xmlns:a16="http://schemas.microsoft.com/office/drawing/2014/main" id="{F086C95A-C67F-4771-BA75-620D17CE0D97}"/>
                    </a:ext>
                  </a:extLst>
                </p:cNvPr>
                <p:cNvGrpSpPr/>
                <p:nvPr/>
              </p:nvGrpSpPr>
              <p:grpSpPr>
                <a:xfrm>
                  <a:off x="5281965" y="3920360"/>
                  <a:ext cx="51134" cy="150969"/>
                  <a:chOff x="5281965" y="3920360"/>
                  <a:chExt cx="51134" cy="150969"/>
                </a:xfrm>
              </p:grpSpPr>
              <p:sp>
                <p:nvSpPr>
                  <p:cNvPr id="217" name="Vrije vorm: vorm 216">
                    <a:extLst>
                      <a:ext uri="{FF2B5EF4-FFF2-40B4-BE49-F238E27FC236}">
                        <a16:creationId xmlns:a16="http://schemas.microsoft.com/office/drawing/2014/main" id="{49EBD088-2160-4064-A484-788E889A666F}"/>
                      </a:ext>
                    </a:extLst>
                  </p:cNvPr>
                  <p:cNvSpPr/>
                  <p:nvPr/>
                </p:nvSpPr>
                <p:spPr>
                  <a:xfrm>
                    <a:off x="5281965" y="3920360"/>
                    <a:ext cx="12174" cy="150969"/>
                  </a:xfrm>
                  <a:custGeom>
                    <a:avLst/>
                    <a:gdLst>
                      <a:gd name="connsiteX0" fmla="*/ 0 w 12174"/>
                      <a:gd name="connsiteY0" fmla="*/ 0 h 150969"/>
                      <a:gd name="connsiteX1" fmla="*/ 0 w 12174"/>
                      <a:gd name="connsiteY1" fmla="*/ 150969 h 150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174" h="150969">
                        <a:moveTo>
                          <a:pt x="0" y="0"/>
                        </a:moveTo>
                        <a:lnTo>
                          <a:pt x="0" y="150969"/>
                        </a:lnTo>
                      </a:path>
                    </a:pathLst>
                  </a:custGeom>
                  <a:ln w="9130" cap="flat">
                    <a:solidFill>
                      <a:srgbClr val="3897F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sp>
                <p:nvSpPr>
                  <p:cNvPr id="218" name="Vrije vorm: vorm 217">
                    <a:extLst>
                      <a:ext uri="{FF2B5EF4-FFF2-40B4-BE49-F238E27FC236}">
                        <a16:creationId xmlns:a16="http://schemas.microsoft.com/office/drawing/2014/main" id="{0E886534-DA59-4571-BEE8-3E31D327BF1F}"/>
                      </a:ext>
                    </a:extLst>
                  </p:cNvPr>
                  <p:cNvSpPr/>
                  <p:nvPr/>
                </p:nvSpPr>
                <p:spPr>
                  <a:xfrm>
                    <a:off x="5333099" y="3920360"/>
                    <a:ext cx="12174" cy="150969"/>
                  </a:xfrm>
                  <a:custGeom>
                    <a:avLst/>
                    <a:gdLst>
                      <a:gd name="connsiteX0" fmla="*/ 0 w 12174"/>
                      <a:gd name="connsiteY0" fmla="*/ 0 h 150969"/>
                      <a:gd name="connsiteX1" fmla="*/ 0 w 12174"/>
                      <a:gd name="connsiteY1" fmla="*/ 150969 h 150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2174" h="150969">
                        <a:moveTo>
                          <a:pt x="0" y="0"/>
                        </a:moveTo>
                        <a:lnTo>
                          <a:pt x="0" y="150969"/>
                        </a:lnTo>
                      </a:path>
                    </a:pathLst>
                  </a:custGeom>
                  <a:ln w="9130" cap="flat">
                    <a:solidFill>
                      <a:srgbClr val="3897F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</p:grpSp>
            <p:grpSp>
              <p:nvGrpSpPr>
                <p:cNvPr id="219" name="Graphic 115">
                  <a:extLst>
                    <a:ext uri="{FF2B5EF4-FFF2-40B4-BE49-F238E27FC236}">
                      <a16:creationId xmlns:a16="http://schemas.microsoft.com/office/drawing/2014/main" id="{F086C95A-C67F-4771-BA75-620D17CE0D97}"/>
                    </a:ext>
                  </a:extLst>
                </p:cNvPr>
                <p:cNvGrpSpPr/>
                <p:nvPr/>
              </p:nvGrpSpPr>
              <p:grpSpPr>
                <a:xfrm>
                  <a:off x="5232047" y="3970277"/>
                  <a:ext cx="150969" cy="51134"/>
                  <a:chOff x="5232047" y="3970277"/>
                  <a:chExt cx="150969" cy="51134"/>
                </a:xfrm>
              </p:grpSpPr>
              <p:sp>
                <p:nvSpPr>
                  <p:cNvPr id="220" name="Vrije vorm: vorm 219">
                    <a:extLst>
                      <a:ext uri="{FF2B5EF4-FFF2-40B4-BE49-F238E27FC236}">
                        <a16:creationId xmlns:a16="http://schemas.microsoft.com/office/drawing/2014/main" id="{AD966326-D33C-4469-B51A-6DB1C35E0851}"/>
                      </a:ext>
                    </a:extLst>
                  </p:cNvPr>
                  <p:cNvSpPr/>
                  <p:nvPr/>
                </p:nvSpPr>
                <p:spPr>
                  <a:xfrm>
                    <a:off x="5232047" y="3970277"/>
                    <a:ext cx="150969" cy="12174"/>
                  </a:xfrm>
                  <a:custGeom>
                    <a:avLst/>
                    <a:gdLst>
                      <a:gd name="connsiteX0" fmla="*/ 150969 w 150969"/>
                      <a:gd name="connsiteY0" fmla="*/ 0 h 12174"/>
                      <a:gd name="connsiteX1" fmla="*/ 0 w 150969"/>
                      <a:gd name="connsiteY1" fmla="*/ 0 h 12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50969" h="12174">
                        <a:moveTo>
                          <a:pt x="150969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9130" cap="flat">
                    <a:solidFill>
                      <a:srgbClr val="3897F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sp>
                <p:nvSpPr>
                  <p:cNvPr id="221" name="Vrije vorm: vorm 220">
                    <a:extLst>
                      <a:ext uri="{FF2B5EF4-FFF2-40B4-BE49-F238E27FC236}">
                        <a16:creationId xmlns:a16="http://schemas.microsoft.com/office/drawing/2014/main" id="{C01B7A4B-9F82-4C45-B620-86A35817D68D}"/>
                      </a:ext>
                    </a:extLst>
                  </p:cNvPr>
                  <p:cNvSpPr/>
                  <p:nvPr/>
                </p:nvSpPr>
                <p:spPr>
                  <a:xfrm>
                    <a:off x="5232047" y="4021412"/>
                    <a:ext cx="150969" cy="12174"/>
                  </a:xfrm>
                  <a:custGeom>
                    <a:avLst/>
                    <a:gdLst>
                      <a:gd name="connsiteX0" fmla="*/ 150969 w 150969"/>
                      <a:gd name="connsiteY0" fmla="*/ 0 h 12174"/>
                      <a:gd name="connsiteX1" fmla="*/ 0 w 150969"/>
                      <a:gd name="connsiteY1" fmla="*/ 0 h 12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50969" h="12174">
                        <a:moveTo>
                          <a:pt x="150969" y="0"/>
                        </a:moveTo>
                        <a:lnTo>
                          <a:pt x="0" y="0"/>
                        </a:lnTo>
                      </a:path>
                    </a:pathLst>
                  </a:custGeom>
                  <a:ln w="9130" cap="flat">
                    <a:solidFill>
                      <a:srgbClr val="3897F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</p:grpSp>
          </p:grpSp>
          <p:grpSp>
            <p:nvGrpSpPr>
              <p:cNvPr id="222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5781137" y="3920360"/>
                <a:ext cx="127836" cy="150969"/>
                <a:chOff x="5781137" y="3920360"/>
                <a:chExt cx="127836" cy="150969"/>
              </a:xfrm>
              <a:noFill/>
            </p:grpSpPr>
            <p:sp>
              <p:nvSpPr>
                <p:cNvPr id="223" name="Vrije vorm: vorm 222">
                  <a:extLst>
                    <a:ext uri="{FF2B5EF4-FFF2-40B4-BE49-F238E27FC236}">
                      <a16:creationId xmlns:a16="http://schemas.microsoft.com/office/drawing/2014/main" id="{BF67E9C1-D52B-4345-8494-0FEBD6B84E23}"/>
                    </a:ext>
                  </a:extLst>
                </p:cNvPr>
                <p:cNvSpPr/>
                <p:nvPr/>
              </p:nvSpPr>
              <p:spPr>
                <a:xfrm>
                  <a:off x="5781137" y="3920360"/>
                  <a:ext cx="127836" cy="12174"/>
                </a:xfrm>
                <a:custGeom>
                  <a:avLst/>
                  <a:gdLst>
                    <a:gd name="connsiteX0" fmla="*/ 0 w 127836"/>
                    <a:gd name="connsiteY0" fmla="*/ 0 h 12174"/>
                    <a:gd name="connsiteX1" fmla="*/ 127837 w 127836"/>
                    <a:gd name="connsiteY1" fmla="*/ 0 h 1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7836" h="12174">
                      <a:moveTo>
                        <a:pt x="0" y="0"/>
                      </a:moveTo>
                      <a:lnTo>
                        <a:pt x="127837" y="0"/>
                      </a:lnTo>
                    </a:path>
                  </a:pathLst>
                </a:custGeom>
                <a:ln w="9130" cap="flat">
                  <a:solidFill>
                    <a:srgbClr val="999999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224" name="Vrije vorm: vorm 223">
                  <a:extLst>
                    <a:ext uri="{FF2B5EF4-FFF2-40B4-BE49-F238E27FC236}">
                      <a16:creationId xmlns:a16="http://schemas.microsoft.com/office/drawing/2014/main" id="{FF0DD43C-DF74-44ED-966C-64B71DC6F948}"/>
                    </a:ext>
                  </a:extLst>
                </p:cNvPr>
                <p:cNvSpPr/>
                <p:nvPr/>
              </p:nvSpPr>
              <p:spPr>
                <a:xfrm>
                  <a:off x="5781137" y="4071329"/>
                  <a:ext cx="127836" cy="12174"/>
                </a:xfrm>
                <a:custGeom>
                  <a:avLst/>
                  <a:gdLst>
                    <a:gd name="connsiteX0" fmla="*/ 0 w 127836"/>
                    <a:gd name="connsiteY0" fmla="*/ 0 h 12174"/>
                    <a:gd name="connsiteX1" fmla="*/ 127837 w 127836"/>
                    <a:gd name="connsiteY1" fmla="*/ 0 h 1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7836" h="12174">
                      <a:moveTo>
                        <a:pt x="0" y="0"/>
                      </a:moveTo>
                      <a:lnTo>
                        <a:pt x="127837" y="0"/>
                      </a:lnTo>
                    </a:path>
                  </a:pathLst>
                </a:custGeom>
                <a:ln w="9130" cap="flat">
                  <a:solidFill>
                    <a:srgbClr val="999999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225" name="Vrije vorm: vorm 224">
                  <a:extLst>
                    <a:ext uri="{FF2B5EF4-FFF2-40B4-BE49-F238E27FC236}">
                      <a16:creationId xmlns:a16="http://schemas.microsoft.com/office/drawing/2014/main" id="{3236CE28-D2C6-4873-AF57-9813FB2DC119}"/>
                    </a:ext>
                  </a:extLst>
                </p:cNvPr>
                <p:cNvSpPr/>
                <p:nvPr/>
              </p:nvSpPr>
              <p:spPr>
                <a:xfrm>
                  <a:off x="5784790" y="3936187"/>
                  <a:ext cx="119314" cy="119314"/>
                </a:xfrm>
                <a:custGeom>
                  <a:avLst/>
                  <a:gdLst>
                    <a:gd name="connsiteX0" fmla="*/ 0 w 119314"/>
                    <a:gd name="connsiteY0" fmla="*/ 0 h 119314"/>
                    <a:gd name="connsiteX1" fmla="*/ 119314 w 119314"/>
                    <a:gd name="connsiteY1" fmla="*/ 0 h 119314"/>
                    <a:gd name="connsiteX2" fmla="*/ 119314 w 119314"/>
                    <a:gd name="connsiteY2" fmla="*/ 119314 h 119314"/>
                    <a:gd name="connsiteX3" fmla="*/ 0 w 119314"/>
                    <a:gd name="connsiteY3" fmla="*/ 119314 h 119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9314" h="119314">
                      <a:moveTo>
                        <a:pt x="0" y="0"/>
                      </a:moveTo>
                      <a:lnTo>
                        <a:pt x="119314" y="0"/>
                      </a:lnTo>
                      <a:lnTo>
                        <a:pt x="119314" y="119314"/>
                      </a:lnTo>
                      <a:lnTo>
                        <a:pt x="0" y="119314"/>
                      </a:lnTo>
                      <a:close/>
                    </a:path>
                  </a:pathLst>
                </a:custGeom>
                <a:noFill/>
                <a:ln w="9130" cap="flat">
                  <a:solidFill>
                    <a:srgbClr val="999999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  <p:grpSp>
            <p:nvGrpSpPr>
              <p:cNvPr id="226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6307095" y="3920360"/>
                <a:ext cx="150969" cy="150969"/>
                <a:chOff x="6307095" y="3920360"/>
                <a:chExt cx="150969" cy="150969"/>
              </a:xfrm>
              <a:noFill/>
            </p:grpSpPr>
            <p:sp>
              <p:nvSpPr>
                <p:cNvPr id="227" name="Vrije vorm: vorm 226">
                  <a:extLst>
                    <a:ext uri="{FF2B5EF4-FFF2-40B4-BE49-F238E27FC236}">
                      <a16:creationId xmlns:a16="http://schemas.microsoft.com/office/drawing/2014/main" id="{6C3CE86F-3D38-489A-8AFB-624D470FA50C}"/>
                    </a:ext>
                  </a:extLst>
                </p:cNvPr>
                <p:cNvSpPr/>
                <p:nvPr/>
              </p:nvSpPr>
              <p:spPr>
                <a:xfrm>
                  <a:off x="6307095" y="3920360"/>
                  <a:ext cx="150969" cy="150969"/>
                </a:xfrm>
                <a:custGeom>
                  <a:avLst/>
                  <a:gdLst>
                    <a:gd name="connsiteX0" fmla="*/ 150969 w 150969"/>
                    <a:gd name="connsiteY0" fmla="*/ 75485 h 150969"/>
                    <a:gd name="connsiteX1" fmla="*/ 75485 w 150969"/>
                    <a:gd name="connsiteY1" fmla="*/ 150969 h 150969"/>
                    <a:gd name="connsiteX2" fmla="*/ 0 w 150969"/>
                    <a:gd name="connsiteY2" fmla="*/ 75485 h 150969"/>
                    <a:gd name="connsiteX3" fmla="*/ 75485 w 150969"/>
                    <a:gd name="connsiteY3" fmla="*/ 0 h 150969"/>
                    <a:gd name="connsiteX4" fmla="*/ 150969 w 150969"/>
                    <a:gd name="connsiteY4" fmla="*/ 75485 h 150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0969" h="150969">
                      <a:moveTo>
                        <a:pt x="150969" y="75485"/>
                      </a:moveTo>
                      <a:cubicBezTo>
                        <a:pt x="150969" y="117174"/>
                        <a:pt x="117174" y="150969"/>
                        <a:pt x="75485" y="150969"/>
                      </a:cubicBezTo>
                      <a:cubicBezTo>
                        <a:pt x="33796" y="150969"/>
                        <a:pt x="0" y="117174"/>
                        <a:pt x="0" y="75485"/>
                      </a:cubicBezTo>
                      <a:cubicBezTo>
                        <a:pt x="0" y="33796"/>
                        <a:pt x="33796" y="0"/>
                        <a:pt x="75485" y="0"/>
                      </a:cubicBezTo>
                      <a:cubicBezTo>
                        <a:pt x="117174" y="0"/>
                        <a:pt x="150969" y="33796"/>
                        <a:pt x="150969" y="75485"/>
                      </a:cubicBezTo>
                      <a:close/>
                    </a:path>
                  </a:pathLst>
                </a:custGeom>
                <a:noFill/>
                <a:ln w="9130" cap="flat">
                  <a:solidFill>
                    <a:srgbClr val="999999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228" name="Vrije vorm: vorm 227">
                  <a:extLst>
                    <a:ext uri="{FF2B5EF4-FFF2-40B4-BE49-F238E27FC236}">
                      <a16:creationId xmlns:a16="http://schemas.microsoft.com/office/drawing/2014/main" id="{4D507A35-B2BC-4508-A84F-8E3B5E4725B7}"/>
                    </a:ext>
                  </a:extLst>
                </p:cNvPr>
                <p:cNvSpPr/>
                <p:nvPr/>
              </p:nvSpPr>
              <p:spPr>
                <a:xfrm>
                  <a:off x="6335098" y="3950797"/>
                  <a:ext cx="94964" cy="90094"/>
                </a:xfrm>
                <a:custGeom>
                  <a:avLst/>
                  <a:gdLst>
                    <a:gd name="connsiteX0" fmla="*/ 47482 w 94964"/>
                    <a:gd name="connsiteY0" fmla="*/ 0 h 90094"/>
                    <a:gd name="connsiteX1" fmla="*/ 58440 w 94964"/>
                    <a:gd name="connsiteY1" fmla="*/ 34090 h 90094"/>
                    <a:gd name="connsiteX2" fmla="*/ 94965 w 94964"/>
                    <a:gd name="connsiteY2" fmla="*/ 34090 h 90094"/>
                    <a:gd name="connsiteX3" fmla="*/ 65745 w 94964"/>
                    <a:gd name="connsiteY3" fmla="*/ 56005 h 90094"/>
                    <a:gd name="connsiteX4" fmla="*/ 76702 w 94964"/>
                    <a:gd name="connsiteY4" fmla="*/ 90095 h 90094"/>
                    <a:gd name="connsiteX5" fmla="*/ 47482 w 94964"/>
                    <a:gd name="connsiteY5" fmla="*/ 68180 h 90094"/>
                    <a:gd name="connsiteX6" fmla="*/ 18262 w 94964"/>
                    <a:gd name="connsiteY6" fmla="*/ 90095 h 90094"/>
                    <a:gd name="connsiteX7" fmla="*/ 29220 w 94964"/>
                    <a:gd name="connsiteY7" fmla="*/ 56005 h 90094"/>
                    <a:gd name="connsiteX8" fmla="*/ 0 w 94964"/>
                    <a:gd name="connsiteY8" fmla="*/ 34090 h 90094"/>
                    <a:gd name="connsiteX9" fmla="*/ 36525 w 94964"/>
                    <a:gd name="connsiteY9" fmla="*/ 34090 h 900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4964" h="90094">
                      <a:moveTo>
                        <a:pt x="47482" y="0"/>
                      </a:moveTo>
                      <a:lnTo>
                        <a:pt x="58440" y="34090"/>
                      </a:lnTo>
                      <a:lnTo>
                        <a:pt x="94965" y="34090"/>
                      </a:lnTo>
                      <a:lnTo>
                        <a:pt x="65745" y="56005"/>
                      </a:lnTo>
                      <a:lnTo>
                        <a:pt x="76702" y="90095"/>
                      </a:lnTo>
                      <a:lnTo>
                        <a:pt x="47482" y="68180"/>
                      </a:lnTo>
                      <a:lnTo>
                        <a:pt x="18262" y="90095"/>
                      </a:lnTo>
                      <a:lnTo>
                        <a:pt x="29220" y="56005"/>
                      </a:lnTo>
                      <a:lnTo>
                        <a:pt x="0" y="34090"/>
                      </a:lnTo>
                      <a:lnTo>
                        <a:pt x="36525" y="34090"/>
                      </a:lnTo>
                      <a:close/>
                    </a:path>
                  </a:pathLst>
                </a:custGeom>
                <a:noFill/>
                <a:ln w="9130" cap="flat">
                  <a:solidFill>
                    <a:srgbClr val="999999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  <p:grpSp>
            <p:nvGrpSpPr>
              <p:cNvPr id="229" name="Graphic 115">
                <a:extLst>
                  <a:ext uri="{FF2B5EF4-FFF2-40B4-BE49-F238E27FC236}">
                    <a16:creationId xmlns:a16="http://schemas.microsoft.com/office/drawing/2014/main" id="{F086C95A-C67F-4771-BA75-620D17CE0D97}"/>
                  </a:ext>
                </a:extLst>
              </p:cNvPr>
              <p:cNvGrpSpPr/>
              <p:nvPr/>
            </p:nvGrpSpPr>
            <p:grpSpPr>
              <a:xfrm>
                <a:off x="6844010" y="3920360"/>
                <a:ext cx="152186" cy="152186"/>
                <a:chOff x="6844010" y="3920360"/>
                <a:chExt cx="152186" cy="152186"/>
              </a:xfrm>
              <a:noFill/>
            </p:grpSpPr>
            <p:sp>
              <p:nvSpPr>
                <p:cNvPr id="230" name="Vrije vorm: vorm 229">
                  <a:extLst>
                    <a:ext uri="{FF2B5EF4-FFF2-40B4-BE49-F238E27FC236}">
                      <a16:creationId xmlns:a16="http://schemas.microsoft.com/office/drawing/2014/main" id="{F56FD2CE-7A51-4E42-9EB8-97D64BEA1BA8}"/>
                    </a:ext>
                  </a:extLst>
                </p:cNvPr>
                <p:cNvSpPr/>
                <p:nvPr/>
              </p:nvSpPr>
              <p:spPr>
                <a:xfrm>
                  <a:off x="6844010" y="3920360"/>
                  <a:ext cx="152186" cy="152186"/>
                </a:xfrm>
                <a:custGeom>
                  <a:avLst/>
                  <a:gdLst>
                    <a:gd name="connsiteX0" fmla="*/ 152187 w 152186"/>
                    <a:gd name="connsiteY0" fmla="*/ 23132 h 152186"/>
                    <a:gd name="connsiteX1" fmla="*/ 152187 w 152186"/>
                    <a:gd name="connsiteY1" fmla="*/ 146099 h 152186"/>
                    <a:gd name="connsiteX2" fmla="*/ 146099 w 152186"/>
                    <a:gd name="connsiteY2" fmla="*/ 152187 h 152186"/>
                    <a:gd name="connsiteX3" fmla="*/ 6087 w 152186"/>
                    <a:gd name="connsiteY3" fmla="*/ 152187 h 152186"/>
                    <a:gd name="connsiteX4" fmla="*/ 0 w 152186"/>
                    <a:gd name="connsiteY4" fmla="*/ 146099 h 152186"/>
                    <a:gd name="connsiteX5" fmla="*/ 0 w 152186"/>
                    <a:gd name="connsiteY5" fmla="*/ 23132 h 152186"/>
                    <a:gd name="connsiteX6" fmla="*/ 6087 w 152186"/>
                    <a:gd name="connsiteY6" fmla="*/ 17045 h 152186"/>
                    <a:gd name="connsiteX7" fmla="*/ 58440 w 152186"/>
                    <a:gd name="connsiteY7" fmla="*/ 17045 h 152186"/>
                    <a:gd name="connsiteX8" fmla="*/ 75485 w 152186"/>
                    <a:gd name="connsiteY8" fmla="*/ 0 h 152186"/>
                    <a:gd name="connsiteX9" fmla="*/ 92529 w 152186"/>
                    <a:gd name="connsiteY9" fmla="*/ 17045 h 152186"/>
                    <a:gd name="connsiteX10" fmla="*/ 144882 w 152186"/>
                    <a:gd name="connsiteY10" fmla="*/ 17045 h 152186"/>
                    <a:gd name="connsiteX11" fmla="*/ 152187 w 152186"/>
                    <a:gd name="connsiteY11" fmla="*/ 23132 h 152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2186" h="152186">
                      <a:moveTo>
                        <a:pt x="152187" y="23132"/>
                      </a:moveTo>
                      <a:lnTo>
                        <a:pt x="152187" y="146099"/>
                      </a:lnTo>
                      <a:cubicBezTo>
                        <a:pt x="152187" y="149752"/>
                        <a:pt x="149752" y="152187"/>
                        <a:pt x="146099" y="152187"/>
                      </a:cubicBezTo>
                      <a:lnTo>
                        <a:pt x="6087" y="152187"/>
                      </a:lnTo>
                      <a:cubicBezTo>
                        <a:pt x="2435" y="152187"/>
                        <a:pt x="0" y="149752"/>
                        <a:pt x="0" y="146099"/>
                      </a:cubicBezTo>
                      <a:lnTo>
                        <a:pt x="0" y="23132"/>
                      </a:lnTo>
                      <a:cubicBezTo>
                        <a:pt x="0" y="19480"/>
                        <a:pt x="2435" y="17045"/>
                        <a:pt x="6087" y="17045"/>
                      </a:cubicBezTo>
                      <a:lnTo>
                        <a:pt x="58440" y="17045"/>
                      </a:lnTo>
                      <a:lnTo>
                        <a:pt x="75485" y="0"/>
                      </a:lnTo>
                      <a:lnTo>
                        <a:pt x="92529" y="17045"/>
                      </a:lnTo>
                      <a:lnTo>
                        <a:pt x="144882" y="17045"/>
                      </a:lnTo>
                      <a:cubicBezTo>
                        <a:pt x="148534" y="17045"/>
                        <a:pt x="152187" y="19480"/>
                        <a:pt x="152187" y="23132"/>
                      </a:cubicBezTo>
                      <a:close/>
                    </a:path>
                  </a:pathLst>
                </a:custGeom>
                <a:noFill/>
                <a:ln w="9130" cap="flat">
                  <a:solidFill>
                    <a:srgbClr val="999999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231" name="Vrije vorm: vorm 230">
                  <a:extLst>
                    <a:ext uri="{FF2B5EF4-FFF2-40B4-BE49-F238E27FC236}">
                      <a16:creationId xmlns:a16="http://schemas.microsoft.com/office/drawing/2014/main" id="{982F9015-D011-4A90-95F3-944C2FBF7F8F}"/>
                    </a:ext>
                  </a:extLst>
                </p:cNvPr>
                <p:cNvSpPr/>
                <p:nvPr/>
              </p:nvSpPr>
              <p:spPr>
                <a:xfrm>
                  <a:off x="6889058" y="3959320"/>
                  <a:ext cx="58439" cy="58439"/>
                </a:xfrm>
                <a:custGeom>
                  <a:avLst/>
                  <a:gdLst>
                    <a:gd name="connsiteX0" fmla="*/ 58440 w 58439"/>
                    <a:gd name="connsiteY0" fmla="*/ 29220 h 58439"/>
                    <a:gd name="connsiteX1" fmla="*/ 29220 w 58439"/>
                    <a:gd name="connsiteY1" fmla="*/ 58440 h 58439"/>
                    <a:gd name="connsiteX2" fmla="*/ 0 w 58439"/>
                    <a:gd name="connsiteY2" fmla="*/ 29220 h 58439"/>
                    <a:gd name="connsiteX3" fmla="*/ 29220 w 58439"/>
                    <a:gd name="connsiteY3" fmla="*/ 0 h 58439"/>
                    <a:gd name="connsiteX4" fmla="*/ 58440 w 58439"/>
                    <a:gd name="connsiteY4" fmla="*/ 29220 h 58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8439" h="58439">
                      <a:moveTo>
                        <a:pt x="58440" y="29220"/>
                      </a:moveTo>
                      <a:cubicBezTo>
                        <a:pt x="58440" y="45358"/>
                        <a:pt x="45358" y="58440"/>
                        <a:pt x="29220" y="58440"/>
                      </a:cubicBezTo>
                      <a:cubicBezTo>
                        <a:pt x="13082" y="58440"/>
                        <a:pt x="0" y="45357"/>
                        <a:pt x="0" y="29220"/>
                      </a:cubicBezTo>
                      <a:cubicBezTo>
                        <a:pt x="0" y="13082"/>
                        <a:pt x="13082" y="0"/>
                        <a:pt x="29220" y="0"/>
                      </a:cubicBezTo>
                      <a:cubicBezTo>
                        <a:pt x="45358" y="0"/>
                        <a:pt x="58440" y="13082"/>
                        <a:pt x="58440" y="29220"/>
                      </a:cubicBezTo>
                      <a:close/>
                    </a:path>
                  </a:pathLst>
                </a:custGeom>
                <a:noFill/>
                <a:ln w="9130" cap="flat">
                  <a:solidFill>
                    <a:srgbClr val="999999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232" name="Vrije vorm: vorm 231">
                  <a:extLst>
                    <a:ext uri="{FF2B5EF4-FFF2-40B4-BE49-F238E27FC236}">
                      <a16:creationId xmlns:a16="http://schemas.microsoft.com/office/drawing/2014/main" id="{9D6AF919-D0CC-4C44-BB14-1C7D2B8EEADE}"/>
                    </a:ext>
                  </a:extLst>
                </p:cNvPr>
                <p:cNvSpPr/>
                <p:nvPr/>
              </p:nvSpPr>
              <p:spPr>
                <a:xfrm>
                  <a:off x="6868360" y="4034804"/>
                  <a:ext cx="103487" cy="36524"/>
                </a:xfrm>
                <a:custGeom>
                  <a:avLst/>
                  <a:gdLst>
                    <a:gd name="connsiteX0" fmla="*/ 103487 w 103487"/>
                    <a:gd name="connsiteY0" fmla="*/ 36525 h 36524"/>
                    <a:gd name="connsiteX1" fmla="*/ 0 w 103487"/>
                    <a:gd name="connsiteY1" fmla="*/ 36525 h 36524"/>
                    <a:gd name="connsiteX2" fmla="*/ 47482 w 103487"/>
                    <a:gd name="connsiteY2" fmla="*/ 0 h 36524"/>
                    <a:gd name="connsiteX3" fmla="*/ 57222 w 103487"/>
                    <a:gd name="connsiteY3" fmla="*/ 0 h 36524"/>
                    <a:gd name="connsiteX4" fmla="*/ 103487 w 103487"/>
                    <a:gd name="connsiteY4" fmla="*/ 36525 h 36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487" h="36524">
                      <a:moveTo>
                        <a:pt x="103487" y="36525"/>
                      </a:moveTo>
                      <a:lnTo>
                        <a:pt x="0" y="36525"/>
                      </a:lnTo>
                      <a:cubicBezTo>
                        <a:pt x="4870" y="15827"/>
                        <a:pt x="24350" y="0"/>
                        <a:pt x="47482" y="0"/>
                      </a:cubicBezTo>
                      <a:lnTo>
                        <a:pt x="57222" y="0"/>
                      </a:lnTo>
                      <a:cubicBezTo>
                        <a:pt x="79137" y="0"/>
                        <a:pt x="98617" y="15827"/>
                        <a:pt x="103487" y="36525"/>
                      </a:cubicBezTo>
                      <a:close/>
                    </a:path>
                  </a:pathLst>
                </a:custGeom>
                <a:noFill/>
                <a:ln w="9130" cap="flat">
                  <a:solidFill>
                    <a:srgbClr val="999999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</p:grpSp>
        <p:sp>
          <p:nvSpPr>
            <p:cNvPr id="327" name="Vrije vorm: vorm 326">
              <a:extLst>
                <a:ext uri="{FF2B5EF4-FFF2-40B4-BE49-F238E27FC236}">
                  <a16:creationId xmlns:a16="http://schemas.microsoft.com/office/drawing/2014/main" id="{56CA71A7-BF14-4B60-8DCF-FFE27D34EA57}"/>
                </a:ext>
              </a:extLst>
            </p:cNvPr>
            <p:cNvSpPr/>
            <p:nvPr/>
          </p:nvSpPr>
          <p:spPr>
            <a:xfrm>
              <a:off x="6978237" y="5180690"/>
              <a:ext cx="19182" cy="19182"/>
            </a:xfrm>
            <a:custGeom>
              <a:avLst/>
              <a:gdLst>
                <a:gd name="connsiteX0" fmla="*/ 19182 w 19182"/>
                <a:gd name="connsiteY0" fmla="*/ 9591 h 19182"/>
                <a:gd name="connsiteX1" fmla="*/ 9591 w 19182"/>
                <a:gd name="connsiteY1" fmla="*/ 19182 h 19182"/>
                <a:gd name="connsiteX2" fmla="*/ 0 w 19182"/>
                <a:gd name="connsiteY2" fmla="*/ 9591 h 19182"/>
                <a:gd name="connsiteX3" fmla="*/ 9591 w 19182"/>
                <a:gd name="connsiteY3" fmla="*/ 0 h 19182"/>
                <a:gd name="connsiteX4" fmla="*/ 19182 w 19182"/>
                <a:gd name="connsiteY4" fmla="*/ 9591 h 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182" h="19182">
                  <a:moveTo>
                    <a:pt x="19182" y="9591"/>
                  </a:moveTo>
                  <a:cubicBezTo>
                    <a:pt x="19182" y="14888"/>
                    <a:pt x="14888" y="19182"/>
                    <a:pt x="9591" y="19182"/>
                  </a:cubicBezTo>
                  <a:cubicBezTo>
                    <a:pt x="4294" y="19182"/>
                    <a:pt x="0" y="14888"/>
                    <a:pt x="0" y="9591"/>
                  </a:cubicBezTo>
                  <a:cubicBezTo>
                    <a:pt x="0" y="4294"/>
                    <a:pt x="4294" y="0"/>
                    <a:pt x="9591" y="0"/>
                  </a:cubicBezTo>
                  <a:cubicBezTo>
                    <a:pt x="14888" y="0"/>
                    <a:pt x="19182" y="4294"/>
                    <a:pt x="19182" y="9591"/>
                  </a:cubicBezTo>
                  <a:close/>
                </a:path>
              </a:pathLst>
            </a:custGeom>
            <a:solidFill>
              <a:srgbClr val="9D9D9D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28" name="Vrije vorm: vorm 327">
              <a:extLst>
                <a:ext uri="{FF2B5EF4-FFF2-40B4-BE49-F238E27FC236}">
                  <a16:creationId xmlns:a16="http://schemas.microsoft.com/office/drawing/2014/main" id="{8E0B76B2-81B2-41F7-87CA-F46ACC8969E8}"/>
                </a:ext>
              </a:extLst>
            </p:cNvPr>
            <p:cNvSpPr/>
            <p:nvPr/>
          </p:nvSpPr>
          <p:spPr>
            <a:xfrm>
              <a:off x="6978237" y="5214259"/>
              <a:ext cx="19182" cy="19182"/>
            </a:xfrm>
            <a:custGeom>
              <a:avLst/>
              <a:gdLst>
                <a:gd name="connsiteX0" fmla="*/ 19182 w 19182"/>
                <a:gd name="connsiteY0" fmla="*/ 9591 h 19182"/>
                <a:gd name="connsiteX1" fmla="*/ 9591 w 19182"/>
                <a:gd name="connsiteY1" fmla="*/ 19182 h 19182"/>
                <a:gd name="connsiteX2" fmla="*/ 0 w 19182"/>
                <a:gd name="connsiteY2" fmla="*/ 9591 h 19182"/>
                <a:gd name="connsiteX3" fmla="*/ 9591 w 19182"/>
                <a:gd name="connsiteY3" fmla="*/ 0 h 19182"/>
                <a:gd name="connsiteX4" fmla="*/ 19182 w 19182"/>
                <a:gd name="connsiteY4" fmla="*/ 9591 h 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182" h="19182">
                  <a:moveTo>
                    <a:pt x="19182" y="9591"/>
                  </a:moveTo>
                  <a:cubicBezTo>
                    <a:pt x="19182" y="14888"/>
                    <a:pt x="14888" y="19182"/>
                    <a:pt x="9591" y="19182"/>
                  </a:cubicBezTo>
                  <a:cubicBezTo>
                    <a:pt x="4294" y="19182"/>
                    <a:pt x="0" y="14888"/>
                    <a:pt x="0" y="9591"/>
                  </a:cubicBezTo>
                  <a:cubicBezTo>
                    <a:pt x="0" y="4294"/>
                    <a:pt x="4294" y="0"/>
                    <a:pt x="9591" y="0"/>
                  </a:cubicBezTo>
                  <a:cubicBezTo>
                    <a:pt x="14888" y="0"/>
                    <a:pt x="19182" y="4294"/>
                    <a:pt x="19182" y="9591"/>
                  </a:cubicBezTo>
                  <a:close/>
                </a:path>
              </a:pathLst>
            </a:custGeom>
            <a:solidFill>
              <a:srgbClr val="9D9D9D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29" name="Vrije vorm: vorm 328">
              <a:extLst>
                <a:ext uri="{FF2B5EF4-FFF2-40B4-BE49-F238E27FC236}">
                  <a16:creationId xmlns:a16="http://schemas.microsoft.com/office/drawing/2014/main" id="{73B75940-7763-4930-828F-3B8A20F88A4B}"/>
                </a:ext>
              </a:extLst>
            </p:cNvPr>
            <p:cNvSpPr/>
            <p:nvPr/>
          </p:nvSpPr>
          <p:spPr>
            <a:xfrm>
              <a:off x="6978237" y="5247827"/>
              <a:ext cx="19182" cy="19182"/>
            </a:xfrm>
            <a:custGeom>
              <a:avLst/>
              <a:gdLst>
                <a:gd name="connsiteX0" fmla="*/ 19182 w 19182"/>
                <a:gd name="connsiteY0" fmla="*/ 9591 h 19182"/>
                <a:gd name="connsiteX1" fmla="*/ 9591 w 19182"/>
                <a:gd name="connsiteY1" fmla="*/ 19182 h 19182"/>
                <a:gd name="connsiteX2" fmla="*/ 0 w 19182"/>
                <a:gd name="connsiteY2" fmla="*/ 9591 h 19182"/>
                <a:gd name="connsiteX3" fmla="*/ 9591 w 19182"/>
                <a:gd name="connsiteY3" fmla="*/ 0 h 19182"/>
                <a:gd name="connsiteX4" fmla="*/ 19182 w 19182"/>
                <a:gd name="connsiteY4" fmla="*/ 9591 h 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182" h="19182">
                  <a:moveTo>
                    <a:pt x="19182" y="9591"/>
                  </a:moveTo>
                  <a:cubicBezTo>
                    <a:pt x="19182" y="14888"/>
                    <a:pt x="14888" y="19182"/>
                    <a:pt x="9591" y="19182"/>
                  </a:cubicBezTo>
                  <a:cubicBezTo>
                    <a:pt x="4294" y="19182"/>
                    <a:pt x="0" y="14888"/>
                    <a:pt x="0" y="9591"/>
                  </a:cubicBezTo>
                  <a:cubicBezTo>
                    <a:pt x="0" y="4294"/>
                    <a:pt x="4294" y="0"/>
                    <a:pt x="9591" y="0"/>
                  </a:cubicBezTo>
                  <a:cubicBezTo>
                    <a:pt x="14888" y="0"/>
                    <a:pt x="19182" y="4294"/>
                    <a:pt x="19182" y="9591"/>
                  </a:cubicBezTo>
                  <a:close/>
                </a:path>
              </a:pathLst>
            </a:custGeom>
            <a:solidFill>
              <a:srgbClr val="9D9D9D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30" name="Vrije vorm: vorm 329">
              <a:extLst>
                <a:ext uri="{FF2B5EF4-FFF2-40B4-BE49-F238E27FC236}">
                  <a16:creationId xmlns:a16="http://schemas.microsoft.com/office/drawing/2014/main" id="{99FAFDED-67EA-4362-9E11-CCA618D7927C}"/>
                </a:ext>
              </a:extLst>
            </p:cNvPr>
            <p:cNvSpPr/>
            <p:nvPr userDrawn="1"/>
          </p:nvSpPr>
          <p:spPr>
            <a:xfrm>
              <a:off x="5042047" y="5338942"/>
              <a:ext cx="2113624" cy="380044"/>
            </a:xfrm>
            <a:custGeom>
              <a:avLst/>
              <a:gdLst>
                <a:gd name="connsiteX0" fmla="*/ 0 w 2113624"/>
                <a:gd name="connsiteY0" fmla="*/ 0 h 380044"/>
                <a:gd name="connsiteX1" fmla="*/ 2113624 w 2113624"/>
                <a:gd name="connsiteY1" fmla="*/ 0 h 380044"/>
                <a:gd name="connsiteX2" fmla="*/ 2113624 w 2113624"/>
                <a:gd name="connsiteY2" fmla="*/ 380045 h 380044"/>
                <a:gd name="connsiteX3" fmla="*/ 0 w 2113624"/>
                <a:gd name="connsiteY3" fmla="*/ 380045 h 38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3624" h="380044">
                  <a:moveTo>
                    <a:pt x="0" y="0"/>
                  </a:moveTo>
                  <a:lnTo>
                    <a:pt x="2113624" y="0"/>
                  </a:lnTo>
                  <a:lnTo>
                    <a:pt x="2113624" y="380045"/>
                  </a:lnTo>
                  <a:lnTo>
                    <a:pt x="0" y="380045"/>
                  </a:lnTo>
                  <a:close/>
                </a:path>
              </a:pathLst>
            </a:custGeom>
            <a:solidFill>
              <a:srgbClr val="F2F2F2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grpSp>
          <p:nvGrpSpPr>
            <p:cNvPr id="332" name="Graphic 1">
              <a:extLst>
                <a:ext uri="{FF2B5EF4-FFF2-40B4-BE49-F238E27FC236}">
                  <a16:creationId xmlns:a16="http://schemas.microsoft.com/office/drawing/2014/main" id="{218CBFEC-A13E-4929-BFF4-922CFFC88BFB}"/>
                </a:ext>
              </a:extLst>
            </p:cNvPr>
            <p:cNvGrpSpPr/>
            <p:nvPr/>
          </p:nvGrpSpPr>
          <p:grpSpPr>
            <a:xfrm>
              <a:off x="5199100" y="1436590"/>
              <a:ext cx="718128" cy="159297"/>
              <a:chOff x="5199100" y="1436590"/>
              <a:chExt cx="718128" cy="159297"/>
            </a:xfrm>
          </p:grpSpPr>
          <p:grpSp>
            <p:nvGrpSpPr>
              <p:cNvPr id="344" name="Graphic 1">
                <a:extLst>
                  <a:ext uri="{FF2B5EF4-FFF2-40B4-BE49-F238E27FC236}">
                    <a16:creationId xmlns:a16="http://schemas.microsoft.com/office/drawing/2014/main" id="{6DE41028-AE2A-447A-99ED-33B339A0983E}"/>
                  </a:ext>
                </a:extLst>
              </p:cNvPr>
              <p:cNvGrpSpPr/>
              <p:nvPr/>
            </p:nvGrpSpPr>
            <p:grpSpPr>
              <a:xfrm>
                <a:off x="5410852" y="1452942"/>
                <a:ext cx="506376" cy="142945"/>
                <a:chOff x="5410852" y="1452942"/>
                <a:chExt cx="506376" cy="142945"/>
              </a:xfrm>
              <a:solidFill>
                <a:srgbClr val="333333"/>
              </a:solidFill>
            </p:grpSpPr>
            <p:sp>
              <p:nvSpPr>
                <p:cNvPr id="348" name="Vrije vorm: vorm 347">
                  <a:extLst>
                    <a:ext uri="{FF2B5EF4-FFF2-40B4-BE49-F238E27FC236}">
                      <a16:creationId xmlns:a16="http://schemas.microsoft.com/office/drawing/2014/main" id="{E6B96A9C-035C-4992-B576-B757905DE035}"/>
                    </a:ext>
                  </a:extLst>
                </p:cNvPr>
                <p:cNvSpPr/>
                <p:nvPr/>
              </p:nvSpPr>
              <p:spPr>
                <a:xfrm>
                  <a:off x="5410852" y="1453266"/>
                  <a:ext cx="38813" cy="107304"/>
                </a:xfrm>
                <a:custGeom>
                  <a:avLst/>
                  <a:gdLst>
                    <a:gd name="connsiteX0" fmla="*/ 38814 w 38813"/>
                    <a:gd name="connsiteY0" fmla="*/ 43268 h 107304"/>
                    <a:gd name="connsiteX1" fmla="*/ 38814 w 38813"/>
                    <a:gd name="connsiteY1" fmla="*/ 75638 h 107304"/>
                    <a:gd name="connsiteX2" fmla="*/ 37615 w 38813"/>
                    <a:gd name="connsiteY2" fmla="*/ 91223 h 107304"/>
                    <a:gd name="connsiteX3" fmla="*/ 28024 w 38813"/>
                    <a:gd name="connsiteY3" fmla="*/ 105610 h 107304"/>
                    <a:gd name="connsiteX4" fmla="*/ 23228 w 38813"/>
                    <a:gd name="connsiteY4" fmla="*/ 106808 h 107304"/>
                    <a:gd name="connsiteX5" fmla="*/ 23228 w 38813"/>
                    <a:gd name="connsiteY5" fmla="*/ 102013 h 107304"/>
                    <a:gd name="connsiteX6" fmla="*/ 25626 w 38813"/>
                    <a:gd name="connsiteY6" fmla="*/ 86427 h 107304"/>
                    <a:gd name="connsiteX7" fmla="*/ 25626 w 38813"/>
                    <a:gd name="connsiteY7" fmla="*/ 12097 h 107304"/>
                    <a:gd name="connsiteX8" fmla="*/ 24427 w 38813"/>
                    <a:gd name="connsiteY8" fmla="*/ 8500 h 107304"/>
                    <a:gd name="connsiteX9" fmla="*/ 22029 w 38813"/>
                    <a:gd name="connsiteY9" fmla="*/ 10898 h 107304"/>
                    <a:gd name="connsiteX10" fmla="*/ 12438 w 38813"/>
                    <a:gd name="connsiteY10" fmla="*/ 45666 h 107304"/>
                    <a:gd name="connsiteX11" fmla="*/ 14836 w 38813"/>
                    <a:gd name="connsiteY11" fmla="*/ 51660 h 107304"/>
                    <a:gd name="connsiteX12" fmla="*/ 16035 w 38813"/>
                    <a:gd name="connsiteY12" fmla="*/ 54058 h 107304"/>
                    <a:gd name="connsiteX13" fmla="*/ 16035 w 38813"/>
                    <a:gd name="connsiteY13" fmla="*/ 56455 h 107304"/>
                    <a:gd name="connsiteX14" fmla="*/ 13637 w 38813"/>
                    <a:gd name="connsiteY14" fmla="*/ 56455 h 107304"/>
                    <a:gd name="connsiteX15" fmla="*/ 4046 w 38813"/>
                    <a:gd name="connsiteY15" fmla="*/ 49262 h 107304"/>
                    <a:gd name="connsiteX16" fmla="*/ 450 w 38813"/>
                    <a:gd name="connsiteY16" fmla="*/ 34876 h 107304"/>
                    <a:gd name="connsiteX17" fmla="*/ 23228 w 38813"/>
                    <a:gd name="connsiteY17" fmla="*/ 1307 h 107304"/>
                    <a:gd name="connsiteX18" fmla="*/ 36416 w 38813"/>
                    <a:gd name="connsiteY18" fmla="*/ 2506 h 107304"/>
                    <a:gd name="connsiteX19" fmla="*/ 38814 w 38813"/>
                    <a:gd name="connsiteY19" fmla="*/ 7301 h 107304"/>
                    <a:gd name="connsiteX20" fmla="*/ 38814 w 38813"/>
                    <a:gd name="connsiteY20" fmla="*/ 43268 h 107304"/>
                    <a:gd name="connsiteX21" fmla="*/ 38814 w 38813"/>
                    <a:gd name="connsiteY21" fmla="*/ 43268 h 107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38813" h="107304">
                      <a:moveTo>
                        <a:pt x="38814" y="43268"/>
                      </a:moveTo>
                      <a:cubicBezTo>
                        <a:pt x="38814" y="54058"/>
                        <a:pt x="38814" y="64848"/>
                        <a:pt x="38814" y="75638"/>
                      </a:cubicBezTo>
                      <a:cubicBezTo>
                        <a:pt x="38814" y="80433"/>
                        <a:pt x="38814" y="85229"/>
                        <a:pt x="37615" y="91223"/>
                      </a:cubicBezTo>
                      <a:cubicBezTo>
                        <a:pt x="36416" y="97217"/>
                        <a:pt x="32819" y="103212"/>
                        <a:pt x="28024" y="105610"/>
                      </a:cubicBezTo>
                      <a:cubicBezTo>
                        <a:pt x="26825" y="106808"/>
                        <a:pt x="24427" y="108007"/>
                        <a:pt x="23228" y="106808"/>
                      </a:cubicBezTo>
                      <a:cubicBezTo>
                        <a:pt x="22029" y="105610"/>
                        <a:pt x="23228" y="103212"/>
                        <a:pt x="23228" y="102013"/>
                      </a:cubicBezTo>
                      <a:cubicBezTo>
                        <a:pt x="24427" y="97217"/>
                        <a:pt x="25626" y="91223"/>
                        <a:pt x="25626" y="86427"/>
                      </a:cubicBezTo>
                      <a:cubicBezTo>
                        <a:pt x="25626" y="61251"/>
                        <a:pt x="25626" y="37273"/>
                        <a:pt x="25626" y="12097"/>
                      </a:cubicBezTo>
                      <a:cubicBezTo>
                        <a:pt x="25626" y="10898"/>
                        <a:pt x="25626" y="9699"/>
                        <a:pt x="24427" y="8500"/>
                      </a:cubicBezTo>
                      <a:cubicBezTo>
                        <a:pt x="23228" y="8500"/>
                        <a:pt x="22029" y="9699"/>
                        <a:pt x="22029" y="10898"/>
                      </a:cubicBezTo>
                      <a:cubicBezTo>
                        <a:pt x="13637" y="20489"/>
                        <a:pt x="10041" y="32478"/>
                        <a:pt x="12438" y="45666"/>
                      </a:cubicBezTo>
                      <a:cubicBezTo>
                        <a:pt x="12438" y="48063"/>
                        <a:pt x="13637" y="50461"/>
                        <a:pt x="14836" y="51660"/>
                      </a:cubicBezTo>
                      <a:cubicBezTo>
                        <a:pt x="14836" y="52859"/>
                        <a:pt x="16035" y="52859"/>
                        <a:pt x="16035" y="54058"/>
                      </a:cubicBezTo>
                      <a:cubicBezTo>
                        <a:pt x="16035" y="55257"/>
                        <a:pt x="17234" y="56455"/>
                        <a:pt x="16035" y="56455"/>
                      </a:cubicBezTo>
                      <a:cubicBezTo>
                        <a:pt x="14836" y="57654"/>
                        <a:pt x="14836" y="56455"/>
                        <a:pt x="13637" y="56455"/>
                      </a:cubicBezTo>
                      <a:cubicBezTo>
                        <a:pt x="8842" y="55257"/>
                        <a:pt x="6444" y="52859"/>
                        <a:pt x="4046" y="49262"/>
                      </a:cubicBezTo>
                      <a:cubicBezTo>
                        <a:pt x="450" y="44467"/>
                        <a:pt x="-749" y="39671"/>
                        <a:pt x="450" y="34876"/>
                      </a:cubicBezTo>
                      <a:cubicBezTo>
                        <a:pt x="2847" y="20489"/>
                        <a:pt x="11240" y="8500"/>
                        <a:pt x="23228" y="1307"/>
                      </a:cubicBezTo>
                      <a:cubicBezTo>
                        <a:pt x="28024" y="-1091"/>
                        <a:pt x="32819" y="108"/>
                        <a:pt x="36416" y="2506"/>
                      </a:cubicBezTo>
                      <a:cubicBezTo>
                        <a:pt x="38814" y="3705"/>
                        <a:pt x="38814" y="4904"/>
                        <a:pt x="38814" y="7301"/>
                      </a:cubicBezTo>
                      <a:cubicBezTo>
                        <a:pt x="38814" y="19290"/>
                        <a:pt x="38814" y="31279"/>
                        <a:pt x="38814" y="43268"/>
                      </a:cubicBezTo>
                      <a:cubicBezTo>
                        <a:pt x="38814" y="43268"/>
                        <a:pt x="38814" y="43268"/>
                        <a:pt x="38814" y="43268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119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349" name="Vrije vorm: vorm 348">
                  <a:extLst>
                    <a:ext uri="{FF2B5EF4-FFF2-40B4-BE49-F238E27FC236}">
                      <a16:creationId xmlns:a16="http://schemas.microsoft.com/office/drawing/2014/main" id="{A4F10F55-D3E5-4E6A-831F-B95035C6773A}"/>
                    </a:ext>
                  </a:extLst>
                </p:cNvPr>
                <p:cNvSpPr/>
                <p:nvPr/>
              </p:nvSpPr>
              <p:spPr>
                <a:xfrm>
                  <a:off x="5466450" y="1452942"/>
                  <a:ext cx="450778" cy="142945"/>
                </a:xfrm>
                <a:custGeom>
                  <a:avLst/>
                  <a:gdLst>
                    <a:gd name="connsiteX0" fmla="*/ 443585 w 450778"/>
                    <a:gd name="connsiteY0" fmla="*/ 74763 h 142945"/>
                    <a:gd name="connsiteX1" fmla="*/ 439989 w 450778"/>
                    <a:gd name="connsiteY1" fmla="*/ 74763 h 142945"/>
                    <a:gd name="connsiteX2" fmla="*/ 438790 w 450778"/>
                    <a:gd name="connsiteY2" fmla="*/ 78360 h 142945"/>
                    <a:gd name="connsiteX3" fmla="*/ 436392 w 450778"/>
                    <a:gd name="connsiteY3" fmla="*/ 85553 h 142945"/>
                    <a:gd name="connsiteX4" fmla="*/ 429199 w 450778"/>
                    <a:gd name="connsiteY4" fmla="*/ 85553 h 142945"/>
                    <a:gd name="connsiteX5" fmla="*/ 426801 w 450778"/>
                    <a:gd name="connsiteY5" fmla="*/ 77161 h 142945"/>
                    <a:gd name="connsiteX6" fmla="*/ 426801 w 450778"/>
                    <a:gd name="connsiteY6" fmla="*/ 45990 h 142945"/>
                    <a:gd name="connsiteX7" fmla="*/ 419608 w 450778"/>
                    <a:gd name="connsiteY7" fmla="*/ 34001 h 142945"/>
                    <a:gd name="connsiteX8" fmla="*/ 417210 w 450778"/>
                    <a:gd name="connsiteY8" fmla="*/ 32802 h 142945"/>
                    <a:gd name="connsiteX9" fmla="*/ 408818 w 450778"/>
                    <a:gd name="connsiteY9" fmla="*/ 36399 h 142945"/>
                    <a:gd name="connsiteX10" fmla="*/ 400426 w 450778"/>
                    <a:gd name="connsiteY10" fmla="*/ 65172 h 142945"/>
                    <a:gd name="connsiteX11" fmla="*/ 399227 w 450778"/>
                    <a:gd name="connsiteY11" fmla="*/ 66371 h 142945"/>
                    <a:gd name="connsiteX12" fmla="*/ 399227 w 450778"/>
                    <a:gd name="connsiteY12" fmla="*/ 61575 h 142945"/>
                    <a:gd name="connsiteX13" fmla="*/ 398028 w 450778"/>
                    <a:gd name="connsiteY13" fmla="*/ 41194 h 142945"/>
                    <a:gd name="connsiteX14" fmla="*/ 393232 w 450778"/>
                    <a:gd name="connsiteY14" fmla="*/ 32802 h 142945"/>
                    <a:gd name="connsiteX15" fmla="*/ 388437 w 450778"/>
                    <a:gd name="connsiteY15" fmla="*/ 31603 h 142945"/>
                    <a:gd name="connsiteX16" fmla="*/ 382443 w 450778"/>
                    <a:gd name="connsiteY16" fmla="*/ 34001 h 142945"/>
                    <a:gd name="connsiteX17" fmla="*/ 380045 w 450778"/>
                    <a:gd name="connsiteY17" fmla="*/ 38797 h 142945"/>
                    <a:gd name="connsiteX18" fmla="*/ 375249 w 450778"/>
                    <a:gd name="connsiteY18" fmla="*/ 54382 h 142945"/>
                    <a:gd name="connsiteX19" fmla="*/ 374050 w 450778"/>
                    <a:gd name="connsiteY19" fmla="*/ 56780 h 142945"/>
                    <a:gd name="connsiteX20" fmla="*/ 374050 w 450778"/>
                    <a:gd name="connsiteY20" fmla="*/ 41194 h 142945"/>
                    <a:gd name="connsiteX21" fmla="*/ 366857 w 450778"/>
                    <a:gd name="connsiteY21" fmla="*/ 32802 h 142945"/>
                    <a:gd name="connsiteX22" fmla="*/ 362062 w 450778"/>
                    <a:gd name="connsiteY22" fmla="*/ 37598 h 142945"/>
                    <a:gd name="connsiteX23" fmla="*/ 362062 w 450778"/>
                    <a:gd name="connsiteY23" fmla="*/ 71166 h 142945"/>
                    <a:gd name="connsiteX24" fmla="*/ 356067 w 450778"/>
                    <a:gd name="connsiteY24" fmla="*/ 85553 h 142945"/>
                    <a:gd name="connsiteX25" fmla="*/ 347675 w 450778"/>
                    <a:gd name="connsiteY25" fmla="*/ 84354 h 142945"/>
                    <a:gd name="connsiteX26" fmla="*/ 346476 w 450778"/>
                    <a:gd name="connsiteY26" fmla="*/ 78360 h 142945"/>
                    <a:gd name="connsiteX27" fmla="*/ 346476 w 450778"/>
                    <a:gd name="connsiteY27" fmla="*/ 42393 h 142945"/>
                    <a:gd name="connsiteX28" fmla="*/ 340482 w 450778"/>
                    <a:gd name="connsiteY28" fmla="*/ 34001 h 142945"/>
                    <a:gd name="connsiteX29" fmla="*/ 336885 w 450778"/>
                    <a:gd name="connsiteY29" fmla="*/ 34001 h 142945"/>
                    <a:gd name="connsiteX30" fmla="*/ 333288 w 450778"/>
                    <a:gd name="connsiteY30" fmla="*/ 36399 h 142945"/>
                    <a:gd name="connsiteX31" fmla="*/ 330891 w 450778"/>
                    <a:gd name="connsiteY31" fmla="*/ 36399 h 142945"/>
                    <a:gd name="connsiteX32" fmla="*/ 308112 w 450778"/>
                    <a:gd name="connsiteY32" fmla="*/ 37598 h 142945"/>
                    <a:gd name="connsiteX33" fmla="*/ 303316 w 450778"/>
                    <a:gd name="connsiteY33" fmla="*/ 44791 h 142945"/>
                    <a:gd name="connsiteX34" fmla="*/ 299720 w 450778"/>
                    <a:gd name="connsiteY34" fmla="*/ 75962 h 142945"/>
                    <a:gd name="connsiteX35" fmla="*/ 297322 w 450778"/>
                    <a:gd name="connsiteY35" fmla="*/ 85553 h 142945"/>
                    <a:gd name="connsiteX36" fmla="*/ 288930 w 450778"/>
                    <a:gd name="connsiteY36" fmla="*/ 85553 h 142945"/>
                    <a:gd name="connsiteX37" fmla="*/ 286532 w 450778"/>
                    <a:gd name="connsiteY37" fmla="*/ 78360 h 142945"/>
                    <a:gd name="connsiteX38" fmla="*/ 287731 w 450778"/>
                    <a:gd name="connsiteY38" fmla="*/ 55581 h 142945"/>
                    <a:gd name="connsiteX39" fmla="*/ 290129 w 450778"/>
                    <a:gd name="connsiteY39" fmla="*/ 44791 h 142945"/>
                    <a:gd name="connsiteX40" fmla="*/ 287731 w 450778"/>
                    <a:gd name="connsiteY40" fmla="*/ 38797 h 142945"/>
                    <a:gd name="connsiteX41" fmla="*/ 281737 w 450778"/>
                    <a:gd name="connsiteY41" fmla="*/ 37598 h 142945"/>
                    <a:gd name="connsiteX42" fmla="*/ 272146 w 450778"/>
                    <a:gd name="connsiteY42" fmla="*/ 39995 h 142945"/>
                    <a:gd name="connsiteX43" fmla="*/ 269748 w 450778"/>
                    <a:gd name="connsiteY43" fmla="*/ 37598 h 142945"/>
                    <a:gd name="connsiteX44" fmla="*/ 262555 w 450778"/>
                    <a:gd name="connsiteY44" fmla="*/ 30404 h 142945"/>
                    <a:gd name="connsiteX45" fmla="*/ 256560 w 450778"/>
                    <a:gd name="connsiteY45" fmla="*/ 45990 h 142945"/>
                    <a:gd name="connsiteX46" fmla="*/ 257759 w 450778"/>
                    <a:gd name="connsiteY46" fmla="*/ 50785 h 142945"/>
                    <a:gd name="connsiteX47" fmla="*/ 245770 w 450778"/>
                    <a:gd name="connsiteY47" fmla="*/ 75962 h 142945"/>
                    <a:gd name="connsiteX48" fmla="*/ 243373 w 450778"/>
                    <a:gd name="connsiteY48" fmla="*/ 78360 h 142945"/>
                    <a:gd name="connsiteX49" fmla="*/ 243373 w 450778"/>
                    <a:gd name="connsiteY49" fmla="*/ 75962 h 142945"/>
                    <a:gd name="connsiteX50" fmla="*/ 243373 w 450778"/>
                    <a:gd name="connsiteY50" fmla="*/ 39995 h 142945"/>
                    <a:gd name="connsiteX51" fmla="*/ 239776 w 450778"/>
                    <a:gd name="connsiteY51" fmla="*/ 34001 h 142945"/>
                    <a:gd name="connsiteX52" fmla="*/ 237378 w 450778"/>
                    <a:gd name="connsiteY52" fmla="*/ 32802 h 142945"/>
                    <a:gd name="connsiteX53" fmla="*/ 230185 w 450778"/>
                    <a:gd name="connsiteY53" fmla="*/ 37598 h 142945"/>
                    <a:gd name="connsiteX54" fmla="*/ 227787 w 450778"/>
                    <a:gd name="connsiteY54" fmla="*/ 35200 h 142945"/>
                    <a:gd name="connsiteX55" fmla="*/ 208605 w 450778"/>
                    <a:gd name="connsiteY55" fmla="*/ 34001 h 142945"/>
                    <a:gd name="connsiteX56" fmla="*/ 201412 w 450778"/>
                    <a:gd name="connsiteY56" fmla="*/ 43592 h 142945"/>
                    <a:gd name="connsiteX57" fmla="*/ 197815 w 450778"/>
                    <a:gd name="connsiteY57" fmla="*/ 74763 h 142945"/>
                    <a:gd name="connsiteX58" fmla="*/ 194218 w 450778"/>
                    <a:gd name="connsiteY58" fmla="*/ 85553 h 142945"/>
                    <a:gd name="connsiteX59" fmla="*/ 187025 w 450778"/>
                    <a:gd name="connsiteY59" fmla="*/ 84354 h 142945"/>
                    <a:gd name="connsiteX60" fmla="*/ 185826 w 450778"/>
                    <a:gd name="connsiteY60" fmla="*/ 80757 h 142945"/>
                    <a:gd name="connsiteX61" fmla="*/ 184627 w 450778"/>
                    <a:gd name="connsiteY61" fmla="*/ 71166 h 142945"/>
                    <a:gd name="connsiteX62" fmla="*/ 184627 w 450778"/>
                    <a:gd name="connsiteY62" fmla="*/ 39995 h 142945"/>
                    <a:gd name="connsiteX63" fmla="*/ 178633 w 450778"/>
                    <a:gd name="connsiteY63" fmla="*/ 32802 h 142945"/>
                    <a:gd name="connsiteX64" fmla="*/ 175036 w 450778"/>
                    <a:gd name="connsiteY64" fmla="*/ 32802 h 142945"/>
                    <a:gd name="connsiteX65" fmla="*/ 172639 w 450778"/>
                    <a:gd name="connsiteY65" fmla="*/ 35200 h 142945"/>
                    <a:gd name="connsiteX66" fmla="*/ 170241 w 450778"/>
                    <a:gd name="connsiteY66" fmla="*/ 35200 h 142945"/>
                    <a:gd name="connsiteX67" fmla="*/ 160650 w 450778"/>
                    <a:gd name="connsiteY67" fmla="*/ 30404 h 142945"/>
                    <a:gd name="connsiteX68" fmla="*/ 146263 w 450778"/>
                    <a:gd name="connsiteY68" fmla="*/ 37598 h 142945"/>
                    <a:gd name="connsiteX69" fmla="*/ 139070 w 450778"/>
                    <a:gd name="connsiteY69" fmla="*/ 63973 h 142945"/>
                    <a:gd name="connsiteX70" fmla="*/ 135473 w 450778"/>
                    <a:gd name="connsiteY70" fmla="*/ 78360 h 142945"/>
                    <a:gd name="connsiteX71" fmla="*/ 130678 w 450778"/>
                    <a:gd name="connsiteY71" fmla="*/ 84354 h 142945"/>
                    <a:gd name="connsiteX72" fmla="*/ 124683 w 450778"/>
                    <a:gd name="connsiteY72" fmla="*/ 83155 h 142945"/>
                    <a:gd name="connsiteX73" fmla="*/ 122286 w 450778"/>
                    <a:gd name="connsiteY73" fmla="*/ 74763 h 142945"/>
                    <a:gd name="connsiteX74" fmla="*/ 123485 w 450778"/>
                    <a:gd name="connsiteY74" fmla="*/ 32802 h 142945"/>
                    <a:gd name="connsiteX75" fmla="*/ 125882 w 450778"/>
                    <a:gd name="connsiteY75" fmla="*/ 30404 h 142945"/>
                    <a:gd name="connsiteX76" fmla="*/ 137871 w 450778"/>
                    <a:gd name="connsiteY76" fmla="*/ 30404 h 142945"/>
                    <a:gd name="connsiteX77" fmla="*/ 142667 w 450778"/>
                    <a:gd name="connsiteY77" fmla="*/ 25609 h 142945"/>
                    <a:gd name="connsiteX78" fmla="*/ 140269 w 450778"/>
                    <a:gd name="connsiteY78" fmla="*/ 22012 h 142945"/>
                    <a:gd name="connsiteX79" fmla="*/ 127081 w 450778"/>
                    <a:gd name="connsiteY79" fmla="*/ 20813 h 142945"/>
                    <a:gd name="connsiteX80" fmla="*/ 124683 w 450778"/>
                    <a:gd name="connsiteY80" fmla="*/ 18416 h 142945"/>
                    <a:gd name="connsiteX81" fmla="*/ 124683 w 450778"/>
                    <a:gd name="connsiteY81" fmla="*/ 6427 h 142945"/>
                    <a:gd name="connsiteX82" fmla="*/ 122286 w 450778"/>
                    <a:gd name="connsiteY82" fmla="*/ 2830 h 142945"/>
                    <a:gd name="connsiteX83" fmla="*/ 116291 w 450778"/>
                    <a:gd name="connsiteY83" fmla="*/ 432 h 142945"/>
                    <a:gd name="connsiteX84" fmla="*/ 110297 w 450778"/>
                    <a:gd name="connsiteY84" fmla="*/ 5228 h 142945"/>
                    <a:gd name="connsiteX85" fmla="*/ 110297 w 450778"/>
                    <a:gd name="connsiteY85" fmla="*/ 18416 h 142945"/>
                    <a:gd name="connsiteX86" fmla="*/ 107899 w 450778"/>
                    <a:gd name="connsiteY86" fmla="*/ 20813 h 142945"/>
                    <a:gd name="connsiteX87" fmla="*/ 99507 w 450778"/>
                    <a:gd name="connsiteY87" fmla="*/ 20813 h 142945"/>
                    <a:gd name="connsiteX88" fmla="*/ 94711 w 450778"/>
                    <a:gd name="connsiteY88" fmla="*/ 23211 h 142945"/>
                    <a:gd name="connsiteX89" fmla="*/ 93513 w 450778"/>
                    <a:gd name="connsiteY89" fmla="*/ 26808 h 142945"/>
                    <a:gd name="connsiteX90" fmla="*/ 95910 w 450778"/>
                    <a:gd name="connsiteY90" fmla="*/ 30404 h 142945"/>
                    <a:gd name="connsiteX91" fmla="*/ 105501 w 450778"/>
                    <a:gd name="connsiteY91" fmla="*/ 30404 h 142945"/>
                    <a:gd name="connsiteX92" fmla="*/ 107899 w 450778"/>
                    <a:gd name="connsiteY92" fmla="*/ 32802 h 142945"/>
                    <a:gd name="connsiteX93" fmla="*/ 107899 w 450778"/>
                    <a:gd name="connsiteY93" fmla="*/ 59178 h 142945"/>
                    <a:gd name="connsiteX94" fmla="*/ 98308 w 450778"/>
                    <a:gd name="connsiteY94" fmla="*/ 78360 h 142945"/>
                    <a:gd name="connsiteX95" fmla="*/ 97109 w 450778"/>
                    <a:gd name="connsiteY95" fmla="*/ 78360 h 142945"/>
                    <a:gd name="connsiteX96" fmla="*/ 97109 w 450778"/>
                    <a:gd name="connsiteY96" fmla="*/ 73564 h 142945"/>
                    <a:gd name="connsiteX97" fmla="*/ 88717 w 450778"/>
                    <a:gd name="connsiteY97" fmla="*/ 60376 h 142945"/>
                    <a:gd name="connsiteX98" fmla="*/ 79126 w 450778"/>
                    <a:gd name="connsiteY98" fmla="*/ 53183 h 142945"/>
                    <a:gd name="connsiteX99" fmla="*/ 79126 w 450778"/>
                    <a:gd name="connsiteY99" fmla="*/ 49586 h 142945"/>
                    <a:gd name="connsiteX100" fmla="*/ 83922 w 450778"/>
                    <a:gd name="connsiteY100" fmla="*/ 38797 h 142945"/>
                    <a:gd name="connsiteX101" fmla="*/ 77927 w 450778"/>
                    <a:gd name="connsiteY101" fmla="*/ 31603 h 142945"/>
                    <a:gd name="connsiteX102" fmla="*/ 64739 w 450778"/>
                    <a:gd name="connsiteY102" fmla="*/ 38797 h 142945"/>
                    <a:gd name="connsiteX103" fmla="*/ 64739 w 450778"/>
                    <a:gd name="connsiteY103" fmla="*/ 53183 h 142945"/>
                    <a:gd name="connsiteX104" fmla="*/ 64739 w 450778"/>
                    <a:gd name="connsiteY104" fmla="*/ 56780 h 142945"/>
                    <a:gd name="connsiteX105" fmla="*/ 53950 w 450778"/>
                    <a:gd name="connsiteY105" fmla="*/ 75962 h 142945"/>
                    <a:gd name="connsiteX106" fmla="*/ 50353 w 450778"/>
                    <a:gd name="connsiteY106" fmla="*/ 81956 h 142945"/>
                    <a:gd name="connsiteX107" fmla="*/ 46756 w 450778"/>
                    <a:gd name="connsiteY107" fmla="*/ 84354 h 142945"/>
                    <a:gd name="connsiteX108" fmla="*/ 44359 w 450778"/>
                    <a:gd name="connsiteY108" fmla="*/ 80757 h 142945"/>
                    <a:gd name="connsiteX109" fmla="*/ 44359 w 450778"/>
                    <a:gd name="connsiteY109" fmla="*/ 74763 h 142945"/>
                    <a:gd name="connsiteX110" fmla="*/ 45557 w 450778"/>
                    <a:gd name="connsiteY110" fmla="*/ 45990 h 142945"/>
                    <a:gd name="connsiteX111" fmla="*/ 44359 w 450778"/>
                    <a:gd name="connsiteY111" fmla="*/ 38797 h 142945"/>
                    <a:gd name="connsiteX112" fmla="*/ 25176 w 450778"/>
                    <a:gd name="connsiteY112" fmla="*/ 38797 h 142945"/>
                    <a:gd name="connsiteX113" fmla="*/ 19182 w 450778"/>
                    <a:gd name="connsiteY113" fmla="*/ 47189 h 142945"/>
                    <a:gd name="connsiteX114" fmla="*/ 13188 w 450778"/>
                    <a:gd name="connsiteY114" fmla="*/ 63973 h 142945"/>
                    <a:gd name="connsiteX115" fmla="*/ 11989 w 450778"/>
                    <a:gd name="connsiteY115" fmla="*/ 66371 h 142945"/>
                    <a:gd name="connsiteX116" fmla="*/ 11989 w 450778"/>
                    <a:gd name="connsiteY116" fmla="*/ 43592 h 142945"/>
                    <a:gd name="connsiteX117" fmla="*/ 4795 w 450778"/>
                    <a:gd name="connsiteY117" fmla="*/ 35200 h 142945"/>
                    <a:gd name="connsiteX118" fmla="*/ 3597 w 450778"/>
                    <a:gd name="connsiteY118" fmla="*/ 35200 h 142945"/>
                    <a:gd name="connsiteX119" fmla="*/ 0 w 450778"/>
                    <a:gd name="connsiteY119" fmla="*/ 38797 h 142945"/>
                    <a:gd name="connsiteX120" fmla="*/ 0 w 450778"/>
                    <a:gd name="connsiteY120" fmla="*/ 86752 h 142945"/>
                    <a:gd name="connsiteX121" fmla="*/ 0 w 450778"/>
                    <a:gd name="connsiteY121" fmla="*/ 91547 h 142945"/>
                    <a:gd name="connsiteX122" fmla="*/ 9591 w 450778"/>
                    <a:gd name="connsiteY122" fmla="*/ 98741 h 142945"/>
                    <a:gd name="connsiteX123" fmla="*/ 13188 w 450778"/>
                    <a:gd name="connsiteY123" fmla="*/ 95144 h 142945"/>
                    <a:gd name="connsiteX124" fmla="*/ 20381 w 450778"/>
                    <a:gd name="connsiteY124" fmla="*/ 68769 h 142945"/>
                    <a:gd name="connsiteX125" fmla="*/ 32370 w 450778"/>
                    <a:gd name="connsiteY125" fmla="*/ 48388 h 142945"/>
                    <a:gd name="connsiteX126" fmla="*/ 34767 w 450778"/>
                    <a:gd name="connsiteY126" fmla="*/ 47189 h 142945"/>
                    <a:gd name="connsiteX127" fmla="*/ 34767 w 450778"/>
                    <a:gd name="connsiteY127" fmla="*/ 49586 h 142945"/>
                    <a:gd name="connsiteX128" fmla="*/ 34767 w 450778"/>
                    <a:gd name="connsiteY128" fmla="*/ 62774 h 142945"/>
                    <a:gd name="connsiteX129" fmla="*/ 34767 w 450778"/>
                    <a:gd name="connsiteY129" fmla="*/ 84354 h 142945"/>
                    <a:gd name="connsiteX130" fmla="*/ 37165 w 450778"/>
                    <a:gd name="connsiteY130" fmla="*/ 93945 h 142945"/>
                    <a:gd name="connsiteX131" fmla="*/ 47955 w 450778"/>
                    <a:gd name="connsiteY131" fmla="*/ 98741 h 142945"/>
                    <a:gd name="connsiteX132" fmla="*/ 53950 w 450778"/>
                    <a:gd name="connsiteY132" fmla="*/ 95144 h 142945"/>
                    <a:gd name="connsiteX133" fmla="*/ 62342 w 450778"/>
                    <a:gd name="connsiteY133" fmla="*/ 84354 h 142945"/>
                    <a:gd name="connsiteX134" fmla="*/ 74330 w 450778"/>
                    <a:gd name="connsiteY134" fmla="*/ 65172 h 142945"/>
                    <a:gd name="connsiteX135" fmla="*/ 76728 w 450778"/>
                    <a:gd name="connsiteY135" fmla="*/ 63973 h 142945"/>
                    <a:gd name="connsiteX136" fmla="*/ 87518 w 450778"/>
                    <a:gd name="connsiteY136" fmla="*/ 74763 h 142945"/>
                    <a:gd name="connsiteX137" fmla="*/ 88717 w 450778"/>
                    <a:gd name="connsiteY137" fmla="*/ 85553 h 142945"/>
                    <a:gd name="connsiteX138" fmla="*/ 80325 w 450778"/>
                    <a:gd name="connsiteY138" fmla="*/ 89149 h 142945"/>
                    <a:gd name="connsiteX139" fmla="*/ 74330 w 450778"/>
                    <a:gd name="connsiteY139" fmla="*/ 85553 h 142945"/>
                    <a:gd name="connsiteX140" fmla="*/ 67137 w 450778"/>
                    <a:gd name="connsiteY140" fmla="*/ 86752 h 142945"/>
                    <a:gd name="connsiteX141" fmla="*/ 65938 w 450778"/>
                    <a:gd name="connsiteY141" fmla="*/ 89149 h 142945"/>
                    <a:gd name="connsiteX142" fmla="*/ 68336 w 450778"/>
                    <a:gd name="connsiteY142" fmla="*/ 96343 h 142945"/>
                    <a:gd name="connsiteX143" fmla="*/ 79126 w 450778"/>
                    <a:gd name="connsiteY143" fmla="*/ 98741 h 142945"/>
                    <a:gd name="connsiteX144" fmla="*/ 101905 w 450778"/>
                    <a:gd name="connsiteY144" fmla="*/ 91547 h 142945"/>
                    <a:gd name="connsiteX145" fmla="*/ 110297 w 450778"/>
                    <a:gd name="connsiteY145" fmla="*/ 78360 h 142945"/>
                    <a:gd name="connsiteX146" fmla="*/ 111496 w 450778"/>
                    <a:gd name="connsiteY146" fmla="*/ 75962 h 142945"/>
                    <a:gd name="connsiteX147" fmla="*/ 112695 w 450778"/>
                    <a:gd name="connsiteY147" fmla="*/ 79558 h 142945"/>
                    <a:gd name="connsiteX148" fmla="*/ 117490 w 450778"/>
                    <a:gd name="connsiteY148" fmla="*/ 92746 h 142945"/>
                    <a:gd name="connsiteX149" fmla="*/ 135473 w 450778"/>
                    <a:gd name="connsiteY149" fmla="*/ 93945 h 142945"/>
                    <a:gd name="connsiteX150" fmla="*/ 142667 w 450778"/>
                    <a:gd name="connsiteY150" fmla="*/ 84354 h 142945"/>
                    <a:gd name="connsiteX151" fmla="*/ 143866 w 450778"/>
                    <a:gd name="connsiteY151" fmla="*/ 81956 h 142945"/>
                    <a:gd name="connsiteX152" fmla="*/ 159451 w 450778"/>
                    <a:gd name="connsiteY152" fmla="*/ 97542 h 142945"/>
                    <a:gd name="connsiteX153" fmla="*/ 178633 w 450778"/>
                    <a:gd name="connsiteY153" fmla="*/ 85553 h 142945"/>
                    <a:gd name="connsiteX154" fmla="*/ 179832 w 450778"/>
                    <a:gd name="connsiteY154" fmla="*/ 87951 h 142945"/>
                    <a:gd name="connsiteX155" fmla="*/ 194218 w 450778"/>
                    <a:gd name="connsiteY155" fmla="*/ 97542 h 142945"/>
                    <a:gd name="connsiteX156" fmla="*/ 203809 w 450778"/>
                    <a:gd name="connsiteY156" fmla="*/ 90348 h 142945"/>
                    <a:gd name="connsiteX157" fmla="*/ 207406 w 450778"/>
                    <a:gd name="connsiteY157" fmla="*/ 90348 h 142945"/>
                    <a:gd name="connsiteX158" fmla="*/ 218196 w 450778"/>
                    <a:gd name="connsiteY158" fmla="*/ 97542 h 142945"/>
                    <a:gd name="connsiteX159" fmla="*/ 234980 w 450778"/>
                    <a:gd name="connsiteY159" fmla="*/ 90348 h 142945"/>
                    <a:gd name="connsiteX160" fmla="*/ 236179 w 450778"/>
                    <a:gd name="connsiteY160" fmla="*/ 89149 h 142945"/>
                    <a:gd name="connsiteX161" fmla="*/ 234980 w 450778"/>
                    <a:gd name="connsiteY161" fmla="*/ 95144 h 142945"/>
                    <a:gd name="connsiteX162" fmla="*/ 219395 w 450778"/>
                    <a:gd name="connsiteY162" fmla="*/ 109530 h 142945"/>
                    <a:gd name="connsiteX163" fmla="*/ 211003 w 450778"/>
                    <a:gd name="connsiteY163" fmla="*/ 121519 h 142945"/>
                    <a:gd name="connsiteX164" fmla="*/ 220594 w 450778"/>
                    <a:gd name="connsiteY164" fmla="*/ 141900 h 142945"/>
                    <a:gd name="connsiteX165" fmla="*/ 245770 w 450778"/>
                    <a:gd name="connsiteY165" fmla="*/ 128712 h 142945"/>
                    <a:gd name="connsiteX166" fmla="*/ 248168 w 450778"/>
                    <a:gd name="connsiteY166" fmla="*/ 116724 h 142945"/>
                    <a:gd name="connsiteX167" fmla="*/ 248168 w 450778"/>
                    <a:gd name="connsiteY167" fmla="*/ 92746 h 142945"/>
                    <a:gd name="connsiteX168" fmla="*/ 249367 w 450778"/>
                    <a:gd name="connsiteY168" fmla="*/ 87951 h 142945"/>
                    <a:gd name="connsiteX169" fmla="*/ 269748 w 450778"/>
                    <a:gd name="connsiteY169" fmla="*/ 54382 h 142945"/>
                    <a:gd name="connsiteX170" fmla="*/ 279339 w 450778"/>
                    <a:gd name="connsiteY170" fmla="*/ 48388 h 142945"/>
                    <a:gd name="connsiteX171" fmla="*/ 281737 w 450778"/>
                    <a:gd name="connsiteY171" fmla="*/ 51984 h 142945"/>
                    <a:gd name="connsiteX172" fmla="*/ 279339 w 450778"/>
                    <a:gd name="connsiteY172" fmla="*/ 75962 h 142945"/>
                    <a:gd name="connsiteX173" fmla="*/ 284134 w 450778"/>
                    <a:gd name="connsiteY173" fmla="*/ 91547 h 142945"/>
                    <a:gd name="connsiteX174" fmla="*/ 308112 w 450778"/>
                    <a:gd name="connsiteY174" fmla="*/ 91547 h 142945"/>
                    <a:gd name="connsiteX175" fmla="*/ 310510 w 450778"/>
                    <a:gd name="connsiteY175" fmla="*/ 91547 h 142945"/>
                    <a:gd name="connsiteX176" fmla="*/ 332090 w 450778"/>
                    <a:gd name="connsiteY176" fmla="*/ 96343 h 142945"/>
                    <a:gd name="connsiteX177" fmla="*/ 339283 w 450778"/>
                    <a:gd name="connsiteY177" fmla="*/ 89149 h 142945"/>
                    <a:gd name="connsiteX178" fmla="*/ 340482 w 450778"/>
                    <a:gd name="connsiteY178" fmla="*/ 87951 h 142945"/>
                    <a:gd name="connsiteX179" fmla="*/ 352471 w 450778"/>
                    <a:gd name="connsiteY179" fmla="*/ 99939 h 142945"/>
                    <a:gd name="connsiteX180" fmla="*/ 366857 w 450778"/>
                    <a:gd name="connsiteY180" fmla="*/ 91547 h 142945"/>
                    <a:gd name="connsiteX181" fmla="*/ 368056 w 450778"/>
                    <a:gd name="connsiteY181" fmla="*/ 95144 h 142945"/>
                    <a:gd name="connsiteX182" fmla="*/ 371653 w 450778"/>
                    <a:gd name="connsiteY182" fmla="*/ 99939 h 142945"/>
                    <a:gd name="connsiteX183" fmla="*/ 378846 w 450778"/>
                    <a:gd name="connsiteY183" fmla="*/ 99939 h 142945"/>
                    <a:gd name="connsiteX184" fmla="*/ 382443 w 450778"/>
                    <a:gd name="connsiteY184" fmla="*/ 96343 h 142945"/>
                    <a:gd name="connsiteX185" fmla="*/ 382443 w 450778"/>
                    <a:gd name="connsiteY185" fmla="*/ 85553 h 142945"/>
                    <a:gd name="connsiteX186" fmla="*/ 390835 w 450778"/>
                    <a:gd name="connsiteY186" fmla="*/ 55581 h 142945"/>
                    <a:gd name="connsiteX187" fmla="*/ 392034 w 450778"/>
                    <a:gd name="connsiteY187" fmla="*/ 54382 h 142945"/>
                    <a:gd name="connsiteX188" fmla="*/ 393232 w 450778"/>
                    <a:gd name="connsiteY188" fmla="*/ 56780 h 142945"/>
                    <a:gd name="connsiteX189" fmla="*/ 394431 w 450778"/>
                    <a:gd name="connsiteY189" fmla="*/ 77161 h 142945"/>
                    <a:gd name="connsiteX190" fmla="*/ 396829 w 450778"/>
                    <a:gd name="connsiteY190" fmla="*/ 90348 h 142945"/>
                    <a:gd name="connsiteX191" fmla="*/ 405221 w 450778"/>
                    <a:gd name="connsiteY191" fmla="*/ 96343 h 142945"/>
                    <a:gd name="connsiteX192" fmla="*/ 410017 w 450778"/>
                    <a:gd name="connsiteY192" fmla="*/ 91547 h 142945"/>
                    <a:gd name="connsiteX193" fmla="*/ 418409 w 450778"/>
                    <a:gd name="connsiteY193" fmla="*/ 55581 h 142945"/>
                    <a:gd name="connsiteX194" fmla="*/ 419608 w 450778"/>
                    <a:gd name="connsiteY194" fmla="*/ 53183 h 142945"/>
                    <a:gd name="connsiteX195" fmla="*/ 419608 w 450778"/>
                    <a:gd name="connsiteY195" fmla="*/ 53183 h 142945"/>
                    <a:gd name="connsiteX196" fmla="*/ 419608 w 450778"/>
                    <a:gd name="connsiteY196" fmla="*/ 57979 h 142945"/>
                    <a:gd name="connsiteX197" fmla="*/ 420807 w 450778"/>
                    <a:gd name="connsiteY197" fmla="*/ 81956 h 142945"/>
                    <a:gd name="connsiteX198" fmla="*/ 428000 w 450778"/>
                    <a:gd name="connsiteY198" fmla="*/ 96343 h 142945"/>
                    <a:gd name="connsiteX199" fmla="*/ 447182 w 450778"/>
                    <a:gd name="connsiteY199" fmla="*/ 92746 h 142945"/>
                    <a:gd name="connsiteX200" fmla="*/ 450779 w 450778"/>
                    <a:gd name="connsiteY200" fmla="*/ 80757 h 142945"/>
                    <a:gd name="connsiteX201" fmla="*/ 443585 w 450778"/>
                    <a:gd name="connsiteY201" fmla="*/ 74763 h 142945"/>
                    <a:gd name="connsiteX202" fmla="*/ 170241 w 450778"/>
                    <a:gd name="connsiteY202" fmla="*/ 61575 h 142945"/>
                    <a:gd name="connsiteX203" fmla="*/ 167843 w 450778"/>
                    <a:gd name="connsiteY203" fmla="*/ 75962 h 142945"/>
                    <a:gd name="connsiteX204" fmla="*/ 163048 w 450778"/>
                    <a:gd name="connsiteY204" fmla="*/ 84354 h 142945"/>
                    <a:gd name="connsiteX205" fmla="*/ 151059 w 450778"/>
                    <a:gd name="connsiteY205" fmla="*/ 83155 h 142945"/>
                    <a:gd name="connsiteX206" fmla="*/ 148661 w 450778"/>
                    <a:gd name="connsiteY206" fmla="*/ 68769 h 142945"/>
                    <a:gd name="connsiteX207" fmla="*/ 149860 w 450778"/>
                    <a:gd name="connsiteY207" fmla="*/ 53183 h 142945"/>
                    <a:gd name="connsiteX208" fmla="*/ 153457 w 450778"/>
                    <a:gd name="connsiteY208" fmla="*/ 44791 h 142945"/>
                    <a:gd name="connsiteX209" fmla="*/ 166644 w 450778"/>
                    <a:gd name="connsiteY209" fmla="*/ 45990 h 142945"/>
                    <a:gd name="connsiteX210" fmla="*/ 170241 w 450778"/>
                    <a:gd name="connsiteY210" fmla="*/ 61575 h 142945"/>
                    <a:gd name="connsiteX211" fmla="*/ 225389 w 450778"/>
                    <a:gd name="connsiteY211" fmla="*/ 80757 h 142945"/>
                    <a:gd name="connsiteX212" fmla="*/ 220594 w 450778"/>
                    <a:gd name="connsiteY212" fmla="*/ 86752 h 142945"/>
                    <a:gd name="connsiteX213" fmla="*/ 212202 w 450778"/>
                    <a:gd name="connsiteY213" fmla="*/ 85553 h 142945"/>
                    <a:gd name="connsiteX214" fmla="*/ 209804 w 450778"/>
                    <a:gd name="connsiteY214" fmla="*/ 78360 h 142945"/>
                    <a:gd name="connsiteX215" fmla="*/ 211003 w 450778"/>
                    <a:gd name="connsiteY215" fmla="*/ 50785 h 142945"/>
                    <a:gd name="connsiteX216" fmla="*/ 214599 w 450778"/>
                    <a:gd name="connsiteY216" fmla="*/ 43592 h 142945"/>
                    <a:gd name="connsiteX217" fmla="*/ 226588 w 450778"/>
                    <a:gd name="connsiteY217" fmla="*/ 45990 h 142945"/>
                    <a:gd name="connsiteX218" fmla="*/ 228986 w 450778"/>
                    <a:gd name="connsiteY218" fmla="*/ 59178 h 142945"/>
                    <a:gd name="connsiteX219" fmla="*/ 225389 w 450778"/>
                    <a:gd name="connsiteY219" fmla="*/ 80757 h 142945"/>
                    <a:gd name="connsiteX220" fmla="*/ 230185 w 450778"/>
                    <a:gd name="connsiteY220" fmla="*/ 109530 h 142945"/>
                    <a:gd name="connsiteX221" fmla="*/ 228986 w 450778"/>
                    <a:gd name="connsiteY221" fmla="*/ 123917 h 142945"/>
                    <a:gd name="connsiteX222" fmla="*/ 226588 w 450778"/>
                    <a:gd name="connsiteY222" fmla="*/ 131110 h 142945"/>
                    <a:gd name="connsiteX223" fmla="*/ 219395 w 450778"/>
                    <a:gd name="connsiteY223" fmla="*/ 135906 h 142945"/>
                    <a:gd name="connsiteX224" fmla="*/ 212202 w 450778"/>
                    <a:gd name="connsiteY224" fmla="*/ 129911 h 142945"/>
                    <a:gd name="connsiteX225" fmla="*/ 215798 w 450778"/>
                    <a:gd name="connsiteY225" fmla="*/ 119121 h 142945"/>
                    <a:gd name="connsiteX226" fmla="*/ 228986 w 450778"/>
                    <a:gd name="connsiteY226" fmla="*/ 103536 h 142945"/>
                    <a:gd name="connsiteX227" fmla="*/ 230185 w 450778"/>
                    <a:gd name="connsiteY227" fmla="*/ 102337 h 142945"/>
                    <a:gd name="connsiteX228" fmla="*/ 230185 w 450778"/>
                    <a:gd name="connsiteY228" fmla="*/ 103536 h 142945"/>
                    <a:gd name="connsiteX229" fmla="*/ 230185 w 450778"/>
                    <a:gd name="connsiteY229" fmla="*/ 109530 h 142945"/>
                    <a:gd name="connsiteX230" fmla="*/ 330891 w 450778"/>
                    <a:gd name="connsiteY230" fmla="*/ 77161 h 142945"/>
                    <a:gd name="connsiteX231" fmla="*/ 326095 w 450778"/>
                    <a:gd name="connsiteY231" fmla="*/ 85553 h 142945"/>
                    <a:gd name="connsiteX232" fmla="*/ 315305 w 450778"/>
                    <a:gd name="connsiteY232" fmla="*/ 84354 h 142945"/>
                    <a:gd name="connsiteX233" fmla="*/ 312908 w 450778"/>
                    <a:gd name="connsiteY233" fmla="*/ 72365 h 142945"/>
                    <a:gd name="connsiteX234" fmla="*/ 312908 w 450778"/>
                    <a:gd name="connsiteY234" fmla="*/ 67570 h 142945"/>
                    <a:gd name="connsiteX235" fmla="*/ 315305 w 450778"/>
                    <a:gd name="connsiteY235" fmla="*/ 50785 h 142945"/>
                    <a:gd name="connsiteX236" fmla="*/ 317703 w 450778"/>
                    <a:gd name="connsiteY236" fmla="*/ 45990 h 142945"/>
                    <a:gd name="connsiteX237" fmla="*/ 330891 w 450778"/>
                    <a:gd name="connsiteY237" fmla="*/ 47189 h 142945"/>
                    <a:gd name="connsiteX238" fmla="*/ 333288 w 450778"/>
                    <a:gd name="connsiteY238" fmla="*/ 55581 h 142945"/>
                    <a:gd name="connsiteX239" fmla="*/ 330891 w 450778"/>
                    <a:gd name="connsiteY239" fmla="*/ 77161 h 142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</a:cxnLst>
                  <a:rect l="l" t="t" r="r" b="b"/>
                  <a:pathLst>
                    <a:path w="450778" h="142945">
                      <a:moveTo>
                        <a:pt x="443585" y="74763"/>
                      </a:moveTo>
                      <a:cubicBezTo>
                        <a:pt x="442387" y="73564"/>
                        <a:pt x="441188" y="73564"/>
                        <a:pt x="439989" y="74763"/>
                      </a:cubicBezTo>
                      <a:cubicBezTo>
                        <a:pt x="438790" y="75962"/>
                        <a:pt x="438790" y="77161"/>
                        <a:pt x="438790" y="78360"/>
                      </a:cubicBezTo>
                      <a:cubicBezTo>
                        <a:pt x="437591" y="80757"/>
                        <a:pt x="437591" y="83155"/>
                        <a:pt x="436392" y="85553"/>
                      </a:cubicBezTo>
                      <a:cubicBezTo>
                        <a:pt x="433994" y="89149"/>
                        <a:pt x="431597" y="89149"/>
                        <a:pt x="429199" y="85553"/>
                      </a:cubicBezTo>
                      <a:cubicBezTo>
                        <a:pt x="428000" y="83155"/>
                        <a:pt x="426801" y="80757"/>
                        <a:pt x="426801" y="77161"/>
                      </a:cubicBezTo>
                      <a:cubicBezTo>
                        <a:pt x="425602" y="66371"/>
                        <a:pt x="425602" y="55581"/>
                        <a:pt x="426801" y="45990"/>
                      </a:cubicBezTo>
                      <a:cubicBezTo>
                        <a:pt x="426801" y="38797"/>
                        <a:pt x="425602" y="37598"/>
                        <a:pt x="419608" y="34001"/>
                      </a:cubicBezTo>
                      <a:cubicBezTo>
                        <a:pt x="418409" y="34001"/>
                        <a:pt x="418409" y="34001"/>
                        <a:pt x="417210" y="32802"/>
                      </a:cubicBezTo>
                      <a:cubicBezTo>
                        <a:pt x="413613" y="31603"/>
                        <a:pt x="411216" y="32802"/>
                        <a:pt x="408818" y="36399"/>
                      </a:cubicBezTo>
                      <a:cubicBezTo>
                        <a:pt x="405221" y="45990"/>
                        <a:pt x="401625" y="55581"/>
                        <a:pt x="400426" y="65172"/>
                      </a:cubicBezTo>
                      <a:cubicBezTo>
                        <a:pt x="400426" y="65172"/>
                        <a:pt x="400426" y="66371"/>
                        <a:pt x="399227" y="66371"/>
                      </a:cubicBezTo>
                      <a:cubicBezTo>
                        <a:pt x="399227" y="65172"/>
                        <a:pt x="399227" y="63973"/>
                        <a:pt x="399227" y="61575"/>
                      </a:cubicBezTo>
                      <a:cubicBezTo>
                        <a:pt x="399227" y="54382"/>
                        <a:pt x="398028" y="47189"/>
                        <a:pt x="398028" y="41194"/>
                      </a:cubicBezTo>
                      <a:cubicBezTo>
                        <a:pt x="398028" y="37598"/>
                        <a:pt x="396829" y="35200"/>
                        <a:pt x="393232" y="32802"/>
                      </a:cubicBezTo>
                      <a:cubicBezTo>
                        <a:pt x="392034" y="31603"/>
                        <a:pt x="389636" y="31603"/>
                        <a:pt x="388437" y="31603"/>
                      </a:cubicBezTo>
                      <a:cubicBezTo>
                        <a:pt x="386039" y="31603"/>
                        <a:pt x="383641" y="31603"/>
                        <a:pt x="382443" y="34001"/>
                      </a:cubicBezTo>
                      <a:cubicBezTo>
                        <a:pt x="381244" y="35200"/>
                        <a:pt x="381244" y="37598"/>
                        <a:pt x="380045" y="38797"/>
                      </a:cubicBezTo>
                      <a:cubicBezTo>
                        <a:pt x="377647" y="43592"/>
                        <a:pt x="376448" y="48388"/>
                        <a:pt x="375249" y="54382"/>
                      </a:cubicBezTo>
                      <a:cubicBezTo>
                        <a:pt x="375249" y="55581"/>
                        <a:pt x="375249" y="55581"/>
                        <a:pt x="374050" y="56780"/>
                      </a:cubicBezTo>
                      <a:cubicBezTo>
                        <a:pt x="374050" y="50785"/>
                        <a:pt x="374050" y="45990"/>
                        <a:pt x="374050" y="41194"/>
                      </a:cubicBezTo>
                      <a:cubicBezTo>
                        <a:pt x="374050" y="34001"/>
                        <a:pt x="375249" y="34001"/>
                        <a:pt x="366857" y="32802"/>
                      </a:cubicBezTo>
                      <a:cubicBezTo>
                        <a:pt x="362062" y="31603"/>
                        <a:pt x="362062" y="32802"/>
                        <a:pt x="362062" y="37598"/>
                      </a:cubicBezTo>
                      <a:cubicBezTo>
                        <a:pt x="362062" y="48388"/>
                        <a:pt x="362062" y="60376"/>
                        <a:pt x="362062" y="71166"/>
                      </a:cubicBezTo>
                      <a:cubicBezTo>
                        <a:pt x="362062" y="77161"/>
                        <a:pt x="359664" y="81956"/>
                        <a:pt x="356067" y="85553"/>
                      </a:cubicBezTo>
                      <a:cubicBezTo>
                        <a:pt x="353669" y="89149"/>
                        <a:pt x="348874" y="87951"/>
                        <a:pt x="347675" y="84354"/>
                      </a:cubicBezTo>
                      <a:cubicBezTo>
                        <a:pt x="346476" y="81956"/>
                        <a:pt x="346476" y="79558"/>
                        <a:pt x="346476" y="78360"/>
                      </a:cubicBezTo>
                      <a:cubicBezTo>
                        <a:pt x="345277" y="66371"/>
                        <a:pt x="346476" y="54382"/>
                        <a:pt x="346476" y="42393"/>
                      </a:cubicBezTo>
                      <a:cubicBezTo>
                        <a:pt x="346476" y="36399"/>
                        <a:pt x="346476" y="35200"/>
                        <a:pt x="340482" y="34001"/>
                      </a:cubicBezTo>
                      <a:cubicBezTo>
                        <a:pt x="339283" y="34001"/>
                        <a:pt x="338084" y="34001"/>
                        <a:pt x="336885" y="34001"/>
                      </a:cubicBezTo>
                      <a:cubicBezTo>
                        <a:pt x="335686" y="34001"/>
                        <a:pt x="334487" y="35200"/>
                        <a:pt x="333288" y="36399"/>
                      </a:cubicBezTo>
                      <a:cubicBezTo>
                        <a:pt x="333288" y="38797"/>
                        <a:pt x="332090" y="37598"/>
                        <a:pt x="330891" y="36399"/>
                      </a:cubicBezTo>
                      <a:cubicBezTo>
                        <a:pt x="323697" y="29206"/>
                        <a:pt x="314106" y="30404"/>
                        <a:pt x="308112" y="37598"/>
                      </a:cubicBezTo>
                      <a:cubicBezTo>
                        <a:pt x="305714" y="39995"/>
                        <a:pt x="304515" y="42393"/>
                        <a:pt x="303316" y="44791"/>
                      </a:cubicBezTo>
                      <a:cubicBezTo>
                        <a:pt x="298521" y="55581"/>
                        <a:pt x="298521" y="65172"/>
                        <a:pt x="299720" y="75962"/>
                      </a:cubicBezTo>
                      <a:cubicBezTo>
                        <a:pt x="299720" y="79558"/>
                        <a:pt x="298521" y="81956"/>
                        <a:pt x="297322" y="85553"/>
                      </a:cubicBezTo>
                      <a:cubicBezTo>
                        <a:pt x="294924" y="87951"/>
                        <a:pt x="291328" y="87951"/>
                        <a:pt x="288930" y="85553"/>
                      </a:cubicBezTo>
                      <a:cubicBezTo>
                        <a:pt x="287731" y="83155"/>
                        <a:pt x="286532" y="80757"/>
                        <a:pt x="286532" y="78360"/>
                      </a:cubicBezTo>
                      <a:cubicBezTo>
                        <a:pt x="285333" y="71166"/>
                        <a:pt x="285333" y="62774"/>
                        <a:pt x="287731" y="55581"/>
                      </a:cubicBezTo>
                      <a:cubicBezTo>
                        <a:pt x="288930" y="51984"/>
                        <a:pt x="290129" y="48388"/>
                        <a:pt x="290129" y="44791"/>
                      </a:cubicBezTo>
                      <a:cubicBezTo>
                        <a:pt x="290129" y="42393"/>
                        <a:pt x="290129" y="39995"/>
                        <a:pt x="287731" y="38797"/>
                      </a:cubicBezTo>
                      <a:cubicBezTo>
                        <a:pt x="285333" y="37598"/>
                        <a:pt x="284134" y="37598"/>
                        <a:pt x="281737" y="37598"/>
                      </a:cubicBezTo>
                      <a:cubicBezTo>
                        <a:pt x="278140" y="37598"/>
                        <a:pt x="275742" y="38797"/>
                        <a:pt x="272146" y="39995"/>
                      </a:cubicBezTo>
                      <a:cubicBezTo>
                        <a:pt x="269748" y="39995"/>
                        <a:pt x="268549" y="39995"/>
                        <a:pt x="269748" y="37598"/>
                      </a:cubicBezTo>
                      <a:cubicBezTo>
                        <a:pt x="269748" y="32802"/>
                        <a:pt x="267350" y="30404"/>
                        <a:pt x="262555" y="30404"/>
                      </a:cubicBezTo>
                      <a:cubicBezTo>
                        <a:pt x="255361" y="31603"/>
                        <a:pt x="251765" y="41194"/>
                        <a:pt x="256560" y="45990"/>
                      </a:cubicBezTo>
                      <a:cubicBezTo>
                        <a:pt x="257759" y="47189"/>
                        <a:pt x="257759" y="49586"/>
                        <a:pt x="257759" y="50785"/>
                      </a:cubicBezTo>
                      <a:cubicBezTo>
                        <a:pt x="255361" y="60376"/>
                        <a:pt x="250566" y="68769"/>
                        <a:pt x="245770" y="75962"/>
                      </a:cubicBezTo>
                      <a:cubicBezTo>
                        <a:pt x="245770" y="77161"/>
                        <a:pt x="244571" y="78360"/>
                        <a:pt x="243373" y="78360"/>
                      </a:cubicBezTo>
                      <a:cubicBezTo>
                        <a:pt x="242174" y="78360"/>
                        <a:pt x="243373" y="77161"/>
                        <a:pt x="243373" y="75962"/>
                      </a:cubicBezTo>
                      <a:cubicBezTo>
                        <a:pt x="243373" y="63973"/>
                        <a:pt x="243373" y="51984"/>
                        <a:pt x="243373" y="39995"/>
                      </a:cubicBezTo>
                      <a:cubicBezTo>
                        <a:pt x="243373" y="36399"/>
                        <a:pt x="243373" y="35200"/>
                        <a:pt x="239776" y="34001"/>
                      </a:cubicBezTo>
                      <a:cubicBezTo>
                        <a:pt x="238577" y="34001"/>
                        <a:pt x="238577" y="34001"/>
                        <a:pt x="237378" y="32802"/>
                      </a:cubicBezTo>
                      <a:cubicBezTo>
                        <a:pt x="232583" y="31603"/>
                        <a:pt x="232583" y="32802"/>
                        <a:pt x="230185" y="37598"/>
                      </a:cubicBezTo>
                      <a:cubicBezTo>
                        <a:pt x="228986" y="36399"/>
                        <a:pt x="228986" y="36399"/>
                        <a:pt x="227787" y="35200"/>
                      </a:cubicBezTo>
                      <a:cubicBezTo>
                        <a:pt x="221793" y="29206"/>
                        <a:pt x="214599" y="29206"/>
                        <a:pt x="208605" y="34001"/>
                      </a:cubicBezTo>
                      <a:cubicBezTo>
                        <a:pt x="205008" y="36399"/>
                        <a:pt x="202611" y="39995"/>
                        <a:pt x="201412" y="43592"/>
                      </a:cubicBezTo>
                      <a:cubicBezTo>
                        <a:pt x="196616" y="53183"/>
                        <a:pt x="196616" y="63973"/>
                        <a:pt x="197815" y="74763"/>
                      </a:cubicBezTo>
                      <a:cubicBezTo>
                        <a:pt x="197815" y="79558"/>
                        <a:pt x="196616" y="83155"/>
                        <a:pt x="194218" y="85553"/>
                      </a:cubicBezTo>
                      <a:cubicBezTo>
                        <a:pt x="191821" y="87951"/>
                        <a:pt x="189423" y="86752"/>
                        <a:pt x="187025" y="84354"/>
                      </a:cubicBezTo>
                      <a:cubicBezTo>
                        <a:pt x="185826" y="83155"/>
                        <a:pt x="185826" y="81956"/>
                        <a:pt x="185826" y="80757"/>
                      </a:cubicBezTo>
                      <a:cubicBezTo>
                        <a:pt x="184627" y="77161"/>
                        <a:pt x="184627" y="74763"/>
                        <a:pt x="184627" y="71166"/>
                      </a:cubicBezTo>
                      <a:cubicBezTo>
                        <a:pt x="184627" y="60376"/>
                        <a:pt x="184627" y="50785"/>
                        <a:pt x="184627" y="39995"/>
                      </a:cubicBezTo>
                      <a:cubicBezTo>
                        <a:pt x="184627" y="35200"/>
                        <a:pt x="183429" y="34001"/>
                        <a:pt x="178633" y="32802"/>
                      </a:cubicBezTo>
                      <a:cubicBezTo>
                        <a:pt x="177434" y="32802"/>
                        <a:pt x="176235" y="32802"/>
                        <a:pt x="175036" y="32802"/>
                      </a:cubicBezTo>
                      <a:cubicBezTo>
                        <a:pt x="173838" y="32802"/>
                        <a:pt x="172639" y="34001"/>
                        <a:pt x="172639" y="35200"/>
                      </a:cubicBezTo>
                      <a:cubicBezTo>
                        <a:pt x="172639" y="37598"/>
                        <a:pt x="171440" y="36399"/>
                        <a:pt x="170241" y="35200"/>
                      </a:cubicBezTo>
                      <a:cubicBezTo>
                        <a:pt x="167843" y="32802"/>
                        <a:pt x="164246" y="30404"/>
                        <a:pt x="160650" y="30404"/>
                      </a:cubicBezTo>
                      <a:cubicBezTo>
                        <a:pt x="154655" y="30404"/>
                        <a:pt x="149860" y="32802"/>
                        <a:pt x="146263" y="37598"/>
                      </a:cubicBezTo>
                      <a:cubicBezTo>
                        <a:pt x="140269" y="44791"/>
                        <a:pt x="139070" y="54382"/>
                        <a:pt x="139070" y="63973"/>
                      </a:cubicBezTo>
                      <a:cubicBezTo>
                        <a:pt x="139070" y="68769"/>
                        <a:pt x="137871" y="73564"/>
                        <a:pt x="135473" y="78360"/>
                      </a:cubicBezTo>
                      <a:cubicBezTo>
                        <a:pt x="134274" y="80757"/>
                        <a:pt x="133076" y="83155"/>
                        <a:pt x="130678" y="84354"/>
                      </a:cubicBezTo>
                      <a:cubicBezTo>
                        <a:pt x="128280" y="86752"/>
                        <a:pt x="125882" y="85553"/>
                        <a:pt x="124683" y="83155"/>
                      </a:cubicBezTo>
                      <a:cubicBezTo>
                        <a:pt x="123485" y="80757"/>
                        <a:pt x="122286" y="77161"/>
                        <a:pt x="122286" y="74763"/>
                      </a:cubicBezTo>
                      <a:cubicBezTo>
                        <a:pt x="122286" y="60376"/>
                        <a:pt x="122286" y="47189"/>
                        <a:pt x="123485" y="32802"/>
                      </a:cubicBezTo>
                      <a:cubicBezTo>
                        <a:pt x="123485" y="31603"/>
                        <a:pt x="124683" y="30404"/>
                        <a:pt x="125882" y="30404"/>
                      </a:cubicBezTo>
                      <a:cubicBezTo>
                        <a:pt x="129479" y="30404"/>
                        <a:pt x="134274" y="30404"/>
                        <a:pt x="137871" y="30404"/>
                      </a:cubicBezTo>
                      <a:cubicBezTo>
                        <a:pt x="141468" y="30404"/>
                        <a:pt x="142667" y="29206"/>
                        <a:pt x="142667" y="25609"/>
                      </a:cubicBezTo>
                      <a:cubicBezTo>
                        <a:pt x="142667" y="23211"/>
                        <a:pt x="142667" y="22012"/>
                        <a:pt x="140269" y="22012"/>
                      </a:cubicBezTo>
                      <a:cubicBezTo>
                        <a:pt x="135473" y="22012"/>
                        <a:pt x="131877" y="20813"/>
                        <a:pt x="127081" y="20813"/>
                      </a:cubicBezTo>
                      <a:cubicBezTo>
                        <a:pt x="124683" y="20813"/>
                        <a:pt x="124683" y="19614"/>
                        <a:pt x="124683" y="18416"/>
                      </a:cubicBezTo>
                      <a:cubicBezTo>
                        <a:pt x="124683" y="14819"/>
                        <a:pt x="124683" y="10023"/>
                        <a:pt x="124683" y="6427"/>
                      </a:cubicBezTo>
                      <a:cubicBezTo>
                        <a:pt x="124683" y="4029"/>
                        <a:pt x="123485" y="2830"/>
                        <a:pt x="122286" y="2830"/>
                      </a:cubicBezTo>
                      <a:cubicBezTo>
                        <a:pt x="119888" y="1631"/>
                        <a:pt x="117490" y="1631"/>
                        <a:pt x="116291" y="432"/>
                      </a:cubicBezTo>
                      <a:cubicBezTo>
                        <a:pt x="112695" y="-766"/>
                        <a:pt x="111496" y="432"/>
                        <a:pt x="110297" y="5228"/>
                      </a:cubicBezTo>
                      <a:cubicBezTo>
                        <a:pt x="110297" y="8825"/>
                        <a:pt x="110297" y="13620"/>
                        <a:pt x="110297" y="18416"/>
                      </a:cubicBezTo>
                      <a:cubicBezTo>
                        <a:pt x="110297" y="20813"/>
                        <a:pt x="109098" y="20813"/>
                        <a:pt x="107899" y="20813"/>
                      </a:cubicBezTo>
                      <a:cubicBezTo>
                        <a:pt x="105501" y="20813"/>
                        <a:pt x="101905" y="20813"/>
                        <a:pt x="99507" y="20813"/>
                      </a:cubicBezTo>
                      <a:cubicBezTo>
                        <a:pt x="97109" y="20813"/>
                        <a:pt x="95910" y="22012"/>
                        <a:pt x="94711" y="23211"/>
                      </a:cubicBezTo>
                      <a:cubicBezTo>
                        <a:pt x="94711" y="24410"/>
                        <a:pt x="93513" y="25609"/>
                        <a:pt x="93513" y="26808"/>
                      </a:cubicBezTo>
                      <a:cubicBezTo>
                        <a:pt x="93513" y="29206"/>
                        <a:pt x="94711" y="30404"/>
                        <a:pt x="95910" y="30404"/>
                      </a:cubicBezTo>
                      <a:cubicBezTo>
                        <a:pt x="99507" y="30404"/>
                        <a:pt x="101905" y="30404"/>
                        <a:pt x="105501" y="30404"/>
                      </a:cubicBezTo>
                      <a:cubicBezTo>
                        <a:pt x="107899" y="30404"/>
                        <a:pt x="107899" y="31603"/>
                        <a:pt x="107899" y="32802"/>
                      </a:cubicBezTo>
                      <a:cubicBezTo>
                        <a:pt x="107899" y="41194"/>
                        <a:pt x="107899" y="50785"/>
                        <a:pt x="107899" y="59178"/>
                      </a:cubicBezTo>
                      <a:cubicBezTo>
                        <a:pt x="107899" y="66371"/>
                        <a:pt x="104302" y="73564"/>
                        <a:pt x="98308" y="78360"/>
                      </a:cubicBezTo>
                      <a:cubicBezTo>
                        <a:pt x="98308" y="78360"/>
                        <a:pt x="98308" y="78360"/>
                        <a:pt x="97109" y="78360"/>
                      </a:cubicBezTo>
                      <a:cubicBezTo>
                        <a:pt x="97109" y="77161"/>
                        <a:pt x="97109" y="74763"/>
                        <a:pt x="97109" y="73564"/>
                      </a:cubicBezTo>
                      <a:cubicBezTo>
                        <a:pt x="95910" y="67570"/>
                        <a:pt x="92314" y="63973"/>
                        <a:pt x="88717" y="60376"/>
                      </a:cubicBezTo>
                      <a:cubicBezTo>
                        <a:pt x="85120" y="57979"/>
                        <a:pt x="82723" y="55581"/>
                        <a:pt x="79126" y="53183"/>
                      </a:cubicBezTo>
                      <a:cubicBezTo>
                        <a:pt x="76728" y="51984"/>
                        <a:pt x="76728" y="50785"/>
                        <a:pt x="79126" y="49586"/>
                      </a:cubicBezTo>
                      <a:cubicBezTo>
                        <a:pt x="81524" y="45990"/>
                        <a:pt x="83922" y="43592"/>
                        <a:pt x="83922" y="38797"/>
                      </a:cubicBezTo>
                      <a:cubicBezTo>
                        <a:pt x="85120" y="34001"/>
                        <a:pt x="82723" y="31603"/>
                        <a:pt x="77927" y="31603"/>
                      </a:cubicBezTo>
                      <a:cubicBezTo>
                        <a:pt x="71933" y="31603"/>
                        <a:pt x="68336" y="34001"/>
                        <a:pt x="64739" y="38797"/>
                      </a:cubicBezTo>
                      <a:cubicBezTo>
                        <a:pt x="62342" y="43592"/>
                        <a:pt x="61143" y="48388"/>
                        <a:pt x="64739" y="53183"/>
                      </a:cubicBezTo>
                      <a:cubicBezTo>
                        <a:pt x="65938" y="54382"/>
                        <a:pt x="65938" y="55581"/>
                        <a:pt x="64739" y="56780"/>
                      </a:cubicBezTo>
                      <a:cubicBezTo>
                        <a:pt x="61143" y="62774"/>
                        <a:pt x="57546" y="69967"/>
                        <a:pt x="53950" y="75962"/>
                      </a:cubicBezTo>
                      <a:cubicBezTo>
                        <a:pt x="52751" y="78360"/>
                        <a:pt x="51552" y="79558"/>
                        <a:pt x="50353" y="81956"/>
                      </a:cubicBezTo>
                      <a:cubicBezTo>
                        <a:pt x="49154" y="83155"/>
                        <a:pt x="47955" y="84354"/>
                        <a:pt x="46756" y="84354"/>
                      </a:cubicBezTo>
                      <a:cubicBezTo>
                        <a:pt x="45557" y="84354"/>
                        <a:pt x="45557" y="81956"/>
                        <a:pt x="44359" y="80757"/>
                      </a:cubicBezTo>
                      <a:cubicBezTo>
                        <a:pt x="44359" y="78360"/>
                        <a:pt x="44359" y="77161"/>
                        <a:pt x="44359" y="74763"/>
                      </a:cubicBezTo>
                      <a:cubicBezTo>
                        <a:pt x="44359" y="65172"/>
                        <a:pt x="44359" y="55581"/>
                        <a:pt x="45557" y="45990"/>
                      </a:cubicBezTo>
                      <a:cubicBezTo>
                        <a:pt x="45557" y="43592"/>
                        <a:pt x="45557" y="41194"/>
                        <a:pt x="44359" y="38797"/>
                      </a:cubicBezTo>
                      <a:cubicBezTo>
                        <a:pt x="37165" y="32802"/>
                        <a:pt x="31171" y="31603"/>
                        <a:pt x="25176" y="38797"/>
                      </a:cubicBezTo>
                      <a:cubicBezTo>
                        <a:pt x="22779" y="41194"/>
                        <a:pt x="21580" y="44791"/>
                        <a:pt x="19182" y="47189"/>
                      </a:cubicBezTo>
                      <a:cubicBezTo>
                        <a:pt x="16784" y="51984"/>
                        <a:pt x="14387" y="57979"/>
                        <a:pt x="13188" y="63973"/>
                      </a:cubicBezTo>
                      <a:cubicBezTo>
                        <a:pt x="13188" y="65172"/>
                        <a:pt x="13188" y="65172"/>
                        <a:pt x="11989" y="66371"/>
                      </a:cubicBezTo>
                      <a:cubicBezTo>
                        <a:pt x="11989" y="57979"/>
                        <a:pt x="11989" y="50785"/>
                        <a:pt x="11989" y="43592"/>
                      </a:cubicBezTo>
                      <a:cubicBezTo>
                        <a:pt x="11989" y="37598"/>
                        <a:pt x="11989" y="36399"/>
                        <a:pt x="4795" y="35200"/>
                      </a:cubicBezTo>
                      <a:cubicBezTo>
                        <a:pt x="4795" y="35200"/>
                        <a:pt x="3597" y="35200"/>
                        <a:pt x="3597" y="35200"/>
                      </a:cubicBezTo>
                      <a:cubicBezTo>
                        <a:pt x="0" y="35200"/>
                        <a:pt x="0" y="35200"/>
                        <a:pt x="0" y="38797"/>
                      </a:cubicBezTo>
                      <a:cubicBezTo>
                        <a:pt x="0" y="54382"/>
                        <a:pt x="0" y="69967"/>
                        <a:pt x="0" y="86752"/>
                      </a:cubicBezTo>
                      <a:cubicBezTo>
                        <a:pt x="0" y="87951"/>
                        <a:pt x="0" y="90348"/>
                        <a:pt x="0" y="91547"/>
                      </a:cubicBezTo>
                      <a:cubicBezTo>
                        <a:pt x="1199" y="97542"/>
                        <a:pt x="3597" y="98741"/>
                        <a:pt x="9591" y="98741"/>
                      </a:cubicBezTo>
                      <a:cubicBezTo>
                        <a:pt x="11989" y="98741"/>
                        <a:pt x="13188" y="97542"/>
                        <a:pt x="13188" y="95144"/>
                      </a:cubicBezTo>
                      <a:cubicBezTo>
                        <a:pt x="14387" y="85553"/>
                        <a:pt x="16784" y="77161"/>
                        <a:pt x="20381" y="68769"/>
                      </a:cubicBezTo>
                      <a:cubicBezTo>
                        <a:pt x="22779" y="61575"/>
                        <a:pt x="26375" y="54382"/>
                        <a:pt x="32370" y="48388"/>
                      </a:cubicBezTo>
                      <a:cubicBezTo>
                        <a:pt x="32370" y="48388"/>
                        <a:pt x="33569" y="47189"/>
                        <a:pt x="34767" y="47189"/>
                      </a:cubicBezTo>
                      <a:cubicBezTo>
                        <a:pt x="35966" y="47189"/>
                        <a:pt x="35966" y="48388"/>
                        <a:pt x="34767" y="49586"/>
                      </a:cubicBezTo>
                      <a:cubicBezTo>
                        <a:pt x="34767" y="54382"/>
                        <a:pt x="34767" y="57979"/>
                        <a:pt x="34767" y="62774"/>
                      </a:cubicBezTo>
                      <a:cubicBezTo>
                        <a:pt x="34767" y="69967"/>
                        <a:pt x="34767" y="77161"/>
                        <a:pt x="34767" y="84354"/>
                      </a:cubicBezTo>
                      <a:cubicBezTo>
                        <a:pt x="34767" y="87951"/>
                        <a:pt x="35966" y="90348"/>
                        <a:pt x="37165" y="93945"/>
                      </a:cubicBezTo>
                      <a:cubicBezTo>
                        <a:pt x="39563" y="98741"/>
                        <a:pt x="43160" y="99939"/>
                        <a:pt x="47955" y="98741"/>
                      </a:cubicBezTo>
                      <a:cubicBezTo>
                        <a:pt x="50353" y="97542"/>
                        <a:pt x="52751" y="96343"/>
                        <a:pt x="53950" y="95144"/>
                      </a:cubicBezTo>
                      <a:cubicBezTo>
                        <a:pt x="57546" y="91547"/>
                        <a:pt x="59944" y="89149"/>
                        <a:pt x="62342" y="84354"/>
                      </a:cubicBezTo>
                      <a:cubicBezTo>
                        <a:pt x="65938" y="78360"/>
                        <a:pt x="69535" y="71166"/>
                        <a:pt x="74330" y="65172"/>
                      </a:cubicBezTo>
                      <a:cubicBezTo>
                        <a:pt x="75529" y="63973"/>
                        <a:pt x="75529" y="62774"/>
                        <a:pt x="76728" y="63973"/>
                      </a:cubicBezTo>
                      <a:cubicBezTo>
                        <a:pt x="80325" y="67570"/>
                        <a:pt x="83922" y="69967"/>
                        <a:pt x="87518" y="74763"/>
                      </a:cubicBezTo>
                      <a:cubicBezTo>
                        <a:pt x="89916" y="78360"/>
                        <a:pt x="89916" y="81956"/>
                        <a:pt x="88717" y="85553"/>
                      </a:cubicBezTo>
                      <a:cubicBezTo>
                        <a:pt x="87518" y="89149"/>
                        <a:pt x="83922" y="90348"/>
                        <a:pt x="80325" y="89149"/>
                      </a:cubicBezTo>
                      <a:cubicBezTo>
                        <a:pt x="77927" y="87951"/>
                        <a:pt x="76728" y="86752"/>
                        <a:pt x="74330" y="85553"/>
                      </a:cubicBezTo>
                      <a:cubicBezTo>
                        <a:pt x="70734" y="83155"/>
                        <a:pt x="69535" y="83155"/>
                        <a:pt x="67137" y="86752"/>
                      </a:cubicBezTo>
                      <a:cubicBezTo>
                        <a:pt x="67137" y="87951"/>
                        <a:pt x="65938" y="87951"/>
                        <a:pt x="65938" y="89149"/>
                      </a:cubicBezTo>
                      <a:cubicBezTo>
                        <a:pt x="64739" y="92746"/>
                        <a:pt x="64739" y="93945"/>
                        <a:pt x="68336" y="96343"/>
                      </a:cubicBezTo>
                      <a:cubicBezTo>
                        <a:pt x="71933" y="98741"/>
                        <a:pt x="75529" y="98741"/>
                        <a:pt x="79126" y="98741"/>
                      </a:cubicBezTo>
                      <a:cubicBezTo>
                        <a:pt x="87518" y="99939"/>
                        <a:pt x="94711" y="97542"/>
                        <a:pt x="101905" y="91547"/>
                      </a:cubicBezTo>
                      <a:cubicBezTo>
                        <a:pt x="105501" y="87951"/>
                        <a:pt x="107899" y="83155"/>
                        <a:pt x="110297" y="78360"/>
                      </a:cubicBezTo>
                      <a:cubicBezTo>
                        <a:pt x="110297" y="77161"/>
                        <a:pt x="110297" y="77161"/>
                        <a:pt x="111496" y="75962"/>
                      </a:cubicBezTo>
                      <a:cubicBezTo>
                        <a:pt x="111496" y="77161"/>
                        <a:pt x="111496" y="78360"/>
                        <a:pt x="112695" y="79558"/>
                      </a:cubicBezTo>
                      <a:cubicBezTo>
                        <a:pt x="113894" y="84354"/>
                        <a:pt x="115092" y="89149"/>
                        <a:pt x="117490" y="92746"/>
                      </a:cubicBezTo>
                      <a:cubicBezTo>
                        <a:pt x="122286" y="98741"/>
                        <a:pt x="130678" y="99939"/>
                        <a:pt x="135473" y="93945"/>
                      </a:cubicBezTo>
                      <a:cubicBezTo>
                        <a:pt x="137871" y="91547"/>
                        <a:pt x="140269" y="87951"/>
                        <a:pt x="142667" y="84354"/>
                      </a:cubicBezTo>
                      <a:cubicBezTo>
                        <a:pt x="142667" y="83155"/>
                        <a:pt x="142667" y="83155"/>
                        <a:pt x="143866" y="81956"/>
                      </a:cubicBezTo>
                      <a:cubicBezTo>
                        <a:pt x="146263" y="89149"/>
                        <a:pt x="149860" y="96343"/>
                        <a:pt x="159451" y="97542"/>
                      </a:cubicBezTo>
                      <a:cubicBezTo>
                        <a:pt x="167843" y="97542"/>
                        <a:pt x="173838" y="92746"/>
                        <a:pt x="178633" y="85553"/>
                      </a:cubicBezTo>
                      <a:cubicBezTo>
                        <a:pt x="179832" y="85553"/>
                        <a:pt x="179832" y="86752"/>
                        <a:pt x="179832" y="87951"/>
                      </a:cubicBezTo>
                      <a:cubicBezTo>
                        <a:pt x="182230" y="93945"/>
                        <a:pt x="187025" y="97542"/>
                        <a:pt x="194218" y="97542"/>
                      </a:cubicBezTo>
                      <a:cubicBezTo>
                        <a:pt x="199014" y="97542"/>
                        <a:pt x="201412" y="93945"/>
                        <a:pt x="203809" y="90348"/>
                      </a:cubicBezTo>
                      <a:cubicBezTo>
                        <a:pt x="205008" y="87951"/>
                        <a:pt x="205008" y="86752"/>
                        <a:pt x="207406" y="90348"/>
                      </a:cubicBezTo>
                      <a:cubicBezTo>
                        <a:pt x="209804" y="93945"/>
                        <a:pt x="213401" y="96343"/>
                        <a:pt x="218196" y="97542"/>
                      </a:cubicBezTo>
                      <a:cubicBezTo>
                        <a:pt x="225389" y="98741"/>
                        <a:pt x="230185" y="96343"/>
                        <a:pt x="234980" y="90348"/>
                      </a:cubicBezTo>
                      <a:cubicBezTo>
                        <a:pt x="234980" y="90348"/>
                        <a:pt x="236179" y="89149"/>
                        <a:pt x="236179" y="89149"/>
                      </a:cubicBezTo>
                      <a:cubicBezTo>
                        <a:pt x="237378" y="91547"/>
                        <a:pt x="237378" y="93945"/>
                        <a:pt x="234980" y="95144"/>
                      </a:cubicBezTo>
                      <a:cubicBezTo>
                        <a:pt x="230185" y="99939"/>
                        <a:pt x="224190" y="104735"/>
                        <a:pt x="219395" y="109530"/>
                      </a:cubicBezTo>
                      <a:cubicBezTo>
                        <a:pt x="215798" y="113127"/>
                        <a:pt x="213401" y="116724"/>
                        <a:pt x="211003" y="121519"/>
                      </a:cubicBezTo>
                      <a:cubicBezTo>
                        <a:pt x="207406" y="131110"/>
                        <a:pt x="211003" y="139502"/>
                        <a:pt x="220594" y="141900"/>
                      </a:cubicBezTo>
                      <a:cubicBezTo>
                        <a:pt x="231384" y="145497"/>
                        <a:pt x="240975" y="139502"/>
                        <a:pt x="245770" y="128712"/>
                      </a:cubicBezTo>
                      <a:cubicBezTo>
                        <a:pt x="246969" y="125116"/>
                        <a:pt x="248168" y="120320"/>
                        <a:pt x="248168" y="116724"/>
                      </a:cubicBezTo>
                      <a:cubicBezTo>
                        <a:pt x="249367" y="108332"/>
                        <a:pt x="248168" y="101138"/>
                        <a:pt x="248168" y="92746"/>
                      </a:cubicBezTo>
                      <a:cubicBezTo>
                        <a:pt x="248168" y="91547"/>
                        <a:pt x="248168" y="89149"/>
                        <a:pt x="249367" y="87951"/>
                      </a:cubicBezTo>
                      <a:cubicBezTo>
                        <a:pt x="257759" y="77161"/>
                        <a:pt x="264952" y="66371"/>
                        <a:pt x="269748" y="54382"/>
                      </a:cubicBezTo>
                      <a:cubicBezTo>
                        <a:pt x="272146" y="48388"/>
                        <a:pt x="272146" y="48388"/>
                        <a:pt x="279339" y="48388"/>
                      </a:cubicBezTo>
                      <a:cubicBezTo>
                        <a:pt x="281737" y="48388"/>
                        <a:pt x="282936" y="48388"/>
                        <a:pt x="281737" y="51984"/>
                      </a:cubicBezTo>
                      <a:cubicBezTo>
                        <a:pt x="280538" y="59178"/>
                        <a:pt x="279339" y="67570"/>
                        <a:pt x="279339" y="75962"/>
                      </a:cubicBezTo>
                      <a:cubicBezTo>
                        <a:pt x="279339" y="80757"/>
                        <a:pt x="280538" y="86752"/>
                        <a:pt x="284134" y="91547"/>
                      </a:cubicBezTo>
                      <a:cubicBezTo>
                        <a:pt x="291328" y="101138"/>
                        <a:pt x="300919" y="99939"/>
                        <a:pt x="308112" y="91547"/>
                      </a:cubicBezTo>
                      <a:cubicBezTo>
                        <a:pt x="309311" y="90348"/>
                        <a:pt x="309311" y="90348"/>
                        <a:pt x="310510" y="91547"/>
                      </a:cubicBezTo>
                      <a:cubicBezTo>
                        <a:pt x="315305" y="98741"/>
                        <a:pt x="324896" y="101138"/>
                        <a:pt x="332090" y="96343"/>
                      </a:cubicBezTo>
                      <a:cubicBezTo>
                        <a:pt x="335686" y="93945"/>
                        <a:pt x="338084" y="91547"/>
                        <a:pt x="339283" y="89149"/>
                      </a:cubicBezTo>
                      <a:cubicBezTo>
                        <a:pt x="339283" y="89149"/>
                        <a:pt x="339283" y="87951"/>
                        <a:pt x="340482" y="87951"/>
                      </a:cubicBezTo>
                      <a:cubicBezTo>
                        <a:pt x="341681" y="93945"/>
                        <a:pt x="345277" y="98741"/>
                        <a:pt x="352471" y="99939"/>
                      </a:cubicBezTo>
                      <a:cubicBezTo>
                        <a:pt x="359664" y="101138"/>
                        <a:pt x="363260" y="97542"/>
                        <a:pt x="366857" y="91547"/>
                      </a:cubicBezTo>
                      <a:cubicBezTo>
                        <a:pt x="366857" y="92746"/>
                        <a:pt x="366857" y="93945"/>
                        <a:pt x="368056" y="95144"/>
                      </a:cubicBezTo>
                      <a:cubicBezTo>
                        <a:pt x="368056" y="98741"/>
                        <a:pt x="369255" y="98741"/>
                        <a:pt x="371653" y="99939"/>
                      </a:cubicBezTo>
                      <a:cubicBezTo>
                        <a:pt x="374050" y="99939"/>
                        <a:pt x="376448" y="101138"/>
                        <a:pt x="378846" y="99939"/>
                      </a:cubicBezTo>
                      <a:cubicBezTo>
                        <a:pt x="381244" y="99939"/>
                        <a:pt x="382443" y="98741"/>
                        <a:pt x="382443" y="96343"/>
                      </a:cubicBezTo>
                      <a:cubicBezTo>
                        <a:pt x="382443" y="92746"/>
                        <a:pt x="382443" y="89149"/>
                        <a:pt x="382443" y="85553"/>
                      </a:cubicBezTo>
                      <a:cubicBezTo>
                        <a:pt x="382443" y="74763"/>
                        <a:pt x="386039" y="65172"/>
                        <a:pt x="390835" y="55581"/>
                      </a:cubicBezTo>
                      <a:cubicBezTo>
                        <a:pt x="390835" y="54382"/>
                        <a:pt x="390835" y="54382"/>
                        <a:pt x="392034" y="54382"/>
                      </a:cubicBezTo>
                      <a:cubicBezTo>
                        <a:pt x="393232" y="54382"/>
                        <a:pt x="393232" y="55581"/>
                        <a:pt x="393232" y="56780"/>
                      </a:cubicBezTo>
                      <a:cubicBezTo>
                        <a:pt x="393232" y="63973"/>
                        <a:pt x="394431" y="69967"/>
                        <a:pt x="394431" y="77161"/>
                      </a:cubicBezTo>
                      <a:cubicBezTo>
                        <a:pt x="394431" y="81956"/>
                        <a:pt x="395630" y="85553"/>
                        <a:pt x="396829" y="90348"/>
                      </a:cubicBezTo>
                      <a:cubicBezTo>
                        <a:pt x="398028" y="95144"/>
                        <a:pt x="401625" y="97542"/>
                        <a:pt x="405221" y="96343"/>
                      </a:cubicBezTo>
                      <a:cubicBezTo>
                        <a:pt x="408818" y="96343"/>
                        <a:pt x="408818" y="95144"/>
                        <a:pt x="410017" y="91547"/>
                      </a:cubicBezTo>
                      <a:cubicBezTo>
                        <a:pt x="411216" y="79558"/>
                        <a:pt x="413613" y="67570"/>
                        <a:pt x="418409" y="55581"/>
                      </a:cubicBezTo>
                      <a:cubicBezTo>
                        <a:pt x="418409" y="54382"/>
                        <a:pt x="418409" y="53183"/>
                        <a:pt x="419608" y="53183"/>
                      </a:cubicBezTo>
                      <a:cubicBezTo>
                        <a:pt x="419608" y="53183"/>
                        <a:pt x="419608" y="53183"/>
                        <a:pt x="419608" y="53183"/>
                      </a:cubicBezTo>
                      <a:cubicBezTo>
                        <a:pt x="419608" y="54382"/>
                        <a:pt x="419608" y="55581"/>
                        <a:pt x="419608" y="57979"/>
                      </a:cubicBezTo>
                      <a:cubicBezTo>
                        <a:pt x="419608" y="66371"/>
                        <a:pt x="419608" y="74763"/>
                        <a:pt x="420807" y="81956"/>
                      </a:cubicBezTo>
                      <a:cubicBezTo>
                        <a:pt x="422006" y="87951"/>
                        <a:pt x="423204" y="92746"/>
                        <a:pt x="428000" y="96343"/>
                      </a:cubicBezTo>
                      <a:cubicBezTo>
                        <a:pt x="433994" y="102337"/>
                        <a:pt x="442387" y="99939"/>
                        <a:pt x="447182" y="92746"/>
                      </a:cubicBezTo>
                      <a:cubicBezTo>
                        <a:pt x="449580" y="89149"/>
                        <a:pt x="450779" y="84354"/>
                        <a:pt x="450779" y="80757"/>
                      </a:cubicBezTo>
                      <a:cubicBezTo>
                        <a:pt x="443585" y="75962"/>
                        <a:pt x="443585" y="75962"/>
                        <a:pt x="443585" y="74763"/>
                      </a:cubicBezTo>
                      <a:close/>
                      <a:moveTo>
                        <a:pt x="170241" y="61575"/>
                      </a:moveTo>
                      <a:cubicBezTo>
                        <a:pt x="170241" y="66371"/>
                        <a:pt x="170241" y="71166"/>
                        <a:pt x="167843" y="75962"/>
                      </a:cubicBezTo>
                      <a:cubicBezTo>
                        <a:pt x="166644" y="79558"/>
                        <a:pt x="165445" y="81956"/>
                        <a:pt x="163048" y="84354"/>
                      </a:cubicBezTo>
                      <a:cubicBezTo>
                        <a:pt x="159451" y="89149"/>
                        <a:pt x="153457" y="89149"/>
                        <a:pt x="151059" y="83155"/>
                      </a:cubicBezTo>
                      <a:cubicBezTo>
                        <a:pt x="148661" y="78360"/>
                        <a:pt x="148661" y="72365"/>
                        <a:pt x="148661" y="68769"/>
                      </a:cubicBezTo>
                      <a:cubicBezTo>
                        <a:pt x="148661" y="62774"/>
                        <a:pt x="148661" y="57979"/>
                        <a:pt x="149860" y="53183"/>
                      </a:cubicBezTo>
                      <a:cubicBezTo>
                        <a:pt x="151059" y="50785"/>
                        <a:pt x="151059" y="47189"/>
                        <a:pt x="153457" y="44791"/>
                      </a:cubicBezTo>
                      <a:cubicBezTo>
                        <a:pt x="157053" y="39995"/>
                        <a:pt x="163048" y="39995"/>
                        <a:pt x="166644" y="45990"/>
                      </a:cubicBezTo>
                      <a:cubicBezTo>
                        <a:pt x="169042" y="51984"/>
                        <a:pt x="170241" y="56780"/>
                        <a:pt x="170241" y="61575"/>
                      </a:cubicBezTo>
                      <a:close/>
                      <a:moveTo>
                        <a:pt x="225389" y="80757"/>
                      </a:moveTo>
                      <a:cubicBezTo>
                        <a:pt x="224190" y="83155"/>
                        <a:pt x="222992" y="85553"/>
                        <a:pt x="220594" y="86752"/>
                      </a:cubicBezTo>
                      <a:cubicBezTo>
                        <a:pt x="216997" y="89149"/>
                        <a:pt x="214599" y="89149"/>
                        <a:pt x="212202" y="85553"/>
                      </a:cubicBezTo>
                      <a:cubicBezTo>
                        <a:pt x="211003" y="83155"/>
                        <a:pt x="209804" y="80757"/>
                        <a:pt x="209804" y="78360"/>
                      </a:cubicBezTo>
                      <a:cubicBezTo>
                        <a:pt x="207406" y="68769"/>
                        <a:pt x="208605" y="60376"/>
                        <a:pt x="211003" y="50785"/>
                      </a:cubicBezTo>
                      <a:cubicBezTo>
                        <a:pt x="212202" y="48388"/>
                        <a:pt x="213401" y="45990"/>
                        <a:pt x="214599" y="43592"/>
                      </a:cubicBezTo>
                      <a:cubicBezTo>
                        <a:pt x="219395" y="39995"/>
                        <a:pt x="224190" y="41194"/>
                        <a:pt x="226588" y="45990"/>
                      </a:cubicBezTo>
                      <a:cubicBezTo>
                        <a:pt x="227787" y="50785"/>
                        <a:pt x="228986" y="54382"/>
                        <a:pt x="228986" y="59178"/>
                      </a:cubicBezTo>
                      <a:cubicBezTo>
                        <a:pt x="228986" y="67570"/>
                        <a:pt x="227787" y="74763"/>
                        <a:pt x="225389" y="80757"/>
                      </a:cubicBezTo>
                      <a:close/>
                      <a:moveTo>
                        <a:pt x="230185" y="109530"/>
                      </a:moveTo>
                      <a:cubicBezTo>
                        <a:pt x="230185" y="114326"/>
                        <a:pt x="230185" y="119121"/>
                        <a:pt x="228986" y="123917"/>
                      </a:cubicBezTo>
                      <a:cubicBezTo>
                        <a:pt x="228986" y="126315"/>
                        <a:pt x="227787" y="128712"/>
                        <a:pt x="226588" y="131110"/>
                      </a:cubicBezTo>
                      <a:cubicBezTo>
                        <a:pt x="225389" y="133508"/>
                        <a:pt x="222992" y="135906"/>
                        <a:pt x="219395" y="135906"/>
                      </a:cubicBezTo>
                      <a:cubicBezTo>
                        <a:pt x="215798" y="135906"/>
                        <a:pt x="212202" y="133508"/>
                        <a:pt x="212202" y="129911"/>
                      </a:cubicBezTo>
                      <a:cubicBezTo>
                        <a:pt x="212202" y="126315"/>
                        <a:pt x="213401" y="121519"/>
                        <a:pt x="215798" y="119121"/>
                      </a:cubicBezTo>
                      <a:cubicBezTo>
                        <a:pt x="219395" y="113127"/>
                        <a:pt x="224190" y="108332"/>
                        <a:pt x="228986" y="103536"/>
                      </a:cubicBezTo>
                      <a:cubicBezTo>
                        <a:pt x="228986" y="103536"/>
                        <a:pt x="230185" y="102337"/>
                        <a:pt x="230185" y="102337"/>
                      </a:cubicBezTo>
                      <a:cubicBezTo>
                        <a:pt x="230185" y="102337"/>
                        <a:pt x="230185" y="103536"/>
                        <a:pt x="230185" y="103536"/>
                      </a:cubicBezTo>
                      <a:cubicBezTo>
                        <a:pt x="230185" y="105934"/>
                        <a:pt x="230185" y="108332"/>
                        <a:pt x="230185" y="109530"/>
                      </a:cubicBezTo>
                      <a:close/>
                      <a:moveTo>
                        <a:pt x="330891" y="77161"/>
                      </a:moveTo>
                      <a:cubicBezTo>
                        <a:pt x="329692" y="80757"/>
                        <a:pt x="328493" y="83155"/>
                        <a:pt x="326095" y="85553"/>
                      </a:cubicBezTo>
                      <a:cubicBezTo>
                        <a:pt x="322499" y="89149"/>
                        <a:pt x="317703" y="87951"/>
                        <a:pt x="315305" y="84354"/>
                      </a:cubicBezTo>
                      <a:cubicBezTo>
                        <a:pt x="312908" y="80757"/>
                        <a:pt x="312908" y="75962"/>
                        <a:pt x="312908" y="72365"/>
                      </a:cubicBezTo>
                      <a:cubicBezTo>
                        <a:pt x="312908" y="71166"/>
                        <a:pt x="312908" y="69967"/>
                        <a:pt x="312908" y="67570"/>
                      </a:cubicBezTo>
                      <a:cubicBezTo>
                        <a:pt x="312908" y="61575"/>
                        <a:pt x="312908" y="55581"/>
                        <a:pt x="315305" y="50785"/>
                      </a:cubicBezTo>
                      <a:cubicBezTo>
                        <a:pt x="316504" y="48388"/>
                        <a:pt x="316504" y="47189"/>
                        <a:pt x="317703" y="45990"/>
                      </a:cubicBezTo>
                      <a:cubicBezTo>
                        <a:pt x="321300" y="41194"/>
                        <a:pt x="327294" y="42393"/>
                        <a:pt x="330891" y="47189"/>
                      </a:cubicBezTo>
                      <a:cubicBezTo>
                        <a:pt x="332090" y="49586"/>
                        <a:pt x="332090" y="53183"/>
                        <a:pt x="333288" y="55581"/>
                      </a:cubicBezTo>
                      <a:cubicBezTo>
                        <a:pt x="333288" y="62774"/>
                        <a:pt x="333288" y="69967"/>
                        <a:pt x="330891" y="77161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119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  <p:grpSp>
            <p:nvGrpSpPr>
              <p:cNvPr id="345" name="Graphic 1">
                <a:extLst>
                  <a:ext uri="{FF2B5EF4-FFF2-40B4-BE49-F238E27FC236}">
                    <a16:creationId xmlns:a16="http://schemas.microsoft.com/office/drawing/2014/main" id="{EC5AA18A-EE0E-4961-B612-881C0997F60B}"/>
                  </a:ext>
                </a:extLst>
              </p:cNvPr>
              <p:cNvGrpSpPr/>
              <p:nvPr/>
            </p:nvGrpSpPr>
            <p:grpSpPr>
              <a:xfrm>
                <a:off x="5199100" y="1436590"/>
                <a:ext cx="133075" cy="122285"/>
                <a:chOff x="5199100" y="1436590"/>
                <a:chExt cx="133075" cy="122285"/>
              </a:xfrm>
              <a:noFill/>
            </p:grpSpPr>
            <p:sp>
              <p:nvSpPr>
                <p:cNvPr id="346" name="Vrije vorm: vorm 345">
                  <a:extLst>
                    <a:ext uri="{FF2B5EF4-FFF2-40B4-BE49-F238E27FC236}">
                      <a16:creationId xmlns:a16="http://schemas.microsoft.com/office/drawing/2014/main" id="{4082E460-D346-4130-AC2D-3A24DFB90745}"/>
                    </a:ext>
                  </a:extLst>
                </p:cNvPr>
                <p:cNvSpPr/>
                <p:nvPr/>
              </p:nvSpPr>
              <p:spPr>
                <a:xfrm>
                  <a:off x="5199100" y="1436590"/>
                  <a:ext cx="133075" cy="122285"/>
                </a:xfrm>
                <a:custGeom>
                  <a:avLst/>
                  <a:gdLst>
                    <a:gd name="connsiteX0" fmla="*/ 94711 w 133075"/>
                    <a:gd name="connsiteY0" fmla="*/ 11989 h 122285"/>
                    <a:gd name="connsiteX1" fmla="*/ 89916 w 133075"/>
                    <a:gd name="connsiteY1" fmla="*/ 5994 h 122285"/>
                    <a:gd name="connsiteX2" fmla="*/ 76728 w 133075"/>
                    <a:gd name="connsiteY2" fmla="*/ 0 h 122285"/>
                    <a:gd name="connsiteX3" fmla="*/ 71933 w 133075"/>
                    <a:gd name="connsiteY3" fmla="*/ 0 h 122285"/>
                    <a:gd name="connsiteX4" fmla="*/ 61143 w 133075"/>
                    <a:gd name="connsiteY4" fmla="*/ 0 h 122285"/>
                    <a:gd name="connsiteX5" fmla="*/ 56347 w 133075"/>
                    <a:gd name="connsiteY5" fmla="*/ 0 h 122285"/>
                    <a:gd name="connsiteX6" fmla="*/ 43160 w 133075"/>
                    <a:gd name="connsiteY6" fmla="*/ 5994 h 122285"/>
                    <a:gd name="connsiteX7" fmla="*/ 38364 w 133075"/>
                    <a:gd name="connsiteY7" fmla="*/ 11989 h 122285"/>
                    <a:gd name="connsiteX8" fmla="*/ 25176 w 133075"/>
                    <a:gd name="connsiteY8" fmla="*/ 17983 h 122285"/>
                    <a:gd name="connsiteX9" fmla="*/ 17983 w 133075"/>
                    <a:gd name="connsiteY9" fmla="*/ 17983 h 122285"/>
                    <a:gd name="connsiteX10" fmla="*/ 0 w 133075"/>
                    <a:gd name="connsiteY10" fmla="*/ 35966 h 122285"/>
                    <a:gd name="connsiteX11" fmla="*/ 0 w 133075"/>
                    <a:gd name="connsiteY11" fmla="*/ 104303 h 122285"/>
                    <a:gd name="connsiteX12" fmla="*/ 17983 w 133075"/>
                    <a:gd name="connsiteY12" fmla="*/ 122286 h 122285"/>
                    <a:gd name="connsiteX13" fmla="*/ 115092 w 133075"/>
                    <a:gd name="connsiteY13" fmla="*/ 122286 h 122285"/>
                    <a:gd name="connsiteX14" fmla="*/ 133076 w 133075"/>
                    <a:gd name="connsiteY14" fmla="*/ 104303 h 122285"/>
                    <a:gd name="connsiteX15" fmla="*/ 133076 w 133075"/>
                    <a:gd name="connsiteY15" fmla="*/ 35966 h 122285"/>
                    <a:gd name="connsiteX16" fmla="*/ 115092 w 133075"/>
                    <a:gd name="connsiteY16" fmla="*/ 17983 h 122285"/>
                    <a:gd name="connsiteX17" fmla="*/ 107899 w 133075"/>
                    <a:gd name="connsiteY17" fmla="*/ 17983 h 122285"/>
                    <a:gd name="connsiteX18" fmla="*/ 94711 w 133075"/>
                    <a:gd name="connsiteY18" fmla="*/ 11989 h 1222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33075" h="122285">
                      <a:moveTo>
                        <a:pt x="94711" y="11989"/>
                      </a:moveTo>
                      <a:lnTo>
                        <a:pt x="89916" y="5994"/>
                      </a:lnTo>
                      <a:cubicBezTo>
                        <a:pt x="86319" y="2398"/>
                        <a:pt x="81524" y="0"/>
                        <a:pt x="76728" y="0"/>
                      </a:cubicBezTo>
                      <a:lnTo>
                        <a:pt x="71933" y="0"/>
                      </a:lnTo>
                      <a:lnTo>
                        <a:pt x="61143" y="0"/>
                      </a:lnTo>
                      <a:lnTo>
                        <a:pt x="56347" y="0"/>
                      </a:lnTo>
                      <a:cubicBezTo>
                        <a:pt x="51552" y="0"/>
                        <a:pt x="46756" y="2398"/>
                        <a:pt x="43160" y="5994"/>
                      </a:cubicBezTo>
                      <a:lnTo>
                        <a:pt x="38364" y="11989"/>
                      </a:lnTo>
                      <a:cubicBezTo>
                        <a:pt x="34767" y="15585"/>
                        <a:pt x="29972" y="17983"/>
                        <a:pt x="25176" y="17983"/>
                      </a:cubicBezTo>
                      <a:lnTo>
                        <a:pt x="17983" y="17983"/>
                      </a:lnTo>
                      <a:cubicBezTo>
                        <a:pt x="8392" y="17983"/>
                        <a:pt x="0" y="26375"/>
                        <a:pt x="0" y="35966"/>
                      </a:cubicBezTo>
                      <a:lnTo>
                        <a:pt x="0" y="104303"/>
                      </a:lnTo>
                      <a:cubicBezTo>
                        <a:pt x="0" y="113894"/>
                        <a:pt x="8392" y="122286"/>
                        <a:pt x="17983" y="122286"/>
                      </a:cubicBezTo>
                      <a:lnTo>
                        <a:pt x="115092" y="122286"/>
                      </a:lnTo>
                      <a:cubicBezTo>
                        <a:pt x="124683" y="122286"/>
                        <a:pt x="133076" y="113894"/>
                        <a:pt x="133076" y="104303"/>
                      </a:cubicBezTo>
                      <a:lnTo>
                        <a:pt x="133076" y="35966"/>
                      </a:lnTo>
                      <a:cubicBezTo>
                        <a:pt x="133076" y="26375"/>
                        <a:pt x="124683" y="17983"/>
                        <a:pt x="115092" y="17983"/>
                      </a:cubicBezTo>
                      <a:lnTo>
                        <a:pt x="107899" y="17983"/>
                      </a:lnTo>
                      <a:cubicBezTo>
                        <a:pt x="103104" y="17983"/>
                        <a:pt x="98308" y="15585"/>
                        <a:pt x="94711" y="11989"/>
                      </a:cubicBezTo>
                      <a:close/>
                    </a:path>
                  </a:pathLst>
                </a:custGeom>
                <a:noFill/>
                <a:ln w="14160" cap="flat">
                  <a:solidFill>
                    <a:srgbClr val="333333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347" name="Vrije vorm: vorm 346">
                  <a:extLst>
                    <a:ext uri="{FF2B5EF4-FFF2-40B4-BE49-F238E27FC236}">
                      <a16:creationId xmlns:a16="http://schemas.microsoft.com/office/drawing/2014/main" id="{E92048EB-DFFE-4742-BF2E-EC9D6EFB1A05}"/>
                    </a:ext>
                  </a:extLst>
                </p:cNvPr>
                <p:cNvSpPr/>
                <p:nvPr/>
              </p:nvSpPr>
              <p:spPr>
                <a:xfrm>
                  <a:off x="5236265" y="1476153"/>
                  <a:ext cx="59943" cy="59943"/>
                </a:xfrm>
                <a:custGeom>
                  <a:avLst/>
                  <a:gdLst>
                    <a:gd name="connsiteX0" fmla="*/ 59944 w 59943"/>
                    <a:gd name="connsiteY0" fmla="*/ 29972 h 59943"/>
                    <a:gd name="connsiteX1" fmla="*/ 29972 w 59943"/>
                    <a:gd name="connsiteY1" fmla="*/ 59944 h 59943"/>
                    <a:gd name="connsiteX2" fmla="*/ 0 w 59943"/>
                    <a:gd name="connsiteY2" fmla="*/ 29972 h 59943"/>
                    <a:gd name="connsiteX3" fmla="*/ 29972 w 59943"/>
                    <a:gd name="connsiteY3" fmla="*/ 0 h 59943"/>
                    <a:gd name="connsiteX4" fmla="*/ 59944 w 59943"/>
                    <a:gd name="connsiteY4" fmla="*/ 29972 h 59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943" h="59943">
                      <a:moveTo>
                        <a:pt x="59944" y="29972"/>
                      </a:moveTo>
                      <a:cubicBezTo>
                        <a:pt x="59944" y="46525"/>
                        <a:pt x="46525" y="59944"/>
                        <a:pt x="29972" y="59944"/>
                      </a:cubicBezTo>
                      <a:cubicBezTo>
                        <a:pt x="13419" y="59944"/>
                        <a:pt x="0" y="46525"/>
                        <a:pt x="0" y="29972"/>
                      </a:cubicBezTo>
                      <a:cubicBezTo>
                        <a:pt x="0" y="13419"/>
                        <a:pt x="13419" y="0"/>
                        <a:pt x="29972" y="0"/>
                      </a:cubicBezTo>
                      <a:cubicBezTo>
                        <a:pt x="46525" y="0"/>
                        <a:pt x="59944" y="13419"/>
                        <a:pt x="59944" y="29972"/>
                      </a:cubicBezTo>
                      <a:close/>
                    </a:path>
                  </a:pathLst>
                </a:custGeom>
                <a:noFill/>
                <a:ln w="14160" cap="flat">
                  <a:solidFill>
                    <a:srgbClr val="333333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</p:grpSp>
        <p:grpSp>
          <p:nvGrpSpPr>
            <p:cNvPr id="333" name="Graphic 1">
              <a:extLst>
                <a:ext uri="{FF2B5EF4-FFF2-40B4-BE49-F238E27FC236}">
                  <a16:creationId xmlns:a16="http://schemas.microsoft.com/office/drawing/2014/main" id="{D12CCB23-3B78-4961-9170-6E602E01F9C7}"/>
                </a:ext>
              </a:extLst>
            </p:cNvPr>
            <p:cNvGrpSpPr/>
            <p:nvPr/>
          </p:nvGrpSpPr>
          <p:grpSpPr>
            <a:xfrm>
              <a:off x="6564623" y="1412612"/>
              <a:ext cx="432795" cy="177434"/>
              <a:chOff x="6564623" y="1412612"/>
              <a:chExt cx="432795" cy="177434"/>
            </a:xfrm>
          </p:grpSpPr>
          <p:sp>
            <p:nvSpPr>
              <p:cNvPr id="334" name="Vrije vorm: vorm 333">
                <a:extLst>
                  <a:ext uri="{FF2B5EF4-FFF2-40B4-BE49-F238E27FC236}">
                    <a16:creationId xmlns:a16="http://schemas.microsoft.com/office/drawing/2014/main" id="{703E5A23-5E6C-4053-AC0F-3130122CE289}"/>
                  </a:ext>
                </a:extLst>
              </p:cNvPr>
              <p:cNvSpPr/>
              <p:nvPr/>
            </p:nvSpPr>
            <p:spPr>
              <a:xfrm>
                <a:off x="6564623" y="1412612"/>
                <a:ext cx="177434" cy="177434"/>
              </a:xfrm>
              <a:custGeom>
                <a:avLst/>
                <a:gdLst>
                  <a:gd name="connsiteX0" fmla="*/ 177434 w 177434"/>
                  <a:gd name="connsiteY0" fmla="*/ 88717 h 177434"/>
                  <a:gd name="connsiteX1" fmla="*/ 88717 w 177434"/>
                  <a:gd name="connsiteY1" fmla="*/ 177434 h 177434"/>
                  <a:gd name="connsiteX2" fmla="*/ 0 w 177434"/>
                  <a:gd name="connsiteY2" fmla="*/ 88717 h 177434"/>
                  <a:gd name="connsiteX3" fmla="*/ 88717 w 177434"/>
                  <a:gd name="connsiteY3" fmla="*/ 0 h 177434"/>
                  <a:gd name="connsiteX4" fmla="*/ 177434 w 177434"/>
                  <a:gd name="connsiteY4" fmla="*/ 88717 h 177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434" h="177434">
                    <a:moveTo>
                      <a:pt x="177434" y="88717"/>
                    </a:moveTo>
                    <a:cubicBezTo>
                      <a:pt x="177434" y="137714"/>
                      <a:pt x="137714" y="177434"/>
                      <a:pt x="88717" y="177434"/>
                    </a:cubicBezTo>
                    <a:cubicBezTo>
                      <a:pt x="39720" y="177434"/>
                      <a:pt x="0" y="137714"/>
                      <a:pt x="0" y="88717"/>
                    </a:cubicBezTo>
                    <a:cubicBezTo>
                      <a:pt x="0" y="39720"/>
                      <a:pt x="39720" y="0"/>
                      <a:pt x="88717" y="0"/>
                    </a:cubicBezTo>
                    <a:cubicBezTo>
                      <a:pt x="137714" y="0"/>
                      <a:pt x="177434" y="39720"/>
                      <a:pt x="177434" y="88717"/>
                    </a:cubicBezTo>
                    <a:close/>
                  </a:path>
                </a:pathLst>
              </a:custGeom>
              <a:solidFill>
                <a:srgbClr val="FFB310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grpSp>
            <p:nvGrpSpPr>
              <p:cNvPr id="335" name="Graphic 1">
                <a:extLst>
                  <a:ext uri="{FF2B5EF4-FFF2-40B4-BE49-F238E27FC236}">
                    <a16:creationId xmlns:a16="http://schemas.microsoft.com/office/drawing/2014/main" id="{9ACEF1E4-1308-4849-80BA-D91F1F952CF8}"/>
                  </a:ext>
                </a:extLst>
              </p:cNvPr>
              <p:cNvGrpSpPr/>
              <p:nvPr/>
            </p:nvGrpSpPr>
            <p:grpSpPr>
              <a:xfrm>
                <a:off x="6864343" y="1442584"/>
                <a:ext cx="133075" cy="117490"/>
                <a:chOff x="6864343" y="1442584"/>
                <a:chExt cx="133075" cy="117490"/>
              </a:xfrm>
              <a:noFill/>
            </p:grpSpPr>
            <p:sp>
              <p:nvSpPr>
                <p:cNvPr id="342" name="Vrije vorm: vorm 341">
                  <a:extLst>
                    <a:ext uri="{FF2B5EF4-FFF2-40B4-BE49-F238E27FC236}">
                      <a16:creationId xmlns:a16="http://schemas.microsoft.com/office/drawing/2014/main" id="{F828CD49-F1FD-47E0-927E-BACA2059B810}"/>
                    </a:ext>
                  </a:extLst>
                </p:cNvPr>
                <p:cNvSpPr/>
                <p:nvPr/>
              </p:nvSpPr>
              <p:spPr>
                <a:xfrm>
                  <a:off x="6864343" y="1442584"/>
                  <a:ext cx="133075" cy="117490"/>
                </a:xfrm>
                <a:custGeom>
                  <a:avLst/>
                  <a:gdLst>
                    <a:gd name="connsiteX0" fmla="*/ 0 w 133075"/>
                    <a:gd name="connsiteY0" fmla="*/ 0 h 117490"/>
                    <a:gd name="connsiteX1" fmla="*/ 133076 w 133075"/>
                    <a:gd name="connsiteY1" fmla="*/ 0 h 117490"/>
                    <a:gd name="connsiteX2" fmla="*/ 58745 w 133075"/>
                    <a:gd name="connsiteY2" fmla="*/ 117490 h 117490"/>
                    <a:gd name="connsiteX3" fmla="*/ 47955 w 133075"/>
                    <a:gd name="connsiteY3" fmla="*/ 47955 h 117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075" h="117490">
                      <a:moveTo>
                        <a:pt x="0" y="0"/>
                      </a:moveTo>
                      <a:lnTo>
                        <a:pt x="133076" y="0"/>
                      </a:lnTo>
                      <a:lnTo>
                        <a:pt x="58745" y="117490"/>
                      </a:lnTo>
                      <a:lnTo>
                        <a:pt x="47955" y="47955"/>
                      </a:lnTo>
                      <a:close/>
                    </a:path>
                  </a:pathLst>
                </a:custGeom>
                <a:noFill/>
                <a:ln w="14160" cap="flat">
                  <a:solidFill>
                    <a:srgbClr val="333333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343" name="Vrije vorm: vorm 342">
                  <a:extLst>
                    <a:ext uri="{FF2B5EF4-FFF2-40B4-BE49-F238E27FC236}">
                      <a16:creationId xmlns:a16="http://schemas.microsoft.com/office/drawing/2014/main" id="{706141A8-EC29-4527-901F-78130FAEC182}"/>
                    </a:ext>
                  </a:extLst>
                </p:cNvPr>
                <p:cNvSpPr/>
                <p:nvPr/>
              </p:nvSpPr>
              <p:spPr>
                <a:xfrm>
                  <a:off x="6912298" y="1442584"/>
                  <a:ext cx="85120" cy="47955"/>
                </a:xfrm>
                <a:custGeom>
                  <a:avLst/>
                  <a:gdLst>
                    <a:gd name="connsiteX0" fmla="*/ 0 w 85120"/>
                    <a:gd name="connsiteY0" fmla="*/ 47955 h 47955"/>
                    <a:gd name="connsiteX1" fmla="*/ 85121 w 85120"/>
                    <a:gd name="connsiteY1" fmla="*/ 0 h 47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5120" h="47955">
                      <a:moveTo>
                        <a:pt x="0" y="47955"/>
                      </a:moveTo>
                      <a:lnTo>
                        <a:pt x="85121" y="0"/>
                      </a:lnTo>
                    </a:path>
                  </a:pathLst>
                </a:custGeom>
                <a:ln w="14160" cap="flat">
                  <a:solidFill>
                    <a:srgbClr val="333333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  <p:grpSp>
            <p:nvGrpSpPr>
              <p:cNvPr id="336" name="Graphic 1">
                <a:extLst>
                  <a:ext uri="{FF2B5EF4-FFF2-40B4-BE49-F238E27FC236}">
                    <a16:creationId xmlns:a16="http://schemas.microsoft.com/office/drawing/2014/main" id="{94A4CA3D-4884-43D3-9BB5-39FA2FE34652}"/>
                  </a:ext>
                </a:extLst>
              </p:cNvPr>
              <p:cNvGrpSpPr/>
              <p:nvPr/>
            </p:nvGrpSpPr>
            <p:grpSpPr>
              <a:xfrm>
                <a:off x="6610181" y="1447380"/>
                <a:ext cx="83921" cy="103103"/>
                <a:chOff x="6610181" y="1447380"/>
                <a:chExt cx="83921" cy="103103"/>
              </a:xfrm>
              <a:noFill/>
            </p:grpSpPr>
            <p:sp>
              <p:nvSpPr>
                <p:cNvPr id="337" name="Vrije vorm: vorm 336">
                  <a:extLst>
                    <a:ext uri="{FF2B5EF4-FFF2-40B4-BE49-F238E27FC236}">
                      <a16:creationId xmlns:a16="http://schemas.microsoft.com/office/drawing/2014/main" id="{65F2A19E-BF1A-434E-A307-3BD5FDC9F066}"/>
                    </a:ext>
                  </a:extLst>
                </p:cNvPr>
                <p:cNvSpPr/>
                <p:nvPr/>
              </p:nvSpPr>
              <p:spPr>
                <a:xfrm>
                  <a:off x="6610181" y="1466562"/>
                  <a:ext cx="83921" cy="83921"/>
                </a:xfrm>
                <a:custGeom>
                  <a:avLst/>
                  <a:gdLst>
                    <a:gd name="connsiteX0" fmla="*/ 55148 w 83921"/>
                    <a:gd name="connsiteY0" fmla="*/ 83922 h 83921"/>
                    <a:gd name="connsiteX1" fmla="*/ 28773 w 83921"/>
                    <a:gd name="connsiteY1" fmla="*/ 83922 h 83921"/>
                    <a:gd name="connsiteX2" fmla="*/ 0 w 83921"/>
                    <a:gd name="connsiteY2" fmla="*/ 55148 h 83921"/>
                    <a:gd name="connsiteX3" fmla="*/ 0 w 83921"/>
                    <a:gd name="connsiteY3" fmla="*/ 28773 h 83921"/>
                    <a:gd name="connsiteX4" fmla="*/ 28773 w 83921"/>
                    <a:gd name="connsiteY4" fmla="*/ 0 h 83921"/>
                    <a:gd name="connsiteX5" fmla="*/ 55148 w 83921"/>
                    <a:gd name="connsiteY5" fmla="*/ 0 h 83921"/>
                    <a:gd name="connsiteX6" fmla="*/ 83922 w 83921"/>
                    <a:gd name="connsiteY6" fmla="*/ 28773 h 83921"/>
                    <a:gd name="connsiteX7" fmla="*/ 83922 w 83921"/>
                    <a:gd name="connsiteY7" fmla="*/ 55148 h 83921"/>
                    <a:gd name="connsiteX8" fmla="*/ 55148 w 83921"/>
                    <a:gd name="connsiteY8" fmla="*/ 83922 h 83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921" h="83921">
                      <a:moveTo>
                        <a:pt x="55148" y="83922"/>
                      </a:moveTo>
                      <a:lnTo>
                        <a:pt x="28773" y="83922"/>
                      </a:lnTo>
                      <a:cubicBezTo>
                        <a:pt x="13188" y="83922"/>
                        <a:pt x="0" y="70734"/>
                        <a:pt x="0" y="55148"/>
                      </a:cubicBezTo>
                      <a:lnTo>
                        <a:pt x="0" y="28773"/>
                      </a:lnTo>
                      <a:cubicBezTo>
                        <a:pt x="0" y="13188"/>
                        <a:pt x="13188" y="0"/>
                        <a:pt x="28773" y="0"/>
                      </a:cubicBezTo>
                      <a:lnTo>
                        <a:pt x="55148" y="0"/>
                      </a:lnTo>
                      <a:cubicBezTo>
                        <a:pt x="70734" y="0"/>
                        <a:pt x="83922" y="13188"/>
                        <a:pt x="83922" y="28773"/>
                      </a:cubicBezTo>
                      <a:lnTo>
                        <a:pt x="83922" y="55148"/>
                      </a:lnTo>
                      <a:cubicBezTo>
                        <a:pt x="83922" y="70734"/>
                        <a:pt x="70734" y="83922"/>
                        <a:pt x="55148" y="83922"/>
                      </a:cubicBezTo>
                      <a:close/>
                    </a:path>
                  </a:pathLst>
                </a:custGeom>
                <a:noFill/>
                <a:ln w="9441" cap="flat">
                  <a:solidFill>
                    <a:srgbClr val="FFFFFF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338" name="Vrije vorm: vorm 337">
                  <a:extLst>
                    <a:ext uri="{FF2B5EF4-FFF2-40B4-BE49-F238E27FC236}">
                      <a16:creationId xmlns:a16="http://schemas.microsoft.com/office/drawing/2014/main" id="{08112007-52E1-4F11-BA9E-3C096C9A7230}"/>
                    </a:ext>
                  </a:extLst>
                </p:cNvPr>
                <p:cNvSpPr/>
                <p:nvPr/>
              </p:nvSpPr>
              <p:spPr>
                <a:xfrm>
                  <a:off x="6624567" y="1501329"/>
                  <a:ext cx="55148" cy="13187"/>
                </a:xfrm>
                <a:custGeom>
                  <a:avLst/>
                  <a:gdLst>
                    <a:gd name="connsiteX0" fmla="*/ 0 w 55148"/>
                    <a:gd name="connsiteY0" fmla="*/ 7193 h 13187"/>
                    <a:gd name="connsiteX1" fmla="*/ 26375 w 55148"/>
                    <a:gd name="connsiteY1" fmla="*/ 0 h 13187"/>
                    <a:gd name="connsiteX2" fmla="*/ 26375 w 55148"/>
                    <a:gd name="connsiteY2" fmla="*/ 13188 h 13187"/>
                    <a:gd name="connsiteX3" fmla="*/ 55149 w 55148"/>
                    <a:gd name="connsiteY3" fmla="*/ 4796 h 131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5148" h="13187">
                      <a:moveTo>
                        <a:pt x="0" y="7193"/>
                      </a:moveTo>
                      <a:lnTo>
                        <a:pt x="26375" y="0"/>
                      </a:lnTo>
                      <a:lnTo>
                        <a:pt x="26375" y="13188"/>
                      </a:lnTo>
                      <a:lnTo>
                        <a:pt x="55149" y="4796"/>
                      </a:lnTo>
                    </a:path>
                  </a:pathLst>
                </a:custGeom>
                <a:noFill/>
                <a:ln w="9441" cap="rnd">
                  <a:solidFill>
                    <a:srgbClr val="FFFFFF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grpSp>
              <p:nvGrpSpPr>
                <p:cNvPr id="339" name="Graphic 1">
                  <a:extLst>
                    <a:ext uri="{FF2B5EF4-FFF2-40B4-BE49-F238E27FC236}">
                      <a16:creationId xmlns:a16="http://schemas.microsoft.com/office/drawing/2014/main" id="{ABA9BA76-29B8-4732-8AD6-3C74C4DEDED8}"/>
                    </a:ext>
                  </a:extLst>
                </p:cNvPr>
                <p:cNvGrpSpPr/>
                <p:nvPr/>
              </p:nvGrpSpPr>
              <p:grpSpPr>
                <a:xfrm>
                  <a:off x="6635357" y="1447380"/>
                  <a:ext cx="33568" cy="17983"/>
                  <a:chOff x="6635357" y="1447380"/>
                  <a:chExt cx="33568" cy="17983"/>
                </a:xfrm>
              </p:grpSpPr>
              <p:sp>
                <p:nvSpPr>
                  <p:cNvPr id="340" name="Vrije vorm: vorm 339">
                    <a:extLst>
                      <a:ext uri="{FF2B5EF4-FFF2-40B4-BE49-F238E27FC236}">
                        <a16:creationId xmlns:a16="http://schemas.microsoft.com/office/drawing/2014/main" id="{C5806EE5-3BC5-4812-A7F9-33C3316606A9}"/>
                      </a:ext>
                    </a:extLst>
                  </p:cNvPr>
                  <p:cNvSpPr/>
                  <p:nvPr/>
                </p:nvSpPr>
                <p:spPr>
                  <a:xfrm>
                    <a:off x="6635357" y="1447380"/>
                    <a:ext cx="17983" cy="17983"/>
                  </a:xfrm>
                  <a:custGeom>
                    <a:avLst/>
                    <a:gdLst>
                      <a:gd name="connsiteX0" fmla="*/ 17983 w 17983"/>
                      <a:gd name="connsiteY0" fmla="*/ 17983 h 17983"/>
                      <a:gd name="connsiteX1" fmla="*/ 0 w 17983"/>
                      <a:gd name="connsiteY1" fmla="*/ 0 h 17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7983" h="17983">
                        <a:moveTo>
                          <a:pt x="17983" y="17983"/>
                        </a:moveTo>
                        <a:lnTo>
                          <a:pt x="0" y="0"/>
                        </a:lnTo>
                      </a:path>
                    </a:pathLst>
                  </a:custGeom>
                  <a:ln w="9441" cap="rnd">
                    <a:solidFill>
                      <a:srgbClr val="FFFFFF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sp>
                <p:nvSpPr>
                  <p:cNvPr id="341" name="Vrije vorm: vorm 340">
                    <a:extLst>
                      <a:ext uri="{FF2B5EF4-FFF2-40B4-BE49-F238E27FC236}">
                        <a16:creationId xmlns:a16="http://schemas.microsoft.com/office/drawing/2014/main" id="{FC200609-CD9E-4328-9B65-DBF01F9FBF1C}"/>
                      </a:ext>
                    </a:extLst>
                  </p:cNvPr>
                  <p:cNvSpPr/>
                  <p:nvPr/>
                </p:nvSpPr>
                <p:spPr>
                  <a:xfrm>
                    <a:off x="6649744" y="1447380"/>
                    <a:ext cx="19182" cy="17983"/>
                  </a:xfrm>
                  <a:custGeom>
                    <a:avLst/>
                    <a:gdLst>
                      <a:gd name="connsiteX0" fmla="*/ 0 w 19182"/>
                      <a:gd name="connsiteY0" fmla="*/ 17983 h 17983"/>
                      <a:gd name="connsiteX1" fmla="*/ 19182 w 19182"/>
                      <a:gd name="connsiteY1" fmla="*/ 0 h 17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9182" h="17983">
                        <a:moveTo>
                          <a:pt x="0" y="17983"/>
                        </a:moveTo>
                        <a:lnTo>
                          <a:pt x="19182" y="0"/>
                        </a:lnTo>
                      </a:path>
                    </a:pathLst>
                  </a:custGeom>
                  <a:ln w="9441" cap="rnd">
                    <a:solidFill>
                      <a:srgbClr val="FFFFFF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</p:grpSp>
          </p:grpSp>
        </p:grpSp>
        <p:grpSp>
          <p:nvGrpSpPr>
            <p:cNvPr id="368" name="Groep 367">
              <a:extLst>
                <a:ext uri="{FF2B5EF4-FFF2-40B4-BE49-F238E27FC236}">
                  <a16:creationId xmlns:a16="http://schemas.microsoft.com/office/drawing/2014/main" id="{8C0014AC-3116-499E-9734-79E02B385B91}"/>
                </a:ext>
              </a:extLst>
            </p:cNvPr>
            <p:cNvGrpSpPr/>
            <p:nvPr userDrawn="1"/>
          </p:nvGrpSpPr>
          <p:grpSpPr>
            <a:xfrm>
              <a:off x="5199100" y="5451637"/>
              <a:ext cx="1798318" cy="133075"/>
              <a:chOff x="5199100" y="5451637"/>
              <a:chExt cx="1798318" cy="133075"/>
            </a:xfrm>
          </p:grpSpPr>
          <p:sp>
            <p:nvSpPr>
              <p:cNvPr id="351" name="Vrije vorm: vorm 350">
                <a:extLst>
                  <a:ext uri="{FF2B5EF4-FFF2-40B4-BE49-F238E27FC236}">
                    <a16:creationId xmlns:a16="http://schemas.microsoft.com/office/drawing/2014/main" id="{5A61AFAD-984B-47DD-A304-D77529677BA3}"/>
                  </a:ext>
                </a:extLst>
              </p:cNvPr>
              <p:cNvSpPr/>
              <p:nvPr/>
            </p:nvSpPr>
            <p:spPr>
              <a:xfrm>
                <a:off x="6447133" y="5451637"/>
                <a:ext cx="141467" cy="132476"/>
              </a:xfrm>
              <a:custGeom>
                <a:avLst/>
                <a:gdLst>
                  <a:gd name="connsiteX0" fmla="*/ 104303 w 141467"/>
                  <a:gd name="connsiteY0" fmla="*/ 0 h 132476"/>
                  <a:gd name="connsiteX1" fmla="*/ 110297 w 141467"/>
                  <a:gd name="connsiteY1" fmla="*/ 0 h 132476"/>
                  <a:gd name="connsiteX2" fmla="*/ 141468 w 141467"/>
                  <a:gd name="connsiteY2" fmla="*/ 38364 h 132476"/>
                  <a:gd name="connsiteX3" fmla="*/ 141468 w 141467"/>
                  <a:gd name="connsiteY3" fmla="*/ 46756 h 132476"/>
                  <a:gd name="connsiteX4" fmla="*/ 75529 w 141467"/>
                  <a:gd name="connsiteY4" fmla="*/ 130678 h 132476"/>
                  <a:gd name="connsiteX5" fmla="*/ 65938 w 141467"/>
                  <a:gd name="connsiteY5" fmla="*/ 130678 h 132476"/>
                  <a:gd name="connsiteX6" fmla="*/ 0 w 141467"/>
                  <a:gd name="connsiteY6" fmla="*/ 46756 h 132476"/>
                  <a:gd name="connsiteX7" fmla="*/ 0 w 141467"/>
                  <a:gd name="connsiteY7" fmla="*/ 38364 h 132476"/>
                  <a:gd name="connsiteX8" fmla="*/ 31171 w 141467"/>
                  <a:gd name="connsiteY8" fmla="*/ 0 h 132476"/>
                  <a:gd name="connsiteX9" fmla="*/ 37165 w 141467"/>
                  <a:gd name="connsiteY9" fmla="*/ 0 h 132476"/>
                  <a:gd name="connsiteX10" fmla="*/ 69535 w 141467"/>
                  <a:gd name="connsiteY10" fmla="*/ 16784 h 132476"/>
                  <a:gd name="connsiteX11" fmla="*/ 104303 w 141467"/>
                  <a:gd name="connsiteY11" fmla="*/ 0 h 132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467" h="132476">
                    <a:moveTo>
                      <a:pt x="104303" y="0"/>
                    </a:moveTo>
                    <a:cubicBezTo>
                      <a:pt x="106700" y="0"/>
                      <a:pt x="107899" y="0"/>
                      <a:pt x="110297" y="0"/>
                    </a:cubicBezTo>
                    <a:cubicBezTo>
                      <a:pt x="123485" y="1199"/>
                      <a:pt x="140269" y="14387"/>
                      <a:pt x="141468" y="38364"/>
                    </a:cubicBezTo>
                    <a:lnTo>
                      <a:pt x="141468" y="46756"/>
                    </a:lnTo>
                    <a:cubicBezTo>
                      <a:pt x="140269" y="69535"/>
                      <a:pt x="123485" y="97109"/>
                      <a:pt x="75529" y="130678"/>
                    </a:cubicBezTo>
                    <a:cubicBezTo>
                      <a:pt x="73132" y="133076"/>
                      <a:pt x="69535" y="133076"/>
                      <a:pt x="65938" y="130678"/>
                    </a:cubicBezTo>
                    <a:cubicBezTo>
                      <a:pt x="17983" y="95910"/>
                      <a:pt x="2398" y="69535"/>
                      <a:pt x="0" y="46756"/>
                    </a:cubicBezTo>
                    <a:lnTo>
                      <a:pt x="0" y="38364"/>
                    </a:lnTo>
                    <a:cubicBezTo>
                      <a:pt x="2398" y="14387"/>
                      <a:pt x="17983" y="1199"/>
                      <a:pt x="31171" y="0"/>
                    </a:cubicBezTo>
                    <a:cubicBezTo>
                      <a:pt x="33569" y="0"/>
                      <a:pt x="35966" y="0"/>
                      <a:pt x="37165" y="0"/>
                    </a:cubicBezTo>
                    <a:cubicBezTo>
                      <a:pt x="52751" y="0"/>
                      <a:pt x="61143" y="7193"/>
                      <a:pt x="69535" y="16784"/>
                    </a:cubicBezTo>
                    <a:cubicBezTo>
                      <a:pt x="81524" y="7193"/>
                      <a:pt x="88717" y="0"/>
                      <a:pt x="104303" y="0"/>
                    </a:cubicBezTo>
                  </a:path>
                </a:pathLst>
              </a:custGeom>
              <a:solidFill>
                <a:srgbClr val="333333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grpSp>
            <p:nvGrpSpPr>
              <p:cNvPr id="352" name="Graphic 1">
                <a:extLst>
                  <a:ext uri="{FF2B5EF4-FFF2-40B4-BE49-F238E27FC236}">
                    <a16:creationId xmlns:a16="http://schemas.microsoft.com/office/drawing/2014/main" id="{BFDB2CD9-1029-4C29-8A13-76B5D0797DE1}"/>
                  </a:ext>
                </a:extLst>
              </p:cNvPr>
              <p:cNvGrpSpPr/>
              <p:nvPr/>
            </p:nvGrpSpPr>
            <p:grpSpPr>
              <a:xfrm>
                <a:off x="5616310" y="5452836"/>
                <a:ext cx="132176" cy="130677"/>
                <a:chOff x="5616310" y="5452836"/>
                <a:chExt cx="132176" cy="130677"/>
              </a:xfrm>
              <a:solidFill>
                <a:srgbClr val="333333"/>
              </a:solidFill>
            </p:grpSpPr>
            <p:sp>
              <p:nvSpPr>
                <p:cNvPr id="356" name="Vrije vorm: vorm 355">
                  <a:extLst>
                    <a:ext uri="{FF2B5EF4-FFF2-40B4-BE49-F238E27FC236}">
                      <a16:creationId xmlns:a16="http://schemas.microsoft.com/office/drawing/2014/main" id="{AD2D4793-2F9D-4011-955C-9D27DB5AD09A}"/>
                    </a:ext>
                  </a:extLst>
                </p:cNvPr>
                <p:cNvSpPr/>
                <p:nvPr/>
              </p:nvSpPr>
              <p:spPr>
                <a:xfrm>
                  <a:off x="5616310" y="5452836"/>
                  <a:ext cx="117490" cy="117490"/>
                </a:xfrm>
                <a:custGeom>
                  <a:avLst/>
                  <a:gdLst>
                    <a:gd name="connsiteX0" fmla="*/ 58745 w 117490"/>
                    <a:gd name="connsiteY0" fmla="*/ 117490 h 117490"/>
                    <a:gd name="connsiteX1" fmla="*/ 16784 w 117490"/>
                    <a:gd name="connsiteY1" fmla="*/ 100706 h 117490"/>
                    <a:gd name="connsiteX2" fmla="*/ 0 w 117490"/>
                    <a:gd name="connsiteY2" fmla="*/ 58745 h 117490"/>
                    <a:gd name="connsiteX3" fmla="*/ 16784 w 117490"/>
                    <a:gd name="connsiteY3" fmla="*/ 16784 h 117490"/>
                    <a:gd name="connsiteX4" fmla="*/ 58745 w 117490"/>
                    <a:gd name="connsiteY4" fmla="*/ 0 h 117490"/>
                    <a:gd name="connsiteX5" fmla="*/ 100706 w 117490"/>
                    <a:gd name="connsiteY5" fmla="*/ 16784 h 117490"/>
                    <a:gd name="connsiteX6" fmla="*/ 117490 w 117490"/>
                    <a:gd name="connsiteY6" fmla="*/ 58745 h 117490"/>
                    <a:gd name="connsiteX7" fmla="*/ 100706 w 117490"/>
                    <a:gd name="connsiteY7" fmla="*/ 100706 h 117490"/>
                    <a:gd name="connsiteX8" fmla="*/ 58745 w 117490"/>
                    <a:gd name="connsiteY8" fmla="*/ 117490 h 117490"/>
                    <a:gd name="connsiteX9" fmla="*/ 58745 w 117490"/>
                    <a:gd name="connsiteY9" fmla="*/ 16784 h 117490"/>
                    <a:gd name="connsiteX10" fmla="*/ 29972 w 117490"/>
                    <a:gd name="connsiteY10" fmla="*/ 28773 h 117490"/>
                    <a:gd name="connsiteX11" fmla="*/ 17983 w 117490"/>
                    <a:gd name="connsiteY11" fmla="*/ 57546 h 117490"/>
                    <a:gd name="connsiteX12" fmla="*/ 29972 w 117490"/>
                    <a:gd name="connsiteY12" fmla="*/ 86319 h 117490"/>
                    <a:gd name="connsiteX13" fmla="*/ 58745 w 117490"/>
                    <a:gd name="connsiteY13" fmla="*/ 98308 h 117490"/>
                    <a:gd name="connsiteX14" fmla="*/ 87518 w 117490"/>
                    <a:gd name="connsiteY14" fmla="*/ 86319 h 117490"/>
                    <a:gd name="connsiteX15" fmla="*/ 99507 w 117490"/>
                    <a:gd name="connsiteY15" fmla="*/ 57546 h 117490"/>
                    <a:gd name="connsiteX16" fmla="*/ 87518 w 117490"/>
                    <a:gd name="connsiteY16" fmla="*/ 28773 h 117490"/>
                    <a:gd name="connsiteX17" fmla="*/ 58745 w 117490"/>
                    <a:gd name="connsiteY17" fmla="*/ 16784 h 117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7490" h="117490">
                      <a:moveTo>
                        <a:pt x="58745" y="117490"/>
                      </a:moveTo>
                      <a:cubicBezTo>
                        <a:pt x="43160" y="117490"/>
                        <a:pt x="28773" y="111496"/>
                        <a:pt x="16784" y="100706"/>
                      </a:cubicBezTo>
                      <a:cubicBezTo>
                        <a:pt x="5994" y="89916"/>
                        <a:pt x="0" y="74331"/>
                        <a:pt x="0" y="58745"/>
                      </a:cubicBezTo>
                      <a:cubicBezTo>
                        <a:pt x="0" y="43160"/>
                        <a:pt x="5994" y="28773"/>
                        <a:pt x="16784" y="16784"/>
                      </a:cubicBezTo>
                      <a:cubicBezTo>
                        <a:pt x="27574" y="5994"/>
                        <a:pt x="43160" y="0"/>
                        <a:pt x="58745" y="0"/>
                      </a:cubicBezTo>
                      <a:cubicBezTo>
                        <a:pt x="74330" y="0"/>
                        <a:pt x="88717" y="5994"/>
                        <a:pt x="100706" y="16784"/>
                      </a:cubicBezTo>
                      <a:cubicBezTo>
                        <a:pt x="111496" y="27574"/>
                        <a:pt x="117490" y="43160"/>
                        <a:pt x="117490" y="58745"/>
                      </a:cubicBezTo>
                      <a:cubicBezTo>
                        <a:pt x="117490" y="74331"/>
                        <a:pt x="111496" y="88717"/>
                        <a:pt x="100706" y="100706"/>
                      </a:cubicBezTo>
                      <a:cubicBezTo>
                        <a:pt x="89916" y="111496"/>
                        <a:pt x="74330" y="117490"/>
                        <a:pt x="58745" y="117490"/>
                      </a:cubicBezTo>
                      <a:close/>
                      <a:moveTo>
                        <a:pt x="58745" y="16784"/>
                      </a:moveTo>
                      <a:cubicBezTo>
                        <a:pt x="47955" y="16784"/>
                        <a:pt x="37165" y="21580"/>
                        <a:pt x="29972" y="28773"/>
                      </a:cubicBezTo>
                      <a:cubicBezTo>
                        <a:pt x="21580" y="37165"/>
                        <a:pt x="17983" y="46756"/>
                        <a:pt x="17983" y="57546"/>
                      </a:cubicBezTo>
                      <a:cubicBezTo>
                        <a:pt x="17983" y="68336"/>
                        <a:pt x="22779" y="79126"/>
                        <a:pt x="29972" y="86319"/>
                      </a:cubicBezTo>
                      <a:cubicBezTo>
                        <a:pt x="38364" y="94711"/>
                        <a:pt x="47955" y="98308"/>
                        <a:pt x="58745" y="98308"/>
                      </a:cubicBezTo>
                      <a:cubicBezTo>
                        <a:pt x="69535" y="98308"/>
                        <a:pt x="80325" y="93512"/>
                        <a:pt x="87518" y="86319"/>
                      </a:cubicBezTo>
                      <a:cubicBezTo>
                        <a:pt x="95910" y="77927"/>
                        <a:pt x="99507" y="68336"/>
                        <a:pt x="99507" y="57546"/>
                      </a:cubicBezTo>
                      <a:cubicBezTo>
                        <a:pt x="99507" y="46756"/>
                        <a:pt x="94711" y="35966"/>
                        <a:pt x="87518" y="28773"/>
                      </a:cubicBezTo>
                      <a:cubicBezTo>
                        <a:pt x="80325" y="21580"/>
                        <a:pt x="69535" y="16784"/>
                        <a:pt x="58745" y="16784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119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357" name="Vrije vorm: vorm 356">
                  <a:extLst>
                    <a:ext uri="{FF2B5EF4-FFF2-40B4-BE49-F238E27FC236}">
                      <a16:creationId xmlns:a16="http://schemas.microsoft.com/office/drawing/2014/main" id="{C30BC72C-61A8-44A5-B274-CB42EC7A98DB}"/>
                    </a:ext>
                  </a:extLst>
                </p:cNvPr>
                <p:cNvSpPr/>
                <p:nvPr/>
              </p:nvSpPr>
              <p:spPr>
                <a:xfrm>
                  <a:off x="5702329" y="5537656"/>
                  <a:ext cx="46156" cy="45857"/>
                </a:xfrm>
                <a:custGeom>
                  <a:avLst/>
                  <a:gdLst>
                    <a:gd name="connsiteX0" fmla="*/ 37465 w 46156"/>
                    <a:gd name="connsiteY0" fmla="*/ 45857 h 45857"/>
                    <a:gd name="connsiteX1" fmla="*/ 31471 w 46156"/>
                    <a:gd name="connsiteY1" fmla="*/ 43460 h 45857"/>
                    <a:gd name="connsiteX2" fmla="*/ 2697 w 46156"/>
                    <a:gd name="connsiteY2" fmla="*/ 14686 h 45857"/>
                    <a:gd name="connsiteX3" fmla="*/ 2697 w 46156"/>
                    <a:gd name="connsiteY3" fmla="*/ 2697 h 45857"/>
                    <a:gd name="connsiteX4" fmla="*/ 14686 w 46156"/>
                    <a:gd name="connsiteY4" fmla="*/ 2697 h 45857"/>
                    <a:gd name="connsiteX5" fmla="*/ 43459 w 46156"/>
                    <a:gd name="connsiteY5" fmla="*/ 31471 h 45857"/>
                    <a:gd name="connsiteX6" fmla="*/ 43459 w 46156"/>
                    <a:gd name="connsiteY6" fmla="*/ 43460 h 45857"/>
                    <a:gd name="connsiteX7" fmla="*/ 37465 w 46156"/>
                    <a:gd name="connsiteY7" fmla="*/ 45857 h 45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6156" h="45857">
                      <a:moveTo>
                        <a:pt x="37465" y="45857"/>
                      </a:moveTo>
                      <a:cubicBezTo>
                        <a:pt x="35067" y="45857"/>
                        <a:pt x="32669" y="44658"/>
                        <a:pt x="31471" y="43460"/>
                      </a:cubicBezTo>
                      <a:lnTo>
                        <a:pt x="2697" y="14686"/>
                      </a:lnTo>
                      <a:cubicBezTo>
                        <a:pt x="-899" y="11090"/>
                        <a:pt x="-899" y="5095"/>
                        <a:pt x="2697" y="2697"/>
                      </a:cubicBezTo>
                      <a:cubicBezTo>
                        <a:pt x="6294" y="-899"/>
                        <a:pt x="12288" y="-899"/>
                        <a:pt x="14686" y="2697"/>
                      </a:cubicBezTo>
                      <a:lnTo>
                        <a:pt x="43459" y="31471"/>
                      </a:lnTo>
                      <a:cubicBezTo>
                        <a:pt x="47056" y="35067"/>
                        <a:pt x="47056" y="41062"/>
                        <a:pt x="43459" y="43460"/>
                      </a:cubicBezTo>
                      <a:cubicBezTo>
                        <a:pt x="42260" y="45857"/>
                        <a:pt x="39863" y="45857"/>
                        <a:pt x="37465" y="45857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119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  <p:sp>
            <p:nvSpPr>
              <p:cNvPr id="353" name="Vrije vorm: vorm 352">
                <a:extLst>
                  <a:ext uri="{FF2B5EF4-FFF2-40B4-BE49-F238E27FC236}">
                    <a16:creationId xmlns:a16="http://schemas.microsoft.com/office/drawing/2014/main" id="{68C50781-B6EE-4E61-951E-F4AEE42D65CE}"/>
                  </a:ext>
                </a:extLst>
              </p:cNvPr>
              <p:cNvSpPr/>
              <p:nvPr/>
            </p:nvSpPr>
            <p:spPr>
              <a:xfrm>
                <a:off x="6033520" y="5451637"/>
                <a:ext cx="131876" cy="131876"/>
              </a:xfrm>
              <a:custGeom>
                <a:avLst/>
                <a:gdLst>
                  <a:gd name="connsiteX0" fmla="*/ 99507 w 131876"/>
                  <a:gd name="connsiteY0" fmla="*/ 0 h 131876"/>
                  <a:gd name="connsiteX1" fmla="*/ 32370 w 131876"/>
                  <a:gd name="connsiteY1" fmla="*/ 0 h 131876"/>
                  <a:gd name="connsiteX2" fmla="*/ 0 w 131876"/>
                  <a:gd name="connsiteY2" fmla="*/ 32370 h 131876"/>
                  <a:gd name="connsiteX3" fmla="*/ 0 w 131876"/>
                  <a:gd name="connsiteY3" fmla="*/ 99507 h 131876"/>
                  <a:gd name="connsiteX4" fmla="*/ 32370 w 131876"/>
                  <a:gd name="connsiteY4" fmla="*/ 131877 h 131876"/>
                  <a:gd name="connsiteX5" fmla="*/ 99507 w 131876"/>
                  <a:gd name="connsiteY5" fmla="*/ 131877 h 131876"/>
                  <a:gd name="connsiteX6" fmla="*/ 131877 w 131876"/>
                  <a:gd name="connsiteY6" fmla="*/ 99507 h 131876"/>
                  <a:gd name="connsiteX7" fmla="*/ 131877 w 131876"/>
                  <a:gd name="connsiteY7" fmla="*/ 32370 h 131876"/>
                  <a:gd name="connsiteX8" fmla="*/ 99507 w 131876"/>
                  <a:gd name="connsiteY8" fmla="*/ 0 h 131876"/>
                  <a:gd name="connsiteX9" fmla="*/ 100706 w 131876"/>
                  <a:gd name="connsiteY9" fmla="*/ 71933 h 131876"/>
                  <a:gd name="connsiteX10" fmla="*/ 70734 w 131876"/>
                  <a:gd name="connsiteY10" fmla="*/ 71933 h 131876"/>
                  <a:gd name="connsiteX11" fmla="*/ 70734 w 131876"/>
                  <a:gd name="connsiteY11" fmla="*/ 101905 h 131876"/>
                  <a:gd name="connsiteX12" fmla="*/ 65938 w 131876"/>
                  <a:gd name="connsiteY12" fmla="*/ 106700 h 131876"/>
                  <a:gd name="connsiteX13" fmla="*/ 61143 w 131876"/>
                  <a:gd name="connsiteY13" fmla="*/ 101905 h 131876"/>
                  <a:gd name="connsiteX14" fmla="*/ 61143 w 131876"/>
                  <a:gd name="connsiteY14" fmla="*/ 71933 h 131876"/>
                  <a:gd name="connsiteX15" fmla="*/ 31171 w 131876"/>
                  <a:gd name="connsiteY15" fmla="*/ 71933 h 131876"/>
                  <a:gd name="connsiteX16" fmla="*/ 26375 w 131876"/>
                  <a:gd name="connsiteY16" fmla="*/ 67137 h 131876"/>
                  <a:gd name="connsiteX17" fmla="*/ 31171 w 131876"/>
                  <a:gd name="connsiteY17" fmla="*/ 62342 h 131876"/>
                  <a:gd name="connsiteX18" fmla="*/ 61143 w 131876"/>
                  <a:gd name="connsiteY18" fmla="*/ 62342 h 131876"/>
                  <a:gd name="connsiteX19" fmla="*/ 61143 w 131876"/>
                  <a:gd name="connsiteY19" fmla="*/ 31171 h 131876"/>
                  <a:gd name="connsiteX20" fmla="*/ 65938 w 131876"/>
                  <a:gd name="connsiteY20" fmla="*/ 26375 h 131876"/>
                  <a:gd name="connsiteX21" fmla="*/ 70734 w 131876"/>
                  <a:gd name="connsiteY21" fmla="*/ 31171 h 131876"/>
                  <a:gd name="connsiteX22" fmla="*/ 70734 w 131876"/>
                  <a:gd name="connsiteY22" fmla="*/ 61143 h 131876"/>
                  <a:gd name="connsiteX23" fmla="*/ 100706 w 131876"/>
                  <a:gd name="connsiteY23" fmla="*/ 61143 h 131876"/>
                  <a:gd name="connsiteX24" fmla="*/ 105501 w 131876"/>
                  <a:gd name="connsiteY24" fmla="*/ 65938 h 131876"/>
                  <a:gd name="connsiteX25" fmla="*/ 100706 w 131876"/>
                  <a:gd name="connsiteY25" fmla="*/ 71933 h 131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31876" h="131876">
                    <a:moveTo>
                      <a:pt x="99507" y="0"/>
                    </a:moveTo>
                    <a:lnTo>
                      <a:pt x="32370" y="0"/>
                    </a:lnTo>
                    <a:cubicBezTo>
                      <a:pt x="14387" y="0"/>
                      <a:pt x="0" y="14387"/>
                      <a:pt x="0" y="32370"/>
                    </a:cubicBezTo>
                    <a:lnTo>
                      <a:pt x="0" y="99507"/>
                    </a:lnTo>
                    <a:cubicBezTo>
                      <a:pt x="0" y="117490"/>
                      <a:pt x="14387" y="131877"/>
                      <a:pt x="32370" y="131877"/>
                    </a:cubicBezTo>
                    <a:lnTo>
                      <a:pt x="99507" y="131877"/>
                    </a:lnTo>
                    <a:cubicBezTo>
                      <a:pt x="117490" y="131877"/>
                      <a:pt x="131877" y="117490"/>
                      <a:pt x="131877" y="99507"/>
                    </a:cubicBezTo>
                    <a:lnTo>
                      <a:pt x="131877" y="32370"/>
                    </a:lnTo>
                    <a:cubicBezTo>
                      <a:pt x="131877" y="14387"/>
                      <a:pt x="117490" y="0"/>
                      <a:pt x="99507" y="0"/>
                    </a:cubicBezTo>
                    <a:close/>
                    <a:moveTo>
                      <a:pt x="100706" y="71933"/>
                    </a:moveTo>
                    <a:lnTo>
                      <a:pt x="70734" y="71933"/>
                    </a:lnTo>
                    <a:lnTo>
                      <a:pt x="70734" y="101905"/>
                    </a:lnTo>
                    <a:cubicBezTo>
                      <a:pt x="70734" y="104303"/>
                      <a:pt x="68336" y="106700"/>
                      <a:pt x="65938" y="106700"/>
                    </a:cubicBezTo>
                    <a:cubicBezTo>
                      <a:pt x="63541" y="106700"/>
                      <a:pt x="61143" y="104303"/>
                      <a:pt x="61143" y="101905"/>
                    </a:cubicBezTo>
                    <a:lnTo>
                      <a:pt x="61143" y="71933"/>
                    </a:lnTo>
                    <a:lnTo>
                      <a:pt x="31171" y="71933"/>
                    </a:lnTo>
                    <a:cubicBezTo>
                      <a:pt x="28773" y="71933"/>
                      <a:pt x="26375" y="69535"/>
                      <a:pt x="26375" y="67137"/>
                    </a:cubicBezTo>
                    <a:cubicBezTo>
                      <a:pt x="26375" y="64739"/>
                      <a:pt x="28773" y="62342"/>
                      <a:pt x="31171" y="62342"/>
                    </a:cubicBezTo>
                    <a:lnTo>
                      <a:pt x="61143" y="62342"/>
                    </a:lnTo>
                    <a:lnTo>
                      <a:pt x="61143" y="31171"/>
                    </a:lnTo>
                    <a:cubicBezTo>
                      <a:pt x="61143" y="28773"/>
                      <a:pt x="63541" y="26375"/>
                      <a:pt x="65938" y="26375"/>
                    </a:cubicBezTo>
                    <a:cubicBezTo>
                      <a:pt x="68336" y="26375"/>
                      <a:pt x="70734" y="28773"/>
                      <a:pt x="70734" y="31171"/>
                    </a:cubicBezTo>
                    <a:lnTo>
                      <a:pt x="70734" y="61143"/>
                    </a:lnTo>
                    <a:lnTo>
                      <a:pt x="100706" y="61143"/>
                    </a:lnTo>
                    <a:cubicBezTo>
                      <a:pt x="103104" y="61143"/>
                      <a:pt x="105501" y="63541"/>
                      <a:pt x="105501" y="65938"/>
                    </a:cubicBezTo>
                    <a:cubicBezTo>
                      <a:pt x="105501" y="68336"/>
                      <a:pt x="103104" y="71933"/>
                      <a:pt x="100706" y="71933"/>
                    </a:cubicBezTo>
                    <a:close/>
                  </a:path>
                </a:pathLst>
              </a:custGeom>
              <a:solidFill>
                <a:srgbClr val="333333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354" name="Vrije vorm: vorm 353">
                <a:extLst>
                  <a:ext uri="{FF2B5EF4-FFF2-40B4-BE49-F238E27FC236}">
                    <a16:creationId xmlns:a16="http://schemas.microsoft.com/office/drawing/2014/main" id="{2E10A9BE-3283-4C88-BDD7-B1B24E5150B4}"/>
                  </a:ext>
                </a:extLst>
              </p:cNvPr>
              <p:cNvSpPr/>
              <p:nvPr/>
            </p:nvSpPr>
            <p:spPr>
              <a:xfrm>
                <a:off x="5199100" y="5452536"/>
                <a:ext cx="139070" cy="132176"/>
              </a:xfrm>
              <a:custGeom>
                <a:avLst/>
                <a:gdLst>
                  <a:gd name="connsiteX0" fmla="*/ 135473 w 139070"/>
                  <a:gd name="connsiteY0" fmla="*/ 61443 h 132176"/>
                  <a:gd name="connsiteX1" fmla="*/ 75529 w 139070"/>
                  <a:gd name="connsiteY1" fmla="*/ 2698 h 132176"/>
                  <a:gd name="connsiteX2" fmla="*/ 62342 w 139070"/>
                  <a:gd name="connsiteY2" fmla="*/ 2698 h 132176"/>
                  <a:gd name="connsiteX3" fmla="*/ 2398 w 139070"/>
                  <a:gd name="connsiteY3" fmla="*/ 61443 h 132176"/>
                  <a:gd name="connsiteX4" fmla="*/ 0 w 139070"/>
                  <a:gd name="connsiteY4" fmla="*/ 67437 h 132176"/>
                  <a:gd name="connsiteX5" fmla="*/ 0 w 139070"/>
                  <a:gd name="connsiteY5" fmla="*/ 122586 h 132176"/>
                  <a:gd name="connsiteX6" fmla="*/ 9591 w 139070"/>
                  <a:gd name="connsiteY6" fmla="*/ 132176 h 132176"/>
                  <a:gd name="connsiteX7" fmla="*/ 44359 w 139070"/>
                  <a:gd name="connsiteY7" fmla="*/ 132176 h 132176"/>
                  <a:gd name="connsiteX8" fmla="*/ 44359 w 139070"/>
                  <a:gd name="connsiteY8" fmla="*/ 95011 h 132176"/>
                  <a:gd name="connsiteX9" fmla="*/ 69535 w 139070"/>
                  <a:gd name="connsiteY9" fmla="*/ 69835 h 132176"/>
                  <a:gd name="connsiteX10" fmla="*/ 94711 w 139070"/>
                  <a:gd name="connsiteY10" fmla="*/ 95011 h 132176"/>
                  <a:gd name="connsiteX11" fmla="*/ 94711 w 139070"/>
                  <a:gd name="connsiteY11" fmla="*/ 132176 h 132176"/>
                  <a:gd name="connsiteX12" fmla="*/ 129479 w 139070"/>
                  <a:gd name="connsiteY12" fmla="*/ 132176 h 132176"/>
                  <a:gd name="connsiteX13" fmla="*/ 139070 w 139070"/>
                  <a:gd name="connsiteY13" fmla="*/ 122586 h 132176"/>
                  <a:gd name="connsiteX14" fmla="*/ 139070 w 139070"/>
                  <a:gd name="connsiteY14" fmla="*/ 67437 h 132176"/>
                  <a:gd name="connsiteX15" fmla="*/ 135473 w 139070"/>
                  <a:gd name="connsiteY15" fmla="*/ 61443 h 132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9070" h="132176">
                    <a:moveTo>
                      <a:pt x="135473" y="61443"/>
                    </a:moveTo>
                    <a:lnTo>
                      <a:pt x="75529" y="2698"/>
                    </a:lnTo>
                    <a:cubicBezTo>
                      <a:pt x="71933" y="-899"/>
                      <a:pt x="65938" y="-899"/>
                      <a:pt x="62342" y="2698"/>
                    </a:cubicBezTo>
                    <a:lnTo>
                      <a:pt x="2398" y="61443"/>
                    </a:lnTo>
                    <a:cubicBezTo>
                      <a:pt x="1199" y="62642"/>
                      <a:pt x="0" y="65039"/>
                      <a:pt x="0" y="67437"/>
                    </a:cubicBezTo>
                    <a:lnTo>
                      <a:pt x="0" y="122586"/>
                    </a:lnTo>
                    <a:cubicBezTo>
                      <a:pt x="0" y="127381"/>
                      <a:pt x="3597" y="132176"/>
                      <a:pt x="9591" y="132176"/>
                    </a:cubicBezTo>
                    <a:lnTo>
                      <a:pt x="44359" y="132176"/>
                    </a:lnTo>
                    <a:lnTo>
                      <a:pt x="44359" y="95011"/>
                    </a:lnTo>
                    <a:cubicBezTo>
                      <a:pt x="44359" y="81823"/>
                      <a:pt x="55148" y="69835"/>
                      <a:pt x="69535" y="69835"/>
                    </a:cubicBezTo>
                    <a:cubicBezTo>
                      <a:pt x="82723" y="69835"/>
                      <a:pt x="94711" y="80625"/>
                      <a:pt x="94711" y="95011"/>
                    </a:cubicBezTo>
                    <a:lnTo>
                      <a:pt x="94711" y="132176"/>
                    </a:lnTo>
                    <a:lnTo>
                      <a:pt x="129479" y="132176"/>
                    </a:lnTo>
                    <a:cubicBezTo>
                      <a:pt x="134274" y="132176"/>
                      <a:pt x="139070" y="128580"/>
                      <a:pt x="139070" y="122586"/>
                    </a:cubicBezTo>
                    <a:lnTo>
                      <a:pt x="139070" y="67437"/>
                    </a:lnTo>
                    <a:cubicBezTo>
                      <a:pt x="137871" y="65039"/>
                      <a:pt x="136672" y="62642"/>
                      <a:pt x="135473" y="61443"/>
                    </a:cubicBezTo>
                    <a:close/>
                  </a:path>
                </a:pathLst>
              </a:custGeom>
              <a:solidFill>
                <a:srgbClr val="333333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355" name="Vrije vorm: vorm 354">
                <a:extLst>
                  <a:ext uri="{FF2B5EF4-FFF2-40B4-BE49-F238E27FC236}">
                    <a16:creationId xmlns:a16="http://schemas.microsoft.com/office/drawing/2014/main" id="{E7DA5558-105D-442B-9FF4-4ECEFF2483E1}"/>
                  </a:ext>
                </a:extLst>
              </p:cNvPr>
              <p:cNvSpPr/>
              <p:nvPr/>
            </p:nvSpPr>
            <p:spPr>
              <a:xfrm>
                <a:off x="6865542" y="5451637"/>
                <a:ext cx="131876" cy="131876"/>
              </a:xfrm>
              <a:custGeom>
                <a:avLst/>
                <a:gdLst>
                  <a:gd name="connsiteX0" fmla="*/ 131877 w 131876"/>
                  <a:gd name="connsiteY0" fmla="*/ 65938 h 131876"/>
                  <a:gd name="connsiteX1" fmla="*/ 65938 w 131876"/>
                  <a:gd name="connsiteY1" fmla="*/ 131877 h 131876"/>
                  <a:gd name="connsiteX2" fmla="*/ 0 w 131876"/>
                  <a:gd name="connsiteY2" fmla="*/ 65938 h 131876"/>
                  <a:gd name="connsiteX3" fmla="*/ 65938 w 131876"/>
                  <a:gd name="connsiteY3" fmla="*/ 0 h 131876"/>
                  <a:gd name="connsiteX4" fmla="*/ 131877 w 131876"/>
                  <a:gd name="connsiteY4" fmla="*/ 65938 h 131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876" h="131876">
                    <a:moveTo>
                      <a:pt x="131877" y="65938"/>
                    </a:moveTo>
                    <a:cubicBezTo>
                      <a:pt x="131877" y="102355"/>
                      <a:pt x="102355" y="131877"/>
                      <a:pt x="65938" y="131877"/>
                    </a:cubicBezTo>
                    <a:cubicBezTo>
                      <a:pt x="29522" y="131877"/>
                      <a:pt x="0" y="102355"/>
                      <a:pt x="0" y="65938"/>
                    </a:cubicBezTo>
                    <a:cubicBezTo>
                      <a:pt x="0" y="29522"/>
                      <a:pt x="29522" y="0"/>
                      <a:pt x="65938" y="0"/>
                    </a:cubicBezTo>
                    <a:cubicBezTo>
                      <a:pt x="102355" y="0"/>
                      <a:pt x="131877" y="29522"/>
                      <a:pt x="131877" y="65938"/>
                    </a:cubicBezTo>
                    <a:close/>
                  </a:path>
                </a:pathLst>
              </a:custGeom>
              <a:solidFill>
                <a:srgbClr val="333333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sp>
          <p:nvSpPr>
            <p:cNvPr id="358" name="Tekstvak 357">
              <a:extLst>
                <a:ext uri="{FF2B5EF4-FFF2-40B4-BE49-F238E27FC236}">
                  <a16:creationId xmlns:a16="http://schemas.microsoft.com/office/drawing/2014/main" id="{85737FC9-A4DB-4D15-9F0D-3859E03476EA}"/>
                </a:ext>
              </a:extLst>
            </p:cNvPr>
            <p:cNvSpPr txBox="1"/>
            <p:nvPr userDrawn="1"/>
          </p:nvSpPr>
          <p:spPr>
            <a:xfrm>
              <a:off x="5209277" y="1205302"/>
              <a:ext cx="325730" cy="17940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566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rPr>
                <a:t>8:30</a:t>
              </a:r>
            </a:p>
          </p:txBody>
        </p:sp>
        <p:sp>
          <p:nvSpPr>
            <p:cNvPr id="359" name="Vrije vorm: vorm 358">
              <a:extLst>
                <a:ext uri="{FF2B5EF4-FFF2-40B4-BE49-F238E27FC236}">
                  <a16:creationId xmlns:a16="http://schemas.microsoft.com/office/drawing/2014/main" id="{CD13AEED-CE53-47E4-8156-61C748BC039B}"/>
                </a:ext>
              </a:extLst>
            </p:cNvPr>
            <p:cNvSpPr/>
            <p:nvPr userDrawn="1"/>
          </p:nvSpPr>
          <p:spPr>
            <a:xfrm>
              <a:off x="6718080" y="1290326"/>
              <a:ext cx="14386" cy="22778"/>
            </a:xfrm>
            <a:custGeom>
              <a:avLst/>
              <a:gdLst>
                <a:gd name="connsiteX0" fmla="*/ 0 w 14386"/>
                <a:gd name="connsiteY0" fmla="*/ 0 h 22778"/>
                <a:gd name="connsiteX1" fmla="*/ 14387 w 14386"/>
                <a:gd name="connsiteY1" fmla="*/ 0 h 22778"/>
                <a:gd name="connsiteX2" fmla="*/ 14387 w 14386"/>
                <a:gd name="connsiteY2" fmla="*/ 22779 h 22778"/>
                <a:gd name="connsiteX3" fmla="*/ 0 w 14386"/>
                <a:gd name="connsiteY3" fmla="*/ 22779 h 2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6" h="22778">
                  <a:moveTo>
                    <a:pt x="0" y="0"/>
                  </a:moveTo>
                  <a:lnTo>
                    <a:pt x="14387" y="0"/>
                  </a:lnTo>
                  <a:lnTo>
                    <a:pt x="14387" y="22779"/>
                  </a:lnTo>
                  <a:lnTo>
                    <a:pt x="0" y="22779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60" name="Vrije vorm: vorm 359">
              <a:extLst>
                <a:ext uri="{FF2B5EF4-FFF2-40B4-BE49-F238E27FC236}">
                  <a16:creationId xmlns:a16="http://schemas.microsoft.com/office/drawing/2014/main" id="{6379CB70-182B-449D-8EAB-9A14070EC63D}"/>
                </a:ext>
              </a:extLst>
            </p:cNvPr>
            <p:cNvSpPr/>
            <p:nvPr userDrawn="1"/>
          </p:nvSpPr>
          <p:spPr>
            <a:xfrm>
              <a:off x="6738461" y="1280735"/>
              <a:ext cx="14386" cy="32369"/>
            </a:xfrm>
            <a:custGeom>
              <a:avLst/>
              <a:gdLst>
                <a:gd name="connsiteX0" fmla="*/ 0 w 14386"/>
                <a:gd name="connsiteY0" fmla="*/ 0 h 32369"/>
                <a:gd name="connsiteX1" fmla="*/ 14387 w 14386"/>
                <a:gd name="connsiteY1" fmla="*/ 0 h 32369"/>
                <a:gd name="connsiteX2" fmla="*/ 14387 w 14386"/>
                <a:gd name="connsiteY2" fmla="*/ 32370 h 32369"/>
                <a:gd name="connsiteX3" fmla="*/ 0 w 14386"/>
                <a:gd name="connsiteY3" fmla="*/ 32370 h 3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6" h="32369">
                  <a:moveTo>
                    <a:pt x="0" y="0"/>
                  </a:moveTo>
                  <a:lnTo>
                    <a:pt x="14387" y="0"/>
                  </a:lnTo>
                  <a:lnTo>
                    <a:pt x="14387" y="32370"/>
                  </a:lnTo>
                  <a:lnTo>
                    <a:pt x="0" y="32370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61" name="Vrije vorm: vorm 360">
              <a:extLst>
                <a:ext uri="{FF2B5EF4-FFF2-40B4-BE49-F238E27FC236}">
                  <a16:creationId xmlns:a16="http://schemas.microsoft.com/office/drawing/2014/main" id="{21479676-6D68-49CF-B466-6BE6820E83C6}"/>
                </a:ext>
              </a:extLst>
            </p:cNvPr>
            <p:cNvSpPr/>
            <p:nvPr userDrawn="1"/>
          </p:nvSpPr>
          <p:spPr>
            <a:xfrm>
              <a:off x="6758842" y="1272343"/>
              <a:ext cx="14386" cy="41960"/>
            </a:xfrm>
            <a:custGeom>
              <a:avLst/>
              <a:gdLst>
                <a:gd name="connsiteX0" fmla="*/ 0 w 14386"/>
                <a:gd name="connsiteY0" fmla="*/ 0 h 41960"/>
                <a:gd name="connsiteX1" fmla="*/ 14386 w 14386"/>
                <a:gd name="connsiteY1" fmla="*/ 0 h 41960"/>
                <a:gd name="connsiteX2" fmla="*/ 14386 w 14386"/>
                <a:gd name="connsiteY2" fmla="*/ 41961 h 41960"/>
                <a:gd name="connsiteX3" fmla="*/ 0 w 14386"/>
                <a:gd name="connsiteY3" fmla="*/ 41961 h 41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6" h="41960">
                  <a:moveTo>
                    <a:pt x="0" y="0"/>
                  </a:moveTo>
                  <a:lnTo>
                    <a:pt x="14386" y="0"/>
                  </a:lnTo>
                  <a:lnTo>
                    <a:pt x="14386" y="41961"/>
                  </a:lnTo>
                  <a:lnTo>
                    <a:pt x="0" y="41961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62" name="Vrije vorm: vorm 361">
              <a:extLst>
                <a:ext uri="{FF2B5EF4-FFF2-40B4-BE49-F238E27FC236}">
                  <a16:creationId xmlns:a16="http://schemas.microsoft.com/office/drawing/2014/main" id="{9670AF08-BC3F-48CC-9142-032C1FFF32ED}"/>
                </a:ext>
              </a:extLst>
            </p:cNvPr>
            <p:cNvSpPr/>
            <p:nvPr userDrawn="1"/>
          </p:nvSpPr>
          <p:spPr>
            <a:xfrm>
              <a:off x="6779223" y="1261553"/>
              <a:ext cx="14386" cy="51551"/>
            </a:xfrm>
            <a:custGeom>
              <a:avLst/>
              <a:gdLst>
                <a:gd name="connsiteX0" fmla="*/ 0 w 14386"/>
                <a:gd name="connsiteY0" fmla="*/ 0 h 51551"/>
                <a:gd name="connsiteX1" fmla="*/ 14386 w 14386"/>
                <a:gd name="connsiteY1" fmla="*/ 0 h 51551"/>
                <a:gd name="connsiteX2" fmla="*/ 14386 w 14386"/>
                <a:gd name="connsiteY2" fmla="*/ 51552 h 51551"/>
                <a:gd name="connsiteX3" fmla="*/ 0 w 14386"/>
                <a:gd name="connsiteY3" fmla="*/ 51552 h 51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6" h="51551">
                  <a:moveTo>
                    <a:pt x="0" y="0"/>
                  </a:moveTo>
                  <a:lnTo>
                    <a:pt x="14386" y="0"/>
                  </a:lnTo>
                  <a:lnTo>
                    <a:pt x="14386" y="51552"/>
                  </a:lnTo>
                  <a:lnTo>
                    <a:pt x="0" y="51552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63" name="Vrije vorm: vorm 362">
              <a:extLst>
                <a:ext uri="{FF2B5EF4-FFF2-40B4-BE49-F238E27FC236}">
                  <a16:creationId xmlns:a16="http://schemas.microsoft.com/office/drawing/2014/main" id="{7CCD9BD7-27FD-436A-B782-DBF77722DBCB}"/>
                </a:ext>
              </a:extLst>
            </p:cNvPr>
            <p:cNvSpPr/>
            <p:nvPr userDrawn="1"/>
          </p:nvSpPr>
          <p:spPr>
            <a:xfrm>
              <a:off x="6815189" y="1261553"/>
              <a:ext cx="81523" cy="26375"/>
            </a:xfrm>
            <a:custGeom>
              <a:avLst/>
              <a:gdLst>
                <a:gd name="connsiteX0" fmla="*/ 9591 w 81523"/>
                <a:gd name="connsiteY0" fmla="*/ 26375 h 26375"/>
                <a:gd name="connsiteX1" fmla="*/ 40762 w 81523"/>
                <a:gd name="connsiteY1" fmla="*/ 13188 h 26375"/>
                <a:gd name="connsiteX2" fmla="*/ 71933 w 81523"/>
                <a:gd name="connsiteY2" fmla="*/ 26375 h 26375"/>
                <a:gd name="connsiteX3" fmla="*/ 81524 w 81523"/>
                <a:gd name="connsiteY3" fmla="*/ 16784 h 26375"/>
                <a:gd name="connsiteX4" fmla="*/ 40762 w 81523"/>
                <a:gd name="connsiteY4" fmla="*/ 0 h 26375"/>
                <a:gd name="connsiteX5" fmla="*/ 0 w 81523"/>
                <a:gd name="connsiteY5" fmla="*/ 16784 h 26375"/>
                <a:gd name="connsiteX6" fmla="*/ 9591 w 81523"/>
                <a:gd name="connsiteY6" fmla="*/ 26375 h 2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523" h="26375">
                  <a:moveTo>
                    <a:pt x="9591" y="26375"/>
                  </a:moveTo>
                  <a:cubicBezTo>
                    <a:pt x="17983" y="17983"/>
                    <a:pt x="28773" y="13188"/>
                    <a:pt x="40762" y="13188"/>
                  </a:cubicBezTo>
                  <a:cubicBezTo>
                    <a:pt x="52751" y="13188"/>
                    <a:pt x="63541" y="17983"/>
                    <a:pt x="71933" y="26375"/>
                  </a:cubicBezTo>
                  <a:lnTo>
                    <a:pt x="81524" y="16784"/>
                  </a:lnTo>
                  <a:cubicBezTo>
                    <a:pt x="70734" y="5994"/>
                    <a:pt x="56347" y="0"/>
                    <a:pt x="40762" y="0"/>
                  </a:cubicBezTo>
                  <a:cubicBezTo>
                    <a:pt x="25177" y="0"/>
                    <a:pt x="10790" y="5994"/>
                    <a:pt x="0" y="16784"/>
                  </a:cubicBezTo>
                  <a:lnTo>
                    <a:pt x="9591" y="26375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64" name="Vrije vorm: vorm 363">
              <a:extLst>
                <a:ext uri="{FF2B5EF4-FFF2-40B4-BE49-F238E27FC236}">
                  <a16:creationId xmlns:a16="http://schemas.microsoft.com/office/drawing/2014/main" id="{6A39F64C-257B-405F-8FD7-F1395FDD64CC}"/>
                </a:ext>
              </a:extLst>
            </p:cNvPr>
            <p:cNvSpPr/>
            <p:nvPr userDrawn="1"/>
          </p:nvSpPr>
          <p:spPr>
            <a:xfrm>
              <a:off x="6827178" y="1279537"/>
              <a:ext cx="57546" cy="21579"/>
            </a:xfrm>
            <a:custGeom>
              <a:avLst/>
              <a:gdLst>
                <a:gd name="connsiteX0" fmla="*/ 9591 w 57546"/>
                <a:gd name="connsiteY0" fmla="*/ 21580 h 21579"/>
                <a:gd name="connsiteX1" fmla="*/ 28773 w 57546"/>
                <a:gd name="connsiteY1" fmla="*/ 14387 h 21579"/>
                <a:gd name="connsiteX2" fmla="*/ 47955 w 57546"/>
                <a:gd name="connsiteY2" fmla="*/ 21580 h 21579"/>
                <a:gd name="connsiteX3" fmla="*/ 57546 w 57546"/>
                <a:gd name="connsiteY3" fmla="*/ 11989 h 21579"/>
                <a:gd name="connsiteX4" fmla="*/ 28773 w 57546"/>
                <a:gd name="connsiteY4" fmla="*/ 0 h 21579"/>
                <a:gd name="connsiteX5" fmla="*/ 0 w 57546"/>
                <a:gd name="connsiteY5" fmla="*/ 11989 h 21579"/>
                <a:gd name="connsiteX6" fmla="*/ 9591 w 57546"/>
                <a:gd name="connsiteY6" fmla="*/ 21580 h 21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546" h="21579">
                  <a:moveTo>
                    <a:pt x="9591" y="21580"/>
                  </a:moveTo>
                  <a:cubicBezTo>
                    <a:pt x="14387" y="16784"/>
                    <a:pt x="21580" y="14387"/>
                    <a:pt x="28773" y="14387"/>
                  </a:cubicBezTo>
                  <a:cubicBezTo>
                    <a:pt x="35966" y="14387"/>
                    <a:pt x="43160" y="16784"/>
                    <a:pt x="47955" y="21580"/>
                  </a:cubicBezTo>
                  <a:lnTo>
                    <a:pt x="57546" y="11989"/>
                  </a:lnTo>
                  <a:cubicBezTo>
                    <a:pt x="50353" y="4796"/>
                    <a:pt x="40762" y="0"/>
                    <a:pt x="28773" y="0"/>
                  </a:cubicBezTo>
                  <a:cubicBezTo>
                    <a:pt x="17983" y="0"/>
                    <a:pt x="7193" y="4796"/>
                    <a:pt x="0" y="11989"/>
                  </a:cubicBezTo>
                  <a:lnTo>
                    <a:pt x="9591" y="21580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65" name="Vrije vorm: vorm 364">
              <a:extLst>
                <a:ext uri="{FF2B5EF4-FFF2-40B4-BE49-F238E27FC236}">
                  <a16:creationId xmlns:a16="http://schemas.microsoft.com/office/drawing/2014/main" id="{42E36BC9-E3AB-45A9-A032-981A444F5016}"/>
                </a:ext>
              </a:extLst>
            </p:cNvPr>
            <p:cNvSpPr/>
            <p:nvPr userDrawn="1"/>
          </p:nvSpPr>
          <p:spPr>
            <a:xfrm>
              <a:off x="6840366" y="1297520"/>
              <a:ext cx="31170" cy="15585"/>
            </a:xfrm>
            <a:custGeom>
              <a:avLst/>
              <a:gdLst>
                <a:gd name="connsiteX0" fmla="*/ 9591 w 31170"/>
                <a:gd name="connsiteY0" fmla="*/ 15585 h 15585"/>
                <a:gd name="connsiteX1" fmla="*/ 15585 w 31170"/>
                <a:gd name="connsiteY1" fmla="*/ 13188 h 15585"/>
                <a:gd name="connsiteX2" fmla="*/ 21580 w 31170"/>
                <a:gd name="connsiteY2" fmla="*/ 15585 h 15585"/>
                <a:gd name="connsiteX3" fmla="*/ 31171 w 31170"/>
                <a:gd name="connsiteY3" fmla="*/ 5994 h 15585"/>
                <a:gd name="connsiteX4" fmla="*/ 15585 w 31170"/>
                <a:gd name="connsiteY4" fmla="*/ 0 h 15585"/>
                <a:gd name="connsiteX5" fmla="*/ 0 w 31170"/>
                <a:gd name="connsiteY5" fmla="*/ 5994 h 15585"/>
                <a:gd name="connsiteX6" fmla="*/ 9591 w 31170"/>
                <a:gd name="connsiteY6" fmla="*/ 15585 h 15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170" h="15585">
                  <a:moveTo>
                    <a:pt x="9591" y="15585"/>
                  </a:moveTo>
                  <a:cubicBezTo>
                    <a:pt x="10790" y="14387"/>
                    <a:pt x="13188" y="13188"/>
                    <a:pt x="15585" y="13188"/>
                  </a:cubicBezTo>
                  <a:cubicBezTo>
                    <a:pt x="17983" y="13188"/>
                    <a:pt x="20381" y="14387"/>
                    <a:pt x="21580" y="15585"/>
                  </a:cubicBezTo>
                  <a:lnTo>
                    <a:pt x="31171" y="5994"/>
                  </a:lnTo>
                  <a:cubicBezTo>
                    <a:pt x="27574" y="2398"/>
                    <a:pt x="21580" y="0"/>
                    <a:pt x="15585" y="0"/>
                  </a:cubicBezTo>
                  <a:cubicBezTo>
                    <a:pt x="9591" y="0"/>
                    <a:pt x="3597" y="2398"/>
                    <a:pt x="0" y="5994"/>
                  </a:cubicBezTo>
                  <a:lnTo>
                    <a:pt x="9591" y="15585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66" name="Vrije vorm: vorm 365">
              <a:extLst>
                <a:ext uri="{FF2B5EF4-FFF2-40B4-BE49-F238E27FC236}">
                  <a16:creationId xmlns:a16="http://schemas.microsoft.com/office/drawing/2014/main" id="{84442C38-F7F3-4062-8C71-E95A8E5A7D38}"/>
                </a:ext>
              </a:extLst>
            </p:cNvPr>
            <p:cNvSpPr/>
            <p:nvPr userDrawn="1"/>
          </p:nvSpPr>
          <p:spPr>
            <a:xfrm>
              <a:off x="6917094" y="1268747"/>
              <a:ext cx="89915" cy="38364"/>
            </a:xfrm>
            <a:custGeom>
              <a:avLst/>
              <a:gdLst>
                <a:gd name="connsiteX0" fmla="*/ 87518 w 89915"/>
                <a:gd name="connsiteY0" fmla="*/ 38364 h 38364"/>
                <a:gd name="connsiteX1" fmla="*/ 2398 w 89915"/>
                <a:gd name="connsiteY1" fmla="*/ 38364 h 38364"/>
                <a:gd name="connsiteX2" fmla="*/ 0 w 89915"/>
                <a:gd name="connsiteY2" fmla="*/ 35966 h 38364"/>
                <a:gd name="connsiteX3" fmla="*/ 0 w 89915"/>
                <a:gd name="connsiteY3" fmla="*/ 2398 h 38364"/>
                <a:gd name="connsiteX4" fmla="*/ 2398 w 89915"/>
                <a:gd name="connsiteY4" fmla="*/ 0 h 38364"/>
                <a:gd name="connsiteX5" fmla="*/ 87518 w 89915"/>
                <a:gd name="connsiteY5" fmla="*/ 0 h 38364"/>
                <a:gd name="connsiteX6" fmla="*/ 89916 w 89915"/>
                <a:gd name="connsiteY6" fmla="*/ 2398 h 38364"/>
                <a:gd name="connsiteX7" fmla="*/ 89916 w 89915"/>
                <a:gd name="connsiteY7" fmla="*/ 35966 h 38364"/>
                <a:gd name="connsiteX8" fmla="*/ 87518 w 89915"/>
                <a:gd name="connsiteY8" fmla="*/ 38364 h 3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9915" h="38364">
                  <a:moveTo>
                    <a:pt x="87518" y="38364"/>
                  </a:moveTo>
                  <a:lnTo>
                    <a:pt x="2398" y="38364"/>
                  </a:lnTo>
                  <a:cubicBezTo>
                    <a:pt x="1199" y="38364"/>
                    <a:pt x="0" y="37165"/>
                    <a:pt x="0" y="35966"/>
                  </a:cubicBezTo>
                  <a:lnTo>
                    <a:pt x="0" y="2398"/>
                  </a:lnTo>
                  <a:cubicBezTo>
                    <a:pt x="0" y="1199"/>
                    <a:pt x="1199" y="0"/>
                    <a:pt x="2398" y="0"/>
                  </a:cubicBezTo>
                  <a:lnTo>
                    <a:pt x="87518" y="0"/>
                  </a:lnTo>
                  <a:cubicBezTo>
                    <a:pt x="88717" y="0"/>
                    <a:pt x="89916" y="1199"/>
                    <a:pt x="89916" y="2398"/>
                  </a:cubicBezTo>
                  <a:lnTo>
                    <a:pt x="89916" y="35966"/>
                  </a:lnTo>
                  <a:cubicBezTo>
                    <a:pt x="89916" y="37165"/>
                    <a:pt x="88717" y="38364"/>
                    <a:pt x="87518" y="38364"/>
                  </a:cubicBez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67" name="Vrije vorm: vorm 366">
              <a:extLst>
                <a:ext uri="{FF2B5EF4-FFF2-40B4-BE49-F238E27FC236}">
                  <a16:creationId xmlns:a16="http://schemas.microsoft.com/office/drawing/2014/main" id="{A1534E54-BCA2-4AA1-AADF-538DDE718AD0}"/>
                </a:ext>
              </a:extLst>
            </p:cNvPr>
            <p:cNvSpPr/>
            <p:nvPr userDrawn="1"/>
          </p:nvSpPr>
          <p:spPr>
            <a:xfrm>
              <a:off x="7008209" y="1279537"/>
              <a:ext cx="7663" cy="16784"/>
            </a:xfrm>
            <a:custGeom>
              <a:avLst/>
              <a:gdLst>
                <a:gd name="connsiteX0" fmla="*/ 4795 w 7663"/>
                <a:gd name="connsiteY0" fmla="*/ 16784 h 16784"/>
                <a:gd name="connsiteX1" fmla="*/ 2398 w 7663"/>
                <a:gd name="connsiteY1" fmla="*/ 16784 h 16784"/>
                <a:gd name="connsiteX2" fmla="*/ 0 w 7663"/>
                <a:gd name="connsiteY2" fmla="*/ 14387 h 16784"/>
                <a:gd name="connsiteX3" fmla="*/ 0 w 7663"/>
                <a:gd name="connsiteY3" fmla="*/ 2398 h 16784"/>
                <a:gd name="connsiteX4" fmla="*/ 2398 w 7663"/>
                <a:gd name="connsiteY4" fmla="*/ 0 h 16784"/>
                <a:gd name="connsiteX5" fmla="*/ 4795 w 7663"/>
                <a:gd name="connsiteY5" fmla="*/ 0 h 16784"/>
                <a:gd name="connsiteX6" fmla="*/ 7193 w 7663"/>
                <a:gd name="connsiteY6" fmla="*/ 2398 h 16784"/>
                <a:gd name="connsiteX7" fmla="*/ 7193 w 7663"/>
                <a:gd name="connsiteY7" fmla="*/ 14387 h 16784"/>
                <a:gd name="connsiteX8" fmla="*/ 4795 w 7663"/>
                <a:gd name="connsiteY8" fmla="*/ 16784 h 16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63" h="16784">
                  <a:moveTo>
                    <a:pt x="4795" y="16784"/>
                  </a:moveTo>
                  <a:lnTo>
                    <a:pt x="2398" y="16784"/>
                  </a:lnTo>
                  <a:cubicBezTo>
                    <a:pt x="1199" y="16784"/>
                    <a:pt x="0" y="15585"/>
                    <a:pt x="0" y="14387"/>
                  </a:cubicBezTo>
                  <a:lnTo>
                    <a:pt x="0" y="2398"/>
                  </a:lnTo>
                  <a:cubicBezTo>
                    <a:pt x="0" y="1199"/>
                    <a:pt x="1199" y="0"/>
                    <a:pt x="2398" y="0"/>
                  </a:cubicBezTo>
                  <a:lnTo>
                    <a:pt x="4795" y="0"/>
                  </a:lnTo>
                  <a:cubicBezTo>
                    <a:pt x="5994" y="0"/>
                    <a:pt x="7193" y="1199"/>
                    <a:pt x="7193" y="2398"/>
                  </a:cubicBezTo>
                  <a:lnTo>
                    <a:pt x="7193" y="14387"/>
                  </a:lnTo>
                  <a:cubicBezTo>
                    <a:pt x="8392" y="15585"/>
                    <a:pt x="7193" y="16784"/>
                    <a:pt x="4795" y="16784"/>
                  </a:cubicBez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</p:grpSp>
      <p:sp>
        <p:nvSpPr>
          <p:cNvPr id="26" name="Tijdelijke aanduiding voor tekst 25">
            <a:extLst>
              <a:ext uri="{FF2B5EF4-FFF2-40B4-BE49-F238E27FC236}">
                <a16:creationId xmlns:a16="http://schemas.microsoft.com/office/drawing/2014/main" id="{42D41481-E45B-4D6C-8C66-9A56BAFE8272}"/>
              </a:ext>
            </a:extLst>
          </p:cNvPr>
          <p:cNvSpPr>
            <a:spLocks noGrp="1"/>
          </p:cNvSpPr>
          <p:nvPr userDrawn="1">
            <p:ph type="body" sz="quarter" idx="16" hasCustomPrompt="1"/>
          </p:nvPr>
        </p:nvSpPr>
        <p:spPr>
          <a:xfrm>
            <a:off x="-32657" y="4469448"/>
            <a:ext cx="12224657" cy="13899744"/>
          </a:xfrm>
          <a:custGeom>
            <a:avLst/>
            <a:gdLst>
              <a:gd name="connsiteX0" fmla="*/ 13221 w 12224657"/>
              <a:gd name="connsiteY0" fmla="*/ 0 h 13899744"/>
              <a:gd name="connsiteX1" fmla="*/ 6512976 w 12224657"/>
              <a:gd name="connsiteY1" fmla="*/ 4341454 h 13899744"/>
              <a:gd name="connsiteX2" fmla="*/ 6518132 w 12224657"/>
              <a:gd name="connsiteY2" fmla="*/ 4471770 h 13899744"/>
              <a:gd name="connsiteX3" fmla="*/ 6523602 w 12224657"/>
              <a:gd name="connsiteY3" fmla="*/ 4471770 h 13899744"/>
              <a:gd name="connsiteX4" fmla="*/ 9277891 w 12224657"/>
              <a:gd name="connsiteY4" fmla="*/ 10222425 h 13899744"/>
              <a:gd name="connsiteX5" fmla="*/ 12224657 w 12224657"/>
              <a:gd name="connsiteY5" fmla="*/ 9511567 h 13899744"/>
              <a:gd name="connsiteX6" fmla="*/ 12224657 w 12224657"/>
              <a:gd name="connsiteY6" fmla="*/ 13899744 h 13899744"/>
              <a:gd name="connsiteX7" fmla="*/ 6528186 w 12224657"/>
              <a:gd name="connsiteY7" fmla="*/ 13899744 h 13899744"/>
              <a:gd name="connsiteX8" fmla="*/ 840878 w 12224657"/>
              <a:gd name="connsiteY8" fmla="*/ 8536417 h 13899744"/>
              <a:gd name="connsiteX9" fmla="*/ 15967 w 12224657"/>
              <a:gd name="connsiteY9" fmla="*/ 8641223 h 13899744"/>
              <a:gd name="connsiteX10" fmla="*/ 15967 w 12224657"/>
              <a:gd name="connsiteY10" fmla="*/ 4625262 h 13899744"/>
              <a:gd name="connsiteX11" fmla="*/ 0 w 12224657"/>
              <a:gd name="connsiteY11" fmla="*/ 4625262 h 13899744"/>
              <a:gd name="connsiteX12" fmla="*/ 13221 w 12224657"/>
              <a:gd name="connsiteY12" fmla="*/ 0 h 13899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224657" h="13899744">
                <a:moveTo>
                  <a:pt x="13221" y="0"/>
                </a:moveTo>
                <a:cubicBezTo>
                  <a:pt x="1903097" y="2903186"/>
                  <a:pt x="6262122" y="1545663"/>
                  <a:pt x="6512976" y="4341454"/>
                </a:cubicBezTo>
                <a:lnTo>
                  <a:pt x="6518132" y="4471770"/>
                </a:lnTo>
                <a:lnTo>
                  <a:pt x="6523602" y="4471770"/>
                </a:lnTo>
                <a:cubicBezTo>
                  <a:pt x="6656505" y="7224065"/>
                  <a:pt x="6505272" y="9962689"/>
                  <a:pt x="9277891" y="10222425"/>
                </a:cubicBezTo>
                <a:cubicBezTo>
                  <a:pt x="9864494" y="10281663"/>
                  <a:pt x="10895633" y="10035597"/>
                  <a:pt x="12224657" y="9511567"/>
                </a:cubicBezTo>
                <a:lnTo>
                  <a:pt x="12224657" y="13899744"/>
                </a:lnTo>
                <a:lnTo>
                  <a:pt x="6528186" y="13899744"/>
                </a:lnTo>
                <a:cubicBezTo>
                  <a:pt x="2527365" y="12482588"/>
                  <a:pt x="3201043" y="8759699"/>
                  <a:pt x="840878" y="8536417"/>
                </a:cubicBezTo>
                <a:cubicBezTo>
                  <a:pt x="533828" y="8509076"/>
                  <a:pt x="263440" y="8550087"/>
                  <a:pt x="15967" y="8641223"/>
                </a:cubicBezTo>
                <a:lnTo>
                  <a:pt x="15967" y="4625262"/>
                </a:lnTo>
                <a:lnTo>
                  <a:pt x="0" y="4625262"/>
                </a:lnTo>
                <a:cubicBezTo>
                  <a:pt x="4407" y="3083509"/>
                  <a:pt x="8815" y="1541754"/>
                  <a:pt x="13221" y="0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 dirty="0"/>
              <a:t>Erasmus University Rotterdam 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7" y="722568"/>
            <a:ext cx="3762927" cy="709102"/>
          </a:xfrm>
        </p:spPr>
        <p:txBody>
          <a:bodyPr/>
          <a:lstStyle/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288258DF-8C32-4896-88FC-0EFF976B03BD}" type="datetime1">
              <a:rPr lang="nl-NL" smtClean="0"/>
              <a:t>27-1-2021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361A1203-CA3D-4D48-AFA0-9D668419C1D5}" type="slidenum">
              <a:rPr lang="nl-NL" smtClean="0"/>
              <a:t>‹nr.›</a:t>
            </a:fld>
            <a:endParaRPr lang="nl-NL" dirty="0"/>
          </a:p>
        </p:txBody>
      </p:sp>
      <p:sp>
        <p:nvSpPr>
          <p:cNvPr id="13" name="Tijdelijke aanduiding voor tekst 7">
            <a:extLst>
              <a:ext uri="{FF2B5EF4-FFF2-40B4-BE49-F238E27FC236}">
                <a16:creationId xmlns:a16="http://schemas.microsoft.com/office/drawing/2014/main" id="{2D2855B1-7DFF-44B6-B971-0B6C5C95E4F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894813" y="1017435"/>
            <a:ext cx="3042000" cy="5536800"/>
          </a:xfrm>
          <a:blipFill>
            <a:blip r:embed="rId4"/>
            <a:stretch>
              <a:fillRect/>
            </a:stretch>
          </a:blip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371" name="Tijdelijke aanduiding voor afbeelding 370">
            <a:extLst>
              <a:ext uri="{FF2B5EF4-FFF2-40B4-BE49-F238E27FC236}">
                <a16:creationId xmlns:a16="http://schemas.microsoft.com/office/drawing/2014/main" id="{B2F92ADB-88A9-4D2D-881D-C182B57E1C03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5223423" y="1841801"/>
            <a:ext cx="415534" cy="414791"/>
          </a:xfrm>
          <a:prstGeom prst="ellipse">
            <a:avLst/>
          </a:prstGeo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72" name="Tijdelijke aanduiding voor afbeelding 370">
            <a:extLst>
              <a:ext uri="{FF2B5EF4-FFF2-40B4-BE49-F238E27FC236}">
                <a16:creationId xmlns:a16="http://schemas.microsoft.com/office/drawing/2014/main" id="{4981D712-30A7-4A30-8339-F3655BCA968F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5122990" y="3054891"/>
            <a:ext cx="327739" cy="327153"/>
          </a:xfrm>
          <a:prstGeom prst="ellipse">
            <a:avLst/>
          </a:prstGeo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73" name="Tijdelijke aanduiding voor afbeelding 370">
            <a:extLst>
              <a:ext uri="{FF2B5EF4-FFF2-40B4-BE49-F238E27FC236}">
                <a16:creationId xmlns:a16="http://schemas.microsoft.com/office/drawing/2014/main" id="{2F95A09F-5AF2-4DC0-A9C1-7A66099F88D4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5665550" y="3054891"/>
            <a:ext cx="327739" cy="327153"/>
          </a:xfrm>
          <a:prstGeom prst="ellipse">
            <a:avLst/>
          </a:prstGeo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74" name="Tijdelijke aanduiding voor afbeelding 370">
            <a:extLst>
              <a:ext uri="{FF2B5EF4-FFF2-40B4-BE49-F238E27FC236}">
                <a16:creationId xmlns:a16="http://schemas.microsoft.com/office/drawing/2014/main" id="{903752AC-3920-4C23-BFA5-2363F88A7ECE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6199073" y="3054891"/>
            <a:ext cx="327739" cy="327153"/>
          </a:xfrm>
          <a:prstGeom prst="ellipse">
            <a:avLst/>
          </a:prstGeo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75" name="Tijdelijke aanduiding voor afbeelding 370">
            <a:extLst>
              <a:ext uri="{FF2B5EF4-FFF2-40B4-BE49-F238E27FC236}">
                <a16:creationId xmlns:a16="http://schemas.microsoft.com/office/drawing/2014/main" id="{53558AA1-1EBB-403B-BEBA-A14D3251009C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6741093" y="3054891"/>
            <a:ext cx="327739" cy="327153"/>
          </a:xfrm>
          <a:prstGeom prst="ellipse">
            <a:avLst/>
          </a:prstGeo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77" name="Tijdelijke aanduiding voor afbeelding 376">
            <a:extLst>
              <a:ext uri="{FF2B5EF4-FFF2-40B4-BE49-F238E27FC236}">
                <a16:creationId xmlns:a16="http://schemas.microsoft.com/office/drawing/2014/main" id="{1F229D3E-FB4A-4EE9-9E9B-C17F8496D941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5058229" y="3948113"/>
            <a:ext cx="676979" cy="676076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78" name="Tijdelijke aanduiding voor afbeelding 376">
            <a:extLst>
              <a:ext uri="{FF2B5EF4-FFF2-40B4-BE49-F238E27FC236}">
                <a16:creationId xmlns:a16="http://schemas.microsoft.com/office/drawing/2014/main" id="{FD9B0D99-F585-43CF-B115-F615A87CBEDC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5058229" y="4639346"/>
            <a:ext cx="676979" cy="679700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81" name="Tijdelijke aanduiding voor afbeelding 376">
            <a:extLst>
              <a:ext uri="{FF2B5EF4-FFF2-40B4-BE49-F238E27FC236}">
                <a16:creationId xmlns:a16="http://schemas.microsoft.com/office/drawing/2014/main" id="{8E7BC4AD-0426-40A0-BA3D-DDE651BF85FC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5747730" y="3948113"/>
            <a:ext cx="702000" cy="676076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82" name="Tijdelijke aanduiding voor afbeelding 376">
            <a:extLst>
              <a:ext uri="{FF2B5EF4-FFF2-40B4-BE49-F238E27FC236}">
                <a16:creationId xmlns:a16="http://schemas.microsoft.com/office/drawing/2014/main" id="{05654E0C-4588-4EA3-9EC8-BAF34C679798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5747730" y="4639346"/>
            <a:ext cx="702000" cy="679700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83" name="Tijdelijke aanduiding voor afbeelding 376">
            <a:extLst>
              <a:ext uri="{FF2B5EF4-FFF2-40B4-BE49-F238E27FC236}">
                <a16:creationId xmlns:a16="http://schemas.microsoft.com/office/drawing/2014/main" id="{ADBC8B0F-AD58-4908-BF85-C53E23BE9D82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>
            <a:off x="6448726" y="3948113"/>
            <a:ext cx="703323" cy="676076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384" name="Tijdelijke aanduiding voor afbeelding 376">
            <a:extLst>
              <a:ext uri="{FF2B5EF4-FFF2-40B4-BE49-F238E27FC236}">
                <a16:creationId xmlns:a16="http://schemas.microsoft.com/office/drawing/2014/main" id="{CD3F75F8-751F-4E92-BBFD-E6461390B37E}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6448726" y="4639346"/>
            <a:ext cx="703323" cy="679700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1586202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4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3.7037E-6 L 2.29167E-6 -1.38056 " pathEditMode="relative" rAng="0" ptsTypes="AA">
                                      <p:cBhvr>
                                        <p:cTn id="6" dur="1750" spd="-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69028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750"/>
                            </p:stCondLst>
                            <p:childTnLst>
                              <p:par>
                                <p:cTn id="1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>
        <p:tmplLst>
          <p:tmpl>
            <p:tnLst>
              <p:par>
                <p:cTn presetID="64" presetClass="path" presetSubtype="0" accel="50000" decel="50000" fill="hold" nodeType="afterEffect">
                  <p:stCondLst>
                    <p:cond delay="0"/>
                  </p:stCondLst>
                  <p:childTnLst>
                    <p:animMotion origin="layout" path="M 2.29167E-6 3.7037E-6 L 2.29167E-6 -1.38056 " pathEditMode="relative" rAng="0" ptsTypes="AA">
                      <p:cBhvr>
                        <p:cTn dur="1750" spd="-100000" fill="hold"/>
                        <p:tgtEl>
                          <p:spTgt spid="26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-69028"/>
                    </p:animMotion>
                  </p:childTnLst>
                </p:cTn>
              </p:par>
            </p:tnLst>
          </p:tmpl>
        </p:tmplLst>
      </p:bldP>
      <p:bldP spid="13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1" grpId="0" animBg="1"/>
      <p:bldP spid="372" grpId="0" animBg="1"/>
      <p:bldP spid="373" grpId="0" animBg="1"/>
      <p:bldP spid="374" grpId="0" animBg="1"/>
      <p:bldP spid="375" grpId="0" animBg="1"/>
      <p:bldP spid="377" grpId="0" animBg="1"/>
      <p:bldP spid="378" grpId="0" animBg="1"/>
      <p:bldP spid="381" grpId="0" animBg="1"/>
      <p:bldP spid="382" grpId="0" animBg="1"/>
      <p:bldP spid="383" grpId="0" animBg="1"/>
      <p:bldP spid="384" grpId="0" animBg="1"/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stagram #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" name="Tekstvak 186">
            <a:extLst>
              <a:ext uri="{FF2B5EF4-FFF2-40B4-BE49-F238E27FC236}">
                <a16:creationId xmlns:a16="http://schemas.microsoft.com/office/drawing/2014/main" id="{49C3205F-327D-4246-9D2C-0F200382ACDD}"/>
              </a:ext>
            </a:extLst>
          </p:cNvPr>
          <p:cNvSpPr txBox="1">
            <a:spLocks/>
          </p:cNvSpPr>
          <p:nvPr userDrawn="1"/>
        </p:nvSpPr>
        <p:spPr>
          <a:xfrm>
            <a:off x="1" y="4496594"/>
            <a:ext cx="4459767" cy="2361408"/>
          </a:xfrm>
          <a:custGeom>
            <a:avLst/>
            <a:gdLst>
              <a:gd name="connsiteX0" fmla="*/ 0 w 4459767"/>
              <a:gd name="connsiteY0" fmla="*/ 0 h 2361408"/>
              <a:gd name="connsiteX1" fmla="*/ 188757 w 4459767"/>
              <a:gd name="connsiteY1" fmla="*/ 263618 h 2361408"/>
              <a:gd name="connsiteX2" fmla="*/ 4342871 w 4459767"/>
              <a:gd name="connsiteY2" fmla="*/ 2325152 h 2361408"/>
              <a:gd name="connsiteX3" fmla="*/ 4459767 w 4459767"/>
              <a:gd name="connsiteY3" fmla="*/ 2361408 h 2361408"/>
              <a:gd name="connsiteX4" fmla="*/ 0 w 4459767"/>
              <a:gd name="connsiteY4" fmla="*/ 2361408 h 236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767" h="2361408">
                <a:moveTo>
                  <a:pt x="0" y="0"/>
                </a:moveTo>
                <a:lnTo>
                  <a:pt x="188757" y="263618"/>
                </a:lnTo>
                <a:cubicBezTo>
                  <a:pt x="1272638" y="1642098"/>
                  <a:pt x="2978863" y="1917971"/>
                  <a:pt x="4342871" y="2325152"/>
                </a:cubicBezTo>
                <a:lnTo>
                  <a:pt x="4459767" y="2361408"/>
                </a:lnTo>
                <a:lnTo>
                  <a:pt x="0" y="2361408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 </a:t>
            </a:r>
          </a:p>
        </p:txBody>
      </p:sp>
      <p:grpSp>
        <p:nvGrpSpPr>
          <p:cNvPr id="102" name="- INSTRUCTIES">
            <a:extLst>
              <a:ext uri="{FF2B5EF4-FFF2-40B4-BE49-F238E27FC236}">
                <a16:creationId xmlns:a16="http://schemas.microsoft.com/office/drawing/2014/main" id="{E4F74001-61CE-4E49-916D-6257CB6808DA}"/>
              </a:ext>
            </a:extLst>
          </p:cNvPr>
          <p:cNvGrpSpPr/>
          <p:nvPr userDrawn="1"/>
        </p:nvGrpSpPr>
        <p:grpSpPr>
          <a:xfrm>
            <a:off x="12377595" y="-1"/>
            <a:ext cx="3693386" cy="6688475"/>
            <a:chOff x="-3786165" y="-1"/>
            <a:chExt cx="3693386" cy="6688475"/>
          </a:xfrm>
        </p:grpSpPr>
        <p:sp>
          <p:nvSpPr>
            <p:cNvPr id="104" name="Rechthoek 103">
              <a:extLst>
                <a:ext uri="{FF2B5EF4-FFF2-40B4-BE49-F238E27FC236}">
                  <a16:creationId xmlns:a16="http://schemas.microsoft.com/office/drawing/2014/main" id="{6913A559-2B23-43FB-972D-3E9D1FB49CD1}"/>
                </a:ext>
              </a:extLst>
            </p:cNvPr>
            <p:cNvSpPr/>
            <p:nvPr userDrawn="1"/>
          </p:nvSpPr>
          <p:spPr>
            <a:xfrm>
              <a:off x="-3786165" y="-1"/>
              <a:ext cx="3593091" cy="603485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Afbeelding invoegen/opmaken</a:t>
              </a:r>
            </a:p>
          </p:txBody>
        </p:sp>
        <p:sp>
          <p:nvSpPr>
            <p:cNvPr id="109" name="Ovaal 108">
              <a:extLst>
                <a:ext uri="{FF2B5EF4-FFF2-40B4-BE49-F238E27FC236}">
                  <a16:creationId xmlns:a16="http://schemas.microsoft.com/office/drawing/2014/main" id="{44102A90-3B43-4850-80A8-9B44E56715C0}"/>
                </a:ext>
              </a:extLst>
            </p:cNvPr>
            <p:cNvSpPr/>
            <p:nvPr userDrawn="1"/>
          </p:nvSpPr>
          <p:spPr>
            <a:xfrm>
              <a:off x="-3603587" y="46532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113" name="Rechthoek 112">
              <a:extLst>
                <a:ext uri="{FF2B5EF4-FFF2-40B4-BE49-F238E27FC236}">
                  <a16:creationId xmlns:a16="http://schemas.microsoft.com/office/drawing/2014/main" id="{86C3CC61-375A-462F-8C02-35595CD71D90}"/>
                </a:ext>
              </a:extLst>
            </p:cNvPr>
            <p:cNvSpPr/>
            <p:nvPr userDrawn="1"/>
          </p:nvSpPr>
          <p:spPr>
            <a:xfrm>
              <a:off x="-3319415" y="465324"/>
              <a:ext cx="2962706" cy="668152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Wanneer nodig, verwijder de bestaande afbeelding d.m.v. de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‘Backspace toets’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Selecteer het afbeeldingskader, ga naar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‘Slidebuilder'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en klik op de knop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'Afbeeldingen’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8" name="Ovaal 117">
              <a:extLst>
                <a:ext uri="{FF2B5EF4-FFF2-40B4-BE49-F238E27FC236}">
                  <a16:creationId xmlns:a16="http://schemas.microsoft.com/office/drawing/2014/main" id="{52EBB45E-11B0-4EB0-AE2F-0FA05228EEE5}"/>
                </a:ext>
              </a:extLst>
            </p:cNvPr>
            <p:cNvSpPr/>
            <p:nvPr userDrawn="1"/>
          </p:nvSpPr>
          <p:spPr>
            <a:xfrm>
              <a:off x="-3603587" y="2633935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119" name="Rechthoek 118">
              <a:extLst>
                <a:ext uri="{FF2B5EF4-FFF2-40B4-BE49-F238E27FC236}">
                  <a16:creationId xmlns:a16="http://schemas.microsoft.com/office/drawing/2014/main" id="{8B73C743-C692-4DCA-AD7C-B11897361837}"/>
                </a:ext>
              </a:extLst>
            </p:cNvPr>
            <p:cNvSpPr/>
            <p:nvPr userDrawn="1"/>
          </p:nvSpPr>
          <p:spPr>
            <a:xfrm>
              <a:off x="-3319416" y="2633936"/>
              <a:ext cx="3126341" cy="46279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Klik met de rechter muisknop op de miniatuurweergave van de dia aan de linkerkant van het scherm en kies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‘Dia herstellen’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120" name="Ovaal 119">
              <a:extLst>
                <a:ext uri="{FF2B5EF4-FFF2-40B4-BE49-F238E27FC236}">
                  <a16:creationId xmlns:a16="http://schemas.microsoft.com/office/drawing/2014/main" id="{37DF7F20-DD0A-4236-ADF1-A3D6D60E6E4E}"/>
                </a:ext>
              </a:extLst>
            </p:cNvPr>
            <p:cNvSpPr/>
            <p:nvPr userDrawn="1"/>
          </p:nvSpPr>
          <p:spPr>
            <a:xfrm>
              <a:off x="-3603587" y="4226365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121" name="Rechthoek 120">
              <a:extLst>
                <a:ext uri="{FF2B5EF4-FFF2-40B4-BE49-F238E27FC236}">
                  <a16:creationId xmlns:a16="http://schemas.microsoft.com/office/drawing/2014/main" id="{B4E6ECF5-EA9A-4632-A1EE-BAFE9A5AF854}"/>
                </a:ext>
              </a:extLst>
            </p:cNvPr>
            <p:cNvSpPr/>
            <p:nvPr userDrawn="1"/>
          </p:nvSpPr>
          <p:spPr>
            <a:xfrm>
              <a:off x="-3319416" y="4226366"/>
              <a:ext cx="3008779" cy="82095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Om de afbeelding te schalen of bij te snijden, ga naar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‘Hulpmiddelen voor afbeeldingen - Opmaak’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en klik op de knop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‘Bijsnijden’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Schaal met de bolletjes de afbeelding en met de hoekjes het afbeeldingskader.</a:t>
              </a:r>
            </a:p>
          </p:txBody>
        </p:sp>
        <p:sp>
          <p:nvSpPr>
            <p:cNvPr id="122" name="Rechthoek 121">
              <a:extLst>
                <a:ext uri="{FF2B5EF4-FFF2-40B4-BE49-F238E27FC236}">
                  <a16:creationId xmlns:a16="http://schemas.microsoft.com/office/drawing/2014/main" id="{DDE14A81-895A-4736-A91F-074CE59810CF}"/>
                </a:ext>
              </a:extLst>
            </p:cNvPr>
            <p:cNvSpPr/>
            <p:nvPr userDrawn="1"/>
          </p:nvSpPr>
          <p:spPr>
            <a:xfrm>
              <a:off x="-3316836" y="3200265"/>
              <a:ext cx="1239216" cy="719917"/>
            </a:xfrm>
            <a:prstGeom prst="rect">
              <a:avLst/>
            </a:prstGeom>
            <a:pattFill prst="wdUpDiag">
              <a:fgClr>
                <a:srgbClr val="E0E0E0"/>
              </a:fgClr>
              <a:bgClr>
                <a:srgbClr val="ECECEC"/>
              </a:bgClr>
            </a:pattFill>
            <a:ln w="12700">
              <a:solidFill>
                <a:srgbClr val="D3D3D3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1000" b="0" i="1" noProof="0" dirty="0">
                <a:solidFill>
                  <a:srgbClr val="211F26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123" name="Groep 122">
              <a:extLst>
                <a:ext uri="{FF2B5EF4-FFF2-40B4-BE49-F238E27FC236}">
                  <a16:creationId xmlns:a16="http://schemas.microsoft.com/office/drawing/2014/main" id="{77EBDF0D-C706-4732-BA1B-3286F0E79A31}"/>
                </a:ext>
              </a:extLst>
            </p:cNvPr>
            <p:cNvGrpSpPr/>
            <p:nvPr userDrawn="1"/>
          </p:nvGrpSpPr>
          <p:grpSpPr>
            <a:xfrm>
              <a:off x="-2485819" y="3479783"/>
              <a:ext cx="1222990" cy="563933"/>
              <a:chOff x="-2485819" y="3399207"/>
              <a:chExt cx="1222990" cy="563933"/>
            </a:xfrm>
          </p:grpSpPr>
          <p:sp>
            <p:nvSpPr>
              <p:cNvPr id="162" name="Rechthoek 161">
                <a:extLst>
                  <a:ext uri="{FF2B5EF4-FFF2-40B4-BE49-F238E27FC236}">
                    <a16:creationId xmlns:a16="http://schemas.microsoft.com/office/drawing/2014/main" id="{49C8CE7B-7DD2-4D41-BBE9-C12C220D7818}"/>
                  </a:ext>
                </a:extLst>
              </p:cNvPr>
              <p:cNvSpPr/>
              <p:nvPr userDrawn="1"/>
            </p:nvSpPr>
            <p:spPr>
              <a:xfrm>
                <a:off x="-2485819" y="3399207"/>
                <a:ext cx="1176476" cy="504851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63" name="Rechthoek 162">
                <a:extLst>
                  <a:ext uri="{FF2B5EF4-FFF2-40B4-BE49-F238E27FC236}">
                    <a16:creationId xmlns:a16="http://schemas.microsoft.com/office/drawing/2014/main" id="{70230DCD-FCB5-4F45-8F1C-1077D3B2DAA9}"/>
                  </a:ext>
                </a:extLst>
              </p:cNvPr>
              <p:cNvSpPr/>
              <p:nvPr userDrawn="1"/>
            </p:nvSpPr>
            <p:spPr>
              <a:xfrm>
                <a:off x="-2479584" y="3652838"/>
                <a:ext cx="1164007" cy="246701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164" name="Groep 163">
                <a:extLst>
                  <a:ext uri="{FF2B5EF4-FFF2-40B4-BE49-F238E27FC236}">
                    <a16:creationId xmlns:a16="http://schemas.microsoft.com/office/drawing/2014/main" id="{2C3B0042-C352-488F-BD11-2B41CC585693}"/>
                  </a:ext>
                </a:extLst>
              </p:cNvPr>
              <p:cNvGrpSpPr/>
              <p:nvPr userDrawn="1"/>
            </p:nvGrpSpPr>
            <p:grpSpPr>
              <a:xfrm>
                <a:off x="-2403869" y="3460544"/>
                <a:ext cx="155951" cy="131922"/>
                <a:chOff x="12968836" y="3354170"/>
                <a:chExt cx="404806" cy="342433"/>
              </a:xfrm>
            </p:grpSpPr>
            <p:sp>
              <p:nvSpPr>
                <p:cNvPr id="177" name="Rechthoek: afgeronde hoeken 176">
                  <a:extLst>
                    <a:ext uri="{FF2B5EF4-FFF2-40B4-BE49-F238E27FC236}">
                      <a16:creationId xmlns:a16="http://schemas.microsoft.com/office/drawing/2014/main" id="{E60D4A3A-4B8D-4567-8315-37547FE10415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8" name="Rechthoek 177">
                  <a:extLst>
                    <a:ext uri="{FF2B5EF4-FFF2-40B4-BE49-F238E27FC236}">
                      <a16:creationId xmlns:a16="http://schemas.microsoft.com/office/drawing/2014/main" id="{B37C54DE-1B0C-457D-AD31-648633F555DF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9" name="Rechthoek 178">
                  <a:extLst>
                    <a:ext uri="{FF2B5EF4-FFF2-40B4-BE49-F238E27FC236}">
                      <a16:creationId xmlns:a16="http://schemas.microsoft.com/office/drawing/2014/main" id="{8D3BC45C-7FCC-437A-A6CF-CF552E40AE2D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0" name="Rechthoek 179">
                  <a:extLst>
                    <a:ext uri="{FF2B5EF4-FFF2-40B4-BE49-F238E27FC236}">
                      <a16:creationId xmlns:a16="http://schemas.microsoft.com/office/drawing/2014/main" id="{5E0F6BBC-2AB4-4FC2-BDB6-35F8A9042EE5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1" name="Rechthoek 180">
                  <a:extLst>
                    <a:ext uri="{FF2B5EF4-FFF2-40B4-BE49-F238E27FC236}">
                      <a16:creationId xmlns:a16="http://schemas.microsoft.com/office/drawing/2014/main" id="{4E548137-9B05-4CB0-B136-A734289CC2A3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2" name="Rechthoek 181">
                  <a:extLst>
                    <a:ext uri="{FF2B5EF4-FFF2-40B4-BE49-F238E27FC236}">
                      <a16:creationId xmlns:a16="http://schemas.microsoft.com/office/drawing/2014/main" id="{9996F277-EBB8-4B14-838F-A823D722E115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65" name="Groep 164">
                <a:extLst>
                  <a:ext uri="{FF2B5EF4-FFF2-40B4-BE49-F238E27FC236}">
                    <a16:creationId xmlns:a16="http://schemas.microsoft.com/office/drawing/2014/main" id="{F4F649FF-2DE4-437C-8114-5562A1AD9B15}"/>
                  </a:ext>
                </a:extLst>
              </p:cNvPr>
              <p:cNvGrpSpPr/>
              <p:nvPr userDrawn="1"/>
            </p:nvGrpSpPr>
            <p:grpSpPr>
              <a:xfrm>
                <a:off x="-2423424" y="3690208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169" name="Groep 168">
                  <a:extLst>
                    <a:ext uri="{FF2B5EF4-FFF2-40B4-BE49-F238E27FC236}">
                      <a16:creationId xmlns:a16="http://schemas.microsoft.com/office/drawing/2014/main" id="{C0D29CAB-85C6-4E77-AFDF-F6A94A41BF8D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171" name="Rechthoek: afgeronde hoeken 170">
                    <a:extLst>
                      <a:ext uri="{FF2B5EF4-FFF2-40B4-BE49-F238E27FC236}">
                        <a16:creationId xmlns:a16="http://schemas.microsoft.com/office/drawing/2014/main" id="{482558CC-A2C0-4749-8EBD-915C5A686C2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72" name="Rechthoek 171">
                    <a:extLst>
                      <a:ext uri="{FF2B5EF4-FFF2-40B4-BE49-F238E27FC236}">
                        <a16:creationId xmlns:a16="http://schemas.microsoft.com/office/drawing/2014/main" id="{C023616D-FF6A-4DC1-A5B0-D036DD5121D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73" name="Rechthoek 172">
                    <a:extLst>
                      <a:ext uri="{FF2B5EF4-FFF2-40B4-BE49-F238E27FC236}">
                        <a16:creationId xmlns:a16="http://schemas.microsoft.com/office/drawing/2014/main" id="{510D8EB7-1E33-4459-8FCA-119EEF7748E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74" name="Rechthoek 173">
                    <a:extLst>
                      <a:ext uri="{FF2B5EF4-FFF2-40B4-BE49-F238E27FC236}">
                        <a16:creationId xmlns:a16="http://schemas.microsoft.com/office/drawing/2014/main" id="{CBE344E5-0367-4EE2-99BD-89DF99A700A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75" name="Rechthoek 174">
                    <a:extLst>
                      <a:ext uri="{FF2B5EF4-FFF2-40B4-BE49-F238E27FC236}">
                        <a16:creationId xmlns:a16="http://schemas.microsoft.com/office/drawing/2014/main" id="{876AAD2D-2F78-4B70-B051-4F58C08C2CF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76" name="Rechthoek 175">
                    <a:extLst>
                      <a:ext uri="{FF2B5EF4-FFF2-40B4-BE49-F238E27FC236}">
                        <a16:creationId xmlns:a16="http://schemas.microsoft.com/office/drawing/2014/main" id="{50565061-A4E3-4271-A087-961929386A1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sp>
              <p:nvSpPr>
                <p:cNvPr id="170" name="Boog 169">
                  <a:extLst>
                    <a:ext uri="{FF2B5EF4-FFF2-40B4-BE49-F238E27FC236}">
                      <a16:creationId xmlns:a16="http://schemas.microsoft.com/office/drawing/2014/main" id="{5F0CBFBA-5570-4B23-BF50-88D689F38FD7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>
                  <a:noAutofit/>
                </a:bodyPr>
                <a:lstStyle/>
                <a:p>
                  <a:pPr algn="ctr"/>
                  <a:endParaRPr lang="nl-NL" sz="24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166" name="Tekstvak 165">
                <a:extLst>
                  <a:ext uri="{FF2B5EF4-FFF2-40B4-BE49-F238E27FC236}">
                    <a16:creationId xmlns:a16="http://schemas.microsoft.com/office/drawing/2014/main" id="{C207DF55-3BC4-46E5-BF50-05D200E48B60}"/>
                  </a:ext>
                </a:extLst>
              </p:cNvPr>
              <p:cNvSpPr txBox="1"/>
              <p:nvPr userDrawn="1"/>
            </p:nvSpPr>
            <p:spPr>
              <a:xfrm>
                <a:off x="-2245455" y="3460544"/>
                <a:ext cx="896116" cy="134709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Indeling</a:t>
                </a:r>
              </a:p>
            </p:txBody>
          </p:sp>
          <p:sp>
            <p:nvSpPr>
              <p:cNvPr id="167" name="Tekstvak 166">
                <a:extLst>
                  <a:ext uri="{FF2B5EF4-FFF2-40B4-BE49-F238E27FC236}">
                    <a16:creationId xmlns:a16="http://schemas.microsoft.com/office/drawing/2014/main" id="{7E8A866B-43BD-4AA0-AD5F-5D89A833C2C8}"/>
                  </a:ext>
                </a:extLst>
              </p:cNvPr>
              <p:cNvSpPr txBox="1"/>
              <p:nvPr userDrawn="1"/>
            </p:nvSpPr>
            <p:spPr>
              <a:xfrm>
                <a:off x="-2258884" y="3712980"/>
                <a:ext cx="909545" cy="126416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Dia Herstellen</a:t>
                </a:r>
              </a:p>
            </p:txBody>
          </p:sp>
          <p:sp>
            <p:nvSpPr>
              <p:cNvPr id="168" name="Vrije vorm: vorm 167">
                <a:extLst>
                  <a:ext uri="{FF2B5EF4-FFF2-40B4-BE49-F238E27FC236}">
                    <a16:creationId xmlns:a16="http://schemas.microsoft.com/office/drawing/2014/main" id="{0336DF41-DF50-406B-8BC8-E20E433F12D6}"/>
                  </a:ext>
                </a:extLst>
              </p:cNvPr>
              <p:cNvSpPr/>
              <p:nvPr userDrawn="1"/>
            </p:nvSpPr>
            <p:spPr>
              <a:xfrm>
                <a:off x="-1360391" y="3783140"/>
                <a:ext cx="97562" cy="180000"/>
              </a:xfrm>
              <a:custGeom>
                <a:avLst/>
                <a:gdLst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41194 w 880280"/>
                  <a:gd name="connsiteY2" fmla="*/ 96899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27546 w 880280"/>
                  <a:gd name="connsiteY2" fmla="*/ 975815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00250 w 880280"/>
                  <a:gd name="connsiteY2" fmla="*/ 100311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11791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498144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0280" h="1624084">
                    <a:moveTo>
                      <a:pt x="0" y="0"/>
                    </a:moveTo>
                    <a:lnTo>
                      <a:pt x="0" y="1262418"/>
                    </a:lnTo>
                    <a:lnTo>
                      <a:pt x="313898" y="996287"/>
                    </a:lnTo>
                    <a:lnTo>
                      <a:pt x="620973" y="1624084"/>
                    </a:lnTo>
                    <a:lnTo>
                      <a:pt x="839337" y="1480782"/>
                    </a:lnTo>
                    <a:lnTo>
                      <a:pt x="498144" y="900753"/>
                    </a:lnTo>
                    <a:lnTo>
                      <a:pt x="880280" y="8939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24" name="Groep 123">
              <a:extLst>
                <a:ext uri="{FF2B5EF4-FFF2-40B4-BE49-F238E27FC236}">
                  <a16:creationId xmlns:a16="http://schemas.microsoft.com/office/drawing/2014/main" id="{6EEC0DCD-D7E8-44A9-89A1-F48AE734E1A3}"/>
                </a:ext>
              </a:extLst>
            </p:cNvPr>
            <p:cNvGrpSpPr/>
            <p:nvPr userDrawn="1"/>
          </p:nvGrpSpPr>
          <p:grpSpPr>
            <a:xfrm>
              <a:off x="-3786165" y="5728778"/>
              <a:ext cx="3693386" cy="959696"/>
              <a:chOff x="-3786437" y="6163468"/>
              <a:chExt cx="3693386" cy="959696"/>
            </a:xfrm>
          </p:grpSpPr>
          <p:sp>
            <p:nvSpPr>
              <p:cNvPr id="152" name="Rechthoek 151">
                <a:extLst>
                  <a:ext uri="{FF2B5EF4-FFF2-40B4-BE49-F238E27FC236}">
                    <a16:creationId xmlns:a16="http://schemas.microsoft.com/office/drawing/2014/main" id="{0F502425-713A-424D-BE67-DDF0DAF93713}"/>
                  </a:ext>
                </a:extLst>
              </p:cNvPr>
              <p:cNvSpPr/>
              <p:nvPr userDrawn="1"/>
            </p:nvSpPr>
            <p:spPr>
              <a:xfrm>
                <a:off x="-3786437" y="6295164"/>
                <a:ext cx="3593637" cy="828000"/>
              </a:xfrm>
              <a:prstGeom prst="rect">
                <a:avLst/>
              </a:prstGeom>
              <a:solidFill>
                <a:srgbClr val="ECECEC"/>
              </a:solidFill>
              <a:ln w="6350">
                <a:solidFill>
                  <a:srgbClr val="ECECE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MEER WETEN?</a:t>
                </a:r>
                <a:b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Ga naar de tab</a:t>
                </a:r>
                <a: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 'SLIDEBUILDER’ </a:t>
                </a:r>
                <a: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en klik</a:t>
                </a:r>
                <a:b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op de knop </a:t>
                </a:r>
                <a: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'Support &amp; Inspiratie'</a:t>
                </a:r>
              </a:p>
            </p:txBody>
          </p:sp>
          <p:grpSp>
            <p:nvGrpSpPr>
              <p:cNvPr id="153" name="ICOON_info">
                <a:extLst>
                  <a:ext uri="{FF2B5EF4-FFF2-40B4-BE49-F238E27FC236}">
                    <a16:creationId xmlns:a16="http://schemas.microsoft.com/office/drawing/2014/main" id="{E45018E9-274A-49CD-A6D8-7B833C267EBD}"/>
                  </a:ext>
                </a:extLst>
              </p:cNvPr>
              <p:cNvGrpSpPr/>
              <p:nvPr userDrawn="1"/>
            </p:nvGrpSpPr>
            <p:grpSpPr>
              <a:xfrm>
                <a:off x="-376736" y="6163468"/>
                <a:ext cx="283685" cy="283685"/>
                <a:chOff x="-510741" y="5913713"/>
                <a:chExt cx="267555" cy="267555"/>
              </a:xfrm>
            </p:grpSpPr>
            <p:sp>
              <p:nvSpPr>
                <p:cNvPr id="160" name="Ovaal 159">
                  <a:extLst>
                    <a:ext uri="{FF2B5EF4-FFF2-40B4-BE49-F238E27FC236}">
                      <a16:creationId xmlns:a16="http://schemas.microsoft.com/office/drawing/2014/main" id="{5BAC886E-7AA0-4BC2-A792-BE7F87D2F404}"/>
                    </a:ext>
                  </a:extLst>
                </p:cNvPr>
                <p:cNvSpPr/>
                <p:nvPr userDrawn="1"/>
              </p:nvSpPr>
              <p:spPr>
                <a:xfrm>
                  <a:off x="-491853" y="5932072"/>
                  <a:ext cx="230835" cy="230835"/>
                </a:xfrm>
                <a:prstGeom prst="ellipse">
                  <a:avLst/>
                </a:prstGeom>
                <a:solidFill>
                  <a:srgbClr val="211F2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1600" cap="all" baseline="0" noProof="0" dirty="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1" name="Graphic 163" descr="Informatie">
                  <a:extLst>
                    <a:ext uri="{FF2B5EF4-FFF2-40B4-BE49-F238E27FC236}">
                      <a16:creationId xmlns:a16="http://schemas.microsoft.com/office/drawing/2014/main" id="{8596946F-AC02-4C16-BA8D-52CDB8289646}"/>
                    </a:ext>
                  </a:extLst>
                </p:cNvPr>
                <p:cNvSpPr/>
                <p:nvPr/>
              </p:nvSpPr>
              <p:spPr>
                <a:xfrm>
                  <a:off x="-510741" y="5913713"/>
                  <a:ext cx="267555" cy="267555"/>
                </a:xfrm>
                <a:custGeom>
                  <a:avLst/>
                  <a:gdLst>
                    <a:gd name="connsiteX0" fmla="*/ 145860 w 291719"/>
                    <a:gd name="connsiteY0" fmla="*/ 0 h 291719"/>
                    <a:gd name="connsiteX1" fmla="*/ 0 w 291719"/>
                    <a:gd name="connsiteY1" fmla="*/ 145860 h 291719"/>
                    <a:gd name="connsiteX2" fmla="*/ 145860 w 291719"/>
                    <a:gd name="connsiteY2" fmla="*/ 291720 h 291719"/>
                    <a:gd name="connsiteX3" fmla="*/ 291720 w 291719"/>
                    <a:gd name="connsiteY3" fmla="*/ 145860 h 291719"/>
                    <a:gd name="connsiteX4" fmla="*/ 145860 w 291719"/>
                    <a:gd name="connsiteY4" fmla="*/ 0 h 291719"/>
                    <a:gd name="connsiteX5" fmla="*/ 138183 w 291719"/>
                    <a:gd name="connsiteY5" fmla="*/ 38384 h 291719"/>
                    <a:gd name="connsiteX6" fmla="*/ 157375 w 291719"/>
                    <a:gd name="connsiteY6" fmla="*/ 57576 h 291719"/>
                    <a:gd name="connsiteX7" fmla="*/ 138183 w 291719"/>
                    <a:gd name="connsiteY7" fmla="*/ 76768 h 291719"/>
                    <a:gd name="connsiteX8" fmla="*/ 118991 w 291719"/>
                    <a:gd name="connsiteY8" fmla="*/ 57576 h 291719"/>
                    <a:gd name="connsiteX9" fmla="*/ 138183 w 291719"/>
                    <a:gd name="connsiteY9" fmla="*/ 38384 h 291719"/>
                    <a:gd name="connsiteX10" fmla="*/ 184244 w 291719"/>
                    <a:gd name="connsiteY10" fmla="*/ 253336 h 291719"/>
                    <a:gd name="connsiteX11" fmla="*/ 107476 w 291719"/>
                    <a:gd name="connsiteY11" fmla="*/ 253336 h 291719"/>
                    <a:gd name="connsiteX12" fmla="*/ 107476 w 291719"/>
                    <a:gd name="connsiteY12" fmla="*/ 230305 h 291719"/>
                    <a:gd name="connsiteX13" fmla="*/ 134345 w 291719"/>
                    <a:gd name="connsiteY13" fmla="*/ 230305 h 291719"/>
                    <a:gd name="connsiteX14" fmla="*/ 134345 w 291719"/>
                    <a:gd name="connsiteY14" fmla="*/ 115153 h 291719"/>
                    <a:gd name="connsiteX15" fmla="*/ 111314 w 291719"/>
                    <a:gd name="connsiteY15" fmla="*/ 115153 h 291719"/>
                    <a:gd name="connsiteX16" fmla="*/ 111314 w 291719"/>
                    <a:gd name="connsiteY16" fmla="*/ 92122 h 291719"/>
                    <a:gd name="connsiteX17" fmla="*/ 157375 w 291719"/>
                    <a:gd name="connsiteY17" fmla="*/ 92122 h 291719"/>
                    <a:gd name="connsiteX18" fmla="*/ 157375 w 291719"/>
                    <a:gd name="connsiteY18" fmla="*/ 115153 h 291719"/>
                    <a:gd name="connsiteX19" fmla="*/ 157375 w 291719"/>
                    <a:gd name="connsiteY19" fmla="*/ 230305 h 291719"/>
                    <a:gd name="connsiteX20" fmla="*/ 184244 w 291719"/>
                    <a:gd name="connsiteY20" fmla="*/ 230305 h 291719"/>
                    <a:gd name="connsiteX21" fmla="*/ 184244 w 291719"/>
                    <a:gd name="connsiteY21" fmla="*/ 253336 h 291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91719" h="291719">
                      <a:moveTo>
                        <a:pt x="145860" y="0"/>
                      </a:moveTo>
                      <a:cubicBezTo>
                        <a:pt x="65253" y="0"/>
                        <a:pt x="0" y="65253"/>
                        <a:pt x="0" y="145860"/>
                      </a:cubicBezTo>
                      <a:cubicBezTo>
                        <a:pt x="0" y="226467"/>
                        <a:pt x="65253" y="291720"/>
                        <a:pt x="145860" y="291720"/>
                      </a:cubicBezTo>
                      <a:cubicBezTo>
                        <a:pt x="226467" y="291720"/>
                        <a:pt x="291720" y="226467"/>
                        <a:pt x="291720" y="145860"/>
                      </a:cubicBezTo>
                      <a:cubicBezTo>
                        <a:pt x="291720" y="65253"/>
                        <a:pt x="226467" y="0"/>
                        <a:pt x="145860" y="0"/>
                      </a:cubicBezTo>
                      <a:close/>
                      <a:moveTo>
                        <a:pt x="138183" y="38384"/>
                      </a:moveTo>
                      <a:cubicBezTo>
                        <a:pt x="148931" y="38384"/>
                        <a:pt x="157375" y="46829"/>
                        <a:pt x="157375" y="57576"/>
                      </a:cubicBezTo>
                      <a:cubicBezTo>
                        <a:pt x="157375" y="68324"/>
                        <a:pt x="148931" y="76768"/>
                        <a:pt x="138183" y="76768"/>
                      </a:cubicBezTo>
                      <a:cubicBezTo>
                        <a:pt x="127435" y="76768"/>
                        <a:pt x="118991" y="68324"/>
                        <a:pt x="118991" y="57576"/>
                      </a:cubicBezTo>
                      <a:cubicBezTo>
                        <a:pt x="118991" y="46829"/>
                        <a:pt x="127435" y="38384"/>
                        <a:pt x="138183" y="38384"/>
                      </a:cubicBezTo>
                      <a:close/>
                      <a:moveTo>
                        <a:pt x="184244" y="253336"/>
                      </a:moveTo>
                      <a:lnTo>
                        <a:pt x="107476" y="253336"/>
                      </a:lnTo>
                      <a:lnTo>
                        <a:pt x="107476" y="230305"/>
                      </a:lnTo>
                      <a:lnTo>
                        <a:pt x="134345" y="230305"/>
                      </a:lnTo>
                      <a:lnTo>
                        <a:pt x="134345" y="115153"/>
                      </a:lnTo>
                      <a:lnTo>
                        <a:pt x="111314" y="115153"/>
                      </a:lnTo>
                      <a:lnTo>
                        <a:pt x="111314" y="92122"/>
                      </a:lnTo>
                      <a:lnTo>
                        <a:pt x="157375" y="92122"/>
                      </a:lnTo>
                      <a:lnTo>
                        <a:pt x="157375" y="115153"/>
                      </a:lnTo>
                      <a:lnTo>
                        <a:pt x="157375" y="230305"/>
                      </a:lnTo>
                      <a:lnTo>
                        <a:pt x="184244" y="230305"/>
                      </a:lnTo>
                      <a:lnTo>
                        <a:pt x="184244" y="253336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 w="3770" cap="flat">
                  <a:noFill/>
                  <a:prstDash val="solid"/>
                  <a:miter/>
                </a:ln>
              </p:spPr>
              <p:txBody>
                <a:bodyPr rtlCol="0" anchor="ctr">
                  <a:noAutofit/>
                </a:bodyPr>
                <a:lstStyle/>
                <a:p>
                  <a:endParaRPr lang="nl-NL" sz="20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54" name="Groep 153">
                <a:extLst>
                  <a:ext uri="{FF2B5EF4-FFF2-40B4-BE49-F238E27FC236}">
                    <a16:creationId xmlns:a16="http://schemas.microsoft.com/office/drawing/2014/main" id="{32BE08F7-CB47-4BD5-838E-C778EFB8697A}"/>
                  </a:ext>
                </a:extLst>
              </p:cNvPr>
              <p:cNvGrpSpPr/>
              <p:nvPr userDrawn="1"/>
            </p:nvGrpSpPr>
            <p:grpSpPr>
              <a:xfrm>
                <a:off x="-938434" y="6420818"/>
                <a:ext cx="627798" cy="576693"/>
                <a:chOff x="-938434" y="4570310"/>
                <a:chExt cx="627798" cy="576693"/>
              </a:xfrm>
            </p:grpSpPr>
            <p:grpSp>
              <p:nvGrpSpPr>
                <p:cNvPr id="155" name="Inspireren">
                  <a:extLst>
                    <a:ext uri="{FF2B5EF4-FFF2-40B4-BE49-F238E27FC236}">
                      <a16:creationId xmlns:a16="http://schemas.microsoft.com/office/drawing/2014/main" id="{15956FFA-A9D3-40D3-8E4C-528F61D371CF}"/>
                    </a:ext>
                  </a:extLst>
                </p:cNvPr>
                <p:cNvGrpSpPr>
                  <a:grpSpLocks noChangeAspect="1"/>
                </p:cNvGrpSpPr>
                <p:nvPr userDrawn="1"/>
              </p:nvGrpSpPr>
              <p:grpSpPr bwMode="auto">
                <a:xfrm>
                  <a:off x="-716116" y="4570310"/>
                  <a:ext cx="169778" cy="242385"/>
                  <a:chOff x="4768" y="2783"/>
                  <a:chExt cx="788" cy="1125"/>
                </a:xfrm>
                <a:gradFill>
                  <a:gsLst>
                    <a:gs pos="0">
                      <a:srgbClr val="9D9FA1"/>
                    </a:gs>
                    <a:gs pos="70000">
                      <a:srgbClr val="211F26"/>
                    </a:gs>
                  </a:gsLst>
                  <a:lin ang="2700000" scaled="0"/>
                </a:gradFill>
              </p:grpSpPr>
              <p:sp>
                <p:nvSpPr>
                  <p:cNvPr id="157" name="Freeform 12">
                    <a:extLst>
                      <a:ext uri="{FF2B5EF4-FFF2-40B4-BE49-F238E27FC236}">
                        <a16:creationId xmlns:a16="http://schemas.microsoft.com/office/drawing/2014/main" id="{249CE004-A1EF-42EF-A215-FB3C8DD197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01" y="3186"/>
                    <a:ext cx="319" cy="288"/>
                  </a:xfrm>
                  <a:custGeom>
                    <a:avLst/>
                    <a:gdLst>
                      <a:gd name="T0" fmla="*/ 220 w 319"/>
                      <a:gd name="T1" fmla="*/ 288 h 288"/>
                      <a:gd name="T2" fmla="*/ 107 w 319"/>
                      <a:gd name="T3" fmla="*/ 288 h 288"/>
                      <a:gd name="T4" fmla="*/ 0 w 319"/>
                      <a:gd name="T5" fmla="*/ 0 h 288"/>
                      <a:gd name="T6" fmla="*/ 319 w 319"/>
                      <a:gd name="T7" fmla="*/ 0 h 288"/>
                      <a:gd name="T8" fmla="*/ 220 w 319"/>
                      <a:gd name="T9" fmla="*/ 288 h 2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19" h="288">
                        <a:moveTo>
                          <a:pt x="220" y="288"/>
                        </a:moveTo>
                        <a:lnTo>
                          <a:pt x="107" y="288"/>
                        </a:lnTo>
                        <a:lnTo>
                          <a:pt x="0" y="0"/>
                        </a:lnTo>
                        <a:lnTo>
                          <a:pt x="319" y="0"/>
                        </a:lnTo>
                        <a:lnTo>
                          <a:pt x="220" y="288"/>
                        </a:lnTo>
                        <a:close/>
                      </a:path>
                    </a:pathLst>
                  </a:custGeom>
                  <a:solidFill>
                    <a:srgbClr val="1FF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95469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nl-NL" sz="3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Segoe UI Light"/>
                    </a:endParaRPr>
                  </a:p>
                </p:txBody>
              </p:sp>
              <p:sp>
                <p:nvSpPr>
                  <p:cNvPr id="158" name="Freeform 13">
                    <a:extLst>
                      <a:ext uri="{FF2B5EF4-FFF2-40B4-BE49-F238E27FC236}">
                        <a16:creationId xmlns:a16="http://schemas.microsoft.com/office/drawing/2014/main" id="{5729073D-2861-4D94-804E-C9C4200E87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22" y="3796"/>
                    <a:ext cx="282" cy="112"/>
                  </a:xfrm>
                  <a:custGeom>
                    <a:avLst/>
                    <a:gdLst>
                      <a:gd name="T0" fmla="*/ 229 w 251"/>
                      <a:gd name="T1" fmla="*/ 70 h 100"/>
                      <a:gd name="T2" fmla="*/ 229 w 251"/>
                      <a:gd name="T3" fmla="*/ 69 h 100"/>
                      <a:gd name="T4" fmla="*/ 251 w 251"/>
                      <a:gd name="T5" fmla="*/ 0 h 100"/>
                      <a:gd name="T6" fmla="*/ 0 w 251"/>
                      <a:gd name="T7" fmla="*/ 0 h 100"/>
                      <a:gd name="T8" fmla="*/ 22 w 251"/>
                      <a:gd name="T9" fmla="*/ 69 h 100"/>
                      <a:gd name="T10" fmla="*/ 63 w 251"/>
                      <a:gd name="T11" fmla="*/ 100 h 100"/>
                      <a:gd name="T12" fmla="*/ 188 w 251"/>
                      <a:gd name="T13" fmla="*/ 100 h 100"/>
                      <a:gd name="T14" fmla="*/ 229 w 251"/>
                      <a:gd name="T15" fmla="*/ 71 h 100"/>
                      <a:gd name="T16" fmla="*/ 229 w 251"/>
                      <a:gd name="T17" fmla="*/ 71 h 100"/>
                      <a:gd name="T18" fmla="*/ 229 w 251"/>
                      <a:gd name="T19" fmla="*/ 70 h 1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51" h="100">
                        <a:moveTo>
                          <a:pt x="229" y="70"/>
                        </a:moveTo>
                        <a:cubicBezTo>
                          <a:pt x="229" y="70"/>
                          <a:pt x="229" y="69"/>
                          <a:pt x="229" y="69"/>
                        </a:cubicBezTo>
                        <a:cubicBezTo>
                          <a:pt x="251" y="0"/>
                          <a:pt x="251" y="0"/>
                          <a:pt x="25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22" y="69"/>
                          <a:pt x="22" y="69"/>
                          <a:pt x="22" y="69"/>
                        </a:cubicBezTo>
                        <a:cubicBezTo>
                          <a:pt x="27" y="87"/>
                          <a:pt x="44" y="100"/>
                          <a:pt x="63" y="100"/>
                        </a:cubicBezTo>
                        <a:cubicBezTo>
                          <a:pt x="188" y="100"/>
                          <a:pt x="188" y="100"/>
                          <a:pt x="188" y="100"/>
                        </a:cubicBezTo>
                        <a:cubicBezTo>
                          <a:pt x="207" y="100"/>
                          <a:pt x="223" y="88"/>
                          <a:pt x="229" y="71"/>
                        </a:cubicBezTo>
                        <a:cubicBezTo>
                          <a:pt x="229" y="71"/>
                          <a:pt x="229" y="71"/>
                          <a:pt x="229" y="71"/>
                        </a:cubicBezTo>
                        <a:lnTo>
                          <a:pt x="229" y="7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95469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nl-NL" sz="3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Segoe UI Light"/>
                    </a:endParaRPr>
                  </a:p>
                </p:txBody>
              </p:sp>
              <p:sp>
                <p:nvSpPr>
                  <p:cNvPr id="159" name="Freeform 14">
                    <a:extLst>
                      <a:ext uri="{FF2B5EF4-FFF2-40B4-BE49-F238E27FC236}">
                        <a16:creationId xmlns:a16="http://schemas.microsoft.com/office/drawing/2014/main" id="{9694F047-D89C-4CEC-9165-6948ECDD6A1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768" y="2783"/>
                    <a:ext cx="788" cy="966"/>
                  </a:xfrm>
                  <a:custGeom>
                    <a:avLst/>
                    <a:gdLst>
                      <a:gd name="T0" fmla="*/ 351 w 702"/>
                      <a:gd name="T1" fmla="*/ 0 h 860"/>
                      <a:gd name="T2" fmla="*/ 0 w 702"/>
                      <a:gd name="T3" fmla="*/ 351 h 860"/>
                      <a:gd name="T4" fmla="*/ 134 w 702"/>
                      <a:gd name="T5" fmla="*/ 627 h 860"/>
                      <a:gd name="T6" fmla="*/ 165 w 702"/>
                      <a:gd name="T7" fmla="*/ 718 h 860"/>
                      <a:gd name="T8" fmla="*/ 266 w 702"/>
                      <a:gd name="T9" fmla="*/ 718 h 860"/>
                      <a:gd name="T10" fmla="*/ 266 w 702"/>
                      <a:gd name="T11" fmla="*/ 718 h 860"/>
                      <a:gd name="T12" fmla="*/ 434 w 702"/>
                      <a:gd name="T13" fmla="*/ 718 h 860"/>
                      <a:gd name="T14" fmla="*/ 419 w 702"/>
                      <a:gd name="T15" fmla="*/ 760 h 860"/>
                      <a:gd name="T16" fmla="*/ 284 w 702"/>
                      <a:gd name="T17" fmla="*/ 760 h 860"/>
                      <a:gd name="T18" fmla="*/ 284 w 702"/>
                      <a:gd name="T19" fmla="*/ 760 h 860"/>
                      <a:gd name="T20" fmla="*/ 179 w 702"/>
                      <a:gd name="T21" fmla="*/ 760 h 860"/>
                      <a:gd name="T22" fmla="*/ 212 w 702"/>
                      <a:gd name="T23" fmla="*/ 860 h 860"/>
                      <a:gd name="T24" fmla="*/ 212 w 702"/>
                      <a:gd name="T25" fmla="*/ 860 h 860"/>
                      <a:gd name="T26" fmla="*/ 216 w 702"/>
                      <a:gd name="T27" fmla="*/ 860 h 860"/>
                      <a:gd name="T28" fmla="*/ 488 w 702"/>
                      <a:gd name="T29" fmla="*/ 860 h 860"/>
                      <a:gd name="T30" fmla="*/ 491 w 702"/>
                      <a:gd name="T31" fmla="*/ 860 h 860"/>
                      <a:gd name="T32" fmla="*/ 570 w 702"/>
                      <a:gd name="T33" fmla="*/ 625 h 860"/>
                      <a:gd name="T34" fmla="*/ 702 w 702"/>
                      <a:gd name="T35" fmla="*/ 351 h 860"/>
                      <a:gd name="T36" fmla="*/ 351 w 702"/>
                      <a:gd name="T37" fmla="*/ 0 h 860"/>
                      <a:gd name="T38" fmla="*/ 587 w 702"/>
                      <a:gd name="T39" fmla="*/ 438 h 860"/>
                      <a:gd name="T40" fmla="*/ 485 w 702"/>
                      <a:gd name="T41" fmla="*/ 563 h 860"/>
                      <a:gd name="T42" fmla="*/ 454 w 702"/>
                      <a:gd name="T43" fmla="*/ 658 h 860"/>
                      <a:gd name="T44" fmla="*/ 250 w 702"/>
                      <a:gd name="T45" fmla="*/ 658 h 860"/>
                      <a:gd name="T46" fmla="*/ 219 w 702"/>
                      <a:gd name="T47" fmla="*/ 565 h 860"/>
                      <a:gd name="T48" fmla="*/ 115 w 702"/>
                      <a:gd name="T49" fmla="*/ 439 h 860"/>
                      <a:gd name="T50" fmla="*/ 99 w 702"/>
                      <a:gd name="T51" fmla="*/ 351 h 860"/>
                      <a:gd name="T52" fmla="*/ 351 w 702"/>
                      <a:gd name="T53" fmla="*/ 99 h 860"/>
                      <a:gd name="T54" fmla="*/ 603 w 702"/>
                      <a:gd name="T55" fmla="*/ 351 h 860"/>
                      <a:gd name="T56" fmla="*/ 587 w 702"/>
                      <a:gd name="T57" fmla="*/ 438 h 8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702" h="860">
                        <a:moveTo>
                          <a:pt x="351" y="0"/>
                        </a:moveTo>
                        <a:cubicBezTo>
                          <a:pt x="157" y="0"/>
                          <a:pt x="0" y="157"/>
                          <a:pt x="0" y="351"/>
                        </a:cubicBezTo>
                        <a:cubicBezTo>
                          <a:pt x="0" y="463"/>
                          <a:pt x="52" y="562"/>
                          <a:pt x="134" y="627"/>
                        </a:cubicBezTo>
                        <a:cubicBezTo>
                          <a:pt x="165" y="718"/>
                          <a:pt x="165" y="718"/>
                          <a:pt x="165" y="718"/>
                        </a:cubicBezTo>
                        <a:cubicBezTo>
                          <a:pt x="266" y="718"/>
                          <a:pt x="266" y="718"/>
                          <a:pt x="266" y="718"/>
                        </a:cubicBezTo>
                        <a:cubicBezTo>
                          <a:pt x="266" y="718"/>
                          <a:pt x="266" y="718"/>
                          <a:pt x="266" y="718"/>
                        </a:cubicBezTo>
                        <a:cubicBezTo>
                          <a:pt x="434" y="718"/>
                          <a:pt x="434" y="718"/>
                          <a:pt x="434" y="718"/>
                        </a:cubicBezTo>
                        <a:cubicBezTo>
                          <a:pt x="419" y="760"/>
                          <a:pt x="419" y="760"/>
                          <a:pt x="419" y="760"/>
                        </a:cubicBezTo>
                        <a:cubicBezTo>
                          <a:pt x="284" y="760"/>
                          <a:pt x="284" y="760"/>
                          <a:pt x="284" y="760"/>
                        </a:cubicBezTo>
                        <a:cubicBezTo>
                          <a:pt x="284" y="760"/>
                          <a:pt x="284" y="760"/>
                          <a:pt x="284" y="760"/>
                        </a:cubicBezTo>
                        <a:cubicBezTo>
                          <a:pt x="179" y="760"/>
                          <a:pt x="179" y="760"/>
                          <a:pt x="179" y="760"/>
                        </a:cubicBezTo>
                        <a:cubicBezTo>
                          <a:pt x="212" y="860"/>
                          <a:pt x="212" y="860"/>
                          <a:pt x="212" y="860"/>
                        </a:cubicBezTo>
                        <a:cubicBezTo>
                          <a:pt x="212" y="860"/>
                          <a:pt x="212" y="860"/>
                          <a:pt x="212" y="860"/>
                        </a:cubicBezTo>
                        <a:cubicBezTo>
                          <a:pt x="216" y="860"/>
                          <a:pt x="216" y="860"/>
                          <a:pt x="216" y="860"/>
                        </a:cubicBezTo>
                        <a:cubicBezTo>
                          <a:pt x="488" y="860"/>
                          <a:pt x="488" y="860"/>
                          <a:pt x="488" y="860"/>
                        </a:cubicBezTo>
                        <a:cubicBezTo>
                          <a:pt x="491" y="860"/>
                          <a:pt x="491" y="860"/>
                          <a:pt x="491" y="860"/>
                        </a:cubicBezTo>
                        <a:cubicBezTo>
                          <a:pt x="570" y="625"/>
                          <a:pt x="570" y="625"/>
                          <a:pt x="570" y="625"/>
                        </a:cubicBezTo>
                        <a:cubicBezTo>
                          <a:pt x="651" y="560"/>
                          <a:pt x="702" y="461"/>
                          <a:pt x="702" y="351"/>
                        </a:cubicBezTo>
                        <a:cubicBezTo>
                          <a:pt x="702" y="157"/>
                          <a:pt x="545" y="0"/>
                          <a:pt x="351" y="0"/>
                        </a:cubicBezTo>
                        <a:close/>
                        <a:moveTo>
                          <a:pt x="587" y="438"/>
                        </a:moveTo>
                        <a:cubicBezTo>
                          <a:pt x="568" y="490"/>
                          <a:pt x="531" y="534"/>
                          <a:pt x="485" y="563"/>
                        </a:cubicBezTo>
                        <a:cubicBezTo>
                          <a:pt x="454" y="658"/>
                          <a:pt x="454" y="658"/>
                          <a:pt x="454" y="658"/>
                        </a:cubicBezTo>
                        <a:cubicBezTo>
                          <a:pt x="250" y="658"/>
                          <a:pt x="250" y="658"/>
                          <a:pt x="250" y="658"/>
                        </a:cubicBezTo>
                        <a:cubicBezTo>
                          <a:pt x="219" y="565"/>
                          <a:pt x="219" y="565"/>
                          <a:pt x="219" y="565"/>
                        </a:cubicBezTo>
                        <a:cubicBezTo>
                          <a:pt x="172" y="536"/>
                          <a:pt x="135" y="491"/>
                          <a:pt x="115" y="439"/>
                        </a:cubicBezTo>
                        <a:cubicBezTo>
                          <a:pt x="105" y="411"/>
                          <a:pt x="99" y="382"/>
                          <a:pt x="99" y="351"/>
                        </a:cubicBezTo>
                        <a:cubicBezTo>
                          <a:pt x="99" y="212"/>
                          <a:pt x="212" y="99"/>
                          <a:pt x="351" y="99"/>
                        </a:cubicBezTo>
                        <a:cubicBezTo>
                          <a:pt x="490" y="99"/>
                          <a:pt x="603" y="212"/>
                          <a:pt x="603" y="351"/>
                        </a:cubicBezTo>
                        <a:cubicBezTo>
                          <a:pt x="603" y="381"/>
                          <a:pt x="597" y="411"/>
                          <a:pt x="587" y="43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95469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nl-NL" sz="3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Segoe UI Light"/>
                    </a:endParaRPr>
                  </a:p>
                </p:txBody>
              </p:sp>
            </p:grpSp>
            <p:sp>
              <p:nvSpPr>
                <p:cNvPr id="156" name="Tekstvak 155">
                  <a:extLst>
                    <a:ext uri="{FF2B5EF4-FFF2-40B4-BE49-F238E27FC236}">
                      <a16:creationId xmlns:a16="http://schemas.microsoft.com/office/drawing/2014/main" id="{2D8B3137-F3E9-44B9-8E77-28F0E9017338}"/>
                    </a:ext>
                  </a:extLst>
                </p:cNvPr>
                <p:cNvSpPr txBox="1"/>
                <p:nvPr userDrawn="1"/>
              </p:nvSpPr>
              <p:spPr>
                <a:xfrm>
                  <a:off x="-938434" y="4824764"/>
                  <a:ext cx="627798" cy="322239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nl-NL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  <a:t>Support &amp;</a:t>
                  </a:r>
                  <a:br>
                    <a:rPr kumimoji="0" lang="nl-NL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</a:br>
                  <a:r>
                    <a:rPr kumimoji="0" lang="nl-NL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  <a:t>Inspiratie</a:t>
                  </a:r>
                </a:p>
              </p:txBody>
            </p:sp>
          </p:grpSp>
        </p:grpSp>
        <p:grpSp>
          <p:nvGrpSpPr>
            <p:cNvPr id="125" name="Groep 124">
              <a:extLst>
                <a:ext uri="{FF2B5EF4-FFF2-40B4-BE49-F238E27FC236}">
                  <a16:creationId xmlns:a16="http://schemas.microsoft.com/office/drawing/2014/main" id="{C55D4F51-1809-4AC9-B985-F6BC6B471217}"/>
                </a:ext>
              </a:extLst>
            </p:cNvPr>
            <p:cNvGrpSpPr/>
            <p:nvPr userDrawn="1"/>
          </p:nvGrpSpPr>
          <p:grpSpPr>
            <a:xfrm>
              <a:off x="-3367447" y="1226982"/>
              <a:ext cx="791775" cy="406485"/>
              <a:chOff x="-3565087" y="1409294"/>
              <a:chExt cx="627469" cy="322133"/>
            </a:xfrm>
          </p:grpSpPr>
          <p:grpSp>
            <p:nvGrpSpPr>
              <p:cNvPr id="146" name="Groep 145">
                <a:extLst>
                  <a:ext uri="{FF2B5EF4-FFF2-40B4-BE49-F238E27FC236}">
                    <a16:creationId xmlns:a16="http://schemas.microsoft.com/office/drawing/2014/main" id="{D548B0B1-2510-4ADD-B9FD-9BEAB895E1A7}"/>
                  </a:ext>
                </a:extLst>
              </p:cNvPr>
              <p:cNvGrpSpPr/>
              <p:nvPr userDrawn="1"/>
            </p:nvGrpSpPr>
            <p:grpSpPr>
              <a:xfrm>
                <a:off x="-3364916" y="1409294"/>
                <a:ext cx="225195" cy="195499"/>
                <a:chOff x="10307162" y="1361199"/>
                <a:chExt cx="2200275" cy="1914525"/>
              </a:xfrm>
            </p:grpSpPr>
            <p:sp>
              <p:nvSpPr>
                <p:cNvPr id="148" name="Vrije vorm: vorm 147">
                  <a:extLst>
                    <a:ext uri="{FF2B5EF4-FFF2-40B4-BE49-F238E27FC236}">
                      <a16:creationId xmlns:a16="http://schemas.microsoft.com/office/drawing/2014/main" id="{9ED33032-4F5E-416F-A2BA-45D3D252C8AB}"/>
                    </a:ext>
                  </a:extLst>
                </p:cNvPr>
                <p:cNvSpPr/>
                <p:nvPr/>
              </p:nvSpPr>
              <p:spPr>
                <a:xfrm>
                  <a:off x="10683400" y="1831734"/>
                  <a:ext cx="371475" cy="371475"/>
                </a:xfrm>
                <a:custGeom>
                  <a:avLst/>
                  <a:gdLst>
                    <a:gd name="connsiteX0" fmla="*/ 369094 w 371475"/>
                    <a:gd name="connsiteY0" fmla="*/ 188119 h 371475"/>
                    <a:gd name="connsiteX1" fmla="*/ 188119 w 371475"/>
                    <a:gd name="connsiteY1" fmla="*/ 369094 h 371475"/>
                    <a:gd name="connsiteX2" fmla="*/ 7144 w 371475"/>
                    <a:gd name="connsiteY2" fmla="*/ 188119 h 371475"/>
                    <a:gd name="connsiteX3" fmla="*/ 188119 w 371475"/>
                    <a:gd name="connsiteY3" fmla="*/ 7144 h 371475"/>
                    <a:gd name="connsiteX4" fmla="*/ 369094 w 371475"/>
                    <a:gd name="connsiteY4" fmla="*/ 188119 h 37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1475" h="371475">
                      <a:moveTo>
                        <a:pt x="369094" y="188119"/>
                      </a:moveTo>
                      <a:cubicBezTo>
                        <a:pt x="369094" y="288068"/>
                        <a:pt x="288068" y="369094"/>
                        <a:pt x="188119" y="369094"/>
                      </a:cubicBezTo>
                      <a:cubicBezTo>
                        <a:pt x="88169" y="369094"/>
                        <a:pt x="7144" y="288068"/>
                        <a:pt x="7144" y="188119"/>
                      </a:cubicBezTo>
                      <a:cubicBezTo>
                        <a:pt x="7144" y="88169"/>
                        <a:pt x="88169" y="7144"/>
                        <a:pt x="188119" y="7144"/>
                      </a:cubicBezTo>
                      <a:cubicBezTo>
                        <a:pt x="288068" y="7144"/>
                        <a:pt x="369094" y="88169"/>
                        <a:pt x="369094" y="188119"/>
                      </a:cubicBezTo>
                      <a:close/>
                    </a:path>
                  </a:pathLst>
                </a:custGeom>
                <a:solidFill>
                  <a:srgbClr val="1FF52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95469"/>
                  <a:endParaRPr lang="nl-NL" sz="7200" dirty="0">
                    <a:solidFill>
                      <a:srgbClr val="211F26"/>
                    </a:solidFill>
                    <a:latin typeface="Segoe UI Light"/>
                  </a:endParaRPr>
                </a:p>
              </p:txBody>
            </p:sp>
            <p:grpSp>
              <p:nvGrpSpPr>
                <p:cNvPr id="149" name="Groep 148">
                  <a:extLst>
                    <a:ext uri="{FF2B5EF4-FFF2-40B4-BE49-F238E27FC236}">
                      <a16:creationId xmlns:a16="http://schemas.microsoft.com/office/drawing/2014/main" id="{9BE6C98B-0536-49D7-B3E5-074A4EEB5655}"/>
                    </a:ext>
                  </a:extLst>
                </p:cNvPr>
                <p:cNvGrpSpPr/>
                <p:nvPr/>
              </p:nvGrpSpPr>
              <p:grpSpPr>
                <a:xfrm>
                  <a:off x="10307162" y="1361199"/>
                  <a:ext cx="2200275" cy="1914525"/>
                  <a:chOff x="10307162" y="1361199"/>
                  <a:chExt cx="2200275" cy="1914525"/>
                </a:xfrm>
                <a:gradFill>
                  <a:gsLst>
                    <a:gs pos="0">
                      <a:srgbClr val="9D9FA1"/>
                    </a:gs>
                    <a:gs pos="70000">
                      <a:srgbClr val="211F26"/>
                    </a:gs>
                  </a:gsLst>
                  <a:lin ang="2700000" scaled="0"/>
                </a:gradFill>
              </p:grpSpPr>
              <p:sp>
                <p:nvSpPr>
                  <p:cNvPr id="150" name="Vrije vorm: vorm 149">
                    <a:extLst>
                      <a:ext uri="{FF2B5EF4-FFF2-40B4-BE49-F238E27FC236}">
                        <a16:creationId xmlns:a16="http://schemas.microsoft.com/office/drawing/2014/main" id="{59E49906-B1EC-47FE-8B63-7B5361499C6B}"/>
                      </a:ext>
                    </a:extLst>
                  </p:cNvPr>
                  <p:cNvSpPr/>
                  <p:nvPr/>
                </p:nvSpPr>
                <p:spPr>
                  <a:xfrm>
                    <a:off x="10307162" y="1361199"/>
                    <a:ext cx="2200275" cy="1914525"/>
                  </a:xfrm>
                  <a:custGeom>
                    <a:avLst/>
                    <a:gdLst>
                      <a:gd name="connsiteX0" fmla="*/ 7144 w 2200275"/>
                      <a:gd name="connsiteY0" fmla="*/ 7144 h 1914525"/>
                      <a:gd name="connsiteX1" fmla="*/ 7144 w 2200275"/>
                      <a:gd name="connsiteY1" fmla="*/ 245269 h 1914525"/>
                      <a:gd name="connsiteX2" fmla="*/ 432911 w 2200275"/>
                      <a:gd name="connsiteY2" fmla="*/ 245269 h 1914525"/>
                      <a:gd name="connsiteX3" fmla="*/ 432911 w 2200275"/>
                      <a:gd name="connsiteY3" fmla="*/ 245269 h 1914525"/>
                      <a:gd name="connsiteX4" fmla="*/ 1959769 w 2200275"/>
                      <a:gd name="connsiteY4" fmla="*/ 245269 h 1914525"/>
                      <a:gd name="connsiteX5" fmla="*/ 1959769 w 2200275"/>
                      <a:gd name="connsiteY5" fmla="*/ 1674019 h 1914525"/>
                      <a:gd name="connsiteX6" fmla="*/ 245269 w 2200275"/>
                      <a:gd name="connsiteY6" fmla="*/ 1674019 h 1914525"/>
                      <a:gd name="connsiteX7" fmla="*/ 245269 w 2200275"/>
                      <a:gd name="connsiteY7" fmla="*/ 350044 h 1914525"/>
                      <a:gd name="connsiteX8" fmla="*/ 7144 w 2200275"/>
                      <a:gd name="connsiteY8" fmla="*/ 350044 h 1914525"/>
                      <a:gd name="connsiteX9" fmla="*/ 7144 w 2200275"/>
                      <a:gd name="connsiteY9" fmla="*/ 1912144 h 1914525"/>
                      <a:gd name="connsiteX10" fmla="*/ 2197894 w 2200275"/>
                      <a:gd name="connsiteY10" fmla="*/ 1912144 h 1914525"/>
                      <a:gd name="connsiteX11" fmla="*/ 2197894 w 2200275"/>
                      <a:gd name="connsiteY11" fmla="*/ 7144 h 191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200275" h="1914525">
                        <a:moveTo>
                          <a:pt x="7144" y="7144"/>
                        </a:moveTo>
                        <a:lnTo>
                          <a:pt x="7144" y="245269"/>
                        </a:lnTo>
                        <a:lnTo>
                          <a:pt x="432911" y="245269"/>
                        </a:lnTo>
                        <a:lnTo>
                          <a:pt x="432911" y="245269"/>
                        </a:lnTo>
                        <a:lnTo>
                          <a:pt x="1959769" y="245269"/>
                        </a:lnTo>
                        <a:lnTo>
                          <a:pt x="1959769" y="1674019"/>
                        </a:lnTo>
                        <a:lnTo>
                          <a:pt x="245269" y="1674019"/>
                        </a:lnTo>
                        <a:lnTo>
                          <a:pt x="245269" y="350044"/>
                        </a:lnTo>
                        <a:lnTo>
                          <a:pt x="7144" y="350044"/>
                        </a:lnTo>
                        <a:lnTo>
                          <a:pt x="7144" y="1912144"/>
                        </a:lnTo>
                        <a:lnTo>
                          <a:pt x="2197894" y="1912144"/>
                        </a:lnTo>
                        <a:lnTo>
                          <a:pt x="2197894" y="7144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95469"/>
                    <a:endParaRPr lang="nl-NL" sz="7200" dirty="0">
                      <a:solidFill>
                        <a:srgbClr val="211F26"/>
                      </a:solidFill>
                      <a:latin typeface="Segoe UI Light"/>
                    </a:endParaRPr>
                  </a:p>
                </p:txBody>
              </p:sp>
              <p:sp>
                <p:nvSpPr>
                  <p:cNvPr id="151" name="Vrije vorm: vorm 150">
                    <a:extLst>
                      <a:ext uri="{FF2B5EF4-FFF2-40B4-BE49-F238E27FC236}">
                        <a16:creationId xmlns:a16="http://schemas.microsoft.com/office/drawing/2014/main" id="{05431BE2-E55C-483E-A1B8-2B737C4B7592}"/>
                      </a:ext>
                    </a:extLst>
                  </p:cNvPr>
                  <p:cNvSpPr/>
                  <p:nvPr/>
                </p:nvSpPr>
                <p:spPr>
                  <a:xfrm>
                    <a:off x="10682447" y="1953654"/>
                    <a:ext cx="1438275" cy="885825"/>
                  </a:xfrm>
                  <a:custGeom>
                    <a:avLst/>
                    <a:gdLst>
                      <a:gd name="connsiteX0" fmla="*/ 1070134 w 1438275"/>
                      <a:gd name="connsiteY0" fmla="*/ 7144 h 885825"/>
                      <a:gd name="connsiteX1" fmla="*/ 801529 w 1438275"/>
                      <a:gd name="connsiteY1" fmla="*/ 275749 h 885825"/>
                      <a:gd name="connsiteX2" fmla="*/ 662464 w 1438275"/>
                      <a:gd name="connsiteY2" fmla="*/ 137636 h 885825"/>
                      <a:gd name="connsiteX3" fmla="*/ 7144 w 1438275"/>
                      <a:gd name="connsiteY3" fmla="*/ 784384 h 885825"/>
                      <a:gd name="connsiteX4" fmla="*/ 108109 w 1438275"/>
                      <a:gd name="connsiteY4" fmla="*/ 885349 h 885825"/>
                      <a:gd name="connsiteX5" fmla="*/ 662464 w 1438275"/>
                      <a:gd name="connsiteY5" fmla="*/ 338614 h 885825"/>
                      <a:gd name="connsiteX6" fmla="*/ 928211 w 1438275"/>
                      <a:gd name="connsiteY6" fmla="*/ 605314 h 885825"/>
                      <a:gd name="connsiteX7" fmla="*/ 1029176 w 1438275"/>
                      <a:gd name="connsiteY7" fmla="*/ 503396 h 885825"/>
                      <a:gd name="connsiteX8" fmla="*/ 902494 w 1438275"/>
                      <a:gd name="connsiteY8" fmla="*/ 376714 h 885825"/>
                      <a:gd name="connsiteX9" fmla="*/ 1070134 w 1438275"/>
                      <a:gd name="connsiteY9" fmla="*/ 209074 h 885825"/>
                      <a:gd name="connsiteX10" fmla="*/ 1337786 w 1438275"/>
                      <a:gd name="connsiteY10" fmla="*/ 480536 h 885825"/>
                      <a:gd name="connsiteX11" fmla="*/ 1438751 w 1438275"/>
                      <a:gd name="connsiteY11" fmla="*/ 378619 h 885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438275" h="885825">
                        <a:moveTo>
                          <a:pt x="1070134" y="7144"/>
                        </a:moveTo>
                        <a:lnTo>
                          <a:pt x="801529" y="275749"/>
                        </a:lnTo>
                        <a:lnTo>
                          <a:pt x="662464" y="137636"/>
                        </a:lnTo>
                        <a:lnTo>
                          <a:pt x="7144" y="784384"/>
                        </a:lnTo>
                        <a:lnTo>
                          <a:pt x="108109" y="885349"/>
                        </a:lnTo>
                        <a:lnTo>
                          <a:pt x="662464" y="338614"/>
                        </a:lnTo>
                        <a:lnTo>
                          <a:pt x="928211" y="605314"/>
                        </a:lnTo>
                        <a:lnTo>
                          <a:pt x="1029176" y="503396"/>
                        </a:lnTo>
                        <a:lnTo>
                          <a:pt x="902494" y="376714"/>
                        </a:lnTo>
                        <a:lnTo>
                          <a:pt x="1070134" y="209074"/>
                        </a:lnTo>
                        <a:lnTo>
                          <a:pt x="1337786" y="480536"/>
                        </a:lnTo>
                        <a:lnTo>
                          <a:pt x="1438751" y="378619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95469"/>
                    <a:endParaRPr lang="nl-NL" sz="7200" dirty="0">
                      <a:solidFill>
                        <a:srgbClr val="211F26"/>
                      </a:solidFill>
                      <a:latin typeface="Segoe UI Light"/>
                    </a:endParaRPr>
                  </a:p>
                </p:txBody>
              </p:sp>
            </p:grpSp>
          </p:grpSp>
          <p:sp>
            <p:nvSpPr>
              <p:cNvPr id="147" name="Tekstvak 146">
                <a:extLst>
                  <a:ext uri="{FF2B5EF4-FFF2-40B4-BE49-F238E27FC236}">
                    <a16:creationId xmlns:a16="http://schemas.microsoft.com/office/drawing/2014/main" id="{084183E7-D6F2-4856-9A5A-10D54D99B5F7}"/>
                  </a:ext>
                </a:extLst>
              </p:cNvPr>
              <p:cNvSpPr txBox="1"/>
              <p:nvPr userDrawn="1"/>
            </p:nvSpPr>
            <p:spPr>
              <a:xfrm>
                <a:off x="-3565087" y="1617700"/>
                <a:ext cx="627469" cy="113727"/>
              </a:xfrm>
              <a:prstGeom prst="rect">
                <a:avLst/>
              </a:prstGeom>
              <a:noFill/>
            </p:spPr>
            <p:txBody>
              <a:bodyPr wrap="square" lIns="0" tIns="18000" rIns="0" bIns="0" rtlCol="0" anchor="t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Afbeeldingen</a:t>
                </a:r>
              </a:p>
            </p:txBody>
          </p:sp>
        </p:grpSp>
        <p:grpSp>
          <p:nvGrpSpPr>
            <p:cNvPr id="126" name="Groep 125">
              <a:extLst>
                <a:ext uri="{FF2B5EF4-FFF2-40B4-BE49-F238E27FC236}">
                  <a16:creationId xmlns:a16="http://schemas.microsoft.com/office/drawing/2014/main" id="{24BD2157-098E-4024-97CA-FB6AC81C9194}"/>
                </a:ext>
              </a:extLst>
            </p:cNvPr>
            <p:cNvGrpSpPr/>
            <p:nvPr userDrawn="1"/>
          </p:nvGrpSpPr>
          <p:grpSpPr>
            <a:xfrm>
              <a:off x="-3354295" y="5166361"/>
              <a:ext cx="514284" cy="506545"/>
              <a:chOff x="12617641" y="3403239"/>
              <a:chExt cx="752963" cy="741634"/>
            </a:xfrm>
          </p:grpSpPr>
          <p:grpSp>
            <p:nvGrpSpPr>
              <p:cNvPr id="130" name="Groep 129">
                <a:extLst>
                  <a:ext uri="{FF2B5EF4-FFF2-40B4-BE49-F238E27FC236}">
                    <a16:creationId xmlns:a16="http://schemas.microsoft.com/office/drawing/2014/main" id="{1C7682AF-2BE8-40E1-A746-E3E014335212}"/>
                  </a:ext>
                </a:extLst>
              </p:cNvPr>
              <p:cNvGrpSpPr/>
              <p:nvPr userDrawn="1"/>
            </p:nvGrpSpPr>
            <p:grpSpPr>
              <a:xfrm>
                <a:off x="12771530" y="3403239"/>
                <a:ext cx="467176" cy="448491"/>
                <a:chOff x="12782157" y="3403239"/>
                <a:chExt cx="467176" cy="448491"/>
              </a:xfrm>
            </p:grpSpPr>
            <p:grpSp>
              <p:nvGrpSpPr>
                <p:cNvPr id="133" name="Groep 132">
                  <a:extLst>
                    <a:ext uri="{FF2B5EF4-FFF2-40B4-BE49-F238E27FC236}">
                      <a16:creationId xmlns:a16="http://schemas.microsoft.com/office/drawing/2014/main" id="{E756173C-A8F8-4645-A95B-65507641973B}"/>
                    </a:ext>
                  </a:extLst>
                </p:cNvPr>
                <p:cNvGrpSpPr/>
                <p:nvPr userDrawn="1"/>
              </p:nvGrpSpPr>
              <p:grpSpPr>
                <a:xfrm>
                  <a:off x="12782157" y="3403239"/>
                  <a:ext cx="412976" cy="396132"/>
                  <a:chOff x="13554906" y="3320109"/>
                  <a:chExt cx="443917" cy="425811"/>
                </a:xfrm>
              </p:grpSpPr>
              <p:grpSp>
                <p:nvGrpSpPr>
                  <p:cNvPr id="140" name="Groep 139">
                    <a:extLst>
                      <a:ext uri="{FF2B5EF4-FFF2-40B4-BE49-F238E27FC236}">
                        <a16:creationId xmlns:a16="http://schemas.microsoft.com/office/drawing/2014/main" id="{5467DD6A-DC49-4000-9CA3-5040F81D912A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17" cy="425811"/>
                    <a:chOff x="12909684" y="1276143"/>
                    <a:chExt cx="443917" cy="425811"/>
                  </a:xfrm>
                </p:grpSpPr>
                <p:sp>
                  <p:nvSpPr>
                    <p:cNvPr id="143" name="Rechthoek 142">
                      <a:extLst>
                        <a:ext uri="{FF2B5EF4-FFF2-40B4-BE49-F238E27FC236}">
                          <a16:creationId xmlns:a16="http://schemas.microsoft.com/office/drawing/2014/main" id="{5C6AD110-943C-4065-88EC-A505BD6D2337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9" y="1276143"/>
                      <a:ext cx="443912" cy="425811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144" name="Rechthoek 143">
                      <a:extLst>
                        <a:ext uri="{FF2B5EF4-FFF2-40B4-BE49-F238E27FC236}">
                          <a16:creationId xmlns:a16="http://schemas.microsoft.com/office/drawing/2014/main" id="{B2CCCEDD-7D4E-4F5C-B586-F57517C377E9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145" name="Ovaal 144">
                      <a:extLst>
                        <a:ext uri="{FF2B5EF4-FFF2-40B4-BE49-F238E27FC236}">
                          <a16:creationId xmlns:a16="http://schemas.microsoft.com/office/drawing/2014/main" id="{C2B3FBBD-6B17-479F-B7DC-93944AFF3812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</p:grpSp>
              <p:pic>
                <p:nvPicPr>
                  <p:cNvPr id="141" name="Afbeelding 140">
                    <a:extLst>
                      <a:ext uri="{FF2B5EF4-FFF2-40B4-BE49-F238E27FC236}">
                        <a16:creationId xmlns:a16="http://schemas.microsoft.com/office/drawing/2014/main" id="{668CA53D-9B02-4C46-B38D-6CF0C46FC97D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42" name="Afbeelding 141">
                    <a:extLst>
                      <a:ext uri="{FF2B5EF4-FFF2-40B4-BE49-F238E27FC236}">
                        <a16:creationId xmlns:a16="http://schemas.microsoft.com/office/drawing/2014/main" id="{FAEA06E4-4D72-4631-AEA0-06C3AB2AEA2A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9" y="3449265"/>
                    <a:ext cx="173367" cy="111424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34" name="Groep 133">
                  <a:extLst>
                    <a:ext uri="{FF2B5EF4-FFF2-40B4-BE49-F238E27FC236}">
                      <a16:creationId xmlns:a16="http://schemas.microsoft.com/office/drawing/2014/main" id="{0F4BFD01-D69C-4B2C-AC80-C3A9BC9D7B1D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38" name="Rechthoek 137">
                    <a:extLst>
                      <a:ext uri="{FF2B5EF4-FFF2-40B4-BE49-F238E27FC236}">
                        <a16:creationId xmlns:a16="http://schemas.microsoft.com/office/drawing/2014/main" id="{6D677224-074F-4E3E-B9D4-E7D330A1BFD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39" name="Rechthoek 138">
                    <a:extLst>
                      <a:ext uri="{FF2B5EF4-FFF2-40B4-BE49-F238E27FC236}">
                        <a16:creationId xmlns:a16="http://schemas.microsoft.com/office/drawing/2014/main" id="{7252F381-5FF6-44B6-A536-08E2E4698385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grpSp>
              <p:nvGrpSpPr>
                <p:cNvPr id="135" name="Groep 134">
                  <a:extLst>
                    <a:ext uri="{FF2B5EF4-FFF2-40B4-BE49-F238E27FC236}">
                      <a16:creationId xmlns:a16="http://schemas.microsoft.com/office/drawing/2014/main" id="{0499F054-6303-461C-A16E-8655B35E6590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36" name="Rechthoek 135">
                    <a:extLst>
                      <a:ext uri="{FF2B5EF4-FFF2-40B4-BE49-F238E27FC236}">
                        <a16:creationId xmlns:a16="http://schemas.microsoft.com/office/drawing/2014/main" id="{200070AD-982C-469E-9127-59450BB7DFF0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37" name="Rechthoek 136">
                    <a:extLst>
                      <a:ext uri="{FF2B5EF4-FFF2-40B4-BE49-F238E27FC236}">
                        <a16:creationId xmlns:a16="http://schemas.microsoft.com/office/drawing/2014/main" id="{EA56BCE4-04B3-4FFE-B258-6BE172B7AAD5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</p:grpSp>
          <p:sp>
            <p:nvSpPr>
              <p:cNvPr id="131" name="Rechthoek 130">
                <a:extLst>
                  <a:ext uri="{FF2B5EF4-FFF2-40B4-BE49-F238E27FC236}">
                    <a16:creationId xmlns:a16="http://schemas.microsoft.com/office/drawing/2014/main" id="{65796833-FA18-4452-BD58-4C17E811896F}"/>
                  </a:ext>
                </a:extLst>
              </p:cNvPr>
              <p:cNvSpPr/>
              <p:nvPr userDrawn="1"/>
            </p:nvSpPr>
            <p:spPr>
              <a:xfrm>
                <a:off x="12617641" y="3889890"/>
                <a:ext cx="752963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Bijsnijden</a:t>
                </a:r>
              </a:p>
            </p:txBody>
          </p:sp>
          <p:sp>
            <p:nvSpPr>
              <p:cNvPr id="132" name="Gelijkbenige driehoek 131">
                <a:extLst>
                  <a:ext uri="{FF2B5EF4-FFF2-40B4-BE49-F238E27FC236}">
                    <a16:creationId xmlns:a16="http://schemas.microsoft.com/office/drawing/2014/main" id="{2F55823A-BBD5-420C-9486-0B35C73CA7AE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81818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127" name="Ovaal 126">
              <a:extLst>
                <a:ext uri="{FF2B5EF4-FFF2-40B4-BE49-F238E27FC236}">
                  <a16:creationId xmlns:a16="http://schemas.microsoft.com/office/drawing/2014/main" id="{1F2917C8-9878-4EA3-85D7-152EBD39B5F8}"/>
                </a:ext>
              </a:extLst>
            </p:cNvPr>
            <p:cNvSpPr/>
            <p:nvPr userDrawn="1"/>
          </p:nvSpPr>
          <p:spPr>
            <a:xfrm>
              <a:off x="-3603587" y="18111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128" name="Rechthoek 127">
              <a:extLst>
                <a:ext uri="{FF2B5EF4-FFF2-40B4-BE49-F238E27FC236}">
                  <a16:creationId xmlns:a16="http://schemas.microsoft.com/office/drawing/2014/main" id="{3FD7C259-63FF-408B-AFCE-285798F00A89}"/>
                </a:ext>
              </a:extLst>
            </p:cNvPr>
            <p:cNvSpPr/>
            <p:nvPr userDrawn="1"/>
          </p:nvSpPr>
          <p:spPr>
            <a:xfrm>
              <a:off x="-3319415" y="1811185"/>
              <a:ext cx="2944682" cy="32633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Kies de gewenste categorie en afbeelding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en klik 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‘Invoegen’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129" name="Rechthoek 128">
              <a:extLst>
                <a:ext uri="{FF2B5EF4-FFF2-40B4-BE49-F238E27FC236}">
                  <a16:creationId xmlns:a16="http://schemas.microsoft.com/office/drawing/2014/main" id="{E709F049-9CAB-4FA9-8B36-7BCA9FC57D84}"/>
                </a:ext>
              </a:extLst>
            </p:cNvPr>
            <p:cNvSpPr/>
            <p:nvPr userDrawn="1"/>
          </p:nvSpPr>
          <p:spPr>
            <a:xfrm>
              <a:off x="-3319415" y="2245760"/>
              <a:ext cx="825500" cy="209550"/>
            </a:xfrm>
            <a:prstGeom prst="rect">
              <a:avLst/>
            </a:prstGeom>
            <a:solidFill>
              <a:srgbClr val="1FF524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Invoegen</a:t>
              </a:r>
            </a:p>
          </p:txBody>
        </p:sp>
      </p:grp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 err="1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instagram</a:t>
            </a:r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 #2</a:t>
            </a:r>
          </a:p>
        </p:txBody>
      </p:sp>
      <p:grpSp>
        <p:nvGrpSpPr>
          <p:cNvPr id="12" name="Groep 11">
            <a:extLst>
              <a:ext uri="{FF2B5EF4-FFF2-40B4-BE49-F238E27FC236}">
                <a16:creationId xmlns:a16="http://schemas.microsoft.com/office/drawing/2014/main" id="{D29EDBDA-9FE8-49DE-9603-8702C5F5A2D7}"/>
              </a:ext>
            </a:extLst>
          </p:cNvPr>
          <p:cNvGrpSpPr/>
          <p:nvPr userDrawn="1"/>
        </p:nvGrpSpPr>
        <p:grpSpPr>
          <a:xfrm>
            <a:off x="5042047" y="1130876"/>
            <a:ext cx="2113624" cy="4588110"/>
            <a:chOff x="5042047" y="1130876"/>
            <a:chExt cx="2113624" cy="4588110"/>
          </a:xfrm>
        </p:grpSpPr>
        <p:sp>
          <p:nvSpPr>
            <p:cNvPr id="21" name="Vrije vorm: vorm 20">
              <a:extLst>
                <a:ext uri="{FF2B5EF4-FFF2-40B4-BE49-F238E27FC236}">
                  <a16:creationId xmlns:a16="http://schemas.microsoft.com/office/drawing/2014/main" id="{4558D9BE-F98A-40EB-957C-9B2FE0D31667}"/>
                </a:ext>
              </a:extLst>
            </p:cNvPr>
            <p:cNvSpPr/>
            <p:nvPr/>
          </p:nvSpPr>
          <p:spPr>
            <a:xfrm>
              <a:off x="5042047" y="1130876"/>
              <a:ext cx="2113624" cy="515518"/>
            </a:xfrm>
            <a:custGeom>
              <a:avLst/>
              <a:gdLst>
                <a:gd name="connsiteX0" fmla="*/ 0 w 2113624"/>
                <a:gd name="connsiteY0" fmla="*/ 0 h 515518"/>
                <a:gd name="connsiteX1" fmla="*/ 2113624 w 2113624"/>
                <a:gd name="connsiteY1" fmla="*/ 0 h 515518"/>
                <a:gd name="connsiteX2" fmla="*/ 2113624 w 2113624"/>
                <a:gd name="connsiteY2" fmla="*/ 515518 h 515518"/>
                <a:gd name="connsiteX3" fmla="*/ 0 w 2113624"/>
                <a:gd name="connsiteY3" fmla="*/ 515518 h 51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3624" h="515518">
                  <a:moveTo>
                    <a:pt x="0" y="0"/>
                  </a:moveTo>
                  <a:lnTo>
                    <a:pt x="2113624" y="0"/>
                  </a:lnTo>
                  <a:lnTo>
                    <a:pt x="2113624" y="515518"/>
                  </a:lnTo>
                  <a:lnTo>
                    <a:pt x="0" y="515518"/>
                  </a:lnTo>
                  <a:close/>
                </a:path>
              </a:pathLst>
            </a:custGeom>
            <a:solidFill>
              <a:srgbClr val="F2F2F2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grpSp>
          <p:nvGrpSpPr>
            <p:cNvPr id="28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6978237" y="5180690"/>
              <a:ext cx="19182" cy="86319"/>
              <a:chOff x="6978237" y="5180690"/>
              <a:chExt cx="19182" cy="86319"/>
            </a:xfrm>
            <a:solidFill>
              <a:srgbClr val="9D9D9D"/>
            </a:solidFill>
          </p:grpSpPr>
          <p:sp>
            <p:nvSpPr>
              <p:cNvPr id="29" name="Vrije vorm: vorm 28">
                <a:extLst>
                  <a:ext uri="{FF2B5EF4-FFF2-40B4-BE49-F238E27FC236}">
                    <a16:creationId xmlns:a16="http://schemas.microsoft.com/office/drawing/2014/main" id="{8BAAF3DF-9411-4670-8216-B56CBFE4E7C7}"/>
                  </a:ext>
                </a:extLst>
              </p:cNvPr>
              <p:cNvSpPr/>
              <p:nvPr/>
            </p:nvSpPr>
            <p:spPr>
              <a:xfrm>
                <a:off x="6978237" y="5180690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30" name="Vrije vorm: vorm 29">
                <a:extLst>
                  <a:ext uri="{FF2B5EF4-FFF2-40B4-BE49-F238E27FC236}">
                    <a16:creationId xmlns:a16="http://schemas.microsoft.com/office/drawing/2014/main" id="{994B5EB9-5179-45EF-B2D1-850BF6B9138B}"/>
                  </a:ext>
                </a:extLst>
              </p:cNvPr>
              <p:cNvSpPr/>
              <p:nvPr/>
            </p:nvSpPr>
            <p:spPr>
              <a:xfrm>
                <a:off x="6978237" y="5214259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31" name="Vrije vorm: vorm 30">
                <a:extLst>
                  <a:ext uri="{FF2B5EF4-FFF2-40B4-BE49-F238E27FC236}">
                    <a16:creationId xmlns:a16="http://schemas.microsoft.com/office/drawing/2014/main" id="{5B806DCF-806C-4528-A4CB-2CE2AD372B27}"/>
                  </a:ext>
                </a:extLst>
              </p:cNvPr>
              <p:cNvSpPr/>
              <p:nvPr/>
            </p:nvSpPr>
            <p:spPr>
              <a:xfrm>
                <a:off x="6978237" y="5247827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sp>
          <p:nvSpPr>
            <p:cNvPr id="33" name="Vrije vorm: vorm 32">
              <a:extLst>
                <a:ext uri="{FF2B5EF4-FFF2-40B4-BE49-F238E27FC236}">
                  <a16:creationId xmlns:a16="http://schemas.microsoft.com/office/drawing/2014/main" id="{98C84078-A931-4213-B7AC-97F48F28CBD4}"/>
                </a:ext>
              </a:extLst>
            </p:cNvPr>
            <p:cNvSpPr/>
            <p:nvPr/>
          </p:nvSpPr>
          <p:spPr>
            <a:xfrm>
              <a:off x="5042047" y="5338942"/>
              <a:ext cx="2113624" cy="380044"/>
            </a:xfrm>
            <a:custGeom>
              <a:avLst/>
              <a:gdLst>
                <a:gd name="connsiteX0" fmla="*/ 0 w 2113624"/>
                <a:gd name="connsiteY0" fmla="*/ 0 h 380044"/>
                <a:gd name="connsiteX1" fmla="*/ 2113624 w 2113624"/>
                <a:gd name="connsiteY1" fmla="*/ 0 h 380044"/>
                <a:gd name="connsiteX2" fmla="*/ 2113624 w 2113624"/>
                <a:gd name="connsiteY2" fmla="*/ 380045 h 380044"/>
                <a:gd name="connsiteX3" fmla="*/ 0 w 2113624"/>
                <a:gd name="connsiteY3" fmla="*/ 380045 h 38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3624" h="380044">
                  <a:moveTo>
                    <a:pt x="0" y="0"/>
                  </a:moveTo>
                  <a:lnTo>
                    <a:pt x="2113624" y="0"/>
                  </a:lnTo>
                  <a:lnTo>
                    <a:pt x="2113624" y="380045"/>
                  </a:lnTo>
                  <a:lnTo>
                    <a:pt x="0" y="380045"/>
                  </a:lnTo>
                  <a:close/>
                </a:path>
              </a:pathLst>
            </a:custGeom>
            <a:solidFill>
              <a:srgbClr val="F2F2F2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34" name="Vrije vorm: vorm 33">
              <a:extLst>
                <a:ext uri="{FF2B5EF4-FFF2-40B4-BE49-F238E27FC236}">
                  <a16:creationId xmlns:a16="http://schemas.microsoft.com/office/drawing/2014/main" id="{1D395E14-B2A1-4B71-9142-0E5547581B88}"/>
                </a:ext>
              </a:extLst>
            </p:cNvPr>
            <p:cNvSpPr/>
            <p:nvPr/>
          </p:nvSpPr>
          <p:spPr>
            <a:xfrm>
              <a:off x="5042047" y="1997665"/>
              <a:ext cx="2113624" cy="2094442"/>
            </a:xfrm>
            <a:custGeom>
              <a:avLst/>
              <a:gdLst>
                <a:gd name="connsiteX0" fmla="*/ 0 w 2113624"/>
                <a:gd name="connsiteY0" fmla="*/ 0 h 2094442"/>
                <a:gd name="connsiteX1" fmla="*/ 2113624 w 2113624"/>
                <a:gd name="connsiteY1" fmla="*/ 0 h 2094442"/>
                <a:gd name="connsiteX2" fmla="*/ 2113624 w 2113624"/>
                <a:gd name="connsiteY2" fmla="*/ 2094442 h 2094442"/>
                <a:gd name="connsiteX3" fmla="*/ 0 w 2113624"/>
                <a:gd name="connsiteY3" fmla="*/ 2094442 h 2094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3624" h="2094442">
                  <a:moveTo>
                    <a:pt x="0" y="0"/>
                  </a:moveTo>
                  <a:lnTo>
                    <a:pt x="2113624" y="0"/>
                  </a:lnTo>
                  <a:lnTo>
                    <a:pt x="2113624" y="2094442"/>
                  </a:lnTo>
                  <a:lnTo>
                    <a:pt x="0" y="2094442"/>
                  </a:lnTo>
                  <a:close/>
                </a:path>
              </a:pathLst>
            </a:custGeom>
            <a:solidFill>
              <a:srgbClr val="CECCCD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grpSp>
          <p:nvGrpSpPr>
            <p:cNvPr id="35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5199100" y="1412612"/>
              <a:ext cx="1798319" cy="183275"/>
              <a:chOff x="5199100" y="1412612"/>
              <a:chExt cx="1798319" cy="183275"/>
            </a:xfrm>
          </p:grpSpPr>
          <p:grpSp>
            <p:nvGrpSpPr>
              <p:cNvPr id="36" name="Graphic 1">
                <a:extLst>
                  <a:ext uri="{FF2B5EF4-FFF2-40B4-BE49-F238E27FC236}">
                    <a16:creationId xmlns:a16="http://schemas.microsoft.com/office/drawing/2014/main" id="{087C003E-8997-4D3A-9610-1DBFAA6D9FAB}"/>
                  </a:ext>
                </a:extLst>
              </p:cNvPr>
              <p:cNvGrpSpPr/>
              <p:nvPr/>
            </p:nvGrpSpPr>
            <p:grpSpPr>
              <a:xfrm>
                <a:off x="5199100" y="1436590"/>
                <a:ext cx="718128" cy="159297"/>
                <a:chOff x="5199100" y="1436590"/>
                <a:chExt cx="718128" cy="159297"/>
              </a:xfrm>
            </p:grpSpPr>
            <p:grpSp>
              <p:nvGrpSpPr>
                <p:cNvPr id="37" name="Graphic 1">
                  <a:extLst>
                    <a:ext uri="{FF2B5EF4-FFF2-40B4-BE49-F238E27FC236}">
                      <a16:creationId xmlns:a16="http://schemas.microsoft.com/office/drawing/2014/main" id="{087C003E-8997-4D3A-9610-1DBFAA6D9FAB}"/>
                    </a:ext>
                  </a:extLst>
                </p:cNvPr>
                <p:cNvGrpSpPr/>
                <p:nvPr/>
              </p:nvGrpSpPr>
              <p:grpSpPr>
                <a:xfrm>
                  <a:off x="5410852" y="1452942"/>
                  <a:ext cx="506376" cy="142945"/>
                  <a:chOff x="5410852" y="1452942"/>
                  <a:chExt cx="506376" cy="142945"/>
                </a:xfrm>
                <a:solidFill>
                  <a:srgbClr val="333333"/>
                </a:solidFill>
              </p:grpSpPr>
              <p:sp>
                <p:nvSpPr>
                  <p:cNvPr id="38" name="Vrije vorm: vorm 37">
                    <a:extLst>
                      <a:ext uri="{FF2B5EF4-FFF2-40B4-BE49-F238E27FC236}">
                        <a16:creationId xmlns:a16="http://schemas.microsoft.com/office/drawing/2014/main" id="{BA5D889C-482B-4405-8F70-6D0EEA498400}"/>
                      </a:ext>
                    </a:extLst>
                  </p:cNvPr>
                  <p:cNvSpPr/>
                  <p:nvPr/>
                </p:nvSpPr>
                <p:spPr>
                  <a:xfrm>
                    <a:off x="5410852" y="1453266"/>
                    <a:ext cx="38813" cy="107304"/>
                  </a:xfrm>
                  <a:custGeom>
                    <a:avLst/>
                    <a:gdLst>
                      <a:gd name="connsiteX0" fmla="*/ 38814 w 38813"/>
                      <a:gd name="connsiteY0" fmla="*/ 43268 h 107304"/>
                      <a:gd name="connsiteX1" fmla="*/ 38814 w 38813"/>
                      <a:gd name="connsiteY1" fmla="*/ 75638 h 107304"/>
                      <a:gd name="connsiteX2" fmla="*/ 37615 w 38813"/>
                      <a:gd name="connsiteY2" fmla="*/ 91223 h 107304"/>
                      <a:gd name="connsiteX3" fmla="*/ 28024 w 38813"/>
                      <a:gd name="connsiteY3" fmla="*/ 105610 h 107304"/>
                      <a:gd name="connsiteX4" fmla="*/ 23228 w 38813"/>
                      <a:gd name="connsiteY4" fmla="*/ 106808 h 107304"/>
                      <a:gd name="connsiteX5" fmla="*/ 23228 w 38813"/>
                      <a:gd name="connsiteY5" fmla="*/ 102013 h 107304"/>
                      <a:gd name="connsiteX6" fmla="*/ 25626 w 38813"/>
                      <a:gd name="connsiteY6" fmla="*/ 86427 h 107304"/>
                      <a:gd name="connsiteX7" fmla="*/ 25626 w 38813"/>
                      <a:gd name="connsiteY7" fmla="*/ 12097 h 107304"/>
                      <a:gd name="connsiteX8" fmla="*/ 24427 w 38813"/>
                      <a:gd name="connsiteY8" fmla="*/ 8500 h 107304"/>
                      <a:gd name="connsiteX9" fmla="*/ 22029 w 38813"/>
                      <a:gd name="connsiteY9" fmla="*/ 10898 h 107304"/>
                      <a:gd name="connsiteX10" fmla="*/ 12438 w 38813"/>
                      <a:gd name="connsiteY10" fmla="*/ 45666 h 107304"/>
                      <a:gd name="connsiteX11" fmla="*/ 14836 w 38813"/>
                      <a:gd name="connsiteY11" fmla="*/ 51660 h 107304"/>
                      <a:gd name="connsiteX12" fmla="*/ 16035 w 38813"/>
                      <a:gd name="connsiteY12" fmla="*/ 54058 h 107304"/>
                      <a:gd name="connsiteX13" fmla="*/ 16035 w 38813"/>
                      <a:gd name="connsiteY13" fmla="*/ 56455 h 107304"/>
                      <a:gd name="connsiteX14" fmla="*/ 13637 w 38813"/>
                      <a:gd name="connsiteY14" fmla="*/ 56455 h 107304"/>
                      <a:gd name="connsiteX15" fmla="*/ 4046 w 38813"/>
                      <a:gd name="connsiteY15" fmla="*/ 49262 h 107304"/>
                      <a:gd name="connsiteX16" fmla="*/ 450 w 38813"/>
                      <a:gd name="connsiteY16" fmla="*/ 34876 h 107304"/>
                      <a:gd name="connsiteX17" fmla="*/ 23228 w 38813"/>
                      <a:gd name="connsiteY17" fmla="*/ 1307 h 107304"/>
                      <a:gd name="connsiteX18" fmla="*/ 36416 w 38813"/>
                      <a:gd name="connsiteY18" fmla="*/ 2506 h 107304"/>
                      <a:gd name="connsiteX19" fmla="*/ 38814 w 38813"/>
                      <a:gd name="connsiteY19" fmla="*/ 7301 h 107304"/>
                      <a:gd name="connsiteX20" fmla="*/ 38814 w 38813"/>
                      <a:gd name="connsiteY20" fmla="*/ 43268 h 107304"/>
                      <a:gd name="connsiteX21" fmla="*/ 38814 w 38813"/>
                      <a:gd name="connsiteY21" fmla="*/ 43268 h 107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38813" h="107304">
                        <a:moveTo>
                          <a:pt x="38814" y="43268"/>
                        </a:moveTo>
                        <a:cubicBezTo>
                          <a:pt x="38814" y="54058"/>
                          <a:pt x="38814" y="64848"/>
                          <a:pt x="38814" y="75638"/>
                        </a:cubicBezTo>
                        <a:cubicBezTo>
                          <a:pt x="38814" y="80433"/>
                          <a:pt x="38814" y="85229"/>
                          <a:pt x="37615" y="91223"/>
                        </a:cubicBezTo>
                        <a:cubicBezTo>
                          <a:pt x="36416" y="97217"/>
                          <a:pt x="32819" y="103212"/>
                          <a:pt x="28024" y="105610"/>
                        </a:cubicBezTo>
                        <a:cubicBezTo>
                          <a:pt x="26825" y="106808"/>
                          <a:pt x="24427" y="108007"/>
                          <a:pt x="23228" y="106808"/>
                        </a:cubicBezTo>
                        <a:cubicBezTo>
                          <a:pt x="22029" y="105610"/>
                          <a:pt x="23228" y="103212"/>
                          <a:pt x="23228" y="102013"/>
                        </a:cubicBezTo>
                        <a:cubicBezTo>
                          <a:pt x="24427" y="97217"/>
                          <a:pt x="25626" y="91223"/>
                          <a:pt x="25626" y="86427"/>
                        </a:cubicBezTo>
                        <a:cubicBezTo>
                          <a:pt x="25626" y="61251"/>
                          <a:pt x="25626" y="37273"/>
                          <a:pt x="25626" y="12097"/>
                        </a:cubicBezTo>
                        <a:cubicBezTo>
                          <a:pt x="25626" y="10898"/>
                          <a:pt x="25626" y="9699"/>
                          <a:pt x="24427" y="8500"/>
                        </a:cubicBezTo>
                        <a:cubicBezTo>
                          <a:pt x="23228" y="8500"/>
                          <a:pt x="22029" y="9699"/>
                          <a:pt x="22029" y="10898"/>
                        </a:cubicBezTo>
                        <a:cubicBezTo>
                          <a:pt x="13637" y="20489"/>
                          <a:pt x="10041" y="32478"/>
                          <a:pt x="12438" y="45666"/>
                        </a:cubicBezTo>
                        <a:cubicBezTo>
                          <a:pt x="12438" y="48063"/>
                          <a:pt x="13637" y="50461"/>
                          <a:pt x="14836" y="51660"/>
                        </a:cubicBezTo>
                        <a:cubicBezTo>
                          <a:pt x="14836" y="52859"/>
                          <a:pt x="16035" y="52859"/>
                          <a:pt x="16035" y="54058"/>
                        </a:cubicBezTo>
                        <a:cubicBezTo>
                          <a:pt x="16035" y="55257"/>
                          <a:pt x="17234" y="56455"/>
                          <a:pt x="16035" y="56455"/>
                        </a:cubicBezTo>
                        <a:cubicBezTo>
                          <a:pt x="14836" y="57654"/>
                          <a:pt x="14836" y="56455"/>
                          <a:pt x="13637" y="56455"/>
                        </a:cubicBezTo>
                        <a:cubicBezTo>
                          <a:pt x="8842" y="55257"/>
                          <a:pt x="6444" y="52859"/>
                          <a:pt x="4046" y="49262"/>
                        </a:cubicBezTo>
                        <a:cubicBezTo>
                          <a:pt x="450" y="44467"/>
                          <a:pt x="-749" y="39671"/>
                          <a:pt x="450" y="34876"/>
                        </a:cubicBezTo>
                        <a:cubicBezTo>
                          <a:pt x="2847" y="20489"/>
                          <a:pt x="11240" y="8500"/>
                          <a:pt x="23228" y="1307"/>
                        </a:cubicBezTo>
                        <a:cubicBezTo>
                          <a:pt x="28024" y="-1091"/>
                          <a:pt x="32819" y="108"/>
                          <a:pt x="36416" y="2506"/>
                        </a:cubicBezTo>
                        <a:cubicBezTo>
                          <a:pt x="38814" y="3705"/>
                          <a:pt x="38814" y="4904"/>
                          <a:pt x="38814" y="7301"/>
                        </a:cubicBezTo>
                        <a:cubicBezTo>
                          <a:pt x="38814" y="19290"/>
                          <a:pt x="38814" y="31279"/>
                          <a:pt x="38814" y="43268"/>
                        </a:cubicBezTo>
                        <a:cubicBezTo>
                          <a:pt x="38814" y="43268"/>
                          <a:pt x="38814" y="43268"/>
                          <a:pt x="38814" y="43268"/>
                        </a:cubicBezTo>
                        <a:close/>
                      </a:path>
                    </a:pathLst>
                  </a:custGeom>
                  <a:solidFill>
                    <a:srgbClr val="333333"/>
                  </a:solidFill>
                  <a:ln w="119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sp>
                <p:nvSpPr>
                  <p:cNvPr id="39" name="Vrije vorm: vorm 38">
                    <a:extLst>
                      <a:ext uri="{FF2B5EF4-FFF2-40B4-BE49-F238E27FC236}">
                        <a16:creationId xmlns:a16="http://schemas.microsoft.com/office/drawing/2014/main" id="{968DB9A5-0889-4339-912A-3738D416237A}"/>
                      </a:ext>
                    </a:extLst>
                  </p:cNvPr>
                  <p:cNvSpPr/>
                  <p:nvPr/>
                </p:nvSpPr>
                <p:spPr>
                  <a:xfrm>
                    <a:off x="5466450" y="1452942"/>
                    <a:ext cx="450778" cy="142945"/>
                  </a:xfrm>
                  <a:custGeom>
                    <a:avLst/>
                    <a:gdLst>
                      <a:gd name="connsiteX0" fmla="*/ 443585 w 450778"/>
                      <a:gd name="connsiteY0" fmla="*/ 74763 h 142945"/>
                      <a:gd name="connsiteX1" fmla="*/ 439989 w 450778"/>
                      <a:gd name="connsiteY1" fmla="*/ 74763 h 142945"/>
                      <a:gd name="connsiteX2" fmla="*/ 438790 w 450778"/>
                      <a:gd name="connsiteY2" fmla="*/ 78360 h 142945"/>
                      <a:gd name="connsiteX3" fmla="*/ 436392 w 450778"/>
                      <a:gd name="connsiteY3" fmla="*/ 85553 h 142945"/>
                      <a:gd name="connsiteX4" fmla="*/ 429199 w 450778"/>
                      <a:gd name="connsiteY4" fmla="*/ 85553 h 142945"/>
                      <a:gd name="connsiteX5" fmla="*/ 426801 w 450778"/>
                      <a:gd name="connsiteY5" fmla="*/ 77161 h 142945"/>
                      <a:gd name="connsiteX6" fmla="*/ 426801 w 450778"/>
                      <a:gd name="connsiteY6" fmla="*/ 45990 h 142945"/>
                      <a:gd name="connsiteX7" fmla="*/ 419608 w 450778"/>
                      <a:gd name="connsiteY7" fmla="*/ 34001 h 142945"/>
                      <a:gd name="connsiteX8" fmla="*/ 417210 w 450778"/>
                      <a:gd name="connsiteY8" fmla="*/ 32802 h 142945"/>
                      <a:gd name="connsiteX9" fmla="*/ 408818 w 450778"/>
                      <a:gd name="connsiteY9" fmla="*/ 36399 h 142945"/>
                      <a:gd name="connsiteX10" fmla="*/ 400426 w 450778"/>
                      <a:gd name="connsiteY10" fmla="*/ 65172 h 142945"/>
                      <a:gd name="connsiteX11" fmla="*/ 399227 w 450778"/>
                      <a:gd name="connsiteY11" fmla="*/ 66371 h 142945"/>
                      <a:gd name="connsiteX12" fmla="*/ 399227 w 450778"/>
                      <a:gd name="connsiteY12" fmla="*/ 61575 h 142945"/>
                      <a:gd name="connsiteX13" fmla="*/ 398028 w 450778"/>
                      <a:gd name="connsiteY13" fmla="*/ 41194 h 142945"/>
                      <a:gd name="connsiteX14" fmla="*/ 393232 w 450778"/>
                      <a:gd name="connsiteY14" fmla="*/ 32802 h 142945"/>
                      <a:gd name="connsiteX15" fmla="*/ 388437 w 450778"/>
                      <a:gd name="connsiteY15" fmla="*/ 31603 h 142945"/>
                      <a:gd name="connsiteX16" fmla="*/ 382443 w 450778"/>
                      <a:gd name="connsiteY16" fmla="*/ 34001 h 142945"/>
                      <a:gd name="connsiteX17" fmla="*/ 380045 w 450778"/>
                      <a:gd name="connsiteY17" fmla="*/ 38797 h 142945"/>
                      <a:gd name="connsiteX18" fmla="*/ 375249 w 450778"/>
                      <a:gd name="connsiteY18" fmla="*/ 54382 h 142945"/>
                      <a:gd name="connsiteX19" fmla="*/ 374050 w 450778"/>
                      <a:gd name="connsiteY19" fmla="*/ 56780 h 142945"/>
                      <a:gd name="connsiteX20" fmla="*/ 374050 w 450778"/>
                      <a:gd name="connsiteY20" fmla="*/ 41194 h 142945"/>
                      <a:gd name="connsiteX21" fmla="*/ 366857 w 450778"/>
                      <a:gd name="connsiteY21" fmla="*/ 32802 h 142945"/>
                      <a:gd name="connsiteX22" fmla="*/ 362062 w 450778"/>
                      <a:gd name="connsiteY22" fmla="*/ 37598 h 142945"/>
                      <a:gd name="connsiteX23" fmla="*/ 362062 w 450778"/>
                      <a:gd name="connsiteY23" fmla="*/ 71166 h 142945"/>
                      <a:gd name="connsiteX24" fmla="*/ 356067 w 450778"/>
                      <a:gd name="connsiteY24" fmla="*/ 85553 h 142945"/>
                      <a:gd name="connsiteX25" fmla="*/ 347675 w 450778"/>
                      <a:gd name="connsiteY25" fmla="*/ 84354 h 142945"/>
                      <a:gd name="connsiteX26" fmla="*/ 346476 w 450778"/>
                      <a:gd name="connsiteY26" fmla="*/ 78360 h 142945"/>
                      <a:gd name="connsiteX27" fmla="*/ 346476 w 450778"/>
                      <a:gd name="connsiteY27" fmla="*/ 42393 h 142945"/>
                      <a:gd name="connsiteX28" fmla="*/ 340482 w 450778"/>
                      <a:gd name="connsiteY28" fmla="*/ 34001 h 142945"/>
                      <a:gd name="connsiteX29" fmla="*/ 336885 w 450778"/>
                      <a:gd name="connsiteY29" fmla="*/ 34001 h 142945"/>
                      <a:gd name="connsiteX30" fmla="*/ 333288 w 450778"/>
                      <a:gd name="connsiteY30" fmla="*/ 36399 h 142945"/>
                      <a:gd name="connsiteX31" fmla="*/ 330891 w 450778"/>
                      <a:gd name="connsiteY31" fmla="*/ 36399 h 142945"/>
                      <a:gd name="connsiteX32" fmla="*/ 308112 w 450778"/>
                      <a:gd name="connsiteY32" fmla="*/ 37598 h 142945"/>
                      <a:gd name="connsiteX33" fmla="*/ 303316 w 450778"/>
                      <a:gd name="connsiteY33" fmla="*/ 44791 h 142945"/>
                      <a:gd name="connsiteX34" fmla="*/ 299720 w 450778"/>
                      <a:gd name="connsiteY34" fmla="*/ 75962 h 142945"/>
                      <a:gd name="connsiteX35" fmla="*/ 297322 w 450778"/>
                      <a:gd name="connsiteY35" fmla="*/ 85553 h 142945"/>
                      <a:gd name="connsiteX36" fmla="*/ 288930 w 450778"/>
                      <a:gd name="connsiteY36" fmla="*/ 85553 h 142945"/>
                      <a:gd name="connsiteX37" fmla="*/ 286532 w 450778"/>
                      <a:gd name="connsiteY37" fmla="*/ 78360 h 142945"/>
                      <a:gd name="connsiteX38" fmla="*/ 287731 w 450778"/>
                      <a:gd name="connsiteY38" fmla="*/ 55581 h 142945"/>
                      <a:gd name="connsiteX39" fmla="*/ 290129 w 450778"/>
                      <a:gd name="connsiteY39" fmla="*/ 44791 h 142945"/>
                      <a:gd name="connsiteX40" fmla="*/ 287731 w 450778"/>
                      <a:gd name="connsiteY40" fmla="*/ 38797 h 142945"/>
                      <a:gd name="connsiteX41" fmla="*/ 281737 w 450778"/>
                      <a:gd name="connsiteY41" fmla="*/ 37598 h 142945"/>
                      <a:gd name="connsiteX42" fmla="*/ 272146 w 450778"/>
                      <a:gd name="connsiteY42" fmla="*/ 39995 h 142945"/>
                      <a:gd name="connsiteX43" fmla="*/ 269748 w 450778"/>
                      <a:gd name="connsiteY43" fmla="*/ 37598 h 142945"/>
                      <a:gd name="connsiteX44" fmla="*/ 262555 w 450778"/>
                      <a:gd name="connsiteY44" fmla="*/ 30404 h 142945"/>
                      <a:gd name="connsiteX45" fmla="*/ 256560 w 450778"/>
                      <a:gd name="connsiteY45" fmla="*/ 45990 h 142945"/>
                      <a:gd name="connsiteX46" fmla="*/ 257759 w 450778"/>
                      <a:gd name="connsiteY46" fmla="*/ 50785 h 142945"/>
                      <a:gd name="connsiteX47" fmla="*/ 245770 w 450778"/>
                      <a:gd name="connsiteY47" fmla="*/ 75962 h 142945"/>
                      <a:gd name="connsiteX48" fmla="*/ 243373 w 450778"/>
                      <a:gd name="connsiteY48" fmla="*/ 78360 h 142945"/>
                      <a:gd name="connsiteX49" fmla="*/ 243373 w 450778"/>
                      <a:gd name="connsiteY49" fmla="*/ 75962 h 142945"/>
                      <a:gd name="connsiteX50" fmla="*/ 243373 w 450778"/>
                      <a:gd name="connsiteY50" fmla="*/ 39995 h 142945"/>
                      <a:gd name="connsiteX51" fmla="*/ 239776 w 450778"/>
                      <a:gd name="connsiteY51" fmla="*/ 34001 h 142945"/>
                      <a:gd name="connsiteX52" fmla="*/ 237378 w 450778"/>
                      <a:gd name="connsiteY52" fmla="*/ 32802 h 142945"/>
                      <a:gd name="connsiteX53" fmla="*/ 230185 w 450778"/>
                      <a:gd name="connsiteY53" fmla="*/ 37598 h 142945"/>
                      <a:gd name="connsiteX54" fmla="*/ 227787 w 450778"/>
                      <a:gd name="connsiteY54" fmla="*/ 35200 h 142945"/>
                      <a:gd name="connsiteX55" fmla="*/ 208605 w 450778"/>
                      <a:gd name="connsiteY55" fmla="*/ 34001 h 142945"/>
                      <a:gd name="connsiteX56" fmla="*/ 201412 w 450778"/>
                      <a:gd name="connsiteY56" fmla="*/ 43592 h 142945"/>
                      <a:gd name="connsiteX57" fmla="*/ 197815 w 450778"/>
                      <a:gd name="connsiteY57" fmla="*/ 74763 h 142945"/>
                      <a:gd name="connsiteX58" fmla="*/ 194218 w 450778"/>
                      <a:gd name="connsiteY58" fmla="*/ 85553 h 142945"/>
                      <a:gd name="connsiteX59" fmla="*/ 187025 w 450778"/>
                      <a:gd name="connsiteY59" fmla="*/ 84354 h 142945"/>
                      <a:gd name="connsiteX60" fmla="*/ 185826 w 450778"/>
                      <a:gd name="connsiteY60" fmla="*/ 80757 h 142945"/>
                      <a:gd name="connsiteX61" fmla="*/ 184627 w 450778"/>
                      <a:gd name="connsiteY61" fmla="*/ 71166 h 142945"/>
                      <a:gd name="connsiteX62" fmla="*/ 184627 w 450778"/>
                      <a:gd name="connsiteY62" fmla="*/ 39995 h 142945"/>
                      <a:gd name="connsiteX63" fmla="*/ 178633 w 450778"/>
                      <a:gd name="connsiteY63" fmla="*/ 32802 h 142945"/>
                      <a:gd name="connsiteX64" fmla="*/ 175036 w 450778"/>
                      <a:gd name="connsiteY64" fmla="*/ 32802 h 142945"/>
                      <a:gd name="connsiteX65" fmla="*/ 172639 w 450778"/>
                      <a:gd name="connsiteY65" fmla="*/ 35200 h 142945"/>
                      <a:gd name="connsiteX66" fmla="*/ 170241 w 450778"/>
                      <a:gd name="connsiteY66" fmla="*/ 35200 h 142945"/>
                      <a:gd name="connsiteX67" fmla="*/ 160650 w 450778"/>
                      <a:gd name="connsiteY67" fmla="*/ 30404 h 142945"/>
                      <a:gd name="connsiteX68" fmla="*/ 146263 w 450778"/>
                      <a:gd name="connsiteY68" fmla="*/ 37598 h 142945"/>
                      <a:gd name="connsiteX69" fmla="*/ 139070 w 450778"/>
                      <a:gd name="connsiteY69" fmla="*/ 63973 h 142945"/>
                      <a:gd name="connsiteX70" fmla="*/ 135473 w 450778"/>
                      <a:gd name="connsiteY70" fmla="*/ 78360 h 142945"/>
                      <a:gd name="connsiteX71" fmla="*/ 130678 w 450778"/>
                      <a:gd name="connsiteY71" fmla="*/ 84354 h 142945"/>
                      <a:gd name="connsiteX72" fmla="*/ 124683 w 450778"/>
                      <a:gd name="connsiteY72" fmla="*/ 83155 h 142945"/>
                      <a:gd name="connsiteX73" fmla="*/ 122286 w 450778"/>
                      <a:gd name="connsiteY73" fmla="*/ 74763 h 142945"/>
                      <a:gd name="connsiteX74" fmla="*/ 123485 w 450778"/>
                      <a:gd name="connsiteY74" fmla="*/ 32802 h 142945"/>
                      <a:gd name="connsiteX75" fmla="*/ 125882 w 450778"/>
                      <a:gd name="connsiteY75" fmla="*/ 30404 h 142945"/>
                      <a:gd name="connsiteX76" fmla="*/ 137871 w 450778"/>
                      <a:gd name="connsiteY76" fmla="*/ 30404 h 142945"/>
                      <a:gd name="connsiteX77" fmla="*/ 142667 w 450778"/>
                      <a:gd name="connsiteY77" fmla="*/ 25609 h 142945"/>
                      <a:gd name="connsiteX78" fmla="*/ 140269 w 450778"/>
                      <a:gd name="connsiteY78" fmla="*/ 22012 h 142945"/>
                      <a:gd name="connsiteX79" fmla="*/ 127081 w 450778"/>
                      <a:gd name="connsiteY79" fmla="*/ 20813 h 142945"/>
                      <a:gd name="connsiteX80" fmla="*/ 124683 w 450778"/>
                      <a:gd name="connsiteY80" fmla="*/ 18416 h 142945"/>
                      <a:gd name="connsiteX81" fmla="*/ 124683 w 450778"/>
                      <a:gd name="connsiteY81" fmla="*/ 6427 h 142945"/>
                      <a:gd name="connsiteX82" fmla="*/ 122286 w 450778"/>
                      <a:gd name="connsiteY82" fmla="*/ 2830 h 142945"/>
                      <a:gd name="connsiteX83" fmla="*/ 116291 w 450778"/>
                      <a:gd name="connsiteY83" fmla="*/ 432 h 142945"/>
                      <a:gd name="connsiteX84" fmla="*/ 110297 w 450778"/>
                      <a:gd name="connsiteY84" fmla="*/ 5228 h 142945"/>
                      <a:gd name="connsiteX85" fmla="*/ 110297 w 450778"/>
                      <a:gd name="connsiteY85" fmla="*/ 18416 h 142945"/>
                      <a:gd name="connsiteX86" fmla="*/ 107899 w 450778"/>
                      <a:gd name="connsiteY86" fmla="*/ 20813 h 142945"/>
                      <a:gd name="connsiteX87" fmla="*/ 99507 w 450778"/>
                      <a:gd name="connsiteY87" fmla="*/ 20813 h 142945"/>
                      <a:gd name="connsiteX88" fmla="*/ 94711 w 450778"/>
                      <a:gd name="connsiteY88" fmla="*/ 23211 h 142945"/>
                      <a:gd name="connsiteX89" fmla="*/ 93513 w 450778"/>
                      <a:gd name="connsiteY89" fmla="*/ 26808 h 142945"/>
                      <a:gd name="connsiteX90" fmla="*/ 95910 w 450778"/>
                      <a:gd name="connsiteY90" fmla="*/ 30404 h 142945"/>
                      <a:gd name="connsiteX91" fmla="*/ 105501 w 450778"/>
                      <a:gd name="connsiteY91" fmla="*/ 30404 h 142945"/>
                      <a:gd name="connsiteX92" fmla="*/ 107899 w 450778"/>
                      <a:gd name="connsiteY92" fmla="*/ 32802 h 142945"/>
                      <a:gd name="connsiteX93" fmla="*/ 107899 w 450778"/>
                      <a:gd name="connsiteY93" fmla="*/ 59178 h 142945"/>
                      <a:gd name="connsiteX94" fmla="*/ 98308 w 450778"/>
                      <a:gd name="connsiteY94" fmla="*/ 78360 h 142945"/>
                      <a:gd name="connsiteX95" fmla="*/ 97109 w 450778"/>
                      <a:gd name="connsiteY95" fmla="*/ 78360 h 142945"/>
                      <a:gd name="connsiteX96" fmla="*/ 97109 w 450778"/>
                      <a:gd name="connsiteY96" fmla="*/ 73564 h 142945"/>
                      <a:gd name="connsiteX97" fmla="*/ 88717 w 450778"/>
                      <a:gd name="connsiteY97" fmla="*/ 60376 h 142945"/>
                      <a:gd name="connsiteX98" fmla="*/ 79126 w 450778"/>
                      <a:gd name="connsiteY98" fmla="*/ 53183 h 142945"/>
                      <a:gd name="connsiteX99" fmla="*/ 79126 w 450778"/>
                      <a:gd name="connsiteY99" fmla="*/ 49586 h 142945"/>
                      <a:gd name="connsiteX100" fmla="*/ 83922 w 450778"/>
                      <a:gd name="connsiteY100" fmla="*/ 38797 h 142945"/>
                      <a:gd name="connsiteX101" fmla="*/ 77927 w 450778"/>
                      <a:gd name="connsiteY101" fmla="*/ 31603 h 142945"/>
                      <a:gd name="connsiteX102" fmla="*/ 64739 w 450778"/>
                      <a:gd name="connsiteY102" fmla="*/ 38797 h 142945"/>
                      <a:gd name="connsiteX103" fmla="*/ 64739 w 450778"/>
                      <a:gd name="connsiteY103" fmla="*/ 53183 h 142945"/>
                      <a:gd name="connsiteX104" fmla="*/ 64739 w 450778"/>
                      <a:gd name="connsiteY104" fmla="*/ 56780 h 142945"/>
                      <a:gd name="connsiteX105" fmla="*/ 53950 w 450778"/>
                      <a:gd name="connsiteY105" fmla="*/ 75962 h 142945"/>
                      <a:gd name="connsiteX106" fmla="*/ 50353 w 450778"/>
                      <a:gd name="connsiteY106" fmla="*/ 81956 h 142945"/>
                      <a:gd name="connsiteX107" fmla="*/ 46756 w 450778"/>
                      <a:gd name="connsiteY107" fmla="*/ 84354 h 142945"/>
                      <a:gd name="connsiteX108" fmla="*/ 44359 w 450778"/>
                      <a:gd name="connsiteY108" fmla="*/ 80757 h 142945"/>
                      <a:gd name="connsiteX109" fmla="*/ 44359 w 450778"/>
                      <a:gd name="connsiteY109" fmla="*/ 74763 h 142945"/>
                      <a:gd name="connsiteX110" fmla="*/ 45557 w 450778"/>
                      <a:gd name="connsiteY110" fmla="*/ 45990 h 142945"/>
                      <a:gd name="connsiteX111" fmla="*/ 44359 w 450778"/>
                      <a:gd name="connsiteY111" fmla="*/ 38797 h 142945"/>
                      <a:gd name="connsiteX112" fmla="*/ 25176 w 450778"/>
                      <a:gd name="connsiteY112" fmla="*/ 38797 h 142945"/>
                      <a:gd name="connsiteX113" fmla="*/ 19182 w 450778"/>
                      <a:gd name="connsiteY113" fmla="*/ 47189 h 142945"/>
                      <a:gd name="connsiteX114" fmla="*/ 13188 w 450778"/>
                      <a:gd name="connsiteY114" fmla="*/ 63973 h 142945"/>
                      <a:gd name="connsiteX115" fmla="*/ 11989 w 450778"/>
                      <a:gd name="connsiteY115" fmla="*/ 66371 h 142945"/>
                      <a:gd name="connsiteX116" fmla="*/ 11989 w 450778"/>
                      <a:gd name="connsiteY116" fmla="*/ 43592 h 142945"/>
                      <a:gd name="connsiteX117" fmla="*/ 4795 w 450778"/>
                      <a:gd name="connsiteY117" fmla="*/ 35200 h 142945"/>
                      <a:gd name="connsiteX118" fmla="*/ 3597 w 450778"/>
                      <a:gd name="connsiteY118" fmla="*/ 35200 h 142945"/>
                      <a:gd name="connsiteX119" fmla="*/ 0 w 450778"/>
                      <a:gd name="connsiteY119" fmla="*/ 38797 h 142945"/>
                      <a:gd name="connsiteX120" fmla="*/ 0 w 450778"/>
                      <a:gd name="connsiteY120" fmla="*/ 86752 h 142945"/>
                      <a:gd name="connsiteX121" fmla="*/ 0 w 450778"/>
                      <a:gd name="connsiteY121" fmla="*/ 91547 h 142945"/>
                      <a:gd name="connsiteX122" fmla="*/ 9591 w 450778"/>
                      <a:gd name="connsiteY122" fmla="*/ 98741 h 142945"/>
                      <a:gd name="connsiteX123" fmla="*/ 13188 w 450778"/>
                      <a:gd name="connsiteY123" fmla="*/ 95144 h 142945"/>
                      <a:gd name="connsiteX124" fmla="*/ 20381 w 450778"/>
                      <a:gd name="connsiteY124" fmla="*/ 68769 h 142945"/>
                      <a:gd name="connsiteX125" fmla="*/ 32370 w 450778"/>
                      <a:gd name="connsiteY125" fmla="*/ 48388 h 142945"/>
                      <a:gd name="connsiteX126" fmla="*/ 34767 w 450778"/>
                      <a:gd name="connsiteY126" fmla="*/ 47189 h 142945"/>
                      <a:gd name="connsiteX127" fmla="*/ 34767 w 450778"/>
                      <a:gd name="connsiteY127" fmla="*/ 49586 h 142945"/>
                      <a:gd name="connsiteX128" fmla="*/ 34767 w 450778"/>
                      <a:gd name="connsiteY128" fmla="*/ 62774 h 142945"/>
                      <a:gd name="connsiteX129" fmla="*/ 34767 w 450778"/>
                      <a:gd name="connsiteY129" fmla="*/ 84354 h 142945"/>
                      <a:gd name="connsiteX130" fmla="*/ 37165 w 450778"/>
                      <a:gd name="connsiteY130" fmla="*/ 93945 h 142945"/>
                      <a:gd name="connsiteX131" fmla="*/ 47955 w 450778"/>
                      <a:gd name="connsiteY131" fmla="*/ 98741 h 142945"/>
                      <a:gd name="connsiteX132" fmla="*/ 53950 w 450778"/>
                      <a:gd name="connsiteY132" fmla="*/ 95144 h 142945"/>
                      <a:gd name="connsiteX133" fmla="*/ 62342 w 450778"/>
                      <a:gd name="connsiteY133" fmla="*/ 84354 h 142945"/>
                      <a:gd name="connsiteX134" fmla="*/ 74330 w 450778"/>
                      <a:gd name="connsiteY134" fmla="*/ 65172 h 142945"/>
                      <a:gd name="connsiteX135" fmla="*/ 76728 w 450778"/>
                      <a:gd name="connsiteY135" fmla="*/ 63973 h 142945"/>
                      <a:gd name="connsiteX136" fmla="*/ 87518 w 450778"/>
                      <a:gd name="connsiteY136" fmla="*/ 74763 h 142945"/>
                      <a:gd name="connsiteX137" fmla="*/ 88717 w 450778"/>
                      <a:gd name="connsiteY137" fmla="*/ 85553 h 142945"/>
                      <a:gd name="connsiteX138" fmla="*/ 80325 w 450778"/>
                      <a:gd name="connsiteY138" fmla="*/ 89149 h 142945"/>
                      <a:gd name="connsiteX139" fmla="*/ 74330 w 450778"/>
                      <a:gd name="connsiteY139" fmla="*/ 85553 h 142945"/>
                      <a:gd name="connsiteX140" fmla="*/ 67137 w 450778"/>
                      <a:gd name="connsiteY140" fmla="*/ 86752 h 142945"/>
                      <a:gd name="connsiteX141" fmla="*/ 65938 w 450778"/>
                      <a:gd name="connsiteY141" fmla="*/ 89149 h 142945"/>
                      <a:gd name="connsiteX142" fmla="*/ 68336 w 450778"/>
                      <a:gd name="connsiteY142" fmla="*/ 96343 h 142945"/>
                      <a:gd name="connsiteX143" fmla="*/ 79126 w 450778"/>
                      <a:gd name="connsiteY143" fmla="*/ 98741 h 142945"/>
                      <a:gd name="connsiteX144" fmla="*/ 101905 w 450778"/>
                      <a:gd name="connsiteY144" fmla="*/ 91547 h 142945"/>
                      <a:gd name="connsiteX145" fmla="*/ 110297 w 450778"/>
                      <a:gd name="connsiteY145" fmla="*/ 78360 h 142945"/>
                      <a:gd name="connsiteX146" fmla="*/ 111496 w 450778"/>
                      <a:gd name="connsiteY146" fmla="*/ 75962 h 142945"/>
                      <a:gd name="connsiteX147" fmla="*/ 112695 w 450778"/>
                      <a:gd name="connsiteY147" fmla="*/ 79558 h 142945"/>
                      <a:gd name="connsiteX148" fmla="*/ 117490 w 450778"/>
                      <a:gd name="connsiteY148" fmla="*/ 92746 h 142945"/>
                      <a:gd name="connsiteX149" fmla="*/ 135473 w 450778"/>
                      <a:gd name="connsiteY149" fmla="*/ 93945 h 142945"/>
                      <a:gd name="connsiteX150" fmla="*/ 142667 w 450778"/>
                      <a:gd name="connsiteY150" fmla="*/ 84354 h 142945"/>
                      <a:gd name="connsiteX151" fmla="*/ 143866 w 450778"/>
                      <a:gd name="connsiteY151" fmla="*/ 81956 h 142945"/>
                      <a:gd name="connsiteX152" fmla="*/ 159451 w 450778"/>
                      <a:gd name="connsiteY152" fmla="*/ 97542 h 142945"/>
                      <a:gd name="connsiteX153" fmla="*/ 178633 w 450778"/>
                      <a:gd name="connsiteY153" fmla="*/ 85553 h 142945"/>
                      <a:gd name="connsiteX154" fmla="*/ 179832 w 450778"/>
                      <a:gd name="connsiteY154" fmla="*/ 87951 h 142945"/>
                      <a:gd name="connsiteX155" fmla="*/ 194218 w 450778"/>
                      <a:gd name="connsiteY155" fmla="*/ 97542 h 142945"/>
                      <a:gd name="connsiteX156" fmla="*/ 203809 w 450778"/>
                      <a:gd name="connsiteY156" fmla="*/ 90348 h 142945"/>
                      <a:gd name="connsiteX157" fmla="*/ 207406 w 450778"/>
                      <a:gd name="connsiteY157" fmla="*/ 90348 h 142945"/>
                      <a:gd name="connsiteX158" fmla="*/ 218196 w 450778"/>
                      <a:gd name="connsiteY158" fmla="*/ 97542 h 142945"/>
                      <a:gd name="connsiteX159" fmla="*/ 234980 w 450778"/>
                      <a:gd name="connsiteY159" fmla="*/ 90348 h 142945"/>
                      <a:gd name="connsiteX160" fmla="*/ 236179 w 450778"/>
                      <a:gd name="connsiteY160" fmla="*/ 89149 h 142945"/>
                      <a:gd name="connsiteX161" fmla="*/ 234980 w 450778"/>
                      <a:gd name="connsiteY161" fmla="*/ 95144 h 142945"/>
                      <a:gd name="connsiteX162" fmla="*/ 219395 w 450778"/>
                      <a:gd name="connsiteY162" fmla="*/ 109530 h 142945"/>
                      <a:gd name="connsiteX163" fmla="*/ 211003 w 450778"/>
                      <a:gd name="connsiteY163" fmla="*/ 121519 h 142945"/>
                      <a:gd name="connsiteX164" fmla="*/ 220594 w 450778"/>
                      <a:gd name="connsiteY164" fmla="*/ 141900 h 142945"/>
                      <a:gd name="connsiteX165" fmla="*/ 245770 w 450778"/>
                      <a:gd name="connsiteY165" fmla="*/ 128712 h 142945"/>
                      <a:gd name="connsiteX166" fmla="*/ 248168 w 450778"/>
                      <a:gd name="connsiteY166" fmla="*/ 116724 h 142945"/>
                      <a:gd name="connsiteX167" fmla="*/ 248168 w 450778"/>
                      <a:gd name="connsiteY167" fmla="*/ 92746 h 142945"/>
                      <a:gd name="connsiteX168" fmla="*/ 249367 w 450778"/>
                      <a:gd name="connsiteY168" fmla="*/ 87951 h 142945"/>
                      <a:gd name="connsiteX169" fmla="*/ 269748 w 450778"/>
                      <a:gd name="connsiteY169" fmla="*/ 54382 h 142945"/>
                      <a:gd name="connsiteX170" fmla="*/ 279339 w 450778"/>
                      <a:gd name="connsiteY170" fmla="*/ 48388 h 142945"/>
                      <a:gd name="connsiteX171" fmla="*/ 281737 w 450778"/>
                      <a:gd name="connsiteY171" fmla="*/ 51984 h 142945"/>
                      <a:gd name="connsiteX172" fmla="*/ 279339 w 450778"/>
                      <a:gd name="connsiteY172" fmla="*/ 75962 h 142945"/>
                      <a:gd name="connsiteX173" fmla="*/ 284134 w 450778"/>
                      <a:gd name="connsiteY173" fmla="*/ 91547 h 142945"/>
                      <a:gd name="connsiteX174" fmla="*/ 308112 w 450778"/>
                      <a:gd name="connsiteY174" fmla="*/ 91547 h 142945"/>
                      <a:gd name="connsiteX175" fmla="*/ 310510 w 450778"/>
                      <a:gd name="connsiteY175" fmla="*/ 91547 h 142945"/>
                      <a:gd name="connsiteX176" fmla="*/ 332090 w 450778"/>
                      <a:gd name="connsiteY176" fmla="*/ 96343 h 142945"/>
                      <a:gd name="connsiteX177" fmla="*/ 339283 w 450778"/>
                      <a:gd name="connsiteY177" fmla="*/ 89149 h 142945"/>
                      <a:gd name="connsiteX178" fmla="*/ 340482 w 450778"/>
                      <a:gd name="connsiteY178" fmla="*/ 87951 h 142945"/>
                      <a:gd name="connsiteX179" fmla="*/ 352471 w 450778"/>
                      <a:gd name="connsiteY179" fmla="*/ 99939 h 142945"/>
                      <a:gd name="connsiteX180" fmla="*/ 366857 w 450778"/>
                      <a:gd name="connsiteY180" fmla="*/ 91547 h 142945"/>
                      <a:gd name="connsiteX181" fmla="*/ 368056 w 450778"/>
                      <a:gd name="connsiteY181" fmla="*/ 95144 h 142945"/>
                      <a:gd name="connsiteX182" fmla="*/ 371653 w 450778"/>
                      <a:gd name="connsiteY182" fmla="*/ 99939 h 142945"/>
                      <a:gd name="connsiteX183" fmla="*/ 378846 w 450778"/>
                      <a:gd name="connsiteY183" fmla="*/ 99939 h 142945"/>
                      <a:gd name="connsiteX184" fmla="*/ 382443 w 450778"/>
                      <a:gd name="connsiteY184" fmla="*/ 96343 h 142945"/>
                      <a:gd name="connsiteX185" fmla="*/ 382443 w 450778"/>
                      <a:gd name="connsiteY185" fmla="*/ 85553 h 142945"/>
                      <a:gd name="connsiteX186" fmla="*/ 390835 w 450778"/>
                      <a:gd name="connsiteY186" fmla="*/ 55581 h 142945"/>
                      <a:gd name="connsiteX187" fmla="*/ 392034 w 450778"/>
                      <a:gd name="connsiteY187" fmla="*/ 54382 h 142945"/>
                      <a:gd name="connsiteX188" fmla="*/ 393232 w 450778"/>
                      <a:gd name="connsiteY188" fmla="*/ 56780 h 142945"/>
                      <a:gd name="connsiteX189" fmla="*/ 394431 w 450778"/>
                      <a:gd name="connsiteY189" fmla="*/ 77161 h 142945"/>
                      <a:gd name="connsiteX190" fmla="*/ 396829 w 450778"/>
                      <a:gd name="connsiteY190" fmla="*/ 90348 h 142945"/>
                      <a:gd name="connsiteX191" fmla="*/ 405221 w 450778"/>
                      <a:gd name="connsiteY191" fmla="*/ 96343 h 142945"/>
                      <a:gd name="connsiteX192" fmla="*/ 410017 w 450778"/>
                      <a:gd name="connsiteY192" fmla="*/ 91547 h 142945"/>
                      <a:gd name="connsiteX193" fmla="*/ 418409 w 450778"/>
                      <a:gd name="connsiteY193" fmla="*/ 55581 h 142945"/>
                      <a:gd name="connsiteX194" fmla="*/ 419608 w 450778"/>
                      <a:gd name="connsiteY194" fmla="*/ 53183 h 142945"/>
                      <a:gd name="connsiteX195" fmla="*/ 419608 w 450778"/>
                      <a:gd name="connsiteY195" fmla="*/ 53183 h 142945"/>
                      <a:gd name="connsiteX196" fmla="*/ 419608 w 450778"/>
                      <a:gd name="connsiteY196" fmla="*/ 57979 h 142945"/>
                      <a:gd name="connsiteX197" fmla="*/ 420807 w 450778"/>
                      <a:gd name="connsiteY197" fmla="*/ 81956 h 142945"/>
                      <a:gd name="connsiteX198" fmla="*/ 428000 w 450778"/>
                      <a:gd name="connsiteY198" fmla="*/ 96343 h 142945"/>
                      <a:gd name="connsiteX199" fmla="*/ 447182 w 450778"/>
                      <a:gd name="connsiteY199" fmla="*/ 92746 h 142945"/>
                      <a:gd name="connsiteX200" fmla="*/ 450779 w 450778"/>
                      <a:gd name="connsiteY200" fmla="*/ 80757 h 142945"/>
                      <a:gd name="connsiteX201" fmla="*/ 443585 w 450778"/>
                      <a:gd name="connsiteY201" fmla="*/ 74763 h 142945"/>
                      <a:gd name="connsiteX202" fmla="*/ 170241 w 450778"/>
                      <a:gd name="connsiteY202" fmla="*/ 61575 h 142945"/>
                      <a:gd name="connsiteX203" fmla="*/ 167843 w 450778"/>
                      <a:gd name="connsiteY203" fmla="*/ 75962 h 142945"/>
                      <a:gd name="connsiteX204" fmla="*/ 163048 w 450778"/>
                      <a:gd name="connsiteY204" fmla="*/ 84354 h 142945"/>
                      <a:gd name="connsiteX205" fmla="*/ 151059 w 450778"/>
                      <a:gd name="connsiteY205" fmla="*/ 83155 h 142945"/>
                      <a:gd name="connsiteX206" fmla="*/ 148661 w 450778"/>
                      <a:gd name="connsiteY206" fmla="*/ 68769 h 142945"/>
                      <a:gd name="connsiteX207" fmla="*/ 149860 w 450778"/>
                      <a:gd name="connsiteY207" fmla="*/ 53183 h 142945"/>
                      <a:gd name="connsiteX208" fmla="*/ 153457 w 450778"/>
                      <a:gd name="connsiteY208" fmla="*/ 44791 h 142945"/>
                      <a:gd name="connsiteX209" fmla="*/ 166644 w 450778"/>
                      <a:gd name="connsiteY209" fmla="*/ 45990 h 142945"/>
                      <a:gd name="connsiteX210" fmla="*/ 170241 w 450778"/>
                      <a:gd name="connsiteY210" fmla="*/ 61575 h 142945"/>
                      <a:gd name="connsiteX211" fmla="*/ 225389 w 450778"/>
                      <a:gd name="connsiteY211" fmla="*/ 80757 h 142945"/>
                      <a:gd name="connsiteX212" fmla="*/ 220594 w 450778"/>
                      <a:gd name="connsiteY212" fmla="*/ 86752 h 142945"/>
                      <a:gd name="connsiteX213" fmla="*/ 212202 w 450778"/>
                      <a:gd name="connsiteY213" fmla="*/ 85553 h 142945"/>
                      <a:gd name="connsiteX214" fmla="*/ 209804 w 450778"/>
                      <a:gd name="connsiteY214" fmla="*/ 78360 h 142945"/>
                      <a:gd name="connsiteX215" fmla="*/ 211003 w 450778"/>
                      <a:gd name="connsiteY215" fmla="*/ 50785 h 142945"/>
                      <a:gd name="connsiteX216" fmla="*/ 214599 w 450778"/>
                      <a:gd name="connsiteY216" fmla="*/ 43592 h 142945"/>
                      <a:gd name="connsiteX217" fmla="*/ 226588 w 450778"/>
                      <a:gd name="connsiteY217" fmla="*/ 45990 h 142945"/>
                      <a:gd name="connsiteX218" fmla="*/ 228986 w 450778"/>
                      <a:gd name="connsiteY218" fmla="*/ 59178 h 142945"/>
                      <a:gd name="connsiteX219" fmla="*/ 225389 w 450778"/>
                      <a:gd name="connsiteY219" fmla="*/ 80757 h 142945"/>
                      <a:gd name="connsiteX220" fmla="*/ 230185 w 450778"/>
                      <a:gd name="connsiteY220" fmla="*/ 109530 h 142945"/>
                      <a:gd name="connsiteX221" fmla="*/ 228986 w 450778"/>
                      <a:gd name="connsiteY221" fmla="*/ 123917 h 142945"/>
                      <a:gd name="connsiteX222" fmla="*/ 226588 w 450778"/>
                      <a:gd name="connsiteY222" fmla="*/ 131110 h 142945"/>
                      <a:gd name="connsiteX223" fmla="*/ 219395 w 450778"/>
                      <a:gd name="connsiteY223" fmla="*/ 135906 h 142945"/>
                      <a:gd name="connsiteX224" fmla="*/ 212202 w 450778"/>
                      <a:gd name="connsiteY224" fmla="*/ 129911 h 142945"/>
                      <a:gd name="connsiteX225" fmla="*/ 215798 w 450778"/>
                      <a:gd name="connsiteY225" fmla="*/ 119121 h 142945"/>
                      <a:gd name="connsiteX226" fmla="*/ 228986 w 450778"/>
                      <a:gd name="connsiteY226" fmla="*/ 103536 h 142945"/>
                      <a:gd name="connsiteX227" fmla="*/ 230185 w 450778"/>
                      <a:gd name="connsiteY227" fmla="*/ 102337 h 142945"/>
                      <a:gd name="connsiteX228" fmla="*/ 230185 w 450778"/>
                      <a:gd name="connsiteY228" fmla="*/ 103536 h 142945"/>
                      <a:gd name="connsiteX229" fmla="*/ 230185 w 450778"/>
                      <a:gd name="connsiteY229" fmla="*/ 109530 h 142945"/>
                      <a:gd name="connsiteX230" fmla="*/ 330891 w 450778"/>
                      <a:gd name="connsiteY230" fmla="*/ 77161 h 142945"/>
                      <a:gd name="connsiteX231" fmla="*/ 326095 w 450778"/>
                      <a:gd name="connsiteY231" fmla="*/ 85553 h 142945"/>
                      <a:gd name="connsiteX232" fmla="*/ 315305 w 450778"/>
                      <a:gd name="connsiteY232" fmla="*/ 84354 h 142945"/>
                      <a:gd name="connsiteX233" fmla="*/ 312908 w 450778"/>
                      <a:gd name="connsiteY233" fmla="*/ 72365 h 142945"/>
                      <a:gd name="connsiteX234" fmla="*/ 312908 w 450778"/>
                      <a:gd name="connsiteY234" fmla="*/ 67570 h 142945"/>
                      <a:gd name="connsiteX235" fmla="*/ 315305 w 450778"/>
                      <a:gd name="connsiteY235" fmla="*/ 50785 h 142945"/>
                      <a:gd name="connsiteX236" fmla="*/ 317703 w 450778"/>
                      <a:gd name="connsiteY236" fmla="*/ 45990 h 142945"/>
                      <a:gd name="connsiteX237" fmla="*/ 330891 w 450778"/>
                      <a:gd name="connsiteY237" fmla="*/ 47189 h 142945"/>
                      <a:gd name="connsiteX238" fmla="*/ 333288 w 450778"/>
                      <a:gd name="connsiteY238" fmla="*/ 55581 h 142945"/>
                      <a:gd name="connsiteX239" fmla="*/ 330891 w 450778"/>
                      <a:gd name="connsiteY239" fmla="*/ 77161 h 1429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</a:cxnLst>
                    <a:rect l="l" t="t" r="r" b="b"/>
                    <a:pathLst>
                      <a:path w="450778" h="142945">
                        <a:moveTo>
                          <a:pt x="443585" y="74763"/>
                        </a:moveTo>
                        <a:cubicBezTo>
                          <a:pt x="442387" y="73564"/>
                          <a:pt x="441188" y="73564"/>
                          <a:pt x="439989" y="74763"/>
                        </a:cubicBezTo>
                        <a:cubicBezTo>
                          <a:pt x="438790" y="75962"/>
                          <a:pt x="438790" y="77161"/>
                          <a:pt x="438790" y="78360"/>
                        </a:cubicBezTo>
                        <a:cubicBezTo>
                          <a:pt x="437591" y="80757"/>
                          <a:pt x="437591" y="83155"/>
                          <a:pt x="436392" y="85553"/>
                        </a:cubicBezTo>
                        <a:cubicBezTo>
                          <a:pt x="433994" y="89149"/>
                          <a:pt x="431597" y="89149"/>
                          <a:pt x="429199" y="85553"/>
                        </a:cubicBezTo>
                        <a:cubicBezTo>
                          <a:pt x="428000" y="83155"/>
                          <a:pt x="426801" y="80757"/>
                          <a:pt x="426801" y="77161"/>
                        </a:cubicBezTo>
                        <a:cubicBezTo>
                          <a:pt x="425602" y="66371"/>
                          <a:pt x="425602" y="55581"/>
                          <a:pt x="426801" y="45990"/>
                        </a:cubicBezTo>
                        <a:cubicBezTo>
                          <a:pt x="426801" y="38797"/>
                          <a:pt x="425602" y="37598"/>
                          <a:pt x="419608" y="34001"/>
                        </a:cubicBezTo>
                        <a:cubicBezTo>
                          <a:pt x="418409" y="34001"/>
                          <a:pt x="418409" y="34001"/>
                          <a:pt x="417210" y="32802"/>
                        </a:cubicBezTo>
                        <a:cubicBezTo>
                          <a:pt x="413613" y="31603"/>
                          <a:pt x="411216" y="32802"/>
                          <a:pt x="408818" y="36399"/>
                        </a:cubicBezTo>
                        <a:cubicBezTo>
                          <a:pt x="405221" y="45990"/>
                          <a:pt x="401625" y="55581"/>
                          <a:pt x="400426" y="65172"/>
                        </a:cubicBezTo>
                        <a:cubicBezTo>
                          <a:pt x="400426" y="65172"/>
                          <a:pt x="400426" y="66371"/>
                          <a:pt x="399227" y="66371"/>
                        </a:cubicBezTo>
                        <a:cubicBezTo>
                          <a:pt x="399227" y="65172"/>
                          <a:pt x="399227" y="63973"/>
                          <a:pt x="399227" y="61575"/>
                        </a:cubicBezTo>
                        <a:cubicBezTo>
                          <a:pt x="399227" y="54382"/>
                          <a:pt x="398028" y="47189"/>
                          <a:pt x="398028" y="41194"/>
                        </a:cubicBezTo>
                        <a:cubicBezTo>
                          <a:pt x="398028" y="37598"/>
                          <a:pt x="396829" y="35200"/>
                          <a:pt x="393232" y="32802"/>
                        </a:cubicBezTo>
                        <a:cubicBezTo>
                          <a:pt x="392034" y="31603"/>
                          <a:pt x="389636" y="31603"/>
                          <a:pt x="388437" y="31603"/>
                        </a:cubicBezTo>
                        <a:cubicBezTo>
                          <a:pt x="386039" y="31603"/>
                          <a:pt x="383641" y="31603"/>
                          <a:pt x="382443" y="34001"/>
                        </a:cubicBezTo>
                        <a:cubicBezTo>
                          <a:pt x="381244" y="35200"/>
                          <a:pt x="381244" y="37598"/>
                          <a:pt x="380045" y="38797"/>
                        </a:cubicBezTo>
                        <a:cubicBezTo>
                          <a:pt x="377647" y="43592"/>
                          <a:pt x="376448" y="48388"/>
                          <a:pt x="375249" y="54382"/>
                        </a:cubicBezTo>
                        <a:cubicBezTo>
                          <a:pt x="375249" y="55581"/>
                          <a:pt x="375249" y="55581"/>
                          <a:pt x="374050" y="56780"/>
                        </a:cubicBezTo>
                        <a:cubicBezTo>
                          <a:pt x="374050" y="50785"/>
                          <a:pt x="374050" y="45990"/>
                          <a:pt x="374050" y="41194"/>
                        </a:cubicBezTo>
                        <a:cubicBezTo>
                          <a:pt x="374050" y="34001"/>
                          <a:pt x="375249" y="34001"/>
                          <a:pt x="366857" y="32802"/>
                        </a:cubicBezTo>
                        <a:cubicBezTo>
                          <a:pt x="362062" y="31603"/>
                          <a:pt x="362062" y="32802"/>
                          <a:pt x="362062" y="37598"/>
                        </a:cubicBezTo>
                        <a:cubicBezTo>
                          <a:pt x="362062" y="48388"/>
                          <a:pt x="362062" y="60376"/>
                          <a:pt x="362062" y="71166"/>
                        </a:cubicBezTo>
                        <a:cubicBezTo>
                          <a:pt x="362062" y="77161"/>
                          <a:pt x="359664" y="81956"/>
                          <a:pt x="356067" y="85553"/>
                        </a:cubicBezTo>
                        <a:cubicBezTo>
                          <a:pt x="353669" y="89149"/>
                          <a:pt x="348874" y="87951"/>
                          <a:pt x="347675" y="84354"/>
                        </a:cubicBezTo>
                        <a:cubicBezTo>
                          <a:pt x="346476" y="81956"/>
                          <a:pt x="346476" y="79558"/>
                          <a:pt x="346476" y="78360"/>
                        </a:cubicBezTo>
                        <a:cubicBezTo>
                          <a:pt x="345277" y="66371"/>
                          <a:pt x="346476" y="54382"/>
                          <a:pt x="346476" y="42393"/>
                        </a:cubicBezTo>
                        <a:cubicBezTo>
                          <a:pt x="346476" y="36399"/>
                          <a:pt x="346476" y="35200"/>
                          <a:pt x="340482" y="34001"/>
                        </a:cubicBezTo>
                        <a:cubicBezTo>
                          <a:pt x="339283" y="34001"/>
                          <a:pt x="338084" y="34001"/>
                          <a:pt x="336885" y="34001"/>
                        </a:cubicBezTo>
                        <a:cubicBezTo>
                          <a:pt x="335686" y="34001"/>
                          <a:pt x="334487" y="35200"/>
                          <a:pt x="333288" y="36399"/>
                        </a:cubicBezTo>
                        <a:cubicBezTo>
                          <a:pt x="333288" y="38797"/>
                          <a:pt x="332090" y="37598"/>
                          <a:pt x="330891" y="36399"/>
                        </a:cubicBezTo>
                        <a:cubicBezTo>
                          <a:pt x="323697" y="29206"/>
                          <a:pt x="314106" y="30404"/>
                          <a:pt x="308112" y="37598"/>
                        </a:cubicBezTo>
                        <a:cubicBezTo>
                          <a:pt x="305714" y="39995"/>
                          <a:pt x="304515" y="42393"/>
                          <a:pt x="303316" y="44791"/>
                        </a:cubicBezTo>
                        <a:cubicBezTo>
                          <a:pt x="298521" y="55581"/>
                          <a:pt x="298521" y="65172"/>
                          <a:pt x="299720" y="75962"/>
                        </a:cubicBezTo>
                        <a:cubicBezTo>
                          <a:pt x="299720" y="79558"/>
                          <a:pt x="298521" y="81956"/>
                          <a:pt x="297322" y="85553"/>
                        </a:cubicBezTo>
                        <a:cubicBezTo>
                          <a:pt x="294924" y="87951"/>
                          <a:pt x="291328" y="87951"/>
                          <a:pt x="288930" y="85553"/>
                        </a:cubicBezTo>
                        <a:cubicBezTo>
                          <a:pt x="287731" y="83155"/>
                          <a:pt x="286532" y="80757"/>
                          <a:pt x="286532" y="78360"/>
                        </a:cubicBezTo>
                        <a:cubicBezTo>
                          <a:pt x="285333" y="71166"/>
                          <a:pt x="285333" y="62774"/>
                          <a:pt x="287731" y="55581"/>
                        </a:cubicBezTo>
                        <a:cubicBezTo>
                          <a:pt x="288930" y="51984"/>
                          <a:pt x="290129" y="48388"/>
                          <a:pt x="290129" y="44791"/>
                        </a:cubicBezTo>
                        <a:cubicBezTo>
                          <a:pt x="290129" y="42393"/>
                          <a:pt x="290129" y="39995"/>
                          <a:pt x="287731" y="38797"/>
                        </a:cubicBezTo>
                        <a:cubicBezTo>
                          <a:pt x="285333" y="37598"/>
                          <a:pt x="284134" y="37598"/>
                          <a:pt x="281737" y="37598"/>
                        </a:cubicBezTo>
                        <a:cubicBezTo>
                          <a:pt x="278140" y="37598"/>
                          <a:pt x="275742" y="38797"/>
                          <a:pt x="272146" y="39995"/>
                        </a:cubicBezTo>
                        <a:cubicBezTo>
                          <a:pt x="269748" y="39995"/>
                          <a:pt x="268549" y="39995"/>
                          <a:pt x="269748" y="37598"/>
                        </a:cubicBezTo>
                        <a:cubicBezTo>
                          <a:pt x="269748" y="32802"/>
                          <a:pt x="267350" y="30404"/>
                          <a:pt x="262555" y="30404"/>
                        </a:cubicBezTo>
                        <a:cubicBezTo>
                          <a:pt x="255361" y="31603"/>
                          <a:pt x="251765" y="41194"/>
                          <a:pt x="256560" y="45990"/>
                        </a:cubicBezTo>
                        <a:cubicBezTo>
                          <a:pt x="257759" y="47189"/>
                          <a:pt x="257759" y="49586"/>
                          <a:pt x="257759" y="50785"/>
                        </a:cubicBezTo>
                        <a:cubicBezTo>
                          <a:pt x="255361" y="60376"/>
                          <a:pt x="250566" y="68769"/>
                          <a:pt x="245770" y="75962"/>
                        </a:cubicBezTo>
                        <a:cubicBezTo>
                          <a:pt x="245770" y="77161"/>
                          <a:pt x="244571" y="78360"/>
                          <a:pt x="243373" y="78360"/>
                        </a:cubicBezTo>
                        <a:cubicBezTo>
                          <a:pt x="242174" y="78360"/>
                          <a:pt x="243373" y="77161"/>
                          <a:pt x="243373" y="75962"/>
                        </a:cubicBezTo>
                        <a:cubicBezTo>
                          <a:pt x="243373" y="63973"/>
                          <a:pt x="243373" y="51984"/>
                          <a:pt x="243373" y="39995"/>
                        </a:cubicBezTo>
                        <a:cubicBezTo>
                          <a:pt x="243373" y="36399"/>
                          <a:pt x="243373" y="35200"/>
                          <a:pt x="239776" y="34001"/>
                        </a:cubicBezTo>
                        <a:cubicBezTo>
                          <a:pt x="238577" y="34001"/>
                          <a:pt x="238577" y="34001"/>
                          <a:pt x="237378" y="32802"/>
                        </a:cubicBezTo>
                        <a:cubicBezTo>
                          <a:pt x="232583" y="31603"/>
                          <a:pt x="232583" y="32802"/>
                          <a:pt x="230185" y="37598"/>
                        </a:cubicBezTo>
                        <a:cubicBezTo>
                          <a:pt x="228986" y="36399"/>
                          <a:pt x="228986" y="36399"/>
                          <a:pt x="227787" y="35200"/>
                        </a:cubicBezTo>
                        <a:cubicBezTo>
                          <a:pt x="221793" y="29206"/>
                          <a:pt x="214599" y="29206"/>
                          <a:pt x="208605" y="34001"/>
                        </a:cubicBezTo>
                        <a:cubicBezTo>
                          <a:pt x="205008" y="36399"/>
                          <a:pt x="202611" y="39995"/>
                          <a:pt x="201412" y="43592"/>
                        </a:cubicBezTo>
                        <a:cubicBezTo>
                          <a:pt x="196616" y="53183"/>
                          <a:pt x="196616" y="63973"/>
                          <a:pt x="197815" y="74763"/>
                        </a:cubicBezTo>
                        <a:cubicBezTo>
                          <a:pt x="197815" y="79558"/>
                          <a:pt x="196616" y="83155"/>
                          <a:pt x="194218" y="85553"/>
                        </a:cubicBezTo>
                        <a:cubicBezTo>
                          <a:pt x="191821" y="87951"/>
                          <a:pt x="189423" y="86752"/>
                          <a:pt x="187025" y="84354"/>
                        </a:cubicBezTo>
                        <a:cubicBezTo>
                          <a:pt x="185826" y="83155"/>
                          <a:pt x="185826" y="81956"/>
                          <a:pt x="185826" y="80757"/>
                        </a:cubicBezTo>
                        <a:cubicBezTo>
                          <a:pt x="184627" y="77161"/>
                          <a:pt x="184627" y="74763"/>
                          <a:pt x="184627" y="71166"/>
                        </a:cubicBezTo>
                        <a:cubicBezTo>
                          <a:pt x="184627" y="60376"/>
                          <a:pt x="184627" y="50785"/>
                          <a:pt x="184627" y="39995"/>
                        </a:cubicBezTo>
                        <a:cubicBezTo>
                          <a:pt x="184627" y="35200"/>
                          <a:pt x="183429" y="34001"/>
                          <a:pt x="178633" y="32802"/>
                        </a:cubicBezTo>
                        <a:cubicBezTo>
                          <a:pt x="177434" y="32802"/>
                          <a:pt x="176235" y="32802"/>
                          <a:pt x="175036" y="32802"/>
                        </a:cubicBezTo>
                        <a:cubicBezTo>
                          <a:pt x="173838" y="32802"/>
                          <a:pt x="172639" y="34001"/>
                          <a:pt x="172639" y="35200"/>
                        </a:cubicBezTo>
                        <a:cubicBezTo>
                          <a:pt x="172639" y="37598"/>
                          <a:pt x="171440" y="36399"/>
                          <a:pt x="170241" y="35200"/>
                        </a:cubicBezTo>
                        <a:cubicBezTo>
                          <a:pt x="167843" y="32802"/>
                          <a:pt x="164246" y="30404"/>
                          <a:pt x="160650" y="30404"/>
                        </a:cubicBezTo>
                        <a:cubicBezTo>
                          <a:pt x="154655" y="30404"/>
                          <a:pt x="149860" y="32802"/>
                          <a:pt x="146263" y="37598"/>
                        </a:cubicBezTo>
                        <a:cubicBezTo>
                          <a:pt x="140269" y="44791"/>
                          <a:pt x="139070" y="54382"/>
                          <a:pt x="139070" y="63973"/>
                        </a:cubicBezTo>
                        <a:cubicBezTo>
                          <a:pt x="139070" y="68769"/>
                          <a:pt x="137871" y="73564"/>
                          <a:pt x="135473" y="78360"/>
                        </a:cubicBezTo>
                        <a:cubicBezTo>
                          <a:pt x="134274" y="80757"/>
                          <a:pt x="133076" y="83155"/>
                          <a:pt x="130678" y="84354"/>
                        </a:cubicBezTo>
                        <a:cubicBezTo>
                          <a:pt x="128280" y="86752"/>
                          <a:pt x="125882" y="85553"/>
                          <a:pt x="124683" y="83155"/>
                        </a:cubicBezTo>
                        <a:cubicBezTo>
                          <a:pt x="123485" y="80757"/>
                          <a:pt x="122286" y="77161"/>
                          <a:pt x="122286" y="74763"/>
                        </a:cubicBezTo>
                        <a:cubicBezTo>
                          <a:pt x="122286" y="60376"/>
                          <a:pt x="122286" y="47189"/>
                          <a:pt x="123485" y="32802"/>
                        </a:cubicBezTo>
                        <a:cubicBezTo>
                          <a:pt x="123485" y="31603"/>
                          <a:pt x="124683" y="30404"/>
                          <a:pt x="125882" y="30404"/>
                        </a:cubicBezTo>
                        <a:cubicBezTo>
                          <a:pt x="129479" y="30404"/>
                          <a:pt x="134274" y="30404"/>
                          <a:pt x="137871" y="30404"/>
                        </a:cubicBezTo>
                        <a:cubicBezTo>
                          <a:pt x="141468" y="30404"/>
                          <a:pt x="142667" y="29206"/>
                          <a:pt x="142667" y="25609"/>
                        </a:cubicBezTo>
                        <a:cubicBezTo>
                          <a:pt x="142667" y="23211"/>
                          <a:pt x="142667" y="22012"/>
                          <a:pt x="140269" y="22012"/>
                        </a:cubicBezTo>
                        <a:cubicBezTo>
                          <a:pt x="135473" y="22012"/>
                          <a:pt x="131877" y="20813"/>
                          <a:pt x="127081" y="20813"/>
                        </a:cubicBezTo>
                        <a:cubicBezTo>
                          <a:pt x="124683" y="20813"/>
                          <a:pt x="124683" y="19614"/>
                          <a:pt x="124683" y="18416"/>
                        </a:cubicBezTo>
                        <a:cubicBezTo>
                          <a:pt x="124683" y="14819"/>
                          <a:pt x="124683" y="10023"/>
                          <a:pt x="124683" y="6427"/>
                        </a:cubicBezTo>
                        <a:cubicBezTo>
                          <a:pt x="124683" y="4029"/>
                          <a:pt x="123485" y="2830"/>
                          <a:pt x="122286" y="2830"/>
                        </a:cubicBezTo>
                        <a:cubicBezTo>
                          <a:pt x="119888" y="1631"/>
                          <a:pt x="117490" y="1631"/>
                          <a:pt x="116291" y="432"/>
                        </a:cubicBezTo>
                        <a:cubicBezTo>
                          <a:pt x="112695" y="-766"/>
                          <a:pt x="111496" y="432"/>
                          <a:pt x="110297" y="5228"/>
                        </a:cubicBezTo>
                        <a:cubicBezTo>
                          <a:pt x="110297" y="8825"/>
                          <a:pt x="110297" y="13620"/>
                          <a:pt x="110297" y="18416"/>
                        </a:cubicBezTo>
                        <a:cubicBezTo>
                          <a:pt x="110297" y="20813"/>
                          <a:pt x="109098" y="20813"/>
                          <a:pt x="107899" y="20813"/>
                        </a:cubicBezTo>
                        <a:cubicBezTo>
                          <a:pt x="105501" y="20813"/>
                          <a:pt x="101905" y="20813"/>
                          <a:pt x="99507" y="20813"/>
                        </a:cubicBezTo>
                        <a:cubicBezTo>
                          <a:pt x="97109" y="20813"/>
                          <a:pt x="95910" y="22012"/>
                          <a:pt x="94711" y="23211"/>
                        </a:cubicBezTo>
                        <a:cubicBezTo>
                          <a:pt x="94711" y="24410"/>
                          <a:pt x="93513" y="25609"/>
                          <a:pt x="93513" y="26808"/>
                        </a:cubicBezTo>
                        <a:cubicBezTo>
                          <a:pt x="93513" y="29206"/>
                          <a:pt x="94711" y="30404"/>
                          <a:pt x="95910" y="30404"/>
                        </a:cubicBezTo>
                        <a:cubicBezTo>
                          <a:pt x="99507" y="30404"/>
                          <a:pt x="101905" y="30404"/>
                          <a:pt x="105501" y="30404"/>
                        </a:cubicBezTo>
                        <a:cubicBezTo>
                          <a:pt x="107899" y="30404"/>
                          <a:pt x="107899" y="31603"/>
                          <a:pt x="107899" y="32802"/>
                        </a:cubicBezTo>
                        <a:cubicBezTo>
                          <a:pt x="107899" y="41194"/>
                          <a:pt x="107899" y="50785"/>
                          <a:pt x="107899" y="59178"/>
                        </a:cubicBezTo>
                        <a:cubicBezTo>
                          <a:pt x="107899" y="66371"/>
                          <a:pt x="104302" y="73564"/>
                          <a:pt x="98308" y="78360"/>
                        </a:cubicBezTo>
                        <a:cubicBezTo>
                          <a:pt x="98308" y="78360"/>
                          <a:pt x="98308" y="78360"/>
                          <a:pt x="97109" y="78360"/>
                        </a:cubicBezTo>
                        <a:cubicBezTo>
                          <a:pt x="97109" y="77161"/>
                          <a:pt x="97109" y="74763"/>
                          <a:pt x="97109" y="73564"/>
                        </a:cubicBezTo>
                        <a:cubicBezTo>
                          <a:pt x="95910" y="67570"/>
                          <a:pt x="92314" y="63973"/>
                          <a:pt x="88717" y="60376"/>
                        </a:cubicBezTo>
                        <a:cubicBezTo>
                          <a:pt x="85120" y="57979"/>
                          <a:pt x="82723" y="55581"/>
                          <a:pt x="79126" y="53183"/>
                        </a:cubicBezTo>
                        <a:cubicBezTo>
                          <a:pt x="76728" y="51984"/>
                          <a:pt x="76728" y="50785"/>
                          <a:pt x="79126" y="49586"/>
                        </a:cubicBezTo>
                        <a:cubicBezTo>
                          <a:pt x="81524" y="45990"/>
                          <a:pt x="83922" y="43592"/>
                          <a:pt x="83922" y="38797"/>
                        </a:cubicBezTo>
                        <a:cubicBezTo>
                          <a:pt x="85120" y="34001"/>
                          <a:pt x="82723" y="31603"/>
                          <a:pt x="77927" y="31603"/>
                        </a:cubicBezTo>
                        <a:cubicBezTo>
                          <a:pt x="71933" y="31603"/>
                          <a:pt x="68336" y="34001"/>
                          <a:pt x="64739" y="38797"/>
                        </a:cubicBezTo>
                        <a:cubicBezTo>
                          <a:pt x="62342" y="43592"/>
                          <a:pt x="61143" y="48388"/>
                          <a:pt x="64739" y="53183"/>
                        </a:cubicBezTo>
                        <a:cubicBezTo>
                          <a:pt x="65938" y="54382"/>
                          <a:pt x="65938" y="55581"/>
                          <a:pt x="64739" y="56780"/>
                        </a:cubicBezTo>
                        <a:cubicBezTo>
                          <a:pt x="61143" y="62774"/>
                          <a:pt x="57546" y="69967"/>
                          <a:pt x="53950" y="75962"/>
                        </a:cubicBezTo>
                        <a:cubicBezTo>
                          <a:pt x="52751" y="78360"/>
                          <a:pt x="51552" y="79558"/>
                          <a:pt x="50353" y="81956"/>
                        </a:cubicBezTo>
                        <a:cubicBezTo>
                          <a:pt x="49154" y="83155"/>
                          <a:pt x="47955" y="84354"/>
                          <a:pt x="46756" y="84354"/>
                        </a:cubicBezTo>
                        <a:cubicBezTo>
                          <a:pt x="45557" y="84354"/>
                          <a:pt x="45557" y="81956"/>
                          <a:pt x="44359" y="80757"/>
                        </a:cubicBezTo>
                        <a:cubicBezTo>
                          <a:pt x="44359" y="78360"/>
                          <a:pt x="44359" y="77161"/>
                          <a:pt x="44359" y="74763"/>
                        </a:cubicBezTo>
                        <a:cubicBezTo>
                          <a:pt x="44359" y="65172"/>
                          <a:pt x="44359" y="55581"/>
                          <a:pt x="45557" y="45990"/>
                        </a:cubicBezTo>
                        <a:cubicBezTo>
                          <a:pt x="45557" y="43592"/>
                          <a:pt x="45557" y="41194"/>
                          <a:pt x="44359" y="38797"/>
                        </a:cubicBezTo>
                        <a:cubicBezTo>
                          <a:pt x="37165" y="32802"/>
                          <a:pt x="31171" y="31603"/>
                          <a:pt x="25176" y="38797"/>
                        </a:cubicBezTo>
                        <a:cubicBezTo>
                          <a:pt x="22779" y="41194"/>
                          <a:pt x="21580" y="44791"/>
                          <a:pt x="19182" y="47189"/>
                        </a:cubicBezTo>
                        <a:cubicBezTo>
                          <a:pt x="16784" y="51984"/>
                          <a:pt x="14387" y="57979"/>
                          <a:pt x="13188" y="63973"/>
                        </a:cubicBezTo>
                        <a:cubicBezTo>
                          <a:pt x="13188" y="65172"/>
                          <a:pt x="13188" y="65172"/>
                          <a:pt x="11989" y="66371"/>
                        </a:cubicBezTo>
                        <a:cubicBezTo>
                          <a:pt x="11989" y="57979"/>
                          <a:pt x="11989" y="50785"/>
                          <a:pt x="11989" y="43592"/>
                        </a:cubicBezTo>
                        <a:cubicBezTo>
                          <a:pt x="11989" y="37598"/>
                          <a:pt x="11989" y="36399"/>
                          <a:pt x="4795" y="35200"/>
                        </a:cubicBezTo>
                        <a:cubicBezTo>
                          <a:pt x="4795" y="35200"/>
                          <a:pt x="3597" y="35200"/>
                          <a:pt x="3597" y="35200"/>
                        </a:cubicBezTo>
                        <a:cubicBezTo>
                          <a:pt x="0" y="35200"/>
                          <a:pt x="0" y="35200"/>
                          <a:pt x="0" y="38797"/>
                        </a:cubicBezTo>
                        <a:cubicBezTo>
                          <a:pt x="0" y="54382"/>
                          <a:pt x="0" y="69967"/>
                          <a:pt x="0" y="86752"/>
                        </a:cubicBezTo>
                        <a:cubicBezTo>
                          <a:pt x="0" y="87951"/>
                          <a:pt x="0" y="90348"/>
                          <a:pt x="0" y="91547"/>
                        </a:cubicBezTo>
                        <a:cubicBezTo>
                          <a:pt x="1199" y="97542"/>
                          <a:pt x="3597" y="98741"/>
                          <a:pt x="9591" y="98741"/>
                        </a:cubicBezTo>
                        <a:cubicBezTo>
                          <a:pt x="11989" y="98741"/>
                          <a:pt x="13188" y="97542"/>
                          <a:pt x="13188" y="95144"/>
                        </a:cubicBezTo>
                        <a:cubicBezTo>
                          <a:pt x="14387" y="85553"/>
                          <a:pt x="16784" y="77161"/>
                          <a:pt x="20381" y="68769"/>
                        </a:cubicBezTo>
                        <a:cubicBezTo>
                          <a:pt x="22779" y="61575"/>
                          <a:pt x="26375" y="54382"/>
                          <a:pt x="32370" y="48388"/>
                        </a:cubicBezTo>
                        <a:cubicBezTo>
                          <a:pt x="32370" y="48388"/>
                          <a:pt x="33569" y="47189"/>
                          <a:pt x="34767" y="47189"/>
                        </a:cubicBezTo>
                        <a:cubicBezTo>
                          <a:pt x="35966" y="47189"/>
                          <a:pt x="35966" y="48388"/>
                          <a:pt x="34767" y="49586"/>
                        </a:cubicBezTo>
                        <a:cubicBezTo>
                          <a:pt x="34767" y="54382"/>
                          <a:pt x="34767" y="57979"/>
                          <a:pt x="34767" y="62774"/>
                        </a:cubicBezTo>
                        <a:cubicBezTo>
                          <a:pt x="34767" y="69967"/>
                          <a:pt x="34767" y="77161"/>
                          <a:pt x="34767" y="84354"/>
                        </a:cubicBezTo>
                        <a:cubicBezTo>
                          <a:pt x="34767" y="87951"/>
                          <a:pt x="35966" y="90348"/>
                          <a:pt x="37165" y="93945"/>
                        </a:cubicBezTo>
                        <a:cubicBezTo>
                          <a:pt x="39563" y="98741"/>
                          <a:pt x="43160" y="99939"/>
                          <a:pt x="47955" y="98741"/>
                        </a:cubicBezTo>
                        <a:cubicBezTo>
                          <a:pt x="50353" y="97542"/>
                          <a:pt x="52751" y="96343"/>
                          <a:pt x="53950" y="95144"/>
                        </a:cubicBezTo>
                        <a:cubicBezTo>
                          <a:pt x="57546" y="91547"/>
                          <a:pt x="59944" y="89149"/>
                          <a:pt x="62342" y="84354"/>
                        </a:cubicBezTo>
                        <a:cubicBezTo>
                          <a:pt x="65938" y="78360"/>
                          <a:pt x="69535" y="71166"/>
                          <a:pt x="74330" y="65172"/>
                        </a:cubicBezTo>
                        <a:cubicBezTo>
                          <a:pt x="75529" y="63973"/>
                          <a:pt x="75529" y="62774"/>
                          <a:pt x="76728" y="63973"/>
                        </a:cubicBezTo>
                        <a:cubicBezTo>
                          <a:pt x="80325" y="67570"/>
                          <a:pt x="83922" y="69967"/>
                          <a:pt x="87518" y="74763"/>
                        </a:cubicBezTo>
                        <a:cubicBezTo>
                          <a:pt x="89916" y="78360"/>
                          <a:pt x="89916" y="81956"/>
                          <a:pt x="88717" y="85553"/>
                        </a:cubicBezTo>
                        <a:cubicBezTo>
                          <a:pt x="87518" y="89149"/>
                          <a:pt x="83922" y="90348"/>
                          <a:pt x="80325" y="89149"/>
                        </a:cubicBezTo>
                        <a:cubicBezTo>
                          <a:pt x="77927" y="87951"/>
                          <a:pt x="76728" y="86752"/>
                          <a:pt x="74330" y="85553"/>
                        </a:cubicBezTo>
                        <a:cubicBezTo>
                          <a:pt x="70734" y="83155"/>
                          <a:pt x="69535" y="83155"/>
                          <a:pt x="67137" y="86752"/>
                        </a:cubicBezTo>
                        <a:cubicBezTo>
                          <a:pt x="67137" y="87951"/>
                          <a:pt x="65938" y="87951"/>
                          <a:pt x="65938" y="89149"/>
                        </a:cubicBezTo>
                        <a:cubicBezTo>
                          <a:pt x="64739" y="92746"/>
                          <a:pt x="64739" y="93945"/>
                          <a:pt x="68336" y="96343"/>
                        </a:cubicBezTo>
                        <a:cubicBezTo>
                          <a:pt x="71933" y="98741"/>
                          <a:pt x="75529" y="98741"/>
                          <a:pt x="79126" y="98741"/>
                        </a:cubicBezTo>
                        <a:cubicBezTo>
                          <a:pt x="87518" y="99939"/>
                          <a:pt x="94711" y="97542"/>
                          <a:pt x="101905" y="91547"/>
                        </a:cubicBezTo>
                        <a:cubicBezTo>
                          <a:pt x="105501" y="87951"/>
                          <a:pt x="107899" y="83155"/>
                          <a:pt x="110297" y="78360"/>
                        </a:cubicBezTo>
                        <a:cubicBezTo>
                          <a:pt x="110297" y="77161"/>
                          <a:pt x="110297" y="77161"/>
                          <a:pt x="111496" y="75962"/>
                        </a:cubicBezTo>
                        <a:cubicBezTo>
                          <a:pt x="111496" y="77161"/>
                          <a:pt x="111496" y="78360"/>
                          <a:pt x="112695" y="79558"/>
                        </a:cubicBezTo>
                        <a:cubicBezTo>
                          <a:pt x="113894" y="84354"/>
                          <a:pt x="115092" y="89149"/>
                          <a:pt x="117490" y="92746"/>
                        </a:cubicBezTo>
                        <a:cubicBezTo>
                          <a:pt x="122286" y="98741"/>
                          <a:pt x="130678" y="99939"/>
                          <a:pt x="135473" y="93945"/>
                        </a:cubicBezTo>
                        <a:cubicBezTo>
                          <a:pt x="137871" y="91547"/>
                          <a:pt x="140269" y="87951"/>
                          <a:pt x="142667" y="84354"/>
                        </a:cubicBezTo>
                        <a:cubicBezTo>
                          <a:pt x="142667" y="83155"/>
                          <a:pt x="142667" y="83155"/>
                          <a:pt x="143866" y="81956"/>
                        </a:cubicBezTo>
                        <a:cubicBezTo>
                          <a:pt x="146263" y="89149"/>
                          <a:pt x="149860" y="96343"/>
                          <a:pt x="159451" y="97542"/>
                        </a:cubicBezTo>
                        <a:cubicBezTo>
                          <a:pt x="167843" y="97542"/>
                          <a:pt x="173838" y="92746"/>
                          <a:pt x="178633" y="85553"/>
                        </a:cubicBezTo>
                        <a:cubicBezTo>
                          <a:pt x="179832" y="85553"/>
                          <a:pt x="179832" y="86752"/>
                          <a:pt x="179832" y="87951"/>
                        </a:cubicBezTo>
                        <a:cubicBezTo>
                          <a:pt x="182230" y="93945"/>
                          <a:pt x="187025" y="97542"/>
                          <a:pt x="194218" y="97542"/>
                        </a:cubicBezTo>
                        <a:cubicBezTo>
                          <a:pt x="199014" y="97542"/>
                          <a:pt x="201412" y="93945"/>
                          <a:pt x="203809" y="90348"/>
                        </a:cubicBezTo>
                        <a:cubicBezTo>
                          <a:pt x="205008" y="87951"/>
                          <a:pt x="205008" y="86752"/>
                          <a:pt x="207406" y="90348"/>
                        </a:cubicBezTo>
                        <a:cubicBezTo>
                          <a:pt x="209804" y="93945"/>
                          <a:pt x="213401" y="96343"/>
                          <a:pt x="218196" y="97542"/>
                        </a:cubicBezTo>
                        <a:cubicBezTo>
                          <a:pt x="225389" y="98741"/>
                          <a:pt x="230185" y="96343"/>
                          <a:pt x="234980" y="90348"/>
                        </a:cubicBezTo>
                        <a:cubicBezTo>
                          <a:pt x="234980" y="90348"/>
                          <a:pt x="236179" y="89149"/>
                          <a:pt x="236179" y="89149"/>
                        </a:cubicBezTo>
                        <a:cubicBezTo>
                          <a:pt x="237378" y="91547"/>
                          <a:pt x="237378" y="93945"/>
                          <a:pt x="234980" y="95144"/>
                        </a:cubicBezTo>
                        <a:cubicBezTo>
                          <a:pt x="230185" y="99939"/>
                          <a:pt x="224190" y="104735"/>
                          <a:pt x="219395" y="109530"/>
                        </a:cubicBezTo>
                        <a:cubicBezTo>
                          <a:pt x="215798" y="113127"/>
                          <a:pt x="213401" y="116724"/>
                          <a:pt x="211003" y="121519"/>
                        </a:cubicBezTo>
                        <a:cubicBezTo>
                          <a:pt x="207406" y="131110"/>
                          <a:pt x="211003" y="139502"/>
                          <a:pt x="220594" y="141900"/>
                        </a:cubicBezTo>
                        <a:cubicBezTo>
                          <a:pt x="231384" y="145497"/>
                          <a:pt x="240975" y="139502"/>
                          <a:pt x="245770" y="128712"/>
                        </a:cubicBezTo>
                        <a:cubicBezTo>
                          <a:pt x="246969" y="125116"/>
                          <a:pt x="248168" y="120320"/>
                          <a:pt x="248168" y="116724"/>
                        </a:cubicBezTo>
                        <a:cubicBezTo>
                          <a:pt x="249367" y="108332"/>
                          <a:pt x="248168" y="101138"/>
                          <a:pt x="248168" y="92746"/>
                        </a:cubicBezTo>
                        <a:cubicBezTo>
                          <a:pt x="248168" y="91547"/>
                          <a:pt x="248168" y="89149"/>
                          <a:pt x="249367" y="87951"/>
                        </a:cubicBezTo>
                        <a:cubicBezTo>
                          <a:pt x="257759" y="77161"/>
                          <a:pt x="264952" y="66371"/>
                          <a:pt x="269748" y="54382"/>
                        </a:cubicBezTo>
                        <a:cubicBezTo>
                          <a:pt x="272146" y="48388"/>
                          <a:pt x="272146" y="48388"/>
                          <a:pt x="279339" y="48388"/>
                        </a:cubicBezTo>
                        <a:cubicBezTo>
                          <a:pt x="281737" y="48388"/>
                          <a:pt x="282936" y="48388"/>
                          <a:pt x="281737" y="51984"/>
                        </a:cubicBezTo>
                        <a:cubicBezTo>
                          <a:pt x="280538" y="59178"/>
                          <a:pt x="279339" y="67570"/>
                          <a:pt x="279339" y="75962"/>
                        </a:cubicBezTo>
                        <a:cubicBezTo>
                          <a:pt x="279339" y="80757"/>
                          <a:pt x="280538" y="86752"/>
                          <a:pt x="284134" y="91547"/>
                        </a:cubicBezTo>
                        <a:cubicBezTo>
                          <a:pt x="291328" y="101138"/>
                          <a:pt x="300919" y="99939"/>
                          <a:pt x="308112" y="91547"/>
                        </a:cubicBezTo>
                        <a:cubicBezTo>
                          <a:pt x="309311" y="90348"/>
                          <a:pt x="309311" y="90348"/>
                          <a:pt x="310510" y="91547"/>
                        </a:cubicBezTo>
                        <a:cubicBezTo>
                          <a:pt x="315305" y="98741"/>
                          <a:pt x="324896" y="101138"/>
                          <a:pt x="332090" y="96343"/>
                        </a:cubicBezTo>
                        <a:cubicBezTo>
                          <a:pt x="335686" y="93945"/>
                          <a:pt x="338084" y="91547"/>
                          <a:pt x="339283" y="89149"/>
                        </a:cubicBezTo>
                        <a:cubicBezTo>
                          <a:pt x="339283" y="89149"/>
                          <a:pt x="339283" y="87951"/>
                          <a:pt x="340482" y="87951"/>
                        </a:cubicBezTo>
                        <a:cubicBezTo>
                          <a:pt x="341681" y="93945"/>
                          <a:pt x="345277" y="98741"/>
                          <a:pt x="352471" y="99939"/>
                        </a:cubicBezTo>
                        <a:cubicBezTo>
                          <a:pt x="359664" y="101138"/>
                          <a:pt x="363260" y="97542"/>
                          <a:pt x="366857" y="91547"/>
                        </a:cubicBezTo>
                        <a:cubicBezTo>
                          <a:pt x="366857" y="92746"/>
                          <a:pt x="366857" y="93945"/>
                          <a:pt x="368056" y="95144"/>
                        </a:cubicBezTo>
                        <a:cubicBezTo>
                          <a:pt x="368056" y="98741"/>
                          <a:pt x="369255" y="98741"/>
                          <a:pt x="371653" y="99939"/>
                        </a:cubicBezTo>
                        <a:cubicBezTo>
                          <a:pt x="374050" y="99939"/>
                          <a:pt x="376448" y="101138"/>
                          <a:pt x="378846" y="99939"/>
                        </a:cubicBezTo>
                        <a:cubicBezTo>
                          <a:pt x="381244" y="99939"/>
                          <a:pt x="382443" y="98741"/>
                          <a:pt x="382443" y="96343"/>
                        </a:cubicBezTo>
                        <a:cubicBezTo>
                          <a:pt x="382443" y="92746"/>
                          <a:pt x="382443" y="89149"/>
                          <a:pt x="382443" y="85553"/>
                        </a:cubicBezTo>
                        <a:cubicBezTo>
                          <a:pt x="382443" y="74763"/>
                          <a:pt x="386039" y="65172"/>
                          <a:pt x="390835" y="55581"/>
                        </a:cubicBezTo>
                        <a:cubicBezTo>
                          <a:pt x="390835" y="54382"/>
                          <a:pt x="390835" y="54382"/>
                          <a:pt x="392034" y="54382"/>
                        </a:cubicBezTo>
                        <a:cubicBezTo>
                          <a:pt x="393232" y="54382"/>
                          <a:pt x="393232" y="55581"/>
                          <a:pt x="393232" y="56780"/>
                        </a:cubicBezTo>
                        <a:cubicBezTo>
                          <a:pt x="393232" y="63973"/>
                          <a:pt x="394431" y="69967"/>
                          <a:pt x="394431" y="77161"/>
                        </a:cubicBezTo>
                        <a:cubicBezTo>
                          <a:pt x="394431" y="81956"/>
                          <a:pt x="395630" y="85553"/>
                          <a:pt x="396829" y="90348"/>
                        </a:cubicBezTo>
                        <a:cubicBezTo>
                          <a:pt x="398028" y="95144"/>
                          <a:pt x="401625" y="97542"/>
                          <a:pt x="405221" y="96343"/>
                        </a:cubicBezTo>
                        <a:cubicBezTo>
                          <a:pt x="408818" y="96343"/>
                          <a:pt x="408818" y="95144"/>
                          <a:pt x="410017" y="91547"/>
                        </a:cubicBezTo>
                        <a:cubicBezTo>
                          <a:pt x="411216" y="79558"/>
                          <a:pt x="413613" y="67570"/>
                          <a:pt x="418409" y="55581"/>
                        </a:cubicBezTo>
                        <a:cubicBezTo>
                          <a:pt x="418409" y="54382"/>
                          <a:pt x="418409" y="53183"/>
                          <a:pt x="419608" y="53183"/>
                        </a:cubicBezTo>
                        <a:cubicBezTo>
                          <a:pt x="419608" y="53183"/>
                          <a:pt x="419608" y="53183"/>
                          <a:pt x="419608" y="53183"/>
                        </a:cubicBezTo>
                        <a:cubicBezTo>
                          <a:pt x="419608" y="54382"/>
                          <a:pt x="419608" y="55581"/>
                          <a:pt x="419608" y="57979"/>
                        </a:cubicBezTo>
                        <a:cubicBezTo>
                          <a:pt x="419608" y="66371"/>
                          <a:pt x="419608" y="74763"/>
                          <a:pt x="420807" y="81956"/>
                        </a:cubicBezTo>
                        <a:cubicBezTo>
                          <a:pt x="422006" y="87951"/>
                          <a:pt x="423204" y="92746"/>
                          <a:pt x="428000" y="96343"/>
                        </a:cubicBezTo>
                        <a:cubicBezTo>
                          <a:pt x="433994" y="102337"/>
                          <a:pt x="442387" y="99939"/>
                          <a:pt x="447182" y="92746"/>
                        </a:cubicBezTo>
                        <a:cubicBezTo>
                          <a:pt x="449580" y="89149"/>
                          <a:pt x="450779" y="84354"/>
                          <a:pt x="450779" y="80757"/>
                        </a:cubicBezTo>
                        <a:cubicBezTo>
                          <a:pt x="443585" y="75962"/>
                          <a:pt x="443585" y="75962"/>
                          <a:pt x="443585" y="74763"/>
                        </a:cubicBezTo>
                        <a:close/>
                        <a:moveTo>
                          <a:pt x="170241" y="61575"/>
                        </a:moveTo>
                        <a:cubicBezTo>
                          <a:pt x="170241" y="66371"/>
                          <a:pt x="170241" y="71166"/>
                          <a:pt x="167843" y="75962"/>
                        </a:cubicBezTo>
                        <a:cubicBezTo>
                          <a:pt x="166644" y="79558"/>
                          <a:pt x="165445" y="81956"/>
                          <a:pt x="163048" y="84354"/>
                        </a:cubicBezTo>
                        <a:cubicBezTo>
                          <a:pt x="159451" y="89149"/>
                          <a:pt x="153457" y="89149"/>
                          <a:pt x="151059" y="83155"/>
                        </a:cubicBezTo>
                        <a:cubicBezTo>
                          <a:pt x="148661" y="78360"/>
                          <a:pt x="148661" y="72365"/>
                          <a:pt x="148661" y="68769"/>
                        </a:cubicBezTo>
                        <a:cubicBezTo>
                          <a:pt x="148661" y="62774"/>
                          <a:pt x="148661" y="57979"/>
                          <a:pt x="149860" y="53183"/>
                        </a:cubicBezTo>
                        <a:cubicBezTo>
                          <a:pt x="151059" y="50785"/>
                          <a:pt x="151059" y="47189"/>
                          <a:pt x="153457" y="44791"/>
                        </a:cubicBezTo>
                        <a:cubicBezTo>
                          <a:pt x="157053" y="39995"/>
                          <a:pt x="163048" y="39995"/>
                          <a:pt x="166644" y="45990"/>
                        </a:cubicBezTo>
                        <a:cubicBezTo>
                          <a:pt x="169042" y="51984"/>
                          <a:pt x="170241" y="56780"/>
                          <a:pt x="170241" y="61575"/>
                        </a:cubicBezTo>
                        <a:close/>
                        <a:moveTo>
                          <a:pt x="225389" y="80757"/>
                        </a:moveTo>
                        <a:cubicBezTo>
                          <a:pt x="224190" y="83155"/>
                          <a:pt x="222992" y="85553"/>
                          <a:pt x="220594" y="86752"/>
                        </a:cubicBezTo>
                        <a:cubicBezTo>
                          <a:pt x="216997" y="89149"/>
                          <a:pt x="214599" y="89149"/>
                          <a:pt x="212202" y="85553"/>
                        </a:cubicBezTo>
                        <a:cubicBezTo>
                          <a:pt x="211003" y="83155"/>
                          <a:pt x="209804" y="80757"/>
                          <a:pt x="209804" y="78360"/>
                        </a:cubicBezTo>
                        <a:cubicBezTo>
                          <a:pt x="207406" y="68769"/>
                          <a:pt x="208605" y="60376"/>
                          <a:pt x="211003" y="50785"/>
                        </a:cubicBezTo>
                        <a:cubicBezTo>
                          <a:pt x="212202" y="48388"/>
                          <a:pt x="213401" y="45990"/>
                          <a:pt x="214599" y="43592"/>
                        </a:cubicBezTo>
                        <a:cubicBezTo>
                          <a:pt x="219395" y="39995"/>
                          <a:pt x="224190" y="41194"/>
                          <a:pt x="226588" y="45990"/>
                        </a:cubicBezTo>
                        <a:cubicBezTo>
                          <a:pt x="227787" y="50785"/>
                          <a:pt x="228986" y="54382"/>
                          <a:pt x="228986" y="59178"/>
                        </a:cubicBezTo>
                        <a:cubicBezTo>
                          <a:pt x="228986" y="67570"/>
                          <a:pt x="227787" y="74763"/>
                          <a:pt x="225389" y="80757"/>
                        </a:cubicBezTo>
                        <a:close/>
                        <a:moveTo>
                          <a:pt x="230185" y="109530"/>
                        </a:moveTo>
                        <a:cubicBezTo>
                          <a:pt x="230185" y="114326"/>
                          <a:pt x="230185" y="119121"/>
                          <a:pt x="228986" y="123917"/>
                        </a:cubicBezTo>
                        <a:cubicBezTo>
                          <a:pt x="228986" y="126315"/>
                          <a:pt x="227787" y="128712"/>
                          <a:pt x="226588" y="131110"/>
                        </a:cubicBezTo>
                        <a:cubicBezTo>
                          <a:pt x="225389" y="133508"/>
                          <a:pt x="222992" y="135906"/>
                          <a:pt x="219395" y="135906"/>
                        </a:cubicBezTo>
                        <a:cubicBezTo>
                          <a:pt x="215798" y="135906"/>
                          <a:pt x="212202" y="133508"/>
                          <a:pt x="212202" y="129911"/>
                        </a:cubicBezTo>
                        <a:cubicBezTo>
                          <a:pt x="212202" y="126315"/>
                          <a:pt x="213401" y="121519"/>
                          <a:pt x="215798" y="119121"/>
                        </a:cubicBezTo>
                        <a:cubicBezTo>
                          <a:pt x="219395" y="113127"/>
                          <a:pt x="224190" y="108332"/>
                          <a:pt x="228986" y="103536"/>
                        </a:cubicBezTo>
                        <a:cubicBezTo>
                          <a:pt x="228986" y="103536"/>
                          <a:pt x="230185" y="102337"/>
                          <a:pt x="230185" y="102337"/>
                        </a:cubicBezTo>
                        <a:cubicBezTo>
                          <a:pt x="230185" y="102337"/>
                          <a:pt x="230185" y="103536"/>
                          <a:pt x="230185" y="103536"/>
                        </a:cubicBezTo>
                        <a:cubicBezTo>
                          <a:pt x="230185" y="105934"/>
                          <a:pt x="230185" y="108332"/>
                          <a:pt x="230185" y="109530"/>
                        </a:cubicBezTo>
                        <a:close/>
                        <a:moveTo>
                          <a:pt x="330891" y="77161"/>
                        </a:moveTo>
                        <a:cubicBezTo>
                          <a:pt x="329692" y="80757"/>
                          <a:pt x="328493" y="83155"/>
                          <a:pt x="326095" y="85553"/>
                        </a:cubicBezTo>
                        <a:cubicBezTo>
                          <a:pt x="322499" y="89149"/>
                          <a:pt x="317703" y="87951"/>
                          <a:pt x="315305" y="84354"/>
                        </a:cubicBezTo>
                        <a:cubicBezTo>
                          <a:pt x="312908" y="80757"/>
                          <a:pt x="312908" y="75962"/>
                          <a:pt x="312908" y="72365"/>
                        </a:cubicBezTo>
                        <a:cubicBezTo>
                          <a:pt x="312908" y="71166"/>
                          <a:pt x="312908" y="69967"/>
                          <a:pt x="312908" y="67570"/>
                        </a:cubicBezTo>
                        <a:cubicBezTo>
                          <a:pt x="312908" y="61575"/>
                          <a:pt x="312908" y="55581"/>
                          <a:pt x="315305" y="50785"/>
                        </a:cubicBezTo>
                        <a:cubicBezTo>
                          <a:pt x="316504" y="48388"/>
                          <a:pt x="316504" y="47189"/>
                          <a:pt x="317703" y="45990"/>
                        </a:cubicBezTo>
                        <a:cubicBezTo>
                          <a:pt x="321300" y="41194"/>
                          <a:pt x="327294" y="42393"/>
                          <a:pt x="330891" y="47189"/>
                        </a:cubicBezTo>
                        <a:cubicBezTo>
                          <a:pt x="332090" y="49586"/>
                          <a:pt x="332090" y="53183"/>
                          <a:pt x="333288" y="55581"/>
                        </a:cubicBezTo>
                        <a:cubicBezTo>
                          <a:pt x="333288" y="62774"/>
                          <a:pt x="333288" y="69967"/>
                          <a:pt x="330891" y="77161"/>
                        </a:cubicBezTo>
                        <a:close/>
                      </a:path>
                    </a:pathLst>
                  </a:custGeom>
                  <a:solidFill>
                    <a:srgbClr val="333333"/>
                  </a:solidFill>
                  <a:ln w="119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</p:grpSp>
            <p:grpSp>
              <p:nvGrpSpPr>
                <p:cNvPr id="40" name="Graphic 1">
                  <a:extLst>
                    <a:ext uri="{FF2B5EF4-FFF2-40B4-BE49-F238E27FC236}">
                      <a16:creationId xmlns:a16="http://schemas.microsoft.com/office/drawing/2014/main" id="{087C003E-8997-4D3A-9610-1DBFAA6D9FAB}"/>
                    </a:ext>
                  </a:extLst>
                </p:cNvPr>
                <p:cNvGrpSpPr/>
                <p:nvPr/>
              </p:nvGrpSpPr>
              <p:grpSpPr>
                <a:xfrm>
                  <a:off x="5199100" y="1436590"/>
                  <a:ext cx="133075" cy="122285"/>
                  <a:chOff x="5199100" y="1436590"/>
                  <a:chExt cx="133075" cy="122285"/>
                </a:xfrm>
                <a:noFill/>
              </p:grpSpPr>
              <p:sp>
                <p:nvSpPr>
                  <p:cNvPr id="41" name="Vrije vorm: vorm 40">
                    <a:extLst>
                      <a:ext uri="{FF2B5EF4-FFF2-40B4-BE49-F238E27FC236}">
                        <a16:creationId xmlns:a16="http://schemas.microsoft.com/office/drawing/2014/main" id="{DCAEA01D-ADD6-4F92-9EED-0889B9ACED39}"/>
                      </a:ext>
                    </a:extLst>
                  </p:cNvPr>
                  <p:cNvSpPr/>
                  <p:nvPr/>
                </p:nvSpPr>
                <p:spPr>
                  <a:xfrm>
                    <a:off x="5199100" y="1436590"/>
                    <a:ext cx="133075" cy="122285"/>
                  </a:xfrm>
                  <a:custGeom>
                    <a:avLst/>
                    <a:gdLst>
                      <a:gd name="connsiteX0" fmla="*/ 94711 w 133075"/>
                      <a:gd name="connsiteY0" fmla="*/ 11989 h 122285"/>
                      <a:gd name="connsiteX1" fmla="*/ 89916 w 133075"/>
                      <a:gd name="connsiteY1" fmla="*/ 5994 h 122285"/>
                      <a:gd name="connsiteX2" fmla="*/ 76728 w 133075"/>
                      <a:gd name="connsiteY2" fmla="*/ 0 h 122285"/>
                      <a:gd name="connsiteX3" fmla="*/ 71933 w 133075"/>
                      <a:gd name="connsiteY3" fmla="*/ 0 h 122285"/>
                      <a:gd name="connsiteX4" fmla="*/ 61143 w 133075"/>
                      <a:gd name="connsiteY4" fmla="*/ 0 h 122285"/>
                      <a:gd name="connsiteX5" fmla="*/ 56347 w 133075"/>
                      <a:gd name="connsiteY5" fmla="*/ 0 h 122285"/>
                      <a:gd name="connsiteX6" fmla="*/ 43160 w 133075"/>
                      <a:gd name="connsiteY6" fmla="*/ 5994 h 122285"/>
                      <a:gd name="connsiteX7" fmla="*/ 38364 w 133075"/>
                      <a:gd name="connsiteY7" fmla="*/ 11989 h 122285"/>
                      <a:gd name="connsiteX8" fmla="*/ 25176 w 133075"/>
                      <a:gd name="connsiteY8" fmla="*/ 17983 h 122285"/>
                      <a:gd name="connsiteX9" fmla="*/ 17983 w 133075"/>
                      <a:gd name="connsiteY9" fmla="*/ 17983 h 122285"/>
                      <a:gd name="connsiteX10" fmla="*/ 0 w 133075"/>
                      <a:gd name="connsiteY10" fmla="*/ 35966 h 122285"/>
                      <a:gd name="connsiteX11" fmla="*/ 0 w 133075"/>
                      <a:gd name="connsiteY11" fmla="*/ 104303 h 122285"/>
                      <a:gd name="connsiteX12" fmla="*/ 17983 w 133075"/>
                      <a:gd name="connsiteY12" fmla="*/ 122286 h 122285"/>
                      <a:gd name="connsiteX13" fmla="*/ 115092 w 133075"/>
                      <a:gd name="connsiteY13" fmla="*/ 122286 h 122285"/>
                      <a:gd name="connsiteX14" fmla="*/ 133076 w 133075"/>
                      <a:gd name="connsiteY14" fmla="*/ 104303 h 122285"/>
                      <a:gd name="connsiteX15" fmla="*/ 133076 w 133075"/>
                      <a:gd name="connsiteY15" fmla="*/ 35966 h 122285"/>
                      <a:gd name="connsiteX16" fmla="*/ 115092 w 133075"/>
                      <a:gd name="connsiteY16" fmla="*/ 17983 h 122285"/>
                      <a:gd name="connsiteX17" fmla="*/ 107899 w 133075"/>
                      <a:gd name="connsiteY17" fmla="*/ 17983 h 122285"/>
                      <a:gd name="connsiteX18" fmla="*/ 94711 w 133075"/>
                      <a:gd name="connsiteY18" fmla="*/ 11989 h 1222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33075" h="122285">
                        <a:moveTo>
                          <a:pt x="94711" y="11989"/>
                        </a:moveTo>
                        <a:lnTo>
                          <a:pt x="89916" y="5994"/>
                        </a:lnTo>
                        <a:cubicBezTo>
                          <a:pt x="86319" y="2398"/>
                          <a:pt x="81524" y="0"/>
                          <a:pt x="76728" y="0"/>
                        </a:cubicBezTo>
                        <a:lnTo>
                          <a:pt x="71933" y="0"/>
                        </a:lnTo>
                        <a:lnTo>
                          <a:pt x="61143" y="0"/>
                        </a:lnTo>
                        <a:lnTo>
                          <a:pt x="56347" y="0"/>
                        </a:lnTo>
                        <a:cubicBezTo>
                          <a:pt x="51552" y="0"/>
                          <a:pt x="46756" y="2398"/>
                          <a:pt x="43160" y="5994"/>
                        </a:cubicBezTo>
                        <a:lnTo>
                          <a:pt x="38364" y="11989"/>
                        </a:lnTo>
                        <a:cubicBezTo>
                          <a:pt x="34767" y="15585"/>
                          <a:pt x="29972" y="17983"/>
                          <a:pt x="25176" y="17983"/>
                        </a:cubicBezTo>
                        <a:lnTo>
                          <a:pt x="17983" y="17983"/>
                        </a:lnTo>
                        <a:cubicBezTo>
                          <a:pt x="8392" y="17983"/>
                          <a:pt x="0" y="26375"/>
                          <a:pt x="0" y="35966"/>
                        </a:cubicBezTo>
                        <a:lnTo>
                          <a:pt x="0" y="104303"/>
                        </a:lnTo>
                        <a:cubicBezTo>
                          <a:pt x="0" y="113894"/>
                          <a:pt x="8392" y="122286"/>
                          <a:pt x="17983" y="122286"/>
                        </a:cubicBezTo>
                        <a:lnTo>
                          <a:pt x="115092" y="122286"/>
                        </a:lnTo>
                        <a:cubicBezTo>
                          <a:pt x="124683" y="122286"/>
                          <a:pt x="133076" y="113894"/>
                          <a:pt x="133076" y="104303"/>
                        </a:cubicBezTo>
                        <a:lnTo>
                          <a:pt x="133076" y="35966"/>
                        </a:lnTo>
                        <a:cubicBezTo>
                          <a:pt x="133076" y="26375"/>
                          <a:pt x="124683" y="17983"/>
                          <a:pt x="115092" y="17983"/>
                        </a:cubicBezTo>
                        <a:lnTo>
                          <a:pt x="107899" y="17983"/>
                        </a:lnTo>
                        <a:cubicBezTo>
                          <a:pt x="103104" y="17983"/>
                          <a:pt x="98308" y="15585"/>
                          <a:pt x="94711" y="11989"/>
                        </a:cubicBezTo>
                        <a:close/>
                      </a:path>
                    </a:pathLst>
                  </a:custGeom>
                  <a:noFill/>
                  <a:ln w="14160" cap="flat">
                    <a:solidFill>
                      <a:srgbClr val="333333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sp>
                <p:nvSpPr>
                  <p:cNvPr id="42" name="Vrije vorm: vorm 41">
                    <a:extLst>
                      <a:ext uri="{FF2B5EF4-FFF2-40B4-BE49-F238E27FC236}">
                        <a16:creationId xmlns:a16="http://schemas.microsoft.com/office/drawing/2014/main" id="{DCE99657-D67A-4F09-B4B0-4BB969970A1D}"/>
                      </a:ext>
                    </a:extLst>
                  </p:cNvPr>
                  <p:cNvSpPr/>
                  <p:nvPr/>
                </p:nvSpPr>
                <p:spPr>
                  <a:xfrm>
                    <a:off x="5236265" y="1476153"/>
                    <a:ext cx="59943" cy="59943"/>
                  </a:xfrm>
                  <a:custGeom>
                    <a:avLst/>
                    <a:gdLst>
                      <a:gd name="connsiteX0" fmla="*/ 59944 w 59943"/>
                      <a:gd name="connsiteY0" fmla="*/ 29972 h 59943"/>
                      <a:gd name="connsiteX1" fmla="*/ 29972 w 59943"/>
                      <a:gd name="connsiteY1" fmla="*/ 59944 h 59943"/>
                      <a:gd name="connsiteX2" fmla="*/ 0 w 59943"/>
                      <a:gd name="connsiteY2" fmla="*/ 29972 h 59943"/>
                      <a:gd name="connsiteX3" fmla="*/ 29972 w 59943"/>
                      <a:gd name="connsiteY3" fmla="*/ 0 h 59943"/>
                      <a:gd name="connsiteX4" fmla="*/ 59944 w 59943"/>
                      <a:gd name="connsiteY4" fmla="*/ 29972 h 59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943" h="59943">
                        <a:moveTo>
                          <a:pt x="59944" y="29972"/>
                        </a:moveTo>
                        <a:cubicBezTo>
                          <a:pt x="59944" y="46525"/>
                          <a:pt x="46525" y="59944"/>
                          <a:pt x="29972" y="59944"/>
                        </a:cubicBezTo>
                        <a:cubicBezTo>
                          <a:pt x="13419" y="59944"/>
                          <a:pt x="0" y="46525"/>
                          <a:pt x="0" y="29972"/>
                        </a:cubicBezTo>
                        <a:cubicBezTo>
                          <a:pt x="0" y="13419"/>
                          <a:pt x="13419" y="0"/>
                          <a:pt x="29972" y="0"/>
                        </a:cubicBezTo>
                        <a:cubicBezTo>
                          <a:pt x="46525" y="0"/>
                          <a:pt x="59944" y="13419"/>
                          <a:pt x="59944" y="29972"/>
                        </a:cubicBezTo>
                        <a:close/>
                      </a:path>
                    </a:pathLst>
                  </a:custGeom>
                  <a:noFill/>
                  <a:ln w="14160" cap="flat">
                    <a:solidFill>
                      <a:srgbClr val="333333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</p:grpSp>
          </p:grpSp>
          <p:grpSp>
            <p:nvGrpSpPr>
              <p:cNvPr id="43" name="Graphic 1">
                <a:extLst>
                  <a:ext uri="{FF2B5EF4-FFF2-40B4-BE49-F238E27FC236}">
                    <a16:creationId xmlns:a16="http://schemas.microsoft.com/office/drawing/2014/main" id="{087C003E-8997-4D3A-9610-1DBFAA6D9FAB}"/>
                  </a:ext>
                </a:extLst>
              </p:cNvPr>
              <p:cNvGrpSpPr/>
              <p:nvPr/>
            </p:nvGrpSpPr>
            <p:grpSpPr>
              <a:xfrm>
                <a:off x="6564623" y="1412612"/>
                <a:ext cx="432795" cy="177434"/>
                <a:chOff x="6564623" y="1412612"/>
                <a:chExt cx="432795" cy="177434"/>
              </a:xfrm>
            </p:grpSpPr>
            <p:sp>
              <p:nvSpPr>
                <p:cNvPr id="44" name="Vrije vorm: vorm 43">
                  <a:extLst>
                    <a:ext uri="{FF2B5EF4-FFF2-40B4-BE49-F238E27FC236}">
                      <a16:creationId xmlns:a16="http://schemas.microsoft.com/office/drawing/2014/main" id="{00F1DCB8-FA3C-49B7-AFA7-5D57E4A16EC6}"/>
                    </a:ext>
                  </a:extLst>
                </p:cNvPr>
                <p:cNvSpPr/>
                <p:nvPr/>
              </p:nvSpPr>
              <p:spPr>
                <a:xfrm>
                  <a:off x="6564623" y="1412612"/>
                  <a:ext cx="177434" cy="177434"/>
                </a:xfrm>
                <a:custGeom>
                  <a:avLst/>
                  <a:gdLst>
                    <a:gd name="connsiteX0" fmla="*/ 177434 w 177434"/>
                    <a:gd name="connsiteY0" fmla="*/ 88717 h 177434"/>
                    <a:gd name="connsiteX1" fmla="*/ 88717 w 177434"/>
                    <a:gd name="connsiteY1" fmla="*/ 177434 h 177434"/>
                    <a:gd name="connsiteX2" fmla="*/ 0 w 177434"/>
                    <a:gd name="connsiteY2" fmla="*/ 88717 h 177434"/>
                    <a:gd name="connsiteX3" fmla="*/ 88717 w 177434"/>
                    <a:gd name="connsiteY3" fmla="*/ 0 h 177434"/>
                    <a:gd name="connsiteX4" fmla="*/ 177434 w 177434"/>
                    <a:gd name="connsiteY4" fmla="*/ 88717 h 177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7434" h="177434">
                      <a:moveTo>
                        <a:pt x="177434" y="88717"/>
                      </a:moveTo>
                      <a:cubicBezTo>
                        <a:pt x="177434" y="137714"/>
                        <a:pt x="137714" y="177434"/>
                        <a:pt x="88717" y="177434"/>
                      </a:cubicBezTo>
                      <a:cubicBezTo>
                        <a:pt x="39720" y="177434"/>
                        <a:pt x="0" y="137714"/>
                        <a:pt x="0" y="88717"/>
                      </a:cubicBezTo>
                      <a:cubicBezTo>
                        <a:pt x="0" y="39720"/>
                        <a:pt x="39720" y="0"/>
                        <a:pt x="88717" y="0"/>
                      </a:cubicBezTo>
                      <a:cubicBezTo>
                        <a:pt x="137714" y="0"/>
                        <a:pt x="177434" y="39720"/>
                        <a:pt x="177434" y="88717"/>
                      </a:cubicBezTo>
                      <a:close/>
                    </a:path>
                  </a:pathLst>
                </a:custGeom>
                <a:solidFill>
                  <a:srgbClr val="FFB310"/>
                </a:solidFill>
                <a:ln w="119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grpSp>
              <p:nvGrpSpPr>
                <p:cNvPr id="45" name="Graphic 1">
                  <a:extLst>
                    <a:ext uri="{FF2B5EF4-FFF2-40B4-BE49-F238E27FC236}">
                      <a16:creationId xmlns:a16="http://schemas.microsoft.com/office/drawing/2014/main" id="{087C003E-8997-4D3A-9610-1DBFAA6D9FAB}"/>
                    </a:ext>
                  </a:extLst>
                </p:cNvPr>
                <p:cNvGrpSpPr/>
                <p:nvPr/>
              </p:nvGrpSpPr>
              <p:grpSpPr>
                <a:xfrm>
                  <a:off x="6864343" y="1442584"/>
                  <a:ext cx="133075" cy="117490"/>
                  <a:chOff x="6864343" y="1442584"/>
                  <a:chExt cx="133075" cy="117490"/>
                </a:xfrm>
                <a:noFill/>
              </p:grpSpPr>
              <p:sp>
                <p:nvSpPr>
                  <p:cNvPr id="46" name="Vrije vorm: vorm 45">
                    <a:extLst>
                      <a:ext uri="{FF2B5EF4-FFF2-40B4-BE49-F238E27FC236}">
                        <a16:creationId xmlns:a16="http://schemas.microsoft.com/office/drawing/2014/main" id="{2CAF2E5B-B6D3-4255-B2F2-66C0729BEEFD}"/>
                      </a:ext>
                    </a:extLst>
                  </p:cNvPr>
                  <p:cNvSpPr/>
                  <p:nvPr/>
                </p:nvSpPr>
                <p:spPr>
                  <a:xfrm>
                    <a:off x="6864343" y="1442584"/>
                    <a:ext cx="133075" cy="117490"/>
                  </a:xfrm>
                  <a:custGeom>
                    <a:avLst/>
                    <a:gdLst>
                      <a:gd name="connsiteX0" fmla="*/ 0 w 133075"/>
                      <a:gd name="connsiteY0" fmla="*/ 0 h 117490"/>
                      <a:gd name="connsiteX1" fmla="*/ 133076 w 133075"/>
                      <a:gd name="connsiteY1" fmla="*/ 0 h 117490"/>
                      <a:gd name="connsiteX2" fmla="*/ 58745 w 133075"/>
                      <a:gd name="connsiteY2" fmla="*/ 117490 h 117490"/>
                      <a:gd name="connsiteX3" fmla="*/ 47955 w 133075"/>
                      <a:gd name="connsiteY3" fmla="*/ 47955 h 1174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075" h="117490">
                        <a:moveTo>
                          <a:pt x="0" y="0"/>
                        </a:moveTo>
                        <a:lnTo>
                          <a:pt x="133076" y="0"/>
                        </a:lnTo>
                        <a:lnTo>
                          <a:pt x="58745" y="117490"/>
                        </a:lnTo>
                        <a:lnTo>
                          <a:pt x="47955" y="47955"/>
                        </a:lnTo>
                        <a:close/>
                      </a:path>
                    </a:pathLst>
                  </a:custGeom>
                  <a:noFill/>
                  <a:ln w="14160" cap="flat">
                    <a:solidFill>
                      <a:srgbClr val="333333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sp>
                <p:nvSpPr>
                  <p:cNvPr id="47" name="Vrije vorm: vorm 46">
                    <a:extLst>
                      <a:ext uri="{FF2B5EF4-FFF2-40B4-BE49-F238E27FC236}">
                        <a16:creationId xmlns:a16="http://schemas.microsoft.com/office/drawing/2014/main" id="{94FD2EC4-1CAE-479A-979D-1F2F7A1738CB}"/>
                      </a:ext>
                    </a:extLst>
                  </p:cNvPr>
                  <p:cNvSpPr/>
                  <p:nvPr/>
                </p:nvSpPr>
                <p:spPr>
                  <a:xfrm>
                    <a:off x="6912298" y="1442584"/>
                    <a:ext cx="85120" cy="47955"/>
                  </a:xfrm>
                  <a:custGeom>
                    <a:avLst/>
                    <a:gdLst>
                      <a:gd name="connsiteX0" fmla="*/ 0 w 85120"/>
                      <a:gd name="connsiteY0" fmla="*/ 47955 h 47955"/>
                      <a:gd name="connsiteX1" fmla="*/ 85121 w 85120"/>
                      <a:gd name="connsiteY1" fmla="*/ 0 h 47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5120" h="47955">
                        <a:moveTo>
                          <a:pt x="0" y="47955"/>
                        </a:moveTo>
                        <a:lnTo>
                          <a:pt x="85121" y="0"/>
                        </a:lnTo>
                      </a:path>
                    </a:pathLst>
                  </a:custGeom>
                  <a:ln w="14160" cap="flat">
                    <a:solidFill>
                      <a:srgbClr val="333333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</p:grpSp>
            <p:grpSp>
              <p:nvGrpSpPr>
                <p:cNvPr id="48" name="Graphic 1">
                  <a:extLst>
                    <a:ext uri="{FF2B5EF4-FFF2-40B4-BE49-F238E27FC236}">
                      <a16:creationId xmlns:a16="http://schemas.microsoft.com/office/drawing/2014/main" id="{087C003E-8997-4D3A-9610-1DBFAA6D9FAB}"/>
                    </a:ext>
                  </a:extLst>
                </p:cNvPr>
                <p:cNvGrpSpPr/>
                <p:nvPr/>
              </p:nvGrpSpPr>
              <p:grpSpPr>
                <a:xfrm>
                  <a:off x="6610181" y="1447380"/>
                  <a:ext cx="83921" cy="103103"/>
                  <a:chOff x="6610181" y="1447380"/>
                  <a:chExt cx="83921" cy="103103"/>
                </a:xfrm>
                <a:noFill/>
              </p:grpSpPr>
              <p:sp>
                <p:nvSpPr>
                  <p:cNvPr id="49" name="Vrije vorm: vorm 48">
                    <a:extLst>
                      <a:ext uri="{FF2B5EF4-FFF2-40B4-BE49-F238E27FC236}">
                        <a16:creationId xmlns:a16="http://schemas.microsoft.com/office/drawing/2014/main" id="{75B21DFB-8FC9-4AFF-AFF8-774FD5EC440E}"/>
                      </a:ext>
                    </a:extLst>
                  </p:cNvPr>
                  <p:cNvSpPr/>
                  <p:nvPr/>
                </p:nvSpPr>
                <p:spPr>
                  <a:xfrm>
                    <a:off x="6610181" y="1466562"/>
                    <a:ext cx="83921" cy="83921"/>
                  </a:xfrm>
                  <a:custGeom>
                    <a:avLst/>
                    <a:gdLst>
                      <a:gd name="connsiteX0" fmla="*/ 55148 w 83921"/>
                      <a:gd name="connsiteY0" fmla="*/ 83922 h 83921"/>
                      <a:gd name="connsiteX1" fmla="*/ 28773 w 83921"/>
                      <a:gd name="connsiteY1" fmla="*/ 83922 h 83921"/>
                      <a:gd name="connsiteX2" fmla="*/ 0 w 83921"/>
                      <a:gd name="connsiteY2" fmla="*/ 55148 h 83921"/>
                      <a:gd name="connsiteX3" fmla="*/ 0 w 83921"/>
                      <a:gd name="connsiteY3" fmla="*/ 28773 h 83921"/>
                      <a:gd name="connsiteX4" fmla="*/ 28773 w 83921"/>
                      <a:gd name="connsiteY4" fmla="*/ 0 h 83921"/>
                      <a:gd name="connsiteX5" fmla="*/ 55148 w 83921"/>
                      <a:gd name="connsiteY5" fmla="*/ 0 h 83921"/>
                      <a:gd name="connsiteX6" fmla="*/ 83922 w 83921"/>
                      <a:gd name="connsiteY6" fmla="*/ 28773 h 83921"/>
                      <a:gd name="connsiteX7" fmla="*/ 83922 w 83921"/>
                      <a:gd name="connsiteY7" fmla="*/ 55148 h 83921"/>
                      <a:gd name="connsiteX8" fmla="*/ 55148 w 83921"/>
                      <a:gd name="connsiteY8" fmla="*/ 83922 h 8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3921" h="83921">
                        <a:moveTo>
                          <a:pt x="55148" y="83922"/>
                        </a:moveTo>
                        <a:lnTo>
                          <a:pt x="28773" y="83922"/>
                        </a:lnTo>
                        <a:cubicBezTo>
                          <a:pt x="13188" y="83922"/>
                          <a:pt x="0" y="70734"/>
                          <a:pt x="0" y="55148"/>
                        </a:cubicBezTo>
                        <a:lnTo>
                          <a:pt x="0" y="28773"/>
                        </a:lnTo>
                        <a:cubicBezTo>
                          <a:pt x="0" y="13188"/>
                          <a:pt x="13188" y="0"/>
                          <a:pt x="28773" y="0"/>
                        </a:cubicBezTo>
                        <a:lnTo>
                          <a:pt x="55148" y="0"/>
                        </a:lnTo>
                        <a:cubicBezTo>
                          <a:pt x="70734" y="0"/>
                          <a:pt x="83922" y="13188"/>
                          <a:pt x="83922" y="28773"/>
                        </a:cubicBezTo>
                        <a:lnTo>
                          <a:pt x="83922" y="55148"/>
                        </a:lnTo>
                        <a:cubicBezTo>
                          <a:pt x="83922" y="70734"/>
                          <a:pt x="70734" y="83922"/>
                          <a:pt x="55148" y="83922"/>
                        </a:cubicBezTo>
                        <a:close/>
                      </a:path>
                    </a:pathLst>
                  </a:custGeom>
                  <a:noFill/>
                  <a:ln w="9441" cap="flat">
                    <a:solidFill>
                      <a:srgbClr val="FFFFFF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sp>
                <p:nvSpPr>
                  <p:cNvPr id="50" name="Vrije vorm: vorm 49">
                    <a:extLst>
                      <a:ext uri="{FF2B5EF4-FFF2-40B4-BE49-F238E27FC236}">
                        <a16:creationId xmlns:a16="http://schemas.microsoft.com/office/drawing/2014/main" id="{603AF689-CF56-4CFA-A0DA-E0564318E7CD}"/>
                      </a:ext>
                    </a:extLst>
                  </p:cNvPr>
                  <p:cNvSpPr/>
                  <p:nvPr/>
                </p:nvSpPr>
                <p:spPr>
                  <a:xfrm>
                    <a:off x="6624567" y="1501329"/>
                    <a:ext cx="55148" cy="13187"/>
                  </a:xfrm>
                  <a:custGeom>
                    <a:avLst/>
                    <a:gdLst>
                      <a:gd name="connsiteX0" fmla="*/ 0 w 55148"/>
                      <a:gd name="connsiteY0" fmla="*/ 7193 h 13187"/>
                      <a:gd name="connsiteX1" fmla="*/ 26375 w 55148"/>
                      <a:gd name="connsiteY1" fmla="*/ 0 h 13187"/>
                      <a:gd name="connsiteX2" fmla="*/ 26375 w 55148"/>
                      <a:gd name="connsiteY2" fmla="*/ 13188 h 13187"/>
                      <a:gd name="connsiteX3" fmla="*/ 55149 w 55148"/>
                      <a:gd name="connsiteY3" fmla="*/ 4796 h 13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148" h="13187">
                        <a:moveTo>
                          <a:pt x="0" y="7193"/>
                        </a:moveTo>
                        <a:lnTo>
                          <a:pt x="26375" y="0"/>
                        </a:lnTo>
                        <a:lnTo>
                          <a:pt x="26375" y="13188"/>
                        </a:lnTo>
                        <a:lnTo>
                          <a:pt x="55149" y="4796"/>
                        </a:lnTo>
                      </a:path>
                    </a:pathLst>
                  </a:custGeom>
                  <a:noFill/>
                  <a:ln w="9441" cap="rnd">
                    <a:solidFill>
                      <a:srgbClr val="FFFFFF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grpSp>
                <p:nvGrpSpPr>
                  <p:cNvPr id="51" name="Graphic 1">
                    <a:extLst>
                      <a:ext uri="{FF2B5EF4-FFF2-40B4-BE49-F238E27FC236}">
                        <a16:creationId xmlns:a16="http://schemas.microsoft.com/office/drawing/2014/main" id="{087C003E-8997-4D3A-9610-1DBFAA6D9FAB}"/>
                      </a:ext>
                    </a:extLst>
                  </p:cNvPr>
                  <p:cNvGrpSpPr/>
                  <p:nvPr/>
                </p:nvGrpSpPr>
                <p:grpSpPr>
                  <a:xfrm>
                    <a:off x="6635357" y="1447380"/>
                    <a:ext cx="33568" cy="17983"/>
                    <a:chOff x="6635357" y="1447380"/>
                    <a:chExt cx="33568" cy="17983"/>
                  </a:xfrm>
                </p:grpSpPr>
                <p:sp>
                  <p:nvSpPr>
                    <p:cNvPr id="52" name="Vrije vorm: vorm 51">
                      <a:extLst>
                        <a:ext uri="{FF2B5EF4-FFF2-40B4-BE49-F238E27FC236}">
                          <a16:creationId xmlns:a16="http://schemas.microsoft.com/office/drawing/2014/main" id="{38F1A65B-A5C0-4DE8-A064-8A6D8012BD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35357" y="1447380"/>
                      <a:ext cx="17983" cy="17983"/>
                    </a:xfrm>
                    <a:custGeom>
                      <a:avLst/>
                      <a:gdLst>
                        <a:gd name="connsiteX0" fmla="*/ 17983 w 17983"/>
                        <a:gd name="connsiteY0" fmla="*/ 17983 h 17983"/>
                        <a:gd name="connsiteX1" fmla="*/ 0 w 17983"/>
                        <a:gd name="connsiteY1" fmla="*/ 0 h 179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7983" h="17983">
                          <a:moveTo>
                            <a:pt x="17983" y="17983"/>
                          </a:moveTo>
                          <a:lnTo>
                            <a:pt x="0" y="0"/>
                          </a:lnTo>
                        </a:path>
                      </a:pathLst>
                    </a:custGeom>
                    <a:ln w="9441" cap="rnd">
                      <a:solidFill>
                        <a:srgbClr val="FFFFFF"/>
                      </a:solidFill>
                      <a:prstDash val="solid"/>
                      <a:round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  <p:sp>
                  <p:nvSpPr>
                    <p:cNvPr id="53" name="Vrije vorm: vorm 52">
                      <a:extLst>
                        <a:ext uri="{FF2B5EF4-FFF2-40B4-BE49-F238E27FC236}">
                          <a16:creationId xmlns:a16="http://schemas.microsoft.com/office/drawing/2014/main" id="{0CCE8028-B01C-4AA7-A7F1-14CCB0F129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49744" y="1447380"/>
                      <a:ext cx="19182" cy="17983"/>
                    </a:xfrm>
                    <a:custGeom>
                      <a:avLst/>
                      <a:gdLst>
                        <a:gd name="connsiteX0" fmla="*/ 0 w 19182"/>
                        <a:gd name="connsiteY0" fmla="*/ 17983 h 17983"/>
                        <a:gd name="connsiteX1" fmla="*/ 19182 w 19182"/>
                        <a:gd name="connsiteY1" fmla="*/ 0 h 179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9182" h="17983">
                          <a:moveTo>
                            <a:pt x="0" y="17983"/>
                          </a:moveTo>
                          <a:lnTo>
                            <a:pt x="19182" y="0"/>
                          </a:lnTo>
                        </a:path>
                      </a:pathLst>
                    </a:custGeom>
                    <a:ln w="9441" cap="rnd">
                      <a:solidFill>
                        <a:srgbClr val="FFFFFF"/>
                      </a:solidFill>
                      <a:prstDash val="solid"/>
                      <a:round/>
                    </a:ln>
                  </p:spPr>
                  <p:txBody>
                    <a:bodyPr rtlCol="0" anchor="ctr"/>
                    <a:lstStyle/>
                    <a:p>
                      <a:endParaRPr lang="nl-NL" dirty="0"/>
                    </a:p>
                  </p:txBody>
                </p:sp>
              </p:grpSp>
            </p:grpSp>
          </p:grpSp>
        </p:grpSp>
        <p:grpSp>
          <p:nvGrpSpPr>
            <p:cNvPr id="54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5702629" y="2745766"/>
              <a:ext cx="792459" cy="597041"/>
              <a:chOff x="5702629" y="2745766"/>
              <a:chExt cx="792459" cy="597041"/>
            </a:xfrm>
            <a:solidFill>
              <a:srgbClr val="9D9D9D"/>
            </a:solidFill>
          </p:grpSpPr>
          <p:sp>
            <p:nvSpPr>
              <p:cNvPr id="55" name="Vrije vorm: vorm 54">
                <a:extLst>
                  <a:ext uri="{FF2B5EF4-FFF2-40B4-BE49-F238E27FC236}">
                    <a16:creationId xmlns:a16="http://schemas.microsoft.com/office/drawing/2014/main" id="{B6B09668-494B-482F-97AB-FA14200DF30C}"/>
                  </a:ext>
                </a:extLst>
              </p:cNvPr>
              <p:cNvSpPr/>
              <p:nvPr/>
            </p:nvSpPr>
            <p:spPr>
              <a:xfrm>
                <a:off x="5980769" y="2966360"/>
                <a:ext cx="235000" cy="234980"/>
              </a:xfrm>
              <a:custGeom>
                <a:avLst/>
                <a:gdLst>
                  <a:gd name="connsiteX0" fmla="*/ 117490 w 235000"/>
                  <a:gd name="connsiteY0" fmla="*/ 0 h 234980"/>
                  <a:gd name="connsiteX1" fmla="*/ 0 w 235000"/>
                  <a:gd name="connsiteY1" fmla="*/ 117490 h 234980"/>
                  <a:gd name="connsiteX2" fmla="*/ 117490 w 235000"/>
                  <a:gd name="connsiteY2" fmla="*/ 234980 h 234980"/>
                  <a:gd name="connsiteX3" fmla="*/ 234980 w 235000"/>
                  <a:gd name="connsiteY3" fmla="*/ 117490 h 234980"/>
                  <a:gd name="connsiteX4" fmla="*/ 117490 w 235000"/>
                  <a:gd name="connsiteY4" fmla="*/ 0 h 234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5000" h="234980">
                    <a:moveTo>
                      <a:pt x="117490" y="0"/>
                    </a:moveTo>
                    <a:cubicBezTo>
                      <a:pt x="52751" y="0"/>
                      <a:pt x="0" y="52751"/>
                      <a:pt x="0" y="117490"/>
                    </a:cubicBezTo>
                    <a:cubicBezTo>
                      <a:pt x="0" y="182230"/>
                      <a:pt x="52751" y="234980"/>
                      <a:pt x="117490" y="234980"/>
                    </a:cubicBezTo>
                    <a:cubicBezTo>
                      <a:pt x="182230" y="234980"/>
                      <a:pt x="234980" y="182230"/>
                      <a:pt x="234980" y="117490"/>
                    </a:cubicBezTo>
                    <a:cubicBezTo>
                      <a:pt x="236179" y="52751"/>
                      <a:pt x="183428" y="0"/>
                      <a:pt x="117490" y="0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56" name="Vrije vorm: vorm 55">
                <a:extLst>
                  <a:ext uri="{FF2B5EF4-FFF2-40B4-BE49-F238E27FC236}">
                    <a16:creationId xmlns:a16="http://schemas.microsoft.com/office/drawing/2014/main" id="{E166C359-C0FB-4CF3-BD7D-EC84AA0DC027}"/>
                  </a:ext>
                </a:extLst>
              </p:cNvPr>
              <p:cNvSpPr/>
              <p:nvPr/>
            </p:nvSpPr>
            <p:spPr>
              <a:xfrm>
                <a:off x="5702629" y="2745766"/>
                <a:ext cx="792459" cy="597041"/>
              </a:xfrm>
              <a:custGeom>
                <a:avLst/>
                <a:gdLst>
                  <a:gd name="connsiteX0" fmla="*/ 724123 w 792459"/>
                  <a:gd name="connsiteY0" fmla="*/ 79126 h 597041"/>
                  <a:gd name="connsiteX1" fmla="*/ 604235 w 792459"/>
                  <a:gd name="connsiteY1" fmla="*/ 79126 h 597041"/>
                  <a:gd name="connsiteX2" fmla="*/ 586252 w 792459"/>
                  <a:gd name="connsiteY2" fmla="*/ 37165 h 597041"/>
                  <a:gd name="connsiteX3" fmla="*/ 528706 w 792459"/>
                  <a:gd name="connsiteY3" fmla="*/ 0 h 597041"/>
                  <a:gd name="connsiteX4" fmla="*/ 263753 w 792459"/>
                  <a:gd name="connsiteY4" fmla="*/ 0 h 597041"/>
                  <a:gd name="connsiteX5" fmla="*/ 206207 w 792459"/>
                  <a:gd name="connsiteY5" fmla="*/ 37165 h 597041"/>
                  <a:gd name="connsiteX6" fmla="*/ 188224 w 792459"/>
                  <a:gd name="connsiteY6" fmla="*/ 79126 h 597041"/>
                  <a:gd name="connsiteX7" fmla="*/ 68336 w 792459"/>
                  <a:gd name="connsiteY7" fmla="*/ 79126 h 597041"/>
                  <a:gd name="connsiteX8" fmla="*/ 0 w 792459"/>
                  <a:gd name="connsiteY8" fmla="*/ 147462 h 597041"/>
                  <a:gd name="connsiteX9" fmla="*/ 0 w 792459"/>
                  <a:gd name="connsiteY9" fmla="*/ 528706 h 597041"/>
                  <a:gd name="connsiteX10" fmla="*/ 68336 w 792459"/>
                  <a:gd name="connsiteY10" fmla="*/ 597042 h 597041"/>
                  <a:gd name="connsiteX11" fmla="*/ 724123 w 792459"/>
                  <a:gd name="connsiteY11" fmla="*/ 597042 h 597041"/>
                  <a:gd name="connsiteX12" fmla="*/ 792459 w 792459"/>
                  <a:gd name="connsiteY12" fmla="*/ 528706 h 597041"/>
                  <a:gd name="connsiteX13" fmla="*/ 792459 w 792459"/>
                  <a:gd name="connsiteY13" fmla="*/ 147462 h 597041"/>
                  <a:gd name="connsiteX14" fmla="*/ 724123 w 792459"/>
                  <a:gd name="connsiteY14" fmla="*/ 79126 h 597041"/>
                  <a:gd name="connsiteX15" fmla="*/ 395630 w 792459"/>
                  <a:gd name="connsiteY15" fmla="*/ 509524 h 597041"/>
                  <a:gd name="connsiteX16" fmla="*/ 225389 w 792459"/>
                  <a:gd name="connsiteY16" fmla="*/ 339283 h 597041"/>
                  <a:gd name="connsiteX17" fmla="*/ 395630 w 792459"/>
                  <a:gd name="connsiteY17" fmla="*/ 169042 h 597041"/>
                  <a:gd name="connsiteX18" fmla="*/ 565871 w 792459"/>
                  <a:gd name="connsiteY18" fmla="*/ 339283 h 597041"/>
                  <a:gd name="connsiteX19" fmla="*/ 395630 w 792459"/>
                  <a:gd name="connsiteY19" fmla="*/ 509524 h 597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92459" h="597041">
                    <a:moveTo>
                      <a:pt x="724123" y="79126"/>
                    </a:moveTo>
                    <a:lnTo>
                      <a:pt x="604235" y="79126"/>
                    </a:lnTo>
                    <a:lnTo>
                      <a:pt x="586252" y="37165"/>
                    </a:lnTo>
                    <a:cubicBezTo>
                      <a:pt x="576661" y="14387"/>
                      <a:pt x="553882" y="0"/>
                      <a:pt x="528706" y="0"/>
                    </a:cubicBezTo>
                    <a:lnTo>
                      <a:pt x="263753" y="0"/>
                    </a:lnTo>
                    <a:cubicBezTo>
                      <a:pt x="238577" y="0"/>
                      <a:pt x="216997" y="14387"/>
                      <a:pt x="206207" y="37165"/>
                    </a:cubicBezTo>
                    <a:lnTo>
                      <a:pt x="188224" y="79126"/>
                    </a:lnTo>
                    <a:lnTo>
                      <a:pt x="68336" y="79126"/>
                    </a:lnTo>
                    <a:cubicBezTo>
                      <a:pt x="29972" y="79126"/>
                      <a:pt x="0" y="110297"/>
                      <a:pt x="0" y="147462"/>
                    </a:cubicBezTo>
                    <a:lnTo>
                      <a:pt x="0" y="528706"/>
                    </a:lnTo>
                    <a:cubicBezTo>
                      <a:pt x="0" y="567070"/>
                      <a:pt x="31171" y="597042"/>
                      <a:pt x="68336" y="597042"/>
                    </a:cubicBezTo>
                    <a:lnTo>
                      <a:pt x="724123" y="597042"/>
                    </a:lnTo>
                    <a:cubicBezTo>
                      <a:pt x="762487" y="597042"/>
                      <a:pt x="792459" y="565871"/>
                      <a:pt x="792459" y="528706"/>
                    </a:cubicBezTo>
                    <a:lnTo>
                      <a:pt x="792459" y="147462"/>
                    </a:lnTo>
                    <a:cubicBezTo>
                      <a:pt x="792459" y="110297"/>
                      <a:pt x="762487" y="79126"/>
                      <a:pt x="724123" y="79126"/>
                    </a:cubicBezTo>
                    <a:close/>
                    <a:moveTo>
                      <a:pt x="395630" y="509524"/>
                    </a:moveTo>
                    <a:cubicBezTo>
                      <a:pt x="302118" y="509524"/>
                      <a:pt x="225389" y="432796"/>
                      <a:pt x="225389" y="339283"/>
                    </a:cubicBezTo>
                    <a:cubicBezTo>
                      <a:pt x="225389" y="245770"/>
                      <a:pt x="302118" y="169042"/>
                      <a:pt x="395630" y="169042"/>
                    </a:cubicBezTo>
                    <a:cubicBezTo>
                      <a:pt x="489143" y="169042"/>
                      <a:pt x="565871" y="245770"/>
                      <a:pt x="565871" y="339283"/>
                    </a:cubicBezTo>
                    <a:cubicBezTo>
                      <a:pt x="567070" y="432796"/>
                      <a:pt x="490342" y="509524"/>
                      <a:pt x="395630" y="509524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grpSp>
          <p:nvGrpSpPr>
            <p:cNvPr id="57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5199100" y="5451637"/>
              <a:ext cx="1798318" cy="133075"/>
              <a:chOff x="5199100" y="5451637"/>
              <a:chExt cx="1798318" cy="133075"/>
            </a:xfrm>
            <a:solidFill>
              <a:srgbClr val="333333"/>
            </a:solidFill>
          </p:grpSpPr>
          <p:sp>
            <p:nvSpPr>
              <p:cNvPr id="58" name="Vrije vorm: vorm 57">
                <a:extLst>
                  <a:ext uri="{FF2B5EF4-FFF2-40B4-BE49-F238E27FC236}">
                    <a16:creationId xmlns:a16="http://schemas.microsoft.com/office/drawing/2014/main" id="{F4DEB4B7-698F-45A4-9C81-2D5999FC778E}"/>
                  </a:ext>
                </a:extLst>
              </p:cNvPr>
              <p:cNvSpPr/>
              <p:nvPr/>
            </p:nvSpPr>
            <p:spPr>
              <a:xfrm>
                <a:off x="6447133" y="5451637"/>
                <a:ext cx="141467" cy="132476"/>
              </a:xfrm>
              <a:custGeom>
                <a:avLst/>
                <a:gdLst>
                  <a:gd name="connsiteX0" fmla="*/ 104303 w 141467"/>
                  <a:gd name="connsiteY0" fmla="*/ 0 h 132476"/>
                  <a:gd name="connsiteX1" fmla="*/ 110297 w 141467"/>
                  <a:gd name="connsiteY1" fmla="*/ 0 h 132476"/>
                  <a:gd name="connsiteX2" fmla="*/ 141468 w 141467"/>
                  <a:gd name="connsiteY2" fmla="*/ 38364 h 132476"/>
                  <a:gd name="connsiteX3" fmla="*/ 141468 w 141467"/>
                  <a:gd name="connsiteY3" fmla="*/ 46756 h 132476"/>
                  <a:gd name="connsiteX4" fmla="*/ 75529 w 141467"/>
                  <a:gd name="connsiteY4" fmla="*/ 130678 h 132476"/>
                  <a:gd name="connsiteX5" fmla="*/ 65938 w 141467"/>
                  <a:gd name="connsiteY5" fmla="*/ 130678 h 132476"/>
                  <a:gd name="connsiteX6" fmla="*/ 0 w 141467"/>
                  <a:gd name="connsiteY6" fmla="*/ 46756 h 132476"/>
                  <a:gd name="connsiteX7" fmla="*/ 0 w 141467"/>
                  <a:gd name="connsiteY7" fmla="*/ 38364 h 132476"/>
                  <a:gd name="connsiteX8" fmla="*/ 31171 w 141467"/>
                  <a:gd name="connsiteY8" fmla="*/ 0 h 132476"/>
                  <a:gd name="connsiteX9" fmla="*/ 37165 w 141467"/>
                  <a:gd name="connsiteY9" fmla="*/ 0 h 132476"/>
                  <a:gd name="connsiteX10" fmla="*/ 69535 w 141467"/>
                  <a:gd name="connsiteY10" fmla="*/ 16784 h 132476"/>
                  <a:gd name="connsiteX11" fmla="*/ 104303 w 141467"/>
                  <a:gd name="connsiteY11" fmla="*/ 0 h 132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467" h="132476">
                    <a:moveTo>
                      <a:pt x="104303" y="0"/>
                    </a:moveTo>
                    <a:cubicBezTo>
                      <a:pt x="106700" y="0"/>
                      <a:pt x="107899" y="0"/>
                      <a:pt x="110297" y="0"/>
                    </a:cubicBezTo>
                    <a:cubicBezTo>
                      <a:pt x="123485" y="1199"/>
                      <a:pt x="140269" y="14387"/>
                      <a:pt x="141468" y="38364"/>
                    </a:cubicBezTo>
                    <a:lnTo>
                      <a:pt x="141468" y="46756"/>
                    </a:lnTo>
                    <a:cubicBezTo>
                      <a:pt x="140269" y="69535"/>
                      <a:pt x="123485" y="97109"/>
                      <a:pt x="75529" y="130678"/>
                    </a:cubicBezTo>
                    <a:cubicBezTo>
                      <a:pt x="73132" y="133076"/>
                      <a:pt x="69535" y="133076"/>
                      <a:pt x="65938" y="130678"/>
                    </a:cubicBezTo>
                    <a:cubicBezTo>
                      <a:pt x="17983" y="95910"/>
                      <a:pt x="2398" y="69535"/>
                      <a:pt x="0" y="46756"/>
                    </a:cubicBezTo>
                    <a:lnTo>
                      <a:pt x="0" y="38364"/>
                    </a:lnTo>
                    <a:cubicBezTo>
                      <a:pt x="2398" y="14387"/>
                      <a:pt x="17983" y="1199"/>
                      <a:pt x="31171" y="0"/>
                    </a:cubicBezTo>
                    <a:cubicBezTo>
                      <a:pt x="33569" y="0"/>
                      <a:pt x="35966" y="0"/>
                      <a:pt x="37165" y="0"/>
                    </a:cubicBezTo>
                    <a:cubicBezTo>
                      <a:pt x="52751" y="0"/>
                      <a:pt x="61143" y="7193"/>
                      <a:pt x="69535" y="16784"/>
                    </a:cubicBezTo>
                    <a:cubicBezTo>
                      <a:pt x="81524" y="7193"/>
                      <a:pt x="88717" y="0"/>
                      <a:pt x="104303" y="0"/>
                    </a:cubicBezTo>
                  </a:path>
                </a:pathLst>
              </a:custGeom>
              <a:solidFill>
                <a:srgbClr val="333333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grpSp>
            <p:nvGrpSpPr>
              <p:cNvPr id="59" name="Graphic 1">
                <a:extLst>
                  <a:ext uri="{FF2B5EF4-FFF2-40B4-BE49-F238E27FC236}">
                    <a16:creationId xmlns:a16="http://schemas.microsoft.com/office/drawing/2014/main" id="{087C003E-8997-4D3A-9610-1DBFAA6D9FAB}"/>
                  </a:ext>
                </a:extLst>
              </p:cNvPr>
              <p:cNvGrpSpPr/>
              <p:nvPr/>
            </p:nvGrpSpPr>
            <p:grpSpPr>
              <a:xfrm>
                <a:off x="5616310" y="5452836"/>
                <a:ext cx="132176" cy="130677"/>
                <a:chOff x="5616310" y="5452836"/>
                <a:chExt cx="132176" cy="130677"/>
              </a:xfrm>
              <a:solidFill>
                <a:srgbClr val="333333"/>
              </a:solidFill>
            </p:grpSpPr>
            <p:sp>
              <p:nvSpPr>
                <p:cNvPr id="60" name="Vrije vorm: vorm 59">
                  <a:extLst>
                    <a:ext uri="{FF2B5EF4-FFF2-40B4-BE49-F238E27FC236}">
                      <a16:creationId xmlns:a16="http://schemas.microsoft.com/office/drawing/2014/main" id="{E69B3BC1-8E1C-442C-8774-8BFBC4C2F395}"/>
                    </a:ext>
                  </a:extLst>
                </p:cNvPr>
                <p:cNvSpPr/>
                <p:nvPr/>
              </p:nvSpPr>
              <p:spPr>
                <a:xfrm>
                  <a:off x="5616310" y="5452836"/>
                  <a:ext cx="117490" cy="117490"/>
                </a:xfrm>
                <a:custGeom>
                  <a:avLst/>
                  <a:gdLst>
                    <a:gd name="connsiteX0" fmla="*/ 58745 w 117490"/>
                    <a:gd name="connsiteY0" fmla="*/ 117490 h 117490"/>
                    <a:gd name="connsiteX1" fmla="*/ 16784 w 117490"/>
                    <a:gd name="connsiteY1" fmla="*/ 100706 h 117490"/>
                    <a:gd name="connsiteX2" fmla="*/ 0 w 117490"/>
                    <a:gd name="connsiteY2" fmla="*/ 58745 h 117490"/>
                    <a:gd name="connsiteX3" fmla="*/ 16784 w 117490"/>
                    <a:gd name="connsiteY3" fmla="*/ 16784 h 117490"/>
                    <a:gd name="connsiteX4" fmla="*/ 58745 w 117490"/>
                    <a:gd name="connsiteY4" fmla="*/ 0 h 117490"/>
                    <a:gd name="connsiteX5" fmla="*/ 100706 w 117490"/>
                    <a:gd name="connsiteY5" fmla="*/ 16784 h 117490"/>
                    <a:gd name="connsiteX6" fmla="*/ 117490 w 117490"/>
                    <a:gd name="connsiteY6" fmla="*/ 58745 h 117490"/>
                    <a:gd name="connsiteX7" fmla="*/ 100706 w 117490"/>
                    <a:gd name="connsiteY7" fmla="*/ 100706 h 117490"/>
                    <a:gd name="connsiteX8" fmla="*/ 58745 w 117490"/>
                    <a:gd name="connsiteY8" fmla="*/ 117490 h 117490"/>
                    <a:gd name="connsiteX9" fmla="*/ 58745 w 117490"/>
                    <a:gd name="connsiteY9" fmla="*/ 16784 h 117490"/>
                    <a:gd name="connsiteX10" fmla="*/ 29972 w 117490"/>
                    <a:gd name="connsiteY10" fmla="*/ 28773 h 117490"/>
                    <a:gd name="connsiteX11" fmla="*/ 17983 w 117490"/>
                    <a:gd name="connsiteY11" fmla="*/ 57546 h 117490"/>
                    <a:gd name="connsiteX12" fmla="*/ 29972 w 117490"/>
                    <a:gd name="connsiteY12" fmla="*/ 86319 h 117490"/>
                    <a:gd name="connsiteX13" fmla="*/ 58745 w 117490"/>
                    <a:gd name="connsiteY13" fmla="*/ 98308 h 117490"/>
                    <a:gd name="connsiteX14" fmla="*/ 87518 w 117490"/>
                    <a:gd name="connsiteY14" fmla="*/ 86319 h 117490"/>
                    <a:gd name="connsiteX15" fmla="*/ 99507 w 117490"/>
                    <a:gd name="connsiteY15" fmla="*/ 57546 h 117490"/>
                    <a:gd name="connsiteX16" fmla="*/ 87518 w 117490"/>
                    <a:gd name="connsiteY16" fmla="*/ 28773 h 117490"/>
                    <a:gd name="connsiteX17" fmla="*/ 58745 w 117490"/>
                    <a:gd name="connsiteY17" fmla="*/ 16784 h 117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7490" h="117490">
                      <a:moveTo>
                        <a:pt x="58745" y="117490"/>
                      </a:moveTo>
                      <a:cubicBezTo>
                        <a:pt x="43160" y="117490"/>
                        <a:pt x="28773" y="111496"/>
                        <a:pt x="16784" y="100706"/>
                      </a:cubicBezTo>
                      <a:cubicBezTo>
                        <a:pt x="5994" y="89916"/>
                        <a:pt x="0" y="74331"/>
                        <a:pt x="0" y="58745"/>
                      </a:cubicBezTo>
                      <a:cubicBezTo>
                        <a:pt x="0" y="43160"/>
                        <a:pt x="5994" y="28773"/>
                        <a:pt x="16784" y="16784"/>
                      </a:cubicBezTo>
                      <a:cubicBezTo>
                        <a:pt x="27574" y="5994"/>
                        <a:pt x="43160" y="0"/>
                        <a:pt x="58745" y="0"/>
                      </a:cubicBezTo>
                      <a:cubicBezTo>
                        <a:pt x="74330" y="0"/>
                        <a:pt x="88717" y="5994"/>
                        <a:pt x="100706" y="16784"/>
                      </a:cubicBezTo>
                      <a:cubicBezTo>
                        <a:pt x="111496" y="27574"/>
                        <a:pt x="117490" y="43160"/>
                        <a:pt x="117490" y="58745"/>
                      </a:cubicBezTo>
                      <a:cubicBezTo>
                        <a:pt x="117490" y="74331"/>
                        <a:pt x="111496" y="88717"/>
                        <a:pt x="100706" y="100706"/>
                      </a:cubicBezTo>
                      <a:cubicBezTo>
                        <a:pt x="89916" y="111496"/>
                        <a:pt x="74330" y="117490"/>
                        <a:pt x="58745" y="117490"/>
                      </a:cubicBezTo>
                      <a:close/>
                      <a:moveTo>
                        <a:pt x="58745" y="16784"/>
                      </a:moveTo>
                      <a:cubicBezTo>
                        <a:pt x="47955" y="16784"/>
                        <a:pt x="37165" y="21580"/>
                        <a:pt x="29972" y="28773"/>
                      </a:cubicBezTo>
                      <a:cubicBezTo>
                        <a:pt x="21580" y="37165"/>
                        <a:pt x="17983" y="46756"/>
                        <a:pt x="17983" y="57546"/>
                      </a:cubicBezTo>
                      <a:cubicBezTo>
                        <a:pt x="17983" y="68336"/>
                        <a:pt x="22779" y="79126"/>
                        <a:pt x="29972" y="86319"/>
                      </a:cubicBezTo>
                      <a:cubicBezTo>
                        <a:pt x="38364" y="94711"/>
                        <a:pt x="47955" y="98308"/>
                        <a:pt x="58745" y="98308"/>
                      </a:cubicBezTo>
                      <a:cubicBezTo>
                        <a:pt x="69535" y="98308"/>
                        <a:pt x="80325" y="93512"/>
                        <a:pt x="87518" y="86319"/>
                      </a:cubicBezTo>
                      <a:cubicBezTo>
                        <a:pt x="95910" y="77927"/>
                        <a:pt x="99507" y="68336"/>
                        <a:pt x="99507" y="57546"/>
                      </a:cubicBezTo>
                      <a:cubicBezTo>
                        <a:pt x="99507" y="46756"/>
                        <a:pt x="94711" y="35966"/>
                        <a:pt x="87518" y="28773"/>
                      </a:cubicBezTo>
                      <a:cubicBezTo>
                        <a:pt x="80325" y="21580"/>
                        <a:pt x="69535" y="16784"/>
                        <a:pt x="58745" y="16784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119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61" name="Vrije vorm: vorm 60">
                  <a:extLst>
                    <a:ext uri="{FF2B5EF4-FFF2-40B4-BE49-F238E27FC236}">
                      <a16:creationId xmlns:a16="http://schemas.microsoft.com/office/drawing/2014/main" id="{FD33CF2F-3B19-4783-B51F-543705781E1B}"/>
                    </a:ext>
                  </a:extLst>
                </p:cNvPr>
                <p:cNvSpPr/>
                <p:nvPr/>
              </p:nvSpPr>
              <p:spPr>
                <a:xfrm>
                  <a:off x="5702329" y="5537656"/>
                  <a:ext cx="46156" cy="45857"/>
                </a:xfrm>
                <a:custGeom>
                  <a:avLst/>
                  <a:gdLst>
                    <a:gd name="connsiteX0" fmla="*/ 37465 w 46156"/>
                    <a:gd name="connsiteY0" fmla="*/ 45857 h 45857"/>
                    <a:gd name="connsiteX1" fmla="*/ 31471 w 46156"/>
                    <a:gd name="connsiteY1" fmla="*/ 43460 h 45857"/>
                    <a:gd name="connsiteX2" fmla="*/ 2697 w 46156"/>
                    <a:gd name="connsiteY2" fmla="*/ 14686 h 45857"/>
                    <a:gd name="connsiteX3" fmla="*/ 2697 w 46156"/>
                    <a:gd name="connsiteY3" fmla="*/ 2697 h 45857"/>
                    <a:gd name="connsiteX4" fmla="*/ 14686 w 46156"/>
                    <a:gd name="connsiteY4" fmla="*/ 2697 h 45857"/>
                    <a:gd name="connsiteX5" fmla="*/ 43459 w 46156"/>
                    <a:gd name="connsiteY5" fmla="*/ 31471 h 45857"/>
                    <a:gd name="connsiteX6" fmla="*/ 43459 w 46156"/>
                    <a:gd name="connsiteY6" fmla="*/ 43460 h 45857"/>
                    <a:gd name="connsiteX7" fmla="*/ 37465 w 46156"/>
                    <a:gd name="connsiteY7" fmla="*/ 45857 h 45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6156" h="45857">
                      <a:moveTo>
                        <a:pt x="37465" y="45857"/>
                      </a:moveTo>
                      <a:cubicBezTo>
                        <a:pt x="35067" y="45857"/>
                        <a:pt x="32669" y="44658"/>
                        <a:pt x="31471" y="43460"/>
                      </a:cubicBezTo>
                      <a:lnTo>
                        <a:pt x="2697" y="14686"/>
                      </a:lnTo>
                      <a:cubicBezTo>
                        <a:pt x="-899" y="11090"/>
                        <a:pt x="-899" y="5095"/>
                        <a:pt x="2697" y="2697"/>
                      </a:cubicBezTo>
                      <a:cubicBezTo>
                        <a:pt x="6294" y="-899"/>
                        <a:pt x="12288" y="-899"/>
                        <a:pt x="14686" y="2697"/>
                      </a:cubicBezTo>
                      <a:lnTo>
                        <a:pt x="43459" y="31471"/>
                      </a:lnTo>
                      <a:cubicBezTo>
                        <a:pt x="47056" y="35067"/>
                        <a:pt x="47056" y="41062"/>
                        <a:pt x="43459" y="43460"/>
                      </a:cubicBezTo>
                      <a:cubicBezTo>
                        <a:pt x="42260" y="45857"/>
                        <a:pt x="39863" y="45857"/>
                        <a:pt x="37465" y="45857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119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</p:grpSp>
          <p:sp>
            <p:nvSpPr>
              <p:cNvPr id="62" name="Vrije vorm: vorm 61">
                <a:extLst>
                  <a:ext uri="{FF2B5EF4-FFF2-40B4-BE49-F238E27FC236}">
                    <a16:creationId xmlns:a16="http://schemas.microsoft.com/office/drawing/2014/main" id="{967A9929-F56D-4695-BFBA-C04C8C51E42D}"/>
                  </a:ext>
                </a:extLst>
              </p:cNvPr>
              <p:cNvSpPr/>
              <p:nvPr/>
            </p:nvSpPr>
            <p:spPr>
              <a:xfrm>
                <a:off x="6033520" y="5451637"/>
                <a:ext cx="131876" cy="131876"/>
              </a:xfrm>
              <a:custGeom>
                <a:avLst/>
                <a:gdLst>
                  <a:gd name="connsiteX0" fmla="*/ 99507 w 131876"/>
                  <a:gd name="connsiteY0" fmla="*/ 0 h 131876"/>
                  <a:gd name="connsiteX1" fmla="*/ 32370 w 131876"/>
                  <a:gd name="connsiteY1" fmla="*/ 0 h 131876"/>
                  <a:gd name="connsiteX2" fmla="*/ 0 w 131876"/>
                  <a:gd name="connsiteY2" fmla="*/ 32370 h 131876"/>
                  <a:gd name="connsiteX3" fmla="*/ 0 w 131876"/>
                  <a:gd name="connsiteY3" fmla="*/ 99507 h 131876"/>
                  <a:gd name="connsiteX4" fmla="*/ 32370 w 131876"/>
                  <a:gd name="connsiteY4" fmla="*/ 131877 h 131876"/>
                  <a:gd name="connsiteX5" fmla="*/ 99507 w 131876"/>
                  <a:gd name="connsiteY5" fmla="*/ 131877 h 131876"/>
                  <a:gd name="connsiteX6" fmla="*/ 131877 w 131876"/>
                  <a:gd name="connsiteY6" fmla="*/ 99507 h 131876"/>
                  <a:gd name="connsiteX7" fmla="*/ 131877 w 131876"/>
                  <a:gd name="connsiteY7" fmla="*/ 32370 h 131876"/>
                  <a:gd name="connsiteX8" fmla="*/ 99507 w 131876"/>
                  <a:gd name="connsiteY8" fmla="*/ 0 h 131876"/>
                  <a:gd name="connsiteX9" fmla="*/ 100706 w 131876"/>
                  <a:gd name="connsiteY9" fmla="*/ 71933 h 131876"/>
                  <a:gd name="connsiteX10" fmla="*/ 70734 w 131876"/>
                  <a:gd name="connsiteY10" fmla="*/ 71933 h 131876"/>
                  <a:gd name="connsiteX11" fmla="*/ 70734 w 131876"/>
                  <a:gd name="connsiteY11" fmla="*/ 101905 h 131876"/>
                  <a:gd name="connsiteX12" fmla="*/ 65938 w 131876"/>
                  <a:gd name="connsiteY12" fmla="*/ 106700 h 131876"/>
                  <a:gd name="connsiteX13" fmla="*/ 61143 w 131876"/>
                  <a:gd name="connsiteY13" fmla="*/ 101905 h 131876"/>
                  <a:gd name="connsiteX14" fmla="*/ 61143 w 131876"/>
                  <a:gd name="connsiteY14" fmla="*/ 71933 h 131876"/>
                  <a:gd name="connsiteX15" fmla="*/ 31171 w 131876"/>
                  <a:gd name="connsiteY15" fmla="*/ 71933 h 131876"/>
                  <a:gd name="connsiteX16" fmla="*/ 26375 w 131876"/>
                  <a:gd name="connsiteY16" fmla="*/ 67137 h 131876"/>
                  <a:gd name="connsiteX17" fmla="*/ 31171 w 131876"/>
                  <a:gd name="connsiteY17" fmla="*/ 62342 h 131876"/>
                  <a:gd name="connsiteX18" fmla="*/ 61143 w 131876"/>
                  <a:gd name="connsiteY18" fmla="*/ 62342 h 131876"/>
                  <a:gd name="connsiteX19" fmla="*/ 61143 w 131876"/>
                  <a:gd name="connsiteY19" fmla="*/ 31171 h 131876"/>
                  <a:gd name="connsiteX20" fmla="*/ 65938 w 131876"/>
                  <a:gd name="connsiteY20" fmla="*/ 26375 h 131876"/>
                  <a:gd name="connsiteX21" fmla="*/ 70734 w 131876"/>
                  <a:gd name="connsiteY21" fmla="*/ 31171 h 131876"/>
                  <a:gd name="connsiteX22" fmla="*/ 70734 w 131876"/>
                  <a:gd name="connsiteY22" fmla="*/ 61143 h 131876"/>
                  <a:gd name="connsiteX23" fmla="*/ 100706 w 131876"/>
                  <a:gd name="connsiteY23" fmla="*/ 61143 h 131876"/>
                  <a:gd name="connsiteX24" fmla="*/ 105501 w 131876"/>
                  <a:gd name="connsiteY24" fmla="*/ 65938 h 131876"/>
                  <a:gd name="connsiteX25" fmla="*/ 100706 w 131876"/>
                  <a:gd name="connsiteY25" fmla="*/ 71933 h 131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31876" h="131876">
                    <a:moveTo>
                      <a:pt x="99507" y="0"/>
                    </a:moveTo>
                    <a:lnTo>
                      <a:pt x="32370" y="0"/>
                    </a:lnTo>
                    <a:cubicBezTo>
                      <a:pt x="14387" y="0"/>
                      <a:pt x="0" y="14387"/>
                      <a:pt x="0" y="32370"/>
                    </a:cubicBezTo>
                    <a:lnTo>
                      <a:pt x="0" y="99507"/>
                    </a:lnTo>
                    <a:cubicBezTo>
                      <a:pt x="0" y="117490"/>
                      <a:pt x="14387" y="131877"/>
                      <a:pt x="32370" y="131877"/>
                    </a:cubicBezTo>
                    <a:lnTo>
                      <a:pt x="99507" y="131877"/>
                    </a:lnTo>
                    <a:cubicBezTo>
                      <a:pt x="117490" y="131877"/>
                      <a:pt x="131877" y="117490"/>
                      <a:pt x="131877" y="99507"/>
                    </a:cubicBezTo>
                    <a:lnTo>
                      <a:pt x="131877" y="32370"/>
                    </a:lnTo>
                    <a:cubicBezTo>
                      <a:pt x="131877" y="14387"/>
                      <a:pt x="117490" y="0"/>
                      <a:pt x="99507" y="0"/>
                    </a:cubicBezTo>
                    <a:close/>
                    <a:moveTo>
                      <a:pt x="100706" y="71933"/>
                    </a:moveTo>
                    <a:lnTo>
                      <a:pt x="70734" y="71933"/>
                    </a:lnTo>
                    <a:lnTo>
                      <a:pt x="70734" y="101905"/>
                    </a:lnTo>
                    <a:cubicBezTo>
                      <a:pt x="70734" y="104303"/>
                      <a:pt x="68336" y="106700"/>
                      <a:pt x="65938" y="106700"/>
                    </a:cubicBezTo>
                    <a:cubicBezTo>
                      <a:pt x="63541" y="106700"/>
                      <a:pt x="61143" y="104303"/>
                      <a:pt x="61143" y="101905"/>
                    </a:cubicBezTo>
                    <a:lnTo>
                      <a:pt x="61143" y="71933"/>
                    </a:lnTo>
                    <a:lnTo>
                      <a:pt x="31171" y="71933"/>
                    </a:lnTo>
                    <a:cubicBezTo>
                      <a:pt x="28773" y="71933"/>
                      <a:pt x="26375" y="69535"/>
                      <a:pt x="26375" y="67137"/>
                    </a:cubicBezTo>
                    <a:cubicBezTo>
                      <a:pt x="26375" y="64739"/>
                      <a:pt x="28773" y="62342"/>
                      <a:pt x="31171" y="62342"/>
                    </a:cubicBezTo>
                    <a:lnTo>
                      <a:pt x="61143" y="62342"/>
                    </a:lnTo>
                    <a:lnTo>
                      <a:pt x="61143" y="31171"/>
                    </a:lnTo>
                    <a:cubicBezTo>
                      <a:pt x="61143" y="28773"/>
                      <a:pt x="63541" y="26375"/>
                      <a:pt x="65938" y="26375"/>
                    </a:cubicBezTo>
                    <a:cubicBezTo>
                      <a:pt x="68336" y="26375"/>
                      <a:pt x="70734" y="28773"/>
                      <a:pt x="70734" y="31171"/>
                    </a:cubicBezTo>
                    <a:lnTo>
                      <a:pt x="70734" y="61143"/>
                    </a:lnTo>
                    <a:lnTo>
                      <a:pt x="100706" y="61143"/>
                    </a:lnTo>
                    <a:cubicBezTo>
                      <a:pt x="103104" y="61143"/>
                      <a:pt x="105501" y="63541"/>
                      <a:pt x="105501" y="65938"/>
                    </a:cubicBezTo>
                    <a:cubicBezTo>
                      <a:pt x="105501" y="68336"/>
                      <a:pt x="103104" y="71933"/>
                      <a:pt x="100706" y="71933"/>
                    </a:cubicBezTo>
                    <a:close/>
                  </a:path>
                </a:pathLst>
              </a:custGeom>
              <a:solidFill>
                <a:srgbClr val="333333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63" name="Vrije vorm: vorm 62">
                <a:extLst>
                  <a:ext uri="{FF2B5EF4-FFF2-40B4-BE49-F238E27FC236}">
                    <a16:creationId xmlns:a16="http://schemas.microsoft.com/office/drawing/2014/main" id="{30D1A90D-C1E1-44A3-BCDD-185FF86A2902}"/>
                  </a:ext>
                </a:extLst>
              </p:cNvPr>
              <p:cNvSpPr/>
              <p:nvPr/>
            </p:nvSpPr>
            <p:spPr>
              <a:xfrm>
                <a:off x="5199100" y="5452536"/>
                <a:ext cx="139070" cy="132176"/>
              </a:xfrm>
              <a:custGeom>
                <a:avLst/>
                <a:gdLst>
                  <a:gd name="connsiteX0" fmla="*/ 135473 w 139070"/>
                  <a:gd name="connsiteY0" fmla="*/ 61443 h 132176"/>
                  <a:gd name="connsiteX1" fmla="*/ 75529 w 139070"/>
                  <a:gd name="connsiteY1" fmla="*/ 2698 h 132176"/>
                  <a:gd name="connsiteX2" fmla="*/ 62342 w 139070"/>
                  <a:gd name="connsiteY2" fmla="*/ 2698 h 132176"/>
                  <a:gd name="connsiteX3" fmla="*/ 2398 w 139070"/>
                  <a:gd name="connsiteY3" fmla="*/ 61443 h 132176"/>
                  <a:gd name="connsiteX4" fmla="*/ 0 w 139070"/>
                  <a:gd name="connsiteY4" fmla="*/ 67437 h 132176"/>
                  <a:gd name="connsiteX5" fmla="*/ 0 w 139070"/>
                  <a:gd name="connsiteY5" fmla="*/ 122586 h 132176"/>
                  <a:gd name="connsiteX6" fmla="*/ 9591 w 139070"/>
                  <a:gd name="connsiteY6" fmla="*/ 132176 h 132176"/>
                  <a:gd name="connsiteX7" fmla="*/ 44359 w 139070"/>
                  <a:gd name="connsiteY7" fmla="*/ 132176 h 132176"/>
                  <a:gd name="connsiteX8" fmla="*/ 44359 w 139070"/>
                  <a:gd name="connsiteY8" fmla="*/ 95011 h 132176"/>
                  <a:gd name="connsiteX9" fmla="*/ 69535 w 139070"/>
                  <a:gd name="connsiteY9" fmla="*/ 69835 h 132176"/>
                  <a:gd name="connsiteX10" fmla="*/ 94711 w 139070"/>
                  <a:gd name="connsiteY10" fmla="*/ 95011 h 132176"/>
                  <a:gd name="connsiteX11" fmla="*/ 94711 w 139070"/>
                  <a:gd name="connsiteY11" fmla="*/ 132176 h 132176"/>
                  <a:gd name="connsiteX12" fmla="*/ 129479 w 139070"/>
                  <a:gd name="connsiteY12" fmla="*/ 132176 h 132176"/>
                  <a:gd name="connsiteX13" fmla="*/ 139070 w 139070"/>
                  <a:gd name="connsiteY13" fmla="*/ 122586 h 132176"/>
                  <a:gd name="connsiteX14" fmla="*/ 139070 w 139070"/>
                  <a:gd name="connsiteY14" fmla="*/ 67437 h 132176"/>
                  <a:gd name="connsiteX15" fmla="*/ 135473 w 139070"/>
                  <a:gd name="connsiteY15" fmla="*/ 61443 h 132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9070" h="132176">
                    <a:moveTo>
                      <a:pt x="135473" y="61443"/>
                    </a:moveTo>
                    <a:lnTo>
                      <a:pt x="75529" y="2698"/>
                    </a:lnTo>
                    <a:cubicBezTo>
                      <a:pt x="71933" y="-899"/>
                      <a:pt x="65938" y="-899"/>
                      <a:pt x="62342" y="2698"/>
                    </a:cubicBezTo>
                    <a:lnTo>
                      <a:pt x="2398" y="61443"/>
                    </a:lnTo>
                    <a:cubicBezTo>
                      <a:pt x="1199" y="62642"/>
                      <a:pt x="0" y="65039"/>
                      <a:pt x="0" y="67437"/>
                    </a:cubicBezTo>
                    <a:lnTo>
                      <a:pt x="0" y="122586"/>
                    </a:lnTo>
                    <a:cubicBezTo>
                      <a:pt x="0" y="127381"/>
                      <a:pt x="3597" y="132176"/>
                      <a:pt x="9591" y="132176"/>
                    </a:cubicBezTo>
                    <a:lnTo>
                      <a:pt x="44359" y="132176"/>
                    </a:lnTo>
                    <a:lnTo>
                      <a:pt x="44359" y="95011"/>
                    </a:lnTo>
                    <a:cubicBezTo>
                      <a:pt x="44359" y="81823"/>
                      <a:pt x="55148" y="69835"/>
                      <a:pt x="69535" y="69835"/>
                    </a:cubicBezTo>
                    <a:cubicBezTo>
                      <a:pt x="82723" y="69835"/>
                      <a:pt x="94711" y="80625"/>
                      <a:pt x="94711" y="95011"/>
                    </a:cubicBezTo>
                    <a:lnTo>
                      <a:pt x="94711" y="132176"/>
                    </a:lnTo>
                    <a:lnTo>
                      <a:pt x="129479" y="132176"/>
                    </a:lnTo>
                    <a:cubicBezTo>
                      <a:pt x="134274" y="132176"/>
                      <a:pt x="139070" y="128580"/>
                      <a:pt x="139070" y="122586"/>
                    </a:cubicBezTo>
                    <a:lnTo>
                      <a:pt x="139070" y="67437"/>
                    </a:lnTo>
                    <a:cubicBezTo>
                      <a:pt x="137871" y="65039"/>
                      <a:pt x="136672" y="62642"/>
                      <a:pt x="135473" y="61443"/>
                    </a:cubicBezTo>
                    <a:close/>
                  </a:path>
                </a:pathLst>
              </a:custGeom>
              <a:solidFill>
                <a:srgbClr val="333333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64" name="Vrije vorm: vorm 63">
                <a:extLst>
                  <a:ext uri="{FF2B5EF4-FFF2-40B4-BE49-F238E27FC236}">
                    <a16:creationId xmlns:a16="http://schemas.microsoft.com/office/drawing/2014/main" id="{638BEEE5-C005-4064-BCD9-995587FC3510}"/>
                  </a:ext>
                </a:extLst>
              </p:cNvPr>
              <p:cNvSpPr/>
              <p:nvPr/>
            </p:nvSpPr>
            <p:spPr>
              <a:xfrm>
                <a:off x="6865542" y="5451637"/>
                <a:ext cx="131876" cy="131876"/>
              </a:xfrm>
              <a:custGeom>
                <a:avLst/>
                <a:gdLst>
                  <a:gd name="connsiteX0" fmla="*/ 131877 w 131876"/>
                  <a:gd name="connsiteY0" fmla="*/ 65938 h 131876"/>
                  <a:gd name="connsiteX1" fmla="*/ 65938 w 131876"/>
                  <a:gd name="connsiteY1" fmla="*/ 131877 h 131876"/>
                  <a:gd name="connsiteX2" fmla="*/ 0 w 131876"/>
                  <a:gd name="connsiteY2" fmla="*/ 65938 h 131876"/>
                  <a:gd name="connsiteX3" fmla="*/ 65938 w 131876"/>
                  <a:gd name="connsiteY3" fmla="*/ 0 h 131876"/>
                  <a:gd name="connsiteX4" fmla="*/ 131877 w 131876"/>
                  <a:gd name="connsiteY4" fmla="*/ 65938 h 131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876" h="131876">
                    <a:moveTo>
                      <a:pt x="131877" y="65938"/>
                    </a:moveTo>
                    <a:cubicBezTo>
                      <a:pt x="131877" y="102355"/>
                      <a:pt x="102355" y="131877"/>
                      <a:pt x="65938" y="131877"/>
                    </a:cubicBezTo>
                    <a:cubicBezTo>
                      <a:pt x="29522" y="131877"/>
                      <a:pt x="0" y="102355"/>
                      <a:pt x="0" y="65938"/>
                    </a:cubicBezTo>
                    <a:cubicBezTo>
                      <a:pt x="0" y="29522"/>
                      <a:pt x="29522" y="0"/>
                      <a:pt x="65938" y="0"/>
                    </a:cubicBezTo>
                    <a:cubicBezTo>
                      <a:pt x="102355" y="0"/>
                      <a:pt x="131877" y="29522"/>
                      <a:pt x="131877" y="65938"/>
                    </a:cubicBezTo>
                    <a:close/>
                  </a:path>
                </a:pathLst>
              </a:custGeom>
              <a:solidFill>
                <a:srgbClr val="333333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grpSp>
          <p:nvGrpSpPr>
            <p:cNvPr id="65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5199100" y="4195211"/>
              <a:ext cx="1798319" cy="117490"/>
              <a:chOff x="5199100" y="4195211"/>
              <a:chExt cx="1798319" cy="117490"/>
            </a:xfrm>
            <a:noFill/>
          </p:grpSpPr>
          <p:sp>
            <p:nvSpPr>
              <p:cNvPr id="66" name="Vrije vorm: vorm 65">
                <a:extLst>
                  <a:ext uri="{FF2B5EF4-FFF2-40B4-BE49-F238E27FC236}">
                    <a16:creationId xmlns:a16="http://schemas.microsoft.com/office/drawing/2014/main" id="{50AD318F-E73B-4DCD-BFD3-E5797676DD15}"/>
                  </a:ext>
                </a:extLst>
              </p:cNvPr>
              <p:cNvSpPr/>
              <p:nvPr/>
            </p:nvSpPr>
            <p:spPr>
              <a:xfrm>
                <a:off x="5424489" y="4195211"/>
                <a:ext cx="117490" cy="117490"/>
              </a:xfrm>
              <a:custGeom>
                <a:avLst/>
                <a:gdLst>
                  <a:gd name="connsiteX0" fmla="*/ 107899 w 117490"/>
                  <a:gd name="connsiteY0" fmla="*/ 89916 h 117490"/>
                  <a:gd name="connsiteX1" fmla="*/ 117490 w 117490"/>
                  <a:gd name="connsiteY1" fmla="*/ 58745 h 117490"/>
                  <a:gd name="connsiteX2" fmla="*/ 58745 w 117490"/>
                  <a:gd name="connsiteY2" fmla="*/ 0 h 117490"/>
                  <a:gd name="connsiteX3" fmla="*/ 0 w 117490"/>
                  <a:gd name="connsiteY3" fmla="*/ 58745 h 117490"/>
                  <a:gd name="connsiteX4" fmla="*/ 58745 w 117490"/>
                  <a:gd name="connsiteY4" fmla="*/ 117490 h 117490"/>
                  <a:gd name="connsiteX5" fmla="*/ 95910 w 117490"/>
                  <a:gd name="connsiteY5" fmla="*/ 103104 h 117490"/>
                  <a:gd name="connsiteX6" fmla="*/ 117490 w 117490"/>
                  <a:gd name="connsiteY6" fmla="*/ 109098 h 117490"/>
                  <a:gd name="connsiteX7" fmla="*/ 107899 w 117490"/>
                  <a:gd name="connsiteY7" fmla="*/ 89916 h 117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7490" h="117490">
                    <a:moveTo>
                      <a:pt x="107899" y="89916"/>
                    </a:moveTo>
                    <a:cubicBezTo>
                      <a:pt x="113894" y="80325"/>
                      <a:pt x="117490" y="70734"/>
                      <a:pt x="117490" y="58745"/>
                    </a:cubicBezTo>
                    <a:cubicBezTo>
                      <a:pt x="117490" y="26375"/>
                      <a:pt x="91115" y="0"/>
                      <a:pt x="58745" y="0"/>
                    </a:cubicBezTo>
                    <a:cubicBezTo>
                      <a:pt x="26375" y="0"/>
                      <a:pt x="0" y="26375"/>
                      <a:pt x="0" y="58745"/>
                    </a:cubicBezTo>
                    <a:cubicBezTo>
                      <a:pt x="0" y="91115"/>
                      <a:pt x="26375" y="117490"/>
                      <a:pt x="58745" y="117490"/>
                    </a:cubicBezTo>
                    <a:cubicBezTo>
                      <a:pt x="73132" y="117490"/>
                      <a:pt x="86319" y="112695"/>
                      <a:pt x="95910" y="103104"/>
                    </a:cubicBezTo>
                    <a:lnTo>
                      <a:pt x="117490" y="109098"/>
                    </a:lnTo>
                    <a:lnTo>
                      <a:pt x="107899" y="89916"/>
                    </a:lnTo>
                    <a:close/>
                  </a:path>
                </a:pathLst>
              </a:custGeom>
              <a:noFill/>
              <a:ln w="14160" cap="flat">
                <a:solidFill>
                  <a:srgbClr val="333333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grpSp>
            <p:nvGrpSpPr>
              <p:cNvPr id="67" name="Graphic 1">
                <a:extLst>
                  <a:ext uri="{FF2B5EF4-FFF2-40B4-BE49-F238E27FC236}">
                    <a16:creationId xmlns:a16="http://schemas.microsoft.com/office/drawing/2014/main" id="{087C003E-8997-4D3A-9610-1DBFAA6D9FAB}"/>
                  </a:ext>
                </a:extLst>
              </p:cNvPr>
              <p:cNvGrpSpPr/>
              <p:nvPr/>
            </p:nvGrpSpPr>
            <p:grpSpPr>
              <a:xfrm>
                <a:off x="5199100" y="4195211"/>
                <a:ext cx="565871" cy="117490"/>
                <a:chOff x="5199100" y="4195211"/>
                <a:chExt cx="565871" cy="117490"/>
              </a:xfrm>
              <a:noFill/>
            </p:grpSpPr>
            <p:sp>
              <p:nvSpPr>
                <p:cNvPr id="68" name="Vrije vorm: vorm 67">
                  <a:extLst>
                    <a:ext uri="{FF2B5EF4-FFF2-40B4-BE49-F238E27FC236}">
                      <a16:creationId xmlns:a16="http://schemas.microsoft.com/office/drawing/2014/main" id="{A22EBA0C-ED9E-433D-9F2F-DAFCCFC770C7}"/>
                    </a:ext>
                  </a:extLst>
                </p:cNvPr>
                <p:cNvSpPr/>
                <p:nvPr/>
              </p:nvSpPr>
              <p:spPr>
                <a:xfrm>
                  <a:off x="5199100" y="4195211"/>
                  <a:ext cx="125882" cy="115991"/>
                </a:xfrm>
                <a:custGeom>
                  <a:avLst/>
                  <a:gdLst>
                    <a:gd name="connsiteX0" fmla="*/ 92314 w 125882"/>
                    <a:gd name="connsiteY0" fmla="*/ 0 h 115991"/>
                    <a:gd name="connsiteX1" fmla="*/ 98308 w 125882"/>
                    <a:gd name="connsiteY1" fmla="*/ 0 h 115991"/>
                    <a:gd name="connsiteX2" fmla="*/ 125882 w 125882"/>
                    <a:gd name="connsiteY2" fmla="*/ 33568 h 115991"/>
                    <a:gd name="connsiteX3" fmla="*/ 125882 w 125882"/>
                    <a:gd name="connsiteY3" fmla="*/ 40762 h 115991"/>
                    <a:gd name="connsiteX4" fmla="*/ 67137 w 125882"/>
                    <a:gd name="connsiteY4" fmla="*/ 115092 h 115991"/>
                    <a:gd name="connsiteX5" fmla="*/ 58745 w 125882"/>
                    <a:gd name="connsiteY5" fmla="*/ 115092 h 115991"/>
                    <a:gd name="connsiteX6" fmla="*/ 0 w 125882"/>
                    <a:gd name="connsiteY6" fmla="*/ 40762 h 115991"/>
                    <a:gd name="connsiteX7" fmla="*/ 0 w 125882"/>
                    <a:gd name="connsiteY7" fmla="*/ 33568 h 115991"/>
                    <a:gd name="connsiteX8" fmla="*/ 27574 w 125882"/>
                    <a:gd name="connsiteY8" fmla="*/ 0 h 115991"/>
                    <a:gd name="connsiteX9" fmla="*/ 33569 w 125882"/>
                    <a:gd name="connsiteY9" fmla="*/ 0 h 115991"/>
                    <a:gd name="connsiteX10" fmla="*/ 62342 w 125882"/>
                    <a:gd name="connsiteY10" fmla="*/ 15585 h 115991"/>
                    <a:gd name="connsiteX11" fmla="*/ 92314 w 125882"/>
                    <a:gd name="connsiteY11" fmla="*/ 0 h 1159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25882" h="115991">
                      <a:moveTo>
                        <a:pt x="92314" y="0"/>
                      </a:moveTo>
                      <a:cubicBezTo>
                        <a:pt x="93513" y="0"/>
                        <a:pt x="95910" y="0"/>
                        <a:pt x="98308" y="0"/>
                      </a:cubicBezTo>
                      <a:cubicBezTo>
                        <a:pt x="110297" y="1199"/>
                        <a:pt x="124683" y="11989"/>
                        <a:pt x="125882" y="33568"/>
                      </a:cubicBezTo>
                      <a:lnTo>
                        <a:pt x="125882" y="40762"/>
                      </a:lnTo>
                      <a:cubicBezTo>
                        <a:pt x="124683" y="61143"/>
                        <a:pt x="110297" y="85121"/>
                        <a:pt x="67137" y="115092"/>
                      </a:cubicBezTo>
                      <a:cubicBezTo>
                        <a:pt x="64739" y="116291"/>
                        <a:pt x="61143" y="116291"/>
                        <a:pt x="58745" y="115092"/>
                      </a:cubicBezTo>
                      <a:cubicBezTo>
                        <a:pt x="16784" y="85121"/>
                        <a:pt x="2398" y="59944"/>
                        <a:pt x="0" y="40762"/>
                      </a:cubicBezTo>
                      <a:lnTo>
                        <a:pt x="0" y="33568"/>
                      </a:lnTo>
                      <a:cubicBezTo>
                        <a:pt x="1199" y="11989"/>
                        <a:pt x="15585" y="1199"/>
                        <a:pt x="27574" y="0"/>
                      </a:cubicBezTo>
                      <a:cubicBezTo>
                        <a:pt x="29972" y="0"/>
                        <a:pt x="31171" y="0"/>
                        <a:pt x="33569" y="0"/>
                      </a:cubicBezTo>
                      <a:cubicBezTo>
                        <a:pt x="47955" y="0"/>
                        <a:pt x="53950" y="5994"/>
                        <a:pt x="62342" y="15585"/>
                      </a:cubicBezTo>
                      <a:cubicBezTo>
                        <a:pt x="70734" y="5994"/>
                        <a:pt x="77927" y="0"/>
                        <a:pt x="92314" y="0"/>
                      </a:cubicBezTo>
                    </a:path>
                  </a:pathLst>
                </a:custGeom>
                <a:noFill/>
                <a:ln w="14160" cap="flat">
                  <a:solidFill>
                    <a:srgbClr val="333333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grpSp>
              <p:nvGrpSpPr>
                <p:cNvPr id="69" name="Graphic 1">
                  <a:extLst>
                    <a:ext uri="{FF2B5EF4-FFF2-40B4-BE49-F238E27FC236}">
                      <a16:creationId xmlns:a16="http://schemas.microsoft.com/office/drawing/2014/main" id="{087C003E-8997-4D3A-9610-1DBFAA6D9FAB}"/>
                    </a:ext>
                  </a:extLst>
                </p:cNvPr>
                <p:cNvGrpSpPr/>
                <p:nvPr/>
              </p:nvGrpSpPr>
              <p:grpSpPr>
                <a:xfrm>
                  <a:off x="5633094" y="4195211"/>
                  <a:ext cx="131876" cy="117490"/>
                  <a:chOff x="5633094" y="4195211"/>
                  <a:chExt cx="131876" cy="117490"/>
                </a:xfrm>
                <a:noFill/>
              </p:grpSpPr>
              <p:sp>
                <p:nvSpPr>
                  <p:cNvPr id="70" name="Vrije vorm: vorm 69">
                    <a:extLst>
                      <a:ext uri="{FF2B5EF4-FFF2-40B4-BE49-F238E27FC236}">
                        <a16:creationId xmlns:a16="http://schemas.microsoft.com/office/drawing/2014/main" id="{276CE29A-E4B2-4F7C-931B-A0F39A46040F}"/>
                      </a:ext>
                    </a:extLst>
                  </p:cNvPr>
                  <p:cNvSpPr/>
                  <p:nvPr/>
                </p:nvSpPr>
                <p:spPr>
                  <a:xfrm>
                    <a:off x="5633094" y="4195211"/>
                    <a:ext cx="131876" cy="117490"/>
                  </a:xfrm>
                  <a:custGeom>
                    <a:avLst/>
                    <a:gdLst>
                      <a:gd name="connsiteX0" fmla="*/ 0 w 131876"/>
                      <a:gd name="connsiteY0" fmla="*/ 0 h 117490"/>
                      <a:gd name="connsiteX1" fmla="*/ 131877 w 131876"/>
                      <a:gd name="connsiteY1" fmla="*/ 0 h 117490"/>
                      <a:gd name="connsiteX2" fmla="*/ 58745 w 131876"/>
                      <a:gd name="connsiteY2" fmla="*/ 117490 h 117490"/>
                      <a:gd name="connsiteX3" fmla="*/ 47955 w 131876"/>
                      <a:gd name="connsiteY3" fmla="*/ 47955 h 1174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876" h="117490">
                        <a:moveTo>
                          <a:pt x="0" y="0"/>
                        </a:moveTo>
                        <a:lnTo>
                          <a:pt x="131877" y="0"/>
                        </a:lnTo>
                        <a:lnTo>
                          <a:pt x="58745" y="117490"/>
                        </a:lnTo>
                        <a:lnTo>
                          <a:pt x="47955" y="47955"/>
                        </a:lnTo>
                        <a:close/>
                      </a:path>
                    </a:pathLst>
                  </a:custGeom>
                  <a:noFill/>
                  <a:ln w="14160" cap="flat">
                    <a:solidFill>
                      <a:srgbClr val="333333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  <p:sp>
                <p:nvSpPr>
                  <p:cNvPr id="71" name="Vrije vorm: vorm 70">
                    <a:extLst>
                      <a:ext uri="{FF2B5EF4-FFF2-40B4-BE49-F238E27FC236}">
                        <a16:creationId xmlns:a16="http://schemas.microsoft.com/office/drawing/2014/main" id="{5E1FB974-6E33-432F-8C66-85F975965FBD}"/>
                      </a:ext>
                    </a:extLst>
                  </p:cNvPr>
                  <p:cNvSpPr/>
                  <p:nvPr/>
                </p:nvSpPr>
                <p:spPr>
                  <a:xfrm>
                    <a:off x="5681049" y="4195211"/>
                    <a:ext cx="83921" cy="47955"/>
                  </a:xfrm>
                  <a:custGeom>
                    <a:avLst/>
                    <a:gdLst>
                      <a:gd name="connsiteX0" fmla="*/ 0 w 83921"/>
                      <a:gd name="connsiteY0" fmla="*/ 47955 h 47955"/>
                      <a:gd name="connsiteX1" fmla="*/ 83922 w 83921"/>
                      <a:gd name="connsiteY1" fmla="*/ 0 h 47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83921" h="47955">
                        <a:moveTo>
                          <a:pt x="0" y="47955"/>
                        </a:moveTo>
                        <a:lnTo>
                          <a:pt x="83922" y="0"/>
                        </a:lnTo>
                      </a:path>
                    </a:pathLst>
                  </a:custGeom>
                  <a:ln w="14160" cap="flat">
                    <a:solidFill>
                      <a:srgbClr val="333333"/>
                    </a:solidFill>
                    <a:prstDash val="solid"/>
                    <a:round/>
                  </a:ln>
                </p:spPr>
                <p:txBody>
                  <a:bodyPr rtlCol="0" anchor="ctr"/>
                  <a:lstStyle/>
                  <a:p>
                    <a:endParaRPr lang="nl-NL" dirty="0"/>
                  </a:p>
                </p:txBody>
              </p:sp>
            </p:grpSp>
          </p:grpSp>
          <p:sp>
            <p:nvSpPr>
              <p:cNvPr id="72" name="Vrije vorm: vorm 71">
                <a:extLst>
                  <a:ext uri="{FF2B5EF4-FFF2-40B4-BE49-F238E27FC236}">
                    <a16:creationId xmlns:a16="http://schemas.microsoft.com/office/drawing/2014/main" id="{99748B3B-CF5D-457D-955D-E47122EC3855}"/>
                  </a:ext>
                </a:extLst>
              </p:cNvPr>
              <p:cNvSpPr/>
              <p:nvPr/>
            </p:nvSpPr>
            <p:spPr>
              <a:xfrm>
                <a:off x="6901509" y="4195211"/>
                <a:ext cx="95910" cy="117490"/>
              </a:xfrm>
              <a:custGeom>
                <a:avLst/>
                <a:gdLst>
                  <a:gd name="connsiteX0" fmla="*/ 95910 w 95910"/>
                  <a:gd name="connsiteY0" fmla="*/ 117490 h 117490"/>
                  <a:gd name="connsiteX1" fmla="*/ 47955 w 95910"/>
                  <a:gd name="connsiteY1" fmla="*/ 75529 h 117490"/>
                  <a:gd name="connsiteX2" fmla="*/ 0 w 95910"/>
                  <a:gd name="connsiteY2" fmla="*/ 117490 h 117490"/>
                  <a:gd name="connsiteX3" fmla="*/ 0 w 95910"/>
                  <a:gd name="connsiteY3" fmla="*/ 58745 h 117490"/>
                  <a:gd name="connsiteX4" fmla="*/ 0 w 95910"/>
                  <a:gd name="connsiteY4" fmla="*/ 0 h 117490"/>
                  <a:gd name="connsiteX5" fmla="*/ 47955 w 95910"/>
                  <a:gd name="connsiteY5" fmla="*/ 0 h 117490"/>
                  <a:gd name="connsiteX6" fmla="*/ 95910 w 95910"/>
                  <a:gd name="connsiteY6" fmla="*/ 0 h 117490"/>
                  <a:gd name="connsiteX7" fmla="*/ 95910 w 95910"/>
                  <a:gd name="connsiteY7" fmla="*/ 58745 h 117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910" h="117490">
                    <a:moveTo>
                      <a:pt x="95910" y="117490"/>
                    </a:moveTo>
                    <a:lnTo>
                      <a:pt x="47955" y="75529"/>
                    </a:lnTo>
                    <a:lnTo>
                      <a:pt x="0" y="117490"/>
                    </a:lnTo>
                    <a:lnTo>
                      <a:pt x="0" y="58745"/>
                    </a:lnTo>
                    <a:lnTo>
                      <a:pt x="0" y="0"/>
                    </a:lnTo>
                    <a:lnTo>
                      <a:pt x="47955" y="0"/>
                    </a:lnTo>
                    <a:lnTo>
                      <a:pt x="95910" y="0"/>
                    </a:lnTo>
                    <a:lnTo>
                      <a:pt x="95910" y="58745"/>
                    </a:lnTo>
                    <a:close/>
                  </a:path>
                </a:pathLst>
              </a:custGeom>
              <a:noFill/>
              <a:ln w="14160" cap="flat">
                <a:solidFill>
                  <a:srgbClr val="333333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grpSp>
          <p:nvGrpSpPr>
            <p:cNvPr id="73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6058696" y="4195211"/>
              <a:ext cx="80324" cy="26375"/>
              <a:chOff x="6058696" y="4195211"/>
              <a:chExt cx="80324" cy="26375"/>
            </a:xfrm>
          </p:grpSpPr>
          <p:sp>
            <p:nvSpPr>
              <p:cNvPr id="74" name="Vrije vorm: vorm 73">
                <a:extLst>
                  <a:ext uri="{FF2B5EF4-FFF2-40B4-BE49-F238E27FC236}">
                    <a16:creationId xmlns:a16="http://schemas.microsoft.com/office/drawing/2014/main" id="{02195E91-4BBB-48A0-91D3-CB8AD65D0EDC}"/>
                  </a:ext>
                </a:extLst>
              </p:cNvPr>
              <p:cNvSpPr/>
              <p:nvPr/>
            </p:nvSpPr>
            <p:spPr>
              <a:xfrm>
                <a:off x="6112646" y="4195211"/>
                <a:ext cx="26375" cy="26375"/>
              </a:xfrm>
              <a:custGeom>
                <a:avLst/>
                <a:gdLst>
                  <a:gd name="connsiteX0" fmla="*/ 26375 w 26375"/>
                  <a:gd name="connsiteY0" fmla="*/ 13188 h 26375"/>
                  <a:gd name="connsiteX1" fmla="*/ 13188 w 26375"/>
                  <a:gd name="connsiteY1" fmla="*/ 26376 h 26375"/>
                  <a:gd name="connsiteX2" fmla="*/ 0 w 26375"/>
                  <a:gd name="connsiteY2" fmla="*/ 13188 h 26375"/>
                  <a:gd name="connsiteX3" fmla="*/ 13188 w 26375"/>
                  <a:gd name="connsiteY3" fmla="*/ 0 h 26375"/>
                  <a:gd name="connsiteX4" fmla="*/ 26375 w 26375"/>
                  <a:gd name="connsiteY4" fmla="*/ 13188 h 26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75" h="26375">
                    <a:moveTo>
                      <a:pt x="26375" y="13188"/>
                    </a:moveTo>
                    <a:cubicBezTo>
                      <a:pt x="26375" y="20471"/>
                      <a:pt x="20471" y="26376"/>
                      <a:pt x="13188" y="26376"/>
                    </a:cubicBezTo>
                    <a:cubicBezTo>
                      <a:pt x="5904" y="26376"/>
                      <a:pt x="0" y="20471"/>
                      <a:pt x="0" y="13188"/>
                    </a:cubicBezTo>
                    <a:cubicBezTo>
                      <a:pt x="0" y="5904"/>
                      <a:pt x="5904" y="0"/>
                      <a:pt x="13188" y="0"/>
                    </a:cubicBezTo>
                    <a:cubicBezTo>
                      <a:pt x="20471" y="0"/>
                      <a:pt x="26375" y="5904"/>
                      <a:pt x="26375" y="13188"/>
                    </a:cubicBezTo>
                    <a:close/>
                  </a:path>
                </a:pathLst>
              </a:custGeom>
              <a:solidFill>
                <a:srgbClr val="999999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75" name="Vrije vorm: vorm 74">
                <a:extLst>
                  <a:ext uri="{FF2B5EF4-FFF2-40B4-BE49-F238E27FC236}">
                    <a16:creationId xmlns:a16="http://schemas.microsoft.com/office/drawing/2014/main" id="{450062F7-B681-48F5-8D49-E487AC06ACAB}"/>
                  </a:ext>
                </a:extLst>
              </p:cNvPr>
              <p:cNvSpPr/>
              <p:nvPr/>
            </p:nvSpPr>
            <p:spPr>
              <a:xfrm>
                <a:off x="6058696" y="4195211"/>
                <a:ext cx="26375" cy="26375"/>
              </a:xfrm>
              <a:custGeom>
                <a:avLst/>
                <a:gdLst>
                  <a:gd name="connsiteX0" fmla="*/ 26375 w 26375"/>
                  <a:gd name="connsiteY0" fmla="*/ 13188 h 26375"/>
                  <a:gd name="connsiteX1" fmla="*/ 13188 w 26375"/>
                  <a:gd name="connsiteY1" fmla="*/ 26376 h 26375"/>
                  <a:gd name="connsiteX2" fmla="*/ 0 w 26375"/>
                  <a:gd name="connsiteY2" fmla="*/ 13188 h 26375"/>
                  <a:gd name="connsiteX3" fmla="*/ 13188 w 26375"/>
                  <a:gd name="connsiteY3" fmla="*/ 0 h 26375"/>
                  <a:gd name="connsiteX4" fmla="*/ 26375 w 26375"/>
                  <a:gd name="connsiteY4" fmla="*/ 13188 h 26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75" h="26375">
                    <a:moveTo>
                      <a:pt x="26375" y="13188"/>
                    </a:moveTo>
                    <a:cubicBezTo>
                      <a:pt x="26375" y="20471"/>
                      <a:pt x="20471" y="26376"/>
                      <a:pt x="13188" y="26376"/>
                    </a:cubicBezTo>
                    <a:cubicBezTo>
                      <a:pt x="5904" y="26376"/>
                      <a:pt x="0" y="20471"/>
                      <a:pt x="0" y="13188"/>
                    </a:cubicBezTo>
                    <a:cubicBezTo>
                      <a:pt x="0" y="5904"/>
                      <a:pt x="5904" y="0"/>
                      <a:pt x="13188" y="0"/>
                    </a:cubicBezTo>
                    <a:cubicBezTo>
                      <a:pt x="20471" y="0"/>
                      <a:pt x="26375" y="5904"/>
                      <a:pt x="26375" y="13188"/>
                    </a:cubicBezTo>
                    <a:close/>
                  </a:path>
                </a:pathLst>
              </a:custGeom>
              <a:solidFill>
                <a:srgbClr val="5FA8DB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grpSp>
          <p:nvGrpSpPr>
            <p:cNvPr id="76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5108560" y="4374068"/>
              <a:ext cx="1629901" cy="453954"/>
              <a:chOff x="5108560" y="4374068"/>
              <a:chExt cx="1629901" cy="453954"/>
            </a:xfrm>
          </p:grpSpPr>
          <p:sp>
            <p:nvSpPr>
              <p:cNvPr id="77" name="Tekstvak 76">
                <a:extLst>
                  <a:ext uri="{FF2B5EF4-FFF2-40B4-BE49-F238E27FC236}">
                    <a16:creationId xmlns:a16="http://schemas.microsoft.com/office/drawing/2014/main" id="{89CBE8F8-E245-4A43-AB7F-32BF998D76B9}"/>
                  </a:ext>
                </a:extLst>
              </p:cNvPr>
              <p:cNvSpPr txBox="1"/>
              <p:nvPr/>
            </p:nvSpPr>
            <p:spPr>
              <a:xfrm>
                <a:off x="5108578" y="4374068"/>
                <a:ext cx="409086" cy="164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472" spc="0" baseline="0" dirty="0" err="1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Liked</a:t>
                </a:r>
                <a:r>
                  <a:rPr lang="nl-NL" sz="472" spc="0" baseline="0" dirty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 </a:t>
                </a:r>
                <a:r>
                  <a:rPr lang="nl-NL" sz="472" spc="0" baseline="0" dirty="0" err="1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by</a:t>
                </a:r>
                <a:endParaRPr lang="nl-NL" sz="472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  <p:sp>
            <p:nvSpPr>
              <p:cNvPr id="78" name="Tekstvak 77">
                <a:extLst>
                  <a:ext uri="{FF2B5EF4-FFF2-40B4-BE49-F238E27FC236}">
                    <a16:creationId xmlns:a16="http://schemas.microsoft.com/office/drawing/2014/main" id="{497B2D6D-5DDF-46FC-9747-84B1A50AF999}"/>
                  </a:ext>
                </a:extLst>
              </p:cNvPr>
              <p:cNvSpPr txBox="1"/>
              <p:nvPr/>
            </p:nvSpPr>
            <p:spPr>
              <a:xfrm>
                <a:off x="5320780" y="4374068"/>
                <a:ext cx="200696" cy="164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472" spc="0" baseline="0" dirty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 </a:t>
                </a:r>
              </a:p>
            </p:txBody>
          </p:sp>
          <p:sp>
            <p:nvSpPr>
              <p:cNvPr id="79" name="Tekstvak 78">
                <a:extLst>
                  <a:ext uri="{FF2B5EF4-FFF2-40B4-BE49-F238E27FC236}">
                    <a16:creationId xmlns:a16="http://schemas.microsoft.com/office/drawing/2014/main" id="{900D4B11-4DE9-4DBC-BE9B-07B3C4C61B37}"/>
                  </a:ext>
                </a:extLst>
              </p:cNvPr>
              <p:cNvSpPr txBox="1"/>
              <p:nvPr/>
            </p:nvSpPr>
            <p:spPr>
              <a:xfrm>
                <a:off x="5333968" y="4374068"/>
                <a:ext cx="755335" cy="164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472" spc="0" baseline="0" dirty="0" err="1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yourfriend</a:t>
                </a:r>
                <a:r>
                  <a:rPr lang="nl-NL" sz="472" spc="0" baseline="0" dirty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, </a:t>
                </a:r>
                <a:r>
                  <a:rPr lang="nl-NL" sz="472" spc="0" baseline="0" dirty="0" err="1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yourfriend</a:t>
                </a:r>
                <a:endParaRPr lang="nl-NL" sz="472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  <p:sp>
            <p:nvSpPr>
              <p:cNvPr id="80" name="Tekstvak 79">
                <a:extLst>
                  <a:ext uri="{FF2B5EF4-FFF2-40B4-BE49-F238E27FC236}">
                    <a16:creationId xmlns:a16="http://schemas.microsoft.com/office/drawing/2014/main" id="{26642D3A-3A2D-40AF-9C10-DFD4B2DFFF23}"/>
                  </a:ext>
                </a:extLst>
              </p:cNvPr>
              <p:cNvSpPr txBox="1"/>
              <p:nvPr/>
            </p:nvSpPr>
            <p:spPr>
              <a:xfrm>
                <a:off x="5891446" y="4374068"/>
                <a:ext cx="200696" cy="164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472" spc="0" baseline="0" dirty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 </a:t>
                </a:r>
              </a:p>
            </p:txBody>
          </p:sp>
          <p:sp>
            <p:nvSpPr>
              <p:cNvPr id="81" name="Tekstvak 80">
                <a:extLst>
                  <a:ext uri="{FF2B5EF4-FFF2-40B4-BE49-F238E27FC236}">
                    <a16:creationId xmlns:a16="http://schemas.microsoft.com/office/drawing/2014/main" id="{766044A2-9FCE-4941-8B60-4FD90A41D081}"/>
                  </a:ext>
                </a:extLst>
              </p:cNvPr>
              <p:cNvSpPr txBox="1"/>
              <p:nvPr/>
            </p:nvSpPr>
            <p:spPr>
              <a:xfrm>
                <a:off x="5904634" y="4374068"/>
                <a:ext cx="285656" cy="164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472" spc="0" baseline="0" dirty="0" err="1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and</a:t>
                </a:r>
                <a:endParaRPr lang="nl-NL" sz="472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  <p:sp>
            <p:nvSpPr>
              <p:cNvPr id="82" name="Tekstvak 81">
                <a:extLst>
                  <a:ext uri="{FF2B5EF4-FFF2-40B4-BE49-F238E27FC236}">
                    <a16:creationId xmlns:a16="http://schemas.microsoft.com/office/drawing/2014/main" id="{6C958F34-AAFE-4018-A9EE-C68BD0BD8ECC}"/>
                  </a:ext>
                </a:extLst>
              </p:cNvPr>
              <p:cNvSpPr txBox="1"/>
              <p:nvPr/>
            </p:nvSpPr>
            <p:spPr>
              <a:xfrm>
                <a:off x="6001743" y="4374068"/>
                <a:ext cx="200696" cy="164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472" spc="0" baseline="0" dirty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 </a:t>
                </a:r>
              </a:p>
            </p:txBody>
          </p:sp>
          <p:sp>
            <p:nvSpPr>
              <p:cNvPr id="83" name="Tekstvak 82">
                <a:extLst>
                  <a:ext uri="{FF2B5EF4-FFF2-40B4-BE49-F238E27FC236}">
                    <a16:creationId xmlns:a16="http://schemas.microsoft.com/office/drawing/2014/main" id="{D00FE31B-430E-405B-B2A2-11AE9CE11959}"/>
                  </a:ext>
                </a:extLst>
              </p:cNvPr>
              <p:cNvSpPr txBox="1"/>
              <p:nvPr/>
            </p:nvSpPr>
            <p:spPr>
              <a:xfrm>
                <a:off x="6014931" y="4374068"/>
                <a:ext cx="436338" cy="164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472" spc="0" baseline="0" dirty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20 </a:t>
                </a:r>
                <a:r>
                  <a:rPr lang="nl-NL" sz="472" spc="0" baseline="0" dirty="0" err="1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others</a:t>
                </a:r>
                <a:endParaRPr lang="nl-NL" sz="472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  <p:sp>
            <p:nvSpPr>
              <p:cNvPr id="84" name="Tekstvak 83">
                <a:extLst>
                  <a:ext uri="{FF2B5EF4-FFF2-40B4-BE49-F238E27FC236}">
                    <a16:creationId xmlns:a16="http://schemas.microsoft.com/office/drawing/2014/main" id="{5AA8DA17-9614-4486-9FE6-3C066D9B407E}"/>
                  </a:ext>
                </a:extLst>
              </p:cNvPr>
              <p:cNvSpPr txBox="1"/>
              <p:nvPr/>
            </p:nvSpPr>
            <p:spPr>
              <a:xfrm>
                <a:off x="5108578" y="4663040"/>
                <a:ext cx="785793" cy="1649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472" spc="0" baseline="0" dirty="0">
                    <a:solidFill>
                      <a:srgbClr val="999999"/>
                    </a:solidFill>
                    <a:latin typeface="Arial"/>
                    <a:cs typeface="Arial"/>
                    <a:sym typeface="Arial"/>
                    <a:rtl val="0"/>
                  </a:rPr>
                  <a:t>View </a:t>
                </a:r>
                <a:r>
                  <a:rPr lang="nl-NL" sz="472" spc="0" baseline="0" dirty="0" err="1">
                    <a:solidFill>
                      <a:srgbClr val="999999"/>
                    </a:solidFill>
                    <a:latin typeface="Arial"/>
                    <a:cs typeface="Arial"/>
                    <a:sym typeface="Arial"/>
                    <a:rtl val="0"/>
                  </a:rPr>
                  <a:t>All</a:t>
                </a:r>
                <a:r>
                  <a:rPr lang="nl-NL" sz="472" spc="0" baseline="0" dirty="0">
                    <a:solidFill>
                      <a:srgbClr val="999999"/>
                    </a:solidFill>
                    <a:latin typeface="Arial"/>
                    <a:cs typeface="Arial"/>
                    <a:sym typeface="Arial"/>
                    <a:rtl val="0"/>
                  </a:rPr>
                  <a:t> 10 </a:t>
                </a:r>
                <a:r>
                  <a:rPr lang="nl-NL" sz="472" spc="0" baseline="0" dirty="0" err="1">
                    <a:solidFill>
                      <a:srgbClr val="999999"/>
                    </a:solidFill>
                    <a:latin typeface="Arial"/>
                    <a:cs typeface="Arial"/>
                    <a:sym typeface="Arial"/>
                    <a:rtl val="0"/>
                  </a:rPr>
                  <a:t>Comments</a:t>
                </a:r>
                <a:endParaRPr lang="nl-NL" sz="472" spc="0" baseline="0" dirty="0">
                  <a:solidFill>
                    <a:srgbClr val="999999"/>
                  </a:solidFill>
                  <a:latin typeface="Arial"/>
                  <a:cs typeface="Arial"/>
                  <a:sym typeface="Arial"/>
                  <a:rtl val="0"/>
                </a:endParaRPr>
              </a:p>
            </p:txBody>
          </p:sp>
          <p:grpSp>
            <p:nvGrpSpPr>
              <p:cNvPr id="85" name="Graphic 1">
                <a:extLst>
                  <a:ext uri="{FF2B5EF4-FFF2-40B4-BE49-F238E27FC236}">
                    <a16:creationId xmlns:a16="http://schemas.microsoft.com/office/drawing/2014/main" id="{087C003E-8997-4D3A-9610-1DBFAA6D9FAB}"/>
                  </a:ext>
                </a:extLst>
              </p:cNvPr>
              <p:cNvGrpSpPr/>
              <p:nvPr/>
            </p:nvGrpSpPr>
            <p:grpSpPr>
              <a:xfrm>
                <a:off x="5108560" y="4462028"/>
                <a:ext cx="1629901" cy="264529"/>
                <a:chOff x="5108560" y="4462028"/>
                <a:chExt cx="1629901" cy="264529"/>
              </a:xfrm>
            </p:grpSpPr>
            <p:sp>
              <p:nvSpPr>
                <p:cNvPr id="86" name="Vrije vorm: vorm 85">
                  <a:extLst>
                    <a:ext uri="{FF2B5EF4-FFF2-40B4-BE49-F238E27FC236}">
                      <a16:creationId xmlns:a16="http://schemas.microsoft.com/office/drawing/2014/main" id="{7F9225EC-0BAE-460C-8AB8-8AD73A19FE22}"/>
                    </a:ext>
                  </a:extLst>
                </p:cNvPr>
                <p:cNvSpPr/>
                <p:nvPr/>
              </p:nvSpPr>
              <p:spPr>
                <a:xfrm>
                  <a:off x="5200299" y="4517710"/>
                  <a:ext cx="1538162" cy="175036"/>
                </a:xfrm>
                <a:custGeom>
                  <a:avLst/>
                  <a:gdLst>
                    <a:gd name="connsiteX0" fmla="*/ 0 w 1538162"/>
                    <a:gd name="connsiteY0" fmla="*/ 0 h 175036"/>
                    <a:gd name="connsiteX1" fmla="*/ 1538162 w 1538162"/>
                    <a:gd name="connsiteY1" fmla="*/ 0 h 175036"/>
                    <a:gd name="connsiteX2" fmla="*/ 1538162 w 1538162"/>
                    <a:gd name="connsiteY2" fmla="*/ 175036 h 175036"/>
                    <a:gd name="connsiteX3" fmla="*/ 0 w 1538162"/>
                    <a:gd name="connsiteY3" fmla="*/ 175036 h 175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38162" h="175036">
                      <a:moveTo>
                        <a:pt x="0" y="0"/>
                      </a:moveTo>
                      <a:lnTo>
                        <a:pt x="1538162" y="0"/>
                      </a:lnTo>
                      <a:lnTo>
                        <a:pt x="1538162" y="175036"/>
                      </a:lnTo>
                      <a:lnTo>
                        <a:pt x="0" y="175036"/>
                      </a:lnTo>
                      <a:close/>
                    </a:path>
                  </a:pathLst>
                </a:custGeom>
                <a:noFill/>
                <a:ln w="119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l-NL" dirty="0"/>
                </a:p>
              </p:txBody>
            </p:sp>
            <p:sp>
              <p:nvSpPr>
                <p:cNvPr id="87" name="Tekstvak 86">
                  <a:extLst>
                    <a:ext uri="{FF2B5EF4-FFF2-40B4-BE49-F238E27FC236}">
                      <a16:creationId xmlns:a16="http://schemas.microsoft.com/office/drawing/2014/main" id="{8B6D24B8-DCAE-449C-8ABA-D8D6E4DBE737}"/>
                    </a:ext>
                  </a:extLst>
                </p:cNvPr>
                <p:cNvSpPr txBox="1"/>
                <p:nvPr/>
              </p:nvSpPr>
              <p:spPr>
                <a:xfrm>
                  <a:off x="5108560" y="4462028"/>
                  <a:ext cx="835485" cy="17940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nl-NL" sz="566" spc="0" baseline="0" dirty="0" err="1">
                      <a:solidFill>
                        <a:srgbClr val="333333"/>
                      </a:solidFill>
                      <a:latin typeface="Arial"/>
                      <a:cs typeface="Arial"/>
                      <a:sym typeface="Arial"/>
                      <a:rtl val="0"/>
                    </a:rPr>
                    <a:t>Desiderius</a:t>
                  </a:r>
                  <a:r>
                    <a:rPr lang="nl-NL" sz="566" spc="0" baseline="0" dirty="0">
                      <a:solidFill>
                        <a:srgbClr val="333333"/>
                      </a:solidFill>
                      <a:latin typeface="Arial"/>
                      <a:cs typeface="Arial"/>
                      <a:sym typeface="Arial"/>
                      <a:rtl val="0"/>
                    </a:rPr>
                    <a:t> Erasmus</a:t>
                  </a:r>
                </a:p>
              </p:txBody>
            </p:sp>
            <p:sp>
              <p:nvSpPr>
                <p:cNvPr id="88" name="Tekstvak 87">
                  <a:extLst>
                    <a:ext uri="{FF2B5EF4-FFF2-40B4-BE49-F238E27FC236}">
                      <a16:creationId xmlns:a16="http://schemas.microsoft.com/office/drawing/2014/main" id="{0DBF92A0-FD0D-4C2A-AF9B-FCC625A7E82E}"/>
                    </a:ext>
                  </a:extLst>
                </p:cNvPr>
                <p:cNvSpPr txBox="1"/>
                <p:nvPr/>
              </p:nvSpPr>
              <p:spPr>
                <a:xfrm>
                  <a:off x="5438252" y="4462028"/>
                  <a:ext cx="205505" cy="17940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nl-NL" sz="566" spc="0" baseline="0" dirty="0">
                      <a:solidFill>
                        <a:srgbClr val="333333"/>
                      </a:solidFill>
                      <a:latin typeface="Arial"/>
                      <a:cs typeface="Arial"/>
                      <a:sym typeface="Arial"/>
                      <a:rtl val="0"/>
                    </a:rPr>
                    <a:t> </a:t>
                  </a:r>
                </a:p>
              </p:txBody>
            </p:sp>
            <p:sp>
              <p:nvSpPr>
                <p:cNvPr id="90" name="Tekstvak 89">
                  <a:extLst>
                    <a:ext uri="{FF2B5EF4-FFF2-40B4-BE49-F238E27FC236}">
                      <a16:creationId xmlns:a16="http://schemas.microsoft.com/office/drawing/2014/main" id="{E7F9ADF6-1841-409C-A7BE-91B05F301263}"/>
                    </a:ext>
                  </a:extLst>
                </p:cNvPr>
                <p:cNvSpPr txBox="1"/>
                <p:nvPr/>
              </p:nvSpPr>
              <p:spPr>
                <a:xfrm>
                  <a:off x="5108560" y="4547149"/>
                  <a:ext cx="1172116" cy="17940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nl-NL" sz="566" spc="0" baseline="0" dirty="0">
                      <a:solidFill>
                        <a:srgbClr val="5FA8DB"/>
                      </a:solidFill>
                      <a:latin typeface="Arial"/>
                      <a:cs typeface="Arial"/>
                      <a:sym typeface="Arial"/>
                      <a:rtl val="0"/>
                    </a:rPr>
                    <a:t>#ErasmusUniversityRotterdam</a:t>
                  </a:r>
                </a:p>
              </p:txBody>
            </p:sp>
          </p:grpSp>
        </p:grpSp>
        <p:grpSp>
          <p:nvGrpSpPr>
            <p:cNvPr id="91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5200299" y="1748298"/>
              <a:ext cx="1012184" cy="183109"/>
              <a:chOff x="5200299" y="1748298"/>
              <a:chExt cx="1012184" cy="183109"/>
            </a:xfrm>
          </p:grpSpPr>
          <p:sp>
            <p:nvSpPr>
              <p:cNvPr id="92" name="Vrije vorm: vorm 91">
                <a:extLst>
                  <a:ext uri="{FF2B5EF4-FFF2-40B4-BE49-F238E27FC236}">
                    <a16:creationId xmlns:a16="http://schemas.microsoft.com/office/drawing/2014/main" id="{D8752EA0-8260-43DC-8747-0B1747E2F8D0}"/>
                  </a:ext>
                </a:extLst>
              </p:cNvPr>
              <p:cNvSpPr/>
              <p:nvPr/>
            </p:nvSpPr>
            <p:spPr>
              <a:xfrm>
                <a:off x="5200299" y="1748298"/>
                <a:ext cx="175036" cy="175036"/>
              </a:xfrm>
              <a:custGeom>
                <a:avLst/>
                <a:gdLst>
                  <a:gd name="connsiteX0" fmla="*/ 175036 w 175036"/>
                  <a:gd name="connsiteY0" fmla="*/ 87518 h 175036"/>
                  <a:gd name="connsiteX1" fmla="*/ 87518 w 175036"/>
                  <a:gd name="connsiteY1" fmla="*/ 175036 h 175036"/>
                  <a:gd name="connsiteX2" fmla="*/ 0 w 175036"/>
                  <a:gd name="connsiteY2" fmla="*/ 87518 h 175036"/>
                  <a:gd name="connsiteX3" fmla="*/ 87518 w 175036"/>
                  <a:gd name="connsiteY3" fmla="*/ 0 h 175036"/>
                  <a:gd name="connsiteX4" fmla="*/ 175036 w 175036"/>
                  <a:gd name="connsiteY4" fmla="*/ 87518 h 175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036" h="175036">
                    <a:moveTo>
                      <a:pt x="175036" y="87518"/>
                    </a:moveTo>
                    <a:cubicBezTo>
                      <a:pt x="175036" y="135853"/>
                      <a:pt x="135853" y="175036"/>
                      <a:pt x="87518" y="175036"/>
                    </a:cubicBezTo>
                    <a:cubicBezTo>
                      <a:pt x="39183" y="175036"/>
                      <a:pt x="0" y="135853"/>
                      <a:pt x="0" y="87518"/>
                    </a:cubicBezTo>
                    <a:cubicBezTo>
                      <a:pt x="0" y="39183"/>
                      <a:pt x="39183" y="0"/>
                      <a:pt x="87518" y="0"/>
                    </a:cubicBezTo>
                    <a:cubicBezTo>
                      <a:pt x="135853" y="0"/>
                      <a:pt x="175036" y="39183"/>
                      <a:pt x="175036" y="87518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93" name="Tekstvak 92">
                <a:extLst>
                  <a:ext uri="{FF2B5EF4-FFF2-40B4-BE49-F238E27FC236}">
                    <a16:creationId xmlns:a16="http://schemas.microsoft.com/office/drawing/2014/main" id="{A1BDA24B-ACE8-4641-AEE5-41147AF21AD8}"/>
                  </a:ext>
                </a:extLst>
              </p:cNvPr>
              <p:cNvSpPr txBox="1"/>
              <p:nvPr/>
            </p:nvSpPr>
            <p:spPr>
              <a:xfrm>
                <a:off x="5356158" y="1751999"/>
                <a:ext cx="856325" cy="17940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566" spc="0" baseline="0" dirty="0" err="1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Desiderius</a:t>
                </a:r>
                <a:r>
                  <a:rPr lang="nl-NL" sz="566" spc="0" baseline="0" dirty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 Erasmus </a:t>
                </a:r>
              </a:p>
            </p:txBody>
          </p:sp>
        </p:grpSp>
        <p:grpSp>
          <p:nvGrpSpPr>
            <p:cNvPr id="94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6978237" y="1792657"/>
              <a:ext cx="19182" cy="86319"/>
              <a:chOff x="6978237" y="1792657"/>
              <a:chExt cx="19182" cy="86319"/>
            </a:xfrm>
            <a:solidFill>
              <a:srgbClr val="9D9D9D"/>
            </a:solidFill>
          </p:grpSpPr>
          <p:sp>
            <p:nvSpPr>
              <p:cNvPr id="95" name="Vrije vorm: vorm 94">
                <a:extLst>
                  <a:ext uri="{FF2B5EF4-FFF2-40B4-BE49-F238E27FC236}">
                    <a16:creationId xmlns:a16="http://schemas.microsoft.com/office/drawing/2014/main" id="{89B05110-F17F-4E24-AA2C-3A4A2606F3E2}"/>
                  </a:ext>
                </a:extLst>
              </p:cNvPr>
              <p:cNvSpPr/>
              <p:nvPr/>
            </p:nvSpPr>
            <p:spPr>
              <a:xfrm>
                <a:off x="6978237" y="1792657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96" name="Vrije vorm: vorm 95">
                <a:extLst>
                  <a:ext uri="{FF2B5EF4-FFF2-40B4-BE49-F238E27FC236}">
                    <a16:creationId xmlns:a16="http://schemas.microsoft.com/office/drawing/2014/main" id="{A2E682AF-91CC-4379-B7A0-DC40F27D01D5}"/>
                  </a:ext>
                </a:extLst>
              </p:cNvPr>
              <p:cNvSpPr/>
              <p:nvPr/>
            </p:nvSpPr>
            <p:spPr>
              <a:xfrm>
                <a:off x="6978237" y="1826226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  <p:sp>
            <p:nvSpPr>
              <p:cNvPr id="97" name="Vrije vorm: vorm 96">
                <a:extLst>
                  <a:ext uri="{FF2B5EF4-FFF2-40B4-BE49-F238E27FC236}">
                    <a16:creationId xmlns:a16="http://schemas.microsoft.com/office/drawing/2014/main" id="{0CBF42B7-056F-4860-86F4-D04BE3984B19}"/>
                  </a:ext>
                </a:extLst>
              </p:cNvPr>
              <p:cNvSpPr/>
              <p:nvPr/>
            </p:nvSpPr>
            <p:spPr>
              <a:xfrm>
                <a:off x="6978237" y="1859794"/>
                <a:ext cx="19182" cy="19182"/>
              </a:xfrm>
              <a:custGeom>
                <a:avLst/>
                <a:gdLst>
                  <a:gd name="connsiteX0" fmla="*/ 19182 w 19182"/>
                  <a:gd name="connsiteY0" fmla="*/ 9591 h 19182"/>
                  <a:gd name="connsiteX1" fmla="*/ 9591 w 19182"/>
                  <a:gd name="connsiteY1" fmla="*/ 19182 h 19182"/>
                  <a:gd name="connsiteX2" fmla="*/ 0 w 19182"/>
                  <a:gd name="connsiteY2" fmla="*/ 9591 h 19182"/>
                  <a:gd name="connsiteX3" fmla="*/ 9591 w 19182"/>
                  <a:gd name="connsiteY3" fmla="*/ 0 h 19182"/>
                  <a:gd name="connsiteX4" fmla="*/ 19182 w 19182"/>
                  <a:gd name="connsiteY4" fmla="*/ 9591 h 1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2" h="19182">
                    <a:moveTo>
                      <a:pt x="19182" y="9591"/>
                    </a:moveTo>
                    <a:cubicBezTo>
                      <a:pt x="19182" y="14888"/>
                      <a:pt x="14888" y="19182"/>
                      <a:pt x="9591" y="19182"/>
                    </a:cubicBezTo>
                    <a:cubicBezTo>
                      <a:pt x="4294" y="19182"/>
                      <a:pt x="0" y="14888"/>
                      <a:pt x="0" y="9591"/>
                    </a:cubicBezTo>
                    <a:cubicBezTo>
                      <a:pt x="0" y="4294"/>
                      <a:pt x="4294" y="0"/>
                      <a:pt x="9591" y="0"/>
                    </a:cubicBezTo>
                    <a:cubicBezTo>
                      <a:pt x="14888" y="0"/>
                      <a:pt x="19182" y="4294"/>
                      <a:pt x="19182" y="9591"/>
                    </a:cubicBezTo>
                    <a:close/>
                  </a:path>
                </a:pathLst>
              </a:custGeom>
              <a:solidFill>
                <a:srgbClr val="9D9D9D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grpSp>
          <p:nvGrpSpPr>
            <p:cNvPr id="98" name="Graphic 1">
              <a:extLst>
                <a:ext uri="{FF2B5EF4-FFF2-40B4-BE49-F238E27FC236}">
                  <a16:creationId xmlns:a16="http://schemas.microsoft.com/office/drawing/2014/main" id="{087C003E-8997-4D3A-9610-1DBFAA6D9FAB}"/>
                </a:ext>
              </a:extLst>
            </p:cNvPr>
            <p:cNvGrpSpPr/>
            <p:nvPr/>
          </p:nvGrpSpPr>
          <p:grpSpPr>
            <a:xfrm>
              <a:off x="5108566" y="4823448"/>
              <a:ext cx="776502" cy="139395"/>
              <a:chOff x="5108566" y="4823448"/>
              <a:chExt cx="776502" cy="139395"/>
            </a:xfrm>
          </p:grpSpPr>
          <p:sp>
            <p:nvSpPr>
              <p:cNvPr id="99" name="Tekstvak 98">
                <a:extLst>
                  <a:ext uri="{FF2B5EF4-FFF2-40B4-BE49-F238E27FC236}">
                    <a16:creationId xmlns:a16="http://schemas.microsoft.com/office/drawing/2014/main" id="{22B777CB-8F57-4B99-999B-2D1A0C4AB803}"/>
                  </a:ext>
                </a:extLst>
              </p:cNvPr>
              <p:cNvSpPr txBox="1"/>
              <p:nvPr/>
            </p:nvSpPr>
            <p:spPr>
              <a:xfrm>
                <a:off x="5108566" y="4823448"/>
                <a:ext cx="412292" cy="1358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283" spc="0" baseline="0" dirty="0">
                    <a:solidFill>
                      <a:srgbClr val="999999"/>
                    </a:solidFill>
                    <a:latin typeface="Arial"/>
                    <a:cs typeface="Arial"/>
                    <a:sym typeface="Arial"/>
                    <a:rtl val="0"/>
                  </a:rPr>
                  <a:t>2 HOUR AGO</a:t>
                </a:r>
              </a:p>
            </p:txBody>
          </p:sp>
          <p:sp>
            <p:nvSpPr>
              <p:cNvPr id="100" name="Tekstvak 99">
                <a:extLst>
                  <a:ext uri="{FF2B5EF4-FFF2-40B4-BE49-F238E27FC236}">
                    <a16:creationId xmlns:a16="http://schemas.microsoft.com/office/drawing/2014/main" id="{0C23E73B-6579-40BB-A779-64AE01781004}"/>
                  </a:ext>
                </a:extLst>
              </p:cNvPr>
              <p:cNvSpPr txBox="1"/>
              <p:nvPr/>
            </p:nvSpPr>
            <p:spPr>
              <a:xfrm>
                <a:off x="5366502" y="4823448"/>
                <a:ext cx="518566" cy="13939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l"/>
                <a:r>
                  <a:rPr lang="nl-NL" sz="283" spc="0" baseline="0" dirty="0">
                    <a:solidFill>
                      <a:srgbClr val="333333"/>
                    </a:solidFill>
                    <a:latin typeface="Arial"/>
                    <a:cs typeface="Arial"/>
                    <a:sym typeface="Arial"/>
                    <a:rtl val="0"/>
                  </a:rPr>
                  <a:t>SEE TRANSLATION</a:t>
                </a:r>
              </a:p>
            </p:txBody>
          </p:sp>
          <p:sp>
            <p:nvSpPr>
              <p:cNvPr id="101" name="Vrije vorm: vorm 100">
                <a:extLst>
                  <a:ext uri="{FF2B5EF4-FFF2-40B4-BE49-F238E27FC236}">
                    <a16:creationId xmlns:a16="http://schemas.microsoft.com/office/drawing/2014/main" id="{6D217A39-114F-47C1-B8A3-11A2EB66531A}"/>
                  </a:ext>
                </a:extLst>
              </p:cNvPr>
              <p:cNvSpPr/>
              <p:nvPr/>
            </p:nvSpPr>
            <p:spPr>
              <a:xfrm>
                <a:off x="5438876" y="4889362"/>
                <a:ext cx="4795" cy="4795"/>
              </a:xfrm>
              <a:custGeom>
                <a:avLst/>
                <a:gdLst>
                  <a:gd name="connsiteX0" fmla="*/ 4796 w 4795"/>
                  <a:gd name="connsiteY0" fmla="*/ 2398 h 4795"/>
                  <a:gd name="connsiteX1" fmla="*/ 2398 w 4795"/>
                  <a:gd name="connsiteY1" fmla="*/ 4796 h 4795"/>
                  <a:gd name="connsiteX2" fmla="*/ 0 w 4795"/>
                  <a:gd name="connsiteY2" fmla="*/ 2398 h 4795"/>
                  <a:gd name="connsiteX3" fmla="*/ 2398 w 4795"/>
                  <a:gd name="connsiteY3" fmla="*/ 0 h 4795"/>
                  <a:gd name="connsiteX4" fmla="*/ 4796 w 4795"/>
                  <a:gd name="connsiteY4" fmla="*/ 2398 h 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95" h="4795">
                    <a:moveTo>
                      <a:pt x="4796" y="2398"/>
                    </a:moveTo>
                    <a:cubicBezTo>
                      <a:pt x="4796" y="3722"/>
                      <a:pt x="3722" y="4796"/>
                      <a:pt x="2398" y="4796"/>
                    </a:cubicBezTo>
                    <a:cubicBezTo>
                      <a:pt x="1073" y="4796"/>
                      <a:pt x="0" y="3722"/>
                      <a:pt x="0" y="2398"/>
                    </a:cubicBezTo>
                    <a:cubicBezTo>
                      <a:pt x="0" y="1074"/>
                      <a:pt x="1073" y="0"/>
                      <a:pt x="2398" y="0"/>
                    </a:cubicBezTo>
                    <a:cubicBezTo>
                      <a:pt x="3722" y="0"/>
                      <a:pt x="4796" y="1073"/>
                      <a:pt x="4796" y="2398"/>
                    </a:cubicBezTo>
                    <a:close/>
                  </a:path>
                </a:pathLst>
              </a:custGeom>
              <a:solidFill>
                <a:srgbClr val="999999"/>
              </a:solidFill>
              <a:ln w="119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dirty="0"/>
              </a:p>
            </p:txBody>
          </p:sp>
        </p:grpSp>
        <p:sp>
          <p:nvSpPr>
            <p:cNvPr id="103" name="Tekstvak 102">
              <a:extLst>
                <a:ext uri="{FF2B5EF4-FFF2-40B4-BE49-F238E27FC236}">
                  <a16:creationId xmlns:a16="http://schemas.microsoft.com/office/drawing/2014/main" id="{160514CC-7F9C-4395-A53C-43034C90F069}"/>
                </a:ext>
              </a:extLst>
            </p:cNvPr>
            <p:cNvSpPr txBox="1"/>
            <p:nvPr userDrawn="1"/>
          </p:nvSpPr>
          <p:spPr>
            <a:xfrm>
              <a:off x="5209277" y="1205302"/>
              <a:ext cx="325730" cy="17940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nl-NL" sz="566" spc="0" baseline="0" dirty="0">
                  <a:solidFill>
                    <a:srgbClr val="333333"/>
                  </a:solidFill>
                  <a:latin typeface="Arial"/>
                  <a:cs typeface="Arial"/>
                  <a:sym typeface="Arial"/>
                  <a:rtl val="0"/>
                </a:rPr>
                <a:t>8:30</a:t>
              </a:r>
            </a:p>
          </p:txBody>
        </p:sp>
        <p:sp>
          <p:nvSpPr>
            <p:cNvPr id="105" name="Vrije vorm: vorm 104">
              <a:extLst>
                <a:ext uri="{FF2B5EF4-FFF2-40B4-BE49-F238E27FC236}">
                  <a16:creationId xmlns:a16="http://schemas.microsoft.com/office/drawing/2014/main" id="{7876E493-D0F0-45E4-87EB-79936B6F6D57}"/>
                </a:ext>
              </a:extLst>
            </p:cNvPr>
            <p:cNvSpPr/>
            <p:nvPr/>
          </p:nvSpPr>
          <p:spPr>
            <a:xfrm>
              <a:off x="6718080" y="1290326"/>
              <a:ext cx="14386" cy="22778"/>
            </a:xfrm>
            <a:custGeom>
              <a:avLst/>
              <a:gdLst>
                <a:gd name="connsiteX0" fmla="*/ 0 w 14386"/>
                <a:gd name="connsiteY0" fmla="*/ 0 h 22778"/>
                <a:gd name="connsiteX1" fmla="*/ 14387 w 14386"/>
                <a:gd name="connsiteY1" fmla="*/ 0 h 22778"/>
                <a:gd name="connsiteX2" fmla="*/ 14387 w 14386"/>
                <a:gd name="connsiteY2" fmla="*/ 22779 h 22778"/>
                <a:gd name="connsiteX3" fmla="*/ 0 w 14386"/>
                <a:gd name="connsiteY3" fmla="*/ 22779 h 2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6" h="22778">
                  <a:moveTo>
                    <a:pt x="0" y="0"/>
                  </a:moveTo>
                  <a:lnTo>
                    <a:pt x="14387" y="0"/>
                  </a:lnTo>
                  <a:lnTo>
                    <a:pt x="14387" y="22779"/>
                  </a:lnTo>
                  <a:lnTo>
                    <a:pt x="0" y="22779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06" name="Vrije vorm: vorm 105">
              <a:extLst>
                <a:ext uri="{FF2B5EF4-FFF2-40B4-BE49-F238E27FC236}">
                  <a16:creationId xmlns:a16="http://schemas.microsoft.com/office/drawing/2014/main" id="{0705A0C5-226A-49DC-AB73-B26B161599D7}"/>
                </a:ext>
              </a:extLst>
            </p:cNvPr>
            <p:cNvSpPr/>
            <p:nvPr/>
          </p:nvSpPr>
          <p:spPr>
            <a:xfrm>
              <a:off x="6738461" y="1280735"/>
              <a:ext cx="14386" cy="32369"/>
            </a:xfrm>
            <a:custGeom>
              <a:avLst/>
              <a:gdLst>
                <a:gd name="connsiteX0" fmla="*/ 0 w 14386"/>
                <a:gd name="connsiteY0" fmla="*/ 0 h 32369"/>
                <a:gd name="connsiteX1" fmla="*/ 14387 w 14386"/>
                <a:gd name="connsiteY1" fmla="*/ 0 h 32369"/>
                <a:gd name="connsiteX2" fmla="*/ 14387 w 14386"/>
                <a:gd name="connsiteY2" fmla="*/ 32370 h 32369"/>
                <a:gd name="connsiteX3" fmla="*/ 0 w 14386"/>
                <a:gd name="connsiteY3" fmla="*/ 32370 h 3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6" h="32369">
                  <a:moveTo>
                    <a:pt x="0" y="0"/>
                  </a:moveTo>
                  <a:lnTo>
                    <a:pt x="14387" y="0"/>
                  </a:lnTo>
                  <a:lnTo>
                    <a:pt x="14387" y="32370"/>
                  </a:lnTo>
                  <a:lnTo>
                    <a:pt x="0" y="32370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07" name="Vrije vorm: vorm 106">
              <a:extLst>
                <a:ext uri="{FF2B5EF4-FFF2-40B4-BE49-F238E27FC236}">
                  <a16:creationId xmlns:a16="http://schemas.microsoft.com/office/drawing/2014/main" id="{52257F6E-E905-4FFE-BDFB-84F756E63B23}"/>
                </a:ext>
              </a:extLst>
            </p:cNvPr>
            <p:cNvSpPr/>
            <p:nvPr/>
          </p:nvSpPr>
          <p:spPr>
            <a:xfrm>
              <a:off x="6758842" y="1272343"/>
              <a:ext cx="14386" cy="41960"/>
            </a:xfrm>
            <a:custGeom>
              <a:avLst/>
              <a:gdLst>
                <a:gd name="connsiteX0" fmla="*/ 0 w 14386"/>
                <a:gd name="connsiteY0" fmla="*/ 0 h 41960"/>
                <a:gd name="connsiteX1" fmla="*/ 14386 w 14386"/>
                <a:gd name="connsiteY1" fmla="*/ 0 h 41960"/>
                <a:gd name="connsiteX2" fmla="*/ 14386 w 14386"/>
                <a:gd name="connsiteY2" fmla="*/ 41961 h 41960"/>
                <a:gd name="connsiteX3" fmla="*/ 0 w 14386"/>
                <a:gd name="connsiteY3" fmla="*/ 41961 h 41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6" h="41960">
                  <a:moveTo>
                    <a:pt x="0" y="0"/>
                  </a:moveTo>
                  <a:lnTo>
                    <a:pt x="14386" y="0"/>
                  </a:lnTo>
                  <a:lnTo>
                    <a:pt x="14386" y="41961"/>
                  </a:lnTo>
                  <a:lnTo>
                    <a:pt x="0" y="41961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08" name="Vrije vorm: vorm 107">
              <a:extLst>
                <a:ext uri="{FF2B5EF4-FFF2-40B4-BE49-F238E27FC236}">
                  <a16:creationId xmlns:a16="http://schemas.microsoft.com/office/drawing/2014/main" id="{154DDDA6-C0BA-40C8-B482-23B2D07B6773}"/>
                </a:ext>
              </a:extLst>
            </p:cNvPr>
            <p:cNvSpPr/>
            <p:nvPr/>
          </p:nvSpPr>
          <p:spPr>
            <a:xfrm>
              <a:off x="6779223" y="1261553"/>
              <a:ext cx="14386" cy="51551"/>
            </a:xfrm>
            <a:custGeom>
              <a:avLst/>
              <a:gdLst>
                <a:gd name="connsiteX0" fmla="*/ 0 w 14386"/>
                <a:gd name="connsiteY0" fmla="*/ 0 h 51551"/>
                <a:gd name="connsiteX1" fmla="*/ 14386 w 14386"/>
                <a:gd name="connsiteY1" fmla="*/ 0 h 51551"/>
                <a:gd name="connsiteX2" fmla="*/ 14386 w 14386"/>
                <a:gd name="connsiteY2" fmla="*/ 51552 h 51551"/>
                <a:gd name="connsiteX3" fmla="*/ 0 w 14386"/>
                <a:gd name="connsiteY3" fmla="*/ 51552 h 51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6" h="51551">
                  <a:moveTo>
                    <a:pt x="0" y="0"/>
                  </a:moveTo>
                  <a:lnTo>
                    <a:pt x="14386" y="0"/>
                  </a:lnTo>
                  <a:lnTo>
                    <a:pt x="14386" y="51552"/>
                  </a:lnTo>
                  <a:lnTo>
                    <a:pt x="0" y="51552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10" name="Vrije vorm: vorm 109">
              <a:extLst>
                <a:ext uri="{FF2B5EF4-FFF2-40B4-BE49-F238E27FC236}">
                  <a16:creationId xmlns:a16="http://schemas.microsoft.com/office/drawing/2014/main" id="{92FAFB18-D478-4338-8FB8-7D1CA502352A}"/>
                </a:ext>
              </a:extLst>
            </p:cNvPr>
            <p:cNvSpPr/>
            <p:nvPr/>
          </p:nvSpPr>
          <p:spPr>
            <a:xfrm>
              <a:off x="6815189" y="1261553"/>
              <a:ext cx="81523" cy="26375"/>
            </a:xfrm>
            <a:custGeom>
              <a:avLst/>
              <a:gdLst>
                <a:gd name="connsiteX0" fmla="*/ 9591 w 81523"/>
                <a:gd name="connsiteY0" fmla="*/ 26375 h 26375"/>
                <a:gd name="connsiteX1" fmla="*/ 40762 w 81523"/>
                <a:gd name="connsiteY1" fmla="*/ 13188 h 26375"/>
                <a:gd name="connsiteX2" fmla="*/ 71933 w 81523"/>
                <a:gd name="connsiteY2" fmla="*/ 26375 h 26375"/>
                <a:gd name="connsiteX3" fmla="*/ 81524 w 81523"/>
                <a:gd name="connsiteY3" fmla="*/ 16784 h 26375"/>
                <a:gd name="connsiteX4" fmla="*/ 40762 w 81523"/>
                <a:gd name="connsiteY4" fmla="*/ 0 h 26375"/>
                <a:gd name="connsiteX5" fmla="*/ 0 w 81523"/>
                <a:gd name="connsiteY5" fmla="*/ 16784 h 26375"/>
                <a:gd name="connsiteX6" fmla="*/ 9591 w 81523"/>
                <a:gd name="connsiteY6" fmla="*/ 26375 h 2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523" h="26375">
                  <a:moveTo>
                    <a:pt x="9591" y="26375"/>
                  </a:moveTo>
                  <a:cubicBezTo>
                    <a:pt x="17983" y="17983"/>
                    <a:pt x="28773" y="13188"/>
                    <a:pt x="40762" y="13188"/>
                  </a:cubicBezTo>
                  <a:cubicBezTo>
                    <a:pt x="52751" y="13188"/>
                    <a:pt x="63541" y="17983"/>
                    <a:pt x="71933" y="26375"/>
                  </a:cubicBezTo>
                  <a:lnTo>
                    <a:pt x="81524" y="16784"/>
                  </a:lnTo>
                  <a:cubicBezTo>
                    <a:pt x="70734" y="5994"/>
                    <a:pt x="56347" y="0"/>
                    <a:pt x="40762" y="0"/>
                  </a:cubicBezTo>
                  <a:cubicBezTo>
                    <a:pt x="25177" y="0"/>
                    <a:pt x="10790" y="5994"/>
                    <a:pt x="0" y="16784"/>
                  </a:cubicBezTo>
                  <a:lnTo>
                    <a:pt x="9591" y="26375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11" name="Vrije vorm: vorm 110">
              <a:extLst>
                <a:ext uri="{FF2B5EF4-FFF2-40B4-BE49-F238E27FC236}">
                  <a16:creationId xmlns:a16="http://schemas.microsoft.com/office/drawing/2014/main" id="{B025B9A1-36E5-43D1-AA55-B2361845DCE7}"/>
                </a:ext>
              </a:extLst>
            </p:cNvPr>
            <p:cNvSpPr/>
            <p:nvPr/>
          </p:nvSpPr>
          <p:spPr>
            <a:xfrm>
              <a:off x="6827178" y="1279537"/>
              <a:ext cx="57546" cy="21579"/>
            </a:xfrm>
            <a:custGeom>
              <a:avLst/>
              <a:gdLst>
                <a:gd name="connsiteX0" fmla="*/ 9591 w 57546"/>
                <a:gd name="connsiteY0" fmla="*/ 21580 h 21579"/>
                <a:gd name="connsiteX1" fmla="*/ 28773 w 57546"/>
                <a:gd name="connsiteY1" fmla="*/ 14387 h 21579"/>
                <a:gd name="connsiteX2" fmla="*/ 47955 w 57546"/>
                <a:gd name="connsiteY2" fmla="*/ 21580 h 21579"/>
                <a:gd name="connsiteX3" fmla="*/ 57546 w 57546"/>
                <a:gd name="connsiteY3" fmla="*/ 11989 h 21579"/>
                <a:gd name="connsiteX4" fmla="*/ 28773 w 57546"/>
                <a:gd name="connsiteY4" fmla="*/ 0 h 21579"/>
                <a:gd name="connsiteX5" fmla="*/ 0 w 57546"/>
                <a:gd name="connsiteY5" fmla="*/ 11989 h 21579"/>
                <a:gd name="connsiteX6" fmla="*/ 9591 w 57546"/>
                <a:gd name="connsiteY6" fmla="*/ 21580 h 21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546" h="21579">
                  <a:moveTo>
                    <a:pt x="9591" y="21580"/>
                  </a:moveTo>
                  <a:cubicBezTo>
                    <a:pt x="14387" y="16784"/>
                    <a:pt x="21580" y="14387"/>
                    <a:pt x="28773" y="14387"/>
                  </a:cubicBezTo>
                  <a:cubicBezTo>
                    <a:pt x="35966" y="14387"/>
                    <a:pt x="43160" y="16784"/>
                    <a:pt x="47955" y="21580"/>
                  </a:cubicBezTo>
                  <a:lnTo>
                    <a:pt x="57546" y="11989"/>
                  </a:lnTo>
                  <a:cubicBezTo>
                    <a:pt x="50353" y="4796"/>
                    <a:pt x="40762" y="0"/>
                    <a:pt x="28773" y="0"/>
                  </a:cubicBezTo>
                  <a:cubicBezTo>
                    <a:pt x="17983" y="0"/>
                    <a:pt x="7193" y="4796"/>
                    <a:pt x="0" y="11989"/>
                  </a:cubicBezTo>
                  <a:lnTo>
                    <a:pt x="9591" y="21580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12" name="Vrije vorm: vorm 111">
              <a:extLst>
                <a:ext uri="{FF2B5EF4-FFF2-40B4-BE49-F238E27FC236}">
                  <a16:creationId xmlns:a16="http://schemas.microsoft.com/office/drawing/2014/main" id="{D645B6C2-865F-4A41-A4DC-68DC2974259C}"/>
                </a:ext>
              </a:extLst>
            </p:cNvPr>
            <p:cNvSpPr/>
            <p:nvPr/>
          </p:nvSpPr>
          <p:spPr>
            <a:xfrm>
              <a:off x="6840366" y="1297520"/>
              <a:ext cx="31170" cy="15585"/>
            </a:xfrm>
            <a:custGeom>
              <a:avLst/>
              <a:gdLst>
                <a:gd name="connsiteX0" fmla="*/ 9591 w 31170"/>
                <a:gd name="connsiteY0" fmla="*/ 15585 h 15585"/>
                <a:gd name="connsiteX1" fmla="*/ 15585 w 31170"/>
                <a:gd name="connsiteY1" fmla="*/ 13188 h 15585"/>
                <a:gd name="connsiteX2" fmla="*/ 21580 w 31170"/>
                <a:gd name="connsiteY2" fmla="*/ 15585 h 15585"/>
                <a:gd name="connsiteX3" fmla="*/ 31171 w 31170"/>
                <a:gd name="connsiteY3" fmla="*/ 5994 h 15585"/>
                <a:gd name="connsiteX4" fmla="*/ 15585 w 31170"/>
                <a:gd name="connsiteY4" fmla="*/ 0 h 15585"/>
                <a:gd name="connsiteX5" fmla="*/ 0 w 31170"/>
                <a:gd name="connsiteY5" fmla="*/ 5994 h 15585"/>
                <a:gd name="connsiteX6" fmla="*/ 9591 w 31170"/>
                <a:gd name="connsiteY6" fmla="*/ 15585 h 15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170" h="15585">
                  <a:moveTo>
                    <a:pt x="9591" y="15585"/>
                  </a:moveTo>
                  <a:cubicBezTo>
                    <a:pt x="10790" y="14387"/>
                    <a:pt x="13188" y="13188"/>
                    <a:pt x="15585" y="13188"/>
                  </a:cubicBezTo>
                  <a:cubicBezTo>
                    <a:pt x="17983" y="13188"/>
                    <a:pt x="20381" y="14387"/>
                    <a:pt x="21580" y="15585"/>
                  </a:cubicBezTo>
                  <a:lnTo>
                    <a:pt x="31171" y="5994"/>
                  </a:lnTo>
                  <a:cubicBezTo>
                    <a:pt x="27574" y="2398"/>
                    <a:pt x="21580" y="0"/>
                    <a:pt x="15585" y="0"/>
                  </a:cubicBezTo>
                  <a:cubicBezTo>
                    <a:pt x="9591" y="0"/>
                    <a:pt x="3597" y="2398"/>
                    <a:pt x="0" y="5994"/>
                  </a:cubicBezTo>
                  <a:lnTo>
                    <a:pt x="9591" y="15585"/>
                  </a:ln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14" name="Vrije vorm: vorm 113">
              <a:extLst>
                <a:ext uri="{FF2B5EF4-FFF2-40B4-BE49-F238E27FC236}">
                  <a16:creationId xmlns:a16="http://schemas.microsoft.com/office/drawing/2014/main" id="{513C0804-CD2E-45BF-8B0C-2E9B509104B2}"/>
                </a:ext>
              </a:extLst>
            </p:cNvPr>
            <p:cNvSpPr/>
            <p:nvPr/>
          </p:nvSpPr>
          <p:spPr>
            <a:xfrm>
              <a:off x="6917094" y="1268747"/>
              <a:ext cx="89915" cy="38364"/>
            </a:xfrm>
            <a:custGeom>
              <a:avLst/>
              <a:gdLst>
                <a:gd name="connsiteX0" fmla="*/ 87518 w 89915"/>
                <a:gd name="connsiteY0" fmla="*/ 38364 h 38364"/>
                <a:gd name="connsiteX1" fmla="*/ 2398 w 89915"/>
                <a:gd name="connsiteY1" fmla="*/ 38364 h 38364"/>
                <a:gd name="connsiteX2" fmla="*/ 0 w 89915"/>
                <a:gd name="connsiteY2" fmla="*/ 35966 h 38364"/>
                <a:gd name="connsiteX3" fmla="*/ 0 w 89915"/>
                <a:gd name="connsiteY3" fmla="*/ 2398 h 38364"/>
                <a:gd name="connsiteX4" fmla="*/ 2398 w 89915"/>
                <a:gd name="connsiteY4" fmla="*/ 0 h 38364"/>
                <a:gd name="connsiteX5" fmla="*/ 87518 w 89915"/>
                <a:gd name="connsiteY5" fmla="*/ 0 h 38364"/>
                <a:gd name="connsiteX6" fmla="*/ 89916 w 89915"/>
                <a:gd name="connsiteY6" fmla="*/ 2398 h 38364"/>
                <a:gd name="connsiteX7" fmla="*/ 89916 w 89915"/>
                <a:gd name="connsiteY7" fmla="*/ 35966 h 38364"/>
                <a:gd name="connsiteX8" fmla="*/ 87518 w 89915"/>
                <a:gd name="connsiteY8" fmla="*/ 38364 h 3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9915" h="38364">
                  <a:moveTo>
                    <a:pt x="87518" y="38364"/>
                  </a:moveTo>
                  <a:lnTo>
                    <a:pt x="2398" y="38364"/>
                  </a:lnTo>
                  <a:cubicBezTo>
                    <a:pt x="1199" y="38364"/>
                    <a:pt x="0" y="37165"/>
                    <a:pt x="0" y="35966"/>
                  </a:cubicBezTo>
                  <a:lnTo>
                    <a:pt x="0" y="2398"/>
                  </a:lnTo>
                  <a:cubicBezTo>
                    <a:pt x="0" y="1199"/>
                    <a:pt x="1199" y="0"/>
                    <a:pt x="2398" y="0"/>
                  </a:cubicBezTo>
                  <a:lnTo>
                    <a:pt x="87518" y="0"/>
                  </a:lnTo>
                  <a:cubicBezTo>
                    <a:pt x="88717" y="0"/>
                    <a:pt x="89916" y="1199"/>
                    <a:pt x="89916" y="2398"/>
                  </a:cubicBezTo>
                  <a:lnTo>
                    <a:pt x="89916" y="35966"/>
                  </a:lnTo>
                  <a:cubicBezTo>
                    <a:pt x="89916" y="37165"/>
                    <a:pt x="88717" y="38364"/>
                    <a:pt x="87518" y="38364"/>
                  </a:cubicBez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  <p:sp>
          <p:nvSpPr>
            <p:cNvPr id="115" name="Vrije vorm: vorm 114">
              <a:extLst>
                <a:ext uri="{FF2B5EF4-FFF2-40B4-BE49-F238E27FC236}">
                  <a16:creationId xmlns:a16="http://schemas.microsoft.com/office/drawing/2014/main" id="{EA9A4FE5-7E95-4803-B52A-202CEB17F891}"/>
                </a:ext>
              </a:extLst>
            </p:cNvPr>
            <p:cNvSpPr/>
            <p:nvPr/>
          </p:nvSpPr>
          <p:spPr>
            <a:xfrm>
              <a:off x="7008209" y="1279537"/>
              <a:ext cx="7663" cy="16784"/>
            </a:xfrm>
            <a:custGeom>
              <a:avLst/>
              <a:gdLst>
                <a:gd name="connsiteX0" fmla="*/ 4795 w 7663"/>
                <a:gd name="connsiteY0" fmla="*/ 16784 h 16784"/>
                <a:gd name="connsiteX1" fmla="*/ 2398 w 7663"/>
                <a:gd name="connsiteY1" fmla="*/ 16784 h 16784"/>
                <a:gd name="connsiteX2" fmla="*/ 0 w 7663"/>
                <a:gd name="connsiteY2" fmla="*/ 14387 h 16784"/>
                <a:gd name="connsiteX3" fmla="*/ 0 w 7663"/>
                <a:gd name="connsiteY3" fmla="*/ 2398 h 16784"/>
                <a:gd name="connsiteX4" fmla="*/ 2398 w 7663"/>
                <a:gd name="connsiteY4" fmla="*/ 0 h 16784"/>
                <a:gd name="connsiteX5" fmla="*/ 4795 w 7663"/>
                <a:gd name="connsiteY5" fmla="*/ 0 h 16784"/>
                <a:gd name="connsiteX6" fmla="*/ 7193 w 7663"/>
                <a:gd name="connsiteY6" fmla="*/ 2398 h 16784"/>
                <a:gd name="connsiteX7" fmla="*/ 7193 w 7663"/>
                <a:gd name="connsiteY7" fmla="*/ 14387 h 16784"/>
                <a:gd name="connsiteX8" fmla="*/ 4795 w 7663"/>
                <a:gd name="connsiteY8" fmla="*/ 16784 h 16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63" h="16784">
                  <a:moveTo>
                    <a:pt x="4795" y="16784"/>
                  </a:moveTo>
                  <a:lnTo>
                    <a:pt x="2398" y="16784"/>
                  </a:lnTo>
                  <a:cubicBezTo>
                    <a:pt x="1199" y="16784"/>
                    <a:pt x="0" y="15585"/>
                    <a:pt x="0" y="14387"/>
                  </a:cubicBezTo>
                  <a:lnTo>
                    <a:pt x="0" y="2398"/>
                  </a:lnTo>
                  <a:cubicBezTo>
                    <a:pt x="0" y="1199"/>
                    <a:pt x="1199" y="0"/>
                    <a:pt x="2398" y="0"/>
                  </a:cubicBezTo>
                  <a:lnTo>
                    <a:pt x="4795" y="0"/>
                  </a:lnTo>
                  <a:cubicBezTo>
                    <a:pt x="5994" y="0"/>
                    <a:pt x="7193" y="1199"/>
                    <a:pt x="7193" y="2398"/>
                  </a:cubicBezTo>
                  <a:lnTo>
                    <a:pt x="7193" y="14387"/>
                  </a:lnTo>
                  <a:cubicBezTo>
                    <a:pt x="8392" y="15585"/>
                    <a:pt x="7193" y="16784"/>
                    <a:pt x="4795" y="16784"/>
                  </a:cubicBezTo>
                  <a:close/>
                </a:path>
              </a:pathLst>
            </a:custGeom>
            <a:solidFill>
              <a:srgbClr val="333333"/>
            </a:solidFill>
            <a:ln w="119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l-NL" dirty="0"/>
            </a:p>
          </p:txBody>
        </p:sp>
      </p:grpSp>
      <p:sp>
        <p:nvSpPr>
          <p:cNvPr id="13" name="Tijdelijke aanduiding voor tekst 7">
            <a:extLst>
              <a:ext uri="{FF2B5EF4-FFF2-40B4-BE49-F238E27FC236}">
                <a16:creationId xmlns:a16="http://schemas.microsoft.com/office/drawing/2014/main" id="{2D2855B1-7DFF-44B6-B971-0B6C5C95E4F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894813" y="1017435"/>
            <a:ext cx="3042000" cy="5536800"/>
          </a:xfrm>
          <a:blipFill>
            <a:blip r:embed="rId4"/>
            <a:stretch>
              <a:fillRect/>
            </a:stretch>
          </a:blip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 dirty="0"/>
              <a:t>Erasmus University Rotterdam 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7" y="722568"/>
            <a:ext cx="3762927" cy="709102"/>
          </a:xfrm>
        </p:spPr>
        <p:txBody>
          <a:bodyPr/>
          <a:lstStyle/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159743BB-70E4-4A4C-843D-C037576219E5}" type="datetime1">
              <a:rPr lang="nl-NL" smtClean="0"/>
              <a:t>27-1-2021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361A1203-CA3D-4D48-AFA0-9D668419C1D5}" type="slidenum">
              <a:rPr lang="nl-NL" smtClean="0"/>
              <a:t>‹nr.›</a:t>
            </a:fld>
            <a:endParaRPr lang="nl-NL" dirty="0"/>
          </a:p>
        </p:txBody>
      </p:sp>
      <p:sp>
        <p:nvSpPr>
          <p:cNvPr id="116" name="Tijdelijke aanduiding voor afbeelding 370">
            <a:extLst>
              <a:ext uri="{FF2B5EF4-FFF2-40B4-BE49-F238E27FC236}">
                <a16:creationId xmlns:a16="http://schemas.microsoft.com/office/drawing/2014/main" id="{CC203CEB-3141-4CAD-B5A2-E1B7BA1D18EE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5200074" y="1745960"/>
            <a:ext cx="177692" cy="177374"/>
          </a:xfrm>
          <a:prstGeom prst="ellipse">
            <a:avLst/>
          </a:prstGeom>
          <a:solidFill>
            <a:schemeClr val="bg1">
              <a:lumMod val="85000"/>
            </a:schemeClr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  <p:sp>
        <p:nvSpPr>
          <p:cNvPr id="117" name="Tijdelijke aanduiding voor afbeelding 376">
            <a:extLst>
              <a:ext uri="{FF2B5EF4-FFF2-40B4-BE49-F238E27FC236}">
                <a16:creationId xmlns:a16="http://schemas.microsoft.com/office/drawing/2014/main" id="{B126D39F-AD32-4351-8F85-959BD598E52A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5053873" y="1991914"/>
            <a:ext cx="2101798" cy="2098994"/>
          </a:xfrm>
          <a:solidFill>
            <a:schemeClr val="bg1">
              <a:lumMod val="85000"/>
            </a:schemeClr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nl-NL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968744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lefoo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kstvak 2">
            <a:extLst>
              <a:ext uri="{FF2B5EF4-FFF2-40B4-BE49-F238E27FC236}">
                <a16:creationId xmlns:a16="http://schemas.microsoft.com/office/drawing/2014/main" id="{531E1129-80CB-4DEB-9631-2C6B7B9CF9BD}"/>
              </a:ext>
            </a:extLst>
          </p:cNvPr>
          <p:cNvSpPr txBox="1">
            <a:spLocks/>
          </p:cNvSpPr>
          <p:nvPr userDrawn="1"/>
        </p:nvSpPr>
        <p:spPr>
          <a:xfrm>
            <a:off x="1" y="4496594"/>
            <a:ext cx="4459767" cy="2361408"/>
          </a:xfrm>
          <a:custGeom>
            <a:avLst/>
            <a:gdLst>
              <a:gd name="connsiteX0" fmla="*/ 0 w 4459767"/>
              <a:gd name="connsiteY0" fmla="*/ 0 h 2361408"/>
              <a:gd name="connsiteX1" fmla="*/ 188757 w 4459767"/>
              <a:gd name="connsiteY1" fmla="*/ 263618 h 2361408"/>
              <a:gd name="connsiteX2" fmla="*/ 4342871 w 4459767"/>
              <a:gd name="connsiteY2" fmla="*/ 2325152 h 2361408"/>
              <a:gd name="connsiteX3" fmla="*/ 4459767 w 4459767"/>
              <a:gd name="connsiteY3" fmla="*/ 2361408 h 2361408"/>
              <a:gd name="connsiteX4" fmla="*/ 0 w 4459767"/>
              <a:gd name="connsiteY4" fmla="*/ 2361408 h 236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767" h="2361408">
                <a:moveTo>
                  <a:pt x="0" y="0"/>
                </a:moveTo>
                <a:lnTo>
                  <a:pt x="188757" y="263618"/>
                </a:lnTo>
                <a:cubicBezTo>
                  <a:pt x="1272638" y="1642098"/>
                  <a:pt x="2978863" y="1917971"/>
                  <a:pt x="4342871" y="2325152"/>
                </a:cubicBezTo>
                <a:lnTo>
                  <a:pt x="4459767" y="2361408"/>
                </a:lnTo>
                <a:lnTo>
                  <a:pt x="0" y="2361408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 </a:t>
            </a:r>
          </a:p>
        </p:txBody>
      </p:sp>
      <p:sp>
        <p:nvSpPr>
          <p:cNvPr id="13" name="Tijdelijke aanduiding voor tekst 7">
            <a:extLst>
              <a:ext uri="{FF2B5EF4-FFF2-40B4-BE49-F238E27FC236}">
                <a16:creationId xmlns:a16="http://schemas.microsoft.com/office/drawing/2014/main" id="{2D2855B1-7DFF-44B6-B971-0B6C5C95E4F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894813" y="1017435"/>
            <a:ext cx="3042000" cy="5536800"/>
          </a:xfrm>
          <a:blipFill>
            <a:blip r:embed="rId2"/>
            <a:stretch>
              <a:fillRect/>
            </a:stretch>
          </a:blip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286" name="Tijdelijke aanduiding voor afbeelding 285">
            <a:extLst>
              <a:ext uri="{FF2B5EF4-FFF2-40B4-BE49-F238E27FC236}">
                <a16:creationId xmlns:a16="http://schemas.microsoft.com/office/drawing/2014/main" id="{FC8CB265-A8EB-424B-B70B-80DC879F49B6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036457" y="1133475"/>
            <a:ext cx="2119086" cy="4585153"/>
          </a:xfrm>
          <a:custGeom>
            <a:avLst/>
            <a:gdLst>
              <a:gd name="connsiteX0" fmla="*/ 248081 w 2119086"/>
              <a:gd name="connsiteY0" fmla="*/ 0 h 4585153"/>
              <a:gd name="connsiteX1" fmla="*/ 497569 w 2119086"/>
              <a:gd name="connsiteY1" fmla="*/ 0 h 4585153"/>
              <a:gd name="connsiteX2" fmla="*/ 497569 w 2119086"/>
              <a:gd name="connsiteY2" fmla="*/ 26213 h 4585153"/>
              <a:gd name="connsiteX3" fmla="*/ 663832 w 2119086"/>
              <a:gd name="connsiteY3" fmla="*/ 192476 h 4585153"/>
              <a:gd name="connsiteX4" fmla="*/ 1483830 w 2119086"/>
              <a:gd name="connsiteY4" fmla="*/ 192476 h 4585153"/>
              <a:gd name="connsiteX5" fmla="*/ 1650093 w 2119086"/>
              <a:gd name="connsiteY5" fmla="*/ 26213 h 4585153"/>
              <a:gd name="connsiteX6" fmla="*/ 1650093 w 2119086"/>
              <a:gd name="connsiteY6" fmla="*/ 0 h 4585153"/>
              <a:gd name="connsiteX7" fmla="*/ 1871005 w 2119086"/>
              <a:gd name="connsiteY7" fmla="*/ 0 h 4585153"/>
              <a:gd name="connsiteX8" fmla="*/ 2119086 w 2119086"/>
              <a:gd name="connsiteY8" fmla="*/ 248081 h 4585153"/>
              <a:gd name="connsiteX9" fmla="*/ 2119086 w 2119086"/>
              <a:gd name="connsiteY9" fmla="*/ 4337072 h 4585153"/>
              <a:gd name="connsiteX10" fmla="*/ 1871005 w 2119086"/>
              <a:gd name="connsiteY10" fmla="*/ 4585153 h 4585153"/>
              <a:gd name="connsiteX11" fmla="*/ 248081 w 2119086"/>
              <a:gd name="connsiteY11" fmla="*/ 4585153 h 4585153"/>
              <a:gd name="connsiteX12" fmla="*/ 0 w 2119086"/>
              <a:gd name="connsiteY12" fmla="*/ 4337072 h 4585153"/>
              <a:gd name="connsiteX13" fmla="*/ 0 w 2119086"/>
              <a:gd name="connsiteY13" fmla="*/ 248081 h 4585153"/>
              <a:gd name="connsiteX14" fmla="*/ 248081 w 2119086"/>
              <a:gd name="connsiteY14" fmla="*/ 0 h 4585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119086" h="4585153">
                <a:moveTo>
                  <a:pt x="248081" y="0"/>
                </a:moveTo>
                <a:lnTo>
                  <a:pt x="497569" y="0"/>
                </a:lnTo>
                <a:lnTo>
                  <a:pt x="497569" y="26213"/>
                </a:lnTo>
                <a:cubicBezTo>
                  <a:pt x="497569" y="118038"/>
                  <a:pt x="572007" y="192476"/>
                  <a:pt x="663832" y="192476"/>
                </a:cubicBezTo>
                <a:lnTo>
                  <a:pt x="1483830" y="192476"/>
                </a:lnTo>
                <a:cubicBezTo>
                  <a:pt x="1575655" y="192476"/>
                  <a:pt x="1650093" y="118038"/>
                  <a:pt x="1650093" y="26213"/>
                </a:cubicBezTo>
                <a:lnTo>
                  <a:pt x="1650093" y="0"/>
                </a:lnTo>
                <a:lnTo>
                  <a:pt x="1871005" y="0"/>
                </a:lnTo>
                <a:cubicBezTo>
                  <a:pt x="2008016" y="0"/>
                  <a:pt x="2119086" y="111070"/>
                  <a:pt x="2119086" y="248081"/>
                </a:cubicBezTo>
                <a:lnTo>
                  <a:pt x="2119086" y="4337072"/>
                </a:lnTo>
                <a:cubicBezTo>
                  <a:pt x="2119086" y="4474083"/>
                  <a:pt x="2008016" y="4585153"/>
                  <a:pt x="1871005" y="4585153"/>
                </a:cubicBezTo>
                <a:lnTo>
                  <a:pt x="248081" y="4585153"/>
                </a:lnTo>
                <a:cubicBezTo>
                  <a:pt x="111070" y="4585153"/>
                  <a:pt x="0" y="4474083"/>
                  <a:pt x="0" y="4337072"/>
                </a:cubicBezTo>
                <a:lnTo>
                  <a:pt x="0" y="248081"/>
                </a:lnTo>
                <a:cubicBezTo>
                  <a:pt x="0" y="111070"/>
                  <a:pt x="111070" y="0"/>
                  <a:pt x="248081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bIns="1440000" anchor="ctr" anchorCtr="0">
            <a:noAutofit/>
          </a:bodyPr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buNone/>
              <a:tabLst/>
              <a:defRPr sz="11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‘Slidebuilder’, 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grpSp>
        <p:nvGrpSpPr>
          <p:cNvPr id="156" name="- INSTRUCTIES">
            <a:extLst>
              <a:ext uri="{FF2B5EF4-FFF2-40B4-BE49-F238E27FC236}">
                <a16:creationId xmlns:a16="http://schemas.microsoft.com/office/drawing/2014/main" id="{F19E4F5D-4876-4839-A291-9B62D90B2825}"/>
              </a:ext>
            </a:extLst>
          </p:cNvPr>
          <p:cNvGrpSpPr/>
          <p:nvPr userDrawn="1"/>
        </p:nvGrpSpPr>
        <p:grpSpPr>
          <a:xfrm>
            <a:off x="12377595" y="-1"/>
            <a:ext cx="3693386" cy="6688475"/>
            <a:chOff x="-3786165" y="-1"/>
            <a:chExt cx="3693386" cy="6688475"/>
          </a:xfrm>
        </p:grpSpPr>
        <p:sp>
          <p:nvSpPr>
            <p:cNvPr id="157" name="Rechthoek 156">
              <a:extLst>
                <a:ext uri="{FF2B5EF4-FFF2-40B4-BE49-F238E27FC236}">
                  <a16:creationId xmlns:a16="http://schemas.microsoft.com/office/drawing/2014/main" id="{22AC77FA-6B42-4F74-B772-927FAFA6C88D}"/>
                </a:ext>
              </a:extLst>
            </p:cNvPr>
            <p:cNvSpPr/>
            <p:nvPr userDrawn="1"/>
          </p:nvSpPr>
          <p:spPr>
            <a:xfrm>
              <a:off x="-3786165" y="-1"/>
              <a:ext cx="3593091" cy="603485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Afbeelding invoegen/opmaken</a:t>
              </a:r>
            </a:p>
          </p:txBody>
        </p:sp>
        <p:sp>
          <p:nvSpPr>
            <p:cNvPr id="158" name="Ovaal 157">
              <a:extLst>
                <a:ext uri="{FF2B5EF4-FFF2-40B4-BE49-F238E27FC236}">
                  <a16:creationId xmlns:a16="http://schemas.microsoft.com/office/drawing/2014/main" id="{D12DE0DD-F880-4F08-BF02-F4073DFD7AE1}"/>
                </a:ext>
              </a:extLst>
            </p:cNvPr>
            <p:cNvSpPr/>
            <p:nvPr userDrawn="1"/>
          </p:nvSpPr>
          <p:spPr>
            <a:xfrm>
              <a:off x="-3603587" y="46532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159" name="Rechthoek 158">
              <a:extLst>
                <a:ext uri="{FF2B5EF4-FFF2-40B4-BE49-F238E27FC236}">
                  <a16:creationId xmlns:a16="http://schemas.microsoft.com/office/drawing/2014/main" id="{8CE03A8D-E953-452A-A019-2829BBF3D694}"/>
                </a:ext>
              </a:extLst>
            </p:cNvPr>
            <p:cNvSpPr/>
            <p:nvPr userDrawn="1"/>
          </p:nvSpPr>
          <p:spPr>
            <a:xfrm>
              <a:off x="-3319415" y="465324"/>
              <a:ext cx="2962706" cy="668152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Wanneer nodig, verwijder de bestaande afbeelding d.m.v. de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‘Backspace toets’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Selecteer het afbeeldingskader, ga naar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‘Slidebuilder'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en klik op de knop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'Afbeeldingen’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60" name="Ovaal 159">
              <a:extLst>
                <a:ext uri="{FF2B5EF4-FFF2-40B4-BE49-F238E27FC236}">
                  <a16:creationId xmlns:a16="http://schemas.microsoft.com/office/drawing/2014/main" id="{BC17E749-8D66-4572-97F2-405CBAB4CFFB}"/>
                </a:ext>
              </a:extLst>
            </p:cNvPr>
            <p:cNvSpPr/>
            <p:nvPr userDrawn="1"/>
          </p:nvSpPr>
          <p:spPr>
            <a:xfrm>
              <a:off x="-3603587" y="2633935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161" name="Rechthoek 160">
              <a:extLst>
                <a:ext uri="{FF2B5EF4-FFF2-40B4-BE49-F238E27FC236}">
                  <a16:creationId xmlns:a16="http://schemas.microsoft.com/office/drawing/2014/main" id="{3F19AAB4-1108-49C6-B3BF-A94CDACFF85E}"/>
                </a:ext>
              </a:extLst>
            </p:cNvPr>
            <p:cNvSpPr/>
            <p:nvPr userDrawn="1"/>
          </p:nvSpPr>
          <p:spPr>
            <a:xfrm>
              <a:off x="-3319416" y="2633936"/>
              <a:ext cx="3126341" cy="46279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Klik met de rechter muisknop op de miniatuurweergave van de dia aan de linkerkant van het scherm en kies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‘Dia herstellen’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162" name="Ovaal 161">
              <a:extLst>
                <a:ext uri="{FF2B5EF4-FFF2-40B4-BE49-F238E27FC236}">
                  <a16:creationId xmlns:a16="http://schemas.microsoft.com/office/drawing/2014/main" id="{F8AC64D9-C200-4E40-A01F-22812B57EDC2}"/>
                </a:ext>
              </a:extLst>
            </p:cNvPr>
            <p:cNvSpPr/>
            <p:nvPr userDrawn="1"/>
          </p:nvSpPr>
          <p:spPr>
            <a:xfrm>
              <a:off x="-3603587" y="4226365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163" name="Rechthoek 162">
              <a:extLst>
                <a:ext uri="{FF2B5EF4-FFF2-40B4-BE49-F238E27FC236}">
                  <a16:creationId xmlns:a16="http://schemas.microsoft.com/office/drawing/2014/main" id="{5E9D77A3-26E8-4889-9BCF-4D42F24097CD}"/>
                </a:ext>
              </a:extLst>
            </p:cNvPr>
            <p:cNvSpPr/>
            <p:nvPr userDrawn="1"/>
          </p:nvSpPr>
          <p:spPr>
            <a:xfrm>
              <a:off x="-3319416" y="4226366"/>
              <a:ext cx="3008779" cy="82095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Om de afbeelding te schalen of bij te snijden, ga naar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‘Hulpmiddelen voor afbeeldingen - Opmaak’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en klik op de knop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‘Bijsnijden’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Schaal met de bolletjes de afbeelding en met de hoekjes het afbeeldingskader.</a:t>
              </a:r>
            </a:p>
          </p:txBody>
        </p:sp>
        <p:sp>
          <p:nvSpPr>
            <p:cNvPr id="164" name="Rechthoek 163">
              <a:extLst>
                <a:ext uri="{FF2B5EF4-FFF2-40B4-BE49-F238E27FC236}">
                  <a16:creationId xmlns:a16="http://schemas.microsoft.com/office/drawing/2014/main" id="{0D62D8E7-99DA-4623-B94D-0DBE430F62CC}"/>
                </a:ext>
              </a:extLst>
            </p:cNvPr>
            <p:cNvSpPr/>
            <p:nvPr userDrawn="1"/>
          </p:nvSpPr>
          <p:spPr>
            <a:xfrm>
              <a:off x="-3316836" y="3200265"/>
              <a:ext cx="1239216" cy="719917"/>
            </a:xfrm>
            <a:prstGeom prst="rect">
              <a:avLst/>
            </a:prstGeom>
            <a:pattFill prst="wdUpDiag">
              <a:fgClr>
                <a:srgbClr val="E0E0E0"/>
              </a:fgClr>
              <a:bgClr>
                <a:srgbClr val="ECECEC"/>
              </a:bgClr>
            </a:pattFill>
            <a:ln w="12700">
              <a:solidFill>
                <a:srgbClr val="D3D3D3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1000" b="0" i="1" noProof="0" dirty="0">
                <a:solidFill>
                  <a:srgbClr val="211F26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165" name="Groep 164">
              <a:extLst>
                <a:ext uri="{FF2B5EF4-FFF2-40B4-BE49-F238E27FC236}">
                  <a16:creationId xmlns:a16="http://schemas.microsoft.com/office/drawing/2014/main" id="{7E4882D5-6F44-4E5B-86C2-B202F6FA6071}"/>
                </a:ext>
              </a:extLst>
            </p:cNvPr>
            <p:cNvGrpSpPr/>
            <p:nvPr userDrawn="1"/>
          </p:nvGrpSpPr>
          <p:grpSpPr>
            <a:xfrm>
              <a:off x="-2485819" y="3479783"/>
              <a:ext cx="1222990" cy="563933"/>
              <a:chOff x="-2485819" y="3399207"/>
              <a:chExt cx="1222990" cy="563933"/>
            </a:xfrm>
          </p:grpSpPr>
          <p:sp>
            <p:nvSpPr>
              <p:cNvPr id="258" name="Rechthoek 257">
                <a:extLst>
                  <a:ext uri="{FF2B5EF4-FFF2-40B4-BE49-F238E27FC236}">
                    <a16:creationId xmlns:a16="http://schemas.microsoft.com/office/drawing/2014/main" id="{9329F784-8507-4139-8CA6-A3D31D389AC8}"/>
                  </a:ext>
                </a:extLst>
              </p:cNvPr>
              <p:cNvSpPr/>
              <p:nvPr userDrawn="1"/>
            </p:nvSpPr>
            <p:spPr>
              <a:xfrm>
                <a:off x="-2485819" y="3399207"/>
                <a:ext cx="1176476" cy="504851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59" name="Rechthoek 258">
                <a:extLst>
                  <a:ext uri="{FF2B5EF4-FFF2-40B4-BE49-F238E27FC236}">
                    <a16:creationId xmlns:a16="http://schemas.microsoft.com/office/drawing/2014/main" id="{A2E50840-5B67-486E-8B7D-7EAD0817BC25}"/>
                  </a:ext>
                </a:extLst>
              </p:cNvPr>
              <p:cNvSpPr/>
              <p:nvPr userDrawn="1"/>
            </p:nvSpPr>
            <p:spPr>
              <a:xfrm>
                <a:off x="-2479584" y="3652838"/>
                <a:ext cx="1164007" cy="246701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260" name="Groep 259">
                <a:extLst>
                  <a:ext uri="{FF2B5EF4-FFF2-40B4-BE49-F238E27FC236}">
                    <a16:creationId xmlns:a16="http://schemas.microsoft.com/office/drawing/2014/main" id="{AC3264C2-A758-4750-AED0-5F460DBD4ED2}"/>
                  </a:ext>
                </a:extLst>
              </p:cNvPr>
              <p:cNvGrpSpPr/>
              <p:nvPr userDrawn="1"/>
            </p:nvGrpSpPr>
            <p:grpSpPr>
              <a:xfrm>
                <a:off x="-2403869" y="3460544"/>
                <a:ext cx="155951" cy="131922"/>
                <a:chOff x="12968836" y="3354170"/>
                <a:chExt cx="404806" cy="342433"/>
              </a:xfrm>
            </p:grpSpPr>
            <p:sp>
              <p:nvSpPr>
                <p:cNvPr id="277" name="Rechthoek: afgeronde hoeken 276">
                  <a:extLst>
                    <a:ext uri="{FF2B5EF4-FFF2-40B4-BE49-F238E27FC236}">
                      <a16:creationId xmlns:a16="http://schemas.microsoft.com/office/drawing/2014/main" id="{2843FBB8-68FF-4FA8-B2CA-01B3E2EBAD53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78" name="Rechthoek 277">
                  <a:extLst>
                    <a:ext uri="{FF2B5EF4-FFF2-40B4-BE49-F238E27FC236}">
                      <a16:creationId xmlns:a16="http://schemas.microsoft.com/office/drawing/2014/main" id="{95B4C0EA-86A5-4FCD-BFF8-319F5959C410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79" name="Rechthoek 278">
                  <a:extLst>
                    <a:ext uri="{FF2B5EF4-FFF2-40B4-BE49-F238E27FC236}">
                      <a16:creationId xmlns:a16="http://schemas.microsoft.com/office/drawing/2014/main" id="{C62EE1C7-5075-4543-99B3-D49D6F6AD620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80" name="Rechthoek 279">
                  <a:extLst>
                    <a:ext uri="{FF2B5EF4-FFF2-40B4-BE49-F238E27FC236}">
                      <a16:creationId xmlns:a16="http://schemas.microsoft.com/office/drawing/2014/main" id="{A34D363B-89FA-4E1B-9579-D975DAAB994E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81" name="Rechthoek 280">
                  <a:extLst>
                    <a:ext uri="{FF2B5EF4-FFF2-40B4-BE49-F238E27FC236}">
                      <a16:creationId xmlns:a16="http://schemas.microsoft.com/office/drawing/2014/main" id="{F236CC30-F1AE-41F3-9DA1-204AB5E91226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82" name="Rechthoek 281">
                  <a:extLst>
                    <a:ext uri="{FF2B5EF4-FFF2-40B4-BE49-F238E27FC236}">
                      <a16:creationId xmlns:a16="http://schemas.microsoft.com/office/drawing/2014/main" id="{0A9AAFB1-DB5F-4CB2-BA12-954F2E69BA93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61" name="Groep 260">
                <a:extLst>
                  <a:ext uri="{FF2B5EF4-FFF2-40B4-BE49-F238E27FC236}">
                    <a16:creationId xmlns:a16="http://schemas.microsoft.com/office/drawing/2014/main" id="{EB2487BD-ABCF-419D-AB40-CF32E3C5072D}"/>
                  </a:ext>
                </a:extLst>
              </p:cNvPr>
              <p:cNvGrpSpPr/>
              <p:nvPr userDrawn="1"/>
            </p:nvGrpSpPr>
            <p:grpSpPr>
              <a:xfrm>
                <a:off x="-2423424" y="3690208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266" name="Groep 265">
                  <a:extLst>
                    <a:ext uri="{FF2B5EF4-FFF2-40B4-BE49-F238E27FC236}">
                      <a16:creationId xmlns:a16="http://schemas.microsoft.com/office/drawing/2014/main" id="{D8E2B6FD-2C65-4345-9DCD-E983FA90C390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268" name="Rechthoek: afgeronde hoeken 267">
                    <a:extLst>
                      <a:ext uri="{FF2B5EF4-FFF2-40B4-BE49-F238E27FC236}">
                        <a16:creationId xmlns:a16="http://schemas.microsoft.com/office/drawing/2014/main" id="{0F23598B-0214-4618-A858-27A104B38FC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269" name="Rechthoek 268">
                    <a:extLst>
                      <a:ext uri="{FF2B5EF4-FFF2-40B4-BE49-F238E27FC236}">
                        <a16:creationId xmlns:a16="http://schemas.microsoft.com/office/drawing/2014/main" id="{8F176E48-04BA-47B5-BA9A-869E2A51E04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273" name="Rechthoek 272">
                    <a:extLst>
                      <a:ext uri="{FF2B5EF4-FFF2-40B4-BE49-F238E27FC236}">
                        <a16:creationId xmlns:a16="http://schemas.microsoft.com/office/drawing/2014/main" id="{AACC7485-783A-4784-AF53-87D146A6458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274" name="Rechthoek 273">
                    <a:extLst>
                      <a:ext uri="{FF2B5EF4-FFF2-40B4-BE49-F238E27FC236}">
                        <a16:creationId xmlns:a16="http://schemas.microsoft.com/office/drawing/2014/main" id="{D60CDDC3-470A-4360-B19D-E69FAA8BC1F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275" name="Rechthoek 274">
                    <a:extLst>
                      <a:ext uri="{FF2B5EF4-FFF2-40B4-BE49-F238E27FC236}">
                        <a16:creationId xmlns:a16="http://schemas.microsoft.com/office/drawing/2014/main" id="{91F1DAB1-9AEB-41DE-B1EC-49C88C40947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276" name="Rechthoek 275">
                    <a:extLst>
                      <a:ext uri="{FF2B5EF4-FFF2-40B4-BE49-F238E27FC236}">
                        <a16:creationId xmlns:a16="http://schemas.microsoft.com/office/drawing/2014/main" id="{1B65ECA3-2003-4B60-93C9-7E723560459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sp>
              <p:nvSpPr>
                <p:cNvPr id="267" name="Boog 266">
                  <a:extLst>
                    <a:ext uri="{FF2B5EF4-FFF2-40B4-BE49-F238E27FC236}">
                      <a16:creationId xmlns:a16="http://schemas.microsoft.com/office/drawing/2014/main" id="{5E4C4662-813B-42F6-815B-A476747D1DB5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>
                  <a:noAutofit/>
                </a:bodyPr>
                <a:lstStyle/>
                <a:p>
                  <a:pPr algn="ctr"/>
                  <a:endParaRPr lang="nl-NL" sz="24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262" name="Tekstvak 261">
                <a:extLst>
                  <a:ext uri="{FF2B5EF4-FFF2-40B4-BE49-F238E27FC236}">
                    <a16:creationId xmlns:a16="http://schemas.microsoft.com/office/drawing/2014/main" id="{BEE3D5E1-A32B-4A1B-A905-9EDF69C6E9FC}"/>
                  </a:ext>
                </a:extLst>
              </p:cNvPr>
              <p:cNvSpPr txBox="1"/>
              <p:nvPr userDrawn="1"/>
            </p:nvSpPr>
            <p:spPr>
              <a:xfrm>
                <a:off x="-2245455" y="3460544"/>
                <a:ext cx="896116" cy="134709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Indeling</a:t>
                </a:r>
              </a:p>
            </p:txBody>
          </p:sp>
          <p:sp>
            <p:nvSpPr>
              <p:cNvPr id="263" name="Tekstvak 262">
                <a:extLst>
                  <a:ext uri="{FF2B5EF4-FFF2-40B4-BE49-F238E27FC236}">
                    <a16:creationId xmlns:a16="http://schemas.microsoft.com/office/drawing/2014/main" id="{4752EB0A-FEFE-45D2-A311-CCEED26AB407}"/>
                  </a:ext>
                </a:extLst>
              </p:cNvPr>
              <p:cNvSpPr txBox="1"/>
              <p:nvPr userDrawn="1"/>
            </p:nvSpPr>
            <p:spPr>
              <a:xfrm>
                <a:off x="-2258884" y="3712980"/>
                <a:ext cx="909545" cy="126416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Dia Herstellen</a:t>
                </a:r>
              </a:p>
            </p:txBody>
          </p:sp>
          <p:sp>
            <p:nvSpPr>
              <p:cNvPr id="264" name="Vrije vorm: vorm 263">
                <a:extLst>
                  <a:ext uri="{FF2B5EF4-FFF2-40B4-BE49-F238E27FC236}">
                    <a16:creationId xmlns:a16="http://schemas.microsoft.com/office/drawing/2014/main" id="{7D60227A-5849-47B9-8AC2-D689CAD7AC4F}"/>
                  </a:ext>
                </a:extLst>
              </p:cNvPr>
              <p:cNvSpPr/>
              <p:nvPr userDrawn="1"/>
            </p:nvSpPr>
            <p:spPr>
              <a:xfrm>
                <a:off x="-1360391" y="3783140"/>
                <a:ext cx="97562" cy="180000"/>
              </a:xfrm>
              <a:custGeom>
                <a:avLst/>
                <a:gdLst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41194 w 880280"/>
                  <a:gd name="connsiteY2" fmla="*/ 96899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27546 w 880280"/>
                  <a:gd name="connsiteY2" fmla="*/ 975815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00250 w 880280"/>
                  <a:gd name="connsiteY2" fmla="*/ 100311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11791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498144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0280" h="1624084">
                    <a:moveTo>
                      <a:pt x="0" y="0"/>
                    </a:moveTo>
                    <a:lnTo>
                      <a:pt x="0" y="1262418"/>
                    </a:lnTo>
                    <a:lnTo>
                      <a:pt x="313898" y="996287"/>
                    </a:lnTo>
                    <a:lnTo>
                      <a:pt x="620973" y="1624084"/>
                    </a:lnTo>
                    <a:lnTo>
                      <a:pt x="839337" y="1480782"/>
                    </a:lnTo>
                    <a:lnTo>
                      <a:pt x="498144" y="900753"/>
                    </a:lnTo>
                    <a:lnTo>
                      <a:pt x="880280" y="8939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67" name="Groep 166">
              <a:extLst>
                <a:ext uri="{FF2B5EF4-FFF2-40B4-BE49-F238E27FC236}">
                  <a16:creationId xmlns:a16="http://schemas.microsoft.com/office/drawing/2014/main" id="{E5184995-BE44-4722-9CEB-E11325FC9BF0}"/>
                </a:ext>
              </a:extLst>
            </p:cNvPr>
            <p:cNvGrpSpPr/>
            <p:nvPr userDrawn="1"/>
          </p:nvGrpSpPr>
          <p:grpSpPr>
            <a:xfrm>
              <a:off x="-3786165" y="5728778"/>
              <a:ext cx="3693386" cy="959696"/>
              <a:chOff x="-3786437" y="6163468"/>
              <a:chExt cx="3693386" cy="959696"/>
            </a:xfrm>
          </p:grpSpPr>
          <p:sp>
            <p:nvSpPr>
              <p:cNvPr id="247" name="Rechthoek 246">
                <a:extLst>
                  <a:ext uri="{FF2B5EF4-FFF2-40B4-BE49-F238E27FC236}">
                    <a16:creationId xmlns:a16="http://schemas.microsoft.com/office/drawing/2014/main" id="{85EF4895-5B1A-4A60-AD39-8BD5D18C03BA}"/>
                  </a:ext>
                </a:extLst>
              </p:cNvPr>
              <p:cNvSpPr/>
              <p:nvPr userDrawn="1"/>
            </p:nvSpPr>
            <p:spPr>
              <a:xfrm>
                <a:off x="-3786437" y="6295164"/>
                <a:ext cx="3593637" cy="828000"/>
              </a:xfrm>
              <a:prstGeom prst="rect">
                <a:avLst/>
              </a:prstGeom>
              <a:solidFill>
                <a:srgbClr val="ECECEC"/>
              </a:solidFill>
              <a:ln w="6350">
                <a:solidFill>
                  <a:srgbClr val="ECECE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MEER WETEN?</a:t>
                </a:r>
                <a:b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Ga naar de tab</a:t>
                </a:r>
                <a: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 'SLIDEBUILDER’ </a:t>
                </a:r>
                <a: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en klik</a:t>
                </a:r>
                <a:b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op de knop </a:t>
                </a:r>
                <a: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'Support &amp; Inspiratie'</a:t>
                </a:r>
              </a:p>
            </p:txBody>
          </p:sp>
          <p:grpSp>
            <p:nvGrpSpPr>
              <p:cNvPr id="248" name="ICOON_info">
                <a:extLst>
                  <a:ext uri="{FF2B5EF4-FFF2-40B4-BE49-F238E27FC236}">
                    <a16:creationId xmlns:a16="http://schemas.microsoft.com/office/drawing/2014/main" id="{1F23744B-1582-424D-A1C9-F68CA1C3568B}"/>
                  </a:ext>
                </a:extLst>
              </p:cNvPr>
              <p:cNvGrpSpPr/>
              <p:nvPr userDrawn="1"/>
            </p:nvGrpSpPr>
            <p:grpSpPr>
              <a:xfrm>
                <a:off x="-376736" y="6163468"/>
                <a:ext cx="283685" cy="283685"/>
                <a:chOff x="-510741" y="5913713"/>
                <a:chExt cx="267555" cy="267555"/>
              </a:xfrm>
            </p:grpSpPr>
            <p:sp>
              <p:nvSpPr>
                <p:cNvPr id="255" name="Ovaal 254">
                  <a:extLst>
                    <a:ext uri="{FF2B5EF4-FFF2-40B4-BE49-F238E27FC236}">
                      <a16:creationId xmlns:a16="http://schemas.microsoft.com/office/drawing/2014/main" id="{26ED2A74-574E-47C0-B637-C9CBEFEBF4DF}"/>
                    </a:ext>
                  </a:extLst>
                </p:cNvPr>
                <p:cNvSpPr/>
                <p:nvPr userDrawn="1"/>
              </p:nvSpPr>
              <p:spPr>
                <a:xfrm>
                  <a:off x="-491853" y="5932072"/>
                  <a:ext cx="230835" cy="230835"/>
                </a:xfrm>
                <a:prstGeom prst="ellipse">
                  <a:avLst/>
                </a:prstGeom>
                <a:solidFill>
                  <a:srgbClr val="211F2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1600" cap="all" baseline="0" noProof="0" dirty="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56" name="Graphic 163" descr="Informatie">
                  <a:extLst>
                    <a:ext uri="{FF2B5EF4-FFF2-40B4-BE49-F238E27FC236}">
                      <a16:creationId xmlns:a16="http://schemas.microsoft.com/office/drawing/2014/main" id="{0A78B7EE-2B27-4635-BF5E-D177017FC9A7}"/>
                    </a:ext>
                  </a:extLst>
                </p:cNvPr>
                <p:cNvSpPr/>
                <p:nvPr/>
              </p:nvSpPr>
              <p:spPr>
                <a:xfrm>
                  <a:off x="-510741" y="5913713"/>
                  <a:ext cx="267555" cy="267555"/>
                </a:xfrm>
                <a:custGeom>
                  <a:avLst/>
                  <a:gdLst>
                    <a:gd name="connsiteX0" fmla="*/ 145860 w 291719"/>
                    <a:gd name="connsiteY0" fmla="*/ 0 h 291719"/>
                    <a:gd name="connsiteX1" fmla="*/ 0 w 291719"/>
                    <a:gd name="connsiteY1" fmla="*/ 145860 h 291719"/>
                    <a:gd name="connsiteX2" fmla="*/ 145860 w 291719"/>
                    <a:gd name="connsiteY2" fmla="*/ 291720 h 291719"/>
                    <a:gd name="connsiteX3" fmla="*/ 291720 w 291719"/>
                    <a:gd name="connsiteY3" fmla="*/ 145860 h 291719"/>
                    <a:gd name="connsiteX4" fmla="*/ 145860 w 291719"/>
                    <a:gd name="connsiteY4" fmla="*/ 0 h 291719"/>
                    <a:gd name="connsiteX5" fmla="*/ 138183 w 291719"/>
                    <a:gd name="connsiteY5" fmla="*/ 38384 h 291719"/>
                    <a:gd name="connsiteX6" fmla="*/ 157375 w 291719"/>
                    <a:gd name="connsiteY6" fmla="*/ 57576 h 291719"/>
                    <a:gd name="connsiteX7" fmla="*/ 138183 w 291719"/>
                    <a:gd name="connsiteY7" fmla="*/ 76768 h 291719"/>
                    <a:gd name="connsiteX8" fmla="*/ 118991 w 291719"/>
                    <a:gd name="connsiteY8" fmla="*/ 57576 h 291719"/>
                    <a:gd name="connsiteX9" fmla="*/ 138183 w 291719"/>
                    <a:gd name="connsiteY9" fmla="*/ 38384 h 291719"/>
                    <a:gd name="connsiteX10" fmla="*/ 184244 w 291719"/>
                    <a:gd name="connsiteY10" fmla="*/ 253336 h 291719"/>
                    <a:gd name="connsiteX11" fmla="*/ 107476 w 291719"/>
                    <a:gd name="connsiteY11" fmla="*/ 253336 h 291719"/>
                    <a:gd name="connsiteX12" fmla="*/ 107476 w 291719"/>
                    <a:gd name="connsiteY12" fmla="*/ 230305 h 291719"/>
                    <a:gd name="connsiteX13" fmla="*/ 134345 w 291719"/>
                    <a:gd name="connsiteY13" fmla="*/ 230305 h 291719"/>
                    <a:gd name="connsiteX14" fmla="*/ 134345 w 291719"/>
                    <a:gd name="connsiteY14" fmla="*/ 115153 h 291719"/>
                    <a:gd name="connsiteX15" fmla="*/ 111314 w 291719"/>
                    <a:gd name="connsiteY15" fmla="*/ 115153 h 291719"/>
                    <a:gd name="connsiteX16" fmla="*/ 111314 w 291719"/>
                    <a:gd name="connsiteY16" fmla="*/ 92122 h 291719"/>
                    <a:gd name="connsiteX17" fmla="*/ 157375 w 291719"/>
                    <a:gd name="connsiteY17" fmla="*/ 92122 h 291719"/>
                    <a:gd name="connsiteX18" fmla="*/ 157375 w 291719"/>
                    <a:gd name="connsiteY18" fmla="*/ 115153 h 291719"/>
                    <a:gd name="connsiteX19" fmla="*/ 157375 w 291719"/>
                    <a:gd name="connsiteY19" fmla="*/ 230305 h 291719"/>
                    <a:gd name="connsiteX20" fmla="*/ 184244 w 291719"/>
                    <a:gd name="connsiteY20" fmla="*/ 230305 h 291719"/>
                    <a:gd name="connsiteX21" fmla="*/ 184244 w 291719"/>
                    <a:gd name="connsiteY21" fmla="*/ 253336 h 291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91719" h="291719">
                      <a:moveTo>
                        <a:pt x="145860" y="0"/>
                      </a:moveTo>
                      <a:cubicBezTo>
                        <a:pt x="65253" y="0"/>
                        <a:pt x="0" y="65253"/>
                        <a:pt x="0" y="145860"/>
                      </a:cubicBezTo>
                      <a:cubicBezTo>
                        <a:pt x="0" y="226467"/>
                        <a:pt x="65253" y="291720"/>
                        <a:pt x="145860" y="291720"/>
                      </a:cubicBezTo>
                      <a:cubicBezTo>
                        <a:pt x="226467" y="291720"/>
                        <a:pt x="291720" y="226467"/>
                        <a:pt x="291720" y="145860"/>
                      </a:cubicBezTo>
                      <a:cubicBezTo>
                        <a:pt x="291720" y="65253"/>
                        <a:pt x="226467" y="0"/>
                        <a:pt x="145860" y="0"/>
                      </a:cubicBezTo>
                      <a:close/>
                      <a:moveTo>
                        <a:pt x="138183" y="38384"/>
                      </a:moveTo>
                      <a:cubicBezTo>
                        <a:pt x="148931" y="38384"/>
                        <a:pt x="157375" y="46829"/>
                        <a:pt x="157375" y="57576"/>
                      </a:cubicBezTo>
                      <a:cubicBezTo>
                        <a:pt x="157375" y="68324"/>
                        <a:pt x="148931" y="76768"/>
                        <a:pt x="138183" y="76768"/>
                      </a:cubicBezTo>
                      <a:cubicBezTo>
                        <a:pt x="127435" y="76768"/>
                        <a:pt x="118991" y="68324"/>
                        <a:pt x="118991" y="57576"/>
                      </a:cubicBezTo>
                      <a:cubicBezTo>
                        <a:pt x="118991" y="46829"/>
                        <a:pt x="127435" y="38384"/>
                        <a:pt x="138183" y="38384"/>
                      </a:cubicBezTo>
                      <a:close/>
                      <a:moveTo>
                        <a:pt x="184244" y="253336"/>
                      </a:moveTo>
                      <a:lnTo>
                        <a:pt x="107476" y="253336"/>
                      </a:lnTo>
                      <a:lnTo>
                        <a:pt x="107476" y="230305"/>
                      </a:lnTo>
                      <a:lnTo>
                        <a:pt x="134345" y="230305"/>
                      </a:lnTo>
                      <a:lnTo>
                        <a:pt x="134345" y="115153"/>
                      </a:lnTo>
                      <a:lnTo>
                        <a:pt x="111314" y="115153"/>
                      </a:lnTo>
                      <a:lnTo>
                        <a:pt x="111314" y="92122"/>
                      </a:lnTo>
                      <a:lnTo>
                        <a:pt x="157375" y="92122"/>
                      </a:lnTo>
                      <a:lnTo>
                        <a:pt x="157375" y="115153"/>
                      </a:lnTo>
                      <a:lnTo>
                        <a:pt x="157375" y="230305"/>
                      </a:lnTo>
                      <a:lnTo>
                        <a:pt x="184244" y="230305"/>
                      </a:lnTo>
                      <a:lnTo>
                        <a:pt x="184244" y="253336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 w="3770" cap="flat">
                  <a:noFill/>
                  <a:prstDash val="solid"/>
                  <a:miter/>
                </a:ln>
              </p:spPr>
              <p:txBody>
                <a:bodyPr rtlCol="0" anchor="ctr">
                  <a:noAutofit/>
                </a:bodyPr>
                <a:lstStyle/>
                <a:p>
                  <a:endParaRPr lang="nl-NL" sz="20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49" name="Groep 248">
                <a:extLst>
                  <a:ext uri="{FF2B5EF4-FFF2-40B4-BE49-F238E27FC236}">
                    <a16:creationId xmlns:a16="http://schemas.microsoft.com/office/drawing/2014/main" id="{2DB962C6-CF3F-49A5-A45B-6AA90F3A136C}"/>
                  </a:ext>
                </a:extLst>
              </p:cNvPr>
              <p:cNvGrpSpPr/>
              <p:nvPr userDrawn="1"/>
            </p:nvGrpSpPr>
            <p:grpSpPr>
              <a:xfrm>
                <a:off x="-938434" y="6420818"/>
                <a:ext cx="627798" cy="576693"/>
                <a:chOff x="-938434" y="4570310"/>
                <a:chExt cx="627798" cy="576693"/>
              </a:xfrm>
            </p:grpSpPr>
            <p:grpSp>
              <p:nvGrpSpPr>
                <p:cNvPr id="250" name="Inspireren">
                  <a:extLst>
                    <a:ext uri="{FF2B5EF4-FFF2-40B4-BE49-F238E27FC236}">
                      <a16:creationId xmlns:a16="http://schemas.microsoft.com/office/drawing/2014/main" id="{33EDF937-47E9-45D2-B6AD-B684B52C5BEC}"/>
                    </a:ext>
                  </a:extLst>
                </p:cNvPr>
                <p:cNvGrpSpPr>
                  <a:grpSpLocks noChangeAspect="1"/>
                </p:cNvGrpSpPr>
                <p:nvPr userDrawn="1"/>
              </p:nvGrpSpPr>
              <p:grpSpPr bwMode="auto">
                <a:xfrm>
                  <a:off x="-716116" y="4570310"/>
                  <a:ext cx="169778" cy="242385"/>
                  <a:chOff x="4768" y="2783"/>
                  <a:chExt cx="788" cy="1125"/>
                </a:xfrm>
                <a:gradFill>
                  <a:gsLst>
                    <a:gs pos="0">
                      <a:srgbClr val="9D9FA1"/>
                    </a:gs>
                    <a:gs pos="70000">
                      <a:srgbClr val="211F26"/>
                    </a:gs>
                  </a:gsLst>
                  <a:lin ang="2700000" scaled="0"/>
                </a:gradFill>
              </p:grpSpPr>
              <p:sp>
                <p:nvSpPr>
                  <p:cNvPr id="252" name="Freeform 12">
                    <a:extLst>
                      <a:ext uri="{FF2B5EF4-FFF2-40B4-BE49-F238E27FC236}">
                        <a16:creationId xmlns:a16="http://schemas.microsoft.com/office/drawing/2014/main" id="{45A35F2B-2967-4B0F-8930-AD48CB0080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01" y="3186"/>
                    <a:ext cx="319" cy="288"/>
                  </a:xfrm>
                  <a:custGeom>
                    <a:avLst/>
                    <a:gdLst>
                      <a:gd name="T0" fmla="*/ 220 w 319"/>
                      <a:gd name="T1" fmla="*/ 288 h 288"/>
                      <a:gd name="T2" fmla="*/ 107 w 319"/>
                      <a:gd name="T3" fmla="*/ 288 h 288"/>
                      <a:gd name="T4" fmla="*/ 0 w 319"/>
                      <a:gd name="T5" fmla="*/ 0 h 288"/>
                      <a:gd name="T6" fmla="*/ 319 w 319"/>
                      <a:gd name="T7" fmla="*/ 0 h 288"/>
                      <a:gd name="T8" fmla="*/ 220 w 319"/>
                      <a:gd name="T9" fmla="*/ 288 h 2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19" h="288">
                        <a:moveTo>
                          <a:pt x="220" y="288"/>
                        </a:moveTo>
                        <a:lnTo>
                          <a:pt x="107" y="288"/>
                        </a:lnTo>
                        <a:lnTo>
                          <a:pt x="0" y="0"/>
                        </a:lnTo>
                        <a:lnTo>
                          <a:pt x="319" y="0"/>
                        </a:lnTo>
                        <a:lnTo>
                          <a:pt x="220" y="288"/>
                        </a:lnTo>
                        <a:close/>
                      </a:path>
                    </a:pathLst>
                  </a:custGeom>
                  <a:solidFill>
                    <a:srgbClr val="1FF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95469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nl-NL" sz="3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Segoe UI Light"/>
                    </a:endParaRPr>
                  </a:p>
                </p:txBody>
              </p:sp>
              <p:sp>
                <p:nvSpPr>
                  <p:cNvPr id="253" name="Freeform 13">
                    <a:extLst>
                      <a:ext uri="{FF2B5EF4-FFF2-40B4-BE49-F238E27FC236}">
                        <a16:creationId xmlns:a16="http://schemas.microsoft.com/office/drawing/2014/main" id="{A66CDF9C-4D45-4D08-9838-0FAD688A0A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22" y="3796"/>
                    <a:ext cx="282" cy="112"/>
                  </a:xfrm>
                  <a:custGeom>
                    <a:avLst/>
                    <a:gdLst>
                      <a:gd name="T0" fmla="*/ 229 w 251"/>
                      <a:gd name="T1" fmla="*/ 70 h 100"/>
                      <a:gd name="T2" fmla="*/ 229 w 251"/>
                      <a:gd name="T3" fmla="*/ 69 h 100"/>
                      <a:gd name="T4" fmla="*/ 251 w 251"/>
                      <a:gd name="T5" fmla="*/ 0 h 100"/>
                      <a:gd name="T6" fmla="*/ 0 w 251"/>
                      <a:gd name="T7" fmla="*/ 0 h 100"/>
                      <a:gd name="T8" fmla="*/ 22 w 251"/>
                      <a:gd name="T9" fmla="*/ 69 h 100"/>
                      <a:gd name="T10" fmla="*/ 63 w 251"/>
                      <a:gd name="T11" fmla="*/ 100 h 100"/>
                      <a:gd name="T12" fmla="*/ 188 w 251"/>
                      <a:gd name="T13" fmla="*/ 100 h 100"/>
                      <a:gd name="T14" fmla="*/ 229 w 251"/>
                      <a:gd name="T15" fmla="*/ 71 h 100"/>
                      <a:gd name="T16" fmla="*/ 229 w 251"/>
                      <a:gd name="T17" fmla="*/ 71 h 100"/>
                      <a:gd name="T18" fmla="*/ 229 w 251"/>
                      <a:gd name="T19" fmla="*/ 70 h 1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51" h="100">
                        <a:moveTo>
                          <a:pt x="229" y="70"/>
                        </a:moveTo>
                        <a:cubicBezTo>
                          <a:pt x="229" y="70"/>
                          <a:pt x="229" y="69"/>
                          <a:pt x="229" y="69"/>
                        </a:cubicBezTo>
                        <a:cubicBezTo>
                          <a:pt x="251" y="0"/>
                          <a:pt x="251" y="0"/>
                          <a:pt x="25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22" y="69"/>
                          <a:pt x="22" y="69"/>
                          <a:pt x="22" y="69"/>
                        </a:cubicBezTo>
                        <a:cubicBezTo>
                          <a:pt x="27" y="87"/>
                          <a:pt x="44" y="100"/>
                          <a:pt x="63" y="100"/>
                        </a:cubicBezTo>
                        <a:cubicBezTo>
                          <a:pt x="188" y="100"/>
                          <a:pt x="188" y="100"/>
                          <a:pt x="188" y="100"/>
                        </a:cubicBezTo>
                        <a:cubicBezTo>
                          <a:pt x="207" y="100"/>
                          <a:pt x="223" y="88"/>
                          <a:pt x="229" y="71"/>
                        </a:cubicBezTo>
                        <a:cubicBezTo>
                          <a:pt x="229" y="71"/>
                          <a:pt x="229" y="71"/>
                          <a:pt x="229" y="71"/>
                        </a:cubicBezTo>
                        <a:lnTo>
                          <a:pt x="229" y="7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95469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nl-NL" sz="3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Segoe UI Light"/>
                    </a:endParaRPr>
                  </a:p>
                </p:txBody>
              </p:sp>
              <p:sp>
                <p:nvSpPr>
                  <p:cNvPr id="254" name="Freeform 14">
                    <a:extLst>
                      <a:ext uri="{FF2B5EF4-FFF2-40B4-BE49-F238E27FC236}">
                        <a16:creationId xmlns:a16="http://schemas.microsoft.com/office/drawing/2014/main" id="{CB85542C-C4DA-4954-B021-D10F2229A10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768" y="2783"/>
                    <a:ext cx="788" cy="966"/>
                  </a:xfrm>
                  <a:custGeom>
                    <a:avLst/>
                    <a:gdLst>
                      <a:gd name="T0" fmla="*/ 351 w 702"/>
                      <a:gd name="T1" fmla="*/ 0 h 860"/>
                      <a:gd name="T2" fmla="*/ 0 w 702"/>
                      <a:gd name="T3" fmla="*/ 351 h 860"/>
                      <a:gd name="T4" fmla="*/ 134 w 702"/>
                      <a:gd name="T5" fmla="*/ 627 h 860"/>
                      <a:gd name="T6" fmla="*/ 165 w 702"/>
                      <a:gd name="T7" fmla="*/ 718 h 860"/>
                      <a:gd name="T8" fmla="*/ 266 w 702"/>
                      <a:gd name="T9" fmla="*/ 718 h 860"/>
                      <a:gd name="T10" fmla="*/ 266 w 702"/>
                      <a:gd name="T11" fmla="*/ 718 h 860"/>
                      <a:gd name="T12" fmla="*/ 434 w 702"/>
                      <a:gd name="T13" fmla="*/ 718 h 860"/>
                      <a:gd name="T14" fmla="*/ 419 w 702"/>
                      <a:gd name="T15" fmla="*/ 760 h 860"/>
                      <a:gd name="T16" fmla="*/ 284 w 702"/>
                      <a:gd name="T17" fmla="*/ 760 h 860"/>
                      <a:gd name="T18" fmla="*/ 284 w 702"/>
                      <a:gd name="T19" fmla="*/ 760 h 860"/>
                      <a:gd name="T20" fmla="*/ 179 w 702"/>
                      <a:gd name="T21" fmla="*/ 760 h 860"/>
                      <a:gd name="T22" fmla="*/ 212 w 702"/>
                      <a:gd name="T23" fmla="*/ 860 h 860"/>
                      <a:gd name="T24" fmla="*/ 212 w 702"/>
                      <a:gd name="T25" fmla="*/ 860 h 860"/>
                      <a:gd name="T26" fmla="*/ 216 w 702"/>
                      <a:gd name="T27" fmla="*/ 860 h 860"/>
                      <a:gd name="T28" fmla="*/ 488 w 702"/>
                      <a:gd name="T29" fmla="*/ 860 h 860"/>
                      <a:gd name="T30" fmla="*/ 491 w 702"/>
                      <a:gd name="T31" fmla="*/ 860 h 860"/>
                      <a:gd name="T32" fmla="*/ 570 w 702"/>
                      <a:gd name="T33" fmla="*/ 625 h 860"/>
                      <a:gd name="T34" fmla="*/ 702 w 702"/>
                      <a:gd name="T35" fmla="*/ 351 h 860"/>
                      <a:gd name="T36" fmla="*/ 351 w 702"/>
                      <a:gd name="T37" fmla="*/ 0 h 860"/>
                      <a:gd name="T38" fmla="*/ 587 w 702"/>
                      <a:gd name="T39" fmla="*/ 438 h 860"/>
                      <a:gd name="T40" fmla="*/ 485 w 702"/>
                      <a:gd name="T41" fmla="*/ 563 h 860"/>
                      <a:gd name="T42" fmla="*/ 454 w 702"/>
                      <a:gd name="T43" fmla="*/ 658 h 860"/>
                      <a:gd name="T44" fmla="*/ 250 w 702"/>
                      <a:gd name="T45" fmla="*/ 658 h 860"/>
                      <a:gd name="T46" fmla="*/ 219 w 702"/>
                      <a:gd name="T47" fmla="*/ 565 h 860"/>
                      <a:gd name="T48" fmla="*/ 115 w 702"/>
                      <a:gd name="T49" fmla="*/ 439 h 860"/>
                      <a:gd name="T50" fmla="*/ 99 w 702"/>
                      <a:gd name="T51" fmla="*/ 351 h 860"/>
                      <a:gd name="T52" fmla="*/ 351 w 702"/>
                      <a:gd name="T53" fmla="*/ 99 h 860"/>
                      <a:gd name="T54" fmla="*/ 603 w 702"/>
                      <a:gd name="T55" fmla="*/ 351 h 860"/>
                      <a:gd name="T56" fmla="*/ 587 w 702"/>
                      <a:gd name="T57" fmla="*/ 438 h 8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702" h="860">
                        <a:moveTo>
                          <a:pt x="351" y="0"/>
                        </a:moveTo>
                        <a:cubicBezTo>
                          <a:pt x="157" y="0"/>
                          <a:pt x="0" y="157"/>
                          <a:pt x="0" y="351"/>
                        </a:cubicBezTo>
                        <a:cubicBezTo>
                          <a:pt x="0" y="463"/>
                          <a:pt x="52" y="562"/>
                          <a:pt x="134" y="627"/>
                        </a:cubicBezTo>
                        <a:cubicBezTo>
                          <a:pt x="165" y="718"/>
                          <a:pt x="165" y="718"/>
                          <a:pt x="165" y="718"/>
                        </a:cubicBezTo>
                        <a:cubicBezTo>
                          <a:pt x="266" y="718"/>
                          <a:pt x="266" y="718"/>
                          <a:pt x="266" y="718"/>
                        </a:cubicBezTo>
                        <a:cubicBezTo>
                          <a:pt x="266" y="718"/>
                          <a:pt x="266" y="718"/>
                          <a:pt x="266" y="718"/>
                        </a:cubicBezTo>
                        <a:cubicBezTo>
                          <a:pt x="434" y="718"/>
                          <a:pt x="434" y="718"/>
                          <a:pt x="434" y="718"/>
                        </a:cubicBezTo>
                        <a:cubicBezTo>
                          <a:pt x="419" y="760"/>
                          <a:pt x="419" y="760"/>
                          <a:pt x="419" y="760"/>
                        </a:cubicBezTo>
                        <a:cubicBezTo>
                          <a:pt x="284" y="760"/>
                          <a:pt x="284" y="760"/>
                          <a:pt x="284" y="760"/>
                        </a:cubicBezTo>
                        <a:cubicBezTo>
                          <a:pt x="284" y="760"/>
                          <a:pt x="284" y="760"/>
                          <a:pt x="284" y="760"/>
                        </a:cubicBezTo>
                        <a:cubicBezTo>
                          <a:pt x="179" y="760"/>
                          <a:pt x="179" y="760"/>
                          <a:pt x="179" y="760"/>
                        </a:cubicBezTo>
                        <a:cubicBezTo>
                          <a:pt x="212" y="860"/>
                          <a:pt x="212" y="860"/>
                          <a:pt x="212" y="860"/>
                        </a:cubicBezTo>
                        <a:cubicBezTo>
                          <a:pt x="212" y="860"/>
                          <a:pt x="212" y="860"/>
                          <a:pt x="212" y="860"/>
                        </a:cubicBezTo>
                        <a:cubicBezTo>
                          <a:pt x="216" y="860"/>
                          <a:pt x="216" y="860"/>
                          <a:pt x="216" y="860"/>
                        </a:cubicBezTo>
                        <a:cubicBezTo>
                          <a:pt x="488" y="860"/>
                          <a:pt x="488" y="860"/>
                          <a:pt x="488" y="860"/>
                        </a:cubicBezTo>
                        <a:cubicBezTo>
                          <a:pt x="491" y="860"/>
                          <a:pt x="491" y="860"/>
                          <a:pt x="491" y="860"/>
                        </a:cubicBezTo>
                        <a:cubicBezTo>
                          <a:pt x="570" y="625"/>
                          <a:pt x="570" y="625"/>
                          <a:pt x="570" y="625"/>
                        </a:cubicBezTo>
                        <a:cubicBezTo>
                          <a:pt x="651" y="560"/>
                          <a:pt x="702" y="461"/>
                          <a:pt x="702" y="351"/>
                        </a:cubicBezTo>
                        <a:cubicBezTo>
                          <a:pt x="702" y="157"/>
                          <a:pt x="545" y="0"/>
                          <a:pt x="351" y="0"/>
                        </a:cubicBezTo>
                        <a:close/>
                        <a:moveTo>
                          <a:pt x="587" y="438"/>
                        </a:moveTo>
                        <a:cubicBezTo>
                          <a:pt x="568" y="490"/>
                          <a:pt x="531" y="534"/>
                          <a:pt x="485" y="563"/>
                        </a:cubicBezTo>
                        <a:cubicBezTo>
                          <a:pt x="454" y="658"/>
                          <a:pt x="454" y="658"/>
                          <a:pt x="454" y="658"/>
                        </a:cubicBezTo>
                        <a:cubicBezTo>
                          <a:pt x="250" y="658"/>
                          <a:pt x="250" y="658"/>
                          <a:pt x="250" y="658"/>
                        </a:cubicBezTo>
                        <a:cubicBezTo>
                          <a:pt x="219" y="565"/>
                          <a:pt x="219" y="565"/>
                          <a:pt x="219" y="565"/>
                        </a:cubicBezTo>
                        <a:cubicBezTo>
                          <a:pt x="172" y="536"/>
                          <a:pt x="135" y="491"/>
                          <a:pt x="115" y="439"/>
                        </a:cubicBezTo>
                        <a:cubicBezTo>
                          <a:pt x="105" y="411"/>
                          <a:pt x="99" y="382"/>
                          <a:pt x="99" y="351"/>
                        </a:cubicBezTo>
                        <a:cubicBezTo>
                          <a:pt x="99" y="212"/>
                          <a:pt x="212" y="99"/>
                          <a:pt x="351" y="99"/>
                        </a:cubicBezTo>
                        <a:cubicBezTo>
                          <a:pt x="490" y="99"/>
                          <a:pt x="603" y="212"/>
                          <a:pt x="603" y="351"/>
                        </a:cubicBezTo>
                        <a:cubicBezTo>
                          <a:pt x="603" y="381"/>
                          <a:pt x="597" y="411"/>
                          <a:pt x="587" y="43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95469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nl-NL" sz="3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Segoe UI Light"/>
                    </a:endParaRPr>
                  </a:p>
                </p:txBody>
              </p:sp>
            </p:grpSp>
            <p:sp>
              <p:nvSpPr>
                <p:cNvPr id="251" name="Tekstvak 250">
                  <a:extLst>
                    <a:ext uri="{FF2B5EF4-FFF2-40B4-BE49-F238E27FC236}">
                      <a16:creationId xmlns:a16="http://schemas.microsoft.com/office/drawing/2014/main" id="{DBC239B4-04A9-4BCB-8D5F-F2C11298ADD6}"/>
                    </a:ext>
                  </a:extLst>
                </p:cNvPr>
                <p:cNvSpPr txBox="1"/>
                <p:nvPr userDrawn="1"/>
              </p:nvSpPr>
              <p:spPr>
                <a:xfrm>
                  <a:off x="-938434" y="4824764"/>
                  <a:ext cx="627798" cy="322239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nl-NL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  <a:t>Support &amp;</a:t>
                  </a:r>
                  <a:br>
                    <a:rPr kumimoji="0" lang="nl-NL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</a:br>
                  <a:r>
                    <a:rPr kumimoji="0" lang="nl-NL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  <a:t>Inspiratie</a:t>
                  </a:r>
                </a:p>
              </p:txBody>
            </p:sp>
          </p:grpSp>
        </p:grpSp>
        <p:grpSp>
          <p:nvGrpSpPr>
            <p:cNvPr id="172" name="Groep 171">
              <a:extLst>
                <a:ext uri="{FF2B5EF4-FFF2-40B4-BE49-F238E27FC236}">
                  <a16:creationId xmlns:a16="http://schemas.microsoft.com/office/drawing/2014/main" id="{3E1FE485-F7BE-4F97-A351-14A92FBE03ED}"/>
                </a:ext>
              </a:extLst>
            </p:cNvPr>
            <p:cNvGrpSpPr/>
            <p:nvPr userDrawn="1"/>
          </p:nvGrpSpPr>
          <p:grpSpPr>
            <a:xfrm>
              <a:off x="-3367447" y="1226982"/>
              <a:ext cx="791775" cy="406485"/>
              <a:chOff x="-3565087" y="1409294"/>
              <a:chExt cx="627469" cy="322133"/>
            </a:xfrm>
          </p:grpSpPr>
          <p:grpSp>
            <p:nvGrpSpPr>
              <p:cNvPr id="241" name="Groep 240">
                <a:extLst>
                  <a:ext uri="{FF2B5EF4-FFF2-40B4-BE49-F238E27FC236}">
                    <a16:creationId xmlns:a16="http://schemas.microsoft.com/office/drawing/2014/main" id="{5FE33416-76B9-4BF9-A566-D1DDB8EA42F9}"/>
                  </a:ext>
                </a:extLst>
              </p:cNvPr>
              <p:cNvGrpSpPr/>
              <p:nvPr userDrawn="1"/>
            </p:nvGrpSpPr>
            <p:grpSpPr>
              <a:xfrm>
                <a:off x="-3364916" y="1409294"/>
                <a:ext cx="225195" cy="195499"/>
                <a:chOff x="10307162" y="1361199"/>
                <a:chExt cx="2200275" cy="1914525"/>
              </a:xfrm>
            </p:grpSpPr>
            <p:sp>
              <p:nvSpPr>
                <p:cNvPr id="243" name="Vrije vorm: vorm 242">
                  <a:extLst>
                    <a:ext uri="{FF2B5EF4-FFF2-40B4-BE49-F238E27FC236}">
                      <a16:creationId xmlns:a16="http://schemas.microsoft.com/office/drawing/2014/main" id="{45562AC1-3EC0-44A2-AAC4-23BB79D20411}"/>
                    </a:ext>
                  </a:extLst>
                </p:cNvPr>
                <p:cNvSpPr/>
                <p:nvPr/>
              </p:nvSpPr>
              <p:spPr>
                <a:xfrm>
                  <a:off x="10683400" y="1831734"/>
                  <a:ext cx="371475" cy="371475"/>
                </a:xfrm>
                <a:custGeom>
                  <a:avLst/>
                  <a:gdLst>
                    <a:gd name="connsiteX0" fmla="*/ 369094 w 371475"/>
                    <a:gd name="connsiteY0" fmla="*/ 188119 h 371475"/>
                    <a:gd name="connsiteX1" fmla="*/ 188119 w 371475"/>
                    <a:gd name="connsiteY1" fmla="*/ 369094 h 371475"/>
                    <a:gd name="connsiteX2" fmla="*/ 7144 w 371475"/>
                    <a:gd name="connsiteY2" fmla="*/ 188119 h 371475"/>
                    <a:gd name="connsiteX3" fmla="*/ 188119 w 371475"/>
                    <a:gd name="connsiteY3" fmla="*/ 7144 h 371475"/>
                    <a:gd name="connsiteX4" fmla="*/ 369094 w 371475"/>
                    <a:gd name="connsiteY4" fmla="*/ 188119 h 37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1475" h="371475">
                      <a:moveTo>
                        <a:pt x="369094" y="188119"/>
                      </a:moveTo>
                      <a:cubicBezTo>
                        <a:pt x="369094" y="288068"/>
                        <a:pt x="288068" y="369094"/>
                        <a:pt x="188119" y="369094"/>
                      </a:cubicBezTo>
                      <a:cubicBezTo>
                        <a:pt x="88169" y="369094"/>
                        <a:pt x="7144" y="288068"/>
                        <a:pt x="7144" y="188119"/>
                      </a:cubicBezTo>
                      <a:cubicBezTo>
                        <a:pt x="7144" y="88169"/>
                        <a:pt x="88169" y="7144"/>
                        <a:pt x="188119" y="7144"/>
                      </a:cubicBezTo>
                      <a:cubicBezTo>
                        <a:pt x="288068" y="7144"/>
                        <a:pt x="369094" y="88169"/>
                        <a:pt x="369094" y="188119"/>
                      </a:cubicBezTo>
                      <a:close/>
                    </a:path>
                  </a:pathLst>
                </a:custGeom>
                <a:solidFill>
                  <a:srgbClr val="1FF52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95469"/>
                  <a:endParaRPr lang="nl-NL" sz="7200" dirty="0">
                    <a:solidFill>
                      <a:srgbClr val="211F26"/>
                    </a:solidFill>
                    <a:latin typeface="Segoe UI Light"/>
                  </a:endParaRPr>
                </a:p>
              </p:txBody>
            </p:sp>
            <p:grpSp>
              <p:nvGrpSpPr>
                <p:cNvPr id="244" name="Groep 243">
                  <a:extLst>
                    <a:ext uri="{FF2B5EF4-FFF2-40B4-BE49-F238E27FC236}">
                      <a16:creationId xmlns:a16="http://schemas.microsoft.com/office/drawing/2014/main" id="{417E9493-47FA-424D-8832-EBC86C3DF666}"/>
                    </a:ext>
                  </a:extLst>
                </p:cNvPr>
                <p:cNvGrpSpPr/>
                <p:nvPr/>
              </p:nvGrpSpPr>
              <p:grpSpPr>
                <a:xfrm>
                  <a:off x="10307162" y="1361199"/>
                  <a:ext cx="2200275" cy="1914525"/>
                  <a:chOff x="10307162" y="1361199"/>
                  <a:chExt cx="2200275" cy="1914525"/>
                </a:xfrm>
                <a:gradFill>
                  <a:gsLst>
                    <a:gs pos="0">
                      <a:srgbClr val="9D9FA1"/>
                    </a:gs>
                    <a:gs pos="70000">
                      <a:srgbClr val="211F26"/>
                    </a:gs>
                  </a:gsLst>
                  <a:lin ang="2700000" scaled="0"/>
                </a:gradFill>
              </p:grpSpPr>
              <p:sp>
                <p:nvSpPr>
                  <p:cNvPr id="245" name="Vrije vorm: vorm 244">
                    <a:extLst>
                      <a:ext uri="{FF2B5EF4-FFF2-40B4-BE49-F238E27FC236}">
                        <a16:creationId xmlns:a16="http://schemas.microsoft.com/office/drawing/2014/main" id="{B5DA8B07-9E03-445A-B918-49604704A7DF}"/>
                      </a:ext>
                    </a:extLst>
                  </p:cNvPr>
                  <p:cNvSpPr/>
                  <p:nvPr/>
                </p:nvSpPr>
                <p:spPr>
                  <a:xfrm>
                    <a:off x="10307162" y="1361199"/>
                    <a:ext cx="2200275" cy="1914525"/>
                  </a:xfrm>
                  <a:custGeom>
                    <a:avLst/>
                    <a:gdLst>
                      <a:gd name="connsiteX0" fmla="*/ 7144 w 2200275"/>
                      <a:gd name="connsiteY0" fmla="*/ 7144 h 1914525"/>
                      <a:gd name="connsiteX1" fmla="*/ 7144 w 2200275"/>
                      <a:gd name="connsiteY1" fmla="*/ 245269 h 1914525"/>
                      <a:gd name="connsiteX2" fmla="*/ 432911 w 2200275"/>
                      <a:gd name="connsiteY2" fmla="*/ 245269 h 1914525"/>
                      <a:gd name="connsiteX3" fmla="*/ 432911 w 2200275"/>
                      <a:gd name="connsiteY3" fmla="*/ 245269 h 1914525"/>
                      <a:gd name="connsiteX4" fmla="*/ 1959769 w 2200275"/>
                      <a:gd name="connsiteY4" fmla="*/ 245269 h 1914525"/>
                      <a:gd name="connsiteX5" fmla="*/ 1959769 w 2200275"/>
                      <a:gd name="connsiteY5" fmla="*/ 1674019 h 1914525"/>
                      <a:gd name="connsiteX6" fmla="*/ 245269 w 2200275"/>
                      <a:gd name="connsiteY6" fmla="*/ 1674019 h 1914525"/>
                      <a:gd name="connsiteX7" fmla="*/ 245269 w 2200275"/>
                      <a:gd name="connsiteY7" fmla="*/ 350044 h 1914525"/>
                      <a:gd name="connsiteX8" fmla="*/ 7144 w 2200275"/>
                      <a:gd name="connsiteY8" fmla="*/ 350044 h 1914525"/>
                      <a:gd name="connsiteX9" fmla="*/ 7144 w 2200275"/>
                      <a:gd name="connsiteY9" fmla="*/ 1912144 h 1914525"/>
                      <a:gd name="connsiteX10" fmla="*/ 2197894 w 2200275"/>
                      <a:gd name="connsiteY10" fmla="*/ 1912144 h 1914525"/>
                      <a:gd name="connsiteX11" fmla="*/ 2197894 w 2200275"/>
                      <a:gd name="connsiteY11" fmla="*/ 7144 h 191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200275" h="1914525">
                        <a:moveTo>
                          <a:pt x="7144" y="7144"/>
                        </a:moveTo>
                        <a:lnTo>
                          <a:pt x="7144" y="245269"/>
                        </a:lnTo>
                        <a:lnTo>
                          <a:pt x="432911" y="245269"/>
                        </a:lnTo>
                        <a:lnTo>
                          <a:pt x="432911" y="245269"/>
                        </a:lnTo>
                        <a:lnTo>
                          <a:pt x="1959769" y="245269"/>
                        </a:lnTo>
                        <a:lnTo>
                          <a:pt x="1959769" y="1674019"/>
                        </a:lnTo>
                        <a:lnTo>
                          <a:pt x="245269" y="1674019"/>
                        </a:lnTo>
                        <a:lnTo>
                          <a:pt x="245269" y="350044"/>
                        </a:lnTo>
                        <a:lnTo>
                          <a:pt x="7144" y="350044"/>
                        </a:lnTo>
                        <a:lnTo>
                          <a:pt x="7144" y="1912144"/>
                        </a:lnTo>
                        <a:lnTo>
                          <a:pt x="2197894" y="1912144"/>
                        </a:lnTo>
                        <a:lnTo>
                          <a:pt x="2197894" y="7144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95469"/>
                    <a:endParaRPr lang="nl-NL" sz="7200" dirty="0">
                      <a:solidFill>
                        <a:srgbClr val="211F26"/>
                      </a:solidFill>
                      <a:latin typeface="Segoe UI Light"/>
                    </a:endParaRPr>
                  </a:p>
                </p:txBody>
              </p:sp>
              <p:sp>
                <p:nvSpPr>
                  <p:cNvPr id="246" name="Vrije vorm: vorm 245">
                    <a:extLst>
                      <a:ext uri="{FF2B5EF4-FFF2-40B4-BE49-F238E27FC236}">
                        <a16:creationId xmlns:a16="http://schemas.microsoft.com/office/drawing/2014/main" id="{F19AD795-E2BC-4C8A-9BDF-E79BFED2D5EC}"/>
                      </a:ext>
                    </a:extLst>
                  </p:cNvPr>
                  <p:cNvSpPr/>
                  <p:nvPr/>
                </p:nvSpPr>
                <p:spPr>
                  <a:xfrm>
                    <a:off x="10682447" y="1953654"/>
                    <a:ext cx="1438275" cy="885825"/>
                  </a:xfrm>
                  <a:custGeom>
                    <a:avLst/>
                    <a:gdLst>
                      <a:gd name="connsiteX0" fmla="*/ 1070134 w 1438275"/>
                      <a:gd name="connsiteY0" fmla="*/ 7144 h 885825"/>
                      <a:gd name="connsiteX1" fmla="*/ 801529 w 1438275"/>
                      <a:gd name="connsiteY1" fmla="*/ 275749 h 885825"/>
                      <a:gd name="connsiteX2" fmla="*/ 662464 w 1438275"/>
                      <a:gd name="connsiteY2" fmla="*/ 137636 h 885825"/>
                      <a:gd name="connsiteX3" fmla="*/ 7144 w 1438275"/>
                      <a:gd name="connsiteY3" fmla="*/ 784384 h 885825"/>
                      <a:gd name="connsiteX4" fmla="*/ 108109 w 1438275"/>
                      <a:gd name="connsiteY4" fmla="*/ 885349 h 885825"/>
                      <a:gd name="connsiteX5" fmla="*/ 662464 w 1438275"/>
                      <a:gd name="connsiteY5" fmla="*/ 338614 h 885825"/>
                      <a:gd name="connsiteX6" fmla="*/ 928211 w 1438275"/>
                      <a:gd name="connsiteY6" fmla="*/ 605314 h 885825"/>
                      <a:gd name="connsiteX7" fmla="*/ 1029176 w 1438275"/>
                      <a:gd name="connsiteY7" fmla="*/ 503396 h 885825"/>
                      <a:gd name="connsiteX8" fmla="*/ 902494 w 1438275"/>
                      <a:gd name="connsiteY8" fmla="*/ 376714 h 885825"/>
                      <a:gd name="connsiteX9" fmla="*/ 1070134 w 1438275"/>
                      <a:gd name="connsiteY9" fmla="*/ 209074 h 885825"/>
                      <a:gd name="connsiteX10" fmla="*/ 1337786 w 1438275"/>
                      <a:gd name="connsiteY10" fmla="*/ 480536 h 885825"/>
                      <a:gd name="connsiteX11" fmla="*/ 1438751 w 1438275"/>
                      <a:gd name="connsiteY11" fmla="*/ 378619 h 885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438275" h="885825">
                        <a:moveTo>
                          <a:pt x="1070134" y="7144"/>
                        </a:moveTo>
                        <a:lnTo>
                          <a:pt x="801529" y="275749"/>
                        </a:lnTo>
                        <a:lnTo>
                          <a:pt x="662464" y="137636"/>
                        </a:lnTo>
                        <a:lnTo>
                          <a:pt x="7144" y="784384"/>
                        </a:lnTo>
                        <a:lnTo>
                          <a:pt x="108109" y="885349"/>
                        </a:lnTo>
                        <a:lnTo>
                          <a:pt x="662464" y="338614"/>
                        </a:lnTo>
                        <a:lnTo>
                          <a:pt x="928211" y="605314"/>
                        </a:lnTo>
                        <a:lnTo>
                          <a:pt x="1029176" y="503396"/>
                        </a:lnTo>
                        <a:lnTo>
                          <a:pt x="902494" y="376714"/>
                        </a:lnTo>
                        <a:lnTo>
                          <a:pt x="1070134" y="209074"/>
                        </a:lnTo>
                        <a:lnTo>
                          <a:pt x="1337786" y="480536"/>
                        </a:lnTo>
                        <a:lnTo>
                          <a:pt x="1438751" y="378619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95469"/>
                    <a:endParaRPr lang="nl-NL" sz="7200" dirty="0">
                      <a:solidFill>
                        <a:srgbClr val="211F26"/>
                      </a:solidFill>
                      <a:latin typeface="Segoe UI Light"/>
                    </a:endParaRPr>
                  </a:p>
                </p:txBody>
              </p:sp>
            </p:grpSp>
          </p:grpSp>
          <p:sp>
            <p:nvSpPr>
              <p:cNvPr id="242" name="Tekstvak 241">
                <a:extLst>
                  <a:ext uri="{FF2B5EF4-FFF2-40B4-BE49-F238E27FC236}">
                    <a16:creationId xmlns:a16="http://schemas.microsoft.com/office/drawing/2014/main" id="{BFF1D99C-ADB7-4F3E-86A4-DF861611FBAE}"/>
                  </a:ext>
                </a:extLst>
              </p:cNvPr>
              <p:cNvSpPr txBox="1"/>
              <p:nvPr userDrawn="1"/>
            </p:nvSpPr>
            <p:spPr>
              <a:xfrm>
                <a:off x="-3565087" y="1617700"/>
                <a:ext cx="627469" cy="113727"/>
              </a:xfrm>
              <a:prstGeom prst="rect">
                <a:avLst/>
              </a:prstGeom>
              <a:noFill/>
            </p:spPr>
            <p:txBody>
              <a:bodyPr wrap="square" lIns="0" tIns="18000" rIns="0" bIns="0" rtlCol="0" anchor="t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Afbeeldingen</a:t>
                </a:r>
              </a:p>
            </p:txBody>
          </p:sp>
        </p:grpSp>
        <p:grpSp>
          <p:nvGrpSpPr>
            <p:cNvPr id="173" name="Groep 172">
              <a:extLst>
                <a:ext uri="{FF2B5EF4-FFF2-40B4-BE49-F238E27FC236}">
                  <a16:creationId xmlns:a16="http://schemas.microsoft.com/office/drawing/2014/main" id="{50C0CD6E-4F22-4AE8-8AA2-7355EA6811A9}"/>
                </a:ext>
              </a:extLst>
            </p:cNvPr>
            <p:cNvGrpSpPr/>
            <p:nvPr userDrawn="1"/>
          </p:nvGrpSpPr>
          <p:grpSpPr>
            <a:xfrm>
              <a:off x="-3354295" y="5166361"/>
              <a:ext cx="514284" cy="506545"/>
              <a:chOff x="12617641" y="3403239"/>
              <a:chExt cx="752963" cy="741634"/>
            </a:xfrm>
          </p:grpSpPr>
          <p:grpSp>
            <p:nvGrpSpPr>
              <p:cNvPr id="181" name="Groep 180">
                <a:extLst>
                  <a:ext uri="{FF2B5EF4-FFF2-40B4-BE49-F238E27FC236}">
                    <a16:creationId xmlns:a16="http://schemas.microsoft.com/office/drawing/2014/main" id="{AF9DE299-9BFC-4BCF-9780-D5A89A8B08C9}"/>
                  </a:ext>
                </a:extLst>
              </p:cNvPr>
              <p:cNvGrpSpPr/>
              <p:nvPr userDrawn="1"/>
            </p:nvGrpSpPr>
            <p:grpSpPr>
              <a:xfrm>
                <a:off x="12771530" y="3403239"/>
                <a:ext cx="467176" cy="448491"/>
                <a:chOff x="12782157" y="3403239"/>
                <a:chExt cx="467176" cy="448491"/>
              </a:xfrm>
            </p:grpSpPr>
            <p:grpSp>
              <p:nvGrpSpPr>
                <p:cNvPr id="184" name="Groep 183">
                  <a:extLst>
                    <a:ext uri="{FF2B5EF4-FFF2-40B4-BE49-F238E27FC236}">
                      <a16:creationId xmlns:a16="http://schemas.microsoft.com/office/drawing/2014/main" id="{72495018-0BF1-4B9D-AF2F-7F2FEDD11838}"/>
                    </a:ext>
                  </a:extLst>
                </p:cNvPr>
                <p:cNvGrpSpPr/>
                <p:nvPr userDrawn="1"/>
              </p:nvGrpSpPr>
              <p:grpSpPr>
                <a:xfrm>
                  <a:off x="12782157" y="3403239"/>
                  <a:ext cx="412976" cy="396132"/>
                  <a:chOff x="13554906" y="3320109"/>
                  <a:chExt cx="443917" cy="425811"/>
                </a:xfrm>
              </p:grpSpPr>
              <p:grpSp>
                <p:nvGrpSpPr>
                  <p:cNvPr id="234" name="Groep 233">
                    <a:extLst>
                      <a:ext uri="{FF2B5EF4-FFF2-40B4-BE49-F238E27FC236}">
                        <a16:creationId xmlns:a16="http://schemas.microsoft.com/office/drawing/2014/main" id="{2F9E2F01-99D8-40F1-8856-9968B4FCB3C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17" cy="425811"/>
                    <a:chOff x="12909684" y="1276143"/>
                    <a:chExt cx="443917" cy="425811"/>
                  </a:xfrm>
                </p:grpSpPr>
                <p:sp>
                  <p:nvSpPr>
                    <p:cNvPr id="237" name="Rechthoek 236">
                      <a:extLst>
                        <a:ext uri="{FF2B5EF4-FFF2-40B4-BE49-F238E27FC236}">
                          <a16:creationId xmlns:a16="http://schemas.microsoft.com/office/drawing/2014/main" id="{E3C0AB1D-EE9E-4240-95F9-A4508F53FFD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9" y="1276143"/>
                      <a:ext cx="443912" cy="425811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238" name="Rechthoek 237">
                      <a:extLst>
                        <a:ext uri="{FF2B5EF4-FFF2-40B4-BE49-F238E27FC236}">
                          <a16:creationId xmlns:a16="http://schemas.microsoft.com/office/drawing/2014/main" id="{A562649F-1590-4AF8-96F7-529CDDE4CF2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239" name="Ovaal 238">
                      <a:extLst>
                        <a:ext uri="{FF2B5EF4-FFF2-40B4-BE49-F238E27FC236}">
                          <a16:creationId xmlns:a16="http://schemas.microsoft.com/office/drawing/2014/main" id="{D461FE1E-3205-408A-B9E0-CA3AE68AFAFC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</p:grpSp>
              <p:pic>
                <p:nvPicPr>
                  <p:cNvPr id="235" name="Afbeelding 234">
                    <a:extLst>
                      <a:ext uri="{FF2B5EF4-FFF2-40B4-BE49-F238E27FC236}">
                        <a16:creationId xmlns:a16="http://schemas.microsoft.com/office/drawing/2014/main" id="{68FACD0C-D514-4D96-99A8-88F16EBC91E0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3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4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236" name="Afbeelding 235">
                    <a:extLst>
                      <a:ext uri="{FF2B5EF4-FFF2-40B4-BE49-F238E27FC236}">
                        <a16:creationId xmlns:a16="http://schemas.microsoft.com/office/drawing/2014/main" id="{A98D695A-EEF5-415F-82DC-1F9C829B297F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3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4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9" y="3449265"/>
                    <a:ext cx="173367" cy="111424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201" name="Groep 200">
                  <a:extLst>
                    <a:ext uri="{FF2B5EF4-FFF2-40B4-BE49-F238E27FC236}">
                      <a16:creationId xmlns:a16="http://schemas.microsoft.com/office/drawing/2014/main" id="{BB2B25AC-4BDD-41AA-8E23-39F5953A6CB4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212" name="Rechthoek 211">
                    <a:extLst>
                      <a:ext uri="{FF2B5EF4-FFF2-40B4-BE49-F238E27FC236}">
                        <a16:creationId xmlns:a16="http://schemas.microsoft.com/office/drawing/2014/main" id="{AB896491-A586-4EB7-ABDC-8B7811F88F5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233" name="Rechthoek 232">
                    <a:extLst>
                      <a:ext uri="{FF2B5EF4-FFF2-40B4-BE49-F238E27FC236}">
                        <a16:creationId xmlns:a16="http://schemas.microsoft.com/office/drawing/2014/main" id="{C12E1FA6-8C78-4A6E-BB75-E7C31DD7966F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grpSp>
              <p:nvGrpSpPr>
                <p:cNvPr id="202" name="Groep 201">
                  <a:extLst>
                    <a:ext uri="{FF2B5EF4-FFF2-40B4-BE49-F238E27FC236}">
                      <a16:creationId xmlns:a16="http://schemas.microsoft.com/office/drawing/2014/main" id="{0EA43F48-4315-4655-8AB7-5481487A93E7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203" name="Rechthoek 202">
                    <a:extLst>
                      <a:ext uri="{FF2B5EF4-FFF2-40B4-BE49-F238E27FC236}">
                        <a16:creationId xmlns:a16="http://schemas.microsoft.com/office/drawing/2014/main" id="{98D2BD94-4694-4590-8495-DC3DAD9FE29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211" name="Rechthoek 210">
                    <a:extLst>
                      <a:ext uri="{FF2B5EF4-FFF2-40B4-BE49-F238E27FC236}">
                        <a16:creationId xmlns:a16="http://schemas.microsoft.com/office/drawing/2014/main" id="{056D2181-75E1-4E5C-A244-80FC96E39E9B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</p:grpSp>
          <p:sp>
            <p:nvSpPr>
              <p:cNvPr id="182" name="Rechthoek 181">
                <a:extLst>
                  <a:ext uri="{FF2B5EF4-FFF2-40B4-BE49-F238E27FC236}">
                    <a16:creationId xmlns:a16="http://schemas.microsoft.com/office/drawing/2014/main" id="{86F07913-7381-41DB-BF69-0D7552484D8B}"/>
                  </a:ext>
                </a:extLst>
              </p:cNvPr>
              <p:cNvSpPr/>
              <p:nvPr userDrawn="1"/>
            </p:nvSpPr>
            <p:spPr>
              <a:xfrm>
                <a:off x="12617641" y="3889890"/>
                <a:ext cx="752963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Bijsnijden</a:t>
                </a:r>
              </a:p>
            </p:txBody>
          </p:sp>
          <p:sp>
            <p:nvSpPr>
              <p:cNvPr id="183" name="Gelijkbenige driehoek 182">
                <a:extLst>
                  <a:ext uri="{FF2B5EF4-FFF2-40B4-BE49-F238E27FC236}">
                    <a16:creationId xmlns:a16="http://schemas.microsoft.com/office/drawing/2014/main" id="{865A07A0-BC4D-44AE-8D75-1991713807C4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81818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174" name="Ovaal 173">
              <a:extLst>
                <a:ext uri="{FF2B5EF4-FFF2-40B4-BE49-F238E27FC236}">
                  <a16:creationId xmlns:a16="http://schemas.microsoft.com/office/drawing/2014/main" id="{5002A964-24BB-4580-B7D8-B7A5CC5CE445}"/>
                </a:ext>
              </a:extLst>
            </p:cNvPr>
            <p:cNvSpPr/>
            <p:nvPr userDrawn="1"/>
          </p:nvSpPr>
          <p:spPr>
            <a:xfrm>
              <a:off x="-3603587" y="18111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175" name="Rechthoek 174">
              <a:extLst>
                <a:ext uri="{FF2B5EF4-FFF2-40B4-BE49-F238E27FC236}">
                  <a16:creationId xmlns:a16="http://schemas.microsoft.com/office/drawing/2014/main" id="{69B1D521-E66B-46DE-B705-1D7FD47BA2FE}"/>
                </a:ext>
              </a:extLst>
            </p:cNvPr>
            <p:cNvSpPr/>
            <p:nvPr userDrawn="1"/>
          </p:nvSpPr>
          <p:spPr>
            <a:xfrm>
              <a:off x="-3319415" y="1811185"/>
              <a:ext cx="2944682" cy="32633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Kies de gewenste categorie en afbeelding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en klik 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‘Invoegen’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180" name="Rechthoek 179">
              <a:extLst>
                <a:ext uri="{FF2B5EF4-FFF2-40B4-BE49-F238E27FC236}">
                  <a16:creationId xmlns:a16="http://schemas.microsoft.com/office/drawing/2014/main" id="{95AEB5BB-5304-4C73-8C9C-C87E285C4938}"/>
                </a:ext>
              </a:extLst>
            </p:cNvPr>
            <p:cNvSpPr/>
            <p:nvPr userDrawn="1"/>
          </p:nvSpPr>
          <p:spPr>
            <a:xfrm>
              <a:off x="-3319415" y="2245760"/>
              <a:ext cx="825500" cy="209550"/>
            </a:xfrm>
            <a:prstGeom prst="rect">
              <a:avLst/>
            </a:prstGeom>
            <a:solidFill>
              <a:srgbClr val="1FF524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Invoegen</a:t>
              </a:r>
            </a:p>
          </p:txBody>
        </p:sp>
      </p:grp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Telefoon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 dirty="0"/>
              <a:t>Erasmus University Rotterdam 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7" y="722568"/>
            <a:ext cx="3762927" cy="709102"/>
          </a:xfrm>
        </p:spPr>
        <p:txBody>
          <a:bodyPr/>
          <a:lstStyle/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4F03386F-C101-4B30-8CD2-E99098A4E229}" type="datetime1">
              <a:rPr lang="nl-NL" smtClean="0"/>
              <a:t>27-1-2021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361A1203-CA3D-4D48-AFA0-9D668419C1D5}" type="slidenum">
              <a:rPr lang="nl-NL" smtClean="0"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28755152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ute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kstvak 1">
            <a:extLst>
              <a:ext uri="{FF2B5EF4-FFF2-40B4-BE49-F238E27FC236}">
                <a16:creationId xmlns:a16="http://schemas.microsoft.com/office/drawing/2014/main" id="{8FE33928-5E6F-413F-8062-50D0BCBB4E1D}"/>
              </a:ext>
            </a:extLst>
          </p:cNvPr>
          <p:cNvSpPr txBox="1">
            <a:spLocks/>
          </p:cNvSpPr>
          <p:nvPr userDrawn="1"/>
        </p:nvSpPr>
        <p:spPr>
          <a:xfrm>
            <a:off x="1" y="4496594"/>
            <a:ext cx="4459767" cy="2361408"/>
          </a:xfrm>
          <a:custGeom>
            <a:avLst/>
            <a:gdLst>
              <a:gd name="connsiteX0" fmla="*/ 0 w 4459767"/>
              <a:gd name="connsiteY0" fmla="*/ 0 h 2361408"/>
              <a:gd name="connsiteX1" fmla="*/ 188757 w 4459767"/>
              <a:gd name="connsiteY1" fmla="*/ 263618 h 2361408"/>
              <a:gd name="connsiteX2" fmla="*/ 4342871 w 4459767"/>
              <a:gd name="connsiteY2" fmla="*/ 2325152 h 2361408"/>
              <a:gd name="connsiteX3" fmla="*/ 4459767 w 4459767"/>
              <a:gd name="connsiteY3" fmla="*/ 2361408 h 2361408"/>
              <a:gd name="connsiteX4" fmla="*/ 0 w 4459767"/>
              <a:gd name="connsiteY4" fmla="*/ 2361408 h 236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767" h="2361408">
                <a:moveTo>
                  <a:pt x="0" y="0"/>
                </a:moveTo>
                <a:lnTo>
                  <a:pt x="188757" y="263618"/>
                </a:lnTo>
                <a:cubicBezTo>
                  <a:pt x="1272638" y="1642098"/>
                  <a:pt x="2978863" y="1917971"/>
                  <a:pt x="4342871" y="2325152"/>
                </a:cubicBezTo>
                <a:lnTo>
                  <a:pt x="4459767" y="2361408"/>
                </a:lnTo>
                <a:lnTo>
                  <a:pt x="0" y="2361408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 </a:t>
            </a:r>
          </a:p>
        </p:txBody>
      </p:sp>
      <p:grpSp>
        <p:nvGrpSpPr>
          <p:cNvPr id="9" name="- INSTRUCTIES">
            <a:extLst>
              <a:ext uri="{FF2B5EF4-FFF2-40B4-BE49-F238E27FC236}">
                <a16:creationId xmlns:a16="http://schemas.microsoft.com/office/drawing/2014/main" id="{8DA91809-19E1-47EC-8D78-062B48946B9E}"/>
              </a:ext>
            </a:extLst>
          </p:cNvPr>
          <p:cNvGrpSpPr/>
          <p:nvPr userDrawn="1"/>
        </p:nvGrpSpPr>
        <p:grpSpPr>
          <a:xfrm>
            <a:off x="12377595" y="0"/>
            <a:ext cx="3693386" cy="6603964"/>
            <a:chOff x="-3786437" y="0"/>
            <a:chExt cx="3693386" cy="6603964"/>
          </a:xfrm>
        </p:grpSpPr>
        <p:sp>
          <p:nvSpPr>
            <p:cNvPr id="12" name="Rechthoek 11">
              <a:extLst>
                <a:ext uri="{FF2B5EF4-FFF2-40B4-BE49-F238E27FC236}">
                  <a16:creationId xmlns:a16="http://schemas.microsoft.com/office/drawing/2014/main" id="{73759245-B1A3-40F9-BEB5-C3F226863C41}"/>
                </a:ext>
              </a:extLst>
            </p:cNvPr>
            <p:cNvSpPr/>
            <p:nvPr userDrawn="1"/>
          </p:nvSpPr>
          <p:spPr>
            <a:xfrm>
              <a:off x="-3786437" y="5775964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MEER WETEN?</a:t>
              </a:r>
              <a:b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Ga naar de tab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'SLIDEBUILDER’ </a:t>
              </a: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en klik</a:t>
              </a:r>
              <a:b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op de knop 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'Support &amp; Inspiratie'</a:t>
              </a:r>
            </a:p>
          </p:txBody>
        </p:sp>
        <p:sp>
          <p:nvSpPr>
            <p:cNvPr id="13" name="Rechthoek 12">
              <a:extLst>
                <a:ext uri="{FF2B5EF4-FFF2-40B4-BE49-F238E27FC236}">
                  <a16:creationId xmlns:a16="http://schemas.microsoft.com/office/drawing/2014/main" id="{AFFDA94E-E05A-432F-A0F3-921B71D94020}"/>
                </a:ext>
              </a:extLst>
            </p:cNvPr>
            <p:cNvSpPr/>
            <p:nvPr userDrawn="1"/>
          </p:nvSpPr>
          <p:spPr>
            <a:xfrm>
              <a:off x="-3786165" y="0"/>
              <a:ext cx="3593091" cy="5775964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Video invoegen/opmaken</a:t>
              </a:r>
            </a:p>
          </p:txBody>
        </p:sp>
        <p:sp>
          <p:nvSpPr>
            <p:cNvPr id="14" name="Ovaal 13">
              <a:extLst>
                <a:ext uri="{FF2B5EF4-FFF2-40B4-BE49-F238E27FC236}">
                  <a16:creationId xmlns:a16="http://schemas.microsoft.com/office/drawing/2014/main" id="{5E8DFBE3-EB30-48B8-B285-D7D1D27A15B7}"/>
                </a:ext>
              </a:extLst>
            </p:cNvPr>
            <p:cNvSpPr/>
            <p:nvPr userDrawn="1"/>
          </p:nvSpPr>
          <p:spPr>
            <a:xfrm>
              <a:off x="-3603587" y="46532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15" name="Rechthoek 14">
              <a:extLst>
                <a:ext uri="{FF2B5EF4-FFF2-40B4-BE49-F238E27FC236}">
                  <a16:creationId xmlns:a16="http://schemas.microsoft.com/office/drawing/2014/main" id="{84097261-A62B-4D7B-9F49-2D5DB09D3429}"/>
                </a:ext>
              </a:extLst>
            </p:cNvPr>
            <p:cNvSpPr/>
            <p:nvPr userDrawn="1"/>
          </p:nvSpPr>
          <p:spPr>
            <a:xfrm>
              <a:off x="-3319415" y="465324"/>
              <a:ext cx="2944682" cy="65802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Wanneer nodig, verwijder de bestaande video d.m.v. de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‘Backspace toets’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Klik op het pictogram om een nieuwe video in te voegen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(zie onderstaand voorbeeld)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16" name="Ovaal 15">
              <a:extLst>
                <a:ext uri="{FF2B5EF4-FFF2-40B4-BE49-F238E27FC236}">
                  <a16:creationId xmlns:a16="http://schemas.microsoft.com/office/drawing/2014/main" id="{8328BFB2-D869-4006-B994-A58ED00056A0}"/>
                </a:ext>
              </a:extLst>
            </p:cNvPr>
            <p:cNvSpPr/>
            <p:nvPr userDrawn="1"/>
          </p:nvSpPr>
          <p:spPr>
            <a:xfrm>
              <a:off x="-3603587" y="172970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17" name="Rechthoek 16">
              <a:extLst>
                <a:ext uri="{FF2B5EF4-FFF2-40B4-BE49-F238E27FC236}">
                  <a16:creationId xmlns:a16="http://schemas.microsoft.com/office/drawing/2014/main" id="{6D422270-EACD-4E50-A140-D5009A4EBA9F}"/>
                </a:ext>
              </a:extLst>
            </p:cNvPr>
            <p:cNvSpPr/>
            <p:nvPr userDrawn="1"/>
          </p:nvSpPr>
          <p:spPr>
            <a:xfrm>
              <a:off x="-3319415" y="1729710"/>
              <a:ext cx="2944682" cy="32633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Selecteer de gewenste video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en klik 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‘Invoegen’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grpSp>
          <p:nvGrpSpPr>
            <p:cNvPr id="18" name="Groep 17">
              <a:extLst>
                <a:ext uri="{FF2B5EF4-FFF2-40B4-BE49-F238E27FC236}">
                  <a16:creationId xmlns:a16="http://schemas.microsoft.com/office/drawing/2014/main" id="{FFBCD787-8646-41ED-B700-84B75E2875E5}"/>
                </a:ext>
              </a:extLst>
            </p:cNvPr>
            <p:cNvGrpSpPr/>
            <p:nvPr userDrawn="1"/>
          </p:nvGrpSpPr>
          <p:grpSpPr>
            <a:xfrm>
              <a:off x="-3311319" y="2164285"/>
              <a:ext cx="825500" cy="209550"/>
              <a:chOff x="13504624" y="2482850"/>
              <a:chExt cx="825500" cy="209550"/>
            </a:xfrm>
          </p:grpSpPr>
          <p:sp>
            <p:nvSpPr>
              <p:cNvPr id="77" name="Rechthoek 76">
                <a:extLst>
                  <a:ext uri="{FF2B5EF4-FFF2-40B4-BE49-F238E27FC236}">
                    <a16:creationId xmlns:a16="http://schemas.microsoft.com/office/drawing/2014/main" id="{B48BF971-C9A7-4B59-BF1D-0D638485BE47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Invoegen</a:t>
                </a:r>
              </a:p>
            </p:txBody>
          </p:sp>
          <p:cxnSp>
            <p:nvCxnSpPr>
              <p:cNvPr id="78" name="Rechte verbindingslijn 77">
                <a:extLst>
                  <a:ext uri="{FF2B5EF4-FFF2-40B4-BE49-F238E27FC236}">
                    <a16:creationId xmlns:a16="http://schemas.microsoft.com/office/drawing/2014/main" id="{D0557C8F-7756-4F64-AF90-735F334694AE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79" name="Gelijkbenige driehoek 78">
                <a:extLst>
                  <a:ext uri="{FF2B5EF4-FFF2-40B4-BE49-F238E27FC236}">
                    <a16:creationId xmlns:a16="http://schemas.microsoft.com/office/drawing/2014/main" id="{F5FC9B9F-E267-403C-AD02-DA1F1FC07631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9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19" name="Ovaal 18">
              <a:extLst>
                <a:ext uri="{FF2B5EF4-FFF2-40B4-BE49-F238E27FC236}">
                  <a16:creationId xmlns:a16="http://schemas.microsoft.com/office/drawing/2014/main" id="{039DBB03-A1B5-488E-A344-BA585DF4562C}"/>
                </a:ext>
              </a:extLst>
            </p:cNvPr>
            <p:cNvSpPr/>
            <p:nvPr userDrawn="1"/>
          </p:nvSpPr>
          <p:spPr>
            <a:xfrm>
              <a:off x="-3603587" y="255335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20" name="Rechthoek 19">
              <a:extLst>
                <a:ext uri="{FF2B5EF4-FFF2-40B4-BE49-F238E27FC236}">
                  <a16:creationId xmlns:a16="http://schemas.microsoft.com/office/drawing/2014/main" id="{6C8FC745-2133-4DE8-9436-8725295AC62E}"/>
                </a:ext>
              </a:extLst>
            </p:cNvPr>
            <p:cNvSpPr/>
            <p:nvPr userDrawn="1"/>
          </p:nvSpPr>
          <p:spPr>
            <a:xfrm>
              <a:off x="-3319415" y="2553360"/>
              <a:ext cx="2944682" cy="46279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Klik met de rechter muisknop op de miniatuurweergave van de dia aan de linker kant van het scherm en kies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‘Dia herstellen’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grpSp>
          <p:nvGrpSpPr>
            <p:cNvPr id="21" name="ICOON_info">
              <a:extLst>
                <a:ext uri="{FF2B5EF4-FFF2-40B4-BE49-F238E27FC236}">
                  <a16:creationId xmlns:a16="http://schemas.microsoft.com/office/drawing/2014/main" id="{9B80B129-84C7-4F5B-B36D-74C2AE9A7216}"/>
                </a:ext>
              </a:extLst>
            </p:cNvPr>
            <p:cNvGrpSpPr/>
            <p:nvPr userDrawn="1"/>
          </p:nvGrpSpPr>
          <p:grpSpPr>
            <a:xfrm>
              <a:off x="-376736" y="5637326"/>
              <a:ext cx="283685" cy="283685"/>
              <a:chOff x="-510741" y="5913713"/>
              <a:chExt cx="267555" cy="267555"/>
            </a:xfrm>
          </p:grpSpPr>
          <p:sp>
            <p:nvSpPr>
              <p:cNvPr id="75" name="Ovaal 74">
                <a:extLst>
                  <a:ext uri="{FF2B5EF4-FFF2-40B4-BE49-F238E27FC236}">
                    <a16:creationId xmlns:a16="http://schemas.microsoft.com/office/drawing/2014/main" id="{FBC8DB4E-DB38-49D8-A1CA-BC5AE22A7416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6" name="Graphic 163" descr="Informatie">
                <a:extLst>
                  <a:ext uri="{FF2B5EF4-FFF2-40B4-BE49-F238E27FC236}">
                    <a16:creationId xmlns:a16="http://schemas.microsoft.com/office/drawing/2014/main" id="{70FEEDCA-9006-4559-8E92-BB5C9C83DA70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>
                <a:noAutofit/>
              </a:bodyPr>
              <a:lstStyle/>
              <a:p>
                <a:endParaRPr lang="nl-NL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22" name="Ovaal 21">
              <a:extLst>
                <a:ext uri="{FF2B5EF4-FFF2-40B4-BE49-F238E27FC236}">
                  <a16:creationId xmlns:a16="http://schemas.microsoft.com/office/drawing/2014/main" id="{2BCAC678-B0E4-41F9-8416-C13209D5462C}"/>
                </a:ext>
              </a:extLst>
            </p:cNvPr>
            <p:cNvSpPr/>
            <p:nvPr userDrawn="1"/>
          </p:nvSpPr>
          <p:spPr>
            <a:xfrm>
              <a:off x="-3603587" y="414578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23" name="Rechthoek 22">
              <a:extLst>
                <a:ext uri="{FF2B5EF4-FFF2-40B4-BE49-F238E27FC236}">
                  <a16:creationId xmlns:a16="http://schemas.microsoft.com/office/drawing/2014/main" id="{018266AF-498E-450F-8025-D2A4BAC58CF4}"/>
                </a:ext>
              </a:extLst>
            </p:cNvPr>
            <p:cNvSpPr/>
            <p:nvPr userDrawn="1"/>
          </p:nvSpPr>
          <p:spPr>
            <a:xfrm>
              <a:off x="-3319415" y="4145790"/>
              <a:ext cx="2944682" cy="80721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Om de video te schalen of bij te snijden, ga naar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‘Hulpmiddelen voor video’s - Opmaak’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en klik op de knop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‘Bijsnijden’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Schaal met de bolletjes de video en met de hoekjes het videokader.</a:t>
              </a:r>
            </a:p>
          </p:txBody>
        </p:sp>
        <p:grpSp>
          <p:nvGrpSpPr>
            <p:cNvPr id="24" name="Groep 23">
              <a:extLst>
                <a:ext uri="{FF2B5EF4-FFF2-40B4-BE49-F238E27FC236}">
                  <a16:creationId xmlns:a16="http://schemas.microsoft.com/office/drawing/2014/main" id="{7ED6438D-A4D3-4807-A274-389E1DFB0107}"/>
                </a:ext>
              </a:extLst>
            </p:cNvPr>
            <p:cNvGrpSpPr/>
            <p:nvPr userDrawn="1"/>
          </p:nvGrpSpPr>
          <p:grpSpPr>
            <a:xfrm>
              <a:off x="-3408294" y="5055351"/>
              <a:ext cx="622283" cy="612919"/>
              <a:chOff x="12617641" y="3403239"/>
              <a:chExt cx="752963" cy="741634"/>
            </a:xfrm>
          </p:grpSpPr>
          <p:grpSp>
            <p:nvGrpSpPr>
              <p:cNvPr id="59" name="Groep 58">
                <a:extLst>
                  <a:ext uri="{FF2B5EF4-FFF2-40B4-BE49-F238E27FC236}">
                    <a16:creationId xmlns:a16="http://schemas.microsoft.com/office/drawing/2014/main" id="{69D7D66E-D6BA-4C96-BAAF-0C6B686AED8F}"/>
                  </a:ext>
                </a:extLst>
              </p:cNvPr>
              <p:cNvGrpSpPr/>
              <p:nvPr userDrawn="1"/>
            </p:nvGrpSpPr>
            <p:grpSpPr>
              <a:xfrm>
                <a:off x="12771550" y="3403239"/>
                <a:ext cx="467156" cy="448491"/>
                <a:chOff x="12782177" y="3403239"/>
                <a:chExt cx="467156" cy="448491"/>
              </a:xfrm>
            </p:grpSpPr>
            <p:grpSp>
              <p:nvGrpSpPr>
                <p:cNvPr id="62" name="Groep 61">
                  <a:extLst>
                    <a:ext uri="{FF2B5EF4-FFF2-40B4-BE49-F238E27FC236}">
                      <a16:creationId xmlns:a16="http://schemas.microsoft.com/office/drawing/2014/main" id="{5C5728F3-A91E-4539-9FD4-2C0FC8A5B820}"/>
                    </a:ext>
                  </a:extLst>
                </p:cNvPr>
                <p:cNvGrpSpPr/>
                <p:nvPr userDrawn="1"/>
              </p:nvGrpSpPr>
              <p:grpSpPr>
                <a:xfrm>
                  <a:off x="12782177" y="3403239"/>
                  <a:ext cx="412972" cy="396132"/>
                  <a:chOff x="13554906" y="3320109"/>
                  <a:chExt cx="443912" cy="425811"/>
                </a:xfrm>
              </p:grpSpPr>
              <p:grpSp>
                <p:nvGrpSpPr>
                  <p:cNvPr id="69" name="Groep 68">
                    <a:extLst>
                      <a:ext uri="{FF2B5EF4-FFF2-40B4-BE49-F238E27FC236}">
                        <a16:creationId xmlns:a16="http://schemas.microsoft.com/office/drawing/2014/main" id="{697BCFEB-F56D-48F2-B5B1-A876FB58DB48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12" cy="425811"/>
                    <a:chOff x="12909684" y="1276143"/>
                    <a:chExt cx="443912" cy="425811"/>
                  </a:xfrm>
                </p:grpSpPr>
                <p:sp>
                  <p:nvSpPr>
                    <p:cNvPr id="72" name="Rechthoek 71">
                      <a:extLst>
                        <a:ext uri="{FF2B5EF4-FFF2-40B4-BE49-F238E27FC236}">
                          <a16:creationId xmlns:a16="http://schemas.microsoft.com/office/drawing/2014/main" id="{F3FBEFB5-C193-4217-908D-562CD41463A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443912" cy="425811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73" name="Rechthoek 72">
                      <a:extLst>
                        <a:ext uri="{FF2B5EF4-FFF2-40B4-BE49-F238E27FC236}">
                          <a16:creationId xmlns:a16="http://schemas.microsoft.com/office/drawing/2014/main" id="{129D9CF3-9EAB-43B2-981D-715074DE85E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74" name="Ovaal 73">
                      <a:extLst>
                        <a:ext uri="{FF2B5EF4-FFF2-40B4-BE49-F238E27FC236}">
                          <a16:creationId xmlns:a16="http://schemas.microsoft.com/office/drawing/2014/main" id="{3F99195A-E2A8-445E-B730-8B1471D5BD0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</p:grpSp>
              <p:pic>
                <p:nvPicPr>
                  <p:cNvPr id="70" name="Afbeelding 69">
                    <a:extLst>
                      <a:ext uri="{FF2B5EF4-FFF2-40B4-BE49-F238E27FC236}">
                        <a16:creationId xmlns:a16="http://schemas.microsoft.com/office/drawing/2014/main" id="{0F1C5461-3734-44B5-ABDB-8799D1347B43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2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71" name="Afbeelding 70">
                    <a:extLst>
                      <a:ext uri="{FF2B5EF4-FFF2-40B4-BE49-F238E27FC236}">
                        <a16:creationId xmlns:a16="http://schemas.microsoft.com/office/drawing/2014/main" id="{FE9F9682-CDA0-4D63-8BA4-1FDE3E16BB56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9" y="3453788"/>
                    <a:ext cx="173367" cy="111424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63" name="Groep 62">
                  <a:extLst>
                    <a:ext uri="{FF2B5EF4-FFF2-40B4-BE49-F238E27FC236}">
                      <a16:creationId xmlns:a16="http://schemas.microsoft.com/office/drawing/2014/main" id="{6072BE66-B052-4217-9505-01B8B8AB6A55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67" name="Rechthoek 66">
                    <a:extLst>
                      <a:ext uri="{FF2B5EF4-FFF2-40B4-BE49-F238E27FC236}">
                        <a16:creationId xmlns:a16="http://schemas.microsoft.com/office/drawing/2014/main" id="{19A62E70-5A16-4418-9E2D-0E9DFAFFD56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68" name="Rechthoek 67">
                    <a:extLst>
                      <a:ext uri="{FF2B5EF4-FFF2-40B4-BE49-F238E27FC236}">
                        <a16:creationId xmlns:a16="http://schemas.microsoft.com/office/drawing/2014/main" id="{5B618B34-EABF-430F-89EA-7BA5F34F3613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grpSp>
              <p:nvGrpSpPr>
                <p:cNvPr id="64" name="Groep 63">
                  <a:extLst>
                    <a:ext uri="{FF2B5EF4-FFF2-40B4-BE49-F238E27FC236}">
                      <a16:creationId xmlns:a16="http://schemas.microsoft.com/office/drawing/2014/main" id="{E93C7859-0379-483B-97D6-16FAEC33C7AA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65" name="Rechthoek 64">
                    <a:extLst>
                      <a:ext uri="{FF2B5EF4-FFF2-40B4-BE49-F238E27FC236}">
                        <a16:creationId xmlns:a16="http://schemas.microsoft.com/office/drawing/2014/main" id="{B2E9A315-3B3D-4744-82DE-AA3C9226305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66" name="Rechthoek 65">
                    <a:extLst>
                      <a:ext uri="{FF2B5EF4-FFF2-40B4-BE49-F238E27FC236}">
                        <a16:creationId xmlns:a16="http://schemas.microsoft.com/office/drawing/2014/main" id="{D74CFCAF-EC63-4D1A-AFAA-A51BF5556FCE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</p:grpSp>
          <p:sp>
            <p:nvSpPr>
              <p:cNvPr id="60" name="Rechthoek 59">
                <a:extLst>
                  <a:ext uri="{FF2B5EF4-FFF2-40B4-BE49-F238E27FC236}">
                    <a16:creationId xmlns:a16="http://schemas.microsoft.com/office/drawing/2014/main" id="{63F84454-7E32-4AD5-9702-ABF19EB892A5}"/>
                  </a:ext>
                </a:extLst>
              </p:cNvPr>
              <p:cNvSpPr/>
              <p:nvPr userDrawn="1"/>
            </p:nvSpPr>
            <p:spPr>
              <a:xfrm>
                <a:off x="12617641" y="3889890"/>
                <a:ext cx="752963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Bijsnijden</a:t>
                </a:r>
              </a:p>
            </p:txBody>
          </p:sp>
          <p:sp>
            <p:nvSpPr>
              <p:cNvPr id="61" name="Gelijkbenige driehoek 60">
                <a:extLst>
                  <a:ext uri="{FF2B5EF4-FFF2-40B4-BE49-F238E27FC236}">
                    <a16:creationId xmlns:a16="http://schemas.microsoft.com/office/drawing/2014/main" id="{42566378-DC6A-4A3B-A080-F479D8437414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81818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25" name="Rechthoek 24">
              <a:extLst>
                <a:ext uri="{FF2B5EF4-FFF2-40B4-BE49-F238E27FC236}">
                  <a16:creationId xmlns:a16="http://schemas.microsoft.com/office/drawing/2014/main" id="{CD0EEE58-21B2-4EB5-B349-2E0FAB777EDC}"/>
                </a:ext>
              </a:extLst>
            </p:cNvPr>
            <p:cNvSpPr/>
            <p:nvPr userDrawn="1"/>
          </p:nvSpPr>
          <p:spPr>
            <a:xfrm>
              <a:off x="-3316836" y="3119689"/>
              <a:ext cx="1239216" cy="719917"/>
            </a:xfrm>
            <a:prstGeom prst="rect">
              <a:avLst/>
            </a:prstGeom>
            <a:pattFill prst="wdUpDiag">
              <a:fgClr>
                <a:srgbClr val="E0E0E0"/>
              </a:fgClr>
              <a:bgClr>
                <a:srgbClr val="ECECEC"/>
              </a:bgClr>
            </a:pattFill>
            <a:ln w="12700">
              <a:solidFill>
                <a:srgbClr val="D3D3D3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1000" b="0" i="1" noProof="0" dirty="0">
                <a:solidFill>
                  <a:srgbClr val="211F26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27" name="Groep 26">
              <a:extLst>
                <a:ext uri="{FF2B5EF4-FFF2-40B4-BE49-F238E27FC236}">
                  <a16:creationId xmlns:a16="http://schemas.microsoft.com/office/drawing/2014/main" id="{14BEF2C8-600D-4619-9427-572F3099EAAF}"/>
                </a:ext>
              </a:extLst>
            </p:cNvPr>
            <p:cNvGrpSpPr/>
            <p:nvPr userDrawn="1"/>
          </p:nvGrpSpPr>
          <p:grpSpPr>
            <a:xfrm>
              <a:off x="-2485819" y="3399207"/>
              <a:ext cx="1222990" cy="563933"/>
              <a:chOff x="-2485819" y="3399207"/>
              <a:chExt cx="1222990" cy="563933"/>
            </a:xfrm>
          </p:grpSpPr>
          <p:sp>
            <p:nvSpPr>
              <p:cNvPr id="38" name="Rechthoek 37">
                <a:extLst>
                  <a:ext uri="{FF2B5EF4-FFF2-40B4-BE49-F238E27FC236}">
                    <a16:creationId xmlns:a16="http://schemas.microsoft.com/office/drawing/2014/main" id="{45018023-C5FA-44C8-A4D8-C80902EE9AAD}"/>
                  </a:ext>
                </a:extLst>
              </p:cNvPr>
              <p:cNvSpPr/>
              <p:nvPr userDrawn="1"/>
            </p:nvSpPr>
            <p:spPr>
              <a:xfrm>
                <a:off x="-2485819" y="3399207"/>
                <a:ext cx="1176476" cy="504851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9" name="Rechthoek 38">
                <a:extLst>
                  <a:ext uri="{FF2B5EF4-FFF2-40B4-BE49-F238E27FC236}">
                    <a16:creationId xmlns:a16="http://schemas.microsoft.com/office/drawing/2014/main" id="{66187B3C-98AB-4132-9FB6-748AA22C476A}"/>
                  </a:ext>
                </a:extLst>
              </p:cNvPr>
              <p:cNvSpPr/>
              <p:nvPr userDrawn="1"/>
            </p:nvSpPr>
            <p:spPr>
              <a:xfrm>
                <a:off x="-2479584" y="3652838"/>
                <a:ext cx="1164007" cy="246701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40" name="Groep 39">
                <a:extLst>
                  <a:ext uri="{FF2B5EF4-FFF2-40B4-BE49-F238E27FC236}">
                    <a16:creationId xmlns:a16="http://schemas.microsoft.com/office/drawing/2014/main" id="{087E679C-A4D2-4DB3-B379-429ACE649406}"/>
                  </a:ext>
                </a:extLst>
              </p:cNvPr>
              <p:cNvGrpSpPr/>
              <p:nvPr userDrawn="1"/>
            </p:nvGrpSpPr>
            <p:grpSpPr>
              <a:xfrm>
                <a:off x="-2403869" y="3460544"/>
                <a:ext cx="155951" cy="131922"/>
                <a:chOff x="12968836" y="3354170"/>
                <a:chExt cx="404806" cy="342433"/>
              </a:xfrm>
            </p:grpSpPr>
            <p:sp>
              <p:nvSpPr>
                <p:cNvPr id="53" name="Rechthoek: afgeronde hoeken 52">
                  <a:extLst>
                    <a:ext uri="{FF2B5EF4-FFF2-40B4-BE49-F238E27FC236}">
                      <a16:creationId xmlns:a16="http://schemas.microsoft.com/office/drawing/2014/main" id="{FBC871C4-89A2-4157-B8CB-4BA6BD3D2684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4" name="Rechthoek 53">
                  <a:extLst>
                    <a:ext uri="{FF2B5EF4-FFF2-40B4-BE49-F238E27FC236}">
                      <a16:creationId xmlns:a16="http://schemas.microsoft.com/office/drawing/2014/main" id="{011CC647-2EA6-4311-B146-886553FB35A6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5" name="Rechthoek 54">
                  <a:extLst>
                    <a:ext uri="{FF2B5EF4-FFF2-40B4-BE49-F238E27FC236}">
                      <a16:creationId xmlns:a16="http://schemas.microsoft.com/office/drawing/2014/main" id="{34818144-5AC4-471E-91BB-4EC2A03AB222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6" name="Rechthoek 55">
                  <a:extLst>
                    <a:ext uri="{FF2B5EF4-FFF2-40B4-BE49-F238E27FC236}">
                      <a16:creationId xmlns:a16="http://schemas.microsoft.com/office/drawing/2014/main" id="{00664FDF-0B61-478E-BD22-D7FAC450A49E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7" name="Rechthoek 56">
                  <a:extLst>
                    <a:ext uri="{FF2B5EF4-FFF2-40B4-BE49-F238E27FC236}">
                      <a16:creationId xmlns:a16="http://schemas.microsoft.com/office/drawing/2014/main" id="{25E2A312-CCB1-4A3A-A841-6282B63CFDA7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8" name="Rechthoek 57">
                  <a:extLst>
                    <a:ext uri="{FF2B5EF4-FFF2-40B4-BE49-F238E27FC236}">
                      <a16:creationId xmlns:a16="http://schemas.microsoft.com/office/drawing/2014/main" id="{30A5CBFF-8C80-48A7-ACE3-29BFB808AE9D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41" name="Groep 40">
                <a:extLst>
                  <a:ext uri="{FF2B5EF4-FFF2-40B4-BE49-F238E27FC236}">
                    <a16:creationId xmlns:a16="http://schemas.microsoft.com/office/drawing/2014/main" id="{1B90B0A2-1BA6-4BB8-8B26-2F18A7582F3D}"/>
                  </a:ext>
                </a:extLst>
              </p:cNvPr>
              <p:cNvGrpSpPr/>
              <p:nvPr userDrawn="1"/>
            </p:nvGrpSpPr>
            <p:grpSpPr>
              <a:xfrm>
                <a:off x="-2423424" y="3690208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45" name="Groep 44">
                  <a:extLst>
                    <a:ext uri="{FF2B5EF4-FFF2-40B4-BE49-F238E27FC236}">
                      <a16:creationId xmlns:a16="http://schemas.microsoft.com/office/drawing/2014/main" id="{FB6B18FE-A18A-45DB-A4EA-C6936324E7E0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47" name="Rechthoek: afgeronde hoeken 46">
                    <a:extLst>
                      <a:ext uri="{FF2B5EF4-FFF2-40B4-BE49-F238E27FC236}">
                        <a16:creationId xmlns:a16="http://schemas.microsoft.com/office/drawing/2014/main" id="{34DA5A5F-0AE5-4F68-A456-B94E3BB7AEB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48" name="Rechthoek 47">
                    <a:extLst>
                      <a:ext uri="{FF2B5EF4-FFF2-40B4-BE49-F238E27FC236}">
                        <a16:creationId xmlns:a16="http://schemas.microsoft.com/office/drawing/2014/main" id="{0289A95B-73D9-4492-B79E-FFDB433F5F9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49" name="Rechthoek 48">
                    <a:extLst>
                      <a:ext uri="{FF2B5EF4-FFF2-40B4-BE49-F238E27FC236}">
                        <a16:creationId xmlns:a16="http://schemas.microsoft.com/office/drawing/2014/main" id="{435DB490-E535-4662-A142-2225F74EEEC0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50" name="Rechthoek 49">
                    <a:extLst>
                      <a:ext uri="{FF2B5EF4-FFF2-40B4-BE49-F238E27FC236}">
                        <a16:creationId xmlns:a16="http://schemas.microsoft.com/office/drawing/2014/main" id="{06AEDBBB-FA8B-4A98-8938-10DA40F2AD1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51" name="Rechthoek 50">
                    <a:extLst>
                      <a:ext uri="{FF2B5EF4-FFF2-40B4-BE49-F238E27FC236}">
                        <a16:creationId xmlns:a16="http://schemas.microsoft.com/office/drawing/2014/main" id="{D803940E-C891-4539-B747-05A0A50B812B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52" name="Rechthoek 51">
                    <a:extLst>
                      <a:ext uri="{FF2B5EF4-FFF2-40B4-BE49-F238E27FC236}">
                        <a16:creationId xmlns:a16="http://schemas.microsoft.com/office/drawing/2014/main" id="{AFA8DF50-2048-45C5-8D58-7E48630ADB8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sp>
              <p:nvSpPr>
                <p:cNvPr id="46" name="Boog 45">
                  <a:extLst>
                    <a:ext uri="{FF2B5EF4-FFF2-40B4-BE49-F238E27FC236}">
                      <a16:creationId xmlns:a16="http://schemas.microsoft.com/office/drawing/2014/main" id="{3E657A60-421D-47E2-8015-F9A3EEF1C231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>
                  <a:noAutofit/>
                </a:bodyPr>
                <a:lstStyle/>
                <a:p>
                  <a:pPr algn="ctr"/>
                  <a:endParaRPr lang="nl-NL" sz="24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42" name="Tekstvak 41">
                <a:extLst>
                  <a:ext uri="{FF2B5EF4-FFF2-40B4-BE49-F238E27FC236}">
                    <a16:creationId xmlns:a16="http://schemas.microsoft.com/office/drawing/2014/main" id="{827A0737-87BB-4C74-A70F-591F2295F442}"/>
                  </a:ext>
                </a:extLst>
              </p:cNvPr>
              <p:cNvSpPr txBox="1"/>
              <p:nvPr userDrawn="1"/>
            </p:nvSpPr>
            <p:spPr>
              <a:xfrm>
                <a:off x="-2245455" y="3460544"/>
                <a:ext cx="896116" cy="134709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Indeling</a:t>
                </a:r>
              </a:p>
            </p:txBody>
          </p:sp>
          <p:sp>
            <p:nvSpPr>
              <p:cNvPr id="43" name="Tekstvak 42">
                <a:extLst>
                  <a:ext uri="{FF2B5EF4-FFF2-40B4-BE49-F238E27FC236}">
                    <a16:creationId xmlns:a16="http://schemas.microsoft.com/office/drawing/2014/main" id="{3025F734-597B-421D-9038-3349DB83D17A}"/>
                  </a:ext>
                </a:extLst>
              </p:cNvPr>
              <p:cNvSpPr txBox="1"/>
              <p:nvPr userDrawn="1"/>
            </p:nvSpPr>
            <p:spPr>
              <a:xfrm>
                <a:off x="-2258884" y="3712980"/>
                <a:ext cx="909545" cy="126416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Dia Herstellen</a:t>
                </a:r>
              </a:p>
            </p:txBody>
          </p:sp>
          <p:sp>
            <p:nvSpPr>
              <p:cNvPr id="44" name="Vrije vorm: vorm 43">
                <a:extLst>
                  <a:ext uri="{FF2B5EF4-FFF2-40B4-BE49-F238E27FC236}">
                    <a16:creationId xmlns:a16="http://schemas.microsoft.com/office/drawing/2014/main" id="{75FBC0C0-E0B2-4A8E-9B4F-F1D6A237185D}"/>
                  </a:ext>
                </a:extLst>
              </p:cNvPr>
              <p:cNvSpPr/>
              <p:nvPr userDrawn="1"/>
            </p:nvSpPr>
            <p:spPr>
              <a:xfrm>
                <a:off x="-1360391" y="3783140"/>
                <a:ext cx="97562" cy="180000"/>
              </a:xfrm>
              <a:custGeom>
                <a:avLst/>
                <a:gdLst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41194 w 880280"/>
                  <a:gd name="connsiteY2" fmla="*/ 96899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27546 w 880280"/>
                  <a:gd name="connsiteY2" fmla="*/ 975815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00250 w 880280"/>
                  <a:gd name="connsiteY2" fmla="*/ 100311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11791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498144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0280" h="1624084">
                    <a:moveTo>
                      <a:pt x="0" y="0"/>
                    </a:moveTo>
                    <a:lnTo>
                      <a:pt x="0" y="1262418"/>
                    </a:lnTo>
                    <a:lnTo>
                      <a:pt x="313898" y="996287"/>
                    </a:lnTo>
                    <a:lnTo>
                      <a:pt x="620973" y="1624084"/>
                    </a:lnTo>
                    <a:lnTo>
                      <a:pt x="839337" y="1480782"/>
                    </a:lnTo>
                    <a:lnTo>
                      <a:pt x="498144" y="900753"/>
                    </a:lnTo>
                    <a:lnTo>
                      <a:pt x="880280" y="8939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28" name="Groep 27">
              <a:extLst>
                <a:ext uri="{FF2B5EF4-FFF2-40B4-BE49-F238E27FC236}">
                  <a16:creationId xmlns:a16="http://schemas.microsoft.com/office/drawing/2014/main" id="{F0373943-20CB-4FCC-B9AB-B65BAD8DD471}"/>
                </a:ext>
              </a:extLst>
            </p:cNvPr>
            <p:cNvGrpSpPr/>
            <p:nvPr userDrawn="1"/>
          </p:nvGrpSpPr>
          <p:grpSpPr>
            <a:xfrm>
              <a:off x="-3310781" y="1231352"/>
              <a:ext cx="311450" cy="313414"/>
              <a:chOff x="-3310781" y="1231352"/>
              <a:chExt cx="311450" cy="313414"/>
            </a:xfrm>
          </p:grpSpPr>
          <p:sp>
            <p:nvSpPr>
              <p:cNvPr id="35" name="Rechthoek 34">
                <a:extLst>
                  <a:ext uri="{FF2B5EF4-FFF2-40B4-BE49-F238E27FC236}">
                    <a16:creationId xmlns:a16="http://schemas.microsoft.com/office/drawing/2014/main" id="{A0F65B66-DFD9-47DC-8DB0-FCF12586E14A}"/>
                  </a:ext>
                </a:extLst>
              </p:cNvPr>
              <p:cNvSpPr/>
              <p:nvPr userDrawn="1"/>
            </p:nvSpPr>
            <p:spPr>
              <a:xfrm>
                <a:off x="-3310781" y="1231352"/>
                <a:ext cx="308978" cy="308977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6C6C6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6" name="Vrije vorm 112">
                <a:extLst>
                  <a:ext uri="{FF2B5EF4-FFF2-40B4-BE49-F238E27FC236}">
                    <a16:creationId xmlns:a16="http://schemas.microsoft.com/office/drawing/2014/main" id="{11F56CBF-B62A-42FE-8923-3689179D2B52}"/>
                  </a:ext>
                </a:extLst>
              </p:cNvPr>
              <p:cNvSpPr/>
              <p:nvPr userDrawn="1"/>
            </p:nvSpPr>
            <p:spPr>
              <a:xfrm>
                <a:off x="-3308309" y="1231352"/>
                <a:ext cx="308978" cy="46965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7" name="Vrije vorm 113">
                <a:extLst>
                  <a:ext uri="{FF2B5EF4-FFF2-40B4-BE49-F238E27FC236}">
                    <a16:creationId xmlns:a16="http://schemas.microsoft.com/office/drawing/2014/main" id="{8CD0AA8B-2C29-4136-BEC6-05B4825D1E59}"/>
                  </a:ext>
                </a:extLst>
              </p:cNvPr>
              <p:cNvSpPr/>
              <p:nvPr userDrawn="1"/>
            </p:nvSpPr>
            <p:spPr>
              <a:xfrm>
                <a:off x="-3309640" y="1497801"/>
                <a:ext cx="308978" cy="46965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29" name="Groep 28">
              <a:extLst>
                <a:ext uri="{FF2B5EF4-FFF2-40B4-BE49-F238E27FC236}">
                  <a16:creationId xmlns:a16="http://schemas.microsoft.com/office/drawing/2014/main" id="{87B406F1-35C3-41CD-9FF2-8F0A73496CDD}"/>
                </a:ext>
              </a:extLst>
            </p:cNvPr>
            <p:cNvGrpSpPr/>
            <p:nvPr userDrawn="1"/>
          </p:nvGrpSpPr>
          <p:grpSpPr>
            <a:xfrm>
              <a:off x="-938434" y="5913341"/>
              <a:ext cx="627798" cy="576693"/>
              <a:chOff x="-938434" y="4570310"/>
              <a:chExt cx="627798" cy="576693"/>
            </a:xfrm>
          </p:grpSpPr>
          <p:grpSp>
            <p:nvGrpSpPr>
              <p:cNvPr id="30" name="Inspireren">
                <a:extLst>
                  <a:ext uri="{FF2B5EF4-FFF2-40B4-BE49-F238E27FC236}">
                    <a16:creationId xmlns:a16="http://schemas.microsoft.com/office/drawing/2014/main" id="{B4C405D5-0445-4F35-BFE2-AAA3C93E8DCA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-716116" y="4570310"/>
                <a:ext cx="169778" cy="242385"/>
                <a:chOff x="4768" y="2783"/>
                <a:chExt cx="788" cy="1125"/>
              </a:xfrm>
              <a:gradFill>
                <a:gsLst>
                  <a:gs pos="0">
                    <a:srgbClr val="9D9FA1"/>
                  </a:gs>
                  <a:gs pos="70000">
                    <a:srgbClr val="211F26"/>
                  </a:gs>
                </a:gsLst>
                <a:lin ang="2700000" scaled="0"/>
              </a:gradFill>
            </p:grpSpPr>
            <p:sp>
              <p:nvSpPr>
                <p:cNvPr id="32" name="Freeform 12">
                  <a:extLst>
                    <a:ext uri="{FF2B5EF4-FFF2-40B4-BE49-F238E27FC236}">
                      <a16:creationId xmlns:a16="http://schemas.microsoft.com/office/drawing/2014/main" id="{394C3AA6-88DF-4C79-B211-A1EBFC5656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1" y="3186"/>
                  <a:ext cx="319" cy="288"/>
                </a:xfrm>
                <a:custGeom>
                  <a:avLst/>
                  <a:gdLst>
                    <a:gd name="T0" fmla="*/ 220 w 319"/>
                    <a:gd name="T1" fmla="*/ 288 h 288"/>
                    <a:gd name="T2" fmla="*/ 107 w 319"/>
                    <a:gd name="T3" fmla="*/ 288 h 288"/>
                    <a:gd name="T4" fmla="*/ 0 w 319"/>
                    <a:gd name="T5" fmla="*/ 0 h 288"/>
                    <a:gd name="T6" fmla="*/ 319 w 319"/>
                    <a:gd name="T7" fmla="*/ 0 h 288"/>
                    <a:gd name="T8" fmla="*/ 220 w 319"/>
                    <a:gd name="T9" fmla="*/ 28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9" h="288">
                      <a:moveTo>
                        <a:pt x="220" y="288"/>
                      </a:moveTo>
                      <a:lnTo>
                        <a:pt x="107" y="288"/>
                      </a:lnTo>
                      <a:lnTo>
                        <a:pt x="0" y="0"/>
                      </a:lnTo>
                      <a:lnTo>
                        <a:pt x="319" y="0"/>
                      </a:lnTo>
                      <a:lnTo>
                        <a:pt x="220" y="288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33" name="Freeform 13">
                  <a:extLst>
                    <a:ext uri="{FF2B5EF4-FFF2-40B4-BE49-F238E27FC236}">
                      <a16:creationId xmlns:a16="http://schemas.microsoft.com/office/drawing/2014/main" id="{FA4C383A-7346-4D11-A106-3127346338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2" y="3796"/>
                  <a:ext cx="282" cy="112"/>
                </a:xfrm>
                <a:custGeom>
                  <a:avLst/>
                  <a:gdLst>
                    <a:gd name="T0" fmla="*/ 229 w 251"/>
                    <a:gd name="T1" fmla="*/ 70 h 100"/>
                    <a:gd name="T2" fmla="*/ 229 w 251"/>
                    <a:gd name="T3" fmla="*/ 69 h 100"/>
                    <a:gd name="T4" fmla="*/ 251 w 251"/>
                    <a:gd name="T5" fmla="*/ 0 h 100"/>
                    <a:gd name="T6" fmla="*/ 0 w 251"/>
                    <a:gd name="T7" fmla="*/ 0 h 100"/>
                    <a:gd name="T8" fmla="*/ 22 w 251"/>
                    <a:gd name="T9" fmla="*/ 69 h 100"/>
                    <a:gd name="T10" fmla="*/ 63 w 251"/>
                    <a:gd name="T11" fmla="*/ 100 h 100"/>
                    <a:gd name="T12" fmla="*/ 188 w 251"/>
                    <a:gd name="T13" fmla="*/ 100 h 100"/>
                    <a:gd name="T14" fmla="*/ 229 w 251"/>
                    <a:gd name="T15" fmla="*/ 71 h 100"/>
                    <a:gd name="T16" fmla="*/ 229 w 251"/>
                    <a:gd name="T17" fmla="*/ 71 h 100"/>
                    <a:gd name="T18" fmla="*/ 229 w 251"/>
                    <a:gd name="T19" fmla="*/ 7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1" h="100">
                      <a:moveTo>
                        <a:pt x="229" y="70"/>
                      </a:moveTo>
                      <a:cubicBezTo>
                        <a:pt x="229" y="70"/>
                        <a:pt x="229" y="69"/>
                        <a:pt x="229" y="69"/>
                      </a:cubicBezTo>
                      <a:cubicBezTo>
                        <a:pt x="251" y="0"/>
                        <a:pt x="251" y="0"/>
                        <a:pt x="25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7" y="87"/>
                        <a:pt x="44" y="100"/>
                        <a:pt x="63" y="100"/>
                      </a:cubicBezTo>
                      <a:cubicBezTo>
                        <a:pt x="188" y="100"/>
                        <a:pt x="188" y="100"/>
                        <a:pt x="188" y="100"/>
                      </a:cubicBezTo>
                      <a:cubicBezTo>
                        <a:pt x="207" y="100"/>
                        <a:pt x="223" y="88"/>
                        <a:pt x="229" y="71"/>
                      </a:cubicBezTo>
                      <a:cubicBezTo>
                        <a:pt x="229" y="71"/>
                        <a:pt x="229" y="71"/>
                        <a:pt x="229" y="71"/>
                      </a:cubicBezTo>
                      <a:lnTo>
                        <a:pt x="229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34" name="Freeform 14">
                  <a:extLst>
                    <a:ext uri="{FF2B5EF4-FFF2-40B4-BE49-F238E27FC236}">
                      <a16:creationId xmlns:a16="http://schemas.microsoft.com/office/drawing/2014/main" id="{11560702-177C-4189-9103-04BA42591D3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68" y="2783"/>
                  <a:ext cx="788" cy="966"/>
                </a:xfrm>
                <a:custGeom>
                  <a:avLst/>
                  <a:gdLst>
                    <a:gd name="T0" fmla="*/ 351 w 702"/>
                    <a:gd name="T1" fmla="*/ 0 h 860"/>
                    <a:gd name="T2" fmla="*/ 0 w 702"/>
                    <a:gd name="T3" fmla="*/ 351 h 860"/>
                    <a:gd name="T4" fmla="*/ 134 w 702"/>
                    <a:gd name="T5" fmla="*/ 627 h 860"/>
                    <a:gd name="T6" fmla="*/ 165 w 702"/>
                    <a:gd name="T7" fmla="*/ 718 h 860"/>
                    <a:gd name="T8" fmla="*/ 266 w 702"/>
                    <a:gd name="T9" fmla="*/ 718 h 860"/>
                    <a:gd name="T10" fmla="*/ 266 w 702"/>
                    <a:gd name="T11" fmla="*/ 718 h 860"/>
                    <a:gd name="T12" fmla="*/ 434 w 702"/>
                    <a:gd name="T13" fmla="*/ 718 h 860"/>
                    <a:gd name="T14" fmla="*/ 419 w 702"/>
                    <a:gd name="T15" fmla="*/ 760 h 860"/>
                    <a:gd name="T16" fmla="*/ 284 w 702"/>
                    <a:gd name="T17" fmla="*/ 760 h 860"/>
                    <a:gd name="T18" fmla="*/ 284 w 702"/>
                    <a:gd name="T19" fmla="*/ 760 h 860"/>
                    <a:gd name="T20" fmla="*/ 179 w 702"/>
                    <a:gd name="T21" fmla="*/ 760 h 860"/>
                    <a:gd name="T22" fmla="*/ 212 w 702"/>
                    <a:gd name="T23" fmla="*/ 860 h 860"/>
                    <a:gd name="T24" fmla="*/ 212 w 702"/>
                    <a:gd name="T25" fmla="*/ 860 h 860"/>
                    <a:gd name="T26" fmla="*/ 216 w 702"/>
                    <a:gd name="T27" fmla="*/ 860 h 860"/>
                    <a:gd name="T28" fmla="*/ 488 w 702"/>
                    <a:gd name="T29" fmla="*/ 860 h 860"/>
                    <a:gd name="T30" fmla="*/ 491 w 702"/>
                    <a:gd name="T31" fmla="*/ 860 h 860"/>
                    <a:gd name="T32" fmla="*/ 570 w 702"/>
                    <a:gd name="T33" fmla="*/ 625 h 860"/>
                    <a:gd name="T34" fmla="*/ 702 w 702"/>
                    <a:gd name="T35" fmla="*/ 351 h 860"/>
                    <a:gd name="T36" fmla="*/ 351 w 702"/>
                    <a:gd name="T37" fmla="*/ 0 h 860"/>
                    <a:gd name="T38" fmla="*/ 587 w 702"/>
                    <a:gd name="T39" fmla="*/ 438 h 860"/>
                    <a:gd name="T40" fmla="*/ 485 w 702"/>
                    <a:gd name="T41" fmla="*/ 563 h 860"/>
                    <a:gd name="T42" fmla="*/ 454 w 702"/>
                    <a:gd name="T43" fmla="*/ 658 h 860"/>
                    <a:gd name="T44" fmla="*/ 250 w 702"/>
                    <a:gd name="T45" fmla="*/ 658 h 860"/>
                    <a:gd name="T46" fmla="*/ 219 w 702"/>
                    <a:gd name="T47" fmla="*/ 565 h 860"/>
                    <a:gd name="T48" fmla="*/ 115 w 702"/>
                    <a:gd name="T49" fmla="*/ 439 h 860"/>
                    <a:gd name="T50" fmla="*/ 99 w 702"/>
                    <a:gd name="T51" fmla="*/ 351 h 860"/>
                    <a:gd name="T52" fmla="*/ 351 w 702"/>
                    <a:gd name="T53" fmla="*/ 99 h 860"/>
                    <a:gd name="T54" fmla="*/ 603 w 702"/>
                    <a:gd name="T55" fmla="*/ 351 h 860"/>
                    <a:gd name="T56" fmla="*/ 587 w 702"/>
                    <a:gd name="T57" fmla="*/ 438 h 8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702" h="860">
                      <a:moveTo>
                        <a:pt x="351" y="0"/>
                      </a:moveTo>
                      <a:cubicBezTo>
                        <a:pt x="157" y="0"/>
                        <a:pt x="0" y="157"/>
                        <a:pt x="0" y="351"/>
                      </a:cubicBezTo>
                      <a:cubicBezTo>
                        <a:pt x="0" y="463"/>
                        <a:pt x="52" y="562"/>
                        <a:pt x="134" y="627"/>
                      </a:cubicBezTo>
                      <a:cubicBezTo>
                        <a:pt x="165" y="718"/>
                        <a:pt x="165" y="718"/>
                        <a:pt x="165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434" y="718"/>
                        <a:pt x="434" y="718"/>
                        <a:pt x="434" y="718"/>
                      </a:cubicBezTo>
                      <a:cubicBezTo>
                        <a:pt x="419" y="760"/>
                        <a:pt x="419" y="760"/>
                        <a:pt x="419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179" y="760"/>
                        <a:pt x="179" y="760"/>
                        <a:pt x="179" y="7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6" y="860"/>
                        <a:pt x="216" y="860"/>
                        <a:pt x="216" y="860"/>
                      </a:cubicBezTo>
                      <a:cubicBezTo>
                        <a:pt x="488" y="860"/>
                        <a:pt x="488" y="860"/>
                        <a:pt x="488" y="860"/>
                      </a:cubicBezTo>
                      <a:cubicBezTo>
                        <a:pt x="491" y="860"/>
                        <a:pt x="491" y="860"/>
                        <a:pt x="491" y="860"/>
                      </a:cubicBezTo>
                      <a:cubicBezTo>
                        <a:pt x="570" y="625"/>
                        <a:pt x="570" y="625"/>
                        <a:pt x="570" y="625"/>
                      </a:cubicBezTo>
                      <a:cubicBezTo>
                        <a:pt x="651" y="560"/>
                        <a:pt x="702" y="461"/>
                        <a:pt x="702" y="351"/>
                      </a:cubicBezTo>
                      <a:cubicBezTo>
                        <a:pt x="702" y="157"/>
                        <a:pt x="545" y="0"/>
                        <a:pt x="351" y="0"/>
                      </a:cubicBezTo>
                      <a:close/>
                      <a:moveTo>
                        <a:pt x="587" y="438"/>
                      </a:moveTo>
                      <a:cubicBezTo>
                        <a:pt x="568" y="490"/>
                        <a:pt x="531" y="534"/>
                        <a:pt x="485" y="563"/>
                      </a:cubicBezTo>
                      <a:cubicBezTo>
                        <a:pt x="454" y="658"/>
                        <a:pt x="454" y="658"/>
                        <a:pt x="454" y="658"/>
                      </a:cubicBezTo>
                      <a:cubicBezTo>
                        <a:pt x="250" y="658"/>
                        <a:pt x="250" y="658"/>
                        <a:pt x="250" y="658"/>
                      </a:cubicBezTo>
                      <a:cubicBezTo>
                        <a:pt x="219" y="565"/>
                        <a:pt x="219" y="565"/>
                        <a:pt x="219" y="565"/>
                      </a:cubicBezTo>
                      <a:cubicBezTo>
                        <a:pt x="172" y="536"/>
                        <a:pt x="135" y="491"/>
                        <a:pt x="115" y="439"/>
                      </a:cubicBezTo>
                      <a:cubicBezTo>
                        <a:pt x="105" y="411"/>
                        <a:pt x="99" y="382"/>
                        <a:pt x="99" y="351"/>
                      </a:cubicBezTo>
                      <a:cubicBezTo>
                        <a:pt x="99" y="212"/>
                        <a:pt x="212" y="99"/>
                        <a:pt x="351" y="99"/>
                      </a:cubicBezTo>
                      <a:cubicBezTo>
                        <a:pt x="490" y="99"/>
                        <a:pt x="603" y="212"/>
                        <a:pt x="603" y="351"/>
                      </a:cubicBezTo>
                      <a:cubicBezTo>
                        <a:pt x="603" y="381"/>
                        <a:pt x="597" y="411"/>
                        <a:pt x="587" y="4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</p:grpSp>
          <p:sp>
            <p:nvSpPr>
              <p:cNvPr id="31" name="Tekstvak 30">
                <a:extLst>
                  <a:ext uri="{FF2B5EF4-FFF2-40B4-BE49-F238E27FC236}">
                    <a16:creationId xmlns:a16="http://schemas.microsoft.com/office/drawing/2014/main" id="{49B865EA-9E74-4352-B4B0-404C4249025B}"/>
                  </a:ext>
                </a:extLst>
              </p:cNvPr>
              <p:cNvSpPr txBox="1"/>
              <p:nvPr userDrawn="1"/>
            </p:nvSpPr>
            <p:spPr>
              <a:xfrm>
                <a:off x="-938434" y="4824764"/>
                <a:ext cx="627798" cy="322239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Support &amp;</a:t>
                </a:r>
                <a:b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Inspiratie</a:t>
                </a:r>
              </a:p>
            </p:txBody>
          </p:sp>
        </p:grpSp>
      </p:grp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 dirty="0"/>
              <a:t>Erasmus University Rotterdam </a:t>
            </a:r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Computer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0E78F674-529B-47F6-AB3C-AD256A1AEA2C}" type="datetime1">
              <a:rPr lang="nl-NL" smtClean="0"/>
              <a:t>27-1-2021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361A1203-CA3D-4D48-AFA0-9D668419C1D5}" type="slidenum">
              <a:rPr lang="nl-NL" smtClean="0"/>
              <a:t>‹nr.›</a:t>
            </a:fld>
            <a:endParaRPr lang="nl-NL" dirty="0"/>
          </a:p>
        </p:txBody>
      </p:sp>
      <p:sp>
        <p:nvSpPr>
          <p:cNvPr id="80" name="Tijdelijke aanduiding voor tekst 4">
            <a:extLst>
              <a:ext uri="{FF2B5EF4-FFF2-40B4-BE49-F238E27FC236}">
                <a16:creationId xmlns:a16="http://schemas.microsoft.com/office/drawing/2014/main" id="{A35C3FD8-FFDD-4CF2-8CA7-8F23461DF17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75748" y="652819"/>
            <a:ext cx="6672547" cy="5624921"/>
          </a:xfrm>
          <a:blipFill>
            <a:blip r:embed="rId4"/>
            <a:srcRect/>
            <a:stretch>
              <a:fillRect l="1" r="1"/>
            </a:stretch>
          </a:blipFill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81" name="Picture Placeholder 17">
            <a:extLst>
              <a:ext uri="{FF2B5EF4-FFF2-40B4-BE49-F238E27FC236}">
                <a16:creationId xmlns:a16="http://schemas.microsoft.com/office/drawing/2014/main" id="{1F07768B-7F63-4DC8-966E-1B9832C501A0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5219283" y="978731"/>
            <a:ext cx="6158209" cy="3517069"/>
          </a:xfrm>
          <a:custGeom>
            <a:avLst/>
            <a:gdLst>
              <a:gd name="connsiteX0" fmla="*/ 0 w 3791759"/>
              <a:gd name="connsiteY0" fmla="*/ 0 h 2135967"/>
              <a:gd name="connsiteX1" fmla="*/ 3791759 w 3791759"/>
              <a:gd name="connsiteY1" fmla="*/ 0 h 2135967"/>
              <a:gd name="connsiteX2" fmla="*/ 3791759 w 3791759"/>
              <a:gd name="connsiteY2" fmla="*/ 2135967 h 2135967"/>
              <a:gd name="connsiteX3" fmla="*/ 0 w 3791759"/>
              <a:gd name="connsiteY3" fmla="*/ 2135967 h 2135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91759" h="2135967">
                <a:moveTo>
                  <a:pt x="0" y="0"/>
                </a:moveTo>
                <a:lnTo>
                  <a:pt x="3791759" y="0"/>
                </a:lnTo>
                <a:lnTo>
                  <a:pt x="3791759" y="2135967"/>
                </a:lnTo>
                <a:lnTo>
                  <a:pt x="0" y="213596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tIns="0" bIns="1260000" anchor="ctr" anchorCtr="0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chemeClr val="tx1"/>
              </a:buClr>
              <a:buSzPct val="100000"/>
              <a:buFont typeface="Calibri" panose="020F0502020204030204" pitchFamily="34" charset="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Selecteer dit kader, ga naar de tab ‘Slidebuilder’, klik op ‘Afbeeldingen’, selecteer de gewenste afbeelding en klik op ‘Invoegen’.</a:t>
            </a:r>
          </a:p>
        </p:txBody>
      </p:sp>
      <p:sp>
        <p:nvSpPr>
          <p:cNvPr id="88" name="titel">
            <a:extLst>
              <a:ext uri="{FF2B5EF4-FFF2-40B4-BE49-F238E27FC236}">
                <a16:creationId xmlns:a16="http://schemas.microsoft.com/office/drawing/2014/main" id="{DA5BDE32-6FDA-4A6A-B599-856FDE6F5B2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7" y="722568"/>
            <a:ext cx="3711189" cy="709102"/>
          </a:xfrm>
        </p:spPr>
        <p:txBody>
          <a:bodyPr/>
          <a:lstStyle>
            <a:lvl1pPr algn="l">
              <a:defRPr/>
            </a:lvl1pPr>
          </a:lstStyle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</p:spTree>
    <p:extLst>
      <p:ext uri="{BB962C8B-B14F-4D97-AF65-F5344CB8AC3E}">
        <p14:creationId xmlns:p14="http://schemas.microsoft.com/office/powerpoint/2010/main" val="38585161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uter + Table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kstvak 1">
            <a:extLst>
              <a:ext uri="{FF2B5EF4-FFF2-40B4-BE49-F238E27FC236}">
                <a16:creationId xmlns:a16="http://schemas.microsoft.com/office/drawing/2014/main" id="{0C1D03D8-081F-49FD-A7D4-D44F0DB4EABB}"/>
              </a:ext>
            </a:extLst>
          </p:cNvPr>
          <p:cNvSpPr txBox="1">
            <a:spLocks/>
          </p:cNvSpPr>
          <p:nvPr userDrawn="1"/>
        </p:nvSpPr>
        <p:spPr>
          <a:xfrm>
            <a:off x="1" y="4496594"/>
            <a:ext cx="4459767" cy="2361408"/>
          </a:xfrm>
          <a:custGeom>
            <a:avLst/>
            <a:gdLst>
              <a:gd name="connsiteX0" fmla="*/ 0 w 4459767"/>
              <a:gd name="connsiteY0" fmla="*/ 0 h 2361408"/>
              <a:gd name="connsiteX1" fmla="*/ 188757 w 4459767"/>
              <a:gd name="connsiteY1" fmla="*/ 263618 h 2361408"/>
              <a:gd name="connsiteX2" fmla="*/ 4342871 w 4459767"/>
              <a:gd name="connsiteY2" fmla="*/ 2325152 h 2361408"/>
              <a:gd name="connsiteX3" fmla="*/ 4459767 w 4459767"/>
              <a:gd name="connsiteY3" fmla="*/ 2361408 h 2361408"/>
              <a:gd name="connsiteX4" fmla="*/ 0 w 4459767"/>
              <a:gd name="connsiteY4" fmla="*/ 2361408 h 236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767" h="2361408">
                <a:moveTo>
                  <a:pt x="0" y="0"/>
                </a:moveTo>
                <a:lnTo>
                  <a:pt x="188757" y="263618"/>
                </a:lnTo>
                <a:cubicBezTo>
                  <a:pt x="1272638" y="1642098"/>
                  <a:pt x="2978863" y="1917971"/>
                  <a:pt x="4342871" y="2325152"/>
                </a:cubicBezTo>
                <a:lnTo>
                  <a:pt x="4459767" y="2361408"/>
                </a:lnTo>
                <a:lnTo>
                  <a:pt x="0" y="2361408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 </a:t>
            </a:r>
          </a:p>
        </p:txBody>
      </p:sp>
      <p:grpSp>
        <p:nvGrpSpPr>
          <p:cNvPr id="9" name="- INSTRUCTIES">
            <a:extLst>
              <a:ext uri="{FF2B5EF4-FFF2-40B4-BE49-F238E27FC236}">
                <a16:creationId xmlns:a16="http://schemas.microsoft.com/office/drawing/2014/main" id="{8DA91809-19E1-47EC-8D78-062B48946B9E}"/>
              </a:ext>
            </a:extLst>
          </p:cNvPr>
          <p:cNvGrpSpPr/>
          <p:nvPr userDrawn="1"/>
        </p:nvGrpSpPr>
        <p:grpSpPr>
          <a:xfrm>
            <a:off x="12377595" y="0"/>
            <a:ext cx="3693386" cy="6603964"/>
            <a:chOff x="-3786437" y="0"/>
            <a:chExt cx="3693386" cy="6603964"/>
          </a:xfrm>
        </p:grpSpPr>
        <p:sp>
          <p:nvSpPr>
            <p:cNvPr id="12" name="Rechthoek 11">
              <a:extLst>
                <a:ext uri="{FF2B5EF4-FFF2-40B4-BE49-F238E27FC236}">
                  <a16:creationId xmlns:a16="http://schemas.microsoft.com/office/drawing/2014/main" id="{73759245-B1A3-40F9-BEB5-C3F226863C41}"/>
                </a:ext>
              </a:extLst>
            </p:cNvPr>
            <p:cNvSpPr/>
            <p:nvPr userDrawn="1"/>
          </p:nvSpPr>
          <p:spPr>
            <a:xfrm>
              <a:off x="-3786437" y="5775964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MEER WETEN?</a:t>
              </a:r>
              <a:b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Ga naar de tab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'SLIDEBUILDER’ </a:t>
              </a: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en klik</a:t>
              </a:r>
              <a:b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op de knop 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'Support &amp; Inspiratie'</a:t>
              </a:r>
            </a:p>
          </p:txBody>
        </p:sp>
        <p:sp>
          <p:nvSpPr>
            <p:cNvPr id="13" name="Rechthoek 12">
              <a:extLst>
                <a:ext uri="{FF2B5EF4-FFF2-40B4-BE49-F238E27FC236}">
                  <a16:creationId xmlns:a16="http://schemas.microsoft.com/office/drawing/2014/main" id="{AFFDA94E-E05A-432F-A0F3-921B71D94020}"/>
                </a:ext>
              </a:extLst>
            </p:cNvPr>
            <p:cNvSpPr/>
            <p:nvPr userDrawn="1"/>
          </p:nvSpPr>
          <p:spPr>
            <a:xfrm>
              <a:off x="-3786165" y="0"/>
              <a:ext cx="3593091" cy="5775964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Video invoegen/opmaken</a:t>
              </a:r>
            </a:p>
          </p:txBody>
        </p:sp>
        <p:sp>
          <p:nvSpPr>
            <p:cNvPr id="14" name="Ovaal 13">
              <a:extLst>
                <a:ext uri="{FF2B5EF4-FFF2-40B4-BE49-F238E27FC236}">
                  <a16:creationId xmlns:a16="http://schemas.microsoft.com/office/drawing/2014/main" id="{5E8DFBE3-EB30-48B8-B285-D7D1D27A15B7}"/>
                </a:ext>
              </a:extLst>
            </p:cNvPr>
            <p:cNvSpPr/>
            <p:nvPr userDrawn="1"/>
          </p:nvSpPr>
          <p:spPr>
            <a:xfrm>
              <a:off x="-3603587" y="46532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15" name="Rechthoek 14">
              <a:extLst>
                <a:ext uri="{FF2B5EF4-FFF2-40B4-BE49-F238E27FC236}">
                  <a16:creationId xmlns:a16="http://schemas.microsoft.com/office/drawing/2014/main" id="{84097261-A62B-4D7B-9F49-2D5DB09D3429}"/>
                </a:ext>
              </a:extLst>
            </p:cNvPr>
            <p:cNvSpPr/>
            <p:nvPr userDrawn="1"/>
          </p:nvSpPr>
          <p:spPr>
            <a:xfrm>
              <a:off x="-3319415" y="465324"/>
              <a:ext cx="2944682" cy="65802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Wanneer nodig, verwijder de bestaande video d.m.v. de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‘Backspace toets’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Klik op het pictogram om een nieuwe video in te voegen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(zie onderstaand voorbeeld)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16" name="Ovaal 15">
              <a:extLst>
                <a:ext uri="{FF2B5EF4-FFF2-40B4-BE49-F238E27FC236}">
                  <a16:creationId xmlns:a16="http://schemas.microsoft.com/office/drawing/2014/main" id="{8328BFB2-D869-4006-B994-A58ED00056A0}"/>
                </a:ext>
              </a:extLst>
            </p:cNvPr>
            <p:cNvSpPr/>
            <p:nvPr userDrawn="1"/>
          </p:nvSpPr>
          <p:spPr>
            <a:xfrm>
              <a:off x="-3603587" y="172970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17" name="Rechthoek 16">
              <a:extLst>
                <a:ext uri="{FF2B5EF4-FFF2-40B4-BE49-F238E27FC236}">
                  <a16:creationId xmlns:a16="http://schemas.microsoft.com/office/drawing/2014/main" id="{6D422270-EACD-4E50-A140-D5009A4EBA9F}"/>
                </a:ext>
              </a:extLst>
            </p:cNvPr>
            <p:cNvSpPr/>
            <p:nvPr userDrawn="1"/>
          </p:nvSpPr>
          <p:spPr>
            <a:xfrm>
              <a:off x="-3319415" y="1729710"/>
              <a:ext cx="2944682" cy="32633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Selecteer de gewenste video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en klik 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‘Invoegen’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grpSp>
          <p:nvGrpSpPr>
            <p:cNvPr id="18" name="Groep 17">
              <a:extLst>
                <a:ext uri="{FF2B5EF4-FFF2-40B4-BE49-F238E27FC236}">
                  <a16:creationId xmlns:a16="http://schemas.microsoft.com/office/drawing/2014/main" id="{FFBCD787-8646-41ED-B700-84B75E2875E5}"/>
                </a:ext>
              </a:extLst>
            </p:cNvPr>
            <p:cNvGrpSpPr/>
            <p:nvPr userDrawn="1"/>
          </p:nvGrpSpPr>
          <p:grpSpPr>
            <a:xfrm>
              <a:off x="-3311319" y="2164285"/>
              <a:ext cx="825500" cy="209550"/>
              <a:chOff x="13504624" y="2482850"/>
              <a:chExt cx="825500" cy="209550"/>
            </a:xfrm>
          </p:grpSpPr>
          <p:sp>
            <p:nvSpPr>
              <p:cNvPr id="77" name="Rechthoek 76">
                <a:extLst>
                  <a:ext uri="{FF2B5EF4-FFF2-40B4-BE49-F238E27FC236}">
                    <a16:creationId xmlns:a16="http://schemas.microsoft.com/office/drawing/2014/main" id="{B48BF971-C9A7-4B59-BF1D-0D638485BE47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Invoegen</a:t>
                </a:r>
              </a:p>
            </p:txBody>
          </p:sp>
          <p:cxnSp>
            <p:nvCxnSpPr>
              <p:cNvPr id="78" name="Rechte verbindingslijn 77">
                <a:extLst>
                  <a:ext uri="{FF2B5EF4-FFF2-40B4-BE49-F238E27FC236}">
                    <a16:creationId xmlns:a16="http://schemas.microsoft.com/office/drawing/2014/main" id="{D0557C8F-7756-4F64-AF90-735F334694AE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79" name="Gelijkbenige driehoek 78">
                <a:extLst>
                  <a:ext uri="{FF2B5EF4-FFF2-40B4-BE49-F238E27FC236}">
                    <a16:creationId xmlns:a16="http://schemas.microsoft.com/office/drawing/2014/main" id="{F5FC9B9F-E267-403C-AD02-DA1F1FC07631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9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19" name="Ovaal 18">
              <a:extLst>
                <a:ext uri="{FF2B5EF4-FFF2-40B4-BE49-F238E27FC236}">
                  <a16:creationId xmlns:a16="http://schemas.microsoft.com/office/drawing/2014/main" id="{039DBB03-A1B5-488E-A344-BA585DF4562C}"/>
                </a:ext>
              </a:extLst>
            </p:cNvPr>
            <p:cNvSpPr/>
            <p:nvPr userDrawn="1"/>
          </p:nvSpPr>
          <p:spPr>
            <a:xfrm>
              <a:off x="-3603587" y="255335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20" name="Rechthoek 19">
              <a:extLst>
                <a:ext uri="{FF2B5EF4-FFF2-40B4-BE49-F238E27FC236}">
                  <a16:creationId xmlns:a16="http://schemas.microsoft.com/office/drawing/2014/main" id="{6C8FC745-2133-4DE8-9436-8725295AC62E}"/>
                </a:ext>
              </a:extLst>
            </p:cNvPr>
            <p:cNvSpPr/>
            <p:nvPr userDrawn="1"/>
          </p:nvSpPr>
          <p:spPr>
            <a:xfrm>
              <a:off x="-3319415" y="2553360"/>
              <a:ext cx="2944682" cy="46279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Klik met de rechter muisknop op de miniatuurweergave van de dia aan de linker kant van het scherm en kies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‘Dia herstellen’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grpSp>
          <p:nvGrpSpPr>
            <p:cNvPr id="21" name="ICOON_info">
              <a:extLst>
                <a:ext uri="{FF2B5EF4-FFF2-40B4-BE49-F238E27FC236}">
                  <a16:creationId xmlns:a16="http://schemas.microsoft.com/office/drawing/2014/main" id="{9B80B129-84C7-4F5B-B36D-74C2AE9A7216}"/>
                </a:ext>
              </a:extLst>
            </p:cNvPr>
            <p:cNvGrpSpPr/>
            <p:nvPr userDrawn="1"/>
          </p:nvGrpSpPr>
          <p:grpSpPr>
            <a:xfrm>
              <a:off x="-376736" y="5637326"/>
              <a:ext cx="283685" cy="283685"/>
              <a:chOff x="-510741" y="5913713"/>
              <a:chExt cx="267555" cy="267555"/>
            </a:xfrm>
          </p:grpSpPr>
          <p:sp>
            <p:nvSpPr>
              <p:cNvPr id="75" name="Ovaal 74">
                <a:extLst>
                  <a:ext uri="{FF2B5EF4-FFF2-40B4-BE49-F238E27FC236}">
                    <a16:creationId xmlns:a16="http://schemas.microsoft.com/office/drawing/2014/main" id="{FBC8DB4E-DB38-49D8-A1CA-BC5AE22A7416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6" name="Graphic 163" descr="Informatie">
                <a:extLst>
                  <a:ext uri="{FF2B5EF4-FFF2-40B4-BE49-F238E27FC236}">
                    <a16:creationId xmlns:a16="http://schemas.microsoft.com/office/drawing/2014/main" id="{70FEEDCA-9006-4559-8E92-BB5C9C83DA70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>
                <a:noAutofit/>
              </a:bodyPr>
              <a:lstStyle/>
              <a:p>
                <a:endParaRPr lang="nl-NL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22" name="Ovaal 21">
              <a:extLst>
                <a:ext uri="{FF2B5EF4-FFF2-40B4-BE49-F238E27FC236}">
                  <a16:creationId xmlns:a16="http://schemas.microsoft.com/office/drawing/2014/main" id="{2BCAC678-B0E4-41F9-8416-C13209D5462C}"/>
                </a:ext>
              </a:extLst>
            </p:cNvPr>
            <p:cNvSpPr/>
            <p:nvPr userDrawn="1"/>
          </p:nvSpPr>
          <p:spPr>
            <a:xfrm>
              <a:off x="-3603587" y="414578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23" name="Rechthoek 22">
              <a:extLst>
                <a:ext uri="{FF2B5EF4-FFF2-40B4-BE49-F238E27FC236}">
                  <a16:creationId xmlns:a16="http://schemas.microsoft.com/office/drawing/2014/main" id="{018266AF-498E-450F-8025-D2A4BAC58CF4}"/>
                </a:ext>
              </a:extLst>
            </p:cNvPr>
            <p:cNvSpPr/>
            <p:nvPr userDrawn="1"/>
          </p:nvSpPr>
          <p:spPr>
            <a:xfrm>
              <a:off x="-3319415" y="4145790"/>
              <a:ext cx="2944682" cy="80721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Om de video te schalen of bij te snijden, ga naar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‘Hulpmiddelen voor video’s - Opmaak’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en klik op de knop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‘Bijsnijden’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Schaal met de bolletjes de video en met de hoekjes het videokader.</a:t>
              </a:r>
            </a:p>
          </p:txBody>
        </p:sp>
        <p:grpSp>
          <p:nvGrpSpPr>
            <p:cNvPr id="24" name="Groep 23">
              <a:extLst>
                <a:ext uri="{FF2B5EF4-FFF2-40B4-BE49-F238E27FC236}">
                  <a16:creationId xmlns:a16="http://schemas.microsoft.com/office/drawing/2014/main" id="{7ED6438D-A4D3-4807-A274-389E1DFB0107}"/>
                </a:ext>
              </a:extLst>
            </p:cNvPr>
            <p:cNvGrpSpPr/>
            <p:nvPr userDrawn="1"/>
          </p:nvGrpSpPr>
          <p:grpSpPr>
            <a:xfrm>
              <a:off x="-3408294" y="5055351"/>
              <a:ext cx="622283" cy="612919"/>
              <a:chOff x="12617641" y="3403239"/>
              <a:chExt cx="752963" cy="741634"/>
            </a:xfrm>
          </p:grpSpPr>
          <p:grpSp>
            <p:nvGrpSpPr>
              <p:cNvPr id="59" name="Groep 58">
                <a:extLst>
                  <a:ext uri="{FF2B5EF4-FFF2-40B4-BE49-F238E27FC236}">
                    <a16:creationId xmlns:a16="http://schemas.microsoft.com/office/drawing/2014/main" id="{69D7D66E-D6BA-4C96-BAAF-0C6B686AED8F}"/>
                  </a:ext>
                </a:extLst>
              </p:cNvPr>
              <p:cNvGrpSpPr/>
              <p:nvPr userDrawn="1"/>
            </p:nvGrpSpPr>
            <p:grpSpPr>
              <a:xfrm>
                <a:off x="12771550" y="3403239"/>
                <a:ext cx="467156" cy="448491"/>
                <a:chOff x="12782177" y="3403239"/>
                <a:chExt cx="467156" cy="448491"/>
              </a:xfrm>
            </p:grpSpPr>
            <p:grpSp>
              <p:nvGrpSpPr>
                <p:cNvPr id="62" name="Groep 61">
                  <a:extLst>
                    <a:ext uri="{FF2B5EF4-FFF2-40B4-BE49-F238E27FC236}">
                      <a16:creationId xmlns:a16="http://schemas.microsoft.com/office/drawing/2014/main" id="{5C5728F3-A91E-4539-9FD4-2C0FC8A5B820}"/>
                    </a:ext>
                  </a:extLst>
                </p:cNvPr>
                <p:cNvGrpSpPr/>
                <p:nvPr userDrawn="1"/>
              </p:nvGrpSpPr>
              <p:grpSpPr>
                <a:xfrm>
                  <a:off x="12782177" y="3403239"/>
                  <a:ext cx="412972" cy="396132"/>
                  <a:chOff x="13554906" y="3320109"/>
                  <a:chExt cx="443912" cy="425811"/>
                </a:xfrm>
              </p:grpSpPr>
              <p:grpSp>
                <p:nvGrpSpPr>
                  <p:cNvPr id="69" name="Groep 68">
                    <a:extLst>
                      <a:ext uri="{FF2B5EF4-FFF2-40B4-BE49-F238E27FC236}">
                        <a16:creationId xmlns:a16="http://schemas.microsoft.com/office/drawing/2014/main" id="{697BCFEB-F56D-48F2-B5B1-A876FB58DB48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12" cy="425811"/>
                    <a:chOff x="12909684" y="1276143"/>
                    <a:chExt cx="443912" cy="425811"/>
                  </a:xfrm>
                </p:grpSpPr>
                <p:sp>
                  <p:nvSpPr>
                    <p:cNvPr id="72" name="Rechthoek 71">
                      <a:extLst>
                        <a:ext uri="{FF2B5EF4-FFF2-40B4-BE49-F238E27FC236}">
                          <a16:creationId xmlns:a16="http://schemas.microsoft.com/office/drawing/2014/main" id="{F3FBEFB5-C193-4217-908D-562CD41463A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443912" cy="425811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73" name="Rechthoek 72">
                      <a:extLst>
                        <a:ext uri="{FF2B5EF4-FFF2-40B4-BE49-F238E27FC236}">
                          <a16:creationId xmlns:a16="http://schemas.microsoft.com/office/drawing/2014/main" id="{129D9CF3-9EAB-43B2-981D-715074DE85E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74" name="Ovaal 73">
                      <a:extLst>
                        <a:ext uri="{FF2B5EF4-FFF2-40B4-BE49-F238E27FC236}">
                          <a16:creationId xmlns:a16="http://schemas.microsoft.com/office/drawing/2014/main" id="{3F99195A-E2A8-445E-B730-8B1471D5BD0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</p:grpSp>
              <p:pic>
                <p:nvPicPr>
                  <p:cNvPr id="70" name="Afbeelding 69">
                    <a:extLst>
                      <a:ext uri="{FF2B5EF4-FFF2-40B4-BE49-F238E27FC236}">
                        <a16:creationId xmlns:a16="http://schemas.microsoft.com/office/drawing/2014/main" id="{0F1C5461-3734-44B5-ABDB-8799D1347B43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2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71" name="Afbeelding 70">
                    <a:extLst>
                      <a:ext uri="{FF2B5EF4-FFF2-40B4-BE49-F238E27FC236}">
                        <a16:creationId xmlns:a16="http://schemas.microsoft.com/office/drawing/2014/main" id="{FE9F9682-CDA0-4D63-8BA4-1FDE3E16BB56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9" y="3453788"/>
                    <a:ext cx="173367" cy="111424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63" name="Groep 62">
                  <a:extLst>
                    <a:ext uri="{FF2B5EF4-FFF2-40B4-BE49-F238E27FC236}">
                      <a16:creationId xmlns:a16="http://schemas.microsoft.com/office/drawing/2014/main" id="{6072BE66-B052-4217-9505-01B8B8AB6A55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67" name="Rechthoek 66">
                    <a:extLst>
                      <a:ext uri="{FF2B5EF4-FFF2-40B4-BE49-F238E27FC236}">
                        <a16:creationId xmlns:a16="http://schemas.microsoft.com/office/drawing/2014/main" id="{19A62E70-5A16-4418-9E2D-0E9DFAFFD56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68" name="Rechthoek 67">
                    <a:extLst>
                      <a:ext uri="{FF2B5EF4-FFF2-40B4-BE49-F238E27FC236}">
                        <a16:creationId xmlns:a16="http://schemas.microsoft.com/office/drawing/2014/main" id="{5B618B34-EABF-430F-89EA-7BA5F34F3613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grpSp>
              <p:nvGrpSpPr>
                <p:cNvPr id="64" name="Groep 63">
                  <a:extLst>
                    <a:ext uri="{FF2B5EF4-FFF2-40B4-BE49-F238E27FC236}">
                      <a16:creationId xmlns:a16="http://schemas.microsoft.com/office/drawing/2014/main" id="{E93C7859-0379-483B-97D6-16FAEC33C7AA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65" name="Rechthoek 64">
                    <a:extLst>
                      <a:ext uri="{FF2B5EF4-FFF2-40B4-BE49-F238E27FC236}">
                        <a16:creationId xmlns:a16="http://schemas.microsoft.com/office/drawing/2014/main" id="{B2E9A315-3B3D-4744-82DE-AA3C9226305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66" name="Rechthoek 65">
                    <a:extLst>
                      <a:ext uri="{FF2B5EF4-FFF2-40B4-BE49-F238E27FC236}">
                        <a16:creationId xmlns:a16="http://schemas.microsoft.com/office/drawing/2014/main" id="{D74CFCAF-EC63-4D1A-AFAA-A51BF5556FCE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</p:grpSp>
          <p:sp>
            <p:nvSpPr>
              <p:cNvPr id="60" name="Rechthoek 59">
                <a:extLst>
                  <a:ext uri="{FF2B5EF4-FFF2-40B4-BE49-F238E27FC236}">
                    <a16:creationId xmlns:a16="http://schemas.microsoft.com/office/drawing/2014/main" id="{63F84454-7E32-4AD5-9702-ABF19EB892A5}"/>
                  </a:ext>
                </a:extLst>
              </p:cNvPr>
              <p:cNvSpPr/>
              <p:nvPr userDrawn="1"/>
            </p:nvSpPr>
            <p:spPr>
              <a:xfrm>
                <a:off x="12617641" y="3889890"/>
                <a:ext cx="752963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Bijsnijden</a:t>
                </a:r>
              </a:p>
            </p:txBody>
          </p:sp>
          <p:sp>
            <p:nvSpPr>
              <p:cNvPr id="61" name="Gelijkbenige driehoek 60">
                <a:extLst>
                  <a:ext uri="{FF2B5EF4-FFF2-40B4-BE49-F238E27FC236}">
                    <a16:creationId xmlns:a16="http://schemas.microsoft.com/office/drawing/2014/main" id="{42566378-DC6A-4A3B-A080-F479D8437414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81818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25" name="Rechthoek 24">
              <a:extLst>
                <a:ext uri="{FF2B5EF4-FFF2-40B4-BE49-F238E27FC236}">
                  <a16:creationId xmlns:a16="http://schemas.microsoft.com/office/drawing/2014/main" id="{CD0EEE58-21B2-4EB5-B349-2E0FAB777EDC}"/>
                </a:ext>
              </a:extLst>
            </p:cNvPr>
            <p:cNvSpPr/>
            <p:nvPr userDrawn="1"/>
          </p:nvSpPr>
          <p:spPr>
            <a:xfrm>
              <a:off x="-3316836" y="3119689"/>
              <a:ext cx="1239216" cy="719917"/>
            </a:xfrm>
            <a:prstGeom prst="rect">
              <a:avLst/>
            </a:prstGeom>
            <a:pattFill prst="wdUpDiag">
              <a:fgClr>
                <a:srgbClr val="E0E0E0"/>
              </a:fgClr>
              <a:bgClr>
                <a:srgbClr val="ECECEC"/>
              </a:bgClr>
            </a:pattFill>
            <a:ln w="12700">
              <a:solidFill>
                <a:srgbClr val="D3D3D3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1000" b="0" i="1" noProof="0" dirty="0">
                <a:solidFill>
                  <a:srgbClr val="211F26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27" name="Groep 26">
              <a:extLst>
                <a:ext uri="{FF2B5EF4-FFF2-40B4-BE49-F238E27FC236}">
                  <a16:creationId xmlns:a16="http://schemas.microsoft.com/office/drawing/2014/main" id="{14BEF2C8-600D-4619-9427-572F3099EAAF}"/>
                </a:ext>
              </a:extLst>
            </p:cNvPr>
            <p:cNvGrpSpPr/>
            <p:nvPr userDrawn="1"/>
          </p:nvGrpSpPr>
          <p:grpSpPr>
            <a:xfrm>
              <a:off x="-2485819" y="3399207"/>
              <a:ext cx="1222990" cy="563933"/>
              <a:chOff x="-2485819" y="3399207"/>
              <a:chExt cx="1222990" cy="563933"/>
            </a:xfrm>
          </p:grpSpPr>
          <p:sp>
            <p:nvSpPr>
              <p:cNvPr id="38" name="Rechthoek 37">
                <a:extLst>
                  <a:ext uri="{FF2B5EF4-FFF2-40B4-BE49-F238E27FC236}">
                    <a16:creationId xmlns:a16="http://schemas.microsoft.com/office/drawing/2014/main" id="{45018023-C5FA-44C8-A4D8-C80902EE9AAD}"/>
                  </a:ext>
                </a:extLst>
              </p:cNvPr>
              <p:cNvSpPr/>
              <p:nvPr userDrawn="1"/>
            </p:nvSpPr>
            <p:spPr>
              <a:xfrm>
                <a:off x="-2485819" y="3399207"/>
                <a:ext cx="1176476" cy="504851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9" name="Rechthoek 38">
                <a:extLst>
                  <a:ext uri="{FF2B5EF4-FFF2-40B4-BE49-F238E27FC236}">
                    <a16:creationId xmlns:a16="http://schemas.microsoft.com/office/drawing/2014/main" id="{66187B3C-98AB-4132-9FB6-748AA22C476A}"/>
                  </a:ext>
                </a:extLst>
              </p:cNvPr>
              <p:cNvSpPr/>
              <p:nvPr userDrawn="1"/>
            </p:nvSpPr>
            <p:spPr>
              <a:xfrm>
                <a:off x="-2479584" y="3652838"/>
                <a:ext cx="1164007" cy="246701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40" name="Groep 39">
                <a:extLst>
                  <a:ext uri="{FF2B5EF4-FFF2-40B4-BE49-F238E27FC236}">
                    <a16:creationId xmlns:a16="http://schemas.microsoft.com/office/drawing/2014/main" id="{087E679C-A4D2-4DB3-B379-429ACE649406}"/>
                  </a:ext>
                </a:extLst>
              </p:cNvPr>
              <p:cNvGrpSpPr/>
              <p:nvPr userDrawn="1"/>
            </p:nvGrpSpPr>
            <p:grpSpPr>
              <a:xfrm>
                <a:off x="-2403869" y="3460544"/>
                <a:ext cx="155951" cy="131922"/>
                <a:chOff x="12968836" y="3354170"/>
                <a:chExt cx="404806" cy="342433"/>
              </a:xfrm>
            </p:grpSpPr>
            <p:sp>
              <p:nvSpPr>
                <p:cNvPr id="53" name="Rechthoek: afgeronde hoeken 52">
                  <a:extLst>
                    <a:ext uri="{FF2B5EF4-FFF2-40B4-BE49-F238E27FC236}">
                      <a16:creationId xmlns:a16="http://schemas.microsoft.com/office/drawing/2014/main" id="{FBC871C4-89A2-4157-B8CB-4BA6BD3D2684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4" name="Rechthoek 53">
                  <a:extLst>
                    <a:ext uri="{FF2B5EF4-FFF2-40B4-BE49-F238E27FC236}">
                      <a16:creationId xmlns:a16="http://schemas.microsoft.com/office/drawing/2014/main" id="{011CC647-2EA6-4311-B146-886553FB35A6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5" name="Rechthoek 54">
                  <a:extLst>
                    <a:ext uri="{FF2B5EF4-FFF2-40B4-BE49-F238E27FC236}">
                      <a16:creationId xmlns:a16="http://schemas.microsoft.com/office/drawing/2014/main" id="{34818144-5AC4-471E-91BB-4EC2A03AB222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6" name="Rechthoek 55">
                  <a:extLst>
                    <a:ext uri="{FF2B5EF4-FFF2-40B4-BE49-F238E27FC236}">
                      <a16:creationId xmlns:a16="http://schemas.microsoft.com/office/drawing/2014/main" id="{00664FDF-0B61-478E-BD22-D7FAC450A49E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7" name="Rechthoek 56">
                  <a:extLst>
                    <a:ext uri="{FF2B5EF4-FFF2-40B4-BE49-F238E27FC236}">
                      <a16:creationId xmlns:a16="http://schemas.microsoft.com/office/drawing/2014/main" id="{25E2A312-CCB1-4A3A-A841-6282B63CFDA7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8" name="Rechthoek 57">
                  <a:extLst>
                    <a:ext uri="{FF2B5EF4-FFF2-40B4-BE49-F238E27FC236}">
                      <a16:creationId xmlns:a16="http://schemas.microsoft.com/office/drawing/2014/main" id="{30A5CBFF-8C80-48A7-ACE3-29BFB808AE9D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41" name="Groep 40">
                <a:extLst>
                  <a:ext uri="{FF2B5EF4-FFF2-40B4-BE49-F238E27FC236}">
                    <a16:creationId xmlns:a16="http://schemas.microsoft.com/office/drawing/2014/main" id="{1B90B0A2-1BA6-4BB8-8B26-2F18A7582F3D}"/>
                  </a:ext>
                </a:extLst>
              </p:cNvPr>
              <p:cNvGrpSpPr/>
              <p:nvPr userDrawn="1"/>
            </p:nvGrpSpPr>
            <p:grpSpPr>
              <a:xfrm>
                <a:off x="-2423424" y="3690208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45" name="Groep 44">
                  <a:extLst>
                    <a:ext uri="{FF2B5EF4-FFF2-40B4-BE49-F238E27FC236}">
                      <a16:creationId xmlns:a16="http://schemas.microsoft.com/office/drawing/2014/main" id="{FB6B18FE-A18A-45DB-A4EA-C6936324E7E0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47" name="Rechthoek: afgeronde hoeken 46">
                    <a:extLst>
                      <a:ext uri="{FF2B5EF4-FFF2-40B4-BE49-F238E27FC236}">
                        <a16:creationId xmlns:a16="http://schemas.microsoft.com/office/drawing/2014/main" id="{34DA5A5F-0AE5-4F68-A456-B94E3BB7AEB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48" name="Rechthoek 47">
                    <a:extLst>
                      <a:ext uri="{FF2B5EF4-FFF2-40B4-BE49-F238E27FC236}">
                        <a16:creationId xmlns:a16="http://schemas.microsoft.com/office/drawing/2014/main" id="{0289A95B-73D9-4492-B79E-FFDB433F5F9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49" name="Rechthoek 48">
                    <a:extLst>
                      <a:ext uri="{FF2B5EF4-FFF2-40B4-BE49-F238E27FC236}">
                        <a16:creationId xmlns:a16="http://schemas.microsoft.com/office/drawing/2014/main" id="{435DB490-E535-4662-A142-2225F74EEEC0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50" name="Rechthoek 49">
                    <a:extLst>
                      <a:ext uri="{FF2B5EF4-FFF2-40B4-BE49-F238E27FC236}">
                        <a16:creationId xmlns:a16="http://schemas.microsoft.com/office/drawing/2014/main" id="{06AEDBBB-FA8B-4A98-8938-10DA40F2AD1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51" name="Rechthoek 50">
                    <a:extLst>
                      <a:ext uri="{FF2B5EF4-FFF2-40B4-BE49-F238E27FC236}">
                        <a16:creationId xmlns:a16="http://schemas.microsoft.com/office/drawing/2014/main" id="{D803940E-C891-4539-B747-05A0A50B812B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52" name="Rechthoek 51">
                    <a:extLst>
                      <a:ext uri="{FF2B5EF4-FFF2-40B4-BE49-F238E27FC236}">
                        <a16:creationId xmlns:a16="http://schemas.microsoft.com/office/drawing/2014/main" id="{AFA8DF50-2048-45C5-8D58-7E48630ADB8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sp>
              <p:nvSpPr>
                <p:cNvPr id="46" name="Boog 45">
                  <a:extLst>
                    <a:ext uri="{FF2B5EF4-FFF2-40B4-BE49-F238E27FC236}">
                      <a16:creationId xmlns:a16="http://schemas.microsoft.com/office/drawing/2014/main" id="{3E657A60-421D-47E2-8015-F9A3EEF1C231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>
                  <a:noAutofit/>
                </a:bodyPr>
                <a:lstStyle/>
                <a:p>
                  <a:pPr algn="ctr"/>
                  <a:endParaRPr lang="nl-NL" sz="24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42" name="Tekstvak 41">
                <a:extLst>
                  <a:ext uri="{FF2B5EF4-FFF2-40B4-BE49-F238E27FC236}">
                    <a16:creationId xmlns:a16="http://schemas.microsoft.com/office/drawing/2014/main" id="{827A0737-87BB-4C74-A70F-591F2295F442}"/>
                  </a:ext>
                </a:extLst>
              </p:cNvPr>
              <p:cNvSpPr txBox="1"/>
              <p:nvPr userDrawn="1"/>
            </p:nvSpPr>
            <p:spPr>
              <a:xfrm>
                <a:off x="-2245455" y="3460544"/>
                <a:ext cx="896116" cy="134709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Indeling</a:t>
                </a:r>
              </a:p>
            </p:txBody>
          </p:sp>
          <p:sp>
            <p:nvSpPr>
              <p:cNvPr id="43" name="Tekstvak 42">
                <a:extLst>
                  <a:ext uri="{FF2B5EF4-FFF2-40B4-BE49-F238E27FC236}">
                    <a16:creationId xmlns:a16="http://schemas.microsoft.com/office/drawing/2014/main" id="{3025F734-597B-421D-9038-3349DB83D17A}"/>
                  </a:ext>
                </a:extLst>
              </p:cNvPr>
              <p:cNvSpPr txBox="1"/>
              <p:nvPr userDrawn="1"/>
            </p:nvSpPr>
            <p:spPr>
              <a:xfrm>
                <a:off x="-2258884" y="3712980"/>
                <a:ext cx="909545" cy="126416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Dia Herstellen</a:t>
                </a:r>
              </a:p>
            </p:txBody>
          </p:sp>
          <p:sp>
            <p:nvSpPr>
              <p:cNvPr id="44" name="Vrije vorm: vorm 43">
                <a:extLst>
                  <a:ext uri="{FF2B5EF4-FFF2-40B4-BE49-F238E27FC236}">
                    <a16:creationId xmlns:a16="http://schemas.microsoft.com/office/drawing/2014/main" id="{75FBC0C0-E0B2-4A8E-9B4F-F1D6A237185D}"/>
                  </a:ext>
                </a:extLst>
              </p:cNvPr>
              <p:cNvSpPr/>
              <p:nvPr userDrawn="1"/>
            </p:nvSpPr>
            <p:spPr>
              <a:xfrm>
                <a:off x="-1360391" y="3783140"/>
                <a:ext cx="97562" cy="180000"/>
              </a:xfrm>
              <a:custGeom>
                <a:avLst/>
                <a:gdLst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41194 w 880280"/>
                  <a:gd name="connsiteY2" fmla="*/ 96899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27546 w 880280"/>
                  <a:gd name="connsiteY2" fmla="*/ 975815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00250 w 880280"/>
                  <a:gd name="connsiteY2" fmla="*/ 100311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11791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498144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0280" h="1624084">
                    <a:moveTo>
                      <a:pt x="0" y="0"/>
                    </a:moveTo>
                    <a:lnTo>
                      <a:pt x="0" y="1262418"/>
                    </a:lnTo>
                    <a:lnTo>
                      <a:pt x="313898" y="996287"/>
                    </a:lnTo>
                    <a:lnTo>
                      <a:pt x="620973" y="1624084"/>
                    </a:lnTo>
                    <a:lnTo>
                      <a:pt x="839337" y="1480782"/>
                    </a:lnTo>
                    <a:lnTo>
                      <a:pt x="498144" y="900753"/>
                    </a:lnTo>
                    <a:lnTo>
                      <a:pt x="880280" y="8939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28" name="Groep 27">
              <a:extLst>
                <a:ext uri="{FF2B5EF4-FFF2-40B4-BE49-F238E27FC236}">
                  <a16:creationId xmlns:a16="http://schemas.microsoft.com/office/drawing/2014/main" id="{F0373943-20CB-4FCC-B9AB-B65BAD8DD471}"/>
                </a:ext>
              </a:extLst>
            </p:cNvPr>
            <p:cNvGrpSpPr/>
            <p:nvPr userDrawn="1"/>
          </p:nvGrpSpPr>
          <p:grpSpPr>
            <a:xfrm>
              <a:off x="-3310781" y="1231352"/>
              <a:ext cx="311450" cy="313414"/>
              <a:chOff x="-3310781" y="1231352"/>
              <a:chExt cx="311450" cy="313414"/>
            </a:xfrm>
          </p:grpSpPr>
          <p:sp>
            <p:nvSpPr>
              <p:cNvPr id="35" name="Rechthoek 34">
                <a:extLst>
                  <a:ext uri="{FF2B5EF4-FFF2-40B4-BE49-F238E27FC236}">
                    <a16:creationId xmlns:a16="http://schemas.microsoft.com/office/drawing/2014/main" id="{A0F65B66-DFD9-47DC-8DB0-FCF12586E14A}"/>
                  </a:ext>
                </a:extLst>
              </p:cNvPr>
              <p:cNvSpPr/>
              <p:nvPr userDrawn="1"/>
            </p:nvSpPr>
            <p:spPr>
              <a:xfrm>
                <a:off x="-3310781" y="1231352"/>
                <a:ext cx="308978" cy="308977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6C6C6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6" name="Vrije vorm 112">
                <a:extLst>
                  <a:ext uri="{FF2B5EF4-FFF2-40B4-BE49-F238E27FC236}">
                    <a16:creationId xmlns:a16="http://schemas.microsoft.com/office/drawing/2014/main" id="{11F56CBF-B62A-42FE-8923-3689179D2B52}"/>
                  </a:ext>
                </a:extLst>
              </p:cNvPr>
              <p:cNvSpPr/>
              <p:nvPr userDrawn="1"/>
            </p:nvSpPr>
            <p:spPr>
              <a:xfrm>
                <a:off x="-3308309" y="1231352"/>
                <a:ext cx="308978" cy="46965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7" name="Vrije vorm 113">
                <a:extLst>
                  <a:ext uri="{FF2B5EF4-FFF2-40B4-BE49-F238E27FC236}">
                    <a16:creationId xmlns:a16="http://schemas.microsoft.com/office/drawing/2014/main" id="{8CD0AA8B-2C29-4136-BEC6-05B4825D1E59}"/>
                  </a:ext>
                </a:extLst>
              </p:cNvPr>
              <p:cNvSpPr/>
              <p:nvPr userDrawn="1"/>
            </p:nvSpPr>
            <p:spPr>
              <a:xfrm>
                <a:off x="-3309640" y="1497801"/>
                <a:ext cx="308978" cy="46965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29" name="Groep 28">
              <a:extLst>
                <a:ext uri="{FF2B5EF4-FFF2-40B4-BE49-F238E27FC236}">
                  <a16:creationId xmlns:a16="http://schemas.microsoft.com/office/drawing/2014/main" id="{87B406F1-35C3-41CD-9FF2-8F0A73496CDD}"/>
                </a:ext>
              </a:extLst>
            </p:cNvPr>
            <p:cNvGrpSpPr/>
            <p:nvPr userDrawn="1"/>
          </p:nvGrpSpPr>
          <p:grpSpPr>
            <a:xfrm>
              <a:off x="-938434" y="5913341"/>
              <a:ext cx="627798" cy="576693"/>
              <a:chOff x="-938434" y="4570310"/>
              <a:chExt cx="627798" cy="576693"/>
            </a:xfrm>
          </p:grpSpPr>
          <p:grpSp>
            <p:nvGrpSpPr>
              <p:cNvPr id="30" name="Inspireren">
                <a:extLst>
                  <a:ext uri="{FF2B5EF4-FFF2-40B4-BE49-F238E27FC236}">
                    <a16:creationId xmlns:a16="http://schemas.microsoft.com/office/drawing/2014/main" id="{B4C405D5-0445-4F35-BFE2-AAA3C93E8DCA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-716116" y="4570310"/>
                <a:ext cx="169778" cy="242385"/>
                <a:chOff x="4768" y="2783"/>
                <a:chExt cx="788" cy="1125"/>
              </a:xfrm>
              <a:gradFill>
                <a:gsLst>
                  <a:gs pos="0">
                    <a:srgbClr val="9D9FA1"/>
                  </a:gs>
                  <a:gs pos="70000">
                    <a:srgbClr val="211F26"/>
                  </a:gs>
                </a:gsLst>
                <a:lin ang="2700000" scaled="0"/>
              </a:gradFill>
            </p:grpSpPr>
            <p:sp>
              <p:nvSpPr>
                <p:cNvPr id="32" name="Freeform 12">
                  <a:extLst>
                    <a:ext uri="{FF2B5EF4-FFF2-40B4-BE49-F238E27FC236}">
                      <a16:creationId xmlns:a16="http://schemas.microsoft.com/office/drawing/2014/main" id="{394C3AA6-88DF-4C79-B211-A1EBFC5656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1" y="3186"/>
                  <a:ext cx="319" cy="288"/>
                </a:xfrm>
                <a:custGeom>
                  <a:avLst/>
                  <a:gdLst>
                    <a:gd name="T0" fmla="*/ 220 w 319"/>
                    <a:gd name="T1" fmla="*/ 288 h 288"/>
                    <a:gd name="T2" fmla="*/ 107 w 319"/>
                    <a:gd name="T3" fmla="*/ 288 h 288"/>
                    <a:gd name="T4" fmla="*/ 0 w 319"/>
                    <a:gd name="T5" fmla="*/ 0 h 288"/>
                    <a:gd name="T6" fmla="*/ 319 w 319"/>
                    <a:gd name="T7" fmla="*/ 0 h 288"/>
                    <a:gd name="T8" fmla="*/ 220 w 319"/>
                    <a:gd name="T9" fmla="*/ 28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9" h="288">
                      <a:moveTo>
                        <a:pt x="220" y="288"/>
                      </a:moveTo>
                      <a:lnTo>
                        <a:pt x="107" y="288"/>
                      </a:lnTo>
                      <a:lnTo>
                        <a:pt x="0" y="0"/>
                      </a:lnTo>
                      <a:lnTo>
                        <a:pt x="319" y="0"/>
                      </a:lnTo>
                      <a:lnTo>
                        <a:pt x="220" y="288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33" name="Freeform 13">
                  <a:extLst>
                    <a:ext uri="{FF2B5EF4-FFF2-40B4-BE49-F238E27FC236}">
                      <a16:creationId xmlns:a16="http://schemas.microsoft.com/office/drawing/2014/main" id="{FA4C383A-7346-4D11-A106-3127346338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2" y="3796"/>
                  <a:ext cx="282" cy="112"/>
                </a:xfrm>
                <a:custGeom>
                  <a:avLst/>
                  <a:gdLst>
                    <a:gd name="T0" fmla="*/ 229 w 251"/>
                    <a:gd name="T1" fmla="*/ 70 h 100"/>
                    <a:gd name="T2" fmla="*/ 229 w 251"/>
                    <a:gd name="T3" fmla="*/ 69 h 100"/>
                    <a:gd name="T4" fmla="*/ 251 w 251"/>
                    <a:gd name="T5" fmla="*/ 0 h 100"/>
                    <a:gd name="T6" fmla="*/ 0 w 251"/>
                    <a:gd name="T7" fmla="*/ 0 h 100"/>
                    <a:gd name="T8" fmla="*/ 22 w 251"/>
                    <a:gd name="T9" fmla="*/ 69 h 100"/>
                    <a:gd name="T10" fmla="*/ 63 w 251"/>
                    <a:gd name="T11" fmla="*/ 100 h 100"/>
                    <a:gd name="T12" fmla="*/ 188 w 251"/>
                    <a:gd name="T13" fmla="*/ 100 h 100"/>
                    <a:gd name="T14" fmla="*/ 229 w 251"/>
                    <a:gd name="T15" fmla="*/ 71 h 100"/>
                    <a:gd name="T16" fmla="*/ 229 w 251"/>
                    <a:gd name="T17" fmla="*/ 71 h 100"/>
                    <a:gd name="T18" fmla="*/ 229 w 251"/>
                    <a:gd name="T19" fmla="*/ 7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1" h="100">
                      <a:moveTo>
                        <a:pt x="229" y="70"/>
                      </a:moveTo>
                      <a:cubicBezTo>
                        <a:pt x="229" y="70"/>
                        <a:pt x="229" y="69"/>
                        <a:pt x="229" y="69"/>
                      </a:cubicBezTo>
                      <a:cubicBezTo>
                        <a:pt x="251" y="0"/>
                        <a:pt x="251" y="0"/>
                        <a:pt x="25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7" y="87"/>
                        <a:pt x="44" y="100"/>
                        <a:pt x="63" y="100"/>
                      </a:cubicBezTo>
                      <a:cubicBezTo>
                        <a:pt x="188" y="100"/>
                        <a:pt x="188" y="100"/>
                        <a:pt x="188" y="100"/>
                      </a:cubicBezTo>
                      <a:cubicBezTo>
                        <a:pt x="207" y="100"/>
                        <a:pt x="223" y="88"/>
                        <a:pt x="229" y="71"/>
                      </a:cubicBezTo>
                      <a:cubicBezTo>
                        <a:pt x="229" y="71"/>
                        <a:pt x="229" y="71"/>
                        <a:pt x="229" y="71"/>
                      </a:cubicBezTo>
                      <a:lnTo>
                        <a:pt x="229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34" name="Freeform 14">
                  <a:extLst>
                    <a:ext uri="{FF2B5EF4-FFF2-40B4-BE49-F238E27FC236}">
                      <a16:creationId xmlns:a16="http://schemas.microsoft.com/office/drawing/2014/main" id="{11560702-177C-4189-9103-04BA42591D3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68" y="2783"/>
                  <a:ext cx="788" cy="966"/>
                </a:xfrm>
                <a:custGeom>
                  <a:avLst/>
                  <a:gdLst>
                    <a:gd name="T0" fmla="*/ 351 w 702"/>
                    <a:gd name="T1" fmla="*/ 0 h 860"/>
                    <a:gd name="T2" fmla="*/ 0 w 702"/>
                    <a:gd name="T3" fmla="*/ 351 h 860"/>
                    <a:gd name="T4" fmla="*/ 134 w 702"/>
                    <a:gd name="T5" fmla="*/ 627 h 860"/>
                    <a:gd name="T6" fmla="*/ 165 w 702"/>
                    <a:gd name="T7" fmla="*/ 718 h 860"/>
                    <a:gd name="T8" fmla="*/ 266 w 702"/>
                    <a:gd name="T9" fmla="*/ 718 h 860"/>
                    <a:gd name="T10" fmla="*/ 266 w 702"/>
                    <a:gd name="T11" fmla="*/ 718 h 860"/>
                    <a:gd name="T12" fmla="*/ 434 w 702"/>
                    <a:gd name="T13" fmla="*/ 718 h 860"/>
                    <a:gd name="T14" fmla="*/ 419 w 702"/>
                    <a:gd name="T15" fmla="*/ 760 h 860"/>
                    <a:gd name="T16" fmla="*/ 284 w 702"/>
                    <a:gd name="T17" fmla="*/ 760 h 860"/>
                    <a:gd name="T18" fmla="*/ 284 w 702"/>
                    <a:gd name="T19" fmla="*/ 760 h 860"/>
                    <a:gd name="T20" fmla="*/ 179 w 702"/>
                    <a:gd name="T21" fmla="*/ 760 h 860"/>
                    <a:gd name="T22" fmla="*/ 212 w 702"/>
                    <a:gd name="T23" fmla="*/ 860 h 860"/>
                    <a:gd name="T24" fmla="*/ 212 w 702"/>
                    <a:gd name="T25" fmla="*/ 860 h 860"/>
                    <a:gd name="T26" fmla="*/ 216 w 702"/>
                    <a:gd name="T27" fmla="*/ 860 h 860"/>
                    <a:gd name="T28" fmla="*/ 488 w 702"/>
                    <a:gd name="T29" fmla="*/ 860 h 860"/>
                    <a:gd name="T30" fmla="*/ 491 w 702"/>
                    <a:gd name="T31" fmla="*/ 860 h 860"/>
                    <a:gd name="T32" fmla="*/ 570 w 702"/>
                    <a:gd name="T33" fmla="*/ 625 h 860"/>
                    <a:gd name="T34" fmla="*/ 702 w 702"/>
                    <a:gd name="T35" fmla="*/ 351 h 860"/>
                    <a:gd name="T36" fmla="*/ 351 w 702"/>
                    <a:gd name="T37" fmla="*/ 0 h 860"/>
                    <a:gd name="T38" fmla="*/ 587 w 702"/>
                    <a:gd name="T39" fmla="*/ 438 h 860"/>
                    <a:gd name="T40" fmla="*/ 485 w 702"/>
                    <a:gd name="T41" fmla="*/ 563 h 860"/>
                    <a:gd name="T42" fmla="*/ 454 w 702"/>
                    <a:gd name="T43" fmla="*/ 658 h 860"/>
                    <a:gd name="T44" fmla="*/ 250 w 702"/>
                    <a:gd name="T45" fmla="*/ 658 h 860"/>
                    <a:gd name="T46" fmla="*/ 219 w 702"/>
                    <a:gd name="T47" fmla="*/ 565 h 860"/>
                    <a:gd name="T48" fmla="*/ 115 w 702"/>
                    <a:gd name="T49" fmla="*/ 439 h 860"/>
                    <a:gd name="T50" fmla="*/ 99 w 702"/>
                    <a:gd name="T51" fmla="*/ 351 h 860"/>
                    <a:gd name="T52" fmla="*/ 351 w 702"/>
                    <a:gd name="T53" fmla="*/ 99 h 860"/>
                    <a:gd name="T54" fmla="*/ 603 w 702"/>
                    <a:gd name="T55" fmla="*/ 351 h 860"/>
                    <a:gd name="T56" fmla="*/ 587 w 702"/>
                    <a:gd name="T57" fmla="*/ 438 h 8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702" h="860">
                      <a:moveTo>
                        <a:pt x="351" y="0"/>
                      </a:moveTo>
                      <a:cubicBezTo>
                        <a:pt x="157" y="0"/>
                        <a:pt x="0" y="157"/>
                        <a:pt x="0" y="351"/>
                      </a:cubicBezTo>
                      <a:cubicBezTo>
                        <a:pt x="0" y="463"/>
                        <a:pt x="52" y="562"/>
                        <a:pt x="134" y="627"/>
                      </a:cubicBezTo>
                      <a:cubicBezTo>
                        <a:pt x="165" y="718"/>
                        <a:pt x="165" y="718"/>
                        <a:pt x="165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434" y="718"/>
                        <a:pt x="434" y="718"/>
                        <a:pt x="434" y="718"/>
                      </a:cubicBezTo>
                      <a:cubicBezTo>
                        <a:pt x="419" y="760"/>
                        <a:pt x="419" y="760"/>
                        <a:pt x="419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179" y="760"/>
                        <a:pt x="179" y="760"/>
                        <a:pt x="179" y="7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6" y="860"/>
                        <a:pt x="216" y="860"/>
                        <a:pt x="216" y="860"/>
                      </a:cubicBezTo>
                      <a:cubicBezTo>
                        <a:pt x="488" y="860"/>
                        <a:pt x="488" y="860"/>
                        <a:pt x="488" y="860"/>
                      </a:cubicBezTo>
                      <a:cubicBezTo>
                        <a:pt x="491" y="860"/>
                        <a:pt x="491" y="860"/>
                        <a:pt x="491" y="860"/>
                      </a:cubicBezTo>
                      <a:cubicBezTo>
                        <a:pt x="570" y="625"/>
                        <a:pt x="570" y="625"/>
                        <a:pt x="570" y="625"/>
                      </a:cubicBezTo>
                      <a:cubicBezTo>
                        <a:pt x="651" y="560"/>
                        <a:pt x="702" y="461"/>
                        <a:pt x="702" y="351"/>
                      </a:cubicBezTo>
                      <a:cubicBezTo>
                        <a:pt x="702" y="157"/>
                        <a:pt x="545" y="0"/>
                        <a:pt x="351" y="0"/>
                      </a:cubicBezTo>
                      <a:close/>
                      <a:moveTo>
                        <a:pt x="587" y="438"/>
                      </a:moveTo>
                      <a:cubicBezTo>
                        <a:pt x="568" y="490"/>
                        <a:pt x="531" y="534"/>
                        <a:pt x="485" y="563"/>
                      </a:cubicBezTo>
                      <a:cubicBezTo>
                        <a:pt x="454" y="658"/>
                        <a:pt x="454" y="658"/>
                        <a:pt x="454" y="658"/>
                      </a:cubicBezTo>
                      <a:cubicBezTo>
                        <a:pt x="250" y="658"/>
                        <a:pt x="250" y="658"/>
                        <a:pt x="250" y="658"/>
                      </a:cubicBezTo>
                      <a:cubicBezTo>
                        <a:pt x="219" y="565"/>
                        <a:pt x="219" y="565"/>
                        <a:pt x="219" y="565"/>
                      </a:cubicBezTo>
                      <a:cubicBezTo>
                        <a:pt x="172" y="536"/>
                        <a:pt x="135" y="491"/>
                        <a:pt x="115" y="439"/>
                      </a:cubicBezTo>
                      <a:cubicBezTo>
                        <a:pt x="105" y="411"/>
                        <a:pt x="99" y="382"/>
                        <a:pt x="99" y="351"/>
                      </a:cubicBezTo>
                      <a:cubicBezTo>
                        <a:pt x="99" y="212"/>
                        <a:pt x="212" y="99"/>
                        <a:pt x="351" y="99"/>
                      </a:cubicBezTo>
                      <a:cubicBezTo>
                        <a:pt x="490" y="99"/>
                        <a:pt x="603" y="212"/>
                        <a:pt x="603" y="351"/>
                      </a:cubicBezTo>
                      <a:cubicBezTo>
                        <a:pt x="603" y="381"/>
                        <a:pt x="597" y="411"/>
                        <a:pt x="587" y="4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</p:grpSp>
          <p:sp>
            <p:nvSpPr>
              <p:cNvPr id="31" name="Tekstvak 30">
                <a:extLst>
                  <a:ext uri="{FF2B5EF4-FFF2-40B4-BE49-F238E27FC236}">
                    <a16:creationId xmlns:a16="http://schemas.microsoft.com/office/drawing/2014/main" id="{49B865EA-9E74-4352-B4B0-404C4249025B}"/>
                  </a:ext>
                </a:extLst>
              </p:cNvPr>
              <p:cNvSpPr txBox="1"/>
              <p:nvPr userDrawn="1"/>
            </p:nvSpPr>
            <p:spPr>
              <a:xfrm>
                <a:off x="-938434" y="4824764"/>
                <a:ext cx="627798" cy="322239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Support &amp;</a:t>
                </a:r>
                <a:b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Inspiratie</a:t>
                </a:r>
              </a:p>
            </p:txBody>
          </p:sp>
        </p:grpSp>
      </p:grp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 dirty="0"/>
              <a:t>Erasmus University Rotterdam </a:t>
            </a:r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Computer + Tablet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F206B0A0-67D6-484A-A1DA-D8A3A87F0A5E}" type="datetime1">
              <a:rPr lang="nl-NL" smtClean="0"/>
              <a:t>27-1-2021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361A1203-CA3D-4D48-AFA0-9D668419C1D5}" type="slidenum">
              <a:rPr lang="nl-NL" smtClean="0"/>
              <a:t>‹nr.›</a:t>
            </a:fld>
            <a:endParaRPr lang="nl-NL" dirty="0"/>
          </a:p>
        </p:txBody>
      </p:sp>
      <p:sp>
        <p:nvSpPr>
          <p:cNvPr id="80" name="Tijdelijke aanduiding voor tekst 4">
            <a:extLst>
              <a:ext uri="{FF2B5EF4-FFF2-40B4-BE49-F238E27FC236}">
                <a16:creationId xmlns:a16="http://schemas.microsoft.com/office/drawing/2014/main" id="{A35C3FD8-FFDD-4CF2-8CA7-8F23461DF17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75748" y="652819"/>
            <a:ext cx="6672547" cy="5624921"/>
          </a:xfrm>
          <a:blipFill>
            <a:blip r:embed="rId4"/>
            <a:srcRect/>
            <a:stretch>
              <a:fillRect l="1" r="1"/>
            </a:stretch>
          </a:blipFill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81" name="Picture Placeholder 17">
            <a:extLst>
              <a:ext uri="{FF2B5EF4-FFF2-40B4-BE49-F238E27FC236}">
                <a16:creationId xmlns:a16="http://schemas.microsoft.com/office/drawing/2014/main" id="{1F07768B-7F63-4DC8-966E-1B9832C501A0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5219283" y="978731"/>
            <a:ext cx="6158209" cy="3517069"/>
          </a:xfrm>
          <a:custGeom>
            <a:avLst/>
            <a:gdLst>
              <a:gd name="connsiteX0" fmla="*/ 0 w 3791759"/>
              <a:gd name="connsiteY0" fmla="*/ 0 h 2135967"/>
              <a:gd name="connsiteX1" fmla="*/ 3791759 w 3791759"/>
              <a:gd name="connsiteY1" fmla="*/ 0 h 2135967"/>
              <a:gd name="connsiteX2" fmla="*/ 3791759 w 3791759"/>
              <a:gd name="connsiteY2" fmla="*/ 2135967 h 2135967"/>
              <a:gd name="connsiteX3" fmla="*/ 0 w 3791759"/>
              <a:gd name="connsiteY3" fmla="*/ 2135967 h 2135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91759" h="2135967">
                <a:moveTo>
                  <a:pt x="0" y="0"/>
                </a:moveTo>
                <a:lnTo>
                  <a:pt x="3791759" y="0"/>
                </a:lnTo>
                <a:lnTo>
                  <a:pt x="3791759" y="2135967"/>
                </a:lnTo>
                <a:lnTo>
                  <a:pt x="0" y="213596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tIns="0" bIns="1440000" anchor="ctr" anchorCtr="0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chemeClr val="tx1"/>
              </a:buClr>
              <a:buSzPct val="100000"/>
              <a:buFont typeface="Calibri" panose="020F0502020204030204" pitchFamily="34" charset="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Selecteer dit kader, ga naar de tab ‘Slidebuilder’, klik op ‘Afbeeldingen’, selecteer de gewenste afbeelding en klik op ‘Invoegen’.</a:t>
            </a:r>
          </a:p>
        </p:txBody>
      </p:sp>
      <p:sp>
        <p:nvSpPr>
          <p:cNvPr id="84" name="Tijdelijke aanduiding voor tekst 4">
            <a:extLst>
              <a:ext uri="{FF2B5EF4-FFF2-40B4-BE49-F238E27FC236}">
                <a16:creationId xmlns:a16="http://schemas.microsoft.com/office/drawing/2014/main" id="{344CC95C-87CE-4BB5-A269-3555568BA62F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3125135" y="2733359"/>
            <a:ext cx="2892563" cy="3939184"/>
          </a:xfrm>
          <a:blipFill>
            <a:blip r:embed="rId5"/>
            <a:srcRect/>
            <a:stretch>
              <a:fillRect l="1" r="1"/>
            </a:stretch>
          </a:blipFill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85" name="Picture Placeholder 20">
            <a:extLst>
              <a:ext uri="{FF2B5EF4-FFF2-40B4-BE49-F238E27FC236}">
                <a16:creationId xmlns:a16="http://schemas.microsoft.com/office/drawing/2014/main" id="{93502A50-CD0C-43F6-B287-8E3559854096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3434750" y="3019331"/>
            <a:ext cx="2288203" cy="3044191"/>
          </a:xfrm>
          <a:custGeom>
            <a:avLst/>
            <a:gdLst>
              <a:gd name="connsiteX0" fmla="*/ 0 w 1222609"/>
              <a:gd name="connsiteY0" fmla="*/ 0 h 1626542"/>
              <a:gd name="connsiteX1" fmla="*/ 1222609 w 1222609"/>
              <a:gd name="connsiteY1" fmla="*/ 0 h 1626542"/>
              <a:gd name="connsiteX2" fmla="*/ 1222609 w 1222609"/>
              <a:gd name="connsiteY2" fmla="*/ 1626542 h 1626542"/>
              <a:gd name="connsiteX3" fmla="*/ 0 w 1222609"/>
              <a:gd name="connsiteY3" fmla="*/ 1626542 h 1626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2609" h="1626542">
                <a:moveTo>
                  <a:pt x="0" y="0"/>
                </a:moveTo>
                <a:lnTo>
                  <a:pt x="1222609" y="0"/>
                </a:lnTo>
                <a:lnTo>
                  <a:pt x="1222609" y="1626542"/>
                </a:lnTo>
                <a:lnTo>
                  <a:pt x="0" y="1626542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tIns="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bg2"/>
              </a:buClr>
              <a:buSzPct val="100000"/>
              <a:tabLst/>
              <a:defRPr lang="nl-NL" sz="12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Selecteer dit kader, ga naar </a:t>
            </a:r>
            <a:br>
              <a:rPr lang="nl-NL" dirty="0"/>
            </a:br>
            <a:r>
              <a:rPr lang="nl-NL" dirty="0"/>
              <a:t>de tab ‘Slidebuilder’, </a:t>
            </a:r>
            <a:br>
              <a:rPr lang="nl-NL" dirty="0"/>
            </a:br>
            <a:r>
              <a:rPr lang="nl-NL" dirty="0"/>
              <a:t>klik op ‘Afbeeldingen’, </a:t>
            </a:r>
            <a:br>
              <a:rPr lang="nl-NL" dirty="0"/>
            </a:br>
            <a:r>
              <a:rPr lang="nl-NL" dirty="0"/>
              <a:t>selecteer de gewenste </a:t>
            </a:r>
            <a:br>
              <a:rPr lang="nl-NL" dirty="0"/>
            </a:br>
            <a:r>
              <a:rPr lang="nl-NL" dirty="0"/>
              <a:t>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88" name="titel">
            <a:extLst>
              <a:ext uri="{FF2B5EF4-FFF2-40B4-BE49-F238E27FC236}">
                <a16:creationId xmlns:a16="http://schemas.microsoft.com/office/drawing/2014/main" id="{DA5BDE32-6FDA-4A6A-B599-856FDE6F5B2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7" y="722568"/>
            <a:ext cx="3711189" cy="709102"/>
          </a:xfrm>
        </p:spPr>
        <p:txBody>
          <a:bodyPr/>
          <a:lstStyle>
            <a:lvl1pPr algn="l">
              <a:defRPr/>
            </a:lvl1pPr>
          </a:lstStyle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</p:spTree>
    <p:extLst>
      <p:ext uri="{BB962C8B-B14F-4D97-AF65-F5344CB8AC3E}">
        <p14:creationId xmlns:p14="http://schemas.microsoft.com/office/powerpoint/2010/main" val="26498312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kstvak 1">
            <a:extLst>
              <a:ext uri="{FF2B5EF4-FFF2-40B4-BE49-F238E27FC236}">
                <a16:creationId xmlns:a16="http://schemas.microsoft.com/office/drawing/2014/main" id="{34837D7B-3D3F-4951-B40D-64DEC319BDAF}"/>
              </a:ext>
            </a:extLst>
          </p:cNvPr>
          <p:cNvSpPr txBox="1">
            <a:spLocks/>
          </p:cNvSpPr>
          <p:nvPr userDrawn="1"/>
        </p:nvSpPr>
        <p:spPr>
          <a:xfrm>
            <a:off x="1" y="4496594"/>
            <a:ext cx="4459767" cy="2361408"/>
          </a:xfrm>
          <a:custGeom>
            <a:avLst/>
            <a:gdLst>
              <a:gd name="connsiteX0" fmla="*/ 0 w 4459767"/>
              <a:gd name="connsiteY0" fmla="*/ 0 h 2361408"/>
              <a:gd name="connsiteX1" fmla="*/ 188757 w 4459767"/>
              <a:gd name="connsiteY1" fmla="*/ 263618 h 2361408"/>
              <a:gd name="connsiteX2" fmla="*/ 4342871 w 4459767"/>
              <a:gd name="connsiteY2" fmla="*/ 2325152 h 2361408"/>
              <a:gd name="connsiteX3" fmla="*/ 4459767 w 4459767"/>
              <a:gd name="connsiteY3" fmla="*/ 2361408 h 2361408"/>
              <a:gd name="connsiteX4" fmla="*/ 0 w 4459767"/>
              <a:gd name="connsiteY4" fmla="*/ 2361408 h 236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767" h="2361408">
                <a:moveTo>
                  <a:pt x="0" y="0"/>
                </a:moveTo>
                <a:lnTo>
                  <a:pt x="188757" y="263618"/>
                </a:lnTo>
                <a:cubicBezTo>
                  <a:pt x="1272638" y="1642098"/>
                  <a:pt x="2978863" y="1917971"/>
                  <a:pt x="4342871" y="2325152"/>
                </a:cubicBezTo>
                <a:lnTo>
                  <a:pt x="4459767" y="2361408"/>
                </a:lnTo>
                <a:lnTo>
                  <a:pt x="0" y="2361408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 </a:t>
            </a:r>
          </a:p>
        </p:txBody>
      </p:sp>
      <p:grpSp>
        <p:nvGrpSpPr>
          <p:cNvPr id="9" name="- INSTRUCTIES">
            <a:extLst>
              <a:ext uri="{FF2B5EF4-FFF2-40B4-BE49-F238E27FC236}">
                <a16:creationId xmlns:a16="http://schemas.microsoft.com/office/drawing/2014/main" id="{8DA91809-19E1-47EC-8D78-062B48946B9E}"/>
              </a:ext>
            </a:extLst>
          </p:cNvPr>
          <p:cNvGrpSpPr/>
          <p:nvPr userDrawn="1"/>
        </p:nvGrpSpPr>
        <p:grpSpPr>
          <a:xfrm>
            <a:off x="12377595" y="0"/>
            <a:ext cx="3693386" cy="6603964"/>
            <a:chOff x="-3786437" y="0"/>
            <a:chExt cx="3693386" cy="6603964"/>
          </a:xfrm>
        </p:grpSpPr>
        <p:sp>
          <p:nvSpPr>
            <p:cNvPr id="12" name="Rechthoek 11">
              <a:extLst>
                <a:ext uri="{FF2B5EF4-FFF2-40B4-BE49-F238E27FC236}">
                  <a16:creationId xmlns:a16="http://schemas.microsoft.com/office/drawing/2014/main" id="{73759245-B1A3-40F9-BEB5-C3F226863C41}"/>
                </a:ext>
              </a:extLst>
            </p:cNvPr>
            <p:cNvSpPr/>
            <p:nvPr userDrawn="1"/>
          </p:nvSpPr>
          <p:spPr>
            <a:xfrm>
              <a:off x="-3786437" y="5775964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MEER WETEN?</a:t>
              </a:r>
              <a:b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Ga naar de tab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'SLIDEBUILDER’ </a:t>
              </a: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en klik</a:t>
              </a:r>
              <a:b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op de knop 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'Support &amp; Inspiratie'</a:t>
              </a:r>
            </a:p>
          </p:txBody>
        </p:sp>
        <p:sp>
          <p:nvSpPr>
            <p:cNvPr id="13" name="Rechthoek 12">
              <a:extLst>
                <a:ext uri="{FF2B5EF4-FFF2-40B4-BE49-F238E27FC236}">
                  <a16:creationId xmlns:a16="http://schemas.microsoft.com/office/drawing/2014/main" id="{AFFDA94E-E05A-432F-A0F3-921B71D94020}"/>
                </a:ext>
              </a:extLst>
            </p:cNvPr>
            <p:cNvSpPr/>
            <p:nvPr userDrawn="1"/>
          </p:nvSpPr>
          <p:spPr>
            <a:xfrm>
              <a:off x="-3786165" y="0"/>
              <a:ext cx="3593091" cy="5775964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Video invoegen/opmaken</a:t>
              </a:r>
            </a:p>
          </p:txBody>
        </p:sp>
        <p:sp>
          <p:nvSpPr>
            <p:cNvPr id="14" name="Ovaal 13">
              <a:extLst>
                <a:ext uri="{FF2B5EF4-FFF2-40B4-BE49-F238E27FC236}">
                  <a16:creationId xmlns:a16="http://schemas.microsoft.com/office/drawing/2014/main" id="{5E8DFBE3-EB30-48B8-B285-D7D1D27A15B7}"/>
                </a:ext>
              </a:extLst>
            </p:cNvPr>
            <p:cNvSpPr/>
            <p:nvPr userDrawn="1"/>
          </p:nvSpPr>
          <p:spPr>
            <a:xfrm>
              <a:off x="-3603587" y="46532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15" name="Rechthoek 14">
              <a:extLst>
                <a:ext uri="{FF2B5EF4-FFF2-40B4-BE49-F238E27FC236}">
                  <a16:creationId xmlns:a16="http://schemas.microsoft.com/office/drawing/2014/main" id="{84097261-A62B-4D7B-9F49-2D5DB09D3429}"/>
                </a:ext>
              </a:extLst>
            </p:cNvPr>
            <p:cNvSpPr/>
            <p:nvPr userDrawn="1"/>
          </p:nvSpPr>
          <p:spPr>
            <a:xfrm>
              <a:off x="-3319415" y="465324"/>
              <a:ext cx="2944682" cy="65802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Wanneer nodig, verwijder de bestaande video d.m.v. de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‘Backspace toets’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Klik op het pictogram om een nieuwe video in te voegen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(zie onderstaand voorbeeld)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16" name="Ovaal 15">
              <a:extLst>
                <a:ext uri="{FF2B5EF4-FFF2-40B4-BE49-F238E27FC236}">
                  <a16:creationId xmlns:a16="http://schemas.microsoft.com/office/drawing/2014/main" id="{8328BFB2-D869-4006-B994-A58ED00056A0}"/>
                </a:ext>
              </a:extLst>
            </p:cNvPr>
            <p:cNvSpPr/>
            <p:nvPr userDrawn="1"/>
          </p:nvSpPr>
          <p:spPr>
            <a:xfrm>
              <a:off x="-3603587" y="172970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17" name="Rechthoek 16">
              <a:extLst>
                <a:ext uri="{FF2B5EF4-FFF2-40B4-BE49-F238E27FC236}">
                  <a16:creationId xmlns:a16="http://schemas.microsoft.com/office/drawing/2014/main" id="{6D422270-EACD-4E50-A140-D5009A4EBA9F}"/>
                </a:ext>
              </a:extLst>
            </p:cNvPr>
            <p:cNvSpPr/>
            <p:nvPr userDrawn="1"/>
          </p:nvSpPr>
          <p:spPr>
            <a:xfrm>
              <a:off x="-3319415" y="1729710"/>
              <a:ext cx="2944682" cy="32633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Selecteer de gewenste video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en klik 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‘Invoegen’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grpSp>
          <p:nvGrpSpPr>
            <p:cNvPr id="18" name="Groep 17">
              <a:extLst>
                <a:ext uri="{FF2B5EF4-FFF2-40B4-BE49-F238E27FC236}">
                  <a16:creationId xmlns:a16="http://schemas.microsoft.com/office/drawing/2014/main" id="{FFBCD787-8646-41ED-B700-84B75E2875E5}"/>
                </a:ext>
              </a:extLst>
            </p:cNvPr>
            <p:cNvGrpSpPr/>
            <p:nvPr userDrawn="1"/>
          </p:nvGrpSpPr>
          <p:grpSpPr>
            <a:xfrm>
              <a:off x="-3311319" y="2164285"/>
              <a:ext cx="825500" cy="209550"/>
              <a:chOff x="13504624" y="2482850"/>
              <a:chExt cx="825500" cy="209550"/>
            </a:xfrm>
          </p:grpSpPr>
          <p:sp>
            <p:nvSpPr>
              <p:cNvPr id="77" name="Rechthoek 76">
                <a:extLst>
                  <a:ext uri="{FF2B5EF4-FFF2-40B4-BE49-F238E27FC236}">
                    <a16:creationId xmlns:a16="http://schemas.microsoft.com/office/drawing/2014/main" id="{B48BF971-C9A7-4B59-BF1D-0D638485BE47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Invoegen</a:t>
                </a:r>
              </a:p>
            </p:txBody>
          </p:sp>
          <p:cxnSp>
            <p:nvCxnSpPr>
              <p:cNvPr id="78" name="Rechte verbindingslijn 77">
                <a:extLst>
                  <a:ext uri="{FF2B5EF4-FFF2-40B4-BE49-F238E27FC236}">
                    <a16:creationId xmlns:a16="http://schemas.microsoft.com/office/drawing/2014/main" id="{D0557C8F-7756-4F64-AF90-735F334694AE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79" name="Gelijkbenige driehoek 78">
                <a:extLst>
                  <a:ext uri="{FF2B5EF4-FFF2-40B4-BE49-F238E27FC236}">
                    <a16:creationId xmlns:a16="http://schemas.microsoft.com/office/drawing/2014/main" id="{F5FC9B9F-E267-403C-AD02-DA1F1FC07631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9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19" name="Ovaal 18">
              <a:extLst>
                <a:ext uri="{FF2B5EF4-FFF2-40B4-BE49-F238E27FC236}">
                  <a16:creationId xmlns:a16="http://schemas.microsoft.com/office/drawing/2014/main" id="{039DBB03-A1B5-488E-A344-BA585DF4562C}"/>
                </a:ext>
              </a:extLst>
            </p:cNvPr>
            <p:cNvSpPr/>
            <p:nvPr userDrawn="1"/>
          </p:nvSpPr>
          <p:spPr>
            <a:xfrm>
              <a:off x="-3603587" y="255335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20" name="Rechthoek 19">
              <a:extLst>
                <a:ext uri="{FF2B5EF4-FFF2-40B4-BE49-F238E27FC236}">
                  <a16:creationId xmlns:a16="http://schemas.microsoft.com/office/drawing/2014/main" id="{6C8FC745-2133-4DE8-9436-8725295AC62E}"/>
                </a:ext>
              </a:extLst>
            </p:cNvPr>
            <p:cNvSpPr/>
            <p:nvPr userDrawn="1"/>
          </p:nvSpPr>
          <p:spPr>
            <a:xfrm>
              <a:off x="-3319415" y="2553360"/>
              <a:ext cx="2944682" cy="46279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Klik met de rechter muisknop op de miniatuurweergave van de dia aan de linker kant van het scherm en kies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‘Dia herstellen’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grpSp>
          <p:nvGrpSpPr>
            <p:cNvPr id="21" name="ICOON_info">
              <a:extLst>
                <a:ext uri="{FF2B5EF4-FFF2-40B4-BE49-F238E27FC236}">
                  <a16:creationId xmlns:a16="http://schemas.microsoft.com/office/drawing/2014/main" id="{9B80B129-84C7-4F5B-B36D-74C2AE9A7216}"/>
                </a:ext>
              </a:extLst>
            </p:cNvPr>
            <p:cNvGrpSpPr/>
            <p:nvPr userDrawn="1"/>
          </p:nvGrpSpPr>
          <p:grpSpPr>
            <a:xfrm>
              <a:off x="-376736" y="5637326"/>
              <a:ext cx="283685" cy="283685"/>
              <a:chOff x="-510741" y="5913713"/>
              <a:chExt cx="267555" cy="267555"/>
            </a:xfrm>
          </p:grpSpPr>
          <p:sp>
            <p:nvSpPr>
              <p:cNvPr id="75" name="Ovaal 74">
                <a:extLst>
                  <a:ext uri="{FF2B5EF4-FFF2-40B4-BE49-F238E27FC236}">
                    <a16:creationId xmlns:a16="http://schemas.microsoft.com/office/drawing/2014/main" id="{FBC8DB4E-DB38-49D8-A1CA-BC5AE22A7416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6" name="Graphic 163" descr="Informatie">
                <a:extLst>
                  <a:ext uri="{FF2B5EF4-FFF2-40B4-BE49-F238E27FC236}">
                    <a16:creationId xmlns:a16="http://schemas.microsoft.com/office/drawing/2014/main" id="{70FEEDCA-9006-4559-8E92-BB5C9C83DA70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>
                <a:noAutofit/>
              </a:bodyPr>
              <a:lstStyle/>
              <a:p>
                <a:endParaRPr lang="nl-NL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22" name="Ovaal 21">
              <a:extLst>
                <a:ext uri="{FF2B5EF4-FFF2-40B4-BE49-F238E27FC236}">
                  <a16:creationId xmlns:a16="http://schemas.microsoft.com/office/drawing/2014/main" id="{2BCAC678-B0E4-41F9-8416-C13209D5462C}"/>
                </a:ext>
              </a:extLst>
            </p:cNvPr>
            <p:cNvSpPr/>
            <p:nvPr userDrawn="1"/>
          </p:nvSpPr>
          <p:spPr>
            <a:xfrm>
              <a:off x="-3603587" y="414578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23" name="Rechthoek 22">
              <a:extLst>
                <a:ext uri="{FF2B5EF4-FFF2-40B4-BE49-F238E27FC236}">
                  <a16:creationId xmlns:a16="http://schemas.microsoft.com/office/drawing/2014/main" id="{018266AF-498E-450F-8025-D2A4BAC58CF4}"/>
                </a:ext>
              </a:extLst>
            </p:cNvPr>
            <p:cNvSpPr/>
            <p:nvPr userDrawn="1"/>
          </p:nvSpPr>
          <p:spPr>
            <a:xfrm>
              <a:off x="-3319415" y="4145790"/>
              <a:ext cx="2944682" cy="80721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Om de video te schalen of bij te snijden, ga naar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‘Hulpmiddelen voor video’s - Opmaak’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en klik op de knop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‘Bijsnijden’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Schaal met de bolletjes de video en met de hoekjes het videokader.</a:t>
              </a:r>
            </a:p>
          </p:txBody>
        </p:sp>
        <p:grpSp>
          <p:nvGrpSpPr>
            <p:cNvPr id="24" name="Groep 23">
              <a:extLst>
                <a:ext uri="{FF2B5EF4-FFF2-40B4-BE49-F238E27FC236}">
                  <a16:creationId xmlns:a16="http://schemas.microsoft.com/office/drawing/2014/main" id="{7ED6438D-A4D3-4807-A274-389E1DFB0107}"/>
                </a:ext>
              </a:extLst>
            </p:cNvPr>
            <p:cNvGrpSpPr/>
            <p:nvPr userDrawn="1"/>
          </p:nvGrpSpPr>
          <p:grpSpPr>
            <a:xfrm>
              <a:off x="-3408294" y="5055351"/>
              <a:ext cx="622283" cy="612919"/>
              <a:chOff x="12617641" y="3403239"/>
              <a:chExt cx="752963" cy="741634"/>
            </a:xfrm>
          </p:grpSpPr>
          <p:grpSp>
            <p:nvGrpSpPr>
              <p:cNvPr id="59" name="Groep 58">
                <a:extLst>
                  <a:ext uri="{FF2B5EF4-FFF2-40B4-BE49-F238E27FC236}">
                    <a16:creationId xmlns:a16="http://schemas.microsoft.com/office/drawing/2014/main" id="{69D7D66E-D6BA-4C96-BAAF-0C6B686AED8F}"/>
                  </a:ext>
                </a:extLst>
              </p:cNvPr>
              <p:cNvGrpSpPr/>
              <p:nvPr userDrawn="1"/>
            </p:nvGrpSpPr>
            <p:grpSpPr>
              <a:xfrm>
                <a:off x="12771550" y="3403239"/>
                <a:ext cx="467156" cy="448491"/>
                <a:chOff x="12782177" y="3403239"/>
                <a:chExt cx="467156" cy="448491"/>
              </a:xfrm>
            </p:grpSpPr>
            <p:grpSp>
              <p:nvGrpSpPr>
                <p:cNvPr id="62" name="Groep 61">
                  <a:extLst>
                    <a:ext uri="{FF2B5EF4-FFF2-40B4-BE49-F238E27FC236}">
                      <a16:creationId xmlns:a16="http://schemas.microsoft.com/office/drawing/2014/main" id="{5C5728F3-A91E-4539-9FD4-2C0FC8A5B820}"/>
                    </a:ext>
                  </a:extLst>
                </p:cNvPr>
                <p:cNvGrpSpPr/>
                <p:nvPr userDrawn="1"/>
              </p:nvGrpSpPr>
              <p:grpSpPr>
                <a:xfrm>
                  <a:off x="12782177" y="3403239"/>
                  <a:ext cx="412972" cy="396132"/>
                  <a:chOff x="13554906" y="3320109"/>
                  <a:chExt cx="443912" cy="425811"/>
                </a:xfrm>
              </p:grpSpPr>
              <p:grpSp>
                <p:nvGrpSpPr>
                  <p:cNvPr id="69" name="Groep 68">
                    <a:extLst>
                      <a:ext uri="{FF2B5EF4-FFF2-40B4-BE49-F238E27FC236}">
                        <a16:creationId xmlns:a16="http://schemas.microsoft.com/office/drawing/2014/main" id="{697BCFEB-F56D-48F2-B5B1-A876FB58DB48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12" cy="425811"/>
                    <a:chOff x="12909684" y="1276143"/>
                    <a:chExt cx="443912" cy="425811"/>
                  </a:xfrm>
                </p:grpSpPr>
                <p:sp>
                  <p:nvSpPr>
                    <p:cNvPr id="72" name="Rechthoek 71">
                      <a:extLst>
                        <a:ext uri="{FF2B5EF4-FFF2-40B4-BE49-F238E27FC236}">
                          <a16:creationId xmlns:a16="http://schemas.microsoft.com/office/drawing/2014/main" id="{F3FBEFB5-C193-4217-908D-562CD41463A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443912" cy="425811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73" name="Rechthoek 72">
                      <a:extLst>
                        <a:ext uri="{FF2B5EF4-FFF2-40B4-BE49-F238E27FC236}">
                          <a16:creationId xmlns:a16="http://schemas.microsoft.com/office/drawing/2014/main" id="{129D9CF3-9EAB-43B2-981D-715074DE85E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74" name="Ovaal 73">
                      <a:extLst>
                        <a:ext uri="{FF2B5EF4-FFF2-40B4-BE49-F238E27FC236}">
                          <a16:creationId xmlns:a16="http://schemas.microsoft.com/office/drawing/2014/main" id="{3F99195A-E2A8-445E-B730-8B1471D5BD0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</p:grpSp>
              <p:pic>
                <p:nvPicPr>
                  <p:cNvPr id="70" name="Afbeelding 69">
                    <a:extLst>
                      <a:ext uri="{FF2B5EF4-FFF2-40B4-BE49-F238E27FC236}">
                        <a16:creationId xmlns:a16="http://schemas.microsoft.com/office/drawing/2014/main" id="{0F1C5461-3734-44B5-ABDB-8799D1347B43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2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71" name="Afbeelding 70">
                    <a:extLst>
                      <a:ext uri="{FF2B5EF4-FFF2-40B4-BE49-F238E27FC236}">
                        <a16:creationId xmlns:a16="http://schemas.microsoft.com/office/drawing/2014/main" id="{FE9F9682-CDA0-4D63-8BA4-1FDE3E16BB56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9" y="3453788"/>
                    <a:ext cx="173367" cy="111424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63" name="Groep 62">
                  <a:extLst>
                    <a:ext uri="{FF2B5EF4-FFF2-40B4-BE49-F238E27FC236}">
                      <a16:creationId xmlns:a16="http://schemas.microsoft.com/office/drawing/2014/main" id="{6072BE66-B052-4217-9505-01B8B8AB6A55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67" name="Rechthoek 66">
                    <a:extLst>
                      <a:ext uri="{FF2B5EF4-FFF2-40B4-BE49-F238E27FC236}">
                        <a16:creationId xmlns:a16="http://schemas.microsoft.com/office/drawing/2014/main" id="{19A62E70-5A16-4418-9E2D-0E9DFAFFD56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68" name="Rechthoek 67">
                    <a:extLst>
                      <a:ext uri="{FF2B5EF4-FFF2-40B4-BE49-F238E27FC236}">
                        <a16:creationId xmlns:a16="http://schemas.microsoft.com/office/drawing/2014/main" id="{5B618B34-EABF-430F-89EA-7BA5F34F3613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grpSp>
              <p:nvGrpSpPr>
                <p:cNvPr id="64" name="Groep 63">
                  <a:extLst>
                    <a:ext uri="{FF2B5EF4-FFF2-40B4-BE49-F238E27FC236}">
                      <a16:creationId xmlns:a16="http://schemas.microsoft.com/office/drawing/2014/main" id="{E93C7859-0379-483B-97D6-16FAEC33C7AA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65" name="Rechthoek 64">
                    <a:extLst>
                      <a:ext uri="{FF2B5EF4-FFF2-40B4-BE49-F238E27FC236}">
                        <a16:creationId xmlns:a16="http://schemas.microsoft.com/office/drawing/2014/main" id="{B2E9A315-3B3D-4744-82DE-AA3C9226305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66" name="Rechthoek 65">
                    <a:extLst>
                      <a:ext uri="{FF2B5EF4-FFF2-40B4-BE49-F238E27FC236}">
                        <a16:creationId xmlns:a16="http://schemas.microsoft.com/office/drawing/2014/main" id="{D74CFCAF-EC63-4D1A-AFAA-A51BF5556FCE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</p:grpSp>
          <p:sp>
            <p:nvSpPr>
              <p:cNvPr id="60" name="Rechthoek 59">
                <a:extLst>
                  <a:ext uri="{FF2B5EF4-FFF2-40B4-BE49-F238E27FC236}">
                    <a16:creationId xmlns:a16="http://schemas.microsoft.com/office/drawing/2014/main" id="{63F84454-7E32-4AD5-9702-ABF19EB892A5}"/>
                  </a:ext>
                </a:extLst>
              </p:cNvPr>
              <p:cNvSpPr/>
              <p:nvPr userDrawn="1"/>
            </p:nvSpPr>
            <p:spPr>
              <a:xfrm>
                <a:off x="12617641" y="3889890"/>
                <a:ext cx="752963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Bijsnijden</a:t>
                </a:r>
              </a:p>
            </p:txBody>
          </p:sp>
          <p:sp>
            <p:nvSpPr>
              <p:cNvPr id="61" name="Gelijkbenige driehoek 60">
                <a:extLst>
                  <a:ext uri="{FF2B5EF4-FFF2-40B4-BE49-F238E27FC236}">
                    <a16:creationId xmlns:a16="http://schemas.microsoft.com/office/drawing/2014/main" id="{42566378-DC6A-4A3B-A080-F479D8437414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81818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25" name="Rechthoek 24">
              <a:extLst>
                <a:ext uri="{FF2B5EF4-FFF2-40B4-BE49-F238E27FC236}">
                  <a16:creationId xmlns:a16="http://schemas.microsoft.com/office/drawing/2014/main" id="{CD0EEE58-21B2-4EB5-B349-2E0FAB777EDC}"/>
                </a:ext>
              </a:extLst>
            </p:cNvPr>
            <p:cNvSpPr/>
            <p:nvPr userDrawn="1"/>
          </p:nvSpPr>
          <p:spPr>
            <a:xfrm>
              <a:off x="-3316836" y="3119689"/>
              <a:ext cx="1239216" cy="719917"/>
            </a:xfrm>
            <a:prstGeom prst="rect">
              <a:avLst/>
            </a:prstGeom>
            <a:pattFill prst="wdUpDiag">
              <a:fgClr>
                <a:srgbClr val="E0E0E0"/>
              </a:fgClr>
              <a:bgClr>
                <a:srgbClr val="ECECEC"/>
              </a:bgClr>
            </a:pattFill>
            <a:ln w="12700">
              <a:solidFill>
                <a:srgbClr val="D3D3D3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1000" b="0" i="1" noProof="0" dirty="0">
                <a:solidFill>
                  <a:srgbClr val="211F26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27" name="Groep 26">
              <a:extLst>
                <a:ext uri="{FF2B5EF4-FFF2-40B4-BE49-F238E27FC236}">
                  <a16:creationId xmlns:a16="http://schemas.microsoft.com/office/drawing/2014/main" id="{14BEF2C8-600D-4619-9427-572F3099EAAF}"/>
                </a:ext>
              </a:extLst>
            </p:cNvPr>
            <p:cNvGrpSpPr/>
            <p:nvPr userDrawn="1"/>
          </p:nvGrpSpPr>
          <p:grpSpPr>
            <a:xfrm>
              <a:off x="-2485819" y="3399207"/>
              <a:ext cx="1222990" cy="563933"/>
              <a:chOff x="-2485819" y="3399207"/>
              <a:chExt cx="1222990" cy="563933"/>
            </a:xfrm>
          </p:grpSpPr>
          <p:sp>
            <p:nvSpPr>
              <p:cNvPr id="38" name="Rechthoek 37">
                <a:extLst>
                  <a:ext uri="{FF2B5EF4-FFF2-40B4-BE49-F238E27FC236}">
                    <a16:creationId xmlns:a16="http://schemas.microsoft.com/office/drawing/2014/main" id="{45018023-C5FA-44C8-A4D8-C80902EE9AAD}"/>
                  </a:ext>
                </a:extLst>
              </p:cNvPr>
              <p:cNvSpPr/>
              <p:nvPr userDrawn="1"/>
            </p:nvSpPr>
            <p:spPr>
              <a:xfrm>
                <a:off x="-2485819" y="3399207"/>
                <a:ext cx="1176476" cy="504851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9" name="Rechthoek 38">
                <a:extLst>
                  <a:ext uri="{FF2B5EF4-FFF2-40B4-BE49-F238E27FC236}">
                    <a16:creationId xmlns:a16="http://schemas.microsoft.com/office/drawing/2014/main" id="{66187B3C-98AB-4132-9FB6-748AA22C476A}"/>
                  </a:ext>
                </a:extLst>
              </p:cNvPr>
              <p:cNvSpPr/>
              <p:nvPr userDrawn="1"/>
            </p:nvSpPr>
            <p:spPr>
              <a:xfrm>
                <a:off x="-2479584" y="3652838"/>
                <a:ext cx="1164007" cy="246701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40" name="Groep 39">
                <a:extLst>
                  <a:ext uri="{FF2B5EF4-FFF2-40B4-BE49-F238E27FC236}">
                    <a16:creationId xmlns:a16="http://schemas.microsoft.com/office/drawing/2014/main" id="{087E679C-A4D2-4DB3-B379-429ACE649406}"/>
                  </a:ext>
                </a:extLst>
              </p:cNvPr>
              <p:cNvGrpSpPr/>
              <p:nvPr userDrawn="1"/>
            </p:nvGrpSpPr>
            <p:grpSpPr>
              <a:xfrm>
                <a:off x="-2403869" y="3460544"/>
                <a:ext cx="155951" cy="131922"/>
                <a:chOff x="12968836" y="3354170"/>
                <a:chExt cx="404806" cy="342433"/>
              </a:xfrm>
            </p:grpSpPr>
            <p:sp>
              <p:nvSpPr>
                <p:cNvPr id="53" name="Rechthoek: afgeronde hoeken 52">
                  <a:extLst>
                    <a:ext uri="{FF2B5EF4-FFF2-40B4-BE49-F238E27FC236}">
                      <a16:creationId xmlns:a16="http://schemas.microsoft.com/office/drawing/2014/main" id="{FBC871C4-89A2-4157-B8CB-4BA6BD3D2684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4" name="Rechthoek 53">
                  <a:extLst>
                    <a:ext uri="{FF2B5EF4-FFF2-40B4-BE49-F238E27FC236}">
                      <a16:creationId xmlns:a16="http://schemas.microsoft.com/office/drawing/2014/main" id="{011CC647-2EA6-4311-B146-886553FB35A6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5" name="Rechthoek 54">
                  <a:extLst>
                    <a:ext uri="{FF2B5EF4-FFF2-40B4-BE49-F238E27FC236}">
                      <a16:creationId xmlns:a16="http://schemas.microsoft.com/office/drawing/2014/main" id="{34818144-5AC4-471E-91BB-4EC2A03AB222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6" name="Rechthoek 55">
                  <a:extLst>
                    <a:ext uri="{FF2B5EF4-FFF2-40B4-BE49-F238E27FC236}">
                      <a16:creationId xmlns:a16="http://schemas.microsoft.com/office/drawing/2014/main" id="{00664FDF-0B61-478E-BD22-D7FAC450A49E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7" name="Rechthoek 56">
                  <a:extLst>
                    <a:ext uri="{FF2B5EF4-FFF2-40B4-BE49-F238E27FC236}">
                      <a16:creationId xmlns:a16="http://schemas.microsoft.com/office/drawing/2014/main" id="{25E2A312-CCB1-4A3A-A841-6282B63CFDA7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8" name="Rechthoek 57">
                  <a:extLst>
                    <a:ext uri="{FF2B5EF4-FFF2-40B4-BE49-F238E27FC236}">
                      <a16:creationId xmlns:a16="http://schemas.microsoft.com/office/drawing/2014/main" id="{30A5CBFF-8C80-48A7-ACE3-29BFB808AE9D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41" name="Groep 40">
                <a:extLst>
                  <a:ext uri="{FF2B5EF4-FFF2-40B4-BE49-F238E27FC236}">
                    <a16:creationId xmlns:a16="http://schemas.microsoft.com/office/drawing/2014/main" id="{1B90B0A2-1BA6-4BB8-8B26-2F18A7582F3D}"/>
                  </a:ext>
                </a:extLst>
              </p:cNvPr>
              <p:cNvGrpSpPr/>
              <p:nvPr userDrawn="1"/>
            </p:nvGrpSpPr>
            <p:grpSpPr>
              <a:xfrm>
                <a:off x="-2423424" y="3690208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45" name="Groep 44">
                  <a:extLst>
                    <a:ext uri="{FF2B5EF4-FFF2-40B4-BE49-F238E27FC236}">
                      <a16:creationId xmlns:a16="http://schemas.microsoft.com/office/drawing/2014/main" id="{FB6B18FE-A18A-45DB-A4EA-C6936324E7E0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47" name="Rechthoek: afgeronde hoeken 46">
                    <a:extLst>
                      <a:ext uri="{FF2B5EF4-FFF2-40B4-BE49-F238E27FC236}">
                        <a16:creationId xmlns:a16="http://schemas.microsoft.com/office/drawing/2014/main" id="{34DA5A5F-0AE5-4F68-A456-B94E3BB7AEB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48" name="Rechthoek 47">
                    <a:extLst>
                      <a:ext uri="{FF2B5EF4-FFF2-40B4-BE49-F238E27FC236}">
                        <a16:creationId xmlns:a16="http://schemas.microsoft.com/office/drawing/2014/main" id="{0289A95B-73D9-4492-B79E-FFDB433F5F9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49" name="Rechthoek 48">
                    <a:extLst>
                      <a:ext uri="{FF2B5EF4-FFF2-40B4-BE49-F238E27FC236}">
                        <a16:creationId xmlns:a16="http://schemas.microsoft.com/office/drawing/2014/main" id="{435DB490-E535-4662-A142-2225F74EEEC0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50" name="Rechthoek 49">
                    <a:extLst>
                      <a:ext uri="{FF2B5EF4-FFF2-40B4-BE49-F238E27FC236}">
                        <a16:creationId xmlns:a16="http://schemas.microsoft.com/office/drawing/2014/main" id="{06AEDBBB-FA8B-4A98-8938-10DA40F2AD1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51" name="Rechthoek 50">
                    <a:extLst>
                      <a:ext uri="{FF2B5EF4-FFF2-40B4-BE49-F238E27FC236}">
                        <a16:creationId xmlns:a16="http://schemas.microsoft.com/office/drawing/2014/main" id="{D803940E-C891-4539-B747-05A0A50B812B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52" name="Rechthoek 51">
                    <a:extLst>
                      <a:ext uri="{FF2B5EF4-FFF2-40B4-BE49-F238E27FC236}">
                        <a16:creationId xmlns:a16="http://schemas.microsoft.com/office/drawing/2014/main" id="{AFA8DF50-2048-45C5-8D58-7E48630ADB8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sp>
              <p:nvSpPr>
                <p:cNvPr id="46" name="Boog 45">
                  <a:extLst>
                    <a:ext uri="{FF2B5EF4-FFF2-40B4-BE49-F238E27FC236}">
                      <a16:creationId xmlns:a16="http://schemas.microsoft.com/office/drawing/2014/main" id="{3E657A60-421D-47E2-8015-F9A3EEF1C231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>
                  <a:noAutofit/>
                </a:bodyPr>
                <a:lstStyle/>
                <a:p>
                  <a:pPr algn="ctr"/>
                  <a:endParaRPr lang="nl-NL" sz="24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42" name="Tekstvak 41">
                <a:extLst>
                  <a:ext uri="{FF2B5EF4-FFF2-40B4-BE49-F238E27FC236}">
                    <a16:creationId xmlns:a16="http://schemas.microsoft.com/office/drawing/2014/main" id="{827A0737-87BB-4C74-A70F-591F2295F442}"/>
                  </a:ext>
                </a:extLst>
              </p:cNvPr>
              <p:cNvSpPr txBox="1"/>
              <p:nvPr userDrawn="1"/>
            </p:nvSpPr>
            <p:spPr>
              <a:xfrm>
                <a:off x="-2245455" y="3460544"/>
                <a:ext cx="896116" cy="134709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Indeling</a:t>
                </a:r>
              </a:p>
            </p:txBody>
          </p:sp>
          <p:sp>
            <p:nvSpPr>
              <p:cNvPr id="43" name="Tekstvak 42">
                <a:extLst>
                  <a:ext uri="{FF2B5EF4-FFF2-40B4-BE49-F238E27FC236}">
                    <a16:creationId xmlns:a16="http://schemas.microsoft.com/office/drawing/2014/main" id="{3025F734-597B-421D-9038-3349DB83D17A}"/>
                  </a:ext>
                </a:extLst>
              </p:cNvPr>
              <p:cNvSpPr txBox="1"/>
              <p:nvPr userDrawn="1"/>
            </p:nvSpPr>
            <p:spPr>
              <a:xfrm>
                <a:off x="-2258884" y="3712980"/>
                <a:ext cx="909545" cy="126416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Dia Herstellen</a:t>
                </a:r>
              </a:p>
            </p:txBody>
          </p:sp>
          <p:sp>
            <p:nvSpPr>
              <p:cNvPr id="44" name="Vrije vorm: vorm 43">
                <a:extLst>
                  <a:ext uri="{FF2B5EF4-FFF2-40B4-BE49-F238E27FC236}">
                    <a16:creationId xmlns:a16="http://schemas.microsoft.com/office/drawing/2014/main" id="{75FBC0C0-E0B2-4A8E-9B4F-F1D6A237185D}"/>
                  </a:ext>
                </a:extLst>
              </p:cNvPr>
              <p:cNvSpPr/>
              <p:nvPr userDrawn="1"/>
            </p:nvSpPr>
            <p:spPr>
              <a:xfrm>
                <a:off x="-1360391" y="3783140"/>
                <a:ext cx="97562" cy="180000"/>
              </a:xfrm>
              <a:custGeom>
                <a:avLst/>
                <a:gdLst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41194 w 880280"/>
                  <a:gd name="connsiteY2" fmla="*/ 96899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27546 w 880280"/>
                  <a:gd name="connsiteY2" fmla="*/ 975815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00250 w 880280"/>
                  <a:gd name="connsiteY2" fmla="*/ 100311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11791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498144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0280" h="1624084">
                    <a:moveTo>
                      <a:pt x="0" y="0"/>
                    </a:moveTo>
                    <a:lnTo>
                      <a:pt x="0" y="1262418"/>
                    </a:lnTo>
                    <a:lnTo>
                      <a:pt x="313898" y="996287"/>
                    </a:lnTo>
                    <a:lnTo>
                      <a:pt x="620973" y="1624084"/>
                    </a:lnTo>
                    <a:lnTo>
                      <a:pt x="839337" y="1480782"/>
                    </a:lnTo>
                    <a:lnTo>
                      <a:pt x="498144" y="900753"/>
                    </a:lnTo>
                    <a:lnTo>
                      <a:pt x="880280" y="8939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28" name="Groep 27">
              <a:extLst>
                <a:ext uri="{FF2B5EF4-FFF2-40B4-BE49-F238E27FC236}">
                  <a16:creationId xmlns:a16="http://schemas.microsoft.com/office/drawing/2014/main" id="{F0373943-20CB-4FCC-B9AB-B65BAD8DD471}"/>
                </a:ext>
              </a:extLst>
            </p:cNvPr>
            <p:cNvGrpSpPr/>
            <p:nvPr userDrawn="1"/>
          </p:nvGrpSpPr>
          <p:grpSpPr>
            <a:xfrm>
              <a:off x="-3310781" y="1231352"/>
              <a:ext cx="311450" cy="313414"/>
              <a:chOff x="-3310781" y="1231352"/>
              <a:chExt cx="311450" cy="313414"/>
            </a:xfrm>
          </p:grpSpPr>
          <p:sp>
            <p:nvSpPr>
              <p:cNvPr id="35" name="Rechthoek 34">
                <a:extLst>
                  <a:ext uri="{FF2B5EF4-FFF2-40B4-BE49-F238E27FC236}">
                    <a16:creationId xmlns:a16="http://schemas.microsoft.com/office/drawing/2014/main" id="{A0F65B66-DFD9-47DC-8DB0-FCF12586E14A}"/>
                  </a:ext>
                </a:extLst>
              </p:cNvPr>
              <p:cNvSpPr/>
              <p:nvPr userDrawn="1"/>
            </p:nvSpPr>
            <p:spPr>
              <a:xfrm>
                <a:off x="-3310781" y="1231352"/>
                <a:ext cx="308978" cy="308977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6C6C6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6" name="Vrije vorm 112">
                <a:extLst>
                  <a:ext uri="{FF2B5EF4-FFF2-40B4-BE49-F238E27FC236}">
                    <a16:creationId xmlns:a16="http://schemas.microsoft.com/office/drawing/2014/main" id="{11F56CBF-B62A-42FE-8923-3689179D2B52}"/>
                  </a:ext>
                </a:extLst>
              </p:cNvPr>
              <p:cNvSpPr/>
              <p:nvPr userDrawn="1"/>
            </p:nvSpPr>
            <p:spPr>
              <a:xfrm>
                <a:off x="-3308309" y="1231352"/>
                <a:ext cx="308978" cy="46965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7" name="Vrije vorm 113">
                <a:extLst>
                  <a:ext uri="{FF2B5EF4-FFF2-40B4-BE49-F238E27FC236}">
                    <a16:creationId xmlns:a16="http://schemas.microsoft.com/office/drawing/2014/main" id="{8CD0AA8B-2C29-4136-BEC6-05B4825D1E59}"/>
                  </a:ext>
                </a:extLst>
              </p:cNvPr>
              <p:cNvSpPr/>
              <p:nvPr userDrawn="1"/>
            </p:nvSpPr>
            <p:spPr>
              <a:xfrm>
                <a:off x="-3309640" y="1497801"/>
                <a:ext cx="308978" cy="46965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29" name="Groep 28">
              <a:extLst>
                <a:ext uri="{FF2B5EF4-FFF2-40B4-BE49-F238E27FC236}">
                  <a16:creationId xmlns:a16="http://schemas.microsoft.com/office/drawing/2014/main" id="{87B406F1-35C3-41CD-9FF2-8F0A73496CDD}"/>
                </a:ext>
              </a:extLst>
            </p:cNvPr>
            <p:cNvGrpSpPr/>
            <p:nvPr userDrawn="1"/>
          </p:nvGrpSpPr>
          <p:grpSpPr>
            <a:xfrm>
              <a:off x="-938434" y="5913341"/>
              <a:ext cx="627798" cy="576693"/>
              <a:chOff x="-938434" y="4570310"/>
              <a:chExt cx="627798" cy="576693"/>
            </a:xfrm>
          </p:grpSpPr>
          <p:grpSp>
            <p:nvGrpSpPr>
              <p:cNvPr id="30" name="Inspireren">
                <a:extLst>
                  <a:ext uri="{FF2B5EF4-FFF2-40B4-BE49-F238E27FC236}">
                    <a16:creationId xmlns:a16="http://schemas.microsoft.com/office/drawing/2014/main" id="{B4C405D5-0445-4F35-BFE2-AAA3C93E8DCA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-716116" y="4570310"/>
                <a:ext cx="169778" cy="242385"/>
                <a:chOff x="4768" y="2783"/>
                <a:chExt cx="788" cy="1125"/>
              </a:xfrm>
              <a:gradFill>
                <a:gsLst>
                  <a:gs pos="0">
                    <a:srgbClr val="9D9FA1"/>
                  </a:gs>
                  <a:gs pos="70000">
                    <a:srgbClr val="211F26"/>
                  </a:gs>
                </a:gsLst>
                <a:lin ang="2700000" scaled="0"/>
              </a:gradFill>
            </p:grpSpPr>
            <p:sp>
              <p:nvSpPr>
                <p:cNvPr id="32" name="Freeform 12">
                  <a:extLst>
                    <a:ext uri="{FF2B5EF4-FFF2-40B4-BE49-F238E27FC236}">
                      <a16:creationId xmlns:a16="http://schemas.microsoft.com/office/drawing/2014/main" id="{394C3AA6-88DF-4C79-B211-A1EBFC5656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1" y="3186"/>
                  <a:ext cx="319" cy="288"/>
                </a:xfrm>
                <a:custGeom>
                  <a:avLst/>
                  <a:gdLst>
                    <a:gd name="T0" fmla="*/ 220 w 319"/>
                    <a:gd name="T1" fmla="*/ 288 h 288"/>
                    <a:gd name="T2" fmla="*/ 107 w 319"/>
                    <a:gd name="T3" fmla="*/ 288 h 288"/>
                    <a:gd name="T4" fmla="*/ 0 w 319"/>
                    <a:gd name="T5" fmla="*/ 0 h 288"/>
                    <a:gd name="T6" fmla="*/ 319 w 319"/>
                    <a:gd name="T7" fmla="*/ 0 h 288"/>
                    <a:gd name="T8" fmla="*/ 220 w 319"/>
                    <a:gd name="T9" fmla="*/ 28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9" h="288">
                      <a:moveTo>
                        <a:pt x="220" y="288"/>
                      </a:moveTo>
                      <a:lnTo>
                        <a:pt x="107" y="288"/>
                      </a:lnTo>
                      <a:lnTo>
                        <a:pt x="0" y="0"/>
                      </a:lnTo>
                      <a:lnTo>
                        <a:pt x="319" y="0"/>
                      </a:lnTo>
                      <a:lnTo>
                        <a:pt x="220" y="288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33" name="Freeform 13">
                  <a:extLst>
                    <a:ext uri="{FF2B5EF4-FFF2-40B4-BE49-F238E27FC236}">
                      <a16:creationId xmlns:a16="http://schemas.microsoft.com/office/drawing/2014/main" id="{FA4C383A-7346-4D11-A106-3127346338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2" y="3796"/>
                  <a:ext cx="282" cy="112"/>
                </a:xfrm>
                <a:custGeom>
                  <a:avLst/>
                  <a:gdLst>
                    <a:gd name="T0" fmla="*/ 229 w 251"/>
                    <a:gd name="T1" fmla="*/ 70 h 100"/>
                    <a:gd name="T2" fmla="*/ 229 w 251"/>
                    <a:gd name="T3" fmla="*/ 69 h 100"/>
                    <a:gd name="T4" fmla="*/ 251 w 251"/>
                    <a:gd name="T5" fmla="*/ 0 h 100"/>
                    <a:gd name="T6" fmla="*/ 0 w 251"/>
                    <a:gd name="T7" fmla="*/ 0 h 100"/>
                    <a:gd name="T8" fmla="*/ 22 w 251"/>
                    <a:gd name="T9" fmla="*/ 69 h 100"/>
                    <a:gd name="T10" fmla="*/ 63 w 251"/>
                    <a:gd name="T11" fmla="*/ 100 h 100"/>
                    <a:gd name="T12" fmla="*/ 188 w 251"/>
                    <a:gd name="T13" fmla="*/ 100 h 100"/>
                    <a:gd name="T14" fmla="*/ 229 w 251"/>
                    <a:gd name="T15" fmla="*/ 71 h 100"/>
                    <a:gd name="T16" fmla="*/ 229 w 251"/>
                    <a:gd name="T17" fmla="*/ 71 h 100"/>
                    <a:gd name="T18" fmla="*/ 229 w 251"/>
                    <a:gd name="T19" fmla="*/ 7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1" h="100">
                      <a:moveTo>
                        <a:pt x="229" y="70"/>
                      </a:moveTo>
                      <a:cubicBezTo>
                        <a:pt x="229" y="70"/>
                        <a:pt x="229" y="69"/>
                        <a:pt x="229" y="69"/>
                      </a:cubicBezTo>
                      <a:cubicBezTo>
                        <a:pt x="251" y="0"/>
                        <a:pt x="251" y="0"/>
                        <a:pt x="25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7" y="87"/>
                        <a:pt x="44" y="100"/>
                        <a:pt x="63" y="100"/>
                      </a:cubicBezTo>
                      <a:cubicBezTo>
                        <a:pt x="188" y="100"/>
                        <a:pt x="188" y="100"/>
                        <a:pt x="188" y="100"/>
                      </a:cubicBezTo>
                      <a:cubicBezTo>
                        <a:pt x="207" y="100"/>
                        <a:pt x="223" y="88"/>
                        <a:pt x="229" y="71"/>
                      </a:cubicBezTo>
                      <a:cubicBezTo>
                        <a:pt x="229" y="71"/>
                        <a:pt x="229" y="71"/>
                        <a:pt x="229" y="71"/>
                      </a:cubicBezTo>
                      <a:lnTo>
                        <a:pt x="229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34" name="Freeform 14">
                  <a:extLst>
                    <a:ext uri="{FF2B5EF4-FFF2-40B4-BE49-F238E27FC236}">
                      <a16:creationId xmlns:a16="http://schemas.microsoft.com/office/drawing/2014/main" id="{11560702-177C-4189-9103-04BA42591D3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68" y="2783"/>
                  <a:ext cx="788" cy="966"/>
                </a:xfrm>
                <a:custGeom>
                  <a:avLst/>
                  <a:gdLst>
                    <a:gd name="T0" fmla="*/ 351 w 702"/>
                    <a:gd name="T1" fmla="*/ 0 h 860"/>
                    <a:gd name="T2" fmla="*/ 0 w 702"/>
                    <a:gd name="T3" fmla="*/ 351 h 860"/>
                    <a:gd name="T4" fmla="*/ 134 w 702"/>
                    <a:gd name="T5" fmla="*/ 627 h 860"/>
                    <a:gd name="T6" fmla="*/ 165 w 702"/>
                    <a:gd name="T7" fmla="*/ 718 h 860"/>
                    <a:gd name="T8" fmla="*/ 266 w 702"/>
                    <a:gd name="T9" fmla="*/ 718 h 860"/>
                    <a:gd name="T10" fmla="*/ 266 w 702"/>
                    <a:gd name="T11" fmla="*/ 718 h 860"/>
                    <a:gd name="T12" fmla="*/ 434 w 702"/>
                    <a:gd name="T13" fmla="*/ 718 h 860"/>
                    <a:gd name="T14" fmla="*/ 419 w 702"/>
                    <a:gd name="T15" fmla="*/ 760 h 860"/>
                    <a:gd name="T16" fmla="*/ 284 w 702"/>
                    <a:gd name="T17" fmla="*/ 760 h 860"/>
                    <a:gd name="T18" fmla="*/ 284 w 702"/>
                    <a:gd name="T19" fmla="*/ 760 h 860"/>
                    <a:gd name="T20" fmla="*/ 179 w 702"/>
                    <a:gd name="T21" fmla="*/ 760 h 860"/>
                    <a:gd name="T22" fmla="*/ 212 w 702"/>
                    <a:gd name="T23" fmla="*/ 860 h 860"/>
                    <a:gd name="T24" fmla="*/ 212 w 702"/>
                    <a:gd name="T25" fmla="*/ 860 h 860"/>
                    <a:gd name="T26" fmla="*/ 216 w 702"/>
                    <a:gd name="T27" fmla="*/ 860 h 860"/>
                    <a:gd name="T28" fmla="*/ 488 w 702"/>
                    <a:gd name="T29" fmla="*/ 860 h 860"/>
                    <a:gd name="T30" fmla="*/ 491 w 702"/>
                    <a:gd name="T31" fmla="*/ 860 h 860"/>
                    <a:gd name="T32" fmla="*/ 570 w 702"/>
                    <a:gd name="T33" fmla="*/ 625 h 860"/>
                    <a:gd name="T34" fmla="*/ 702 w 702"/>
                    <a:gd name="T35" fmla="*/ 351 h 860"/>
                    <a:gd name="T36" fmla="*/ 351 w 702"/>
                    <a:gd name="T37" fmla="*/ 0 h 860"/>
                    <a:gd name="T38" fmla="*/ 587 w 702"/>
                    <a:gd name="T39" fmla="*/ 438 h 860"/>
                    <a:gd name="T40" fmla="*/ 485 w 702"/>
                    <a:gd name="T41" fmla="*/ 563 h 860"/>
                    <a:gd name="T42" fmla="*/ 454 w 702"/>
                    <a:gd name="T43" fmla="*/ 658 h 860"/>
                    <a:gd name="T44" fmla="*/ 250 w 702"/>
                    <a:gd name="T45" fmla="*/ 658 h 860"/>
                    <a:gd name="T46" fmla="*/ 219 w 702"/>
                    <a:gd name="T47" fmla="*/ 565 h 860"/>
                    <a:gd name="T48" fmla="*/ 115 w 702"/>
                    <a:gd name="T49" fmla="*/ 439 h 860"/>
                    <a:gd name="T50" fmla="*/ 99 w 702"/>
                    <a:gd name="T51" fmla="*/ 351 h 860"/>
                    <a:gd name="T52" fmla="*/ 351 w 702"/>
                    <a:gd name="T53" fmla="*/ 99 h 860"/>
                    <a:gd name="T54" fmla="*/ 603 w 702"/>
                    <a:gd name="T55" fmla="*/ 351 h 860"/>
                    <a:gd name="T56" fmla="*/ 587 w 702"/>
                    <a:gd name="T57" fmla="*/ 438 h 8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702" h="860">
                      <a:moveTo>
                        <a:pt x="351" y="0"/>
                      </a:moveTo>
                      <a:cubicBezTo>
                        <a:pt x="157" y="0"/>
                        <a:pt x="0" y="157"/>
                        <a:pt x="0" y="351"/>
                      </a:cubicBezTo>
                      <a:cubicBezTo>
                        <a:pt x="0" y="463"/>
                        <a:pt x="52" y="562"/>
                        <a:pt x="134" y="627"/>
                      </a:cubicBezTo>
                      <a:cubicBezTo>
                        <a:pt x="165" y="718"/>
                        <a:pt x="165" y="718"/>
                        <a:pt x="165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434" y="718"/>
                        <a:pt x="434" y="718"/>
                        <a:pt x="434" y="718"/>
                      </a:cubicBezTo>
                      <a:cubicBezTo>
                        <a:pt x="419" y="760"/>
                        <a:pt x="419" y="760"/>
                        <a:pt x="419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179" y="760"/>
                        <a:pt x="179" y="760"/>
                        <a:pt x="179" y="7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6" y="860"/>
                        <a:pt x="216" y="860"/>
                        <a:pt x="216" y="860"/>
                      </a:cubicBezTo>
                      <a:cubicBezTo>
                        <a:pt x="488" y="860"/>
                        <a:pt x="488" y="860"/>
                        <a:pt x="488" y="860"/>
                      </a:cubicBezTo>
                      <a:cubicBezTo>
                        <a:pt x="491" y="860"/>
                        <a:pt x="491" y="860"/>
                        <a:pt x="491" y="860"/>
                      </a:cubicBezTo>
                      <a:cubicBezTo>
                        <a:pt x="570" y="625"/>
                        <a:pt x="570" y="625"/>
                        <a:pt x="570" y="625"/>
                      </a:cubicBezTo>
                      <a:cubicBezTo>
                        <a:pt x="651" y="560"/>
                        <a:pt x="702" y="461"/>
                        <a:pt x="702" y="351"/>
                      </a:cubicBezTo>
                      <a:cubicBezTo>
                        <a:pt x="702" y="157"/>
                        <a:pt x="545" y="0"/>
                        <a:pt x="351" y="0"/>
                      </a:cubicBezTo>
                      <a:close/>
                      <a:moveTo>
                        <a:pt x="587" y="438"/>
                      </a:moveTo>
                      <a:cubicBezTo>
                        <a:pt x="568" y="490"/>
                        <a:pt x="531" y="534"/>
                        <a:pt x="485" y="563"/>
                      </a:cubicBezTo>
                      <a:cubicBezTo>
                        <a:pt x="454" y="658"/>
                        <a:pt x="454" y="658"/>
                        <a:pt x="454" y="658"/>
                      </a:cubicBezTo>
                      <a:cubicBezTo>
                        <a:pt x="250" y="658"/>
                        <a:pt x="250" y="658"/>
                        <a:pt x="250" y="658"/>
                      </a:cubicBezTo>
                      <a:cubicBezTo>
                        <a:pt x="219" y="565"/>
                        <a:pt x="219" y="565"/>
                        <a:pt x="219" y="565"/>
                      </a:cubicBezTo>
                      <a:cubicBezTo>
                        <a:pt x="172" y="536"/>
                        <a:pt x="135" y="491"/>
                        <a:pt x="115" y="439"/>
                      </a:cubicBezTo>
                      <a:cubicBezTo>
                        <a:pt x="105" y="411"/>
                        <a:pt x="99" y="382"/>
                        <a:pt x="99" y="351"/>
                      </a:cubicBezTo>
                      <a:cubicBezTo>
                        <a:pt x="99" y="212"/>
                        <a:pt x="212" y="99"/>
                        <a:pt x="351" y="99"/>
                      </a:cubicBezTo>
                      <a:cubicBezTo>
                        <a:pt x="490" y="99"/>
                        <a:pt x="603" y="212"/>
                        <a:pt x="603" y="351"/>
                      </a:cubicBezTo>
                      <a:cubicBezTo>
                        <a:pt x="603" y="381"/>
                        <a:pt x="597" y="411"/>
                        <a:pt x="587" y="4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</p:grpSp>
          <p:sp>
            <p:nvSpPr>
              <p:cNvPr id="31" name="Tekstvak 30">
                <a:extLst>
                  <a:ext uri="{FF2B5EF4-FFF2-40B4-BE49-F238E27FC236}">
                    <a16:creationId xmlns:a16="http://schemas.microsoft.com/office/drawing/2014/main" id="{49B865EA-9E74-4352-B4B0-404C4249025B}"/>
                  </a:ext>
                </a:extLst>
              </p:cNvPr>
              <p:cNvSpPr txBox="1"/>
              <p:nvPr userDrawn="1"/>
            </p:nvSpPr>
            <p:spPr>
              <a:xfrm>
                <a:off x="-938434" y="4824764"/>
                <a:ext cx="627798" cy="322239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Support &amp;</a:t>
                </a:r>
                <a:b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Inspiratie</a:t>
                </a:r>
              </a:p>
            </p:txBody>
          </p:sp>
        </p:grpSp>
      </p:grp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 dirty="0"/>
              <a:t>Erasmus University Rotterdam </a:t>
            </a:r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Tablet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EDCC700A-BACD-414F-9754-439F2A7B700E}" type="datetime1">
              <a:rPr lang="nl-NL" smtClean="0"/>
              <a:t>27-1-2021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11380749" y="6515100"/>
            <a:ext cx="263767" cy="126365"/>
          </a:xfrm>
        </p:spPr>
        <p:txBody>
          <a:bodyPr/>
          <a:lstStyle/>
          <a:p>
            <a:fld id="{361A1203-CA3D-4D48-AFA0-9D668419C1D5}" type="slidenum">
              <a:rPr lang="nl-NL" smtClean="0"/>
              <a:t>‹nr.›</a:t>
            </a:fld>
            <a:endParaRPr lang="nl-NL" dirty="0"/>
          </a:p>
        </p:txBody>
      </p:sp>
      <p:sp>
        <p:nvSpPr>
          <p:cNvPr id="84" name="Tijdelijke aanduiding voor tekst 4">
            <a:extLst>
              <a:ext uri="{FF2B5EF4-FFF2-40B4-BE49-F238E27FC236}">
                <a16:creationId xmlns:a16="http://schemas.microsoft.com/office/drawing/2014/main" id="{344CC95C-87CE-4BB5-A269-3555568BA62F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3969873" y="724247"/>
            <a:ext cx="4252254" cy="5790854"/>
          </a:xfrm>
          <a:blipFill>
            <a:blip r:embed="rId4"/>
            <a:srcRect/>
            <a:stretch>
              <a:fillRect l="1" r="1"/>
            </a:stretch>
          </a:blipFill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85" name="Picture Placeholder 20">
            <a:extLst>
              <a:ext uri="{FF2B5EF4-FFF2-40B4-BE49-F238E27FC236}">
                <a16:creationId xmlns:a16="http://schemas.microsoft.com/office/drawing/2014/main" id="{93502A50-CD0C-43F6-B287-8E3559854096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4414097" y="1196252"/>
            <a:ext cx="3363806" cy="4475157"/>
          </a:xfrm>
          <a:custGeom>
            <a:avLst/>
            <a:gdLst>
              <a:gd name="connsiteX0" fmla="*/ 0 w 1222609"/>
              <a:gd name="connsiteY0" fmla="*/ 0 h 1626542"/>
              <a:gd name="connsiteX1" fmla="*/ 1222609 w 1222609"/>
              <a:gd name="connsiteY1" fmla="*/ 0 h 1626542"/>
              <a:gd name="connsiteX2" fmla="*/ 1222609 w 1222609"/>
              <a:gd name="connsiteY2" fmla="*/ 1626542 h 1626542"/>
              <a:gd name="connsiteX3" fmla="*/ 0 w 1222609"/>
              <a:gd name="connsiteY3" fmla="*/ 1626542 h 1626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2609" h="1626542">
                <a:moveTo>
                  <a:pt x="0" y="0"/>
                </a:moveTo>
                <a:lnTo>
                  <a:pt x="1222609" y="0"/>
                </a:lnTo>
                <a:lnTo>
                  <a:pt x="1222609" y="1626542"/>
                </a:lnTo>
                <a:lnTo>
                  <a:pt x="0" y="1626542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tIns="0" bIns="162000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bg2"/>
              </a:buClr>
              <a:buSzPct val="100000"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Selecteer dit kader, ga naar de tab ‘Slidebuilder’, 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88" name="titel">
            <a:extLst>
              <a:ext uri="{FF2B5EF4-FFF2-40B4-BE49-F238E27FC236}">
                <a16:creationId xmlns:a16="http://schemas.microsoft.com/office/drawing/2014/main" id="{DA5BDE32-6FDA-4A6A-B599-856FDE6F5B2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8" y="722568"/>
            <a:ext cx="2990662" cy="709102"/>
          </a:xfrm>
        </p:spPr>
        <p:txBody>
          <a:bodyPr/>
          <a:lstStyle>
            <a:lvl1pPr algn="l">
              <a:defRPr/>
            </a:lvl1pPr>
          </a:lstStyle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</p:spTree>
    <p:extLst>
      <p:ext uri="{BB962C8B-B14F-4D97-AF65-F5344CB8AC3E}">
        <p14:creationId xmlns:p14="http://schemas.microsoft.com/office/powerpoint/2010/main" val="24533196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slide [beeld]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Tijdelijke aanduiding voor afbeelding 13">
            <a:extLst>
              <a:ext uri="{FF2B5EF4-FFF2-40B4-BE49-F238E27FC236}">
                <a16:creationId xmlns:a16="http://schemas.microsoft.com/office/drawing/2014/main" id="{811072F0-7B98-479E-8EC4-359320F71DF7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" y="0"/>
            <a:ext cx="12453937" cy="6858000"/>
          </a:xfrm>
          <a:custGeom>
            <a:avLst/>
            <a:gdLst>
              <a:gd name="connsiteX0" fmla="*/ 0 w 12453937"/>
              <a:gd name="connsiteY0" fmla="*/ 0 h 6858000"/>
              <a:gd name="connsiteX1" fmla="*/ 12191999 w 12453937"/>
              <a:gd name="connsiteY1" fmla="*/ 0 h 6858000"/>
              <a:gd name="connsiteX2" fmla="*/ 12191999 w 12453937"/>
              <a:gd name="connsiteY2" fmla="*/ 6310004 h 6858000"/>
              <a:gd name="connsiteX3" fmla="*/ 12234648 w 12453937"/>
              <a:gd name="connsiteY3" fmla="*/ 6314304 h 6858000"/>
              <a:gd name="connsiteX4" fmla="*/ 12453937 w 12453937"/>
              <a:gd name="connsiteY4" fmla="*/ 6583362 h 6858000"/>
              <a:gd name="connsiteX5" fmla="*/ 12234648 w 12453937"/>
              <a:gd name="connsiteY5" fmla="*/ 6852421 h 6858000"/>
              <a:gd name="connsiteX6" fmla="*/ 12191999 w 12453937"/>
              <a:gd name="connsiteY6" fmla="*/ 6856720 h 6858000"/>
              <a:gd name="connsiteX7" fmla="*/ 12191999 w 12453937"/>
              <a:gd name="connsiteY7" fmla="*/ 6858000 h 6858000"/>
              <a:gd name="connsiteX8" fmla="*/ 12179299 w 12453937"/>
              <a:gd name="connsiteY8" fmla="*/ 6858000 h 6858000"/>
              <a:gd name="connsiteX9" fmla="*/ 0 w 12453937"/>
              <a:gd name="connsiteY9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453937" h="6858000">
                <a:moveTo>
                  <a:pt x="0" y="0"/>
                </a:moveTo>
                <a:lnTo>
                  <a:pt x="12191999" y="0"/>
                </a:lnTo>
                <a:lnTo>
                  <a:pt x="12191999" y="6310004"/>
                </a:lnTo>
                <a:lnTo>
                  <a:pt x="12234648" y="6314304"/>
                </a:lnTo>
                <a:cubicBezTo>
                  <a:pt x="12359796" y="6339913"/>
                  <a:pt x="12453937" y="6450644"/>
                  <a:pt x="12453937" y="6583362"/>
                </a:cubicBezTo>
                <a:cubicBezTo>
                  <a:pt x="12453937" y="6716081"/>
                  <a:pt x="12359796" y="6826812"/>
                  <a:pt x="12234648" y="6852421"/>
                </a:cubicBezTo>
                <a:lnTo>
                  <a:pt x="12191999" y="6856720"/>
                </a:lnTo>
                <a:lnTo>
                  <a:pt x="12191999" y="6858000"/>
                </a:lnTo>
                <a:lnTo>
                  <a:pt x="12179299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klik op ‘Afbeeldingen’, </a:t>
            </a:r>
            <a:br>
              <a:rPr lang="nl-NL" dirty="0"/>
            </a:br>
            <a:r>
              <a:rPr lang="nl-NL" dirty="0"/>
              <a:t>selecteer de gewenste afbeelding en klik op ‘Invoegen’.</a:t>
            </a:r>
          </a:p>
        </p:txBody>
      </p:sp>
      <p:grpSp>
        <p:nvGrpSpPr>
          <p:cNvPr id="82" name="- INSTRUCTIES">
            <a:extLst>
              <a:ext uri="{FF2B5EF4-FFF2-40B4-BE49-F238E27FC236}">
                <a16:creationId xmlns:a16="http://schemas.microsoft.com/office/drawing/2014/main" id="{F400FEF7-EAB4-4618-9D44-22EF249C79D5}"/>
              </a:ext>
            </a:extLst>
          </p:cNvPr>
          <p:cNvGrpSpPr/>
          <p:nvPr userDrawn="1"/>
        </p:nvGrpSpPr>
        <p:grpSpPr>
          <a:xfrm>
            <a:off x="12377595" y="-1"/>
            <a:ext cx="3693386" cy="7023101"/>
            <a:chOff x="12377595" y="-1"/>
            <a:chExt cx="3693386" cy="7023101"/>
          </a:xfrm>
        </p:grpSpPr>
        <p:sp>
          <p:nvSpPr>
            <p:cNvPr id="83" name="Rechthoek 82">
              <a:extLst>
                <a:ext uri="{FF2B5EF4-FFF2-40B4-BE49-F238E27FC236}">
                  <a16:creationId xmlns:a16="http://schemas.microsoft.com/office/drawing/2014/main" id="{8A0B889E-2847-4FAF-AB92-06B3B1FDB4BD}"/>
                </a:ext>
              </a:extLst>
            </p:cNvPr>
            <p:cNvSpPr/>
            <p:nvPr userDrawn="1"/>
          </p:nvSpPr>
          <p:spPr>
            <a:xfrm>
              <a:off x="12377595" y="-1"/>
              <a:ext cx="3593091" cy="6195101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Afbeelding invoegen/opmaken</a:t>
              </a:r>
            </a:p>
          </p:txBody>
        </p:sp>
        <p:sp>
          <p:nvSpPr>
            <p:cNvPr id="84" name="Ovaal 83">
              <a:extLst>
                <a:ext uri="{FF2B5EF4-FFF2-40B4-BE49-F238E27FC236}">
                  <a16:creationId xmlns:a16="http://schemas.microsoft.com/office/drawing/2014/main" id="{A214358C-1A95-4C77-AF4B-4209EE2A1FCF}"/>
                </a:ext>
              </a:extLst>
            </p:cNvPr>
            <p:cNvSpPr/>
            <p:nvPr userDrawn="1"/>
          </p:nvSpPr>
          <p:spPr>
            <a:xfrm>
              <a:off x="12560173" y="46532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85" name="Rechthoek 84">
              <a:extLst>
                <a:ext uri="{FF2B5EF4-FFF2-40B4-BE49-F238E27FC236}">
                  <a16:creationId xmlns:a16="http://schemas.microsoft.com/office/drawing/2014/main" id="{787BC5A7-091E-46A3-932B-C0D7C0FA5130}"/>
                </a:ext>
              </a:extLst>
            </p:cNvPr>
            <p:cNvSpPr/>
            <p:nvPr userDrawn="1"/>
          </p:nvSpPr>
          <p:spPr>
            <a:xfrm>
              <a:off x="12844345" y="465324"/>
              <a:ext cx="2962706" cy="668152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Selecteer het invoegkader van de afbeeldingen door op de lipjes (onderaan) te klikken. Wanneer nodig, verwijder de bestaande afbeeldingen d.m.v. de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‘Backspace toets’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Selecteer het afbeeldingskader, ga naar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‘Slidebuilder'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en klik op de knop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'Afbeeldingen’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6" name="Ovaal 85">
              <a:extLst>
                <a:ext uri="{FF2B5EF4-FFF2-40B4-BE49-F238E27FC236}">
                  <a16:creationId xmlns:a16="http://schemas.microsoft.com/office/drawing/2014/main" id="{1BD8E85A-ACE1-4D62-8A56-460DDAE36DA9}"/>
                </a:ext>
              </a:extLst>
            </p:cNvPr>
            <p:cNvSpPr/>
            <p:nvPr userDrawn="1"/>
          </p:nvSpPr>
          <p:spPr>
            <a:xfrm>
              <a:off x="12560173" y="2968561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87" name="Rechthoek 86">
              <a:extLst>
                <a:ext uri="{FF2B5EF4-FFF2-40B4-BE49-F238E27FC236}">
                  <a16:creationId xmlns:a16="http://schemas.microsoft.com/office/drawing/2014/main" id="{C52B9D86-3AA6-4B23-8703-CE1C89A473CF}"/>
                </a:ext>
              </a:extLst>
            </p:cNvPr>
            <p:cNvSpPr/>
            <p:nvPr userDrawn="1"/>
          </p:nvSpPr>
          <p:spPr>
            <a:xfrm>
              <a:off x="12844344" y="2968562"/>
              <a:ext cx="3126341" cy="46279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Klik met de rechter muisknop op de miniatuurweergave van de dia aan de linkerkant van het scherm en kies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‘Dia herstellen’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88" name="Ovaal 87">
              <a:extLst>
                <a:ext uri="{FF2B5EF4-FFF2-40B4-BE49-F238E27FC236}">
                  <a16:creationId xmlns:a16="http://schemas.microsoft.com/office/drawing/2014/main" id="{D6B7096E-B60F-423E-9F6D-5E6919B07CCA}"/>
                </a:ext>
              </a:extLst>
            </p:cNvPr>
            <p:cNvSpPr/>
            <p:nvPr userDrawn="1"/>
          </p:nvSpPr>
          <p:spPr>
            <a:xfrm>
              <a:off x="12560173" y="4560991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89" name="Rechthoek 88">
              <a:extLst>
                <a:ext uri="{FF2B5EF4-FFF2-40B4-BE49-F238E27FC236}">
                  <a16:creationId xmlns:a16="http://schemas.microsoft.com/office/drawing/2014/main" id="{3E4CA370-41F6-4516-A971-7D09AA063603}"/>
                </a:ext>
              </a:extLst>
            </p:cNvPr>
            <p:cNvSpPr/>
            <p:nvPr userDrawn="1"/>
          </p:nvSpPr>
          <p:spPr>
            <a:xfrm>
              <a:off x="12844344" y="4560992"/>
              <a:ext cx="3008779" cy="82095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Om de afbeelding te schalen of bij te snijden, ga naar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‘Hulpmiddelen voor afbeeldingen - Opmaak’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en klik op de knop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‘Bijsnijden’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Schaal met de bolletjes de afbeelding en met de hoekjes het afbeeldingskader.</a:t>
              </a:r>
            </a:p>
          </p:txBody>
        </p:sp>
        <p:sp>
          <p:nvSpPr>
            <p:cNvPr id="90" name="Rechthoek 89">
              <a:extLst>
                <a:ext uri="{FF2B5EF4-FFF2-40B4-BE49-F238E27FC236}">
                  <a16:creationId xmlns:a16="http://schemas.microsoft.com/office/drawing/2014/main" id="{9A7CE19C-540B-4153-9B8B-46D0BA221673}"/>
                </a:ext>
              </a:extLst>
            </p:cNvPr>
            <p:cNvSpPr/>
            <p:nvPr userDrawn="1"/>
          </p:nvSpPr>
          <p:spPr>
            <a:xfrm>
              <a:off x="12846924" y="3534891"/>
              <a:ext cx="1239216" cy="719917"/>
            </a:xfrm>
            <a:prstGeom prst="rect">
              <a:avLst/>
            </a:prstGeom>
            <a:pattFill prst="wdUpDiag">
              <a:fgClr>
                <a:srgbClr val="E0E0E0"/>
              </a:fgClr>
              <a:bgClr>
                <a:srgbClr val="ECECEC"/>
              </a:bgClr>
            </a:pattFill>
            <a:ln w="12700">
              <a:solidFill>
                <a:srgbClr val="D3D3D3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1000" b="0" i="1" noProof="0" dirty="0">
                <a:solidFill>
                  <a:srgbClr val="211F26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91" name="Groep 90">
              <a:extLst>
                <a:ext uri="{FF2B5EF4-FFF2-40B4-BE49-F238E27FC236}">
                  <a16:creationId xmlns:a16="http://schemas.microsoft.com/office/drawing/2014/main" id="{D9A8C9BB-2AB5-435A-B9AA-D0B85EDECB66}"/>
                </a:ext>
              </a:extLst>
            </p:cNvPr>
            <p:cNvGrpSpPr/>
            <p:nvPr userDrawn="1"/>
          </p:nvGrpSpPr>
          <p:grpSpPr>
            <a:xfrm>
              <a:off x="13677941" y="3814409"/>
              <a:ext cx="1222990" cy="563933"/>
              <a:chOff x="-2485819" y="3399207"/>
              <a:chExt cx="1222990" cy="563933"/>
            </a:xfrm>
          </p:grpSpPr>
          <p:sp>
            <p:nvSpPr>
              <p:cNvPr id="133" name="Rechthoek 132">
                <a:extLst>
                  <a:ext uri="{FF2B5EF4-FFF2-40B4-BE49-F238E27FC236}">
                    <a16:creationId xmlns:a16="http://schemas.microsoft.com/office/drawing/2014/main" id="{70CFCA40-3463-4296-B74F-E48A4BBF5C9B}"/>
                  </a:ext>
                </a:extLst>
              </p:cNvPr>
              <p:cNvSpPr/>
              <p:nvPr userDrawn="1"/>
            </p:nvSpPr>
            <p:spPr>
              <a:xfrm>
                <a:off x="-2485819" y="3399207"/>
                <a:ext cx="1176476" cy="504851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34" name="Rechthoek 133">
                <a:extLst>
                  <a:ext uri="{FF2B5EF4-FFF2-40B4-BE49-F238E27FC236}">
                    <a16:creationId xmlns:a16="http://schemas.microsoft.com/office/drawing/2014/main" id="{58A37066-3341-466A-A8D7-CDF2321560D3}"/>
                  </a:ext>
                </a:extLst>
              </p:cNvPr>
              <p:cNvSpPr/>
              <p:nvPr userDrawn="1"/>
            </p:nvSpPr>
            <p:spPr>
              <a:xfrm>
                <a:off x="-2479584" y="3652838"/>
                <a:ext cx="1164007" cy="246701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135" name="Groep 134">
                <a:extLst>
                  <a:ext uri="{FF2B5EF4-FFF2-40B4-BE49-F238E27FC236}">
                    <a16:creationId xmlns:a16="http://schemas.microsoft.com/office/drawing/2014/main" id="{E57BA542-E1BA-4979-AEBF-D9F1D6562DAE}"/>
                  </a:ext>
                </a:extLst>
              </p:cNvPr>
              <p:cNvGrpSpPr/>
              <p:nvPr userDrawn="1"/>
            </p:nvGrpSpPr>
            <p:grpSpPr>
              <a:xfrm>
                <a:off x="-2403869" y="3460544"/>
                <a:ext cx="155951" cy="131922"/>
                <a:chOff x="12968836" y="3354170"/>
                <a:chExt cx="404806" cy="342433"/>
              </a:xfrm>
            </p:grpSpPr>
            <p:sp>
              <p:nvSpPr>
                <p:cNvPr id="148" name="Rechthoek: afgeronde hoeken 147">
                  <a:extLst>
                    <a:ext uri="{FF2B5EF4-FFF2-40B4-BE49-F238E27FC236}">
                      <a16:creationId xmlns:a16="http://schemas.microsoft.com/office/drawing/2014/main" id="{C6D7485F-6CF6-45CB-902F-69325EB72EDF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9" name="Rechthoek 148">
                  <a:extLst>
                    <a:ext uri="{FF2B5EF4-FFF2-40B4-BE49-F238E27FC236}">
                      <a16:creationId xmlns:a16="http://schemas.microsoft.com/office/drawing/2014/main" id="{6BF5C84E-97AD-44A9-850B-5CD5B085210C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0" name="Rechthoek 149">
                  <a:extLst>
                    <a:ext uri="{FF2B5EF4-FFF2-40B4-BE49-F238E27FC236}">
                      <a16:creationId xmlns:a16="http://schemas.microsoft.com/office/drawing/2014/main" id="{7DA611A0-A050-419D-B384-0A9E3E60F135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1" name="Rechthoek 150">
                  <a:extLst>
                    <a:ext uri="{FF2B5EF4-FFF2-40B4-BE49-F238E27FC236}">
                      <a16:creationId xmlns:a16="http://schemas.microsoft.com/office/drawing/2014/main" id="{123036A8-8504-43E5-9ADC-045289656446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2" name="Rechthoek 151">
                  <a:extLst>
                    <a:ext uri="{FF2B5EF4-FFF2-40B4-BE49-F238E27FC236}">
                      <a16:creationId xmlns:a16="http://schemas.microsoft.com/office/drawing/2014/main" id="{137A3E76-69E8-43EC-AF06-37C9297BFAE7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3" name="Rechthoek 152">
                  <a:extLst>
                    <a:ext uri="{FF2B5EF4-FFF2-40B4-BE49-F238E27FC236}">
                      <a16:creationId xmlns:a16="http://schemas.microsoft.com/office/drawing/2014/main" id="{BE357CA8-E4CB-412D-835F-9FF405388808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36" name="Groep 135">
                <a:extLst>
                  <a:ext uri="{FF2B5EF4-FFF2-40B4-BE49-F238E27FC236}">
                    <a16:creationId xmlns:a16="http://schemas.microsoft.com/office/drawing/2014/main" id="{2B47059D-42C3-4E16-AE1E-8CDF0FED4DA1}"/>
                  </a:ext>
                </a:extLst>
              </p:cNvPr>
              <p:cNvGrpSpPr/>
              <p:nvPr userDrawn="1"/>
            </p:nvGrpSpPr>
            <p:grpSpPr>
              <a:xfrm>
                <a:off x="-2423424" y="3690208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140" name="Groep 139">
                  <a:extLst>
                    <a:ext uri="{FF2B5EF4-FFF2-40B4-BE49-F238E27FC236}">
                      <a16:creationId xmlns:a16="http://schemas.microsoft.com/office/drawing/2014/main" id="{05228470-0769-4A1A-B641-4C70B7751426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142" name="Rechthoek: afgeronde hoeken 141">
                    <a:extLst>
                      <a:ext uri="{FF2B5EF4-FFF2-40B4-BE49-F238E27FC236}">
                        <a16:creationId xmlns:a16="http://schemas.microsoft.com/office/drawing/2014/main" id="{6A61E555-C56E-4BAB-87FC-EF64ABBAFA2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43" name="Rechthoek 142">
                    <a:extLst>
                      <a:ext uri="{FF2B5EF4-FFF2-40B4-BE49-F238E27FC236}">
                        <a16:creationId xmlns:a16="http://schemas.microsoft.com/office/drawing/2014/main" id="{CE4AA3A6-AC37-4AAD-B5EF-C00CCCAC304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44" name="Rechthoek 143">
                    <a:extLst>
                      <a:ext uri="{FF2B5EF4-FFF2-40B4-BE49-F238E27FC236}">
                        <a16:creationId xmlns:a16="http://schemas.microsoft.com/office/drawing/2014/main" id="{B474B7A2-4B31-452E-B41D-EDAFB3DF5B5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45" name="Rechthoek 144">
                    <a:extLst>
                      <a:ext uri="{FF2B5EF4-FFF2-40B4-BE49-F238E27FC236}">
                        <a16:creationId xmlns:a16="http://schemas.microsoft.com/office/drawing/2014/main" id="{CE986897-D7D5-4E9E-9A75-308D902931C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46" name="Rechthoek 145">
                    <a:extLst>
                      <a:ext uri="{FF2B5EF4-FFF2-40B4-BE49-F238E27FC236}">
                        <a16:creationId xmlns:a16="http://schemas.microsoft.com/office/drawing/2014/main" id="{C87EB726-98A1-4969-A2EA-4B34D091AA6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47" name="Rechthoek 146">
                    <a:extLst>
                      <a:ext uri="{FF2B5EF4-FFF2-40B4-BE49-F238E27FC236}">
                        <a16:creationId xmlns:a16="http://schemas.microsoft.com/office/drawing/2014/main" id="{43081A4C-F648-4A0C-A50D-6D21450C0BB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sp>
              <p:nvSpPr>
                <p:cNvPr id="141" name="Boog 140">
                  <a:extLst>
                    <a:ext uri="{FF2B5EF4-FFF2-40B4-BE49-F238E27FC236}">
                      <a16:creationId xmlns:a16="http://schemas.microsoft.com/office/drawing/2014/main" id="{5F9266D1-A6EE-407A-BE52-EBD43B488595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>
                  <a:noAutofit/>
                </a:bodyPr>
                <a:lstStyle/>
                <a:p>
                  <a:pPr algn="ctr"/>
                  <a:endParaRPr lang="nl-NL" sz="24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137" name="Tekstvak 136">
                <a:extLst>
                  <a:ext uri="{FF2B5EF4-FFF2-40B4-BE49-F238E27FC236}">
                    <a16:creationId xmlns:a16="http://schemas.microsoft.com/office/drawing/2014/main" id="{AD1EEFC7-6F77-4A98-84F4-AA17AEE0E04C}"/>
                  </a:ext>
                </a:extLst>
              </p:cNvPr>
              <p:cNvSpPr txBox="1"/>
              <p:nvPr userDrawn="1"/>
            </p:nvSpPr>
            <p:spPr>
              <a:xfrm>
                <a:off x="-2245455" y="3460544"/>
                <a:ext cx="896116" cy="134709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Indeling</a:t>
                </a:r>
              </a:p>
            </p:txBody>
          </p:sp>
          <p:sp>
            <p:nvSpPr>
              <p:cNvPr id="138" name="Tekstvak 137">
                <a:extLst>
                  <a:ext uri="{FF2B5EF4-FFF2-40B4-BE49-F238E27FC236}">
                    <a16:creationId xmlns:a16="http://schemas.microsoft.com/office/drawing/2014/main" id="{97B26CB7-C812-480D-A5CE-7353F204FE32}"/>
                  </a:ext>
                </a:extLst>
              </p:cNvPr>
              <p:cNvSpPr txBox="1"/>
              <p:nvPr userDrawn="1"/>
            </p:nvSpPr>
            <p:spPr>
              <a:xfrm>
                <a:off x="-2258884" y="3712980"/>
                <a:ext cx="909545" cy="126416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Dia Herstellen</a:t>
                </a:r>
              </a:p>
            </p:txBody>
          </p:sp>
          <p:sp>
            <p:nvSpPr>
              <p:cNvPr id="139" name="Vrije vorm: vorm 138">
                <a:extLst>
                  <a:ext uri="{FF2B5EF4-FFF2-40B4-BE49-F238E27FC236}">
                    <a16:creationId xmlns:a16="http://schemas.microsoft.com/office/drawing/2014/main" id="{030254EF-8436-4BD8-9C07-76AB40B7FF63}"/>
                  </a:ext>
                </a:extLst>
              </p:cNvPr>
              <p:cNvSpPr/>
              <p:nvPr userDrawn="1"/>
            </p:nvSpPr>
            <p:spPr>
              <a:xfrm>
                <a:off x="-1360391" y="3783140"/>
                <a:ext cx="97562" cy="180000"/>
              </a:xfrm>
              <a:custGeom>
                <a:avLst/>
                <a:gdLst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41194 w 880280"/>
                  <a:gd name="connsiteY2" fmla="*/ 96899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27546 w 880280"/>
                  <a:gd name="connsiteY2" fmla="*/ 975815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00250 w 880280"/>
                  <a:gd name="connsiteY2" fmla="*/ 100311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11791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498144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0280" h="1624084">
                    <a:moveTo>
                      <a:pt x="0" y="0"/>
                    </a:moveTo>
                    <a:lnTo>
                      <a:pt x="0" y="1262418"/>
                    </a:lnTo>
                    <a:lnTo>
                      <a:pt x="313898" y="996287"/>
                    </a:lnTo>
                    <a:lnTo>
                      <a:pt x="620973" y="1624084"/>
                    </a:lnTo>
                    <a:lnTo>
                      <a:pt x="839337" y="1480782"/>
                    </a:lnTo>
                    <a:lnTo>
                      <a:pt x="498144" y="900753"/>
                    </a:lnTo>
                    <a:lnTo>
                      <a:pt x="880280" y="8939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92" name="Groep 91">
              <a:extLst>
                <a:ext uri="{FF2B5EF4-FFF2-40B4-BE49-F238E27FC236}">
                  <a16:creationId xmlns:a16="http://schemas.microsoft.com/office/drawing/2014/main" id="{FBC86987-F84B-4A49-A4F3-EFE4AA58F11A}"/>
                </a:ext>
              </a:extLst>
            </p:cNvPr>
            <p:cNvGrpSpPr/>
            <p:nvPr userDrawn="1"/>
          </p:nvGrpSpPr>
          <p:grpSpPr>
            <a:xfrm>
              <a:off x="12377595" y="6063404"/>
              <a:ext cx="3693386" cy="959696"/>
              <a:chOff x="-3786437" y="6163468"/>
              <a:chExt cx="3693386" cy="959696"/>
            </a:xfrm>
          </p:grpSpPr>
          <p:sp>
            <p:nvSpPr>
              <p:cNvPr id="122" name="Rechthoek 121">
                <a:extLst>
                  <a:ext uri="{FF2B5EF4-FFF2-40B4-BE49-F238E27FC236}">
                    <a16:creationId xmlns:a16="http://schemas.microsoft.com/office/drawing/2014/main" id="{C35F7865-1516-431E-9C31-EF547F129950}"/>
                  </a:ext>
                </a:extLst>
              </p:cNvPr>
              <p:cNvSpPr/>
              <p:nvPr userDrawn="1"/>
            </p:nvSpPr>
            <p:spPr>
              <a:xfrm>
                <a:off x="-3786437" y="6295164"/>
                <a:ext cx="3593637" cy="828000"/>
              </a:xfrm>
              <a:prstGeom prst="rect">
                <a:avLst/>
              </a:prstGeom>
              <a:solidFill>
                <a:srgbClr val="ECECEC"/>
              </a:solidFill>
              <a:ln w="6350">
                <a:solidFill>
                  <a:srgbClr val="ECECE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MEER WETEN?</a:t>
                </a:r>
                <a:b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Ga naar de tab</a:t>
                </a:r>
                <a: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 'SLIDEBUILDER’ </a:t>
                </a:r>
                <a: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en klik</a:t>
                </a:r>
                <a:b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op de knop </a:t>
                </a:r>
                <a: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'Support &amp; Inspiratie'</a:t>
                </a:r>
              </a:p>
            </p:txBody>
          </p:sp>
          <p:grpSp>
            <p:nvGrpSpPr>
              <p:cNvPr id="124" name="ICOON_info">
                <a:extLst>
                  <a:ext uri="{FF2B5EF4-FFF2-40B4-BE49-F238E27FC236}">
                    <a16:creationId xmlns:a16="http://schemas.microsoft.com/office/drawing/2014/main" id="{475B41EF-8E1F-4421-8888-63356AD3E7AD}"/>
                  </a:ext>
                </a:extLst>
              </p:cNvPr>
              <p:cNvGrpSpPr/>
              <p:nvPr userDrawn="1"/>
            </p:nvGrpSpPr>
            <p:grpSpPr>
              <a:xfrm>
                <a:off x="-376736" y="6163468"/>
                <a:ext cx="283685" cy="283685"/>
                <a:chOff x="-510741" y="5913713"/>
                <a:chExt cx="267555" cy="267555"/>
              </a:xfrm>
            </p:grpSpPr>
            <p:sp>
              <p:nvSpPr>
                <p:cNvPr id="131" name="Ovaal 130">
                  <a:extLst>
                    <a:ext uri="{FF2B5EF4-FFF2-40B4-BE49-F238E27FC236}">
                      <a16:creationId xmlns:a16="http://schemas.microsoft.com/office/drawing/2014/main" id="{4A3B338D-0A35-4C0E-9FD3-FC79860CC6C5}"/>
                    </a:ext>
                  </a:extLst>
                </p:cNvPr>
                <p:cNvSpPr/>
                <p:nvPr userDrawn="1"/>
              </p:nvSpPr>
              <p:spPr>
                <a:xfrm>
                  <a:off x="-491853" y="5932072"/>
                  <a:ext cx="230835" cy="230835"/>
                </a:xfrm>
                <a:prstGeom prst="ellipse">
                  <a:avLst/>
                </a:prstGeom>
                <a:solidFill>
                  <a:srgbClr val="211F2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1600" cap="all" baseline="0" noProof="0" dirty="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32" name="Graphic 163" descr="Informatie">
                  <a:extLst>
                    <a:ext uri="{FF2B5EF4-FFF2-40B4-BE49-F238E27FC236}">
                      <a16:creationId xmlns:a16="http://schemas.microsoft.com/office/drawing/2014/main" id="{43F489F1-0E1B-477F-A987-EE76672E2838}"/>
                    </a:ext>
                  </a:extLst>
                </p:cNvPr>
                <p:cNvSpPr/>
                <p:nvPr/>
              </p:nvSpPr>
              <p:spPr>
                <a:xfrm>
                  <a:off x="-510741" y="5913713"/>
                  <a:ext cx="267555" cy="267555"/>
                </a:xfrm>
                <a:custGeom>
                  <a:avLst/>
                  <a:gdLst>
                    <a:gd name="connsiteX0" fmla="*/ 145860 w 291719"/>
                    <a:gd name="connsiteY0" fmla="*/ 0 h 291719"/>
                    <a:gd name="connsiteX1" fmla="*/ 0 w 291719"/>
                    <a:gd name="connsiteY1" fmla="*/ 145860 h 291719"/>
                    <a:gd name="connsiteX2" fmla="*/ 145860 w 291719"/>
                    <a:gd name="connsiteY2" fmla="*/ 291720 h 291719"/>
                    <a:gd name="connsiteX3" fmla="*/ 291720 w 291719"/>
                    <a:gd name="connsiteY3" fmla="*/ 145860 h 291719"/>
                    <a:gd name="connsiteX4" fmla="*/ 145860 w 291719"/>
                    <a:gd name="connsiteY4" fmla="*/ 0 h 291719"/>
                    <a:gd name="connsiteX5" fmla="*/ 138183 w 291719"/>
                    <a:gd name="connsiteY5" fmla="*/ 38384 h 291719"/>
                    <a:gd name="connsiteX6" fmla="*/ 157375 w 291719"/>
                    <a:gd name="connsiteY6" fmla="*/ 57576 h 291719"/>
                    <a:gd name="connsiteX7" fmla="*/ 138183 w 291719"/>
                    <a:gd name="connsiteY7" fmla="*/ 76768 h 291719"/>
                    <a:gd name="connsiteX8" fmla="*/ 118991 w 291719"/>
                    <a:gd name="connsiteY8" fmla="*/ 57576 h 291719"/>
                    <a:gd name="connsiteX9" fmla="*/ 138183 w 291719"/>
                    <a:gd name="connsiteY9" fmla="*/ 38384 h 291719"/>
                    <a:gd name="connsiteX10" fmla="*/ 184244 w 291719"/>
                    <a:gd name="connsiteY10" fmla="*/ 253336 h 291719"/>
                    <a:gd name="connsiteX11" fmla="*/ 107476 w 291719"/>
                    <a:gd name="connsiteY11" fmla="*/ 253336 h 291719"/>
                    <a:gd name="connsiteX12" fmla="*/ 107476 w 291719"/>
                    <a:gd name="connsiteY12" fmla="*/ 230305 h 291719"/>
                    <a:gd name="connsiteX13" fmla="*/ 134345 w 291719"/>
                    <a:gd name="connsiteY13" fmla="*/ 230305 h 291719"/>
                    <a:gd name="connsiteX14" fmla="*/ 134345 w 291719"/>
                    <a:gd name="connsiteY14" fmla="*/ 115153 h 291719"/>
                    <a:gd name="connsiteX15" fmla="*/ 111314 w 291719"/>
                    <a:gd name="connsiteY15" fmla="*/ 115153 h 291719"/>
                    <a:gd name="connsiteX16" fmla="*/ 111314 w 291719"/>
                    <a:gd name="connsiteY16" fmla="*/ 92122 h 291719"/>
                    <a:gd name="connsiteX17" fmla="*/ 157375 w 291719"/>
                    <a:gd name="connsiteY17" fmla="*/ 92122 h 291719"/>
                    <a:gd name="connsiteX18" fmla="*/ 157375 w 291719"/>
                    <a:gd name="connsiteY18" fmla="*/ 115153 h 291719"/>
                    <a:gd name="connsiteX19" fmla="*/ 157375 w 291719"/>
                    <a:gd name="connsiteY19" fmla="*/ 230305 h 291719"/>
                    <a:gd name="connsiteX20" fmla="*/ 184244 w 291719"/>
                    <a:gd name="connsiteY20" fmla="*/ 230305 h 291719"/>
                    <a:gd name="connsiteX21" fmla="*/ 184244 w 291719"/>
                    <a:gd name="connsiteY21" fmla="*/ 253336 h 291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91719" h="291719">
                      <a:moveTo>
                        <a:pt x="145860" y="0"/>
                      </a:moveTo>
                      <a:cubicBezTo>
                        <a:pt x="65253" y="0"/>
                        <a:pt x="0" y="65253"/>
                        <a:pt x="0" y="145860"/>
                      </a:cubicBezTo>
                      <a:cubicBezTo>
                        <a:pt x="0" y="226467"/>
                        <a:pt x="65253" y="291720"/>
                        <a:pt x="145860" y="291720"/>
                      </a:cubicBezTo>
                      <a:cubicBezTo>
                        <a:pt x="226467" y="291720"/>
                        <a:pt x="291720" y="226467"/>
                        <a:pt x="291720" y="145860"/>
                      </a:cubicBezTo>
                      <a:cubicBezTo>
                        <a:pt x="291720" y="65253"/>
                        <a:pt x="226467" y="0"/>
                        <a:pt x="145860" y="0"/>
                      </a:cubicBezTo>
                      <a:close/>
                      <a:moveTo>
                        <a:pt x="138183" y="38384"/>
                      </a:moveTo>
                      <a:cubicBezTo>
                        <a:pt x="148931" y="38384"/>
                        <a:pt x="157375" y="46829"/>
                        <a:pt x="157375" y="57576"/>
                      </a:cubicBezTo>
                      <a:cubicBezTo>
                        <a:pt x="157375" y="68324"/>
                        <a:pt x="148931" y="76768"/>
                        <a:pt x="138183" y="76768"/>
                      </a:cubicBezTo>
                      <a:cubicBezTo>
                        <a:pt x="127435" y="76768"/>
                        <a:pt x="118991" y="68324"/>
                        <a:pt x="118991" y="57576"/>
                      </a:cubicBezTo>
                      <a:cubicBezTo>
                        <a:pt x="118991" y="46829"/>
                        <a:pt x="127435" y="38384"/>
                        <a:pt x="138183" y="38384"/>
                      </a:cubicBezTo>
                      <a:close/>
                      <a:moveTo>
                        <a:pt x="184244" y="253336"/>
                      </a:moveTo>
                      <a:lnTo>
                        <a:pt x="107476" y="253336"/>
                      </a:lnTo>
                      <a:lnTo>
                        <a:pt x="107476" y="230305"/>
                      </a:lnTo>
                      <a:lnTo>
                        <a:pt x="134345" y="230305"/>
                      </a:lnTo>
                      <a:lnTo>
                        <a:pt x="134345" y="115153"/>
                      </a:lnTo>
                      <a:lnTo>
                        <a:pt x="111314" y="115153"/>
                      </a:lnTo>
                      <a:lnTo>
                        <a:pt x="111314" y="92122"/>
                      </a:lnTo>
                      <a:lnTo>
                        <a:pt x="157375" y="92122"/>
                      </a:lnTo>
                      <a:lnTo>
                        <a:pt x="157375" y="115153"/>
                      </a:lnTo>
                      <a:lnTo>
                        <a:pt x="157375" y="230305"/>
                      </a:lnTo>
                      <a:lnTo>
                        <a:pt x="184244" y="230305"/>
                      </a:lnTo>
                      <a:lnTo>
                        <a:pt x="184244" y="253336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 w="3770" cap="flat">
                  <a:noFill/>
                  <a:prstDash val="solid"/>
                  <a:miter/>
                </a:ln>
              </p:spPr>
              <p:txBody>
                <a:bodyPr rtlCol="0" anchor="ctr">
                  <a:noAutofit/>
                </a:bodyPr>
                <a:lstStyle/>
                <a:p>
                  <a:endParaRPr lang="nl-NL" sz="20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25" name="Groep 124">
                <a:extLst>
                  <a:ext uri="{FF2B5EF4-FFF2-40B4-BE49-F238E27FC236}">
                    <a16:creationId xmlns:a16="http://schemas.microsoft.com/office/drawing/2014/main" id="{323366F7-AC29-496E-A5EB-5670EC44F7BF}"/>
                  </a:ext>
                </a:extLst>
              </p:cNvPr>
              <p:cNvGrpSpPr/>
              <p:nvPr userDrawn="1"/>
            </p:nvGrpSpPr>
            <p:grpSpPr>
              <a:xfrm>
                <a:off x="-938434" y="6420818"/>
                <a:ext cx="627798" cy="576693"/>
                <a:chOff x="-938434" y="4570310"/>
                <a:chExt cx="627798" cy="576693"/>
              </a:xfrm>
            </p:grpSpPr>
            <p:grpSp>
              <p:nvGrpSpPr>
                <p:cNvPr id="126" name="Inspireren">
                  <a:extLst>
                    <a:ext uri="{FF2B5EF4-FFF2-40B4-BE49-F238E27FC236}">
                      <a16:creationId xmlns:a16="http://schemas.microsoft.com/office/drawing/2014/main" id="{419EF3B6-7624-4D20-BBA9-622D42603233}"/>
                    </a:ext>
                  </a:extLst>
                </p:cNvPr>
                <p:cNvGrpSpPr>
                  <a:grpSpLocks noChangeAspect="1"/>
                </p:cNvGrpSpPr>
                <p:nvPr userDrawn="1"/>
              </p:nvGrpSpPr>
              <p:grpSpPr bwMode="auto">
                <a:xfrm>
                  <a:off x="-716116" y="4570310"/>
                  <a:ext cx="169778" cy="242385"/>
                  <a:chOff x="4768" y="2783"/>
                  <a:chExt cx="788" cy="1125"/>
                </a:xfrm>
                <a:gradFill>
                  <a:gsLst>
                    <a:gs pos="0">
                      <a:srgbClr val="9D9FA1"/>
                    </a:gs>
                    <a:gs pos="70000">
                      <a:srgbClr val="211F26"/>
                    </a:gs>
                  </a:gsLst>
                  <a:lin ang="2700000" scaled="0"/>
                </a:gradFill>
              </p:grpSpPr>
              <p:sp>
                <p:nvSpPr>
                  <p:cNvPr id="128" name="Freeform 12">
                    <a:extLst>
                      <a:ext uri="{FF2B5EF4-FFF2-40B4-BE49-F238E27FC236}">
                        <a16:creationId xmlns:a16="http://schemas.microsoft.com/office/drawing/2014/main" id="{AE3F6429-256D-404A-9414-0B0356183C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01" y="3186"/>
                    <a:ext cx="319" cy="288"/>
                  </a:xfrm>
                  <a:custGeom>
                    <a:avLst/>
                    <a:gdLst>
                      <a:gd name="T0" fmla="*/ 220 w 319"/>
                      <a:gd name="T1" fmla="*/ 288 h 288"/>
                      <a:gd name="T2" fmla="*/ 107 w 319"/>
                      <a:gd name="T3" fmla="*/ 288 h 288"/>
                      <a:gd name="T4" fmla="*/ 0 w 319"/>
                      <a:gd name="T5" fmla="*/ 0 h 288"/>
                      <a:gd name="T6" fmla="*/ 319 w 319"/>
                      <a:gd name="T7" fmla="*/ 0 h 288"/>
                      <a:gd name="T8" fmla="*/ 220 w 319"/>
                      <a:gd name="T9" fmla="*/ 288 h 2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19" h="288">
                        <a:moveTo>
                          <a:pt x="220" y="288"/>
                        </a:moveTo>
                        <a:lnTo>
                          <a:pt x="107" y="288"/>
                        </a:lnTo>
                        <a:lnTo>
                          <a:pt x="0" y="0"/>
                        </a:lnTo>
                        <a:lnTo>
                          <a:pt x="319" y="0"/>
                        </a:lnTo>
                        <a:lnTo>
                          <a:pt x="220" y="288"/>
                        </a:lnTo>
                        <a:close/>
                      </a:path>
                    </a:pathLst>
                  </a:custGeom>
                  <a:solidFill>
                    <a:srgbClr val="1FF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95469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nl-NL" sz="3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Segoe UI Light"/>
                    </a:endParaRPr>
                  </a:p>
                </p:txBody>
              </p:sp>
              <p:sp>
                <p:nvSpPr>
                  <p:cNvPr id="129" name="Freeform 13">
                    <a:extLst>
                      <a:ext uri="{FF2B5EF4-FFF2-40B4-BE49-F238E27FC236}">
                        <a16:creationId xmlns:a16="http://schemas.microsoft.com/office/drawing/2014/main" id="{0358B66B-1029-4D0A-AC09-557AC275AD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22" y="3796"/>
                    <a:ext cx="282" cy="112"/>
                  </a:xfrm>
                  <a:custGeom>
                    <a:avLst/>
                    <a:gdLst>
                      <a:gd name="T0" fmla="*/ 229 w 251"/>
                      <a:gd name="T1" fmla="*/ 70 h 100"/>
                      <a:gd name="T2" fmla="*/ 229 w 251"/>
                      <a:gd name="T3" fmla="*/ 69 h 100"/>
                      <a:gd name="T4" fmla="*/ 251 w 251"/>
                      <a:gd name="T5" fmla="*/ 0 h 100"/>
                      <a:gd name="T6" fmla="*/ 0 w 251"/>
                      <a:gd name="T7" fmla="*/ 0 h 100"/>
                      <a:gd name="T8" fmla="*/ 22 w 251"/>
                      <a:gd name="T9" fmla="*/ 69 h 100"/>
                      <a:gd name="T10" fmla="*/ 63 w 251"/>
                      <a:gd name="T11" fmla="*/ 100 h 100"/>
                      <a:gd name="T12" fmla="*/ 188 w 251"/>
                      <a:gd name="T13" fmla="*/ 100 h 100"/>
                      <a:gd name="T14" fmla="*/ 229 w 251"/>
                      <a:gd name="T15" fmla="*/ 71 h 100"/>
                      <a:gd name="T16" fmla="*/ 229 w 251"/>
                      <a:gd name="T17" fmla="*/ 71 h 100"/>
                      <a:gd name="T18" fmla="*/ 229 w 251"/>
                      <a:gd name="T19" fmla="*/ 70 h 1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51" h="100">
                        <a:moveTo>
                          <a:pt x="229" y="70"/>
                        </a:moveTo>
                        <a:cubicBezTo>
                          <a:pt x="229" y="70"/>
                          <a:pt x="229" y="69"/>
                          <a:pt x="229" y="69"/>
                        </a:cubicBezTo>
                        <a:cubicBezTo>
                          <a:pt x="251" y="0"/>
                          <a:pt x="251" y="0"/>
                          <a:pt x="25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22" y="69"/>
                          <a:pt x="22" y="69"/>
                          <a:pt x="22" y="69"/>
                        </a:cubicBezTo>
                        <a:cubicBezTo>
                          <a:pt x="27" y="87"/>
                          <a:pt x="44" y="100"/>
                          <a:pt x="63" y="100"/>
                        </a:cubicBezTo>
                        <a:cubicBezTo>
                          <a:pt x="188" y="100"/>
                          <a:pt x="188" y="100"/>
                          <a:pt x="188" y="100"/>
                        </a:cubicBezTo>
                        <a:cubicBezTo>
                          <a:pt x="207" y="100"/>
                          <a:pt x="223" y="88"/>
                          <a:pt x="229" y="71"/>
                        </a:cubicBezTo>
                        <a:cubicBezTo>
                          <a:pt x="229" y="71"/>
                          <a:pt x="229" y="71"/>
                          <a:pt x="229" y="71"/>
                        </a:cubicBezTo>
                        <a:lnTo>
                          <a:pt x="229" y="7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95469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nl-NL" sz="3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Segoe UI Light"/>
                    </a:endParaRPr>
                  </a:p>
                </p:txBody>
              </p:sp>
              <p:sp>
                <p:nvSpPr>
                  <p:cNvPr id="130" name="Freeform 14">
                    <a:extLst>
                      <a:ext uri="{FF2B5EF4-FFF2-40B4-BE49-F238E27FC236}">
                        <a16:creationId xmlns:a16="http://schemas.microsoft.com/office/drawing/2014/main" id="{23A701D5-D999-4C12-B12A-805E4D70A58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768" y="2783"/>
                    <a:ext cx="788" cy="966"/>
                  </a:xfrm>
                  <a:custGeom>
                    <a:avLst/>
                    <a:gdLst>
                      <a:gd name="T0" fmla="*/ 351 w 702"/>
                      <a:gd name="T1" fmla="*/ 0 h 860"/>
                      <a:gd name="T2" fmla="*/ 0 w 702"/>
                      <a:gd name="T3" fmla="*/ 351 h 860"/>
                      <a:gd name="T4" fmla="*/ 134 w 702"/>
                      <a:gd name="T5" fmla="*/ 627 h 860"/>
                      <a:gd name="T6" fmla="*/ 165 w 702"/>
                      <a:gd name="T7" fmla="*/ 718 h 860"/>
                      <a:gd name="T8" fmla="*/ 266 w 702"/>
                      <a:gd name="T9" fmla="*/ 718 h 860"/>
                      <a:gd name="T10" fmla="*/ 266 w 702"/>
                      <a:gd name="T11" fmla="*/ 718 h 860"/>
                      <a:gd name="T12" fmla="*/ 434 w 702"/>
                      <a:gd name="T13" fmla="*/ 718 h 860"/>
                      <a:gd name="T14" fmla="*/ 419 w 702"/>
                      <a:gd name="T15" fmla="*/ 760 h 860"/>
                      <a:gd name="T16" fmla="*/ 284 w 702"/>
                      <a:gd name="T17" fmla="*/ 760 h 860"/>
                      <a:gd name="T18" fmla="*/ 284 w 702"/>
                      <a:gd name="T19" fmla="*/ 760 h 860"/>
                      <a:gd name="T20" fmla="*/ 179 w 702"/>
                      <a:gd name="T21" fmla="*/ 760 h 860"/>
                      <a:gd name="T22" fmla="*/ 212 w 702"/>
                      <a:gd name="T23" fmla="*/ 860 h 860"/>
                      <a:gd name="T24" fmla="*/ 212 w 702"/>
                      <a:gd name="T25" fmla="*/ 860 h 860"/>
                      <a:gd name="T26" fmla="*/ 216 w 702"/>
                      <a:gd name="T27" fmla="*/ 860 h 860"/>
                      <a:gd name="T28" fmla="*/ 488 w 702"/>
                      <a:gd name="T29" fmla="*/ 860 h 860"/>
                      <a:gd name="T30" fmla="*/ 491 w 702"/>
                      <a:gd name="T31" fmla="*/ 860 h 860"/>
                      <a:gd name="T32" fmla="*/ 570 w 702"/>
                      <a:gd name="T33" fmla="*/ 625 h 860"/>
                      <a:gd name="T34" fmla="*/ 702 w 702"/>
                      <a:gd name="T35" fmla="*/ 351 h 860"/>
                      <a:gd name="T36" fmla="*/ 351 w 702"/>
                      <a:gd name="T37" fmla="*/ 0 h 860"/>
                      <a:gd name="T38" fmla="*/ 587 w 702"/>
                      <a:gd name="T39" fmla="*/ 438 h 860"/>
                      <a:gd name="T40" fmla="*/ 485 w 702"/>
                      <a:gd name="T41" fmla="*/ 563 h 860"/>
                      <a:gd name="T42" fmla="*/ 454 w 702"/>
                      <a:gd name="T43" fmla="*/ 658 h 860"/>
                      <a:gd name="T44" fmla="*/ 250 w 702"/>
                      <a:gd name="T45" fmla="*/ 658 h 860"/>
                      <a:gd name="T46" fmla="*/ 219 w 702"/>
                      <a:gd name="T47" fmla="*/ 565 h 860"/>
                      <a:gd name="T48" fmla="*/ 115 w 702"/>
                      <a:gd name="T49" fmla="*/ 439 h 860"/>
                      <a:gd name="T50" fmla="*/ 99 w 702"/>
                      <a:gd name="T51" fmla="*/ 351 h 860"/>
                      <a:gd name="T52" fmla="*/ 351 w 702"/>
                      <a:gd name="T53" fmla="*/ 99 h 860"/>
                      <a:gd name="T54" fmla="*/ 603 w 702"/>
                      <a:gd name="T55" fmla="*/ 351 h 860"/>
                      <a:gd name="T56" fmla="*/ 587 w 702"/>
                      <a:gd name="T57" fmla="*/ 438 h 8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702" h="860">
                        <a:moveTo>
                          <a:pt x="351" y="0"/>
                        </a:moveTo>
                        <a:cubicBezTo>
                          <a:pt x="157" y="0"/>
                          <a:pt x="0" y="157"/>
                          <a:pt x="0" y="351"/>
                        </a:cubicBezTo>
                        <a:cubicBezTo>
                          <a:pt x="0" y="463"/>
                          <a:pt x="52" y="562"/>
                          <a:pt x="134" y="627"/>
                        </a:cubicBezTo>
                        <a:cubicBezTo>
                          <a:pt x="165" y="718"/>
                          <a:pt x="165" y="718"/>
                          <a:pt x="165" y="718"/>
                        </a:cubicBezTo>
                        <a:cubicBezTo>
                          <a:pt x="266" y="718"/>
                          <a:pt x="266" y="718"/>
                          <a:pt x="266" y="718"/>
                        </a:cubicBezTo>
                        <a:cubicBezTo>
                          <a:pt x="266" y="718"/>
                          <a:pt x="266" y="718"/>
                          <a:pt x="266" y="718"/>
                        </a:cubicBezTo>
                        <a:cubicBezTo>
                          <a:pt x="434" y="718"/>
                          <a:pt x="434" y="718"/>
                          <a:pt x="434" y="718"/>
                        </a:cubicBezTo>
                        <a:cubicBezTo>
                          <a:pt x="419" y="760"/>
                          <a:pt x="419" y="760"/>
                          <a:pt x="419" y="760"/>
                        </a:cubicBezTo>
                        <a:cubicBezTo>
                          <a:pt x="284" y="760"/>
                          <a:pt x="284" y="760"/>
                          <a:pt x="284" y="760"/>
                        </a:cubicBezTo>
                        <a:cubicBezTo>
                          <a:pt x="284" y="760"/>
                          <a:pt x="284" y="760"/>
                          <a:pt x="284" y="760"/>
                        </a:cubicBezTo>
                        <a:cubicBezTo>
                          <a:pt x="179" y="760"/>
                          <a:pt x="179" y="760"/>
                          <a:pt x="179" y="760"/>
                        </a:cubicBezTo>
                        <a:cubicBezTo>
                          <a:pt x="212" y="860"/>
                          <a:pt x="212" y="860"/>
                          <a:pt x="212" y="860"/>
                        </a:cubicBezTo>
                        <a:cubicBezTo>
                          <a:pt x="212" y="860"/>
                          <a:pt x="212" y="860"/>
                          <a:pt x="212" y="860"/>
                        </a:cubicBezTo>
                        <a:cubicBezTo>
                          <a:pt x="216" y="860"/>
                          <a:pt x="216" y="860"/>
                          <a:pt x="216" y="860"/>
                        </a:cubicBezTo>
                        <a:cubicBezTo>
                          <a:pt x="488" y="860"/>
                          <a:pt x="488" y="860"/>
                          <a:pt x="488" y="860"/>
                        </a:cubicBezTo>
                        <a:cubicBezTo>
                          <a:pt x="491" y="860"/>
                          <a:pt x="491" y="860"/>
                          <a:pt x="491" y="860"/>
                        </a:cubicBezTo>
                        <a:cubicBezTo>
                          <a:pt x="570" y="625"/>
                          <a:pt x="570" y="625"/>
                          <a:pt x="570" y="625"/>
                        </a:cubicBezTo>
                        <a:cubicBezTo>
                          <a:pt x="651" y="560"/>
                          <a:pt x="702" y="461"/>
                          <a:pt x="702" y="351"/>
                        </a:cubicBezTo>
                        <a:cubicBezTo>
                          <a:pt x="702" y="157"/>
                          <a:pt x="545" y="0"/>
                          <a:pt x="351" y="0"/>
                        </a:cubicBezTo>
                        <a:close/>
                        <a:moveTo>
                          <a:pt x="587" y="438"/>
                        </a:moveTo>
                        <a:cubicBezTo>
                          <a:pt x="568" y="490"/>
                          <a:pt x="531" y="534"/>
                          <a:pt x="485" y="563"/>
                        </a:cubicBezTo>
                        <a:cubicBezTo>
                          <a:pt x="454" y="658"/>
                          <a:pt x="454" y="658"/>
                          <a:pt x="454" y="658"/>
                        </a:cubicBezTo>
                        <a:cubicBezTo>
                          <a:pt x="250" y="658"/>
                          <a:pt x="250" y="658"/>
                          <a:pt x="250" y="658"/>
                        </a:cubicBezTo>
                        <a:cubicBezTo>
                          <a:pt x="219" y="565"/>
                          <a:pt x="219" y="565"/>
                          <a:pt x="219" y="565"/>
                        </a:cubicBezTo>
                        <a:cubicBezTo>
                          <a:pt x="172" y="536"/>
                          <a:pt x="135" y="491"/>
                          <a:pt x="115" y="439"/>
                        </a:cubicBezTo>
                        <a:cubicBezTo>
                          <a:pt x="105" y="411"/>
                          <a:pt x="99" y="382"/>
                          <a:pt x="99" y="351"/>
                        </a:cubicBezTo>
                        <a:cubicBezTo>
                          <a:pt x="99" y="212"/>
                          <a:pt x="212" y="99"/>
                          <a:pt x="351" y="99"/>
                        </a:cubicBezTo>
                        <a:cubicBezTo>
                          <a:pt x="490" y="99"/>
                          <a:pt x="603" y="212"/>
                          <a:pt x="603" y="351"/>
                        </a:cubicBezTo>
                        <a:cubicBezTo>
                          <a:pt x="603" y="381"/>
                          <a:pt x="597" y="411"/>
                          <a:pt x="587" y="43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95469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nl-NL" sz="3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Segoe UI Light"/>
                    </a:endParaRPr>
                  </a:p>
                </p:txBody>
              </p:sp>
            </p:grpSp>
            <p:sp>
              <p:nvSpPr>
                <p:cNvPr id="127" name="Tekstvak 126">
                  <a:extLst>
                    <a:ext uri="{FF2B5EF4-FFF2-40B4-BE49-F238E27FC236}">
                      <a16:creationId xmlns:a16="http://schemas.microsoft.com/office/drawing/2014/main" id="{983D616E-F906-4BCA-AF3C-BBAC1863FF17}"/>
                    </a:ext>
                  </a:extLst>
                </p:cNvPr>
                <p:cNvSpPr txBox="1"/>
                <p:nvPr userDrawn="1"/>
              </p:nvSpPr>
              <p:spPr>
                <a:xfrm>
                  <a:off x="-938434" y="4824764"/>
                  <a:ext cx="627798" cy="322239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nl-NL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  <a:t>Support &amp;</a:t>
                  </a:r>
                  <a:br>
                    <a:rPr kumimoji="0" lang="nl-NL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</a:br>
                  <a:r>
                    <a:rPr kumimoji="0" lang="nl-NL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  <a:t>Inspiratie</a:t>
                  </a:r>
                </a:p>
              </p:txBody>
            </p:sp>
          </p:grpSp>
        </p:grpSp>
        <p:grpSp>
          <p:nvGrpSpPr>
            <p:cNvPr id="93" name="Groep 92">
              <a:extLst>
                <a:ext uri="{FF2B5EF4-FFF2-40B4-BE49-F238E27FC236}">
                  <a16:creationId xmlns:a16="http://schemas.microsoft.com/office/drawing/2014/main" id="{E282F6AC-ADD4-4948-8774-29958D43E253}"/>
                </a:ext>
              </a:extLst>
            </p:cNvPr>
            <p:cNvGrpSpPr/>
            <p:nvPr userDrawn="1"/>
          </p:nvGrpSpPr>
          <p:grpSpPr>
            <a:xfrm>
              <a:off x="12796313" y="1561608"/>
              <a:ext cx="791775" cy="406485"/>
              <a:chOff x="-3565087" y="1409294"/>
              <a:chExt cx="627469" cy="322133"/>
            </a:xfrm>
          </p:grpSpPr>
          <p:grpSp>
            <p:nvGrpSpPr>
              <p:cNvPr id="116" name="Groep 115">
                <a:extLst>
                  <a:ext uri="{FF2B5EF4-FFF2-40B4-BE49-F238E27FC236}">
                    <a16:creationId xmlns:a16="http://schemas.microsoft.com/office/drawing/2014/main" id="{71699FB1-38F1-48DD-9607-A5590A3C17E2}"/>
                  </a:ext>
                </a:extLst>
              </p:cNvPr>
              <p:cNvGrpSpPr/>
              <p:nvPr userDrawn="1"/>
            </p:nvGrpSpPr>
            <p:grpSpPr>
              <a:xfrm>
                <a:off x="-3364916" y="1409294"/>
                <a:ext cx="225195" cy="195499"/>
                <a:chOff x="10307162" y="1361199"/>
                <a:chExt cx="2200275" cy="1914525"/>
              </a:xfrm>
            </p:grpSpPr>
            <p:sp>
              <p:nvSpPr>
                <p:cNvPr id="118" name="Vrije vorm: vorm 117">
                  <a:extLst>
                    <a:ext uri="{FF2B5EF4-FFF2-40B4-BE49-F238E27FC236}">
                      <a16:creationId xmlns:a16="http://schemas.microsoft.com/office/drawing/2014/main" id="{CC856AB3-C930-4436-B9F3-899BEA0D61F8}"/>
                    </a:ext>
                  </a:extLst>
                </p:cNvPr>
                <p:cNvSpPr/>
                <p:nvPr/>
              </p:nvSpPr>
              <p:spPr>
                <a:xfrm>
                  <a:off x="10683400" y="1831734"/>
                  <a:ext cx="371475" cy="371475"/>
                </a:xfrm>
                <a:custGeom>
                  <a:avLst/>
                  <a:gdLst>
                    <a:gd name="connsiteX0" fmla="*/ 369094 w 371475"/>
                    <a:gd name="connsiteY0" fmla="*/ 188119 h 371475"/>
                    <a:gd name="connsiteX1" fmla="*/ 188119 w 371475"/>
                    <a:gd name="connsiteY1" fmla="*/ 369094 h 371475"/>
                    <a:gd name="connsiteX2" fmla="*/ 7144 w 371475"/>
                    <a:gd name="connsiteY2" fmla="*/ 188119 h 371475"/>
                    <a:gd name="connsiteX3" fmla="*/ 188119 w 371475"/>
                    <a:gd name="connsiteY3" fmla="*/ 7144 h 371475"/>
                    <a:gd name="connsiteX4" fmla="*/ 369094 w 371475"/>
                    <a:gd name="connsiteY4" fmla="*/ 188119 h 37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1475" h="371475">
                      <a:moveTo>
                        <a:pt x="369094" y="188119"/>
                      </a:moveTo>
                      <a:cubicBezTo>
                        <a:pt x="369094" y="288068"/>
                        <a:pt x="288068" y="369094"/>
                        <a:pt x="188119" y="369094"/>
                      </a:cubicBezTo>
                      <a:cubicBezTo>
                        <a:pt x="88169" y="369094"/>
                        <a:pt x="7144" y="288068"/>
                        <a:pt x="7144" y="188119"/>
                      </a:cubicBezTo>
                      <a:cubicBezTo>
                        <a:pt x="7144" y="88169"/>
                        <a:pt x="88169" y="7144"/>
                        <a:pt x="188119" y="7144"/>
                      </a:cubicBezTo>
                      <a:cubicBezTo>
                        <a:pt x="288068" y="7144"/>
                        <a:pt x="369094" y="88169"/>
                        <a:pt x="369094" y="188119"/>
                      </a:cubicBezTo>
                      <a:close/>
                    </a:path>
                  </a:pathLst>
                </a:custGeom>
                <a:solidFill>
                  <a:srgbClr val="1FF52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95469"/>
                  <a:endParaRPr lang="nl-NL" sz="7200" dirty="0">
                    <a:solidFill>
                      <a:srgbClr val="211F26"/>
                    </a:solidFill>
                    <a:latin typeface="Segoe UI Light"/>
                  </a:endParaRPr>
                </a:p>
              </p:txBody>
            </p:sp>
            <p:grpSp>
              <p:nvGrpSpPr>
                <p:cNvPr id="119" name="Groep 118">
                  <a:extLst>
                    <a:ext uri="{FF2B5EF4-FFF2-40B4-BE49-F238E27FC236}">
                      <a16:creationId xmlns:a16="http://schemas.microsoft.com/office/drawing/2014/main" id="{80CF1D9D-D77C-4128-8D32-AEB32F388D6A}"/>
                    </a:ext>
                  </a:extLst>
                </p:cNvPr>
                <p:cNvGrpSpPr/>
                <p:nvPr/>
              </p:nvGrpSpPr>
              <p:grpSpPr>
                <a:xfrm>
                  <a:off x="10307162" y="1361199"/>
                  <a:ext cx="2200275" cy="1914525"/>
                  <a:chOff x="10307162" y="1361199"/>
                  <a:chExt cx="2200275" cy="1914525"/>
                </a:xfrm>
                <a:gradFill>
                  <a:gsLst>
                    <a:gs pos="0">
                      <a:srgbClr val="9D9FA1"/>
                    </a:gs>
                    <a:gs pos="70000">
                      <a:srgbClr val="211F26"/>
                    </a:gs>
                  </a:gsLst>
                  <a:lin ang="2700000" scaled="0"/>
                </a:gradFill>
              </p:grpSpPr>
              <p:sp>
                <p:nvSpPr>
                  <p:cNvPr id="120" name="Vrije vorm: vorm 119">
                    <a:extLst>
                      <a:ext uri="{FF2B5EF4-FFF2-40B4-BE49-F238E27FC236}">
                        <a16:creationId xmlns:a16="http://schemas.microsoft.com/office/drawing/2014/main" id="{0C7328D1-DFA1-4E99-BC9E-CDE173DF17DA}"/>
                      </a:ext>
                    </a:extLst>
                  </p:cNvPr>
                  <p:cNvSpPr/>
                  <p:nvPr/>
                </p:nvSpPr>
                <p:spPr>
                  <a:xfrm>
                    <a:off x="10307162" y="1361199"/>
                    <a:ext cx="2200275" cy="1914525"/>
                  </a:xfrm>
                  <a:custGeom>
                    <a:avLst/>
                    <a:gdLst>
                      <a:gd name="connsiteX0" fmla="*/ 7144 w 2200275"/>
                      <a:gd name="connsiteY0" fmla="*/ 7144 h 1914525"/>
                      <a:gd name="connsiteX1" fmla="*/ 7144 w 2200275"/>
                      <a:gd name="connsiteY1" fmla="*/ 245269 h 1914525"/>
                      <a:gd name="connsiteX2" fmla="*/ 432911 w 2200275"/>
                      <a:gd name="connsiteY2" fmla="*/ 245269 h 1914525"/>
                      <a:gd name="connsiteX3" fmla="*/ 432911 w 2200275"/>
                      <a:gd name="connsiteY3" fmla="*/ 245269 h 1914525"/>
                      <a:gd name="connsiteX4" fmla="*/ 1959769 w 2200275"/>
                      <a:gd name="connsiteY4" fmla="*/ 245269 h 1914525"/>
                      <a:gd name="connsiteX5" fmla="*/ 1959769 w 2200275"/>
                      <a:gd name="connsiteY5" fmla="*/ 1674019 h 1914525"/>
                      <a:gd name="connsiteX6" fmla="*/ 245269 w 2200275"/>
                      <a:gd name="connsiteY6" fmla="*/ 1674019 h 1914525"/>
                      <a:gd name="connsiteX7" fmla="*/ 245269 w 2200275"/>
                      <a:gd name="connsiteY7" fmla="*/ 350044 h 1914525"/>
                      <a:gd name="connsiteX8" fmla="*/ 7144 w 2200275"/>
                      <a:gd name="connsiteY8" fmla="*/ 350044 h 1914525"/>
                      <a:gd name="connsiteX9" fmla="*/ 7144 w 2200275"/>
                      <a:gd name="connsiteY9" fmla="*/ 1912144 h 1914525"/>
                      <a:gd name="connsiteX10" fmla="*/ 2197894 w 2200275"/>
                      <a:gd name="connsiteY10" fmla="*/ 1912144 h 1914525"/>
                      <a:gd name="connsiteX11" fmla="*/ 2197894 w 2200275"/>
                      <a:gd name="connsiteY11" fmla="*/ 7144 h 191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200275" h="1914525">
                        <a:moveTo>
                          <a:pt x="7144" y="7144"/>
                        </a:moveTo>
                        <a:lnTo>
                          <a:pt x="7144" y="245269"/>
                        </a:lnTo>
                        <a:lnTo>
                          <a:pt x="432911" y="245269"/>
                        </a:lnTo>
                        <a:lnTo>
                          <a:pt x="432911" y="245269"/>
                        </a:lnTo>
                        <a:lnTo>
                          <a:pt x="1959769" y="245269"/>
                        </a:lnTo>
                        <a:lnTo>
                          <a:pt x="1959769" y="1674019"/>
                        </a:lnTo>
                        <a:lnTo>
                          <a:pt x="245269" y="1674019"/>
                        </a:lnTo>
                        <a:lnTo>
                          <a:pt x="245269" y="350044"/>
                        </a:lnTo>
                        <a:lnTo>
                          <a:pt x="7144" y="350044"/>
                        </a:lnTo>
                        <a:lnTo>
                          <a:pt x="7144" y="1912144"/>
                        </a:lnTo>
                        <a:lnTo>
                          <a:pt x="2197894" y="1912144"/>
                        </a:lnTo>
                        <a:lnTo>
                          <a:pt x="2197894" y="7144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95469"/>
                    <a:endParaRPr lang="nl-NL" sz="7200" dirty="0">
                      <a:solidFill>
                        <a:srgbClr val="211F26"/>
                      </a:solidFill>
                      <a:latin typeface="Segoe UI Light"/>
                    </a:endParaRPr>
                  </a:p>
                </p:txBody>
              </p:sp>
              <p:sp>
                <p:nvSpPr>
                  <p:cNvPr id="121" name="Vrije vorm: vorm 120">
                    <a:extLst>
                      <a:ext uri="{FF2B5EF4-FFF2-40B4-BE49-F238E27FC236}">
                        <a16:creationId xmlns:a16="http://schemas.microsoft.com/office/drawing/2014/main" id="{D1B8E06F-A3A6-4298-81D9-3868F5FEE663}"/>
                      </a:ext>
                    </a:extLst>
                  </p:cNvPr>
                  <p:cNvSpPr/>
                  <p:nvPr/>
                </p:nvSpPr>
                <p:spPr>
                  <a:xfrm>
                    <a:off x="10682447" y="1953654"/>
                    <a:ext cx="1438275" cy="885825"/>
                  </a:xfrm>
                  <a:custGeom>
                    <a:avLst/>
                    <a:gdLst>
                      <a:gd name="connsiteX0" fmla="*/ 1070134 w 1438275"/>
                      <a:gd name="connsiteY0" fmla="*/ 7144 h 885825"/>
                      <a:gd name="connsiteX1" fmla="*/ 801529 w 1438275"/>
                      <a:gd name="connsiteY1" fmla="*/ 275749 h 885825"/>
                      <a:gd name="connsiteX2" fmla="*/ 662464 w 1438275"/>
                      <a:gd name="connsiteY2" fmla="*/ 137636 h 885825"/>
                      <a:gd name="connsiteX3" fmla="*/ 7144 w 1438275"/>
                      <a:gd name="connsiteY3" fmla="*/ 784384 h 885825"/>
                      <a:gd name="connsiteX4" fmla="*/ 108109 w 1438275"/>
                      <a:gd name="connsiteY4" fmla="*/ 885349 h 885825"/>
                      <a:gd name="connsiteX5" fmla="*/ 662464 w 1438275"/>
                      <a:gd name="connsiteY5" fmla="*/ 338614 h 885825"/>
                      <a:gd name="connsiteX6" fmla="*/ 928211 w 1438275"/>
                      <a:gd name="connsiteY6" fmla="*/ 605314 h 885825"/>
                      <a:gd name="connsiteX7" fmla="*/ 1029176 w 1438275"/>
                      <a:gd name="connsiteY7" fmla="*/ 503396 h 885825"/>
                      <a:gd name="connsiteX8" fmla="*/ 902494 w 1438275"/>
                      <a:gd name="connsiteY8" fmla="*/ 376714 h 885825"/>
                      <a:gd name="connsiteX9" fmla="*/ 1070134 w 1438275"/>
                      <a:gd name="connsiteY9" fmla="*/ 209074 h 885825"/>
                      <a:gd name="connsiteX10" fmla="*/ 1337786 w 1438275"/>
                      <a:gd name="connsiteY10" fmla="*/ 480536 h 885825"/>
                      <a:gd name="connsiteX11" fmla="*/ 1438751 w 1438275"/>
                      <a:gd name="connsiteY11" fmla="*/ 378619 h 885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438275" h="885825">
                        <a:moveTo>
                          <a:pt x="1070134" y="7144"/>
                        </a:moveTo>
                        <a:lnTo>
                          <a:pt x="801529" y="275749"/>
                        </a:lnTo>
                        <a:lnTo>
                          <a:pt x="662464" y="137636"/>
                        </a:lnTo>
                        <a:lnTo>
                          <a:pt x="7144" y="784384"/>
                        </a:lnTo>
                        <a:lnTo>
                          <a:pt x="108109" y="885349"/>
                        </a:lnTo>
                        <a:lnTo>
                          <a:pt x="662464" y="338614"/>
                        </a:lnTo>
                        <a:lnTo>
                          <a:pt x="928211" y="605314"/>
                        </a:lnTo>
                        <a:lnTo>
                          <a:pt x="1029176" y="503396"/>
                        </a:lnTo>
                        <a:lnTo>
                          <a:pt x="902494" y="376714"/>
                        </a:lnTo>
                        <a:lnTo>
                          <a:pt x="1070134" y="209074"/>
                        </a:lnTo>
                        <a:lnTo>
                          <a:pt x="1337786" y="480536"/>
                        </a:lnTo>
                        <a:lnTo>
                          <a:pt x="1438751" y="378619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95469"/>
                    <a:endParaRPr lang="nl-NL" sz="7200" dirty="0">
                      <a:solidFill>
                        <a:srgbClr val="211F26"/>
                      </a:solidFill>
                      <a:latin typeface="Segoe UI Light"/>
                    </a:endParaRPr>
                  </a:p>
                </p:txBody>
              </p:sp>
            </p:grpSp>
          </p:grpSp>
          <p:sp>
            <p:nvSpPr>
              <p:cNvPr id="117" name="Tekstvak 116">
                <a:extLst>
                  <a:ext uri="{FF2B5EF4-FFF2-40B4-BE49-F238E27FC236}">
                    <a16:creationId xmlns:a16="http://schemas.microsoft.com/office/drawing/2014/main" id="{9D834F12-80BF-4FD9-B539-B782121030A3}"/>
                  </a:ext>
                </a:extLst>
              </p:cNvPr>
              <p:cNvSpPr txBox="1"/>
              <p:nvPr userDrawn="1"/>
            </p:nvSpPr>
            <p:spPr>
              <a:xfrm>
                <a:off x="-3565087" y="1617700"/>
                <a:ext cx="627469" cy="113727"/>
              </a:xfrm>
              <a:prstGeom prst="rect">
                <a:avLst/>
              </a:prstGeom>
              <a:noFill/>
            </p:spPr>
            <p:txBody>
              <a:bodyPr wrap="square" lIns="0" tIns="18000" rIns="0" bIns="0" rtlCol="0" anchor="t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Afbeeldingen</a:t>
                </a:r>
              </a:p>
            </p:txBody>
          </p:sp>
        </p:grpSp>
        <p:grpSp>
          <p:nvGrpSpPr>
            <p:cNvPr id="94" name="Groep 93">
              <a:extLst>
                <a:ext uri="{FF2B5EF4-FFF2-40B4-BE49-F238E27FC236}">
                  <a16:creationId xmlns:a16="http://schemas.microsoft.com/office/drawing/2014/main" id="{72EE266C-1BA9-48B1-905F-29010486E554}"/>
                </a:ext>
              </a:extLst>
            </p:cNvPr>
            <p:cNvGrpSpPr/>
            <p:nvPr userDrawn="1"/>
          </p:nvGrpSpPr>
          <p:grpSpPr>
            <a:xfrm>
              <a:off x="12809465" y="5500987"/>
              <a:ext cx="514284" cy="506545"/>
              <a:chOff x="12617641" y="3403239"/>
              <a:chExt cx="752963" cy="741634"/>
            </a:xfrm>
          </p:grpSpPr>
          <p:grpSp>
            <p:nvGrpSpPr>
              <p:cNvPr id="100" name="Groep 99">
                <a:extLst>
                  <a:ext uri="{FF2B5EF4-FFF2-40B4-BE49-F238E27FC236}">
                    <a16:creationId xmlns:a16="http://schemas.microsoft.com/office/drawing/2014/main" id="{5C2E24D8-915A-48E6-B3DB-2B5E23BEA826}"/>
                  </a:ext>
                </a:extLst>
              </p:cNvPr>
              <p:cNvGrpSpPr/>
              <p:nvPr userDrawn="1"/>
            </p:nvGrpSpPr>
            <p:grpSpPr>
              <a:xfrm>
                <a:off x="12771530" y="3403239"/>
                <a:ext cx="467176" cy="448491"/>
                <a:chOff x="12782157" y="3403239"/>
                <a:chExt cx="467176" cy="448491"/>
              </a:xfrm>
            </p:grpSpPr>
            <p:grpSp>
              <p:nvGrpSpPr>
                <p:cNvPr id="103" name="Groep 102">
                  <a:extLst>
                    <a:ext uri="{FF2B5EF4-FFF2-40B4-BE49-F238E27FC236}">
                      <a16:creationId xmlns:a16="http://schemas.microsoft.com/office/drawing/2014/main" id="{5C7FD659-1AF2-411E-ABB6-35DD92B0D681}"/>
                    </a:ext>
                  </a:extLst>
                </p:cNvPr>
                <p:cNvGrpSpPr/>
                <p:nvPr userDrawn="1"/>
              </p:nvGrpSpPr>
              <p:grpSpPr>
                <a:xfrm>
                  <a:off x="12782157" y="3403239"/>
                  <a:ext cx="412976" cy="396132"/>
                  <a:chOff x="13554906" y="3320109"/>
                  <a:chExt cx="443917" cy="425811"/>
                </a:xfrm>
              </p:grpSpPr>
              <p:grpSp>
                <p:nvGrpSpPr>
                  <p:cNvPr id="110" name="Groep 109">
                    <a:extLst>
                      <a:ext uri="{FF2B5EF4-FFF2-40B4-BE49-F238E27FC236}">
                        <a16:creationId xmlns:a16="http://schemas.microsoft.com/office/drawing/2014/main" id="{30BD6C21-22EA-4A2B-8213-453DC2D56840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17" cy="425811"/>
                    <a:chOff x="12909684" y="1276143"/>
                    <a:chExt cx="443917" cy="425811"/>
                  </a:xfrm>
                </p:grpSpPr>
                <p:sp>
                  <p:nvSpPr>
                    <p:cNvPr id="113" name="Rechthoek 112">
                      <a:extLst>
                        <a:ext uri="{FF2B5EF4-FFF2-40B4-BE49-F238E27FC236}">
                          <a16:creationId xmlns:a16="http://schemas.microsoft.com/office/drawing/2014/main" id="{CFBEC17F-3F10-44A2-A4B1-F24E67690AEE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9" y="1276143"/>
                      <a:ext cx="443912" cy="425811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114" name="Rechthoek 113">
                      <a:extLst>
                        <a:ext uri="{FF2B5EF4-FFF2-40B4-BE49-F238E27FC236}">
                          <a16:creationId xmlns:a16="http://schemas.microsoft.com/office/drawing/2014/main" id="{55A7705D-3FE3-45FE-890D-28577BCD1A07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115" name="Ovaal 114">
                      <a:extLst>
                        <a:ext uri="{FF2B5EF4-FFF2-40B4-BE49-F238E27FC236}">
                          <a16:creationId xmlns:a16="http://schemas.microsoft.com/office/drawing/2014/main" id="{3EFDB1A3-0034-4BE8-AB45-A36A7C16A9E0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</p:grpSp>
              <p:pic>
                <p:nvPicPr>
                  <p:cNvPr id="111" name="Afbeelding 110">
                    <a:extLst>
                      <a:ext uri="{FF2B5EF4-FFF2-40B4-BE49-F238E27FC236}">
                        <a16:creationId xmlns:a16="http://schemas.microsoft.com/office/drawing/2014/main" id="{BC09C6FC-9E4F-42CD-8B5C-5A34448891F1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12" name="Afbeelding 111">
                    <a:extLst>
                      <a:ext uri="{FF2B5EF4-FFF2-40B4-BE49-F238E27FC236}">
                        <a16:creationId xmlns:a16="http://schemas.microsoft.com/office/drawing/2014/main" id="{08E30F7F-E0F4-4484-97C8-FB6979446B98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9" y="3449265"/>
                    <a:ext cx="173367" cy="111424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04" name="Groep 103">
                  <a:extLst>
                    <a:ext uri="{FF2B5EF4-FFF2-40B4-BE49-F238E27FC236}">
                      <a16:creationId xmlns:a16="http://schemas.microsoft.com/office/drawing/2014/main" id="{E2333214-6026-4966-85B4-9635A1ED0C10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08" name="Rechthoek 107">
                    <a:extLst>
                      <a:ext uri="{FF2B5EF4-FFF2-40B4-BE49-F238E27FC236}">
                        <a16:creationId xmlns:a16="http://schemas.microsoft.com/office/drawing/2014/main" id="{DBD2E305-62DB-4F15-91FE-CE2BB3CF310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09" name="Rechthoek 108">
                    <a:extLst>
                      <a:ext uri="{FF2B5EF4-FFF2-40B4-BE49-F238E27FC236}">
                        <a16:creationId xmlns:a16="http://schemas.microsoft.com/office/drawing/2014/main" id="{2798FBDF-6CB8-42DB-B32F-A3733C547391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grpSp>
              <p:nvGrpSpPr>
                <p:cNvPr id="105" name="Groep 104">
                  <a:extLst>
                    <a:ext uri="{FF2B5EF4-FFF2-40B4-BE49-F238E27FC236}">
                      <a16:creationId xmlns:a16="http://schemas.microsoft.com/office/drawing/2014/main" id="{630BCE70-AF5F-41E6-AAA8-7700FA21FA1B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06" name="Rechthoek 105">
                    <a:extLst>
                      <a:ext uri="{FF2B5EF4-FFF2-40B4-BE49-F238E27FC236}">
                        <a16:creationId xmlns:a16="http://schemas.microsoft.com/office/drawing/2014/main" id="{5907BE95-AA85-441D-9685-30FCC261ABF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07" name="Rechthoek 106">
                    <a:extLst>
                      <a:ext uri="{FF2B5EF4-FFF2-40B4-BE49-F238E27FC236}">
                        <a16:creationId xmlns:a16="http://schemas.microsoft.com/office/drawing/2014/main" id="{0D5782CB-9B9F-4376-B93E-5D5FF8D3B119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</p:grpSp>
          <p:sp>
            <p:nvSpPr>
              <p:cNvPr id="101" name="Rechthoek 100">
                <a:extLst>
                  <a:ext uri="{FF2B5EF4-FFF2-40B4-BE49-F238E27FC236}">
                    <a16:creationId xmlns:a16="http://schemas.microsoft.com/office/drawing/2014/main" id="{DD620272-9B60-4FB5-B9FE-479767647D68}"/>
                  </a:ext>
                </a:extLst>
              </p:cNvPr>
              <p:cNvSpPr/>
              <p:nvPr userDrawn="1"/>
            </p:nvSpPr>
            <p:spPr>
              <a:xfrm>
                <a:off x="12617641" y="3889890"/>
                <a:ext cx="752963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Bijsnijden</a:t>
                </a:r>
              </a:p>
            </p:txBody>
          </p:sp>
          <p:sp>
            <p:nvSpPr>
              <p:cNvPr id="102" name="Gelijkbenige driehoek 101">
                <a:extLst>
                  <a:ext uri="{FF2B5EF4-FFF2-40B4-BE49-F238E27FC236}">
                    <a16:creationId xmlns:a16="http://schemas.microsoft.com/office/drawing/2014/main" id="{5C2671D6-A3E3-48B7-800C-6CF9F0997836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81818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97" name="Ovaal 96">
              <a:extLst>
                <a:ext uri="{FF2B5EF4-FFF2-40B4-BE49-F238E27FC236}">
                  <a16:creationId xmlns:a16="http://schemas.microsoft.com/office/drawing/2014/main" id="{F456F268-B6EB-4DDD-950C-63172FB81808}"/>
                </a:ext>
              </a:extLst>
            </p:cNvPr>
            <p:cNvSpPr/>
            <p:nvPr userDrawn="1"/>
          </p:nvSpPr>
          <p:spPr>
            <a:xfrm>
              <a:off x="12560173" y="2145810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98" name="Rechthoek 97">
              <a:extLst>
                <a:ext uri="{FF2B5EF4-FFF2-40B4-BE49-F238E27FC236}">
                  <a16:creationId xmlns:a16="http://schemas.microsoft.com/office/drawing/2014/main" id="{D18F20F3-B5A1-4303-8F22-4FC12604D194}"/>
                </a:ext>
              </a:extLst>
            </p:cNvPr>
            <p:cNvSpPr/>
            <p:nvPr userDrawn="1"/>
          </p:nvSpPr>
          <p:spPr>
            <a:xfrm>
              <a:off x="12844345" y="2145811"/>
              <a:ext cx="2944682" cy="32633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Kies de gewenste categorie en afbeelding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en klik 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‘Invoegen’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99" name="Rechthoek 98">
              <a:extLst>
                <a:ext uri="{FF2B5EF4-FFF2-40B4-BE49-F238E27FC236}">
                  <a16:creationId xmlns:a16="http://schemas.microsoft.com/office/drawing/2014/main" id="{65005AF4-8EDB-4B7C-AB83-0D4F72489A66}"/>
                </a:ext>
              </a:extLst>
            </p:cNvPr>
            <p:cNvSpPr/>
            <p:nvPr userDrawn="1"/>
          </p:nvSpPr>
          <p:spPr>
            <a:xfrm>
              <a:off x="12844345" y="2580386"/>
              <a:ext cx="825500" cy="209550"/>
            </a:xfrm>
            <a:prstGeom prst="rect">
              <a:avLst/>
            </a:prstGeom>
            <a:solidFill>
              <a:srgbClr val="1FF524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Invoegen</a:t>
              </a:r>
            </a:p>
          </p:txBody>
        </p:sp>
      </p:grpSp>
      <p:sp>
        <p:nvSpPr>
          <p:cNvPr id="6" name="- INFO">
            <a:extLst>
              <a:ext uri="{FF2B5EF4-FFF2-40B4-BE49-F238E27FC236}">
                <a16:creationId xmlns:a16="http://schemas.microsoft.com/office/drawing/2014/main" id="{B10543DB-D9D8-47C4-865B-BE11B7029992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Titel slide [beeld]</a:t>
            </a:r>
          </a:p>
        </p:txBody>
      </p:sp>
      <p:sp>
        <p:nvSpPr>
          <p:cNvPr id="12" name="Tijdelijke aanduiding voor tekst 11">
            <a:extLst>
              <a:ext uri="{FF2B5EF4-FFF2-40B4-BE49-F238E27FC236}">
                <a16:creationId xmlns:a16="http://schemas.microsoft.com/office/drawing/2014/main" id="{C2311990-CF9A-440D-B735-525CD8AFCB4F}"/>
              </a:ext>
            </a:extLst>
          </p:cNvPr>
          <p:cNvSpPr>
            <a:spLocks noGrp="1"/>
          </p:cNvSpPr>
          <p:nvPr userDrawn="1">
            <p:ph type="body" sz="quarter" idx="16" hasCustomPrompt="1"/>
          </p:nvPr>
        </p:nvSpPr>
        <p:spPr>
          <a:xfrm>
            <a:off x="0" y="0"/>
            <a:ext cx="12192000" cy="6858000"/>
          </a:xfrm>
          <a:solidFill>
            <a:schemeClr val="tx2">
              <a:alpha val="50000"/>
            </a:schemeClr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0" name="Tijdelijke aanduiding voor tekst 9">
            <a:extLst>
              <a:ext uri="{FF2B5EF4-FFF2-40B4-BE49-F238E27FC236}">
                <a16:creationId xmlns:a16="http://schemas.microsoft.com/office/drawing/2014/main" id="{32DE5F66-ECCB-4780-BDD5-08E9A47629C4}"/>
              </a:ext>
            </a:extLst>
          </p:cNvPr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6371357" y="0"/>
            <a:ext cx="5820643" cy="4422775"/>
          </a:xfrm>
          <a:custGeom>
            <a:avLst/>
            <a:gdLst>
              <a:gd name="connsiteX0" fmla="*/ 0 w 5816600"/>
              <a:gd name="connsiteY0" fmla="*/ 0 h 4422775"/>
              <a:gd name="connsiteX1" fmla="*/ 5816600 w 5816600"/>
              <a:gd name="connsiteY1" fmla="*/ 0 h 4422775"/>
              <a:gd name="connsiteX2" fmla="*/ 5816600 w 5816600"/>
              <a:gd name="connsiteY2" fmla="*/ 4422775 h 4422775"/>
              <a:gd name="connsiteX3" fmla="*/ 0 w 5816600"/>
              <a:gd name="connsiteY3" fmla="*/ 4422775 h 4422775"/>
              <a:gd name="connsiteX4" fmla="*/ 0 w 5816600"/>
              <a:gd name="connsiteY4" fmla="*/ 0 h 4422775"/>
              <a:gd name="connsiteX0" fmla="*/ 0 w 5816600"/>
              <a:gd name="connsiteY0" fmla="*/ 0 h 4422775"/>
              <a:gd name="connsiteX1" fmla="*/ 5816600 w 5816600"/>
              <a:gd name="connsiteY1" fmla="*/ 0 h 4422775"/>
              <a:gd name="connsiteX2" fmla="*/ 5816600 w 5816600"/>
              <a:gd name="connsiteY2" fmla="*/ 4422775 h 4422775"/>
              <a:gd name="connsiteX3" fmla="*/ 0 w 5816600"/>
              <a:gd name="connsiteY3" fmla="*/ 0 h 4422775"/>
              <a:gd name="connsiteX0" fmla="*/ 5152 w 5821752"/>
              <a:gd name="connsiteY0" fmla="*/ 0 h 4422775"/>
              <a:gd name="connsiteX1" fmla="*/ 5821752 w 5821752"/>
              <a:gd name="connsiteY1" fmla="*/ 0 h 4422775"/>
              <a:gd name="connsiteX2" fmla="*/ 5821752 w 5821752"/>
              <a:gd name="connsiteY2" fmla="*/ 4422775 h 4422775"/>
              <a:gd name="connsiteX3" fmla="*/ 5152 w 5821752"/>
              <a:gd name="connsiteY3" fmla="*/ 0 h 4422775"/>
              <a:gd name="connsiteX0" fmla="*/ 4043 w 5820643"/>
              <a:gd name="connsiteY0" fmla="*/ 0 h 4422775"/>
              <a:gd name="connsiteX1" fmla="*/ 5820643 w 5820643"/>
              <a:gd name="connsiteY1" fmla="*/ 0 h 4422775"/>
              <a:gd name="connsiteX2" fmla="*/ 5820643 w 5820643"/>
              <a:gd name="connsiteY2" fmla="*/ 4422775 h 4422775"/>
              <a:gd name="connsiteX3" fmla="*/ 4043 w 5820643"/>
              <a:gd name="connsiteY3" fmla="*/ 0 h 4422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20643" h="4422775">
                <a:moveTo>
                  <a:pt x="4043" y="0"/>
                </a:moveTo>
                <a:lnTo>
                  <a:pt x="5820643" y="0"/>
                </a:lnTo>
                <a:lnTo>
                  <a:pt x="5820643" y="4422775"/>
                </a:lnTo>
                <a:cubicBezTo>
                  <a:pt x="5037476" y="1576917"/>
                  <a:pt x="-165290" y="2096558"/>
                  <a:pt x="4043" y="0"/>
                </a:cubicBezTo>
                <a:close/>
              </a:path>
            </a:pathLst>
          </a:custGeom>
          <a:solidFill>
            <a:schemeClr val="accent2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2" name="titel">
            <a:extLst>
              <a:ext uri="{FF2B5EF4-FFF2-40B4-BE49-F238E27FC236}">
                <a16:creationId xmlns:a16="http://schemas.microsoft.com/office/drawing/2014/main" id="{D343BD9E-9AEB-4DF2-BA9D-F7BEF898D6EE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7" y="4029636"/>
            <a:ext cx="11114087" cy="723106"/>
          </a:xfrm>
        </p:spPr>
        <p:txBody>
          <a:bodyPr tIns="72000"/>
          <a:lstStyle>
            <a:lvl1pPr>
              <a:lnSpc>
                <a:spcPts val="5000"/>
              </a:lnSpc>
              <a:defRPr sz="6000">
                <a:solidFill>
                  <a:schemeClr val="bg1"/>
                </a:solidFill>
              </a:defRPr>
            </a:lvl1pPr>
          </a:lstStyle>
          <a:p>
            <a:r>
              <a:rPr lang="nl-NL" dirty="0"/>
              <a:t>Titel slide</a:t>
            </a:r>
          </a:p>
        </p:txBody>
      </p:sp>
      <p:sp>
        <p:nvSpPr>
          <p:cNvPr id="96" name="tekst">
            <a:extLst>
              <a:ext uri="{FF2B5EF4-FFF2-40B4-BE49-F238E27FC236}">
                <a16:creationId xmlns:a16="http://schemas.microsoft.com/office/drawing/2014/main" id="{64C41C71-9734-4A66-954F-FAC0366D4D86}"/>
              </a:ext>
            </a:extLst>
          </p:cNvPr>
          <p:cNvSpPr>
            <a:spLocks noGrp="1"/>
          </p:cNvSpPr>
          <p:nvPr userDrawn="1">
            <p:ph type="body" sz="quarter" idx="19" hasCustomPrompt="1"/>
          </p:nvPr>
        </p:nvSpPr>
        <p:spPr>
          <a:xfrm>
            <a:off x="547689" y="4833059"/>
            <a:ext cx="11101386" cy="262816"/>
          </a:xfrm>
        </p:spPr>
        <p:txBody>
          <a:bodyPr/>
          <a:lstStyle>
            <a:lvl1pPr marL="0" indent="0">
              <a:buNone/>
              <a:defRPr sz="1600" b="0">
                <a:solidFill>
                  <a:schemeClr val="bg1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2pPr>
            <a:lvl3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3pPr>
            <a:lvl4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4pPr>
            <a:lvl5pPr marL="0" indent="0">
              <a:buFont typeface="Arial" panose="020B0604020202020204" pitchFamily="34" charset="0"/>
              <a:buNone/>
              <a:defRPr sz="1600" b="0">
                <a:solidFill>
                  <a:schemeClr val="bg1"/>
                </a:solidFill>
              </a:defRPr>
            </a:lvl5pPr>
            <a:lvl6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6pPr>
            <a:lvl7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7pPr>
            <a:lvl8pPr marL="0" indent="0">
              <a:buFont typeface="Arial" panose="020B0604020202020204" pitchFamily="34" charset="0"/>
              <a:buNone/>
              <a:defRPr sz="1400" b="0">
                <a:solidFill>
                  <a:schemeClr val="bg1"/>
                </a:solidFill>
              </a:defRPr>
            </a:lvl8pPr>
            <a:lvl9pPr marL="0" indent="0">
              <a:buFont typeface="Arial" panose="020B0604020202020204" pitchFamily="34" charset="0"/>
              <a:buNone/>
              <a:defRPr sz="1400" b="0" i="0">
                <a:solidFill>
                  <a:schemeClr val="bg1"/>
                </a:solidFill>
              </a:defRPr>
            </a:lvl9pPr>
          </a:lstStyle>
          <a:p>
            <a:pPr lvl="0"/>
            <a:r>
              <a:rPr lang="nl-NL" dirty="0"/>
              <a:t>Naam spreker</a:t>
            </a:r>
          </a:p>
          <a:p>
            <a:pPr lvl="4"/>
            <a:endParaRPr lang="nl-NL" dirty="0"/>
          </a:p>
        </p:txBody>
      </p:sp>
      <p:sp>
        <p:nvSpPr>
          <p:cNvPr id="123" name="Tijdelijke aanduiding voor tekst 122">
            <a:extLst>
              <a:ext uri="{FF2B5EF4-FFF2-40B4-BE49-F238E27FC236}">
                <a16:creationId xmlns:a16="http://schemas.microsoft.com/office/drawing/2014/main" id="{7A4AB76B-610E-4570-9063-EEDD22668729}"/>
              </a:ext>
            </a:extLst>
          </p:cNvPr>
          <p:cNvSpPr>
            <a:spLocks noGrp="1"/>
          </p:cNvSpPr>
          <p:nvPr userDrawn="1">
            <p:ph type="body" sz="quarter" idx="21" hasCustomPrompt="1"/>
          </p:nvPr>
        </p:nvSpPr>
        <p:spPr>
          <a:xfrm>
            <a:off x="9567539" y="5843000"/>
            <a:ext cx="2084956" cy="694304"/>
          </a:xfrm>
          <a:custGeom>
            <a:avLst/>
            <a:gdLst>
              <a:gd name="connsiteX0" fmla="*/ 1229325 w 2084956"/>
              <a:gd name="connsiteY0" fmla="*/ 345109 h 694304"/>
              <a:gd name="connsiteX1" fmla="*/ 1192567 w 2084956"/>
              <a:gd name="connsiteY1" fmla="*/ 379826 h 694304"/>
              <a:gd name="connsiteX2" fmla="*/ 1198692 w 2084956"/>
              <a:gd name="connsiteY2" fmla="*/ 385951 h 694304"/>
              <a:gd name="connsiteX3" fmla="*/ 1237493 w 2084956"/>
              <a:gd name="connsiteY3" fmla="*/ 351237 h 694304"/>
              <a:gd name="connsiteX4" fmla="*/ 1229325 w 2084956"/>
              <a:gd name="connsiteY4" fmla="*/ 345109 h 694304"/>
              <a:gd name="connsiteX5" fmla="*/ 2029819 w 2084956"/>
              <a:gd name="connsiteY5" fmla="*/ 281805 h 694304"/>
              <a:gd name="connsiteX6" fmla="*/ 2084956 w 2084956"/>
              <a:gd name="connsiteY6" fmla="*/ 349192 h 694304"/>
              <a:gd name="connsiteX7" fmla="*/ 1913420 w 2084956"/>
              <a:gd name="connsiteY7" fmla="*/ 516644 h 694304"/>
              <a:gd name="connsiteX8" fmla="*/ 1899127 w 2084956"/>
              <a:gd name="connsiteY8" fmla="*/ 506433 h 694304"/>
              <a:gd name="connsiteX9" fmla="*/ 1919547 w 2084956"/>
              <a:gd name="connsiteY9" fmla="*/ 486012 h 694304"/>
              <a:gd name="connsiteX10" fmla="*/ 2046156 w 2084956"/>
              <a:gd name="connsiteY10" fmla="*/ 347151 h 694304"/>
              <a:gd name="connsiteX11" fmla="*/ 2025735 w 2084956"/>
              <a:gd name="connsiteY11" fmla="*/ 320604 h 694304"/>
              <a:gd name="connsiteX12" fmla="*/ 1976725 w 2084956"/>
              <a:gd name="connsiteY12" fmla="*/ 398202 h 694304"/>
              <a:gd name="connsiteX13" fmla="*/ 1903211 w 2084956"/>
              <a:gd name="connsiteY13" fmla="*/ 412498 h 694304"/>
              <a:gd name="connsiteX14" fmla="*/ 1856242 w 2084956"/>
              <a:gd name="connsiteY14" fmla="*/ 418623 h 694304"/>
              <a:gd name="connsiteX15" fmla="*/ 1780686 w 2084956"/>
              <a:gd name="connsiteY15" fmla="*/ 371656 h 694304"/>
              <a:gd name="connsiteX16" fmla="*/ 1705129 w 2084956"/>
              <a:gd name="connsiteY16" fmla="*/ 412498 h 694304"/>
              <a:gd name="connsiteX17" fmla="*/ 1656119 w 2084956"/>
              <a:gd name="connsiteY17" fmla="*/ 383909 h 694304"/>
              <a:gd name="connsiteX18" fmla="*/ 1641825 w 2084956"/>
              <a:gd name="connsiteY18" fmla="*/ 367572 h 694304"/>
              <a:gd name="connsiteX19" fmla="*/ 1549931 w 2084956"/>
              <a:gd name="connsiteY19" fmla="*/ 424750 h 694304"/>
              <a:gd name="connsiteX20" fmla="*/ 1509090 w 2084956"/>
              <a:gd name="connsiteY20" fmla="*/ 398202 h 694304"/>
              <a:gd name="connsiteX21" fmla="*/ 1486628 w 2084956"/>
              <a:gd name="connsiteY21" fmla="*/ 361445 h 694304"/>
              <a:gd name="connsiteX22" fmla="*/ 1517260 w 2084956"/>
              <a:gd name="connsiteY22" fmla="*/ 332858 h 694304"/>
              <a:gd name="connsiteX23" fmla="*/ 1560143 w 2084956"/>
              <a:gd name="connsiteY23" fmla="*/ 385950 h 694304"/>
              <a:gd name="connsiteX24" fmla="*/ 1621405 w 2084956"/>
              <a:gd name="connsiteY24" fmla="*/ 338983 h 694304"/>
              <a:gd name="connsiteX25" fmla="*/ 1676540 w 2084956"/>
              <a:gd name="connsiteY25" fmla="*/ 300183 h 694304"/>
              <a:gd name="connsiteX26" fmla="*/ 1694919 w 2084956"/>
              <a:gd name="connsiteY26" fmla="*/ 326731 h 694304"/>
              <a:gd name="connsiteX27" fmla="*/ 1686751 w 2084956"/>
              <a:gd name="connsiteY27" fmla="*/ 355320 h 694304"/>
              <a:gd name="connsiteX28" fmla="*/ 1705129 w 2084956"/>
              <a:gd name="connsiteY28" fmla="*/ 379825 h 694304"/>
              <a:gd name="connsiteX29" fmla="*/ 1764350 w 2084956"/>
              <a:gd name="connsiteY29" fmla="*/ 328772 h 694304"/>
              <a:gd name="connsiteX30" fmla="*/ 1801107 w 2084956"/>
              <a:gd name="connsiteY30" fmla="*/ 304267 h 694304"/>
              <a:gd name="connsiteX31" fmla="*/ 1835821 w 2084956"/>
              <a:gd name="connsiteY31" fmla="*/ 341024 h 694304"/>
              <a:gd name="connsiteX32" fmla="*/ 1872579 w 2084956"/>
              <a:gd name="connsiteY32" fmla="*/ 379825 h 694304"/>
              <a:gd name="connsiteX33" fmla="*/ 1966516 w 2084956"/>
              <a:gd name="connsiteY33" fmla="*/ 341024 h 694304"/>
              <a:gd name="connsiteX34" fmla="*/ 2029819 w 2084956"/>
              <a:gd name="connsiteY34" fmla="*/ 281805 h 694304"/>
              <a:gd name="connsiteX35" fmla="*/ 1070046 w 2084956"/>
              <a:gd name="connsiteY35" fmla="*/ 277720 h 694304"/>
              <a:gd name="connsiteX36" fmla="*/ 1112928 w 2084956"/>
              <a:gd name="connsiteY36" fmla="*/ 314477 h 694304"/>
              <a:gd name="connsiteX37" fmla="*/ 1018993 w 2084956"/>
              <a:gd name="connsiteY37" fmla="*/ 418624 h 694304"/>
              <a:gd name="connsiteX38" fmla="*/ 1035329 w 2084956"/>
              <a:gd name="connsiteY38" fmla="*/ 428833 h 694304"/>
              <a:gd name="connsiteX39" fmla="*/ 1119056 w 2084956"/>
              <a:gd name="connsiteY39" fmla="*/ 408413 h 694304"/>
              <a:gd name="connsiteX40" fmla="*/ 1127224 w 2084956"/>
              <a:gd name="connsiteY40" fmla="*/ 416581 h 694304"/>
              <a:gd name="connsiteX41" fmla="*/ 1016952 w 2084956"/>
              <a:gd name="connsiteY41" fmla="*/ 459465 h 694304"/>
              <a:gd name="connsiteX42" fmla="*/ 974067 w 2084956"/>
              <a:gd name="connsiteY42" fmla="*/ 432917 h 694304"/>
              <a:gd name="connsiteX43" fmla="*/ 1072087 w 2084956"/>
              <a:gd name="connsiteY43" fmla="*/ 318562 h 694304"/>
              <a:gd name="connsiteX44" fmla="*/ 1059834 w 2084956"/>
              <a:gd name="connsiteY44" fmla="*/ 310393 h 694304"/>
              <a:gd name="connsiteX45" fmla="*/ 1000615 w 2084956"/>
              <a:gd name="connsiteY45" fmla="*/ 332857 h 694304"/>
              <a:gd name="connsiteX46" fmla="*/ 984278 w 2084956"/>
              <a:gd name="connsiteY46" fmla="*/ 306309 h 694304"/>
              <a:gd name="connsiteX47" fmla="*/ 1070046 w 2084956"/>
              <a:gd name="connsiteY47" fmla="*/ 277720 h 694304"/>
              <a:gd name="connsiteX48" fmla="*/ 1521342 w 2084956"/>
              <a:gd name="connsiteY48" fmla="*/ 189912 h 694304"/>
              <a:gd name="connsiteX49" fmla="*/ 1558099 w 2084956"/>
              <a:gd name="connsiteY49" fmla="*/ 216460 h 694304"/>
              <a:gd name="connsiteX50" fmla="*/ 1404943 w 2084956"/>
              <a:gd name="connsiteY50" fmla="*/ 453340 h 694304"/>
              <a:gd name="connsiteX51" fmla="*/ 1388606 w 2084956"/>
              <a:gd name="connsiteY51" fmla="*/ 508475 h 694304"/>
              <a:gd name="connsiteX52" fmla="*/ 1372270 w 2084956"/>
              <a:gd name="connsiteY52" fmla="*/ 518686 h 694304"/>
              <a:gd name="connsiteX53" fmla="*/ 1353892 w 2084956"/>
              <a:gd name="connsiteY53" fmla="*/ 502350 h 694304"/>
              <a:gd name="connsiteX54" fmla="*/ 1376354 w 2084956"/>
              <a:gd name="connsiteY54" fmla="*/ 408415 h 694304"/>
              <a:gd name="connsiteX55" fmla="*/ 1368185 w 2084956"/>
              <a:gd name="connsiteY55" fmla="*/ 394119 h 694304"/>
              <a:gd name="connsiteX56" fmla="*/ 1313051 w 2084956"/>
              <a:gd name="connsiteY56" fmla="*/ 420667 h 694304"/>
              <a:gd name="connsiteX57" fmla="*/ 1251788 w 2084956"/>
              <a:gd name="connsiteY57" fmla="*/ 383910 h 694304"/>
              <a:gd name="connsiteX58" fmla="*/ 1200736 w 2084956"/>
              <a:gd name="connsiteY58" fmla="*/ 430876 h 694304"/>
              <a:gd name="connsiteX59" fmla="*/ 1155810 w 2084956"/>
              <a:gd name="connsiteY59" fmla="*/ 392078 h 694304"/>
              <a:gd name="connsiteX60" fmla="*/ 1253829 w 2084956"/>
              <a:gd name="connsiteY60" fmla="*/ 310395 h 694304"/>
              <a:gd name="connsiteX61" fmla="*/ 1313051 w 2084956"/>
              <a:gd name="connsiteY61" fmla="*/ 387994 h 694304"/>
              <a:gd name="connsiteX62" fmla="*/ 1472332 w 2084956"/>
              <a:gd name="connsiteY62" fmla="*/ 222585 h 694304"/>
              <a:gd name="connsiteX63" fmla="*/ 1521342 w 2084956"/>
              <a:gd name="connsiteY63" fmla="*/ 189912 h 694304"/>
              <a:gd name="connsiteX64" fmla="*/ 949564 w 2084956"/>
              <a:gd name="connsiteY64" fmla="*/ 0 h 694304"/>
              <a:gd name="connsiteX65" fmla="*/ 1055750 w 2084956"/>
              <a:gd name="connsiteY65" fmla="*/ 28589 h 694304"/>
              <a:gd name="connsiteX66" fmla="*/ 955690 w 2084956"/>
              <a:gd name="connsiteY66" fmla="*/ 34714 h 694304"/>
              <a:gd name="connsiteX67" fmla="*/ 584032 w 2084956"/>
              <a:gd name="connsiteY67" fmla="*/ 289974 h 694304"/>
              <a:gd name="connsiteX68" fmla="*/ 780071 w 2084956"/>
              <a:gd name="connsiteY68" fmla="*/ 263428 h 694304"/>
              <a:gd name="connsiteX69" fmla="*/ 910764 w 2084956"/>
              <a:gd name="connsiteY69" fmla="*/ 314479 h 694304"/>
              <a:gd name="connsiteX70" fmla="*/ 896471 w 2084956"/>
              <a:gd name="connsiteY70" fmla="*/ 332859 h 694304"/>
              <a:gd name="connsiteX71" fmla="*/ 796408 w 2084956"/>
              <a:gd name="connsiteY71" fmla="*/ 302227 h 694304"/>
              <a:gd name="connsiteX72" fmla="*/ 555444 w 2084956"/>
              <a:gd name="connsiteY72" fmla="*/ 341025 h 694304"/>
              <a:gd name="connsiteX73" fmla="*/ 663674 w 2084956"/>
              <a:gd name="connsiteY73" fmla="*/ 657547 h 694304"/>
              <a:gd name="connsiteX74" fmla="*/ 865838 w 2084956"/>
              <a:gd name="connsiteY74" fmla="*/ 592201 h 694304"/>
              <a:gd name="connsiteX75" fmla="*/ 876050 w 2084956"/>
              <a:gd name="connsiteY75" fmla="*/ 608537 h 694304"/>
              <a:gd name="connsiteX76" fmla="*/ 645295 w 2084956"/>
              <a:gd name="connsiteY76" fmla="*/ 694304 h 694304"/>
              <a:gd name="connsiteX77" fmla="*/ 494181 w 2084956"/>
              <a:gd name="connsiteY77" fmla="*/ 357364 h 694304"/>
              <a:gd name="connsiteX78" fmla="*/ 53094 w 2084956"/>
              <a:gd name="connsiteY78" fmla="*/ 551359 h 694304"/>
              <a:gd name="connsiteX79" fmla="*/ 104145 w 2084956"/>
              <a:gd name="connsiteY79" fmla="*/ 588117 h 694304"/>
              <a:gd name="connsiteX80" fmla="*/ 69430 w 2084956"/>
              <a:gd name="connsiteY80" fmla="*/ 606494 h 694304"/>
              <a:gd name="connsiteX81" fmla="*/ 0 w 2084956"/>
              <a:gd name="connsiteY81" fmla="*/ 559528 h 694304"/>
              <a:gd name="connsiteX82" fmla="*/ 524814 w 2084956"/>
              <a:gd name="connsiteY82" fmla="*/ 306311 h 694304"/>
              <a:gd name="connsiteX83" fmla="*/ 949564 w 2084956"/>
              <a:gd name="connsiteY83" fmla="*/ 0 h 694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2084956" h="694304">
                <a:moveTo>
                  <a:pt x="1229325" y="345109"/>
                </a:moveTo>
                <a:cubicBezTo>
                  <a:pt x="1217072" y="345109"/>
                  <a:pt x="1192567" y="365530"/>
                  <a:pt x="1192567" y="379826"/>
                </a:cubicBezTo>
                <a:cubicBezTo>
                  <a:pt x="1192567" y="383910"/>
                  <a:pt x="1192567" y="385951"/>
                  <a:pt x="1198692" y="385951"/>
                </a:cubicBezTo>
                <a:cubicBezTo>
                  <a:pt x="1208904" y="385951"/>
                  <a:pt x="1235452" y="357362"/>
                  <a:pt x="1237493" y="351237"/>
                </a:cubicBezTo>
                <a:cubicBezTo>
                  <a:pt x="1237493" y="347152"/>
                  <a:pt x="1233409" y="345109"/>
                  <a:pt x="1229325" y="345109"/>
                </a:cubicBezTo>
                <a:close/>
                <a:moveTo>
                  <a:pt x="2029819" y="281805"/>
                </a:moveTo>
                <a:cubicBezTo>
                  <a:pt x="2062492" y="281805"/>
                  <a:pt x="2084956" y="298142"/>
                  <a:pt x="2084956" y="349192"/>
                </a:cubicBezTo>
                <a:cubicBezTo>
                  <a:pt x="2084956" y="439044"/>
                  <a:pt x="1939968" y="516644"/>
                  <a:pt x="1913420" y="516644"/>
                </a:cubicBezTo>
                <a:cubicBezTo>
                  <a:pt x="1907295" y="516644"/>
                  <a:pt x="1899127" y="514601"/>
                  <a:pt x="1899127" y="506433"/>
                </a:cubicBezTo>
                <a:cubicBezTo>
                  <a:pt x="1899127" y="500306"/>
                  <a:pt x="1907295" y="492137"/>
                  <a:pt x="1919547" y="486012"/>
                </a:cubicBezTo>
                <a:cubicBezTo>
                  <a:pt x="2037987" y="426791"/>
                  <a:pt x="2046156" y="371656"/>
                  <a:pt x="2046156" y="347151"/>
                </a:cubicBezTo>
                <a:cubicBezTo>
                  <a:pt x="2046156" y="328772"/>
                  <a:pt x="2037987" y="320604"/>
                  <a:pt x="2025735" y="320604"/>
                </a:cubicBezTo>
                <a:cubicBezTo>
                  <a:pt x="1993062" y="320604"/>
                  <a:pt x="2009398" y="377781"/>
                  <a:pt x="1976725" y="398202"/>
                </a:cubicBezTo>
                <a:cubicBezTo>
                  <a:pt x="1962432" y="406370"/>
                  <a:pt x="1935884" y="408414"/>
                  <a:pt x="1903211" y="412498"/>
                </a:cubicBezTo>
                <a:cubicBezTo>
                  <a:pt x="1876663" y="416582"/>
                  <a:pt x="1872579" y="418623"/>
                  <a:pt x="1856242" y="418623"/>
                </a:cubicBezTo>
                <a:cubicBezTo>
                  <a:pt x="1813360" y="418623"/>
                  <a:pt x="1819485" y="371656"/>
                  <a:pt x="1780686" y="371656"/>
                </a:cubicBezTo>
                <a:cubicBezTo>
                  <a:pt x="1752097" y="371656"/>
                  <a:pt x="1752097" y="412498"/>
                  <a:pt x="1705129" y="412498"/>
                </a:cubicBezTo>
                <a:cubicBezTo>
                  <a:pt x="1680626" y="412498"/>
                  <a:pt x="1658162" y="404329"/>
                  <a:pt x="1656119" y="383909"/>
                </a:cubicBezTo>
                <a:cubicBezTo>
                  <a:pt x="1654078" y="375740"/>
                  <a:pt x="1649994" y="367572"/>
                  <a:pt x="1641825" y="367572"/>
                </a:cubicBezTo>
                <a:cubicBezTo>
                  <a:pt x="1615277" y="367572"/>
                  <a:pt x="1603025" y="424750"/>
                  <a:pt x="1549931" y="424750"/>
                </a:cubicBezTo>
                <a:cubicBezTo>
                  <a:pt x="1531554" y="424750"/>
                  <a:pt x="1521342" y="412498"/>
                  <a:pt x="1509090" y="398202"/>
                </a:cubicBezTo>
                <a:cubicBezTo>
                  <a:pt x="1496839" y="385950"/>
                  <a:pt x="1486628" y="377781"/>
                  <a:pt x="1486628" y="361445"/>
                </a:cubicBezTo>
                <a:cubicBezTo>
                  <a:pt x="1486628" y="351236"/>
                  <a:pt x="1496839" y="332858"/>
                  <a:pt x="1517260" y="332858"/>
                </a:cubicBezTo>
                <a:cubicBezTo>
                  <a:pt x="1558102" y="332858"/>
                  <a:pt x="1525426" y="385950"/>
                  <a:pt x="1560143" y="385950"/>
                </a:cubicBezTo>
                <a:cubicBezTo>
                  <a:pt x="1582604" y="385950"/>
                  <a:pt x="1605068" y="355320"/>
                  <a:pt x="1621405" y="338983"/>
                </a:cubicBezTo>
                <a:cubicBezTo>
                  <a:pt x="1627530" y="334899"/>
                  <a:pt x="1656119" y="300183"/>
                  <a:pt x="1676540" y="300183"/>
                </a:cubicBezTo>
                <a:cubicBezTo>
                  <a:pt x="1690835" y="300183"/>
                  <a:pt x="1694919" y="318563"/>
                  <a:pt x="1694919" y="326731"/>
                </a:cubicBezTo>
                <a:cubicBezTo>
                  <a:pt x="1694919" y="338983"/>
                  <a:pt x="1686751" y="345108"/>
                  <a:pt x="1686751" y="355320"/>
                </a:cubicBezTo>
                <a:cubicBezTo>
                  <a:pt x="1686751" y="367572"/>
                  <a:pt x="1694919" y="379825"/>
                  <a:pt x="1705129" y="379825"/>
                </a:cubicBezTo>
                <a:cubicBezTo>
                  <a:pt x="1717381" y="379825"/>
                  <a:pt x="1741888" y="351236"/>
                  <a:pt x="1764350" y="328772"/>
                </a:cubicBezTo>
                <a:cubicBezTo>
                  <a:pt x="1776602" y="316519"/>
                  <a:pt x="1788855" y="304267"/>
                  <a:pt x="1801107" y="304267"/>
                </a:cubicBezTo>
                <a:cubicBezTo>
                  <a:pt x="1817444" y="304267"/>
                  <a:pt x="1829696" y="312437"/>
                  <a:pt x="1835821" y="341024"/>
                </a:cubicBezTo>
                <a:cubicBezTo>
                  <a:pt x="1841948" y="371656"/>
                  <a:pt x="1841948" y="379825"/>
                  <a:pt x="1872579" y="379825"/>
                </a:cubicBezTo>
                <a:cubicBezTo>
                  <a:pt x="1903211" y="379825"/>
                  <a:pt x="1958346" y="371656"/>
                  <a:pt x="1966516" y="341024"/>
                </a:cubicBezTo>
                <a:cubicBezTo>
                  <a:pt x="1974682" y="314478"/>
                  <a:pt x="1976725" y="283846"/>
                  <a:pt x="2029819" y="281805"/>
                </a:cubicBezTo>
                <a:close/>
                <a:moveTo>
                  <a:pt x="1070046" y="277720"/>
                </a:moveTo>
                <a:cubicBezTo>
                  <a:pt x="1086383" y="277720"/>
                  <a:pt x="1112928" y="285889"/>
                  <a:pt x="1112928" y="314477"/>
                </a:cubicBezTo>
                <a:cubicBezTo>
                  <a:pt x="1112928" y="347151"/>
                  <a:pt x="1018993" y="390035"/>
                  <a:pt x="1018993" y="418624"/>
                </a:cubicBezTo>
                <a:cubicBezTo>
                  <a:pt x="1018993" y="424749"/>
                  <a:pt x="1027161" y="428833"/>
                  <a:pt x="1035329" y="428833"/>
                </a:cubicBezTo>
                <a:cubicBezTo>
                  <a:pt x="1061878" y="428833"/>
                  <a:pt x="1110888" y="408413"/>
                  <a:pt x="1119056" y="408413"/>
                </a:cubicBezTo>
                <a:cubicBezTo>
                  <a:pt x="1123140" y="408413"/>
                  <a:pt x="1127224" y="412497"/>
                  <a:pt x="1127224" y="416581"/>
                </a:cubicBezTo>
                <a:cubicBezTo>
                  <a:pt x="1127224" y="437002"/>
                  <a:pt x="1068003" y="459465"/>
                  <a:pt x="1016952" y="459465"/>
                </a:cubicBezTo>
                <a:cubicBezTo>
                  <a:pt x="984278" y="459465"/>
                  <a:pt x="974067" y="443127"/>
                  <a:pt x="974067" y="432917"/>
                </a:cubicBezTo>
                <a:cubicBezTo>
                  <a:pt x="974067" y="385951"/>
                  <a:pt x="1072087" y="336941"/>
                  <a:pt x="1072087" y="318562"/>
                </a:cubicBezTo>
                <a:cubicBezTo>
                  <a:pt x="1072087" y="314477"/>
                  <a:pt x="1068003" y="310393"/>
                  <a:pt x="1059834" y="310393"/>
                </a:cubicBezTo>
                <a:cubicBezTo>
                  <a:pt x="1041457" y="310393"/>
                  <a:pt x="1008783" y="328773"/>
                  <a:pt x="1000615" y="332857"/>
                </a:cubicBezTo>
                <a:cubicBezTo>
                  <a:pt x="990404" y="336941"/>
                  <a:pt x="976110" y="312436"/>
                  <a:pt x="984278" y="306309"/>
                </a:cubicBezTo>
                <a:cubicBezTo>
                  <a:pt x="992447" y="302225"/>
                  <a:pt x="1029204" y="279761"/>
                  <a:pt x="1070046" y="277720"/>
                </a:cubicBezTo>
                <a:close/>
                <a:moveTo>
                  <a:pt x="1521342" y="189912"/>
                </a:moveTo>
                <a:cubicBezTo>
                  <a:pt x="1541763" y="189912"/>
                  <a:pt x="1558099" y="196039"/>
                  <a:pt x="1558099" y="216460"/>
                </a:cubicBezTo>
                <a:cubicBezTo>
                  <a:pt x="1558099" y="273638"/>
                  <a:pt x="1484582" y="193996"/>
                  <a:pt x="1404943" y="453340"/>
                </a:cubicBezTo>
                <a:cubicBezTo>
                  <a:pt x="1398818" y="469677"/>
                  <a:pt x="1394733" y="488054"/>
                  <a:pt x="1388606" y="508475"/>
                </a:cubicBezTo>
                <a:cubicBezTo>
                  <a:pt x="1386565" y="514602"/>
                  <a:pt x="1380438" y="518686"/>
                  <a:pt x="1372270" y="518686"/>
                </a:cubicBezTo>
                <a:cubicBezTo>
                  <a:pt x="1364101" y="518686"/>
                  <a:pt x="1353892" y="512559"/>
                  <a:pt x="1353892" y="502350"/>
                </a:cubicBezTo>
                <a:cubicBezTo>
                  <a:pt x="1353892" y="486013"/>
                  <a:pt x="1376354" y="426792"/>
                  <a:pt x="1376354" y="408415"/>
                </a:cubicBezTo>
                <a:cubicBezTo>
                  <a:pt x="1376354" y="396162"/>
                  <a:pt x="1372270" y="394119"/>
                  <a:pt x="1368185" y="394119"/>
                </a:cubicBezTo>
                <a:cubicBezTo>
                  <a:pt x="1355933" y="394119"/>
                  <a:pt x="1339596" y="420667"/>
                  <a:pt x="1313051" y="420667"/>
                </a:cubicBezTo>
                <a:cubicBezTo>
                  <a:pt x="1266082" y="420667"/>
                  <a:pt x="1272209" y="383910"/>
                  <a:pt x="1251788" y="383910"/>
                </a:cubicBezTo>
                <a:cubicBezTo>
                  <a:pt x="1229325" y="383910"/>
                  <a:pt x="1237493" y="430876"/>
                  <a:pt x="1200736" y="430876"/>
                </a:cubicBezTo>
                <a:cubicBezTo>
                  <a:pt x="1170106" y="430876"/>
                  <a:pt x="1155810" y="410456"/>
                  <a:pt x="1155810" y="392078"/>
                </a:cubicBezTo>
                <a:cubicBezTo>
                  <a:pt x="1155810" y="349193"/>
                  <a:pt x="1217072" y="310395"/>
                  <a:pt x="1253829" y="310395"/>
                </a:cubicBezTo>
                <a:cubicBezTo>
                  <a:pt x="1308966" y="310395"/>
                  <a:pt x="1274250" y="387994"/>
                  <a:pt x="1313051" y="387994"/>
                </a:cubicBezTo>
                <a:cubicBezTo>
                  <a:pt x="1335512" y="387994"/>
                  <a:pt x="1435575" y="322648"/>
                  <a:pt x="1472332" y="222585"/>
                </a:cubicBezTo>
                <a:cubicBezTo>
                  <a:pt x="1480500" y="204207"/>
                  <a:pt x="1500921" y="185828"/>
                  <a:pt x="1521342" y="189912"/>
                </a:cubicBezTo>
                <a:close/>
                <a:moveTo>
                  <a:pt x="949564" y="0"/>
                </a:moveTo>
                <a:cubicBezTo>
                  <a:pt x="974067" y="0"/>
                  <a:pt x="1055750" y="6128"/>
                  <a:pt x="1055750" y="28589"/>
                </a:cubicBezTo>
                <a:cubicBezTo>
                  <a:pt x="1055750" y="49010"/>
                  <a:pt x="998574" y="34714"/>
                  <a:pt x="955690" y="34714"/>
                </a:cubicBezTo>
                <a:cubicBezTo>
                  <a:pt x="806619" y="34714"/>
                  <a:pt x="667756" y="175618"/>
                  <a:pt x="584032" y="289974"/>
                </a:cubicBezTo>
                <a:cubicBezTo>
                  <a:pt x="661631" y="273638"/>
                  <a:pt x="741273" y="263428"/>
                  <a:pt x="780071" y="263428"/>
                </a:cubicBezTo>
                <a:cubicBezTo>
                  <a:pt x="871964" y="263428"/>
                  <a:pt x="896471" y="296102"/>
                  <a:pt x="910764" y="314479"/>
                </a:cubicBezTo>
                <a:cubicBezTo>
                  <a:pt x="918932" y="326732"/>
                  <a:pt x="910764" y="336943"/>
                  <a:pt x="896471" y="332859"/>
                </a:cubicBezTo>
                <a:cubicBezTo>
                  <a:pt x="884218" y="328773"/>
                  <a:pt x="865838" y="302227"/>
                  <a:pt x="796408" y="302227"/>
                </a:cubicBezTo>
                <a:cubicBezTo>
                  <a:pt x="704516" y="302227"/>
                  <a:pt x="614665" y="324691"/>
                  <a:pt x="555444" y="341025"/>
                </a:cubicBezTo>
                <a:cubicBezTo>
                  <a:pt x="486013" y="459467"/>
                  <a:pt x="463551" y="657547"/>
                  <a:pt x="663674" y="657547"/>
                </a:cubicBezTo>
                <a:cubicBezTo>
                  <a:pt x="739230" y="657547"/>
                  <a:pt x="810701" y="620790"/>
                  <a:pt x="865838" y="592201"/>
                </a:cubicBezTo>
                <a:cubicBezTo>
                  <a:pt x="878091" y="586073"/>
                  <a:pt x="886259" y="602412"/>
                  <a:pt x="876050" y="608537"/>
                </a:cubicBezTo>
                <a:cubicBezTo>
                  <a:pt x="820913" y="641210"/>
                  <a:pt x="733105" y="694304"/>
                  <a:pt x="645295" y="694304"/>
                </a:cubicBezTo>
                <a:cubicBezTo>
                  <a:pt x="459467" y="694304"/>
                  <a:pt x="414542" y="508477"/>
                  <a:pt x="494181" y="357364"/>
                </a:cubicBezTo>
                <a:cubicBezTo>
                  <a:pt x="289974" y="418626"/>
                  <a:pt x="53094" y="510518"/>
                  <a:pt x="53094" y="551359"/>
                </a:cubicBezTo>
                <a:cubicBezTo>
                  <a:pt x="53094" y="567696"/>
                  <a:pt x="104145" y="565653"/>
                  <a:pt x="104145" y="588117"/>
                </a:cubicBezTo>
                <a:cubicBezTo>
                  <a:pt x="104145" y="598328"/>
                  <a:pt x="89851" y="606494"/>
                  <a:pt x="69430" y="606494"/>
                </a:cubicBezTo>
                <a:cubicBezTo>
                  <a:pt x="28589" y="606494"/>
                  <a:pt x="0" y="577907"/>
                  <a:pt x="0" y="559528"/>
                </a:cubicBezTo>
                <a:cubicBezTo>
                  <a:pt x="0" y="465592"/>
                  <a:pt x="406373" y="338984"/>
                  <a:pt x="524814" y="306311"/>
                </a:cubicBezTo>
                <a:cubicBezTo>
                  <a:pt x="696348" y="59221"/>
                  <a:pt x="861754" y="0"/>
                  <a:pt x="949564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79" name="Tijdelijke aanduiding voor tekst 143">
            <a:extLst>
              <a:ext uri="{FF2B5EF4-FFF2-40B4-BE49-F238E27FC236}">
                <a16:creationId xmlns:a16="http://schemas.microsoft.com/office/drawing/2014/main" id="{F4DB61B6-A349-4B8E-97AF-E05AC15249D3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539505" y="5908884"/>
            <a:ext cx="3381331" cy="401383"/>
          </a:xfrm>
          <a:custGeom>
            <a:avLst/>
            <a:gdLst>
              <a:gd name="connsiteX0" fmla="*/ 1853937 w 4627560"/>
              <a:gd name="connsiteY0" fmla="*/ 635556 h 1990725"/>
              <a:gd name="connsiteX1" fmla="*/ 1819207 w 4627560"/>
              <a:gd name="connsiteY1" fmla="*/ 651765 h 1990725"/>
              <a:gd name="connsiteX2" fmla="*/ 1835414 w 4627560"/>
              <a:gd name="connsiteY2" fmla="*/ 665656 h 1990725"/>
              <a:gd name="connsiteX3" fmla="*/ 1858569 w 4627560"/>
              <a:gd name="connsiteY3" fmla="*/ 637872 h 1990725"/>
              <a:gd name="connsiteX4" fmla="*/ 1858569 w 4627560"/>
              <a:gd name="connsiteY4" fmla="*/ 635556 h 1990725"/>
              <a:gd name="connsiteX5" fmla="*/ 392950 w 4627560"/>
              <a:gd name="connsiteY5" fmla="*/ 635556 h 1990725"/>
              <a:gd name="connsiteX6" fmla="*/ 358220 w 4627560"/>
              <a:gd name="connsiteY6" fmla="*/ 651765 h 1990725"/>
              <a:gd name="connsiteX7" fmla="*/ 374427 w 4627560"/>
              <a:gd name="connsiteY7" fmla="*/ 665656 h 1990725"/>
              <a:gd name="connsiteX8" fmla="*/ 397582 w 4627560"/>
              <a:gd name="connsiteY8" fmla="*/ 637872 h 1990725"/>
              <a:gd name="connsiteX9" fmla="*/ 397582 w 4627560"/>
              <a:gd name="connsiteY9" fmla="*/ 635556 h 1990725"/>
              <a:gd name="connsiteX10" fmla="*/ 1379291 w 4627560"/>
              <a:gd name="connsiteY10" fmla="*/ 600826 h 1990725"/>
              <a:gd name="connsiteX11" fmla="*/ 1351506 w 4627560"/>
              <a:gd name="connsiteY11" fmla="*/ 633242 h 1990725"/>
              <a:gd name="connsiteX12" fmla="*/ 1376975 w 4627560"/>
              <a:gd name="connsiteY12" fmla="*/ 665656 h 1990725"/>
              <a:gd name="connsiteX13" fmla="*/ 1404759 w 4627560"/>
              <a:gd name="connsiteY13" fmla="*/ 633242 h 1990725"/>
              <a:gd name="connsiteX14" fmla="*/ 1379291 w 4627560"/>
              <a:gd name="connsiteY14" fmla="*/ 600826 h 1990725"/>
              <a:gd name="connsiteX15" fmla="*/ 812029 w 4627560"/>
              <a:gd name="connsiteY15" fmla="*/ 598513 h 1990725"/>
              <a:gd name="connsiteX16" fmla="*/ 786560 w 4627560"/>
              <a:gd name="connsiteY16" fmla="*/ 628611 h 1990725"/>
              <a:gd name="connsiteX17" fmla="*/ 814344 w 4627560"/>
              <a:gd name="connsiteY17" fmla="*/ 661026 h 1990725"/>
              <a:gd name="connsiteX18" fmla="*/ 837498 w 4627560"/>
              <a:gd name="connsiteY18" fmla="*/ 628611 h 1990725"/>
              <a:gd name="connsiteX19" fmla="*/ 812029 w 4627560"/>
              <a:gd name="connsiteY19" fmla="*/ 598513 h 1990725"/>
              <a:gd name="connsiteX20" fmla="*/ 2127149 w 4627560"/>
              <a:gd name="connsiteY20" fmla="*/ 596197 h 1990725"/>
              <a:gd name="connsiteX21" fmla="*/ 2101680 w 4627560"/>
              <a:gd name="connsiteY21" fmla="*/ 619350 h 1990725"/>
              <a:gd name="connsiteX22" fmla="*/ 2147987 w 4627560"/>
              <a:gd name="connsiteY22" fmla="*/ 619350 h 1990725"/>
              <a:gd name="connsiteX23" fmla="*/ 2127149 w 4627560"/>
              <a:gd name="connsiteY23" fmla="*/ 596197 h 1990725"/>
              <a:gd name="connsiteX24" fmla="*/ 1138495 w 4627560"/>
              <a:gd name="connsiteY24" fmla="*/ 577673 h 1990725"/>
              <a:gd name="connsiteX25" fmla="*/ 1163963 w 4627560"/>
              <a:gd name="connsiteY25" fmla="*/ 577673 h 1990725"/>
              <a:gd name="connsiteX26" fmla="*/ 1163963 w 4627560"/>
              <a:gd name="connsiteY26" fmla="*/ 684178 h 1990725"/>
              <a:gd name="connsiteX27" fmla="*/ 1138495 w 4627560"/>
              <a:gd name="connsiteY27" fmla="*/ 684178 h 1990725"/>
              <a:gd name="connsiteX28" fmla="*/ 573548 w 4627560"/>
              <a:gd name="connsiteY28" fmla="*/ 577673 h 1990725"/>
              <a:gd name="connsiteX29" fmla="*/ 599016 w 4627560"/>
              <a:gd name="connsiteY29" fmla="*/ 577673 h 1990725"/>
              <a:gd name="connsiteX30" fmla="*/ 599016 w 4627560"/>
              <a:gd name="connsiteY30" fmla="*/ 684178 h 1990725"/>
              <a:gd name="connsiteX31" fmla="*/ 573548 w 4627560"/>
              <a:gd name="connsiteY31" fmla="*/ 684178 h 1990725"/>
              <a:gd name="connsiteX32" fmla="*/ 2261441 w 4627560"/>
              <a:gd name="connsiteY32" fmla="*/ 575358 h 1990725"/>
              <a:gd name="connsiteX33" fmla="*/ 2266071 w 4627560"/>
              <a:gd name="connsiteY33" fmla="*/ 575358 h 1990725"/>
              <a:gd name="connsiteX34" fmla="*/ 2266071 w 4627560"/>
              <a:gd name="connsiteY34" fmla="*/ 600827 h 1990725"/>
              <a:gd name="connsiteX35" fmla="*/ 2259125 w 4627560"/>
              <a:gd name="connsiteY35" fmla="*/ 600827 h 1990725"/>
              <a:gd name="connsiteX36" fmla="*/ 2229025 w 4627560"/>
              <a:gd name="connsiteY36" fmla="*/ 623981 h 1990725"/>
              <a:gd name="connsiteX37" fmla="*/ 2226710 w 4627560"/>
              <a:gd name="connsiteY37" fmla="*/ 640188 h 1990725"/>
              <a:gd name="connsiteX38" fmla="*/ 2226710 w 4627560"/>
              <a:gd name="connsiteY38" fmla="*/ 684179 h 1990725"/>
              <a:gd name="connsiteX39" fmla="*/ 2201241 w 4627560"/>
              <a:gd name="connsiteY39" fmla="*/ 684179 h 1990725"/>
              <a:gd name="connsiteX40" fmla="*/ 2201241 w 4627560"/>
              <a:gd name="connsiteY40" fmla="*/ 577674 h 1990725"/>
              <a:gd name="connsiteX41" fmla="*/ 2226710 w 4627560"/>
              <a:gd name="connsiteY41" fmla="*/ 577674 h 1990725"/>
              <a:gd name="connsiteX42" fmla="*/ 2226710 w 4627560"/>
              <a:gd name="connsiteY42" fmla="*/ 596197 h 1990725"/>
              <a:gd name="connsiteX43" fmla="*/ 2226710 w 4627560"/>
              <a:gd name="connsiteY43" fmla="*/ 603142 h 1990725"/>
              <a:gd name="connsiteX44" fmla="*/ 2261441 w 4627560"/>
              <a:gd name="connsiteY44" fmla="*/ 575358 h 1990725"/>
              <a:gd name="connsiteX45" fmla="*/ 2129464 w 4627560"/>
              <a:gd name="connsiteY45" fmla="*/ 575358 h 1990725"/>
              <a:gd name="connsiteX46" fmla="*/ 2175771 w 4627560"/>
              <a:gd name="connsiteY46" fmla="*/ 626297 h 1990725"/>
              <a:gd name="connsiteX47" fmla="*/ 2175771 w 4627560"/>
              <a:gd name="connsiteY47" fmla="*/ 635558 h 1990725"/>
              <a:gd name="connsiteX48" fmla="*/ 2101680 w 4627560"/>
              <a:gd name="connsiteY48" fmla="*/ 635558 h 1990725"/>
              <a:gd name="connsiteX49" fmla="*/ 2134096 w 4627560"/>
              <a:gd name="connsiteY49" fmla="*/ 663343 h 1990725"/>
              <a:gd name="connsiteX50" fmla="*/ 2164194 w 4627560"/>
              <a:gd name="connsiteY50" fmla="*/ 651765 h 1990725"/>
              <a:gd name="connsiteX51" fmla="*/ 2173455 w 4627560"/>
              <a:gd name="connsiteY51" fmla="*/ 670288 h 1990725"/>
              <a:gd name="connsiteX52" fmla="*/ 2131780 w 4627560"/>
              <a:gd name="connsiteY52" fmla="*/ 686495 h 1990725"/>
              <a:gd name="connsiteX53" fmla="*/ 2073896 w 4627560"/>
              <a:gd name="connsiteY53" fmla="*/ 630927 h 1990725"/>
              <a:gd name="connsiteX54" fmla="*/ 2129464 w 4627560"/>
              <a:gd name="connsiteY54" fmla="*/ 575358 h 1990725"/>
              <a:gd name="connsiteX55" fmla="*/ 1499691 w 4627560"/>
              <a:gd name="connsiteY55" fmla="*/ 575358 h 1990725"/>
              <a:gd name="connsiteX56" fmla="*/ 1534421 w 4627560"/>
              <a:gd name="connsiteY56" fmla="*/ 586935 h 1990725"/>
              <a:gd name="connsiteX57" fmla="*/ 1522843 w 4627560"/>
              <a:gd name="connsiteY57" fmla="*/ 607774 h 1990725"/>
              <a:gd name="connsiteX58" fmla="*/ 1497375 w 4627560"/>
              <a:gd name="connsiteY58" fmla="*/ 598513 h 1990725"/>
              <a:gd name="connsiteX59" fmla="*/ 1483484 w 4627560"/>
              <a:gd name="connsiteY59" fmla="*/ 607774 h 1990725"/>
              <a:gd name="connsiteX60" fmla="*/ 1534421 w 4627560"/>
              <a:gd name="connsiteY60" fmla="*/ 654081 h 1990725"/>
              <a:gd name="connsiteX61" fmla="*/ 1492745 w 4627560"/>
              <a:gd name="connsiteY61" fmla="*/ 686495 h 1990725"/>
              <a:gd name="connsiteX62" fmla="*/ 1451068 w 4627560"/>
              <a:gd name="connsiteY62" fmla="*/ 670288 h 1990725"/>
              <a:gd name="connsiteX63" fmla="*/ 1464961 w 4627560"/>
              <a:gd name="connsiteY63" fmla="*/ 654081 h 1990725"/>
              <a:gd name="connsiteX64" fmla="*/ 1495059 w 4627560"/>
              <a:gd name="connsiteY64" fmla="*/ 665657 h 1990725"/>
              <a:gd name="connsiteX65" fmla="*/ 1508952 w 4627560"/>
              <a:gd name="connsiteY65" fmla="*/ 656395 h 1990725"/>
              <a:gd name="connsiteX66" fmla="*/ 1458013 w 4627560"/>
              <a:gd name="connsiteY66" fmla="*/ 607774 h 1990725"/>
              <a:gd name="connsiteX67" fmla="*/ 1499691 w 4627560"/>
              <a:gd name="connsiteY67" fmla="*/ 575358 h 1990725"/>
              <a:gd name="connsiteX68" fmla="*/ 1261207 w 4627560"/>
              <a:gd name="connsiteY68" fmla="*/ 575358 h 1990725"/>
              <a:gd name="connsiteX69" fmla="*/ 1298253 w 4627560"/>
              <a:gd name="connsiteY69" fmla="*/ 614720 h 1990725"/>
              <a:gd name="connsiteX70" fmla="*/ 1298253 w 4627560"/>
              <a:gd name="connsiteY70" fmla="*/ 684179 h 1990725"/>
              <a:gd name="connsiteX71" fmla="*/ 1272784 w 4627560"/>
              <a:gd name="connsiteY71" fmla="*/ 684179 h 1990725"/>
              <a:gd name="connsiteX72" fmla="*/ 1272784 w 4627560"/>
              <a:gd name="connsiteY72" fmla="*/ 621665 h 1990725"/>
              <a:gd name="connsiteX73" fmla="*/ 1256577 w 4627560"/>
              <a:gd name="connsiteY73" fmla="*/ 600827 h 1990725"/>
              <a:gd name="connsiteX74" fmla="*/ 1228793 w 4627560"/>
              <a:gd name="connsiteY74" fmla="*/ 621665 h 1990725"/>
              <a:gd name="connsiteX75" fmla="*/ 1226477 w 4627560"/>
              <a:gd name="connsiteY75" fmla="*/ 635558 h 1990725"/>
              <a:gd name="connsiteX76" fmla="*/ 1226477 w 4627560"/>
              <a:gd name="connsiteY76" fmla="*/ 684179 h 1990725"/>
              <a:gd name="connsiteX77" fmla="*/ 1198693 w 4627560"/>
              <a:gd name="connsiteY77" fmla="*/ 684179 h 1990725"/>
              <a:gd name="connsiteX78" fmla="*/ 1198693 w 4627560"/>
              <a:gd name="connsiteY78" fmla="*/ 577674 h 1990725"/>
              <a:gd name="connsiteX79" fmla="*/ 1224161 w 4627560"/>
              <a:gd name="connsiteY79" fmla="*/ 577674 h 1990725"/>
              <a:gd name="connsiteX80" fmla="*/ 1224161 w 4627560"/>
              <a:gd name="connsiteY80" fmla="*/ 591565 h 1990725"/>
              <a:gd name="connsiteX81" fmla="*/ 1224161 w 4627560"/>
              <a:gd name="connsiteY81" fmla="*/ 598513 h 1990725"/>
              <a:gd name="connsiteX82" fmla="*/ 1261207 w 4627560"/>
              <a:gd name="connsiteY82" fmla="*/ 575358 h 1990725"/>
              <a:gd name="connsiteX83" fmla="*/ 805083 w 4627560"/>
              <a:gd name="connsiteY83" fmla="*/ 575358 h 1990725"/>
              <a:gd name="connsiteX84" fmla="*/ 837498 w 4627560"/>
              <a:gd name="connsiteY84" fmla="*/ 589251 h 1990725"/>
              <a:gd name="connsiteX85" fmla="*/ 837498 w 4627560"/>
              <a:gd name="connsiteY85" fmla="*/ 586935 h 1990725"/>
              <a:gd name="connsiteX86" fmla="*/ 837498 w 4627560"/>
              <a:gd name="connsiteY86" fmla="*/ 577674 h 1990725"/>
              <a:gd name="connsiteX87" fmla="*/ 862967 w 4627560"/>
              <a:gd name="connsiteY87" fmla="*/ 577674 h 1990725"/>
              <a:gd name="connsiteX88" fmla="*/ 862967 w 4627560"/>
              <a:gd name="connsiteY88" fmla="*/ 677233 h 1990725"/>
              <a:gd name="connsiteX89" fmla="*/ 807399 w 4627560"/>
              <a:gd name="connsiteY89" fmla="*/ 728172 h 1990725"/>
              <a:gd name="connsiteX90" fmla="*/ 770353 w 4627560"/>
              <a:gd name="connsiteY90" fmla="*/ 718910 h 1990725"/>
              <a:gd name="connsiteX91" fmla="*/ 777299 w 4627560"/>
              <a:gd name="connsiteY91" fmla="*/ 698072 h 1990725"/>
              <a:gd name="connsiteX92" fmla="*/ 807399 w 4627560"/>
              <a:gd name="connsiteY92" fmla="*/ 705018 h 1990725"/>
              <a:gd name="connsiteX93" fmla="*/ 837498 w 4627560"/>
              <a:gd name="connsiteY93" fmla="*/ 679549 h 1990725"/>
              <a:gd name="connsiteX94" fmla="*/ 837498 w 4627560"/>
              <a:gd name="connsiteY94" fmla="*/ 672604 h 1990725"/>
              <a:gd name="connsiteX95" fmla="*/ 837498 w 4627560"/>
              <a:gd name="connsiteY95" fmla="*/ 667972 h 1990725"/>
              <a:gd name="connsiteX96" fmla="*/ 807399 w 4627560"/>
              <a:gd name="connsiteY96" fmla="*/ 681865 h 1990725"/>
              <a:gd name="connsiteX97" fmla="*/ 758776 w 4627560"/>
              <a:gd name="connsiteY97" fmla="*/ 628611 h 1990725"/>
              <a:gd name="connsiteX98" fmla="*/ 805083 w 4627560"/>
              <a:gd name="connsiteY98" fmla="*/ 575358 h 1990725"/>
              <a:gd name="connsiteX99" fmla="*/ 696261 w 4627560"/>
              <a:gd name="connsiteY99" fmla="*/ 575358 h 1990725"/>
              <a:gd name="connsiteX100" fmla="*/ 733306 w 4627560"/>
              <a:gd name="connsiteY100" fmla="*/ 614720 h 1990725"/>
              <a:gd name="connsiteX101" fmla="*/ 733306 w 4627560"/>
              <a:gd name="connsiteY101" fmla="*/ 684179 h 1990725"/>
              <a:gd name="connsiteX102" fmla="*/ 707838 w 4627560"/>
              <a:gd name="connsiteY102" fmla="*/ 684179 h 1990725"/>
              <a:gd name="connsiteX103" fmla="*/ 707838 w 4627560"/>
              <a:gd name="connsiteY103" fmla="*/ 621665 h 1990725"/>
              <a:gd name="connsiteX104" fmla="*/ 691631 w 4627560"/>
              <a:gd name="connsiteY104" fmla="*/ 600827 h 1990725"/>
              <a:gd name="connsiteX105" fmla="*/ 663846 w 4627560"/>
              <a:gd name="connsiteY105" fmla="*/ 621665 h 1990725"/>
              <a:gd name="connsiteX106" fmla="*/ 661531 w 4627560"/>
              <a:gd name="connsiteY106" fmla="*/ 635558 h 1990725"/>
              <a:gd name="connsiteX107" fmla="*/ 661531 w 4627560"/>
              <a:gd name="connsiteY107" fmla="*/ 684179 h 1990725"/>
              <a:gd name="connsiteX108" fmla="*/ 636062 w 4627560"/>
              <a:gd name="connsiteY108" fmla="*/ 684179 h 1990725"/>
              <a:gd name="connsiteX109" fmla="*/ 636062 w 4627560"/>
              <a:gd name="connsiteY109" fmla="*/ 577674 h 1990725"/>
              <a:gd name="connsiteX110" fmla="*/ 659215 w 4627560"/>
              <a:gd name="connsiteY110" fmla="*/ 577674 h 1990725"/>
              <a:gd name="connsiteX111" fmla="*/ 659215 w 4627560"/>
              <a:gd name="connsiteY111" fmla="*/ 591565 h 1990725"/>
              <a:gd name="connsiteX112" fmla="*/ 659215 w 4627560"/>
              <a:gd name="connsiteY112" fmla="*/ 598513 h 1990725"/>
              <a:gd name="connsiteX113" fmla="*/ 696261 w 4627560"/>
              <a:gd name="connsiteY113" fmla="*/ 575358 h 1990725"/>
              <a:gd name="connsiteX114" fmla="*/ 1842362 w 4627560"/>
              <a:gd name="connsiteY114" fmla="*/ 573042 h 1990725"/>
              <a:gd name="connsiteX115" fmla="*/ 1886353 w 4627560"/>
              <a:gd name="connsiteY115" fmla="*/ 614719 h 1990725"/>
              <a:gd name="connsiteX116" fmla="*/ 1886353 w 4627560"/>
              <a:gd name="connsiteY116" fmla="*/ 684179 h 1990725"/>
              <a:gd name="connsiteX117" fmla="*/ 1860884 w 4627560"/>
              <a:gd name="connsiteY117" fmla="*/ 684179 h 1990725"/>
              <a:gd name="connsiteX118" fmla="*/ 1860884 w 4627560"/>
              <a:gd name="connsiteY118" fmla="*/ 674918 h 1990725"/>
              <a:gd name="connsiteX119" fmla="*/ 1860884 w 4627560"/>
              <a:gd name="connsiteY119" fmla="*/ 667972 h 1990725"/>
              <a:gd name="connsiteX120" fmla="*/ 1828469 w 4627560"/>
              <a:gd name="connsiteY120" fmla="*/ 686495 h 1990725"/>
              <a:gd name="connsiteX121" fmla="*/ 1791423 w 4627560"/>
              <a:gd name="connsiteY121" fmla="*/ 654079 h 1990725"/>
              <a:gd name="connsiteX122" fmla="*/ 1856253 w 4627560"/>
              <a:gd name="connsiteY122" fmla="*/ 617034 h 1990725"/>
              <a:gd name="connsiteX123" fmla="*/ 1860884 w 4627560"/>
              <a:gd name="connsiteY123" fmla="*/ 617034 h 1990725"/>
              <a:gd name="connsiteX124" fmla="*/ 1860884 w 4627560"/>
              <a:gd name="connsiteY124" fmla="*/ 614719 h 1990725"/>
              <a:gd name="connsiteX125" fmla="*/ 1840046 w 4627560"/>
              <a:gd name="connsiteY125" fmla="*/ 596195 h 1990725"/>
              <a:gd name="connsiteX126" fmla="*/ 1809946 w 4627560"/>
              <a:gd name="connsiteY126" fmla="*/ 605458 h 1990725"/>
              <a:gd name="connsiteX127" fmla="*/ 1800685 w 4627560"/>
              <a:gd name="connsiteY127" fmla="*/ 586935 h 1990725"/>
              <a:gd name="connsiteX128" fmla="*/ 1842362 w 4627560"/>
              <a:gd name="connsiteY128" fmla="*/ 573042 h 1990725"/>
              <a:gd name="connsiteX129" fmla="*/ 379059 w 4627560"/>
              <a:gd name="connsiteY129" fmla="*/ 573042 h 1990725"/>
              <a:gd name="connsiteX130" fmla="*/ 423050 w 4627560"/>
              <a:gd name="connsiteY130" fmla="*/ 614719 h 1990725"/>
              <a:gd name="connsiteX131" fmla="*/ 423050 w 4627560"/>
              <a:gd name="connsiteY131" fmla="*/ 684179 h 1990725"/>
              <a:gd name="connsiteX132" fmla="*/ 397582 w 4627560"/>
              <a:gd name="connsiteY132" fmla="*/ 684179 h 1990725"/>
              <a:gd name="connsiteX133" fmla="*/ 397582 w 4627560"/>
              <a:gd name="connsiteY133" fmla="*/ 674918 h 1990725"/>
              <a:gd name="connsiteX134" fmla="*/ 397582 w 4627560"/>
              <a:gd name="connsiteY134" fmla="*/ 667972 h 1990725"/>
              <a:gd name="connsiteX135" fmla="*/ 365166 w 4627560"/>
              <a:gd name="connsiteY135" fmla="*/ 686495 h 1990725"/>
              <a:gd name="connsiteX136" fmla="*/ 328120 w 4627560"/>
              <a:gd name="connsiteY136" fmla="*/ 654079 h 1990725"/>
              <a:gd name="connsiteX137" fmla="*/ 392950 w 4627560"/>
              <a:gd name="connsiteY137" fmla="*/ 617034 h 1990725"/>
              <a:gd name="connsiteX138" fmla="*/ 397582 w 4627560"/>
              <a:gd name="connsiteY138" fmla="*/ 617034 h 1990725"/>
              <a:gd name="connsiteX139" fmla="*/ 397582 w 4627560"/>
              <a:gd name="connsiteY139" fmla="*/ 614719 h 1990725"/>
              <a:gd name="connsiteX140" fmla="*/ 376743 w 4627560"/>
              <a:gd name="connsiteY140" fmla="*/ 596195 h 1990725"/>
              <a:gd name="connsiteX141" fmla="*/ 346643 w 4627560"/>
              <a:gd name="connsiteY141" fmla="*/ 605458 h 1990725"/>
              <a:gd name="connsiteX142" fmla="*/ 337381 w 4627560"/>
              <a:gd name="connsiteY142" fmla="*/ 586935 h 1990725"/>
              <a:gd name="connsiteX143" fmla="*/ 379059 w 4627560"/>
              <a:gd name="connsiteY143" fmla="*/ 573042 h 1990725"/>
              <a:gd name="connsiteX144" fmla="*/ 2004437 w 4627560"/>
              <a:gd name="connsiteY144" fmla="*/ 549888 h 1990725"/>
              <a:gd name="connsiteX145" fmla="*/ 2029906 w 4627560"/>
              <a:gd name="connsiteY145" fmla="*/ 549888 h 1990725"/>
              <a:gd name="connsiteX146" fmla="*/ 2029906 w 4627560"/>
              <a:gd name="connsiteY146" fmla="*/ 579988 h 1990725"/>
              <a:gd name="connsiteX147" fmla="*/ 2053058 w 4627560"/>
              <a:gd name="connsiteY147" fmla="*/ 579988 h 1990725"/>
              <a:gd name="connsiteX148" fmla="*/ 2053058 w 4627560"/>
              <a:gd name="connsiteY148" fmla="*/ 600827 h 1990725"/>
              <a:gd name="connsiteX149" fmla="*/ 2029906 w 4627560"/>
              <a:gd name="connsiteY149" fmla="*/ 600827 h 1990725"/>
              <a:gd name="connsiteX150" fmla="*/ 2029906 w 4627560"/>
              <a:gd name="connsiteY150" fmla="*/ 642502 h 1990725"/>
              <a:gd name="connsiteX151" fmla="*/ 2050744 w 4627560"/>
              <a:gd name="connsiteY151" fmla="*/ 663341 h 1990725"/>
              <a:gd name="connsiteX152" fmla="*/ 2055374 w 4627560"/>
              <a:gd name="connsiteY152" fmla="*/ 663341 h 1990725"/>
              <a:gd name="connsiteX153" fmla="*/ 2055374 w 4627560"/>
              <a:gd name="connsiteY153" fmla="*/ 686493 h 1990725"/>
              <a:gd name="connsiteX154" fmla="*/ 2046113 w 4627560"/>
              <a:gd name="connsiteY154" fmla="*/ 686493 h 1990725"/>
              <a:gd name="connsiteX155" fmla="*/ 2002121 w 4627560"/>
              <a:gd name="connsiteY155" fmla="*/ 647134 h 1990725"/>
              <a:gd name="connsiteX156" fmla="*/ 2002121 w 4627560"/>
              <a:gd name="connsiteY156" fmla="*/ 600827 h 1990725"/>
              <a:gd name="connsiteX157" fmla="*/ 1990544 w 4627560"/>
              <a:gd name="connsiteY157" fmla="*/ 600827 h 1990725"/>
              <a:gd name="connsiteX158" fmla="*/ 1990544 w 4627560"/>
              <a:gd name="connsiteY158" fmla="*/ 579988 h 1990725"/>
              <a:gd name="connsiteX159" fmla="*/ 2004437 w 4627560"/>
              <a:gd name="connsiteY159" fmla="*/ 579988 h 1990725"/>
              <a:gd name="connsiteX160" fmla="*/ 1921084 w 4627560"/>
              <a:gd name="connsiteY160" fmla="*/ 549888 h 1990725"/>
              <a:gd name="connsiteX161" fmla="*/ 1946553 w 4627560"/>
              <a:gd name="connsiteY161" fmla="*/ 549888 h 1990725"/>
              <a:gd name="connsiteX162" fmla="*/ 1946553 w 4627560"/>
              <a:gd name="connsiteY162" fmla="*/ 579988 h 1990725"/>
              <a:gd name="connsiteX163" fmla="*/ 1969705 w 4627560"/>
              <a:gd name="connsiteY163" fmla="*/ 579988 h 1990725"/>
              <a:gd name="connsiteX164" fmla="*/ 1969705 w 4627560"/>
              <a:gd name="connsiteY164" fmla="*/ 600827 h 1990725"/>
              <a:gd name="connsiteX165" fmla="*/ 1946553 w 4627560"/>
              <a:gd name="connsiteY165" fmla="*/ 600827 h 1990725"/>
              <a:gd name="connsiteX166" fmla="*/ 1946553 w 4627560"/>
              <a:gd name="connsiteY166" fmla="*/ 642502 h 1990725"/>
              <a:gd name="connsiteX167" fmla="*/ 1967391 w 4627560"/>
              <a:gd name="connsiteY167" fmla="*/ 663341 h 1990725"/>
              <a:gd name="connsiteX168" fmla="*/ 1972021 w 4627560"/>
              <a:gd name="connsiteY168" fmla="*/ 663341 h 1990725"/>
              <a:gd name="connsiteX169" fmla="*/ 1972021 w 4627560"/>
              <a:gd name="connsiteY169" fmla="*/ 686493 h 1990725"/>
              <a:gd name="connsiteX170" fmla="*/ 1962760 w 4627560"/>
              <a:gd name="connsiteY170" fmla="*/ 686493 h 1990725"/>
              <a:gd name="connsiteX171" fmla="*/ 1918768 w 4627560"/>
              <a:gd name="connsiteY171" fmla="*/ 647134 h 1990725"/>
              <a:gd name="connsiteX172" fmla="*/ 1918768 w 4627560"/>
              <a:gd name="connsiteY172" fmla="*/ 600827 h 1990725"/>
              <a:gd name="connsiteX173" fmla="*/ 1907191 w 4627560"/>
              <a:gd name="connsiteY173" fmla="*/ 600827 h 1990725"/>
              <a:gd name="connsiteX174" fmla="*/ 1907191 w 4627560"/>
              <a:gd name="connsiteY174" fmla="*/ 579988 h 1990725"/>
              <a:gd name="connsiteX175" fmla="*/ 1921084 w 4627560"/>
              <a:gd name="connsiteY175" fmla="*/ 579988 h 1990725"/>
              <a:gd name="connsiteX176" fmla="*/ 1627033 w 4627560"/>
              <a:gd name="connsiteY176" fmla="*/ 535996 h 1990725"/>
              <a:gd name="connsiteX177" fmla="*/ 1654818 w 4627560"/>
              <a:gd name="connsiteY177" fmla="*/ 535996 h 1990725"/>
              <a:gd name="connsiteX178" fmla="*/ 1684916 w 4627560"/>
              <a:gd name="connsiteY178" fmla="*/ 610087 h 1990725"/>
              <a:gd name="connsiteX179" fmla="*/ 1691863 w 4627560"/>
              <a:gd name="connsiteY179" fmla="*/ 630926 h 1990725"/>
              <a:gd name="connsiteX180" fmla="*/ 1698809 w 4627560"/>
              <a:gd name="connsiteY180" fmla="*/ 610087 h 1990725"/>
              <a:gd name="connsiteX181" fmla="*/ 1728908 w 4627560"/>
              <a:gd name="connsiteY181" fmla="*/ 535996 h 1990725"/>
              <a:gd name="connsiteX182" fmla="*/ 1756693 w 4627560"/>
              <a:gd name="connsiteY182" fmla="*/ 535996 h 1990725"/>
              <a:gd name="connsiteX183" fmla="*/ 1768268 w 4627560"/>
              <a:gd name="connsiteY183" fmla="*/ 684178 h 1990725"/>
              <a:gd name="connsiteX184" fmla="*/ 1740484 w 4627560"/>
              <a:gd name="connsiteY184" fmla="*/ 684178 h 1990725"/>
              <a:gd name="connsiteX185" fmla="*/ 1733538 w 4627560"/>
              <a:gd name="connsiteY185" fmla="*/ 600826 h 1990725"/>
              <a:gd name="connsiteX186" fmla="*/ 1733538 w 4627560"/>
              <a:gd name="connsiteY186" fmla="*/ 577673 h 1990725"/>
              <a:gd name="connsiteX187" fmla="*/ 1726593 w 4627560"/>
              <a:gd name="connsiteY187" fmla="*/ 600826 h 1990725"/>
              <a:gd name="connsiteX188" fmla="*/ 1703439 w 4627560"/>
              <a:gd name="connsiteY188" fmla="*/ 658710 h 1990725"/>
              <a:gd name="connsiteX189" fmla="*/ 1680286 w 4627560"/>
              <a:gd name="connsiteY189" fmla="*/ 658710 h 1990725"/>
              <a:gd name="connsiteX190" fmla="*/ 1657132 w 4627560"/>
              <a:gd name="connsiteY190" fmla="*/ 600826 h 1990725"/>
              <a:gd name="connsiteX191" fmla="*/ 1647870 w 4627560"/>
              <a:gd name="connsiteY191" fmla="*/ 577673 h 1990725"/>
              <a:gd name="connsiteX192" fmla="*/ 1647870 w 4627560"/>
              <a:gd name="connsiteY192" fmla="*/ 600826 h 1990725"/>
              <a:gd name="connsiteX193" fmla="*/ 1640925 w 4627560"/>
              <a:gd name="connsiteY193" fmla="*/ 684178 h 1990725"/>
              <a:gd name="connsiteX194" fmla="*/ 1613141 w 4627560"/>
              <a:gd name="connsiteY194" fmla="*/ 684178 h 1990725"/>
              <a:gd name="connsiteX195" fmla="*/ 1400129 w 4627560"/>
              <a:gd name="connsiteY195" fmla="*/ 535996 h 1990725"/>
              <a:gd name="connsiteX196" fmla="*/ 1425598 w 4627560"/>
              <a:gd name="connsiteY196" fmla="*/ 535996 h 1990725"/>
              <a:gd name="connsiteX197" fmla="*/ 1425598 w 4627560"/>
              <a:gd name="connsiteY197" fmla="*/ 684178 h 1990725"/>
              <a:gd name="connsiteX198" fmla="*/ 1400129 w 4627560"/>
              <a:gd name="connsiteY198" fmla="*/ 684178 h 1990725"/>
              <a:gd name="connsiteX199" fmla="*/ 1400129 w 4627560"/>
              <a:gd name="connsiteY199" fmla="*/ 674917 h 1990725"/>
              <a:gd name="connsiteX200" fmla="*/ 1400129 w 4627560"/>
              <a:gd name="connsiteY200" fmla="*/ 667971 h 1990725"/>
              <a:gd name="connsiteX201" fmla="*/ 1367713 w 4627560"/>
              <a:gd name="connsiteY201" fmla="*/ 686494 h 1990725"/>
              <a:gd name="connsiteX202" fmla="*/ 1321407 w 4627560"/>
              <a:gd name="connsiteY202" fmla="*/ 630926 h 1990725"/>
              <a:gd name="connsiteX203" fmla="*/ 1370029 w 4627560"/>
              <a:gd name="connsiteY203" fmla="*/ 575358 h 1990725"/>
              <a:gd name="connsiteX204" fmla="*/ 1400129 w 4627560"/>
              <a:gd name="connsiteY204" fmla="*/ 589249 h 1990725"/>
              <a:gd name="connsiteX205" fmla="*/ 1400129 w 4627560"/>
              <a:gd name="connsiteY205" fmla="*/ 582303 h 1990725"/>
              <a:gd name="connsiteX206" fmla="*/ 1138495 w 4627560"/>
              <a:gd name="connsiteY206" fmla="*/ 535996 h 1990725"/>
              <a:gd name="connsiteX207" fmla="*/ 1163963 w 4627560"/>
              <a:gd name="connsiteY207" fmla="*/ 535996 h 1990725"/>
              <a:gd name="connsiteX208" fmla="*/ 1163963 w 4627560"/>
              <a:gd name="connsiteY208" fmla="*/ 559150 h 1990725"/>
              <a:gd name="connsiteX209" fmla="*/ 1138495 w 4627560"/>
              <a:gd name="connsiteY209" fmla="*/ 559150 h 1990725"/>
              <a:gd name="connsiteX210" fmla="*/ 962528 w 4627560"/>
              <a:gd name="connsiteY210" fmla="*/ 535996 h 1990725"/>
              <a:gd name="connsiteX211" fmla="*/ 990312 w 4627560"/>
              <a:gd name="connsiteY211" fmla="*/ 535996 h 1990725"/>
              <a:gd name="connsiteX212" fmla="*/ 1020412 w 4627560"/>
              <a:gd name="connsiteY212" fmla="*/ 610087 h 1990725"/>
              <a:gd name="connsiteX213" fmla="*/ 1027358 w 4627560"/>
              <a:gd name="connsiteY213" fmla="*/ 630926 h 1990725"/>
              <a:gd name="connsiteX214" fmla="*/ 1034304 w 4627560"/>
              <a:gd name="connsiteY214" fmla="*/ 610087 h 1990725"/>
              <a:gd name="connsiteX215" fmla="*/ 1064404 w 4627560"/>
              <a:gd name="connsiteY215" fmla="*/ 535996 h 1990725"/>
              <a:gd name="connsiteX216" fmla="*/ 1092188 w 4627560"/>
              <a:gd name="connsiteY216" fmla="*/ 535996 h 1990725"/>
              <a:gd name="connsiteX217" fmla="*/ 1106079 w 4627560"/>
              <a:gd name="connsiteY217" fmla="*/ 684178 h 1990725"/>
              <a:gd name="connsiteX218" fmla="*/ 1078295 w 4627560"/>
              <a:gd name="connsiteY218" fmla="*/ 684178 h 1990725"/>
              <a:gd name="connsiteX219" fmla="*/ 1071349 w 4627560"/>
              <a:gd name="connsiteY219" fmla="*/ 600826 h 1990725"/>
              <a:gd name="connsiteX220" fmla="*/ 1071349 w 4627560"/>
              <a:gd name="connsiteY220" fmla="*/ 577673 h 1990725"/>
              <a:gd name="connsiteX221" fmla="*/ 1064404 w 4627560"/>
              <a:gd name="connsiteY221" fmla="*/ 600826 h 1990725"/>
              <a:gd name="connsiteX222" fmla="*/ 1041249 w 4627560"/>
              <a:gd name="connsiteY222" fmla="*/ 658710 h 1990725"/>
              <a:gd name="connsiteX223" fmla="*/ 1018097 w 4627560"/>
              <a:gd name="connsiteY223" fmla="*/ 658710 h 1990725"/>
              <a:gd name="connsiteX224" fmla="*/ 994942 w 4627560"/>
              <a:gd name="connsiteY224" fmla="*/ 600826 h 1990725"/>
              <a:gd name="connsiteX225" fmla="*/ 985681 w 4627560"/>
              <a:gd name="connsiteY225" fmla="*/ 577673 h 1990725"/>
              <a:gd name="connsiteX226" fmla="*/ 985681 w 4627560"/>
              <a:gd name="connsiteY226" fmla="*/ 600826 h 1990725"/>
              <a:gd name="connsiteX227" fmla="*/ 978735 w 4627560"/>
              <a:gd name="connsiteY227" fmla="*/ 684178 h 1990725"/>
              <a:gd name="connsiteX228" fmla="*/ 950951 w 4627560"/>
              <a:gd name="connsiteY228" fmla="*/ 684178 h 1990725"/>
              <a:gd name="connsiteX229" fmla="*/ 573548 w 4627560"/>
              <a:gd name="connsiteY229" fmla="*/ 535996 h 1990725"/>
              <a:gd name="connsiteX230" fmla="*/ 599016 w 4627560"/>
              <a:gd name="connsiteY230" fmla="*/ 535996 h 1990725"/>
              <a:gd name="connsiteX231" fmla="*/ 599016 w 4627560"/>
              <a:gd name="connsiteY231" fmla="*/ 559150 h 1990725"/>
              <a:gd name="connsiteX232" fmla="*/ 573548 w 4627560"/>
              <a:gd name="connsiteY232" fmla="*/ 559150 h 1990725"/>
              <a:gd name="connsiteX233" fmla="*/ 455465 w 4627560"/>
              <a:gd name="connsiteY233" fmla="*/ 535996 h 1990725"/>
              <a:gd name="connsiteX234" fmla="*/ 480933 w 4627560"/>
              <a:gd name="connsiteY234" fmla="*/ 535996 h 1990725"/>
              <a:gd name="connsiteX235" fmla="*/ 480933 w 4627560"/>
              <a:gd name="connsiteY235" fmla="*/ 614719 h 1990725"/>
              <a:gd name="connsiteX236" fmla="*/ 494826 w 4627560"/>
              <a:gd name="connsiteY236" fmla="*/ 614719 h 1990725"/>
              <a:gd name="connsiteX237" fmla="*/ 520294 w 4627560"/>
              <a:gd name="connsiteY237" fmla="*/ 577673 h 1990725"/>
              <a:gd name="connsiteX238" fmla="*/ 550395 w 4627560"/>
              <a:gd name="connsiteY238" fmla="*/ 577673 h 1990725"/>
              <a:gd name="connsiteX239" fmla="*/ 517978 w 4627560"/>
              <a:gd name="connsiteY239" fmla="*/ 626294 h 1990725"/>
              <a:gd name="connsiteX240" fmla="*/ 555024 w 4627560"/>
              <a:gd name="connsiteY240" fmla="*/ 684178 h 1990725"/>
              <a:gd name="connsiteX241" fmla="*/ 524926 w 4627560"/>
              <a:gd name="connsiteY241" fmla="*/ 684178 h 1990725"/>
              <a:gd name="connsiteX242" fmla="*/ 497142 w 4627560"/>
              <a:gd name="connsiteY242" fmla="*/ 637871 h 1990725"/>
              <a:gd name="connsiteX243" fmla="*/ 480933 w 4627560"/>
              <a:gd name="connsiteY243" fmla="*/ 637871 h 1990725"/>
              <a:gd name="connsiteX244" fmla="*/ 480933 w 4627560"/>
              <a:gd name="connsiteY244" fmla="*/ 684178 h 1990725"/>
              <a:gd name="connsiteX245" fmla="*/ 455465 w 4627560"/>
              <a:gd name="connsiteY245" fmla="*/ 684178 h 1990725"/>
              <a:gd name="connsiteX246" fmla="*/ 163729 w 4627560"/>
              <a:gd name="connsiteY246" fmla="*/ 535996 h 1990725"/>
              <a:gd name="connsiteX247" fmla="*/ 191513 w 4627560"/>
              <a:gd name="connsiteY247" fmla="*/ 535996 h 1990725"/>
              <a:gd name="connsiteX248" fmla="*/ 221613 w 4627560"/>
              <a:gd name="connsiteY248" fmla="*/ 610087 h 1990725"/>
              <a:gd name="connsiteX249" fmla="*/ 228559 w 4627560"/>
              <a:gd name="connsiteY249" fmla="*/ 630926 h 1990725"/>
              <a:gd name="connsiteX250" fmla="*/ 235505 w 4627560"/>
              <a:gd name="connsiteY250" fmla="*/ 610087 h 1990725"/>
              <a:gd name="connsiteX251" fmla="*/ 265605 w 4627560"/>
              <a:gd name="connsiteY251" fmla="*/ 535996 h 1990725"/>
              <a:gd name="connsiteX252" fmla="*/ 295705 w 4627560"/>
              <a:gd name="connsiteY252" fmla="*/ 535996 h 1990725"/>
              <a:gd name="connsiteX253" fmla="*/ 307282 w 4627560"/>
              <a:gd name="connsiteY253" fmla="*/ 684178 h 1990725"/>
              <a:gd name="connsiteX254" fmla="*/ 279496 w 4627560"/>
              <a:gd name="connsiteY254" fmla="*/ 684178 h 1990725"/>
              <a:gd name="connsiteX255" fmla="*/ 272550 w 4627560"/>
              <a:gd name="connsiteY255" fmla="*/ 600826 h 1990725"/>
              <a:gd name="connsiteX256" fmla="*/ 272550 w 4627560"/>
              <a:gd name="connsiteY256" fmla="*/ 577673 h 1990725"/>
              <a:gd name="connsiteX257" fmla="*/ 265605 w 4627560"/>
              <a:gd name="connsiteY257" fmla="*/ 600826 h 1990725"/>
              <a:gd name="connsiteX258" fmla="*/ 242450 w 4627560"/>
              <a:gd name="connsiteY258" fmla="*/ 658710 h 1990725"/>
              <a:gd name="connsiteX259" fmla="*/ 219298 w 4627560"/>
              <a:gd name="connsiteY259" fmla="*/ 658710 h 1990725"/>
              <a:gd name="connsiteX260" fmla="*/ 196143 w 4627560"/>
              <a:gd name="connsiteY260" fmla="*/ 600826 h 1990725"/>
              <a:gd name="connsiteX261" fmla="*/ 186882 w 4627560"/>
              <a:gd name="connsiteY261" fmla="*/ 577673 h 1990725"/>
              <a:gd name="connsiteX262" fmla="*/ 186882 w 4627560"/>
              <a:gd name="connsiteY262" fmla="*/ 600826 h 1990725"/>
              <a:gd name="connsiteX263" fmla="*/ 179937 w 4627560"/>
              <a:gd name="connsiteY263" fmla="*/ 684178 h 1990725"/>
              <a:gd name="connsiteX264" fmla="*/ 152152 w 4627560"/>
              <a:gd name="connsiteY264" fmla="*/ 684178 h 1990725"/>
              <a:gd name="connsiteX265" fmla="*/ 3727060 w 4627560"/>
              <a:gd name="connsiteY265" fmla="*/ 397075 h 1990725"/>
              <a:gd name="connsiteX266" fmla="*/ 3696961 w 4627560"/>
              <a:gd name="connsiteY266" fmla="*/ 410966 h 1990725"/>
              <a:gd name="connsiteX267" fmla="*/ 3710853 w 4627560"/>
              <a:gd name="connsiteY267" fmla="*/ 422543 h 1990725"/>
              <a:gd name="connsiteX268" fmla="*/ 3731692 w 4627560"/>
              <a:gd name="connsiteY268" fmla="*/ 399391 h 1990725"/>
              <a:gd name="connsiteX269" fmla="*/ 3731692 w 4627560"/>
              <a:gd name="connsiteY269" fmla="*/ 397075 h 1990725"/>
              <a:gd name="connsiteX270" fmla="*/ 485567 w 4627560"/>
              <a:gd name="connsiteY270" fmla="*/ 397075 h 1990725"/>
              <a:gd name="connsiteX271" fmla="*/ 455467 w 4627560"/>
              <a:gd name="connsiteY271" fmla="*/ 410966 h 1990725"/>
              <a:gd name="connsiteX272" fmla="*/ 469360 w 4627560"/>
              <a:gd name="connsiteY272" fmla="*/ 422543 h 1990725"/>
              <a:gd name="connsiteX273" fmla="*/ 490199 w 4627560"/>
              <a:gd name="connsiteY273" fmla="*/ 399391 h 1990725"/>
              <a:gd name="connsiteX274" fmla="*/ 490199 w 4627560"/>
              <a:gd name="connsiteY274" fmla="*/ 397075 h 1990725"/>
              <a:gd name="connsiteX275" fmla="*/ 3558040 w 4627560"/>
              <a:gd name="connsiteY275" fmla="*/ 355399 h 1990725"/>
              <a:gd name="connsiteX276" fmla="*/ 3532570 w 4627560"/>
              <a:gd name="connsiteY276" fmla="*/ 387813 h 1990725"/>
              <a:gd name="connsiteX277" fmla="*/ 3558040 w 4627560"/>
              <a:gd name="connsiteY277" fmla="*/ 420228 h 1990725"/>
              <a:gd name="connsiteX278" fmla="*/ 3583509 w 4627560"/>
              <a:gd name="connsiteY278" fmla="*/ 387813 h 1990725"/>
              <a:gd name="connsiteX279" fmla="*/ 3558040 w 4627560"/>
              <a:gd name="connsiteY279" fmla="*/ 355399 h 1990725"/>
              <a:gd name="connsiteX280" fmla="*/ 2909739 w 4627560"/>
              <a:gd name="connsiteY280" fmla="*/ 355399 h 1990725"/>
              <a:gd name="connsiteX281" fmla="*/ 2879639 w 4627560"/>
              <a:gd name="connsiteY281" fmla="*/ 387814 h 1990725"/>
              <a:gd name="connsiteX282" fmla="*/ 2909739 w 4627560"/>
              <a:gd name="connsiteY282" fmla="*/ 420228 h 1990725"/>
              <a:gd name="connsiteX283" fmla="*/ 2939839 w 4627560"/>
              <a:gd name="connsiteY283" fmla="*/ 387814 h 1990725"/>
              <a:gd name="connsiteX284" fmla="*/ 2909739 w 4627560"/>
              <a:gd name="connsiteY284" fmla="*/ 355399 h 1990725"/>
              <a:gd name="connsiteX285" fmla="*/ 3294090 w 4627560"/>
              <a:gd name="connsiteY285" fmla="*/ 353083 h 1990725"/>
              <a:gd name="connsiteX286" fmla="*/ 3273251 w 4627560"/>
              <a:gd name="connsiteY286" fmla="*/ 371606 h 1990725"/>
              <a:gd name="connsiteX287" fmla="*/ 3310297 w 4627560"/>
              <a:gd name="connsiteY287" fmla="*/ 371606 h 1990725"/>
              <a:gd name="connsiteX288" fmla="*/ 3294090 w 4627560"/>
              <a:gd name="connsiteY288" fmla="*/ 353083 h 1990725"/>
              <a:gd name="connsiteX289" fmla="*/ 1937291 w 4627560"/>
              <a:gd name="connsiteY289" fmla="*/ 353083 h 1990725"/>
              <a:gd name="connsiteX290" fmla="*/ 1916452 w 4627560"/>
              <a:gd name="connsiteY290" fmla="*/ 371606 h 1990725"/>
              <a:gd name="connsiteX291" fmla="*/ 1953498 w 4627560"/>
              <a:gd name="connsiteY291" fmla="*/ 371606 h 1990725"/>
              <a:gd name="connsiteX292" fmla="*/ 1937291 w 4627560"/>
              <a:gd name="connsiteY292" fmla="*/ 353083 h 1990725"/>
              <a:gd name="connsiteX293" fmla="*/ 2266071 w 4627560"/>
              <a:gd name="connsiteY293" fmla="*/ 322985 h 1990725"/>
              <a:gd name="connsiteX294" fmla="*/ 2310062 w 4627560"/>
              <a:gd name="connsiteY294" fmla="*/ 322985 h 1990725"/>
              <a:gd name="connsiteX295" fmla="*/ 2310062 w 4627560"/>
              <a:gd name="connsiteY295" fmla="*/ 452644 h 1990725"/>
              <a:gd name="connsiteX296" fmla="*/ 2266071 w 4627560"/>
              <a:gd name="connsiteY296" fmla="*/ 452644 h 1990725"/>
              <a:gd name="connsiteX297" fmla="*/ 1647875 w 4627560"/>
              <a:gd name="connsiteY297" fmla="*/ 322985 h 1990725"/>
              <a:gd name="connsiteX298" fmla="*/ 1691866 w 4627560"/>
              <a:gd name="connsiteY298" fmla="*/ 322985 h 1990725"/>
              <a:gd name="connsiteX299" fmla="*/ 1691866 w 4627560"/>
              <a:gd name="connsiteY299" fmla="*/ 452644 h 1990725"/>
              <a:gd name="connsiteX300" fmla="*/ 1647875 w 4627560"/>
              <a:gd name="connsiteY300" fmla="*/ 452644 h 1990725"/>
              <a:gd name="connsiteX301" fmla="*/ 3379758 w 4627560"/>
              <a:gd name="connsiteY301" fmla="*/ 322984 h 1990725"/>
              <a:gd name="connsiteX302" fmla="*/ 3382074 w 4627560"/>
              <a:gd name="connsiteY302" fmla="*/ 322984 h 1990725"/>
              <a:gd name="connsiteX303" fmla="*/ 3423749 w 4627560"/>
              <a:gd name="connsiteY303" fmla="*/ 322984 h 1990725"/>
              <a:gd name="connsiteX304" fmla="*/ 3423749 w 4627560"/>
              <a:gd name="connsiteY304" fmla="*/ 346139 h 1990725"/>
              <a:gd name="connsiteX305" fmla="*/ 3423749 w 4627560"/>
              <a:gd name="connsiteY305" fmla="*/ 355400 h 1990725"/>
              <a:gd name="connsiteX306" fmla="*/ 3465426 w 4627560"/>
              <a:gd name="connsiteY306" fmla="*/ 322984 h 1990725"/>
              <a:gd name="connsiteX307" fmla="*/ 3470058 w 4627560"/>
              <a:gd name="connsiteY307" fmla="*/ 322984 h 1990725"/>
              <a:gd name="connsiteX308" fmla="*/ 3470058 w 4627560"/>
              <a:gd name="connsiteY308" fmla="*/ 366976 h 1990725"/>
              <a:gd name="connsiteX309" fmla="*/ 3460795 w 4627560"/>
              <a:gd name="connsiteY309" fmla="*/ 366976 h 1990725"/>
              <a:gd name="connsiteX310" fmla="*/ 3426065 w 4627560"/>
              <a:gd name="connsiteY310" fmla="*/ 390130 h 1990725"/>
              <a:gd name="connsiteX311" fmla="*/ 3423749 w 4627560"/>
              <a:gd name="connsiteY311" fmla="*/ 408653 h 1990725"/>
              <a:gd name="connsiteX312" fmla="*/ 3423749 w 4627560"/>
              <a:gd name="connsiteY312" fmla="*/ 452644 h 1990725"/>
              <a:gd name="connsiteX313" fmla="*/ 3379758 w 4627560"/>
              <a:gd name="connsiteY313" fmla="*/ 452644 h 1990725"/>
              <a:gd name="connsiteX314" fmla="*/ 2025275 w 4627560"/>
              <a:gd name="connsiteY314" fmla="*/ 322984 h 1990725"/>
              <a:gd name="connsiteX315" fmla="*/ 2027591 w 4627560"/>
              <a:gd name="connsiteY315" fmla="*/ 322984 h 1990725"/>
              <a:gd name="connsiteX316" fmla="*/ 2069266 w 4627560"/>
              <a:gd name="connsiteY316" fmla="*/ 322984 h 1990725"/>
              <a:gd name="connsiteX317" fmla="*/ 2069266 w 4627560"/>
              <a:gd name="connsiteY317" fmla="*/ 346139 h 1990725"/>
              <a:gd name="connsiteX318" fmla="*/ 2069266 w 4627560"/>
              <a:gd name="connsiteY318" fmla="*/ 355400 h 1990725"/>
              <a:gd name="connsiteX319" fmla="*/ 2110943 w 4627560"/>
              <a:gd name="connsiteY319" fmla="*/ 322984 h 1990725"/>
              <a:gd name="connsiteX320" fmla="*/ 2115573 w 4627560"/>
              <a:gd name="connsiteY320" fmla="*/ 322984 h 1990725"/>
              <a:gd name="connsiteX321" fmla="*/ 2115573 w 4627560"/>
              <a:gd name="connsiteY321" fmla="*/ 366976 h 1990725"/>
              <a:gd name="connsiteX322" fmla="*/ 2106312 w 4627560"/>
              <a:gd name="connsiteY322" fmla="*/ 366976 h 1990725"/>
              <a:gd name="connsiteX323" fmla="*/ 2071582 w 4627560"/>
              <a:gd name="connsiteY323" fmla="*/ 390130 h 1990725"/>
              <a:gd name="connsiteX324" fmla="*/ 2069266 w 4627560"/>
              <a:gd name="connsiteY324" fmla="*/ 408653 h 1990725"/>
              <a:gd name="connsiteX325" fmla="*/ 2069266 w 4627560"/>
              <a:gd name="connsiteY325" fmla="*/ 452644 h 1990725"/>
              <a:gd name="connsiteX326" fmla="*/ 2025275 w 4627560"/>
              <a:gd name="connsiteY326" fmla="*/ 452644 h 1990725"/>
              <a:gd name="connsiteX327" fmla="*/ 1712702 w 4627560"/>
              <a:gd name="connsiteY327" fmla="*/ 322984 h 1990725"/>
              <a:gd name="connsiteX328" fmla="*/ 1759009 w 4627560"/>
              <a:gd name="connsiteY328" fmla="*/ 322984 h 1990725"/>
              <a:gd name="connsiteX329" fmla="*/ 1779848 w 4627560"/>
              <a:gd name="connsiteY329" fmla="*/ 392446 h 1990725"/>
              <a:gd name="connsiteX330" fmla="*/ 1784478 w 4627560"/>
              <a:gd name="connsiteY330" fmla="*/ 415598 h 1990725"/>
              <a:gd name="connsiteX331" fmla="*/ 1789109 w 4627560"/>
              <a:gd name="connsiteY331" fmla="*/ 392446 h 1990725"/>
              <a:gd name="connsiteX332" fmla="*/ 1809948 w 4627560"/>
              <a:gd name="connsiteY332" fmla="*/ 322984 h 1990725"/>
              <a:gd name="connsiteX333" fmla="*/ 1856255 w 4627560"/>
              <a:gd name="connsiteY333" fmla="*/ 322984 h 1990725"/>
              <a:gd name="connsiteX334" fmla="*/ 1812262 w 4627560"/>
              <a:gd name="connsiteY334" fmla="*/ 454960 h 1990725"/>
              <a:gd name="connsiteX335" fmla="*/ 1759009 w 4627560"/>
              <a:gd name="connsiteY335" fmla="*/ 454960 h 1990725"/>
              <a:gd name="connsiteX336" fmla="*/ 304969 w 4627560"/>
              <a:gd name="connsiteY336" fmla="*/ 322984 h 1990725"/>
              <a:gd name="connsiteX337" fmla="*/ 307285 w 4627560"/>
              <a:gd name="connsiteY337" fmla="*/ 322984 h 1990725"/>
              <a:gd name="connsiteX338" fmla="*/ 348960 w 4627560"/>
              <a:gd name="connsiteY338" fmla="*/ 322984 h 1990725"/>
              <a:gd name="connsiteX339" fmla="*/ 348960 w 4627560"/>
              <a:gd name="connsiteY339" fmla="*/ 346139 h 1990725"/>
              <a:gd name="connsiteX340" fmla="*/ 348960 w 4627560"/>
              <a:gd name="connsiteY340" fmla="*/ 355400 h 1990725"/>
              <a:gd name="connsiteX341" fmla="*/ 390637 w 4627560"/>
              <a:gd name="connsiteY341" fmla="*/ 322984 h 1990725"/>
              <a:gd name="connsiteX342" fmla="*/ 395267 w 4627560"/>
              <a:gd name="connsiteY342" fmla="*/ 322984 h 1990725"/>
              <a:gd name="connsiteX343" fmla="*/ 395267 w 4627560"/>
              <a:gd name="connsiteY343" fmla="*/ 366976 h 1990725"/>
              <a:gd name="connsiteX344" fmla="*/ 386005 w 4627560"/>
              <a:gd name="connsiteY344" fmla="*/ 366976 h 1990725"/>
              <a:gd name="connsiteX345" fmla="*/ 351276 w 4627560"/>
              <a:gd name="connsiteY345" fmla="*/ 390130 h 1990725"/>
              <a:gd name="connsiteX346" fmla="*/ 348960 w 4627560"/>
              <a:gd name="connsiteY346" fmla="*/ 408653 h 1990725"/>
              <a:gd name="connsiteX347" fmla="*/ 348960 w 4627560"/>
              <a:gd name="connsiteY347" fmla="*/ 452644 h 1990725"/>
              <a:gd name="connsiteX348" fmla="*/ 304969 w 4627560"/>
              <a:gd name="connsiteY348" fmla="*/ 452644 h 1990725"/>
              <a:gd name="connsiteX349" fmla="*/ 3893766 w 4627560"/>
              <a:gd name="connsiteY349" fmla="*/ 320668 h 1990725"/>
              <a:gd name="connsiteX350" fmla="*/ 3930813 w 4627560"/>
              <a:gd name="connsiteY350" fmla="*/ 343823 h 1990725"/>
              <a:gd name="connsiteX351" fmla="*/ 3972489 w 4627560"/>
              <a:gd name="connsiteY351" fmla="*/ 320668 h 1990725"/>
              <a:gd name="connsiteX352" fmla="*/ 4014166 w 4627560"/>
              <a:gd name="connsiteY352" fmla="*/ 369291 h 1990725"/>
              <a:gd name="connsiteX353" fmla="*/ 4014166 w 4627560"/>
              <a:gd name="connsiteY353" fmla="*/ 452644 h 1990725"/>
              <a:gd name="connsiteX354" fmla="*/ 3970173 w 4627560"/>
              <a:gd name="connsiteY354" fmla="*/ 452644 h 1990725"/>
              <a:gd name="connsiteX355" fmla="*/ 3970173 w 4627560"/>
              <a:gd name="connsiteY355" fmla="*/ 373921 h 1990725"/>
              <a:gd name="connsiteX356" fmla="*/ 3960912 w 4627560"/>
              <a:gd name="connsiteY356" fmla="*/ 357714 h 1990725"/>
              <a:gd name="connsiteX357" fmla="*/ 3937759 w 4627560"/>
              <a:gd name="connsiteY357" fmla="*/ 383182 h 1990725"/>
              <a:gd name="connsiteX358" fmla="*/ 3937759 w 4627560"/>
              <a:gd name="connsiteY358" fmla="*/ 399391 h 1990725"/>
              <a:gd name="connsiteX359" fmla="*/ 3937759 w 4627560"/>
              <a:gd name="connsiteY359" fmla="*/ 452644 h 1990725"/>
              <a:gd name="connsiteX360" fmla="*/ 3893766 w 4627560"/>
              <a:gd name="connsiteY360" fmla="*/ 452644 h 1990725"/>
              <a:gd name="connsiteX361" fmla="*/ 3893766 w 4627560"/>
              <a:gd name="connsiteY361" fmla="*/ 373921 h 1990725"/>
              <a:gd name="connsiteX362" fmla="*/ 3884505 w 4627560"/>
              <a:gd name="connsiteY362" fmla="*/ 357714 h 1990725"/>
              <a:gd name="connsiteX363" fmla="*/ 3861352 w 4627560"/>
              <a:gd name="connsiteY363" fmla="*/ 380868 h 1990725"/>
              <a:gd name="connsiteX364" fmla="*/ 3859036 w 4627560"/>
              <a:gd name="connsiteY364" fmla="*/ 397075 h 1990725"/>
              <a:gd name="connsiteX365" fmla="*/ 3859036 w 4627560"/>
              <a:gd name="connsiteY365" fmla="*/ 452644 h 1990725"/>
              <a:gd name="connsiteX366" fmla="*/ 3815045 w 4627560"/>
              <a:gd name="connsiteY366" fmla="*/ 452644 h 1990725"/>
              <a:gd name="connsiteX367" fmla="*/ 3815045 w 4627560"/>
              <a:gd name="connsiteY367" fmla="*/ 322984 h 1990725"/>
              <a:gd name="connsiteX368" fmla="*/ 3854406 w 4627560"/>
              <a:gd name="connsiteY368" fmla="*/ 322984 h 1990725"/>
              <a:gd name="connsiteX369" fmla="*/ 3854406 w 4627560"/>
              <a:gd name="connsiteY369" fmla="*/ 334561 h 1990725"/>
              <a:gd name="connsiteX370" fmla="*/ 3854406 w 4627560"/>
              <a:gd name="connsiteY370" fmla="*/ 343823 h 1990725"/>
              <a:gd name="connsiteX371" fmla="*/ 3893766 w 4627560"/>
              <a:gd name="connsiteY371" fmla="*/ 320668 h 1990725"/>
              <a:gd name="connsiteX372" fmla="*/ 3717799 w 4627560"/>
              <a:gd name="connsiteY372" fmla="*/ 320668 h 1990725"/>
              <a:gd name="connsiteX373" fmla="*/ 3777999 w 4627560"/>
              <a:gd name="connsiteY373" fmla="*/ 373921 h 1990725"/>
              <a:gd name="connsiteX374" fmla="*/ 3777999 w 4627560"/>
              <a:gd name="connsiteY374" fmla="*/ 452643 h 1990725"/>
              <a:gd name="connsiteX375" fmla="*/ 3738638 w 4627560"/>
              <a:gd name="connsiteY375" fmla="*/ 452643 h 1990725"/>
              <a:gd name="connsiteX376" fmla="*/ 3738638 w 4627560"/>
              <a:gd name="connsiteY376" fmla="*/ 445697 h 1990725"/>
              <a:gd name="connsiteX377" fmla="*/ 3738638 w 4627560"/>
              <a:gd name="connsiteY377" fmla="*/ 436436 h 1990725"/>
              <a:gd name="connsiteX378" fmla="*/ 3701592 w 4627560"/>
              <a:gd name="connsiteY378" fmla="*/ 454959 h 1990725"/>
              <a:gd name="connsiteX379" fmla="*/ 3657601 w 4627560"/>
              <a:gd name="connsiteY379" fmla="*/ 413282 h 1990725"/>
              <a:gd name="connsiteX380" fmla="*/ 3731692 w 4627560"/>
              <a:gd name="connsiteY380" fmla="*/ 371607 h 1990725"/>
              <a:gd name="connsiteX381" fmla="*/ 3713169 w 4627560"/>
              <a:gd name="connsiteY381" fmla="*/ 355398 h 1990725"/>
              <a:gd name="connsiteX382" fmla="*/ 3678438 w 4627560"/>
              <a:gd name="connsiteY382" fmla="*/ 366975 h 1990725"/>
              <a:gd name="connsiteX383" fmla="*/ 3662231 w 4627560"/>
              <a:gd name="connsiteY383" fmla="*/ 336875 h 1990725"/>
              <a:gd name="connsiteX384" fmla="*/ 3717799 w 4627560"/>
              <a:gd name="connsiteY384" fmla="*/ 320668 h 1990725"/>
              <a:gd name="connsiteX385" fmla="*/ 2187348 w 4627560"/>
              <a:gd name="connsiteY385" fmla="*/ 320668 h 1990725"/>
              <a:gd name="connsiteX386" fmla="*/ 2233655 w 4627560"/>
              <a:gd name="connsiteY386" fmla="*/ 334561 h 1990725"/>
              <a:gd name="connsiteX387" fmla="*/ 2219764 w 4627560"/>
              <a:gd name="connsiteY387" fmla="*/ 366975 h 1990725"/>
              <a:gd name="connsiteX388" fmla="*/ 2189664 w 4627560"/>
              <a:gd name="connsiteY388" fmla="*/ 355398 h 1990725"/>
              <a:gd name="connsiteX389" fmla="*/ 2175771 w 4627560"/>
              <a:gd name="connsiteY389" fmla="*/ 362345 h 1990725"/>
              <a:gd name="connsiteX390" fmla="*/ 2238287 w 4627560"/>
              <a:gd name="connsiteY390" fmla="*/ 415598 h 1990725"/>
              <a:gd name="connsiteX391" fmla="*/ 2185033 w 4627560"/>
              <a:gd name="connsiteY391" fmla="*/ 457275 h 1990725"/>
              <a:gd name="connsiteX392" fmla="*/ 2131780 w 4627560"/>
              <a:gd name="connsiteY392" fmla="*/ 438750 h 1990725"/>
              <a:gd name="connsiteX393" fmla="*/ 2150303 w 4627560"/>
              <a:gd name="connsiteY393" fmla="*/ 408652 h 1990725"/>
              <a:gd name="connsiteX394" fmla="*/ 2182718 w 4627560"/>
              <a:gd name="connsiteY394" fmla="*/ 422543 h 1990725"/>
              <a:gd name="connsiteX395" fmla="*/ 2196610 w 4627560"/>
              <a:gd name="connsiteY395" fmla="*/ 415598 h 1990725"/>
              <a:gd name="connsiteX396" fmla="*/ 2134096 w 4627560"/>
              <a:gd name="connsiteY396" fmla="*/ 360030 h 1990725"/>
              <a:gd name="connsiteX397" fmla="*/ 2187348 w 4627560"/>
              <a:gd name="connsiteY397" fmla="*/ 320668 h 1990725"/>
              <a:gd name="connsiteX398" fmla="*/ 1564521 w 4627560"/>
              <a:gd name="connsiteY398" fmla="*/ 320668 h 1990725"/>
              <a:gd name="connsiteX399" fmla="*/ 1610828 w 4627560"/>
              <a:gd name="connsiteY399" fmla="*/ 369291 h 1990725"/>
              <a:gd name="connsiteX400" fmla="*/ 1610828 w 4627560"/>
              <a:gd name="connsiteY400" fmla="*/ 452644 h 1990725"/>
              <a:gd name="connsiteX401" fmla="*/ 1569152 w 4627560"/>
              <a:gd name="connsiteY401" fmla="*/ 452644 h 1990725"/>
              <a:gd name="connsiteX402" fmla="*/ 1569152 w 4627560"/>
              <a:gd name="connsiteY402" fmla="*/ 376237 h 1990725"/>
              <a:gd name="connsiteX403" fmla="*/ 1555260 w 4627560"/>
              <a:gd name="connsiteY403" fmla="*/ 360030 h 1990725"/>
              <a:gd name="connsiteX404" fmla="*/ 1529791 w 4627560"/>
              <a:gd name="connsiteY404" fmla="*/ 378553 h 1990725"/>
              <a:gd name="connsiteX405" fmla="*/ 1527475 w 4627560"/>
              <a:gd name="connsiteY405" fmla="*/ 394760 h 1990725"/>
              <a:gd name="connsiteX406" fmla="*/ 1527475 w 4627560"/>
              <a:gd name="connsiteY406" fmla="*/ 452644 h 1990725"/>
              <a:gd name="connsiteX407" fmla="*/ 1483484 w 4627560"/>
              <a:gd name="connsiteY407" fmla="*/ 452644 h 1990725"/>
              <a:gd name="connsiteX408" fmla="*/ 1483484 w 4627560"/>
              <a:gd name="connsiteY408" fmla="*/ 322984 h 1990725"/>
              <a:gd name="connsiteX409" fmla="*/ 1522846 w 4627560"/>
              <a:gd name="connsiteY409" fmla="*/ 322984 h 1990725"/>
              <a:gd name="connsiteX410" fmla="*/ 1522846 w 4627560"/>
              <a:gd name="connsiteY410" fmla="*/ 334561 h 1990725"/>
              <a:gd name="connsiteX411" fmla="*/ 1522846 w 4627560"/>
              <a:gd name="connsiteY411" fmla="*/ 343823 h 1990725"/>
              <a:gd name="connsiteX412" fmla="*/ 1564521 w 4627560"/>
              <a:gd name="connsiteY412" fmla="*/ 320668 h 1990725"/>
              <a:gd name="connsiteX413" fmla="*/ 1145442 w 4627560"/>
              <a:gd name="connsiteY413" fmla="*/ 320668 h 1990725"/>
              <a:gd name="connsiteX414" fmla="*/ 1191749 w 4627560"/>
              <a:gd name="connsiteY414" fmla="*/ 334561 h 1990725"/>
              <a:gd name="connsiteX415" fmla="*/ 1175542 w 4627560"/>
              <a:gd name="connsiteY415" fmla="*/ 366975 h 1990725"/>
              <a:gd name="connsiteX416" fmla="*/ 1145442 w 4627560"/>
              <a:gd name="connsiteY416" fmla="*/ 355398 h 1990725"/>
              <a:gd name="connsiteX417" fmla="*/ 1131549 w 4627560"/>
              <a:gd name="connsiteY417" fmla="*/ 362345 h 1990725"/>
              <a:gd name="connsiteX418" fmla="*/ 1194065 w 4627560"/>
              <a:gd name="connsiteY418" fmla="*/ 415598 h 1990725"/>
              <a:gd name="connsiteX419" fmla="*/ 1140811 w 4627560"/>
              <a:gd name="connsiteY419" fmla="*/ 457275 h 1990725"/>
              <a:gd name="connsiteX420" fmla="*/ 1087558 w 4627560"/>
              <a:gd name="connsiteY420" fmla="*/ 438750 h 1990725"/>
              <a:gd name="connsiteX421" fmla="*/ 1108397 w 4627560"/>
              <a:gd name="connsiteY421" fmla="*/ 408652 h 1990725"/>
              <a:gd name="connsiteX422" fmla="*/ 1140811 w 4627560"/>
              <a:gd name="connsiteY422" fmla="*/ 422543 h 1990725"/>
              <a:gd name="connsiteX423" fmla="*/ 1154703 w 4627560"/>
              <a:gd name="connsiteY423" fmla="*/ 415598 h 1990725"/>
              <a:gd name="connsiteX424" fmla="*/ 1092190 w 4627560"/>
              <a:gd name="connsiteY424" fmla="*/ 360030 h 1990725"/>
              <a:gd name="connsiteX425" fmla="*/ 1145442 w 4627560"/>
              <a:gd name="connsiteY425" fmla="*/ 320668 h 1990725"/>
              <a:gd name="connsiteX426" fmla="*/ 1018099 w 4627560"/>
              <a:gd name="connsiteY426" fmla="*/ 320668 h 1990725"/>
              <a:gd name="connsiteX427" fmla="*/ 1062090 w 4627560"/>
              <a:gd name="connsiteY427" fmla="*/ 320668 h 1990725"/>
              <a:gd name="connsiteX428" fmla="*/ 1062090 w 4627560"/>
              <a:gd name="connsiteY428" fmla="*/ 452643 h 1990725"/>
              <a:gd name="connsiteX429" fmla="*/ 1020415 w 4627560"/>
              <a:gd name="connsiteY429" fmla="*/ 452643 h 1990725"/>
              <a:gd name="connsiteX430" fmla="*/ 1020415 w 4627560"/>
              <a:gd name="connsiteY430" fmla="*/ 441066 h 1990725"/>
              <a:gd name="connsiteX431" fmla="*/ 1020415 w 4627560"/>
              <a:gd name="connsiteY431" fmla="*/ 431805 h 1990725"/>
              <a:gd name="connsiteX432" fmla="*/ 978738 w 4627560"/>
              <a:gd name="connsiteY432" fmla="*/ 454959 h 1990725"/>
              <a:gd name="connsiteX433" fmla="*/ 932431 w 4627560"/>
              <a:gd name="connsiteY433" fmla="*/ 406336 h 1990725"/>
              <a:gd name="connsiteX434" fmla="*/ 932431 w 4627560"/>
              <a:gd name="connsiteY434" fmla="*/ 322984 h 1990725"/>
              <a:gd name="connsiteX435" fmla="*/ 976422 w 4627560"/>
              <a:gd name="connsiteY435" fmla="*/ 322984 h 1990725"/>
              <a:gd name="connsiteX436" fmla="*/ 976422 w 4627560"/>
              <a:gd name="connsiteY436" fmla="*/ 399391 h 1990725"/>
              <a:gd name="connsiteX437" fmla="*/ 990315 w 4627560"/>
              <a:gd name="connsiteY437" fmla="*/ 415598 h 1990725"/>
              <a:gd name="connsiteX438" fmla="*/ 1018099 w 4627560"/>
              <a:gd name="connsiteY438" fmla="*/ 378552 h 1990725"/>
              <a:gd name="connsiteX439" fmla="*/ 774986 w 4627560"/>
              <a:gd name="connsiteY439" fmla="*/ 320668 h 1990725"/>
              <a:gd name="connsiteX440" fmla="*/ 812032 w 4627560"/>
              <a:gd name="connsiteY440" fmla="*/ 343823 h 1990725"/>
              <a:gd name="connsiteX441" fmla="*/ 853708 w 4627560"/>
              <a:gd name="connsiteY441" fmla="*/ 320668 h 1990725"/>
              <a:gd name="connsiteX442" fmla="*/ 895385 w 4627560"/>
              <a:gd name="connsiteY442" fmla="*/ 369291 h 1990725"/>
              <a:gd name="connsiteX443" fmla="*/ 895385 w 4627560"/>
              <a:gd name="connsiteY443" fmla="*/ 452644 h 1990725"/>
              <a:gd name="connsiteX444" fmla="*/ 851393 w 4627560"/>
              <a:gd name="connsiteY444" fmla="*/ 452644 h 1990725"/>
              <a:gd name="connsiteX445" fmla="*/ 851393 w 4627560"/>
              <a:gd name="connsiteY445" fmla="*/ 373921 h 1990725"/>
              <a:gd name="connsiteX446" fmla="*/ 842131 w 4627560"/>
              <a:gd name="connsiteY446" fmla="*/ 357714 h 1990725"/>
              <a:gd name="connsiteX447" fmla="*/ 818979 w 4627560"/>
              <a:gd name="connsiteY447" fmla="*/ 383182 h 1990725"/>
              <a:gd name="connsiteX448" fmla="*/ 818979 w 4627560"/>
              <a:gd name="connsiteY448" fmla="*/ 399391 h 1990725"/>
              <a:gd name="connsiteX449" fmla="*/ 818979 w 4627560"/>
              <a:gd name="connsiteY449" fmla="*/ 452644 h 1990725"/>
              <a:gd name="connsiteX450" fmla="*/ 774986 w 4627560"/>
              <a:gd name="connsiteY450" fmla="*/ 452644 h 1990725"/>
              <a:gd name="connsiteX451" fmla="*/ 774986 w 4627560"/>
              <a:gd name="connsiteY451" fmla="*/ 373921 h 1990725"/>
              <a:gd name="connsiteX452" fmla="*/ 765725 w 4627560"/>
              <a:gd name="connsiteY452" fmla="*/ 357714 h 1990725"/>
              <a:gd name="connsiteX453" fmla="*/ 742572 w 4627560"/>
              <a:gd name="connsiteY453" fmla="*/ 380868 h 1990725"/>
              <a:gd name="connsiteX454" fmla="*/ 740256 w 4627560"/>
              <a:gd name="connsiteY454" fmla="*/ 397075 h 1990725"/>
              <a:gd name="connsiteX455" fmla="*/ 740256 w 4627560"/>
              <a:gd name="connsiteY455" fmla="*/ 452644 h 1990725"/>
              <a:gd name="connsiteX456" fmla="*/ 696265 w 4627560"/>
              <a:gd name="connsiteY456" fmla="*/ 452644 h 1990725"/>
              <a:gd name="connsiteX457" fmla="*/ 696265 w 4627560"/>
              <a:gd name="connsiteY457" fmla="*/ 322984 h 1990725"/>
              <a:gd name="connsiteX458" fmla="*/ 735627 w 4627560"/>
              <a:gd name="connsiteY458" fmla="*/ 322984 h 1990725"/>
              <a:gd name="connsiteX459" fmla="*/ 735627 w 4627560"/>
              <a:gd name="connsiteY459" fmla="*/ 334561 h 1990725"/>
              <a:gd name="connsiteX460" fmla="*/ 735627 w 4627560"/>
              <a:gd name="connsiteY460" fmla="*/ 343823 h 1990725"/>
              <a:gd name="connsiteX461" fmla="*/ 774986 w 4627560"/>
              <a:gd name="connsiteY461" fmla="*/ 320668 h 1990725"/>
              <a:gd name="connsiteX462" fmla="*/ 615226 w 4627560"/>
              <a:gd name="connsiteY462" fmla="*/ 320668 h 1990725"/>
              <a:gd name="connsiteX463" fmla="*/ 661534 w 4627560"/>
              <a:gd name="connsiteY463" fmla="*/ 334561 h 1990725"/>
              <a:gd name="connsiteX464" fmla="*/ 647642 w 4627560"/>
              <a:gd name="connsiteY464" fmla="*/ 366975 h 1990725"/>
              <a:gd name="connsiteX465" fmla="*/ 617542 w 4627560"/>
              <a:gd name="connsiteY465" fmla="*/ 355398 h 1990725"/>
              <a:gd name="connsiteX466" fmla="*/ 603649 w 4627560"/>
              <a:gd name="connsiteY466" fmla="*/ 362345 h 1990725"/>
              <a:gd name="connsiteX467" fmla="*/ 666165 w 4627560"/>
              <a:gd name="connsiteY467" fmla="*/ 415598 h 1990725"/>
              <a:gd name="connsiteX468" fmla="*/ 612910 w 4627560"/>
              <a:gd name="connsiteY468" fmla="*/ 457275 h 1990725"/>
              <a:gd name="connsiteX469" fmla="*/ 559659 w 4627560"/>
              <a:gd name="connsiteY469" fmla="*/ 438750 h 1990725"/>
              <a:gd name="connsiteX470" fmla="*/ 578181 w 4627560"/>
              <a:gd name="connsiteY470" fmla="*/ 408652 h 1990725"/>
              <a:gd name="connsiteX471" fmla="*/ 610596 w 4627560"/>
              <a:gd name="connsiteY471" fmla="*/ 422543 h 1990725"/>
              <a:gd name="connsiteX472" fmla="*/ 624487 w 4627560"/>
              <a:gd name="connsiteY472" fmla="*/ 415598 h 1990725"/>
              <a:gd name="connsiteX473" fmla="*/ 561974 w 4627560"/>
              <a:gd name="connsiteY473" fmla="*/ 360030 h 1990725"/>
              <a:gd name="connsiteX474" fmla="*/ 615226 w 4627560"/>
              <a:gd name="connsiteY474" fmla="*/ 320668 h 1990725"/>
              <a:gd name="connsiteX475" fmla="*/ 473990 w 4627560"/>
              <a:gd name="connsiteY475" fmla="*/ 320668 h 1990725"/>
              <a:gd name="connsiteX476" fmla="*/ 534191 w 4627560"/>
              <a:gd name="connsiteY476" fmla="*/ 373921 h 1990725"/>
              <a:gd name="connsiteX477" fmla="*/ 534191 w 4627560"/>
              <a:gd name="connsiteY477" fmla="*/ 452643 h 1990725"/>
              <a:gd name="connsiteX478" fmla="*/ 494828 w 4627560"/>
              <a:gd name="connsiteY478" fmla="*/ 452643 h 1990725"/>
              <a:gd name="connsiteX479" fmla="*/ 494828 w 4627560"/>
              <a:gd name="connsiteY479" fmla="*/ 445697 h 1990725"/>
              <a:gd name="connsiteX480" fmla="*/ 494828 w 4627560"/>
              <a:gd name="connsiteY480" fmla="*/ 436436 h 1990725"/>
              <a:gd name="connsiteX481" fmla="*/ 457784 w 4627560"/>
              <a:gd name="connsiteY481" fmla="*/ 454959 h 1990725"/>
              <a:gd name="connsiteX482" fmla="*/ 413792 w 4627560"/>
              <a:gd name="connsiteY482" fmla="*/ 413282 h 1990725"/>
              <a:gd name="connsiteX483" fmla="*/ 487882 w 4627560"/>
              <a:gd name="connsiteY483" fmla="*/ 371607 h 1990725"/>
              <a:gd name="connsiteX484" fmla="*/ 469360 w 4627560"/>
              <a:gd name="connsiteY484" fmla="*/ 355398 h 1990725"/>
              <a:gd name="connsiteX485" fmla="*/ 434629 w 4627560"/>
              <a:gd name="connsiteY485" fmla="*/ 366975 h 1990725"/>
              <a:gd name="connsiteX486" fmla="*/ 418422 w 4627560"/>
              <a:gd name="connsiteY486" fmla="*/ 336875 h 1990725"/>
              <a:gd name="connsiteX487" fmla="*/ 473990 w 4627560"/>
              <a:gd name="connsiteY487" fmla="*/ 320668 h 1990725"/>
              <a:gd name="connsiteX488" fmla="*/ 3291774 w 4627560"/>
              <a:gd name="connsiteY488" fmla="*/ 318353 h 1990725"/>
              <a:gd name="connsiteX489" fmla="*/ 3351972 w 4627560"/>
              <a:gd name="connsiteY489" fmla="*/ 380867 h 1990725"/>
              <a:gd name="connsiteX490" fmla="*/ 3351972 w 4627560"/>
              <a:gd name="connsiteY490" fmla="*/ 394760 h 1990725"/>
              <a:gd name="connsiteX491" fmla="*/ 3268619 w 4627560"/>
              <a:gd name="connsiteY491" fmla="*/ 394760 h 1990725"/>
              <a:gd name="connsiteX492" fmla="*/ 3298719 w 4627560"/>
              <a:gd name="connsiteY492" fmla="*/ 417913 h 1990725"/>
              <a:gd name="connsiteX493" fmla="*/ 3335765 w 4627560"/>
              <a:gd name="connsiteY493" fmla="*/ 404021 h 1990725"/>
              <a:gd name="connsiteX494" fmla="*/ 3351972 w 4627560"/>
              <a:gd name="connsiteY494" fmla="*/ 434121 h 1990725"/>
              <a:gd name="connsiteX495" fmla="*/ 3296404 w 4627560"/>
              <a:gd name="connsiteY495" fmla="*/ 452644 h 1990725"/>
              <a:gd name="connsiteX496" fmla="*/ 3224628 w 4627560"/>
              <a:gd name="connsiteY496" fmla="*/ 383183 h 1990725"/>
              <a:gd name="connsiteX497" fmla="*/ 3291774 w 4627560"/>
              <a:gd name="connsiteY497" fmla="*/ 318353 h 1990725"/>
              <a:gd name="connsiteX498" fmla="*/ 2909739 w 4627560"/>
              <a:gd name="connsiteY498" fmla="*/ 318353 h 1990725"/>
              <a:gd name="connsiteX499" fmla="*/ 2983830 w 4627560"/>
              <a:gd name="connsiteY499" fmla="*/ 387814 h 1990725"/>
              <a:gd name="connsiteX500" fmla="*/ 2909739 w 4627560"/>
              <a:gd name="connsiteY500" fmla="*/ 454958 h 1990725"/>
              <a:gd name="connsiteX501" fmla="*/ 2835648 w 4627560"/>
              <a:gd name="connsiteY501" fmla="*/ 387814 h 1990725"/>
              <a:gd name="connsiteX502" fmla="*/ 2909739 w 4627560"/>
              <a:gd name="connsiteY502" fmla="*/ 318353 h 1990725"/>
              <a:gd name="connsiteX503" fmla="*/ 2439724 w 4627560"/>
              <a:gd name="connsiteY503" fmla="*/ 318353 h 1990725"/>
              <a:gd name="connsiteX504" fmla="*/ 2490663 w 4627560"/>
              <a:gd name="connsiteY504" fmla="*/ 318353 h 1990725"/>
              <a:gd name="connsiteX505" fmla="*/ 2509185 w 4627560"/>
              <a:gd name="connsiteY505" fmla="*/ 378553 h 1990725"/>
              <a:gd name="connsiteX506" fmla="*/ 2513815 w 4627560"/>
              <a:gd name="connsiteY506" fmla="*/ 399390 h 1990725"/>
              <a:gd name="connsiteX507" fmla="*/ 2518447 w 4627560"/>
              <a:gd name="connsiteY507" fmla="*/ 380867 h 1990725"/>
              <a:gd name="connsiteX508" fmla="*/ 2534654 w 4627560"/>
              <a:gd name="connsiteY508" fmla="*/ 320669 h 1990725"/>
              <a:gd name="connsiteX509" fmla="*/ 2583277 w 4627560"/>
              <a:gd name="connsiteY509" fmla="*/ 320669 h 1990725"/>
              <a:gd name="connsiteX510" fmla="*/ 2530022 w 4627560"/>
              <a:gd name="connsiteY510" fmla="*/ 466536 h 1990725"/>
              <a:gd name="connsiteX511" fmla="*/ 2474454 w 4627560"/>
              <a:gd name="connsiteY511" fmla="*/ 505897 h 1990725"/>
              <a:gd name="connsiteX512" fmla="*/ 2444354 w 4627560"/>
              <a:gd name="connsiteY512" fmla="*/ 496636 h 1990725"/>
              <a:gd name="connsiteX513" fmla="*/ 2458247 w 4627560"/>
              <a:gd name="connsiteY513" fmla="*/ 464220 h 1990725"/>
              <a:gd name="connsiteX514" fmla="*/ 2472138 w 4627560"/>
              <a:gd name="connsiteY514" fmla="*/ 468852 h 1990725"/>
              <a:gd name="connsiteX515" fmla="*/ 2492977 w 4627560"/>
              <a:gd name="connsiteY515" fmla="*/ 454959 h 1990725"/>
              <a:gd name="connsiteX516" fmla="*/ 2495293 w 4627560"/>
              <a:gd name="connsiteY516" fmla="*/ 448013 h 1990725"/>
              <a:gd name="connsiteX517" fmla="*/ 1937291 w 4627560"/>
              <a:gd name="connsiteY517" fmla="*/ 318353 h 1990725"/>
              <a:gd name="connsiteX518" fmla="*/ 1997489 w 4627560"/>
              <a:gd name="connsiteY518" fmla="*/ 380867 h 1990725"/>
              <a:gd name="connsiteX519" fmla="*/ 1997489 w 4627560"/>
              <a:gd name="connsiteY519" fmla="*/ 394760 h 1990725"/>
              <a:gd name="connsiteX520" fmla="*/ 1914136 w 4627560"/>
              <a:gd name="connsiteY520" fmla="*/ 394760 h 1990725"/>
              <a:gd name="connsiteX521" fmla="*/ 1944236 w 4627560"/>
              <a:gd name="connsiteY521" fmla="*/ 417913 h 1990725"/>
              <a:gd name="connsiteX522" fmla="*/ 1981282 w 4627560"/>
              <a:gd name="connsiteY522" fmla="*/ 404021 h 1990725"/>
              <a:gd name="connsiteX523" fmla="*/ 1997489 w 4627560"/>
              <a:gd name="connsiteY523" fmla="*/ 434121 h 1990725"/>
              <a:gd name="connsiteX524" fmla="*/ 1941921 w 4627560"/>
              <a:gd name="connsiteY524" fmla="*/ 452644 h 1990725"/>
              <a:gd name="connsiteX525" fmla="*/ 1870145 w 4627560"/>
              <a:gd name="connsiteY525" fmla="*/ 383183 h 1990725"/>
              <a:gd name="connsiteX526" fmla="*/ 1937291 w 4627560"/>
              <a:gd name="connsiteY526" fmla="*/ 318353 h 1990725"/>
              <a:gd name="connsiteX527" fmla="*/ 2717566 w 4627560"/>
              <a:gd name="connsiteY527" fmla="*/ 309092 h 1990725"/>
              <a:gd name="connsiteX528" fmla="*/ 2717566 w 4627560"/>
              <a:gd name="connsiteY528" fmla="*/ 353083 h 1990725"/>
              <a:gd name="connsiteX529" fmla="*/ 2736089 w 4627560"/>
              <a:gd name="connsiteY529" fmla="*/ 353083 h 1990725"/>
              <a:gd name="connsiteX530" fmla="*/ 2759241 w 4627560"/>
              <a:gd name="connsiteY530" fmla="*/ 329930 h 1990725"/>
              <a:gd name="connsiteX531" fmla="*/ 2731457 w 4627560"/>
              <a:gd name="connsiteY531" fmla="*/ 309092 h 1990725"/>
              <a:gd name="connsiteX532" fmla="*/ 3132014 w 4627560"/>
              <a:gd name="connsiteY532" fmla="*/ 288253 h 1990725"/>
              <a:gd name="connsiteX533" fmla="*/ 3173691 w 4627560"/>
              <a:gd name="connsiteY533" fmla="*/ 288253 h 1990725"/>
              <a:gd name="connsiteX534" fmla="*/ 3173691 w 4627560"/>
              <a:gd name="connsiteY534" fmla="*/ 325299 h 1990725"/>
              <a:gd name="connsiteX535" fmla="*/ 3201475 w 4627560"/>
              <a:gd name="connsiteY535" fmla="*/ 325299 h 1990725"/>
              <a:gd name="connsiteX536" fmla="*/ 3201475 w 4627560"/>
              <a:gd name="connsiteY536" fmla="*/ 360029 h 1990725"/>
              <a:gd name="connsiteX537" fmla="*/ 3173691 w 4627560"/>
              <a:gd name="connsiteY537" fmla="*/ 360029 h 1990725"/>
              <a:gd name="connsiteX538" fmla="*/ 3173691 w 4627560"/>
              <a:gd name="connsiteY538" fmla="*/ 399390 h 1990725"/>
              <a:gd name="connsiteX539" fmla="*/ 3196844 w 4627560"/>
              <a:gd name="connsiteY539" fmla="*/ 415597 h 1990725"/>
              <a:gd name="connsiteX540" fmla="*/ 3203791 w 4627560"/>
              <a:gd name="connsiteY540" fmla="*/ 415597 h 1990725"/>
              <a:gd name="connsiteX541" fmla="*/ 3203791 w 4627560"/>
              <a:gd name="connsiteY541" fmla="*/ 454958 h 1990725"/>
              <a:gd name="connsiteX542" fmla="*/ 3192214 w 4627560"/>
              <a:gd name="connsiteY542" fmla="*/ 454958 h 1990725"/>
              <a:gd name="connsiteX543" fmla="*/ 3129698 w 4627560"/>
              <a:gd name="connsiteY543" fmla="*/ 406336 h 1990725"/>
              <a:gd name="connsiteX544" fmla="*/ 3129698 w 4627560"/>
              <a:gd name="connsiteY544" fmla="*/ 360029 h 1990725"/>
              <a:gd name="connsiteX545" fmla="*/ 3113491 w 4627560"/>
              <a:gd name="connsiteY545" fmla="*/ 360029 h 1990725"/>
              <a:gd name="connsiteX546" fmla="*/ 3113491 w 4627560"/>
              <a:gd name="connsiteY546" fmla="*/ 325299 h 1990725"/>
              <a:gd name="connsiteX547" fmla="*/ 3132014 w 4627560"/>
              <a:gd name="connsiteY547" fmla="*/ 325299 h 1990725"/>
              <a:gd name="connsiteX548" fmla="*/ 3020878 w 4627560"/>
              <a:gd name="connsiteY548" fmla="*/ 288253 h 1990725"/>
              <a:gd name="connsiteX549" fmla="*/ 3062555 w 4627560"/>
              <a:gd name="connsiteY549" fmla="*/ 288253 h 1990725"/>
              <a:gd name="connsiteX550" fmla="*/ 3062555 w 4627560"/>
              <a:gd name="connsiteY550" fmla="*/ 325299 h 1990725"/>
              <a:gd name="connsiteX551" fmla="*/ 3090339 w 4627560"/>
              <a:gd name="connsiteY551" fmla="*/ 325299 h 1990725"/>
              <a:gd name="connsiteX552" fmla="*/ 3090339 w 4627560"/>
              <a:gd name="connsiteY552" fmla="*/ 360029 h 1990725"/>
              <a:gd name="connsiteX553" fmla="*/ 3062555 w 4627560"/>
              <a:gd name="connsiteY553" fmla="*/ 360029 h 1990725"/>
              <a:gd name="connsiteX554" fmla="*/ 3062555 w 4627560"/>
              <a:gd name="connsiteY554" fmla="*/ 399390 h 1990725"/>
              <a:gd name="connsiteX555" fmla="*/ 3085708 w 4627560"/>
              <a:gd name="connsiteY555" fmla="*/ 415597 h 1990725"/>
              <a:gd name="connsiteX556" fmla="*/ 3092655 w 4627560"/>
              <a:gd name="connsiteY556" fmla="*/ 415597 h 1990725"/>
              <a:gd name="connsiteX557" fmla="*/ 3092655 w 4627560"/>
              <a:gd name="connsiteY557" fmla="*/ 454958 h 1990725"/>
              <a:gd name="connsiteX558" fmla="*/ 3081078 w 4627560"/>
              <a:gd name="connsiteY558" fmla="*/ 454958 h 1990725"/>
              <a:gd name="connsiteX559" fmla="*/ 3018562 w 4627560"/>
              <a:gd name="connsiteY559" fmla="*/ 406336 h 1990725"/>
              <a:gd name="connsiteX560" fmla="*/ 3018562 w 4627560"/>
              <a:gd name="connsiteY560" fmla="*/ 360029 h 1990725"/>
              <a:gd name="connsiteX561" fmla="*/ 3002355 w 4627560"/>
              <a:gd name="connsiteY561" fmla="*/ 360029 h 1990725"/>
              <a:gd name="connsiteX562" fmla="*/ 3002355 w 4627560"/>
              <a:gd name="connsiteY562" fmla="*/ 325299 h 1990725"/>
              <a:gd name="connsiteX563" fmla="*/ 3020878 w 4627560"/>
              <a:gd name="connsiteY563" fmla="*/ 325299 h 1990725"/>
              <a:gd name="connsiteX564" fmla="*/ 2358685 w 4627560"/>
              <a:gd name="connsiteY564" fmla="*/ 288253 h 1990725"/>
              <a:gd name="connsiteX565" fmla="*/ 2400360 w 4627560"/>
              <a:gd name="connsiteY565" fmla="*/ 288253 h 1990725"/>
              <a:gd name="connsiteX566" fmla="*/ 2400360 w 4627560"/>
              <a:gd name="connsiteY566" fmla="*/ 325299 h 1990725"/>
              <a:gd name="connsiteX567" fmla="*/ 2428146 w 4627560"/>
              <a:gd name="connsiteY567" fmla="*/ 325299 h 1990725"/>
              <a:gd name="connsiteX568" fmla="*/ 2428146 w 4627560"/>
              <a:gd name="connsiteY568" fmla="*/ 360029 h 1990725"/>
              <a:gd name="connsiteX569" fmla="*/ 2400360 w 4627560"/>
              <a:gd name="connsiteY569" fmla="*/ 360029 h 1990725"/>
              <a:gd name="connsiteX570" fmla="*/ 2400360 w 4627560"/>
              <a:gd name="connsiteY570" fmla="*/ 399390 h 1990725"/>
              <a:gd name="connsiteX571" fmla="*/ 2423515 w 4627560"/>
              <a:gd name="connsiteY571" fmla="*/ 415597 h 1990725"/>
              <a:gd name="connsiteX572" fmla="*/ 2430460 w 4627560"/>
              <a:gd name="connsiteY572" fmla="*/ 415597 h 1990725"/>
              <a:gd name="connsiteX573" fmla="*/ 2430460 w 4627560"/>
              <a:gd name="connsiteY573" fmla="*/ 454958 h 1990725"/>
              <a:gd name="connsiteX574" fmla="*/ 2418885 w 4627560"/>
              <a:gd name="connsiteY574" fmla="*/ 454958 h 1990725"/>
              <a:gd name="connsiteX575" fmla="*/ 2356369 w 4627560"/>
              <a:gd name="connsiteY575" fmla="*/ 406336 h 1990725"/>
              <a:gd name="connsiteX576" fmla="*/ 2356369 w 4627560"/>
              <a:gd name="connsiteY576" fmla="*/ 360029 h 1990725"/>
              <a:gd name="connsiteX577" fmla="*/ 2340162 w 4627560"/>
              <a:gd name="connsiteY577" fmla="*/ 360029 h 1990725"/>
              <a:gd name="connsiteX578" fmla="*/ 2340162 w 4627560"/>
              <a:gd name="connsiteY578" fmla="*/ 325299 h 1990725"/>
              <a:gd name="connsiteX579" fmla="*/ 2358685 w 4627560"/>
              <a:gd name="connsiteY579" fmla="*/ 325299 h 1990725"/>
              <a:gd name="connsiteX580" fmla="*/ 2673575 w 4627560"/>
              <a:gd name="connsiteY580" fmla="*/ 272046 h 1990725"/>
              <a:gd name="connsiteX581" fmla="*/ 2733773 w 4627560"/>
              <a:gd name="connsiteY581" fmla="*/ 272046 h 1990725"/>
              <a:gd name="connsiteX582" fmla="*/ 2768504 w 4627560"/>
              <a:gd name="connsiteY582" fmla="*/ 276678 h 1990725"/>
              <a:gd name="connsiteX583" fmla="*/ 2803234 w 4627560"/>
              <a:gd name="connsiteY583" fmla="*/ 329930 h 1990725"/>
              <a:gd name="connsiteX584" fmla="*/ 2775450 w 4627560"/>
              <a:gd name="connsiteY584" fmla="*/ 378553 h 1990725"/>
              <a:gd name="connsiteX585" fmla="*/ 2782396 w 4627560"/>
              <a:gd name="connsiteY585" fmla="*/ 390128 h 1990725"/>
              <a:gd name="connsiteX586" fmla="*/ 2819441 w 4627560"/>
              <a:gd name="connsiteY586" fmla="*/ 452644 h 1990725"/>
              <a:gd name="connsiteX587" fmla="*/ 2770819 w 4627560"/>
              <a:gd name="connsiteY587" fmla="*/ 452644 h 1990725"/>
              <a:gd name="connsiteX588" fmla="*/ 2738405 w 4627560"/>
              <a:gd name="connsiteY588" fmla="*/ 390128 h 1990725"/>
              <a:gd name="connsiteX589" fmla="*/ 2717566 w 4627560"/>
              <a:gd name="connsiteY589" fmla="*/ 390128 h 1990725"/>
              <a:gd name="connsiteX590" fmla="*/ 2717566 w 4627560"/>
              <a:gd name="connsiteY590" fmla="*/ 452644 h 1990725"/>
              <a:gd name="connsiteX591" fmla="*/ 2673575 w 4627560"/>
              <a:gd name="connsiteY591" fmla="*/ 452644 h 1990725"/>
              <a:gd name="connsiteX592" fmla="*/ 2268387 w 4627560"/>
              <a:gd name="connsiteY592" fmla="*/ 272046 h 1990725"/>
              <a:gd name="connsiteX593" fmla="*/ 2312378 w 4627560"/>
              <a:gd name="connsiteY593" fmla="*/ 272046 h 1990725"/>
              <a:gd name="connsiteX594" fmla="*/ 2312378 w 4627560"/>
              <a:gd name="connsiteY594" fmla="*/ 306776 h 1990725"/>
              <a:gd name="connsiteX595" fmla="*/ 2268387 w 4627560"/>
              <a:gd name="connsiteY595" fmla="*/ 306776 h 1990725"/>
              <a:gd name="connsiteX596" fmla="*/ 1650191 w 4627560"/>
              <a:gd name="connsiteY596" fmla="*/ 272046 h 1990725"/>
              <a:gd name="connsiteX597" fmla="*/ 1694182 w 4627560"/>
              <a:gd name="connsiteY597" fmla="*/ 272046 h 1990725"/>
              <a:gd name="connsiteX598" fmla="*/ 1694182 w 4627560"/>
              <a:gd name="connsiteY598" fmla="*/ 306776 h 1990725"/>
              <a:gd name="connsiteX599" fmla="*/ 1650191 w 4627560"/>
              <a:gd name="connsiteY599" fmla="*/ 306776 h 1990725"/>
              <a:gd name="connsiteX600" fmla="*/ 1288995 w 4627560"/>
              <a:gd name="connsiteY600" fmla="*/ 272046 h 1990725"/>
              <a:gd name="connsiteX601" fmla="*/ 1332986 w 4627560"/>
              <a:gd name="connsiteY601" fmla="*/ 272046 h 1990725"/>
              <a:gd name="connsiteX602" fmla="*/ 1332986 w 4627560"/>
              <a:gd name="connsiteY602" fmla="*/ 387815 h 1990725"/>
              <a:gd name="connsiteX603" fmla="*/ 1365402 w 4627560"/>
              <a:gd name="connsiteY603" fmla="*/ 417913 h 1990725"/>
              <a:gd name="connsiteX604" fmla="*/ 1397817 w 4627560"/>
              <a:gd name="connsiteY604" fmla="*/ 387815 h 1990725"/>
              <a:gd name="connsiteX605" fmla="*/ 1397817 w 4627560"/>
              <a:gd name="connsiteY605" fmla="*/ 272046 h 1990725"/>
              <a:gd name="connsiteX606" fmla="*/ 1441809 w 4627560"/>
              <a:gd name="connsiteY606" fmla="*/ 272046 h 1990725"/>
              <a:gd name="connsiteX607" fmla="*/ 1441809 w 4627560"/>
              <a:gd name="connsiteY607" fmla="*/ 387815 h 1990725"/>
              <a:gd name="connsiteX608" fmla="*/ 1365402 w 4627560"/>
              <a:gd name="connsiteY608" fmla="*/ 457274 h 1990725"/>
              <a:gd name="connsiteX609" fmla="*/ 1288995 w 4627560"/>
              <a:gd name="connsiteY609" fmla="*/ 387815 h 1990725"/>
              <a:gd name="connsiteX610" fmla="*/ 156786 w 4627560"/>
              <a:gd name="connsiteY610" fmla="*/ 272046 h 1990725"/>
              <a:gd name="connsiteX611" fmla="*/ 270239 w 4627560"/>
              <a:gd name="connsiteY611" fmla="*/ 272046 h 1990725"/>
              <a:gd name="connsiteX612" fmla="*/ 270239 w 4627560"/>
              <a:gd name="connsiteY612" fmla="*/ 311407 h 1990725"/>
              <a:gd name="connsiteX613" fmla="*/ 200777 w 4627560"/>
              <a:gd name="connsiteY613" fmla="*/ 311407 h 1990725"/>
              <a:gd name="connsiteX614" fmla="*/ 200777 w 4627560"/>
              <a:gd name="connsiteY614" fmla="*/ 343821 h 1990725"/>
              <a:gd name="connsiteX615" fmla="*/ 256346 w 4627560"/>
              <a:gd name="connsiteY615" fmla="*/ 343821 h 1990725"/>
              <a:gd name="connsiteX616" fmla="*/ 256346 w 4627560"/>
              <a:gd name="connsiteY616" fmla="*/ 383183 h 1990725"/>
              <a:gd name="connsiteX617" fmla="*/ 200777 w 4627560"/>
              <a:gd name="connsiteY617" fmla="*/ 383183 h 1990725"/>
              <a:gd name="connsiteX618" fmla="*/ 200777 w 4627560"/>
              <a:gd name="connsiteY618" fmla="*/ 417912 h 1990725"/>
              <a:gd name="connsiteX619" fmla="*/ 274869 w 4627560"/>
              <a:gd name="connsiteY619" fmla="*/ 417912 h 1990725"/>
              <a:gd name="connsiteX620" fmla="*/ 274869 w 4627560"/>
              <a:gd name="connsiteY620" fmla="*/ 452644 h 1990725"/>
              <a:gd name="connsiteX621" fmla="*/ 156786 w 4627560"/>
              <a:gd name="connsiteY621" fmla="*/ 452644 h 1990725"/>
              <a:gd name="connsiteX622" fmla="*/ 3583509 w 4627560"/>
              <a:gd name="connsiteY622" fmla="*/ 269730 h 1990725"/>
              <a:gd name="connsiteX623" fmla="*/ 3627500 w 4627560"/>
              <a:gd name="connsiteY623" fmla="*/ 269730 h 1990725"/>
              <a:gd name="connsiteX624" fmla="*/ 3627500 w 4627560"/>
              <a:gd name="connsiteY624" fmla="*/ 452644 h 1990725"/>
              <a:gd name="connsiteX625" fmla="*/ 3585825 w 4627560"/>
              <a:gd name="connsiteY625" fmla="*/ 452644 h 1990725"/>
              <a:gd name="connsiteX626" fmla="*/ 3585825 w 4627560"/>
              <a:gd name="connsiteY626" fmla="*/ 443383 h 1990725"/>
              <a:gd name="connsiteX627" fmla="*/ 3585825 w 4627560"/>
              <a:gd name="connsiteY627" fmla="*/ 436435 h 1990725"/>
              <a:gd name="connsiteX628" fmla="*/ 3548779 w 4627560"/>
              <a:gd name="connsiteY628" fmla="*/ 454958 h 1990725"/>
              <a:gd name="connsiteX629" fmla="*/ 3488579 w 4627560"/>
              <a:gd name="connsiteY629" fmla="*/ 385499 h 1990725"/>
              <a:gd name="connsiteX630" fmla="*/ 3548779 w 4627560"/>
              <a:gd name="connsiteY630" fmla="*/ 318353 h 1990725"/>
              <a:gd name="connsiteX631" fmla="*/ 3583509 w 4627560"/>
              <a:gd name="connsiteY631" fmla="*/ 329930 h 1990725"/>
              <a:gd name="connsiteX632" fmla="*/ 3583509 w 4627560"/>
              <a:gd name="connsiteY632" fmla="*/ 322983 h 1990725"/>
              <a:gd name="connsiteX633" fmla="*/ 84614 w 4627560"/>
              <a:gd name="connsiteY633" fmla="*/ 60763 h 1990725"/>
              <a:gd name="connsiteX634" fmla="*/ 84614 w 4627560"/>
              <a:gd name="connsiteY634" fmla="*/ 1124793 h 1990725"/>
              <a:gd name="connsiteX635" fmla="*/ 4295483 w 4627560"/>
              <a:gd name="connsiteY635" fmla="*/ 1124793 h 1990725"/>
              <a:gd name="connsiteX636" fmla="*/ 4295483 w 4627560"/>
              <a:gd name="connsiteY636" fmla="*/ 60763 h 1990725"/>
              <a:gd name="connsiteX637" fmla="*/ 0 w 4627560"/>
              <a:gd name="connsiteY637" fmla="*/ 0 h 1990725"/>
              <a:gd name="connsiteX638" fmla="*/ 4627560 w 4627560"/>
              <a:gd name="connsiteY638" fmla="*/ 0 h 1990725"/>
              <a:gd name="connsiteX639" fmla="*/ 4627560 w 4627560"/>
              <a:gd name="connsiteY639" fmla="*/ 1990725 h 1990725"/>
              <a:gd name="connsiteX640" fmla="*/ 0 w 4627560"/>
              <a:gd name="connsiteY640" fmla="*/ 1990725 h 1990725"/>
              <a:gd name="connsiteX0" fmla="*/ 1853937 w 4627560"/>
              <a:gd name="connsiteY0" fmla="*/ 635556 h 1990725"/>
              <a:gd name="connsiteX1" fmla="*/ 1819207 w 4627560"/>
              <a:gd name="connsiteY1" fmla="*/ 651765 h 1990725"/>
              <a:gd name="connsiteX2" fmla="*/ 1835414 w 4627560"/>
              <a:gd name="connsiteY2" fmla="*/ 665656 h 1990725"/>
              <a:gd name="connsiteX3" fmla="*/ 1858569 w 4627560"/>
              <a:gd name="connsiteY3" fmla="*/ 637872 h 1990725"/>
              <a:gd name="connsiteX4" fmla="*/ 1858569 w 4627560"/>
              <a:gd name="connsiteY4" fmla="*/ 635556 h 1990725"/>
              <a:gd name="connsiteX5" fmla="*/ 1853937 w 4627560"/>
              <a:gd name="connsiteY5" fmla="*/ 635556 h 1990725"/>
              <a:gd name="connsiteX6" fmla="*/ 392950 w 4627560"/>
              <a:gd name="connsiteY6" fmla="*/ 635556 h 1990725"/>
              <a:gd name="connsiteX7" fmla="*/ 358220 w 4627560"/>
              <a:gd name="connsiteY7" fmla="*/ 651765 h 1990725"/>
              <a:gd name="connsiteX8" fmla="*/ 374427 w 4627560"/>
              <a:gd name="connsiteY8" fmla="*/ 665656 h 1990725"/>
              <a:gd name="connsiteX9" fmla="*/ 397582 w 4627560"/>
              <a:gd name="connsiteY9" fmla="*/ 637872 h 1990725"/>
              <a:gd name="connsiteX10" fmla="*/ 397582 w 4627560"/>
              <a:gd name="connsiteY10" fmla="*/ 635556 h 1990725"/>
              <a:gd name="connsiteX11" fmla="*/ 392950 w 4627560"/>
              <a:gd name="connsiteY11" fmla="*/ 635556 h 1990725"/>
              <a:gd name="connsiteX12" fmla="*/ 1379291 w 4627560"/>
              <a:gd name="connsiteY12" fmla="*/ 600826 h 1990725"/>
              <a:gd name="connsiteX13" fmla="*/ 1351506 w 4627560"/>
              <a:gd name="connsiteY13" fmla="*/ 633242 h 1990725"/>
              <a:gd name="connsiteX14" fmla="*/ 1376975 w 4627560"/>
              <a:gd name="connsiteY14" fmla="*/ 665656 h 1990725"/>
              <a:gd name="connsiteX15" fmla="*/ 1404759 w 4627560"/>
              <a:gd name="connsiteY15" fmla="*/ 633242 h 1990725"/>
              <a:gd name="connsiteX16" fmla="*/ 1379291 w 4627560"/>
              <a:gd name="connsiteY16" fmla="*/ 600826 h 1990725"/>
              <a:gd name="connsiteX17" fmla="*/ 812029 w 4627560"/>
              <a:gd name="connsiteY17" fmla="*/ 598513 h 1990725"/>
              <a:gd name="connsiteX18" fmla="*/ 786560 w 4627560"/>
              <a:gd name="connsiteY18" fmla="*/ 628611 h 1990725"/>
              <a:gd name="connsiteX19" fmla="*/ 814344 w 4627560"/>
              <a:gd name="connsiteY19" fmla="*/ 661026 h 1990725"/>
              <a:gd name="connsiteX20" fmla="*/ 837498 w 4627560"/>
              <a:gd name="connsiteY20" fmla="*/ 628611 h 1990725"/>
              <a:gd name="connsiteX21" fmla="*/ 812029 w 4627560"/>
              <a:gd name="connsiteY21" fmla="*/ 598513 h 1990725"/>
              <a:gd name="connsiteX22" fmla="*/ 2127149 w 4627560"/>
              <a:gd name="connsiteY22" fmla="*/ 596197 h 1990725"/>
              <a:gd name="connsiteX23" fmla="*/ 2101680 w 4627560"/>
              <a:gd name="connsiteY23" fmla="*/ 619350 h 1990725"/>
              <a:gd name="connsiteX24" fmla="*/ 2147987 w 4627560"/>
              <a:gd name="connsiteY24" fmla="*/ 619350 h 1990725"/>
              <a:gd name="connsiteX25" fmla="*/ 2127149 w 4627560"/>
              <a:gd name="connsiteY25" fmla="*/ 596197 h 1990725"/>
              <a:gd name="connsiteX26" fmla="*/ 1138495 w 4627560"/>
              <a:gd name="connsiteY26" fmla="*/ 577673 h 1990725"/>
              <a:gd name="connsiteX27" fmla="*/ 1163963 w 4627560"/>
              <a:gd name="connsiteY27" fmla="*/ 577673 h 1990725"/>
              <a:gd name="connsiteX28" fmla="*/ 1163963 w 4627560"/>
              <a:gd name="connsiteY28" fmla="*/ 684178 h 1990725"/>
              <a:gd name="connsiteX29" fmla="*/ 1138495 w 4627560"/>
              <a:gd name="connsiteY29" fmla="*/ 684178 h 1990725"/>
              <a:gd name="connsiteX30" fmla="*/ 1138495 w 4627560"/>
              <a:gd name="connsiteY30" fmla="*/ 577673 h 1990725"/>
              <a:gd name="connsiteX31" fmla="*/ 573548 w 4627560"/>
              <a:gd name="connsiteY31" fmla="*/ 577673 h 1990725"/>
              <a:gd name="connsiteX32" fmla="*/ 599016 w 4627560"/>
              <a:gd name="connsiteY32" fmla="*/ 577673 h 1990725"/>
              <a:gd name="connsiteX33" fmla="*/ 599016 w 4627560"/>
              <a:gd name="connsiteY33" fmla="*/ 684178 h 1990725"/>
              <a:gd name="connsiteX34" fmla="*/ 573548 w 4627560"/>
              <a:gd name="connsiteY34" fmla="*/ 684178 h 1990725"/>
              <a:gd name="connsiteX35" fmla="*/ 573548 w 4627560"/>
              <a:gd name="connsiteY35" fmla="*/ 577673 h 1990725"/>
              <a:gd name="connsiteX36" fmla="*/ 2261441 w 4627560"/>
              <a:gd name="connsiteY36" fmla="*/ 575358 h 1990725"/>
              <a:gd name="connsiteX37" fmla="*/ 2266071 w 4627560"/>
              <a:gd name="connsiteY37" fmla="*/ 575358 h 1990725"/>
              <a:gd name="connsiteX38" fmla="*/ 2266071 w 4627560"/>
              <a:gd name="connsiteY38" fmla="*/ 600827 h 1990725"/>
              <a:gd name="connsiteX39" fmla="*/ 2259125 w 4627560"/>
              <a:gd name="connsiteY39" fmla="*/ 600827 h 1990725"/>
              <a:gd name="connsiteX40" fmla="*/ 2229025 w 4627560"/>
              <a:gd name="connsiteY40" fmla="*/ 623981 h 1990725"/>
              <a:gd name="connsiteX41" fmla="*/ 2226710 w 4627560"/>
              <a:gd name="connsiteY41" fmla="*/ 640188 h 1990725"/>
              <a:gd name="connsiteX42" fmla="*/ 2226710 w 4627560"/>
              <a:gd name="connsiteY42" fmla="*/ 684179 h 1990725"/>
              <a:gd name="connsiteX43" fmla="*/ 2201241 w 4627560"/>
              <a:gd name="connsiteY43" fmla="*/ 684179 h 1990725"/>
              <a:gd name="connsiteX44" fmla="*/ 2201241 w 4627560"/>
              <a:gd name="connsiteY44" fmla="*/ 577674 h 1990725"/>
              <a:gd name="connsiteX45" fmla="*/ 2226710 w 4627560"/>
              <a:gd name="connsiteY45" fmla="*/ 577674 h 1990725"/>
              <a:gd name="connsiteX46" fmla="*/ 2226710 w 4627560"/>
              <a:gd name="connsiteY46" fmla="*/ 596197 h 1990725"/>
              <a:gd name="connsiteX47" fmla="*/ 2226710 w 4627560"/>
              <a:gd name="connsiteY47" fmla="*/ 603142 h 1990725"/>
              <a:gd name="connsiteX48" fmla="*/ 2261441 w 4627560"/>
              <a:gd name="connsiteY48" fmla="*/ 575358 h 1990725"/>
              <a:gd name="connsiteX49" fmla="*/ 2129464 w 4627560"/>
              <a:gd name="connsiteY49" fmla="*/ 575358 h 1990725"/>
              <a:gd name="connsiteX50" fmla="*/ 2175771 w 4627560"/>
              <a:gd name="connsiteY50" fmla="*/ 626297 h 1990725"/>
              <a:gd name="connsiteX51" fmla="*/ 2175771 w 4627560"/>
              <a:gd name="connsiteY51" fmla="*/ 635558 h 1990725"/>
              <a:gd name="connsiteX52" fmla="*/ 2101680 w 4627560"/>
              <a:gd name="connsiteY52" fmla="*/ 635558 h 1990725"/>
              <a:gd name="connsiteX53" fmla="*/ 2134096 w 4627560"/>
              <a:gd name="connsiteY53" fmla="*/ 663343 h 1990725"/>
              <a:gd name="connsiteX54" fmla="*/ 2164194 w 4627560"/>
              <a:gd name="connsiteY54" fmla="*/ 651765 h 1990725"/>
              <a:gd name="connsiteX55" fmla="*/ 2173455 w 4627560"/>
              <a:gd name="connsiteY55" fmla="*/ 670288 h 1990725"/>
              <a:gd name="connsiteX56" fmla="*/ 2131780 w 4627560"/>
              <a:gd name="connsiteY56" fmla="*/ 686495 h 1990725"/>
              <a:gd name="connsiteX57" fmla="*/ 2073896 w 4627560"/>
              <a:gd name="connsiteY57" fmla="*/ 630927 h 1990725"/>
              <a:gd name="connsiteX58" fmla="*/ 2129464 w 4627560"/>
              <a:gd name="connsiteY58" fmla="*/ 575358 h 1990725"/>
              <a:gd name="connsiteX59" fmla="*/ 1499691 w 4627560"/>
              <a:gd name="connsiteY59" fmla="*/ 575358 h 1990725"/>
              <a:gd name="connsiteX60" fmla="*/ 1534421 w 4627560"/>
              <a:gd name="connsiteY60" fmla="*/ 586935 h 1990725"/>
              <a:gd name="connsiteX61" fmla="*/ 1522843 w 4627560"/>
              <a:gd name="connsiteY61" fmla="*/ 607774 h 1990725"/>
              <a:gd name="connsiteX62" fmla="*/ 1497375 w 4627560"/>
              <a:gd name="connsiteY62" fmla="*/ 598513 h 1990725"/>
              <a:gd name="connsiteX63" fmla="*/ 1483484 w 4627560"/>
              <a:gd name="connsiteY63" fmla="*/ 607774 h 1990725"/>
              <a:gd name="connsiteX64" fmla="*/ 1534421 w 4627560"/>
              <a:gd name="connsiteY64" fmla="*/ 654081 h 1990725"/>
              <a:gd name="connsiteX65" fmla="*/ 1492745 w 4627560"/>
              <a:gd name="connsiteY65" fmla="*/ 686495 h 1990725"/>
              <a:gd name="connsiteX66" fmla="*/ 1451068 w 4627560"/>
              <a:gd name="connsiteY66" fmla="*/ 670288 h 1990725"/>
              <a:gd name="connsiteX67" fmla="*/ 1464961 w 4627560"/>
              <a:gd name="connsiteY67" fmla="*/ 654081 h 1990725"/>
              <a:gd name="connsiteX68" fmla="*/ 1495059 w 4627560"/>
              <a:gd name="connsiteY68" fmla="*/ 665657 h 1990725"/>
              <a:gd name="connsiteX69" fmla="*/ 1508952 w 4627560"/>
              <a:gd name="connsiteY69" fmla="*/ 656395 h 1990725"/>
              <a:gd name="connsiteX70" fmla="*/ 1458013 w 4627560"/>
              <a:gd name="connsiteY70" fmla="*/ 607774 h 1990725"/>
              <a:gd name="connsiteX71" fmla="*/ 1499691 w 4627560"/>
              <a:gd name="connsiteY71" fmla="*/ 575358 h 1990725"/>
              <a:gd name="connsiteX72" fmla="*/ 1261207 w 4627560"/>
              <a:gd name="connsiteY72" fmla="*/ 575358 h 1990725"/>
              <a:gd name="connsiteX73" fmla="*/ 1298253 w 4627560"/>
              <a:gd name="connsiteY73" fmla="*/ 614720 h 1990725"/>
              <a:gd name="connsiteX74" fmla="*/ 1298253 w 4627560"/>
              <a:gd name="connsiteY74" fmla="*/ 684179 h 1990725"/>
              <a:gd name="connsiteX75" fmla="*/ 1272784 w 4627560"/>
              <a:gd name="connsiteY75" fmla="*/ 684179 h 1990725"/>
              <a:gd name="connsiteX76" fmla="*/ 1272784 w 4627560"/>
              <a:gd name="connsiteY76" fmla="*/ 621665 h 1990725"/>
              <a:gd name="connsiteX77" fmla="*/ 1256577 w 4627560"/>
              <a:gd name="connsiteY77" fmla="*/ 600827 h 1990725"/>
              <a:gd name="connsiteX78" fmla="*/ 1228793 w 4627560"/>
              <a:gd name="connsiteY78" fmla="*/ 621665 h 1990725"/>
              <a:gd name="connsiteX79" fmla="*/ 1226477 w 4627560"/>
              <a:gd name="connsiteY79" fmla="*/ 635558 h 1990725"/>
              <a:gd name="connsiteX80" fmla="*/ 1226477 w 4627560"/>
              <a:gd name="connsiteY80" fmla="*/ 684179 h 1990725"/>
              <a:gd name="connsiteX81" fmla="*/ 1198693 w 4627560"/>
              <a:gd name="connsiteY81" fmla="*/ 684179 h 1990725"/>
              <a:gd name="connsiteX82" fmla="*/ 1198693 w 4627560"/>
              <a:gd name="connsiteY82" fmla="*/ 577674 h 1990725"/>
              <a:gd name="connsiteX83" fmla="*/ 1224161 w 4627560"/>
              <a:gd name="connsiteY83" fmla="*/ 577674 h 1990725"/>
              <a:gd name="connsiteX84" fmla="*/ 1224161 w 4627560"/>
              <a:gd name="connsiteY84" fmla="*/ 591565 h 1990725"/>
              <a:gd name="connsiteX85" fmla="*/ 1224161 w 4627560"/>
              <a:gd name="connsiteY85" fmla="*/ 598513 h 1990725"/>
              <a:gd name="connsiteX86" fmla="*/ 1261207 w 4627560"/>
              <a:gd name="connsiteY86" fmla="*/ 575358 h 1990725"/>
              <a:gd name="connsiteX87" fmla="*/ 805083 w 4627560"/>
              <a:gd name="connsiteY87" fmla="*/ 575358 h 1990725"/>
              <a:gd name="connsiteX88" fmla="*/ 837498 w 4627560"/>
              <a:gd name="connsiteY88" fmla="*/ 589251 h 1990725"/>
              <a:gd name="connsiteX89" fmla="*/ 837498 w 4627560"/>
              <a:gd name="connsiteY89" fmla="*/ 586935 h 1990725"/>
              <a:gd name="connsiteX90" fmla="*/ 837498 w 4627560"/>
              <a:gd name="connsiteY90" fmla="*/ 577674 h 1990725"/>
              <a:gd name="connsiteX91" fmla="*/ 862967 w 4627560"/>
              <a:gd name="connsiteY91" fmla="*/ 577674 h 1990725"/>
              <a:gd name="connsiteX92" fmla="*/ 862967 w 4627560"/>
              <a:gd name="connsiteY92" fmla="*/ 677233 h 1990725"/>
              <a:gd name="connsiteX93" fmla="*/ 807399 w 4627560"/>
              <a:gd name="connsiteY93" fmla="*/ 728172 h 1990725"/>
              <a:gd name="connsiteX94" fmla="*/ 770353 w 4627560"/>
              <a:gd name="connsiteY94" fmla="*/ 718910 h 1990725"/>
              <a:gd name="connsiteX95" fmla="*/ 777299 w 4627560"/>
              <a:gd name="connsiteY95" fmla="*/ 698072 h 1990725"/>
              <a:gd name="connsiteX96" fmla="*/ 807399 w 4627560"/>
              <a:gd name="connsiteY96" fmla="*/ 705018 h 1990725"/>
              <a:gd name="connsiteX97" fmla="*/ 837498 w 4627560"/>
              <a:gd name="connsiteY97" fmla="*/ 679549 h 1990725"/>
              <a:gd name="connsiteX98" fmla="*/ 837498 w 4627560"/>
              <a:gd name="connsiteY98" fmla="*/ 672604 h 1990725"/>
              <a:gd name="connsiteX99" fmla="*/ 837498 w 4627560"/>
              <a:gd name="connsiteY99" fmla="*/ 667972 h 1990725"/>
              <a:gd name="connsiteX100" fmla="*/ 807399 w 4627560"/>
              <a:gd name="connsiteY100" fmla="*/ 681865 h 1990725"/>
              <a:gd name="connsiteX101" fmla="*/ 758776 w 4627560"/>
              <a:gd name="connsiteY101" fmla="*/ 628611 h 1990725"/>
              <a:gd name="connsiteX102" fmla="*/ 805083 w 4627560"/>
              <a:gd name="connsiteY102" fmla="*/ 575358 h 1990725"/>
              <a:gd name="connsiteX103" fmla="*/ 696261 w 4627560"/>
              <a:gd name="connsiteY103" fmla="*/ 575358 h 1990725"/>
              <a:gd name="connsiteX104" fmla="*/ 733306 w 4627560"/>
              <a:gd name="connsiteY104" fmla="*/ 614720 h 1990725"/>
              <a:gd name="connsiteX105" fmla="*/ 733306 w 4627560"/>
              <a:gd name="connsiteY105" fmla="*/ 684179 h 1990725"/>
              <a:gd name="connsiteX106" fmla="*/ 707838 w 4627560"/>
              <a:gd name="connsiteY106" fmla="*/ 684179 h 1990725"/>
              <a:gd name="connsiteX107" fmla="*/ 707838 w 4627560"/>
              <a:gd name="connsiteY107" fmla="*/ 621665 h 1990725"/>
              <a:gd name="connsiteX108" fmla="*/ 691631 w 4627560"/>
              <a:gd name="connsiteY108" fmla="*/ 600827 h 1990725"/>
              <a:gd name="connsiteX109" fmla="*/ 663846 w 4627560"/>
              <a:gd name="connsiteY109" fmla="*/ 621665 h 1990725"/>
              <a:gd name="connsiteX110" fmla="*/ 661531 w 4627560"/>
              <a:gd name="connsiteY110" fmla="*/ 635558 h 1990725"/>
              <a:gd name="connsiteX111" fmla="*/ 661531 w 4627560"/>
              <a:gd name="connsiteY111" fmla="*/ 684179 h 1990725"/>
              <a:gd name="connsiteX112" fmla="*/ 636062 w 4627560"/>
              <a:gd name="connsiteY112" fmla="*/ 684179 h 1990725"/>
              <a:gd name="connsiteX113" fmla="*/ 636062 w 4627560"/>
              <a:gd name="connsiteY113" fmla="*/ 577674 h 1990725"/>
              <a:gd name="connsiteX114" fmla="*/ 659215 w 4627560"/>
              <a:gd name="connsiteY114" fmla="*/ 577674 h 1990725"/>
              <a:gd name="connsiteX115" fmla="*/ 659215 w 4627560"/>
              <a:gd name="connsiteY115" fmla="*/ 591565 h 1990725"/>
              <a:gd name="connsiteX116" fmla="*/ 659215 w 4627560"/>
              <a:gd name="connsiteY116" fmla="*/ 598513 h 1990725"/>
              <a:gd name="connsiteX117" fmla="*/ 696261 w 4627560"/>
              <a:gd name="connsiteY117" fmla="*/ 575358 h 1990725"/>
              <a:gd name="connsiteX118" fmla="*/ 1842362 w 4627560"/>
              <a:gd name="connsiteY118" fmla="*/ 573042 h 1990725"/>
              <a:gd name="connsiteX119" fmla="*/ 1886353 w 4627560"/>
              <a:gd name="connsiteY119" fmla="*/ 614719 h 1990725"/>
              <a:gd name="connsiteX120" fmla="*/ 1886353 w 4627560"/>
              <a:gd name="connsiteY120" fmla="*/ 684179 h 1990725"/>
              <a:gd name="connsiteX121" fmla="*/ 1860884 w 4627560"/>
              <a:gd name="connsiteY121" fmla="*/ 684179 h 1990725"/>
              <a:gd name="connsiteX122" fmla="*/ 1860884 w 4627560"/>
              <a:gd name="connsiteY122" fmla="*/ 674918 h 1990725"/>
              <a:gd name="connsiteX123" fmla="*/ 1860884 w 4627560"/>
              <a:gd name="connsiteY123" fmla="*/ 667972 h 1990725"/>
              <a:gd name="connsiteX124" fmla="*/ 1828469 w 4627560"/>
              <a:gd name="connsiteY124" fmla="*/ 686495 h 1990725"/>
              <a:gd name="connsiteX125" fmla="*/ 1791423 w 4627560"/>
              <a:gd name="connsiteY125" fmla="*/ 654079 h 1990725"/>
              <a:gd name="connsiteX126" fmla="*/ 1856253 w 4627560"/>
              <a:gd name="connsiteY126" fmla="*/ 617034 h 1990725"/>
              <a:gd name="connsiteX127" fmla="*/ 1860884 w 4627560"/>
              <a:gd name="connsiteY127" fmla="*/ 617034 h 1990725"/>
              <a:gd name="connsiteX128" fmla="*/ 1860884 w 4627560"/>
              <a:gd name="connsiteY128" fmla="*/ 614719 h 1990725"/>
              <a:gd name="connsiteX129" fmla="*/ 1840046 w 4627560"/>
              <a:gd name="connsiteY129" fmla="*/ 596195 h 1990725"/>
              <a:gd name="connsiteX130" fmla="*/ 1809946 w 4627560"/>
              <a:gd name="connsiteY130" fmla="*/ 605458 h 1990725"/>
              <a:gd name="connsiteX131" fmla="*/ 1800685 w 4627560"/>
              <a:gd name="connsiteY131" fmla="*/ 586935 h 1990725"/>
              <a:gd name="connsiteX132" fmla="*/ 1842362 w 4627560"/>
              <a:gd name="connsiteY132" fmla="*/ 573042 h 1990725"/>
              <a:gd name="connsiteX133" fmla="*/ 379059 w 4627560"/>
              <a:gd name="connsiteY133" fmla="*/ 573042 h 1990725"/>
              <a:gd name="connsiteX134" fmla="*/ 423050 w 4627560"/>
              <a:gd name="connsiteY134" fmla="*/ 614719 h 1990725"/>
              <a:gd name="connsiteX135" fmla="*/ 423050 w 4627560"/>
              <a:gd name="connsiteY135" fmla="*/ 684179 h 1990725"/>
              <a:gd name="connsiteX136" fmla="*/ 397582 w 4627560"/>
              <a:gd name="connsiteY136" fmla="*/ 684179 h 1990725"/>
              <a:gd name="connsiteX137" fmla="*/ 397582 w 4627560"/>
              <a:gd name="connsiteY137" fmla="*/ 674918 h 1990725"/>
              <a:gd name="connsiteX138" fmla="*/ 397582 w 4627560"/>
              <a:gd name="connsiteY138" fmla="*/ 667972 h 1990725"/>
              <a:gd name="connsiteX139" fmla="*/ 365166 w 4627560"/>
              <a:gd name="connsiteY139" fmla="*/ 686495 h 1990725"/>
              <a:gd name="connsiteX140" fmla="*/ 328120 w 4627560"/>
              <a:gd name="connsiteY140" fmla="*/ 654079 h 1990725"/>
              <a:gd name="connsiteX141" fmla="*/ 392950 w 4627560"/>
              <a:gd name="connsiteY141" fmla="*/ 617034 h 1990725"/>
              <a:gd name="connsiteX142" fmla="*/ 397582 w 4627560"/>
              <a:gd name="connsiteY142" fmla="*/ 617034 h 1990725"/>
              <a:gd name="connsiteX143" fmla="*/ 397582 w 4627560"/>
              <a:gd name="connsiteY143" fmla="*/ 614719 h 1990725"/>
              <a:gd name="connsiteX144" fmla="*/ 376743 w 4627560"/>
              <a:gd name="connsiteY144" fmla="*/ 596195 h 1990725"/>
              <a:gd name="connsiteX145" fmla="*/ 346643 w 4627560"/>
              <a:gd name="connsiteY145" fmla="*/ 605458 h 1990725"/>
              <a:gd name="connsiteX146" fmla="*/ 337381 w 4627560"/>
              <a:gd name="connsiteY146" fmla="*/ 586935 h 1990725"/>
              <a:gd name="connsiteX147" fmla="*/ 379059 w 4627560"/>
              <a:gd name="connsiteY147" fmla="*/ 573042 h 1990725"/>
              <a:gd name="connsiteX148" fmla="*/ 2004437 w 4627560"/>
              <a:gd name="connsiteY148" fmla="*/ 549888 h 1990725"/>
              <a:gd name="connsiteX149" fmla="*/ 2029906 w 4627560"/>
              <a:gd name="connsiteY149" fmla="*/ 549888 h 1990725"/>
              <a:gd name="connsiteX150" fmla="*/ 2029906 w 4627560"/>
              <a:gd name="connsiteY150" fmla="*/ 579988 h 1990725"/>
              <a:gd name="connsiteX151" fmla="*/ 2053058 w 4627560"/>
              <a:gd name="connsiteY151" fmla="*/ 579988 h 1990725"/>
              <a:gd name="connsiteX152" fmla="*/ 2053058 w 4627560"/>
              <a:gd name="connsiteY152" fmla="*/ 600827 h 1990725"/>
              <a:gd name="connsiteX153" fmla="*/ 2029906 w 4627560"/>
              <a:gd name="connsiteY153" fmla="*/ 600827 h 1990725"/>
              <a:gd name="connsiteX154" fmla="*/ 2029906 w 4627560"/>
              <a:gd name="connsiteY154" fmla="*/ 642502 h 1990725"/>
              <a:gd name="connsiteX155" fmla="*/ 2050744 w 4627560"/>
              <a:gd name="connsiteY155" fmla="*/ 663341 h 1990725"/>
              <a:gd name="connsiteX156" fmla="*/ 2055374 w 4627560"/>
              <a:gd name="connsiteY156" fmla="*/ 663341 h 1990725"/>
              <a:gd name="connsiteX157" fmla="*/ 2055374 w 4627560"/>
              <a:gd name="connsiteY157" fmla="*/ 686493 h 1990725"/>
              <a:gd name="connsiteX158" fmla="*/ 2046113 w 4627560"/>
              <a:gd name="connsiteY158" fmla="*/ 686493 h 1990725"/>
              <a:gd name="connsiteX159" fmla="*/ 2002121 w 4627560"/>
              <a:gd name="connsiteY159" fmla="*/ 647134 h 1990725"/>
              <a:gd name="connsiteX160" fmla="*/ 2002121 w 4627560"/>
              <a:gd name="connsiteY160" fmla="*/ 600827 h 1990725"/>
              <a:gd name="connsiteX161" fmla="*/ 1990544 w 4627560"/>
              <a:gd name="connsiteY161" fmla="*/ 600827 h 1990725"/>
              <a:gd name="connsiteX162" fmla="*/ 1990544 w 4627560"/>
              <a:gd name="connsiteY162" fmla="*/ 579988 h 1990725"/>
              <a:gd name="connsiteX163" fmla="*/ 2004437 w 4627560"/>
              <a:gd name="connsiteY163" fmla="*/ 579988 h 1990725"/>
              <a:gd name="connsiteX164" fmla="*/ 2004437 w 4627560"/>
              <a:gd name="connsiteY164" fmla="*/ 549888 h 1990725"/>
              <a:gd name="connsiteX165" fmla="*/ 1921084 w 4627560"/>
              <a:gd name="connsiteY165" fmla="*/ 549888 h 1990725"/>
              <a:gd name="connsiteX166" fmla="*/ 1946553 w 4627560"/>
              <a:gd name="connsiteY166" fmla="*/ 549888 h 1990725"/>
              <a:gd name="connsiteX167" fmla="*/ 1946553 w 4627560"/>
              <a:gd name="connsiteY167" fmla="*/ 579988 h 1990725"/>
              <a:gd name="connsiteX168" fmla="*/ 1969705 w 4627560"/>
              <a:gd name="connsiteY168" fmla="*/ 579988 h 1990725"/>
              <a:gd name="connsiteX169" fmla="*/ 1969705 w 4627560"/>
              <a:gd name="connsiteY169" fmla="*/ 600827 h 1990725"/>
              <a:gd name="connsiteX170" fmla="*/ 1946553 w 4627560"/>
              <a:gd name="connsiteY170" fmla="*/ 600827 h 1990725"/>
              <a:gd name="connsiteX171" fmla="*/ 1946553 w 4627560"/>
              <a:gd name="connsiteY171" fmla="*/ 642502 h 1990725"/>
              <a:gd name="connsiteX172" fmla="*/ 1967391 w 4627560"/>
              <a:gd name="connsiteY172" fmla="*/ 663341 h 1990725"/>
              <a:gd name="connsiteX173" fmla="*/ 1972021 w 4627560"/>
              <a:gd name="connsiteY173" fmla="*/ 663341 h 1990725"/>
              <a:gd name="connsiteX174" fmla="*/ 1972021 w 4627560"/>
              <a:gd name="connsiteY174" fmla="*/ 686493 h 1990725"/>
              <a:gd name="connsiteX175" fmla="*/ 1962760 w 4627560"/>
              <a:gd name="connsiteY175" fmla="*/ 686493 h 1990725"/>
              <a:gd name="connsiteX176" fmla="*/ 1918768 w 4627560"/>
              <a:gd name="connsiteY176" fmla="*/ 647134 h 1990725"/>
              <a:gd name="connsiteX177" fmla="*/ 1918768 w 4627560"/>
              <a:gd name="connsiteY177" fmla="*/ 600827 h 1990725"/>
              <a:gd name="connsiteX178" fmla="*/ 1907191 w 4627560"/>
              <a:gd name="connsiteY178" fmla="*/ 600827 h 1990725"/>
              <a:gd name="connsiteX179" fmla="*/ 1907191 w 4627560"/>
              <a:gd name="connsiteY179" fmla="*/ 579988 h 1990725"/>
              <a:gd name="connsiteX180" fmla="*/ 1921084 w 4627560"/>
              <a:gd name="connsiteY180" fmla="*/ 579988 h 1990725"/>
              <a:gd name="connsiteX181" fmla="*/ 1921084 w 4627560"/>
              <a:gd name="connsiteY181" fmla="*/ 549888 h 1990725"/>
              <a:gd name="connsiteX182" fmla="*/ 1627033 w 4627560"/>
              <a:gd name="connsiteY182" fmla="*/ 535996 h 1990725"/>
              <a:gd name="connsiteX183" fmla="*/ 1654818 w 4627560"/>
              <a:gd name="connsiteY183" fmla="*/ 535996 h 1990725"/>
              <a:gd name="connsiteX184" fmla="*/ 1684916 w 4627560"/>
              <a:gd name="connsiteY184" fmla="*/ 610087 h 1990725"/>
              <a:gd name="connsiteX185" fmla="*/ 1691863 w 4627560"/>
              <a:gd name="connsiteY185" fmla="*/ 630926 h 1990725"/>
              <a:gd name="connsiteX186" fmla="*/ 1698809 w 4627560"/>
              <a:gd name="connsiteY186" fmla="*/ 610087 h 1990725"/>
              <a:gd name="connsiteX187" fmla="*/ 1728908 w 4627560"/>
              <a:gd name="connsiteY187" fmla="*/ 535996 h 1990725"/>
              <a:gd name="connsiteX188" fmla="*/ 1756693 w 4627560"/>
              <a:gd name="connsiteY188" fmla="*/ 535996 h 1990725"/>
              <a:gd name="connsiteX189" fmla="*/ 1768268 w 4627560"/>
              <a:gd name="connsiteY189" fmla="*/ 684178 h 1990725"/>
              <a:gd name="connsiteX190" fmla="*/ 1740484 w 4627560"/>
              <a:gd name="connsiteY190" fmla="*/ 684178 h 1990725"/>
              <a:gd name="connsiteX191" fmla="*/ 1733538 w 4627560"/>
              <a:gd name="connsiteY191" fmla="*/ 600826 h 1990725"/>
              <a:gd name="connsiteX192" fmla="*/ 1733538 w 4627560"/>
              <a:gd name="connsiteY192" fmla="*/ 577673 h 1990725"/>
              <a:gd name="connsiteX193" fmla="*/ 1726593 w 4627560"/>
              <a:gd name="connsiteY193" fmla="*/ 600826 h 1990725"/>
              <a:gd name="connsiteX194" fmla="*/ 1703439 w 4627560"/>
              <a:gd name="connsiteY194" fmla="*/ 658710 h 1990725"/>
              <a:gd name="connsiteX195" fmla="*/ 1680286 w 4627560"/>
              <a:gd name="connsiteY195" fmla="*/ 658710 h 1990725"/>
              <a:gd name="connsiteX196" fmla="*/ 1657132 w 4627560"/>
              <a:gd name="connsiteY196" fmla="*/ 600826 h 1990725"/>
              <a:gd name="connsiteX197" fmla="*/ 1647870 w 4627560"/>
              <a:gd name="connsiteY197" fmla="*/ 577673 h 1990725"/>
              <a:gd name="connsiteX198" fmla="*/ 1647870 w 4627560"/>
              <a:gd name="connsiteY198" fmla="*/ 600826 h 1990725"/>
              <a:gd name="connsiteX199" fmla="*/ 1640925 w 4627560"/>
              <a:gd name="connsiteY199" fmla="*/ 684178 h 1990725"/>
              <a:gd name="connsiteX200" fmla="*/ 1613141 w 4627560"/>
              <a:gd name="connsiteY200" fmla="*/ 684178 h 1990725"/>
              <a:gd name="connsiteX201" fmla="*/ 1627033 w 4627560"/>
              <a:gd name="connsiteY201" fmla="*/ 535996 h 1990725"/>
              <a:gd name="connsiteX202" fmla="*/ 1400129 w 4627560"/>
              <a:gd name="connsiteY202" fmla="*/ 535996 h 1990725"/>
              <a:gd name="connsiteX203" fmla="*/ 1425598 w 4627560"/>
              <a:gd name="connsiteY203" fmla="*/ 535996 h 1990725"/>
              <a:gd name="connsiteX204" fmla="*/ 1425598 w 4627560"/>
              <a:gd name="connsiteY204" fmla="*/ 684178 h 1990725"/>
              <a:gd name="connsiteX205" fmla="*/ 1400129 w 4627560"/>
              <a:gd name="connsiteY205" fmla="*/ 684178 h 1990725"/>
              <a:gd name="connsiteX206" fmla="*/ 1400129 w 4627560"/>
              <a:gd name="connsiteY206" fmla="*/ 674917 h 1990725"/>
              <a:gd name="connsiteX207" fmla="*/ 1400129 w 4627560"/>
              <a:gd name="connsiteY207" fmla="*/ 667971 h 1990725"/>
              <a:gd name="connsiteX208" fmla="*/ 1367713 w 4627560"/>
              <a:gd name="connsiteY208" fmla="*/ 686494 h 1990725"/>
              <a:gd name="connsiteX209" fmla="*/ 1321407 w 4627560"/>
              <a:gd name="connsiteY209" fmla="*/ 630926 h 1990725"/>
              <a:gd name="connsiteX210" fmla="*/ 1370029 w 4627560"/>
              <a:gd name="connsiteY210" fmla="*/ 575358 h 1990725"/>
              <a:gd name="connsiteX211" fmla="*/ 1400129 w 4627560"/>
              <a:gd name="connsiteY211" fmla="*/ 589249 h 1990725"/>
              <a:gd name="connsiteX212" fmla="*/ 1400129 w 4627560"/>
              <a:gd name="connsiteY212" fmla="*/ 582303 h 1990725"/>
              <a:gd name="connsiteX213" fmla="*/ 1400129 w 4627560"/>
              <a:gd name="connsiteY213" fmla="*/ 535996 h 1990725"/>
              <a:gd name="connsiteX214" fmla="*/ 1138495 w 4627560"/>
              <a:gd name="connsiteY214" fmla="*/ 535996 h 1990725"/>
              <a:gd name="connsiteX215" fmla="*/ 1163963 w 4627560"/>
              <a:gd name="connsiteY215" fmla="*/ 535996 h 1990725"/>
              <a:gd name="connsiteX216" fmla="*/ 1163963 w 4627560"/>
              <a:gd name="connsiteY216" fmla="*/ 559150 h 1990725"/>
              <a:gd name="connsiteX217" fmla="*/ 1138495 w 4627560"/>
              <a:gd name="connsiteY217" fmla="*/ 559150 h 1990725"/>
              <a:gd name="connsiteX218" fmla="*/ 1138495 w 4627560"/>
              <a:gd name="connsiteY218" fmla="*/ 535996 h 1990725"/>
              <a:gd name="connsiteX219" fmla="*/ 962528 w 4627560"/>
              <a:gd name="connsiteY219" fmla="*/ 535996 h 1990725"/>
              <a:gd name="connsiteX220" fmla="*/ 990312 w 4627560"/>
              <a:gd name="connsiteY220" fmla="*/ 535996 h 1990725"/>
              <a:gd name="connsiteX221" fmla="*/ 1020412 w 4627560"/>
              <a:gd name="connsiteY221" fmla="*/ 610087 h 1990725"/>
              <a:gd name="connsiteX222" fmla="*/ 1027358 w 4627560"/>
              <a:gd name="connsiteY222" fmla="*/ 630926 h 1990725"/>
              <a:gd name="connsiteX223" fmla="*/ 1034304 w 4627560"/>
              <a:gd name="connsiteY223" fmla="*/ 610087 h 1990725"/>
              <a:gd name="connsiteX224" fmla="*/ 1064404 w 4627560"/>
              <a:gd name="connsiteY224" fmla="*/ 535996 h 1990725"/>
              <a:gd name="connsiteX225" fmla="*/ 1092188 w 4627560"/>
              <a:gd name="connsiteY225" fmla="*/ 535996 h 1990725"/>
              <a:gd name="connsiteX226" fmla="*/ 1106079 w 4627560"/>
              <a:gd name="connsiteY226" fmla="*/ 684178 h 1990725"/>
              <a:gd name="connsiteX227" fmla="*/ 1078295 w 4627560"/>
              <a:gd name="connsiteY227" fmla="*/ 684178 h 1990725"/>
              <a:gd name="connsiteX228" fmla="*/ 1071349 w 4627560"/>
              <a:gd name="connsiteY228" fmla="*/ 600826 h 1990725"/>
              <a:gd name="connsiteX229" fmla="*/ 1071349 w 4627560"/>
              <a:gd name="connsiteY229" fmla="*/ 577673 h 1990725"/>
              <a:gd name="connsiteX230" fmla="*/ 1064404 w 4627560"/>
              <a:gd name="connsiteY230" fmla="*/ 600826 h 1990725"/>
              <a:gd name="connsiteX231" fmla="*/ 1041249 w 4627560"/>
              <a:gd name="connsiteY231" fmla="*/ 658710 h 1990725"/>
              <a:gd name="connsiteX232" fmla="*/ 1018097 w 4627560"/>
              <a:gd name="connsiteY232" fmla="*/ 658710 h 1990725"/>
              <a:gd name="connsiteX233" fmla="*/ 994942 w 4627560"/>
              <a:gd name="connsiteY233" fmla="*/ 600826 h 1990725"/>
              <a:gd name="connsiteX234" fmla="*/ 985681 w 4627560"/>
              <a:gd name="connsiteY234" fmla="*/ 577673 h 1990725"/>
              <a:gd name="connsiteX235" fmla="*/ 985681 w 4627560"/>
              <a:gd name="connsiteY235" fmla="*/ 600826 h 1990725"/>
              <a:gd name="connsiteX236" fmla="*/ 978735 w 4627560"/>
              <a:gd name="connsiteY236" fmla="*/ 684178 h 1990725"/>
              <a:gd name="connsiteX237" fmla="*/ 950951 w 4627560"/>
              <a:gd name="connsiteY237" fmla="*/ 684178 h 1990725"/>
              <a:gd name="connsiteX238" fmla="*/ 962528 w 4627560"/>
              <a:gd name="connsiteY238" fmla="*/ 535996 h 1990725"/>
              <a:gd name="connsiteX239" fmla="*/ 573548 w 4627560"/>
              <a:gd name="connsiteY239" fmla="*/ 535996 h 1990725"/>
              <a:gd name="connsiteX240" fmla="*/ 599016 w 4627560"/>
              <a:gd name="connsiteY240" fmla="*/ 535996 h 1990725"/>
              <a:gd name="connsiteX241" fmla="*/ 599016 w 4627560"/>
              <a:gd name="connsiteY241" fmla="*/ 559150 h 1990725"/>
              <a:gd name="connsiteX242" fmla="*/ 573548 w 4627560"/>
              <a:gd name="connsiteY242" fmla="*/ 559150 h 1990725"/>
              <a:gd name="connsiteX243" fmla="*/ 573548 w 4627560"/>
              <a:gd name="connsiteY243" fmla="*/ 535996 h 1990725"/>
              <a:gd name="connsiteX244" fmla="*/ 455465 w 4627560"/>
              <a:gd name="connsiteY244" fmla="*/ 535996 h 1990725"/>
              <a:gd name="connsiteX245" fmla="*/ 480933 w 4627560"/>
              <a:gd name="connsiteY245" fmla="*/ 535996 h 1990725"/>
              <a:gd name="connsiteX246" fmla="*/ 480933 w 4627560"/>
              <a:gd name="connsiteY246" fmla="*/ 614719 h 1990725"/>
              <a:gd name="connsiteX247" fmla="*/ 494826 w 4627560"/>
              <a:gd name="connsiteY247" fmla="*/ 614719 h 1990725"/>
              <a:gd name="connsiteX248" fmla="*/ 520294 w 4627560"/>
              <a:gd name="connsiteY248" fmla="*/ 577673 h 1990725"/>
              <a:gd name="connsiteX249" fmla="*/ 550395 w 4627560"/>
              <a:gd name="connsiteY249" fmla="*/ 577673 h 1990725"/>
              <a:gd name="connsiteX250" fmla="*/ 517978 w 4627560"/>
              <a:gd name="connsiteY250" fmla="*/ 626294 h 1990725"/>
              <a:gd name="connsiteX251" fmla="*/ 555024 w 4627560"/>
              <a:gd name="connsiteY251" fmla="*/ 684178 h 1990725"/>
              <a:gd name="connsiteX252" fmla="*/ 524926 w 4627560"/>
              <a:gd name="connsiteY252" fmla="*/ 684178 h 1990725"/>
              <a:gd name="connsiteX253" fmla="*/ 497142 w 4627560"/>
              <a:gd name="connsiteY253" fmla="*/ 637871 h 1990725"/>
              <a:gd name="connsiteX254" fmla="*/ 480933 w 4627560"/>
              <a:gd name="connsiteY254" fmla="*/ 637871 h 1990725"/>
              <a:gd name="connsiteX255" fmla="*/ 480933 w 4627560"/>
              <a:gd name="connsiteY255" fmla="*/ 684178 h 1990725"/>
              <a:gd name="connsiteX256" fmla="*/ 455465 w 4627560"/>
              <a:gd name="connsiteY256" fmla="*/ 684178 h 1990725"/>
              <a:gd name="connsiteX257" fmla="*/ 455465 w 4627560"/>
              <a:gd name="connsiteY257" fmla="*/ 535996 h 1990725"/>
              <a:gd name="connsiteX258" fmla="*/ 163729 w 4627560"/>
              <a:gd name="connsiteY258" fmla="*/ 535996 h 1990725"/>
              <a:gd name="connsiteX259" fmla="*/ 191513 w 4627560"/>
              <a:gd name="connsiteY259" fmla="*/ 535996 h 1990725"/>
              <a:gd name="connsiteX260" fmla="*/ 221613 w 4627560"/>
              <a:gd name="connsiteY260" fmla="*/ 610087 h 1990725"/>
              <a:gd name="connsiteX261" fmla="*/ 228559 w 4627560"/>
              <a:gd name="connsiteY261" fmla="*/ 630926 h 1990725"/>
              <a:gd name="connsiteX262" fmla="*/ 235505 w 4627560"/>
              <a:gd name="connsiteY262" fmla="*/ 610087 h 1990725"/>
              <a:gd name="connsiteX263" fmla="*/ 265605 w 4627560"/>
              <a:gd name="connsiteY263" fmla="*/ 535996 h 1990725"/>
              <a:gd name="connsiteX264" fmla="*/ 295705 w 4627560"/>
              <a:gd name="connsiteY264" fmla="*/ 535996 h 1990725"/>
              <a:gd name="connsiteX265" fmla="*/ 307282 w 4627560"/>
              <a:gd name="connsiteY265" fmla="*/ 684178 h 1990725"/>
              <a:gd name="connsiteX266" fmla="*/ 279496 w 4627560"/>
              <a:gd name="connsiteY266" fmla="*/ 684178 h 1990725"/>
              <a:gd name="connsiteX267" fmla="*/ 272550 w 4627560"/>
              <a:gd name="connsiteY267" fmla="*/ 600826 h 1990725"/>
              <a:gd name="connsiteX268" fmla="*/ 272550 w 4627560"/>
              <a:gd name="connsiteY268" fmla="*/ 577673 h 1990725"/>
              <a:gd name="connsiteX269" fmla="*/ 265605 w 4627560"/>
              <a:gd name="connsiteY269" fmla="*/ 600826 h 1990725"/>
              <a:gd name="connsiteX270" fmla="*/ 242450 w 4627560"/>
              <a:gd name="connsiteY270" fmla="*/ 658710 h 1990725"/>
              <a:gd name="connsiteX271" fmla="*/ 219298 w 4627560"/>
              <a:gd name="connsiteY271" fmla="*/ 658710 h 1990725"/>
              <a:gd name="connsiteX272" fmla="*/ 196143 w 4627560"/>
              <a:gd name="connsiteY272" fmla="*/ 600826 h 1990725"/>
              <a:gd name="connsiteX273" fmla="*/ 186882 w 4627560"/>
              <a:gd name="connsiteY273" fmla="*/ 577673 h 1990725"/>
              <a:gd name="connsiteX274" fmla="*/ 186882 w 4627560"/>
              <a:gd name="connsiteY274" fmla="*/ 600826 h 1990725"/>
              <a:gd name="connsiteX275" fmla="*/ 179937 w 4627560"/>
              <a:gd name="connsiteY275" fmla="*/ 684178 h 1990725"/>
              <a:gd name="connsiteX276" fmla="*/ 152152 w 4627560"/>
              <a:gd name="connsiteY276" fmla="*/ 684178 h 1990725"/>
              <a:gd name="connsiteX277" fmla="*/ 163729 w 4627560"/>
              <a:gd name="connsiteY277" fmla="*/ 535996 h 1990725"/>
              <a:gd name="connsiteX278" fmla="*/ 3727060 w 4627560"/>
              <a:gd name="connsiteY278" fmla="*/ 397075 h 1990725"/>
              <a:gd name="connsiteX279" fmla="*/ 3696961 w 4627560"/>
              <a:gd name="connsiteY279" fmla="*/ 410966 h 1990725"/>
              <a:gd name="connsiteX280" fmla="*/ 3710853 w 4627560"/>
              <a:gd name="connsiteY280" fmla="*/ 422543 h 1990725"/>
              <a:gd name="connsiteX281" fmla="*/ 3731692 w 4627560"/>
              <a:gd name="connsiteY281" fmla="*/ 399391 h 1990725"/>
              <a:gd name="connsiteX282" fmla="*/ 3731692 w 4627560"/>
              <a:gd name="connsiteY282" fmla="*/ 397075 h 1990725"/>
              <a:gd name="connsiteX283" fmla="*/ 3727060 w 4627560"/>
              <a:gd name="connsiteY283" fmla="*/ 397075 h 1990725"/>
              <a:gd name="connsiteX284" fmla="*/ 485567 w 4627560"/>
              <a:gd name="connsiteY284" fmla="*/ 397075 h 1990725"/>
              <a:gd name="connsiteX285" fmla="*/ 455467 w 4627560"/>
              <a:gd name="connsiteY285" fmla="*/ 410966 h 1990725"/>
              <a:gd name="connsiteX286" fmla="*/ 469360 w 4627560"/>
              <a:gd name="connsiteY286" fmla="*/ 422543 h 1990725"/>
              <a:gd name="connsiteX287" fmla="*/ 490199 w 4627560"/>
              <a:gd name="connsiteY287" fmla="*/ 399391 h 1990725"/>
              <a:gd name="connsiteX288" fmla="*/ 490199 w 4627560"/>
              <a:gd name="connsiteY288" fmla="*/ 397075 h 1990725"/>
              <a:gd name="connsiteX289" fmla="*/ 485567 w 4627560"/>
              <a:gd name="connsiteY289" fmla="*/ 397075 h 1990725"/>
              <a:gd name="connsiteX290" fmla="*/ 3558040 w 4627560"/>
              <a:gd name="connsiteY290" fmla="*/ 355399 h 1990725"/>
              <a:gd name="connsiteX291" fmla="*/ 3532570 w 4627560"/>
              <a:gd name="connsiteY291" fmla="*/ 387813 h 1990725"/>
              <a:gd name="connsiteX292" fmla="*/ 3558040 w 4627560"/>
              <a:gd name="connsiteY292" fmla="*/ 420228 h 1990725"/>
              <a:gd name="connsiteX293" fmla="*/ 3583509 w 4627560"/>
              <a:gd name="connsiteY293" fmla="*/ 387813 h 1990725"/>
              <a:gd name="connsiteX294" fmla="*/ 3558040 w 4627560"/>
              <a:gd name="connsiteY294" fmla="*/ 355399 h 1990725"/>
              <a:gd name="connsiteX295" fmla="*/ 2909739 w 4627560"/>
              <a:gd name="connsiteY295" fmla="*/ 355399 h 1990725"/>
              <a:gd name="connsiteX296" fmla="*/ 2879639 w 4627560"/>
              <a:gd name="connsiteY296" fmla="*/ 387814 h 1990725"/>
              <a:gd name="connsiteX297" fmla="*/ 2909739 w 4627560"/>
              <a:gd name="connsiteY297" fmla="*/ 420228 h 1990725"/>
              <a:gd name="connsiteX298" fmla="*/ 2939839 w 4627560"/>
              <a:gd name="connsiteY298" fmla="*/ 387814 h 1990725"/>
              <a:gd name="connsiteX299" fmla="*/ 2909739 w 4627560"/>
              <a:gd name="connsiteY299" fmla="*/ 355399 h 1990725"/>
              <a:gd name="connsiteX300" fmla="*/ 3294090 w 4627560"/>
              <a:gd name="connsiteY300" fmla="*/ 353083 h 1990725"/>
              <a:gd name="connsiteX301" fmla="*/ 3273251 w 4627560"/>
              <a:gd name="connsiteY301" fmla="*/ 371606 h 1990725"/>
              <a:gd name="connsiteX302" fmla="*/ 3310297 w 4627560"/>
              <a:gd name="connsiteY302" fmla="*/ 371606 h 1990725"/>
              <a:gd name="connsiteX303" fmla="*/ 3294090 w 4627560"/>
              <a:gd name="connsiteY303" fmla="*/ 353083 h 1990725"/>
              <a:gd name="connsiteX304" fmla="*/ 1937291 w 4627560"/>
              <a:gd name="connsiteY304" fmla="*/ 353083 h 1990725"/>
              <a:gd name="connsiteX305" fmla="*/ 1916452 w 4627560"/>
              <a:gd name="connsiteY305" fmla="*/ 371606 h 1990725"/>
              <a:gd name="connsiteX306" fmla="*/ 1953498 w 4627560"/>
              <a:gd name="connsiteY306" fmla="*/ 371606 h 1990725"/>
              <a:gd name="connsiteX307" fmla="*/ 1937291 w 4627560"/>
              <a:gd name="connsiteY307" fmla="*/ 353083 h 1990725"/>
              <a:gd name="connsiteX308" fmla="*/ 2266071 w 4627560"/>
              <a:gd name="connsiteY308" fmla="*/ 322985 h 1990725"/>
              <a:gd name="connsiteX309" fmla="*/ 2310062 w 4627560"/>
              <a:gd name="connsiteY309" fmla="*/ 322985 h 1990725"/>
              <a:gd name="connsiteX310" fmla="*/ 2310062 w 4627560"/>
              <a:gd name="connsiteY310" fmla="*/ 452644 h 1990725"/>
              <a:gd name="connsiteX311" fmla="*/ 2266071 w 4627560"/>
              <a:gd name="connsiteY311" fmla="*/ 452644 h 1990725"/>
              <a:gd name="connsiteX312" fmla="*/ 2266071 w 4627560"/>
              <a:gd name="connsiteY312" fmla="*/ 322985 h 1990725"/>
              <a:gd name="connsiteX313" fmla="*/ 1647875 w 4627560"/>
              <a:gd name="connsiteY313" fmla="*/ 322985 h 1990725"/>
              <a:gd name="connsiteX314" fmla="*/ 1691866 w 4627560"/>
              <a:gd name="connsiteY314" fmla="*/ 322985 h 1990725"/>
              <a:gd name="connsiteX315" fmla="*/ 1691866 w 4627560"/>
              <a:gd name="connsiteY315" fmla="*/ 452644 h 1990725"/>
              <a:gd name="connsiteX316" fmla="*/ 1647875 w 4627560"/>
              <a:gd name="connsiteY316" fmla="*/ 452644 h 1990725"/>
              <a:gd name="connsiteX317" fmla="*/ 1647875 w 4627560"/>
              <a:gd name="connsiteY317" fmla="*/ 322985 h 1990725"/>
              <a:gd name="connsiteX318" fmla="*/ 3379758 w 4627560"/>
              <a:gd name="connsiteY318" fmla="*/ 322984 h 1990725"/>
              <a:gd name="connsiteX319" fmla="*/ 3382074 w 4627560"/>
              <a:gd name="connsiteY319" fmla="*/ 322984 h 1990725"/>
              <a:gd name="connsiteX320" fmla="*/ 3423749 w 4627560"/>
              <a:gd name="connsiteY320" fmla="*/ 322984 h 1990725"/>
              <a:gd name="connsiteX321" fmla="*/ 3423749 w 4627560"/>
              <a:gd name="connsiteY321" fmla="*/ 346139 h 1990725"/>
              <a:gd name="connsiteX322" fmla="*/ 3423749 w 4627560"/>
              <a:gd name="connsiteY322" fmla="*/ 355400 h 1990725"/>
              <a:gd name="connsiteX323" fmla="*/ 3465426 w 4627560"/>
              <a:gd name="connsiteY323" fmla="*/ 322984 h 1990725"/>
              <a:gd name="connsiteX324" fmla="*/ 3470058 w 4627560"/>
              <a:gd name="connsiteY324" fmla="*/ 322984 h 1990725"/>
              <a:gd name="connsiteX325" fmla="*/ 3470058 w 4627560"/>
              <a:gd name="connsiteY325" fmla="*/ 366976 h 1990725"/>
              <a:gd name="connsiteX326" fmla="*/ 3460795 w 4627560"/>
              <a:gd name="connsiteY326" fmla="*/ 366976 h 1990725"/>
              <a:gd name="connsiteX327" fmla="*/ 3426065 w 4627560"/>
              <a:gd name="connsiteY327" fmla="*/ 390130 h 1990725"/>
              <a:gd name="connsiteX328" fmla="*/ 3423749 w 4627560"/>
              <a:gd name="connsiteY328" fmla="*/ 408653 h 1990725"/>
              <a:gd name="connsiteX329" fmla="*/ 3423749 w 4627560"/>
              <a:gd name="connsiteY329" fmla="*/ 452644 h 1990725"/>
              <a:gd name="connsiteX330" fmla="*/ 3379758 w 4627560"/>
              <a:gd name="connsiteY330" fmla="*/ 452644 h 1990725"/>
              <a:gd name="connsiteX331" fmla="*/ 3379758 w 4627560"/>
              <a:gd name="connsiteY331" fmla="*/ 322984 h 1990725"/>
              <a:gd name="connsiteX332" fmla="*/ 2025275 w 4627560"/>
              <a:gd name="connsiteY332" fmla="*/ 322984 h 1990725"/>
              <a:gd name="connsiteX333" fmla="*/ 2027591 w 4627560"/>
              <a:gd name="connsiteY333" fmla="*/ 322984 h 1990725"/>
              <a:gd name="connsiteX334" fmla="*/ 2069266 w 4627560"/>
              <a:gd name="connsiteY334" fmla="*/ 322984 h 1990725"/>
              <a:gd name="connsiteX335" fmla="*/ 2069266 w 4627560"/>
              <a:gd name="connsiteY335" fmla="*/ 346139 h 1990725"/>
              <a:gd name="connsiteX336" fmla="*/ 2069266 w 4627560"/>
              <a:gd name="connsiteY336" fmla="*/ 355400 h 1990725"/>
              <a:gd name="connsiteX337" fmla="*/ 2110943 w 4627560"/>
              <a:gd name="connsiteY337" fmla="*/ 322984 h 1990725"/>
              <a:gd name="connsiteX338" fmla="*/ 2115573 w 4627560"/>
              <a:gd name="connsiteY338" fmla="*/ 322984 h 1990725"/>
              <a:gd name="connsiteX339" fmla="*/ 2115573 w 4627560"/>
              <a:gd name="connsiteY339" fmla="*/ 366976 h 1990725"/>
              <a:gd name="connsiteX340" fmla="*/ 2106312 w 4627560"/>
              <a:gd name="connsiteY340" fmla="*/ 366976 h 1990725"/>
              <a:gd name="connsiteX341" fmla="*/ 2071582 w 4627560"/>
              <a:gd name="connsiteY341" fmla="*/ 390130 h 1990725"/>
              <a:gd name="connsiteX342" fmla="*/ 2069266 w 4627560"/>
              <a:gd name="connsiteY342" fmla="*/ 408653 h 1990725"/>
              <a:gd name="connsiteX343" fmla="*/ 2069266 w 4627560"/>
              <a:gd name="connsiteY343" fmla="*/ 452644 h 1990725"/>
              <a:gd name="connsiteX344" fmla="*/ 2025275 w 4627560"/>
              <a:gd name="connsiteY344" fmla="*/ 452644 h 1990725"/>
              <a:gd name="connsiteX345" fmla="*/ 2025275 w 4627560"/>
              <a:gd name="connsiteY345" fmla="*/ 322984 h 1990725"/>
              <a:gd name="connsiteX346" fmla="*/ 1712702 w 4627560"/>
              <a:gd name="connsiteY346" fmla="*/ 322984 h 1990725"/>
              <a:gd name="connsiteX347" fmla="*/ 1759009 w 4627560"/>
              <a:gd name="connsiteY347" fmla="*/ 322984 h 1990725"/>
              <a:gd name="connsiteX348" fmla="*/ 1779848 w 4627560"/>
              <a:gd name="connsiteY348" fmla="*/ 392446 h 1990725"/>
              <a:gd name="connsiteX349" fmla="*/ 1784478 w 4627560"/>
              <a:gd name="connsiteY349" fmla="*/ 415598 h 1990725"/>
              <a:gd name="connsiteX350" fmla="*/ 1789109 w 4627560"/>
              <a:gd name="connsiteY350" fmla="*/ 392446 h 1990725"/>
              <a:gd name="connsiteX351" fmla="*/ 1809948 w 4627560"/>
              <a:gd name="connsiteY351" fmla="*/ 322984 h 1990725"/>
              <a:gd name="connsiteX352" fmla="*/ 1856255 w 4627560"/>
              <a:gd name="connsiteY352" fmla="*/ 322984 h 1990725"/>
              <a:gd name="connsiteX353" fmla="*/ 1812262 w 4627560"/>
              <a:gd name="connsiteY353" fmla="*/ 454960 h 1990725"/>
              <a:gd name="connsiteX354" fmla="*/ 1759009 w 4627560"/>
              <a:gd name="connsiteY354" fmla="*/ 454960 h 1990725"/>
              <a:gd name="connsiteX355" fmla="*/ 1712702 w 4627560"/>
              <a:gd name="connsiteY355" fmla="*/ 322984 h 1990725"/>
              <a:gd name="connsiteX356" fmla="*/ 304969 w 4627560"/>
              <a:gd name="connsiteY356" fmla="*/ 322984 h 1990725"/>
              <a:gd name="connsiteX357" fmla="*/ 307285 w 4627560"/>
              <a:gd name="connsiteY357" fmla="*/ 322984 h 1990725"/>
              <a:gd name="connsiteX358" fmla="*/ 348960 w 4627560"/>
              <a:gd name="connsiteY358" fmla="*/ 322984 h 1990725"/>
              <a:gd name="connsiteX359" fmla="*/ 348960 w 4627560"/>
              <a:gd name="connsiteY359" fmla="*/ 346139 h 1990725"/>
              <a:gd name="connsiteX360" fmla="*/ 348960 w 4627560"/>
              <a:gd name="connsiteY360" fmla="*/ 355400 h 1990725"/>
              <a:gd name="connsiteX361" fmla="*/ 390637 w 4627560"/>
              <a:gd name="connsiteY361" fmla="*/ 322984 h 1990725"/>
              <a:gd name="connsiteX362" fmla="*/ 395267 w 4627560"/>
              <a:gd name="connsiteY362" fmla="*/ 322984 h 1990725"/>
              <a:gd name="connsiteX363" fmla="*/ 395267 w 4627560"/>
              <a:gd name="connsiteY363" fmla="*/ 366976 h 1990725"/>
              <a:gd name="connsiteX364" fmla="*/ 386005 w 4627560"/>
              <a:gd name="connsiteY364" fmla="*/ 366976 h 1990725"/>
              <a:gd name="connsiteX365" fmla="*/ 351276 w 4627560"/>
              <a:gd name="connsiteY365" fmla="*/ 390130 h 1990725"/>
              <a:gd name="connsiteX366" fmla="*/ 348960 w 4627560"/>
              <a:gd name="connsiteY366" fmla="*/ 408653 h 1990725"/>
              <a:gd name="connsiteX367" fmla="*/ 348960 w 4627560"/>
              <a:gd name="connsiteY367" fmla="*/ 452644 h 1990725"/>
              <a:gd name="connsiteX368" fmla="*/ 304969 w 4627560"/>
              <a:gd name="connsiteY368" fmla="*/ 452644 h 1990725"/>
              <a:gd name="connsiteX369" fmla="*/ 304969 w 4627560"/>
              <a:gd name="connsiteY369" fmla="*/ 322984 h 1990725"/>
              <a:gd name="connsiteX370" fmla="*/ 3893766 w 4627560"/>
              <a:gd name="connsiteY370" fmla="*/ 320668 h 1990725"/>
              <a:gd name="connsiteX371" fmla="*/ 3930813 w 4627560"/>
              <a:gd name="connsiteY371" fmla="*/ 343823 h 1990725"/>
              <a:gd name="connsiteX372" fmla="*/ 3972489 w 4627560"/>
              <a:gd name="connsiteY372" fmla="*/ 320668 h 1990725"/>
              <a:gd name="connsiteX373" fmla="*/ 4014166 w 4627560"/>
              <a:gd name="connsiteY373" fmla="*/ 369291 h 1990725"/>
              <a:gd name="connsiteX374" fmla="*/ 4014166 w 4627560"/>
              <a:gd name="connsiteY374" fmla="*/ 452644 h 1990725"/>
              <a:gd name="connsiteX375" fmla="*/ 3970173 w 4627560"/>
              <a:gd name="connsiteY375" fmla="*/ 452644 h 1990725"/>
              <a:gd name="connsiteX376" fmla="*/ 3970173 w 4627560"/>
              <a:gd name="connsiteY376" fmla="*/ 373921 h 1990725"/>
              <a:gd name="connsiteX377" fmla="*/ 3960912 w 4627560"/>
              <a:gd name="connsiteY377" fmla="*/ 357714 h 1990725"/>
              <a:gd name="connsiteX378" fmla="*/ 3937759 w 4627560"/>
              <a:gd name="connsiteY378" fmla="*/ 383182 h 1990725"/>
              <a:gd name="connsiteX379" fmla="*/ 3937759 w 4627560"/>
              <a:gd name="connsiteY379" fmla="*/ 399391 h 1990725"/>
              <a:gd name="connsiteX380" fmla="*/ 3937759 w 4627560"/>
              <a:gd name="connsiteY380" fmla="*/ 452644 h 1990725"/>
              <a:gd name="connsiteX381" fmla="*/ 3893766 w 4627560"/>
              <a:gd name="connsiteY381" fmla="*/ 452644 h 1990725"/>
              <a:gd name="connsiteX382" fmla="*/ 3893766 w 4627560"/>
              <a:gd name="connsiteY382" fmla="*/ 373921 h 1990725"/>
              <a:gd name="connsiteX383" fmla="*/ 3884505 w 4627560"/>
              <a:gd name="connsiteY383" fmla="*/ 357714 h 1990725"/>
              <a:gd name="connsiteX384" fmla="*/ 3861352 w 4627560"/>
              <a:gd name="connsiteY384" fmla="*/ 380868 h 1990725"/>
              <a:gd name="connsiteX385" fmla="*/ 3859036 w 4627560"/>
              <a:gd name="connsiteY385" fmla="*/ 397075 h 1990725"/>
              <a:gd name="connsiteX386" fmla="*/ 3859036 w 4627560"/>
              <a:gd name="connsiteY386" fmla="*/ 452644 h 1990725"/>
              <a:gd name="connsiteX387" fmla="*/ 3815045 w 4627560"/>
              <a:gd name="connsiteY387" fmla="*/ 452644 h 1990725"/>
              <a:gd name="connsiteX388" fmla="*/ 3815045 w 4627560"/>
              <a:gd name="connsiteY388" fmla="*/ 322984 h 1990725"/>
              <a:gd name="connsiteX389" fmla="*/ 3854406 w 4627560"/>
              <a:gd name="connsiteY389" fmla="*/ 322984 h 1990725"/>
              <a:gd name="connsiteX390" fmla="*/ 3854406 w 4627560"/>
              <a:gd name="connsiteY390" fmla="*/ 334561 h 1990725"/>
              <a:gd name="connsiteX391" fmla="*/ 3854406 w 4627560"/>
              <a:gd name="connsiteY391" fmla="*/ 343823 h 1990725"/>
              <a:gd name="connsiteX392" fmla="*/ 3893766 w 4627560"/>
              <a:gd name="connsiteY392" fmla="*/ 320668 h 1990725"/>
              <a:gd name="connsiteX393" fmla="*/ 3717799 w 4627560"/>
              <a:gd name="connsiteY393" fmla="*/ 320668 h 1990725"/>
              <a:gd name="connsiteX394" fmla="*/ 3777999 w 4627560"/>
              <a:gd name="connsiteY394" fmla="*/ 373921 h 1990725"/>
              <a:gd name="connsiteX395" fmla="*/ 3777999 w 4627560"/>
              <a:gd name="connsiteY395" fmla="*/ 452643 h 1990725"/>
              <a:gd name="connsiteX396" fmla="*/ 3738638 w 4627560"/>
              <a:gd name="connsiteY396" fmla="*/ 452643 h 1990725"/>
              <a:gd name="connsiteX397" fmla="*/ 3738638 w 4627560"/>
              <a:gd name="connsiteY397" fmla="*/ 445697 h 1990725"/>
              <a:gd name="connsiteX398" fmla="*/ 3738638 w 4627560"/>
              <a:gd name="connsiteY398" fmla="*/ 436436 h 1990725"/>
              <a:gd name="connsiteX399" fmla="*/ 3701592 w 4627560"/>
              <a:gd name="connsiteY399" fmla="*/ 454959 h 1990725"/>
              <a:gd name="connsiteX400" fmla="*/ 3657601 w 4627560"/>
              <a:gd name="connsiteY400" fmla="*/ 413282 h 1990725"/>
              <a:gd name="connsiteX401" fmla="*/ 3731692 w 4627560"/>
              <a:gd name="connsiteY401" fmla="*/ 371607 h 1990725"/>
              <a:gd name="connsiteX402" fmla="*/ 3713169 w 4627560"/>
              <a:gd name="connsiteY402" fmla="*/ 355398 h 1990725"/>
              <a:gd name="connsiteX403" fmla="*/ 3678438 w 4627560"/>
              <a:gd name="connsiteY403" fmla="*/ 366975 h 1990725"/>
              <a:gd name="connsiteX404" fmla="*/ 3662231 w 4627560"/>
              <a:gd name="connsiteY404" fmla="*/ 336875 h 1990725"/>
              <a:gd name="connsiteX405" fmla="*/ 3717799 w 4627560"/>
              <a:gd name="connsiteY405" fmla="*/ 320668 h 1990725"/>
              <a:gd name="connsiteX406" fmla="*/ 2187348 w 4627560"/>
              <a:gd name="connsiteY406" fmla="*/ 320668 h 1990725"/>
              <a:gd name="connsiteX407" fmla="*/ 2233655 w 4627560"/>
              <a:gd name="connsiteY407" fmla="*/ 334561 h 1990725"/>
              <a:gd name="connsiteX408" fmla="*/ 2219764 w 4627560"/>
              <a:gd name="connsiteY408" fmla="*/ 366975 h 1990725"/>
              <a:gd name="connsiteX409" fmla="*/ 2189664 w 4627560"/>
              <a:gd name="connsiteY409" fmla="*/ 355398 h 1990725"/>
              <a:gd name="connsiteX410" fmla="*/ 2175771 w 4627560"/>
              <a:gd name="connsiteY410" fmla="*/ 362345 h 1990725"/>
              <a:gd name="connsiteX411" fmla="*/ 2238287 w 4627560"/>
              <a:gd name="connsiteY411" fmla="*/ 415598 h 1990725"/>
              <a:gd name="connsiteX412" fmla="*/ 2185033 w 4627560"/>
              <a:gd name="connsiteY412" fmla="*/ 457275 h 1990725"/>
              <a:gd name="connsiteX413" fmla="*/ 2131780 w 4627560"/>
              <a:gd name="connsiteY413" fmla="*/ 438750 h 1990725"/>
              <a:gd name="connsiteX414" fmla="*/ 2150303 w 4627560"/>
              <a:gd name="connsiteY414" fmla="*/ 408652 h 1990725"/>
              <a:gd name="connsiteX415" fmla="*/ 2182718 w 4627560"/>
              <a:gd name="connsiteY415" fmla="*/ 422543 h 1990725"/>
              <a:gd name="connsiteX416" fmla="*/ 2196610 w 4627560"/>
              <a:gd name="connsiteY416" fmla="*/ 415598 h 1990725"/>
              <a:gd name="connsiteX417" fmla="*/ 2134096 w 4627560"/>
              <a:gd name="connsiteY417" fmla="*/ 360030 h 1990725"/>
              <a:gd name="connsiteX418" fmla="*/ 2187348 w 4627560"/>
              <a:gd name="connsiteY418" fmla="*/ 320668 h 1990725"/>
              <a:gd name="connsiteX419" fmla="*/ 1564521 w 4627560"/>
              <a:gd name="connsiteY419" fmla="*/ 320668 h 1990725"/>
              <a:gd name="connsiteX420" fmla="*/ 1610828 w 4627560"/>
              <a:gd name="connsiteY420" fmla="*/ 369291 h 1990725"/>
              <a:gd name="connsiteX421" fmla="*/ 1610828 w 4627560"/>
              <a:gd name="connsiteY421" fmla="*/ 452644 h 1990725"/>
              <a:gd name="connsiteX422" fmla="*/ 1569152 w 4627560"/>
              <a:gd name="connsiteY422" fmla="*/ 452644 h 1990725"/>
              <a:gd name="connsiteX423" fmla="*/ 1569152 w 4627560"/>
              <a:gd name="connsiteY423" fmla="*/ 376237 h 1990725"/>
              <a:gd name="connsiteX424" fmla="*/ 1555260 w 4627560"/>
              <a:gd name="connsiteY424" fmla="*/ 360030 h 1990725"/>
              <a:gd name="connsiteX425" fmla="*/ 1529791 w 4627560"/>
              <a:gd name="connsiteY425" fmla="*/ 378553 h 1990725"/>
              <a:gd name="connsiteX426" fmla="*/ 1527475 w 4627560"/>
              <a:gd name="connsiteY426" fmla="*/ 394760 h 1990725"/>
              <a:gd name="connsiteX427" fmla="*/ 1527475 w 4627560"/>
              <a:gd name="connsiteY427" fmla="*/ 452644 h 1990725"/>
              <a:gd name="connsiteX428" fmla="*/ 1483484 w 4627560"/>
              <a:gd name="connsiteY428" fmla="*/ 452644 h 1990725"/>
              <a:gd name="connsiteX429" fmla="*/ 1483484 w 4627560"/>
              <a:gd name="connsiteY429" fmla="*/ 322984 h 1990725"/>
              <a:gd name="connsiteX430" fmla="*/ 1522846 w 4627560"/>
              <a:gd name="connsiteY430" fmla="*/ 322984 h 1990725"/>
              <a:gd name="connsiteX431" fmla="*/ 1522846 w 4627560"/>
              <a:gd name="connsiteY431" fmla="*/ 334561 h 1990725"/>
              <a:gd name="connsiteX432" fmla="*/ 1522846 w 4627560"/>
              <a:gd name="connsiteY432" fmla="*/ 343823 h 1990725"/>
              <a:gd name="connsiteX433" fmla="*/ 1564521 w 4627560"/>
              <a:gd name="connsiteY433" fmla="*/ 320668 h 1990725"/>
              <a:gd name="connsiteX434" fmla="*/ 1145442 w 4627560"/>
              <a:gd name="connsiteY434" fmla="*/ 320668 h 1990725"/>
              <a:gd name="connsiteX435" fmla="*/ 1191749 w 4627560"/>
              <a:gd name="connsiteY435" fmla="*/ 334561 h 1990725"/>
              <a:gd name="connsiteX436" fmla="*/ 1175542 w 4627560"/>
              <a:gd name="connsiteY436" fmla="*/ 366975 h 1990725"/>
              <a:gd name="connsiteX437" fmla="*/ 1145442 w 4627560"/>
              <a:gd name="connsiteY437" fmla="*/ 355398 h 1990725"/>
              <a:gd name="connsiteX438" fmla="*/ 1131549 w 4627560"/>
              <a:gd name="connsiteY438" fmla="*/ 362345 h 1990725"/>
              <a:gd name="connsiteX439" fmla="*/ 1194065 w 4627560"/>
              <a:gd name="connsiteY439" fmla="*/ 415598 h 1990725"/>
              <a:gd name="connsiteX440" fmla="*/ 1140811 w 4627560"/>
              <a:gd name="connsiteY440" fmla="*/ 457275 h 1990725"/>
              <a:gd name="connsiteX441" fmla="*/ 1087558 w 4627560"/>
              <a:gd name="connsiteY441" fmla="*/ 438750 h 1990725"/>
              <a:gd name="connsiteX442" fmla="*/ 1108397 w 4627560"/>
              <a:gd name="connsiteY442" fmla="*/ 408652 h 1990725"/>
              <a:gd name="connsiteX443" fmla="*/ 1140811 w 4627560"/>
              <a:gd name="connsiteY443" fmla="*/ 422543 h 1990725"/>
              <a:gd name="connsiteX444" fmla="*/ 1154703 w 4627560"/>
              <a:gd name="connsiteY444" fmla="*/ 415598 h 1990725"/>
              <a:gd name="connsiteX445" fmla="*/ 1092190 w 4627560"/>
              <a:gd name="connsiteY445" fmla="*/ 360030 h 1990725"/>
              <a:gd name="connsiteX446" fmla="*/ 1145442 w 4627560"/>
              <a:gd name="connsiteY446" fmla="*/ 320668 h 1990725"/>
              <a:gd name="connsiteX447" fmla="*/ 1018099 w 4627560"/>
              <a:gd name="connsiteY447" fmla="*/ 320668 h 1990725"/>
              <a:gd name="connsiteX448" fmla="*/ 1062090 w 4627560"/>
              <a:gd name="connsiteY448" fmla="*/ 320668 h 1990725"/>
              <a:gd name="connsiteX449" fmla="*/ 1062090 w 4627560"/>
              <a:gd name="connsiteY449" fmla="*/ 452643 h 1990725"/>
              <a:gd name="connsiteX450" fmla="*/ 1020415 w 4627560"/>
              <a:gd name="connsiteY450" fmla="*/ 452643 h 1990725"/>
              <a:gd name="connsiteX451" fmla="*/ 1020415 w 4627560"/>
              <a:gd name="connsiteY451" fmla="*/ 441066 h 1990725"/>
              <a:gd name="connsiteX452" fmla="*/ 1020415 w 4627560"/>
              <a:gd name="connsiteY452" fmla="*/ 431805 h 1990725"/>
              <a:gd name="connsiteX453" fmla="*/ 978738 w 4627560"/>
              <a:gd name="connsiteY453" fmla="*/ 454959 h 1990725"/>
              <a:gd name="connsiteX454" fmla="*/ 932431 w 4627560"/>
              <a:gd name="connsiteY454" fmla="*/ 406336 h 1990725"/>
              <a:gd name="connsiteX455" fmla="*/ 932431 w 4627560"/>
              <a:gd name="connsiteY455" fmla="*/ 322984 h 1990725"/>
              <a:gd name="connsiteX456" fmla="*/ 976422 w 4627560"/>
              <a:gd name="connsiteY456" fmla="*/ 322984 h 1990725"/>
              <a:gd name="connsiteX457" fmla="*/ 976422 w 4627560"/>
              <a:gd name="connsiteY457" fmla="*/ 399391 h 1990725"/>
              <a:gd name="connsiteX458" fmla="*/ 990315 w 4627560"/>
              <a:gd name="connsiteY458" fmla="*/ 415598 h 1990725"/>
              <a:gd name="connsiteX459" fmla="*/ 1018099 w 4627560"/>
              <a:gd name="connsiteY459" fmla="*/ 378552 h 1990725"/>
              <a:gd name="connsiteX460" fmla="*/ 1018099 w 4627560"/>
              <a:gd name="connsiteY460" fmla="*/ 320668 h 1990725"/>
              <a:gd name="connsiteX461" fmla="*/ 774986 w 4627560"/>
              <a:gd name="connsiteY461" fmla="*/ 320668 h 1990725"/>
              <a:gd name="connsiteX462" fmla="*/ 812032 w 4627560"/>
              <a:gd name="connsiteY462" fmla="*/ 343823 h 1990725"/>
              <a:gd name="connsiteX463" fmla="*/ 853708 w 4627560"/>
              <a:gd name="connsiteY463" fmla="*/ 320668 h 1990725"/>
              <a:gd name="connsiteX464" fmla="*/ 895385 w 4627560"/>
              <a:gd name="connsiteY464" fmla="*/ 369291 h 1990725"/>
              <a:gd name="connsiteX465" fmla="*/ 895385 w 4627560"/>
              <a:gd name="connsiteY465" fmla="*/ 452644 h 1990725"/>
              <a:gd name="connsiteX466" fmla="*/ 851393 w 4627560"/>
              <a:gd name="connsiteY466" fmla="*/ 452644 h 1990725"/>
              <a:gd name="connsiteX467" fmla="*/ 851393 w 4627560"/>
              <a:gd name="connsiteY467" fmla="*/ 373921 h 1990725"/>
              <a:gd name="connsiteX468" fmla="*/ 842131 w 4627560"/>
              <a:gd name="connsiteY468" fmla="*/ 357714 h 1990725"/>
              <a:gd name="connsiteX469" fmla="*/ 818979 w 4627560"/>
              <a:gd name="connsiteY469" fmla="*/ 383182 h 1990725"/>
              <a:gd name="connsiteX470" fmla="*/ 818979 w 4627560"/>
              <a:gd name="connsiteY470" fmla="*/ 399391 h 1990725"/>
              <a:gd name="connsiteX471" fmla="*/ 818979 w 4627560"/>
              <a:gd name="connsiteY471" fmla="*/ 452644 h 1990725"/>
              <a:gd name="connsiteX472" fmla="*/ 774986 w 4627560"/>
              <a:gd name="connsiteY472" fmla="*/ 452644 h 1990725"/>
              <a:gd name="connsiteX473" fmla="*/ 774986 w 4627560"/>
              <a:gd name="connsiteY473" fmla="*/ 373921 h 1990725"/>
              <a:gd name="connsiteX474" fmla="*/ 765725 w 4627560"/>
              <a:gd name="connsiteY474" fmla="*/ 357714 h 1990725"/>
              <a:gd name="connsiteX475" fmla="*/ 742572 w 4627560"/>
              <a:gd name="connsiteY475" fmla="*/ 380868 h 1990725"/>
              <a:gd name="connsiteX476" fmla="*/ 740256 w 4627560"/>
              <a:gd name="connsiteY476" fmla="*/ 397075 h 1990725"/>
              <a:gd name="connsiteX477" fmla="*/ 740256 w 4627560"/>
              <a:gd name="connsiteY477" fmla="*/ 452644 h 1990725"/>
              <a:gd name="connsiteX478" fmla="*/ 696265 w 4627560"/>
              <a:gd name="connsiteY478" fmla="*/ 452644 h 1990725"/>
              <a:gd name="connsiteX479" fmla="*/ 696265 w 4627560"/>
              <a:gd name="connsiteY479" fmla="*/ 322984 h 1990725"/>
              <a:gd name="connsiteX480" fmla="*/ 735627 w 4627560"/>
              <a:gd name="connsiteY480" fmla="*/ 322984 h 1990725"/>
              <a:gd name="connsiteX481" fmla="*/ 735627 w 4627560"/>
              <a:gd name="connsiteY481" fmla="*/ 334561 h 1990725"/>
              <a:gd name="connsiteX482" fmla="*/ 735627 w 4627560"/>
              <a:gd name="connsiteY482" fmla="*/ 343823 h 1990725"/>
              <a:gd name="connsiteX483" fmla="*/ 774986 w 4627560"/>
              <a:gd name="connsiteY483" fmla="*/ 320668 h 1990725"/>
              <a:gd name="connsiteX484" fmla="*/ 615226 w 4627560"/>
              <a:gd name="connsiteY484" fmla="*/ 320668 h 1990725"/>
              <a:gd name="connsiteX485" fmla="*/ 661534 w 4627560"/>
              <a:gd name="connsiteY485" fmla="*/ 334561 h 1990725"/>
              <a:gd name="connsiteX486" fmla="*/ 647642 w 4627560"/>
              <a:gd name="connsiteY486" fmla="*/ 366975 h 1990725"/>
              <a:gd name="connsiteX487" fmla="*/ 617542 w 4627560"/>
              <a:gd name="connsiteY487" fmla="*/ 355398 h 1990725"/>
              <a:gd name="connsiteX488" fmla="*/ 603649 w 4627560"/>
              <a:gd name="connsiteY488" fmla="*/ 362345 h 1990725"/>
              <a:gd name="connsiteX489" fmla="*/ 666165 w 4627560"/>
              <a:gd name="connsiteY489" fmla="*/ 415598 h 1990725"/>
              <a:gd name="connsiteX490" fmla="*/ 612910 w 4627560"/>
              <a:gd name="connsiteY490" fmla="*/ 457275 h 1990725"/>
              <a:gd name="connsiteX491" fmla="*/ 559659 w 4627560"/>
              <a:gd name="connsiteY491" fmla="*/ 438750 h 1990725"/>
              <a:gd name="connsiteX492" fmla="*/ 578181 w 4627560"/>
              <a:gd name="connsiteY492" fmla="*/ 408652 h 1990725"/>
              <a:gd name="connsiteX493" fmla="*/ 610596 w 4627560"/>
              <a:gd name="connsiteY493" fmla="*/ 422543 h 1990725"/>
              <a:gd name="connsiteX494" fmla="*/ 624487 w 4627560"/>
              <a:gd name="connsiteY494" fmla="*/ 415598 h 1990725"/>
              <a:gd name="connsiteX495" fmla="*/ 561974 w 4627560"/>
              <a:gd name="connsiteY495" fmla="*/ 360030 h 1990725"/>
              <a:gd name="connsiteX496" fmla="*/ 615226 w 4627560"/>
              <a:gd name="connsiteY496" fmla="*/ 320668 h 1990725"/>
              <a:gd name="connsiteX497" fmla="*/ 473990 w 4627560"/>
              <a:gd name="connsiteY497" fmla="*/ 320668 h 1990725"/>
              <a:gd name="connsiteX498" fmla="*/ 534191 w 4627560"/>
              <a:gd name="connsiteY498" fmla="*/ 373921 h 1990725"/>
              <a:gd name="connsiteX499" fmla="*/ 534191 w 4627560"/>
              <a:gd name="connsiteY499" fmla="*/ 452643 h 1990725"/>
              <a:gd name="connsiteX500" fmla="*/ 494828 w 4627560"/>
              <a:gd name="connsiteY500" fmla="*/ 452643 h 1990725"/>
              <a:gd name="connsiteX501" fmla="*/ 494828 w 4627560"/>
              <a:gd name="connsiteY501" fmla="*/ 445697 h 1990725"/>
              <a:gd name="connsiteX502" fmla="*/ 494828 w 4627560"/>
              <a:gd name="connsiteY502" fmla="*/ 436436 h 1990725"/>
              <a:gd name="connsiteX503" fmla="*/ 457784 w 4627560"/>
              <a:gd name="connsiteY503" fmla="*/ 454959 h 1990725"/>
              <a:gd name="connsiteX504" fmla="*/ 413792 w 4627560"/>
              <a:gd name="connsiteY504" fmla="*/ 413282 h 1990725"/>
              <a:gd name="connsiteX505" fmla="*/ 487882 w 4627560"/>
              <a:gd name="connsiteY505" fmla="*/ 371607 h 1990725"/>
              <a:gd name="connsiteX506" fmla="*/ 469360 w 4627560"/>
              <a:gd name="connsiteY506" fmla="*/ 355398 h 1990725"/>
              <a:gd name="connsiteX507" fmla="*/ 434629 w 4627560"/>
              <a:gd name="connsiteY507" fmla="*/ 366975 h 1990725"/>
              <a:gd name="connsiteX508" fmla="*/ 418422 w 4627560"/>
              <a:gd name="connsiteY508" fmla="*/ 336875 h 1990725"/>
              <a:gd name="connsiteX509" fmla="*/ 473990 w 4627560"/>
              <a:gd name="connsiteY509" fmla="*/ 320668 h 1990725"/>
              <a:gd name="connsiteX510" fmla="*/ 3291774 w 4627560"/>
              <a:gd name="connsiteY510" fmla="*/ 318353 h 1990725"/>
              <a:gd name="connsiteX511" fmla="*/ 3351972 w 4627560"/>
              <a:gd name="connsiteY511" fmla="*/ 380867 h 1990725"/>
              <a:gd name="connsiteX512" fmla="*/ 3351972 w 4627560"/>
              <a:gd name="connsiteY512" fmla="*/ 394760 h 1990725"/>
              <a:gd name="connsiteX513" fmla="*/ 3268619 w 4627560"/>
              <a:gd name="connsiteY513" fmla="*/ 394760 h 1990725"/>
              <a:gd name="connsiteX514" fmla="*/ 3298719 w 4627560"/>
              <a:gd name="connsiteY514" fmla="*/ 417913 h 1990725"/>
              <a:gd name="connsiteX515" fmla="*/ 3335765 w 4627560"/>
              <a:gd name="connsiteY515" fmla="*/ 404021 h 1990725"/>
              <a:gd name="connsiteX516" fmla="*/ 3351972 w 4627560"/>
              <a:gd name="connsiteY516" fmla="*/ 434121 h 1990725"/>
              <a:gd name="connsiteX517" fmla="*/ 3296404 w 4627560"/>
              <a:gd name="connsiteY517" fmla="*/ 452644 h 1990725"/>
              <a:gd name="connsiteX518" fmla="*/ 3224628 w 4627560"/>
              <a:gd name="connsiteY518" fmla="*/ 383183 h 1990725"/>
              <a:gd name="connsiteX519" fmla="*/ 3291774 w 4627560"/>
              <a:gd name="connsiteY519" fmla="*/ 318353 h 1990725"/>
              <a:gd name="connsiteX520" fmla="*/ 2909739 w 4627560"/>
              <a:gd name="connsiteY520" fmla="*/ 318353 h 1990725"/>
              <a:gd name="connsiteX521" fmla="*/ 2983830 w 4627560"/>
              <a:gd name="connsiteY521" fmla="*/ 387814 h 1990725"/>
              <a:gd name="connsiteX522" fmla="*/ 2909739 w 4627560"/>
              <a:gd name="connsiteY522" fmla="*/ 454958 h 1990725"/>
              <a:gd name="connsiteX523" fmla="*/ 2835648 w 4627560"/>
              <a:gd name="connsiteY523" fmla="*/ 387814 h 1990725"/>
              <a:gd name="connsiteX524" fmla="*/ 2909739 w 4627560"/>
              <a:gd name="connsiteY524" fmla="*/ 318353 h 1990725"/>
              <a:gd name="connsiteX525" fmla="*/ 2439724 w 4627560"/>
              <a:gd name="connsiteY525" fmla="*/ 318353 h 1990725"/>
              <a:gd name="connsiteX526" fmla="*/ 2490663 w 4627560"/>
              <a:gd name="connsiteY526" fmla="*/ 318353 h 1990725"/>
              <a:gd name="connsiteX527" fmla="*/ 2509185 w 4627560"/>
              <a:gd name="connsiteY527" fmla="*/ 378553 h 1990725"/>
              <a:gd name="connsiteX528" fmla="*/ 2513815 w 4627560"/>
              <a:gd name="connsiteY528" fmla="*/ 399390 h 1990725"/>
              <a:gd name="connsiteX529" fmla="*/ 2518447 w 4627560"/>
              <a:gd name="connsiteY529" fmla="*/ 380867 h 1990725"/>
              <a:gd name="connsiteX530" fmla="*/ 2534654 w 4627560"/>
              <a:gd name="connsiteY530" fmla="*/ 320669 h 1990725"/>
              <a:gd name="connsiteX531" fmla="*/ 2583277 w 4627560"/>
              <a:gd name="connsiteY531" fmla="*/ 320669 h 1990725"/>
              <a:gd name="connsiteX532" fmla="*/ 2530022 w 4627560"/>
              <a:gd name="connsiteY532" fmla="*/ 466536 h 1990725"/>
              <a:gd name="connsiteX533" fmla="*/ 2474454 w 4627560"/>
              <a:gd name="connsiteY533" fmla="*/ 505897 h 1990725"/>
              <a:gd name="connsiteX534" fmla="*/ 2444354 w 4627560"/>
              <a:gd name="connsiteY534" fmla="*/ 496636 h 1990725"/>
              <a:gd name="connsiteX535" fmla="*/ 2458247 w 4627560"/>
              <a:gd name="connsiteY535" fmla="*/ 464220 h 1990725"/>
              <a:gd name="connsiteX536" fmla="*/ 2472138 w 4627560"/>
              <a:gd name="connsiteY536" fmla="*/ 468852 h 1990725"/>
              <a:gd name="connsiteX537" fmla="*/ 2492977 w 4627560"/>
              <a:gd name="connsiteY537" fmla="*/ 454959 h 1990725"/>
              <a:gd name="connsiteX538" fmla="*/ 2495293 w 4627560"/>
              <a:gd name="connsiteY538" fmla="*/ 448013 h 1990725"/>
              <a:gd name="connsiteX539" fmla="*/ 2439724 w 4627560"/>
              <a:gd name="connsiteY539" fmla="*/ 318353 h 1990725"/>
              <a:gd name="connsiteX540" fmla="*/ 1937291 w 4627560"/>
              <a:gd name="connsiteY540" fmla="*/ 318353 h 1990725"/>
              <a:gd name="connsiteX541" fmla="*/ 1997489 w 4627560"/>
              <a:gd name="connsiteY541" fmla="*/ 380867 h 1990725"/>
              <a:gd name="connsiteX542" fmla="*/ 1997489 w 4627560"/>
              <a:gd name="connsiteY542" fmla="*/ 394760 h 1990725"/>
              <a:gd name="connsiteX543" fmla="*/ 1914136 w 4627560"/>
              <a:gd name="connsiteY543" fmla="*/ 394760 h 1990725"/>
              <a:gd name="connsiteX544" fmla="*/ 1944236 w 4627560"/>
              <a:gd name="connsiteY544" fmla="*/ 417913 h 1990725"/>
              <a:gd name="connsiteX545" fmla="*/ 1981282 w 4627560"/>
              <a:gd name="connsiteY545" fmla="*/ 404021 h 1990725"/>
              <a:gd name="connsiteX546" fmla="*/ 1997489 w 4627560"/>
              <a:gd name="connsiteY546" fmla="*/ 434121 h 1990725"/>
              <a:gd name="connsiteX547" fmla="*/ 1941921 w 4627560"/>
              <a:gd name="connsiteY547" fmla="*/ 452644 h 1990725"/>
              <a:gd name="connsiteX548" fmla="*/ 1870145 w 4627560"/>
              <a:gd name="connsiteY548" fmla="*/ 383183 h 1990725"/>
              <a:gd name="connsiteX549" fmla="*/ 1937291 w 4627560"/>
              <a:gd name="connsiteY549" fmla="*/ 318353 h 1990725"/>
              <a:gd name="connsiteX550" fmla="*/ 2717566 w 4627560"/>
              <a:gd name="connsiteY550" fmla="*/ 309092 h 1990725"/>
              <a:gd name="connsiteX551" fmla="*/ 2717566 w 4627560"/>
              <a:gd name="connsiteY551" fmla="*/ 353083 h 1990725"/>
              <a:gd name="connsiteX552" fmla="*/ 2736089 w 4627560"/>
              <a:gd name="connsiteY552" fmla="*/ 353083 h 1990725"/>
              <a:gd name="connsiteX553" fmla="*/ 2759241 w 4627560"/>
              <a:gd name="connsiteY553" fmla="*/ 329930 h 1990725"/>
              <a:gd name="connsiteX554" fmla="*/ 2731457 w 4627560"/>
              <a:gd name="connsiteY554" fmla="*/ 309092 h 1990725"/>
              <a:gd name="connsiteX555" fmla="*/ 2717566 w 4627560"/>
              <a:gd name="connsiteY555" fmla="*/ 309092 h 1990725"/>
              <a:gd name="connsiteX556" fmla="*/ 3132014 w 4627560"/>
              <a:gd name="connsiteY556" fmla="*/ 288253 h 1990725"/>
              <a:gd name="connsiteX557" fmla="*/ 3173691 w 4627560"/>
              <a:gd name="connsiteY557" fmla="*/ 288253 h 1990725"/>
              <a:gd name="connsiteX558" fmla="*/ 3173691 w 4627560"/>
              <a:gd name="connsiteY558" fmla="*/ 325299 h 1990725"/>
              <a:gd name="connsiteX559" fmla="*/ 3201475 w 4627560"/>
              <a:gd name="connsiteY559" fmla="*/ 325299 h 1990725"/>
              <a:gd name="connsiteX560" fmla="*/ 3201475 w 4627560"/>
              <a:gd name="connsiteY560" fmla="*/ 360029 h 1990725"/>
              <a:gd name="connsiteX561" fmla="*/ 3173691 w 4627560"/>
              <a:gd name="connsiteY561" fmla="*/ 360029 h 1990725"/>
              <a:gd name="connsiteX562" fmla="*/ 3173691 w 4627560"/>
              <a:gd name="connsiteY562" fmla="*/ 399390 h 1990725"/>
              <a:gd name="connsiteX563" fmla="*/ 3196844 w 4627560"/>
              <a:gd name="connsiteY563" fmla="*/ 415597 h 1990725"/>
              <a:gd name="connsiteX564" fmla="*/ 3203791 w 4627560"/>
              <a:gd name="connsiteY564" fmla="*/ 415597 h 1990725"/>
              <a:gd name="connsiteX565" fmla="*/ 3203791 w 4627560"/>
              <a:gd name="connsiteY565" fmla="*/ 454958 h 1990725"/>
              <a:gd name="connsiteX566" fmla="*/ 3192214 w 4627560"/>
              <a:gd name="connsiteY566" fmla="*/ 454958 h 1990725"/>
              <a:gd name="connsiteX567" fmla="*/ 3129698 w 4627560"/>
              <a:gd name="connsiteY567" fmla="*/ 406336 h 1990725"/>
              <a:gd name="connsiteX568" fmla="*/ 3129698 w 4627560"/>
              <a:gd name="connsiteY568" fmla="*/ 360029 h 1990725"/>
              <a:gd name="connsiteX569" fmla="*/ 3113491 w 4627560"/>
              <a:gd name="connsiteY569" fmla="*/ 360029 h 1990725"/>
              <a:gd name="connsiteX570" fmla="*/ 3113491 w 4627560"/>
              <a:gd name="connsiteY570" fmla="*/ 325299 h 1990725"/>
              <a:gd name="connsiteX571" fmla="*/ 3132014 w 4627560"/>
              <a:gd name="connsiteY571" fmla="*/ 325299 h 1990725"/>
              <a:gd name="connsiteX572" fmla="*/ 3132014 w 4627560"/>
              <a:gd name="connsiteY572" fmla="*/ 288253 h 1990725"/>
              <a:gd name="connsiteX573" fmla="*/ 3020878 w 4627560"/>
              <a:gd name="connsiteY573" fmla="*/ 288253 h 1990725"/>
              <a:gd name="connsiteX574" fmla="*/ 3062555 w 4627560"/>
              <a:gd name="connsiteY574" fmla="*/ 288253 h 1990725"/>
              <a:gd name="connsiteX575" fmla="*/ 3062555 w 4627560"/>
              <a:gd name="connsiteY575" fmla="*/ 325299 h 1990725"/>
              <a:gd name="connsiteX576" fmla="*/ 3090339 w 4627560"/>
              <a:gd name="connsiteY576" fmla="*/ 325299 h 1990725"/>
              <a:gd name="connsiteX577" fmla="*/ 3090339 w 4627560"/>
              <a:gd name="connsiteY577" fmla="*/ 360029 h 1990725"/>
              <a:gd name="connsiteX578" fmla="*/ 3062555 w 4627560"/>
              <a:gd name="connsiteY578" fmla="*/ 360029 h 1990725"/>
              <a:gd name="connsiteX579" fmla="*/ 3062555 w 4627560"/>
              <a:gd name="connsiteY579" fmla="*/ 399390 h 1990725"/>
              <a:gd name="connsiteX580" fmla="*/ 3085708 w 4627560"/>
              <a:gd name="connsiteY580" fmla="*/ 415597 h 1990725"/>
              <a:gd name="connsiteX581" fmla="*/ 3092655 w 4627560"/>
              <a:gd name="connsiteY581" fmla="*/ 415597 h 1990725"/>
              <a:gd name="connsiteX582" fmla="*/ 3092655 w 4627560"/>
              <a:gd name="connsiteY582" fmla="*/ 454958 h 1990725"/>
              <a:gd name="connsiteX583" fmla="*/ 3081078 w 4627560"/>
              <a:gd name="connsiteY583" fmla="*/ 454958 h 1990725"/>
              <a:gd name="connsiteX584" fmla="*/ 3018562 w 4627560"/>
              <a:gd name="connsiteY584" fmla="*/ 406336 h 1990725"/>
              <a:gd name="connsiteX585" fmla="*/ 3018562 w 4627560"/>
              <a:gd name="connsiteY585" fmla="*/ 360029 h 1990725"/>
              <a:gd name="connsiteX586" fmla="*/ 3002355 w 4627560"/>
              <a:gd name="connsiteY586" fmla="*/ 360029 h 1990725"/>
              <a:gd name="connsiteX587" fmla="*/ 3002355 w 4627560"/>
              <a:gd name="connsiteY587" fmla="*/ 325299 h 1990725"/>
              <a:gd name="connsiteX588" fmla="*/ 3020878 w 4627560"/>
              <a:gd name="connsiteY588" fmla="*/ 325299 h 1990725"/>
              <a:gd name="connsiteX589" fmla="*/ 3020878 w 4627560"/>
              <a:gd name="connsiteY589" fmla="*/ 288253 h 1990725"/>
              <a:gd name="connsiteX590" fmla="*/ 2358685 w 4627560"/>
              <a:gd name="connsiteY590" fmla="*/ 288253 h 1990725"/>
              <a:gd name="connsiteX591" fmla="*/ 2400360 w 4627560"/>
              <a:gd name="connsiteY591" fmla="*/ 288253 h 1990725"/>
              <a:gd name="connsiteX592" fmla="*/ 2400360 w 4627560"/>
              <a:gd name="connsiteY592" fmla="*/ 325299 h 1990725"/>
              <a:gd name="connsiteX593" fmla="*/ 2428146 w 4627560"/>
              <a:gd name="connsiteY593" fmla="*/ 325299 h 1990725"/>
              <a:gd name="connsiteX594" fmla="*/ 2428146 w 4627560"/>
              <a:gd name="connsiteY594" fmla="*/ 360029 h 1990725"/>
              <a:gd name="connsiteX595" fmla="*/ 2400360 w 4627560"/>
              <a:gd name="connsiteY595" fmla="*/ 360029 h 1990725"/>
              <a:gd name="connsiteX596" fmla="*/ 2400360 w 4627560"/>
              <a:gd name="connsiteY596" fmla="*/ 399390 h 1990725"/>
              <a:gd name="connsiteX597" fmla="*/ 2423515 w 4627560"/>
              <a:gd name="connsiteY597" fmla="*/ 415597 h 1990725"/>
              <a:gd name="connsiteX598" fmla="*/ 2430460 w 4627560"/>
              <a:gd name="connsiteY598" fmla="*/ 415597 h 1990725"/>
              <a:gd name="connsiteX599" fmla="*/ 2430460 w 4627560"/>
              <a:gd name="connsiteY599" fmla="*/ 454958 h 1990725"/>
              <a:gd name="connsiteX600" fmla="*/ 2418885 w 4627560"/>
              <a:gd name="connsiteY600" fmla="*/ 454958 h 1990725"/>
              <a:gd name="connsiteX601" fmla="*/ 2356369 w 4627560"/>
              <a:gd name="connsiteY601" fmla="*/ 406336 h 1990725"/>
              <a:gd name="connsiteX602" fmla="*/ 2356369 w 4627560"/>
              <a:gd name="connsiteY602" fmla="*/ 360029 h 1990725"/>
              <a:gd name="connsiteX603" fmla="*/ 2340162 w 4627560"/>
              <a:gd name="connsiteY603" fmla="*/ 360029 h 1990725"/>
              <a:gd name="connsiteX604" fmla="*/ 2340162 w 4627560"/>
              <a:gd name="connsiteY604" fmla="*/ 325299 h 1990725"/>
              <a:gd name="connsiteX605" fmla="*/ 2358685 w 4627560"/>
              <a:gd name="connsiteY605" fmla="*/ 325299 h 1990725"/>
              <a:gd name="connsiteX606" fmla="*/ 2358685 w 4627560"/>
              <a:gd name="connsiteY606" fmla="*/ 288253 h 1990725"/>
              <a:gd name="connsiteX607" fmla="*/ 2673575 w 4627560"/>
              <a:gd name="connsiteY607" fmla="*/ 272046 h 1990725"/>
              <a:gd name="connsiteX608" fmla="*/ 2733773 w 4627560"/>
              <a:gd name="connsiteY608" fmla="*/ 272046 h 1990725"/>
              <a:gd name="connsiteX609" fmla="*/ 2768504 w 4627560"/>
              <a:gd name="connsiteY609" fmla="*/ 276678 h 1990725"/>
              <a:gd name="connsiteX610" fmla="*/ 2803234 w 4627560"/>
              <a:gd name="connsiteY610" fmla="*/ 329930 h 1990725"/>
              <a:gd name="connsiteX611" fmla="*/ 2775450 w 4627560"/>
              <a:gd name="connsiteY611" fmla="*/ 378553 h 1990725"/>
              <a:gd name="connsiteX612" fmla="*/ 2782396 w 4627560"/>
              <a:gd name="connsiteY612" fmla="*/ 390128 h 1990725"/>
              <a:gd name="connsiteX613" fmla="*/ 2819441 w 4627560"/>
              <a:gd name="connsiteY613" fmla="*/ 452644 h 1990725"/>
              <a:gd name="connsiteX614" fmla="*/ 2770819 w 4627560"/>
              <a:gd name="connsiteY614" fmla="*/ 452644 h 1990725"/>
              <a:gd name="connsiteX615" fmla="*/ 2738405 w 4627560"/>
              <a:gd name="connsiteY615" fmla="*/ 390128 h 1990725"/>
              <a:gd name="connsiteX616" fmla="*/ 2717566 w 4627560"/>
              <a:gd name="connsiteY616" fmla="*/ 390128 h 1990725"/>
              <a:gd name="connsiteX617" fmla="*/ 2717566 w 4627560"/>
              <a:gd name="connsiteY617" fmla="*/ 452644 h 1990725"/>
              <a:gd name="connsiteX618" fmla="*/ 2673575 w 4627560"/>
              <a:gd name="connsiteY618" fmla="*/ 452644 h 1990725"/>
              <a:gd name="connsiteX619" fmla="*/ 2673575 w 4627560"/>
              <a:gd name="connsiteY619" fmla="*/ 272046 h 1990725"/>
              <a:gd name="connsiteX620" fmla="*/ 2268387 w 4627560"/>
              <a:gd name="connsiteY620" fmla="*/ 272046 h 1990725"/>
              <a:gd name="connsiteX621" fmla="*/ 2312378 w 4627560"/>
              <a:gd name="connsiteY621" fmla="*/ 272046 h 1990725"/>
              <a:gd name="connsiteX622" fmla="*/ 2312378 w 4627560"/>
              <a:gd name="connsiteY622" fmla="*/ 306776 h 1990725"/>
              <a:gd name="connsiteX623" fmla="*/ 2268387 w 4627560"/>
              <a:gd name="connsiteY623" fmla="*/ 306776 h 1990725"/>
              <a:gd name="connsiteX624" fmla="*/ 2268387 w 4627560"/>
              <a:gd name="connsiteY624" fmla="*/ 272046 h 1990725"/>
              <a:gd name="connsiteX625" fmla="*/ 1650191 w 4627560"/>
              <a:gd name="connsiteY625" fmla="*/ 272046 h 1990725"/>
              <a:gd name="connsiteX626" fmla="*/ 1694182 w 4627560"/>
              <a:gd name="connsiteY626" fmla="*/ 272046 h 1990725"/>
              <a:gd name="connsiteX627" fmla="*/ 1694182 w 4627560"/>
              <a:gd name="connsiteY627" fmla="*/ 306776 h 1990725"/>
              <a:gd name="connsiteX628" fmla="*/ 1650191 w 4627560"/>
              <a:gd name="connsiteY628" fmla="*/ 306776 h 1990725"/>
              <a:gd name="connsiteX629" fmla="*/ 1650191 w 4627560"/>
              <a:gd name="connsiteY629" fmla="*/ 272046 h 1990725"/>
              <a:gd name="connsiteX630" fmla="*/ 1288995 w 4627560"/>
              <a:gd name="connsiteY630" fmla="*/ 272046 h 1990725"/>
              <a:gd name="connsiteX631" fmla="*/ 1332986 w 4627560"/>
              <a:gd name="connsiteY631" fmla="*/ 272046 h 1990725"/>
              <a:gd name="connsiteX632" fmla="*/ 1332986 w 4627560"/>
              <a:gd name="connsiteY632" fmla="*/ 387815 h 1990725"/>
              <a:gd name="connsiteX633" fmla="*/ 1365402 w 4627560"/>
              <a:gd name="connsiteY633" fmla="*/ 417913 h 1990725"/>
              <a:gd name="connsiteX634" fmla="*/ 1397817 w 4627560"/>
              <a:gd name="connsiteY634" fmla="*/ 387815 h 1990725"/>
              <a:gd name="connsiteX635" fmla="*/ 1397817 w 4627560"/>
              <a:gd name="connsiteY635" fmla="*/ 272046 h 1990725"/>
              <a:gd name="connsiteX636" fmla="*/ 1441809 w 4627560"/>
              <a:gd name="connsiteY636" fmla="*/ 272046 h 1990725"/>
              <a:gd name="connsiteX637" fmla="*/ 1441809 w 4627560"/>
              <a:gd name="connsiteY637" fmla="*/ 387815 h 1990725"/>
              <a:gd name="connsiteX638" fmla="*/ 1365402 w 4627560"/>
              <a:gd name="connsiteY638" fmla="*/ 457274 h 1990725"/>
              <a:gd name="connsiteX639" fmla="*/ 1288995 w 4627560"/>
              <a:gd name="connsiteY639" fmla="*/ 387815 h 1990725"/>
              <a:gd name="connsiteX640" fmla="*/ 1288995 w 4627560"/>
              <a:gd name="connsiteY640" fmla="*/ 272046 h 1990725"/>
              <a:gd name="connsiteX641" fmla="*/ 156786 w 4627560"/>
              <a:gd name="connsiteY641" fmla="*/ 272046 h 1990725"/>
              <a:gd name="connsiteX642" fmla="*/ 270239 w 4627560"/>
              <a:gd name="connsiteY642" fmla="*/ 272046 h 1990725"/>
              <a:gd name="connsiteX643" fmla="*/ 270239 w 4627560"/>
              <a:gd name="connsiteY643" fmla="*/ 311407 h 1990725"/>
              <a:gd name="connsiteX644" fmla="*/ 200777 w 4627560"/>
              <a:gd name="connsiteY644" fmla="*/ 311407 h 1990725"/>
              <a:gd name="connsiteX645" fmla="*/ 200777 w 4627560"/>
              <a:gd name="connsiteY645" fmla="*/ 343821 h 1990725"/>
              <a:gd name="connsiteX646" fmla="*/ 256346 w 4627560"/>
              <a:gd name="connsiteY646" fmla="*/ 343821 h 1990725"/>
              <a:gd name="connsiteX647" fmla="*/ 256346 w 4627560"/>
              <a:gd name="connsiteY647" fmla="*/ 383183 h 1990725"/>
              <a:gd name="connsiteX648" fmla="*/ 200777 w 4627560"/>
              <a:gd name="connsiteY648" fmla="*/ 383183 h 1990725"/>
              <a:gd name="connsiteX649" fmla="*/ 200777 w 4627560"/>
              <a:gd name="connsiteY649" fmla="*/ 417912 h 1990725"/>
              <a:gd name="connsiteX650" fmla="*/ 274869 w 4627560"/>
              <a:gd name="connsiteY650" fmla="*/ 417912 h 1990725"/>
              <a:gd name="connsiteX651" fmla="*/ 274869 w 4627560"/>
              <a:gd name="connsiteY651" fmla="*/ 452644 h 1990725"/>
              <a:gd name="connsiteX652" fmla="*/ 156786 w 4627560"/>
              <a:gd name="connsiteY652" fmla="*/ 452644 h 1990725"/>
              <a:gd name="connsiteX653" fmla="*/ 156786 w 4627560"/>
              <a:gd name="connsiteY653" fmla="*/ 272046 h 1990725"/>
              <a:gd name="connsiteX654" fmla="*/ 3583509 w 4627560"/>
              <a:gd name="connsiteY654" fmla="*/ 269730 h 1990725"/>
              <a:gd name="connsiteX655" fmla="*/ 3627500 w 4627560"/>
              <a:gd name="connsiteY655" fmla="*/ 269730 h 1990725"/>
              <a:gd name="connsiteX656" fmla="*/ 3627500 w 4627560"/>
              <a:gd name="connsiteY656" fmla="*/ 452644 h 1990725"/>
              <a:gd name="connsiteX657" fmla="*/ 3585825 w 4627560"/>
              <a:gd name="connsiteY657" fmla="*/ 452644 h 1990725"/>
              <a:gd name="connsiteX658" fmla="*/ 3585825 w 4627560"/>
              <a:gd name="connsiteY658" fmla="*/ 443383 h 1990725"/>
              <a:gd name="connsiteX659" fmla="*/ 3585825 w 4627560"/>
              <a:gd name="connsiteY659" fmla="*/ 436435 h 1990725"/>
              <a:gd name="connsiteX660" fmla="*/ 3548779 w 4627560"/>
              <a:gd name="connsiteY660" fmla="*/ 454958 h 1990725"/>
              <a:gd name="connsiteX661" fmla="*/ 3488579 w 4627560"/>
              <a:gd name="connsiteY661" fmla="*/ 385499 h 1990725"/>
              <a:gd name="connsiteX662" fmla="*/ 3548779 w 4627560"/>
              <a:gd name="connsiteY662" fmla="*/ 318353 h 1990725"/>
              <a:gd name="connsiteX663" fmla="*/ 3583509 w 4627560"/>
              <a:gd name="connsiteY663" fmla="*/ 329930 h 1990725"/>
              <a:gd name="connsiteX664" fmla="*/ 3583509 w 4627560"/>
              <a:gd name="connsiteY664" fmla="*/ 322983 h 1990725"/>
              <a:gd name="connsiteX665" fmla="*/ 3583509 w 4627560"/>
              <a:gd name="connsiteY665" fmla="*/ 269730 h 1990725"/>
              <a:gd name="connsiteX666" fmla="*/ 84614 w 4627560"/>
              <a:gd name="connsiteY666" fmla="*/ 60763 h 1990725"/>
              <a:gd name="connsiteX667" fmla="*/ 84614 w 4627560"/>
              <a:gd name="connsiteY667" fmla="*/ 1124793 h 1990725"/>
              <a:gd name="connsiteX668" fmla="*/ 4295483 w 4627560"/>
              <a:gd name="connsiteY668" fmla="*/ 1124793 h 1990725"/>
              <a:gd name="connsiteX669" fmla="*/ 4295483 w 4627560"/>
              <a:gd name="connsiteY669" fmla="*/ 60763 h 1990725"/>
              <a:gd name="connsiteX670" fmla="*/ 84614 w 4627560"/>
              <a:gd name="connsiteY670" fmla="*/ 60763 h 1990725"/>
              <a:gd name="connsiteX671" fmla="*/ 0 w 4627560"/>
              <a:gd name="connsiteY671" fmla="*/ 1990725 h 1990725"/>
              <a:gd name="connsiteX672" fmla="*/ 4627560 w 4627560"/>
              <a:gd name="connsiteY672" fmla="*/ 0 h 1990725"/>
              <a:gd name="connsiteX673" fmla="*/ 4627560 w 4627560"/>
              <a:gd name="connsiteY673" fmla="*/ 1990725 h 1990725"/>
              <a:gd name="connsiteX674" fmla="*/ 0 w 4627560"/>
              <a:gd name="connsiteY674" fmla="*/ 1990725 h 1990725"/>
              <a:gd name="connsiteX0" fmla="*/ 1853937 w 4627560"/>
              <a:gd name="connsiteY0" fmla="*/ 635556 h 1990725"/>
              <a:gd name="connsiteX1" fmla="*/ 1819207 w 4627560"/>
              <a:gd name="connsiteY1" fmla="*/ 651765 h 1990725"/>
              <a:gd name="connsiteX2" fmla="*/ 1835414 w 4627560"/>
              <a:gd name="connsiteY2" fmla="*/ 665656 h 1990725"/>
              <a:gd name="connsiteX3" fmla="*/ 1858569 w 4627560"/>
              <a:gd name="connsiteY3" fmla="*/ 637872 h 1990725"/>
              <a:gd name="connsiteX4" fmla="*/ 1858569 w 4627560"/>
              <a:gd name="connsiteY4" fmla="*/ 635556 h 1990725"/>
              <a:gd name="connsiteX5" fmla="*/ 1853937 w 4627560"/>
              <a:gd name="connsiteY5" fmla="*/ 635556 h 1990725"/>
              <a:gd name="connsiteX6" fmla="*/ 392950 w 4627560"/>
              <a:gd name="connsiteY6" fmla="*/ 635556 h 1990725"/>
              <a:gd name="connsiteX7" fmla="*/ 358220 w 4627560"/>
              <a:gd name="connsiteY7" fmla="*/ 651765 h 1990725"/>
              <a:gd name="connsiteX8" fmla="*/ 374427 w 4627560"/>
              <a:gd name="connsiteY8" fmla="*/ 665656 h 1990725"/>
              <a:gd name="connsiteX9" fmla="*/ 397582 w 4627560"/>
              <a:gd name="connsiteY9" fmla="*/ 637872 h 1990725"/>
              <a:gd name="connsiteX10" fmla="*/ 397582 w 4627560"/>
              <a:gd name="connsiteY10" fmla="*/ 635556 h 1990725"/>
              <a:gd name="connsiteX11" fmla="*/ 392950 w 4627560"/>
              <a:gd name="connsiteY11" fmla="*/ 635556 h 1990725"/>
              <a:gd name="connsiteX12" fmla="*/ 1379291 w 4627560"/>
              <a:gd name="connsiteY12" fmla="*/ 600826 h 1990725"/>
              <a:gd name="connsiteX13" fmla="*/ 1351506 w 4627560"/>
              <a:gd name="connsiteY13" fmla="*/ 633242 h 1990725"/>
              <a:gd name="connsiteX14" fmla="*/ 1376975 w 4627560"/>
              <a:gd name="connsiteY14" fmla="*/ 665656 h 1990725"/>
              <a:gd name="connsiteX15" fmla="*/ 1404759 w 4627560"/>
              <a:gd name="connsiteY15" fmla="*/ 633242 h 1990725"/>
              <a:gd name="connsiteX16" fmla="*/ 1379291 w 4627560"/>
              <a:gd name="connsiteY16" fmla="*/ 600826 h 1990725"/>
              <a:gd name="connsiteX17" fmla="*/ 812029 w 4627560"/>
              <a:gd name="connsiteY17" fmla="*/ 598513 h 1990725"/>
              <a:gd name="connsiteX18" fmla="*/ 786560 w 4627560"/>
              <a:gd name="connsiteY18" fmla="*/ 628611 h 1990725"/>
              <a:gd name="connsiteX19" fmla="*/ 814344 w 4627560"/>
              <a:gd name="connsiteY19" fmla="*/ 661026 h 1990725"/>
              <a:gd name="connsiteX20" fmla="*/ 837498 w 4627560"/>
              <a:gd name="connsiteY20" fmla="*/ 628611 h 1990725"/>
              <a:gd name="connsiteX21" fmla="*/ 812029 w 4627560"/>
              <a:gd name="connsiteY21" fmla="*/ 598513 h 1990725"/>
              <a:gd name="connsiteX22" fmla="*/ 2127149 w 4627560"/>
              <a:gd name="connsiteY22" fmla="*/ 596197 h 1990725"/>
              <a:gd name="connsiteX23" fmla="*/ 2101680 w 4627560"/>
              <a:gd name="connsiteY23" fmla="*/ 619350 h 1990725"/>
              <a:gd name="connsiteX24" fmla="*/ 2147987 w 4627560"/>
              <a:gd name="connsiteY24" fmla="*/ 619350 h 1990725"/>
              <a:gd name="connsiteX25" fmla="*/ 2127149 w 4627560"/>
              <a:gd name="connsiteY25" fmla="*/ 596197 h 1990725"/>
              <a:gd name="connsiteX26" fmla="*/ 1138495 w 4627560"/>
              <a:gd name="connsiteY26" fmla="*/ 577673 h 1990725"/>
              <a:gd name="connsiteX27" fmla="*/ 1163963 w 4627560"/>
              <a:gd name="connsiteY27" fmla="*/ 577673 h 1990725"/>
              <a:gd name="connsiteX28" fmla="*/ 1163963 w 4627560"/>
              <a:gd name="connsiteY28" fmla="*/ 684178 h 1990725"/>
              <a:gd name="connsiteX29" fmla="*/ 1138495 w 4627560"/>
              <a:gd name="connsiteY29" fmla="*/ 684178 h 1990725"/>
              <a:gd name="connsiteX30" fmla="*/ 1138495 w 4627560"/>
              <a:gd name="connsiteY30" fmla="*/ 577673 h 1990725"/>
              <a:gd name="connsiteX31" fmla="*/ 573548 w 4627560"/>
              <a:gd name="connsiteY31" fmla="*/ 577673 h 1990725"/>
              <a:gd name="connsiteX32" fmla="*/ 599016 w 4627560"/>
              <a:gd name="connsiteY32" fmla="*/ 577673 h 1990725"/>
              <a:gd name="connsiteX33" fmla="*/ 599016 w 4627560"/>
              <a:gd name="connsiteY33" fmla="*/ 684178 h 1990725"/>
              <a:gd name="connsiteX34" fmla="*/ 573548 w 4627560"/>
              <a:gd name="connsiteY34" fmla="*/ 684178 h 1990725"/>
              <a:gd name="connsiteX35" fmla="*/ 573548 w 4627560"/>
              <a:gd name="connsiteY35" fmla="*/ 577673 h 1990725"/>
              <a:gd name="connsiteX36" fmla="*/ 2261441 w 4627560"/>
              <a:gd name="connsiteY36" fmla="*/ 575358 h 1990725"/>
              <a:gd name="connsiteX37" fmla="*/ 2266071 w 4627560"/>
              <a:gd name="connsiteY37" fmla="*/ 575358 h 1990725"/>
              <a:gd name="connsiteX38" fmla="*/ 2266071 w 4627560"/>
              <a:gd name="connsiteY38" fmla="*/ 600827 h 1990725"/>
              <a:gd name="connsiteX39" fmla="*/ 2259125 w 4627560"/>
              <a:gd name="connsiteY39" fmla="*/ 600827 h 1990725"/>
              <a:gd name="connsiteX40" fmla="*/ 2229025 w 4627560"/>
              <a:gd name="connsiteY40" fmla="*/ 623981 h 1990725"/>
              <a:gd name="connsiteX41" fmla="*/ 2226710 w 4627560"/>
              <a:gd name="connsiteY41" fmla="*/ 640188 h 1990725"/>
              <a:gd name="connsiteX42" fmla="*/ 2226710 w 4627560"/>
              <a:gd name="connsiteY42" fmla="*/ 684179 h 1990725"/>
              <a:gd name="connsiteX43" fmla="*/ 2201241 w 4627560"/>
              <a:gd name="connsiteY43" fmla="*/ 684179 h 1990725"/>
              <a:gd name="connsiteX44" fmla="*/ 2201241 w 4627560"/>
              <a:gd name="connsiteY44" fmla="*/ 577674 h 1990725"/>
              <a:gd name="connsiteX45" fmla="*/ 2226710 w 4627560"/>
              <a:gd name="connsiteY45" fmla="*/ 577674 h 1990725"/>
              <a:gd name="connsiteX46" fmla="*/ 2226710 w 4627560"/>
              <a:gd name="connsiteY46" fmla="*/ 596197 h 1990725"/>
              <a:gd name="connsiteX47" fmla="*/ 2226710 w 4627560"/>
              <a:gd name="connsiteY47" fmla="*/ 603142 h 1990725"/>
              <a:gd name="connsiteX48" fmla="*/ 2261441 w 4627560"/>
              <a:gd name="connsiteY48" fmla="*/ 575358 h 1990725"/>
              <a:gd name="connsiteX49" fmla="*/ 2129464 w 4627560"/>
              <a:gd name="connsiteY49" fmla="*/ 575358 h 1990725"/>
              <a:gd name="connsiteX50" fmla="*/ 2175771 w 4627560"/>
              <a:gd name="connsiteY50" fmla="*/ 626297 h 1990725"/>
              <a:gd name="connsiteX51" fmla="*/ 2175771 w 4627560"/>
              <a:gd name="connsiteY51" fmla="*/ 635558 h 1990725"/>
              <a:gd name="connsiteX52" fmla="*/ 2101680 w 4627560"/>
              <a:gd name="connsiteY52" fmla="*/ 635558 h 1990725"/>
              <a:gd name="connsiteX53" fmla="*/ 2134096 w 4627560"/>
              <a:gd name="connsiteY53" fmla="*/ 663343 h 1990725"/>
              <a:gd name="connsiteX54" fmla="*/ 2164194 w 4627560"/>
              <a:gd name="connsiteY54" fmla="*/ 651765 h 1990725"/>
              <a:gd name="connsiteX55" fmla="*/ 2173455 w 4627560"/>
              <a:gd name="connsiteY55" fmla="*/ 670288 h 1990725"/>
              <a:gd name="connsiteX56" fmla="*/ 2131780 w 4627560"/>
              <a:gd name="connsiteY56" fmla="*/ 686495 h 1990725"/>
              <a:gd name="connsiteX57" fmla="*/ 2073896 w 4627560"/>
              <a:gd name="connsiteY57" fmla="*/ 630927 h 1990725"/>
              <a:gd name="connsiteX58" fmla="*/ 2129464 w 4627560"/>
              <a:gd name="connsiteY58" fmla="*/ 575358 h 1990725"/>
              <a:gd name="connsiteX59" fmla="*/ 1499691 w 4627560"/>
              <a:gd name="connsiteY59" fmla="*/ 575358 h 1990725"/>
              <a:gd name="connsiteX60" fmla="*/ 1534421 w 4627560"/>
              <a:gd name="connsiteY60" fmla="*/ 586935 h 1990725"/>
              <a:gd name="connsiteX61" fmla="*/ 1522843 w 4627560"/>
              <a:gd name="connsiteY61" fmla="*/ 607774 h 1990725"/>
              <a:gd name="connsiteX62" fmla="*/ 1497375 w 4627560"/>
              <a:gd name="connsiteY62" fmla="*/ 598513 h 1990725"/>
              <a:gd name="connsiteX63" fmla="*/ 1483484 w 4627560"/>
              <a:gd name="connsiteY63" fmla="*/ 607774 h 1990725"/>
              <a:gd name="connsiteX64" fmla="*/ 1534421 w 4627560"/>
              <a:gd name="connsiteY64" fmla="*/ 654081 h 1990725"/>
              <a:gd name="connsiteX65" fmla="*/ 1492745 w 4627560"/>
              <a:gd name="connsiteY65" fmla="*/ 686495 h 1990725"/>
              <a:gd name="connsiteX66" fmla="*/ 1451068 w 4627560"/>
              <a:gd name="connsiteY66" fmla="*/ 670288 h 1990725"/>
              <a:gd name="connsiteX67" fmla="*/ 1464961 w 4627560"/>
              <a:gd name="connsiteY67" fmla="*/ 654081 h 1990725"/>
              <a:gd name="connsiteX68" fmla="*/ 1495059 w 4627560"/>
              <a:gd name="connsiteY68" fmla="*/ 665657 h 1990725"/>
              <a:gd name="connsiteX69" fmla="*/ 1508952 w 4627560"/>
              <a:gd name="connsiteY69" fmla="*/ 656395 h 1990725"/>
              <a:gd name="connsiteX70" fmla="*/ 1458013 w 4627560"/>
              <a:gd name="connsiteY70" fmla="*/ 607774 h 1990725"/>
              <a:gd name="connsiteX71" fmla="*/ 1499691 w 4627560"/>
              <a:gd name="connsiteY71" fmla="*/ 575358 h 1990725"/>
              <a:gd name="connsiteX72" fmla="*/ 1261207 w 4627560"/>
              <a:gd name="connsiteY72" fmla="*/ 575358 h 1990725"/>
              <a:gd name="connsiteX73" fmla="*/ 1298253 w 4627560"/>
              <a:gd name="connsiteY73" fmla="*/ 614720 h 1990725"/>
              <a:gd name="connsiteX74" fmla="*/ 1298253 w 4627560"/>
              <a:gd name="connsiteY74" fmla="*/ 684179 h 1990725"/>
              <a:gd name="connsiteX75" fmla="*/ 1272784 w 4627560"/>
              <a:gd name="connsiteY75" fmla="*/ 684179 h 1990725"/>
              <a:gd name="connsiteX76" fmla="*/ 1272784 w 4627560"/>
              <a:gd name="connsiteY76" fmla="*/ 621665 h 1990725"/>
              <a:gd name="connsiteX77" fmla="*/ 1256577 w 4627560"/>
              <a:gd name="connsiteY77" fmla="*/ 600827 h 1990725"/>
              <a:gd name="connsiteX78" fmla="*/ 1228793 w 4627560"/>
              <a:gd name="connsiteY78" fmla="*/ 621665 h 1990725"/>
              <a:gd name="connsiteX79" fmla="*/ 1226477 w 4627560"/>
              <a:gd name="connsiteY79" fmla="*/ 635558 h 1990725"/>
              <a:gd name="connsiteX80" fmla="*/ 1226477 w 4627560"/>
              <a:gd name="connsiteY80" fmla="*/ 684179 h 1990725"/>
              <a:gd name="connsiteX81" fmla="*/ 1198693 w 4627560"/>
              <a:gd name="connsiteY81" fmla="*/ 684179 h 1990725"/>
              <a:gd name="connsiteX82" fmla="*/ 1198693 w 4627560"/>
              <a:gd name="connsiteY82" fmla="*/ 577674 h 1990725"/>
              <a:gd name="connsiteX83" fmla="*/ 1224161 w 4627560"/>
              <a:gd name="connsiteY83" fmla="*/ 577674 h 1990725"/>
              <a:gd name="connsiteX84" fmla="*/ 1224161 w 4627560"/>
              <a:gd name="connsiteY84" fmla="*/ 591565 h 1990725"/>
              <a:gd name="connsiteX85" fmla="*/ 1224161 w 4627560"/>
              <a:gd name="connsiteY85" fmla="*/ 598513 h 1990725"/>
              <a:gd name="connsiteX86" fmla="*/ 1261207 w 4627560"/>
              <a:gd name="connsiteY86" fmla="*/ 575358 h 1990725"/>
              <a:gd name="connsiteX87" fmla="*/ 805083 w 4627560"/>
              <a:gd name="connsiteY87" fmla="*/ 575358 h 1990725"/>
              <a:gd name="connsiteX88" fmla="*/ 837498 w 4627560"/>
              <a:gd name="connsiteY88" fmla="*/ 589251 h 1990725"/>
              <a:gd name="connsiteX89" fmla="*/ 837498 w 4627560"/>
              <a:gd name="connsiteY89" fmla="*/ 586935 h 1990725"/>
              <a:gd name="connsiteX90" fmla="*/ 837498 w 4627560"/>
              <a:gd name="connsiteY90" fmla="*/ 577674 h 1990725"/>
              <a:gd name="connsiteX91" fmla="*/ 862967 w 4627560"/>
              <a:gd name="connsiteY91" fmla="*/ 577674 h 1990725"/>
              <a:gd name="connsiteX92" fmla="*/ 862967 w 4627560"/>
              <a:gd name="connsiteY92" fmla="*/ 677233 h 1990725"/>
              <a:gd name="connsiteX93" fmla="*/ 807399 w 4627560"/>
              <a:gd name="connsiteY93" fmla="*/ 728172 h 1990725"/>
              <a:gd name="connsiteX94" fmla="*/ 770353 w 4627560"/>
              <a:gd name="connsiteY94" fmla="*/ 718910 h 1990725"/>
              <a:gd name="connsiteX95" fmla="*/ 777299 w 4627560"/>
              <a:gd name="connsiteY95" fmla="*/ 698072 h 1990725"/>
              <a:gd name="connsiteX96" fmla="*/ 807399 w 4627560"/>
              <a:gd name="connsiteY96" fmla="*/ 705018 h 1990725"/>
              <a:gd name="connsiteX97" fmla="*/ 837498 w 4627560"/>
              <a:gd name="connsiteY97" fmla="*/ 679549 h 1990725"/>
              <a:gd name="connsiteX98" fmla="*/ 837498 w 4627560"/>
              <a:gd name="connsiteY98" fmla="*/ 672604 h 1990725"/>
              <a:gd name="connsiteX99" fmla="*/ 837498 w 4627560"/>
              <a:gd name="connsiteY99" fmla="*/ 667972 h 1990725"/>
              <a:gd name="connsiteX100" fmla="*/ 807399 w 4627560"/>
              <a:gd name="connsiteY100" fmla="*/ 681865 h 1990725"/>
              <a:gd name="connsiteX101" fmla="*/ 758776 w 4627560"/>
              <a:gd name="connsiteY101" fmla="*/ 628611 h 1990725"/>
              <a:gd name="connsiteX102" fmla="*/ 805083 w 4627560"/>
              <a:gd name="connsiteY102" fmla="*/ 575358 h 1990725"/>
              <a:gd name="connsiteX103" fmla="*/ 696261 w 4627560"/>
              <a:gd name="connsiteY103" fmla="*/ 575358 h 1990725"/>
              <a:gd name="connsiteX104" fmla="*/ 733306 w 4627560"/>
              <a:gd name="connsiteY104" fmla="*/ 614720 h 1990725"/>
              <a:gd name="connsiteX105" fmla="*/ 733306 w 4627560"/>
              <a:gd name="connsiteY105" fmla="*/ 684179 h 1990725"/>
              <a:gd name="connsiteX106" fmla="*/ 707838 w 4627560"/>
              <a:gd name="connsiteY106" fmla="*/ 684179 h 1990725"/>
              <a:gd name="connsiteX107" fmla="*/ 707838 w 4627560"/>
              <a:gd name="connsiteY107" fmla="*/ 621665 h 1990725"/>
              <a:gd name="connsiteX108" fmla="*/ 691631 w 4627560"/>
              <a:gd name="connsiteY108" fmla="*/ 600827 h 1990725"/>
              <a:gd name="connsiteX109" fmla="*/ 663846 w 4627560"/>
              <a:gd name="connsiteY109" fmla="*/ 621665 h 1990725"/>
              <a:gd name="connsiteX110" fmla="*/ 661531 w 4627560"/>
              <a:gd name="connsiteY110" fmla="*/ 635558 h 1990725"/>
              <a:gd name="connsiteX111" fmla="*/ 661531 w 4627560"/>
              <a:gd name="connsiteY111" fmla="*/ 684179 h 1990725"/>
              <a:gd name="connsiteX112" fmla="*/ 636062 w 4627560"/>
              <a:gd name="connsiteY112" fmla="*/ 684179 h 1990725"/>
              <a:gd name="connsiteX113" fmla="*/ 636062 w 4627560"/>
              <a:gd name="connsiteY113" fmla="*/ 577674 h 1990725"/>
              <a:gd name="connsiteX114" fmla="*/ 659215 w 4627560"/>
              <a:gd name="connsiteY114" fmla="*/ 577674 h 1990725"/>
              <a:gd name="connsiteX115" fmla="*/ 659215 w 4627560"/>
              <a:gd name="connsiteY115" fmla="*/ 591565 h 1990725"/>
              <a:gd name="connsiteX116" fmla="*/ 659215 w 4627560"/>
              <a:gd name="connsiteY116" fmla="*/ 598513 h 1990725"/>
              <a:gd name="connsiteX117" fmla="*/ 696261 w 4627560"/>
              <a:gd name="connsiteY117" fmla="*/ 575358 h 1990725"/>
              <a:gd name="connsiteX118" fmla="*/ 1842362 w 4627560"/>
              <a:gd name="connsiteY118" fmla="*/ 573042 h 1990725"/>
              <a:gd name="connsiteX119" fmla="*/ 1886353 w 4627560"/>
              <a:gd name="connsiteY119" fmla="*/ 614719 h 1990725"/>
              <a:gd name="connsiteX120" fmla="*/ 1886353 w 4627560"/>
              <a:gd name="connsiteY120" fmla="*/ 684179 h 1990725"/>
              <a:gd name="connsiteX121" fmla="*/ 1860884 w 4627560"/>
              <a:gd name="connsiteY121" fmla="*/ 684179 h 1990725"/>
              <a:gd name="connsiteX122" fmla="*/ 1860884 w 4627560"/>
              <a:gd name="connsiteY122" fmla="*/ 674918 h 1990725"/>
              <a:gd name="connsiteX123" fmla="*/ 1860884 w 4627560"/>
              <a:gd name="connsiteY123" fmla="*/ 667972 h 1990725"/>
              <a:gd name="connsiteX124" fmla="*/ 1828469 w 4627560"/>
              <a:gd name="connsiteY124" fmla="*/ 686495 h 1990725"/>
              <a:gd name="connsiteX125" fmla="*/ 1791423 w 4627560"/>
              <a:gd name="connsiteY125" fmla="*/ 654079 h 1990725"/>
              <a:gd name="connsiteX126" fmla="*/ 1856253 w 4627560"/>
              <a:gd name="connsiteY126" fmla="*/ 617034 h 1990725"/>
              <a:gd name="connsiteX127" fmla="*/ 1860884 w 4627560"/>
              <a:gd name="connsiteY127" fmla="*/ 617034 h 1990725"/>
              <a:gd name="connsiteX128" fmla="*/ 1860884 w 4627560"/>
              <a:gd name="connsiteY128" fmla="*/ 614719 h 1990725"/>
              <a:gd name="connsiteX129" fmla="*/ 1840046 w 4627560"/>
              <a:gd name="connsiteY129" fmla="*/ 596195 h 1990725"/>
              <a:gd name="connsiteX130" fmla="*/ 1809946 w 4627560"/>
              <a:gd name="connsiteY130" fmla="*/ 605458 h 1990725"/>
              <a:gd name="connsiteX131" fmla="*/ 1800685 w 4627560"/>
              <a:gd name="connsiteY131" fmla="*/ 586935 h 1990725"/>
              <a:gd name="connsiteX132" fmla="*/ 1842362 w 4627560"/>
              <a:gd name="connsiteY132" fmla="*/ 573042 h 1990725"/>
              <a:gd name="connsiteX133" fmla="*/ 379059 w 4627560"/>
              <a:gd name="connsiteY133" fmla="*/ 573042 h 1990725"/>
              <a:gd name="connsiteX134" fmla="*/ 423050 w 4627560"/>
              <a:gd name="connsiteY134" fmla="*/ 614719 h 1990725"/>
              <a:gd name="connsiteX135" fmla="*/ 423050 w 4627560"/>
              <a:gd name="connsiteY135" fmla="*/ 684179 h 1990725"/>
              <a:gd name="connsiteX136" fmla="*/ 397582 w 4627560"/>
              <a:gd name="connsiteY136" fmla="*/ 684179 h 1990725"/>
              <a:gd name="connsiteX137" fmla="*/ 397582 w 4627560"/>
              <a:gd name="connsiteY137" fmla="*/ 674918 h 1990725"/>
              <a:gd name="connsiteX138" fmla="*/ 397582 w 4627560"/>
              <a:gd name="connsiteY138" fmla="*/ 667972 h 1990725"/>
              <a:gd name="connsiteX139" fmla="*/ 365166 w 4627560"/>
              <a:gd name="connsiteY139" fmla="*/ 686495 h 1990725"/>
              <a:gd name="connsiteX140" fmla="*/ 328120 w 4627560"/>
              <a:gd name="connsiteY140" fmla="*/ 654079 h 1990725"/>
              <a:gd name="connsiteX141" fmla="*/ 392950 w 4627560"/>
              <a:gd name="connsiteY141" fmla="*/ 617034 h 1990725"/>
              <a:gd name="connsiteX142" fmla="*/ 397582 w 4627560"/>
              <a:gd name="connsiteY142" fmla="*/ 617034 h 1990725"/>
              <a:gd name="connsiteX143" fmla="*/ 397582 w 4627560"/>
              <a:gd name="connsiteY143" fmla="*/ 614719 h 1990725"/>
              <a:gd name="connsiteX144" fmla="*/ 376743 w 4627560"/>
              <a:gd name="connsiteY144" fmla="*/ 596195 h 1990725"/>
              <a:gd name="connsiteX145" fmla="*/ 346643 w 4627560"/>
              <a:gd name="connsiteY145" fmla="*/ 605458 h 1990725"/>
              <a:gd name="connsiteX146" fmla="*/ 337381 w 4627560"/>
              <a:gd name="connsiteY146" fmla="*/ 586935 h 1990725"/>
              <a:gd name="connsiteX147" fmla="*/ 379059 w 4627560"/>
              <a:gd name="connsiteY147" fmla="*/ 573042 h 1990725"/>
              <a:gd name="connsiteX148" fmla="*/ 2004437 w 4627560"/>
              <a:gd name="connsiteY148" fmla="*/ 549888 h 1990725"/>
              <a:gd name="connsiteX149" fmla="*/ 2029906 w 4627560"/>
              <a:gd name="connsiteY149" fmla="*/ 549888 h 1990725"/>
              <a:gd name="connsiteX150" fmla="*/ 2029906 w 4627560"/>
              <a:gd name="connsiteY150" fmla="*/ 579988 h 1990725"/>
              <a:gd name="connsiteX151" fmla="*/ 2053058 w 4627560"/>
              <a:gd name="connsiteY151" fmla="*/ 579988 h 1990725"/>
              <a:gd name="connsiteX152" fmla="*/ 2053058 w 4627560"/>
              <a:gd name="connsiteY152" fmla="*/ 600827 h 1990725"/>
              <a:gd name="connsiteX153" fmla="*/ 2029906 w 4627560"/>
              <a:gd name="connsiteY153" fmla="*/ 600827 h 1990725"/>
              <a:gd name="connsiteX154" fmla="*/ 2029906 w 4627560"/>
              <a:gd name="connsiteY154" fmla="*/ 642502 h 1990725"/>
              <a:gd name="connsiteX155" fmla="*/ 2050744 w 4627560"/>
              <a:gd name="connsiteY155" fmla="*/ 663341 h 1990725"/>
              <a:gd name="connsiteX156" fmla="*/ 2055374 w 4627560"/>
              <a:gd name="connsiteY156" fmla="*/ 663341 h 1990725"/>
              <a:gd name="connsiteX157" fmla="*/ 2055374 w 4627560"/>
              <a:gd name="connsiteY157" fmla="*/ 686493 h 1990725"/>
              <a:gd name="connsiteX158" fmla="*/ 2046113 w 4627560"/>
              <a:gd name="connsiteY158" fmla="*/ 686493 h 1990725"/>
              <a:gd name="connsiteX159" fmla="*/ 2002121 w 4627560"/>
              <a:gd name="connsiteY159" fmla="*/ 647134 h 1990725"/>
              <a:gd name="connsiteX160" fmla="*/ 2002121 w 4627560"/>
              <a:gd name="connsiteY160" fmla="*/ 600827 h 1990725"/>
              <a:gd name="connsiteX161" fmla="*/ 1990544 w 4627560"/>
              <a:gd name="connsiteY161" fmla="*/ 600827 h 1990725"/>
              <a:gd name="connsiteX162" fmla="*/ 1990544 w 4627560"/>
              <a:gd name="connsiteY162" fmla="*/ 579988 h 1990725"/>
              <a:gd name="connsiteX163" fmla="*/ 2004437 w 4627560"/>
              <a:gd name="connsiteY163" fmla="*/ 579988 h 1990725"/>
              <a:gd name="connsiteX164" fmla="*/ 2004437 w 4627560"/>
              <a:gd name="connsiteY164" fmla="*/ 549888 h 1990725"/>
              <a:gd name="connsiteX165" fmla="*/ 1921084 w 4627560"/>
              <a:gd name="connsiteY165" fmla="*/ 549888 h 1990725"/>
              <a:gd name="connsiteX166" fmla="*/ 1946553 w 4627560"/>
              <a:gd name="connsiteY166" fmla="*/ 549888 h 1990725"/>
              <a:gd name="connsiteX167" fmla="*/ 1946553 w 4627560"/>
              <a:gd name="connsiteY167" fmla="*/ 579988 h 1990725"/>
              <a:gd name="connsiteX168" fmla="*/ 1969705 w 4627560"/>
              <a:gd name="connsiteY168" fmla="*/ 579988 h 1990725"/>
              <a:gd name="connsiteX169" fmla="*/ 1969705 w 4627560"/>
              <a:gd name="connsiteY169" fmla="*/ 600827 h 1990725"/>
              <a:gd name="connsiteX170" fmla="*/ 1946553 w 4627560"/>
              <a:gd name="connsiteY170" fmla="*/ 600827 h 1990725"/>
              <a:gd name="connsiteX171" fmla="*/ 1946553 w 4627560"/>
              <a:gd name="connsiteY171" fmla="*/ 642502 h 1990725"/>
              <a:gd name="connsiteX172" fmla="*/ 1967391 w 4627560"/>
              <a:gd name="connsiteY172" fmla="*/ 663341 h 1990725"/>
              <a:gd name="connsiteX173" fmla="*/ 1972021 w 4627560"/>
              <a:gd name="connsiteY173" fmla="*/ 663341 h 1990725"/>
              <a:gd name="connsiteX174" fmla="*/ 1972021 w 4627560"/>
              <a:gd name="connsiteY174" fmla="*/ 686493 h 1990725"/>
              <a:gd name="connsiteX175" fmla="*/ 1962760 w 4627560"/>
              <a:gd name="connsiteY175" fmla="*/ 686493 h 1990725"/>
              <a:gd name="connsiteX176" fmla="*/ 1918768 w 4627560"/>
              <a:gd name="connsiteY176" fmla="*/ 647134 h 1990725"/>
              <a:gd name="connsiteX177" fmla="*/ 1918768 w 4627560"/>
              <a:gd name="connsiteY177" fmla="*/ 600827 h 1990725"/>
              <a:gd name="connsiteX178" fmla="*/ 1907191 w 4627560"/>
              <a:gd name="connsiteY178" fmla="*/ 600827 h 1990725"/>
              <a:gd name="connsiteX179" fmla="*/ 1907191 w 4627560"/>
              <a:gd name="connsiteY179" fmla="*/ 579988 h 1990725"/>
              <a:gd name="connsiteX180" fmla="*/ 1921084 w 4627560"/>
              <a:gd name="connsiteY180" fmla="*/ 579988 h 1990725"/>
              <a:gd name="connsiteX181" fmla="*/ 1921084 w 4627560"/>
              <a:gd name="connsiteY181" fmla="*/ 549888 h 1990725"/>
              <a:gd name="connsiteX182" fmla="*/ 1627033 w 4627560"/>
              <a:gd name="connsiteY182" fmla="*/ 535996 h 1990725"/>
              <a:gd name="connsiteX183" fmla="*/ 1654818 w 4627560"/>
              <a:gd name="connsiteY183" fmla="*/ 535996 h 1990725"/>
              <a:gd name="connsiteX184" fmla="*/ 1684916 w 4627560"/>
              <a:gd name="connsiteY184" fmla="*/ 610087 h 1990725"/>
              <a:gd name="connsiteX185" fmla="*/ 1691863 w 4627560"/>
              <a:gd name="connsiteY185" fmla="*/ 630926 h 1990725"/>
              <a:gd name="connsiteX186" fmla="*/ 1698809 w 4627560"/>
              <a:gd name="connsiteY186" fmla="*/ 610087 h 1990725"/>
              <a:gd name="connsiteX187" fmla="*/ 1728908 w 4627560"/>
              <a:gd name="connsiteY187" fmla="*/ 535996 h 1990725"/>
              <a:gd name="connsiteX188" fmla="*/ 1756693 w 4627560"/>
              <a:gd name="connsiteY188" fmla="*/ 535996 h 1990725"/>
              <a:gd name="connsiteX189" fmla="*/ 1768268 w 4627560"/>
              <a:gd name="connsiteY189" fmla="*/ 684178 h 1990725"/>
              <a:gd name="connsiteX190" fmla="*/ 1740484 w 4627560"/>
              <a:gd name="connsiteY190" fmla="*/ 684178 h 1990725"/>
              <a:gd name="connsiteX191" fmla="*/ 1733538 w 4627560"/>
              <a:gd name="connsiteY191" fmla="*/ 600826 h 1990725"/>
              <a:gd name="connsiteX192" fmla="*/ 1733538 w 4627560"/>
              <a:gd name="connsiteY192" fmla="*/ 577673 h 1990725"/>
              <a:gd name="connsiteX193" fmla="*/ 1726593 w 4627560"/>
              <a:gd name="connsiteY193" fmla="*/ 600826 h 1990725"/>
              <a:gd name="connsiteX194" fmla="*/ 1703439 w 4627560"/>
              <a:gd name="connsiteY194" fmla="*/ 658710 h 1990725"/>
              <a:gd name="connsiteX195" fmla="*/ 1680286 w 4627560"/>
              <a:gd name="connsiteY195" fmla="*/ 658710 h 1990725"/>
              <a:gd name="connsiteX196" fmla="*/ 1657132 w 4627560"/>
              <a:gd name="connsiteY196" fmla="*/ 600826 h 1990725"/>
              <a:gd name="connsiteX197" fmla="*/ 1647870 w 4627560"/>
              <a:gd name="connsiteY197" fmla="*/ 577673 h 1990725"/>
              <a:gd name="connsiteX198" fmla="*/ 1647870 w 4627560"/>
              <a:gd name="connsiteY198" fmla="*/ 600826 h 1990725"/>
              <a:gd name="connsiteX199" fmla="*/ 1640925 w 4627560"/>
              <a:gd name="connsiteY199" fmla="*/ 684178 h 1990725"/>
              <a:gd name="connsiteX200" fmla="*/ 1613141 w 4627560"/>
              <a:gd name="connsiteY200" fmla="*/ 684178 h 1990725"/>
              <a:gd name="connsiteX201" fmla="*/ 1627033 w 4627560"/>
              <a:gd name="connsiteY201" fmla="*/ 535996 h 1990725"/>
              <a:gd name="connsiteX202" fmla="*/ 1400129 w 4627560"/>
              <a:gd name="connsiteY202" fmla="*/ 535996 h 1990725"/>
              <a:gd name="connsiteX203" fmla="*/ 1425598 w 4627560"/>
              <a:gd name="connsiteY203" fmla="*/ 535996 h 1990725"/>
              <a:gd name="connsiteX204" fmla="*/ 1425598 w 4627560"/>
              <a:gd name="connsiteY204" fmla="*/ 684178 h 1990725"/>
              <a:gd name="connsiteX205" fmla="*/ 1400129 w 4627560"/>
              <a:gd name="connsiteY205" fmla="*/ 684178 h 1990725"/>
              <a:gd name="connsiteX206" fmla="*/ 1400129 w 4627560"/>
              <a:gd name="connsiteY206" fmla="*/ 674917 h 1990725"/>
              <a:gd name="connsiteX207" fmla="*/ 1400129 w 4627560"/>
              <a:gd name="connsiteY207" fmla="*/ 667971 h 1990725"/>
              <a:gd name="connsiteX208" fmla="*/ 1367713 w 4627560"/>
              <a:gd name="connsiteY208" fmla="*/ 686494 h 1990725"/>
              <a:gd name="connsiteX209" fmla="*/ 1321407 w 4627560"/>
              <a:gd name="connsiteY209" fmla="*/ 630926 h 1990725"/>
              <a:gd name="connsiteX210" fmla="*/ 1370029 w 4627560"/>
              <a:gd name="connsiteY210" fmla="*/ 575358 h 1990725"/>
              <a:gd name="connsiteX211" fmla="*/ 1400129 w 4627560"/>
              <a:gd name="connsiteY211" fmla="*/ 589249 h 1990725"/>
              <a:gd name="connsiteX212" fmla="*/ 1400129 w 4627560"/>
              <a:gd name="connsiteY212" fmla="*/ 582303 h 1990725"/>
              <a:gd name="connsiteX213" fmla="*/ 1400129 w 4627560"/>
              <a:gd name="connsiteY213" fmla="*/ 535996 h 1990725"/>
              <a:gd name="connsiteX214" fmla="*/ 1138495 w 4627560"/>
              <a:gd name="connsiteY214" fmla="*/ 535996 h 1990725"/>
              <a:gd name="connsiteX215" fmla="*/ 1163963 w 4627560"/>
              <a:gd name="connsiteY215" fmla="*/ 535996 h 1990725"/>
              <a:gd name="connsiteX216" fmla="*/ 1163963 w 4627560"/>
              <a:gd name="connsiteY216" fmla="*/ 559150 h 1990725"/>
              <a:gd name="connsiteX217" fmla="*/ 1138495 w 4627560"/>
              <a:gd name="connsiteY217" fmla="*/ 559150 h 1990725"/>
              <a:gd name="connsiteX218" fmla="*/ 1138495 w 4627560"/>
              <a:gd name="connsiteY218" fmla="*/ 535996 h 1990725"/>
              <a:gd name="connsiteX219" fmla="*/ 962528 w 4627560"/>
              <a:gd name="connsiteY219" fmla="*/ 535996 h 1990725"/>
              <a:gd name="connsiteX220" fmla="*/ 990312 w 4627560"/>
              <a:gd name="connsiteY220" fmla="*/ 535996 h 1990725"/>
              <a:gd name="connsiteX221" fmla="*/ 1020412 w 4627560"/>
              <a:gd name="connsiteY221" fmla="*/ 610087 h 1990725"/>
              <a:gd name="connsiteX222" fmla="*/ 1027358 w 4627560"/>
              <a:gd name="connsiteY222" fmla="*/ 630926 h 1990725"/>
              <a:gd name="connsiteX223" fmla="*/ 1034304 w 4627560"/>
              <a:gd name="connsiteY223" fmla="*/ 610087 h 1990725"/>
              <a:gd name="connsiteX224" fmla="*/ 1064404 w 4627560"/>
              <a:gd name="connsiteY224" fmla="*/ 535996 h 1990725"/>
              <a:gd name="connsiteX225" fmla="*/ 1092188 w 4627560"/>
              <a:gd name="connsiteY225" fmla="*/ 535996 h 1990725"/>
              <a:gd name="connsiteX226" fmla="*/ 1106079 w 4627560"/>
              <a:gd name="connsiteY226" fmla="*/ 684178 h 1990725"/>
              <a:gd name="connsiteX227" fmla="*/ 1078295 w 4627560"/>
              <a:gd name="connsiteY227" fmla="*/ 684178 h 1990725"/>
              <a:gd name="connsiteX228" fmla="*/ 1071349 w 4627560"/>
              <a:gd name="connsiteY228" fmla="*/ 600826 h 1990725"/>
              <a:gd name="connsiteX229" fmla="*/ 1071349 w 4627560"/>
              <a:gd name="connsiteY229" fmla="*/ 577673 h 1990725"/>
              <a:gd name="connsiteX230" fmla="*/ 1064404 w 4627560"/>
              <a:gd name="connsiteY230" fmla="*/ 600826 h 1990725"/>
              <a:gd name="connsiteX231" fmla="*/ 1041249 w 4627560"/>
              <a:gd name="connsiteY231" fmla="*/ 658710 h 1990725"/>
              <a:gd name="connsiteX232" fmla="*/ 1018097 w 4627560"/>
              <a:gd name="connsiteY232" fmla="*/ 658710 h 1990725"/>
              <a:gd name="connsiteX233" fmla="*/ 994942 w 4627560"/>
              <a:gd name="connsiteY233" fmla="*/ 600826 h 1990725"/>
              <a:gd name="connsiteX234" fmla="*/ 985681 w 4627560"/>
              <a:gd name="connsiteY234" fmla="*/ 577673 h 1990725"/>
              <a:gd name="connsiteX235" fmla="*/ 985681 w 4627560"/>
              <a:gd name="connsiteY235" fmla="*/ 600826 h 1990725"/>
              <a:gd name="connsiteX236" fmla="*/ 978735 w 4627560"/>
              <a:gd name="connsiteY236" fmla="*/ 684178 h 1990725"/>
              <a:gd name="connsiteX237" fmla="*/ 950951 w 4627560"/>
              <a:gd name="connsiteY237" fmla="*/ 684178 h 1990725"/>
              <a:gd name="connsiteX238" fmla="*/ 962528 w 4627560"/>
              <a:gd name="connsiteY238" fmla="*/ 535996 h 1990725"/>
              <a:gd name="connsiteX239" fmla="*/ 573548 w 4627560"/>
              <a:gd name="connsiteY239" fmla="*/ 535996 h 1990725"/>
              <a:gd name="connsiteX240" fmla="*/ 599016 w 4627560"/>
              <a:gd name="connsiteY240" fmla="*/ 535996 h 1990725"/>
              <a:gd name="connsiteX241" fmla="*/ 599016 w 4627560"/>
              <a:gd name="connsiteY241" fmla="*/ 559150 h 1990725"/>
              <a:gd name="connsiteX242" fmla="*/ 573548 w 4627560"/>
              <a:gd name="connsiteY242" fmla="*/ 559150 h 1990725"/>
              <a:gd name="connsiteX243" fmla="*/ 573548 w 4627560"/>
              <a:gd name="connsiteY243" fmla="*/ 535996 h 1990725"/>
              <a:gd name="connsiteX244" fmla="*/ 455465 w 4627560"/>
              <a:gd name="connsiteY244" fmla="*/ 535996 h 1990725"/>
              <a:gd name="connsiteX245" fmla="*/ 480933 w 4627560"/>
              <a:gd name="connsiteY245" fmla="*/ 535996 h 1990725"/>
              <a:gd name="connsiteX246" fmla="*/ 480933 w 4627560"/>
              <a:gd name="connsiteY246" fmla="*/ 614719 h 1990725"/>
              <a:gd name="connsiteX247" fmla="*/ 494826 w 4627560"/>
              <a:gd name="connsiteY247" fmla="*/ 614719 h 1990725"/>
              <a:gd name="connsiteX248" fmla="*/ 520294 w 4627560"/>
              <a:gd name="connsiteY248" fmla="*/ 577673 h 1990725"/>
              <a:gd name="connsiteX249" fmla="*/ 550395 w 4627560"/>
              <a:gd name="connsiteY249" fmla="*/ 577673 h 1990725"/>
              <a:gd name="connsiteX250" fmla="*/ 517978 w 4627560"/>
              <a:gd name="connsiteY250" fmla="*/ 626294 h 1990725"/>
              <a:gd name="connsiteX251" fmla="*/ 555024 w 4627560"/>
              <a:gd name="connsiteY251" fmla="*/ 684178 h 1990725"/>
              <a:gd name="connsiteX252" fmla="*/ 524926 w 4627560"/>
              <a:gd name="connsiteY252" fmla="*/ 684178 h 1990725"/>
              <a:gd name="connsiteX253" fmla="*/ 497142 w 4627560"/>
              <a:gd name="connsiteY253" fmla="*/ 637871 h 1990725"/>
              <a:gd name="connsiteX254" fmla="*/ 480933 w 4627560"/>
              <a:gd name="connsiteY254" fmla="*/ 637871 h 1990725"/>
              <a:gd name="connsiteX255" fmla="*/ 480933 w 4627560"/>
              <a:gd name="connsiteY255" fmla="*/ 684178 h 1990725"/>
              <a:gd name="connsiteX256" fmla="*/ 455465 w 4627560"/>
              <a:gd name="connsiteY256" fmla="*/ 684178 h 1990725"/>
              <a:gd name="connsiteX257" fmla="*/ 455465 w 4627560"/>
              <a:gd name="connsiteY257" fmla="*/ 535996 h 1990725"/>
              <a:gd name="connsiteX258" fmla="*/ 163729 w 4627560"/>
              <a:gd name="connsiteY258" fmla="*/ 535996 h 1990725"/>
              <a:gd name="connsiteX259" fmla="*/ 191513 w 4627560"/>
              <a:gd name="connsiteY259" fmla="*/ 535996 h 1990725"/>
              <a:gd name="connsiteX260" fmla="*/ 221613 w 4627560"/>
              <a:gd name="connsiteY260" fmla="*/ 610087 h 1990725"/>
              <a:gd name="connsiteX261" fmla="*/ 228559 w 4627560"/>
              <a:gd name="connsiteY261" fmla="*/ 630926 h 1990725"/>
              <a:gd name="connsiteX262" fmla="*/ 235505 w 4627560"/>
              <a:gd name="connsiteY262" fmla="*/ 610087 h 1990725"/>
              <a:gd name="connsiteX263" fmla="*/ 265605 w 4627560"/>
              <a:gd name="connsiteY263" fmla="*/ 535996 h 1990725"/>
              <a:gd name="connsiteX264" fmla="*/ 295705 w 4627560"/>
              <a:gd name="connsiteY264" fmla="*/ 535996 h 1990725"/>
              <a:gd name="connsiteX265" fmla="*/ 307282 w 4627560"/>
              <a:gd name="connsiteY265" fmla="*/ 684178 h 1990725"/>
              <a:gd name="connsiteX266" fmla="*/ 279496 w 4627560"/>
              <a:gd name="connsiteY266" fmla="*/ 684178 h 1990725"/>
              <a:gd name="connsiteX267" fmla="*/ 272550 w 4627560"/>
              <a:gd name="connsiteY267" fmla="*/ 600826 h 1990725"/>
              <a:gd name="connsiteX268" fmla="*/ 272550 w 4627560"/>
              <a:gd name="connsiteY268" fmla="*/ 577673 h 1990725"/>
              <a:gd name="connsiteX269" fmla="*/ 265605 w 4627560"/>
              <a:gd name="connsiteY269" fmla="*/ 600826 h 1990725"/>
              <a:gd name="connsiteX270" fmla="*/ 242450 w 4627560"/>
              <a:gd name="connsiteY270" fmla="*/ 658710 h 1990725"/>
              <a:gd name="connsiteX271" fmla="*/ 219298 w 4627560"/>
              <a:gd name="connsiteY271" fmla="*/ 658710 h 1990725"/>
              <a:gd name="connsiteX272" fmla="*/ 196143 w 4627560"/>
              <a:gd name="connsiteY272" fmla="*/ 600826 h 1990725"/>
              <a:gd name="connsiteX273" fmla="*/ 186882 w 4627560"/>
              <a:gd name="connsiteY273" fmla="*/ 577673 h 1990725"/>
              <a:gd name="connsiteX274" fmla="*/ 186882 w 4627560"/>
              <a:gd name="connsiteY274" fmla="*/ 600826 h 1990725"/>
              <a:gd name="connsiteX275" fmla="*/ 179937 w 4627560"/>
              <a:gd name="connsiteY275" fmla="*/ 684178 h 1990725"/>
              <a:gd name="connsiteX276" fmla="*/ 152152 w 4627560"/>
              <a:gd name="connsiteY276" fmla="*/ 684178 h 1990725"/>
              <a:gd name="connsiteX277" fmla="*/ 163729 w 4627560"/>
              <a:gd name="connsiteY277" fmla="*/ 535996 h 1990725"/>
              <a:gd name="connsiteX278" fmla="*/ 3727060 w 4627560"/>
              <a:gd name="connsiteY278" fmla="*/ 397075 h 1990725"/>
              <a:gd name="connsiteX279" fmla="*/ 3696961 w 4627560"/>
              <a:gd name="connsiteY279" fmla="*/ 410966 h 1990725"/>
              <a:gd name="connsiteX280" fmla="*/ 3710853 w 4627560"/>
              <a:gd name="connsiteY280" fmla="*/ 422543 h 1990725"/>
              <a:gd name="connsiteX281" fmla="*/ 3731692 w 4627560"/>
              <a:gd name="connsiteY281" fmla="*/ 399391 h 1990725"/>
              <a:gd name="connsiteX282" fmla="*/ 3731692 w 4627560"/>
              <a:gd name="connsiteY282" fmla="*/ 397075 h 1990725"/>
              <a:gd name="connsiteX283" fmla="*/ 3727060 w 4627560"/>
              <a:gd name="connsiteY283" fmla="*/ 397075 h 1990725"/>
              <a:gd name="connsiteX284" fmla="*/ 485567 w 4627560"/>
              <a:gd name="connsiteY284" fmla="*/ 397075 h 1990725"/>
              <a:gd name="connsiteX285" fmla="*/ 455467 w 4627560"/>
              <a:gd name="connsiteY285" fmla="*/ 410966 h 1990725"/>
              <a:gd name="connsiteX286" fmla="*/ 469360 w 4627560"/>
              <a:gd name="connsiteY286" fmla="*/ 422543 h 1990725"/>
              <a:gd name="connsiteX287" fmla="*/ 490199 w 4627560"/>
              <a:gd name="connsiteY287" fmla="*/ 399391 h 1990725"/>
              <a:gd name="connsiteX288" fmla="*/ 490199 w 4627560"/>
              <a:gd name="connsiteY288" fmla="*/ 397075 h 1990725"/>
              <a:gd name="connsiteX289" fmla="*/ 485567 w 4627560"/>
              <a:gd name="connsiteY289" fmla="*/ 397075 h 1990725"/>
              <a:gd name="connsiteX290" fmla="*/ 3558040 w 4627560"/>
              <a:gd name="connsiteY290" fmla="*/ 355399 h 1990725"/>
              <a:gd name="connsiteX291" fmla="*/ 3532570 w 4627560"/>
              <a:gd name="connsiteY291" fmla="*/ 387813 h 1990725"/>
              <a:gd name="connsiteX292" fmla="*/ 3558040 w 4627560"/>
              <a:gd name="connsiteY292" fmla="*/ 420228 h 1990725"/>
              <a:gd name="connsiteX293" fmla="*/ 3583509 w 4627560"/>
              <a:gd name="connsiteY293" fmla="*/ 387813 h 1990725"/>
              <a:gd name="connsiteX294" fmla="*/ 3558040 w 4627560"/>
              <a:gd name="connsiteY294" fmla="*/ 355399 h 1990725"/>
              <a:gd name="connsiteX295" fmla="*/ 2909739 w 4627560"/>
              <a:gd name="connsiteY295" fmla="*/ 355399 h 1990725"/>
              <a:gd name="connsiteX296" fmla="*/ 2879639 w 4627560"/>
              <a:gd name="connsiteY296" fmla="*/ 387814 h 1990725"/>
              <a:gd name="connsiteX297" fmla="*/ 2909739 w 4627560"/>
              <a:gd name="connsiteY297" fmla="*/ 420228 h 1990725"/>
              <a:gd name="connsiteX298" fmla="*/ 2939839 w 4627560"/>
              <a:gd name="connsiteY298" fmla="*/ 387814 h 1990725"/>
              <a:gd name="connsiteX299" fmla="*/ 2909739 w 4627560"/>
              <a:gd name="connsiteY299" fmla="*/ 355399 h 1990725"/>
              <a:gd name="connsiteX300" fmla="*/ 3294090 w 4627560"/>
              <a:gd name="connsiteY300" fmla="*/ 353083 h 1990725"/>
              <a:gd name="connsiteX301" fmla="*/ 3273251 w 4627560"/>
              <a:gd name="connsiteY301" fmla="*/ 371606 h 1990725"/>
              <a:gd name="connsiteX302" fmla="*/ 3310297 w 4627560"/>
              <a:gd name="connsiteY302" fmla="*/ 371606 h 1990725"/>
              <a:gd name="connsiteX303" fmla="*/ 3294090 w 4627560"/>
              <a:gd name="connsiteY303" fmla="*/ 353083 h 1990725"/>
              <a:gd name="connsiteX304" fmla="*/ 1937291 w 4627560"/>
              <a:gd name="connsiteY304" fmla="*/ 353083 h 1990725"/>
              <a:gd name="connsiteX305" fmla="*/ 1916452 w 4627560"/>
              <a:gd name="connsiteY305" fmla="*/ 371606 h 1990725"/>
              <a:gd name="connsiteX306" fmla="*/ 1953498 w 4627560"/>
              <a:gd name="connsiteY306" fmla="*/ 371606 h 1990725"/>
              <a:gd name="connsiteX307" fmla="*/ 1937291 w 4627560"/>
              <a:gd name="connsiteY307" fmla="*/ 353083 h 1990725"/>
              <a:gd name="connsiteX308" fmla="*/ 2266071 w 4627560"/>
              <a:gd name="connsiteY308" fmla="*/ 322985 h 1990725"/>
              <a:gd name="connsiteX309" fmla="*/ 2310062 w 4627560"/>
              <a:gd name="connsiteY309" fmla="*/ 322985 h 1990725"/>
              <a:gd name="connsiteX310" fmla="*/ 2310062 w 4627560"/>
              <a:gd name="connsiteY310" fmla="*/ 452644 h 1990725"/>
              <a:gd name="connsiteX311" fmla="*/ 2266071 w 4627560"/>
              <a:gd name="connsiteY311" fmla="*/ 452644 h 1990725"/>
              <a:gd name="connsiteX312" fmla="*/ 2266071 w 4627560"/>
              <a:gd name="connsiteY312" fmla="*/ 322985 h 1990725"/>
              <a:gd name="connsiteX313" fmla="*/ 1647875 w 4627560"/>
              <a:gd name="connsiteY313" fmla="*/ 322985 h 1990725"/>
              <a:gd name="connsiteX314" fmla="*/ 1691866 w 4627560"/>
              <a:gd name="connsiteY314" fmla="*/ 322985 h 1990725"/>
              <a:gd name="connsiteX315" fmla="*/ 1691866 w 4627560"/>
              <a:gd name="connsiteY315" fmla="*/ 452644 h 1990725"/>
              <a:gd name="connsiteX316" fmla="*/ 1647875 w 4627560"/>
              <a:gd name="connsiteY316" fmla="*/ 452644 h 1990725"/>
              <a:gd name="connsiteX317" fmla="*/ 1647875 w 4627560"/>
              <a:gd name="connsiteY317" fmla="*/ 322985 h 1990725"/>
              <a:gd name="connsiteX318" fmla="*/ 3379758 w 4627560"/>
              <a:gd name="connsiteY318" fmla="*/ 322984 h 1990725"/>
              <a:gd name="connsiteX319" fmla="*/ 3382074 w 4627560"/>
              <a:gd name="connsiteY319" fmla="*/ 322984 h 1990725"/>
              <a:gd name="connsiteX320" fmla="*/ 3423749 w 4627560"/>
              <a:gd name="connsiteY320" fmla="*/ 322984 h 1990725"/>
              <a:gd name="connsiteX321" fmla="*/ 3423749 w 4627560"/>
              <a:gd name="connsiteY321" fmla="*/ 346139 h 1990725"/>
              <a:gd name="connsiteX322" fmla="*/ 3423749 w 4627560"/>
              <a:gd name="connsiteY322" fmla="*/ 355400 h 1990725"/>
              <a:gd name="connsiteX323" fmla="*/ 3465426 w 4627560"/>
              <a:gd name="connsiteY323" fmla="*/ 322984 h 1990725"/>
              <a:gd name="connsiteX324" fmla="*/ 3470058 w 4627560"/>
              <a:gd name="connsiteY324" fmla="*/ 322984 h 1990725"/>
              <a:gd name="connsiteX325" fmla="*/ 3470058 w 4627560"/>
              <a:gd name="connsiteY325" fmla="*/ 366976 h 1990725"/>
              <a:gd name="connsiteX326" fmla="*/ 3460795 w 4627560"/>
              <a:gd name="connsiteY326" fmla="*/ 366976 h 1990725"/>
              <a:gd name="connsiteX327" fmla="*/ 3426065 w 4627560"/>
              <a:gd name="connsiteY327" fmla="*/ 390130 h 1990725"/>
              <a:gd name="connsiteX328" fmla="*/ 3423749 w 4627560"/>
              <a:gd name="connsiteY328" fmla="*/ 408653 h 1990725"/>
              <a:gd name="connsiteX329" fmla="*/ 3423749 w 4627560"/>
              <a:gd name="connsiteY329" fmla="*/ 452644 h 1990725"/>
              <a:gd name="connsiteX330" fmla="*/ 3379758 w 4627560"/>
              <a:gd name="connsiteY330" fmla="*/ 452644 h 1990725"/>
              <a:gd name="connsiteX331" fmla="*/ 3379758 w 4627560"/>
              <a:gd name="connsiteY331" fmla="*/ 322984 h 1990725"/>
              <a:gd name="connsiteX332" fmla="*/ 2025275 w 4627560"/>
              <a:gd name="connsiteY332" fmla="*/ 322984 h 1990725"/>
              <a:gd name="connsiteX333" fmla="*/ 2027591 w 4627560"/>
              <a:gd name="connsiteY333" fmla="*/ 322984 h 1990725"/>
              <a:gd name="connsiteX334" fmla="*/ 2069266 w 4627560"/>
              <a:gd name="connsiteY334" fmla="*/ 322984 h 1990725"/>
              <a:gd name="connsiteX335" fmla="*/ 2069266 w 4627560"/>
              <a:gd name="connsiteY335" fmla="*/ 346139 h 1990725"/>
              <a:gd name="connsiteX336" fmla="*/ 2069266 w 4627560"/>
              <a:gd name="connsiteY336" fmla="*/ 355400 h 1990725"/>
              <a:gd name="connsiteX337" fmla="*/ 2110943 w 4627560"/>
              <a:gd name="connsiteY337" fmla="*/ 322984 h 1990725"/>
              <a:gd name="connsiteX338" fmla="*/ 2115573 w 4627560"/>
              <a:gd name="connsiteY338" fmla="*/ 322984 h 1990725"/>
              <a:gd name="connsiteX339" fmla="*/ 2115573 w 4627560"/>
              <a:gd name="connsiteY339" fmla="*/ 366976 h 1990725"/>
              <a:gd name="connsiteX340" fmla="*/ 2106312 w 4627560"/>
              <a:gd name="connsiteY340" fmla="*/ 366976 h 1990725"/>
              <a:gd name="connsiteX341" fmla="*/ 2071582 w 4627560"/>
              <a:gd name="connsiteY341" fmla="*/ 390130 h 1990725"/>
              <a:gd name="connsiteX342" fmla="*/ 2069266 w 4627560"/>
              <a:gd name="connsiteY342" fmla="*/ 408653 h 1990725"/>
              <a:gd name="connsiteX343" fmla="*/ 2069266 w 4627560"/>
              <a:gd name="connsiteY343" fmla="*/ 452644 h 1990725"/>
              <a:gd name="connsiteX344" fmla="*/ 2025275 w 4627560"/>
              <a:gd name="connsiteY344" fmla="*/ 452644 h 1990725"/>
              <a:gd name="connsiteX345" fmla="*/ 2025275 w 4627560"/>
              <a:gd name="connsiteY345" fmla="*/ 322984 h 1990725"/>
              <a:gd name="connsiteX346" fmla="*/ 1712702 w 4627560"/>
              <a:gd name="connsiteY346" fmla="*/ 322984 h 1990725"/>
              <a:gd name="connsiteX347" fmla="*/ 1759009 w 4627560"/>
              <a:gd name="connsiteY347" fmla="*/ 322984 h 1990725"/>
              <a:gd name="connsiteX348" fmla="*/ 1779848 w 4627560"/>
              <a:gd name="connsiteY348" fmla="*/ 392446 h 1990725"/>
              <a:gd name="connsiteX349" fmla="*/ 1784478 w 4627560"/>
              <a:gd name="connsiteY349" fmla="*/ 415598 h 1990725"/>
              <a:gd name="connsiteX350" fmla="*/ 1789109 w 4627560"/>
              <a:gd name="connsiteY350" fmla="*/ 392446 h 1990725"/>
              <a:gd name="connsiteX351" fmla="*/ 1809948 w 4627560"/>
              <a:gd name="connsiteY351" fmla="*/ 322984 h 1990725"/>
              <a:gd name="connsiteX352" fmla="*/ 1856255 w 4627560"/>
              <a:gd name="connsiteY352" fmla="*/ 322984 h 1990725"/>
              <a:gd name="connsiteX353" fmla="*/ 1812262 w 4627560"/>
              <a:gd name="connsiteY353" fmla="*/ 454960 h 1990725"/>
              <a:gd name="connsiteX354" fmla="*/ 1759009 w 4627560"/>
              <a:gd name="connsiteY354" fmla="*/ 454960 h 1990725"/>
              <a:gd name="connsiteX355" fmla="*/ 1712702 w 4627560"/>
              <a:gd name="connsiteY355" fmla="*/ 322984 h 1990725"/>
              <a:gd name="connsiteX356" fmla="*/ 304969 w 4627560"/>
              <a:gd name="connsiteY356" fmla="*/ 322984 h 1990725"/>
              <a:gd name="connsiteX357" fmla="*/ 307285 w 4627560"/>
              <a:gd name="connsiteY357" fmla="*/ 322984 h 1990725"/>
              <a:gd name="connsiteX358" fmla="*/ 348960 w 4627560"/>
              <a:gd name="connsiteY358" fmla="*/ 322984 h 1990725"/>
              <a:gd name="connsiteX359" fmla="*/ 348960 w 4627560"/>
              <a:gd name="connsiteY359" fmla="*/ 346139 h 1990725"/>
              <a:gd name="connsiteX360" fmla="*/ 348960 w 4627560"/>
              <a:gd name="connsiteY360" fmla="*/ 355400 h 1990725"/>
              <a:gd name="connsiteX361" fmla="*/ 390637 w 4627560"/>
              <a:gd name="connsiteY361" fmla="*/ 322984 h 1990725"/>
              <a:gd name="connsiteX362" fmla="*/ 395267 w 4627560"/>
              <a:gd name="connsiteY362" fmla="*/ 322984 h 1990725"/>
              <a:gd name="connsiteX363" fmla="*/ 395267 w 4627560"/>
              <a:gd name="connsiteY363" fmla="*/ 366976 h 1990725"/>
              <a:gd name="connsiteX364" fmla="*/ 386005 w 4627560"/>
              <a:gd name="connsiteY364" fmla="*/ 366976 h 1990725"/>
              <a:gd name="connsiteX365" fmla="*/ 351276 w 4627560"/>
              <a:gd name="connsiteY365" fmla="*/ 390130 h 1990725"/>
              <a:gd name="connsiteX366" fmla="*/ 348960 w 4627560"/>
              <a:gd name="connsiteY366" fmla="*/ 408653 h 1990725"/>
              <a:gd name="connsiteX367" fmla="*/ 348960 w 4627560"/>
              <a:gd name="connsiteY367" fmla="*/ 452644 h 1990725"/>
              <a:gd name="connsiteX368" fmla="*/ 304969 w 4627560"/>
              <a:gd name="connsiteY368" fmla="*/ 452644 h 1990725"/>
              <a:gd name="connsiteX369" fmla="*/ 304969 w 4627560"/>
              <a:gd name="connsiteY369" fmla="*/ 322984 h 1990725"/>
              <a:gd name="connsiteX370" fmla="*/ 3893766 w 4627560"/>
              <a:gd name="connsiteY370" fmla="*/ 320668 h 1990725"/>
              <a:gd name="connsiteX371" fmla="*/ 3930813 w 4627560"/>
              <a:gd name="connsiteY371" fmla="*/ 343823 h 1990725"/>
              <a:gd name="connsiteX372" fmla="*/ 3972489 w 4627560"/>
              <a:gd name="connsiteY372" fmla="*/ 320668 h 1990725"/>
              <a:gd name="connsiteX373" fmla="*/ 4014166 w 4627560"/>
              <a:gd name="connsiteY373" fmla="*/ 369291 h 1990725"/>
              <a:gd name="connsiteX374" fmla="*/ 4014166 w 4627560"/>
              <a:gd name="connsiteY374" fmla="*/ 452644 h 1990725"/>
              <a:gd name="connsiteX375" fmla="*/ 3970173 w 4627560"/>
              <a:gd name="connsiteY375" fmla="*/ 452644 h 1990725"/>
              <a:gd name="connsiteX376" fmla="*/ 3970173 w 4627560"/>
              <a:gd name="connsiteY376" fmla="*/ 373921 h 1990725"/>
              <a:gd name="connsiteX377" fmla="*/ 3960912 w 4627560"/>
              <a:gd name="connsiteY377" fmla="*/ 357714 h 1990725"/>
              <a:gd name="connsiteX378" fmla="*/ 3937759 w 4627560"/>
              <a:gd name="connsiteY378" fmla="*/ 383182 h 1990725"/>
              <a:gd name="connsiteX379" fmla="*/ 3937759 w 4627560"/>
              <a:gd name="connsiteY379" fmla="*/ 399391 h 1990725"/>
              <a:gd name="connsiteX380" fmla="*/ 3937759 w 4627560"/>
              <a:gd name="connsiteY380" fmla="*/ 452644 h 1990725"/>
              <a:gd name="connsiteX381" fmla="*/ 3893766 w 4627560"/>
              <a:gd name="connsiteY381" fmla="*/ 452644 h 1990725"/>
              <a:gd name="connsiteX382" fmla="*/ 3893766 w 4627560"/>
              <a:gd name="connsiteY382" fmla="*/ 373921 h 1990725"/>
              <a:gd name="connsiteX383" fmla="*/ 3884505 w 4627560"/>
              <a:gd name="connsiteY383" fmla="*/ 357714 h 1990725"/>
              <a:gd name="connsiteX384" fmla="*/ 3861352 w 4627560"/>
              <a:gd name="connsiteY384" fmla="*/ 380868 h 1990725"/>
              <a:gd name="connsiteX385" fmla="*/ 3859036 w 4627560"/>
              <a:gd name="connsiteY385" fmla="*/ 397075 h 1990725"/>
              <a:gd name="connsiteX386" fmla="*/ 3859036 w 4627560"/>
              <a:gd name="connsiteY386" fmla="*/ 452644 h 1990725"/>
              <a:gd name="connsiteX387" fmla="*/ 3815045 w 4627560"/>
              <a:gd name="connsiteY387" fmla="*/ 452644 h 1990725"/>
              <a:gd name="connsiteX388" fmla="*/ 3815045 w 4627560"/>
              <a:gd name="connsiteY388" fmla="*/ 322984 h 1990725"/>
              <a:gd name="connsiteX389" fmla="*/ 3854406 w 4627560"/>
              <a:gd name="connsiteY389" fmla="*/ 322984 h 1990725"/>
              <a:gd name="connsiteX390" fmla="*/ 3854406 w 4627560"/>
              <a:gd name="connsiteY390" fmla="*/ 334561 h 1990725"/>
              <a:gd name="connsiteX391" fmla="*/ 3854406 w 4627560"/>
              <a:gd name="connsiteY391" fmla="*/ 343823 h 1990725"/>
              <a:gd name="connsiteX392" fmla="*/ 3893766 w 4627560"/>
              <a:gd name="connsiteY392" fmla="*/ 320668 h 1990725"/>
              <a:gd name="connsiteX393" fmla="*/ 3717799 w 4627560"/>
              <a:gd name="connsiteY393" fmla="*/ 320668 h 1990725"/>
              <a:gd name="connsiteX394" fmla="*/ 3777999 w 4627560"/>
              <a:gd name="connsiteY394" fmla="*/ 373921 h 1990725"/>
              <a:gd name="connsiteX395" fmla="*/ 3777999 w 4627560"/>
              <a:gd name="connsiteY395" fmla="*/ 452643 h 1990725"/>
              <a:gd name="connsiteX396" fmla="*/ 3738638 w 4627560"/>
              <a:gd name="connsiteY396" fmla="*/ 452643 h 1990725"/>
              <a:gd name="connsiteX397" fmla="*/ 3738638 w 4627560"/>
              <a:gd name="connsiteY397" fmla="*/ 445697 h 1990725"/>
              <a:gd name="connsiteX398" fmla="*/ 3738638 w 4627560"/>
              <a:gd name="connsiteY398" fmla="*/ 436436 h 1990725"/>
              <a:gd name="connsiteX399" fmla="*/ 3701592 w 4627560"/>
              <a:gd name="connsiteY399" fmla="*/ 454959 h 1990725"/>
              <a:gd name="connsiteX400" fmla="*/ 3657601 w 4627560"/>
              <a:gd name="connsiteY400" fmla="*/ 413282 h 1990725"/>
              <a:gd name="connsiteX401" fmla="*/ 3731692 w 4627560"/>
              <a:gd name="connsiteY401" fmla="*/ 371607 h 1990725"/>
              <a:gd name="connsiteX402" fmla="*/ 3713169 w 4627560"/>
              <a:gd name="connsiteY402" fmla="*/ 355398 h 1990725"/>
              <a:gd name="connsiteX403" fmla="*/ 3678438 w 4627560"/>
              <a:gd name="connsiteY403" fmla="*/ 366975 h 1990725"/>
              <a:gd name="connsiteX404" fmla="*/ 3662231 w 4627560"/>
              <a:gd name="connsiteY404" fmla="*/ 336875 h 1990725"/>
              <a:gd name="connsiteX405" fmla="*/ 3717799 w 4627560"/>
              <a:gd name="connsiteY405" fmla="*/ 320668 h 1990725"/>
              <a:gd name="connsiteX406" fmla="*/ 2187348 w 4627560"/>
              <a:gd name="connsiteY406" fmla="*/ 320668 h 1990725"/>
              <a:gd name="connsiteX407" fmla="*/ 2233655 w 4627560"/>
              <a:gd name="connsiteY407" fmla="*/ 334561 h 1990725"/>
              <a:gd name="connsiteX408" fmla="*/ 2219764 w 4627560"/>
              <a:gd name="connsiteY408" fmla="*/ 366975 h 1990725"/>
              <a:gd name="connsiteX409" fmla="*/ 2189664 w 4627560"/>
              <a:gd name="connsiteY409" fmla="*/ 355398 h 1990725"/>
              <a:gd name="connsiteX410" fmla="*/ 2175771 w 4627560"/>
              <a:gd name="connsiteY410" fmla="*/ 362345 h 1990725"/>
              <a:gd name="connsiteX411" fmla="*/ 2238287 w 4627560"/>
              <a:gd name="connsiteY411" fmla="*/ 415598 h 1990725"/>
              <a:gd name="connsiteX412" fmla="*/ 2185033 w 4627560"/>
              <a:gd name="connsiteY412" fmla="*/ 457275 h 1990725"/>
              <a:gd name="connsiteX413" fmla="*/ 2131780 w 4627560"/>
              <a:gd name="connsiteY413" fmla="*/ 438750 h 1990725"/>
              <a:gd name="connsiteX414" fmla="*/ 2150303 w 4627560"/>
              <a:gd name="connsiteY414" fmla="*/ 408652 h 1990725"/>
              <a:gd name="connsiteX415" fmla="*/ 2182718 w 4627560"/>
              <a:gd name="connsiteY415" fmla="*/ 422543 h 1990725"/>
              <a:gd name="connsiteX416" fmla="*/ 2196610 w 4627560"/>
              <a:gd name="connsiteY416" fmla="*/ 415598 h 1990725"/>
              <a:gd name="connsiteX417" fmla="*/ 2134096 w 4627560"/>
              <a:gd name="connsiteY417" fmla="*/ 360030 h 1990725"/>
              <a:gd name="connsiteX418" fmla="*/ 2187348 w 4627560"/>
              <a:gd name="connsiteY418" fmla="*/ 320668 h 1990725"/>
              <a:gd name="connsiteX419" fmla="*/ 1564521 w 4627560"/>
              <a:gd name="connsiteY419" fmla="*/ 320668 h 1990725"/>
              <a:gd name="connsiteX420" fmla="*/ 1610828 w 4627560"/>
              <a:gd name="connsiteY420" fmla="*/ 369291 h 1990725"/>
              <a:gd name="connsiteX421" fmla="*/ 1610828 w 4627560"/>
              <a:gd name="connsiteY421" fmla="*/ 452644 h 1990725"/>
              <a:gd name="connsiteX422" fmla="*/ 1569152 w 4627560"/>
              <a:gd name="connsiteY422" fmla="*/ 452644 h 1990725"/>
              <a:gd name="connsiteX423" fmla="*/ 1569152 w 4627560"/>
              <a:gd name="connsiteY423" fmla="*/ 376237 h 1990725"/>
              <a:gd name="connsiteX424" fmla="*/ 1555260 w 4627560"/>
              <a:gd name="connsiteY424" fmla="*/ 360030 h 1990725"/>
              <a:gd name="connsiteX425" fmla="*/ 1529791 w 4627560"/>
              <a:gd name="connsiteY425" fmla="*/ 378553 h 1990725"/>
              <a:gd name="connsiteX426" fmla="*/ 1527475 w 4627560"/>
              <a:gd name="connsiteY426" fmla="*/ 394760 h 1990725"/>
              <a:gd name="connsiteX427" fmla="*/ 1527475 w 4627560"/>
              <a:gd name="connsiteY427" fmla="*/ 452644 h 1990725"/>
              <a:gd name="connsiteX428" fmla="*/ 1483484 w 4627560"/>
              <a:gd name="connsiteY428" fmla="*/ 452644 h 1990725"/>
              <a:gd name="connsiteX429" fmla="*/ 1483484 w 4627560"/>
              <a:gd name="connsiteY429" fmla="*/ 322984 h 1990725"/>
              <a:gd name="connsiteX430" fmla="*/ 1522846 w 4627560"/>
              <a:gd name="connsiteY430" fmla="*/ 322984 h 1990725"/>
              <a:gd name="connsiteX431" fmla="*/ 1522846 w 4627560"/>
              <a:gd name="connsiteY431" fmla="*/ 334561 h 1990725"/>
              <a:gd name="connsiteX432" fmla="*/ 1522846 w 4627560"/>
              <a:gd name="connsiteY432" fmla="*/ 343823 h 1990725"/>
              <a:gd name="connsiteX433" fmla="*/ 1564521 w 4627560"/>
              <a:gd name="connsiteY433" fmla="*/ 320668 h 1990725"/>
              <a:gd name="connsiteX434" fmla="*/ 1145442 w 4627560"/>
              <a:gd name="connsiteY434" fmla="*/ 320668 h 1990725"/>
              <a:gd name="connsiteX435" fmla="*/ 1191749 w 4627560"/>
              <a:gd name="connsiteY435" fmla="*/ 334561 h 1990725"/>
              <a:gd name="connsiteX436" fmla="*/ 1175542 w 4627560"/>
              <a:gd name="connsiteY436" fmla="*/ 366975 h 1990725"/>
              <a:gd name="connsiteX437" fmla="*/ 1145442 w 4627560"/>
              <a:gd name="connsiteY437" fmla="*/ 355398 h 1990725"/>
              <a:gd name="connsiteX438" fmla="*/ 1131549 w 4627560"/>
              <a:gd name="connsiteY438" fmla="*/ 362345 h 1990725"/>
              <a:gd name="connsiteX439" fmla="*/ 1194065 w 4627560"/>
              <a:gd name="connsiteY439" fmla="*/ 415598 h 1990725"/>
              <a:gd name="connsiteX440" fmla="*/ 1140811 w 4627560"/>
              <a:gd name="connsiteY440" fmla="*/ 457275 h 1990725"/>
              <a:gd name="connsiteX441" fmla="*/ 1087558 w 4627560"/>
              <a:gd name="connsiteY441" fmla="*/ 438750 h 1990725"/>
              <a:gd name="connsiteX442" fmla="*/ 1108397 w 4627560"/>
              <a:gd name="connsiteY442" fmla="*/ 408652 h 1990725"/>
              <a:gd name="connsiteX443" fmla="*/ 1140811 w 4627560"/>
              <a:gd name="connsiteY443" fmla="*/ 422543 h 1990725"/>
              <a:gd name="connsiteX444" fmla="*/ 1154703 w 4627560"/>
              <a:gd name="connsiteY444" fmla="*/ 415598 h 1990725"/>
              <a:gd name="connsiteX445" fmla="*/ 1092190 w 4627560"/>
              <a:gd name="connsiteY445" fmla="*/ 360030 h 1990725"/>
              <a:gd name="connsiteX446" fmla="*/ 1145442 w 4627560"/>
              <a:gd name="connsiteY446" fmla="*/ 320668 h 1990725"/>
              <a:gd name="connsiteX447" fmla="*/ 1018099 w 4627560"/>
              <a:gd name="connsiteY447" fmla="*/ 320668 h 1990725"/>
              <a:gd name="connsiteX448" fmla="*/ 1062090 w 4627560"/>
              <a:gd name="connsiteY448" fmla="*/ 320668 h 1990725"/>
              <a:gd name="connsiteX449" fmla="*/ 1062090 w 4627560"/>
              <a:gd name="connsiteY449" fmla="*/ 452643 h 1990725"/>
              <a:gd name="connsiteX450" fmla="*/ 1020415 w 4627560"/>
              <a:gd name="connsiteY450" fmla="*/ 452643 h 1990725"/>
              <a:gd name="connsiteX451" fmla="*/ 1020415 w 4627560"/>
              <a:gd name="connsiteY451" fmla="*/ 441066 h 1990725"/>
              <a:gd name="connsiteX452" fmla="*/ 1020415 w 4627560"/>
              <a:gd name="connsiteY452" fmla="*/ 431805 h 1990725"/>
              <a:gd name="connsiteX453" fmla="*/ 978738 w 4627560"/>
              <a:gd name="connsiteY453" fmla="*/ 454959 h 1990725"/>
              <a:gd name="connsiteX454" fmla="*/ 932431 w 4627560"/>
              <a:gd name="connsiteY454" fmla="*/ 406336 h 1990725"/>
              <a:gd name="connsiteX455" fmla="*/ 932431 w 4627560"/>
              <a:gd name="connsiteY455" fmla="*/ 322984 h 1990725"/>
              <a:gd name="connsiteX456" fmla="*/ 976422 w 4627560"/>
              <a:gd name="connsiteY456" fmla="*/ 322984 h 1990725"/>
              <a:gd name="connsiteX457" fmla="*/ 976422 w 4627560"/>
              <a:gd name="connsiteY457" fmla="*/ 399391 h 1990725"/>
              <a:gd name="connsiteX458" fmla="*/ 990315 w 4627560"/>
              <a:gd name="connsiteY458" fmla="*/ 415598 h 1990725"/>
              <a:gd name="connsiteX459" fmla="*/ 1018099 w 4627560"/>
              <a:gd name="connsiteY459" fmla="*/ 378552 h 1990725"/>
              <a:gd name="connsiteX460" fmla="*/ 1018099 w 4627560"/>
              <a:gd name="connsiteY460" fmla="*/ 320668 h 1990725"/>
              <a:gd name="connsiteX461" fmla="*/ 774986 w 4627560"/>
              <a:gd name="connsiteY461" fmla="*/ 320668 h 1990725"/>
              <a:gd name="connsiteX462" fmla="*/ 812032 w 4627560"/>
              <a:gd name="connsiteY462" fmla="*/ 343823 h 1990725"/>
              <a:gd name="connsiteX463" fmla="*/ 853708 w 4627560"/>
              <a:gd name="connsiteY463" fmla="*/ 320668 h 1990725"/>
              <a:gd name="connsiteX464" fmla="*/ 895385 w 4627560"/>
              <a:gd name="connsiteY464" fmla="*/ 369291 h 1990725"/>
              <a:gd name="connsiteX465" fmla="*/ 895385 w 4627560"/>
              <a:gd name="connsiteY465" fmla="*/ 452644 h 1990725"/>
              <a:gd name="connsiteX466" fmla="*/ 851393 w 4627560"/>
              <a:gd name="connsiteY466" fmla="*/ 452644 h 1990725"/>
              <a:gd name="connsiteX467" fmla="*/ 851393 w 4627560"/>
              <a:gd name="connsiteY467" fmla="*/ 373921 h 1990725"/>
              <a:gd name="connsiteX468" fmla="*/ 842131 w 4627560"/>
              <a:gd name="connsiteY468" fmla="*/ 357714 h 1990725"/>
              <a:gd name="connsiteX469" fmla="*/ 818979 w 4627560"/>
              <a:gd name="connsiteY469" fmla="*/ 383182 h 1990725"/>
              <a:gd name="connsiteX470" fmla="*/ 818979 w 4627560"/>
              <a:gd name="connsiteY470" fmla="*/ 399391 h 1990725"/>
              <a:gd name="connsiteX471" fmla="*/ 818979 w 4627560"/>
              <a:gd name="connsiteY471" fmla="*/ 452644 h 1990725"/>
              <a:gd name="connsiteX472" fmla="*/ 774986 w 4627560"/>
              <a:gd name="connsiteY472" fmla="*/ 452644 h 1990725"/>
              <a:gd name="connsiteX473" fmla="*/ 774986 w 4627560"/>
              <a:gd name="connsiteY473" fmla="*/ 373921 h 1990725"/>
              <a:gd name="connsiteX474" fmla="*/ 765725 w 4627560"/>
              <a:gd name="connsiteY474" fmla="*/ 357714 h 1990725"/>
              <a:gd name="connsiteX475" fmla="*/ 742572 w 4627560"/>
              <a:gd name="connsiteY475" fmla="*/ 380868 h 1990725"/>
              <a:gd name="connsiteX476" fmla="*/ 740256 w 4627560"/>
              <a:gd name="connsiteY476" fmla="*/ 397075 h 1990725"/>
              <a:gd name="connsiteX477" fmla="*/ 740256 w 4627560"/>
              <a:gd name="connsiteY477" fmla="*/ 452644 h 1990725"/>
              <a:gd name="connsiteX478" fmla="*/ 696265 w 4627560"/>
              <a:gd name="connsiteY478" fmla="*/ 452644 h 1990725"/>
              <a:gd name="connsiteX479" fmla="*/ 696265 w 4627560"/>
              <a:gd name="connsiteY479" fmla="*/ 322984 h 1990725"/>
              <a:gd name="connsiteX480" fmla="*/ 735627 w 4627560"/>
              <a:gd name="connsiteY480" fmla="*/ 322984 h 1990725"/>
              <a:gd name="connsiteX481" fmla="*/ 735627 w 4627560"/>
              <a:gd name="connsiteY481" fmla="*/ 334561 h 1990725"/>
              <a:gd name="connsiteX482" fmla="*/ 735627 w 4627560"/>
              <a:gd name="connsiteY482" fmla="*/ 343823 h 1990725"/>
              <a:gd name="connsiteX483" fmla="*/ 774986 w 4627560"/>
              <a:gd name="connsiteY483" fmla="*/ 320668 h 1990725"/>
              <a:gd name="connsiteX484" fmla="*/ 615226 w 4627560"/>
              <a:gd name="connsiteY484" fmla="*/ 320668 h 1990725"/>
              <a:gd name="connsiteX485" fmla="*/ 661534 w 4627560"/>
              <a:gd name="connsiteY485" fmla="*/ 334561 h 1990725"/>
              <a:gd name="connsiteX486" fmla="*/ 647642 w 4627560"/>
              <a:gd name="connsiteY486" fmla="*/ 366975 h 1990725"/>
              <a:gd name="connsiteX487" fmla="*/ 617542 w 4627560"/>
              <a:gd name="connsiteY487" fmla="*/ 355398 h 1990725"/>
              <a:gd name="connsiteX488" fmla="*/ 603649 w 4627560"/>
              <a:gd name="connsiteY488" fmla="*/ 362345 h 1990725"/>
              <a:gd name="connsiteX489" fmla="*/ 666165 w 4627560"/>
              <a:gd name="connsiteY489" fmla="*/ 415598 h 1990725"/>
              <a:gd name="connsiteX490" fmla="*/ 612910 w 4627560"/>
              <a:gd name="connsiteY490" fmla="*/ 457275 h 1990725"/>
              <a:gd name="connsiteX491" fmla="*/ 559659 w 4627560"/>
              <a:gd name="connsiteY491" fmla="*/ 438750 h 1990725"/>
              <a:gd name="connsiteX492" fmla="*/ 578181 w 4627560"/>
              <a:gd name="connsiteY492" fmla="*/ 408652 h 1990725"/>
              <a:gd name="connsiteX493" fmla="*/ 610596 w 4627560"/>
              <a:gd name="connsiteY493" fmla="*/ 422543 h 1990725"/>
              <a:gd name="connsiteX494" fmla="*/ 624487 w 4627560"/>
              <a:gd name="connsiteY494" fmla="*/ 415598 h 1990725"/>
              <a:gd name="connsiteX495" fmla="*/ 561974 w 4627560"/>
              <a:gd name="connsiteY495" fmla="*/ 360030 h 1990725"/>
              <a:gd name="connsiteX496" fmla="*/ 615226 w 4627560"/>
              <a:gd name="connsiteY496" fmla="*/ 320668 h 1990725"/>
              <a:gd name="connsiteX497" fmla="*/ 473990 w 4627560"/>
              <a:gd name="connsiteY497" fmla="*/ 320668 h 1990725"/>
              <a:gd name="connsiteX498" fmla="*/ 534191 w 4627560"/>
              <a:gd name="connsiteY498" fmla="*/ 373921 h 1990725"/>
              <a:gd name="connsiteX499" fmla="*/ 534191 w 4627560"/>
              <a:gd name="connsiteY499" fmla="*/ 452643 h 1990725"/>
              <a:gd name="connsiteX500" fmla="*/ 494828 w 4627560"/>
              <a:gd name="connsiteY500" fmla="*/ 452643 h 1990725"/>
              <a:gd name="connsiteX501" fmla="*/ 494828 w 4627560"/>
              <a:gd name="connsiteY501" fmla="*/ 445697 h 1990725"/>
              <a:gd name="connsiteX502" fmla="*/ 494828 w 4627560"/>
              <a:gd name="connsiteY502" fmla="*/ 436436 h 1990725"/>
              <a:gd name="connsiteX503" fmla="*/ 457784 w 4627560"/>
              <a:gd name="connsiteY503" fmla="*/ 454959 h 1990725"/>
              <a:gd name="connsiteX504" fmla="*/ 413792 w 4627560"/>
              <a:gd name="connsiteY504" fmla="*/ 413282 h 1990725"/>
              <a:gd name="connsiteX505" fmla="*/ 487882 w 4627560"/>
              <a:gd name="connsiteY505" fmla="*/ 371607 h 1990725"/>
              <a:gd name="connsiteX506" fmla="*/ 469360 w 4627560"/>
              <a:gd name="connsiteY506" fmla="*/ 355398 h 1990725"/>
              <a:gd name="connsiteX507" fmla="*/ 434629 w 4627560"/>
              <a:gd name="connsiteY507" fmla="*/ 366975 h 1990725"/>
              <a:gd name="connsiteX508" fmla="*/ 418422 w 4627560"/>
              <a:gd name="connsiteY508" fmla="*/ 336875 h 1990725"/>
              <a:gd name="connsiteX509" fmla="*/ 473990 w 4627560"/>
              <a:gd name="connsiteY509" fmla="*/ 320668 h 1990725"/>
              <a:gd name="connsiteX510" fmla="*/ 3291774 w 4627560"/>
              <a:gd name="connsiteY510" fmla="*/ 318353 h 1990725"/>
              <a:gd name="connsiteX511" fmla="*/ 3351972 w 4627560"/>
              <a:gd name="connsiteY511" fmla="*/ 380867 h 1990725"/>
              <a:gd name="connsiteX512" fmla="*/ 3351972 w 4627560"/>
              <a:gd name="connsiteY512" fmla="*/ 394760 h 1990725"/>
              <a:gd name="connsiteX513" fmla="*/ 3268619 w 4627560"/>
              <a:gd name="connsiteY513" fmla="*/ 394760 h 1990725"/>
              <a:gd name="connsiteX514" fmla="*/ 3298719 w 4627560"/>
              <a:gd name="connsiteY514" fmla="*/ 417913 h 1990725"/>
              <a:gd name="connsiteX515" fmla="*/ 3335765 w 4627560"/>
              <a:gd name="connsiteY515" fmla="*/ 404021 h 1990725"/>
              <a:gd name="connsiteX516" fmla="*/ 3351972 w 4627560"/>
              <a:gd name="connsiteY516" fmla="*/ 434121 h 1990725"/>
              <a:gd name="connsiteX517" fmla="*/ 3296404 w 4627560"/>
              <a:gd name="connsiteY517" fmla="*/ 452644 h 1990725"/>
              <a:gd name="connsiteX518" fmla="*/ 3224628 w 4627560"/>
              <a:gd name="connsiteY518" fmla="*/ 383183 h 1990725"/>
              <a:gd name="connsiteX519" fmla="*/ 3291774 w 4627560"/>
              <a:gd name="connsiteY519" fmla="*/ 318353 h 1990725"/>
              <a:gd name="connsiteX520" fmla="*/ 2909739 w 4627560"/>
              <a:gd name="connsiteY520" fmla="*/ 318353 h 1990725"/>
              <a:gd name="connsiteX521" fmla="*/ 2983830 w 4627560"/>
              <a:gd name="connsiteY521" fmla="*/ 387814 h 1990725"/>
              <a:gd name="connsiteX522" fmla="*/ 2909739 w 4627560"/>
              <a:gd name="connsiteY522" fmla="*/ 454958 h 1990725"/>
              <a:gd name="connsiteX523" fmla="*/ 2835648 w 4627560"/>
              <a:gd name="connsiteY523" fmla="*/ 387814 h 1990725"/>
              <a:gd name="connsiteX524" fmla="*/ 2909739 w 4627560"/>
              <a:gd name="connsiteY524" fmla="*/ 318353 h 1990725"/>
              <a:gd name="connsiteX525" fmla="*/ 2439724 w 4627560"/>
              <a:gd name="connsiteY525" fmla="*/ 318353 h 1990725"/>
              <a:gd name="connsiteX526" fmla="*/ 2490663 w 4627560"/>
              <a:gd name="connsiteY526" fmla="*/ 318353 h 1990725"/>
              <a:gd name="connsiteX527" fmla="*/ 2509185 w 4627560"/>
              <a:gd name="connsiteY527" fmla="*/ 378553 h 1990725"/>
              <a:gd name="connsiteX528" fmla="*/ 2513815 w 4627560"/>
              <a:gd name="connsiteY528" fmla="*/ 399390 h 1990725"/>
              <a:gd name="connsiteX529" fmla="*/ 2518447 w 4627560"/>
              <a:gd name="connsiteY529" fmla="*/ 380867 h 1990725"/>
              <a:gd name="connsiteX530" fmla="*/ 2534654 w 4627560"/>
              <a:gd name="connsiteY530" fmla="*/ 320669 h 1990725"/>
              <a:gd name="connsiteX531" fmla="*/ 2583277 w 4627560"/>
              <a:gd name="connsiteY531" fmla="*/ 320669 h 1990725"/>
              <a:gd name="connsiteX532" fmla="*/ 2530022 w 4627560"/>
              <a:gd name="connsiteY532" fmla="*/ 466536 h 1990725"/>
              <a:gd name="connsiteX533" fmla="*/ 2474454 w 4627560"/>
              <a:gd name="connsiteY533" fmla="*/ 505897 h 1990725"/>
              <a:gd name="connsiteX534" fmla="*/ 2444354 w 4627560"/>
              <a:gd name="connsiteY534" fmla="*/ 496636 h 1990725"/>
              <a:gd name="connsiteX535" fmla="*/ 2458247 w 4627560"/>
              <a:gd name="connsiteY535" fmla="*/ 464220 h 1990725"/>
              <a:gd name="connsiteX536" fmla="*/ 2472138 w 4627560"/>
              <a:gd name="connsiteY536" fmla="*/ 468852 h 1990725"/>
              <a:gd name="connsiteX537" fmla="*/ 2492977 w 4627560"/>
              <a:gd name="connsiteY537" fmla="*/ 454959 h 1990725"/>
              <a:gd name="connsiteX538" fmla="*/ 2495293 w 4627560"/>
              <a:gd name="connsiteY538" fmla="*/ 448013 h 1990725"/>
              <a:gd name="connsiteX539" fmla="*/ 2439724 w 4627560"/>
              <a:gd name="connsiteY539" fmla="*/ 318353 h 1990725"/>
              <a:gd name="connsiteX540" fmla="*/ 1937291 w 4627560"/>
              <a:gd name="connsiteY540" fmla="*/ 318353 h 1990725"/>
              <a:gd name="connsiteX541" fmla="*/ 1997489 w 4627560"/>
              <a:gd name="connsiteY541" fmla="*/ 380867 h 1990725"/>
              <a:gd name="connsiteX542" fmla="*/ 1997489 w 4627560"/>
              <a:gd name="connsiteY542" fmla="*/ 394760 h 1990725"/>
              <a:gd name="connsiteX543" fmla="*/ 1914136 w 4627560"/>
              <a:gd name="connsiteY543" fmla="*/ 394760 h 1990725"/>
              <a:gd name="connsiteX544" fmla="*/ 1944236 w 4627560"/>
              <a:gd name="connsiteY544" fmla="*/ 417913 h 1990725"/>
              <a:gd name="connsiteX545" fmla="*/ 1981282 w 4627560"/>
              <a:gd name="connsiteY545" fmla="*/ 404021 h 1990725"/>
              <a:gd name="connsiteX546" fmla="*/ 1997489 w 4627560"/>
              <a:gd name="connsiteY546" fmla="*/ 434121 h 1990725"/>
              <a:gd name="connsiteX547" fmla="*/ 1941921 w 4627560"/>
              <a:gd name="connsiteY547" fmla="*/ 452644 h 1990725"/>
              <a:gd name="connsiteX548" fmla="*/ 1870145 w 4627560"/>
              <a:gd name="connsiteY548" fmla="*/ 383183 h 1990725"/>
              <a:gd name="connsiteX549" fmla="*/ 1937291 w 4627560"/>
              <a:gd name="connsiteY549" fmla="*/ 318353 h 1990725"/>
              <a:gd name="connsiteX550" fmla="*/ 2717566 w 4627560"/>
              <a:gd name="connsiteY550" fmla="*/ 309092 h 1990725"/>
              <a:gd name="connsiteX551" fmla="*/ 2717566 w 4627560"/>
              <a:gd name="connsiteY551" fmla="*/ 353083 h 1990725"/>
              <a:gd name="connsiteX552" fmla="*/ 2736089 w 4627560"/>
              <a:gd name="connsiteY552" fmla="*/ 353083 h 1990725"/>
              <a:gd name="connsiteX553" fmla="*/ 2759241 w 4627560"/>
              <a:gd name="connsiteY553" fmla="*/ 329930 h 1990725"/>
              <a:gd name="connsiteX554" fmla="*/ 2731457 w 4627560"/>
              <a:gd name="connsiteY554" fmla="*/ 309092 h 1990725"/>
              <a:gd name="connsiteX555" fmla="*/ 2717566 w 4627560"/>
              <a:gd name="connsiteY555" fmla="*/ 309092 h 1990725"/>
              <a:gd name="connsiteX556" fmla="*/ 3132014 w 4627560"/>
              <a:gd name="connsiteY556" fmla="*/ 288253 h 1990725"/>
              <a:gd name="connsiteX557" fmla="*/ 3173691 w 4627560"/>
              <a:gd name="connsiteY557" fmla="*/ 288253 h 1990725"/>
              <a:gd name="connsiteX558" fmla="*/ 3173691 w 4627560"/>
              <a:gd name="connsiteY558" fmla="*/ 325299 h 1990725"/>
              <a:gd name="connsiteX559" fmla="*/ 3201475 w 4627560"/>
              <a:gd name="connsiteY559" fmla="*/ 325299 h 1990725"/>
              <a:gd name="connsiteX560" fmla="*/ 3201475 w 4627560"/>
              <a:gd name="connsiteY560" fmla="*/ 360029 h 1990725"/>
              <a:gd name="connsiteX561" fmla="*/ 3173691 w 4627560"/>
              <a:gd name="connsiteY561" fmla="*/ 360029 h 1990725"/>
              <a:gd name="connsiteX562" fmla="*/ 3173691 w 4627560"/>
              <a:gd name="connsiteY562" fmla="*/ 399390 h 1990725"/>
              <a:gd name="connsiteX563" fmla="*/ 3196844 w 4627560"/>
              <a:gd name="connsiteY563" fmla="*/ 415597 h 1990725"/>
              <a:gd name="connsiteX564" fmla="*/ 3203791 w 4627560"/>
              <a:gd name="connsiteY564" fmla="*/ 415597 h 1990725"/>
              <a:gd name="connsiteX565" fmla="*/ 3203791 w 4627560"/>
              <a:gd name="connsiteY565" fmla="*/ 454958 h 1990725"/>
              <a:gd name="connsiteX566" fmla="*/ 3192214 w 4627560"/>
              <a:gd name="connsiteY566" fmla="*/ 454958 h 1990725"/>
              <a:gd name="connsiteX567" fmla="*/ 3129698 w 4627560"/>
              <a:gd name="connsiteY567" fmla="*/ 406336 h 1990725"/>
              <a:gd name="connsiteX568" fmla="*/ 3129698 w 4627560"/>
              <a:gd name="connsiteY568" fmla="*/ 360029 h 1990725"/>
              <a:gd name="connsiteX569" fmla="*/ 3113491 w 4627560"/>
              <a:gd name="connsiteY569" fmla="*/ 360029 h 1990725"/>
              <a:gd name="connsiteX570" fmla="*/ 3113491 w 4627560"/>
              <a:gd name="connsiteY570" fmla="*/ 325299 h 1990725"/>
              <a:gd name="connsiteX571" fmla="*/ 3132014 w 4627560"/>
              <a:gd name="connsiteY571" fmla="*/ 325299 h 1990725"/>
              <a:gd name="connsiteX572" fmla="*/ 3132014 w 4627560"/>
              <a:gd name="connsiteY572" fmla="*/ 288253 h 1990725"/>
              <a:gd name="connsiteX573" fmla="*/ 3020878 w 4627560"/>
              <a:gd name="connsiteY573" fmla="*/ 288253 h 1990725"/>
              <a:gd name="connsiteX574" fmla="*/ 3062555 w 4627560"/>
              <a:gd name="connsiteY574" fmla="*/ 288253 h 1990725"/>
              <a:gd name="connsiteX575" fmla="*/ 3062555 w 4627560"/>
              <a:gd name="connsiteY575" fmla="*/ 325299 h 1990725"/>
              <a:gd name="connsiteX576" fmla="*/ 3090339 w 4627560"/>
              <a:gd name="connsiteY576" fmla="*/ 325299 h 1990725"/>
              <a:gd name="connsiteX577" fmla="*/ 3090339 w 4627560"/>
              <a:gd name="connsiteY577" fmla="*/ 360029 h 1990725"/>
              <a:gd name="connsiteX578" fmla="*/ 3062555 w 4627560"/>
              <a:gd name="connsiteY578" fmla="*/ 360029 h 1990725"/>
              <a:gd name="connsiteX579" fmla="*/ 3062555 w 4627560"/>
              <a:gd name="connsiteY579" fmla="*/ 399390 h 1990725"/>
              <a:gd name="connsiteX580" fmla="*/ 3085708 w 4627560"/>
              <a:gd name="connsiteY580" fmla="*/ 415597 h 1990725"/>
              <a:gd name="connsiteX581" fmla="*/ 3092655 w 4627560"/>
              <a:gd name="connsiteY581" fmla="*/ 415597 h 1990725"/>
              <a:gd name="connsiteX582" fmla="*/ 3092655 w 4627560"/>
              <a:gd name="connsiteY582" fmla="*/ 454958 h 1990725"/>
              <a:gd name="connsiteX583" fmla="*/ 3081078 w 4627560"/>
              <a:gd name="connsiteY583" fmla="*/ 454958 h 1990725"/>
              <a:gd name="connsiteX584" fmla="*/ 3018562 w 4627560"/>
              <a:gd name="connsiteY584" fmla="*/ 406336 h 1990725"/>
              <a:gd name="connsiteX585" fmla="*/ 3018562 w 4627560"/>
              <a:gd name="connsiteY585" fmla="*/ 360029 h 1990725"/>
              <a:gd name="connsiteX586" fmla="*/ 3002355 w 4627560"/>
              <a:gd name="connsiteY586" fmla="*/ 360029 h 1990725"/>
              <a:gd name="connsiteX587" fmla="*/ 3002355 w 4627560"/>
              <a:gd name="connsiteY587" fmla="*/ 325299 h 1990725"/>
              <a:gd name="connsiteX588" fmla="*/ 3020878 w 4627560"/>
              <a:gd name="connsiteY588" fmla="*/ 325299 h 1990725"/>
              <a:gd name="connsiteX589" fmla="*/ 3020878 w 4627560"/>
              <a:gd name="connsiteY589" fmla="*/ 288253 h 1990725"/>
              <a:gd name="connsiteX590" fmla="*/ 2358685 w 4627560"/>
              <a:gd name="connsiteY590" fmla="*/ 288253 h 1990725"/>
              <a:gd name="connsiteX591" fmla="*/ 2400360 w 4627560"/>
              <a:gd name="connsiteY591" fmla="*/ 288253 h 1990725"/>
              <a:gd name="connsiteX592" fmla="*/ 2400360 w 4627560"/>
              <a:gd name="connsiteY592" fmla="*/ 325299 h 1990725"/>
              <a:gd name="connsiteX593" fmla="*/ 2428146 w 4627560"/>
              <a:gd name="connsiteY593" fmla="*/ 325299 h 1990725"/>
              <a:gd name="connsiteX594" fmla="*/ 2428146 w 4627560"/>
              <a:gd name="connsiteY594" fmla="*/ 360029 h 1990725"/>
              <a:gd name="connsiteX595" fmla="*/ 2400360 w 4627560"/>
              <a:gd name="connsiteY595" fmla="*/ 360029 h 1990725"/>
              <a:gd name="connsiteX596" fmla="*/ 2400360 w 4627560"/>
              <a:gd name="connsiteY596" fmla="*/ 399390 h 1990725"/>
              <a:gd name="connsiteX597" fmla="*/ 2423515 w 4627560"/>
              <a:gd name="connsiteY597" fmla="*/ 415597 h 1990725"/>
              <a:gd name="connsiteX598" fmla="*/ 2430460 w 4627560"/>
              <a:gd name="connsiteY598" fmla="*/ 415597 h 1990725"/>
              <a:gd name="connsiteX599" fmla="*/ 2430460 w 4627560"/>
              <a:gd name="connsiteY599" fmla="*/ 454958 h 1990725"/>
              <a:gd name="connsiteX600" fmla="*/ 2418885 w 4627560"/>
              <a:gd name="connsiteY600" fmla="*/ 454958 h 1990725"/>
              <a:gd name="connsiteX601" fmla="*/ 2356369 w 4627560"/>
              <a:gd name="connsiteY601" fmla="*/ 406336 h 1990725"/>
              <a:gd name="connsiteX602" fmla="*/ 2356369 w 4627560"/>
              <a:gd name="connsiteY602" fmla="*/ 360029 h 1990725"/>
              <a:gd name="connsiteX603" fmla="*/ 2340162 w 4627560"/>
              <a:gd name="connsiteY603" fmla="*/ 360029 h 1990725"/>
              <a:gd name="connsiteX604" fmla="*/ 2340162 w 4627560"/>
              <a:gd name="connsiteY604" fmla="*/ 325299 h 1990725"/>
              <a:gd name="connsiteX605" fmla="*/ 2358685 w 4627560"/>
              <a:gd name="connsiteY605" fmla="*/ 325299 h 1990725"/>
              <a:gd name="connsiteX606" fmla="*/ 2358685 w 4627560"/>
              <a:gd name="connsiteY606" fmla="*/ 288253 h 1990725"/>
              <a:gd name="connsiteX607" fmla="*/ 2673575 w 4627560"/>
              <a:gd name="connsiteY607" fmla="*/ 272046 h 1990725"/>
              <a:gd name="connsiteX608" fmla="*/ 2733773 w 4627560"/>
              <a:gd name="connsiteY608" fmla="*/ 272046 h 1990725"/>
              <a:gd name="connsiteX609" fmla="*/ 2768504 w 4627560"/>
              <a:gd name="connsiteY609" fmla="*/ 276678 h 1990725"/>
              <a:gd name="connsiteX610" fmla="*/ 2803234 w 4627560"/>
              <a:gd name="connsiteY610" fmla="*/ 329930 h 1990725"/>
              <a:gd name="connsiteX611" fmla="*/ 2775450 w 4627560"/>
              <a:gd name="connsiteY611" fmla="*/ 378553 h 1990725"/>
              <a:gd name="connsiteX612" fmla="*/ 2782396 w 4627560"/>
              <a:gd name="connsiteY612" fmla="*/ 390128 h 1990725"/>
              <a:gd name="connsiteX613" fmla="*/ 2819441 w 4627560"/>
              <a:gd name="connsiteY613" fmla="*/ 452644 h 1990725"/>
              <a:gd name="connsiteX614" fmla="*/ 2770819 w 4627560"/>
              <a:gd name="connsiteY614" fmla="*/ 452644 h 1990725"/>
              <a:gd name="connsiteX615" fmla="*/ 2738405 w 4627560"/>
              <a:gd name="connsiteY615" fmla="*/ 390128 h 1990725"/>
              <a:gd name="connsiteX616" fmla="*/ 2717566 w 4627560"/>
              <a:gd name="connsiteY616" fmla="*/ 390128 h 1990725"/>
              <a:gd name="connsiteX617" fmla="*/ 2717566 w 4627560"/>
              <a:gd name="connsiteY617" fmla="*/ 452644 h 1990725"/>
              <a:gd name="connsiteX618" fmla="*/ 2673575 w 4627560"/>
              <a:gd name="connsiteY618" fmla="*/ 452644 h 1990725"/>
              <a:gd name="connsiteX619" fmla="*/ 2673575 w 4627560"/>
              <a:gd name="connsiteY619" fmla="*/ 272046 h 1990725"/>
              <a:gd name="connsiteX620" fmla="*/ 2268387 w 4627560"/>
              <a:gd name="connsiteY620" fmla="*/ 272046 h 1990725"/>
              <a:gd name="connsiteX621" fmla="*/ 2312378 w 4627560"/>
              <a:gd name="connsiteY621" fmla="*/ 272046 h 1990725"/>
              <a:gd name="connsiteX622" fmla="*/ 2312378 w 4627560"/>
              <a:gd name="connsiteY622" fmla="*/ 306776 h 1990725"/>
              <a:gd name="connsiteX623" fmla="*/ 2268387 w 4627560"/>
              <a:gd name="connsiteY623" fmla="*/ 306776 h 1990725"/>
              <a:gd name="connsiteX624" fmla="*/ 2268387 w 4627560"/>
              <a:gd name="connsiteY624" fmla="*/ 272046 h 1990725"/>
              <a:gd name="connsiteX625" fmla="*/ 1650191 w 4627560"/>
              <a:gd name="connsiteY625" fmla="*/ 272046 h 1990725"/>
              <a:gd name="connsiteX626" fmla="*/ 1694182 w 4627560"/>
              <a:gd name="connsiteY626" fmla="*/ 272046 h 1990725"/>
              <a:gd name="connsiteX627" fmla="*/ 1694182 w 4627560"/>
              <a:gd name="connsiteY627" fmla="*/ 306776 h 1990725"/>
              <a:gd name="connsiteX628" fmla="*/ 1650191 w 4627560"/>
              <a:gd name="connsiteY628" fmla="*/ 306776 h 1990725"/>
              <a:gd name="connsiteX629" fmla="*/ 1650191 w 4627560"/>
              <a:gd name="connsiteY629" fmla="*/ 272046 h 1990725"/>
              <a:gd name="connsiteX630" fmla="*/ 1288995 w 4627560"/>
              <a:gd name="connsiteY630" fmla="*/ 272046 h 1990725"/>
              <a:gd name="connsiteX631" fmla="*/ 1332986 w 4627560"/>
              <a:gd name="connsiteY631" fmla="*/ 272046 h 1990725"/>
              <a:gd name="connsiteX632" fmla="*/ 1332986 w 4627560"/>
              <a:gd name="connsiteY632" fmla="*/ 387815 h 1990725"/>
              <a:gd name="connsiteX633" fmla="*/ 1365402 w 4627560"/>
              <a:gd name="connsiteY633" fmla="*/ 417913 h 1990725"/>
              <a:gd name="connsiteX634" fmla="*/ 1397817 w 4627560"/>
              <a:gd name="connsiteY634" fmla="*/ 387815 h 1990725"/>
              <a:gd name="connsiteX635" fmla="*/ 1397817 w 4627560"/>
              <a:gd name="connsiteY635" fmla="*/ 272046 h 1990725"/>
              <a:gd name="connsiteX636" fmla="*/ 1441809 w 4627560"/>
              <a:gd name="connsiteY636" fmla="*/ 272046 h 1990725"/>
              <a:gd name="connsiteX637" fmla="*/ 1441809 w 4627560"/>
              <a:gd name="connsiteY637" fmla="*/ 387815 h 1990725"/>
              <a:gd name="connsiteX638" fmla="*/ 1365402 w 4627560"/>
              <a:gd name="connsiteY638" fmla="*/ 457274 h 1990725"/>
              <a:gd name="connsiteX639" fmla="*/ 1288995 w 4627560"/>
              <a:gd name="connsiteY639" fmla="*/ 387815 h 1990725"/>
              <a:gd name="connsiteX640" fmla="*/ 1288995 w 4627560"/>
              <a:gd name="connsiteY640" fmla="*/ 272046 h 1990725"/>
              <a:gd name="connsiteX641" fmla="*/ 156786 w 4627560"/>
              <a:gd name="connsiteY641" fmla="*/ 272046 h 1990725"/>
              <a:gd name="connsiteX642" fmla="*/ 270239 w 4627560"/>
              <a:gd name="connsiteY642" fmla="*/ 272046 h 1990725"/>
              <a:gd name="connsiteX643" fmla="*/ 270239 w 4627560"/>
              <a:gd name="connsiteY643" fmla="*/ 311407 h 1990725"/>
              <a:gd name="connsiteX644" fmla="*/ 200777 w 4627560"/>
              <a:gd name="connsiteY644" fmla="*/ 311407 h 1990725"/>
              <a:gd name="connsiteX645" fmla="*/ 200777 w 4627560"/>
              <a:gd name="connsiteY645" fmla="*/ 343821 h 1990725"/>
              <a:gd name="connsiteX646" fmla="*/ 256346 w 4627560"/>
              <a:gd name="connsiteY646" fmla="*/ 343821 h 1990725"/>
              <a:gd name="connsiteX647" fmla="*/ 256346 w 4627560"/>
              <a:gd name="connsiteY647" fmla="*/ 383183 h 1990725"/>
              <a:gd name="connsiteX648" fmla="*/ 200777 w 4627560"/>
              <a:gd name="connsiteY648" fmla="*/ 383183 h 1990725"/>
              <a:gd name="connsiteX649" fmla="*/ 200777 w 4627560"/>
              <a:gd name="connsiteY649" fmla="*/ 417912 h 1990725"/>
              <a:gd name="connsiteX650" fmla="*/ 274869 w 4627560"/>
              <a:gd name="connsiteY650" fmla="*/ 417912 h 1990725"/>
              <a:gd name="connsiteX651" fmla="*/ 274869 w 4627560"/>
              <a:gd name="connsiteY651" fmla="*/ 452644 h 1990725"/>
              <a:gd name="connsiteX652" fmla="*/ 156786 w 4627560"/>
              <a:gd name="connsiteY652" fmla="*/ 452644 h 1990725"/>
              <a:gd name="connsiteX653" fmla="*/ 156786 w 4627560"/>
              <a:gd name="connsiteY653" fmla="*/ 272046 h 1990725"/>
              <a:gd name="connsiteX654" fmla="*/ 3583509 w 4627560"/>
              <a:gd name="connsiteY654" fmla="*/ 269730 h 1990725"/>
              <a:gd name="connsiteX655" fmla="*/ 3627500 w 4627560"/>
              <a:gd name="connsiteY655" fmla="*/ 269730 h 1990725"/>
              <a:gd name="connsiteX656" fmla="*/ 3627500 w 4627560"/>
              <a:gd name="connsiteY656" fmla="*/ 452644 h 1990725"/>
              <a:gd name="connsiteX657" fmla="*/ 3585825 w 4627560"/>
              <a:gd name="connsiteY657" fmla="*/ 452644 h 1990725"/>
              <a:gd name="connsiteX658" fmla="*/ 3585825 w 4627560"/>
              <a:gd name="connsiteY658" fmla="*/ 443383 h 1990725"/>
              <a:gd name="connsiteX659" fmla="*/ 3585825 w 4627560"/>
              <a:gd name="connsiteY659" fmla="*/ 436435 h 1990725"/>
              <a:gd name="connsiteX660" fmla="*/ 3548779 w 4627560"/>
              <a:gd name="connsiteY660" fmla="*/ 454958 h 1990725"/>
              <a:gd name="connsiteX661" fmla="*/ 3488579 w 4627560"/>
              <a:gd name="connsiteY661" fmla="*/ 385499 h 1990725"/>
              <a:gd name="connsiteX662" fmla="*/ 3548779 w 4627560"/>
              <a:gd name="connsiteY662" fmla="*/ 318353 h 1990725"/>
              <a:gd name="connsiteX663" fmla="*/ 3583509 w 4627560"/>
              <a:gd name="connsiteY663" fmla="*/ 329930 h 1990725"/>
              <a:gd name="connsiteX664" fmla="*/ 3583509 w 4627560"/>
              <a:gd name="connsiteY664" fmla="*/ 322983 h 1990725"/>
              <a:gd name="connsiteX665" fmla="*/ 3583509 w 4627560"/>
              <a:gd name="connsiteY665" fmla="*/ 269730 h 1990725"/>
              <a:gd name="connsiteX666" fmla="*/ 4295483 w 4627560"/>
              <a:gd name="connsiteY666" fmla="*/ 60763 h 1990725"/>
              <a:gd name="connsiteX667" fmla="*/ 84614 w 4627560"/>
              <a:gd name="connsiteY667" fmla="*/ 1124793 h 1990725"/>
              <a:gd name="connsiteX668" fmla="*/ 4295483 w 4627560"/>
              <a:gd name="connsiteY668" fmla="*/ 1124793 h 1990725"/>
              <a:gd name="connsiteX669" fmla="*/ 4295483 w 4627560"/>
              <a:gd name="connsiteY669" fmla="*/ 60763 h 1990725"/>
              <a:gd name="connsiteX670" fmla="*/ 0 w 4627560"/>
              <a:gd name="connsiteY670" fmla="*/ 1990725 h 1990725"/>
              <a:gd name="connsiteX671" fmla="*/ 4627560 w 4627560"/>
              <a:gd name="connsiteY671" fmla="*/ 0 h 1990725"/>
              <a:gd name="connsiteX672" fmla="*/ 4627560 w 4627560"/>
              <a:gd name="connsiteY672" fmla="*/ 1990725 h 1990725"/>
              <a:gd name="connsiteX673" fmla="*/ 0 w 4627560"/>
              <a:gd name="connsiteY673" fmla="*/ 1990725 h 1990725"/>
              <a:gd name="connsiteX0" fmla="*/ 1853937 w 4627560"/>
              <a:gd name="connsiteY0" fmla="*/ 635556 h 1990725"/>
              <a:gd name="connsiteX1" fmla="*/ 1819207 w 4627560"/>
              <a:gd name="connsiteY1" fmla="*/ 651765 h 1990725"/>
              <a:gd name="connsiteX2" fmla="*/ 1835414 w 4627560"/>
              <a:gd name="connsiteY2" fmla="*/ 665656 h 1990725"/>
              <a:gd name="connsiteX3" fmla="*/ 1858569 w 4627560"/>
              <a:gd name="connsiteY3" fmla="*/ 637872 h 1990725"/>
              <a:gd name="connsiteX4" fmla="*/ 1858569 w 4627560"/>
              <a:gd name="connsiteY4" fmla="*/ 635556 h 1990725"/>
              <a:gd name="connsiteX5" fmla="*/ 1853937 w 4627560"/>
              <a:gd name="connsiteY5" fmla="*/ 635556 h 1990725"/>
              <a:gd name="connsiteX6" fmla="*/ 392950 w 4627560"/>
              <a:gd name="connsiteY6" fmla="*/ 635556 h 1990725"/>
              <a:gd name="connsiteX7" fmla="*/ 358220 w 4627560"/>
              <a:gd name="connsiteY7" fmla="*/ 651765 h 1990725"/>
              <a:gd name="connsiteX8" fmla="*/ 374427 w 4627560"/>
              <a:gd name="connsiteY8" fmla="*/ 665656 h 1990725"/>
              <a:gd name="connsiteX9" fmla="*/ 397582 w 4627560"/>
              <a:gd name="connsiteY9" fmla="*/ 637872 h 1990725"/>
              <a:gd name="connsiteX10" fmla="*/ 397582 w 4627560"/>
              <a:gd name="connsiteY10" fmla="*/ 635556 h 1990725"/>
              <a:gd name="connsiteX11" fmla="*/ 392950 w 4627560"/>
              <a:gd name="connsiteY11" fmla="*/ 635556 h 1990725"/>
              <a:gd name="connsiteX12" fmla="*/ 1379291 w 4627560"/>
              <a:gd name="connsiteY12" fmla="*/ 600826 h 1990725"/>
              <a:gd name="connsiteX13" fmla="*/ 1351506 w 4627560"/>
              <a:gd name="connsiteY13" fmla="*/ 633242 h 1990725"/>
              <a:gd name="connsiteX14" fmla="*/ 1376975 w 4627560"/>
              <a:gd name="connsiteY14" fmla="*/ 665656 h 1990725"/>
              <a:gd name="connsiteX15" fmla="*/ 1404759 w 4627560"/>
              <a:gd name="connsiteY15" fmla="*/ 633242 h 1990725"/>
              <a:gd name="connsiteX16" fmla="*/ 1379291 w 4627560"/>
              <a:gd name="connsiteY16" fmla="*/ 600826 h 1990725"/>
              <a:gd name="connsiteX17" fmla="*/ 812029 w 4627560"/>
              <a:gd name="connsiteY17" fmla="*/ 598513 h 1990725"/>
              <a:gd name="connsiteX18" fmla="*/ 786560 w 4627560"/>
              <a:gd name="connsiteY18" fmla="*/ 628611 h 1990725"/>
              <a:gd name="connsiteX19" fmla="*/ 814344 w 4627560"/>
              <a:gd name="connsiteY19" fmla="*/ 661026 h 1990725"/>
              <a:gd name="connsiteX20" fmla="*/ 837498 w 4627560"/>
              <a:gd name="connsiteY20" fmla="*/ 628611 h 1990725"/>
              <a:gd name="connsiteX21" fmla="*/ 812029 w 4627560"/>
              <a:gd name="connsiteY21" fmla="*/ 598513 h 1990725"/>
              <a:gd name="connsiteX22" fmla="*/ 2127149 w 4627560"/>
              <a:gd name="connsiteY22" fmla="*/ 596197 h 1990725"/>
              <a:gd name="connsiteX23" fmla="*/ 2101680 w 4627560"/>
              <a:gd name="connsiteY23" fmla="*/ 619350 h 1990725"/>
              <a:gd name="connsiteX24" fmla="*/ 2147987 w 4627560"/>
              <a:gd name="connsiteY24" fmla="*/ 619350 h 1990725"/>
              <a:gd name="connsiteX25" fmla="*/ 2127149 w 4627560"/>
              <a:gd name="connsiteY25" fmla="*/ 596197 h 1990725"/>
              <a:gd name="connsiteX26" fmla="*/ 1138495 w 4627560"/>
              <a:gd name="connsiteY26" fmla="*/ 577673 h 1990725"/>
              <a:gd name="connsiteX27" fmla="*/ 1163963 w 4627560"/>
              <a:gd name="connsiteY27" fmla="*/ 577673 h 1990725"/>
              <a:gd name="connsiteX28" fmla="*/ 1163963 w 4627560"/>
              <a:gd name="connsiteY28" fmla="*/ 684178 h 1990725"/>
              <a:gd name="connsiteX29" fmla="*/ 1138495 w 4627560"/>
              <a:gd name="connsiteY29" fmla="*/ 684178 h 1990725"/>
              <a:gd name="connsiteX30" fmla="*/ 1138495 w 4627560"/>
              <a:gd name="connsiteY30" fmla="*/ 577673 h 1990725"/>
              <a:gd name="connsiteX31" fmla="*/ 573548 w 4627560"/>
              <a:gd name="connsiteY31" fmla="*/ 577673 h 1990725"/>
              <a:gd name="connsiteX32" fmla="*/ 599016 w 4627560"/>
              <a:gd name="connsiteY32" fmla="*/ 577673 h 1990725"/>
              <a:gd name="connsiteX33" fmla="*/ 599016 w 4627560"/>
              <a:gd name="connsiteY33" fmla="*/ 684178 h 1990725"/>
              <a:gd name="connsiteX34" fmla="*/ 573548 w 4627560"/>
              <a:gd name="connsiteY34" fmla="*/ 684178 h 1990725"/>
              <a:gd name="connsiteX35" fmla="*/ 573548 w 4627560"/>
              <a:gd name="connsiteY35" fmla="*/ 577673 h 1990725"/>
              <a:gd name="connsiteX36" fmla="*/ 2261441 w 4627560"/>
              <a:gd name="connsiteY36" fmla="*/ 575358 h 1990725"/>
              <a:gd name="connsiteX37" fmla="*/ 2266071 w 4627560"/>
              <a:gd name="connsiteY37" fmla="*/ 575358 h 1990725"/>
              <a:gd name="connsiteX38" fmla="*/ 2266071 w 4627560"/>
              <a:gd name="connsiteY38" fmla="*/ 600827 h 1990725"/>
              <a:gd name="connsiteX39" fmla="*/ 2259125 w 4627560"/>
              <a:gd name="connsiteY39" fmla="*/ 600827 h 1990725"/>
              <a:gd name="connsiteX40" fmla="*/ 2229025 w 4627560"/>
              <a:gd name="connsiteY40" fmla="*/ 623981 h 1990725"/>
              <a:gd name="connsiteX41" fmla="*/ 2226710 w 4627560"/>
              <a:gd name="connsiteY41" fmla="*/ 640188 h 1990725"/>
              <a:gd name="connsiteX42" fmla="*/ 2226710 w 4627560"/>
              <a:gd name="connsiteY42" fmla="*/ 684179 h 1990725"/>
              <a:gd name="connsiteX43" fmla="*/ 2201241 w 4627560"/>
              <a:gd name="connsiteY43" fmla="*/ 684179 h 1990725"/>
              <a:gd name="connsiteX44" fmla="*/ 2201241 w 4627560"/>
              <a:gd name="connsiteY44" fmla="*/ 577674 h 1990725"/>
              <a:gd name="connsiteX45" fmla="*/ 2226710 w 4627560"/>
              <a:gd name="connsiteY45" fmla="*/ 577674 h 1990725"/>
              <a:gd name="connsiteX46" fmla="*/ 2226710 w 4627560"/>
              <a:gd name="connsiteY46" fmla="*/ 596197 h 1990725"/>
              <a:gd name="connsiteX47" fmla="*/ 2226710 w 4627560"/>
              <a:gd name="connsiteY47" fmla="*/ 603142 h 1990725"/>
              <a:gd name="connsiteX48" fmla="*/ 2261441 w 4627560"/>
              <a:gd name="connsiteY48" fmla="*/ 575358 h 1990725"/>
              <a:gd name="connsiteX49" fmla="*/ 2129464 w 4627560"/>
              <a:gd name="connsiteY49" fmla="*/ 575358 h 1990725"/>
              <a:gd name="connsiteX50" fmla="*/ 2175771 w 4627560"/>
              <a:gd name="connsiteY50" fmla="*/ 626297 h 1990725"/>
              <a:gd name="connsiteX51" fmla="*/ 2175771 w 4627560"/>
              <a:gd name="connsiteY51" fmla="*/ 635558 h 1990725"/>
              <a:gd name="connsiteX52" fmla="*/ 2101680 w 4627560"/>
              <a:gd name="connsiteY52" fmla="*/ 635558 h 1990725"/>
              <a:gd name="connsiteX53" fmla="*/ 2134096 w 4627560"/>
              <a:gd name="connsiteY53" fmla="*/ 663343 h 1990725"/>
              <a:gd name="connsiteX54" fmla="*/ 2164194 w 4627560"/>
              <a:gd name="connsiteY54" fmla="*/ 651765 h 1990725"/>
              <a:gd name="connsiteX55" fmla="*/ 2173455 w 4627560"/>
              <a:gd name="connsiteY55" fmla="*/ 670288 h 1990725"/>
              <a:gd name="connsiteX56" fmla="*/ 2131780 w 4627560"/>
              <a:gd name="connsiteY56" fmla="*/ 686495 h 1990725"/>
              <a:gd name="connsiteX57" fmla="*/ 2073896 w 4627560"/>
              <a:gd name="connsiteY57" fmla="*/ 630927 h 1990725"/>
              <a:gd name="connsiteX58" fmla="*/ 2129464 w 4627560"/>
              <a:gd name="connsiteY58" fmla="*/ 575358 h 1990725"/>
              <a:gd name="connsiteX59" fmla="*/ 1499691 w 4627560"/>
              <a:gd name="connsiteY59" fmla="*/ 575358 h 1990725"/>
              <a:gd name="connsiteX60" fmla="*/ 1534421 w 4627560"/>
              <a:gd name="connsiteY60" fmla="*/ 586935 h 1990725"/>
              <a:gd name="connsiteX61" fmla="*/ 1522843 w 4627560"/>
              <a:gd name="connsiteY61" fmla="*/ 607774 h 1990725"/>
              <a:gd name="connsiteX62" fmla="*/ 1497375 w 4627560"/>
              <a:gd name="connsiteY62" fmla="*/ 598513 h 1990725"/>
              <a:gd name="connsiteX63" fmla="*/ 1483484 w 4627560"/>
              <a:gd name="connsiteY63" fmla="*/ 607774 h 1990725"/>
              <a:gd name="connsiteX64" fmla="*/ 1534421 w 4627560"/>
              <a:gd name="connsiteY64" fmla="*/ 654081 h 1990725"/>
              <a:gd name="connsiteX65" fmla="*/ 1492745 w 4627560"/>
              <a:gd name="connsiteY65" fmla="*/ 686495 h 1990725"/>
              <a:gd name="connsiteX66" fmla="*/ 1451068 w 4627560"/>
              <a:gd name="connsiteY66" fmla="*/ 670288 h 1990725"/>
              <a:gd name="connsiteX67" fmla="*/ 1464961 w 4627560"/>
              <a:gd name="connsiteY67" fmla="*/ 654081 h 1990725"/>
              <a:gd name="connsiteX68" fmla="*/ 1495059 w 4627560"/>
              <a:gd name="connsiteY68" fmla="*/ 665657 h 1990725"/>
              <a:gd name="connsiteX69" fmla="*/ 1508952 w 4627560"/>
              <a:gd name="connsiteY69" fmla="*/ 656395 h 1990725"/>
              <a:gd name="connsiteX70" fmla="*/ 1458013 w 4627560"/>
              <a:gd name="connsiteY70" fmla="*/ 607774 h 1990725"/>
              <a:gd name="connsiteX71" fmla="*/ 1499691 w 4627560"/>
              <a:gd name="connsiteY71" fmla="*/ 575358 h 1990725"/>
              <a:gd name="connsiteX72" fmla="*/ 1261207 w 4627560"/>
              <a:gd name="connsiteY72" fmla="*/ 575358 h 1990725"/>
              <a:gd name="connsiteX73" fmla="*/ 1298253 w 4627560"/>
              <a:gd name="connsiteY73" fmla="*/ 614720 h 1990725"/>
              <a:gd name="connsiteX74" fmla="*/ 1298253 w 4627560"/>
              <a:gd name="connsiteY74" fmla="*/ 684179 h 1990725"/>
              <a:gd name="connsiteX75" fmla="*/ 1272784 w 4627560"/>
              <a:gd name="connsiteY75" fmla="*/ 684179 h 1990725"/>
              <a:gd name="connsiteX76" fmla="*/ 1272784 w 4627560"/>
              <a:gd name="connsiteY76" fmla="*/ 621665 h 1990725"/>
              <a:gd name="connsiteX77" fmla="*/ 1256577 w 4627560"/>
              <a:gd name="connsiteY77" fmla="*/ 600827 h 1990725"/>
              <a:gd name="connsiteX78" fmla="*/ 1228793 w 4627560"/>
              <a:gd name="connsiteY78" fmla="*/ 621665 h 1990725"/>
              <a:gd name="connsiteX79" fmla="*/ 1226477 w 4627560"/>
              <a:gd name="connsiteY79" fmla="*/ 635558 h 1990725"/>
              <a:gd name="connsiteX80" fmla="*/ 1226477 w 4627560"/>
              <a:gd name="connsiteY80" fmla="*/ 684179 h 1990725"/>
              <a:gd name="connsiteX81" fmla="*/ 1198693 w 4627560"/>
              <a:gd name="connsiteY81" fmla="*/ 684179 h 1990725"/>
              <a:gd name="connsiteX82" fmla="*/ 1198693 w 4627560"/>
              <a:gd name="connsiteY82" fmla="*/ 577674 h 1990725"/>
              <a:gd name="connsiteX83" fmla="*/ 1224161 w 4627560"/>
              <a:gd name="connsiteY83" fmla="*/ 577674 h 1990725"/>
              <a:gd name="connsiteX84" fmla="*/ 1224161 w 4627560"/>
              <a:gd name="connsiteY84" fmla="*/ 591565 h 1990725"/>
              <a:gd name="connsiteX85" fmla="*/ 1224161 w 4627560"/>
              <a:gd name="connsiteY85" fmla="*/ 598513 h 1990725"/>
              <a:gd name="connsiteX86" fmla="*/ 1261207 w 4627560"/>
              <a:gd name="connsiteY86" fmla="*/ 575358 h 1990725"/>
              <a:gd name="connsiteX87" fmla="*/ 805083 w 4627560"/>
              <a:gd name="connsiteY87" fmla="*/ 575358 h 1990725"/>
              <a:gd name="connsiteX88" fmla="*/ 837498 w 4627560"/>
              <a:gd name="connsiteY88" fmla="*/ 589251 h 1990725"/>
              <a:gd name="connsiteX89" fmla="*/ 837498 w 4627560"/>
              <a:gd name="connsiteY89" fmla="*/ 586935 h 1990725"/>
              <a:gd name="connsiteX90" fmla="*/ 837498 w 4627560"/>
              <a:gd name="connsiteY90" fmla="*/ 577674 h 1990725"/>
              <a:gd name="connsiteX91" fmla="*/ 862967 w 4627560"/>
              <a:gd name="connsiteY91" fmla="*/ 577674 h 1990725"/>
              <a:gd name="connsiteX92" fmla="*/ 862967 w 4627560"/>
              <a:gd name="connsiteY92" fmla="*/ 677233 h 1990725"/>
              <a:gd name="connsiteX93" fmla="*/ 807399 w 4627560"/>
              <a:gd name="connsiteY93" fmla="*/ 728172 h 1990725"/>
              <a:gd name="connsiteX94" fmla="*/ 770353 w 4627560"/>
              <a:gd name="connsiteY94" fmla="*/ 718910 h 1990725"/>
              <a:gd name="connsiteX95" fmla="*/ 777299 w 4627560"/>
              <a:gd name="connsiteY95" fmla="*/ 698072 h 1990725"/>
              <a:gd name="connsiteX96" fmla="*/ 807399 w 4627560"/>
              <a:gd name="connsiteY96" fmla="*/ 705018 h 1990725"/>
              <a:gd name="connsiteX97" fmla="*/ 837498 w 4627560"/>
              <a:gd name="connsiteY97" fmla="*/ 679549 h 1990725"/>
              <a:gd name="connsiteX98" fmla="*/ 837498 w 4627560"/>
              <a:gd name="connsiteY98" fmla="*/ 672604 h 1990725"/>
              <a:gd name="connsiteX99" fmla="*/ 837498 w 4627560"/>
              <a:gd name="connsiteY99" fmla="*/ 667972 h 1990725"/>
              <a:gd name="connsiteX100" fmla="*/ 807399 w 4627560"/>
              <a:gd name="connsiteY100" fmla="*/ 681865 h 1990725"/>
              <a:gd name="connsiteX101" fmla="*/ 758776 w 4627560"/>
              <a:gd name="connsiteY101" fmla="*/ 628611 h 1990725"/>
              <a:gd name="connsiteX102" fmla="*/ 805083 w 4627560"/>
              <a:gd name="connsiteY102" fmla="*/ 575358 h 1990725"/>
              <a:gd name="connsiteX103" fmla="*/ 696261 w 4627560"/>
              <a:gd name="connsiteY103" fmla="*/ 575358 h 1990725"/>
              <a:gd name="connsiteX104" fmla="*/ 733306 w 4627560"/>
              <a:gd name="connsiteY104" fmla="*/ 614720 h 1990725"/>
              <a:gd name="connsiteX105" fmla="*/ 733306 w 4627560"/>
              <a:gd name="connsiteY105" fmla="*/ 684179 h 1990725"/>
              <a:gd name="connsiteX106" fmla="*/ 707838 w 4627560"/>
              <a:gd name="connsiteY106" fmla="*/ 684179 h 1990725"/>
              <a:gd name="connsiteX107" fmla="*/ 707838 w 4627560"/>
              <a:gd name="connsiteY107" fmla="*/ 621665 h 1990725"/>
              <a:gd name="connsiteX108" fmla="*/ 691631 w 4627560"/>
              <a:gd name="connsiteY108" fmla="*/ 600827 h 1990725"/>
              <a:gd name="connsiteX109" fmla="*/ 663846 w 4627560"/>
              <a:gd name="connsiteY109" fmla="*/ 621665 h 1990725"/>
              <a:gd name="connsiteX110" fmla="*/ 661531 w 4627560"/>
              <a:gd name="connsiteY110" fmla="*/ 635558 h 1990725"/>
              <a:gd name="connsiteX111" fmla="*/ 661531 w 4627560"/>
              <a:gd name="connsiteY111" fmla="*/ 684179 h 1990725"/>
              <a:gd name="connsiteX112" fmla="*/ 636062 w 4627560"/>
              <a:gd name="connsiteY112" fmla="*/ 684179 h 1990725"/>
              <a:gd name="connsiteX113" fmla="*/ 636062 w 4627560"/>
              <a:gd name="connsiteY113" fmla="*/ 577674 h 1990725"/>
              <a:gd name="connsiteX114" fmla="*/ 659215 w 4627560"/>
              <a:gd name="connsiteY114" fmla="*/ 577674 h 1990725"/>
              <a:gd name="connsiteX115" fmla="*/ 659215 w 4627560"/>
              <a:gd name="connsiteY115" fmla="*/ 591565 h 1990725"/>
              <a:gd name="connsiteX116" fmla="*/ 659215 w 4627560"/>
              <a:gd name="connsiteY116" fmla="*/ 598513 h 1990725"/>
              <a:gd name="connsiteX117" fmla="*/ 696261 w 4627560"/>
              <a:gd name="connsiteY117" fmla="*/ 575358 h 1990725"/>
              <a:gd name="connsiteX118" fmla="*/ 1842362 w 4627560"/>
              <a:gd name="connsiteY118" fmla="*/ 573042 h 1990725"/>
              <a:gd name="connsiteX119" fmla="*/ 1886353 w 4627560"/>
              <a:gd name="connsiteY119" fmla="*/ 614719 h 1990725"/>
              <a:gd name="connsiteX120" fmla="*/ 1886353 w 4627560"/>
              <a:gd name="connsiteY120" fmla="*/ 684179 h 1990725"/>
              <a:gd name="connsiteX121" fmla="*/ 1860884 w 4627560"/>
              <a:gd name="connsiteY121" fmla="*/ 684179 h 1990725"/>
              <a:gd name="connsiteX122" fmla="*/ 1860884 w 4627560"/>
              <a:gd name="connsiteY122" fmla="*/ 674918 h 1990725"/>
              <a:gd name="connsiteX123" fmla="*/ 1860884 w 4627560"/>
              <a:gd name="connsiteY123" fmla="*/ 667972 h 1990725"/>
              <a:gd name="connsiteX124" fmla="*/ 1828469 w 4627560"/>
              <a:gd name="connsiteY124" fmla="*/ 686495 h 1990725"/>
              <a:gd name="connsiteX125" fmla="*/ 1791423 w 4627560"/>
              <a:gd name="connsiteY125" fmla="*/ 654079 h 1990725"/>
              <a:gd name="connsiteX126" fmla="*/ 1856253 w 4627560"/>
              <a:gd name="connsiteY126" fmla="*/ 617034 h 1990725"/>
              <a:gd name="connsiteX127" fmla="*/ 1860884 w 4627560"/>
              <a:gd name="connsiteY127" fmla="*/ 617034 h 1990725"/>
              <a:gd name="connsiteX128" fmla="*/ 1860884 w 4627560"/>
              <a:gd name="connsiteY128" fmla="*/ 614719 h 1990725"/>
              <a:gd name="connsiteX129" fmla="*/ 1840046 w 4627560"/>
              <a:gd name="connsiteY129" fmla="*/ 596195 h 1990725"/>
              <a:gd name="connsiteX130" fmla="*/ 1809946 w 4627560"/>
              <a:gd name="connsiteY130" fmla="*/ 605458 h 1990725"/>
              <a:gd name="connsiteX131" fmla="*/ 1800685 w 4627560"/>
              <a:gd name="connsiteY131" fmla="*/ 586935 h 1990725"/>
              <a:gd name="connsiteX132" fmla="*/ 1842362 w 4627560"/>
              <a:gd name="connsiteY132" fmla="*/ 573042 h 1990725"/>
              <a:gd name="connsiteX133" fmla="*/ 379059 w 4627560"/>
              <a:gd name="connsiteY133" fmla="*/ 573042 h 1990725"/>
              <a:gd name="connsiteX134" fmla="*/ 423050 w 4627560"/>
              <a:gd name="connsiteY134" fmla="*/ 614719 h 1990725"/>
              <a:gd name="connsiteX135" fmla="*/ 423050 w 4627560"/>
              <a:gd name="connsiteY135" fmla="*/ 684179 h 1990725"/>
              <a:gd name="connsiteX136" fmla="*/ 397582 w 4627560"/>
              <a:gd name="connsiteY136" fmla="*/ 684179 h 1990725"/>
              <a:gd name="connsiteX137" fmla="*/ 397582 w 4627560"/>
              <a:gd name="connsiteY137" fmla="*/ 674918 h 1990725"/>
              <a:gd name="connsiteX138" fmla="*/ 397582 w 4627560"/>
              <a:gd name="connsiteY138" fmla="*/ 667972 h 1990725"/>
              <a:gd name="connsiteX139" fmla="*/ 365166 w 4627560"/>
              <a:gd name="connsiteY139" fmla="*/ 686495 h 1990725"/>
              <a:gd name="connsiteX140" fmla="*/ 328120 w 4627560"/>
              <a:gd name="connsiteY140" fmla="*/ 654079 h 1990725"/>
              <a:gd name="connsiteX141" fmla="*/ 392950 w 4627560"/>
              <a:gd name="connsiteY141" fmla="*/ 617034 h 1990725"/>
              <a:gd name="connsiteX142" fmla="*/ 397582 w 4627560"/>
              <a:gd name="connsiteY142" fmla="*/ 617034 h 1990725"/>
              <a:gd name="connsiteX143" fmla="*/ 397582 w 4627560"/>
              <a:gd name="connsiteY143" fmla="*/ 614719 h 1990725"/>
              <a:gd name="connsiteX144" fmla="*/ 376743 w 4627560"/>
              <a:gd name="connsiteY144" fmla="*/ 596195 h 1990725"/>
              <a:gd name="connsiteX145" fmla="*/ 346643 w 4627560"/>
              <a:gd name="connsiteY145" fmla="*/ 605458 h 1990725"/>
              <a:gd name="connsiteX146" fmla="*/ 337381 w 4627560"/>
              <a:gd name="connsiteY146" fmla="*/ 586935 h 1990725"/>
              <a:gd name="connsiteX147" fmla="*/ 379059 w 4627560"/>
              <a:gd name="connsiteY147" fmla="*/ 573042 h 1990725"/>
              <a:gd name="connsiteX148" fmla="*/ 2004437 w 4627560"/>
              <a:gd name="connsiteY148" fmla="*/ 549888 h 1990725"/>
              <a:gd name="connsiteX149" fmla="*/ 2029906 w 4627560"/>
              <a:gd name="connsiteY149" fmla="*/ 549888 h 1990725"/>
              <a:gd name="connsiteX150" fmla="*/ 2029906 w 4627560"/>
              <a:gd name="connsiteY150" fmla="*/ 579988 h 1990725"/>
              <a:gd name="connsiteX151" fmla="*/ 2053058 w 4627560"/>
              <a:gd name="connsiteY151" fmla="*/ 579988 h 1990725"/>
              <a:gd name="connsiteX152" fmla="*/ 2053058 w 4627560"/>
              <a:gd name="connsiteY152" fmla="*/ 600827 h 1990725"/>
              <a:gd name="connsiteX153" fmla="*/ 2029906 w 4627560"/>
              <a:gd name="connsiteY153" fmla="*/ 600827 h 1990725"/>
              <a:gd name="connsiteX154" fmla="*/ 2029906 w 4627560"/>
              <a:gd name="connsiteY154" fmla="*/ 642502 h 1990725"/>
              <a:gd name="connsiteX155" fmla="*/ 2050744 w 4627560"/>
              <a:gd name="connsiteY155" fmla="*/ 663341 h 1990725"/>
              <a:gd name="connsiteX156" fmla="*/ 2055374 w 4627560"/>
              <a:gd name="connsiteY156" fmla="*/ 663341 h 1990725"/>
              <a:gd name="connsiteX157" fmla="*/ 2055374 w 4627560"/>
              <a:gd name="connsiteY157" fmla="*/ 686493 h 1990725"/>
              <a:gd name="connsiteX158" fmla="*/ 2046113 w 4627560"/>
              <a:gd name="connsiteY158" fmla="*/ 686493 h 1990725"/>
              <a:gd name="connsiteX159" fmla="*/ 2002121 w 4627560"/>
              <a:gd name="connsiteY159" fmla="*/ 647134 h 1990725"/>
              <a:gd name="connsiteX160" fmla="*/ 2002121 w 4627560"/>
              <a:gd name="connsiteY160" fmla="*/ 600827 h 1990725"/>
              <a:gd name="connsiteX161" fmla="*/ 1990544 w 4627560"/>
              <a:gd name="connsiteY161" fmla="*/ 600827 h 1990725"/>
              <a:gd name="connsiteX162" fmla="*/ 1990544 w 4627560"/>
              <a:gd name="connsiteY162" fmla="*/ 579988 h 1990725"/>
              <a:gd name="connsiteX163" fmla="*/ 2004437 w 4627560"/>
              <a:gd name="connsiteY163" fmla="*/ 579988 h 1990725"/>
              <a:gd name="connsiteX164" fmla="*/ 2004437 w 4627560"/>
              <a:gd name="connsiteY164" fmla="*/ 549888 h 1990725"/>
              <a:gd name="connsiteX165" fmla="*/ 1921084 w 4627560"/>
              <a:gd name="connsiteY165" fmla="*/ 549888 h 1990725"/>
              <a:gd name="connsiteX166" fmla="*/ 1946553 w 4627560"/>
              <a:gd name="connsiteY166" fmla="*/ 549888 h 1990725"/>
              <a:gd name="connsiteX167" fmla="*/ 1946553 w 4627560"/>
              <a:gd name="connsiteY167" fmla="*/ 579988 h 1990725"/>
              <a:gd name="connsiteX168" fmla="*/ 1969705 w 4627560"/>
              <a:gd name="connsiteY168" fmla="*/ 579988 h 1990725"/>
              <a:gd name="connsiteX169" fmla="*/ 1969705 w 4627560"/>
              <a:gd name="connsiteY169" fmla="*/ 600827 h 1990725"/>
              <a:gd name="connsiteX170" fmla="*/ 1946553 w 4627560"/>
              <a:gd name="connsiteY170" fmla="*/ 600827 h 1990725"/>
              <a:gd name="connsiteX171" fmla="*/ 1946553 w 4627560"/>
              <a:gd name="connsiteY171" fmla="*/ 642502 h 1990725"/>
              <a:gd name="connsiteX172" fmla="*/ 1967391 w 4627560"/>
              <a:gd name="connsiteY172" fmla="*/ 663341 h 1990725"/>
              <a:gd name="connsiteX173" fmla="*/ 1972021 w 4627560"/>
              <a:gd name="connsiteY173" fmla="*/ 663341 h 1990725"/>
              <a:gd name="connsiteX174" fmla="*/ 1972021 w 4627560"/>
              <a:gd name="connsiteY174" fmla="*/ 686493 h 1990725"/>
              <a:gd name="connsiteX175" fmla="*/ 1962760 w 4627560"/>
              <a:gd name="connsiteY175" fmla="*/ 686493 h 1990725"/>
              <a:gd name="connsiteX176" fmla="*/ 1918768 w 4627560"/>
              <a:gd name="connsiteY176" fmla="*/ 647134 h 1990725"/>
              <a:gd name="connsiteX177" fmla="*/ 1918768 w 4627560"/>
              <a:gd name="connsiteY177" fmla="*/ 600827 h 1990725"/>
              <a:gd name="connsiteX178" fmla="*/ 1907191 w 4627560"/>
              <a:gd name="connsiteY178" fmla="*/ 600827 h 1990725"/>
              <a:gd name="connsiteX179" fmla="*/ 1907191 w 4627560"/>
              <a:gd name="connsiteY179" fmla="*/ 579988 h 1990725"/>
              <a:gd name="connsiteX180" fmla="*/ 1921084 w 4627560"/>
              <a:gd name="connsiteY180" fmla="*/ 579988 h 1990725"/>
              <a:gd name="connsiteX181" fmla="*/ 1921084 w 4627560"/>
              <a:gd name="connsiteY181" fmla="*/ 549888 h 1990725"/>
              <a:gd name="connsiteX182" fmla="*/ 1627033 w 4627560"/>
              <a:gd name="connsiteY182" fmla="*/ 535996 h 1990725"/>
              <a:gd name="connsiteX183" fmla="*/ 1654818 w 4627560"/>
              <a:gd name="connsiteY183" fmla="*/ 535996 h 1990725"/>
              <a:gd name="connsiteX184" fmla="*/ 1684916 w 4627560"/>
              <a:gd name="connsiteY184" fmla="*/ 610087 h 1990725"/>
              <a:gd name="connsiteX185" fmla="*/ 1691863 w 4627560"/>
              <a:gd name="connsiteY185" fmla="*/ 630926 h 1990725"/>
              <a:gd name="connsiteX186" fmla="*/ 1698809 w 4627560"/>
              <a:gd name="connsiteY186" fmla="*/ 610087 h 1990725"/>
              <a:gd name="connsiteX187" fmla="*/ 1728908 w 4627560"/>
              <a:gd name="connsiteY187" fmla="*/ 535996 h 1990725"/>
              <a:gd name="connsiteX188" fmla="*/ 1756693 w 4627560"/>
              <a:gd name="connsiteY188" fmla="*/ 535996 h 1990725"/>
              <a:gd name="connsiteX189" fmla="*/ 1768268 w 4627560"/>
              <a:gd name="connsiteY189" fmla="*/ 684178 h 1990725"/>
              <a:gd name="connsiteX190" fmla="*/ 1740484 w 4627560"/>
              <a:gd name="connsiteY190" fmla="*/ 684178 h 1990725"/>
              <a:gd name="connsiteX191" fmla="*/ 1733538 w 4627560"/>
              <a:gd name="connsiteY191" fmla="*/ 600826 h 1990725"/>
              <a:gd name="connsiteX192" fmla="*/ 1733538 w 4627560"/>
              <a:gd name="connsiteY192" fmla="*/ 577673 h 1990725"/>
              <a:gd name="connsiteX193" fmla="*/ 1726593 w 4627560"/>
              <a:gd name="connsiteY193" fmla="*/ 600826 h 1990725"/>
              <a:gd name="connsiteX194" fmla="*/ 1703439 w 4627560"/>
              <a:gd name="connsiteY194" fmla="*/ 658710 h 1990725"/>
              <a:gd name="connsiteX195" fmla="*/ 1680286 w 4627560"/>
              <a:gd name="connsiteY195" fmla="*/ 658710 h 1990725"/>
              <a:gd name="connsiteX196" fmla="*/ 1657132 w 4627560"/>
              <a:gd name="connsiteY196" fmla="*/ 600826 h 1990725"/>
              <a:gd name="connsiteX197" fmla="*/ 1647870 w 4627560"/>
              <a:gd name="connsiteY197" fmla="*/ 577673 h 1990725"/>
              <a:gd name="connsiteX198" fmla="*/ 1647870 w 4627560"/>
              <a:gd name="connsiteY198" fmla="*/ 600826 h 1990725"/>
              <a:gd name="connsiteX199" fmla="*/ 1640925 w 4627560"/>
              <a:gd name="connsiteY199" fmla="*/ 684178 h 1990725"/>
              <a:gd name="connsiteX200" fmla="*/ 1613141 w 4627560"/>
              <a:gd name="connsiteY200" fmla="*/ 684178 h 1990725"/>
              <a:gd name="connsiteX201" fmla="*/ 1627033 w 4627560"/>
              <a:gd name="connsiteY201" fmla="*/ 535996 h 1990725"/>
              <a:gd name="connsiteX202" fmla="*/ 1400129 w 4627560"/>
              <a:gd name="connsiteY202" fmla="*/ 535996 h 1990725"/>
              <a:gd name="connsiteX203" fmla="*/ 1425598 w 4627560"/>
              <a:gd name="connsiteY203" fmla="*/ 535996 h 1990725"/>
              <a:gd name="connsiteX204" fmla="*/ 1425598 w 4627560"/>
              <a:gd name="connsiteY204" fmla="*/ 684178 h 1990725"/>
              <a:gd name="connsiteX205" fmla="*/ 1400129 w 4627560"/>
              <a:gd name="connsiteY205" fmla="*/ 684178 h 1990725"/>
              <a:gd name="connsiteX206" fmla="*/ 1400129 w 4627560"/>
              <a:gd name="connsiteY206" fmla="*/ 674917 h 1990725"/>
              <a:gd name="connsiteX207" fmla="*/ 1400129 w 4627560"/>
              <a:gd name="connsiteY207" fmla="*/ 667971 h 1990725"/>
              <a:gd name="connsiteX208" fmla="*/ 1367713 w 4627560"/>
              <a:gd name="connsiteY208" fmla="*/ 686494 h 1990725"/>
              <a:gd name="connsiteX209" fmla="*/ 1321407 w 4627560"/>
              <a:gd name="connsiteY209" fmla="*/ 630926 h 1990725"/>
              <a:gd name="connsiteX210" fmla="*/ 1370029 w 4627560"/>
              <a:gd name="connsiteY210" fmla="*/ 575358 h 1990725"/>
              <a:gd name="connsiteX211" fmla="*/ 1400129 w 4627560"/>
              <a:gd name="connsiteY211" fmla="*/ 589249 h 1990725"/>
              <a:gd name="connsiteX212" fmla="*/ 1400129 w 4627560"/>
              <a:gd name="connsiteY212" fmla="*/ 582303 h 1990725"/>
              <a:gd name="connsiteX213" fmla="*/ 1400129 w 4627560"/>
              <a:gd name="connsiteY213" fmla="*/ 535996 h 1990725"/>
              <a:gd name="connsiteX214" fmla="*/ 1138495 w 4627560"/>
              <a:gd name="connsiteY214" fmla="*/ 535996 h 1990725"/>
              <a:gd name="connsiteX215" fmla="*/ 1163963 w 4627560"/>
              <a:gd name="connsiteY215" fmla="*/ 535996 h 1990725"/>
              <a:gd name="connsiteX216" fmla="*/ 1163963 w 4627560"/>
              <a:gd name="connsiteY216" fmla="*/ 559150 h 1990725"/>
              <a:gd name="connsiteX217" fmla="*/ 1138495 w 4627560"/>
              <a:gd name="connsiteY217" fmla="*/ 559150 h 1990725"/>
              <a:gd name="connsiteX218" fmla="*/ 1138495 w 4627560"/>
              <a:gd name="connsiteY218" fmla="*/ 535996 h 1990725"/>
              <a:gd name="connsiteX219" fmla="*/ 962528 w 4627560"/>
              <a:gd name="connsiteY219" fmla="*/ 535996 h 1990725"/>
              <a:gd name="connsiteX220" fmla="*/ 990312 w 4627560"/>
              <a:gd name="connsiteY220" fmla="*/ 535996 h 1990725"/>
              <a:gd name="connsiteX221" fmla="*/ 1020412 w 4627560"/>
              <a:gd name="connsiteY221" fmla="*/ 610087 h 1990725"/>
              <a:gd name="connsiteX222" fmla="*/ 1027358 w 4627560"/>
              <a:gd name="connsiteY222" fmla="*/ 630926 h 1990725"/>
              <a:gd name="connsiteX223" fmla="*/ 1034304 w 4627560"/>
              <a:gd name="connsiteY223" fmla="*/ 610087 h 1990725"/>
              <a:gd name="connsiteX224" fmla="*/ 1064404 w 4627560"/>
              <a:gd name="connsiteY224" fmla="*/ 535996 h 1990725"/>
              <a:gd name="connsiteX225" fmla="*/ 1092188 w 4627560"/>
              <a:gd name="connsiteY225" fmla="*/ 535996 h 1990725"/>
              <a:gd name="connsiteX226" fmla="*/ 1106079 w 4627560"/>
              <a:gd name="connsiteY226" fmla="*/ 684178 h 1990725"/>
              <a:gd name="connsiteX227" fmla="*/ 1078295 w 4627560"/>
              <a:gd name="connsiteY227" fmla="*/ 684178 h 1990725"/>
              <a:gd name="connsiteX228" fmla="*/ 1071349 w 4627560"/>
              <a:gd name="connsiteY228" fmla="*/ 600826 h 1990725"/>
              <a:gd name="connsiteX229" fmla="*/ 1071349 w 4627560"/>
              <a:gd name="connsiteY229" fmla="*/ 577673 h 1990725"/>
              <a:gd name="connsiteX230" fmla="*/ 1064404 w 4627560"/>
              <a:gd name="connsiteY230" fmla="*/ 600826 h 1990725"/>
              <a:gd name="connsiteX231" fmla="*/ 1041249 w 4627560"/>
              <a:gd name="connsiteY231" fmla="*/ 658710 h 1990725"/>
              <a:gd name="connsiteX232" fmla="*/ 1018097 w 4627560"/>
              <a:gd name="connsiteY232" fmla="*/ 658710 h 1990725"/>
              <a:gd name="connsiteX233" fmla="*/ 994942 w 4627560"/>
              <a:gd name="connsiteY233" fmla="*/ 600826 h 1990725"/>
              <a:gd name="connsiteX234" fmla="*/ 985681 w 4627560"/>
              <a:gd name="connsiteY234" fmla="*/ 577673 h 1990725"/>
              <a:gd name="connsiteX235" fmla="*/ 985681 w 4627560"/>
              <a:gd name="connsiteY235" fmla="*/ 600826 h 1990725"/>
              <a:gd name="connsiteX236" fmla="*/ 978735 w 4627560"/>
              <a:gd name="connsiteY236" fmla="*/ 684178 h 1990725"/>
              <a:gd name="connsiteX237" fmla="*/ 950951 w 4627560"/>
              <a:gd name="connsiteY237" fmla="*/ 684178 h 1990725"/>
              <a:gd name="connsiteX238" fmla="*/ 962528 w 4627560"/>
              <a:gd name="connsiteY238" fmla="*/ 535996 h 1990725"/>
              <a:gd name="connsiteX239" fmla="*/ 573548 w 4627560"/>
              <a:gd name="connsiteY239" fmla="*/ 535996 h 1990725"/>
              <a:gd name="connsiteX240" fmla="*/ 599016 w 4627560"/>
              <a:gd name="connsiteY240" fmla="*/ 535996 h 1990725"/>
              <a:gd name="connsiteX241" fmla="*/ 599016 w 4627560"/>
              <a:gd name="connsiteY241" fmla="*/ 559150 h 1990725"/>
              <a:gd name="connsiteX242" fmla="*/ 573548 w 4627560"/>
              <a:gd name="connsiteY242" fmla="*/ 559150 h 1990725"/>
              <a:gd name="connsiteX243" fmla="*/ 573548 w 4627560"/>
              <a:gd name="connsiteY243" fmla="*/ 535996 h 1990725"/>
              <a:gd name="connsiteX244" fmla="*/ 455465 w 4627560"/>
              <a:gd name="connsiteY244" fmla="*/ 535996 h 1990725"/>
              <a:gd name="connsiteX245" fmla="*/ 480933 w 4627560"/>
              <a:gd name="connsiteY245" fmla="*/ 535996 h 1990725"/>
              <a:gd name="connsiteX246" fmla="*/ 480933 w 4627560"/>
              <a:gd name="connsiteY246" fmla="*/ 614719 h 1990725"/>
              <a:gd name="connsiteX247" fmla="*/ 494826 w 4627560"/>
              <a:gd name="connsiteY247" fmla="*/ 614719 h 1990725"/>
              <a:gd name="connsiteX248" fmla="*/ 520294 w 4627560"/>
              <a:gd name="connsiteY248" fmla="*/ 577673 h 1990725"/>
              <a:gd name="connsiteX249" fmla="*/ 550395 w 4627560"/>
              <a:gd name="connsiteY249" fmla="*/ 577673 h 1990725"/>
              <a:gd name="connsiteX250" fmla="*/ 517978 w 4627560"/>
              <a:gd name="connsiteY250" fmla="*/ 626294 h 1990725"/>
              <a:gd name="connsiteX251" fmla="*/ 555024 w 4627560"/>
              <a:gd name="connsiteY251" fmla="*/ 684178 h 1990725"/>
              <a:gd name="connsiteX252" fmla="*/ 524926 w 4627560"/>
              <a:gd name="connsiteY252" fmla="*/ 684178 h 1990725"/>
              <a:gd name="connsiteX253" fmla="*/ 497142 w 4627560"/>
              <a:gd name="connsiteY253" fmla="*/ 637871 h 1990725"/>
              <a:gd name="connsiteX254" fmla="*/ 480933 w 4627560"/>
              <a:gd name="connsiteY254" fmla="*/ 637871 h 1990725"/>
              <a:gd name="connsiteX255" fmla="*/ 480933 w 4627560"/>
              <a:gd name="connsiteY255" fmla="*/ 684178 h 1990725"/>
              <a:gd name="connsiteX256" fmla="*/ 455465 w 4627560"/>
              <a:gd name="connsiteY256" fmla="*/ 684178 h 1990725"/>
              <a:gd name="connsiteX257" fmla="*/ 455465 w 4627560"/>
              <a:gd name="connsiteY257" fmla="*/ 535996 h 1990725"/>
              <a:gd name="connsiteX258" fmla="*/ 163729 w 4627560"/>
              <a:gd name="connsiteY258" fmla="*/ 535996 h 1990725"/>
              <a:gd name="connsiteX259" fmla="*/ 191513 w 4627560"/>
              <a:gd name="connsiteY259" fmla="*/ 535996 h 1990725"/>
              <a:gd name="connsiteX260" fmla="*/ 221613 w 4627560"/>
              <a:gd name="connsiteY260" fmla="*/ 610087 h 1990725"/>
              <a:gd name="connsiteX261" fmla="*/ 228559 w 4627560"/>
              <a:gd name="connsiteY261" fmla="*/ 630926 h 1990725"/>
              <a:gd name="connsiteX262" fmla="*/ 235505 w 4627560"/>
              <a:gd name="connsiteY262" fmla="*/ 610087 h 1990725"/>
              <a:gd name="connsiteX263" fmla="*/ 265605 w 4627560"/>
              <a:gd name="connsiteY263" fmla="*/ 535996 h 1990725"/>
              <a:gd name="connsiteX264" fmla="*/ 295705 w 4627560"/>
              <a:gd name="connsiteY264" fmla="*/ 535996 h 1990725"/>
              <a:gd name="connsiteX265" fmla="*/ 307282 w 4627560"/>
              <a:gd name="connsiteY265" fmla="*/ 684178 h 1990725"/>
              <a:gd name="connsiteX266" fmla="*/ 279496 w 4627560"/>
              <a:gd name="connsiteY266" fmla="*/ 684178 h 1990725"/>
              <a:gd name="connsiteX267" fmla="*/ 272550 w 4627560"/>
              <a:gd name="connsiteY267" fmla="*/ 600826 h 1990725"/>
              <a:gd name="connsiteX268" fmla="*/ 272550 w 4627560"/>
              <a:gd name="connsiteY268" fmla="*/ 577673 h 1990725"/>
              <a:gd name="connsiteX269" fmla="*/ 265605 w 4627560"/>
              <a:gd name="connsiteY269" fmla="*/ 600826 h 1990725"/>
              <a:gd name="connsiteX270" fmla="*/ 242450 w 4627560"/>
              <a:gd name="connsiteY270" fmla="*/ 658710 h 1990725"/>
              <a:gd name="connsiteX271" fmla="*/ 219298 w 4627560"/>
              <a:gd name="connsiteY271" fmla="*/ 658710 h 1990725"/>
              <a:gd name="connsiteX272" fmla="*/ 196143 w 4627560"/>
              <a:gd name="connsiteY272" fmla="*/ 600826 h 1990725"/>
              <a:gd name="connsiteX273" fmla="*/ 186882 w 4627560"/>
              <a:gd name="connsiteY273" fmla="*/ 577673 h 1990725"/>
              <a:gd name="connsiteX274" fmla="*/ 186882 w 4627560"/>
              <a:gd name="connsiteY274" fmla="*/ 600826 h 1990725"/>
              <a:gd name="connsiteX275" fmla="*/ 179937 w 4627560"/>
              <a:gd name="connsiteY275" fmla="*/ 684178 h 1990725"/>
              <a:gd name="connsiteX276" fmla="*/ 152152 w 4627560"/>
              <a:gd name="connsiteY276" fmla="*/ 684178 h 1990725"/>
              <a:gd name="connsiteX277" fmla="*/ 163729 w 4627560"/>
              <a:gd name="connsiteY277" fmla="*/ 535996 h 1990725"/>
              <a:gd name="connsiteX278" fmla="*/ 3727060 w 4627560"/>
              <a:gd name="connsiteY278" fmla="*/ 397075 h 1990725"/>
              <a:gd name="connsiteX279" fmla="*/ 3696961 w 4627560"/>
              <a:gd name="connsiteY279" fmla="*/ 410966 h 1990725"/>
              <a:gd name="connsiteX280" fmla="*/ 3710853 w 4627560"/>
              <a:gd name="connsiteY280" fmla="*/ 422543 h 1990725"/>
              <a:gd name="connsiteX281" fmla="*/ 3731692 w 4627560"/>
              <a:gd name="connsiteY281" fmla="*/ 399391 h 1990725"/>
              <a:gd name="connsiteX282" fmla="*/ 3731692 w 4627560"/>
              <a:gd name="connsiteY282" fmla="*/ 397075 h 1990725"/>
              <a:gd name="connsiteX283" fmla="*/ 3727060 w 4627560"/>
              <a:gd name="connsiteY283" fmla="*/ 397075 h 1990725"/>
              <a:gd name="connsiteX284" fmla="*/ 485567 w 4627560"/>
              <a:gd name="connsiteY284" fmla="*/ 397075 h 1990725"/>
              <a:gd name="connsiteX285" fmla="*/ 455467 w 4627560"/>
              <a:gd name="connsiteY285" fmla="*/ 410966 h 1990725"/>
              <a:gd name="connsiteX286" fmla="*/ 469360 w 4627560"/>
              <a:gd name="connsiteY286" fmla="*/ 422543 h 1990725"/>
              <a:gd name="connsiteX287" fmla="*/ 490199 w 4627560"/>
              <a:gd name="connsiteY287" fmla="*/ 399391 h 1990725"/>
              <a:gd name="connsiteX288" fmla="*/ 490199 w 4627560"/>
              <a:gd name="connsiteY288" fmla="*/ 397075 h 1990725"/>
              <a:gd name="connsiteX289" fmla="*/ 485567 w 4627560"/>
              <a:gd name="connsiteY289" fmla="*/ 397075 h 1990725"/>
              <a:gd name="connsiteX290" fmla="*/ 3558040 w 4627560"/>
              <a:gd name="connsiteY290" fmla="*/ 355399 h 1990725"/>
              <a:gd name="connsiteX291" fmla="*/ 3532570 w 4627560"/>
              <a:gd name="connsiteY291" fmla="*/ 387813 h 1990725"/>
              <a:gd name="connsiteX292" fmla="*/ 3558040 w 4627560"/>
              <a:gd name="connsiteY292" fmla="*/ 420228 h 1990725"/>
              <a:gd name="connsiteX293" fmla="*/ 3583509 w 4627560"/>
              <a:gd name="connsiteY293" fmla="*/ 387813 h 1990725"/>
              <a:gd name="connsiteX294" fmla="*/ 3558040 w 4627560"/>
              <a:gd name="connsiteY294" fmla="*/ 355399 h 1990725"/>
              <a:gd name="connsiteX295" fmla="*/ 2909739 w 4627560"/>
              <a:gd name="connsiteY295" fmla="*/ 355399 h 1990725"/>
              <a:gd name="connsiteX296" fmla="*/ 2879639 w 4627560"/>
              <a:gd name="connsiteY296" fmla="*/ 387814 h 1990725"/>
              <a:gd name="connsiteX297" fmla="*/ 2909739 w 4627560"/>
              <a:gd name="connsiteY297" fmla="*/ 420228 h 1990725"/>
              <a:gd name="connsiteX298" fmla="*/ 2939839 w 4627560"/>
              <a:gd name="connsiteY298" fmla="*/ 387814 h 1990725"/>
              <a:gd name="connsiteX299" fmla="*/ 2909739 w 4627560"/>
              <a:gd name="connsiteY299" fmla="*/ 355399 h 1990725"/>
              <a:gd name="connsiteX300" fmla="*/ 3294090 w 4627560"/>
              <a:gd name="connsiteY300" fmla="*/ 353083 h 1990725"/>
              <a:gd name="connsiteX301" fmla="*/ 3273251 w 4627560"/>
              <a:gd name="connsiteY301" fmla="*/ 371606 h 1990725"/>
              <a:gd name="connsiteX302" fmla="*/ 3310297 w 4627560"/>
              <a:gd name="connsiteY302" fmla="*/ 371606 h 1990725"/>
              <a:gd name="connsiteX303" fmla="*/ 3294090 w 4627560"/>
              <a:gd name="connsiteY303" fmla="*/ 353083 h 1990725"/>
              <a:gd name="connsiteX304" fmla="*/ 1937291 w 4627560"/>
              <a:gd name="connsiteY304" fmla="*/ 353083 h 1990725"/>
              <a:gd name="connsiteX305" fmla="*/ 1916452 w 4627560"/>
              <a:gd name="connsiteY305" fmla="*/ 371606 h 1990725"/>
              <a:gd name="connsiteX306" fmla="*/ 1953498 w 4627560"/>
              <a:gd name="connsiteY306" fmla="*/ 371606 h 1990725"/>
              <a:gd name="connsiteX307" fmla="*/ 1937291 w 4627560"/>
              <a:gd name="connsiteY307" fmla="*/ 353083 h 1990725"/>
              <a:gd name="connsiteX308" fmla="*/ 2266071 w 4627560"/>
              <a:gd name="connsiteY308" fmla="*/ 322985 h 1990725"/>
              <a:gd name="connsiteX309" fmla="*/ 2310062 w 4627560"/>
              <a:gd name="connsiteY309" fmla="*/ 322985 h 1990725"/>
              <a:gd name="connsiteX310" fmla="*/ 2310062 w 4627560"/>
              <a:gd name="connsiteY310" fmla="*/ 452644 h 1990725"/>
              <a:gd name="connsiteX311" fmla="*/ 2266071 w 4627560"/>
              <a:gd name="connsiteY311" fmla="*/ 452644 h 1990725"/>
              <a:gd name="connsiteX312" fmla="*/ 2266071 w 4627560"/>
              <a:gd name="connsiteY312" fmla="*/ 322985 h 1990725"/>
              <a:gd name="connsiteX313" fmla="*/ 1647875 w 4627560"/>
              <a:gd name="connsiteY313" fmla="*/ 322985 h 1990725"/>
              <a:gd name="connsiteX314" fmla="*/ 1691866 w 4627560"/>
              <a:gd name="connsiteY314" fmla="*/ 322985 h 1990725"/>
              <a:gd name="connsiteX315" fmla="*/ 1691866 w 4627560"/>
              <a:gd name="connsiteY315" fmla="*/ 452644 h 1990725"/>
              <a:gd name="connsiteX316" fmla="*/ 1647875 w 4627560"/>
              <a:gd name="connsiteY316" fmla="*/ 452644 h 1990725"/>
              <a:gd name="connsiteX317" fmla="*/ 1647875 w 4627560"/>
              <a:gd name="connsiteY317" fmla="*/ 322985 h 1990725"/>
              <a:gd name="connsiteX318" fmla="*/ 3379758 w 4627560"/>
              <a:gd name="connsiteY318" fmla="*/ 322984 h 1990725"/>
              <a:gd name="connsiteX319" fmla="*/ 3382074 w 4627560"/>
              <a:gd name="connsiteY319" fmla="*/ 322984 h 1990725"/>
              <a:gd name="connsiteX320" fmla="*/ 3423749 w 4627560"/>
              <a:gd name="connsiteY320" fmla="*/ 322984 h 1990725"/>
              <a:gd name="connsiteX321" fmla="*/ 3423749 w 4627560"/>
              <a:gd name="connsiteY321" fmla="*/ 346139 h 1990725"/>
              <a:gd name="connsiteX322" fmla="*/ 3423749 w 4627560"/>
              <a:gd name="connsiteY322" fmla="*/ 355400 h 1990725"/>
              <a:gd name="connsiteX323" fmla="*/ 3465426 w 4627560"/>
              <a:gd name="connsiteY323" fmla="*/ 322984 h 1990725"/>
              <a:gd name="connsiteX324" fmla="*/ 3470058 w 4627560"/>
              <a:gd name="connsiteY324" fmla="*/ 322984 h 1990725"/>
              <a:gd name="connsiteX325" fmla="*/ 3470058 w 4627560"/>
              <a:gd name="connsiteY325" fmla="*/ 366976 h 1990725"/>
              <a:gd name="connsiteX326" fmla="*/ 3460795 w 4627560"/>
              <a:gd name="connsiteY326" fmla="*/ 366976 h 1990725"/>
              <a:gd name="connsiteX327" fmla="*/ 3426065 w 4627560"/>
              <a:gd name="connsiteY327" fmla="*/ 390130 h 1990725"/>
              <a:gd name="connsiteX328" fmla="*/ 3423749 w 4627560"/>
              <a:gd name="connsiteY328" fmla="*/ 408653 h 1990725"/>
              <a:gd name="connsiteX329" fmla="*/ 3423749 w 4627560"/>
              <a:gd name="connsiteY329" fmla="*/ 452644 h 1990725"/>
              <a:gd name="connsiteX330" fmla="*/ 3379758 w 4627560"/>
              <a:gd name="connsiteY330" fmla="*/ 452644 h 1990725"/>
              <a:gd name="connsiteX331" fmla="*/ 3379758 w 4627560"/>
              <a:gd name="connsiteY331" fmla="*/ 322984 h 1990725"/>
              <a:gd name="connsiteX332" fmla="*/ 2025275 w 4627560"/>
              <a:gd name="connsiteY332" fmla="*/ 322984 h 1990725"/>
              <a:gd name="connsiteX333" fmla="*/ 2027591 w 4627560"/>
              <a:gd name="connsiteY333" fmla="*/ 322984 h 1990725"/>
              <a:gd name="connsiteX334" fmla="*/ 2069266 w 4627560"/>
              <a:gd name="connsiteY334" fmla="*/ 322984 h 1990725"/>
              <a:gd name="connsiteX335" fmla="*/ 2069266 w 4627560"/>
              <a:gd name="connsiteY335" fmla="*/ 346139 h 1990725"/>
              <a:gd name="connsiteX336" fmla="*/ 2069266 w 4627560"/>
              <a:gd name="connsiteY336" fmla="*/ 355400 h 1990725"/>
              <a:gd name="connsiteX337" fmla="*/ 2110943 w 4627560"/>
              <a:gd name="connsiteY337" fmla="*/ 322984 h 1990725"/>
              <a:gd name="connsiteX338" fmla="*/ 2115573 w 4627560"/>
              <a:gd name="connsiteY338" fmla="*/ 322984 h 1990725"/>
              <a:gd name="connsiteX339" fmla="*/ 2115573 w 4627560"/>
              <a:gd name="connsiteY339" fmla="*/ 366976 h 1990725"/>
              <a:gd name="connsiteX340" fmla="*/ 2106312 w 4627560"/>
              <a:gd name="connsiteY340" fmla="*/ 366976 h 1990725"/>
              <a:gd name="connsiteX341" fmla="*/ 2071582 w 4627560"/>
              <a:gd name="connsiteY341" fmla="*/ 390130 h 1990725"/>
              <a:gd name="connsiteX342" fmla="*/ 2069266 w 4627560"/>
              <a:gd name="connsiteY342" fmla="*/ 408653 h 1990725"/>
              <a:gd name="connsiteX343" fmla="*/ 2069266 w 4627560"/>
              <a:gd name="connsiteY343" fmla="*/ 452644 h 1990725"/>
              <a:gd name="connsiteX344" fmla="*/ 2025275 w 4627560"/>
              <a:gd name="connsiteY344" fmla="*/ 452644 h 1990725"/>
              <a:gd name="connsiteX345" fmla="*/ 2025275 w 4627560"/>
              <a:gd name="connsiteY345" fmla="*/ 322984 h 1990725"/>
              <a:gd name="connsiteX346" fmla="*/ 1712702 w 4627560"/>
              <a:gd name="connsiteY346" fmla="*/ 322984 h 1990725"/>
              <a:gd name="connsiteX347" fmla="*/ 1759009 w 4627560"/>
              <a:gd name="connsiteY347" fmla="*/ 322984 h 1990725"/>
              <a:gd name="connsiteX348" fmla="*/ 1779848 w 4627560"/>
              <a:gd name="connsiteY348" fmla="*/ 392446 h 1990725"/>
              <a:gd name="connsiteX349" fmla="*/ 1784478 w 4627560"/>
              <a:gd name="connsiteY349" fmla="*/ 415598 h 1990725"/>
              <a:gd name="connsiteX350" fmla="*/ 1789109 w 4627560"/>
              <a:gd name="connsiteY350" fmla="*/ 392446 h 1990725"/>
              <a:gd name="connsiteX351" fmla="*/ 1809948 w 4627560"/>
              <a:gd name="connsiteY351" fmla="*/ 322984 h 1990725"/>
              <a:gd name="connsiteX352" fmla="*/ 1856255 w 4627560"/>
              <a:gd name="connsiteY352" fmla="*/ 322984 h 1990725"/>
              <a:gd name="connsiteX353" fmla="*/ 1812262 w 4627560"/>
              <a:gd name="connsiteY353" fmla="*/ 454960 h 1990725"/>
              <a:gd name="connsiteX354" fmla="*/ 1759009 w 4627560"/>
              <a:gd name="connsiteY354" fmla="*/ 454960 h 1990725"/>
              <a:gd name="connsiteX355" fmla="*/ 1712702 w 4627560"/>
              <a:gd name="connsiteY355" fmla="*/ 322984 h 1990725"/>
              <a:gd name="connsiteX356" fmla="*/ 304969 w 4627560"/>
              <a:gd name="connsiteY356" fmla="*/ 322984 h 1990725"/>
              <a:gd name="connsiteX357" fmla="*/ 307285 w 4627560"/>
              <a:gd name="connsiteY357" fmla="*/ 322984 h 1990725"/>
              <a:gd name="connsiteX358" fmla="*/ 348960 w 4627560"/>
              <a:gd name="connsiteY358" fmla="*/ 322984 h 1990725"/>
              <a:gd name="connsiteX359" fmla="*/ 348960 w 4627560"/>
              <a:gd name="connsiteY359" fmla="*/ 346139 h 1990725"/>
              <a:gd name="connsiteX360" fmla="*/ 348960 w 4627560"/>
              <a:gd name="connsiteY360" fmla="*/ 355400 h 1990725"/>
              <a:gd name="connsiteX361" fmla="*/ 390637 w 4627560"/>
              <a:gd name="connsiteY361" fmla="*/ 322984 h 1990725"/>
              <a:gd name="connsiteX362" fmla="*/ 395267 w 4627560"/>
              <a:gd name="connsiteY362" fmla="*/ 322984 h 1990725"/>
              <a:gd name="connsiteX363" fmla="*/ 395267 w 4627560"/>
              <a:gd name="connsiteY363" fmla="*/ 366976 h 1990725"/>
              <a:gd name="connsiteX364" fmla="*/ 386005 w 4627560"/>
              <a:gd name="connsiteY364" fmla="*/ 366976 h 1990725"/>
              <a:gd name="connsiteX365" fmla="*/ 351276 w 4627560"/>
              <a:gd name="connsiteY365" fmla="*/ 390130 h 1990725"/>
              <a:gd name="connsiteX366" fmla="*/ 348960 w 4627560"/>
              <a:gd name="connsiteY366" fmla="*/ 408653 h 1990725"/>
              <a:gd name="connsiteX367" fmla="*/ 348960 w 4627560"/>
              <a:gd name="connsiteY367" fmla="*/ 452644 h 1990725"/>
              <a:gd name="connsiteX368" fmla="*/ 304969 w 4627560"/>
              <a:gd name="connsiteY368" fmla="*/ 452644 h 1990725"/>
              <a:gd name="connsiteX369" fmla="*/ 304969 w 4627560"/>
              <a:gd name="connsiteY369" fmla="*/ 322984 h 1990725"/>
              <a:gd name="connsiteX370" fmla="*/ 3893766 w 4627560"/>
              <a:gd name="connsiteY370" fmla="*/ 320668 h 1990725"/>
              <a:gd name="connsiteX371" fmla="*/ 3930813 w 4627560"/>
              <a:gd name="connsiteY371" fmla="*/ 343823 h 1990725"/>
              <a:gd name="connsiteX372" fmla="*/ 3972489 w 4627560"/>
              <a:gd name="connsiteY372" fmla="*/ 320668 h 1990725"/>
              <a:gd name="connsiteX373" fmla="*/ 4014166 w 4627560"/>
              <a:gd name="connsiteY373" fmla="*/ 369291 h 1990725"/>
              <a:gd name="connsiteX374" fmla="*/ 4014166 w 4627560"/>
              <a:gd name="connsiteY374" fmla="*/ 452644 h 1990725"/>
              <a:gd name="connsiteX375" fmla="*/ 3970173 w 4627560"/>
              <a:gd name="connsiteY375" fmla="*/ 452644 h 1990725"/>
              <a:gd name="connsiteX376" fmla="*/ 3970173 w 4627560"/>
              <a:gd name="connsiteY376" fmla="*/ 373921 h 1990725"/>
              <a:gd name="connsiteX377" fmla="*/ 3960912 w 4627560"/>
              <a:gd name="connsiteY377" fmla="*/ 357714 h 1990725"/>
              <a:gd name="connsiteX378" fmla="*/ 3937759 w 4627560"/>
              <a:gd name="connsiteY378" fmla="*/ 383182 h 1990725"/>
              <a:gd name="connsiteX379" fmla="*/ 3937759 w 4627560"/>
              <a:gd name="connsiteY379" fmla="*/ 399391 h 1990725"/>
              <a:gd name="connsiteX380" fmla="*/ 3937759 w 4627560"/>
              <a:gd name="connsiteY380" fmla="*/ 452644 h 1990725"/>
              <a:gd name="connsiteX381" fmla="*/ 3893766 w 4627560"/>
              <a:gd name="connsiteY381" fmla="*/ 452644 h 1990725"/>
              <a:gd name="connsiteX382" fmla="*/ 3893766 w 4627560"/>
              <a:gd name="connsiteY382" fmla="*/ 373921 h 1990725"/>
              <a:gd name="connsiteX383" fmla="*/ 3884505 w 4627560"/>
              <a:gd name="connsiteY383" fmla="*/ 357714 h 1990725"/>
              <a:gd name="connsiteX384" fmla="*/ 3861352 w 4627560"/>
              <a:gd name="connsiteY384" fmla="*/ 380868 h 1990725"/>
              <a:gd name="connsiteX385" fmla="*/ 3859036 w 4627560"/>
              <a:gd name="connsiteY385" fmla="*/ 397075 h 1990725"/>
              <a:gd name="connsiteX386" fmla="*/ 3859036 w 4627560"/>
              <a:gd name="connsiteY386" fmla="*/ 452644 h 1990725"/>
              <a:gd name="connsiteX387" fmla="*/ 3815045 w 4627560"/>
              <a:gd name="connsiteY387" fmla="*/ 452644 h 1990725"/>
              <a:gd name="connsiteX388" fmla="*/ 3815045 w 4627560"/>
              <a:gd name="connsiteY388" fmla="*/ 322984 h 1990725"/>
              <a:gd name="connsiteX389" fmla="*/ 3854406 w 4627560"/>
              <a:gd name="connsiteY389" fmla="*/ 322984 h 1990725"/>
              <a:gd name="connsiteX390" fmla="*/ 3854406 w 4627560"/>
              <a:gd name="connsiteY390" fmla="*/ 334561 h 1990725"/>
              <a:gd name="connsiteX391" fmla="*/ 3854406 w 4627560"/>
              <a:gd name="connsiteY391" fmla="*/ 343823 h 1990725"/>
              <a:gd name="connsiteX392" fmla="*/ 3893766 w 4627560"/>
              <a:gd name="connsiteY392" fmla="*/ 320668 h 1990725"/>
              <a:gd name="connsiteX393" fmla="*/ 3717799 w 4627560"/>
              <a:gd name="connsiteY393" fmla="*/ 320668 h 1990725"/>
              <a:gd name="connsiteX394" fmla="*/ 3777999 w 4627560"/>
              <a:gd name="connsiteY394" fmla="*/ 373921 h 1990725"/>
              <a:gd name="connsiteX395" fmla="*/ 3777999 w 4627560"/>
              <a:gd name="connsiteY395" fmla="*/ 452643 h 1990725"/>
              <a:gd name="connsiteX396" fmla="*/ 3738638 w 4627560"/>
              <a:gd name="connsiteY396" fmla="*/ 452643 h 1990725"/>
              <a:gd name="connsiteX397" fmla="*/ 3738638 w 4627560"/>
              <a:gd name="connsiteY397" fmla="*/ 445697 h 1990725"/>
              <a:gd name="connsiteX398" fmla="*/ 3738638 w 4627560"/>
              <a:gd name="connsiteY398" fmla="*/ 436436 h 1990725"/>
              <a:gd name="connsiteX399" fmla="*/ 3701592 w 4627560"/>
              <a:gd name="connsiteY399" fmla="*/ 454959 h 1990725"/>
              <a:gd name="connsiteX400" fmla="*/ 3657601 w 4627560"/>
              <a:gd name="connsiteY400" fmla="*/ 413282 h 1990725"/>
              <a:gd name="connsiteX401" fmla="*/ 3731692 w 4627560"/>
              <a:gd name="connsiteY401" fmla="*/ 371607 h 1990725"/>
              <a:gd name="connsiteX402" fmla="*/ 3713169 w 4627560"/>
              <a:gd name="connsiteY402" fmla="*/ 355398 h 1990725"/>
              <a:gd name="connsiteX403" fmla="*/ 3678438 w 4627560"/>
              <a:gd name="connsiteY403" fmla="*/ 366975 h 1990725"/>
              <a:gd name="connsiteX404" fmla="*/ 3662231 w 4627560"/>
              <a:gd name="connsiteY404" fmla="*/ 336875 h 1990725"/>
              <a:gd name="connsiteX405" fmla="*/ 3717799 w 4627560"/>
              <a:gd name="connsiteY405" fmla="*/ 320668 h 1990725"/>
              <a:gd name="connsiteX406" fmla="*/ 2187348 w 4627560"/>
              <a:gd name="connsiteY406" fmla="*/ 320668 h 1990725"/>
              <a:gd name="connsiteX407" fmla="*/ 2233655 w 4627560"/>
              <a:gd name="connsiteY407" fmla="*/ 334561 h 1990725"/>
              <a:gd name="connsiteX408" fmla="*/ 2219764 w 4627560"/>
              <a:gd name="connsiteY408" fmla="*/ 366975 h 1990725"/>
              <a:gd name="connsiteX409" fmla="*/ 2189664 w 4627560"/>
              <a:gd name="connsiteY409" fmla="*/ 355398 h 1990725"/>
              <a:gd name="connsiteX410" fmla="*/ 2175771 w 4627560"/>
              <a:gd name="connsiteY410" fmla="*/ 362345 h 1990725"/>
              <a:gd name="connsiteX411" fmla="*/ 2238287 w 4627560"/>
              <a:gd name="connsiteY411" fmla="*/ 415598 h 1990725"/>
              <a:gd name="connsiteX412" fmla="*/ 2185033 w 4627560"/>
              <a:gd name="connsiteY412" fmla="*/ 457275 h 1990725"/>
              <a:gd name="connsiteX413" fmla="*/ 2131780 w 4627560"/>
              <a:gd name="connsiteY413" fmla="*/ 438750 h 1990725"/>
              <a:gd name="connsiteX414" fmla="*/ 2150303 w 4627560"/>
              <a:gd name="connsiteY414" fmla="*/ 408652 h 1990725"/>
              <a:gd name="connsiteX415" fmla="*/ 2182718 w 4627560"/>
              <a:gd name="connsiteY415" fmla="*/ 422543 h 1990725"/>
              <a:gd name="connsiteX416" fmla="*/ 2196610 w 4627560"/>
              <a:gd name="connsiteY416" fmla="*/ 415598 h 1990725"/>
              <a:gd name="connsiteX417" fmla="*/ 2134096 w 4627560"/>
              <a:gd name="connsiteY417" fmla="*/ 360030 h 1990725"/>
              <a:gd name="connsiteX418" fmla="*/ 2187348 w 4627560"/>
              <a:gd name="connsiteY418" fmla="*/ 320668 h 1990725"/>
              <a:gd name="connsiteX419" fmla="*/ 1564521 w 4627560"/>
              <a:gd name="connsiteY419" fmla="*/ 320668 h 1990725"/>
              <a:gd name="connsiteX420" fmla="*/ 1610828 w 4627560"/>
              <a:gd name="connsiteY420" fmla="*/ 369291 h 1990725"/>
              <a:gd name="connsiteX421" fmla="*/ 1610828 w 4627560"/>
              <a:gd name="connsiteY421" fmla="*/ 452644 h 1990725"/>
              <a:gd name="connsiteX422" fmla="*/ 1569152 w 4627560"/>
              <a:gd name="connsiteY422" fmla="*/ 452644 h 1990725"/>
              <a:gd name="connsiteX423" fmla="*/ 1569152 w 4627560"/>
              <a:gd name="connsiteY423" fmla="*/ 376237 h 1990725"/>
              <a:gd name="connsiteX424" fmla="*/ 1555260 w 4627560"/>
              <a:gd name="connsiteY424" fmla="*/ 360030 h 1990725"/>
              <a:gd name="connsiteX425" fmla="*/ 1529791 w 4627560"/>
              <a:gd name="connsiteY425" fmla="*/ 378553 h 1990725"/>
              <a:gd name="connsiteX426" fmla="*/ 1527475 w 4627560"/>
              <a:gd name="connsiteY426" fmla="*/ 394760 h 1990725"/>
              <a:gd name="connsiteX427" fmla="*/ 1527475 w 4627560"/>
              <a:gd name="connsiteY427" fmla="*/ 452644 h 1990725"/>
              <a:gd name="connsiteX428" fmla="*/ 1483484 w 4627560"/>
              <a:gd name="connsiteY428" fmla="*/ 452644 h 1990725"/>
              <a:gd name="connsiteX429" fmla="*/ 1483484 w 4627560"/>
              <a:gd name="connsiteY429" fmla="*/ 322984 h 1990725"/>
              <a:gd name="connsiteX430" fmla="*/ 1522846 w 4627560"/>
              <a:gd name="connsiteY430" fmla="*/ 322984 h 1990725"/>
              <a:gd name="connsiteX431" fmla="*/ 1522846 w 4627560"/>
              <a:gd name="connsiteY431" fmla="*/ 334561 h 1990725"/>
              <a:gd name="connsiteX432" fmla="*/ 1522846 w 4627560"/>
              <a:gd name="connsiteY432" fmla="*/ 343823 h 1990725"/>
              <a:gd name="connsiteX433" fmla="*/ 1564521 w 4627560"/>
              <a:gd name="connsiteY433" fmla="*/ 320668 h 1990725"/>
              <a:gd name="connsiteX434" fmla="*/ 1145442 w 4627560"/>
              <a:gd name="connsiteY434" fmla="*/ 320668 h 1990725"/>
              <a:gd name="connsiteX435" fmla="*/ 1191749 w 4627560"/>
              <a:gd name="connsiteY435" fmla="*/ 334561 h 1990725"/>
              <a:gd name="connsiteX436" fmla="*/ 1175542 w 4627560"/>
              <a:gd name="connsiteY436" fmla="*/ 366975 h 1990725"/>
              <a:gd name="connsiteX437" fmla="*/ 1145442 w 4627560"/>
              <a:gd name="connsiteY437" fmla="*/ 355398 h 1990725"/>
              <a:gd name="connsiteX438" fmla="*/ 1131549 w 4627560"/>
              <a:gd name="connsiteY438" fmla="*/ 362345 h 1990725"/>
              <a:gd name="connsiteX439" fmla="*/ 1194065 w 4627560"/>
              <a:gd name="connsiteY439" fmla="*/ 415598 h 1990725"/>
              <a:gd name="connsiteX440" fmla="*/ 1140811 w 4627560"/>
              <a:gd name="connsiteY440" fmla="*/ 457275 h 1990725"/>
              <a:gd name="connsiteX441" fmla="*/ 1087558 w 4627560"/>
              <a:gd name="connsiteY441" fmla="*/ 438750 h 1990725"/>
              <a:gd name="connsiteX442" fmla="*/ 1108397 w 4627560"/>
              <a:gd name="connsiteY442" fmla="*/ 408652 h 1990725"/>
              <a:gd name="connsiteX443" fmla="*/ 1140811 w 4627560"/>
              <a:gd name="connsiteY443" fmla="*/ 422543 h 1990725"/>
              <a:gd name="connsiteX444" fmla="*/ 1154703 w 4627560"/>
              <a:gd name="connsiteY444" fmla="*/ 415598 h 1990725"/>
              <a:gd name="connsiteX445" fmla="*/ 1092190 w 4627560"/>
              <a:gd name="connsiteY445" fmla="*/ 360030 h 1990725"/>
              <a:gd name="connsiteX446" fmla="*/ 1145442 w 4627560"/>
              <a:gd name="connsiteY446" fmla="*/ 320668 h 1990725"/>
              <a:gd name="connsiteX447" fmla="*/ 1018099 w 4627560"/>
              <a:gd name="connsiteY447" fmla="*/ 320668 h 1990725"/>
              <a:gd name="connsiteX448" fmla="*/ 1062090 w 4627560"/>
              <a:gd name="connsiteY448" fmla="*/ 320668 h 1990725"/>
              <a:gd name="connsiteX449" fmla="*/ 1062090 w 4627560"/>
              <a:gd name="connsiteY449" fmla="*/ 452643 h 1990725"/>
              <a:gd name="connsiteX450" fmla="*/ 1020415 w 4627560"/>
              <a:gd name="connsiteY450" fmla="*/ 452643 h 1990725"/>
              <a:gd name="connsiteX451" fmla="*/ 1020415 w 4627560"/>
              <a:gd name="connsiteY451" fmla="*/ 441066 h 1990725"/>
              <a:gd name="connsiteX452" fmla="*/ 1020415 w 4627560"/>
              <a:gd name="connsiteY452" fmla="*/ 431805 h 1990725"/>
              <a:gd name="connsiteX453" fmla="*/ 978738 w 4627560"/>
              <a:gd name="connsiteY453" fmla="*/ 454959 h 1990725"/>
              <a:gd name="connsiteX454" fmla="*/ 932431 w 4627560"/>
              <a:gd name="connsiteY454" fmla="*/ 406336 h 1990725"/>
              <a:gd name="connsiteX455" fmla="*/ 932431 w 4627560"/>
              <a:gd name="connsiteY455" fmla="*/ 322984 h 1990725"/>
              <a:gd name="connsiteX456" fmla="*/ 976422 w 4627560"/>
              <a:gd name="connsiteY456" fmla="*/ 322984 h 1990725"/>
              <a:gd name="connsiteX457" fmla="*/ 976422 w 4627560"/>
              <a:gd name="connsiteY457" fmla="*/ 399391 h 1990725"/>
              <a:gd name="connsiteX458" fmla="*/ 990315 w 4627560"/>
              <a:gd name="connsiteY458" fmla="*/ 415598 h 1990725"/>
              <a:gd name="connsiteX459" fmla="*/ 1018099 w 4627560"/>
              <a:gd name="connsiteY459" fmla="*/ 378552 h 1990725"/>
              <a:gd name="connsiteX460" fmla="*/ 1018099 w 4627560"/>
              <a:gd name="connsiteY460" fmla="*/ 320668 h 1990725"/>
              <a:gd name="connsiteX461" fmla="*/ 774986 w 4627560"/>
              <a:gd name="connsiteY461" fmla="*/ 320668 h 1990725"/>
              <a:gd name="connsiteX462" fmla="*/ 812032 w 4627560"/>
              <a:gd name="connsiteY462" fmla="*/ 343823 h 1990725"/>
              <a:gd name="connsiteX463" fmla="*/ 853708 w 4627560"/>
              <a:gd name="connsiteY463" fmla="*/ 320668 h 1990725"/>
              <a:gd name="connsiteX464" fmla="*/ 895385 w 4627560"/>
              <a:gd name="connsiteY464" fmla="*/ 369291 h 1990725"/>
              <a:gd name="connsiteX465" fmla="*/ 895385 w 4627560"/>
              <a:gd name="connsiteY465" fmla="*/ 452644 h 1990725"/>
              <a:gd name="connsiteX466" fmla="*/ 851393 w 4627560"/>
              <a:gd name="connsiteY466" fmla="*/ 452644 h 1990725"/>
              <a:gd name="connsiteX467" fmla="*/ 851393 w 4627560"/>
              <a:gd name="connsiteY467" fmla="*/ 373921 h 1990725"/>
              <a:gd name="connsiteX468" fmla="*/ 842131 w 4627560"/>
              <a:gd name="connsiteY468" fmla="*/ 357714 h 1990725"/>
              <a:gd name="connsiteX469" fmla="*/ 818979 w 4627560"/>
              <a:gd name="connsiteY469" fmla="*/ 383182 h 1990725"/>
              <a:gd name="connsiteX470" fmla="*/ 818979 w 4627560"/>
              <a:gd name="connsiteY470" fmla="*/ 399391 h 1990725"/>
              <a:gd name="connsiteX471" fmla="*/ 818979 w 4627560"/>
              <a:gd name="connsiteY471" fmla="*/ 452644 h 1990725"/>
              <a:gd name="connsiteX472" fmla="*/ 774986 w 4627560"/>
              <a:gd name="connsiteY472" fmla="*/ 452644 h 1990725"/>
              <a:gd name="connsiteX473" fmla="*/ 774986 w 4627560"/>
              <a:gd name="connsiteY473" fmla="*/ 373921 h 1990725"/>
              <a:gd name="connsiteX474" fmla="*/ 765725 w 4627560"/>
              <a:gd name="connsiteY474" fmla="*/ 357714 h 1990725"/>
              <a:gd name="connsiteX475" fmla="*/ 742572 w 4627560"/>
              <a:gd name="connsiteY475" fmla="*/ 380868 h 1990725"/>
              <a:gd name="connsiteX476" fmla="*/ 740256 w 4627560"/>
              <a:gd name="connsiteY476" fmla="*/ 397075 h 1990725"/>
              <a:gd name="connsiteX477" fmla="*/ 740256 w 4627560"/>
              <a:gd name="connsiteY477" fmla="*/ 452644 h 1990725"/>
              <a:gd name="connsiteX478" fmla="*/ 696265 w 4627560"/>
              <a:gd name="connsiteY478" fmla="*/ 452644 h 1990725"/>
              <a:gd name="connsiteX479" fmla="*/ 696265 w 4627560"/>
              <a:gd name="connsiteY479" fmla="*/ 322984 h 1990725"/>
              <a:gd name="connsiteX480" fmla="*/ 735627 w 4627560"/>
              <a:gd name="connsiteY480" fmla="*/ 322984 h 1990725"/>
              <a:gd name="connsiteX481" fmla="*/ 735627 w 4627560"/>
              <a:gd name="connsiteY481" fmla="*/ 334561 h 1990725"/>
              <a:gd name="connsiteX482" fmla="*/ 735627 w 4627560"/>
              <a:gd name="connsiteY482" fmla="*/ 343823 h 1990725"/>
              <a:gd name="connsiteX483" fmla="*/ 774986 w 4627560"/>
              <a:gd name="connsiteY483" fmla="*/ 320668 h 1990725"/>
              <a:gd name="connsiteX484" fmla="*/ 615226 w 4627560"/>
              <a:gd name="connsiteY484" fmla="*/ 320668 h 1990725"/>
              <a:gd name="connsiteX485" fmla="*/ 661534 w 4627560"/>
              <a:gd name="connsiteY485" fmla="*/ 334561 h 1990725"/>
              <a:gd name="connsiteX486" fmla="*/ 647642 w 4627560"/>
              <a:gd name="connsiteY486" fmla="*/ 366975 h 1990725"/>
              <a:gd name="connsiteX487" fmla="*/ 617542 w 4627560"/>
              <a:gd name="connsiteY487" fmla="*/ 355398 h 1990725"/>
              <a:gd name="connsiteX488" fmla="*/ 603649 w 4627560"/>
              <a:gd name="connsiteY488" fmla="*/ 362345 h 1990725"/>
              <a:gd name="connsiteX489" fmla="*/ 666165 w 4627560"/>
              <a:gd name="connsiteY489" fmla="*/ 415598 h 1990725"/>
              <a:gd name="connsiteX490" fmla="*/ 612910 w 4627560"/>
              <a:gd name="connsiteY490" fmla="*/ 457275 h 1990725"/>
              <a:gd name="connsiteX491" fmla="*/ 559659 w 4627560"/>
              <a:gd name="connsiteY491" fmla="*/ 438750 h 1990725"/>
              <a:gd name="connsiteX492" fmla="*/ 578181 w 4627560"/>
              <a:gd name="connsiteY492" fmla="*/ 408652 h 1990725"/>
              <a:gd name="connsiteX493" fmla="*/ 610596 w 4627560"/>
              <a:gd name="connsiteY493" fmla="*/ 422543 h 1990725"/>
              <a:gd name="connsiteX494" fmla="*/ 624487 w 4627560"/>
              <a:gd name="connsiteY494" fmla="*/ 415598 h 1990725"/>
              <a:gd name="connsiteX495" fmla="*/ 561974 w 4627560"/>
              <a:gd name="connsiteY495" fmla="*/ 360030 h 1990725"/>
              <a:gd name="connsiteX496" fmla="*/ 615226 w 4627560"/>
              <a:gd name="connsiteY496" fmla="*/ 320668 h 1990725"/>
              <a:gd name="connsiteX497" fmla="*/ 473990 w 4627560"/>
              <a:gd name="connsiteY497" fmla="*/ 320668 h 1990725"/>
              <a:gd name="connsiteX498" fmla="*/ 534191 w 4627560"/>
              <a:gd name="connsiteY498" fmla="*/ 373921 h 1990725"/>
              <a:gd name="connsiteX499" fmla="*/ 534191 w 4627560"/>
              <a:gd name="connsiteY499" fmla="*/ 452643 h 1990725"/>
              <a:gd name="connsiteX500" fmla="*/ 494828 w 4627560"/>
              <a:gd name="connsiteY500" fmla="*/ 452643 h 1990725"/>
              <a:gd name="connsiteX501" fmla="*/ 494828 w 4627560"/>
              <a:gd name="connsiteY501" fmla="*/ 445697 h 1990725"/>
              <a:gd name="connsiteX502" fmla="*/ 494828 w 4627560"/>
              <a:gd name="connsiteY502" fmla="*/ 436436 h 1990725"/>
              <a:gd name="connsiteX503" fmla="*/ 457784 w 4627560"/>
              <a:gd name="connsiteY503" fmla="*/ 454959 h 1990725"/>
              <a:gd name="connsiteX504" fmla="*/ 413792 w 4627560"/>
              <a:gd name="connsiteY504" fmla="*/ 413282 h 1990725"/>
              <a:gd name="connsiteX505" fmla="*/ 487882 w 4627560"/>
              <a:gd name="connsiteY505" fmla="*/ 371607 h 1990725"/>
              <a:gd name="connsiteX506" fmla="*/ 469360 w 4627560"/>
              <a:gd name="connsiteY506" fmla="*/ 355398 h 1990725"/>
              <a:gd name="connsiteX507" fmla="*/ 434629 w 4627560"/>
              <a:gd name="connsiteY507" fmla="*/ 366975 h 1990725"/>
              <a:gd name="connsiteX508" fmla="*/ 418422 w 4627560"/>
              <a:gd name="connsiteY508" fmla="*/ 336875 h 1990725"/>
              <a:gd name="connsiteX509" fmla="*/ 473990 w 4627560"/>
              <a:gd name="connsiteY509" fmla="*/ 320668 h 1990725"/>
              <a:gd name="connsiteX510" fmla="*/ 3291774 w 4627560"/>
              <a:gd name="connsiteY510" fmla="*/ 318353 h 1990725"/>
              <a:gd name="connsiteX511" fmla="*/ 3351972 w 4627560"/>
              <a:gd name="connsiteY511" fmla="*/ 380867 h 1990725"/>
              <a:gd name="connsiteX512" fmla="*/ 3351972 w 4627560"/>
              <a:gd name="connsiteY512" fmla="*/ 394760 h 1990725"/>
              <a:gd name="connsiteX513" fmla="*/ 3268619 w 4627560"/>
              <a:gd name="connsiteY513" fmla="*/ 394760 h 1990725"/>
              <a:gd name="connsiteX514" fmla="*/ 3298719 w 4627560"/>
              <a:gd name="connsiteY514" fmla="*/ 417913 h 1990725"/>
              <a:gd name="connsiteX515" fmla="*/ 3335765 w 4627560"/>
              <a:gd name="connsiteY515" fmla="*/ 404021 h 1990725"/>
              <a:gd name="connsiteX516" fmla="*/ 3351972 w 4627560"/>
              <a:gd name="connsiteY516" fmla="*/ 434121 h 1990725"/>
              <a:gd name="connsiteX517" fmla="*/ 3296404 w 4627560"/>
              <a:gd name="connsiteY517" fmla="*/ 452644 h 1990725"/>
              <a:gd name="connsiteX518" fmla="*/ 3224628 w 4627560"/>
              <a:gd name="connsiteY518" fmla="*/ 383183 h 1990725"/>
              <a:gd name="connsiteX519" fmla="*/ 3291774 w 4627560"/>
              <a:gd name="connsiteY519" fmla="*/ 318353 h 1990725"/>
              <a:gd name="connsiteX520" fmla="*/ 2909739 w 4627560"/>
              <a:gd name="connsiteY520" fmla="*/ 318353 h 1990725"/>
              <a:gd name="connsiteX521" fmla="*/ 2983830 w 4627560"/>
              <a:gd name="connsiteY521" fmla="*/ 387814 h 1990725"/>
              <a:gd name="connsiteX522" fmla="*/ 2909739 w 4627560"/>
              <a:gd name="connsiteY522" fmla="*/ 454958 h 1990725"/>
              <a:gd name="connsiteX523" fmla="*/ 2835648 w 4627560"/>
              <a:gd name="connsiteY523" fmla="*/ 387814 h 1990725"/>
              <a:gd name="connsiteX524" fmla="*/ 2909739 w 4627560"/>
              <a:gd name="connsiteY524" fmla="*/ 318353 h 1990725"/>
              <a:gd name="connsiteX525" fmla="*/ 2439724 w 4627560"/>
              <a:gd name="connsiteY525" fmla="*/ 318353 h 1990725"/>
              <a:gd name="connsiteX526" fmla="*/ 2490663 w 4627560"/>
              <a:gd name="connsiteY526" fmla="*/ 318353 h 1990725"/>
              <a:gd name="connsiteX527" fmla="*/ 2509185 w 4627560"/>
              <a:gd name="connsiteY527" fmla="*/ 378553 h 1990725"/>
              <a:gd name="connsiteX528" fmla="*/ 2513815 w 4627560"/>
              <a:gd name="connsiteY528" fmla="*/ 399390 h 1990725"/>
              <a:gd name="connsiteX529" fmla="*/ 2518447 w 4627560"/>
              <a:gd name="connsiteY529" fmla="*/ 380867 h 1990725"/>
              <a:gd name="connsiteX530" fmla="*/ 2534654 w 4627560"/>
              <a:gd name="connsiteY530" fmla="*/ 320669 h 1990725"/>
              <a:gd name="connsiteX531" fmla="*/ 2583277 w 4627560"/>
              <a:gd name="connsiteY531" fmla="*/ 320669 h 1990725"/>
              <a:gd name="connsiteX532" fmla="*/ 2530022 w 4627560"/>
              <a:gd name="connsiteY532" fmla="*/ 466536 h 1990725"/>
              <a:gd name="connsiteX533" fmla="*/ 2474454 w 4627560"/>
              <a:gd name="connsiteY533" fmla="*/ 505897 h 1990725"/>
              <a:gd name="connsiteX534" fmla="*/ 2444354 w 4627560"/>
              <a:gd name="connsiteY534" fmla="*/ 496636 h 1990725"/>
              <a:gd name="connsiteX535" fmla="*/ 2458247 w 4627560"/>
              <a:gd name="connsiteY535" fmla="*/ 464220 h 1990725"/>
              <a:gd name="connsiteX536" fmla="*/ 2472138 w 4627560"/>
              <a:gd name="connsiteY536" fmla="*/ 468852 h 1990725"/>
              <a:gd name="connsiteX537" fmla="*/ 2492977 w 4627560"/>
              <a:gd name="connsiteY537" fmla="*/ 454959 h 1990725"/>
              <a:gd name="connsiteX538" fmla="*/ 2495293 w 4627560"/>
              <a:gd name="connsiteY538" fmla="*/ 448013 h 1990725"/>
              <a:gd name="connsiteX539" fmla="*/ 2439724 w 4627560"/>
              <a:gd name="connsiteY539" fmla="*/ 318353 h 1990725"/>
              <a:gd name="connsiteX540" fmla="*/ 1937291 w 4627560"/>
              <a:gd name="connsiteY540" fmla="*/ 318353 h 1990725"/>
              <a:gd name="connsiteX541" fmla="*/ 1997489 w 4627560"/>
              <a:gd name="connsiteY541" fmla="*/ 380867 h 1990725"/>
              <a:gd name="connsiteX542" fmla="*/ 1997489 w 4627560"/>
              <a:gd name="connsiteY542" fmla="*/ 394760 h 1990725"/>
              <a:gd name="connsiteX543" fmla="*/ 1914136 w 4627560"/>
              <a:gd name="connsiteY543" fmla="*/ 394760 h 1990725"/>
              <a:gd name="connsiteX544" fmla="*/ 1944236 w 4627560"/>
              <a:gd name="connsiteY544" fmla="*/ 417913 h 1990725"/>
              <a:gd name="connsiteX545" fmla="*/ 1981282 w 4627560"/>
              <a:gd name="connsiteY545" fmla="*/ 404021 h 1990725"/>
              <a:gd name="connsiteX546" fmla="*/ 1997489 w 4627560"/>
              <a:gd name="connsiteY546" fmla="*/ 434121 h 1990725"/>
              <a:gd name="connsiteX547" fmla="*/ 1941921 w 4627560"/>
              <a:gd name="connsiteY547" fmla="*/ 452644 h 1990725"/>
              <a:gd name="connsiteX548" fmla="*/ 1870145 w 4627560"/>
              <a:gd name="connsiteY548" fmla="*/ 383183 h 1990725"/>
              <a:gd name="connsiteX549" fmla="*/ 1937291 w 4627560"/>
              <a:gd name="connsiteY549" fmla="*/ 318353 h 1990725"/>
              <a:gd name="connsiteX550" fmla="*/ 2717566 w 4627560"/>
              <a:gd name="connsiteY550" fmla="*/ 309092 h 1990725"/>
              <a:gd name="connsiteX551" fmla="*/ 2717566 w 4627560"/>
              <a:gd name="connsiteY551" fmla="*/ 353083 h 1990725"/>
              <a:gd name="connsiteX552" fmla="*/ 2736089 w 4627560"/>
              <a:gd name="connsiteY552" fmla="*/ 353083 h 1990725"/>
              <a:gd name="connsiteX553" fmla="*/ 2759241 w 4627560"/>
              <a:gd name="connsiteY553" fmla="*/ 329930 h 1990725"/>
              <a:gd name="connsiteX554" fmla="*/ 2731457 w 4627560"/>
              <a:gd name="connsiteY554" fmla="*/ 309092 h 1990725"/>
              <a:gd name="connsiteX555" fmla="*/ 2717566 w 4627560"/>
              <a:gd name="connsiteY555" fmla="*/ 309092 h 1990725"/>
              <a:gd name="connsiteX556" fmla="*/ 3132014 w 4627560"/>
              <a:gd name="connsiteY556" fmla="*/ 288253 h 1990725"/>
              <a:gd name="connsiteX557" fmla="*/ 3173691 w 4627560"/>
              <a:gd name="connsiteY557" fmla="*/ 288253 h 1990725"/>
              <a:gd name="connsiteX558" fmla="*/ 3173691 w 4627560"/>
              <a:gd name="connsiteY558" fmla="*/ 325299 h 1990725"/>
              <a:gd name="connsiteX559" fmla="*/ 3201475 w 4627560"/>
              <a:gd name="connsiteY559" fmla="*/ 325299 h 1990725"/>
              <a:gd name="connsiteX560" fmla="*/ 3201475 w 4627560"/>
              <a:gd name="connsiteY560" fmla="*/ 360029 h 1990725"/>
              <a:gd name="connsiteX561" fmla="*/ 3173691 w 4627560"/>
              <a:gd name="connsiteY561" fmla="*/ 360029 h 1990725"/>
              <a:gd name="connsiteX562" fmla="*/ 3173691 w 4627560"/>
              <a:gd name="connsiteY562" fmla="*/ 399390 h 1990725"/>
              <a:gd name="connsiteX563" fmla="*/ 3196844 w 4627560"/>
              <a:gd name="connsiteY563" fmla="*/ 415597 h 1990725"/>
              <a:gd name="connsiteX564" fmla="*/ 3203791 w 4627560"/>
              <a:gd name="connsiteY564" fmla="*/ 415597 h 1990725"/>
              <a:gd name="connsiteX565" fmla="*/ 3203791 w 4627560"/>
              <a:gd name="connsiteY565" fmla="*/ 454958 h 1990725"/>
              <a:gd name="connsiteX566" fmla="*/ 3192214 w 4627560"/>
              <a:gd name="connsiteY566" fmla="*/ 454958 h 1990725"/>
              <a:gd name="connsiteX567" fmla="*/ 3129698 w 4627560"/>
              <a:gd name="connsiteY567" fmla="*/ 406336 h 1990725"/>
              <a:gd name="connsiteX568" fmla="*/ 3129698 w 4627560"/>
              <a:gd name="connsiteY568" fmla="*/ 360029 h 1990725"/>
              <a:gd name="connsiteX569" fmla="*/ 3113491 w 4627560"/>
              <a:gd name="connsiteY569" fmla="*/ 360029 h 1990725"/>
              <a:gd name="connsiteX570" fmla="*/ 3113491 w 4627560"/>
              <a:gd name="connsiteY570" fmla="*/ 325299 h 1990725"/>
              <a:gd name="connsiteX571" fmla="*/ 3132014 w 4627560"/>
              <a:gd name="connsiteY571" fmla="*/ 325299 h 1990725"/>
              <a:gd name="connsiteX572" fmla="*/ 3132014 w 4627560"/>
              <a:gd name="connsiteY572" fmla="*/ 288253 h 1990725"/>
              <a:gd name="connsiteX573" fmla="*/ 3020878 w 4627560"/>
              <a:gd name="connsiteY573" fmla="*/ 288253 h 1990725"/>
              <a:gd name="connsiteX574" fmla="*/ 3062555 w 4627560"/>
              <a:gd name="connsiteY574" fmla="*/ 288253 h 1990725"/>
              <a:gd name="connsiteX575" fmla="*/ 3062555 w 4627560"/>
              <a:gd name="connsiteY575" fmla="*/ 325299 h 1990725"/>
              <a:gd name="connsiteX576" fmla="*/ 3090339 w 4627560"/>
              <a:gd name="connsiteY576" fmla="*/ 325299 h 1990725"/>
              <a:gd name="connsiteX577" fmla="*/ 3090339 w 4627560"/>
              <a:gd name="connsiteY577" fmla="*/ 360029 h 1990725"/>
              <a:gd name="connsiteX578" fmla="*/ 3062555 w 4627560"/>
              <a:gd name="connsiteY578" fmla="*/ 360029 h 1990725"/>
              <a:gd name="connsiteX579" fmla="*/ 3062555 w 4627560"/>
              <a:gd name="connsiteY579" fmla="*/ 399390 h 1990725"/>
              <a:gd name="connsiteX580" fmla="*/ 3085708 w 4627560"/>
              <a:gd name="connsiteY580" fmla="*/ 415597 h 1990725"/>
              <a:gd name="connsiteX581" fmla="*/ 3092655 w 4627560"/>
              <a:gd name="connsiteY581" fmla="*/ 415597 h 1990725"/>
              <a:gd name="connsiteX582" fmla="*/ 3092655 w 4627560"/>
              <a:gd name="connsiteY582" fmla="*/ 454958 h 1990725"/>
              <a:gd name="connsiteX583" fmla="*/ 3081078 w 4627560"/>
              <a:gd name="connsiteY583" fmla="*/ 454958 h 1990725"/>
              <a:gd name="connsiteX584" fmla="*/ 3018562 w 4627560"/>
              <a:gd name="connsiteY584" fmla="*/ 406336 h 1990725"/>
              <a:gd name="connsiteX585" fmla="*/ 3018562 w 4627560"/>
              <a:gd name="connsiteY585" fmla="*/ 360029 h 1990725"/>
              <a:gd name="connsiteX586" fmla="*/ 3002355 w 4627560"/>
              <a:gd name="connsiteY586" fmla="*/ 360029 h 1990725"/>
              <a:gd name="connsiteX587" fmla="*/ 3002355 w 4627560"/>
              <a:gd name="connsiteY587" fmla="*/ 325299 h 1990725"/>
              <a:gd name="connsiteX588" fmla="*/ 3020878 w 4627560"/>
              <a:gd name="connsiteY588" fmla="*/ 325299 h 1990725"/>
              <a:gd name="connsiteX589" fmla="*/ 3020878 w 4627560"/>
              <a:gd name="connsiteY589" fmla="*/ 288253 h 1990725"/>
              <a:gd name="connsiteX590" fmla="*/ 2358685 w 4627560"/>
              <a:gd name="connsiteY590" fmla="*/ 288253 h 1990725"/>
              <a:gd name="connsiteX591" fmla="*/ 2400360 w 4627560"/>
              <a:gd name="connsiteY591" fmla="*/ 288253 h 1990725"/>
              <a:gd name="connsiteX592" fmla="*/ 2400360 w 4627560"/>
              <a:gd name="connsiteY592" fmla="*/ 325299 h 1990725"/>
              <a:gd name="connsiteX593" fmla="*/ 2428146 w 4627560"/>
              <a:gd name="connsiteY593" fmla="*/ 325299 h 1990725"/>
              <a:gd name="connsiteX594" fmla="*/ 2428146 w 4627560"/>
              <a:gd name="connsiteY594" fmla="*/ 360029 h 1990725"/>
              <a:gd name="connsiteX595" fmla="*/ 2400360 w 4627560"/>
              <a:gd name="connsiteY595" fmla="*/ 360029 h 1990725"/>
              <a:gd name="connsiteX596" fmla="*/ 2400360 w 4627560"/>
              <a:gd name="connsiteY596" fmla="*/ 399390 h 1990725"/>
              <a:gd name="connsiteX597" fmla="*/ 2423515 w 4627560"/>
              <a:gd name="connsiteY597" fmla="*/ 415597 h 1990725"/>
              <a:gd name="connsiteX598" fmla="*/ 2430460 w 4627560"/>
              <a:gd name="connsiteY598" fmla="*/ 415597 h 1990725"/>
              <a:gd name="connsiteX599" fmla="*/ 2430460 w 4627560"/>
              <a:gd name="connsiteY599" fmla="*/ 454958 h 1990725"/>
              <a:gd name="connsiteX600" fmla="*/ 2418885 w 4627560"/>
              <a:gd name="connsiteY600" fmla="*/ 454958 h 1990725"/>
              <a:gd name="connsiteX601" fmla="*/ 2356369 w 4627560"/>
              <a:gd name="connsiteY601" fmla="*/ 406336 h 1990725"/>
              <a:gd name="connsiteX602" fmla="*/ 2356369 w 4627560"/>
              <a:gd name="connsiteY602" fmla="*/ 360029 h 1990725"/>
              <a:gd name="connsiteX603" fmla="*/ 2340162 w 4627560"/>
              <a:gd name="connsiteY603" fmla="*/ 360029 h 1990725"/>
              <a:gd name="connsiteX604" fmla="*/ 2340162 w 4627560"/>
              <a:gd name="connsiteY604" fmla="*/ 325299 h 1990725"/>
              <a:gd name="connsiteX605" fmla="*/ 2358685 w 4627560"/>
              <a:gd name="connsiteY605" fmla="*/ 325299 h 1990725"/>
              <a:gd name="connsiteX606" fmla="*/ 2358685 w 4627560"/>
              <a:gd name="connsiteY606" fmla="*/ 288253 h 1990725"/>
              <a:gd name="connsiteX607" fmla="*/ 2673575 w 4627560"/>
              <a:gd name="connsiteY607" fmla="*/ 272046 h 1990725"/>
              <a:gd name="connsiteX608" fmla="*/ 2733773 w 4627560"/>
              <a:gd name="connsiteY608" fmla="*/ 272046 h 1990725"/>
              <a:gd name="connsiteX609" fmla="*/ 2768504 w 4627560"/>
              <a:gd name="connsiteY609" fmla="*/ 276678 h 1990725"/>
              <a:gd name="connsiteX610" fmla="*/ 2803234 w 4627560"/>
              <a:gd name="connsiteY610" fmla="*/ 329930 h 1990725"/>
              <a:gd name="connsiteX611" fmla="*/ 2775450 w 4627560"/>
              <a:gd name="connsiteY611" fmla="*/ 378553 h 1990725"/>
              <a:gd name="connsiteX612" fmla="*/ 2782396 w 4627560"/>
              <a:gd name="connsiteY612" fmla="*/ 390128 h 1990725"/>
              <a:gd name="connsiteX613" fmla="*/ 2819441 w 4627560"/>
              <a:gd name="connsiteY613" fmla="*/ 452644 h 1990725"/>
              <a:gd name="connsiteX614" fmla="*/ 2770819 w 4627560"/>
              <a:gd name="connsiteY614" fmla="*/ 452644 h 1990725"/>
              <a:gd name="connsiteX615" fmla="*/ 2738405 w 4627560"/>
              <a:gd name="connsiteY615" fmla="*/ 390128 h 1990725"/>
              <a:gd name="connsiteX616" fmla="*/ 2717566 w 4627560"/>
              <a:gd name="connsiteY616" fmla="*/ 390128 h 1990725"/>
              <a:gd name="connsiteX617" fmla="*/ 2717566 w 4627560"/>
              <a:gd name="connsiteY617" fmla="*/ 452644 h 1990725"/>
              <a:gd name="connsiteX618" fmla="*/ 2673575 w 4627560"/>
              <a:gd name="connsiteY618" fmla="*/ 452644 h 1990725"/>
              <a:gd name="connsiteX619" fmla="*/ 2673575 w 4627560"/>
              <a:gd name="connsiteY619" fmla="*/ 272046 h 1990725"/>
              <a:gd name="connsiteX620" fmla="*/ 2268387 w 4627560"/>
              <a:gd name="connsiteY620" fmla="*/ 272046 h 1990725"/>
              <a:gd name="connsiteX621" fmla="*/ 2312378 w 4627560"/>
              <a:gd name="connsiteY621" fmla="*/ 272046 h 1990725"/>
              <a:gd name="connsiteX622" fmla="*/ 2312378 w 4627560"/>
              <a:gd name="connsiteY622" fmla="*/ 306776 h 1990725"/>
              <a:gd name="connsiteX623" fmla="*/ 2268387 w 4627560"/>
              <a:gd name="connsiteY623" fmla="*/ 306776 h 1990725"/>
              <a:gd name="connsiteX624" fmla="*/ 2268387 w 4627560"/>
              <a:gd name="connsiteY624" fmla="*/ 272046 h 1990725"/>
              <a:gd name="connsiteX625" fmla="*/ 1650191 w 4627560"/>
              <a:gd name="connsiteY625" fmla="*/ 272046 h 1990725"/>
              <a:gd name="connsiteX626" fmla="*/ 1694182 w 4627560"/>
              <a:gd name="connsiteY626" fmla="*/ 272046 h 1990725"/>
              <a:gd name="connsiteX627" fmla="*/ 1694182 w 4627560"/>
              <a:gd name="connsiteY627" fmla="*/ 306776 h 1990725"/>
              <a:gd name="connsiteX628" fmla="*/ 1650191 w 4627560"/>
              <a:gd name="connsiteY628" fmla="*/ 306776 h 1990725"/>
              <a:gd name="connsiteX629" fmla="*/ 1650191 w 4627560"/>
              <a:gd name="connsiteY629" fmla="*/ 272046 h 1990725"/>
              <a:gd name="connsiteX630" fmla="*/ 1288995 w 4627560"/>
              <a:gd name="connsiteY630" fmla="*/ 272046 h 1990725"/>
              <a:gd name="connsiteX631" fmla="*/ 1332986 w 4627560"/>
              <a:gd name="connsiteY631" fmla="*/ 272046 h 1990725"/>
              <a:gd name="connsiteX632" fmla="*/ 1332986 w 4627560"/>
              <a:gd name="connsiteY632" fmla="*/ 387815 h 1990725"/>
              <a:gd name="connsiteX633" fmla="*/ 1365402 w 4627560"/>
              <a:gd name="connsiteY633" fmla="*/ 417913 h 1990725"/>
              <a:gd name="connsiteX634" fmla="*/ 1397817 w 4627560"/>
              <a:gd name="connsiteY634" fmla="*/ 387815 h 1990725"/>
              <a:gd name="connsiteX635" fmla="*/ 1397817 w 4627560"/>
              <a:gd name="connsiteY635" fmla="*/ 272046 h 1990725"/>
              <a:gd name="connsiteX636" fmla="*/ 1441809 w 4627560"/>
              <a:gd name="connsiteY636" fmla="*/ 272046 h 1990725"/>
              <a:gd name="connsiteX637" fmla="*/ 1441809 w 4627560"/>
              <a:gd name="connsiteY637" fmla="*/ 387815 h 1990725"/>
              <a:gd name="connsiteX638" fmla="*/ 1365402 w 4627560"/>
              <a:gd name="connsiteY638" fmla="*/ 457274 h 1990725"/>
              <a:gd name="connsiteX639" fmla="*/ 1288995 w 4627560"/>
              <a:gd name="connsiteY639" fmla="*/ 387815 h 1990725"/>
              <a:gd name="connsiteX640" fmla="*/ 1288995 w 4627560"/>
              <a:gd name="connsiteY640" fmla="*/ 272046 h 1990725"/>
              <a:gd name="connsiteX641" fmla="*/ 156786 w 4627560"/>
              <a:gd name="connsiteY641" fmla="*/ 272046 h 1990725"/>
              <a:gd name="connsiteX642" fmla="*/ 270239 w 4627560"/>
              <a:gd name="connsiteY642" fmla="*/ 272046 h 1990725"/>
              <a:gd name="connsiteX643" fmla="*/ 270239 w 4627560"/>
              <a:gd name="connsiteY643" fmla="*/ 311407 h 1990725"/>
              <a:gd name="connsiteX644" fmla="*/ 200777 w 4627560"/>
              <a:gd name="connsiteY644" fmla="*/ 311407 h 1990725"/>
              <a:gd name="connsiteX645" fmla="*/ 200777 w 4627560"/>
              <a:gd name="connsiteY645" fmla="*/ 343821 h 1990725"/>
              <a:gd name="connsiteX646" fmla="*/ 256346 w 4627560"/>
              <a:gd name="connsiteY646" fmla="*/ 343821 h 1990725"/>
              <a:gd name="connsiteX647" fmla="*/ 256346 w 4627560"/>
              <a:gd name="connsiteY647" fmla="*/ 383183 h 1990725"/>
              <a:gd name="connsiteX648" fmla="*/ 200777 w 4627560"/>
              <a:gd name="connsiteY648" fmla="*/ 383183 h 1990725"/>
              <a:gd name="connsiteX649" fmla="*/ 200777 w 4627560"/>
              <a:gd name="connsiteY649" fmla="*/ 417912 h 1990725"/>
              <a:gd name="connsiteX650" fmla="*/ 274869 w 4627560"/>
              <a:gd name="connsiteY650" fmla="*/ 417912 h 1990725"/>
              <a:gd name="connsiteX651" fmla="*/ 274869 w 4627560"/>
              <a:gd name="connsiteY651" fmla="*/ 452644 h 1990725"/>
              <a:gd name="connsiteX652" fmla="*/ 156786 w 4627560"/>
              <a:gd name="connsiteY652" fmla="*/ 452644 h 1990725"/>
              <a:gd name="connsiteX653" fmla="*/ 156786 w 4627560"/>
              <a:gd name="connsiteY653" fmla="*/ 272046 h 1990725"/>
              <a:gd name="connsiteX654" fmla="*/ 3583509 w 4627560"/>
              <a:gd name="connsiteY654" fmla="*/ 269730 h 1990725"/>
              <a:gd name="connsiteX655" fmla="*/ 3627500 w 4627560"/>
              <a:gd name="connsiteY655" fmla="*/ 269730 h 1990725"/>
              <a:gd name="connsiteX656" fmla="*/ 3627500 w 4627560"/>
              <a:gd name="connsiteY656" fmla="*/ 452644 h 1990725"/>
              <a:gd name="connsiteX657" fmla="*/ 3585825 w 4627560"/>
              <a:gd name="connsiteY657" fmla="*/ 452644 h 1990725"/>
              <a:gd name="connsiteX658" fmla="*/ 3585825 w 4627560"/>
              <a:gd name="connsiteY658" fmla="*/ 443383 h 1990725"/>
              <a:gd name="connsiteX659" fmla="*/ 3585825 w 4627560"/>
              <a:gd name="connsiteY659" fmla="*/ 436435 h 1990725"/>
              <a:gd name="connsiteX660" fmla="*/ 3548779 w 4627560"/>
              <a:gd name="connsiteY660" fmla="*/ 454958 h 1990725"/>
              <a:gd name="connsiteX661" fmla="*/ 3488579 w 4627560"/>
              <a:gd name="connsiteY661" fmla="*/ 385499 h 1990725"/>
              <a:gd name="connsiteX662" fmla="*/ 3548779 w 4627560"/>
              <a:gd name="connsiteY662" fmla="*/ 318353 h 1990725"/>
              <a:gd name="connsiteX663" fmla="*/ 3583509 w 4627560"/>
              <a:gd name="connsiteY663" fmla="*/ 329930 h 1990725"/>
              <a:gd name="connsiteX664" fmla="*/ 3583509 w 4627560"/>
              <a:gd name="connsiteY664" fmla="*/ 322983 h 1990725"/>
              <a:gd name="connsiteX665" fmla="*/ 3583509 w 4627560"/>
              <a:gd name="connsiteY665" fmla="*/ 269730 h 1990725"/>
              <a:gd name="connsiteX666" fmla="*/ 4295483 w 4627560"/>
              <a:gd name="connsiteY666" fmla="*/ 60763 h 1990725"/>
              <a:gd name="connsiteX667" fmla="*/ 4295483 w 4627560"/>
              <a:gd name="connsiteY667" fmla="*/ 1124793 h 1990725"/>
              <a:gd name="connsiteX668" fmla="*/ 4295483 w 4627560"/>
              <a:gd name="connsiteY668" fmla="*/ 60763 h 1990725"/>
              <a:gd name="connsiteX669" fmla="*/ 0 w 4627560"/>
              <a:gd name="connsiteY669" fmla="*/ 1990725 h 1990725"/>
              <a:gd name="connsiteX670" fmla="*/ 4627560 w 4627560"/>
              <a:gd name="connsiteY670" fmla="*/ 0 h 1990725"/>
              <a:gd name="connsiteX671" fmla="*/ 4627560 w 4627560"/>
              <a:gd name="connsiteY671" fmla="*/ 1990725 h 1990725"/>
              <a:gd name="connsiteX672" fmla="*/ 0 w 4627560"/>
              <a:gd name="connsiteY672" fmla="*/ 1990725 h 1990725"/>
              <a:gd name="connsiteX0" fmla="*/ 1853937 w 4627560"/>
              <a:gd name="connsiteY0" fmla="*/ 635556 h 1990725"/>
              <a:gd name="connsiteX1" fmla="*/ 1819207 w 4627560"/>
              <a:gd name="connsiteY1" fmla="*/ 651765 h 1990725"/>
              <a:gd name="connsiteX2" fmla="*/ 1835414 w 4627560"/>
              <a:gd name="connsiteY2" fmla="*/ 665656 h 1990725"/>
              <a:gd name="connsiteX3" fmla="*/ 1858569 w 4627560"/>
              <a:gd name="connsiteY3" fmla="*/ 637872 h 1990725"/>
              <a:gd name="connsiteX4" fmla="*/ 1858569 w 4627560"/>
              <a:gd name="connsiteY4" fmla="*/ 635556 h 1990725"/>
              <a:gd name="connsiteX5" fmla="*/ 1853937 w 4627560"/>
              <a:gd name="connsiteY5" fmla="*/ 635556 h 1990725"/>
              <a:gd name="connsiteX6" fmla="*/ 392950 w 4627560"/>
              <a:gd name="connsiteY6" fmla="*/ 635556 h 1990725"/>
              <a:gd name="connsiteX7" fmla="*/ 358220 w 4627560"/>
              <a:gd name="connsiteY7" fmla="*/ 651765 h 1990725"/>
              <a:gd name="connsiteX8" fmla="*/ 374427 w 4627560"/>
              <a:gd name="connsiteY8" fmla="*/ 665656 h 1990725"/>
              <a:gd name="connsiteX9" fmla="*/ 397582 w 4627560"/>
              <a:gd name="connsiteY9" fmla="*/ 637872 h 1990725"/>
              <a:gd name="connsiteX10" fmla="*/ 397582 w 4627560"/>
              <a:gd name="connsiteY10" fmla="*/ 635556 h 1990725"/>
              <a:gd name="connsiteX11" fmla="*/ 392950 w 4627560"/>
              <a:gd name="connsiteY11" fmla="*/ 635556 h 1990725"/>
              <a:gd name="connsiteX12" fmla="*/ 1379291 w 4627560"/>
              <a:gd name="connsiteY12" fmla="*/ 600826 h 1990725"/>
              <a:gd name="connsiteX13" fmla="*/ 1351506 w 4627560"/>
              <a:gd name="connsiteY13" fmla="*/ 633242 h 1990725"/>
              <a:gd name="connsiteX14" fmla="*/ 1376975 w 4627560"/>
              <a:gd name="connsiteY14" fmla="*/ 665656 h 1990725"/>
              <a:gd name="connsiteX15" fmla="*/ 1404759 w 4627560"/>
              <a:gd name="connsiteY15" fmla="*/ 633242 h 1990725"/>
              <a:gd name="connsiteX16" fmla="*/ 1379291 w 4627560"/>
              <a:gd name="connsiteY16" fmla="*/ 600826 h 1990725"/>
              <a:gd name="connsiteX17" fmla="*/ 812029 w 4627560"/>
              <a:gd name="connsiteY17" fmla="*/ 598513 h 1990725"/>
              <a:gd name="connsiteX18" fmla="*/ 786560 w 4627560"/>
              <a:gd name="connsiteY18" fmla="*/ 628611 h 1990725"/>
              <a:gd name="connsiteX19" fmla="*/ 814344 w 4627560"/>
              <a:gd name="connsiteY19" fmla="*/ 661026 h 1990725"/>
              <a:gd name="connsiteX20" fmla="*/ 837498 w 4627560"/>
              <a:gd name="connsiteY20" fmla="*/ 628611 h 1990725"/>
              <a:gd name="connsiteX21" fmla="*/ 812029 w 4627560"/>
              <a:gd name="connsiteY21" fmla="*/ 598513 h 1990725"/>
              <a:gd name="connsiteX22" fmla="*/ 2127149 w 4627560"/>
              <a:gd name="connsiteY22" fmla="*/ 596197 h 1990725"/>
              <a:gd name="connsiteX23" fmla="*/ 2101680 w 4627560"/>
              <a:gd name="connsiteY23" fmla="*/ 619350 h 1990725"/>
              <a:gd name="connsiteX24" fmla="*/ 2147987 w 4627560"/>
              <a:gd name="connsiteY24" fmla="*/ 619350 h 1990725"/>
              <a:gd name="connsiteX25" fmla="*/ 2127149 w 4627560"/>
              <a:gd name="connsiteY25" fmla="*/ 596197 h 1990725"/>
              <a:gd name="connsiteX26" fmla="*/ 1138495 w 4627560"/>
              <a:gd name="connsiteY26" fmla="*/ 577673 h 1990725"/>
              <a:gd name="connsiteX27" fmla="*/ 1163963 w 4627560"/>
              <a:gd name="connsiteY27" fmla="*/ 577673 h 1990725"/>
              <a:gd name="connsiteX28" fmla="*/ 1163963 w 4627560"/>
              <a:gd name="connsiteY28" fmla="*/ 684178 h 1990725"/>
              <a:gd name="connsiteX29" fmla="*/ 1138495 w 4627560"/>
              <a:gd name="connsiteY29" fmla="*/ 684178 h 1990725"/>
              <a:gd name="connsiteX30" fmla="*/ 1138495 w 4627560"/>
              <a:gd name="connsiteY30" fmla="*/ 577673 h 1990725"/>
              <a:gd name="connsiteX31" fmla="*/ 573548 w 4627560"/>
              <a:gd name="connsiteY31" fmla="*/ 577673 h 1990725"/>
              <a:gd name="connsiteX32" fmla="*/ 599016 w 4627560"/>
              <a:gd name="connsiteY32" fmla="*/ 577673 h 1990725"/>
              <a:gd name="connsiteX33" fmla="*/ 599016 w 4627560"/>
              <a:gd name="connsiteY33" fmla="*/ 684178 h 1990725"/>
              <a:gd name="connsiteX34" fmla="*/ 573548 w 4627560"/>
              <a:gd name="connsiteY34" fmla="*/ 684178 h 1990725"/>
              <a:gd name="connsiteX35" fmla="*/ 573548 w 4627560"/>
              <a:gd name="connsiteY35" fmla="*/ 577673 h 1990725"/>
              <a:gd name="connsiteX36" fmla="*/ 2261441 w 4627560"/>
              <a:gd name="connsiteY36" fmla="*/ 575358 h 1990725"/>
              <a:gd name="connsiteX37" fmla="*/ 2266071 w 4627560"/>
              <a:gd name="connsiteY37" fmla="*/ 575358 h 1990725"/>
              <a:gd name="connsiteX38" fmla="*/ 2266071 w 4627560"/>
              <a:gd name="connsiteY38" fmla="*/ 600827 h 1990725"/>
              <a:gd name="connsiteX39" fmla="*/ 2259125 w 4627560"/>
              <a:gd name="connsiteY39" fmla="*/ 600827 h 1990725"/>
              <a:gd name="connsiteX40" fmla="*/ 2229025 w 4627560"/>
              <a:gd name="connsiteY40" fmla="*/ 623981 h 1990725"/>
              <a:gd name="connsiteX41" fmla="*/ 2226710 w 4627560"/>
              <a:gd name="connsiteY41" fmla="*/ 640188 h 1990725"/>
              <a:gd name="connsiteX42" fmla="*/ 2226710 w 4627560"/>
              <a:gd name="connsiteY42" fmla="*/ 684179 h 1990725"/>
              <a:gd name="connsiteX43" fmla="*/ 2201241 w 4627560"/>
              <a:gd name="connsiteY43" fmla="*/ 684179 h 1990725"/>
              <a:gd name="connsiteX44" fmla="*/ 2201241 w 4627560"/>
              <a:gd name="connsiteY44" fmla="*/ 577674 h 1990725"/>
              <a:gd name="connsiteX45" fmla="*/ 2226710 w 4627560"/>
              <a:gd name="connsiteY45" fmla="*/ 577674 h 1990725"/>
              <a:gd name="connsiteX46" fmla="*/ 2226710 w 4627560"/>
              <a:gd name="connsiteY46" fmla="*/ 596197 h 1990725"/>
              <a:gd name="connsiteX47" fmla="*/ 2226710 w 4627560"/>
              <a:gd name="connsiteY47" fmla="*/ 603142 h 1990725"/>
              <a:gd name="connsiteX48" fmla="*/ 2261441 w 4627560"/>
              <a:gd name="connsiteY48" fmla="*/ 575358 h 1990725"/>
              <a:gd name="connsiteX49" fmla="*/ 2129464 w 4627560"/>
              <a:gd name="connsiteY49" fmla="*/ 575358 h 1990725"/>
              <a:gd name="connsiteX50" fmla="*/ 2175771 w 4627560"/>
              <a:gd name="connsiteY50" fmla="*/ 626297 h 1990725"/>
              <a:gd name="connsiteX51" fmla="*/ 2175771 w 4627560"/>
              <a:gd name="connsiteY51" fmla="*/ 635558 h 1990725"/>
              <a:gd name="connsiteX52" fmla="*/ 2101680 w 4627560"/>
              <a:gd name="connsiteY52" fmla="*/ 635558 h 1990725"/>
              <a:gd name="connsiteX53" fmla="*/ 2134096 w 4627560"/>
              <a:gd name="connsiteY53" fmla="*/ 663343 h 1990725"/>
              <a:gd name="connsiteX54" fmla="*/ 2164194 w 4627560"/>
              <a:gd name="connsiteY54" fmla="*/ 651765 h 1990725"/>
              <a:gd name="connsiteX55" fmla="*/ 2173455 w 4627560"/>
              <a:gd name="connsiteY55" fmla="*/ 670288 h 1990725"/>
              <a:gd name="connsiteX56" fmla="*/ 2131780 w 4627560"/>
              <a:gd name="connsiteY56" fmla="*/ 686495 h 1990725"/>
              <a:gd name="connsiteX57" fmla="*/ 2073896 w 4627560"/>
              <a:gd name="connsiteY57" fmla="*/ 630927 h 1990725"/>
              <a:gd name="connsiteX58" fmla="*/ 2129464 w 4627560"/>
              <a:gd name="connsiteY58" fmla="*/ 575358 h 1990725"/>
              <a:gd name="connsiteX59" fmla="*/ 1499691 w 4627560"/>
              <a:gd name="connsiteY59" fmla="*/ 575358 h 1990725"/>
              <a:gd name="connsiteX60" fmla="*/ 1534421 w 4627560"/>
              <a:gd name="connsiteY60" fmla="*/ 586935 h 1990725"/>
              <a:gd name="connsiteX61" fmla="*/ 1522843 w 4627560"/>
              <a:gd name="connsiteY61" fmla="*/ 607774 h 1990725"/>
              <a:gd name="connsiteX62" fmla="*/ 1497375 w 4627560"/>
              <a:gd name="connsiteY62" fmla="*/ 598513 h 1990725"/>
              <a:gd name="connsiteX63" fmla="*/ 1483484 w 4627560"/>
              <a:gd name="connsiteY63" fmla="*/ 607774 h 1990725"/>
              <a:gd name="connsiteX64" fmla="*/ 1534421 w 4627560"/>
              <a:gd name="connsiteY64" fmla="*/ 654081 h 1990725"/>
              <a:gd name="connsiteX65" fmla="*/ 1492745 w 4627560"/>
              <a:gd name="connsiteY65" fmla="*/ 686495 h 1990725"/>
              <a:gd name="connsiteX66" fmla="*/ 1451068 w 4627560"/>
              <a:gd name="connsiteY66" fmla="*/ 670288 h 1990725"/>
              <a:gd name="connsiteX67" fmla="*/ 1464961 w 4627560"/>
              <a:gd name="connsiteY67" fmla="*/ 654081 h 1990725"/>
              <a:gd name="connsiteX68" fmla="*/ 1495059 w 4627560"/>
              <a:gd name="connsiteY68" fmla="*/ 665657 h 1990725"/>
              <a:gd name="connsiteX69" fmla="*/ 1508952 w 4627560"/>
              <a:gd name="connsiteY69" fmla="*/ 656395 h 1990725"/>
              <a:gd name="connsiteX70" fmla="*/ 1458013 w 4627560"/>
              <a:gd name="connsiteY70" fmla="*/ 607774 h 1990725"/>
              <a:gd name="connsiteX71" fmla="*/ 1499691 w 4627560"/>
              <a:gd name="connsiteY71" fmla="*/ 575358 h 1990725"/>
              <a:gd name="connsiteX72" fmla="*/ 1261207 w 4627560"/>
              <a:gd name="connsiteY72" fmla="*/ 575358 h 1990725"/>
              <a:gd name="connsiteX73" fmla="*/ 1298253 w 4627560"/>
              <a:gd name="connsiteY73" fmla="*/ 614720 h 1990725"/>
              <a:gd name="connsiteX74" fmla="*/ 1298253 w 4627560"/>
              <a:gd name="connsiteY74" fmla="*/ 684179 h 1990725"/>
              <a:gd name="connsiteX75" fmla="*/ 1272784 w 4627560"/>
              <a:gd name="connsiteY75" fmla="*/ 684179 h 1990725"/>
              <a:gd name="connsiteX76" fmla="*/ 1272784 w 4627560"/>
              <a:gd name="connsiteY76" fmla="*/ 621665 h 1990725"/>
              <a:gd name="connsiteX77" fmla="*/ 1256577 w 4627560"/>
              <a:gd name="connsiteY77" fmla="*/ 600827 h 1990725"/>
              <a:gd name="connsiteX78" fmla="*/ 1228793 w 4627560"/>
              <a:gd name="connsiteY78" fmla="*/ 621665 h 1990725"/>
              <a:gd name="connsiteX79" fmla="*/ 1226477 w 4627560"/>
              <a:gd name="connsiteY79" fmla="*/ 635558 h 1990725"/>
              <a:gd name="connsiteX80" fmla="*/ 1226477 w 4627560"/>
              <a:gd name="connsiteY80" fmla="*/ 684179 h 1990725"/>
              <a:gd name="connsiteX81" fmla="*/ 1198693 w 4627560"/>
              <a:gd name="connsiteY81" fmla="*/ 684179 h 1990725"/>
              <a:gd name="connsiteX82" fmla="*/ 1198693 w 4627560"/>
              <a:gd name="connsiteY82" fmla="*/ 577674 h 1990725"/>
              <a:gd name="connsiteX83" fmla="*/ 1224161 w 4627560"/>
              <a:gd name="connsiteY83" fmla="*/ 577674 h 1990725"/>
              <a:gd name="connsiteX84" fmla="*/ 1224161 w 4627560"/>
              <a:gd name="connsiteY84" fmla="*/ 591565 h 1990725"/>
              <a:gd name="connsiteX85" fmla="*/ 1224161 w 4627560"/>
              <a:gd name="connsiteY85" fmla="*/ 598513 h 1990725"/>
              <a:gd name="connsiteX86" fmla="*/ 1261207 w 4627560"/>
              <a:gd name="connsiteY86" fmla="*/ 575358 h 1990725"/>
              <a:gd name="connsiteX87" fmla="*/ 805083 w 4627560"/>
              <a:gd name="connsiteY87" fmla="*/ 575358 h 1990725"/>
              <a:gd name="connsiteX88" fmla="*/ 837498 w 4627560"/>
              <a:gd name="connsiteY88" fmla="*/ 589251 h 1990725"/>
              <a:gd name="connsiteX89" fmla="*/ 837498 w 4627560"/>
              <a:gd name="connsiteY89" fmla="*/ 586935 h 1990725"/>
              <a:gd name="connsiteX90" fmla="*/ 837498 w 4627560"/>
              <a:gd name="connsiteY90" fmla="*/ 577674 h 1990725"/>
              <a:gd name="connsiteX91" fmla="*/ 862967 w 4627560"/>
              <a:gd name="connsiteY91" fmla="*/ 577674 h 1990725"/>
              <a:gd name="connsiteX92" fmla="*/ 862967 w 4627560"/>
              <a:gd name="connsiteY92" fmla="*/ 677233 h 1990725"/>
              <a:gd name="connsiteX93" fmla="*/ 807399 w 4627560"/>
              <a:gd name="connsiteY93" fmla="*/ 728172 h 1990725"/>
              <a:gd name="connsiteX94" fmla="*/ 770353 w 4627560"/>
              <a:gd name="connsiteY94" fmla="*/ 718910 h 1990725"/>
              <a:gd name="connsiteX95" fmla="*/ 777299 w 4627560"/>
              <a:gd name="connsiteY95" fmla="*/ 698072 h 1990725"/>
              <a:gd name="connsiteX96" fmla="*/ 807399 w 4627560"/>
              <a:gd name="connsiteY96" fmla="*/ 705018 h 1990725"/>
              <a:gd name="connsiteX97" fmla="*/ 837498 w 4627560"/>
              <a:gd name="connsiteY97" fmla="*/ 679549 h 1990725"/>
              <a:gd name="connsiteX98" fmla="*/ 837498 w 4627560"/>
              <a:gd name="connsiteY98" fmla="*/ 672604 h 1990725"/>
              <a:gd name="connsiteX99" fmla="*/ 837498 w 4627560"/>
              <a:gd name="connsiteY99" fmla="*/ 667972 h 1990725"/>
              <a:gd name="connsiteX100" fmla="*/ 807399 w 4627560"/>
              <a:gd name="connsiteY100" fmla="*/ 681865 h 1990725"/>
              <a:gd name="connsiteX101" fmla="*/ 758776 w 4627560"/>
              <a:gd name="connsiteY101" fmla="*/ 628611 h 1990725"/>
              <a:gd name="connsiteX102" fmla="*/ 805083 w 4627560"/>
              <a:gd name="connsiteY102" fmla="*/ 575358 h 1990725"/>
              <a:gd name="connsiteX103" fmla="*/ 696261 w 4627560"/>
              <a:gd name="connsiteY103" fmla="*/ 575358 h 1990725"/>
              <a:gd name="connsiteX104" fmla="*/ 733306 w 4627560"/>
              <a:gd name="connsiteY104" fmla="*/ 614720 h 1990725"/>
              <a:gd name="connsiteX105" fmla="*/ 733306 w 4627560"/>
              <a:gd name="connsiteY105" fmla="*/ 684179 h 1990725"/>
              <a:gd name="connsiteX106" fmla="*/ 707838 w 4627560"/>
              <a:gd name="connsiteY106" fmla="*/ 684179 h 1990725"/>
              <a:gd name="connsiteX107" fmla="*/ 707838 w 4627560"/>
              <a:gd name="connsiteY107" fmla="*/ 621665 h 1990725"/>
              <a:gd name="connsiteX108" fmla="*/ 691631 w 4627560"/>
              <a:gd name="connsiteY108" fmla="*/ 600827 h 1990725"/>
              <a:gd name="connsiteX109" fmla="*/ 663846 w 4627560"/>
              <a:gd name="connsiteY109" fmla="*/ 621665 h 1990725"/>
              <a:gd name="connsiteX110" fmla="*/ 661531 w 4627560"/>
              <a:gd name="connsiteY110" fmla="*/ 635558 h 1990725"/>
              <a:gd name="connsiteX111" fmla="*/ 661531 w 4627560"/>
              <a:gd name="connsiteY111" fmla="*/ 684179 h 1990725"/>
              <a:gd name="connsiteX112" fmla="*/ 636062 w 4627560"/>
              <a:gd name="connsiteY112" fmla="*/ 684179 h 1990725"/>
              <a:gd name="connsiteX113" fmla="*/ 636062 w 4627560"/>
              <a:gd name="connsiteY113" fmla="*/ 577674 h 1990725"/>
              <a:gd name="connsiteX114" fmla="*/ 659215 w 4627560"/>
              <a:gd name="connsiteY114" fmla="*/ 577674 h 1990725"/>
              <a:gd name="connsiteX115" fmla="*/ 659215 w 4627560"/>
              <a:gd name="connsiteY115" fmla="*/ 591565 h 1990725"/>
              <a:gd name="connsiteX116" fmla="*/ 659215 w 4627560"/>
              <a:gd name="connsiteY116" fmla="*/ 598513 h 1990725"/>
              <a:gd name="connsiteX117" fmla="*/ 696261 w 4627560"/>
              <a:gd name="connsiteY117" fmla="*/ 575358 h 1990725"/>
              <a:gd name="connsiteX118" fmla="*/ 1842362 w 4627560"/>
              <a:gd name="connsiteY118" fmla="*/ 573042 h 1990725"/>
              <a:gd name="connsiteX119" fmla="*/ 1886353 w 4627560"/>
              <a:gd name="connsiteY119" fmla="*/ 614719 h 1990725"/>
              <a:gd name="connsiteX120" fmla="*/ 1886353 w 4627560"/>
              <a:gd name="connsiteY120" fmla="*/ 684179 h 1990725"/>
              <a:gd name="connsiteX121" fmla="*/ 1860884 w 4627560"/>
              <a:gd name="connsiteY121" fmla="*/ 684179 h 1990725"/>
              <a:gd name="connsiteX122" fmla="*/ 1860884 w 4627560"/>
              <a:gd name="connsiteY122" fmla="*/ 674918 h 1990725"/>
              <a:gd name="connsiteX123" fmla="*/ 1860884 w 4627560"/>
              <a:gd name="connsiteY123" fmla="*/ 667972 h 1990725"/>
              <a:gd name="connsiteX124" fmla="*/ 1828469 w 4627560"/>
              <a:gd name="connsiteY124" fmla="*/ 686495 h 1990725"/>
              <a:gd name="connsiteX125" fmla="*/ 1791423 w 4627560"/>
              <a:gd name="connsiteY125" fmla="*/ 654079 h 1990725"/>
              <a:gd name="connsiteX126" fmla="*/ 1856253 w 4627560"/>
              <a:gd name="connsiteY126" fmla="*/ 617034 h 1990725"/>
              <a:gd name="connsiteX127" fmla="*/ 1860884 w 4627560"/>
              <a:gd name="connsiteY127" fmla="*/ 617034 h 1990725"/>
              <a:gd name="connsiteX128" fmla="*/ 1860884 w 4627560"/>
              <a:gd name="connsiteY128" fmla="*/ 614719 h 1990725"/>
              <a:gd name="connsiteX129" fmla="*/ 1840046 w 4627560"/>
              <a:gd name="connsiteY129" fmla="*/ 596195 h 1990725"/>
              <a:gd name="connsiteX130" fmla="*/ 1809946 w 4627560"/>
              <a:gd name="connsiteY130" fmla="*/ 605458 h 1990725"/>
              <a:gd name="connsiteX131" fmla="*/ 1800685 w 4627560"/>
              <a:gd name="connsiteY131" fmla="*/ 586935 h 1990725"/>
              <a:gd name="connsiteX132" fmla="*/ 1842362 w 4627560"/>
              <a:gd name="connsiteY132" fmla="*/ 573042 h 1990725"/>
              <a:gd name="connsiteX133" fmla="*/ 379059 w 4627560"/>
              <a:gd name="connsiteY133" fmla="*/ 573042 h 1990725"/>
              <a:gd name="connsiteX134" fmla="*/ 423050 w 4627560"/>
              <a:gd name="connsiteY134" fmla="*/ 614719 h 1990725"/>
              <a:gd name="connsiteX135" fmla="*/ 423050 w 4627560"/>
              <a:gd name="connsiteY135" fmla="*/ 684179 h 1990725"/>
              <a:gd name="connsiteX136" fmla="*/ 397582 w 4627560"/>
              <a:gd name="connsiteY136" fmla="*/ 684179 h 1990725"/>
              <a:gd name="connsiteX137" fmla="*/ 397582 w 4627560"/>
              <a:gd name="connsiteY137" fmla="*/ 674918 h 1990725"/>
              <a:gd name="connsiteX138" fmla="*/ 397582 w 4627560"/>
              <a:gd name="connsiteY138" fmla="*/ 667972 h 1990725"/>
              <a:gd name="connsiteX139" fmla="*/ 365166 w 4627560"/>
              <a:gd name="connsiteY139" fmla="*/ 686495 h 1990725"/>
              <a:gd name="connsiteX140" fmla="*/ 328120 w 4627560"/>
              <a:gd name="connsiteY140" fmla="*/ 654079 h 1990725"/>
              <a:gd name="connsiteX141" fmla="*/ 392950 w 4627560"/>
              <a:gd name="connsiteY141" fmla="*/ 617034 h 1990725"/>
              <a:gd name="connsiteX142" fmla="*/ 397582 w 4627560"/>
              <a:gd name="connsiteY142" fmla="*/ 617034 h 1990725"/>
              <a:gd name="connsiteX143" fmla="*/ 397582 w 4627560"/>
              <a:gd name="connsiteY143" fmla="*/ 614719 h 1990725"/>
              <a:gd name="connsiteX144" fmla="*/ 376743 w 4627560"/>
              <a:gd name="connsiteY144" fmla="*/ 596195 h 1990725"/>
              <a:gd name="connsiteX145" fmla="*/ 346643 w 4627560"/>
              <a:gd name="connsiteY145" fmla="*/ 605458 h 1990725"/>
              <a:gd name="connsiteX146" fmla="*/ 337381 w 4627560"/>
              <a:gd name="connsiteY146" fmla="*/ 586935 h 1990725"/>
              <a:gd name="connsiteX147" fmla="*/ 379059 w 4627560"/>
              <a:gd name="connsiteY147" fmla="*/ 573042 h 1990725"/>
              <a:gd name="connsiteX148" fmla="*/ 2004437 w 4627560"/>
              <a:gd name="connsiteY148" fmla="*/ 549888 h 1990725"/>
              <a:gd name="connsiteX149" fmla="*/ 2029906 w 4627560"/>
              <a:gd name="connsiteY149" fmla="*/ 549888 h 1990725"/>
              <a:gd name="connsiteX150" fmla="*/ 2029906 w 4627560"/>
              <a:gd name="connsiteY150" fmla="*/ 579988 h 1990725"/>
              <a:gd name="connsiteX151" fmla="*/ 2053058 w 4627560"/>
              <a:gd name="connsiteY151" fmla="*/ 579988 h 1990725"/>
              <a:gd name="connsiteX152" fmla="*/ 2053058 w 4627560"/>
              <a:gd name="connsiteY152" fmla="*/ 600827 h 1990725"/>
              <a:gd name="connsiteX153" fmla="*/ 2029906 w 4627560"/>
              <a:gd name="connsiteY153" fmla="*/ 600827 h 1990725"/>
              <a:gd name="connsiteX154" fmla="*/ 2029906 w 4627560"/>
              <a:gd name="connsiteY154" fmla="*/ 642502 h 1990725"/>
              <a:gd name="connsiteX155" fmla="*/ 2050744 w 4627560"/>
              <a:gd name="connsiteY155" fmla="*/ 663341 h 1990725"/>
              <a:gd name="connsiteX156" fmla="*/ 2055374 w 4627560"/>
              <a:gd name="connsiteY156" fmla="*/ 663341 h 1990725"/>
              <a:gd name="connsiteX157" fmla="*/ 2055374 w 4627560"/>
              <a:gd name="connsiteY157" fmla="*/ 686493 h 1990725"/>
              <a:gd name="connsiteX158" fmla="*/ 2046113 w 4627560"/>
              <a:gd name="connsiteY158" fmla="*/ 686493 h 1990725"/>
              <a:gd name="connsiteX159" fmla="*/ 2002121 w 4627560"/>
              <a:gd name="connsiteY159" fmla="*/ 647134 h 1990725"/>
              <a:gd name="connsiteX160" fmla="*/ 2002121 w 4627560"/>
              <a:gd name="connsiteY160" fmla="*/ 600827 h 1990725"/>
              <a:gd name="connsiteX161" fmla="*/ 1990544 w 4627560"/>
              <a:gd name="connsiteY161" fmla="*/ 600827 h 1990725"/>
              <a:gd name="connsiteX162" fmla="*/ 1990544 w 4627560"/>
              <a:gd name="connsiteY162" fmla="*/ 579988 h 1990725"/>
              <a:gd name="connsiteX163" fmla="*/ 2004437 w 4627560"/>
              <a:gd name="connsiteY163" fmla="*/ 579988 h 1990725"/>
              <a:gd name="connsiteX164" fmla="*/ 2004437 w 4627560"/>
              <a:gd name="connsiteY164" fmla="*/ 549888 h 1990725"/>
              <a:gd name="connsiteX165" fmla="*/ 1921084 w 4627560"/>
              <a:gd name="connsiteY165" fmla="*/ 549888 h 1990725"/>
              <a:gd name="connsiteX166" fmla="*/ 1946553 w 4627560"/>
              <a:gd name="connsiteY166" fmla="*/ 549888 h 1990725"/>
              <a:gd name="connsiteX167" fmla="*/ 1946553 w 4627560"/>
              <a:gd name="connsiteY167" fmla="*/ 579988 h 1990725"/>
              <a:gd name="connsiteX168" fmla="*/ 1969705 w 4627560"/>
              <a:gd name="connsiteY168" fmla="*/ 579988 h 1990725"/>
              <a:gd name="connsiteX169" fmla="*/ 1969705 w 4627560"/>
              <a:gd name="connsiteY169" fmla="*/ 600827 h 1990725"/>
              <a:gd name="connsiteX170" fmla="*/ 1946553 w 4627560"/>
              <a:gd name="connsiteY170" fmla="*/ 600827 h 1990725"/>
              <a:gd name="connsiteX171" fmla="*/ 1946553 w 4627560"/>
              <a:gd name="connsiteY171" fmla="*/ 642502 h 1990725"/>
              <a:gd name="connsiteX172" fmla="*/ 1967391 w 4627560"/>
              <a:gd name="connsiteY172" fmla="*/ 663341 h 1990725"/>
              <a:gd name="connsiteX173" fmla="*/ 1972021 w 4627560"/>
              <a:gd name="connsiteY173" fmla="*/ 663341 h 1990725"/>
              <a:gd name="connsiteX174" fmla="*/ 1972021 w 4627560"/>
              <a:gd name="connsiteY174" fmla="*/ 686493 h 1990725"/>
              <a:gd name="connsiteX175" fmla="*/ 1962760 w 4627560"/>
              <a:gd name="connsiteY175" fmla="*/ 686493 h 1990725"/>
              <a:gd name="connsiteX176" fmla="*/ 1918768 w 4627560"/>
              <a:gd name="connsiteY176" fmla="*/ 647134 h 1990725"/>
              <a:gd name="connsiteX177" fmla="*/ 1918768 w 4627560"/>
              <a:gd name="connsiteY177" fmla="*/ 600827 h 1990725"/>
              <a:gd name="connsiteX178" fmla="*/ 1907191 w 4627560"/>
              <a:gd name="connsiteY178" fmla="*/ 600827 h 1990725"/>
              <a:gd name="connsiteX179" fmla="*/ 1907191 w 4627560"/>
              <a:gd name="connsiteY179" fmla="*/ 579988 h 1990725"/>
              <a:gd name="connsiteX180" fmla="*/ 1921084 w 4627560"/>
              <a:gd name="connsiteY180" fmla="*/ 579988 h 1990725"/>
              <a:gd name="connsiteX181" fmla="*/ 1921084 w 4627560"/>
              <a:gd name="connsiteY181" fmla="*/ 549888 h 1990725"/>
              <a:gd name="connsiteX182" fmla="*/ 1627033 w 4627560"/>
              <a:gd name="connsiteY182" fmla="*/ 535996 h 1990725"/>
              <a:gd name="connsiteX183" fmla="*/ 1654818 w 4627560"/>
              <a:gd name="connsiteY183" fmla="*/ 535996 h 1990725"/>
              <a:gd name="connsiteX184" fmla="*/ 1684916 w 4627560"/>
              <a:gd name="connsiteY184" fmla="*/ 610087 h 1990725"/>
              <a:gd name="connsiteX185" fmla="*/ 1691863 w 4627560"/>
              <a:gd name="connsiteY185" fmla="*/ 630926 h 1990725"/>
              <a:gd name="connsiteX186" fmla="*/ 1698809 w 4627560"/>
              <a:gd name="connsiteY186" fmla="*/ 610087 h 1990725"/>
              <a:gd name="connsiteX187" fmla="*/ 1728908 w 4627560"/>
              <a:gd name="connsiteY187" fmla="*/ 535996 h 1990725"/>
              <a:gd name="connsiteX188" fmla="*/ 1756693 w 4627560"/>
              <a:gd name="connsiteY188" fmla="*/ 535996 h 1990725"/>
              <a:gd name="connsiteX189" fmla="*/ 1768268 w 4627560"/>
              <a:gd name="connsiteY189" fmla="*/ 684178 h 1990725"/>
              <a:gd name="connsiteX190" fmla="*/ 1740484 w 4627560"/>
              <a:gd name="connsiteY190" fmla="*/ 684178 h 1990725"/>
              <a:gd name="connsiteX191" fmla="*/ 1733538 w 4627560"/>
              <a:gd name="connsiteY191" fmla="*/ 600826 h 1990725"/>
              <a:gd name="connsiteX192" fmla="*/ 1733538 w 4627560"/>
              <a:gd name="connsiteY192" fmla="*/ 577673 h 1990725"/>
              <a:gd name="connsiteX193" fmla="*/ 1726593 w 4627560"/>
              <a:gd name="connsiteY193" fmla="*/ 600826 h 1990725"/>
              <a:gd name="connsiteX194" fmla="*/ 1703439 w 4627560"/>
              <a:gd name="connsiteY194" fmla="*/ 658710 h 1990725"/>
              <a:gd name="connsiteX195" fmla="*/ 1680286 w 4627560"/>
              <a:gd name="connsiteY195" fmla="*/ 658710 h 1990725"/>
              <a:gd name="connsiteX196" fmla="*/ 1657132 w 4627560"/>
              <a:gd name="connsiteY196" fmla="*/ 600826 h 1990725"/>
              <a:gd name="connsiteX197" fmla="*/ 1647870 w 4627560"/>
              <a:gd name="connsiteY197" fmla="*/ 577673 h 1990725"/>
              <a:gd name="connsiteX198" fmla="*/ 1647870 w 4627560"/>
              <a:gd name="connsiteY198" fmla="*/ 600826 h 1990725"/>
              <a:gd name="connsiteX199" fmla="*/ 1640925 w 4627560"/>
              <a:gd name="connsiteY199" fmla="*/ 684178 h 1990725"/>
              <a:gd name="connsiteX200" fmla="*/ 1613141 w 4627560"/>
              <a:gd name="connsiteY200" fmla="*/ 684178 h 1990725"/>
              <a:gd name="connsiteX201" fmla="*/ 1627033 w 4627560"/>
              <a:gd name="connsiteY201" fmla="*/ 535996 h 1990725"/>
              <a:gd name="connsiteX202" fmla="*/ 1400129 w 4627560"/>
              <a:gd name="connsiteY202" fmla="*/ 535996 h 1990725"/>
              <a:gd name="connsiteX203" fmla="*/ 1425598 w 4627560"/>
              <a:gd name="connsiteY203" fmla="*/ 535996 h 1990725"/>
              <a:gd name="connsiteX204" fmla="*/ 1425598 w 4627560"/>
              <a:gd name="connsiteY204" fmla="*/ 684178 h 1990725"/>
              <a:gd name="connsiteX205" fmla="*/ 1400129 w 4627560"/>
              <a:gd name="connsiteY205" fmla="*/ 684178 h 1990725"/>
              <a:gd name="connsiteX206" fmla="*/ 1400129 w 4627560"/>
              <a:gd name="connsiteY206" fmla="*/ 674917 h 1990725"/>
              <a:gd name="connsiteX207" fmla="*/ 1400129 w 4627560"/>
              <a:gd name="connsiteY207" fmla="*/ 667971 h 1990725"/>
              <a:gd name="connsiteX208" fmla="*/ 1367713 w 4627560"/>
              <a:gd name="connsiteY208" fmla="*/ 686494 h 1990725"/>
              <a:gd name="connsiteX209" fmla="*/ 1321407 w 4627560"/>
              <a:gd name="connsiteY209" fmla="*/ 630926 h 1990725"/>
              <a:gd name="connsiteX210" fmla="*/ 1370029 w 4627560"/>
              <a:gd name="connsiteY210" fmla="*/ 575358 h 1990725"/>
              <a:gd name="connsiteX211" fmla="*/ 1400129 w 4627560"/>
              <a:gd name="connsiteY211" fmla="*/ 589249 h 1990725"/>
              <a:gd name="connsiteX212" fmla="*/ 1400129 w 4627560"/>
              <a:gd name="connsiteY212" fmla="*/ 582303 h 1990725"/>
              <a:gd name="connsiteX213" fmla="*/ 1400129 w 4627560"/>
              <a:gd name="connsiteY213" fmla="*/ 535996 h 1990725"/>
              <a:gd name="connsiteX214" fmla="*/ 1138495 w 4627560"/>
              <a:gd name="connsiteY214" fmla="*/ 535996 h 1990725"/>
              <a:gd name="connsiteX215" fmla="*/ 1163963 w 4627560"/>
              <a:gd name="connsiteY215" fmla="*/ 535996 h 1990725"/>
              <a:gd name="connsiteX216" fmla="*/ 1163963 w 4627560"/>
              <a:gd name="connsiteY216" fmla="*/ 559150 h 1990725"/>
              <a:gd name="connsiteX217" fmla="*/ 1138495 w 4627560"/>
              <a:gd name="connsiteY217" fmla="*/ 559150 h 1990725"/>
              <a:gd name="connsiteX218" fmla="*/ 1138495 w 4627560"/>
              <a:gd name="connsiteY218" fmla="*/ 535996 h 1990725"/>
              <a:gd name="connsiteX219" fmla="*/ 962528 w 4627560"/>
              <a:gd name="connsiteY219" fmla="*/ 535996 h 1990725"/>
              <a:gd name="connsiteX220" fmla="*/ 990312 w 4627560"/>
              <a:gd name="connsiteY220" fmla="*/ 535996 h 1990725"/>
              <a:gd name="connsiteX221" fmla="*/ 1020412 w 4627560"/>
              <a:gd name="connsiteY221" fmla="*/ 610087 h 1990725"/>
              <a:gd name="connsiteX222" fmla="*/ 1027358 w 4627560"/>
              <a:gd name="connsiteY222" fmla="*/ 630926 h 1990725"/>
              <a:gd name="connsiteX223" fmla="*/ 1034304 w 4627560"/>
              <a:gd name="connsiteY223" fmla="*/ 610087 h 1990725"/>
              <a:gd name="connsiteX224" fmla="*/ 1064404 w 4627560"/>
              <a:gd name="connsiteY224" fmla="*/ 535996 h 1990725"/>
              <a:gd name="connsiteX225" fmla="*/ 1092188 w 4627560"/>
              <a:gd name="connsiteY225" fmla="*/ 535996 h 1990725"/>
              <a:gd name="connsiteX226" fmla="*/ 1106079 w 4627560"/>
              <a:gd name="connsiteY226" fmla="*/ 684178 h 1990725"/>
              <a:gd name="connsiteX227" fmla="*/ 1078295 w 4627560"/>
              <a:gd name="connsiteY227" fmla="*/ 684178 h 1990725"/>
              <a:gd name="connsiteX228" fmla="*/ 1071349 w 4627560"/>
              <a:gd name="connsiteY228" fmla="*/ 600826 h 1990725"/>
              <a:gd name="connsiteX229" fmla="*/ 1071349 w 4627560"/>
              <a:gd name="connsiteY229" fmla="*/ 577673 h 1990725"/>
              <a:gd name="connsiteX230" fmla="*/ 1064404 w 4627560"/>
              <a:gd name="connsiteY230" fmla="*/ 600826 h 1990725"/>
              <a:gd name="connsiteX231" fmla="*/ 1041249 w 4627560"/>
              <a:gd name="connsiteY231" fmla="*/ 658710 h 1990725"/>
              <a:gd name="connsiteX232" fmla="*/ 1018097 w 4627560"/>
              <a:gd name="connsiteY232" fmla="*/ 658710 h 1990725"/>
              <a:gd name="connsiteX233" fmla="*/ 994942 w 4627560"/>
              <a:gd name="connsiteY233" fmla="*/ 600826 h 1990725"/>
              <a:gd name="connsiteX234" fmla="*/ 985681 w 4627560"/>
              <a:gd name="connsiteY234" fmla="*/ 577673 h 1990725"/>
              <a:gd name="connsiteX235" fmla="*/ 985681 w 4627560"/>
              <a:gd name="connsiteY235" fmla="*/ 600826 h 1990725"/>
              <a:gd name="connsiteX236" fmla="*/ 978735 w 4627560"/>
              <a:gd name="connsiteY236" fmla="*/ 684178 h 1990725"/>
              <a:gd name="connsiteX237" fmla="*/ 950951 w 4627560"/>
              <a:gd name="connsiteY237" fmla="*/ 684178 h 1990725"/>
              <a:gd name="connsiteX238" fmla="*/ 962528 w 4627560"/>
              <a:gd name="connsiteY238" fmla="*/ 535996 h 1990725"/>
              <a:gd name="connsiteX239" fmla="*/ 573548 w 4627560"/>
              <a:gd name="connsiteY239" fmla="*/ 535996 h 1990725"/>
              <a:gd name="connsiteX240" fmla="*/ 599016 w 4627560"/>
              <a:gd name="connsiteY240" fmla="*/ 535996 h 1990725"/>
              <a:gd name="connsiteX241" fmla="*/ 599016 w 4627560"/>
              <a:gd name="connsiteY241" fmla="*/ 559150 h 1990725"/>
              <a:gd name="connsiteX242" fmla="*/ 573548 w 4627560"/>
              <a:gd name="connsiteY242" fmla="*/ 559150 h 1990725"/>
              <a:gd name="connsiteX243" fmla="*/ 573548 w 4627560"/>
              <a:gd name="connsiteY243" fmla="*/ 535996 h 1990725"/>
              <a:gd name="connsiteX244" fmla="*/ 455465 w 4627560"/>
              <a:gd name="connsiteY244" fmla="*/ 535996 h 1990725"/>
              <a:gd name="connsiteX245" fmla="*/ 480933 w 4627560"/>
              <a:gd name="connsiteY245" fmla="*/ 535996 h 1990725"/>
              <a:gd name="connsiteX246" fmla="*/ 480933 w 4627560"/>
              <a:gd name="connsiteY246" fmla="*/ 614719 h 1990725"/>
              <a:gd name="connsiteX247" fmla="*/ 494826 w 4627560"/>
              <a:gd name="connsiteY247" fmla="*/ 614719 h 1990725"/>
              <a:gd name="connsiteX248" fmla="*/ 520294 w 4627560"/>
              <a:gd name="connsiteY248" fmla="*/ 577673 h 1990725"/>
              <a:gd name="connsiteX249" fmla="*/ 550395 w 4627560"/>
              <a:gd name="connsiteY249" fmla="*/ 577673 h 1990725"/>
              <a:gd name="connsiteX250" fmla="*/ 517978 w 4627560"/>
              <a:gd name="connsiteY250" fmla="*/ 626294 h 1990725"/>
              <a:gd name="connsiteX251" fmla="*/ 555024 w 4627560"/>
              <a:gd name="connsiteY251" fmla="*/ 684178 h 1990725"/>
              <a:gd name="connsiteX252" fmla="*/ 524926 w 4627560"/>
              <a:gd name="connsiteY252" fmla="*/ 684178 h 1990725"/>
              <a:gd name="connsiteX253" fmla="*/ 497142 w 4627560"/>
              <a:gd name="connsiteY253" fmla="*/ 637871 h 1990725"/>
              <a:gd name="connsiteX254" fmla="*/ 480933 w 4627560"/>
              <a:gd name="connsiteY254" fmla="*/ 637871 h 1990725"/>
              <a:gd name="connsiteX255" fmla="*/ 480933 w 4627560"/>
              <a:gd name="connsiteY255" fmla="*/ 684178 h 1990725"/>
              <a:gd name="connsiteX256" fmla="*/ 455465 w 4627560"/>
              <a:gd name="connsiteY256" fmla="*/ 684178 h 1990725"/>
              <a:gd name="connsiteX257" fmla="*/ 455465 w 4627560"/>
              <a:gd name="connsiteY257" fmla="*/ 535996 h 1990725"/>
              <a:gd name="connsiteX258" fmla="*/ 163729 w 4627560"/>
              <a:gd name="connsiteY258" fmla="*/ 535996 h 1990725"/>
              <a:gd name="connsiteX259" fmla="*/ 191513 w 4627560"/>
              <a:gd name="connsiteY259" fmla="*/ 535996 h 1990725"/>
              <a:gd name="connsiteX260" fmla="*/ 221613 w 4627560"/>
              <a:gd name="connsiteY260" fmla="*/ 610087 h 1990725"/>
              <a:gd name="connsiteX261" fmla="*/ 228559 w 4627560"/>
              <a:gd name="connsiteY261" fmla="*/ 630926 h 1990725"/>
              <a:gd name="connsiteX262" fmla="*/ 235505 w 4627560"/>
              <a:gd name="connsiteY262" fmla="*/ 610087 h 1990725"/>
              <a:gd name="connsiteX263" fmla="*/ 265605 w 4627560"/>
              <a:gd name="connsiteY263" fmla="*/ 535996 h 1990725"/>
              <a:gd name="connsiteX264" fmla="*/ 295705 w 4627560"/>
              <a:gd name="connsiteY264" fmla="*/ 535996 h 1990725"/>
              <a:gd name="connsiteX265" fmla="*/ 307282 w 4627560"/>
              <a:gd name="connsiteY265" fmla="*/ 684178 h 1990725"/>
              <a:gd name="connsiteX266" fmla="*/ 279496 w 4627560"/>
              <a:gd name="connsiteY266" fmla="*/ 684178 h 1990725"/>
              <a:gd name="connsiteX267" fmla="*/ 272550 w 4627560"/>
              <a:gd name="connsiteY267" fmla="*/ 600826 h 1990725"/>
              <a:gd name="connsiteX268" fmla="*/ 272550 w 4627560"/>
              <a:gd name="connsiteY268" fmla="*/ 577673 h 1990725"/>
              <a:gd name="connsiteX269" fmla="*/ 265605 w 4627560"/>
              <a:gd name="connsiteY269" fmla="*/ 600826 h 1990725"/>
              <a:gd name="connsiteX270" fmla="*/ 242450 w 4627560"/>
              <a:gd name="connsiteY270" fmla="*/ 658710 h 1990725"/>
              <a:gd name="connsiteX271" fmla="*/ 219298 w 4627560"/>
              <a:gd name="connsiteY271" fmla="*/ 658710 h 1990725"/>
              <a:gd name="connsiteX272" fmla="*/ 196143 w 4627560"/>
              <a:gd name="connsiteY272" fmla="*/ 600826 h 1990725"/>
              <a:gd name="connsiteX273" fmla="*/ 186882 w 4627560"/>
              <a:gd name="connsiteY273" fmla="*/ 577673 h 1990725"/>
              <a:gd name="connsiteX274" fmla="*/ 186882 w 4627560"/>
              <a:gd name="connsiteY274" fmla="*/ 600826 h 1990725"/>
              <a:gd name="connsiteX275" fmla="*/ 179937 w 4627560"/>
              <a:gd name="connsiteY275" fmla="*/ 684178 h 1990725"/>
              <a:gd name="connsiteX276" fmla="*/ 152152 w 4627560"/>
              <a:gd name="connsiteY276" fmla="*/ 684178 h 1990725"/>
              <a:gd name="connsiteX277" fmla="*/ 163729 w 4627560"/>
              <a:gd name="connsiteY277" fmla="*/ 535996 h 1990725"/>
              <a:gd name="connsiteX278" fmla="*/ 3727060 w 4627560"/>
              <a:gd name="connsiteY278" fmla="*/ 397075 h 1990725"/>
              <a:gd name="connsiteX279" fmla="*/ 3696961 w 4627560"/>
              <a:gd name="connsiteY279" fmla="*/ 410966 h 1990725"/>
              <a:gd name="connsiteX280" fmla="*/ 3710853 w 4627560"/>
              <a:gd name="connsiteY280" fmla="*/ 422543 h 1990725"/>
              <a:gd name="connsiteX281" fmla="*/ 3731692 w 4627560"/>
              <a:gd name="connsiteY281" fmla="*/ 399391 h 1990725"/>
              <a:gd name="connsiteX282" fmla="*/ 3731692 w 4627560"/>
              <a:gd name="connsiteY282" fmla="*/ 397075 h 1990725"/>
              <a:gd name="connsiteX283" fmla="*/ 3727060 w 4627560"/>
              <a:gd name="connsiteY283" fmla="*/ 397075 h 1990725"/>
              <a:gd name="connsiteX284" fmla="*/ 485567 w 4627560"/>
              <a:gd name="connsiteY284" fmla="*/ 397075 h 1990725"/>
              <a:gd name="connsiteX285" fmla="*/ 455467 w 4627560"/>
              <a:gd name="connsiteY285" fmla="*/ 410966 h 1990725"/>
              <a:gd name="connsiteX286" fmla="*/ 469360 w 4627560"/>
              <a:gd name="connsiteY286" fmla="*/ 422543 h 1990725"/>
              <a:gd name="connsiteX287" fmla="*/ 490199 w 4627560"/>
              <a:gd name="connsiteY287" fmla="*/ 399391 h 1990725"/>
              <a:gd name="connsiteX288" fmla="*/ 490199 w 4627560"/>
              <a:gd name="connsiteY288" fmla="*/ 397075 h 1990725"/>
              <a:gd name="connsiteX289" fmla="*/ 485567 w 4627560"/>
              <a:gd name="connsiteY289" fmla="*/ 397075 h 1990725"/>
              <a:gd name="connsiteX290" fmla="*/ 3558040 w 4627560"/>
              <a:gd name="connsiteY290" fmla="*/ 355399 h 1990725"/>
              <a:gd name="connsiteX291" fmla="*/ 3532570 w 4627560"/>
              <a:gd name="connsiteY291" fmla="*/ 387813 h 1990725"/>
              <a:gd name="connsiteX292" fmla="*/ 3558040 w 4627560"/>
              <a:gd name="connsiteY292" fmla="*/ 420228 h 1990725"/>
              <a:gd name="connsiteX293" fmla="*/ 3583509 w 4627560"/>
              <a:gd name="connsiteY293" fmla="*/ 387813 h 1990725"/>
              <a:gd name="connsiteX294" fmla="*/ 3558040 w 4627560"/>
              <a:gd name="connsiteY294" fmla="*/ 355399 h 1990725"/>
              <a:gd name="connsiteX295" fmla="*/ 2909739 w 4627560"/>
              <a:gd name="connsiteY295" fmla="*/ 355399 h 1990725"/>
              <a:gd name="connsiteX296" fmla="*/ 2879639 w 4627560"/>
              <a:gd name="connsiteY296" fmla="*/ 387814 h 1990725"/>
              <a:gd name="connsiteX297" fmla="*/ 2909739 w 4627560"/>
              <a:gd name="connsiteY297" fmla="*/ 420228 h 1990725"/>
              <a:gd name="connsiteX298" fmla="*/ 2939839 w 4627560"/>
              <a:gd name="connsiteY298" fmla="*/ 387814 h 1990725"/>
              <a:gd name="connsiteX299" fmla="*/ 2909739 w 4627560"/>
              <a:gd name="connsiteY299" fmla="*/ 355399 h 1990725"/>
              <a:gd name="connsiteX300" fmla="*/ 3294090 w 4627560"/>
              <a:gd name="connsiteY300" fmla="*/ 353083 h 1990725"/>
              <a:gd name="connsiteX301" fmla="*/ 3273251 w 4627560"/>
              <a:gd name="connsiteY301" fmla="*/ 371606 h 1990725"/>
              <a:gd name="connsiteX302" fmla="*/ 3310297 w 4627560"/>
              <a:gd name="connsiteY302" fmla="*/ 371606 h 1990725"/>
              <a:gd name="connsiteX303" fmla="*/ 3294090 w 4627560"/>
              <a:gd name="connsiteY303" fmla="*/ 353083 h 1990725"/>
              <a:gd name="connsiteX304" fmla="*/ 1937291 w 4627560"/>
              <a:gd name="connsiteY304" fmla="*/ 353083 h 1990725"/>
              <a:gd name="connsiteX305" fmla="*/ 1916452 w 4627560"/>
              <a:gd name="connsiteY305" fmla="*/ 371606 h 1990725"/>
              <a:gd name="connsiteX306" fmla="*/ 1953498 w 4627560"/>
              <a:gd name="connsiteY306" fmla="*/ 371606 h 1990725"/>
              <a:gd name="connsiteX307" fmla="*/ 1937291 w 4627560"/>
              <a:gd name="connsiteY307" fmla="*/ 353083 h 1990725"/>
              <a:gd name="connsiteX308" fmla="*/ 2266071 w 4627560"/>
              <a:gd name="connsiteY308" fmla="*/ 322985 h 1990725"/>
              <a:gd name="connsiteX309" fmla="*/ 2310062 w 4627560"/>
              <a:gd name="connsiteY309" fmla="*/ 322985 h 1990725"/>
              <a:gd name="connsiteX310" fmla="*/ 2310062 w 4627560"/>
              <a:gd name="connsiteY310" fmla="*/ 452644 h 1990725"/>
              <a:gd name="connsiteX311" fmla="*/ 2266071 w 4627560"/>
              <a:gd name="connsiteY311" fmla="*/ 452644 h 1990725"/>
              <a:gd name="connsiteX312" fmla="*/ 2266071 w 4627560"/>
              <a:gd name="connsiteY312" fmla="*/ 322985 h 1990725"/>
              <a:gd name="connsiteX313" fmla="*/ 1647875 w 4627560"/>
              <a:gd name="connsiteY313" fmla="*/ 322985 h 1990725"/>
              <a:gd name="connsiteX314" fmla="*/ 1691866 w 4627560"/>
              <a:gd name="connsiteY314" fmla="*/ 322985 h 1990725"/>
              <a:gd name="connsiteX315" fmla="*/ 1691866 w 4627560"/>
              <a:gd name="connsiteY315" fmla="*/ 452644 h 1990725"/>
              <a:gd name="connsiteX316" fmla="*/ 1647875 w 4627560"/>
              <a:gd name="connsiteY316" fmla="*/ 452644 h 1990725"/>
              <a:gd name="connsiteX317" fmla="*/ 1647875 w 4627560"/>
              <a:gd name="connsiteY317" fmla="*/ 322985 h 1990725"/>
              <a:gd name="connsiteX318" fmla="*/ 3379758 w 4627560"/>
              <a:gd name="connsiteY318" fmla="*/ 322984 h 1990725"/>
              <a:gd name="connsiteX319" fmla="*/ 3382074 w 4627560"/>
              <a:gd name="connsiteY319" fmla="*/ 322984 h 1990725"/>
              <a:gd name="connsiteX320" fmla="*/ 3423749 w 4627560"/>
              <a:gd name="connsiteY320" fmla="*/ 322984 h 1990725"/>
              <a:gd name="connsiteX321" fmla="*/ 3423749 w 4627560"/>
              <a:gd name="connsiteY321" fmla="*/ 346139 h 1990725"/>
              <a:gd name="connsiteX322" fmla="*/ 3423749 w 4627560"/>
              <a:gd name="connsiteY322" fmla="*/ 355400 h 1990725"/>
              <a:gd name="connsiteX323" fmla="*/ 3465426 w 4627560"/>
              <a:gd name="connsiteY323" fmla="*/ 322984 h 1990725"/>
              <a:gd name="connsiteX324" fmla="*/ 3470058 w 4627560"/>
              <a:gd name="connsiteY324" fmla="*/ 322984 h 1990725"/>
              <a:gd name="connsiteX325" fmla="*/ 3470058 w 4627560"/>
              <a:gd name="connsiteY325" fmla="*/ 366976 h 1990725"/>
              <a:gd name="connsiteX326" fmla="*/ 3460795 w 4627560"/>
              <a:gd name="connsiteY326" fmla="*/ 366976 h 1990725"/>
              <a:gd name="connsiteX327" fmla="*/ 3426065 w 4627560"/>
              <a:gd name="connsiteY327" fmla="*/ 390130 h 1990725"/>
              <a:gd name="connsiteX328" fmla="*/ 3423749 w 4627560"/>
              <a:gd name="connsiteY328" fmla="*/ 408653 h 1990725"/>
              <a:gd name="connsiteX329" fmla="*/ 3423749 w 4627560"/>
              <a:gd name="connsiteY329" fmla="*/ 452644 h 1990725"/>
              <a:gd name="connsiteX330" fmla="*/ 3379758 w 4627560"/>
              <a:gd name="connsiteY330" fmla="*/ 452644 h 1990725"/>
              <a:gd name="connsiteX331" fmla="*/ 3379758 w 4627560"/>
              <a:gd name="connsiteY331" fmla="*/ 322984 h 1990725"/>
              <a:gd name="connsiteX332" fmla="*/ 2025275 w 4627560"/>
              <a:gd name="connsiteY332" fmla="*/ 322984 h 1990725"/>
              <a:gd name="connsiteX333" fmla="*/ 2027591 w 4627560"/>
              <a:gd name="connsiteY333" fmla="*/ 322984 h 1990725"/>
              <a:gd name="connsiteX334" fmla="*/ 2069266 w 4627560"/>
              <a:gd name="connsiteY334" fmla="*/ 322984 h 1990725"/>
              <a:gd name="connsiteX335" fmla="*/ 2069266 w 4627560"/>
              <a:gd name="connsiteY335" fmla="*/ 346139 h 1990725"/>
              <a:gd name="connsiteX336" fmla="*/ 2069266 w 4627560"/>
              <a:gd name="connsiteY336" fmla="*/ 355400 h 1990725"/>
              <a:gd name="connsiteX337" fmla="*/ 2110943 w 4627560"/>
              <a:gd name="connsiteY337" fmla="*/ 322984 h 1990725"/>
              <a:gd name="connsiteX338" fmla="*/ 2115573 w 4627560"/>
              <a:gd name="connsiteY338" fmla="*/ 322984 h 1990725"/>
              <a:gd name="connsiteX339" fmla="*/ 2115573 w 4627560"/>
              <a:gd name="connsiteY339" fmla="*/ 366976 h 1990725"/>
              <a:gd name="connsiteX340" fmla="*/ 2106312 w 4627560"/>
              <a:gd name="connsiteY340" fmla="*/ 366976 h 1990725"/>
              <a:gd name="connsiteX341" fmla="*/ 2071582 w 4627560"/>
              <a:gd name="connsiteY341" fmla="*/ 390130 h 1990725"/>
              <a:gd name="connsiteX342" fmla="*/ 2069266 w 4627560"/>
              <a:gd name="connsiteY342" fmla="*/ 408653 h 1990725"/>
              <a:gd name="connsiteX343" fmla="*/ 2069266 w 4627560"/>
              <a:gd name="connsiteY343" fmla="*/ 452644 h 1990725"/>
              <a:gd name="connsiteX344" fmla="*/ 2025275 w 4627560"/>
              <a:gd name="connsiteY344" fmla="*/ 452644 h 1990725"/>
              <a:gd name="connsiteX345" fmla="*/ 2025275 w 4627560"/>
              <a:gd name="connsiteY345" fmla="*/ 322984 h 1990725"/>
              <a:gd name="connsiteX346" fmla="*/ 1712702 w 4627560"/>
              <a:gd name="connsiteY346" fmla="*/ 322984 h 1990725"/>
              <a:gd name="connsiteX347" fmla="*/ 1759009 w 4627560"/>
              <a:gd name="connsiteY347" fmla="*/ 322984 h 1990725"/>
              <a:gd name="connsiteX348" fmla="*/ 1779848 w 4627560"/>
              <a:gd name="connsiteY348" fmla="*/ 392446 h 1990725"/>
              <a:gd name="connsiteX349" fmla="*/ 1784478 w 4627560"/>
              <a:gd name="connsiteY349" fmla="*/ 415598 h 1990725"/>
              <a:gd name="connsiteX350" fmla="*/ 1789109 w 4627560"/>
              <a:gd name="connsiteY350" fmla="*/ 392446 h 1990725"/>
              <a:gd name="connsiteX351" fmla="*/ 1809948 w 4627560"/>
              <a:gd name="connsiteY351" fmla="*/ 322984 h 1990725"/>
              <a:gd name="connsiteX352" fmla="*/ 1856255 w 4627560"/>
              <a:gd name="connsiteY352" fmla="*/ 322984 h 1990725"/>
              <a:gd name="connsiteX353" fmla="*/ 1812262 w 4627560"/>
              <a:gd name="connsiteY353" fmla="*/ 454960 h 1990725"/>
              <a:gd name="connsiteX354" fmla="*/ 1759009 w 4627560"/>
              <a:gd name="connsiteY354" fmla="*/ 454960 h 1990725"/>
              <a:gd name="connsiteX355" fmla="*/ 1712702 w 4627560"/>
              <a:gd name="connsiteY355" fmla="*/ 322984 h 1990725"/>
              <a:gd name="connsiteX356" fmla="*/ 304969 w 4627560"/>
              <a:gd name="connsiteY356" fmla="*/ 322984 h 1990725"/>
              <a:gd name="connsiteX357" fmla="*/ 307285 w 4627560"/>
              <a:gd name="connsiteY357" fmla="*/ 322984 h 1990725"/>
              <a:gd name="connsiteX358" fmla="*/ 348960 w 4627560"/>
              <a:gd name="connsiteY358" fmla="*/ 322984 h 1990725"/>
              <a:gd name="connsiteX359" fmla="*/ 348960 w 4627560"/>
              <a:gd name="connsiteY359" fmla="*/ 346139 h 1990725"/>
              <a:gd name="connsiteX360" fmla="*/ 348960 w 4627560"/>
              <a:gd name="connsiteY360" fmla="*/ 355400 h 1990725"/>
              <a:gd name="connsiteX361" fmla="*/ 390637 w 4627560"/>
              <a:gd name="connsiteY361" fmla="*/ 322984 h 1990725"/>
              <a:gd name="connsiteX362" fmla="*/ 395267 w 4627560"/>
              <a:gd name="connsiteY362" fmla="*/ 322984 h 1990725"/>
              <a:gd name="connsiteX363" fmla="*/ 395267 w 4627560"/>
              <a:gd name="connsiteY363" fmla="*/ 366976 h 1990725"/>
              <a:gd name="connsiteX364" fmla="*/ 386005 w 4627560"/>
              <a:gd name="connsiteY364" fmla="*/ 366976 h 1990725"/>
              <a:gd name="connsiteX365" fmla="*/ 351276 w 4627560"/>
              <a:gd name="connsiteY365" fmla="*/ 390130 h 1990725"/>
              <a:gd name="connsiteX366" fmla="*/ 348960 w 4627560"/>
              <a:gd name="connsiteY366" fmla="*/ 408653 h 1990725"/>
              <a:gd name="connsiteX367" fmla="*/ 348960 w 4627560"/>
              <a:gd name="connsiteY367" fmla="*/ 452644 h 1990725"/>
              <a:gd name="connsiteX368" fmla="*/ 304969 w 4627560"/>
              <a:gd name="connsiteY368" fmla="*/ 452644 h 1990725"/>
              <a:gd name="connsiteX369" fmla="*/ 304969 w 4627560"/>
              <a:gd name="connsiteY369" fmla="*/ 322984 h 1990725"/>
              <a:gd name="connsiteX370" fmla="*/ 3893766 w 4627560"/>
              <a:gd name="connsiteY370" fmla="*/ 320668 h 1990725"/>
              <a:gd name="connsiteX371" fmla="*/ 3930813 w 4627560"/>
              <a:gd name="connsiteY371" fmla="*/ 343823 h 1990725"/>
              <a:gd name="connsiteX372" fmla="*/ 3972489 w 4627560"/>
              <a:gd name="connsiteY372" fmla="*/ 320668 h 1990725"/>
              <a:gd name="connsiteX373" fmla="*/ 4014166 w 4627560"/>
              <a:gd name="connsiteY373" fmla="*/ 369291 h 1990725"/>
              <a:gd name="connsiteX374" fmla="*/ 4014166 w 4627560"/>
              <a:gd name="connsiteY374" fmla="*/ 452644 h 1990725"/>
              <a:gd name="connsiteX375" fmla="*/ 3970173 w 4627560"/>
              <a:gd name="connsiteY375" fmla="*/ 452644 h 1990725"/>
              <a:gd name="connsiteX376" fmla="*/ 3970173 w 4627560"/>
              <a:gd name="connsiteY376" fmla="*/ 373921 h 1990725"/>
              <a:gd name="connsiteX377" fmla="*/ 3960912 w 4627560"/>
              <a:gd name="connsiteY377" fmla="*/ 357714 h 1990725"/>
              <a:gd name="connsiteX378" fmla="*/ 3937759 w 4627560"/>
              <a:gd name="connsiteY378" fmla="*/ 383182 h 1990725"/>
              <a:gd name="connsiteX379" fmla="*/ 3937759 w 4627560"/>
              <a:gd name="connsiteY379" fmla="*/ 399391 h 1990725"/>
              <a:gd name="connsiteX380" fmla="*/ 3937759 w 4627560"/>
              <a:gd name="connsiteY380" fmla="*/ 452644 h 1990725"/>
              <a:gd name="connsiteX381" fmla="*/ 3893766 w 4627560"/>
              <a:gd name="connsiteY381" fmla="*/ 452644 h 1990725"/>
              <a:gd name="connsiteX382" fmla="*/ 3893766 w 4627560"/>
              <a:gd name="connsiteY382" fmla="*/ 373921 h 1990725"/>
              <a:gd name="connsiteX383" fmla="*/ 3884505 w 4627560"/>
              <a:gd name="connsiteY383" fmla="*/ 357714 h 1990725"/>
              <a:gd name="connsiteX384" fmla="*/ 3861352 w 4627560"/>
              <a:gd name="connsiteY384" fmla="*/ 380868 h 1990725"/>
              <a:gd name="connsiteX385" fmla="*/ 3859036 w 4627560"/>
              <a:gd name="connsiteY385" fmla="*/ 397075 h 1990725"/>
              <a:gd name="connsiteX386" fmla="*/ 3859036 w 4627560"/>
              <a:gd name="connsiteY386" fmla="*/ 452644 h 1990725"/>
              <a:gd name="connsiteX387" fmla="*/ 3815045 w 4627560"/>
              <a:gd name="connsiteY387" fmla="*/ 452644 h 1990725"/>
              <a:gd name="connsiteX388" fmla="*/ 3815045 w 4627560"/>
              <a:gd name="connsiteY388" fmla="*/ 322984 h 1990725"/>
              <a:gd name="connsiteX389" fmla="*/ 3854406 w 4627560"/>
              <a:gd name="connsiteY389" fmla="*/ 322984 h 1990725"/>
              <a:gd name="connsiteX390" fmla="*/ 3854406 w 4627560"/>
              <a:gd name="connsiteY390" fmla="*/ 334561 h 1990725"/>
              <a:gd name="connsiteX391" fmla="*/ 3854406 w 4627560"/>
              <a:gd name="connsiteY391" fmla="*/ 343823 h 1990725"/>
              <a:gd name="connsiteX392" fmla="*/ 3893766 w 4627560"/>
              <a:gd name="connsiteY392" fmla="*/ 320668 h 1990725"/>
              <a:gd name="connsiteX393" fmla="*/ 3717799 w 4627560"/>
              <a:gd name="connsiteY393" fmla="*/ 320668 h 1990725"/>
              <a:gd name="connsiteX394" fmla="*/ 3777999 w 4627560"/>
              <a:gd name="connsiteY394" fmla="*/ 373921 h 1990725"/>
              <a:gd name="connsiteX395" fmla="*/ 3777999 w 4627560"/>
              <a:gd name="connsiteY395" fmla="*/ 452643 h 1990725"/>
              <a:gd name="connsiteX396" fmla="*/ 3738638 w 4627560"/>
              <a:gd name="connsiteY396" fmla="*/ 452643 h 1990725"/>
              <a:gd name="connsiteX397" fmla="*/ 3738638 w 4627560"/>
              <a:gd name="connsiteY397" fmla="*/ 445697 h 1990725"/>
              <a:gd name="connsiteX398" fmla="*/ 3738638 w 4627560"/>
              <a:gd name="connsiteY398" fmla="*/ 436436 h 1990725"/>
              <a:gd name="connsiteX399" fmla="*/ 3701592 w 4627560"/>
              <a:gd name="connsiteY399" fmla="*/ 454959 h 1990725"/>
              <a:gd name="connsiteX400" fmla="*/ 3657601 w 4627560"/>
              <a:gd name="connsiteY400" fmla="*/ 413282 h 1990725"/>
              <a:gd name="connsiteX401" fmla="*/ 3731692 w 4627560"/>
              <a:gd name="connsiteY401" fmla="*/ 371607 h 1990725"/>
              <a:gd name="connsiteX402" fmla="*/ 3713169 w 4627560"/>
              <a:gd name="connsiteY402" fmla="*/ 355398 h 1990725"/>
              <a:gd name="connsiteX403" fmla="*/ 3678438 w 4627560"/>
              <a:gd name="connsiteY403" fmla="*/ 366975 h 1990725"/>
              <a:gd name="connsiteX404" fmla="*/ 3662231 w 4627560"/>
              <a:gd name="connsiteY404" fmla="*/ 336875 h 1990725"/>
              <a:gd name="connsiteX405" fmla="*/ 3717799 w 4627560"/>
              <a:gd name="connsiteY405" fmla="*/ 320668 h 1990725"/>
              <a:gd name="connsiteX406" fmla="*/ 2187348 w 4627560"/>
              <a:gd name="connsiteY406" fmla="*/ 320668 h 1990725"/>
              <a:gd name="connsiteX407" fmla="*/ 2233655 w 4627560"/>
              <a:gd name="connsiteY407" fmla="*/ 334561 h 1990725"/>
              <a:gd name="connsiteX408" fmla="*/ 2219764 w 4627560"/>
              <a:gd name="connsiteY408" fmla="*/ 366975 h 1990725"/>
              <a:gd name="connsiteX409" fmla="*/ 2189664 w 4627560"/>
              <a:gd name="connsiteY409" fmla="*/ 355398 h 1990725"/>
              <a:gd name="connsiteX410" fmla="*/ 2175771 w 4627560"/>
              <a:gd name="connsiteY410" fmla="*/ 362345 h 1990725"/>
              <a:gd name="connsiteX411" fmla="*/ 2238287 w 4627560"/>
              <a:gd name="connsiteY411" fmla="*/ 415598 h 1990725"/>
              <a:gd name="connsiteX412" fmla="*/ 2185033 w 4627560"/>
              <a:gd name="connsiteY412" fmla="*/ 457275 h 1990725"/>
              <a:gd name="connsiteX413" fmla="*/ 2131780 w 4627560"/>
              <a:gd name="connsiteY413" fmla="*/ 438750 h 1990725"/>
              <a:gd name="connsiteX414" fmla="*/ 2150303 w 4627560"/>
              <a:gd name="connsiteY414" fmla="*/ 408652 h 1990725"/>
              <a:gd name="connsiteX415" fmla="*/ 2182718 w 4627560"/>
              <a:gd name="connsiteY415" fmla="*/ 422543 h 1990725"/>
              <a:gd name="connsiteX416" fmla="*/ 2196610 w 4627560"/>
              <a:gd name="connsiteY416" fmla="*/ 415598 h 1990725"/>
              <a:gd name="connsiteX417" fmla="*/ 2134096 w 4627560"/>
              <a:gd name="connsiteY417" fmla="*/ 360030 h 1990725"/>
              <a:gd name="connsiteX418" fmla="*/ 2187348 w 4627560"/>
              <a:gd name="connsiteY418" fmla="*/ 320668 h 1990725"/>
              <a:gd name="connsiteX419" fmla="*/ 1564521 w 4627560"/>
              <a:gd name="connsiteY419" fmla="*/ 320668 h 1990725"/>
              <a:gd name="connsiteX420" fmla="*/ 1610828 w 4627560"/>
              <a:gd name="connsiteY420" fmla="*/ 369291 h 1990725"/>
              <a:gd name="connsiteX421" fmla="*/ 1610828 w 4627560"/>
              <a:gd name="connsiteY421" fmla="*/ 452644 h 1990725"/>
              <a:gd name="connsiteX422" fmla="*/ 1569152 w 4627560"/>
              <a:gd name="connsiteY422" fmla="*/ 452644 h 1990725"/>
              <a:gd name="connsiteX423" fmla="*/ 1569152 w 4627560"/>
              <a:gd name="connsiteY423" fmla="*/ 376237 h 1990725"/>
              <a:gd name="connsiteX424" fmla="*/ 1555260 w 4627560"/>
              <a:gd name="connsiteY424" fmla="*/ 360030 h 1990725"/>
              <a:gd name="connsiteX425" fmla="*/ 1529791 w 4627560"/>
              <a:gd name="connsiteY425" fmla="*/ 378553 h 1990725"/>
              <a:gd name="connsiteX426" fmla="*/ 1527475 w 4627560"/>
              <a:gd name="connsiteY426" fmla="*/ 394760 h 1990725"/>
              <a:gd name="connsiteX427" fmla="*/ 1527475 w 4627560"/>
              <a:gd name="connsiteY427" fmla="*/ 452644 h 1990725"/>
              <a:gd name="connsiteX428" fmla="*/ 1483484 w 4627560"/>
              <a:gd name="connsiteY428" fmla="*/ 452644 h 1990725"/>
              <a:gd name="connsiteX429" fmla="*/ 1483484 w 4627560"/>
              <a:gd name="connsiteY429" fmla="*/ 322984 h 1990725"/>
              <a:gd name="connsiteX430" fmla="*/ 1522846 w 4627560"/>
              <a:gd name="connsiteY430" fmla="*/ 322984 h 1990725"/>
              <a:gd name="connsiteX431" fmla="*/ 1522846 w 4627560"/>
              <a:gd name="connsiteY431" fmla="*/ 334561 h 1990725"/>
              <a:gd name="connsiteX432" fmla="*/ 1522846 w 4627560"/>
              <a:gd name="connsiteY432" fmla="*/ 343823 h 1990725"/>
              <a:gd name="connsiteX433" fmla="*/ 1564521 w 4627560"/>
              <a:gd name="connsiteY433" fmla="*/ 320668 h 1990725"/>
              <a:gd name="connsiteX434" fmla="*/ 1145442 w 4627560"/>
              <a:gd name="connsiteY434" fmla="*/ 320668 h 1990725"/>
              <a:gd name="connsiteX435" fmla="*/ 1191749 w 4627560"/>
              <a:gd name="connsiteY435" fmla="*/ 334561 h 1990725"/>
              <a:gd name="connsiteX436" fmla="*/ 1175542 w 4627560"/>
              <a:gd name="connsiteY436" fmla="*/ 366975 h 1990725"/>
              <a:gd name="connsiteX437" fmla="*/ 1145442 w 4627560"/>
              <a:gd name="connsiteY437" fmla="*/ 355398 h 1990725"/>
              <a:gd name="connsiteX438" fmla="*/ 1131549 w 4627560"/>
              <a:gd name="connsiteY438" fmla="*/ 362345 h 1990725"/>
              <a:gd name="connsiteX439" fmla="*/ 1194065 w 4627560"/>
              <a:gd name="connsiteY439" fmla="*/ 415598 h 1990725"/>
              <a:gd name="connsiteX440" fmla="*/ 1140811 w 4627560"/>
              <a:gd name="connsiteY440" fmla="*/ 457275 h 1990725"/>
              <a:gd name="connsiteX441" fmla="*/ 1087558 w 4627560"/>
              <a:gd name="connsiteY441" fmla="*/ 438750 h 1990725"/>
              <a:gd name="connsiteX442" fmla="*/ 1108397 w 4627560"/>
              <a:gd name="connsiteY442" fmla="*/ 408652 h 1990725"/>
              <a:gd name="connsiteX443" fmla="*/ 1140811 w 4627560"/>
              <a:gd name="connsiteY443" fmla="*/ 422543 h 1990725"/>
              <a:gd name="connsiteX444" fmla="*/ 1154703 w 4627560"/>
              <a:gd name="connsiteY444" fmla="*/ 415598 h 1990725"/>
              <a:gd name="connsiteX445" fmla="*/ 1092190 w 4627560"/>
              <a:gd name="connsiteY445" fmla="*/ 360030 h 1990725"/>
              <a:gd name="connsiteX446" fmla="*/ 1145442 w 4627560"/>
              <a:gd name="connsiteY446" fmla="*/ 320668 h 1990725"/>
              <a:gd name="connsiteX447" fmla="*/ 1018099 w 4627560"/>
              <a:gd name="connsiteY447" fmla="*/ 320668 h 1990725"/>
              <a:gd name="connsiteX448" fmla="*/ 1062090 w 4627560"/>
              <a:gd name="connsiteY448" fmla="*/ 320668 h 1990725"/>
              <a:gd name="connsiteX449" fmla="*/ 1062090 w 4627560"/>
              <a:gd name="connsiteY449" fmla="*/ 452643 h 1990725"/>
              <a:gd name="connsiteX450" fmla="*/ 1020415 w 4627560"/>
              <a:gd name="connsiteY450" fmla="*/ 452643 h 1990725"/>
              <a:gd name="connsiteX451" fmla="*/ 1020415 w 4627560"/>
              <a:gd name="connsiteY451" fmla="*/ 441066 h 1990725"/>
              <a:gd name="connsiteX452" fmla="*/ 1020415 w 4627560"/>
              <a:gd name="connsiteY452" fmla="*/ 431805 h 1990725"/>
              <a:gd name="connsiteX453" fmla="*/ 978738 w 4627560"/>
              <a:gd name="connsiteY453" fmla="*/ 454959 h 1990725"/>
              <a:gd name="connsiteX454" fmla="*/ 932431 w 4627560"/>
              <a:gd name="connsiteY454" fmla="*/ 406336 h 1990725"/>
              <a:gd name="connsiteX455" fmla="*/ 932431 w 4627560"/>
              <a:gd name="connsiteY455" fmla="*/ 322984 h 1990725"/>
              <a:gd name="connsiteX456" fmla="*/ 976422 w 4627560"/>
              <a:gd name="connsiteY456" fmla="*/ 322984 h 1990725"/>
              <a:gd name="connsiteX457" fmla="*/ 976422 w 4627560"/>
              <a:gd name="connsiteY457" fmla="*/ 399391 h 1990725"/>
              <a:gd name="connsiteX458" fmla="*/ 990315 w 4627560"/>
              <a:gd name="connsiteY458" fmla="*/ 415598 h 1990725"/>
              <a:gd name="connsiteX459" fmla="*/ 1018099 w 4627560"/>
              <a:gd name="connsiteY459" fmla="*/ 378552 h 1990725"/>
              <a:gd name="connsiteX460" fmla="*/ 1018099 w 4627560"/>
              <a:gd name="connsiteY460" fmla="*/ 320668 h 1990725"/>
              <a:gd name="connsiteX461" fmla="*/ 774986 w 4627560"/>
              <a:gd name="connsiteY461" fmla="*/ 320668 h 1990725"/>
              <a:gd name="connsiteX462" fmla="*/ 812032 w 4627560"/>
              <a:gd name="connsiteY462" fmla="*/ 343823 h 1990725"/>
              <a:gd name="connsiteX463" fmla="*/ 853708 w 4627560"/>
              <a:gd name="connsiteY463" fmla="*/ 320668 h 1990725"/>
              <a:gd name="connsiteX464" fmla="*/ 895385 w 4627560"/>
              <a:gd name="connsiteY464" fmla="*/ 369291 h 1990725"/>
              <a:gd name="connsiteX465" fmla="*/ 895385 w 4627560"/>
              <a:gd name="connsiteY465" fmla="*/ 452644 h 1990725"/>
              <a:gd name="connsiteX466" fmla="*/ 851393 w 4627560"/>
              <a:gd name="connsiteY466" fmla="*/ 452644 h 1990725"/>
              <a:gd name="connsiteX467" fmla="*/ 851393 w 4627560"/>
              <a:gd name="connsiteY467" fmla="*/ 373921 h 1990725"/>
              <a:gd name="connsiteX468" fmla="*/ 842131 w 4627560"/>
              <a:gd name="connsiteY468" fmla="*/ 357714 h 1990725"/>
              <a:gd name="connsiteX469" fmla="*/ 818979 w 4627560"/>
              <a:gd name="connsiteY469" fmla="*/ 383182 h 1990725"/>
              <a:gd name="connsiteX470" fmla="*/ 818979 w 4627560"/>
              <a:gd name="connsiteY470" fmla="*/ 399391 h 1990725"/>
              <a:gd name="connsiteX471" fmla="*/ 818979 w 4627560"/>
              <a:gd name="connsiteY471" fmla="*/ 452644 h 1990725"/>
              <a:gd name="connsiteX472" fmla="*/ 774986 w 4627560"/>
              <a:gd name="connsiteY472" fmla="*/ 452644 h 1990725"/>
              <a:gd name="connsiteX473" fmla="*/ 774986 w 4627560"/>
              <a:gd name="connsiteY473" fmla="*/ 373921 h 1990725"/>
              <a:gd name="connsiteX474" fmla="*/ 765725 w 4627560"/>
              <a:gd name="connsiteY474" fmla="*/ 357714 h 1990725"/>
              <a:gd name="connsiteX475" fmla="*/ 742572 w 4627560"/>
              <a:gd name="connsiteY475" fmla="*/ 380868 h 1990725"/>
              <a:gd name="connsiteX476" fmla="*/ 740256 w 4627560"/>
              <a:gd name="connsiteY476" fmla="*/ 397075 h 1990725"/>
              <a:gd name="connsiteX477" fmla="*/ 740256 w 4627560"/>
              <a:gd name="connsiteY477" fmla="*/ 452644 h 1990725"/>
              <a:gd name="connsiteX478" fmla="*/ 696265 w 4627560"/>
              <a:gd name="connsiteY478" fmla="*/ 452644 h 1990725"/>
              <a:gd name="connsiteX479" fmla="*/ 696265 w 4627560"/>
              <a:gd name="connsiteY479" fmla="*/ 322984 h 1990725"/>
              <a:gd name="connsiteX480" fmla="*/ 735627 w 4627560"/>
              <a:gd name="connsiteY480" fmla="*/ 322984 h 1990725"/>
              <a:gd name="connsiteX481" fmla="*/ 735627 w 4627560"/>
              <a:gd name="connsiteY481" fmla="*/ 334561 h 1990725"/>
              <a:gd name="connsiteX482" fmla="*/ 735627 w 4627560"/>
              <a:gd name="connsiteY482" fmla="*/ 343823 h 1990725"/>
              <a:gd name="connsiteX483" fmla="*/ 774986 w 4627560"/>
              <a:gd name="connsiteY483" fmla="*/ 320668 h 1990725"/>
              <a:gd name="connsiteX484" fmla="*/ 615226 w 4627560"/>
              <a:gd name="connsiteY484" fmla="*/ 320668 h 1990725"/>
              <a:gd name="connsiteX485" fmla="*/ 661534 w 4627560"/>
              <a:gd name="connsiteY485" fmla="*/ 334561 h 1990725"/>
              <a:gd name="connsiteX486" fmla="*/ 647642 w 4627560"/>
              <a:gd name="connsiteY486" fmla="*/ 366975 h 1990725"/>
              <a:gd name="connsiteX487" fmla="*/ 617542 w 4627560"/>
              <a:gd name="connsiteY487" fmla="*/ 355398 h 1990725"/>
              <a:gd name="connsiteX488" fmla="*/ 603649 w 4627560"/>
              <a:gd name="connsiteY488" fmla="*/ 362345 h 1990725"/>
              <a:gd name="connsiteX489" fmla="*/ 666165 w 4627560"/>
              <a:gd name="connsiteY489" fmla="*/ 415598 h 1990725"/>
              <a:gd name="connsiteX490" fmla="*/ 612910 w 4627560"/>
              <a:gd name="connsiteY490" fmla="*/ 457275 h 1990725"/>
              <a:gd name="connsiteX491" fmla="*/ 559659 w 4627560"/>
              <a:gd name="connsiteY491" fmla="*/ 438750 h 1990725"/>
              <a:gd name="connsiteX492" fmla="*/ 578181 w 4627560"/>
              <a:gd name="connsiteY492" fmla="*/ 408652 h 1990725"/>
              <a:gd name="connsiteX493" fmla="*/ 610596 w 4627560"/>
              <a:gd name="connsiteY493" fmla="*/ 422543 h 1990725"/>
              <a:gd name="connsiteX494" fmla="*/ 624487 w 4627560"/>
              <a:gd name="connsiteY494" fmla="*/ 415598 h 1990725"/>
              <a:gd name="connsiteX495" fmla="*/ 561974 w 4627560"/>
              <a:gd name="connsiteY495" fmla="*/ 360030 h 1990725"/>
              <a:gd name="connsiteX496" fmla="*/ 615226 w 4627560"/>
              <a:gd name="connsiteY496" fmla="*/ 320668 h 1990725"/>
              <a:gd name="connsiteX497" fmla="*/ 473990 w 4627560"/>
              <a:gd name="connsiteY497" fmla="*/ 320668 h 1990725"/>
              <a:gd name="connsiteX498" fmla="*/ 534191 w 4627560"/>
              <a:gd name="connsiteY498" fmla="*/ 373921 h 1990725"/>
              <a:gd name="connsiteX499" fmla="*/ 534191 w 4627560"/>
              <a:gd name="connsiteY499" fmla="*/ 452643 h 1990725"/>
              <a:gd name="connsiteX500" fmla="*/ 494828 w 4627560"/>
              <a:gd name="connsiteY500" fmla="*/ 452643 h 1990725"/>
              <a:gd name="connsiteX501" fmla="*/ 494828 w 4627560"/>
              <a:gd name="connsiteY501" fmla="*/ 445697 h 1990725"/>
              <a:gd name="connsiteX502" fmla="*/ 494828 w 4627560"/>
              <a:gd name="connsiteY502" fmla="*/ 436436 h 1990725"/>
              <a:gd name="connsiteX503" fmla="*/ 457784 w 4627560"/>
              <a:gd name="connsiteY503" fmla="*/ 454959 h 1990725"/>
              <a:gd name="connsiteX504" fmla="*/ 413792 w 4627560"/>
              <a:gd name="connsiteY504" fmla="*/ 413282 h 1990725"/>
              <a:gd name="connsiteX505" fmla="*/ 487882 w 4627560"/>
              <a:gd name="connsiteY505" fmla="*/ 371607 h 1990725"/>
              <a:gd name="connsiteX506" fmla="*/ 469360 w 4627560"/>
              <a:gd name="connsiteY506" fmla="*/ 355398 h 1990725"/>
              <a:gd name="connsiteX507" fmla="*/ 434629 w 4627560"/>
              <a:gd name="connsiteY507" fmla="*/ 366975 h 1990725"/>
              <a:gd name="connsiteX508" fmla="*/ 418422 w 4627560"/>
              <a:gd name="connsiteY508" fmla="*/ 336875 h 1990725"/>
              <a:gd name="connsiteX509" fmla="*/ 473990 w 4627560"/>
              <a:gd name="connsiteY509" fmla="*/ 320668 h 1990725"/>
              <a:gd name="connsiteX510" fmla="*/ 3291774 w 4627560"/>
              <a:gd name="connsiteY510" fmla="*/ 318353 h 1990725"/>
              <a:gd name="connsiteX511" fmla="*/ 3351972 w 4627560"/>
              <a:gd name="connsiteY511" fmla="*/ 380867 h 1990725"/>
              <a:gd name="connsiteX512" fmla="*/ 3351972 w 4627560"/>
              <a:gd name="connsiteY512" fmla="*/ 394760 h 1990725"/>
              <a:gd name="connsiteX513" fmla="*/ 3268619 w 4627560"/>
              <a:gd name="connsiteY513" fmla="*/ 394760 h 1990725"/>
              <a:gd name="connsiteX514" fmla="*/ 3298719 w 4627560"/>
              <a:gd name="connsiteY514" fmla="*/ 417913 h 1990725"/>
              <a:gd name="connsiteX515" fmla="*/ 3335765 w 4627560"/>
              <a:gd name="connsiteY515" fmla="*/ 404021 h 1990725"/>
              <a:gd name="connsiteX516" fmla="*/ 3351972 w 4627560"/>
              <a:gd name="connsiteY516" fmla="*/ 434121 h 1990725"/>
              <a:gd name="connsiteX517" fmla="*/ 3296404 w 4627560"/>
              <a:gd name="connsiteY517" fmla="*/ 452644 h 1990725"/>
              <a:gd name="connsiteX518" fmla="*/ 3224628 w 4627560"/>
              <a:gd name="connsiteY518" fmla="*/ 383183 h 1990725"/>
              <a:gd name="connsiteX519" fmla="*/ 3291774 w 4627560"/>
              <a:gd name="connsiteY519" fmla="*/ 318353 h 1990725"/>
              <a:gd name="connsiteX520" fmla="*/ 2909739 w 4627560"/>
              <a:gd name="connsiteY520" fmla="*/ 318353 h 1990725"/>
              <a:gd name="connsiteX521" fmla="*/ 2983830 w 4627560"/>
              <a:gd name="connsiteY521" fmla="*/ 387814 h 1990725"/>
              <a:gd name="connsiteX522" fmla="*/ 2909739 w 4627560"/>
              <a:gd name="connsiteY522" fmla="*/ 454958 h 1990725"/>
              <a:gd name="connsiteX523" fmla="*/ 2835648 w 4627560"/>
              <a:gd name="connsiteY523" fmla="*/ 387814 h 1990725"/>
              <a:gd name="connsiteX524" fmla="*/ 2909739 w 4627560"/>
              <a:gd name="connsiteY524" fmla="*/ 318353 h 1990725"/>
              <a:gd name="connsiteX525" fmla="*/ 2439724 w 4627560"/>
              <a:gd name="connsiteY525" fmla="*/ 318353 h 1990725"/>
              <a:gd name="connsiteX526" fmla="*/ 2490663 w 4627560"/>
              <a:gd name="connsiteY526" fmla="*/ 318353 h 1990725"/>
              <a:gd name="connsiteX527" fmla="*/ 2509185 w 4627560"/>
              <a:gd name="connsiteY527" fmla="*/ 378553 h 1990725"/>
              <a:gd name="connsiteX528" fmla="*/ 2513815 w 4627560"/>
              <a:gd name="connsiteY528" fmla="*/ 399390 h 1990725"/>
              <a:gd name="connsiteX529" fmla="*/ 2518447 w 4627560"/>
              <a:gd name="connsiteY529" fmla="*/ 380867 h 1990725"/>
              <a:gd name="connsiteX530" fmla="*/ 2534654 w 4627560"/>
              <a:gd name="connsiteY530" fmla="*/ 320669 h 1990725"/>
              <a:gd name="connsiteX531" fmla="*/ 2583277 w 4627560"/>
              <a:gd name="connsiteY531" fmla="*/ 320669 h 1990725"/>
              <a:gd name="connsiteX532" fmla="*/ 2530022 w 4627560"/>
              <a:gd name="connsiteY532" fmla="*/ 466536 h 1990725"/>
              <a:gd name="connsiteX533" fmla="*/ 2474454 w 4627560"/>
              <a:gd name="connsiteY533" fmla="*/ 505897 h 1990725"/>
              <a:gd name="connsiteX534" fmla="*/ 2444354 w 4627560"/>
              <a:gd name="connsiteY534" fmla="*/ 496636 h 1990725"/>
              <a:gd name="connsiteX535" fmla="*/ 2458247 w 4627560"/>
              <a:gd name="connsiteY535" fmla="*/ 464220 h 1990725"/>
              <a:gd name="connsiteX536" fmla="*/ 2472138 w 4627560"/>
              <a:gd name="connsiteY536" fmla="*/ 468852 h 1990725"/>
              <a:gd name="connsiteX537" fmla="*/ 2492977 w 4627560"/>
              <a:gd name="connsiteY537" fmla="*/ 454959 h 1990725"/>
              <a:gd name="connsiteX538" fmla="*/ 2495293 w 4627560"/>
              <a:gd name="connsiteY538" fmla="*/ 448013 h 1990725"/>
              <a:gd name="connsiteX539" fmla="*/ 2439724 w 4627560"/>
              <a:gd name="connsiteY539" fmla="*/ 318353 h 1990725"/>
              <a:gd name="connsiteX540" fmla="*/ 1937291 w 4627560"/>
              <a:gd name="connsiteY540" fmla="*/ 318353 h 1990725"/>
              <a:gd name="connsiteX541" fmla="*/ 1997489 w 4627560"/>
              <a:gd name="connsiteY541" fmla="*/ 380867 h 1990725"/>
              <a:gd name="connsiteX542" fmla="*/ 1997489 w 4627560"/>
              <a:gd name="connsiteY542" fmla="*/ 394760 h 1990725"/>
              <a:gd name="connsiteX543" fmla="*/ 1914136 w 4627560"/>
              <a:gd name="connsiteY543" fmla="*/ 394760 h 1990725"/>
              <a:gd name="connsiteX544" fmla="*/ 1944236 w 4627560"/>
              <a:gd name="connsiteY544" fmla="*/ 417913 h 1990725"/>
              <a:gd name="connsiteX545" fmla="*/ 1981282 w 4627560"/>
              <a:gd name="connsiteY545" fmla="*/ 404021 h 1990725"/>
              <a:gd name="connsiteX546" fmla="*/ 1997489 w 4627560"/>
              <a:gd name="connsiteY546" fmla="*/ 434121 h 1990725"/>
              <a:gd name="connsiteX547" fmla="*/ 1941921 w 4627560"/>
              <a:gd name="connsiteY547" fmla="*/ 452644 h 1990725"/>
              <a:gd name="connsiteX548" fmla="*/ 1870145 w 4627560"/>
              <a:gd name="connsiteY548" fmla="*/ 383183 h 1990725"/>
              <a:gd name="connsiteX549" fmla="*/ 1937291 w 4627560"/>
              <a:gd name="connsiteY549" fmla="*/ 318353 h 1990725"/>
              <a:gd name="connsiteX550" fmla="*/ 2717566 w 4627560"/>
              <a:gd name="connsiteY550" fmla="*/ 309092 h 1990725"/>
              <a:gd name="connsiteX551" fmla="*/ 2717566 w 4627560"/>
              <a:gd name="connsiteY551" fmla="*/ 353083 h 1990725"/>
              <a:gd name="connsiteX552" fmla="*/ 2736089 w 4627560"/>
              <a:gd name="connsiteY552" fmla="*/ 353083 h 1990725"/>
              <a:gd name="connsiteX553" fmla="*/ 2759241 w 4627560"/>
              <a:gd name="connsiteY553" fmla="*/ 329930 h 1990725"/>
              <a:gd name="connsiteX554" fmla="*/ 2731457 w 4627560"/>
              <a:gd name="connsiteY554" fmla="*/ 309092 h 1990725"/>
              <a:gd name="connsiteX555" fmla="*/ 2717566 w 4627560"/>
              <a:gd name="connsiteY555" fmla="*/ 309092 h 1990725"/>
              <a:gd name="connsiteX556" fmla="*/ 3132014 w 4627560"/>
              <a:gd name="connsiteY556" fmla="*/ 288253 h 1990725"/>
              <a:gd name="connsiteX557" fmla="*/ 3173691 w 4627560"/>
              <a:gd name="connsiteY557" fmla="*/ 288253 h 1990725"/>
              <a:gd name="connsiteX558" fmla="*/ 3173691 w 4627560"/>
              <a:gd name="connsiteY558" fmla="*/ 325299 h 1990725"/>
              <a:gd name="connsiteX559" fmla="*/ 3201475 w 4627560"/>
              <a:gd name="connsiteY559" fmla="*/ 325299 h 1990725"/>
              <a:gd name="connsiteX560" fmla="*/ 3201475 w 4627560"/>
              <a:gd name="connsiteY560" fmla="*/ 360029 h 1990725"/>
              <a:gd name="connsiteX561" fmla="*/ 3173691 w 4627560"/>
              <a:gd name="connsiteY561" fmla="*/ 360029 h 1990725"/>
              <a:gd name="connsiteX562" fmla="*/ 3173691 w 4627560"/>
              <a:gd name="connsiteY562" fmla="*/ 399390 h 1990725"/>
              <a:gd name="connsiteX563" fmla="*/ 3196844 w 4627560"/>
              <a:gd name="connsiteY563" fmla="*/ 415597 h 1990725"/>
              <a:gd name="connsiteX564" fmla="*/ 3203791 w 4627560"/>
              <a:gd name="connsiteY564" fmla="*/ 415597 h 1990725"/>
              <a:gd name="connsiteX565" fmla="*/ 3203791 w 4627560"/>
              <a:gd name="connsiteY565" fmla="*/ 454958 h 1990725"/>
              <a:gd name="connsiteX566" fmla="*/ 3192214 w 4627560"/>
              <a:gd name="connsiteY566" fmla="*/ 454958 h 1990725"/>
              <a:gd name="connsiteX567" fmla="*/ 3129698 w 4627560"/>
              <a:gd name="connsiteY567" fmla="*/ 406336 h 1990725"/>
              <a:gd name="connsiteX568" fmla="*/ 3129698 w 4627560"/>
              <a:gd name="connsiteY568" fmla="*/ 360029 h 1990725"/>
              <a:gd name="connsiteX569" fmla="*/ 3113491 w 4627560"/>
              <a:gd name="connsiteY569" fmla="*/ 360029 h 1990725"/>
              <a:gd name="connsiteX570" fmla="*/ 3113491 w 4627560"/>
              <a:gd name="connsiteY570" fmla="*/ 325299 h 1990725"/>
              <a:gd name="connsiteX571" fmla="*/ 3132014 w 4627560"/>
              <a:gd name="connsiteY571" fmla="*/ 325299 h 1990725"/>
              <a:gd name="connsiteX572" fmla="*/ 3132014 w 4627560"/>
              <a:gd name="connsiteY572" fmla="*/ 288253 h 1990725"/>
              <a:gd name="connsiteX573" fmla="*/ 3020878 w 4627560"/>
              <a:gd name="connsiteY573" fmla="*/ 288253 h 1990725"/>
              <a:gd name="connsiteX574" fmla="*/ 3062555 w 4627560"/>
              <a:gd name="connsiteY574" fmla="*/ 288253 h 1990725"/>
              <a:gd name="connsiteX575" fmla="*/ 3062555 w 4627560"/>
              <a:gd name="connsiteY575" fmla="*/ 325299 h 1990725"/>
              <a:gd name="connsiteX576" fmla="*/ 3090339 w 4627560"/>
              <a:gd name="connsiteY576" fmla="*/ 325299 h 1990725"/>
              <a:gd name="connsiteX577" fmla="*/ 3090339 w 4627560"/>
              <a:gd name="connsiteY577" fmla="*/ 360029 h 1990725"/>
              <a:gd name="connsiteX578" fmla="*/ 3062555 w 4627560"/>
              <a:gd name="connsiteY578" fmla="*/ 360029 h 1990725"/>
              <a:gd name="connsiteX579" fmla="*/ 3062555 w 4627560"/>
              <a:gd name="connsiteY579" fmla="*/ 399390 h 1990725"/>
              <a:gd name="connsiteX580" fmla="*/ 3085708 w 4627560"/>
              <a:gd name="connsiteY580" fmla="*/ 415597 h 1990725"/>
              <a:gd name="connsiteX581" fmla="*/ 3092655 w 4627560"/>
              <a:gd name="connsiteY581" fmla="*/ 415597 h 1990725"/>
              <a:gd name="connsiteX582" fmla="*/ 3092655 w 4627560"/>
              <a:gd name="connsiteY582" fmla="*/ 454958 h 1990725"/>
              <a:gd name="connsiteX583" fmla="*/ 3081078 w 4627560"/>
              <a:gd name="connsiteY583" fmla="*/ 454958 h 1990725"/>
              <a:gd name="connsiteX584" fmla="*/ 3018562 w 4627560"/>
              <a:gd name="connsiteY584" fmla="*/ 406336 h 1990725"/>
              <a:gd name="connsiteX585" fmla="*/ 3018562 w 4627560"/>
              <a:gd name="connsiteY585" fmla="*/ 360029 h 1990725"/>
              <a:gd name="connsiteX586" fmla="*/ 3002355 w 4627560"/>
              <a:gd name="connsiteY586" fmla="*/ 360029 h 1990725"/>
              <a:gd name="connsiteX587" fmla="*/ 3002355 w 4627560"/>
              <a:gd name="connsiteY587" fmla="*/ 325299 h 1990725"/>
              <a:gd name="connsiteX588" fmla="*/ 3020878 w 4627560"/>
              <a:gd name="connsiteY588" fmla="*/ 325299 h 1990725"/>
              <a:gd name="connsiteX589" fmla="*/ 3020878 w 4627560"/>
              <a:gd name="connsiteY589" fmla="*/ 288253 h 1990725"/>
              <a:gd name="connsiteX590" fmla="*/ 2358685 w 4627560"/>
              <a:gd name="connsiteY590" fmla="*/ 288253 h 1990725"/>
              <a:gd name="connsiteX591" fmla="*/ 2400360 w 4627560"/>
              <a:gd name="connsiteY591" fmla="*/ 288253 h 1990725"/>
              <a:gd name="connsiteX592" fmla="*/ 2400360 w 4627560"/>
              <a:gd name="connsiteY592" fmla="*/ 325299 h 1990725"/>
              <a:gd name="connsiteX593" fmla="*/ 2428146 w 4627560"/>
              <a:gd name="connsiteY593" fmla="*/ 325299 h 1990725"/>
              <a:gd name="connsiteX594" fmla="*/ 2428146 w 4627560"/>
              <a:gd name="connsiteY594" fmla="*/ 360029 h 1990725"/>
              <a:gd name="connsiteX595" fmla="*/ 2400360 w 4627560"/>
              <a:gd name="connsiteY595" fmla="*/ 360029 h 1990725"/>
              <a:gd name="connsiteX596" fmla="*/ 2400360 w 4627560"/>
              <a:gd name="connsiteY596" fmla="*/ 399390 h 1990725"/>
              <a:gd name="connsiteX597" fmla="*/ 2423515 w 4627560"/>
              <a:gd name="connsiteY597" fmla="*/ 415597 h 1990725"/>
              <a:gd name="connsiteX598" fmla="*/ 2430460 w 4627560"/>
              <a:gd name="connsiteY598" fmla="*/ 415597 h 1990725"/>
              <a:gd name="connsiteX599" fmla="*/ 2430460 w 4627560"/>
              <a:gd name="connsiteY599" fmla="*/ 454958 h 1990725"/>
              <a:gd name="connsiteX600" fmla="*/ 2418885 w 4627560"/>
              <a:gd name="connsiteY600" fmla="*/ 454958 h 1990725"/>
              <a:gd name="connsiteX601" fmla="*/ 2356369 w 4627560"/>
              <a:gd name="connsiteY601" fmla="*/ 406336 h 1990725"/>
              <a:gd name="connsiteX602" fmla="*/ 2356369 w 4627560"/>
              <a:gd name="connsiteY602" fmla="*/ 360029 h 1990725"/>
              <a:gd name="connsiteX603" fmla="*/ 2340162 w 4627560"/>
              <a:gd name="connsiteY603" fmla="*/ 360029 h 1990725"/>
              <a:gd name="connsiteX604" fmla="*/ 2340162 w 4627560"/>
              <a:gd name="connsiteY604" fmla="*/ 325299 h 1990725"/>
              <a:gd name="connsiteX605" fmla="*/ 2358685 w 4627560"/>
              <a:gd name="connsiteY605" fmla="*/ 325299 h 1990725"/>
              <a:gd name="connsiteX606" fmla="*/ 2358685 w 4627560"/>
              <a:gd name="connsiteY606" fmla="*/ 288253 h 1990725"/>
              <a:gd name="connsiteX607" fmla="*/ 2673575 w 4627560"/>
              <a:gd name="connsiteY607" fmla="*/ 272046 h 1990725"/>
              <a:gd name="connsiteX608" fmla="*/ 2733773 w 4627560"/>
              <a:gd name="connsiteY608" fmla="*/ 272046 h 1990725"/>
              <a:gd name="connsiteX609" fmla="*/ 2768504 w 4627560"/>
              <a:gd name="connsiteY609" fmla="*/ 276678 h 1990725"/>
              <a:gd name="connsiteX610" fmla="*/ 2803234 w 4627560"/>
              <a:gd name="connsiteY610" fmla="*/ 329930 h 1990725"/>
              <a:gd name="connsiteX611" fmla="*/ 2775450 w 4627560"/>
              <a:gd name="connsiteY611" fmla="*/ 378553 h 1990725"/>
              <a:gd name="connsiteX612" fmla="*/ 2782396 w 4627560"/>
              <a:gd name="connsiteY612" fmla="*/ 390128 h 1990725"/>
              <a:gd name="connsiteX613" fmla="*/ 2819441 w 4627560"/>
              <a:gd name="connsiteY613" fmla="*/ 452644 h 1990725"/>
              <a:gd name="connsiteX614" fmla="*/ 2770819 w 4627560"/>
              <a:gd name="connsiteY614" fmla="*/ 452644 h 1990725"/>
              <a:gd name="connsiteX615" fmla="*/ 2738405 w 4627560"/>
              <a:gd name="connsiteY615" fmla="*/ 390128 h 1990725"/>
              <a:gd name="connsiteX616" fmla="*/ 2717566 w 4627560"/>
              <a:gd name="connsiteY616" fmla="*/ 390128 h 1990725"/>
              <a:gd name="connsiteX617" fmla="*/ 2717566 w 4627560"/>
              <a:gd name="connsiteY617" fmla="*/ 452644 h 1990725"/>
              <a:gd name="connsiteX618" fmla="*/ 2673575 w 4627560"/>
              <a:gd name="connsiteY618" fmla="*/ 452644 h 1990725"/>
              <a:gd name="connsiteX619" fmla="*/ 2673575 w 4627560"/>
              <a:gd name="connsiteY619" fmla="*/ 272046 h 1990725"/>
              <a:gd name="connsiteX620" fmla="*/ 2268387 w 4627560"/>
              <a:gd name="connsiteY620" fmla="*/ 272046 h 1990725"/>
              <a:gd name="connsiteX621" fmla="*/ 2312378 w 4627560"/>
              <a:gd name="connsiteY621" fmla="*/ 272046 h 1990725"/>
              <a:gd name="connsiteX622" fmla="*/ 2312378 w 4627560"/>
              <a:gd name="connsiteY622" fmla="*/ 306776 h 1990725"/>
              <a:gd name="connsiteX623" fmla="*/ 2268387 w 4627560"/>
              <a:gd name="connsiteY623" fmla="*/ 306776 h 1990725"/>
              <a:gd name="connsiteX624" fmla="*/ 2268387 w 4627560"/>
              <a:gd name="connsiteY624" fmla="*/ 272046 h 1990725"/>
              <a:gd name="connsiteX625" fmla="*/ 1650191 w 4627560"/>
              <a:gd name="connsiteY625" fmla="*/ 272046 h 1990725"/>
              <a:gd name="connsiteX626" fmla="*/ 1694182 w 4627560"/>
              <a:gd name="connsiteY626" fmla="*/ 272046 h 1990725"/>
              <a:gd name="connsiteX627" fmla="*/ 1694182 w 4627560"/>
              <a:gd name="connsiteY627" fmla="*/ 306776 h 1990725"/>
              <a:gd name="connsiteX628" fmla="*/ 1650191 w 4627560"/>
              <a:gd name="connsiteY628" fmla="*/ 306776 h 1990725"/>
              <a:gd name="connsiteX629" fmla="*/ 1650191 w 4627560"/>
              <a:gd name="connsiteY629" fmla="*/ 272046 h 1990725"/>
              <a:gd name="connsiteX630" fmla="*/ 1288995 w 4627560"/>
              <a:gd name="connsiteY630" fmla="*/ 272046 h 1990725"/>
              <a:gd name="connsiteX631" fmla="*/ 1332986 w 4627560"/>
              <a:gd name="connsiteY631" fmla="*/ 272046 h 1990725"/>
              <a:gd name="connsiteX632" fmla="*/ 1332986 w 4627560"/>
              <a:gd name="connsiteY632" fmla="*/ 387815 h 1990725"/>
              <a:gd name="connsiteX633" fmla="*/ 1365402 w 4627560"/>
              <a:gd name="connsiteY633" fmla="*/ 417913 h 1990725"/>
              <a:gd name="connsiteX634" fmla="*/ 1397817 w 4627560"/>
              <a:gd name="connsiteY634" fmla="*/ 387815 h 1990725"/>
              <a:gd name="connsiteX635" fmla="*/ 1397817 w 4627560"/>
              <a:gd name="connsiteY635" fmla="*/ 272046 h 1990725"/>
              <a:gd name="connsiteX636" fmla="*/ 1441809 w 4627560"/>
              <a:gd name="connsiteY636" fmla="*/ 272046 h 1990725"/>
              <a:gd name="connsiteX637" fmla="*/ 1441809 w 4627560"/>
              <a:gd name="connsiteY637" fmla="*/ 387815 h 1990725"/>
              <a:gd name="connsiteX638" fmla="*/ 1365402 w 4627560"/>
              <a:gd name="connsiteY638" fmla="*/ 457274 h 1990725"/>
              <a:gd name="connsiteX639" fmla="*/ 1288995 w 4627560"/>
              <a:gd name="connsiteY639" fmla="*/ 387815 h 1990725"/>
              <a:gd name="connsiteX640" fmla="*/ 1288995 w 4627560"/>
              <a:gd name="connsiteY640" fmla="*/ 272046 h 1990725"/>
              <a:gd name="connsiteX641" fmla="*/ 156786 w 4627560"/>
              <a:gd name="connsiteY641" fmla="*/ 272046 h 1990725"/>
              <a:gd name="connsiteX642" fmla="*/ 270239 w 4627560"/>
              <a:gd name="connsiteY642" fmla="*/ 272046 h 1990725"/>
              <a:gd name="connsiteX643" fmla="*/ 270239 w 4627560"/>
              <a:gd name="connsiteY643" fmla="*/ 311407 h 1990725"/>
              <a:gd name="connsiteX644" fmla="*/ 200777 w 4627560"/>
              <a:gd name="connsiteY644" fmla="*/ 311407 h 1990725"/>
              <a:gd name="connsiteX645" fmla="*/ 200777 w 4627560"/>
              <a:gd name="connsiteY645" fmla="*/ 343821 h 1990725"/>
              <a:gd name="connsiteX646" fmla="*/ 256346 w 4627560"/>
              <a:gd name="connsiteY646" fmla="*/ 343821 h 1990725"/>
              <a:gd name="connsiteX647" fmla="*/ 256346 w 4627560"/>
              <a:gd name="connsiteY647" fmla="*/ 383183 h 1990725"/>
              <a:gd name="connsiteX648" fmla="*/ 200777 w 4627560"/>
              <a:gd name="connsiteY648" fmla="*/ 383183 h 1990725"/>
              <a:gd name="connsiteX649" fmla="*/ 200777 w 4627560"/>
              <a:gd name="connsiteY649" fmla="*/ 417912 h 1990725"/>
              <a:gd name="connsiteX650" fmla="*/ 274869 w 4627560"/>
              <a:gd name="connsiteY650" fmla="*/ 417912 h 1990725"/>
              <a:gd name="connsiteX651" fmla="*/ 274869 w 4627560"/>
              <a:gd name="connsiteY651" fmla="*/ 452644 h 1990725"/>
              <a:gd name="connsiteX652" fmla="*/ 156786 w 4627560"/>
              <a:gd name="connsiteY652" fmla="*/ 452644 h 1990725"/>
              <a:gd name="connsiteX653" fmla="*/ 156786 w 4627560"/>
              <a:gd name="connsiteY653" fmla="*/ 272046 h 1990725"/>
              <a:gd name="connsiteX654" fmla="*/ 3583509 w 4627560"/>
              <a:gd name="connsiteY654" fmla="*/ 269730 h 1990725"/>
              <a:gd name="connsiteX655" fmla="*/ 3627500 w 4627560"/>
              <a:gd name="connsiteY655" fmla="*/ 269730 h 1990725"/>
              <a:gd name="connsiteX656" fmla="*/ 3627500 w 4627560"/>
              <a:gd name="connsiteY656" fmla="*/ 452644 h 1990725"/>
              <a:gd name="connsiteX657" fmla="*/ 3585825 w 4627560"/>
              <a:gd name="connsiteY657" fmla="*/ 452644 h 1990725"/>
              <a:gd name="connsiteX658" fmla="*/ 3585825 w 4627560"/>
              <a:gd name="connsiteY658" fmla="*/ 443383 h 1990725"/>
              <a:gd name="connsiteX659" fmla="*/ 3585825 w 4627560"/>
              <a:gd name="connsiteY659" fmla="*/ 436435 h 1990725"/>
              <a:gd name="connsiteX660" fmla="*/ 3548779 w 4627560"/>
              <a:gd name="connsiteY660" fmla="*/ 454958 h 1990725"/>
              <a:gd name="connsiteX661" fmla="*/ 3488579 w 4627560"/>
              <a:gd name="connsiteY661" fmla="*/ 385499 h 1990725"/>
              <a:gd name="connsiteX662" fmla="*/ 3548779 w 4627560"/>
              <a:gd name="connsiteY662" fmla="*/ 318353 h 1990725"/>
              <a:gd name="connsiteX663" fmla="*/ 3583509 w 4627560"/>
              <a:gd name="connsiteY663" fmla="*/ 329930 h 1990725"/>
              <a:gd name="connsiteX664" fmla="*/ 3583509 w 4627560"/>
              <a:gd name="connsiteY664" fmla="*/ 322983 h 1990725"/>
              <a:gd name="connsiteX665" fmla="*/ 3583509 w 4627560"/>
              <a:gd name="connsiteY665" fmla="*/ 269730 h 1990725"/>
              <a:gd name="connsiteX666" fmla="*/ 0 w 4627560"/>
              <a:gd name="connsiteY666" fmla="*/ 1990725 h 1990725"/>
              <a:gd name="connsiteX667" fmla="*/ 4627560 w 4627560"/>
              <a:gd name="connsiteY667" fmla="*/ 0 h 1990725"/>
              <a:gd name="connsiteX668" fmla="*/ 4627560 w 4627560"/>
              <a:gd name="connsiteY668" fmla="*/ 1990725 h 1990725"/>
              <a:gd name="connsiteX669" fmla="*/ 0 w 4627560"/>
              <a:gd name="connsiteY669" fmla="*/ 1990725 h 1990725"/>
              <a:gd name="connsiteX0" fmla="*/ 1853937 w 4627560"/>
              <a:gd name="connsiteY0" fmla="*/ 365826 h 1720995"/>
              <a:gd name="connsiteX1" fmla="*/ 1819207 w 4627560"/>
              <a:gd name="connsiteY1" fmla="*/ 382035 h 1720995"/>
              <a:gd name="connsiteX2" fmla="*/ 1835414 w 4627560"/>
              <a:gd name="connsiteY2" fmla="*/ 395926 h 1720995"/>
              <a:gd name="connsiteX3" fmla="*/ 1858569 w 4627560"/>
              <a:gd name="connsiteY3" fmla="*/ 368142 h 1720995"/>
              <a:gd name="connsiteX4" fmla="*/ 1858569 w 4627560"/>
              <a:gd name="connsiteY4" fmla="*/ 365826 h 1720995"/>
              <a:gd name="connsiteX5" fmla="*/ 1853937 w 4627560"/>
              <a:gd name="connsiteY5" fmla="*/ 365826 h 1720995"/>
              <a:gd name="connsiteX6" fmla="*/ 392950 w 4627560"/>
              <a:gd name="connsiteY6" fmla="*/ 365826 h 1720995"/>
              <a:gd name="connsiteX7" fmla="*/ 358220 w 4627560"/>
              <a:gd name="connsiteY7" fmla="*/ 382035 h 1720995"/>
              <a:gd name="connsiteX8" fmla="*/ 374427 w 4627560"/>
              <a:gd name="connsiteY8" fmla="*/ 395926 h 1720995"/>
              <a:gd name="connsiteX9" fmla="*/ 397582 w 4627560"/>
              <a:gd name="connsiteY9" fmla="*/ 368142 h 1720995"/>
              <a:gd name="connsiteX10" fmla="*/ 397582 w 4627560"/>
              <a:gd name="connsiteY10" fmla="*/ 365826 h 1720995"/>
              <a:gd name="connsiteX11" fmla="*/ 392950 w 4627560"/>
              <a:gd name="connsiteY11" fmla="*/ 365826 h 1720995"/>
              <a:gd name="connsiteX12" fmla="*/ 1379291 w 4627560"/>
              <a:gd name="connsiteY12" fmla="*/ 331096 h 1720995"/>
              <a:gd name="connsiteX13" fmla="*/ 1351506 w 4627560"/>
              <a:gd name="connsiteY13" fmla="*/ 363512 h 1720995"/>
              <a:gd name="connsiteX14" fmla="*/ 1376975 w 4627560"/>
              <a:gd name="connsiteY14" fmla="*/ 395926 h 1720995"/>
              <a:gd name="connsiteX15" fmla="*/ 1404759 w 4627560"/>
              <a:gd name="connsiteY15" fmla="*/ 363512 h 1720995"/>
              <a:gd name="connsiteX16" fmla="*/ 1379291 w 4627560"/>
              <a:gd name="connsiteY16" fmla="*/ 331096 h 1720995"/>
              <a:gd name="connsiteX17" fmla="*/ 812029 w 4627560"/>
              <a:gd name="connsiteY17" fmla="*/ 328783 h 1720995"/>
              <a:gd name="connsiteX18" fmla="*/ 786560 w 4627560"/>
              <a:gd name="connsiteY18" fmla="*/ 358881 h 1720995"/>
              <a:gd name="connsiteX19" fmla="*/ 814344 w 4627560"/>
              <a:gd name="connsiteY19" fmla="*/ 391296 h 1720995"/>
              <a:gd name="connsiteX20" fmla="*/ 837498 w 4627560"/>
              <a:gd name="connsiteY20" fmla="*/ 358881 h 1720995"/>
              <a:gd name="connsiteX21" fmla="*/ 812029 w 4627560"/>
              <a:gd name="connsiteY21" fmla="*/ 328783 h 1720995"/>
              <a:gd name="connsiteX22" fmla="*/ 2127149 w 4627560"/>
              <a:gd name="connsiteY22" fmla="*/ 326467 h 1720995"/>
              <a:gd name="connsiteX23" fmla="*/ 2101680 w 4627560"/>
              <a:gd name="connsiteY23" fmla="*/ 349620 h 1720995"/>
              <a:gd name="connsiteX24" fmla="*/ 2147987 w 4627560"/>
              <a:gd name="connsiteY24" fmla="*/ 349620 h 1720995"/>
              <a:gd name="connsiteX25" fmla="*/ 2127149 w 4627560"/>
              <a:gd name="connsiteY25" fmla="*/ 326467 h 1720995"/>
              <a:gd name="connsiteX26" fmla="*/ 1138495 w 4627560"/>
              <a:gd name="connsiteY26" fmla="*/ 307943 h 1720995"/>
              <a:gd name="connsiteX27" fmla="*/ 1163963 w 4627560"/>
              <a:gd name="connsiteY27" fmla="*/ 307943 h 1720995"/>
              <a:gd name="connsiteX28" fmla="*/ 1163963 w 4627560"/>
              <a:gd name="connsiteY28" fmla="*/ 414448 h 1720995"/>
              <a:gd name="connsiteX29" fmla="*/ 1138495 w 4627560"/>
              <a:gd name="connsiteY29" fmla="*/ 414448 h 1720995"/>
              <a:gd name="connsiteX30" fmla="*/ 1138495 w 4627560"/>
              <a:gd name="connsiteY30" fmla="*/ 307943 h 1720995"/>
              <a:gd name="connsiteX31" fmla="*/ 573548 w 4627560"/>
              <a:gd name="connsiteY31" fmla="*/ 307943 h 1720995"/>
              <a:gd name="connsiteX32" fmla="*/ 599016 w 4627560"/>
              <a:gd name="connsiteY32" fmla="*/ 307943 h 1720995"/>
              <a:gd name="connsiteX33" fmla="*/ 599016 w 4627560"/>
              <a:gd name="connsiteY33" fmla="*/ 414448 h 1720995"/>
              <a:gd name="connsiteX34" fmla="*/ 573548 w 4627560"/>
              <a:gd name="connsiteY34" fmla="*/ 414448 h 1720995"/>
              <a:gd name="connsiteX35" fmla="*/ 573548 w 4627560"/>
              <a:gd name="connsiteY35" fmla="*/ 307943 h 1720995"/>
              <a:gd name="connsiteX36" fmla="*/ 2261441 w 4627560"/>
              <a:gd name="connsiteY36" fmla="*/ 305628 h 1720995"/>
              <a:gd name="connsiteX37" fmla="*/ 2266071 w 4627560"/>
              <a:gd name="connsiteY37" fmla="*/ 305628 h 1720995"/>
              <a:gd name="connsiteX38" fmla="*/ 2266071 w 4627560"/>
              <a:gd name="connsiteY38" fmla="*/ 331097 h 1720995"/>
              <a:gd name="connsiteX39" fmla="*/ 2259125 w 4627560"/>
              <a:gd name="connsiteY39" fmla="*/ 331097 h 1720995"/>
              <a:gd name="connsiteX40" fmla="*/ 2229025 w 4627560"/>
              <a:gd name="connsiteY40" fmla="*/ 354251 h 1720995"/>
              <a:gd name="connsiteX41" fmla="*/ 2226710 w 4627560"/>
              <a:gd name="connsiteY41" fmla="*/ 370458 h 1720995"/>
              <a:gd name="connsiteX42" fmla="*/ 2226710 w 4627560"/>
              <a:gd name="connsiteY42" fmla="*/ 414449 h 1720995"/>
              <a:gd name="connsiteX43" fmla="*/ 2201241 w 4627560"/>
              <a:gd name="connsiteY43" fmla="*/ 414449 h 1720995"/>
              <a:gd name="connsiteX44" fmla="*/ 2201241 w 4627560"/>
              <a:gd name="connsiteY44" fmla="*/ 307944 h 1720995"/>
              <a:gd name="connsiteX45" fmla="*/ 2226710 w 4627560"/>
              <a:gd name="connsiteY45" fmla="*/ 307944 h 1720995"/>
              <a:gd name="connsiteX46" fmla="*/ 2226710 w 4627560"/>
              <a:gd name="connsiteY46" fmla="*/ 326467 h 1720995"/>
              <a:gd name="connsiteX47" fmla="*/ 2226710 w 4627560"/>
              <a:gd name="connsiteY47" fmla="*/ 333412 h 1720995"/>
              <a:gd name="connsiteX48" fmla="*/ 2261441 w 4627560"/>
              <a:gd name="connsiteY48" fmla="*/ 305628 h 1720995"/>
              <a:gd name="connsiteX49" fmla="*/ 2129464 w 4627560"/>
              <a:gd name="connsiteY49" fmla="*/ 305628 h 1720995"/>
              <a:gd name="connsiteX50" fmla="*/ 2175771 w 4627560"/>
              <a:gd name="connsiteY50" fmla="*/ 356567 h 1720995"/>
              <a:gd name="connsiteX51" fmla="*/ 2175771 w 4627560"/>
              <a:gd name="connsiteY51" fmla="*/ 365828 h 1720995"/>
              <a:gd name="connsiteX52" fmla="*/ 2101680 w 4627560"/>
              <a:gd name="connsiteY52" fmla="*/ 365828 h 1720995"/>
              <a:gd name="connsiteX53" fmla="*/ 2134096 w 4627560"/>
              <a:gd name="connsiteY53" fmla="*/ 393613 h 1720995"/>
              <a:gd name="connsiteX54" fmla="*/ 2164194 w 4627560"/>
              <a:gd name="connsiteY54" fmla="*/ 382035 h 1720995"/>
              <a:gd name="connsiteX55" fmla="*/ 2173455 w 4627560"/>
              <a:gd name="connsiteY55" fmla="*/ 400558 h 1720995"/>
              <a:gd name="connsiteX56" fmla="*/ 2131780 w 4627560"/>
              <a:gd name="connsiteY56" fmla="*/ 416765 h 1720995"/>
              <a:gd name="connsiteX57" fmla="*/ 2073896 w 4627560"/>
              <a:gd name="connsiteY57" fmla="*/ 361197 h 1720995"/>
              <a:gd name="connsiteX58" fmla="*/ 2129464 w 4627560"/>
              <a:gd name="connsiteY58" fmla="*/ 305628 h 1720995"/>
              <a:gd name="connsiteX59" fmla="*/ 1499691 w 4627560"/>
              <a:gd name="connsiteY59" fmla="*/ 305628 h 1720995"/>
              <a:gd name="connsiteX60" fmla="*/ 1534421 w 4627560"/>
              <a:gd name="connsiteY60" fmla="*/ 317205 h 1720995"/>
              <a:gd name="connsiteX61" fmla="*/ 1522843 w 4627560"/>
              <a:gd name="connsiteY61" fmla="*/ 338044 h 1720995"/>
              <a:gd name="connsiteX62" fmla="*/ 1497375 w 4627560"/>
              <a:gd name="connsiteY62" fmla="*/ 328783 h 1720995"/>
              <a:gd name="connsiteX63" fmla="*/ 1483484 w 4627560"/>
              <a:gd name="connsiteY63" fmla="*/ 338044 h 1720995"/>
              <a:gd name="connsiteX64" fmla="*/ 1534421 w 4627560"/>
              <a:gd name="connsiteY64" fmla="*/ 384351 h 1720995"/>
              <a:gd name="connsiteX65" fmla="*/ 1492745 w 4627560"/>
              <a:gd name="connsiteY65" fmla="*/ 416765 h 1720995"/>
              <a:gd name="connsiteX66" fmla="*/ 1451068 w 4627560"/>
              <a:gd name="connsiteY66" fmla="*/ 400558 h 1720995"/>
              <a:gd name="connsiteX67" fmla="*/ 1464961 w 4627560"/>
              <a:gd name="connsiteY67" fmla="*/ 384351 h 1720995"/>
              <a:gd name="connsiteX68" fmla="*/ 1495059 w 4627560"/>
              <a:gd name="connsiteY68" fmla="*/ 395927 h 1720995"/>
              <a:gd name="connsiteX69" fmla="*/ 1508952 w 4627560"/>
              <a:gd name="connsiteY69" fmla="*/ 386665 h 1720995"/>
              <a:gd name="connsiteX70" fmla="*/ 1458013 w 4627560"/>
              <a:gd name="connsiteY70" fmla="*/ 338044 h 1720995"/>
              <a:gd name="connsiteX71" fmla="*/ 1499691 w 4627560"/>
              <a:gd name="connsiteY71" fmla="*/ 305628 h 1720995"/>
              <a:gd name="connsiteX72" fmla="*/ 1261207 w 4627560"/>
              <a:gd name="connsiteY72" fmla="*/ 305628 h 1720995"/>
              <a:gd name="connsiteX73" fmla="*/ 1298253 w 4627560"/>
              <a:gd name="connsiteY73" fmla="*/ 344990 h 1720995"/>
              <a:gd name="connsiteX74" fmla="*/ 1298253 w 4627560"/>
              <a:gd name="connsiteY74" fmla="*/ 414449 h 1720995"/>
              <a:gd name="connsiteX75" fmla="*/ 1272784 w 4627560"/>
              <a:gd name="connsiteY75" fmla="*/ 414449 h 1720995"/>
              <a:gd name="connsiteX76" fmla="*/ 1272784 w 4627560"/>
              <a:gd name="connsiteY76" fmla="*/ 351935 h 1720995"/>
              <a:gd name="connsiteX77" fmla="*/ 1256577 w 4627560"/>
              <a:gd name="connsiteY77" fmla="*/ 331097 h 1720995"/>
              <a:gd name="connsiteX78" fmla="*/ 1228793 w 4627560"/>
              <a:gd name="connsiteY78" fmla="*/ 351935 h 1720995"/>
              <a:gd name="connsiteX79" fmla="*/ 1226477 w 4627560"/>
              <a:gd name="connsiteY79" fmla="*/ 365828 h 1720995"/>
              <a:gd name="connsiteX80" fmla="*/ 1226477 w 4627560"/>
              <a:gd name="connsiteY80" fmla="*/ 414449 h 1720995"/>
              <a:gd name="connsiteX81" fmla="*/ 1198693 w 4627560"/>
              <a:gd name="connsiteY81" fmla="*/ 414449 h 1720995"/>
              <a:gd name="connsiteX82" fmla="*/ 1198693 w 4627560"/>
              <a:gd name="connsiteY82" fmla="*/ 307944 h 1720995"/>
              <a:gd name="connsiteX83" fmla="*/ 1224161 w 4627560"/>
              <a:gd name="connsiteY83" fmla="*/ 307944 h 1720995"/>
              <a:gd name="connsiteX84" fmla="*/ 1224161 w 4627560"/>
              <a:gd name="connsiteY84" fmla="*/ 321835 h 1720995"/>
              <a:gd name="connsiteX85" fmla="*/ 1224161 w 4627560"/>
              <a:gd name="connsiteY85" fmla="*/ 328783 h 1720995"/>
              <a:gd name="connsiteX86" fmla="*/ 1261207 w 4627560"/>
              <a:gd name="connsiteY86" fmla="*/ 305628 h 1720995"/>
              <a:gd name="connsiteX87" fmla="*/ 805083 w 4627560"/>
              <a:gd name="connsiteY87" fmla="*/ 305628 h 1720995"/>
              <a:gd name="connsiteX88" fmla="*/ 837498 w 4627560"/>
              <a:gd name="connsiteY88" fmla="*/ 319521 h 1720995"/>
              <a:gd name="connsiteX89" fmla="*/ 837498 w 4627560"/>
              <a:gd name="connsiteY89" fmla="*/ 317205 h 1720995"/>
              <a:gd name="connsiteX90" fmla="*/ 837498 w 4627560"/>
              <a:gd name="connsiteY90" fmla="*/ 307944 h 1720995"/>
              <a:gd name="connsiteX91" fmla="*/ 862967 w 4627560"/>
              <a:gd name="connsiteY91" fmla="*/ 307944 h 1720995"/>
              <a:gd name="connsiteX92" fmla="*/ 862967 w 4627560"/>
              <a:gd name="connsiteY92" fmla="*/ 407503 h 1720995"/>
              <a:gd name="connsiteX93" fmla="*/ 807399 w 4627560"/>
              <a:gd name="connsiteY93" fmla="*/ 458442 h 1720995"/>
              <a:gd name="connsiteX94" fmla="*/ 770353 w 4627560"/>
              <a:gd name="connsiteY94" fmla="*/ 449180 h 1720995"/>
              <a:gd name="connsiteX95" fmla="*/ 777299 w 4627560"/>
              <a:gd name="connsiteY95" fmla="*/ 428342 h 1720995"/>
              <a:gd name="connsiteX96" fmla="*/ 807399 w 4627560"/>
              <a:gd name="connsiteY96" fmla="*/ 435288 h 1720995"/>
              <a:gd name="connsiteX97" fmla="*/ 837498 w 4627560"/>
              <a:gd name="connsiteY97" fmla="*/ 409819 h 1720995"/>
              <a:gd name="connsiteX98" fmla="*/ 837498 w 4627560"/>
              <a:gd name="connsiteY98" fmla="*/ 402874 h 1720995"/>
              <a:gd name="connsiteX99" fmla="*/ 837498 w 4627560"/>
              <a:gd name="connsiteY99" fmla="*/ 398242 h 1720995"/>
              <a:gd name="connsiteX100" fmla="*/ 807399 w 4627560"/>
              <a:gd name="connsiteY100" fmla="*/ 412135 h 1720995"/>
              <a:gd name="connsiteX101" fmla="*/ 758776 w 4627560"/>
              <a:gd name="connsiteY101" fmla="*/ 358881 h 1720995"/>
              <a:gd name="connsiteX102" fmla="*/ 805083 w 4627560"/>
              <a:gd name="connsiteY102" fmla="*/ 305628 h 1720995"/>
              <a:gd name="connsiteX103" fmla="*/ 696261 w 4627560"/>
              <a:gd name="connsiteY103" fmla="*/ 305628 h 1720995"/>
              <a:gd name="connsiteX104" fmla="*/ 733306 w 4627560"/>
              <a:gd name="connsiteY104" fmla="*/ 344990 h 1720995"/>
              <a:gd name="connsiteX105" fmla="*/ 733306 w 4627560"/>
              <a:gd name="connsiteY105" fmla="*/ 414449 h 1720995"/>
              <a:gd name="connsiteX106" fmla="*/ 707838 w 4627560"/>
              <a:gd name="connsiteY106" fmla="*/ 414449 h 1720995"/>
              <a:gd name="connsiteX107" fmla="*/ 707838 w 4627560"/>
              <a:gd name="connsiteY107" fmla="*/ 351935 h 1720995"/>
              <a:gd name="connsiteX108" fmla="*/ 691631 w 4627560"/>
              <a:gd name="connsiteY108" fmla="*/ 331097 h 1720995"/>
              <a:gd name="connsiteX109" fmla="*/ 663846 w 4627560"/>
              <a:gd name="connsiteY109" fmla="*/ 351935 h 1720995"/>
              <a:gd name="connsiteX110" fmla="*/ 661531 w 4627560"/>
              <a:gd name="connsiteY110" fmla="*/ 365828 h 1720995"/>
              <a:gd name="connsiteX111" fmla="*/ 661531 w 4627560"/>
              <a:gd name="connsiteY111" fmla="*/ 414449 h 1720995"/>
              <a:gd name="connsiteX112" fmla="*/ 636062 w 4627560"/>
              <a:gd name="connsiteY112" fmla="*/ 414449 h 1720995"/>
              <a:gd name="connsiteX113" fmla="*/ 636062 w 4627560"/>
              <a:gd name="connsiteY113" fmla="*/ 307944 h 1720995"/>
              <a:gd name="connsiteX114" fmla="*/ 659215 w 4627560"/>
              <a:gd name="connsiteY114" fmla="*/ 307944 h 1720995"/>
              <a:gd name="connsiteX115" fmla="*/ 659215 w 4627560"/>
              <a:gd name="connsiteY115" fmla="*/ 321835 h 1720995"/>
              <a:gd name="connsiteX116" fmla="*/ 659215 w 4627560"/>
              <a:gd name="connsiteY116" fmla="*/ 328783 h 1720995"/>
              <a:gd name="connsiteX117" fmla="*/ 696261 w 4627560"/>
              <a:gd name="connsiteY117" fmla="*/ 305628 h 1720995"/>
              <a:gd name="connsiteX118" fmla="*/ 1842362 w 4627560"/>
              <a:gd name="connsiteY118" fmla="*/ 303312 h 1720995"/>
              <a:gd name="connsiteX119" fmla="*/ 1886353 w 4627560"/>
              <a:gd name="connsiteY119" fmla="*/ 344989 h 1720995"/>
              <a:gd name="connsiteX120" fmla="*/ 1886353 w 4627560"/>
              <a:gd name="connsiteY120" fmla="*/ 414449 h 1720995"/>
              <a:gd name="connsiteX121" fmla="*/ 1860884 w 4627560"/>
              <a:gd name="connsiteY121" fmla="*/ 414449 h 1720995"/>
              <a:gd name="connsiteX122" fmla="*/ 1860884 w 4627560"/>
              <a:gd name="connsiteY122" fmla="*/ 405188 h 1720995"/>
              <a:gd name="connsiteX123" fmla="*/ 1860884 w 4627560"/>
              <a:gd name="connsiteY123" fmla="*/ 398242 h 1720995"/>
              <a:gd name="connsiteX124" fmla="*/ 1828469 w 4627560"/>
              <a:gd name="connsiteY124" fmla="*/ 416765 h 1720995"/>
              <a:gd name="connsiteX125" fmla="*/ 1791423 w 4627560"/>
              <a:gd name="connsiteY125" fmla="*/ 384349 h 1720995"/>
              <a:gd name="connsiteX126" fmla="*/ 1856253 w 4627560"/>
              <a:gd name="connsiteY126" fmla="*/ 347304 h 1720995"/>
              <a:gd name="connsiteX127" fmla="*/ 1860884 w 4627560"/>
              <a:gd name="connsiteY127" fmla="*/ 347304 h 1720995"/>
              <a:gd name="connsiteX128" fmla="*/ 1860884 w 4627560"/>
              <a:gd name="connsiteY128" fmla="*/ 344989 h 1720995"/>
              <a:gd name="connsiteX129" fmla="*/ 1840046 w 4627560"/>
              <a:gd name="connsiteY129" fmla="*/ 326465 h 1720995"/>
              <a:gd name="connsiteX130" fmla="*/ 1809946 w 4627560"/>
              <a:gd name="connsiteY130" fmla="*/ 335728 h 1720995"/>
              <a:gd name="connsiteX131" fmla="*/ 1800685 w 4627560"/>
              <a:gd name="connsiteY131" fmla="*/ 317205 h 1720995"/>
              <a:gd name="connsiteX132" fmla="*/ 1842362 w 4627560"/>
              <a:gd name="connsiteY132" fmla="*/ 303312 h 1720995"/>
              <a:gd name="connsiteX133" fmla="*/ 379059 w 4627560"/>
              <a:gd name="connsiteY133" fmla="*/ 303312 h 1720995"/>
              <a:gd name="connsiteX134" fmla="*/ 423050 w 4627560"/>
              <a:gd name="connsiteY134" fmla="*/ 344989 h 1720995"/>
              <a:gd name="connsiteX135" fmla="*/ 423050 w 4627560"/>
              <a:gd name="connsiteY135" fmla="*/ 414449 h 1720995"/>
              <a:gd name="connsiteX136" fmla="*/ 397582 w 4627560"/>
              <a:gd name="connsiteY136" fmla="*/ 414449 h 1720995"/>
              <a:gd name="connsiteX137" fmla="*/ 397582 w 4627560"/>
              <a:gd name="connsiteY137" fmla="*/ 405188 h 1720995"/>
              <a:gd name="connsiteX138" fmla="*/ 397582 w 4627560"/>
              <a:gd name="connsiteY138" fmla="*/ 398242 h 1720995"/>
              <a:gd name="connsiteX139" fmla="*/ 365166 w 4627560"/>
              <a:gd name="connsiteY139" fmla="*/ 416765 h 1720995"/>
              <a:gd name="connsiteX140" fmla="*/ 328120 w 4627560"/>
              <a:gd name="connsiteY140" fmla="*/ 384349 h 1720995"/>
              <a:gd name="connsiteX141" fmla="*/ 392950 w 4627560"/>
              <a:gd name="connsiteY141" fmla="*/ 347304 h 1720995"/>
              <a:gd name="connsiteX142" fmla="*/ 397582 w 4627560"/>
              <a:gd name="connsiteY142" fmla="*/ 347304 h 1720995"/>
              <a:gd name="connsiteX143" fmla="*/ 397582 w 4627560"/>
              <a:gd name="connsiteY143" fmla="*/ 344989 h 1720995"/>
              <a:gd name="connsiteX144" fmla="*/ 376743 w 4627560"/>
              <a:gd name="connsiteY144" fmla="*/ 326465 h 1720995"/>
              <a:gd name="connsiteX145" fmla="*/ 346643 w 4627560"/>
              <a:gd name="connsiteY145" fmla="*/ 335728 h 1720995"/>
              <a:gd name="connsiteX146" fmla="*/ 337381 w 4627560"/>
              <a:gd name="connsiteY146" fmla="*/ 317205 h 1720995"/>
              <a:gd name="connsiteX147" fmla="*/ 379059 w 4627560"/>
              <a:gd name="connsiteY147" fmla="*/ 303312 h 1720995"/>
              <a:gd name="connsiteX148" fmla="*/ 2004437 w 4627560"/>
              <a:gd name="connsiteY148" fmla="*/ 280158 h 1720995"/>
              <a:gd name="connsiteX149" fmla="*/ 2029906 w 4627560"/>
              <a:gd name="connsiteY149" fmla="*/ 280158 h 1720995"/>
              <a:gd name="connsiteX150" fmla="*/ 2029906 w 4627560"/>
              <a:gd name="connsiteY150" fmla="*/ 310258 h 1720995"/>
              <a:gd name="connsiteX151" fmla="*/ 2053058 w 4627560"/>
              <a:gd name="connsiteY151" fmla="*/ 310258 h 1720995"/>
              <a:gd name="connsiteX152" fmla="*/ 2053058 w 4627560"/>
              <a:gd name="connsiteY152" fmla="*/ 331097 h 1720995"/>
              <a:gd name="connsiteX153" fmla="*/ 2029906 w 4627560"/>
              <a:gd name="connsiteY153" fmla="*/ 331097 h 1720995"/>
              <a:gd name="connsiteX154" fmla="*/ 2029906 w 4627560"/>
              <a:gd name="connsiteY154" fmla="*/ 372772 h 1720995"/>
              <a:gd name="connsiteX155" fmla="*/ 2050744 w 4627560"/>
              <a:gd name="connsiteY155" fmla="*/ 393611 h 1720995"/>
              <a:gd name="connsiteX156" fmla="*/ 2055374 w 4627560"/>
              <a:gd name="connsiteY156" fmla="*/ 393611 h 1720995"/>
              <a:gd name="connsiteX157" fmla="*/ 2055374 w 4627560"/>
              <a:gd name="connsiteY157" fmla="*/ 416763 h 1720995"/>
              <a:gd name="connsiteX158" fmla="*/ 2046113 w 4627560"/>
              <a:gd name="connsiteY158" fmla="*/ 416763 h 1720995"/>
              <a:gd name="connsiteX159" fmla="*/ 2002121 w 4627560"/>
              <a:gd name="connsiteY159" fmla="*/ 377404 h 1720995"/>
              <a:gd name="connsiteX160" fmla="*/ 2002121 w 4627560"/>
              <a:gd name="connsiteY160" fmla="*/ 331097 h 1720995"/>
              <a:gd name="connsiteX161" fmla="*/ 1990544 w 4627560"/>
              <a:gd name="connsiteY161" fmla="*/ 331097 h 1720995"/>
              <a:gd name="connsiteX162" fmla="*/ 1990544 w 4627560"/>
              <a:gd name="connsiteY162" fmla="*/ 310258 h 1720995"/>
              <a:gd name="connsiteX163" fmla="*/ 2004437 w 4627560"/>
              <a:gd name="connsiteY163" fmla="*/ 310258 h 1720995"/>
              <a:gd name="connsiteX164" fmla="*/ 2004437 w 4627560"/>
              <a:gd name="connsiteY164" fmla="*/ 280158 h 1720995"/>
              <a:gd name="connsiteX165" fmla="*/ 1921084 w 4627560"/>
              <a:gd name="connsiteY165" fmla="*/ 280158 h 1720995"/>
              <a:gd name="connsiteX166" fmla="*/ 1946553 w 4627560"/>
              <a:gd name="connsiteY166" fmla="*/ 280158 h 1720995"/>
              <a:gd name="connsiteX167" fmla="*/ 1946553 w 4627560"/>
              <a:gd name="connsiteY167" fmla="*/ 310258 h 1720995"/>
              <a:gd name="connsiteX168" fmla="*/ 1969705 w 4627560"/>
              <a:gd name="connsiteY168" fmla="*/ 310258 h 1720995"/>
              <a:gd name="connsiteX169" fmla="*/ 1969705 w 4627560"/>
              <a:gd name="connsiteY169" fmla="*/ 331097 h 1720995"/>
              <a:gd name="connsiteX170" fmla="*/ 1946553 w 4627560"/>
              <a:gd name="connsiteY170" fmla="*/ 331097 h 1720995"/>
              <a:gd name="connsiteX171" fmla="*/ 1946553 w 4627560"/>
              <a:gd name="connsiteY171" fmla="*/ 372772 h 1720995"/>
              <a:gd name="connsiteX172" fmla="*/ 1967391 w 4627560"/>
              <a:gd name="connsiteY172" fmla="*/ 393611 h 1720995"/>
              <a:gd name="connsiteX173" fmla="*/ 1972021 w 4627560"/>
              <a:gd name="connsiteY173" fmla="*/ 393611 h 1720995"/>
              <a:gd name="connsiteX174" fmla="*/ 1972021 w 4627560"/>
              <a:gd name="connsiteY174" fmla="*/ 416763 h 1720995"/>
              <a:gd name="connsiteX175" fmla="*/ 1962760 w 4627560"/>
              <a:gd name="connsiteY175" fmla="*/ 416763 h 1720995"/>
              <a:gd name="connsiteX176" fmla="*/ 1918768 w 4627560"/>
              <a:gd name="connsiteY176" fmla="*/ 377404 h 1720995"/>
              <a:gd name="connsiteX177" fmla="*/ 1918768 w 4627560"/>
              <a:gd name="connsiteY177" fmla="*/ 331097 h 1720995"/>
              <a:gd name="connsiteX178" fmla="*/ 1907191 w 4627560"/>
              <a:gd name="connsiteY178" fmla="*/ 331097 h 1720995"/>
              <a:gd name="connsiteX179" fmla="*/ 1907191 w 4627560"/>
              <a:gd name="connsiteY179" fmla="*/ 310258 h 1720995"/>
              <a:gd name="connsiteX180" fmla="*/ 1921084 w 4627560"/>
              <a:gd name="connsiteY180" fmla="*/ 310258 h 1720995"/>
              <a:gd name="connsiteX181" fmla="*/ 1921084 w 4627560"/>
              <a:gd name="connsiteY181" fmla="*/ 280158 h 1720995"/>
              <a:gd name="connsiteX182" fmla="*/ 1627033 w 4627560"/>
              <a:gd name="connsiteY182" fmla="*/ 266266 h 1720995"/>
              <a:gd name="connsiteX183" fmla="*/ 1654818 w 4627560"/>
              <a:gd name="connsiteY183" fmla="*/ 266266 h 1720995"/>
              <a:gd name="connsiteX184" fmla="*/ 1684916 w 4627560"/>
              <a:gd name="connsiteY184" fmla="*/ 340357 h 1720995"/>
              <a:gd name="connsiteX185" fmla="*/ 1691863 w 4627560"/>
              <a:gd name="connsiteY185" fmla="*/ 361196 h 1720995"/>
              <a:gd name="connsiteX186" fmla="*/ 1698809 w 4627560"/>
              <a:gd name="connsiteY186" fmla="*/ 340357 h 1720995"/>
              <a:gd name="connsiteX187" fmla="*/ 1728908 w 4627560"/>
              <a:gd name="connsiteY187" fmla="*/ 266266 h 1720995"/>
              <a:gd name="connsiteX188" fmla="*/ 1756693 w 4627560"/>
              <a:gd name="connsiteY188" fmla="*/ 266266 h 1720995"/>
              <a:gd name="connsiteX189" fmla="*/ 1768268 w 4627560"/>
              <a:gd name="connsiteY189" fmla="*/ 414448 h 1720995"/>
              <a:gd name="connsiteX190" fmla="*/ 1740484 w 4627560"/>
              <a:gd name="connsiteY190" fmla="*/ 414448 h 1720995"/>
              <a:gd name="connsiteX191" fmla="*/ 1733538 w 4627560"/>
              <a:gd name="connsiteY191" fmla="*/ 331096 h 1720995"/>
              <a:gd name="connsiteX192" fmla="*/ 1733538 w 4627560"/>
              <a:gd name="connsiteY192" fmla="*/ 307943 h 1720995"/>
              <a:gd name="connsiteX193" fmla="*/ 1726593 w 4627560"/>
              <a:gd name="connsiteY193" fmla="*/ 331096 h 1720995"/>
              <a:gd name="connsiteX194" fmla="*/ 1703439 w 4627560"/>
              <a:gd name="connsiteY194" fmla="*/ 388980 h 1720995"/>
              <a:gd name="connsiteX195" fmla="*/ 1680286 w 4627560"/>
              <a:gd name="connsiteY195" fmla="*/ 388980 h 1720995"/>
              <a:gd name="connsiteX196" fmla="*/ 1657132 w 4627560"/>
              <a:gd name="connsiteY196" fmla="*/ 331096 h 1720995"/>
              <a:gd name="connsiteX197" fmla="*/ 1647870 w 4627560"/>
              <a:gd name="connsiteY197" fmla="*/ 307943 h 1720995"/>
              <a:gd name="connsiteX198" fmla="*/ 1647870 w 4627560"/>
              <a:gd name="connsiteY198" fmla="*/ 331096 h 1720995"/>
              <a:gd name="connsiteX199" fmla="*/ 1640925 w 4627560"/>
              <a:gd name="connsiteY199" fmla="*/ 414448 h 1720995"/>
              <a:gd name="connsiteX200" fmla="*/ 1613141 w 4627560"/>
              <a:gd name="connsiteY200" fmla="*/ 414448 h 1720995"/>
              <a:gd name="connsiteX201" fmla="*/ 1627033 w 4627560"/>
              <a:gd name="connsiteY201" fmla="*/ 266266 h 1720995"/>
              <a:gd name="connsiteX202" fmla="*/ 1400129 w 4627560"/>
              <a:gd name="connsiteY202" fmla="*/ 266266 h 1720995"/>
              <a:gd name="connsiteX203" fmla="*/ 1425598 w 4627560"/>
              <a:gd name="connsiteY203" fmla="*/ 266266 h 1720995"/>
              <a:gd name="connsiteX204" fmla="*/ 1425598 w 4627560"/>
              <a:gd name="connsiteY204" fmla="*/ 414448 h 1720995"/>
              <a:gd name="connsiteX205" fmla="*/ 1400129 w 4627560"/>
              <a:gd name="connsiteY205" fmla="*/ 414448 h 1720995"/>
              <a:gd name="connsiteX206" fmla="*/ 1400129 w 4627560"/>
              <a:gd name="connsiteY206" fmla="*/ 405187 h 1720995"/>
              <a:gd name="connsiteX207" fmla="*/ 1400129 w 4627560"/>
              <a:gd name="connsiteY207" fmla="*/ 398241 h 1720995"/>
              <a:gd name="connsiteX208" fmla="*/ 1367713 w 4627560"/>
              <a:gd name="connsiteY208" fmla="*/ 416764 h 1720995"/>
              <a:gd name="connsiteX209" fmla="*/ 1321407 w 4627560"/>
              <a:gd name="connsiteY209" fmla="*/ 361196 h 1720995"/>
              <a:gd name="connsiteX210" fmla="*/ 1370029 w 4627560"/>
              <a:gd name="connsiteY210" fmla="*/ 305628 h 1720995"/>
              <a:gd name="connsiteX211" fmla="*/ 1400129 w 4627560"/>
              <a:gd name="connsiteY211" fmla="*/ 319519 h 1720995"/>
              <a:gd name="connsiteX212" fmla="*/ 1400129 w 4627560"/>
              <a:gd name="connsiteY212" fmla="*/ 312573 h 1720995"/>
              <a:gd name="connsiteX213" fmla="*/ 1400129 w 4627560"/>
              <a:gd name="connsiteY213" fmla="*/ 266266 h 1720995"/>
              <a:gd name="connsiteX214" fmla="*/ 1138495 w 4627560"/>
              <a:gd name="connsiteY214" fmla="*/ 266266 h 1720995"/>
              <a:gd name="connsiteX215" fmla="*/ 1163963 w 4627560"/>
              <a:gd name="connsiteY215" fmla="*/ 266266 h 1720995"/>
              <a:gd name="connsiteX216" fmla="*/ 1163963 w 4627560"/>
              <a:gd name="connsiteY216" fmla="*/ 289420 h 1720995"/>
              <a:gd name="connsiteX217" fmla="*/ 1138495 w 4627560"/>
              <a:gd name="connsiteY217" fmla="*/ 289420 h 1720995"/>
              <a:gd name="connsiteX218" fmla="*/ 1138495 w 4627560"/>
              <a:gd name="connsiteY218" fmla="*/ 266266 h 1720995"/>
              <a:gd name="connsiteX219" fmla="*/ 962528 w 4627560"/>
              <a:gd name="connsiteY219" fmla="*/ 266266 h 1720995"/>
              <a:gd name="connsiteX220" fmla="*/ 990312 w 4627560"/>
              <a:gd name="connsiteY220" fmla="*/ 266266 h 1720995"/>
              <a:gd name="connsiteX221" fmla="*/ 1020412 w 4627560"/>
              <a:gd name="connsiteY221" fmla="*/ 340357 h 1720995"/>
              <a:gd name="connsiteX222" fmla="*/ 1027358 w 4627560"/>
              <a:gd name="connsiteY222" fmla="*/ 361196 h 1720995"/>
              <a:gd name="connsiteX223" fmla="*/ 1034304 w 4627560"/>
              <a:gd name="connsiteY223" fmla="*/ 340357 h 1720995"/>
              <a:gd name="connsiteX224" fmla="*/ 1064404 w 4627560"/>
              <a:gd name="connsiteY224" fmla="*/ 266266 h 1720995"/>
              <a:gd name="connsiteX225" fmla="*/ 1092188 w 4627560"/>
              <a:gd name="connsiteY225" fmla="*/ 266266 h 1720995"/>
              <a:gd name="connsiteX226" fmla="*/ 1106079 w 4627560"/>
              <a:gd name="connsiteY226" fmla="*/ 414448 h 1720995"/>
              <a:gd name="connsiteX227" fmla="*/ 1078295 w 4627560"/>
              <a:gd name="connsiteY227" fmla="*/ 414448 h 1720995"/>
              <a:gd name="connsiteX228" fmla="*/ 1071349 w 4627560"/>
              <a:gd name="connsiteY228" fmla="*/ 331096 h 1720995"/>
              <a:gd name="connsiteX229" fmla="*/ 1071349 w 4627560"/>
              <a:gd name="connsiteY229" fmla="*/ 307943 h 1720995"/>
              <a:gd name="connsiteX230" fmla="*/ 1064404 w 4627560"/>
              <a:gd name="connsiteY230" fmla="*/ 331096 h 1720995"/>
              <a:gd name="connsiteX231" fmla="*/ 1041249 w 4627560"/>
              <a:gd name="connsiteY231" fmla="*/ 388980 h 1720995"/>
              <a:gd name="connsiteX232" fmla="*/ 1018097 w 4627560"/>
              <a:gd name="connsiteY232" fmla="*/ 388980 h 1720995"/>
              <a:gd name="connsiteX233" fmla="*/ 994942 w 4627560"/>
              <a:gd name="connsiteY233" fmla="*/ 331096 h 1720995"/>
              <a:gd name="connsiteX234" fmla="*/ 985681 w 4627560"/>
              <a:gd name="connsiteY234" fmla="*/ 307943 h 1720995"/>
              <a:gd name="connsiteX235" fmla="*/ 985681 w 4627560"/>
              <a:gd name="connsiteY235" fmla="*/ 331096 h 1720995"/>
              <a:gd name="connsiteX236" fmla="*/ 978735 w 4627560"/>
              <a:gd name="connsiteY236" fmla="*/ 414448 h 1720995"/>
              <a:gd name="connsiteX237" fmla="*/ 950951 w 4627560"/>
              <a:gd name="connsiteY237" fmla="*/ 414448 h 1720995"/>
              <a:gd name="connsiteX238" fmla="*/ 962528 w 4627560"/>
              <a:gd name="connsiteY238" fmla="*/ 266266 h 1720995"/>
              <a:gd name="connsiteX239" fmla="*/ 573548 w 4627560"/>
              <a:gd name="connsiteY239" fmla="*/ 266266 h 1720995"/>
              <a:gd name="connsiteX240" fmla="*/ 599016 w 4627560"/>
              <a:gd name="connsiteY240" fmla="*/ 266266 h 1720995"/>
              <a:gd name="connsiteX241" fmla="*/ 599016 w 4627560"/>
              <a:gd name="connsiteY241" fmla="*/ 289420 h 1720995"/>
              <a:gd name="connsiteX242" fmla="*/ 573548 w 4627560"/>
              <a:gd name="connsiteY242" fmla="*/ 289420 h 1720995"/>
              <a:gd name="connsiteX243" fmla="*/ 573548 w 4627560"/>
              <a:gd name="connsiteY243" fmla="*/ 266266 h 1720995"/>
              <a:gd name="connsiteX244" fmla="*/ 455465 w 4627560"/>
              <a:gd name="connsiteY244" fmla="*/ 266266 h 1720995"/>
              <a:gd name="connsiteX245" fmla="*/ 480933 w 4627560"/>
              <a:gd name="connsiteY245" fmla="*/ 266266 h 1720995"/>
              <a:gd name="connsiteX246" fmla="*/ 480933 w 4627560"/>
              <a:gd name="connsiteY246" fmla="*/ 344989 h 1720995"/>
              <a:gd name="connsiteX247" fmla="*/ 494826 w 4627560"/>
              <a:gd name="connsiteY247" fmla="*/ 344989 h 1720995"/>
              <a:gd name="connsiteX248" fmla="*/ 520294 w 4627560"/>
              <a:gd name="connsiteY248" fmla="*/ 307943 h 1720995"/>
              <a:gd name="connsiteX249" fmla="*/ 550395 w 4627560"/>
              <a:gd name="connsiteY249" fmla="*/ 307943 h 1720995"/>
              <a:gd name="connsiteX250" fmla="*/ 517978 w 4627560"/>
              <a:gd name="connsiteY250" fmla="*/ 356564 h 1720995"/>
              <a:gd name="connsiteX251" fmla="*/ 555024 w 4627560"/>
              <a:gd name="connsiteY251" fmla="*/ 414448 h 1720995"/>
              <a:gd name="connsiteX252" fmla="*/ 524926 w 4627560"/>
              <a:gd name="connsiteY252" fmla="*/ 414448 h 1720995"/>
              <a:gd name="connsiteX253" fmla="*/ 497142 w 4627560"/>
              <a:gd name="connsiteY253" fmla="*/ 368141 h 1720995"/>
              <a:gd name="connsiteX254" fmla="*/ 480933 w 4627560"/>
              <a:gd name="connsiteY254" fmla="*/ 368141 h 1720995"/>
              <a:gd name="connsiteX255" fmla="*/ 480933 w 4627560"/>
              <a:gd name="connsiteY255" fmla="*/ 414448 h 1720995"/>
              <a:gd name="connsiteX256" fmla="*/ 455465 w 4627560"/>
              <a:gd name="connsiteY256" fmla="*/ 414448 h 1720995"/>
              <a:gd name="connsiteX257" fmla="*/ 455465 w 4627560"/>
              <a:gd name="connsiteY257" fmla="*/ 266266 h 1720995"/>
              <a:gd name="connsiteX258" fmla="*/ 163729 w 4627560"/>
              <a:gd name="connsiteY258" fmla="*/ 266266 h 1720995"/>
              <a:gd name="connsiteX259" fmla="*/ 191513 w 4627560"/>
              <a:gd name="connsiteY259" fmla="*/ 266266 h 1720995"/>
              <a:gd name="connsiteX260" fmla="*/ 221613 w 4627560"/>
              <a:gd name="connsiteY260" fmla="*/ 340357 h 1720995"/>
              <a:gd name="connsiteX261" fmla="*/ 228559 w 4627560"/>
              <a:gd name="connsiteY261" fmla="*/ 361196 h 1720995"/>
              <a:gd name="connsiteX262" fmla="*/ 235505 w 4627560"/>
              <a:gd name="connsiteY262" fmla="*/ 340357 h 1720995"/>
              <a:gd name="connsiteX263" fmla="*/ 265605 w 4627560"/>
              <a:gd name="connsiteY263" fmla="*/ 266266 h 1720995"/>
              <a:gd name="connsiteX264" fmla="*/ 295705 w 4627560"/>
              <a:gd name="connsiteY264" fmla="*/ 266266 h 1720995"/>
              <a:gd name="connsiteX265" fmla="*/ 307282 w 4627560"/>
              <a:gd name="connsiteY265" fmla="*/ 414448 h 1720995"/>
              <a:gd name="connsiteX266" fmla="*/ 279496 w 4627560"/>
              <a:gd name="connsiteY266" fmla="*/ 414448 h 1720995"/>
              <a:gd name="connsiteX267" fmla="*/ 272550 w 4627560"/>
              <a:gd name="connsiteY267" fmla="*/ 331096 h 1720995"/>
              <a:gd name="connsiteX268" fmla="*/ 272550 w 4627560"/>
              <a:gd name="connsiteY268" fmla="*/ 307943 h 1720995"/>
              <a:gd name="connsiteX269" fmla="*/ 265605 w 4627560"/>
              <a:gd name="connsiteY269" fmla="*/ 331096 h 1720995"/>
              <a:gd name="connsiteX270" fmla="*/ 242450 w 4627560"/>
              <a:gd name="connsiteY270" fmla="*/ 388980 h 1720995"/>
              <a:gd name="connsiteX271" fmla="*/ 219298 w 4627560"/>
              <a:gd name="connsiteY271" fmla="*/ 388980 h 1720995"/>
              <a:gd name="connsiteX272" fmla="*/ 196143 w 4627560"/>
              <a:gd name="connsiteY272" fmla="*/ 331096 h 1720995"/>
              <a:gd name="connsiteX273" fmla="*/ 186882 w 4627560"/>
              <a:gd name="connsiteY273" fmla="*/ 307943 h 1720995"/>
              <a:gd name="connsiteX274" fmla="*/ 186882 w 4627560"/>
              <a:gd name="connsiteY274" fmla="*/ 331096 h 1720995"/>
              <a:gd name="connsiteX275" fmla="*/ 179937 w 4627560"/>
              <a:gd name="connsiteY275" fmla="*/ 414448 h 1720995"/>
              <a:gd name="connsiteX276" fmla="*/ 152152 w 4627560"/>
              <a:gd name="connsiteY276" fmla="*/ 414448 h 1720995"/>
              <a:gd name="connsiteX277" fmla="*/ 163729 w 4627560"/>
              <a:gd name="connsiteY277" fmla="*/ 266266 h 1720995"/>
              <a:gd name="connsiteX278" fmla="*/ 3727060 w 4627560"/>
              <a:gd name="connsiteY278" fmla="*/ 127345 h 1720995"/>
              <a:gd name="connsiteX279" fmla="*/ 3696961 w 4627560"/>
              <a:gd name="connsiteY279" fmla="*/ 141236 h 1720995"/>
              <a:gd name="connsiteX280" fmla="*/ 3710853 w 4627560"/>
              <a:gd name="connsiteY280" fmla="*/ 152813 h 1720995"/>
              <a:gd name="connsiteX281" fmla="*/ 3731692 w 4627560"/>
              <a:gd name="connsiteY281" fmla="*/ 129661 h 1720995"/>
              <a:gd name="connsiteX282" fmla="*/ 3731692 w 4627560"/>
              <a:gd name="connsiteY282" fmla="*/ 127345 h 1720995"/>
              <a:gd name="connsiteX283" fmla="*/ 3727060 w 4627560"/>
              <a:gd name="connsiteY283" fmla="*/ 127345 h 1720995"/>
              <a:gd name="connsiteX284" fmla="*/ 485567 w 4627560"/>
              <a:gd name="connsiteY284" fmla="*/ 127345 h 1720995"/>
              <a:gd name="connsiteX285" fmla="*/ 455467 w 4627560"/>
              <a:gd name="connsiteY285" fmla="*/ 141236 h 1720995"/>
              <a:gd name="connsiteX286" fmla="*/ 469360 w 4627560"/>
              <a:gd name="connsiteY286" fmla="*/ 152813 h 1720995"/>
              <a:gd name="connsiteX287" fmla="*/ 490199 w 4627560"/>
              <a:gd name="connsiteY287" fmla="*/ 129661 h 1720995"/>
              <a:gd name="connsiteX288" fmla="*/ 490199 w 4627560"/>
              <a:gd name="connsiteY288" fmla="*/ 127345 h 1720995"/>
              <a:gd name="connsiteX289" fmla="*/ 485567 w 4627560"/>
              <a:gd name="connsiteY289" fmla="*/ 127345 h 1720995"/>
              <a:gd name="connsiteX290" fmla="*/ 3558040 w 4627560"/>
              <a:gd name="connsiteY290" fmla="*/ 85669 h 1720995"/>
              <a:gd name="connsiteX291" fmla="*/ 3532570 w 4627560"/>
              <a:gd name="connsiteY291" fmla="*/ 118083 h 1720995"/>
              <a:gd name="connsiteX292" fmla="*/ 3558040 w 4627560"/>
              <a:gd name="connsiteY292" fmla="*/ 150498 h 1720995"/>
              <a:gd name="connsiteX293" fmla="*/ 3583509 w 4627560"/>
              <a:gd name="connsiteY293" fmla="*/ 118083 h 1720995"/>
              <a:gd name="connsiteX294" fmla="*/ 3558040 w 4627560"/>
              <a:gd name="connsiteY294" fmla="*/ 85669 h 1720995"/>
              <a:gd name="connsiteX295" fmla="*/ 2909739 w 4627560"/>
              <a:gd name="connsiteY295" fmla="*/ 85669 h 1720995"/>
              <a:gd name="connsiteX296" fmla="*/ 2879639 w 4627560"/>
              <a:gd name="connsiteY296" fmla="*/ 118084 h 1720995"/>
              <a:gd name="connsiteX297" fmla="*/ 2909739 w 4627560"/>
              <a:gd name="connsiteY297" fmla="*/ 150498 h 1720995"/>
              <a:gd name="connsiteX298" fmla="*/ 2939839 w 4627560"/>
              <a:gd name="connsiteY298" fmla="*/ 118084 h 1720995"/>
              <a:gd name="connsiteX299" fmla="*/ 2909739 w 4627560"/>
              <a:gd name="connsiteY299" fmla="*/ 85669 h 1720995"/>
              <a:gd name="connsiteX300" fmla="*/ 3294090 w 4627560"/>
              <a:gd name="connsiteY300" fmla="*/ 83353 h 1720995"/>
              <a:gd name="connsiteX301" fmla="*/ 3273251 w 4627560"/>
              <a:gd name="connsiteY301" fmla="*/ 101876 h 1720995"/>
              <a:gd name="connsiteX302" fmla="*/ 3310297 w 4627560"/>
              <a:gd name="connsiteY302" fmla="*/ 101876 h 1720995"/>
              <a:gd name="connsiteX303" fmla="*/ 3294090 w 4627560"/>
              <a:gd name="connsiteY303" fmla="*/ 83353 h 1720995"/>
              <a:gd name="connsiteX304" fmla="*/ 1937291 w 4627560"/>
              <a:gd name="connsiteY304" fmla="*/ 83353 h 1720995"/>
              <a:gd name="connsiteX305" fmla="*/ 1916452 w 4627560"/>
              <a:gd name="connsiteY305" fmla="*/ 101876 h 1720995"/>
              <a:gd name="connsiteX306" fmla="*/ 1953498 w 4627560"/>
              <a:gd name="connsiteY306" fmla="*/ 101876 h 1720995"/>
              <a:gd name="connsiteX307" fmla="*/ 1937291 w 4627560"/>
              <a:gd name="connsiteY307" fmla="*/ 83353 h 1720995"/>
              <a:gd name="connsiteX308" fmla="*/ 2266071 w 4627560"/>
              <a:gd name="connsiteY308" fmla="*/ 53255 h 1720995"/>
              <a:gd name="connsiteX309" fmla="*/ 2310062 w 4627560"/>
              <a:gd name="connsiteY309" fmla="*/ 53255 h 1720995"/>
              <a:gd name="connsiteX310" fmla="*/ 2310062 w 4627560"/>
              <a:gd name="connsiteY310" fmla="*/ 182914 h 1720995"/>
              <a:gd name="connsiteX311" fmla="*/ 2266071 w 4627560"/>
              <a:gd name="connsiteY311" fmla="*/ 182914 h 1720995"/>
              <a:gd name="connsiteX312" fmla="*/ 2266071 w 4627560"/>
              <a:gd name="connsiteY312" fmla="*/ 53255 h 1720995"/>
              <a:gd name="connsiteX313" fmla="*/ 1647875 w 4627560"/>
              <a:gd name="connsiteY313" fmla="*/ 53255 h 1720995"/>
              <a:gd name="connsiteX314" fmla="*/ 1691866 w 4627560"/>
              <a:gd name="connsiteY314" fmla="*/ 53255 h 1720995"/>
              <a:gd name="connsiteX315" fmla="*/ 1691866 w 4627560"/>
              <a:gd name="connsiteY315" fmla="*/ 182914 h 1720995"/>
              <a:gd name="connsiteX316" fmla="*/ 1647875 w 4627560"/>
              <a:gd name="connsiteY316" fmla="*/ 182914 h 1720995"/>
              <a:gd name="connsiteX317" fmla="*/ 1647875 w 4627560"/>
              <a:gd name="connsiteY317" fmla="*/ 53255 h 1720995"/>
              <a:gd name="connsiteX318" fmla="*/ 3379758 w 4627560"/>
              <a:gd name="connsiteY318" fmla="*/ 53254 h 1720995"/>
              <a:gd name="connsiteX319" fmla="*/ 3382074 w 4627560"/>
              <a:gd name="connsiteY319" fmla="*/ 53254 h 1720995"/>
              <a:gd name="connsiteX320" fmla="*/ 3423749 w 4627560"/>
              <a:gd name="connsiteY320" fmla="*/ 53254 h 1720995"/>
              <a:gd name="connsiteX321" fmla="*/ 3423749 w 4627560"/>
              <a:gd name="connsiteY321" fmla="*/ 76409 h 1720995"/>
              <a:gd name="connsiteX322" fmla="*/ 3423749 w 4627560"/>
              <a:gd name="connsiteY322" fmla="*/ 85670 h 1720995"/>
              <a:gd name="connsiteX323" fmla="*/ 3465426 w 4627560"/>
              <a:gd name="connsiteY323" fmla="*/ 53254 h 1720995"/>
              <a:gd name="connsiteX324" fmla="*/ 3470058 w 4627560"/>
              <a:gd name="connsiteY324" fmla="*/ 53254 h 1720995"/>
              <a:gd name="connsiteX325" fmla="*/ 3470058 w 4627560"/>
              <a:gd name="connsiteY325" fmla="*/ 97246 h 1720995"/>
              <a:gd name="connsiteX326" fmla="*/ 3460795 w 4627560"/>
              <a:gd name="connsiteY326" fmla="*/ 97246 h 1720995"/>
              <a:gd name="connsiteX327" fmla="*/ 3426065 w 4627560"/>
              <a:gd name="connsiteY327" fmla="*/ 120400 h 1720995"/>
              <a:gd name="connsiteX328" fmla="*/ 3423749 w 4627560"/>
              <a:gd name="connsiteY328" fmla="*/ 138923 h 1720995"/>
              <a:gd name="connsiteX329" fmla="*/ 3423749 w 4627560"/>
              <a:gd name="connsiteY329" fmla="*/ 182914 h 1720995"/>
              <a:gd name="connsiteX330" fmla="*/ 3379758 w 4627560"/>
              <a:gd name="connsiteY330" fmla="*/ 182914 h 1720995"/>
              <a:gd name="connsiteX331" fmla="*/ 3379758 w 4627560"/>
              <a:gd name="connsiteY331" fmla="*/ 53254 h 1720995"/>
              <a:gd name="connsiteX332" fmla="*/ 2025275 w 4627560"/>
              <a:gd name="connsiteY332" fmla="*/ 53254 h 1720995"/>
              <a:gd name="connsiteX333" fmla="*/ 2027591 w 4627560"/>
              <a:gd name="connsiteY333" fmla="*/ 53254 h 1720995"/>
              <a:gd name="connsiteX334" fmla="*/ 2069266 w 4627560"/>
              <a:gd name="connsiteY334" fmla="*/ 53254 h 1720995"/>
              <a:gd name="connsiteX335" fmla="*/ 2069266 w 4627560"/>
              <a:gd name="connsiteY335" fmla="*/ 76409 h 1720995"/>
              <a:gd name="connsiteX336" fmla="*/ 2069266 w 4627560"/>
              <a:gd name="connsiteY336" fmla="*/ 85670 h 1720995"/>
              <a:gd name="connsiteX337" fmla="*/ 2110943 w 4627560"/>
              <a:gd name="connsiteY337" fmla="*/ 53254 h 1720995"/>
              <a:gd name="connsiteX338" fmla="*/ 2115573 w 4627560"/>
              <a:gd name="connsiteY338" fmla="*/ 53254 h 1720995"/>
              <a:gd name="connsiteX339" fmla="*/ 2115573 w 4627560"/>
              <a:gd name="connsiteY339" fmla="*/ 97246 h 1720995"/>
              <a:gd name="connsiteX340" fmla="*/ 2106312 w 4627560"/>
              <a:gd name="connsiteY340" fmla="*/ 97246 h 1720995"/>
              <a:gd name="connsiteX341" fmla="*/ 2071582 w 4627560"/>
              <a:gd name="connsiteY341" fmla="*/ 120400 h 1720995"/>
              <a:gd name="connsiteX342" fmla="*/ 2069266 w 4627560"/>
              <a:gd name="connsiteY342" fmla="*/ 138923 h 1720995"/>
              <a:gd name="connsiteX343" fmla="*/ 2069266 w 4627560"/>
              <a:gd name="connsiteY343" fmla="*/ 182914 h 1720995"/>
              <a:gd name="connsiteX344" fmla="*/ 2025275 w 4627560"/>
              <a:gd name="connsiteY344" fmla="*/ 182914 h 1720995"/>
              <a:gd name="connsiteX345" fmla="*/ 2025275 w 4627560"/>
              <a:gd name="connsiteY345" fmla="*/ 53254 h 1720995"/>
              <a:gd name="connsiteX346" fmla="*/ 1712702 w 4627560"/>
              <a:gd name="connsiteY346" fmla="*/ 53254 h 1720995"/>
              <a:gd name="connsiteX347" fmla="*/ 1759009 w 4627560"/>
              <a:gd name="connsiteY347" fmla="*/ 53254 h 1720995"/>
              <a:gd name="connsiteX348" fmla="*/ 1779848 w 4627560"/>
              <a:gd name="connsiteY348" fmla="*/ 122716 h 1720995"/>
              <a:gd name="connsiteX349" fmla="*/ 1784478 w 4627560"/>
              <a:gd name="connsiteY349" fmla="*/ 145868 h 1720995"/>
              <a:gd name="connsiteX350" fmla="*/ 1789109 w 4627560"/>
              <a:gd name="connsiteY350" fmla="*/ 122716 h 1720995"/>
              <a:gd name="connsiteX351" fmla="*/ 1809948 w 4627560"/>
              <a:gd name="connsiteY351" fmla="*/ 53254 h 1720995"/>
              <a:gd name="connsiteX352" fmla="*/ 1856255 w 4627560"/>
              <a:gd name="connsiteY352" fmla="*/ 53254 h 1720995"/>
              <a:gd name="connsiteX353" fmla="*/ 1812262 w 4627560"/>
              <a:gd name="connsiteY353" fmla="*/ 185230 h 1720995"/>
              <a:gd name="connsiteX354" fmla="*/ 1759009 w 4627560"/>
              <a:gd name="connsiteY354" fmla="*/ 185230 h 1720995"/>
              <a:gd name="connsiteX355" fmla="*/ 1712702 w 4627560"/>
              <a:gd name="connsiteY355" fmla="*/ 53254 h 1720995"/>
              <a:gd name="connsiteX356" fmla="*/ 304969 w 4627560"/>
              <a:gd name="connsiteY356" fmla="*/ 53254 h 1720995"/>
              <a:gd name="connsiteX357" fmla="*/ 307285 w 4627560"/>
              <a:gd name="connsiteY357" fmla="*/ 53254 h 1720995"/>
              <a:gd name="connsiteX358" fmla="*/ 348960 w 4627560"/>
              <a:gd name="connsiteY358" fmla="*/ 53254 h 1720995"/>
              <a:gd name="connsiteX359" fmla="*/ 348960 w 4627560"/>
              <a:gd name="connsiteY359" fmla="*/ 76409 h 1720995"/>
              <a:gd name="connsiteX360" fmla="*/ 348960 w 4627560"/>
              <a:gd name="connsiteY360" fmla="*/ 85670 h 1720995"/>
              <a:gd name="connsiteX361" fmla="*/ 390637 w 4627560"/>
              <a:gd name="connsiteY361" fmla="*/ 53254 h 1720995"/>
              <a:gd name="connsiteX362" fmla="*/ 395267 w 4627560"/>
              <a:gd name="connsiteY362" fmla="*/ 53254 h 1720995"/>
              <a:gd name="connsiteX363" fmla="*/ 395267 w 4627560"/>
              <a:gd name="connsiteY363" fmla="*/ 97246 h 1720995"/>
              <a:gd name="connsiteX364" fmla="*/ 386005 w 4627560"/>
              <a:gd name="connsiteY364" fmla="*/ 97246 h 1720995"/>
              <a:gd name="connsiteX365" fmla="*/ 351276 w 4627560"/>
              <a:gd name="connsiteY365" fmla="*/ 120400 h 1720995"/>
              <a:gd name="connsiteX366" fmla="*/ 348960 w 4627560"/>
              <a:gd name="connsiteY366" fmla="*/ 138923 h 1720995"/>
              <a:gd name="connsiteX367" fmla="*/ 348960 w 4627560"/>
              <a:gd name="connsiteY367" fmla="*/ 182914 h 1720995"/>
              <a:gd name="connsiteX368" fmla="*/ 304969 w 4627560"/>
              <a:gd name="connsiteY368" fmla="*/ 182914 h 1720995"/>
              <a:gd name="connsiteX369" fmla="*/ 304969 w 4627560"/>
              <a:gd name="connsiteY369" fmla="*/ 53254 h 1720995"/>
              <a:gd name="connsiteX370" fmla="*/ 3893766 w 4627560"/>
              <a:gd name="connsiteY370" fmla="*/ 50938 h 1720995"/>
              <a:gd name="connsiteX371" fmla="*/ 3930813 w 4627560"/>
              <a:gd name="connsiteY371" fmla="*/ 74093 h 1720995"/>
              <a:gd name="connsiteX372" fmla="*/ 3972489 w 4627560"/>
              <a:gd name="connsiteY372" fmla="*/ 50938 h 1720995"/>
              <a:gd name="connsiteX373" fmla="*/ 4014166 w 4627560"/>
              <a:gd name="connsiteY373" fmla="*/ 99561 h 1720995"/>
              <a:gd name="connsiteX374" fmla="*/ 4014166 w 4627560"/>
              <a:gd name="connsiteY374" fmla="*/ 182914 h 1720995"/>
              <a:gd name="connsiteX375" fmla="*/ 3970173 w 4627560"/>
              <a:gd name="connsiteY375" fmla="*/ 182914 h 1720995"/>
              <a:gd name="connsiteX376" fmla="*/ 3970173 w 4627560"/>
              <a:gd name="connsiteY376" fmla="*/ 104191 h 1720995"/>
              <a:gd name="connsiteX377" fmla="*/ 3960912 w 4627560"/>
              <a:gd name="connsiteY377" fmla="*/ 87984 h 1720995"/>
              <a:gd name="connsiteX378" fmla="*/ 3937759 w 4627560"/>
              <a:gd name="connsiteY378" fmla="*/ 113452 h 1720995"/>
              <a:gd name="connsiteX379" fmla="*/ 3937759 w 4627560"/>
              <a:gd name="connsiteY379" fmla="*/ 129661 h 1720995"/>
              <a:gd name="connsiteX380" fmla="*/ 3937759 w 4627560"/>
              <a:gd name="connsiteY380" fmla="*/ 182914 h 1720995"/>
              <a:gd name="connsiteX381" fmla="*/ 3893766 w 4627560"/>
              <a:gd name="connsiteY381" fmla="*/ 182914 h 1720995"/>
              <a:gd name="connsiteX382" fmla="*/ 3893766 w 4627560"/>
              <a:gd name="connsiteY382" fmla="*/ 104191 h 1720995"/>
              <a:gd name="connsiteX383" fmla="*/ 3884505 w 4627560"/>
              <a:gd name="connsiteY383" fmla="*/ 87984 h 1720995"/>
              <a:gd name="connsiteX384" fmla="*/ 3861352 w 4627560"/>
              <a:gd name="connsiteY384" fmla="*/ 111138 h 1720995"/>
              <a:gd name="connsiteX385" fmla="*/ 3859036 w 4627560"/>
              <a:gd name="connsiteY385" fmla="*/ 127345 h 1720995"/>
              <a:gd name="connsiteX386" fmla="*/ 3859036 w 4627560"/>
              <a:gd name="connsiteY386" fmla="*/ 182914 h 1720995"/>
              <a:gd name="connsiteX387" fmla="*/ 3815045 w 4627560"/>
              <a:gd name="connsiteY387" fmla="*/ 182914 h 1720995"/>
              <a:gd name="connsiteX388" fmla="*/ 3815045 w 4627560"/>
              <a:gd name="connsiteY388" fmla="*/ 53254 h 1720995"/>
              <a:gd name="connsiteX389" fmla="*/ 3854406 w 4627560"/>
              <a:gd name="connsiteY389" fmla="*/ 53254 h 1720995"/>
              <a:gd name="connsiteX390" fmla="*/ 3854406 w 4627560"/>
              <a:gd name="connsiteY390" fmla="*/ 64831 h 1720995"/>
              <a:gd name="connsiteX391" fmla="*/ 3854406 w 4627560"/>
              <a:gd name="connsiteY391" fmla="*/ 74093 h 1720995"/>
              <a:gd name="connsiteX392" fmla="*/ 3893766 w 4627560"/>
              <a:gd name="connsiteY392" fmla="*/ 50938 h 1720995"/>
              <a:gd name="connsiteX393" fmla="*/ 3717799 w 4627560"/>
              <a:gd name="connsiteY393" fmla="*/ 50938 h 1720995"/>
              <a:gd name="connsiteX394" fmla="*/ 3777999 w 4627560"/>
              <a:gd name="connsiteY394" fmla="*/ 104191 h 1720995"/>
              <a:gd name="connsiteX395" fmla="*/ 3777999 w 4627560"/>
              <a:gd name="connsiteY395" fmla="*/ 182913 h 1720995"/>
              <a:gd name="connsiteX396" fmla="*/ 3738638 w 4627560"/>
              <a:gd name="connsiteY396" fmla="*/ 182913 h 1720995"/>
              <a:gd name="connsiteX397" fmla="*/ 3738638 w 4627560"/>
              <a:gd name="connsiteY397" fmla="*/ 175967 h 1720995"/>
              <a:gd name="connsiteX398" fmla="*/ 3738638 w 4627560"/>
              <a:gd name="connsiteY398" fmla="*/ 166706 h 1720995"/>
              <a:gd name="connsiteX399" fmla="*/ 3701592 w 4627560"/>
              <a:gd name="connsiteY399" fmla="*/ 185229 h 1720995"/>
              <a:gd name="connsiteX400" fmla="*/ 3657601 w 4627560"/>
              <a:gd name="connsiteY400" fmla="*/ 143552 h 1720995"/>
              <a:gd name="connsiteX401" fmla="*/ 3731692 w 4627560"/>
              <a:gd name="connsiteY401" fmla="*/ 101877 h 1720995"/>
              <a:gd name="connsiteX402" fmla="*/ 3713169 w 4627560"/>
              <a:gd name="connsiteY402" fmla="*/ 85668 h 1720995"/>
              <a:gd name="connsiteX403" fmla="*/ 3678438 w 4627560"/>
              <a:gd name="connsiteY403" fmla="*/ 97245 h 1720995"/>
              <a:gd name="connsiteX404" fmla="*/ 3662231 w 4627560"/>
              <a:gd name="connsiteY404" fmla="*/ 67145 h 1720995"/>
              <a:gd name="connsiteX405" fmla="*/ 3717799 w 4627560"/>
              <a:gd name="connsiteY405" fmla="*/ 50938 h 1720995"/>
              <a:gd name="connsiteX406" fmla="*/ 2187348 w 4627560"/>
              <a:gd name="connsiteY406" fmla="*/ 50938 h 1720995"/>
              <a:gd name="connsiteX407" fmla="*/ 2233655 w 4627560"/>
              <a:gd name="connsiteY407" fmla="*/ 64831 h 1720995"/>
              <a:gd name="connsiteX408" fmla="*/ 2219764 w 4627560"/>
              <a:gd name="connsiteY408" fmla="*/ 97245 h 1720995"/>
              <a:gd name="connsiteX409" fmla="*/ 2189664 w 4627560"/>
              <a:gd name="connsiteY409" fmla="*/ 85668 h 1720995"/>
              <a:gd name="connsiteX410" fmla="*/ 2175771 w 4627560"/>
              <a:gd name="connsiteY410" fmla="*/ 92615 h 1720995"/>
              <a:gd name="connsiteX411" fmla="*/ 2238287 w 4627560"/>
              <a:gd name="connsiteY411" fmla="*/ 145868 h 1720995"/>
              <a:gd name="connsiteX412" fmla="*/ 2185033 w 4627560"/>
              <a:gd name="connsiteY412" fmla="*/ 187545 h 1720995"/>
              <a:gd name="connsiteX413" fmla="*/ 2131780 w 4627560"/>
              <a:gd name="connsiteY413" fmla="*/ 169020 h 1720995"/>
              <a:gd name="connsiteX414" fmla="*/ 2150303 w 4627560"/>
              <a:gd name="connsiteY414" fmla="*/ 138922 h 1720995"/>
              <a:gd name="connsiteX415" fmla="*/ 2182718 w 4627560"/>
              <a:gd name="connsiteY415" fmla="*/ 152813 h 1720995"/>
              <a:gd name="connsiteX416" fmla="*/ 2196610 w 4627560"/>
              <a:gd name="connsiteY416" fmla="*/ 145868 h 1720995"/>
              <a:gd name="connsiteX417" fmla="*/ 2134096 w 4627560"/>
              <a:gd name="connsiteY417" fmla="*/ 90300 h 1720995"/>
              <a:gd name="connsiteX418" fmla="*/ 2187348 w 4627560"/>
              <a:gd name="connsiteY418" fmla="*/ 50938 h 1720995"/>
              <a:gd name="connsiteX419" fmla="*/ 1564521 w 4627560"/>
              <a:gd name="connsiteY419" fmla="*/ 50938 h 1720995"/>
              <a:gd name="connsiteX420" fmla="*/ 1610828 w 4627560"/>
              <a:gd name="connsiteY420" fmla="*/ 99561 h 1720995"/>
              <a:gd name="connsiteX421" fmla="*/ 1610828 w 4627560"/>
              <a:gd name="connsiteY421" fmla="*/ 182914 h 1720995"/>
              <a:gd name="connsiteX422" fmla="*/ 1569152 w 4627560"/>
              <a:gd name="connsiteY422" fmla="*/ 182914 h 1720995"/>
              <a:gd name="connsiteX423" fmla="*/ 1569152 w 4627560"/>
              <a:gd name="connsiteY423" fmla="*/ 106507 h 1720995"/>
              <a:gd name="connsiteX424" fmla="*/ 1555260 w 4627560"/>
              <a:gd name="connsiteY424" fmla="*/ 90300 h 1720995"/>
              <a:gd name="connsiteX425" fmla="*/ 1529791 w 4627560"/>
              <a:gd name="connsiteY425" fmla="*/ 108823 h 1720995"/>
              <a:gd name="connsiteX426" fmla="*/ 1527475 w 4627560"/>
              <a:gd name="connsiteY426" fmla="*/ 125030 h 1720995"/>
              <a:gd name="connsiteX427" fmla="*/ 1527475 w 4627560"/>
              <a:gd name="connsiteY427" fmla="*/ 182914 h 1720995"/>
              <a:gd name="connsiteX428" fmla="*/ 1483484 w 4627560"/>
              <a:gd name="connsiteY428" fmla="*/ 182914 h 1720995"/>
              <a:gd name="connsiteX429" fmla="*/ 1483484 w 4627560"/>
              <a:gd name="connsiteY429" fmla="*/ 53254 h 1720995"/>
              <a:gd name="connsiteX430" fmla="*/ 1522846 w 4627560"/>
              <a:gd name="connsiteY430" fmla="*/ 53254 h 1720995"/>
              <a:gd name="connsiteX431" fmla="*/ 1522846 w 4627560"/>
              <a:gd name="connsiteY431" fmla="*/ 64831 h 1720995"/>
              <a:gd name="connsiteX432" fmla="*/ 1522846 w 4627560"/>
              <a:gd name="connsiteY432" fmla="*/ 74093 h 1720995"/>
              <a:gd name="connsiteX433" fmla="*/ 1564521 w 4627560"/>
              <a:gd name="connsiteY433" fmla="*/ 50938 h 1720995"/>
              <a:gd name="connsiteX434" fmla="*/ 1145442 w 4627560"/>
              <a:gd name="connsiteY434" fmla="*/ 50938 h 1720995"/>
              <a:gd name="connsiteX435" fmla="*/ 1191749 w 4627560"/>
              <a:gd name="connsiteY435" fmla="*/ 64831 h 1720995"/>
              <a:gd name="connsiteX436" fmla="*/ 1175542 w 4627560"/>
              <a:gd name="connsiteY436" fmla="*/ 97245 h 1720995"/>
              <a:gd name="connsiteX437" fmla="*/ 1145442 w 4627560"/>
              <a:gd name="connsiteY437" fmla="*/ 85668 h 1720995"/>
              <a:gd name="connsiteX438" fmla="*/ 1131549 w 4627560"/>
              <a:gd name="connsiteY438" fmla="*/ 92615 h 1720995"/>
              <a:gd name="connsiteX439" fmla="*/ 1194065 w 4627560"/>
              <a:gd name="connsiteY439" fmla="*/ 145868 h 1720995"/>
              <a:gd name="connsiteX440" fmla="*/ 1140811 w 4627560"/>
              <a:gd name="connsiteY440" fmla="*/ 187545 h 1720995"/>
              <a:gd name="connsiteX441" fmla="*/ 1087558 w 4627560"/>
              <a:gd name="connsiteY441" fmla="*/ 169020 h 1720995"/>
              <a:gd name="connsiteX442" fmla="*/ 1108397 w 4627560"/>
              <a:gd name="connsiteY442" fmla="*/ 138922 h 1720995"/>
              <a:gd name="connsiteX443" fmla="*/ 1140811 w 4627560"/>
              <a:gd name="connsiteY443" fmla="*/ 152813 h 1720995"/>
              <a:gd name="connsiteX444" fmla="*/ 1154703 w 4627560"/>
              <a:gd name="connsiteY444" fmla="*/ 145868 h 1720995"/>
              <a:gd name="connsiteX445" fmla="*/ 1092190 w 4627560"/>
              <a:gd name="connsiteY445" fmla="*/ 90300 h 1720995"/>
              <a:gd name="connsiteX446" fmla="*/ 1145442 w 4627560"/>
              <a:gd name="connsiteY446" fmla="*/ 50938 h 1720995"/>
              <a:gd name="connsiteX447" fmla="*/ 1018099 w 4627560"/>
              <a:gd name="connsiteY447" fmla="*/ 50938 h 1720995"/>
              <a:gd name="connsiteX448" fmla="*/ 1062090 w 4627560"/>
              <a:gd name="connsiteY448" fmla="*/ 50938 h 1720995"/>
              <a:gd name="connsiteX449" fmla="*/ 1062090 w 4627560"/>
              <a:gd name="connsiteY449" fmla="*/ 182913 h 1720995"/>
              <a:gd name="connsiteX450" fmla="*/ 1020415 w 4627560"/>
              <a:gd name="connsiteY450" fmla="*/ 182913 h 1720995"/>
              <a:gd name="connsiteX451" fmla="*/ 1020415 w 4627560"/>
              <a:gd name="connsiteY451" fmla="*/ 171336 h 1720995"/>
              <a:gd name="connsiteX452" fmla="*/ 1020415 w 4627560"/>
              <a:gd name="connsiteY452" fmla="*/ 162075 h 1720995"/>
              <a:gd name="connsiteX453" fmla="*/ 978738 w 4627560"/>
              <a:gd name="connsiteY453" fmla="*/ 185229 h 1720995"/>
              <a:gd name="connsiteX454" fmla="*/ 932431 w 4627560"/>
              <a:gd name="connsiteY454" fmla="*/ 136606 h 1720995"/>
              <a:gd name="connsiteX455" fmla="*/ 932431 w 4627560"/>
              <a:gd name="connsiteY455" fmla="*/ 53254 h 1720995"/>
              <a:gd name="connsiteX456" fmla="*/ 976422 w 4627560"/>
              <a:gd name="connsiteY456" fmla="*/ 53254 h 1720995"/>
              <a:gd name="connsiteX457" fmla="*/ 976422 w 4627560"/>
              <a:gd name="connsiteY457" fmla="*/ 129661 h 1720995"/>
              <a:gd name="connsiteX458" fmla="*/ 990315 w 4627560"/>
              <a:gd name="connsiteY458" fmla="*/ 145868 h 1720995"/>
              <a:gd name="connsiteX459" fmla="*/ 1018099 w 4627560"/>
              <a:gd name="connsiteY459" fmla="*/ 108822 h 1720995"/>
              <a:gd name="connsiteX460" fmla="*/ 1018099 w 4627560"/>
              <a:gd name="connsiteY460" fmla="*/ 50938 h 1720995"/>
              <a:gd name="connsiteX461" fmla="*/ 774986 w 4627560"/>
              <a:gd name="connsiteY461" fmla="*/ 50938 h 1720995"/>
              <a:gd name="connsiteX462" fmla="*/ 812032 w 4627560"/>
              <a:gd name="connsiteY462" fmla="*/ 74093 h 1720995"/>
              <a:gd name="connsiteX463" fmla="*/ 853708 w 4627560"/>
              <a:gd name="connsiteY463" fmla="*/ 50938 h 1720995"/>
              <a:gd name="connsiteX464" fmla="*/ 895385 w 4627560"/>
              <a:gd name="connsiteY464" fmla="*/ 99561 h 1720995"/>
              <a:gd name="connsiteX465" fmla="*/ 895385 w 4627560"/>
              <a:gd name="connsiteY465" fmla="*/ 182914 h 1720995"/>
              <a:gd name="connsiteX466" fmla="*/ 851393 w 4627560"/>
              <a:gd name="connsiteY466" fmla="*/ 182914 h 1720995"/>
              <a:gd name="connsiteX467" fmla="*/ 851393 w 4627560"/>
              <a:gd name="connsiteY467" fmla="*/ 104191 h 1720995"/>
              <a:gd name="connsiteX468" fmla="*/ 842131 w 4627560"/>
              <a:gd name="connsiteY468" fmla="*/ 87984 h 1720995"/>
              <a:gd name="connsiteX469" fmla="*/ 818979 w 4627560"/>
              <a:gd name="connsiteY469" fmla="*/ 113452 h 1720995"/>
              <a:gd name="connsiteX470" fmla="*/ 818979 w 4627560"/>
              <a:gd name="connsiteY470" fmla="*/ 129661 h 1720995"/>
              <a:gd name="connsiteX471" fmla="*/ 818979 w 4627560"/>
              <a:gd name="connsiteY471" fmla="*/ 182914 h 1720995"/>
              <a:gd name="connsiteX472" fmla="*/ 774986 w 4627560"/>
              <a:gd name="connsiteY472" fmla="*/ 182914 h 1720995"/>
              <a:gd name="connsiteX473" fmla="*/ 774986 w 4627560"/>
              <a:gd name="connsiteY473" fmla="*/ 104191 h 1720995"/>
              <a:gd name="connsiteX474" fmla="*/ 765725 w 4627560"/>
              <a:gd name="connsiteY474" fmla="*/ 87984 h 1720995"/>
              <a:gd name="connsiteX475" fmla="*/ 742572 w 4627560"/>
              <a:gd name="connsiteY475" fmla="*/ 111138 h 1720995"/>
              <a:gd name="connsiteX476" fmla="*/ 740256 w 4627560"/>
              <a:gd name="connsiteY476" fmla="*/ 127345 h 1720995"/>
              <a:gd name="connsiteX477" fmla="*/ 740256 w 4627560"/>
              <a:gd name="connsiteY477" fmla="*/ 182914 h 1720995"/>
              <a:gd name="connsiteX478" fmla="*/ 696265 w 4627560"/>
              <a:gd name="connsiteY478" fmla="*/ 182914 h 1720995"/>
              <a:gd name="connsiteX479" fmla="*/ 696265 w 4627560"/>
              <a:gd name="connsiteY479" fmla="*/ 53254 h 1720995"/>
              <a:gd name="connsiteX480" fmla="*/ 735627 w 4627560"/>
              <a:gd name="connsiteY480" fmla="*/ 53254 h 1720995"/>
              <a:gd name="connsiteX481" fmla="*/ 735627 w 4627560"/>
              <a:gd name="connsiteY481" fmla="*/ 64831 h 1720995"/>
              <a:gd name="connsiteX482" fmla="*/ 735627 w 4627560"/>
              <a:gd name="connsiteY482" fmla="*/ 74093 h 1720995"/>
              <a:gd name="connsiteX483" fmla="*/ 774986 w 4627560"/>
              <a:gd name="connsiteY483" fmla="*/ 50938 h 1720995"/>
              <a:gd name="connsiteX484" fmla="*/ 615226 w 4627560"/>
              <a:gd name="connsiteY484" fmla="*/ 50938 h 1720995"/>
              <a:gd name="connsiteX485" fmla="*/ 661534 w 4627560"/>
              <a:gd name="connsiteY485" fmla="*/ 64831 h 1720995"/>
              <a:gd name="connsiteX486" fmla="*/ 647642 w 4627560"/>
              <a:gd name="connsiteY486" fmla="*/ 97245 h 1720995"/>
              <a:gd name="connsiteX487" fmla="*/ 617542 w 4627560"/>
              <a:gd name="connsiteY487" fmla="*/ 85668 h 1720995"/>
              <a:gd name="connsiteX488" fmla="*/ 603649 w 4627560"/>
              <a:gd name="connsiteY488" fmla="*/ 92615 h 1720995"/>
              <a:gd name="connsiteX489" fmla="*/ 666165 w 4627560"/>
              <a:gd name="connsiteY489" fmla="*/ 145868 h 1720995"/>
              <a:gd name="connsiteX490" fmla="*/ 612910 w 4627560"/>
              <a:gd name="connsiteY490" fmla="*/ 187545 h 1720995"/>
              <a:gd name="connsiteX491" fmla="*/ 559659 w 4627560"/>
              <a:gd name="connsiteY491" fmla="*/ 169020 h 1720995"/>
              <a:gd name="connsiteX492" fmla="*/ 578181 w 4627560"/>
              <a:gd name="connsiteY492" fmla="*/ 138922 h 1720995"/>
              <a:gd name="connsiteX493" fmla="*/ 610596 w 4627560"/>
              <a:gd name="connsiteY493" fmla="*/ 152813 h 1720995"/>
              <a:gd name="connsiteX494" fmla="*/ 624487 w 4627560"/>
              <a:gd name="connsiteY494" fmla="*/ 145868 h 1720995"/>
              <a:gd name="connsiteX495" fmla="*/ 561974 w 4627560"/>
              <a:gd name="connsiteY495" fmla="*/ 90300 h 1720995"/>
              <a:gd name="connsiteX496" fmla="*/ 615226 w 4627560"/>
              <a:gd name="connsiteY496" fmla="*/ 50938 h 1720995"/>
              <a:gd name="connsiteX497" fmla="*/ 473990 w 4627560"/>
              <a:gd name="connsiteY497" fmla="*/ 50938 h 1720995"/>
              <a:gd name="connsiteX498" fmla="*/ 534191 w 4627560"/>
              <a:gd name="connsiteY498" fmla="*/ 104191 h 1720995"/>
              <a:gd name="connsiteX499" fmla="*/ 534191 w 4627560"/>
              <a:gd name="connsiteY499" fmla="*/ 182913 h 1720995"/>
              <a:gd name="connsiteX500" fmla="*/ 494828 w 4627560"/>
              <a:gd name="connsiteY500" fmla="*/ 182913 h 1720995"/>
              <a:gd name="connsiteX501" fmla="*/ 494828 w 4627560"/>
              <a:gd name="connsiteY501" fmla="*/ 175967 h 1720995"/>
              <a:gd name="connsiteX502" fmla="*/ 494828 w 4627560"/>
              <a:gd name="connsiteY502" fmla="*/ 166706 h 1720995"/>
              <a:gd name="connsiteX503" fmla="*/ 457784 w 4627560"/>
              <a:gd name="connsiteY503" fmla="*/ 185229 h 1720995"/>
              <a:gd name="connsiteX504" fmla="*/ 413792 w 4627560"/>
              <a:gd name="connsiteY504" fmla="*/ 143552 h 1720995"/>
              <a:gd name="connsiteX505" fmla="*/ 487882 w 4627560"/>
              <a:gd name="connsiteY505" fmla="*/ 101877 h 1720995"/>
              <a:gd name="connsiteX506" fmla="*/ 469360 w 4627560"/>
              <a:gd name="connsiteY506" fmla="*/ 85668 h 1720995"/>
              <a:gd name="connsiteX507" fmla="*/ 434629 w 4627560"/>
              <a:gd name="connsiteY507" fmla="*/ 97245 h 1720995"/>
              <a:gd name="connsiteX508" fmla="*/ 418422 w 4627560"/>
              <a:gd name="connsiteY508" fmla="*/ 67145 h 1720995"/>
              <a:gd name="connsiteX509" fmla="*/ 473990 w 4627560"/>
              <a:gd name="connsiteY509" fmla="*/ 50938 h 1720995"/>
              <a:gd name="connsiteX510" fmla="*/ 3291774 w 4627560"/>
              <a:gd name="connsiteY510" fmla="*/ 48623 h 1720995"/>
              <a:gd name="connsiteX511" fmla="*/ 3351972 w 4627560"/>
              <a:gd name="connsiteY511" fmla="*/ 111137 h 1720995"/>
              <a:gd name="connsiteX512" fmla="*/ 3351972 w 4627560"/>
              <a:gd name="connsiteY512" fmla="*/ 125030 h 1720995"/>
              <a:gd name="connsiteX513" fmla="*/ 3268619 w 4627560"/>
              <a:gd name="connsiteY513" fmla="*/ 125030 h 1720995"/>
              <a:gd name="connsiteX514" fmla="*/ 3298719 w 4627560"/>
              <a:gd name="connsiteY514" fmla="*/ 148183 h 1720995"/>
              <a:gd name="connsiteX515" fmla="*/ 3335765 w 4627560"/>
              <a:gd name="connsiteY515" fmla="*/ 134291 h 1720995"/>
              <a:gd name="connsiteX516" fmla="*/ 3351972 w 4627560"/>
              <a:gd name="connsiteY516" fmla="*/ 164391 h 1720995"/>
              <a:gd name="connsiteX517" fmla="*/ 3296404 w 4627560"/>
              <a:gd name="connsiteY517" fmla="*/ 182914 h 1720995"/>
              <a:gd name="connsiteX518" fmla="*/ 3224628 w 4627560"/>
              <a:gd name="connsiteY518" fmla="*/ 113453 h 1720995"/>
              <a:gd name="connsiteX519" fmla="*/ 3291774 w 4627560"/>
              <a:gd name="connsiteY519" fmla="*/ 48623 h 1720995"/>
              <a:gd name="connsiteX520" fmla="*/ 2909739 w 4627560"/>
              <a:gd name="connsiteY520" fmla="*/ 48623 h 1720995"/>
              <a:gd name="connsiteX521" fmla="*/ 2983830 w 4627560"/>
              <a:gd name="connsiteY521" fmla="*/ 118084 h 1720995"/>
              <a:gd name="connsiteX522" fmla="*/ 2909739 w 4627560"/>
              <a:gd name="connsiteY522" fmla="*/ 185228 h 1720995"/>
              <a:gd name="connsiteX523" fmla="*/ 2835648 w 4627560"/>
              <a:gd name="connsiteY523" fmla="*/ 118084 h 1720995"/>
              <a:gd name="connsiteX524" fmla="*/ 2909739 w 4627560"/>
              <a:gd name="connsiteY524" fmla="*/ 48623 h 1720995"/>
              <a:gd name="connsiteX525" fmla="*/ 2439724 w 4627560"/>
              <a:gd name="connsiteY525" fmla="*/ 48623 h 1720995"/>
              <a:gd name="connsiteX526" fmla="*/ 2490663 w 4627560"/>
              <a:gd name="connsiteY526" fmla="*/ 48623 h 1720995"/>
              <a:gd name="connsiteX527" fmla="*/ 2509185 w 4627560"/>
              <a:gd name="connsiteY527" fmla="*/ 108823 h 1720995"/>
              <a:gd name="connsiteX528" fmla="*/ 2513815 w 4627560"/>
              <a:gd name="connsiteY528" fmla="*/ 129660 h 1720995"/>
              <a:gd name="connsiteX529" fmla="*/ 2518447 w 4627560"/>
              <a:gd name="connsiteY529" fmla="*/ 111137 h 1720995"/>
              <a:gd name="connsiteX530" fmla="*/ 2534654 w 4627560"/>
              <a:gd name="connsiteY530" fmla="*/ 50939 h 1720995"/>
              <a:gd name="connsiteX531" fmla="*/ 2583277 w 4627560"/>
              <a:gd name="connsiteY531" fmla="*/ 50939 h 1720995"/>
              <a:gd name="connsiteX532" fmla="*/ 2530022 w 4627560"/>
              <a:gd name="connsiteY532" fmla="*/ 196806 h 1720995"/>
              <a:gd name="connsiteX533" fmla="*/ 2474454 w 4627560"/>
              <a:gd name="connsiteY533" fmla="*/ 236167 h 1720995"/>
              <a:gd name="connsiteX534" fmla="*/ 2444354 w 4627560"/>
              <a:gd name="connsiteY534" fmla="*/ 226906 h 1720995"/>
              <a:gd name="connsiteX535" fmla="*/ 2458247 w 4627560"/>
              <a:gd name="connsiteY535" fmla="*/ 194490 h 1720995"/>
              <a:gd name="connsiteX536" fmla="*/ 2472138 w 4627560"/>
              <a:gd name="connsiteY536" fmla="*/ 199122 h 1720995"/>
              <a:gd name="connsiteX537" fmla="*/ 2492977 w 4627560"/>
              <a:gd name="connsiteY537" fmla="*/ 185229 h 1720995"/>
              <a:gd name="connsiteX538" fmla="*/ 2495293 w 4627560"/>
              <a:gd name="connsiteY538" fmla="*/ 178283 h 1720995"/>
              <a:gd name="connsiteX539" fmla="*/ 2439724 w 4627560"/>
              <a:gd name="connsiteY539" fmla="*/ 48623 h 1720995"/>
              <a:gd name="connsiteX540" fmla="*/ 1937291 w 4627560"/>
              <a:gd name="connsiteY540" fmla="*/ 48623 h 1720995"/>
              <a:gd name="connsiteX541" fmla="*/ 1997489 w 4627560"/>
              <a:gd name="connsiteY541" fmla="*/ 111137 h 1720995"/>
              <a:gd name="connsiteX542" fmla="*/ 1997489 w 4627560"/>
              <a:gd name="connsiteY542" fmla="*/ 125030 h 1720995"/>
              <a:gd name="connsiteX543" fmla="*/ 1914136 w 4627560"/>
              <a:gd name="connsiteY543" fmla="*/ 125030 h 1720995"/>
              <a:gd name="connsiteX544" fmla="*/ 1944236 w 4627560"/>
              <a:gd name="connsiteY544" fmla="*/ 148183 h 1720995"/>
              <a:gd name="connsiteX545" fmla="*/ 1981282 w 4627560"/>
              <a:gd name="connsiteY545" fmla="*/ 134291 h 1720995"/>
              <a:gd name="connsiteX546" fmla="*/ 1997489 w 4627560"/>
              <a:gd name="connsiteY546" fmla="*/ 164391 h 1720995"/>
              <a:gd name="connsiteX547" fmla="*/ 1941921 w 4627560"/>
              <a:gd name="connsiteY547" fmla="*/ 182914 h 1720995"/>
              <a:gd name="connsiteX548" fmla="*/ 1870145 w 4627560"/>
              <a:gd name="connsiteY548" fmla="*/ 113453 h 1720995"/>
              <a:gd name="connsiteX549" fmla="*/ 1937291 w 4627560"/>
              <a:gd name="connsiteY549" fmla="*/ 48623 h 1720995"/>
              <a:gd name="connsiteX550" fmla="*/ 2717566 w 4627560"/>
              <a:gd name="connsiteY550" fmla="*/ 39362 h 1720995"/>
              <a:gd name="connsiteX551" fmla="*/ 2717566 w 4627560"/>
              <a:gd name="connsiteY551" fmla="*/ 83353 h 1720995"/>
              <a:gd name="connsiteX552" fmla="*/ 2736089 w 4627560"/>
              <a:gd name="connsiteY552" fmla="*/ 83353 h 1720995"/>
              <a:gd name="connsiteX553" fmla="*/ 2759241 w 4627560"/>
              <a:gd name="connsiteY553" fmla="*/ 60200 h 1720995"/>
              <a:gd name="connsiteX554" fmla="*/ 2731457 w 4627560"/>
              <a:gd name="connsiteY554" fmla="*/ 39362 h 1720995"/>
              <a:gd name="connsiteX555" fmla="*/ 2717566 w 4627560"/>
              <a:gd name="connsiteY555" fmla="*/ 39362 h 1720995"/>
              <a:gd name="connsiteX556" fmla="*/ 3132014 w 4627560"/>
              <a:gd name="connsiteY556" fmla="*/ 18523 h 1720995"/>
              <a:gd name="connsiteX557" fmla="*/ 3173691 w 4627560"/>
              <a:gd name="connsiteY557" fmla="*/ 18523 h 1720995"/>
              <a:gd name="connsiteX558" fmla="*/ 3173691 w 4627560"/>
              <a:gd name="connsiteY558" fmla="*/ 55569 h 1720995"/>
              <a:gd name="connsiteX559" fmla="*/ 3201475 w 4627560"/>
              <a:gd name="connsiteY559" fmla="*/ 55569 h 1720995"/>
              <a:gd name="connsiteX560" fmla="*/ 3201475 w 4627560"/>
              <a:gd name="connsiteY560" fmla="*/ 90299 h 1720995"/>
              <a:gd name="connsiteX561" fmla="*/ 3173691 w 4627560"/>
              <a:gd name="connsiteY561" fmla="*/ 90299 h 1720995"/>
              <a:gd name="connsiteX562" fmla="*/ 3173691 w 4627560"/>
              <a:gd name="connsiteY562" fmla="*/ 129660 h 1720995"/>
              <a:gd name="connsiteX563" fmla="*/ 3196844 w 4627560"/>
              <a:gd name="connsiteY563" fmla="*/ 145867 h 1720995"/>
              <a:gd name="connsiteX564" fmla="*/ 3203791 w 4627560"/>
              <a:gd name="connsiteY564" fmla="*/ 145867 h 1720995"/>
              <a:gd name="connsiteX565" fmla="*/ 3203791 w 4627560"/>
              <a:gd name="connsiteY565" fmla="*/ 185228 h 1720995"/>
              <a:gd name="connsiteX566" fmla="*/ 3192214 w 4627560"/>
              <a:gd name="connsiteY566" fmla="*/ 185228 h 1720995"/>
              <a:gd name="connsiteX567" fmla="*/ 3129698 w 4627560"/>
              <a:gd name="connsiteY567" fmla="*/ 136606 h 1720995"/>
              <a:gd name="connsiteX568" fmla="*/ 3129698 w 4627560"/>
              <a:gd name="connsiteY568" fmla="*/ 90299 h 1720995"/>
              <a:gd name="connsiteX569" fmla="*/ 3113491 w 4627560"/>
              <a:gd name="connsiteY569" fmla="*/ 90299 h 1720995"/>
              <a:gd name="connsiteX570" fmla="*/ 3113491 w 4627560"/>
              <a:gd name="connsiteY570" fmla="*/ 55569 h 1720995"/>
              <a:gd name="connsiteX571" fmla="*/ 3132014 w 4627560"/>
              <a:gd name="connsiteY571" fmla="*/ 55569 h 1720995"/>
              <a:gd name="connsiteX572" fmla="*/ 3132014 w 4627560"/>
              <a:gd name="connsiteY572" fmla="*/ 18523 h 1720995"/>
              <a:gd name="connsiteX573" fmla="*/ 3020878 w 4627560"/>
              <a:gd name="connsiteY573" fmla="*/ 18523 h 1720995"/>
              <a:gd name="connsiteX574" fmla="*/ 3062555 w 4627560"/>
              <a:gd name="connsiteY574" fmla="*/ 18523 h 1720995"/>
              <a:gd name="connsiteX575" fmla="*/ 3062555 w 4627560"/>
              <a:gd name="connsiteY575" fmla="*/ 55569 h 1720995"/>
              <a:gd name="connsiteX576" fmla="*/ 3090339 w 4627560"/>
              <a:gd name="connsiteY576" fmla="*/ 55569 h 1720995"/>
              <a:gd name="connsiteX577" fmla="*/ 3090339 w 4627560"/>
              <a:gd name="connsiteY577" fmla="*/ 90299 h 1720995"/>
              <a:gd name="connsiteX578" fmla="*/ 3062555 w 4627560"/>
              <a:gd name="connsiteY578" fmla="*/ 90299 h 1720995"/>
              <a:gd name="connsiteX579" fmla="*/ 3062555 w 4627560"/>
              <a:gd name="connsiteY579" fmla="*/ 129660 h 1720995"/>
              <a:gd name="connsiteX580" fmla="*/ 3085708 w 4627560"/>
              <a:gd name="connsiteY580" fmla="*/ 145867 h 1720995"/>
              <a:gd name="connsiteX581" fmla="*/ 3092655 w 4627560"/>
              <a:gd name="connsiteY581" fmla="*/ 145867 h 1720995"/>
              <a:gd name="connsiteX582" fmla="*/ 3092655 w 4627560"/>
              <a:gd name="connsiteY582" fmla="*/ 185228 h 1720995"/>
              <a:gd name="connsiteX583" fmla="*/ 3081078 w 4627560"/>
              <a:gd name="connsiteY583" fmla="*/ 185228 h 1720995"/>
              <a:gd name="connsiteX584" fmla="*/ 3018562 w 4627560"/>
              <a:gd name="connsiteY584" fmla="*/ 136606 h 1720995"/>
              <a:gd name="connsiteX585" fmla="*/ 3018562 w 4627560"/>
              <a:gd name="connsiteY585" fmla="*/ 90299 h 1720995"/>
              <a:gd name="connsiteX586" fmla="*/ 3002355 w 4627560"/>
              <a:gd name="connsiteY586" fmla="*/ 90299 h 1720995"/>
              <a:gd name="connsiteX587" fmla="*/ 3002355 w 4627560"/>
              <a:gd name="connsiteY587" fmla="*/ 55569 h 1720995"/>
              <a:gd name="connsiteX588" fmla="*/ 3020878 w 4627560"/>
              <a:gd name="connsiteY588" fmla="*/ 55569 h 1720995"/>
              <a:gd name="connsiteX589" fmla="*/ 3020878 w 4627560"/>
              <a:gd name="connsiteY589" fmla="*/ 18523 h 1720995"/>
              <a:gd name="connsiteX590" fmla="*/ 2358685 w 4627560"/>
              <a:gd name="connsiteY590" fmla="*/ 18523 h 1720995"/>
              <a:gd name="connsiteX591" fmla="*/ 2400360 w 4627560"/>
              <a:gd name="connsiteY591" fmla="*/ 18523 h 1720995"/>
              <a:gd name="connsiteX592" fmla="*/ 2400360 w 4627560"/>
              <a:gd name="connsiteY592" fmla="*/ 55569 h 1720995"/>
              <a:gd name="connsiteX593" fmla="*/ 2428146 w 4627560"/>
              <a:gd name="connsiteY593" fmla="*/ 55569 h 1720995"/>
              <a:gd name="connsiteX594" fmla="*/ 2428146 w 4627560"/>
              <a:gd name="connsiteY594" fmla="*/ 90299 h 1720995"/>
              <a:gd name="connsiteX595" fmla="*/ 2400360 w 4627560"/>
              <a:gd name="connsiteY595" fmla="*/ 90299 h 1720995"/>
              <a:gd name="connsiteX596" fmla="*/ 2400360 w 4627560"/>
              <a:gd name="connsiteY596" fmla="*/ 129660 h 1720995"/>
              <a:gd name="connsiteX597" fmla="*/ 2423515 w 4627560"/>
              <a:gd name="connsiteY597" fmla="*/ 145867 h 1720995"/>
              <a:gd name="connsiteX598" fmla="*/ 2430460 w 4627560"/>
              <a:gd name="connsiteY598" fmla="*/ 145867 h 1720995"/>
              <a:gd name="connsiteX599" fmla="*/ 2430460 w 4627560"/>
              <a:gd name="connsiteY599" fmla="*/ 185228 h 1720995"/>
              <a:gd name="connsiteX600" fmla="*/ 2418885 w 4627560"/>
              <a:gd name="connsiteY600" fmla="*/ 185228 h 1720995"/>
              <a:gd name="connsiteX601" fmla="*/ 2356369 w 4627560"/>
              <a:gd name="connsiteY601" fmla="*/ 136606 h 1720995"/>
              <a:gd name="connsiteX602" fmla="*/ 2356369 w 4627560"/>
              <a:gd name="connsiteY602" fmla="*/ 90299 h 1720995"/>
              <a:gd name="connsiteX603" fmla="*/ 2340162 w 4627560"/>
              <a:gd name="connsiteY603" fmla="*/ 90299 h 1720995"/>
              <a:gd name="connsiteX604" fmla="*/ 2340162 w 4627560"/>
              <a:gd name="connsiteY604" fmla="*/ 55569 h 1720995"/>
              <a:gd name="connsiteX605" fmla="*/ 2358685 w 4627560"/>
              <a:gd name="connsiteY605" fmla="*/ 55569 h 1720995"/>
              <a:gd name="connsiteX606" fmla="*/ 2358685 w 4627560"/>
              <a:gd name="connsiteY606" fmla="*/ 18523 h 1720995"/>
              <a:gd name="connsiteX607" fmla="*/ 2673575 w 4627560"/>
              <a:gd name="connsiteY607" fmla="*/ 2316 h 1720995"/>
              <a:gd name="connsiteX608" fmla="*/ 2733773 w 4627560"/>
              <a:gd name="connsiteY608" fmla="*/ 2316 h 1720995"/>
              <a:gd name="connsiteX609" fmla="*/ 2768504 w 4627560"/>
              <a:gd name="connsiteY609" fmla="*/ 6948 h 1720995"/>
              <a:gd name="connsiteX610" fmla="*/ 2803234 w 4627560"/>
              <a:gd name="connsiteY610" fmla="*/ 60200 h 1720995"/>
              <a:gd name="connsiteX611" fmla="*/ 2775450 w 4627560"/>
              <a:gd name="connsiteY611" fmla="*/ 108823 h 1720995"/>
              <a:gd name="connsiteX612" fmla="*/ 2782396 w 4627560"/>
              <a:gd name="connsiteY612" fmla="*/ 120398 h 1720995"/>
              <a:gd name="connsiteX613" fmla="*/ 2819441 w 4627560"/>
              <a:gd name="connsiteY613" fmla="*/ 182914 h 1720995"/>
              <a:gd name="connsiteX614" fmla="*/ 2770819 w 4627560"/>
              <a:gd name="connsiteY614" fmla="*/ 182914 h 1720995"/>
              <a:gd name="connsiteX615" fmla="*/ 2738405 w 4627560"/>
              <a:gd name="connsiteY615" fmla="*/ 120398 h 1720995"/>
              <a:gd name="connsiteX616" fmla="*/ 2717566 w 4627560"/>
              <a:gd name="connsiteY616" fmla="*/ 120398 h 1720995"/>
              <a:gd name="connsiteX617" fmla="*/ 2717566 w 4627560"/>
              <a:gd name="connsiteY617" fmla="*/ 182914 h 1720995"/>
              <a:gd name="connsiteX618" fmla="*/ 2673575 w 4627560"/>
              <a:gd name="connsiteY618" fmla="*/ 182914 h 1720995"/>
              <a:gd name="connsiteX619" fmla="*/ 2673575 w 4627560"/>
              <a:gd name="connsiteY619" fmla="*/ 2316 h 1720995"/>
              <a:gd name="connsiteX620" fmla="*/ 2268387 w 4627560"/>
              <a:gd name="connsiteY620" fmla="*/ 2316 h 1720995"/>
              <a:gd name="connsiteX621" fmla="*/ 2312378 w 4627560"/>
              <a:gd name="connsiteY621" fmla="*/ 2316 h 1720995"/>
              <a:gd name="connsiteX622" fmla="*/ 2312378 w 4627560"/>
              <a:gd name="connsiteY622" fmla="*/ 37046 h 1720995"/>
              <a:gd name="connsiteX623" fmla="*/ 2268387 w 4627560"/>
              <a:gd name="connsiteY623" fmla="*/ 37046 h 1720995"/>
              <a:gd name="connsiteX624" fmla="*/ 2268387 w 4627560"/>
              <a:gd name="connsiteY624" fmla="*/ 2316 h 1720995"/>
              <a:gd name="connsiteX625" fmla="*/ 1650191 w 4627560"/>
              <a:gd name="connsiteY625" fmla="*/ 2316 h 1720995"/>
              <a:gd name="connsiteX626" fmla="*/ 1694182 w 4627560"/>
              <a:gd name="connsiteY626" fmla="*/ 2316 h 1720995"/>
              <a:gd name="connsiteX627" fmla="*/ 1694182 w 4627560"/>
              <a:gd name="connsiteY627" fmla="*/ 37046 h 1720995"/>
              <a:gd name="connsiteX628" fmla="*/ 1650191 w 4627560"/>
              <a:gd name="connsiteY628" fmla="*/ 37046 h 1720995"/>
              <a:gd name="connsiteX629" fmla="*/ 1650191 w 4627560"/>
              <a:gd name="connsiteY629" fmla="*/ 2316 h 1720995"/>
              <a:gd name="connsiteX630" fmla="*/ 1288995 w 4627560"/>
              <a:gd name="connsiteY630" fmla="*/ 2316 h 1720995"/>
              <a:gd name="connsiteX631" fmla="*/ 1332986 w 4627560"/>
              <a:gd name="connsiteY631" fmla="*/ 2316 h 1720995"/>
              <a:gd name="connsiteX632" fmla="*/ 1332986 w 4627560"/>
              <a:gd name="connsiteY632" fmla="*/ 118085 h 1720995"/>
              <a:gd name="connsiteX633" fmla="*/ 1365402 w 4627560"/>
              <a:gd name="connsiteY633" fmla="*/ 148183 h 1720995"/>
              <a:gd name="connsiteX634" fmla="*/ 1397817 w 4627560"/>
              <a:gd name="connsiteY634" fmla="*/ 118085 h 1720995"/>
              <a:gd name="connsiteX635" fmla="*/ 1397817 w 4627560"/>
              <a:gd name="connsiteY635" fmla="*/ 2316 h 1720995"/>
              <a:gd name="connsiteX636" fmla="*/ 1441809 w 4627560"/>
              <a:gd name="connsiteY636" fmla="*/ 2316 h 1720995"/>
              <a:gd name="connsiteX637" fmla="*/ 1441809 w 4627560"/>
              <a:gd name="connsiteY637" fmla="*/ 118085 h 1720995"/>
              <a:gd name="connsiteX638" fmla="*/ 1365402 w 4627560"/>
              <a:gd name="connsiteY638" fmla="*/ 187544 h 1720995"/>
              <a:gd name="connsiteX639" fmla="*/ 1288995 w 4627560"/>
              <a:gd name="connsiteY639" fmla="*/ 118085 h 1720995"/>
              <a:gd name="connsiteX640" fmla="*/ 1288995 w 4627560"/>
              <a:gd name="connsiteY640" fmla="*/ 2316 h 1720995"/>
              <a:gd name="connsiteX641" fmla="*/ 156786 w 4627560"/>
              <a:gd name="connsiteY641" fmla="*/ 2316 h 1720995"/>
              <a:gd name="connsiteX642" fmla="*/ 270239 w 4627560"/>
              <a:gd name="connsiteY642" fmla="*/ 2316 h 1720995"/>
              <a:gd name="connsiteX643" fmla="*/ 270239 w 4627560"/>
              <a:gd name="connsiteY643" fmla="*/ 41677 h 1720995"/>
              <a:gd name="connsiteX644" fmla="*/ 200777 w 4627560"/>
              <a:gd name="connsiteY644" fmla="*/ 41677 h 1720995"/>
              <a:gd name="connsiteX645" fmla="*/ 200777 w 4627560"/>
              <a:gd name="connsiteY645" fmla="*/ 74091 h 1720995"/>
              <a:gd name="connsiteX646" fmla="*/ 256346 w 4627560"/>
              <a:gd name="connsiteY646" fmla="*/ 74091 h 1720995"/>
              <a:gd name="connsiteX647" fmla="*/ 256346 w 4627560"/>
              <a:gd name="connsiteY647" fmla="*/ 113453 h 1720995"/>
              <a:gd name="connsiteX648" fmla="*/ 200777 w 4627560"/>
              <a:gd name="connsiteY648" fmla="*/ 113453 h 1720995"/>
              <a:gd name="connsiteX649" fmla="*/ 200777 w 4627560"/>
              <a:gd name="connsiteY649" fmla="*/ 148182 h 1720995"/>
              <a:gd name="connsiteX650" fmla="*/ 274869 w 4627560"/>
              <a:gd name="connsiteY650" fmla="*/ 148182 h 1720995"/>
              <a:gd name="connsiteX651" fmla="*/ 274869 w 4627560"/>
              <a:gd name="connsiteY651" fmla="*/ 182914 h 1720995"/>
              <a:gd name="connsiteX652" fmla="*/ 156786 w 4627560"/>
              <a:gd name="connsiteY652" fmla="*/ 182914 h 1720995"/>
              <a:gd name="connsiteX653" fmla="*/ 156786 w 4627560"/>
              <a:gd name="connsiteY653" fmla="*/ 2316 h 1720995"/>
              <a:gd name="connsiteX654" fmla="*/ 3583509 w 4627560"/>
              <a:gd name="connsiteY654" fmla="*/ 0 h 1720995"/>
              <a:gd name="connsiteX655" fmla="*/ 3627500 w 4627560"/>
              <a:gd name="connsiteY655" fmla="*/ 0 h 1720995"/>
              <a:gd name="connsiteX656" fmla="*/ 3627500 w 4627560"/>
              <a:gd name="connsiteY656" fmla="*/ 182914 h 1720995"/>
              <a:gd name="connsiteX657" fmla="*/ 3585825 w 4627560"/>
              <a:gd name="connsiteY657" fmla="*/ 182914 h 1720995"/>
              <a:gd name="connsiteX658" fmla="*/ 3585825 w 4627560"/>
              <a:gd name="connsiteY658" fmla="*/ 173653 h 1720995"/>
              <a:gd name="connsiteX659" fmla="*/ 3585825 w 4627560"/>
              <a:gd name="connsiteY659" fmla="*/ 166705 h 1720995"/>
              <a:gd name="connsiteX660" fmla="*/ 3548779 w 4627560"/>
              <a:gd name="connsiteY660" fmla="*/ 185228 h 1720995"/>
              <a:gd name="connsiteX661" fmla="*/ 3488579 w 4627560"/>
              <a:gd name="connsiteY661" fmla="*/ 115769 h 1720995"/>
              <a:gd name="connsiteX662" fmla="*/ 3548779 w 4627560"/>
              <a:gd name="connsiteY662" fmla="*/ 48623 h 1720995"/>
              <a:gd name="connsiteX663" fmla="*/ 3583509 w 4627560"/>
              <a:gd name="connsiteY663" fmla="*/ 60200 h 1720995"/>
              <a:gd name="connsiteX664" fmla="*/ 3583509 w 4627560"/>
              <a:gd name="connsiteY664" fmla="*/ 53253 h 1720995"/>
              <a:gd name="connsiteX665" fmla="*/ 3583509 w 4627560"/>
              <a:gd name="connsiteY665" fmla="*/ 0 h 1720995"/>
              <a:gd name="connsiteX666" fmla="*/ 0 w 4627560"/>
              <a:gd name="connsiteY666" fmla="*/ 1720995 h 1720995"/>
              <a:gd name="connsiteX667" fmla="*/ 4627560 w 4627560"/>
              <a:gd name="connsiteY667" fmla="*/ 1720995 h 1720995"/>
              <a:gd name="connsiteX668" fmla="*/ 0 w 4627560"/>
              <a:gd name="connsiteY668" fmla="*/ 1720995 h 1720995"/>
              <a:gd name="connsiteX0" fmla="*/ 1701785 w 3862014"/>
              <a:gd name="connsiteY0" fmla="*/ 365826 h 458442"/>
              <a:gd name="connsiteX1" fmla="*/ 1667055 w 3862014"/>
              <a:gd name="connsiteY1" fmla="*/ 382035 h 458442"/>
              <a:gd name="connsiteX2" fmla="*/ 1683262 w 3862014"/>
              <a:gd name="connsiteY2" fmla="*/ 395926 h 458442"/>
              <a:gd name="connsiteX3" fmla="*/ 1706417 w 3862014"/>
              <a:gd name="connsiteY3" fmla="*/ 368142 h 458442"/>
              <a:gd name="connsiteX4" fmla="*/ 1706417 w 3862014"/>
              <a:gd name="connsiteY4" fmla="*/ 365826 h 458442"/>
              <a:gd name="connsiteX5" fmla="*/ 1701785 w 3862014"/>
              <a:gd name="connsiteY5" fmla="*/ 365826 h 458442"/>
              <a:gd name="connsiteX6" fmla="*/ 240798 w 3862014"/>
              <a:gd name="connsiteY6" fmla="*/ 365826 h 458442"/>
              <a:gd name="connsiteX7" fmla="*/ 206068 w 3862014"/>
              <a:gd name="connsiteY7" fmla="*/ 382035 h 458442"/>
              <a:gd name="connsiteX8" fmla="*/ 222275 w 3862014"/>
              <a:gd name="connsiteY8" fmla="*/ 395926 h 458442"/>
              <a:gd name="connsiteX9" fmla="*/ 245430 w 3862014"/>
              <a:gd name="connsiteY9" fmla="*/ 368142 h 458442"/>
              <a:gd name="connsiteX10" fmla="*/ 245430 w 3862014"/>
              <a:gd name="connsiteY10" fmla="*/ 365826 h 458442"/>
              <a:gd name="connsiteX11" fmla="*/ 240798 w 3862014"/>
              <a:gd name="connsiteY11" fmla="*/ 365826 h 458442"/>
              <a:gd name="connsiteX12" fmla="*/ 1227139 w 3862014"/>
              <a:gd name="connsiteY12" fmla="*/ 331096 h 458442"/>
              <a:gd name="connsiteX13" fmla="*/ 1199354 w 3862014"/>
              <a:gd name="connsiteY13" fmla="*/ 363512 h 458442"/>
              <a:gd name="connsiteX14" fmla="*/ 1224823 w 3862014"/>
              <a:gd name="connsiteY14" fmla="*/ 395926 h 458442"/>
              <a:gd name="connsiteX15" fmla="*/ 1252607 w 3862014"/>
              <a:gd name="connsiteY15" fmla="*/ 363512 h 458442"/>
              <a:gd name="connsiteX16" fmla="*/ 1227139 w 3862014"/>
              <a:gd name="connsiteY16" fmla="*/ 331096 h 458442"/>
              <a:gd name="connsiteX17" fmla="*/ 659877 w 3862014"/>
              <a:gd name="connsiteY17" fmla="*/ 328783 h 458442"/>
              <a:gd name="connsiteX18" fmla="*/ 634408 w 3862014"/>
              <a:gd name="connsiteY18" fmla="*/ 358881 h 458442"/>
              <a:gd name="connsiteX19" fmla="*/ 662192 w 3862014"/>
              <a:gd name="connsiteY19" fmla="*/ 391296 h 458442"/>
              <a:gd name="connsiteX20" fmla="*/ 685346 w 3862014"/>
              <a:gd name="connsiteY20" fmla="*/ 358881 h 458442"/>
              <a:gd name="connsiteX21" fmla="*/ 659877 w 3862014"/>
              <a:gd name="connsiteY21" fmla="*/ 328783 h 458442"/>
              <a:gd name="connsiteX22" fmla="*/ 1974997 w 3862014"/>
              <a:gd name="connsiteY22" fmla="*/ 326467 h 458442"/>
              <a:gd name="connsiteX23" fmla="*/ 1949528 w 3862014"/>
              <a:gd name="connsiteY23" fmla="*/ 349620 h 458442"/>
              <a:gd name="connsiteX24" fmla="*/ 1995835 w 3862014"/>
              <a:gd name="connsiteY24" fmla="*/ 349620 h 458442"/>
              <a:gd name="connsiteX25" fmla="*/ 1974997 w 3862014"/>
              <a:gd name="connsiteY25" fmla="*/ 326467 h 458442"/>
              <a:gd name="connsiteX26" fmla="*/ 986343 w 3862014"/>
              <a:gd name="connsiteY26" fmla="*/ 307943 h 458442"/>
              <a:gd name="connsiteX27" fmla="*/ 1011811 w 3862014"/>
              <a:gd name="connsiteY27" fmla="*/ 307943 h 458442"/>
              <a:gd name="connsiteX28" fmla="*/ 1011811 w 3862014"/>
              <a:gd name="connsiteY28" fmla="*/ 414448 h 458442"/>
              <a:gd name="connsiteX29" fmla="*/ 986343 w 3862014"/>
              <a:gd name="connsiteY29" fmla="*/ 414448 h 458442"/>
              <a:gd name="connsiteX30" fmla="*/ 986343 w 3862014"/>
              <a:gd name="connsiteY30" fmla="*/ 307943 h 458442"/>
              <a:gd name="connsiteX31" fmla="*/ 421396 w 3862014"/>
              <a:gd name="connsiteY31" fmla="*/ 307943 h 458442"/>
              <a:gd name="connsiteX32" fmla="*/ 446864 w 3862014"/>
              <a:gd name="connsiteY32" fmla="*/ 307943 h 458442"/>
              <a:gd name="connsiteX33" fmla="*/ 446864 w 3862014"/>
              <a:gd name="connsiteY33" fmla="*/ 414448 h 458442"/>
              <a:gd name="connsiteX34" fmla="*/ 421396 w 3862014"/>
              <a:gd name="connsiteY34" fmla="*/ 414448 h 458442"/>
              <a:gd name="connsiteX35" fmla="*/ 421396 w 3862014"/>
              <a:gd name="connsiteY35" fmla="*/ 307943 h 458442"/>
              <a:gd name="connsiteX36" fmla="*/ 2109289 w 3862014"/>
              <a:gd name="connsiteY36" fmla="*/ 305628 h 458442"/>
              <a:gd name="connsiteX37" fmla="*/ 2113919 w 3862014"/>
              <a:gd name="connsiteY37" fmla="*/ 305628 h 458442"/>
              <a:gd name="connsiteX38" fmla="*/ 2113919 w 3862014"/>
              <a:gd name="connsiteY38" fmla="*/ 331097 h 458442"/>
              <a:gd name="connsiteX39" fmla="*/ 2106973 w 3862014"/>
              <a:gd name="connsiteY39" fmla="*/ 331097 h 458442"/>
              <a:gd name="connsiteX40" fmla="*/ 2076873 w 3862014"/>
              <a:gd name="connsiteY40" fmla="*/ 354251 h 458442"/>
              <a:gd name="connsiteX41" fmla="*/ 2074558 w 3862014"/>
              <a:gd name="connsiteY41" fmla="*/ 370458 h 458442"/>
              <a:gd name="connsiteX42" fmla="*/ 2074558 w 3862014"/>
              <a:gd name="connsiteY42" fmla="*/ 414449 h 458442"/>
              <a:gd name="connsiteX43" fmla="*/ 2049089 w 3862014"/>
              <a:gd name="connsiteY43" fmla="*/ 414449 h 458442"/>
              <a:gd name="connsiteX44" fmla="*/ 2049089 w 3862014"/>
              <a:gd name="connsiteY44" fmla="*/ 307944 h 458442"/>
              <a:gd name="connsiteX45" fmla="*/ 2074558 w 3862014"/>
              <a:gd name="connsiteY45" fmla="*/ 307944 h 458442"/>
              <a:gd name="connsiteX46" fmla="*/ 2074558 w 3862014"/>
              <a:gd name="connsiteY46" fmla="*/ 326467 h 458442"/>
              <a:gd name="connsiteX47" fmla="*/ 2074558 w 3862014"/>
              <a:gd name="connsiteY47" fmla="*/ 333412 h 458442"/>
              <a:gd name="connsiteX48" fmla="*/ 2109289 w 3862014"/>
              <a:gd name="connsiteY48" fmla="*/ 305628 h 458442"/>
              <a:gd name="connsiteX49" fmla="*/ 1977312 w 3862014"/>
              <a:gd name="connsiteY49" fmla="*/ 305628 h 458442"/>
              <a:gd name="connsiteX50" fmla="*/ 2023619 w 3862014"/>
              <a:gd name="connsiteY50" fmla="*/ 356567 h 458442"/>
              <a:gd name="connsiteX51" fmla="*/ 2023619 w 3862014"/>
              <a:gd name="connsiteY51" fmla="*/ 365828 h 458442"/>
              <a:gd name="connsiteX52" fmla="*/ 1949528 w 3862014"/>
              <a:gd name="connsiteY52" fmla="*/ 365828 h 458442"/>
              <a:gd name="connsiteX53" fmla="*/ 1981944 w 3862014"/>
              <a:gd name="connsiteY53" fmla="*/ 393613 h 458442"/>
              <a:gd name="connsiteX54" fmla="*/ 2012042 w 3862014"/>
              <a:gd name="connsiteY54" fmla="*/ 382035 h 458442"/>
              <a:gd name="connsiteX55" fmla="*/ 2021303 w 3862014"/>
              <a:gd name="connsiteY55" fmla="*/ 400558 h 458442"/>
              <a:gd name="connsiteX56" fmla="*/ 1979628 w 3862014"/>
              <a:gd name="connsiteY56" fmla="*/ 416765 h 458442"/>
              <a:gd name="connsiteX57" fmla="*/ 1921744 w 3862014"/>
              <a:gd name="connsiteY57" fmla="*/ 361197 h 458442"/>
              <a:gd name="connsiteX58" fmla="*/ 1977312 w 3862014"/>
              <a:gd name="connsiteY58" fmla="*/ 305628 h 458442"/>
              <a:gd name="connsiteX59" fmla="*/ 1347539 w 3862014"/>
              <a:gd name="connsiteY59" fmla="*/ 305628 h 458442"/>
              <a:gd name="connsiteX60" fmla="*/ 1382269 w 3862014"/>
              <a:gd name="connsiteY60" fmla="*/ 317205 h 458442"/>
              <a:gd name="connsiteX61" fmla="*/ 1370691 w 3862014"/>
              <a:gd name="connsiteY61" fmla="*/ 338044 h 458442"/>
              <a:gd name="connsiteX62" fmla="*/ 1345223 w 3862014"/>
              <a:gd name="connsiteY62" fmla="*/ 328783 h 458442"/>
              <a:gd name="connsiteX63" fmla="*/ 1331332 w 3862014"/>
              <a:gd name="connsiteY63" fmla="*/ 338044 h 458442"/>
              <a:gd name="connsiteX64" fmla="*/ 1382269 w 3862014"/>
              <a:gd name="connsiteY64" fmla="*/ 384351 h 458442"/>
              <a:gd name="connsiteX65" fmla="*/ 1340593 w 3862014"/>
              <a:gd name="connsiteY65" fmla="*/ 416765 h 458442"/>
              <a:gd name="connsiteX66" fmla="*/ 1298916 w 3862014"/>
              <a:gd name="connsiteY66" fmla="*/ 400558 h 458442"/>
              <a:gd name="connsiteX67" fmla="*/ 1312809 w 3862014"/>
              <a:gd name="connsiteY67" fmla="*/ 384351 h 458442"/>
              <a:gd name="connsiteX68" fmla="*/ 1342907 w 3862014"/>
              <a:gd name="connsiteY68" fmla="*/ 395927 h 458442"/>
              <a:gd name="connsiteX69" fmla="*/ 1356800 w 3862014"/>
              <a:gd name="connsiteY69" fmla="*/ 386665 h 458442"/>
              <a:gd name="connsiteX70" fmla="*/ 1305861 w 3862014"/>
              <a:gd name="connsiteY70" fmla="*/ 338044 h 458442"/>
              <a:gd name="connsiteX71" fmla="*/ 1347539 w 3862014"/>
              <a:gd name="connsiteY71" fmla="*/ 305628 h 458442"/>
              <a:gd name="connsiteX72" fmla="*/ 1109055 w 3862014"/>
              <a:gd name="connsiteY72" fmla="*/ 305628 h 458442"/>
              <a:gd name="connsiteX73" fmla="*/ 1146101 w 3862014"/>
              <a:gd name="connsiteY73" fmla="*/ 344990 h 458442"/>
              <a:gd name="connsiteX74" fmla="*/ 1146101 w 3862014"/>
              <a:gd name="connsiteY74" fmla="*/ 414449 h 458442"/>
              <a:gd name="connsiteX75" fmla="*/ 1120632 w 3862014"/>
              <a:gd name="connsiteY75" fmla="*/ 414449 h 458442"/>
              <a:gd name="connsiteX76" fmla="*/ 1120632 w 3862014"/>
              <a:gd name="connsiteY76" fmla="*/ 351935 h 458442"/>
              <a:gd name="connsiteX77" fmla="*/ 1104425 w 3862014"/>
              <a:gd name="connsiteY77" fmla="*/ 331097 h 458442"/>
              <a:gd name="connsiteX78" fmla="*/ 1076641 w 3862014"/>
              <a:gd name="connsiteY78" fmla="*/ 351935 h 458442"/>
              <a:gd name="connsiteX79" fmla="*/ 1074325 w 3862014"/>
              <a:gd name="connsiteY79" fmla="*/ 365828 h 458442"/>
              <a:gd name="connsiteX80" fmla="*/ 1074325 w 3862014"/>
              <a:gd name="connsiteY80" fmla="*/ 414449 h 458442"/>
              <a:gd name="connsiteX81" fmla="*/ 1046541 w 3862014"/>
              <a:gd name="connsiteY81" fmla="*/ 414449 h 458442"/>
              <a:gd name="connsiteX82" fmla="*/ 1046541 w 3862014"/>
              <a:gd name="connsiteY82" fmla="*/ 307944 h 458442"/>
              <a:gd name="connsiteX83" fmla="*/ 1072009 w 3862014"/>
              <a:gd name="connsiteY83" fmla="*/ 307944 h 458442"/>
              <a:gd name="connsiteX84" fmla="*/ 1072009 w 3862014"/>
              <a:gd name="connsiteY84" fmla="*/ 321835 h 458442"/>
              <a:gd name="connsiteX85" fmla="*/ 1072009 w 3862014"/>
              <a:gd name="connsiteY85" fmla="*/ 328783 h 458442"/>
              <a:gd name="connsiteX86" fmla="*/ 1109055 w 3862014"/>
              <a:gd name="connsiteY86" fmla="*/ 305628 h 458442"/>
              <a:gd name="connsiteX87" fmla="*/ 652931 w 3862014"/>
              <a:gd name="connsiteY87" fmla="*/ 305628 h 458442"/>
              <a:gd name="connsiteX88" fmla="*/ 685346 w 3862014"/>
              <a:gd name="connsiteY88" fmla="*/ 319521 h 458442"/>
              <a:gd name="connsiteX89" fmla="*/ 685346 w 3862014"/>
              <a:gd name="connsiteY89" fmla="*/ 317205 h 458442"/>
              <a:gd name="connsiteX90" fmla="*/ 685346 w 3862014"/>
              <a:gd name="connsiteY90" fmla="*/ 307944 h 458442"/>
              <a:gd name="connsiteX91" fmla="*/ 710815 w 3862014"/>
              <a:gd name="connsiteY91" fmla="*/ 307944 h 458442"/>
              <a:gd name="connsiteX92" fmla="*/ 710815 w 3862014"/>
              <a:gd name="connsiteY92" fmla="*/ 407503 h 458442"/>
              <a:gd name="connsiteX93" fmla="*/ 655247 w 3862014"/>
              <a:gd name="connsiteY93" fmla="*/ 458442 h 458442"/>
              <a:gd name="connsiteX94" fmla="*/ 618201 w 3862014"/>
              <a:gd name="connsiteY94" fmla="*/ 449180 h 458442"/>
              <a:gd name="connsiteX95" fmla="*/ 625147 w 3862014"/>
              <a:gd name="connsiteY95" fmla="*/ 428342 h 458442"/>
              <a:gd name="connsiteX96" fmla="*/ 655247 w 3862014"/>
              <a:gd name="connsiteY96" fmla="*/ 435288 h 458442"/>
              <a:gd name="connsiteX97" fmla="*/ 685346 w 3862014"/>
              <a:gd name="connsiteY97" fmla="*/ 409819 h 458442"/>
              <a:gd name="connsiteX98" fmla="*/ 685346 w 3862014"/>
              <a:gd name="connsiteY98" fmla="*/ 402874 h 458442"/>
              <a:gd name="connsiteX99" fmla="*/ 685346 w 3862014"/>
              <a:gd name="connsiteY99" fmla="*/ 398242 h 458442"/>
              <a:gd name="connsiteX100" fmla="*/ 655247 w 3862014"/>
              <a:gd name="connsiteY100" fmla="*/ 412135 h 458442"/>
              <a:gd name="connsiteX101" fmla="*/ 606624 w 3862014"/>
              <a:gd name="connsiteY101" fmla="*/ 358881 h 458442"/>
              <a:gd name="connsiteX102" fmla="*/ 652931 w 3862014"/>
              <a:gd name="connsiteY102" fmla="*/ 305628 h 458442"/>
              <a:gd name="connsiteX103" fmla="*/ 544109 w 3862014"/>
              <a:gd name="connsiteY103" fmla="*/ 305628 h 458442"/>
              <a:gd name="connsiteX104" fmla="*/ 581154 w 3862014"/>
              <a:gd name="connsiteY104" fmla="*/ 344990 h 458442"/>
              <a:gd name="connsiteX105" fmla="*/ 581154 w 3862014"/>
              <a:gd name="connsiteY105" fmla="*/ 414449 h 458442"/>
              <a:gd name="connsiteX106" fmla="*/ 555686 w 3862014"/>
              <a:gd name="connsiteY106" fmla="*/ 414449 h 458442"/>
              <a:gd name="connsiteX107" fmla="*/ 555686 w 3862014"/>
              <a:gd name="connsiteY107" fmla="*/ 351935 h 458442"/>
              <a:gd name="connsiteX108" fmla="*/ 539479 w 3862014"/>
              <a:gd name="connsiteY108" fmla="*/ 331097 h 458442"/>
              <a:gd name="connsiteX109" fmla="*/ 511694 w 3862014"/>
              <a:gd name="connsiteY109" fmla="*/ 351935 h 458442"/>
              <a:gd name="connsiteX110" fmla="*/ 509379 w 3862014"/>
              <a:gd name="connsiteY110" fmla="*/ 365828 h 458442"/>
              <a:gd name="connsiteX111" fmla="*/ 509379 w 3862014"/>
              <a:gd name="connsiteY111" fmla="*/ 414449 h 458442"/>
              <a:gd name="connsiteX112" fmla="*/ 483910 w 3862014"/>
              <a:gd name="connsiteY112" fmla="*/ 414449 h 458442"/>
              <a:gd name="connsiteX113" fmla="*/ 483910 w 3862014"/>
              <a:gd name="connsiteY113" fmla="*/ 307944 h 458442"/>
              <a:gd name="connsiteX114" fmla="*/ 507063 w 3862014"/>
              <a:gd name="connsiteY114" fmla="*/ 307944 h 458442"/>
              <a:gd name="connsiteX115" fmla="*/ 507063 w 3862014"/>
              <a:gd name="connsiteY115" fmla="*/ 321835 h 458442"/>
              <a:gd name="connsiteX116" fmla="*/ 507063 w 3862014"/>
              <a:gd name="connsiteY116" fmla="*/ 328783 h 458442"/>
              <a:gd name="connsiteX117" fmla="*/ 544109 w 3862014"/>
              <a:gd name="connsiteY117" fmla="*/ 305628 h 458442"/>
              <a:gd name="connsiteX118" fmla="*/ 1690210 w 3862014"/>
              <a:gd name="connsiteY118" fmla="*/ 303312 h 458442"/>
              <a:gd name="connsiteX119" fmla="*/ 1734201 w 3862014"/>
              <a:gd name="connsiteY119" fmla="*/ 344989 h 458442"/>
              <a:gd name="connsiteX120" fmla="*/ 1734201 w 3862014"/>
              <a:gd name="connsiteY120" fmla="*/ 414449 h 458442"/>
              <a:gd name="connsiteX121" fmla="*/ 1708732 w 3862014"/>
              <a:gd name="connsiteY121" fmla="*/ 414449 h 458442"/>
              <a:gd name="connsiteX122" fmla="*/ 1708732 w 3862014"/>
              <a:gd name="connsiteY122" fmla="*/ 405188 h 458442"/>
              <a:gd name="connsiteX123" fmla="*/ 1708732 w 3862014"/>
              <a:gd name="connsiteY123" fmla="*/ 398242 h 458442"/>
              <a:gd name="connsiteX124" fmla="*/ 1676317 w 3862014"/>
              <a:gd name="connsiteY124" fmla="*/ 416765 h 458442"/>
              <a:gd name="connsiteX125" fmla="*/ 1639271 w 3862014"/>
              <a:gd name="connsiteY125" fmla="*/ 384349 h 458442"/>
              <a:gd name="connsiteX126" fmla="*/ 1704101 w 3862014"/>
              <a:gd name="connsiteY126" fmla="*/ 347304 h 458442"/>
              <a:gd name="connsiteX127" fmla="*/ 1708732 w 3862014"/>
              <a:gd name="connsiteY127" fmla="*/ 347304 h 458442"/>
              <a:gd name="connsiteX128" fmla="*/ 1708732 w 3862014"/>
              <a:gd name="connsiteY128" fmla="*/ 344989 h 458442"/>
              <a:gd name="connsiteX129" fmla="*/ 1687894 w 3862014"/>
              <a:gd name="connsiteY129" fmla="*/ 326465 h 458442"/>
              <a:gd name="connsiteX130" fmla="*/ 1657794 w 3862014"/>
              <a:gd name="connsiteY130" fmla="*/ 335728 h 458442"/>
              <a:gd name="connsiteX131" fmla="*/ 1648533 w 3862014"/>
              <a:gd name="connsiteY131" fmla="*/ 317205 h 458442"/>
              <a:gd name="connsiteX132" fmla="*/ 1690210 w 3862014"/>
              <a:gd name="connsiteY132" fmla="*/ 303312 h 458442"/>
              <a:gd name="connsiteX133" fmla="*/ 226907 w 3862014"/>
              <a:gd name="connsiteY133" fmla="*/ 303312 h 458442"/>
              <a:gd name="connsiteX134" fmla="*/ 270898 w 3862014"/>
              <a:gd name="connsiteY134" fmla="*/ 344989 h 458442"/>
              <a:gd name="connsiteX135" fmla="*/ 270898 w 3862014"/>
              <a:gd name="connsiteY135" fmla="*/ 414449 h 458442"/>
              <a:gd name="connsiteX136" fmla="*/ 245430 w 3862014"/>
              <a:gd name="connsiteY136" fmla="*/ 414449 h 458442"/>
              <a:gd name="connsiteX137" fmla="*/ 245430 w 3862014"/>
              <a:gd name="connsiteY137" fmla="*/ 405188 h 458442"/>
              <a:gd name="connsiteX138" fmla="*/ 245430 w 3862014"/>
              <a:gd name="connsiteY138" fmla="*/ 398242 h 458442"/>
              <a:gd name="connsiteX139" fmla="*/ 213014 w 3862014"/>
              <a:gd name="connsiteY139" fmla="*/ 416765 h 458442"/>
              <a:gd name="connsiteX140" fmla="*/ 175968 w 3862014"/>
              <a:gd name="connsiteY140" fmla="*/ 384349 h 458442"/>
              <a:gd name="connsiteX141" fmla="*/ 240798 w 3862014"/>
              <a:gd name="connsiteY141" fmla="*/ 347304 h 458442"/>
              <a:gd name="connsiteX142" fmla="*/ 245430 w 3862014"/>
              <a:gd name="connsiteY142" fmla="*/ 347304 h 458442"/>
              <a:gd name="connsiteX143" fmla="*/ 245430 w 3862014"/>
              <a:gd name="connsiteY143" fmla="*/ 344989 h 458442"/>
              <a:gd name="connsiteX144" fmla="*/ 224591 w 3862014"/>
              <a:gd name="connsiteY144" fmla="*/ 326465 h 458442"/>
              <a:gd name="connsiteX145" fmla="*/ 194491 w 3862014"/>
              <a:gd name="connsiteY145" fmla="*/ 335728 h 458442"/>
              <a:gd name="connsiteX146" fmla="*/ 185229 w 3862014"/>
              <a:gd name="connsiteY146" fmla="*/ 317205 h 458442"/>
              <a:gd name="connsiteX147" fmla="*/ 226907 w 3862014"/>
              <a:gd name="connsiteY147" fmla="*/ 303312 h 458442"/>
              <a:gd name="connsiteX148" fmla="*/ 1852285 w 3862014"/>
              <a:gd name="connsiteY148" fmla="*/ 280158 h 458442"/>
              <a:gd name="connsiteX149" fmla="*/ 1877754 w 3862014"/>
              <a:gd name="connsiteY149" fmla="*/ 280158 h 458442"/>
              <a:gd name="connsiteX150" fmla="*/ 1877754 w 3862014"/>
              <a:gd name="connsiteY150" fmla="*/ 310258 h 458442"/>
              <a:gd name="connsiteX151" fmla="*/ 1900906 w 3862014"/>
              <a:gd name="connsiteY151" fmla="*/ 310258 h 458442"/>
              <a:gd name="connsiteX152" fmla="*/ 1900906 w 3862014"/>
              <a:gd name="connsiteY152" fmla="*/ 331097 h 458442"/>
              <a:gd name="connsiteX153" fmla="*/ 1877754 w 3862014"/>
              <a:gd name="connsiteY153" fmla="*/ 331097 h 458442"/>
              <a:gd name="connsiteX154" fmla="*/ 1877754 w 3862014"/>
              <a:gd name="connsiteY154" fmla="*/ 372772 h 458442"/>
              <a:gd name="connsiteX155" fmla="*/ 1898592 w 3862014"/>
              <a:gd name="connsiteY155" fmla="*/ 393611 h 458442"/>
              <a:gd name="connsiteX156" fmla="*/ 1903222 w 3862014"/>
              <a:gd name="connsiteY156" fmla="*/ 393611 h 458442"/>
              <a:gd name="connsiteX157" fmla="*/ 1903222 w 3862014"/>
              <a:gd name="connsiteY157" fmla="*/ 416763 h 458442"/>
              <a:gd name="connsiteX158" fmla="*/ 1893961 w 3862014"/>
              <a:gd name="connsiteY158" fmla="*/ 416763 h 458442"/>
              <a:gd name="connsiteX159" fmla="*/ 1849969 w 3862014"/>
              <a:gd name="connsiteY159" fmla="*/ 377404 h 458442"/>
              <a:gd name="connsiteX160" fmla="*/ 1849969 w 3862014"/>
              <a:gd name="connsiteY160" fmla="*/ 331097 h 458442"/>
              <a:gd name="connsiteX161" fmla="*/ 1838392 w 3862014"/>
              <a:gd name="connsiteY161" fmla="*/ 331097 h 458442"/>
              <a:gd name="connsiteX162" fmla="*/ 1838392 w 3862014"/>
              <a:gd name="connsiteY162" fmla="*/ 310258 h 458442"/>
              <a:gd name="connsiteX163" fmla="*/ 1852285 w 3862014"/>
              <a:gd name="connsiteY163" fmla="*/ 310258 h 458442"/>
              <a:gd name="connsiteX164" fmla="*/ 1852285 w 3862014"/>
              <a:gd name="connsiteY164" fmla="*/ 280158 h 458442"/>
              <a:gd name="connsiteX165" fmla="*/ 1768932 w 3862014"/>
              <a:gd name="connsiteY165" fmla="*/ 280158 h 458442"/>
              <a:gd name="connsiteX166" fmla="*/ 1794401 w 3862014"/>
              <a:gd name="connsiteY166" fmla="*/ 280158 h 458442"/>
              <a:gd name="connsiteX167" fmla="*/ 1794401 w 3862014"/>
              <a:gd name="connsiteY167" fmla="*/ 310258 h 458442"/>
              <a:gd name="connsiteX168" fmla="*/ 1817553 w 3862014"/>
              <a:gd name="connsiteY168" fmla="*/ 310258 h 458442"/>
              <a:gd name="connsiteX169" fmla="*/ 1817553 w 3862014"/>
              <a:gd name="connsiteY169" fmla="*/ 331097 h 458442"/>
              <a:gd name="connsiteX170" fmla="*/ 1794401 w 3862014"/>
              <a:gd name="connsiteY170" fmla="*/ 331097 h 458442"/>
              <a:gd name="connsiteX171" fmla="*/ 1794401 w 3862014"/>
              <a:gd name="connsiteY171" fmla="*/ 372772 h 458442"/>
              <a:gd name="connsiteX172" fmla="*/ 1815239 w 3862014"/>
              <a:gd name="connsiteY172" fmla="*/ 393611 h 458442"/>
              <a:gd name="connsiteX173" fmla="*/ 1819869 w 3862014"/>
              <a:gd name="connsiteY173" fmla="*/ 393611 h 458442"/>
              <a:gd name="connsiteX174" fmla="*/ 1819869 w 3862014"/>
              <a:gd name="connsiteY174" fmla="*/ 416763 h 458442"/>
              <a:gd name="connsiteX175" fmla="*/ 1810608 w 3862014"/>
              <a:gd name="connsiteY175" fmla="*/ 416763 h 458442"/>
              <a:gd name="connsiteX176" fmla="*/ 1766616 w 3862014"/>
              <a:gd name="connsiteY176" fmla="*/ 377404 h 458442"/>
              <a:gd name="connsiteX177" fmla="*/ 1766616 w 3862014"/>
              <a:gd name="connsiteY177" fmla="*/ 331097 h 458442"/>
              <a:gd name="connsiteX178" fmla="*/ 1755039 w 3862014"/>
              <a:gd name="connsiteY178" fmla="*/ 331097 h 458442"/>
              <a:gd name="connsiteX179" fmla="*/ 1755039 w 3862014"/>
              <a:gd name="connsiteY179" fmla="*/ 310258 h 458442"/>
              <a:gd name="connsiteX180" fmla="*/ 1768932 w 3862014"/>
              <a:gd name="connsiteY180" fmla="*/ 310258 h 458442"/>
              <a:gd name="connsiteX181" fmla="*/ 1768932 w 3862014"/>
              <a:gd name="connsiteY181" fmla="*/ 280158 h 458442"/>
              <a:gd name="connsiteX182" fmla="*/ 1474881 w 3862014"/>
              <a:gd name="connsiteY182" fmla="*/ 266266 h 458442"/>
              <a:gd name="connsiteX183" fmla="*/ 1502666 w 3862014"/>
              <a:gd name="connsiteY183" fmla="*/ 266266 h 458442"/>
              <a:gd name="connsiteX184" fmla="*/ 1532764 w 3862014"/>
              <a:gd name="connsiteY184" fmla="*/ 340357 h 458442"/>
              <a:gd name="connsiteX185" fmla="*/ 1539711 w 3862014"/>
              <a:gd name="connsiteY185" fmla="*/ 361196 h 458442"/>
              <a:gd name="connsiteX186" fmla="*/ 1546657 w 3862014"/>
              <a:gd name="connsiteY186" fmla="*/ 340357 h 458442"/>
              <a:gd name="connsiteX187" fmla="*/ 1576756 w 3862014"/>
              <a:gd name="connsiteY187" fmla="*/ 266266 h 458442"/>
              <a:gd name="connsiteX188" fmla="*/ 1604541 w 3862014"/>
              <a:gd name="connsiteY188" fmla="*/ 266266 h 458442"/>
              <a:gd name="connsiteX189" fmla="*/ 1616116 w 3862014"/>
              <a:gd name="connsiteY189" fmla="*/ 414448 h 458442"/>
              <a:gd name="connsiteX190" fmla="*/ 1588332 w 3862014"/>
              <a:gd name="connsiteY190" fmla="*/ 414448 h 458442"/>
              <a:gd name="connsiteX191" fmla="*/ 1581386 w 3862014"/>
              <a:gd name="connsiteY191" fmla="*/ 331096 h 458442"/>
              <a:gd name="connsiteX192" fmla="*/ 1581386 w 3862014"/>
              <a:gd name="connsiteY192" fmla="*/ 307943 h 458442"/>
              <a:gd name="connsiteX193" fmla="*/ 1574441 w 3862014"/>
              <a:gd name="connsiteY193" fmla="*/ 331096 h 458442"/>
              <a:gd name="connsiteX194" fmla="*/ 1551287 w 3862014"/>
              <a:gd name="connsiteY194" fmla="*/ 388980 h 458442"/>
              <a:gd name="connsiteX195" fmla="*/ 1528134 w 3862014"/>
              <a:gd name="connsiteY195" fmla="*/ 388980 h 458442"/>
              <a:gd name="connsiteX196" fmla="*/ 1504980 w 3862014"/>
              <a:gd name="connsiteY196" fmla="*/ 331096 h 458442"/>
              <a:gd name="connsiteX197" fmla="*/ 1495718 w 3862014"/>
              <a:gd name="connsiteY197" fmla="*/ 307943 h 458442"/>
              <a:gd name="connsiteX198" fmla="*/ 1495718 w 3862014"/>
              <a:gd name="connsiteY198" fmla="*/ 331096 h 458442"/>
              <a:gd name="connsiteX199" fmla="*/ 1488773 w 3862014"/>
              <a:gd name="connsiteY199" fmla="*/ 414448 h 458442"/>
              <a:gd name="connsiteX200" fmla="*/ 1460989 w 3862014"/>
              <a:gd name="connsiteY200" fmla="*/ 414448 h 458442"/>
              <a:gd name="connsiteX201" fmla="*/ 1474881 w 3862014"/>
              <a:gd name="connsiteY201" fmla="*/ 266266 h 458442"/>
              <a:gd name="connsiteX202" fmla="*/ 1247977 w 3862014"/>
              <a:gd name="connsiteY202" fmla="*/ 266266 h 458442"/>
              <a:gd name="connsiteX203" fmla="*/ 1273446 w 3862014"/>
              <a:gd name="connsiteY203" fmla="*/ 266266 h 458442"/>
              <a:gd name="connsiteX204" fmla="*/ 1273446 w 3862014"/>
              <a:gd name="connsiteY204" fmla="*/ 414448 h 458442"/>
              <a:gd name="connsiteX205" fmla="*/ 1247977 w 3862014"/>
              <a:gd name="connsiteY205" fmla="*/ 414448 h 458442"/>
              <a:gd name="connsiteX206" fmla="*/ 1247977 w 3862014"/>
              <a:gd name="connsiteY206" fmla="*/ 405187 h 458442"/>
              <a:gd name="connsiteX207" fmla="*/ 1247977 w 3862014"/>
              <a:gd name="connsiteY207" fmla="*/ 398241 h 458442"/>
              <a:gd name="connsiteX208" fmla="*/ 1215561 w 3862014"/>
              <a:gd name="connsiteY208" fmla="*/ 416764 h 458442"/>
              <a:gd name="connsiteX209" fmla="*/ 1169255 w 3862014"/>
              <a:gd name="connsiteY209" fmla="*/ 361196 h 458442"/>
              <a:gd name="connsiteX210" fmla="*/ 1217877 w 3862014"/>
              <a:gd name="connsiteY210" fmla="*/ 305628 h 458442"/>
              <a:gd name="connsiteX211" fmla="*/ 1247977 w 3862014"/>
              <a:gd name="connsiteY211" fmla="*/ 319519 h 458442"/>
              <a:gd name="connsiteX212" fmla="*/ 1247977 w 3862014"/>
              <a:gd name="connsiteY212" fmla="*/ 312573 h 458442"/>
              <a:gd name="connsiteX213" fmla="*/ 1247977 w 3862014"/>
              <a:gd name="connsiteY213" fmla="*/ 266266 h 458442"/>
              <a:gd name="connsiteX214" fmla="*/ 986343 w 3862014"/>
              <a:gd name="connsiteY214" fmla="*/ 266266 h 458442"/>
              <a:gd name="connsiteX215" fmla="*/ 1011811 w 3862014"/>
              <a:gd name="connsiteY215" fmla="*/ 266266 h 458442"/>
              <a:gd name="connsiteX216" fmla="*/ 1011811 w 3862014"/>
              <a:gd name="connsiteY216" fmla="*/ 289420 h 458442"/>
              <a:gd name="connsiteX217" fmla="*/ 986343 w 3862014"/>
              <a:gd name="connsiteY217" fmla="*/ 289420 h 458442"/>
              <a:gd name="connsiteX218" fmla="*/ 986343 w 3862014"/>
              <a:gd name="connsiteY218" fmla="*/ 266266 h 458442"/>
              <a:gd name="connsiteX219" fmla="*/ 810376 w 3862014"/>
              <a:gd name="connsiteY219" fmla="*/ 266266 h 458442"/>
              <a:gd name="connsiteX220" fmla="*/ 838160 w 3862014"/>
              <a:gd name="connsiteY220" fmla="*/ 266266 h 458442"/>
              <a:gd name="connsiteX221" fmla="*/ 868260 w 3862014"/>
              <a:gd name="connsiteY221" fmla="*/ 340357 h 458442"/>
              <a:gd name="connsiteX222" fmla="*/ 875206 w 3862014"/>
              <a:gd name="connsiteY222" fmla="*/ 361196 h 458442"/>
              <a:gd name="connsiteX223" fmla="*/ 882152 w 3862014"/>
              <a:gd name="connsiteY223" fmla="*/ 340357 h 458442"/>
              <a:gd name="connsiteX224" fmla="*/ 912252 w 3862014"/>
              <a:gd name="connsiteY224" fmla="*/ 266266 h 458442"/>
              <a:gd name="connsiteX225" fmla="*/ 940036 w 3862014"/>
              <a:gd name="connsiteY225" fmla="*/ 266266 h 458442"/>
              <a:gd name="connsiteX226" fmla="*/ 953927 w 3862014"/>
              <a:gd name="connsiteY226" fmla="*/ 414448 h 458442"/>
              <a:gd name="connsiteX227" fmla="*/ 926143 w 3862014"/>
              <a:gd name="connsiteY227" fmla="*/ 414448 h 458442"/>
              <a:gd name="connsiteX228" fmla="*/ 919197 w 3862014"/>
              <a:gd name="connsiteY228" fmla="*/ 331096 h 458442"/>
              <a:gd name="connsiteX229" fmla="*/ 919197 w 3862014"/>
              <a:gd name="connsiteY229" fmla="*/ 307943 h 458442"/>
              <a:gd name="connsiteX230" fmla="*/ 912252 w 3862014"/>
              <a:gd name="connsiteY230" fmla="*/ 331096 h 458442"/>
              <a:gd name="connsiteX231" fmla="*/ 889097 w 3862014"/>
              <a:gd name="connsiteY231" fmla="*/ 388980 h 458442"/>
              <a:gd name="connsiteX232" fmla="*/ 865945 w 3862014"/>
              <a:gd name="connsiteY232" fmla="*/ 388980 h 458442"/>
              <a:gd name="connsiteX233" fmla="*/ 842790 w 3862014"/>
              <a:gd name="connsiteY233" fmla="*/ 331096 h 458442"/>
              <a:gd name="connsiteX234" fmla="*/ 833529 w 3862014"/>
              <a:gd name="connsiteY234" fmla="*/ 307943 h 458442"/>
              <a:gd name="connsiteX235" fmla="*/ 833529 w 3862014"/>
              <a:gd name="connsiteY235" fmla="*/ 331096 h 458442"/>
              <a:gd name="connsiteX236" fmla="*/ 826583 w 3862014"/>
              <a:gd name="connsiteY236" fmla="*/ 414448 h 458442"/>
              <a:gd name="connsiteX237" fmla="*/ 798799 w 3862014"/>
              <a:gd name="connsiteY237" fmla="*/ 414448 h 458442"/>
              <a:gd name="connsiteX238" fmla="*/ 810376 w 3862014"/>
              <a:gd name="connsiteY238" fmla="*/ 266266 h 458442"/>
              <a:gd name="connsiteX239" fmla="*/ 421396 w 3862014"/>
              <a:gd name="connsiteY239" fmla="*/ 266266 h 458442"/>
              <a:gd name="connsiteX240" fmla="*/ 446864 w 3862014"/>
              <a:gd name="connsiteY240" fmla="*/ 266266 h 458442"/>
              <a:gd name="connsiteX241" fmla="*/ 446864 w 3862014"/>
              <a:gd name="connsiteY241" fmla="*/ 289420 h 458442"/>
              <a:gd name="connsiteX242" fmla="*/ 421396 w 3862014"/>
              <a:gd name="connsiteY242" fmla="*/ 289420 h 458442"/>
              <a:gd name="connsiteX243" fmla="*/ 421396 w 3862014"/>
              <a:gd name="connsiteY243" fmla="*/ 266266 h 458442"/>
              <a:gd name="connsiteX244" fmla="*/ 303313 w 3862014"/>
              <a:gd name="connsiteY244" fmla="*/ 266266 h 458442"/>
              <a:gd name="connsiteX245" fmla="*/ 328781 w 3862014"/>
              <a:gd name="connsiteY245" fmla="*/ 266266 h 458442"/>
              <a:gd name="connsiteX246" fmla="*/ 328781 w 3862014"/>
              <a:gd name="connsiteY246" fmla="*/ 344989 h 458442"/>
              <a:gd name="connsiteX247" fmla="*/ 342674 w 3862014"/>
              <a:gd name="connsiteY247" fmla="*/ 344989 h 458442"/>
              <a:gd name="connsiteX248" fmla="*/ 368142 w 3862014"/>
              <a:gd name="connsiteY248" fmla="*/ 307943 h 458442"/>
              <a:gd name="connsiteX249" fmla="*/ 398243 w 3862014"/>
              <a:gd name="connsiteY249" fmla="*/ 307943 h 458442"/>
              <a:gd name="connsiteX250" fmla="*/ 365826 w 3862014"/>
              <a:gd name="connsiteY250" fmla="*/ 356564 h 458442"/>
              <a:gd name="connsiteX251" fmla="*/ 402872 w 3862014"/>
              <a:gd name="connsiteY251" fmla="*/ 414448 h 458442"/>
              <a:gd name="connsiteX252" fmla="*/ 372774 w 3862014"/>
              <a:gd name="connsiteY252" fmla="*/ 414448 h 458442"/>
              <a:gd name="connsiteX253" fmla="*/ 344990 w 3862014"/>
              <a:gd name="connsiteY253" fmla="*/ 368141 h 458442"/>
              <a:gd name="connsiteX254" fmla="*/ 328781 w 3862014"/>
              <a:gd name="connsiteY254" fmla="*/ 368141 h 458442"/>
              <a:gd name="connsiteX255" fmla="*/ 328781 w 3862014"/>
              <a:gd name="connsiteY255" fmla="*/ 414448 h 458442"/>
              <a:gd name="connsiteX256" fmla="*/ 303313 w 3862014"/>
              <a:gd name="connsiteY256" fmla="*/ 414448 h 458442"/>
              <a:gd name="connsiteX257" fmla="*/ 303313 w 3862014"/>
              <a:gd name="connsiteY257" fmla="*/ 266266 h 458442"/>
              <a:gd name="connsiteX258" fmla="*/ 11577 w 3862014"/>
              <a:gd name="connsiteY258" fmla="*/ 266266 h 458442"/>
              <a:gd name="connsiteX259" fmla="*/ 39361 w 3862014"/>
              <a:gd name="connsiteY259" fmla="*/ 266266 h 458442"/>
              <a:gd name="connsiteX260" fmla="*/ 69461 w 3862014"/>
              <a:gd name="connsiteY260" fmla="*/ 340357 h 458442"/>
              <a:gd name="connsiteX261" fmla="*/ 76407 w 3862014"/>
              <a:gd name="connsiteY261" fmla="*/ 361196 h 458442"/>
              <a:gd name="connsiteX262" fmla="*/ 83353 w 3862014"/>
              <a:gd name="connsiteY262" fmla="*/ 340357 h 458442"/>
              <a:gd name="connsiteX263" fmla="*/ 113453 w 3862014"/>
              <a:gd name="connsiteY263" fmla="*/ 266266 h 458442"/>
              <a:gd name="connsiteX264" fmla="*/ 143553 w 3862014"/>
              <a:gd name="connsiteY264" fmla="*/ 266266 h 458442"/>
              <a:gd name="connsiteX265" fmla="*/ 155130 w 3862014"/>
              <a:gd name="connsiteY265" fmla="*/ 414448 h 458442"/>
              <a:gd name="connsiteX266" fmla="*/ 127344 w 3862014"/>
              <a:gd name="connsiteY266" fmla="*/ 414448 h 458442"/>
              <a:gd name="connsiteX267" fmla="*/ 120398 w 3862014"/>
              <a:gd name="connsiteY267" fmla="*/ 331096 h 458442"/>
              <a:gd name="connsiteX268" fmla="*/ 120398 w 3862014"/>
              <a:gd name="connsiteY268" fmla="*/ 307943 h 458442"/>
              <a:gd name="connsiteX269" fmla="*/ 113453 w 3862014"/>
              <a:gd name="connsiteY269" fmla="*/ 331096 h 458442"/>
              <a:gd name="connsiteX270" fmla="*/ 90298 w 3862014"/>
              <a:gd name="connsiteY270" fmla="*/ 388980 h 458442"/>
              <a:gd name="connsiteX271" fmla="*/ 67146 w 3862014"/>
              <a:gd name="connsiteY271" fmla="*/ 388980 h 458442"/>
              <a:gd name="connsiteX272" fmla="*/ 43991 w 3862014"/>
              <a:gd name="connsiteY272" fmla="*/ 331096 h 458442"/>
              <a:gd name="connsiteX273" fmla="*/ 34730 w 3862014"/>
              <a:gd name="connsiteY273" fmla="*/ 307943 h 458442"/>
              <a:gd name="connsiteX274" fmla="*/ 34730 w 3862014"/>
              <a:gd name="connsiteY274" fmla="*/ 331096 h 458442"/>
              <a:gd name="connsiteX275" fmla="*/ 27785 w 3862014"/>
              <a:gd name="connsiteY275" fmla="*/ 414448 h 458442"/>
              <a:gd name="connsiteX276" fmla="*/ 0 w 3862014"/>
              <a:gd name="connsiteY276" fmla="*/ 414448 h 458442"/>
              <a:gd name="connsiteX277" fmla="*/ 11577 w 3862014"/>
              <a:gd name="connsiteY277" fmla="*/ 266266 h 458442"/>
              <a:gd name="connsiteX278" fmla="*/ 3574908 w 3862014"/>
              <a:gd name="connsiteY278" fmla="*/ 127345 h 458442"/>
              <a:gd name="connsiteX279" fmla="*/ 3544809 w 3862014"/>
              <a:gd name="connsiteY279" fmla="*/ 141236 h 458442"/>
              <a:gd name="connsiteX280" fmla="*/ 3558701 w 3862014"/>
              <a:gd name="connsiteY280" fmla="*/ 152813 h 458442"/>
              <a:gd name="connsiteX281" fmla="*/ 3579540 w 3862014"/>
              <a:gd name="connsiteY281" fmla="*/ 129661 h 458442"/>
              <a:gd name="connsiteX282" fmla="*/ 3579540 w 3862014"/>
              <a:gd name="connsiteY282" fmla="*/ 127345 h 458442"/>
              <a:gd name="connsiteX283" fmla="*/ 3574908 w 3862014"/>
              <a:gd name="connsiteY283" fmla="*/ 127345 h 458442"/>
              <a:gd name="connsiteX284" fmla="*/ 333415 w 3862014"/>
              <a:gd name="connsiteY284" fmla="*/ 127345 h 458442"/>
              <a:gd name="connsiteX285" fmla="*/ 303315 w 3862014"/>
              <a:gd name="connsiteY285" fmla="*/ 141236 h 458442"/>
              <a:gd name="connsiteX286" fmla="*/ 317208 w 3862014"/>
              <a:gd name="connsiteY286" fmla="*/ 152813 h 458442"/>
              <a:gd name="connsiteX287" fmla="*/ 338047 w 3862014"/>
              <a:gd name="connsiteY287" fmla="*/ 129661 h 458442"/>
              <a:gd name="connsiteX288" fmla="*/ 338047 w 3862014"/>
              <a:gd name="connsiteY288" fmla="*/ 127345 h 458442"/>
              <a:gd name="connsiteX289" fmla="*/ 333415 w 3862014"/>
              <a:gd name="connsiteY289" fmla="*/ 127345 h 458442"/>
              <a:gd name="connsiteX290" fmla="*/ 3405888 w 3862014"/>
              <a:gd name="connsiteY290" fmla="*/ 85669 h 458442"/>
              <a:gd name="connsiteX291" fmla="*/ 3380418 w 3862014"/>
              <a:gd name="connsiteY291" fmla="*/ 118083 h 458442"/>
              <a:gd name="connsiteX292" fmla="*/ 3405888 w 3862014"/>
              <a:gd name="connsiteY292" fmla="*/ 150498 h 458442"/>
              <a:gd name="connsiteX293" fmla="*/ 3431357 w 3862014"/>
              <a:gd name="connsiteY293" fmla="*/ 118083 h 458442"/>
              <a:gd name="connsiteX294" fmla="*/ 3405888 w 3862014"/>
              <a:gd name="connsiteY294" fmla="*/ 85669 h 458442"/>
              <a:gd name="connsiteX295" fmla="*/ 2757587 w 3862014"/>
              <a:gd name="connsiteY295" fmla="*/ 85669 h 458442"/>
              <a:gd name="connsiteX296" fmla="*/ 2727487 w 3862014"/>
              <a:gd name="connsiteY296" fmla="*/ 118084 h 458442"/>
              <a:gd name="connsiteX297" fmla="*/ 2757587 w 3862014"/>
              <a:gd name="connsiteY297" fmla="*/ 150498 h 458442"/>
              <a:gd name="connsiteX298" fmla="*/ 2787687 w 3862014"/>
              <a:gd name="connsiteY298" fmla="*/ 118084 h 458442"/>
              <a:gd name="connsiteX299" fmla="*/ 2757587 w 3862014"/>
              <a:gd name="connsiteY299" fmla="*/ 85669 h 458442"/>
              <a:gd name="connsiteX300" fmla="*/ 3141938 w 3862014"/>
              <a:gd name="connsiteY300" fmla="*/ 83353 h 458442"/>
              <a:gd name="connsiteX301" fmla="*/ 3121099 w 3862014"/>
              <a:gd name="connsiteY301" fmla="*/ 101876 h 458442"/>
              <a:gd name="connsiteX302" fmla="*/ 3158145 w 3862014"/>
              <a:gd name="connsiteY302" fmla="*/ 101876 h 458442"/>
              <a:gd name="connsiteX303" fmla="*/ 3141938 w 3862014"/>
              <a:gd name="connsiteY303" fmla="*/ 83353 h 458442"/>
              <a:gd name="connsiteX304" fmla="*/ 1785139 w 3862014"/>
              <a:gd name="connsiteY304" fmla="*/ 83353 h 458442"/>
              <a:gd name="connsiteX305" fmla="*/ 1764300 w 3862014"/>
              <a:gd name="connsiteY305" fmla="*/ 101876 h 458442"/>
              <a:gd name="connsiteX306" fmla="*/ 1801346 w 3862014"/>
              <a:gd name="connsiteY306" fmla="*/ 101876 h 458442"/>
              <a:gd name="connsiteX307" fmla="*/ 1785139 w 3862014"/>
              <a:gd name="connsiteY307" fmla="*/ 83353 h 458442"/>
              <a:gd name="connsiteX308" fmla="*/ 2113919 w 3862014"/>
              <a:gd name="connsiteY308" fmla="*/ 53255 h 458442"/>
              <a:gd name="connsiteX309" fmla="*/ 2157910 w 3862014"/>
              <a:gd name="connsiteY309" fmla="*/ 53255 h 458442"/>
              <a:gd name="connsiteX310" fmla="*/ 2157910 w 3862014"/>
              <a:gd name="connsiteY310" fmla="*/ 182914 h 458442"/>
              <a:gd name="connsiteX311" fmla="*/ 2113919 w 3862014"/>
              <a:gd name="connsiteY311" fmla="*/ 182914 h 458442"/>
              <a:gd name="connsiteX312" fmla="*/ 2113919 w 3862014"/>
              <a:gd name="connsiteY312" fmla="*/ 53255 h 458442"/>
              <a:gd name="connsiteX313" fmla="*/ 1495723 w 3862014"/>
              <a:gd name="connsiteY313" fmla="*/ 53255 h 458442"/>
              <a:gd name="connsiteX314" fmla="*/ 1539714 w 3862014"/>
              <a:gd name="connsiteY314" fmla="*/ 53255 h 458442"/>
              <a:gd name="connsiteX315" fmla="*/ 1539714 w 3862014"/>
              <a:gd name="connsiteY315" fmla="*/ 182914 h 458442"/>
              <a:gd name="connsiteX316" fmla="*/ 1495723 w 3862014"/>
              <a:gd name="connsiteY316" fmla="*/ 182914 h 458442"/>
              <a:gd name="connsiteX317" fmla="*/ 1495723 w 3862014"/>
              <a:gd name="connsiteY317" fmla="*/ 53255 h 458442"/>
              <a:gd name="connsiteX318" fmla="*/ 3227606 w 3862014"/>
              <a:gd name="connsiteY318" fmla="*/ 53254 h 458442"/>
              <a:gd name="connsiteX319" fmla="*/ 3229922 w 3862014"/>
              <a:gd name="connsiteY319" fmla="*/ 53254 h 458442"/>
              <a:gd name="connsiteX320" fmla="*/ 3271597 w 3862014"/>
              <a:gd name="connsiteY320" fmla="*/ 53254 h 458442"/>
              <a:gd name="connsiteX321" fmla="*/ 3271597 w 3862014"/>
              <a:gd name="connsiteY321" fmla="*/ 76409 h 458442"/>
              <a:gd name="connsiteX322" fmla="*/ 3271597 w 3862014"/>
              <a:gd name="connsiteY322" fmla="*/ 85670 h 458442"/>
              <a:gd name="connsiteX323" fmla="*/ 3313274 w 3862014"/>
              <a:gd name="connsiteY323" fmla="*/ 53254 h 458442"/>
              <a:gd name="connsiteX324" fmla="*/ 3317906 w 3862014"/>
              <a:gd name="connsiteY324" fmla="*/ 53254 h 458442"/>
              <a:gd name="connsiteX325" fmla="*/ 3317906 w 3862014"/>
              <a:gd name="connsiteY325" fmla="*/ 97246 h 458442"/>
              <a:gd name="connsiteX326" fmla="*/ 3308643 w 3862014"/>
              <a:gd name="connsiteY326" fmla="*/ 97246 h 458442"/>
              <a:gd name="connsiteX327" fmla="*/ 3273913 w 3862014"/>
              <a:gd name="connsiteY327" fmla="*/ 120400 h 458442"/>
              <a:gd name="connsiteX328" fmla="*/ 3271597 w 3862014"/>
              <a:gd name="connsiteY328" fmla="*/ 138923 h 458442"/>
              <a:gd name="connsiteX329" fmla="*/ 3271597 w 3862014"/>
              <a:gd name="connsiteY329" fmla="*/ 182914 h 458442"/>
              <a:gd name="connsiteX330" fmla="*/ 3227606 w 3862014"/>
              <a:gd name="connsiteY330" fmla="*/ 182914 h 458442"/>
              <a:gd name="connsiteX331" fmla="*/ 3227606 w 3862014"/>
              <a:gd name="connsiteY331" fmla="*/ 53254 h 458442"/>
              <a:gd name="connsiteX332" fmla="*/ 1873123 w 3862014"/>
              <a:gd name="connsiteY332" fmla="*/ 53254 h 458442"/>
              <a:gd name="connsiteX333" fmla="*/ 1875439 w 3862014"/>
              <a:gd name="connsiteY333" fmla="*/ 53254 h 458442"/>
              <a:gd name="connsiteX334" fmla="*/ 1917114 w 3862014"/>
              <a:gd name="connsiteY334" fmla="*/ 53254 h 458442"/>
              <a:gd name="connsiteX335" fmla="*/ 1917114 w 3862014"/>
              <a:gd name="connsiteY335" fmla="*/ 76409 h 458442"/>
              <a:gd name="connsiteX336" fmla="*/ 1917114 w 3862014"/>
              <a:gd name="connsiteY336" fmla="*/ 85670 h 458442"/>
              <a:gd name="connsiteX337" fmla="*/ 1958791 w 3862014"/>
              <a:gd name="connsiteY337" fmla="*/ 53254 h 458442"/>
              <a:gd name="connsiteX338" fmla="*/ 1963421 w 3862014"/>
              <a:gd name="connsiteY338" fmla="*/ 53254 h 458442"/>
              <a:gd name="connsiteX339" fmla="*/ 1963421 w 3862014"/>
              <a:gd name="connsiteY339" fmla="*/ 97246 h 458442"/>
              <a:gd name="connsiteX340" fmla="*/ 1954160 w 3862014"/>
              <a:gd name="connsiteY340" fmla="*/ 97246 h 458442"/>
              <a:gd name="connsiteX341" fmla="*/ 1919430 w 3862014"/>
              <a:gd name="connsiteY341" fmla="*/ 120400 h 458442"/>
              <a:gd name="connsiteX342" fmla="*/ 1917114 w 3862014"/>
              <a:gd name="connsiteY342" fmla="*/ 138923 h 458442"/>
              <a:gd name="connsiteX343" fmla="*/ 1917114 w 3862014"/>
              <a:gd name="connsiteY343" fmla="*/ 182914 h 458442"/>
              <a:gd name="connsiteX344" fmla="*/ 1873123 w 3862014"/>
              <a:gd name="connsiteY344" fmla="*/ 182914 h 458442"/>
              <a:gd name="connsiteX345" fmla="*/ 1873123 w 3862014"/>
              <a:gd name="connsiteY345" fmla="*/ 53254 h 458442"/>
              <a:gd name="connsiteX346" fmla="*/ 1560550 w 3862014"/>
              <a:gd name="connsiteY346" fmla="*/ 53254 h 458442"/>
              <a:gd name="connsiteX347" fmla="*/ 1606857 w 3862014"/>
              <a:gd name="connsiteY347" fmla="*/ 53254 h 458442"/>
              <a:gd name="connsiteX348" fmla="*/ 1627696 w 3862014"/>
              <a:gd name="connsiteY348" fmla="*/ 122716 h 458442"/>
              <a:gd name="connsiteX349" fmla="*/ 1632326 w 3862014"/>
              <a:gd name="connsiteY349" fmla="*/ 145868 h 458442"/>
              <a:gd name="connsiteX350" fmla="*/ 1636957 w 3862014"/>
              <a:gd name="connsiteY350" fmla="*/ 122716 h 458442"/>
              <a:gd name="connsiteX351" fmla="*/ 1657796 w 3862014"/>
              <a:gd name="connsiteY351" fmla="*/ 53254 h 458442"/>
              <a:gd name="connsiteX352" fmla="*/ 1704103 w 3862014"/>
              <a:gd name="connsiteY352" fmla="*/ 53254 h 458442"/>
              <a:gd name="connsiteX353" fmla="*/ 1660110 w 3862014"/>
              <a:gd name="connsiteY353" fmla="*/ 185230 h 458442"/>
              <a:gd name="connsiteX354" fmla="*/ 1606857 w 3862014"/>
              <a:gd name="connsiteY354" fmla="*/ 185230 h 458442"/>
              <a:gd name="connsiteX355" fmla="*/ 1560550 w 3862014"/>
              <a:gd name="connsiteY355" fmla="*/ 53254 h 458442"/>
              <a:gd name="connsiteX356" fmla="*/ 152817 w 3862014"/>
              <a:gd name="connsiteY356" fmla="*/ 53254 h 458442"/>
              <a:gd name="connsiteX357" fmla="*/ 155133 w 3862014"/>
              <a:gd name="connsiteY357" fmla="*/ 53254 h 458442"/>
              <a:gd name="connsiteX358" fmla="*/ 196808 w 3862014"/>
              <a:gd name="connsiteY358" fmla="*/ 53254 h 458442"/>
              <a:gd name="connsiteX359" fmla="*/ 196808 w 3862014"/>
              <a:gd name="connsiteY359" fmla="*/ 76409 h 458442"/>
              <a:gd name="connsiteX360" fmla="*/ 196808 w 3862014"/>
              <a:gd name="connsiteY360" fmla="*/ 85670 h 458442"/>
              <a:gd name="connsiteX361" fmla="*/ 238485 w 3862014"/>
              <a:gd name="connsiteY361" fmla="*/ 53254 h 458442"/>
              <a:gd name="connsiteX362" fmla="*/ 243115 w 3862014"/>
              <a:gd name="connsiteY362" fmla="*/ 53254 h 458442"/>
              <a:gd name="connsiteX363" fmla="*/ 243115 w 3862014"/>
              <a:gd name="connsiteY363" fmla="*/ 97246 h 458442"/>
              <a:gd name="connsiteX364" fmla="*/ 233853 w 3862014"/>
              <a:gd name="connsiteY364" fmla="*/ 97246 h 458442"/>
              <a:gd name="connsiteX365" fmla="*/ 199124 w 3862014"/>
              <a:gd name="connsiteY365" fmla="*/ 120400 h 458442"/>
              <a:gd name="connsiteX366" fmla="*/ 196808 w 3862014"/>
              <a:gd name="connsiteY366" fmla="*/ 138923 h 458442"/>
              <a:gd name="connsiteX367" fmla="*/ 196808 w 3862014"/>
              <a:gd name="connsiteY367" fmla="*/ 182914 h 458442"/>
              <a:gd name="connsiteX368" fmla="*/ 152817 w 3862014"/>
              <a:gd name="connsiteY368" fmla="*/ 182914 h 458442"/>
              <a:gd name="connsiteX369" fmla="*/ 152817 w 3862014"/>
              <a:gd name="connsiteY369" fmla="*/ 53254 h 458442"/>
              <a:gd name="connsiteX370" fmla="*/ 3741614 w 3862014"/>
              <a:gd name="connsiteY370" fmla="*/ 50938 h 458442"/>
              <a:gd name="connsiteX371" fmla="*/ 3778661 w 3862014"/>
              <a:gd name="connsiteY371" fmla="*/ 74093 h 458442"/>
              <a:gd name="connsiteX372" fmla="*/ 3820337 w 3862014"/>
              <a:gd name="connsiteY372" fmla="*/ 50938 h 458442"/>
              <a:gd name="connsiteX373" fmla="*/ 3862014 w 3862014"/>
              <a:gd name="connsiteY373" fmla="*/ 99561 h 458442"/>
              <a:gd name="connsiteX374" fmla="*/ 3862014 w 3862014"/>
              <a:gd name="connsiteY374" fmla="*/ 182914 h 458442"/>
              <a:gd name="connsiteX375" fmla="*/ 3818021 w 3862014"/>
              <a:gd name="connsiteY375" fmla="*/ 182914 h 458442"/>
              <a:gd name="connsiteX376" fmla="*/ 3818021 w 3862014"/>
              <a:gd name="connsiteY376" fmla="*/ 104191 h 458442"/>
              <a:gd name="connsiteX377" fmla="*/ 3808760 w 3862014"/>
              <a:gd name="connsiteY377" fmla="*/ 87984 h 458442"/>
              <a:gd name="connsiteX378" fmla="*/ 3785607 w 3862014"/>
              <a:gd name="connsiteY378" fmla="*/ 113452 h 458442"/>
              <a:gd name="connsiteX379" fmla="*/ 3785607 w 3862014"/>
              <a:gd name="connsiteY379" fmla="*/ 129661 h 458442"/>
              <a:gd name="connsiteX380" fmla="*/ 3785607 w 3862014"/>
              <a:gd name="connsiteY380" fmla="*/ 182914 h 458442"/>
              <a:gd name="connsiteX381" fmla="*/ 3741614 w 3862014"/>
              <a:gd name="connsiteY381" fmla="*/ 182914 h 458442"/>
              <a:gd name="connsiteX382" fmla="*/ 3741614 w 3862014"/>
              <a:gd name="connsiteY382" fmla="*/ 104191 h 458442"/>
              <a:gd name="connsiteX383" fmla="*/ 3732353 w 3862014"/>
              <a:gd name="connsiteY383" fmla="*/ 87984 h 458442"/>
              <a:gd name="connsiteX384" fmla="*/ 3709200 w 3862014"/>
              <a:gd name="connsiteY384" fmla="*/ 111138 h 458442"/>
              <a:gd name="connsiteX385" fmla="*/ 3706884 w 3862014"/>
              <a:gd name="connsiteY385" fmla="*/ 127345 h 458442"/>
              <a:gd name="connsiteX386" fmla="*/ 3706884 w 3862014"/>
              <a:gd name="connsiteY386" fmla="*/ 182914 h 458442"/>
              <a:gd name="connsiteX387" fmla="*/ 3662893 w 3862014"/>
              <a:gd name="connsiteY387" fmla="*/ 182914 h 458442"/>
              <a:gd name="connsiteX388" fmla="*/ 3662893 w 3862014"/>
              <a:gd name="connsiteY388" fmla="*/ 53254 h 458442"/>
              <a:gd name="connsiteX389" fmla="*/ 3702254 w 3862014"/>
              <a:gd name="connsiteY389" fmla="*/ 53254 h 458442"/>
              <a:gd name="connsiteX390" fmla="*/ 3702254 w 3862014"/>
              <a:gd name="connsiteY390" fmla="*/ 64831 h 458442"/>
              <a:gd name="connsiteX391" fmla="*/ 3702254 w 3862014"/>
              <a:gd name="connsiteY391" fmla="*/ 74093 h 458442"/>
              <a:gd name="connsiteX392" fmla="*/ 3741614 w 3862014"/>
              <a:gd name="connsiteY392" fmla="*/ 50938 h 458442"/>
              <a:gd name="connsiteX393" fmla="*/ 3565647 w 3862014"/>
              <a:gd name="connsiteY393" fmla="*/ 50938 h 458442"/>
              <a:gd name="connsiteX394" fmla="*/ 3625847 w 3862014"/>
              <a:gd name="connsiteY394" fmla="*/ 104191 h 458442"/>
              <a:gd name="connsiteX395" fmla="*/ 3625847 w 3862014"/>
              <a:gd name="connsiteY395" fmla="*/ 182913 h 458442"/>
              <a:gd name="connsiteX396" fmla="*/ 3586486 w 3862014"/>
              <a:gd name="connsiteY396" fmla="*/ 182913 h 458442"/>
              <a:gd name="connsiteX397" fmla="*/ 3586486 w 3862014"/>
              <a:gd name="connsiteY397" fmla="*/ 175967 h 458442"/>
              <a:gd name="connsiteX398" fmla="*/ 3586486 w 3862014"/>
              <a:gd name="connsiteY398" fmla="*/ 166706 h 458442"/>
              <a:gd name="connsiteX399" fmla="*/ 3549440 w 3862014"/>
              <a:gd name="connsiteY399" fmla="*/ 185229 h 458442"/>
              <a:gd name="connsiteX400" fmla="*/ 3505449 w 3862014"/>
              <a:gd name="connsiteY400" fmla="*/ 143552 h 458442"/>
              <a:gd name="connsiteX401" fmla="*/ 3579540 w 3862014"/>
              <a:gd name="connsiteY401" fmla="*/ 101877 h 458442"/>
              <a:gd name="connsiteX402" fmla="*/ 3561017 w 3862014"/>
              <a:gd name="connsiteY402" fmla="*/ 85668 h 458442"/>
              <a:gd name="connsiteX403" fmla="*/ 3526286 w 3862014"/>
              <a:gd name="connsiteY403" fmla="*/ 97245 h 458442"/>
              <a:gd name="connsiteX404" fmla="*/ 3510079 w 3862014"/>
              <a:gd name="connsiteY404" fmla="*/ 67145 h 458442"/>
              <a:gd name="connsiteX405" fmla="*/ 3565647 w 3862014"/>
              <a:gd name="connsiteY405" fmla="*/ 50938 h 458442"/>
              <a:gd name="connsiteX406" fmla="*/ 2035196 w 3862014"/>
              <a:gd name="connsiteY406" fmla="*/ 50938 h 458442"/>
              <a:gd name="connsiteX407" fmla="*/ 2081503 w 3862014"/>
              <a:gd name="connsiteY407" fmla="*/ 64831 h 458442"/>
              <a:gd name="connsiteX408" fmla="*/ 2067612 w 3862014"/>
              <a:gd name="connsiteY408" fmla="*/ 97245 h 458442"/>
              <a:gd name="connsiteX409" fmla="*/ 2037512 w 3862014"/>
              <a:gd name="connsiteY409" fmla="*/ 85668 h 458442"/>
              <a:gd name="connsiteX410" fmla="*/ 2023619 w 3862014"/>
              <a:gd name="connsiteY410" fmla="*/ 92615 h 458442"/>
              <a:gd name="connsiteX411" fmla="*/ 2086135 w 3862014"/>
              <a:gd name="connsiteY411" fmla="*/ 145868 h 458442"/>
              <a:gd name="connsiteX412" fmla="*/ 2032881 w 3862014"/>
              <a:gd name="connsiteY412" fmla="*/ 187545 h 458442"/>
              <a:gd name="connsiteX413" fmla="*/ 1979628 w 3862014"/>
              <a:gd name="connsiteY413" fmla="*/ 169020 h 458442"/>
              <a:gd name="connsiteX414" fmla="*/ 1998151 w 3862014"/>
              <a:gd name="connsiteY414" fmla="*/ 138922 h 458442"/>
              <a:gd name="connsiteX415" fmla="*/ 2030566 w 3862014"/>
              <a:gd name="connsiteY415" fmla="*/ 152813 h 458442"/>
              <a:gd name="connsiteX416" fmla="*/ 2044458 w 3862014"/>
              <a:gd name="connsiteY416" fmla="*/ 145868 h 458442"/>
              <a:gd name="connsiteX417" fmla="*/ 1981944 w 3862014"/>
              <a:gd name="connsiteY417" fmla="*/ 90300 h 458442"/>
              <a:gd name="connsiteX418" fmla="*/ 2035196 w 3862014"/>
              <a:gd name="connsiteY418" fmla="*/ 50938 h 458442"/>
              <a:gd name="connsiteX419" fmla="*/ 1412369 w 3862014"/>
              <a:gd name="connsiteY419" fmla="*/ 50938 h 458442"/>
              <a:gd name="connsiteX420" fmla="*/ 1458676 w 3862014"/>
              <a:gd name="connsiteY420" fmla="*/ 99561 h 458442"/>
              <a:gd name="connsiteX421" fmla="*/ 1458676 w 3862014"/>
              <a:gd name="connsiteY421" fmla="*/ 182914 h 458442"/>
              <a:gd name="connsiteX422" fmla="*/ 1417000 w 3862014"/>
              <a:gd name="connsiteY422" fmla="*/ 182914 h 458442"/>
              <a:gd name="connsiteX423" fmla="*/ 1417000 w 3862014"/>
              <a:gd name="connsiteY423" fmla="*/ 106507 h 458442"/>
              <a:gd name="connsiteX424" fmla="*/ 1403108 w 3862014"/>
              <a:gd name="connsiteY424" fmla="*/ 90300 h 458442"/>
              <a:gd name="connsiteX425" fmla="*/ 1377639 w 3862014"/>
              <a:gd name="connsiteY425" fmla="*/ 108823 h 458442"/>
              <a:gd name="connsiteX426" fmla="*/ 1375323 w 3862014"/>
              <a:gd name="connsiteY426" fmla="*/ 125030 h 458442"/>
              <a:gd name="connsiteX427" fmla="*/ 1375323 w 3862014"/>
              <a:gd name="connsiteY427" fmla="*/ 182914 h 458442"/>
              <a:gd name="connsiteX428" fmla="*/ 1331332 w 3862014"/>
              <a:gd name="connsiteY428" fmla="*/ 182914 h 458442"/>
              <a:gd name="connsiteX429" fmla="*/ 1331332 w 3862014"/>
              <a:gd name="connsiteY429" fmla="*/ 53254 h 458442"/>
              <a:gd name="connsiteX430" fmla="*/ 1370694 w 3862014"/>
              <a:gd name="connsiteY430" fmla="*/ 53254 h 458442"/>
              <a:gd name="connsiteX431" fmla="*/ 1370694 w 3862014"/>
              <a:gd name="connsiteY431" fmla="*/ 64831 h 458442"/>
              <a:gd name="connsiteX432" fmla="*/ 1370694 w 3862014"/>
              <a:gd name="connsiteY432" fmla="*/ 74093 h 458442"/>
              <a:gd name="connsiteX433" fmla="*/ 1412369 w 3862014"/>
              <a:gd name="connsiteY433" fmla="*/ 50938 h 458442"/>
              <a:gd name="connsiteX434" fmla="*/ 993290 w 3862014"/>
              <a:gd name="connsiteY434" fmla="*/ 50938 h 458442"/>
              <a:gd name="connsiteX435" fmla="*/ 1039597 w 3862014"/>
              <a:gd name="connsiteY435" fmla="*/ 64831 h 458442"/>
              <a:gd name="connsiteX436" fmla="*/ 1023390 w 3862014"/>
              <a:gd name="connsiteY436" fmla="*/ 97245 h 458442"/>
              <a:gd name="connsiteX437" fmla="*/ 993290 w 3862014"/>
              <a:gd name="connsiteY437" fmla="*/ 85668 h 458442"/>
              <a:gd name="connsiteX438" fmla="*/ 979397 w 3862014"/>
              <a:gd name="connsiteY438" fmla="*/ 92615 h 458442"/>
              <a:gd name="connsiteX439" fmla="*/ 1041913 w 3862014"/>
              <a:gd name="connsiteY439" fmla="*/ 145868 h 458442"/>
              <a:gd name="connsiteX440" fmla="*/ 988659 w 3862014"/>
              <a:gd name="connsiteY440" fmla="*/ 187545 h 458442"/>
              <a:gd name="connsiteX441" fmla="*/ 935406 w 3862014"/>
              <a:gd name="connsiteY441" fmla="*/ 169020 h 458442"/>
              <a:gd name="connsiteX442" fmla="*/ 956245 w 3862014"/>
              <a:gd name="connsiteY442" fmla="*/ 138922 h 458442"/>
              <a:gd name="connsiteX443" fmla="*/ 988659 w 3862014"/>
              <a:gd name="connsiteY443" fmla="*/ 152813 h 458442"/>
              <a:gd name="connsiteX444" fmla="*/ 1002551 w 3862014"/>
              <a:gd name="connsiteY444" fmla="*/ 145868 h 458442"/>
              <a:gd name="connsiteX445" fmla="*/ 940038 w 3862014"/>
              <a:gd name="connsiteY445" fmla="*/ 90300 h 458442"/>
              <a:gd name="connsiteX446" fmla="*/ 993290 w 3862014"/>
              <a:gd name="connsiteY446" fmla="*/ 50938 h 458442"/>
              <a:gd name="connsiteX447" fmla="*/ 865947 w 3862014"/>
              <a:gd name="connsiteY447" fmla="*/ 50938 h 458442"/>
              <a:gd name="connsiteX448" fmla="*/ 909938 w 3862014"/>
              <a:gd name="connsiteY448" fmla="*/ 50938 h 458442"/>
              <a:gd name="connsiteX449" fmla="*/ 909938 w 3862014"/>
              <a:gd name="connsiteY449" fmla="*/ 182913 h 458442"/>
              <a:gd name="connsiteX450" fmla="*/ 868263 w 3862014"/>
              <a:gd name="connsiteY450" fmla="*/ 182913 h 458442"/>
              <a:gd name="connsiteX451" fmla="*/ 868263 w 3862014"/>
              <a:gd name="connsiteY451" fmla="*/ 171336 h 458442"/>
              <a:gd name="connsiteX452" fmla="*/ 868263 w 3862014"/>
              <a:gd name="connsiteY452" fmla="*/ 162075 h 458442"/>
              <a:gd name="connsiteX453" fmla="*/ 826586 w 3862014"/>
              <a:gd name="connsiteY453" fmla="*/ 185229 h 458442"/>
              <a:gd name="connsiteX454" fmla="*/ 780279 w 3862014"/>
              <a:gd name="connsiteY454" fmla="*/ 136606 h 458442"/>
              <a:gd name="connsiteX455" fmla="*/ 780279 w 3862014"/>
              <a:gd name="connsiteY455" fmla="*/ 53254 h 458442"/>
              <a:gd name="connsiteX456" fmla="*/ 824270 w 3862014"/>
              <a:gd name="connsiteY456" fmla="*/ 53254 h 458442"/>
              <a:gd name="connsiteX457" fmla="*/ 824270 w 3862014"/>
              <a:gd name="connsiteY457" fmla="*/ 129661 h 458442"/>
              <a:gd name="connsiteX458" fmla="*/ 838163 w 3862014"/>
              <a:gd name="connsiteY458" fmla="*/ 145868 h 458442"/>
              <a:gd name="connsiteX459" fmla="*/ 865947 w 3862014"/>
              <a:gd name="connsiteY459" fmla="*/ 108822 h 458442"/>
              <a:gd name="connsiteX460" fmla="*/ 865947 w 3862014"/>
              <a:gd name="connsiteY460" fmla="*/ 50938 h 458442"/>
              <a:gd name="connsiteX461" fmla="*/ 622834 w 3862014"/>
              <a:gd name="connsiteY461" fmla="*/ 50938 h 458442"/>
              <a:gd name="connsiteX462" fmla="*/ 659880 w 3862014"/>
              <a:gd name="connsiteY462" fmla="*/ 74093 h 458442"/>
              <a:gd name="connsiteX463" fmla="*/ 701556 w 3862014"/>
              <a:gd name="connsiteY463" fmla="*/ 50938 h 458442"/>
              <a:gd name="connsiteX464" fmla="*/ 743233 w 3862014"/>
              <a:gd name="connsiteY464" fmla="*/ 99561 h 458442"/>
              <a:gd name="connsiteX465" fmla="*/ 743233 w 3862014"/>
              <a:gd name="connsiteY465" fmla="*/ 182914 h 458442"/>
              <a:gd name="connsiteX466" fmla="*/ 699241 w 3862014"/>
              <a:gd name="connsiteY466" fmla="*/ 182914 h 458442"/>
              <a:gd name="connsiteX467" fmla="*/ 699241 w 3862014"/>
              <a:gd name="connsiteY467" fmla="*/ 104191 h 458442"/>
              <a:gd name="connsiteX468" fmla="*/ 689979 w 3862014"/>
              <a:gd name="connsiteY468" fmla="*/ 87984 h 458442"/>
              <a:gd name="connsiteX469" fmla="*/ 666827 w 3862014"/>
              <a:gd name="connsiteY469" fmla="*/ 113452 h 458442"/>
              <a:gd name="connsiteX470" fmla="*/ 666827 w 3862014"/>
              <a:gd name="connsiteY470" fmla="*/ 129661 h 458442"/>
              <a:gd name="connsiteX471" fmla="*/ 666827 w 3862014"/>
              <a:gd name="connsiteY471" fmla="*/ 182914 h 458442"/>
              <a:gd name="connsiteX472" fmla="*/ 622834 w 3862014"/>
              <a:gd name="connsiteY472" fmla="*/ 182914 h 458442"/>
              <a:gd name="connsiteX473" fmla="*/ 622834 w 3862014"/>
              <a:gd name="connsiteY473" fmla="*/ 104191 h 458442"/>
              <a:gd name="connsiteX474" fmla="*/ 613573 w 3862014"/>
              <a:gd name="connsiteY474" fmla="*/ 87984 h 458442"/>
              <a:gd name="connsiteX475" fmla="*/ 590420 w 3862014"/>
              <a:gd name="connsiteY475" fmla="*/ 111138 h 458442"/>
              <a:gd name="connsiteX476" fmla="*/ 588104 w 3862014"/>
              <a:gd name="connsiteY476" fmla="*/ 127345 h 458442"/>
              <a:gd name="connsiteX477" fmla="*/ 588104 w 3862014"/>
              <a:gd name="connsiteY477" fmla="*/ 182914 h 458442"/>
              <a:gd name="connsiteX478" fmla="*/ 544113 w 3862014"/>
              <a:gd name="connsiteY478" fmla="*/ 182914 h 458442"/>
              <a:gd name="connsiteX479" fmla="*/ 544113 w 3862014"/>
              <a:gd name="connsiteY479" fmla="*/ 53254 h 458442"/>
              <a:gd name="connsiteX480" fmla="*/ 583475 w 3862014"/>
              <a:gd name="connsiteY480" fmla="*/ 53254 h 458442"/>
              <a:gd name="connsiteX481" fmla="*/ 583475 w 3862014"/>
              <a:gd name="connsiteY481" fmla="*/ 64831 h 458442"/>
              <a:gd name="connsiteX482" fmla="*/ 583475 w 3862014"/>
              <a:gd name="connsiteY482" fmla="*/ 74093 h 458442"/>
              <a:gd name="connsiteX483" fmla="*/ 622834 w 3862014"/>
              <a:gd name="connsiteY483" fmla="*/ 50938 h 458442"/>
              <a:gd name="connsiteX484" fmla="*/ 463074 w 3862014"/>
              <a:gd name="connsiteY484" fmla="*/ 50938 h 458442"/>
              <a:gd name="connsiteX485" fmla="*/ 509382 w 3862014"/>
              <a:gd name="connsiteY485" fmla="*/ 64831 h 458442"/>
              <a:gd name="connsiteX486" fmla="*/ 495490 w 3862014"/>
              <a:gd name="connsiteY486" fmla="*/ 97245 h 458442"/>
              <a:gd name="connsiteX487" fmla="*/ 465390 w 3862014"/>
              <a:gd name="connsiteY487" fmla="*/ 85668 h 458442"/>
              <a:gd name="connsiteX488" fmla="*/ 451497 w 3862014"/>
              <a:gd name="connsiteY488" fmla="*/ 92615 h 458442"/>
              <a:gd name="connsiteX489" fmla="*/ 514013 w 3862014"/>
              <a:gd name="connsiteY489" fmla="*/ 145868 h 458442"/>
              <a:gd name="connsiteX490" fmla="*/ 460758 w 3862014"/>
              <a:gd name="connsiteY490" fmla="*/ 187545 h 458442"/>
              <a:gd name="connsiteX491" fmla="*/ 407507 w 3862014"/>
              <a:gd name="connsiteY491" fmla="*/ 169020 h 458442"/>
              <a:gd name="connsiteX492" fmla="*/ 426029 w 3862014"/>
              <a:gd name="connsiteY492" fmla="*/ 138922 h 458442"/>
              <a:gd name="connsiteX493" fmla="*/ 458444 w 3862014"/>
              <a:gd name="connsiteY493" fmla="*/ 152813 h 458442"/>
              <a:gd name="connsiteX494" fmla="*/ 472335 w 3862014"/>
              <a:gd name="connsiteY494" fmla="*/ 145868 h 458442"/>
              <a:gd name="connsiteX495" fmla="*/ 409822 w 3862014"/>
              <a:gd name="connsiteY495" fmla="*/ 90300 h 458442"/>
              <a:gd name="connsiteX496" fmla="*/ 463074 w 3862014"/>
              <a:gd name="connsiteY496" fmla="*/ 50938 h 458442"/>
              <a:gd name="connsiteX497" fmla="*/ 321838 w 3862014"/>
              <a:gd name="connsiteY497" fmla="*/ 50938 h 458442"/>
              <a:gd name="connsiteX498" fmla="*/ 382039 w 3862014"/>
              <a:gd name="connsiteY498" fmla="*/ 104191 h 458442"/>
              <a:gd name="connsiteX499" fmla="*/ 382039 w 3862014"/>
              <a:gd name="connsiteY499" fmla="*/ 182913 h 458442"/>
              <a:gd name="connsiteX500" fmla="*/ 342676 w 3862014"/>
              <a:gd name="connsiteY500" fmla="*/ 182913 h 458442"/>
              <a:gd name="connsiteX501" fmla="*/ 342676 w 3862014"/>
              <a:gd name="connsiteY501" fmla="*/ 175967 h 458442"/>
              <a:gd name="connsiteX502" fmla="*/ 342676 w 3862014"/>
              <a:gd name="connsiteY502" fmla="*/ 166706 h 458442"/>
              <a:gd name="connsiteX503" fmla="*/ 305632 w 3862014"/>
              <a:gd name="connsiteY503" fmla="*/ 185229 h 458442"/>
              <a:gd name="connsiteX504" fmla="*/ 261640 w 3862014"/>
              <a:gd name="connsiteY504" fmla="*/ 143552 h 458442"/>
              <a:gd name="connsiteX505" fmla="*/ 335730 w 3862014"/>
              <a:gd name="connsiteY505" fmla="*/ 101877 h 458442"/>
              <a:gd name="connsiteX506" fmla="*/ 317208 w 3862014"/>
              <a:gd name="connsiteY506" fmla="*/ 85668 h 458442"/>
              <a:gd name="connsiteX507" fmla="*/ 282477 w 3862014"/>
              <a:gd name="connsiteY507" fmla="*/ 97245 h 458442"/>
              <a:gd name="connsiteX508" fmla="*/ 266270 w 3862014"/>
              <a:gd name="connsiteY508" fmla="*/ 67145 h 458442"/>
              <a:gd name="connsiteX509" fmla="*/ 321838 w 3862014"/>
              <a:gd name="connsiteY509" fmla="*/ 50938 h 458442"/>
              <a:gd name="connsiteX510" fmla="*/ 3139622 w 3862014"/>
              <a:gd name="connsiteY510" fmla="*/ 48623 h 458442"/>
              <a:gd name="connsiteX511" fmla="*/ 3199820 w 3862014"/>
              <a:gd name="connsiteY511" fmla="*/ 111137 h 458442"/>
              <a:gd name="connsiteX512" fmla="*/ 3199820 w 3862014"/>
              <a:gd name="connsiteY512" fmla="*/ 125030 h 458442"/>
              <a:gd name="connsiteX513" fmla="*/ 3116467 w 3862014"/>
              <a:gd name="connsiteY513" fmla="*/ 125030 h 458442"/>
              <a:gd name="connsiteX514" fmla="*/ 3146567 w 3862014"/>
              <a:gd name="connsiteY514" fmla="*/ 148183 h 458442"/>
              <a:gd name="connsiteX515" fmla="*/ 3183613 w 3862014"/>
              <a:gd name="connsiteY515" fmla="*/ 134291 h 458442"/>
              <a:gd name="connsiteX516" fmla="*/ 3199820 w 3862014"/>
              <a:gd name="connsiteY516" fmla="*/ 164391 h 458442"/>
              <a:gd name="connsiteX517" fmla="*/ 3144252 w 3862014"/>
              <a:gd name="connsiteY517" fmla="*/ 182914 h 458442"/>
              <a:gd name="connsiteX518" fmla="*/ 3072476 w 3862014"/>
              <a:gd name="connsiteY518" fmla="*/ 113453 h 458442"/>
              <a:gd name="connsiteX519" fmla="*/ 3139622 w 3862014"/>
              <a:gd name="connsiteY519" fmla="*/ 48623 h 458442"/>
              <a:gd name="connsiteX520" fmla="*/ 2757587 w 3862014"/>
              <a:gd name="connsiteY520" fmla="*/ 48623 h 458442"/>
              <a:gd name="connsiteX521" fmla="*/ 2831678 w 3862014"/>
              <a:gd name="connsiteY521" fmla="*/ 118084 h 458442"/>
              <a:gd name="connsiteX522" fmla="*/ 2757587 w 3862014"/>
              <a:gd name="connsiteY522" fmla="*/ 185228 h 458442"/>
              <a:gd name="connsiteX523" fmla="*/ 2683496 w 3862014"/>
              <a:gd name="connsiteY523" fmla="*/ 118084 h 458442"/>
              <a:gd name="connsiteX524" fmla="*/ 2757587 w 3862014"/>
              <a:gd name="connsiteY524" fmla="*/ 48623 h 458442"/>
              <a:gd name="connsiteX525" fmla="*/ 2287572 w 3862014"/>
              <a:gd name="connsiteY525" fmla="*/ 48623 h 458442"/>
              <a:gd name="connsiteX526" fmla="*/ 2338511 w 3862014"/>
              <a:gd name="connsiteY526" fmla="*/ 48623 h 458442"/>
              <a:gd name="connsiteX527" fmla="*/ 2357033 w 3862014"/>
              <a:gd name="connsiteY527" fmla="*/ 108823 h 458442"/>
              <a:gd name="connsiteX528" fmla="*/ 2361663 w 3862014"/>
              <a:gd name="connsiteY528" fmla="*/ 129660 h 458442"/>
              <a:gd name="connsiteX529" fmla="*/ 2366295 w 3862014"/>
              <a:gd name="connsiteY529" fmla="*/ 111137 h 458442"/>
              <a:gd name="connsiteX530" fmla="*/ 2382502 w 3862014"/>
              <a:gd name="connsiteY530" fmla="*/ 50939 h 458442"/>
              <a:gd name="connsiteX531" fmla="*/ 2431125 w 3862014"/>
              <a:gd name="connsiteY531" fmla="*/ 50939 h 458442"/>
              <a:gd name="connsiteX532" fmla="*/ 2377870 w 3862014"/>
              <a:gd name="connsiteY532" fmla="*/ 196806 h 458442"/>
              <a:gd name="connsiteX533" fmla="*/ 2322302 w 3862014"/>
              <a:gd name="connsiteY533" fmla="*/ 236167 h 458442"/>
              <a:gd name="connsiteX534" fmla="*/ 2292202 w 3862014"/>
              <a:gd name="connsiteY534" fmla="*/ 226906 h 458442"/>
              <a:gd name="connsiteX535" fmla="*/ 2306095 w 3862014"/>
              <a:gd name="connsiteY535" fmla="*/ 194490 h 458442"/>
              <a:gd name="connsiteX536" fmla="*/ 2319986 w 3862014"/>
              <a:gd name="connsiteY536" fmla="*/ 199122 h 458442"/>
              <a:gd name="connsiteX537" fmla="*/ 2340825 w 3862014"/>
              <a:gd name="connsiteY537" fmla="*/ 185229 h 458442"/>
              <a:gd name="connsiteX538" fmla="*/ 2343141 w 3862014"/>
              <a:gd name="connsiteY538" fmla="*/ 178283 h 458442"/>
              <a:gd name="connsiteX539" fmla="*/ 2287572 w 3862014"/>
              <a:gd name="connsiteY539" fmla="*/ 48623 h 458442"/>
              <a:gd name="connsiteX540" fmla="*/ 1785139 w 3862014"/>
              <a:gd name="connsiteY540" fmla="*/ 48623 h 458442"/>
              <a:gd name="connsiteX541" fmla="*/ 1845337 w 3862014"/>
              <a:gd name="connsiteY541" fmla="*/ 111137 h 458442"/>
              <a:gd name="connsiteX542" fmla="*/ 1845337 w 3862014"/>
              <a:gd name="connsiteY542" fmla="*/ 125030 h 458442"/>
              <a:gd name="connsiteX543" fmla="*/ 1761984 w 3862014"/>
              <a:gd name="connsiteY543" fmla="*/ 125030 h 458442"/>
              <a:gd name="connsiteX544" fmla="*/ 1792084 w 3862014"/>
              <a:gd name="connsiteY544" fmla="*/ 148183 h 458442"/>
              <a:gd name="connsiteX545" fmla="*/ 1829130 w 3862014"/>
              <a:gd name="connsiteY545" fmla="*/ 134291 h 458442"/>
              <a:gd name="connsiteX546" fmla="*/ 1845337 w 3862014"/>
              <a:gd name="connsiteY546" fmla="*/ 164391 h 458442"/>
              <a:gd name="connsiteX547" fmla="*/ 1789769 w 3862014"/>
              <a:gd name="connsiteY547" fmla="*/ 182914 h 458442"/>
              <a:gd name="connsiteX548" fmla="*/ 1717993 w 3862014"/>
              <a:gd name="connsiteY548" fmla="*/ 113453 h 458442"/>
              <a:gd name="connsiteX549" fmla="*/ 1785139 w 3862014"/>
              <a:gd name="connsiteY549" fmla="*/ 48623 h 458442"/>
              <a:gd name="connsiteX550" fmla="*/ 2565414 w 3862014"/>
              <a:gd name="connsiteY550" fmla="*/ 39362 h 458442"/>
              <a:gd name="connsiteX551" fmla="*/ 2565414 w 3862014"/>
              <a:gd name="connsiteY551" fmla="*/ 83353 h 458442"/>
              <a:gd name="connsiteX552" fmla="*/ 2583937 w 3862014"/>
              <a:gd name="connsiteY552" fmla="*/ 83353 h 458442"/>
              <a:gd name="connsiteX553" fmla="*/ 2607089 w 3862014"/>
              <a:gd name="connsiteY553" fmla="*/ 60200 h 458442"/>
              <a:gd name="connsiteX554" fmla="*/ 2579305 w 3862014"/>
              <a:gd name="connsiteY554" fmla="*/ 39362 h 458442"/>
              <a:gd name="connsiteX555" fmla="*/ 2565414 w 3862014"/>
              <a:gd name="connsiteY555" fmla="*/ 39362 h 458442"/>
              <a:gd name="connsiteX556" fmla="*/ 2979862 w 3862014"/>
              <a:gd name="connsiteY556" fmla="*/ 18523 h 458442"/>
              <a:gd name="connsiteX557" fmla="*/ 3021539 w 3862014"/>
              <a:gd name="connsiteY557" fmla="*/ 18523 h 458442"/>
              <a:gd name="connsiteX558" fmla="*/ 3021539 w 3862014"/>
              <a:gd name="connsiteY558" fmla="*/ 55569 h 458442"/>
              <a:gd name="connsiteX559" fmla="*/ 3049323 w 3862014"/>
              <a:gd name="connsiteY559" fmla="*/ 55569 h 458442"/>
              <a:gd name="connsiteX560" fmla="*/ 3049323 w 3862014"/>
              <a:gd name="connsiteY560" fmla="*/ 90299 h 458442"/>
              <a:gd name="connsiteX561" fmla="*/ 3021539 w 3862014"/>
              <a:gd name="connsiteY561" fmla="*/ 90299 h 458442"/>
              <a:gd name="connsiteX562" fmla="*/ 3021539 w 3862014"/>
              <a:gd name="connsiteY562" fmla="*/ 129660 h 458442"/>
              <a:gd name="connsiteX563" fmla="*/ 3044692 w 3862014"/>
              <a:gd name="connsiteY563" fmla="*/ 145867 h 458442"/>
              <a:gd name="connsiteX564" fmla="*/ 3051639 w 3862014"/>
              <a:gd name="connsiteY564" fmla="*/ 145867 h 458442"/>
              <a:gd name="connsiteX565" fmla="*/ 3051639 w 3862014"/>
              <a:gd name="connsiteY565" fmla="*/ 185228 h 458442"/>
              <a:gd name="connsiteX566" fmla="*/ 3040062 w 3862014"/>
              <a:gd name="connsiteY566" fmla="*/ 185228 h 458442"/>
              <a:gd name="connsiteX567" fmla="*/ 2977546 w 3862014"/>
              <a:gd name="connsiteY567" fmla="*/ 136606 h 458442"/>
              <a:gd name="connsiteX568" fmla="*/ 2977546 w 3862014"/>
              <a:gd name="connsiteY568" fmla="*/ 90299 h 458442"/>
              <a:gd name="connsiteX569" fmla="*/ 2961339 w 3862014"/>
              <a:gd name="connsiteY569" fmla="*/ 90299 h 458442"/>
              <a:gd name="connsiteX570" fmla="*/ 2961339 w 3862014"/>
              <a:gd name="connsiteY570" fmla="*/ 55569 h 458442"/>
              <a:gd name="connsiteX571" fmla="*/ 2979862 w 3862014"/>
              <a:gd name="connsiteY571" fmla="*/ 55569 h 458442"/>
              <a:gd name="connsiteX572" fmla="*/ 2979862 w 3862014"/>
              <a:gd name="connsiteY572" fmla="*/ 18523 h 458442"/>
              <a:gd name="connsiteX573" fmla="*/ 2868726 w 3862014"/>
              <a:gd name="connsiteY573" fmla="*/ 18523 h 458442"/>
              <a:gd name="connsiteX574" fmla="*/ 2910403 w 3862014"/>
              <a:gd name="connsiteY574" fmla="*/ 18523 h 458442"/>
              <a:gd name="connsiteX575" fmla="*/ 2910403 w 3862014"/>
              <a:gd name="connsiteY575" fmla="*/ 55569 h 458442"/>
              <a:gd name="connsiteX576" fmla="*/ 2938187 w 3862014"/>
              <a:gd name="connsiteY576" fmla="*/ 55569 h 458442"/>
              <a:gd name="connsiteX577" fmla="*/ 2938187 w 3862014"/>
              <a:gd name="connsiteY577" fmla="*/ 90299 h 458442"/>
              <a:gd name="connsiteX578" fmla="*/ 2910403 w 3862014"/>
              <a:gd name="connsiteY578" fmla="*/ 90299 h 458442"/>
              <a:gd name="connsiteX579" fmla="*/ 2910403 w 3862014"/>
              <a:gd name="connsiteY579" fmla="*/ 129660 h 458442"/>
              <a:gd name="connsiteX580" fmla="*/ 2933556 w 3862014"/>
              <a:gd name="connsiteY580" fmla="*/ 145867 h 458442"/>
              <a:gd name="connsiteX581" fmla="*/ 2940503 w 3862014"/>
              <a:gd name="connsiteY581" fmla="*/ 145867 h 458442"/>
              <a:gd name="connsiteX582" fmla="*/ 2940503 w 3862014"/>
              <a:gd name="connsiteY582" fmla="*/ 185228 h 458442"/>
              <a:gd name="connsiteX583" fmla="*/ 2928926 w 3862014"/>
              <a:gd name="connsiteY583" fmla="*/ 185228 h 458442"/>
              <a:gd name="connsiteX584" fmla="*/ 2866410 w 3862014"/>
              <a:gd name="connsiteY584" fmla="*/ 136606 h 458442"/>
              <a:gd name="connsiteX585" fmla="*/ 2866410 w 3862014"/>
              <a:gd name="connsiteY585" fmla="*/ 90299 h 458442"/>
              <a:gd name="connsiteX586" fmla="*/ 2850203 w 3862014"/>
              <a:gd name="connsiteY586" fmla="*/ 90299 h 458442"/>
              <a:gd name="connsiteX587" fmla="*/ 2850203 w 3862014"/>
              <a:gd name="connsiteY587" fmla="*/ 55569 h 458442"/>
              <a:gd name="connsiteX588" fmla="*/ 2868726 w 3862014"/>
              <a:gd name="connsiteY588" fmla="*/ 55569 h 458442"/>
              <a:gd name="connsiteX589" fmla="*/ 2868726 w 3862014"/>
              <a:gd name="connsiteY589" fmla="*/ 18523 h 458442"/>
              <a:gd name="connsiteX590" fmla="*/ 2206533 w 3862014"/>
              <a:gd name="connsiteY590" fmla="*/ 18523 h 458442"/>
              <a:gd name="connsiteX591" fmla="*/ 2248208 w 3862014"/>
              <a:gd name="connsiteY591" fmla="*/ 18523 h 458442"/>
              <a:gd name="connsiteX592" fmla="*/ 2248208 w 3862014"/>
              <a:gd name="connsiteY592" fmla="*/ 55569 h 458442"/>
              <a:gd name="connsiteX593" fmla="*/ 2275994 w 3862014"/>
              <a:gd name="connsiteY593" fmla="*/ 55569 h 458442"/>
              <a:gd name="connsiteX594" fmla="*/ 2275994 w 3862014"/>
              <a:gd name="connsiteY594" fmla="*/ 90299 h 458442"/>
              <a:gd name="connsiteX595" fmla="*/ 2248208 w 3862014"/>
              <a:gd name="connsiteY595" fmla="*/ 90299 h 458442"/>
              <a:gd name="connsiteX596" fmla="*/ 2248208 w 3862014"/>
              <a:gd name="connsiteY596" fmla="*/ 129660 h 458442"/>
              <a:gd name="connsiteX597" fmla="*/ 2271363 w 3862014"/>
              <a:gd name="connsiteY597" fmla="*/ 145867 h 458442"/>
              <a:gd name="connsiteX598" fmla="*/ 2278308 w 3862014"/>
              <a:gd name="connsiteY598" fmla="*/ 145867 h 458442"/>
              <a:gd name="connsiteX599" fmla="*/ 2278308 w 3862014"/>
              <a:gd name="connsiteY599" fmla="*/ 185228 h 458442"/>
              <a:gd name="connsiteX600" fmla="*/ 2266733 w 3862014"/>
              <a:gd name="connsiteY600" fmla="*/ 185228 h 458442"/>
              <a:gd name="connsiteX601" fmla="*/ 2204217 w 3862014"/>
              <a:gd name="connsiteY601" fmla="*/ 136606 h 458442"/>
              <a:gd name="connsiteX602" fmla="*/ 2204217 w 3862014"/>
              <a:gd name="connsiteY602" fmla="*/ 90299 h 458442"/>
              <a:gd name="connsiteX603" fmla="*/ 2188010 w 3862014"/>
              <a:gd name="connsiteY603" fmla="*/ 90299 h 458442"/>
              <a:gd name="connsiteX604" fmla="*/ 2188010 w 3862014"/>
              <a:gd name="connsiteY604" fmla="*/ 55569 h 458442"/>
              <a:gd name="connsiteX605" fmla="*/ 2206533 w 3862014"/>
              <a:gd name="connsiteY605" fmla="*/ 55569 h 458442"/>
              <a:gd name="connsiteX606" fmla="*/ 2206533 w 3862014"/>
              <a:gd name="connsiteY606" fmla="*/ 18523 h 458442"/>
              <a:gd name="connsiteX607" fmla="*/ 2521423 w 3862014"/>
              <a:gd name="connsiteY607" fmla="*/ 2316 h 458442"/>
              <a:gd name="connsiteX608" fmla="*/ 2581621 w 3862014"/>
              <a:gd name="connsiteY608" fmla="*/ 2316 h 458442"/>
              <a:gd name="connsiteX609" fmla="*/ 2616352 w 3862014"/>
              <a:gd name="connsiteY609" fmla="*/ 6948 h 458442"/>
              <a:gd name="connsiteX610" fmla="*/ 2651082 w 3862014"/>
              <a:gd name="connsiteY610" fmla="*/ 60200 h 458442"/>
              <a:gd name="connsiteX611" fmla="*/ 2623298 w 3862014"/>
              <a:gd name="connsiteY611" fmla="*/ 108823 h 458442"/>
              <a:gd name="connsiteX612" fmla="*/ 2630244 w 3862014"/>
              <a:gd name="connsiteY612" fmla="*/ 120398 h 458442"/>
              <a:gd name="connsiteX613" fmla="*/ 2667289 w 3862014"/>
              <a:gd name="connsiteY613" fmla="*/ 182914 h 458442"/>
              <a:gd name="connsiteX614" fmla="*/ 2618667 w 3862014"/>
              <a:gd name="connsiteY614" fmla="*/ 182914 h 458442"/>
              <a:gd name="connsiteX615" fmla="*/ 2586253 w 3862014"/>
              <a:gd name="connsiteY615" fmla="*/ 120398 h 458442"/>
              <a:gd name="connsiteX616" fmla="*/ 2565414 w 3862014"/>
              <a:gd name="connsiteY616" fmla="*/ 120398 h 458442"/>
              <a:gd name="connsiteX617" fmla="*/ 2565414 w 3862014"/>
              <a:gd name="connsiteY617" fmla="*/ 182914 h 458442"/>
              <a:gd name="connsiteX618" fmla="*/ 2521423 w 3862014"/>
              <a:gd name="connsiteY618" fmla="*/ 182914 h 458442"/>
              <a:gd name="connsiteX619" fmla="*/ 2521423 w 3862014"/>
              <a:gd name="connsiteY619" fmla="*/ 2316 h 458442"/>
              <a:gd name="connsiteX620" fmla="*/ 2116235 w 3862014"/>
              <a:gd name="connsiteY620" fmla="*/ 2316 h 458442"/>
              <a:gd name="connsiteX621" fmla="*/ 2160226 w 3862014"/>
              <a:gd name="connsiteY621" fmla="*/ 2316 h 458442"/>
              <a:gd name="connsiteX622" fmla="*/ 2160226 w 3862014"/>
              <a:gd name="connsiteY622" fmla="*/ 37046 h 458442"/>
              <a:gd name="connsiteX623" fmla="*/ 2116235 w 3862014"/>
              <a:gd name="connsiteY623" fmla="*/ 37046 h 458442"/>
              <a:gd name="connsiteX624" fmla="*/ 2116235 w 3862014"/>
              <a:gd name="connsiteY624" fmla="*/ 2316 h 458442"/>
              <a:gd name="connsiteX625" fmla="*/ 1498039 w 3862014"/>
              <a:gd name="connsiteY625" fmla="*/ 2316 h 458442"/>
              <a:gd name="connsiteX626" fmla="*/ 1542030 w 3862014"/>
              <a:gd name="connsiteY626" fmla="*/ 2316 h 458442"/>
              <a:gd name="connsiteX627" fmla="*/ 1542030 w 3862014"/>
              <a:gd name="connsiteY627" fmla="*/ 37046 h 458442"/>
              <a:gd name="connsiteX628" fmla="*/ 1498039 w 3862014"/>
              <a:gd name="connsiteY628" fmla="*/ 37046 h 458442"/>
              <a:gd name="connsiteX629" fmla="*/ 1498039 w 3862014"/>
              <a:gd name="connsiteY629" fmla="*/ 2316 h 458442"/>
              <a:gd name="connsiteX630" fmla="*/ 1136843 w 3862014"/>
              <a:gd name="connsiteY630" fmla="*/ 2316 h 458442"/>
              <a:gd name="connsiteX631" fmla="*/ 1180834 w 3862014"/>
              <a:gd name="connsiteY631" fmla="*/ 2316 h 458442"/>
              <a:gd name="connsiteX632" fmla="*/ 1180834 w 3862014"/>
              <a:gd name="connsiteY632" fmla="*/ 118085 h 458442"/>
              <a:gd name="connsiteX633" fmla="*/ 1213250 w 3862014"/>
              <a:gd name="connsiteY633" fmla="*/ 148183 h 458442"/>
              <a:gd name="connsiteX634" fmla="*/ 1245665 w 3862014"/>
              <a:gd name="connsiteY634" fmla="*/ 118085 h 458442"/>
              <a:gd name="connsiteX635" fmla="*/ 1245665 w 3862014"/>
              <a:gd name="connsiteY635" fmla="*/ 2316 h 458442"/>
              <a:gd name="connsiteX636" fmla="*/ 1289657 w 3862014"/>
              <a:gd name="connsiteY636" fmla="*/ 2316 h 458442"/>
              <a:gd name="connsiteX637" fmla="*/ 1289657 w 3862014"/>
              <a:gd name="connsiteY637" fmla="*/ 118085 h 458442"/>
              <a:gd name="connsiteX638" fmla="*/ 1213250 w 3862014"/>
              <a:gd name="connsiteY638" fmla="*/ 187544 h 458442"/>
              <a:gd name="connsiteX639" fmla="*/ 1136843 w 3862014"/>
              <a:gd name="connsiteY639" fmla="*/ 118085 h 458442"/>
              <a:gd name="connsiteX640" fmla="*/ 1136843 w 3862014"/>
              <a:gd name="connsiteY640" fmla="*/ 2316 h 458442"/>
              <a:gd name="connsiteX641" fmla="*/ 4634 w 3862014"/>
              <a:gd name="connsiteY641" fmla="*/ 2316 h 458442"/>
              <a:gd name="connsiteX642" fmla="*/ 118087 w 3862014"/>
              <a:gd name="connsiteY642" fmla="*/ 2316 h 458442"/>
              <a:gd name="connsiteX643" fmla="*/ 118087 w 3862014"/>
              <a:gd name="connsiteY643" fmla="*/ 41677 h 458442"/>
              <a:gd name="connsiteX644" fmla="*/ 48625 w 3862014"/>
              <a:gd name="connsiteY644" fmla="*/ 41677 h 458442"/>
              <a:gd name="connsiteX645" fmla="*/ 48625 w 3862014"/>
              <a:gd name="connsiteY645" fmla="*/ 74091 h 458442"/>
              <a:gd name="connsiteX646" fmla="*/ 104194 w 3862014"/>
              <a:gd name="connsiteY646" fmla="*/ 74091 h 458442"/>
              <a:gd name="connsiteX647" fmla="*/ 104194 w 3862014"/>
              <a:gd name="connsiteY647" fmla="*/ 113453 h 458442"/>
              <a:gd name="connsiteX648" fmla="*/ 48625 w 3862014"/>
              <a:gd name="connsiteY648" fmla="*/ 113453 h 458442"/>
              <a:gd name="connsiteX649" fmla="*/ 48625 w 3862014"/>
              <a:gd name="connsiteY649" fmla="*/ 148182 h 458442"/>
              <a:gd name="connsiteX650" fmla="*/ 122717 w 3862014"/>
              <a:gd name="connsiteY650" fmla="*/ 148182 h 458442"/>
              <a:gd name="connsiteX651" fmla="*/ 122717 w 3862014"/>
              <a:gd name="connsiteY651" fmla="*/ 182914 h 458442"/>
              <a:gd name="connsiteX652" fmla="*/ 4634 w 3862014"/>
              <a:gd name="connsiteY652" fmla="*/ 182914 h 458442"/>
              <a:gd name="connsiteX653" fmla="*/ 4634 w 3862014"/>
              <a:gd name="connsiteY653" fmla="*/ 2316 h 458442"/>
              <a:gd name="connsiteX654" fmla="*/ 3431357 w 3862014"/>
              <a:gd name="connsiteY654" fmla="*/ 0 h 458442"/>
              <a:gd name="connsiteX655" fmla="*/ 3475348 w 3862014"/>
              <a:gd name="connsiteY655" fmla="*/ 0 h 458442"/>
              <a:gd name="connsiteX656" fmla="*/ 3475348 w 3862014"/>
              <a:gd name="connsiteY656" fmla="*/ 182914 h 458442"/>
              <a:gd name="connsiteX657" fmla="*/ 3433673 w 3862014"/>
              <a:gd name="connsiteY657" fmla="*/ 182914 h 458442"/>
              <a:gd name="connsiteX658" fmla="*/ 3433673 w 3862014"/>
              <a:gd name="connsiteY658" fmla="*/ 173653 h 458442"/>
              <a:gd name="connsiteX659" fmla="*/ 3433673 w 3862014"/>
              <a:gd name="connsiteY659" fmla="*/ 166705 h 458442"/>
              <a:gd name="connsiteX660" fmla="*/ 3396627 w 3862014"/>
              <a:gd name="connsiteY660" fmla="*/ 185228 h 458442"/>
              <a:gd name="connsiteX661" fmla="*/ 3336427 w 3862014"/>
              <a:gd name="connsiteY661" fmla="*/ 115769 h 458442"/>
              <a:gd name="connsiteX662" fmla="*/ 3396627 w 3862014"/>
              <a:gd name="connsiteY662" fmla="*/ 48623 h 458442"/>
              <a:gd name="connsiteX663" fmla="*/ 3431357 w 3862014"/>
              <a:gd name="connsiteY663" fmla="*/ 60200 h 458442"/>
              <a:gd name="connsiteX664" fmla="*/ 3431357 w 3862014"/>
              <a:gd name="connsiteY664" fmla="*/ 53253 h 458442"/>
              <a:gd name="connsiteX665" fmla="*/ 3431357 w 3862014"/>
              <a:gd name="connsiteY665" fmla="*/ 0 h 458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</a:cxnLst>
            <a:rect l="l" t="t" r="r" b="b"/>
            <a:pathLst>
              <a:path w="3862014" h="458442">
                <a:moveTo>
                  <a:pt x="1701785" y="365826"/>
                </a:moveTo>
                <a:lnTo>
                  <a:pt x="1667055" y="382035"/>
                </a:lnTo>
                <a:cubicBezTo>
                  <a:pt x="1667055" y="391296"/>
                  <a:pt x="1671687" y="395926"/>
                  <a:pt x="1683262" y="395926"/>
                </a:cubicBezTo>
                <a:cubicBezTo>
                  <a:pt x="1697155" y="395926"/>
                  <a:pt x="1706417" y="382035"/>
                  <a:pt x="1706417" y="368142"/>
                </a:cubicBezTo>
                <a:lnTo>
                  <a:pt x="1706417" y="365826"/>
                </a:lnTo>
                <a:lnTo>
                  <a:pt x="1701785" y="365826"/>
                </a:lnTo>
                <a:close/>
                <a:moveTo>
                  <a:pt x="240798" y="365826"/>
                </a:moveTo>
                <a:cubicBezTo>
                  <a:pt x="226907" y="365826"/>
                  <a:pt x="206068" y="368142"/>
                  <a:pt x="206068" y="382035"/>
                </a:cubicBezTo>
                <a:cubicBezTo>
                  <a:pt x="206068" y="391296"/>
                  <a:pt x="210698" y="395926"/>
                  <a:pt x="222275" y="395926"/>
                </a:cubicBezTo>
                <a:cubicBezTo>
                  <a:pt x="236168" y="395926"/>
                  <a:pt x="245430" y="382035"/>
                  <a:pt x="245430" y="368142"/>
                </a:cubicBezTo>
                <a:lnTo>
                  <a:pt x="245430" y="365826"/>
                </a:lnTo>
                <a:lnTo>
                  <a:pt x="240798" y="365826"/>
                </a:lnTo>
                <a:close/>
                <a:moveTo>
                  <a:pt x="1227139" y="331096"/>
                </a:moveTo>
                <a:cubicBezTo>
                  <a:pt x="1213246" y="331096"/>
                  <a:pt x="1199354" y="342673"/>
                  <a:pt x="1199354" y="363512"/>
                </a:cubicBezTo>
                <a:cubicBezTo>
                  <a:pt x="1197039" y="382034"/>
                  <a:pt x="1208616" y="395926"/>
                  <a:pt x="1224823" y="395926"/>
                </a:cubicBezTo>
                <a:cubicBezTo>
                  <a:pt x="1238716" y="395926"/>
                  <a:pt x="1252607" y="386664"/>
                  <a:pt x="1252607" y="363512"/>
                </a:cubicBezTo>
                <a:cubicBezTo>
                  <a:pt x="1252607" y="347303"/>
                  <a:pt x="1243345" y="331096"/>
                  <a:pt x="1227139" y="331096"/>
                </a:cubicBezTo>
                <a:close/>
                <a:moveTo>
                  <a:pt x="659877" y="328783"/>
                </a:moveTo>
                <a:cubicBezTo>
                  <a:pt x="643670" y="328783"/>
                  <a:pt x="634408" y="340358"/>
                  <a:pt x="634408" y="358881"/>
                </a:cubicBezTo>
                <a:cubicBezTo>
                  <a:pt x="634408" y="377404"/>
                  <a:pt x="643670" y="391296"/>
                  <a:pt x="662192" y="391296"/>
                </a:cubicBezTo>
                <a:cubicBezTo>
                  <a:pt x="673770" y="391296"/>
                  <a:pt x="685346" y="384351"/>
                  <a:pt x="685346" y="358881"/>
                </a:cubicBezTo>
                <a:cubicBezTo>
                  <a:pt x="685346" y="335728"/>
                  <a:pt x="673770" y="328783"/>
                  <a:pt x="659877" y="328783"/>
                </a:cubicBezTo>
                <a:close/>
                <a:moveTo>
                  <a:pt x="1974997" y="326467"/>
                </a:moveTo>
                <a:cubicBezTo>
                  <a:pt x="1961105" y="326467"/>
                  <a:pt x="1951844" y="335728"/>
                  <a:pt x="1949528" y="349620"/>
                </a:cubicBezTo>
                <a:lnTo>
                  <a:pt x="1995835" y="349620"/>
                </a:lnTo>
                <a:cubicBezTo>
                  <a:pt x="1995835" y="335728"/>
                  <a:pt x="1986574" y="326467"/>
                  <a:pt x="1974997" y="326467"/>
                </a:cubicBezTo>
                <a:close/>
                <a:moveTo>
                  <a:pt x="986343" y="307943"/>
                </a:moveTo>
                <a:lnTo>
                  <a:pt x="1011811" y="307943"/>
                </a:lnTo>
                <a:lnTo>
                  <a:pt x="1011811" y="414448"/>
                </a:lnTo>
                <a:lnTo>
                  <a:pt x="986343" y="414448"/>
                </a:lnTo>
                <a:lnTo>
                  <a:pt x="986343" y="307943"/>
                </a:lnTo>
                <a:close/>
                <a:moveTo>
                  <a:pt x="421396" y="307943"/>
                </a:moveTo>
                <a:lnTo>
                  <a:pt x="446864" y="307943"/>
                </a:lnTo>
                <a:lnTo>
                  <a:pt x="446864" y="414448"/>
                </a:lnTo>
                <a:lnTo>
                  <a:pt x="421396" y="414448"/>
                </a:lnTo>
                <a:lnTo>
                  <a:pt x="421396" y="307943"/>
                </a:lnTo>
                <a:close/>
                <a:moveTo>
                  <a:pt x="2109289" y="305628"/>
                </a:moveTo>
                <a:lnTo>
                  <a:pt x="2113919" y="305628"/>
                </a:lnTo>
                <a:lnTo>
                  <a:pt x="2113919" y="331097"/>
                </a:lnTo>
                <a:lnTo>
                  <a:pt x="2106973" y="331097"/>
                </a:lnTo>
                <a:cubicBezTo>
                  <a:pt x="2095396" y="331097"/>
                  <a:pt x="2083819" y="338044"/>
                  <a:pt x="2076873" y="354251"/>
                </a:cubicBezTo>
                <a:cubicBezTo>
                  <a:pt x="2074558" y="358881"/>
                  <a:pt x="2074558" y="365828"/>
                  <a:pt x="2074558" y="370458"/>
                </a:cubicBezTo>
                <a:lnTo>
                  <a:pt x="2074558" y="414449"/>
                </a:lnTo>
                <a:lnTo>
                  <a:pt x="2049089" y="414449"/>
                </a:lnTo>
                <a:lnTo>
                  <a:pt x="2049089" y="307944"/>
                </a:lnTo>
                <a:lnTo>
                  <a:pt x="2074558" y="307944"/>
                </a:lnTo>
                <a:lnTo>
                  <a:pt x="2074558" y="326467"/>
                </a:lnTo>
                <a:lnTo>
                  <a:pt x="2074558" y="333412"/>
                </a:lnTo>
                <a:cubicBezTo>
                  <a:pt x="2079189" y="317205"/>
                  <a:pt x="2093081" y="305628"/>
                  <a:pt x="2109289" y="305628"/>
                </a:cubicBezTo>
                <a:close/>
                <a:moveTo>
                  <a:pt x="1977312" y="305628"/>
                </a:moveTo>
                <a:cubicBezTo>
                  <a:pt x="2007412" y="305628"/>
                  <a:pt x="2023619" y="328783"/>
                  <a:pt x="2023619" y="356567"/>
                </a:cubicBezTo>
                <a:lnTo>
                  <a:pt x="2023619" y="365828"/>
                </a:lnTo>
                <a:lnTo>
                  <a:pt x="1949528" y="365828"/>
                </a:lnTo>
                <a:cubicBezTo>
                  <a:pt x="1951844" y="384351"/>
                  <a:pt x="1965735" y="393613"/>
                  <a:pt x="1981944" y="393613"/>
                </a:cubicBezTo>
                <a:cubicBezTo>
                  <a:pt x="1998151" y="393613"/>
                  <a:pt x="2012042" y="382035"/>
                  <a:pt x="2012042" y="382035"/>
                </a:cubicBezTo>
                <a:lnTo>
                  <a:pt x="2021303" y="400558"/>
                </a:lnTo>
                <a:cubicBezTo>
                  <a:pt x="2021303" y="400558"/>
                  <a:pt x="2005096" y="416765"/>
                  <a:pt x="1979628" y="416765"/>
                </a:cubicBezTo>
                <a:cubicBezTo>
                  <a:pt x="1944898" y="416765"/>
                  <a:pt x="1921744" y="391297"/>
                  <a:pt x="1921744" y="361197"/>
                </a:cubicBezTo>
                <a:cubicBezTo>
                  <a:pt x="1921744" y="328783"/>
                  <a:pt x="1944898" y="305628"/>
                  <a:pt x="1977312" y="305628"/>
                </a:cubicBezTo>
                <a:close/>
                <a:moveTo>
                  <a:pt x="1347539" y="305628"/>
                </a:moveTo>
                <a:cubicBezTo>
                  <a:pt x="1370691" y="305628"/>
                  <a:pt x="1382269" y="317205"/>
                  <a:pt x="1382269" y="317205"/>
                </a:cubicBezTo>
                <a:lnTo>
                  <a:pt x="1370691" y="338044"/>
                </a:lnTo>
                <a:cubicBezTo>
                  <a:pt x="1370691" y="338044"/>
                  <a:pt x="1361430" y="328783"/>
                  <a:pt x="1345223" y="328783"/>
                </a:cubicBezTo>
                <a:cubicBezTo>
                  <a:pt x="1338277" y="328783"/>
                  <a:pt x="1331332" y="331097"/>
                  <a:pt x="1331332" y="338044"/>
                </a:cubicBezTo>
                <a:cubicBezTo>
                  <a:pt x="1331332" y="351935"/>
                  <a:pt x="1382269" y="351935"/>
                  <a:pt x="1382269" y="384351"/>
                </a:cubicBezTo>
                <a:cubicBezTo>
                  <a:pt x="1382269" y="402874"/>
                  <a:pt x="1366062" y="416765"/>
                  <a:pt x="1340593" y="416765"/>
                </a:cubicBezTo>
                <a:cubicBezTo>
                  <a:pt x="1315123" y="416765"/>
                  <a:pt x="1298916" y="400558"/>
                  <a:pt x="1298916" y="400558"/>
                </a:cubicBezTo>
                <a:lnTo>
                  <a:pt x="1312809" y="384351"/>
                </a:lnTo>
                <a:cubicBezTo>
                  <a:pt x="1312809" y="384351"/>
                  <a:pt x="1324384" y="395927"/>
                  <a:pt x="1342907" y="395927"/>
                </a:cubicBezTo>
                <a:cubicBezTo>
                  <a:pt x="1349855" y="395927"/>
                  <a:pt x="1356800" y="393613"/>
                  <a:pt x="1356800" y="386665"/>
                </a:cubicBezTo>
                <a:cubicBezTo>
                  <a:pt x="1356800" y="370458"/>
                  <a:pt x="1305861" y="372774"/>
                  <a:pt x="1305861" y="338044"/>
                </a:cubicBezTo>
                <a:cubicBezTo>
                  <a:pt x="1305861" y="317205"/>
                  <a:pt x="1324384" y="305628"/>
                  <a:pt x="1347539" y="305628"/>
                </a:cubicBezTo>
                <a:close/>
                <a:moveTo>
                  <a:pt x="1109055" y="305628"/>
                </a:moveTo>
                <a:cubicBezTo>
                  <a:pt x="1132210" y="305628"/>
                  <a:pt x="1146101" y="317205"/>
                  <a:pt x="1146101" y="344990"/>
                </a:cubicBezTo>
                <a:lnTo>
                  <a:pt x="1146101" y="414449"/>
                </a:lnTo>
                <a:lnTo>
                  <a:pt x="1120632" y="414449"/>
                </a:lnTo>
                <a:lnTo>
                  <a:pt x="1120632" y="351935"/>
                </a:lnTo>
                <a:cubicBezTo>
                  <a:pt x="1120632" y="338044"/>
                  <a:pt x="1118317" y="331097"/>
                  <a:pt x="1104425" y="331097"/>
                </a:cubicBezTo>
                <a:cubicBezTo>
                  <a:pt x="1090532" y="331097"/>
                  <a:pt x="1078957" y="340358"/>
                  <a:pt x="1076641" y="351935"/>
                </a:cubicBezTo>
                <a:cubicBezTo>
                  <a:pt x="1074325" y="356567"/>
                  <a:pt x="1074325" y="361197"/>
                  <a:pt x="1074325" y="365828"/>
                </a:cubicBezTo>
                <a:lnTo>
                  <a:pt x="1074325" y="414449"/>
                </a:lnTo>
                <a:lnTo>
                  <a:pt x="1046541" y="414449"/>
                </a:lnTo>
                <a:lnTo>
                  <a:pt x="1046541" y="307944"/>
                </a:lnTo>
                <a:lnTo>
                  <a:pt x="1072009" y="307944"/>
                </a:lnTo>
                <a:lnTo>
                  <a:pt x="1072009" y="321835"/>
                </a:lnTo>
                <a:lnTo>
                  <a:pt x="1072009" y="328783"/>
                </a:lnTo>
                <a:cubicBezTo>
                  <a:pt x="1076641" y="319521"/>
                  <a:pt x="1088218" y="305628"/>
                  <a:pt x="1109055" y="305628"/>
                </a:cubicBezTo>
                <a:close/>
                <a:moveTo>
                  <a:pt x="652931" y="305628"/>
                </a:moveTo>
                <a:cubicBezTo>
                  <a:pt x="676085" y="305628"/>
                  <a:pt x="685346" y="319521"/>
                  <a:pt x="685346" y="319521"/>
                </a:cubicBezTo>
                <a:lnTo>
                  <a:pt x="685346" y="317205"/>
                </a:lnTo>
                <a:lnTo>
                  <a:pt x="685346" y="307944"/>
                </a:lnTo>
                <a:lnTo>
                  <a:pt x="710815" y="307944"/>
                </a:lnTo>
                <a:lnTo>
                  <a:pt x="710815" y="407503"/>
                </a:lnTo>
                <a:cubicBezTo>
                  <a:pt x="710815" y="444549"/>
                  <a:pt x="683031" y="458442"/>
                  <a:pt x="655247" y="458442"/>
                </a:cubicBezTo>
                <a:cubicBezTo>
                  <a:pt x="641354" y="458442"/>
                  <a:pt x="627463" y="453810"/>
                  <a:pt x="618201" y="449180"/>
                </a:cubicBezTo>
                <a:lnTo>
                  <a:pt x="625147" y="428342"/>
                </a:lnTo>
                <a:cubicBezTo>
                  <a:pt x="625147" y="428342"/>
                  <a:pt x="639040" y="435288"/>
                  <a:pt x="655247" y="435288"/>
                </a:cubicBezTo>
                <a:cubicBezTo>
                  <a:pt x="671454" y="435288"/>
                  <a:pt x="685346" y="428342"/>
                  <a:pt x="685346" y="409819"/>
                </a:cubicBezTo>
                <a:lnTo>
                  <a:pt x="685346" y="402874"/>
                </a:lnTo>
                <a:lnTo>
                  <a:pt x="685346" y="398242"/>
                </a:lnTo>
                <a:cubicBezTo>
                  <a:pt x="678399" y="407503"/>
                  <a:pt x="669138" y="412135"/>
                  <a:pt x="655247" y="412135"/>
                </a:cubicBezTo>
                <a:cubicBezTo>
                  <a:pt x="625147" y="412135"/>
                  <a:pt x="606624" y="386665"/>
                  <a:pt x="606624" y="358881"/>
                </a:cubicBezTo>
                <a:cubicBezTo>
                  <a:pt x="606624" y="328783"/>
                  <a:pt x="622832" y="305628"/>
                  <a:pt x="652931" y="305628"/>
                </a:cubicBezTo>
                <a:close/>
                <a:moveTo>
                  <a:pt x="544109" y="305628"/>
                </a:moveTo>
                <a:cubicBezTo>
                  <a:pt x="567263" y="305628"/>
                  <a:pt x="581154" y="317205"/>
                  <a:pt x="581154" y="344990"/>
                </a:cubicBezTo>
                <a:lnTo>
                  <a:pt x="581154" y="414449"/>
                </a:lnTo>
                <a:lnTo>
                  <a:pt x="555686" y="414449"/>
                </a:lnTo>
                <a:lnTo>
                  <a:pt x="555686" y="351935"/>
                </a:lnTo>
                <a:cubicBezTo>
                  <a:pt x="555686" y="338044"/>
                  <a:pt x="553370" y="331097"/>
                  <a:pt x="539479" y="331097"/>
                </a:cubicBezTo>
                <a:cubicBezTo>
                  <a:pt x="525586" y="331097"/>
                  <a:pt x="514010" y="340358"/>
                  <a:pt x="511694" y="351935"/>
                </a:cubicBezTo>
                <a:cubicBezTo>
                  <a:pt x="509379" y="356567"/>
                  <a:pt x="509379" y="361197"/>
                  <a:pt x="509379" y="365828"/>
                </a:cubicBezTo>
                <a:lnTo>
                  <a:pt x="509379" y="414449"/>
                </a:lnTo>
                <a:lnTo>
                  <a:pt x="483910" y="414449"/>
                </a:lnTo>
                <a:lnTo>
                  <a:pt x="483910" y="307944"/>
                </a:lnTo>
                <a:lnTo>
                  <a:pt x="507063" y="307944"/>
                </a:lnTo>
                <a:lnTo>
                  <a:pt x="507063" y="321835"/>
                </a:lnTo>
                <a:lnTo>
                  <a:pt x="507063" y="328783"/>
                </a:lnTo>
                <a:cubicBezTo>
                  <a:pt x="511694" y="319521"/>
                  <a:pt x="523272" y="305628"/>
                  <a:pt x="544109" y="305628"/>
                </a:cubicBezTo>
                <a:close/>
                <a:moveTo>
                  <a:pt x="1690210" y="303312"/>
                </a:moveTo>
                <a:cubicBezTo>
                  <a:pt x="1717994" y="303312"/>
                  <a:pt x="1734201" y="319519"/>
                  <a:pt x="1734201" y="344989"/>
                </a:cubicBezTo>
                <a:lnTo>
                  <a:pt x="1734201" y="414449"/>
                </a:lnTo>
                <a:lnTo>
                  <a:pt x="1708732" y="414449"/>
                </a:lnTo>
                <a:lnTo>
                  <a:pt x="1708732" y="405188"/>
                </a:lnTo>
                <a:lnTo>
                  <a:pt x="1708732" y="398242"/>
                </a:lnTo>
                <a:cubicBezTo>
                  <a:pt x="1708732" y="398242"/>
                  <a:pt x="1699471" y="416765"/>
                  <a:pt x="1676317" y="416765"/>
                </a:cubicBezTo>
                <a:cubicBezTo>
                  <a:pt x="1657794" y="416765"/>
                  <a:pt x="1639271" y="405188"/>
                  <a:pt x="1639271" y="384349"/>
                </a:cubicBezTo>
                <a:cubicBezTo>
                  <a:pt x="1641587" y="349619"/>
                  <a:pt x="1685578" y="347304"/>
                  <a:pt x="1704101" y="347304"/>
                </a:cubicBezTo>
                <a:lnTo>
                  <a:pt x="1708732" y="347304"/>
                </a:lnTo>
                <a:lnTo>
                  <a:pt x="1708732" y="344989"/>
                </a:lnTo>
                <a:cubicBezTo>
                  <a:pt x="1708732" y="331096"/>
                  <a:pt x="1699471" y="326465"/>
                  <a:pt x="1687894" y="326465"/>
                </a:cubicBezTo>
                <a:cubicBezTo>
                  <a:pt x="1671687" y="326465"/>
                  <a:pt x="1657794" y="335728"/>
                  <a:pt x="1657794" y="335728"/>
                </a:cubicBezTo>
                <a:lnTo>
                  <a:pt x="1648533" y="317205"/>
                </a:lnTo>
                <a:cubicBezTo>
                  <a:pt x="1648533" y="317205"/>
                  <a:pt x="1664740" y="303312"/>
                  <a:pt x="1690210" y="303312"/>
                </a:cubicBezTo>
                <a:close/>
                <a:moveTo>
                  <a:pt x="226907" y="303312"/>
                </a:moveTo>
                <a:cubicBezTo>
                  <a:pt x="254691" y="303312"/>
                  <a:pt x="270898" y="319519"/>
                  <a:pt x="270898" y="344989"/>
                </a:cubicBezTo>
                <a:lnTo>
                  <a:pt x="270898" y="414449"/>
                </a:lnTo>
                <a:lnTo>
                  <a:pt x="245430" y="414449"/>
                </a:lnTo>
                <a:lnTo>
                  <a:pt x="245430" y="405188"/>
                </a:lnTo>
                <a:lnTo>
                  <a:pt x="245430" y="398242"/>
                </a:lnTo>
                <a:cubicBezTo>
                  <a:pt x="245430" y="398242"/>
                  <a:pt x="236168" y="416765"/>
                  <a:pt x="213014" y="416765"/>
                </a:cubicBezTo>
                <a:cubicBezTo>
                  <a:pt x="194491" y="416765"/>
                  <a:pt x="175968" y="405188"/>
                  <a:pt x="175968" y="384349"/>
                </a:cubicBezTo>
                <a:cubicBezTo>
                  <a:pt x="178284" y="349619"/>
                  <a:pt x="224591" y="347304"/>
                  <a:pt x="240798" y="347304"/>
                </a:cubicBezTo>
                <a:lnTo>
                  <a:pt x="245430" y="347304"/>
                </a:lnTo>
                <a:lnTo>
                  <a:pt x="245430" y="344989"/>
                </a:lnTo>
                <a:cubicBezTo>
                  <a:pt x="245430" y="331096"/>
                  <a:pt x="236168" y="326465"/>
                  <a:pt x="224591" y="326465"/>
                </a:cubicBezTo>
                <a:cubicBezTo>
                  <a:pt x="208384" y="326465"/>
                  <a:pt x="194491" y="335728"/>
                  <a:pt x="194491" y="335728"/>
                </a:cubicBezTo>
                <a:lnTo>
                  <a:pt x="185229" y="317205"/>
                </a:lnTo>
                <a:cubicBezTo>
                  <a:pt x="185229" y="317205"/>
                  <a:pt x="201437" y="303312"/>
                  <a:pt x="226907" y="303312"/>
                </a:cubicBezTo>
                <a:close/>
                <a:moveTo>
                  <a:pt x="1852285" y="280158"/>
                </a:moveTo>
                <a:lnTo>
                  <a:pt x="1877754" y="280158"/>
                </a:lnTo>
                <a:lnTo>
                  <a:pt x="1877754" y="310258"/>
                </a:lnTo>
                <a:lnTo>
                  <a:pt x="1900906" y="310258"/>
                </a:lnTo>
                <a:lnTo>
                  <a:pt x="1900906" y="331097"/>
                </a:lnTo>
                <a:lnTo>
                  <a:pt x="1877754" y="331097"/>
                </a:lnTo>
                <a:lnTo>
                  <a:pt x="1877754" y="372772"/>
                </a:lnTo>
                <a:cubicBezTo>
                  <a:pt x="1877754" y="391295"/>
                  <a:pt x="1891645" y="393611"/>
                  <a:pt x="1898592" y="393611"/>
                </a:cubicBezTo>
                <a:lnTo>
                  <a:pt x="1903222" y="393611"/>
                </a:lnTo>
                <a:lnTo>
                  <a:pt x="1903222" y="416763"/>
                </a:lnTo>
                <a:lnTo>
                  <a:pt x="1893961" y="416763"/>
                </a:lnTo>
                <a:cubicBezTo>
                  <a:pt x="1880069" y="416763"/>
                  <a:pt x="1849969" y="412133"/>
                  <a:pt x="1849969" y="377404"/>
                </a:cubicBezTo>
                <a:lnTo>
                  <a:pt x="1849969" y="331097"/>
                </a:lnTo>
                <a:lnTo>
                  <a:pt x="1838392" y="331097"/>
                </a:lnTo>
                <a:lnTo>
                  <a:pt x="1838392" y="310258"/>
                </a:lnTo>
                <a:lnTo>
                  <a:pt x="1852285" y="310258"/>
                </a:lnTo>
                <a:lnTo>
                  <a:pt x="1852285" y="280158"/>
                </a:lnTo>
                <a:close/>
                <a:moveTo>
                  <a:pt x="1768932" y="280158"/>
                </a:moveTo>
                <a:lnTo>
                  <a:pt x="1794401" y="280158"/>
                </a:lnTo>
                <a:lnTo>
                  <a:pt x="1794401" y="310258"/>
                </a:lnTo>
                <a:lnTo>
                  <a:pt x="1817553" y="310258"/>
                </a:lnTo>
                <a:lnTo>
                  <a:pt x="1817553" y="331097"/>
                </a:lnTo>
                <a:lnTo>
                  <a:pt x="1794401" y="331097"/>
                </a:lnTo>
                <a:lnTo>
                  <a:pt x="1794401" y="372772"/>
                </a:lnTo>
                <a:cubicBezTo>
                  <a:pt x="1794401" y="391295"/>
                  <a:pt x="1808292" y="393611"/>
                  <a:pt x="1815239" y="393611"/>
                </a:cubicBezTo>
                <a:lnTo>
                  <a:pt x="1819869" y="393611"/>
                </a:lnTo>
                <a:lnTo>
                  <a:pt x="1819869" y="416763"/>
                </a:lnTo>
                <a:lnTo>
                  <a:pt x="1810608" y="416763"/>
                </a:lnTo>
                <a:cubicBezTo>
                  <a:pt x="1796716" y="416763"/>
                  <a:pt x="1766616" y="412133"/>
                  <a:pt x="1766616" y="377404"/>
                </a:cubicBezTo>
                <a:lnTo>
                  <a:pt x="1766616" y="331097"/>
                </a:lnTo>
                <a:lnTo>
                  <a:pt x="1755039" y="331097"/>
                </a:lnTo>
                <a:lnTo>
                  <a:pt x="1755039" y="310258"/>
                </a:lnTo>
                <a:lnTo>
                  <a:pt x="1768932" y="310258"/>
                </a:lnTo>
                <a:lnTo>
                  <a:pt x="1768932" y="280158"/>
                </a:lnTo>
                <a:close/>
                <a:moveTo>
                  <a:pt x="1474881" y="266266"/>
                </a:moveTo>
                <a:lnTo>
                  <a:pt x="1502666" y="266266"/>
                </a:lnTo>
                <a:lnTo>
                  <a:pt x="1532764" y="340357"/>
                </a:lnTo>
                <a:cubicBezTo>
                  <a:pt x="1535080" y="349619"/>
                  <a:pt x="1539711" y="361196"/>
                  <a:pt x="1539711" y="361196"/>
                </a:cubicBezTo>
                <a:lnTo>
                  <a:pt x="1546657" y="340357"/>
                </a:lnTo>
                <a:lnTo>
                  <a:pt x="1576756" y="266266"/>
                </a:lnTo>
                <a:lnTo>
                  <a:pt x="1604541" y="266266"/>
                </a:lnTo>
                <a:lnTo>
                  <a:pt x="1616116" y="414448"/>
                </a:lnTo>
                <a:lnTo>
                  <a:pt x="1588332" y="414448"/>
                </a:lnTo>
                <a:lnTo>
                  <a:pt x="1581386" y="331096"/>
                </a:lnTo>
                <a:lnTo>
                  <a:pt x="1581386" y="307943"/>
                </a:lnTo>
                <a:cubicBezTo>
                  <a:pt x="1581386" y="307943"/>
                  <a:pt x="1576756" y="321834"/>
                  <a:pt x="1574441" y="331096"/>
                </a:cubicBezTo>
                <a:lnTo>
                  <a:pt x="1551287" y="388980"/>
                </a:lnTo>
                <a:lnTo>
                  <a:pt x="1528134" y="388980"/>
                </a:lnTo>
                <a:lnTo>
                  <a:pt x="1504980" y="331096"/>
                </a:lnTo>
                <a:cubicBezTo>
                  <a:pt x="1500350" y="321834"/>
                  <a:pt x="1495718" y="307943"/>
                  <a:pt x="1495718" y="307943"/>
                </a:cubicBezTo>
                <a:lnTo>
                  <a:pt x="1495718" y="331096"/>
                </a:lnTo>
                <a:lnTo>
                  <a:pt x="1488773" y="414448"/>
                </a:lnTo>
                <a:lnTo>
                  <a:pt x="1460989" y="414448"/>
                </a:lnTo>
                <a:lnTo>
                  <a:pt x="1474881" y="266266"/>
                </a:lnTo>
                <a:close/>
                <a:moveTo>
                  <a:pt x="1247977" y="266266"/>
                </a:moveTo>
                <a:lnTo>
                  <a:pt x="1273446" y="266266"/>
                </a:lnTo>
                <a:lnTo>
                  <a:pt x="1273446" y="414448"/>
                </a:lnTo>
                <a:lnTo>
                  <a:pt x="1247977" y="414448"/>
                </a:lnTo>
                <a:lnTo>
                  <a:pt x="1247977" y="405187"/>
                </a:lnTo>
                <a:lnTo>
                  <a:pt x="1247977" y="398241"/>
                </a:lnTo>
                <a:cubicBezTo>
                  <a:pt x="1247977" y="398241"/>
                  <a:pt x="1238716" y="416764"/>
                  <a:pt x="1215561" y="416764"/>
                </a:cubicBezTo>
                <a:cubicBezTo>
                  <a:pt x="1187778" y="416764"/>
                  <a:pt x="1169255" y="393610"/>
                  <a:pt x="1169255" y="361196"/>
                </a:cubicBezTo>
                <a:cubicBezTo>
                  <a:pt x="1171571" y="328780"/>
                  <a:pt x="1190093" y="305628"/>
                  <a:pt x="1217877" y="305628"/>
                </a:cubicBezTo>
                <a:cubicBezTo>
                  <a:pt x="1241030" y="305628"/>
                  <a:pt x="1247977" y="319519"/>
                  <a:pt x="1247977" y="319519"/>
                </a:cubicBezTo>
                <a:lnTo>
                  <a:pt x="1247977" y="312573"/>
                </a:lnTo>
                <a:lnTo>
                  <a:pt x="1247977" y="266266"/>
                </a:lnTo>
                <a:close/>
                <a:moveTo>
                  <a:pt x="986343" y="266266"/>
                </a:moveTo>
                <a:lnTo>
                  <a:pt x="1011811" y="266266"/>
                </a:lnTo>
                <a:lnTo>
                  <a:pt x="1011811" y="289420"/>
                </a:lnTo>
                <a:lnTo>
                  <a:pt x="986343" y="289420"/>
                </a:lnTo>
                <a:lnTo>
                  <a:pt x="986343" y="266266"/>
                </a:lnTo>
                <a:close/>
                <a:moveTo>
                  <a:pt x="810376" y="266266"/>
                </a:moveTo>
                <a:lnTo>
                  <a:pt x="838160" y="266266"/>
                </a:lnTo>
                <a:lnTo>
                  <a:pt x="868260" y="340357"/>
                </a:lnTo>
                <a:cubicBezTo>
                  <a:pt x="870574" y="349619"/>
                  <a:pt x="875206" y="361196"/>
                  <a:pt x="875206" y="361196"/>
                </a:cubicBezTo>
                <a:lnTo>
                  <a:pt x="882152" y="340357"/>
                </a:lnTo>
                <a:lnTo>
                  <a:pt x="912252" y="266266"/>
                </a:lnTo>
                <a:lnTo>
                  <a:pt x="940036" y="266266"/>
                </a:lnTo>
                <a:lnTo>
                  <a:pt x="953927" y="414448"/>
                </a:lnTo>
                <a:lnTo>
                  <a:pt x="926143" y="414448"/>
                </a:lnTo>
                <a:lnTo>
                  <a:pt x="919197" y="331096"/>
                </a:lnTo>
                <a:lnTo>
                  <a:pt x="919197" y="307943"/>
                </a:lnTo>
                <a:cubicBezTo>
                  <a:pt x="919197" y="307943"/>
                  <a:pt x="914567" y="321834"/>
                  <a:pt x="912252" y="331096"/>
                </a:cubicBezTo>
                <a:lnTo>
                  <a:pt x="889097" y="388980"/>
                </a:lnTo>
                <a:lnTo>
                  <a:pt x="865945" y="388980"/>
                </a:lnTo>
                <a:lnTo>
                  <a:pt x="842790" y="331096"/>
                </a:lnTo>
                <a:cubicBezTo>
                  <a:pt x="838160" y="321834"/>
                  <a:pt x="833529" y="307943"/>
                  <a:pt x="833529" y="307943"/>
                </a:cubicBezTo>
                <a:lnTo>
                  <a:pt x="833529" y="331096"/>
                </a:lnTo>
                <a:lnTo>
                  <a:pt x="826583" y="414448"/>
                </a:lnTo>
                <a:lnTo>
                  <a:pt x="798799" y="414448"/>
                </a:lnTo>
                <a:lnTo>
                  <a:pt x="810376" y="266266"/>
                </a:lnTo>
                <a:close/>
                <a:moveTo>
                  <a:pt x="421396" y="266266"/>
                </a:moveTo>
                <a:lnTo>
                  <a:pt x="446864" y="266266"/>
                </a:lnTo>
                <a:lnTo>
                  <a:pt x="446864" y="289420"/>
                </a:lnTo>
                <a:lnTo>
                  <a:pt x="421396" y="289420"/>
                </a:lnTo>
                <a:lnTo>
                  <a:pt x="421396" y="266266"/>
                </a:lnTo>
                <a:close/>
                <a:moveTo>
                  <a:pt x="303313" y="266266"/>
                </a:moveTo>
                <a:lnTo>
                  <a:pt x="328781" y="266266"/>
                </a:lnTo>
                <a:lnTo>
                  <a:pt x="328781" y="344989"/>
                </a:lnTo>
                <a:lnTo>
                  <a:pt x="342674" y="344989"/>
                </a:lnTo>
                <a:lnTo>
                  <a:pt x="368142" y="307943"/>
                </a:lnTo>
                <a:lnTo>
                  <a:pt x="398243" y="307943"/>
                </a:lnTo>
                <a:lnTo>
                  <a:pt x="365826" y="356564"/>
                </a:lnTo>
                <a:lnTo>
                  <a:pt x="402872" y="414448"/>
                </a:lnTo>
                <a:lnTo>
                  <a:pt x="372774" y="414448"/>
                </a:lnTo>
                <a:lnTo>
                  <a:pt x="344990" y="368141"/>
                </a:lnTo>
                <a:lnTo>
                  <a:pt x="328781" y="368141"/>
                </a:lnTo>
                <a:lnTo>
                  <a:pt x="328781" y="414448"/>
                </a:lnTo>
                <a:lnTo>
                  <a:pt x="303313" y="414448"/>
                </a:lnTo>
                <a:lnTo>
                  <a:pt x="303313" y="266266"/>
                </a:lnTo>
                <a:close/>
                <a:moveTo>
                  <a:pt x="11577" y="266266"/>
                </a:moveTo>
                <a:lnTo>
                  <a:pt x="39361" y="266266"/>
                </a:lnTo>
                <a:lnTo>
                  <a:pt x="69461" y="340357"/>
                </a:lnTo>
                <a:cubicBezTo>
                  <a:pt x="71776" y="349619"/>
                  <a:pt x="76407" y="361196"/>
                  <a:pt x="76407" y="361196"/>
                </a:cubicBezTo>
                <a:lnTo>
                  <a:pt x="83353" y="340357"/>
                </a:lnTo>
                <a:lnTo>
                  <a:pt x="113453" y="266266"/>
                </a:lnTo>
                <a:lnTo>
                  <a:pt x="143553" y="266266"/>
                </a:lnTo>
                <a:lnTo>
                  <a:pt x="155130" y="414448"/>
                </a:lnTo>
                <a:lnTo>
                  <a:pt x="127344" y="414448"/>
                </a:lnTo>
                <a:lnTo>
                  <a:pt x="120398" y="331096"/>
                </a:lnTo>
                <a:lnTo>
                  <a:pt x="120398" y="307943"/>
                </a:lnTo>
                <a:cubicBezTo>
                  <a:pt x="120398" y="307943"/>
                  <a:pt x="115768" y="321834"/>
                  <a:pt x="113453" y="331096"/>
                </a:cubicBezTo>
                <a:lnTo>
                  <a:pt x="90298" y="388980"/>
                </a:lnTo>
                <a:lnTo>
                  <a:pt x="67146" y="388980"/>
                </a:lnTo>
                <a:lnTo>
                  <a:pt x="43991" y="331096"/>
                </a:lnTo>
                <a:cubicBezTo>
                  <a:pt x="39361" y="321834"/>
                  <a:pt x="34730" y="307943"/>
                  <a:pt x="34730" y="307943"/>
                </a:cubicBezTo>
                <a:lnTo>
                  <a:pt x="34730" y="331096"/>
                </a:lnTo>
                <a:lnTo>
                  <a:pt x="27785" y="414448"/>
                </a:lnTo>
                <a:lnTo>
                  <a:pt x="0" y="414448"/>
                </a:lnTo>
                <a:lnTo>
                  <a:pt x="11577" y="266266"/>
                </a:lnTo>
                <a:close/>
                <a:moveTo>
                  <a:pt x="3574908" y="127345"/>
                </a:moveTo>
                <a:cubicBezTo>
                  <a:pt x="3561017" y="127345"/>
                  <a:pt x="3544809" y="131975"/>
                  <a:pt x="3544809" y="141236"/>
                </a:cubicBezTo>
                <a:cubicBezTo>
                  <a:pt x="3547124" y="148183"/>
                  <a:pt x="3549440" y="152813"/>
                  <a:pt x="3558701" y="152813"/>
                </a:cubicBezTo>
                <a:cubicBezTo>
                  <a:pt x="3570279" y="152813"/>
                  <a:pt x="3579540" y="141236"/>
                  <a:pt x="3579540" y="129661"/>
                </a:cubicBezTo>
                <a:lnTo>
                  <a:pt x="3579540" y="127345"/>
                </a:lnTo>
                <a:lnTo>
                  <a:pt x="3574908" y="127345"/>
                </a:lnTo>
                <a:close/>
                <a:moveTo>
                  <a:pt x="333415" y="127345"/>
                </a:moveTo>
                <a:cubicBezTo>
                  <a:pt x="319522" y="127345"/>
                  <a:pt x="303315" y="131975"/>
                  <a:pt x="303315" y="141236"/>
                </a:cubicBezTo>
                <a:cubicBezTo>
                  <a:pt x="303315" y="148183"/>
                  <a:pt x="307946" y="152813"/>
                  <a:pt x="317208" y="152813"/>
                </a:cubicBezTo>
                <a:cubicBezTo>
                  <a:pt x="328783" y="152813"/>
                  <a:pt x="338047" y="141236"/>
                  <a:pt x="338047" y="129661"/>
                </a:cubicBezTo>
                <a:lnTo>
                  <a:pt x="338047" y="127345"/>
                </a:lnTo>
                <a:lnTo>
                  <a:pt x="333415" y="127345"/>
                </a:lnTo>
                <a:close/>
                <a:moveTo>
                  <a:pt x="3405888" y="85669"/>
                </a:moveTo>
                <a:cubicBezTo>
                  <a:pt x="3391996" y="85669"/>
                  <a:pt x="3380418" y="97246"/>
                  <a:pt x="3380418" y="118083"/>
                </a:cubicBezTo>
                <a:cubicBezTo>
                  <a:pt x="3380418" y="136607"/>
                  <a:pt x="3389680" y="150498"/>
                  <a:pt x="3405888" y="150498"/>
                </a:cubicBezTo>
                <a:cubicBezTo>
                  <a:pt x="3419780" y="150498"/>
                  <a:pt x="3431357" y="141237"/>
                  <a:pt x="3431357" y="118083"/>
                </a:cubicBezTo>
                <a:cubicBezTo>
                  <a:pt x="3431357" y="101876"/>
                  <a:pt x="3422095" y="85669"/>
                  <a:pt x="3405888" y="85669"/>
                </a:cubicBezTo>
                <a:close/>
                <a:moveTo>
                  <a:pt x="2757587" y="85669"/>
                </a:moveTo>
                <a:cubicBezTo>
                  <a:pt x="2741380" y="85669"/>
                  <a:pt x="2727487" y="97246"/>
                  <a:pt x="2727487" y="118084"/>
                </a:cubicBezTo>
                <a:cubicBezTo>
                  <a:pt x="2727487" y="138921"/>
                  <a:pt x="2741380" y="150498"/>
                  <a:pt x="2757587" y="150498"/>
                </a:cubicBezTo>
                <a:cubicBezTo>
                  <a:pt x="2773796" y="150498"/>
                  <a:pt x="2787687" y="138921"/>
                  <a:pt x="2787687" y="118084"/>
                </a:cubicBezTo>
                <a:cubicBezTo>
                  <a:pt x="2787687" y="97246"/>
                  <a:pt x="2773796" y="85669"/>
                  <a:pt x="2757587" y="85669"/>
                </a:cubicBezTo>
                <a:close/>
                <a:moveTo>
                  <a:pt x="3141938" y="83353"/>
                </a:moveTo>
                <a:cubicBezTo>
                  <a:pt x="3128045" y="83353"/>
                  <a:pt x="3123415" y="92614"/>
                  <a:pt x="3121099" y="101876"/>
                </a:cubicBezTo>
                <a:lnTo>
                  <a:pt x="3158145" y="101876"/>
                </a:lnTo>
                <a:cubicBezTo>
                  <a:pt x="3158145" y="92614"/>
                  <a:pt x="3151199" y="83353"/>
                  <a:pt x="3141938" y="83353"/>
                </a:cubicBezTo>
                <a:close/>
                <a:moveTo>
                  <a:pt x="1785139" y="83353"/>
                </a:moveTo>
                <a:cubicBezTo>
                  <a:pt x="1773562" y="83353"/>
                  <a:pt x="1766616" y="92614"/>
                  <a:pt x="1764300" y="101876"/>
                </a:cubicBezTo>
                <a:lnTo>
                  <a:pt x="1801346" y="101876"/>
                </a:lnTo>
                <a:cubicBezTo>
                  <a:pt x="1801346" y="92614"/>
                  <a:pt x="1794400" y="83353"/>
                  <a:pt x="1785139" y="83353"/>
                </a:cubicBezTo>
                <a:close/>
                <a:moveTo>
                  <a:pt x="2113919" y="53255"/>
                </a:moveTo>
                <a:lnTo>
                  <a:pt x="2157910" y="53255"/>
                </a:lnTo>
                <a:lnTo>
                  <a:pt x="2157910" y="182914"/>
                </a:lnTo>
                <a:lnTo>
                  <a:pt x="2113919" y="182914"/>
                </a:lnTo>
                <a:lnTo>
                  <a:pt x="2113919" y="53255"/>
                </a:lnTo>
                <a:close/>
                <a:moveTo>
                  <a:pt x="1495723" y="53255"/>
                </a:moveTo>
                <a:lnTo>
                  <a:pt x="1539714" y="53255"/>
                </a:lnTo>
                <a:lnTo>
                  <a:pt x="1539714" y="182914"/>
                </a:lnTo>
                <a:lnTo>
                  <a:pt x="1495723" y="182914"/>
                </a:lnTo>
                <a:lnTo>
                  <a:pt x="1495723" y="53255"/>
                </a:lnTo>
                <a:close/>
                <a:moveTo>
                  <a:pt x="3227606" y="53254"/>
                </a:moveTo>
                <a:lnTo>
                  <a:pt x="3229922" y="53254"/>
                </a:lnTo>
                <a:lnTo>
                  <a:pt x="3271597" y="53254"/>
                </a:lnTo>
                <a:lnTo>
                  <a:pt x="3271597" y="76409"/>
                </a:lnTo>
                <a:lnTo>
                  <a:pt x="3271597" y="85670"/>
                </a:lnTo>
                <a:cubicBezTo>
                  <a:pt x="3276229" y="67147"/>
                  <a:pt x="3294751" y="53254"/>
                  <a:pt x="3313274" y="53254"/>
                </a:cubicBezTo>
                <a:lnTo>
                  <a:pt x="3317906" y="53254"/>
                </a:lnTo>
                <a:lnTo>
                  <a:pt x="3317906" y="97246"/>
                </a:lnTo>
                <a:lnTo>
                  <a:pt x="3308643" y="97246"/>
                </a:lnTo>
                <a:cubicBezTo>
                  <a:pt x="3297067" y="97246"/>
                  <a:pt x="3280859" y="99561"/>
                  <a:pt x="3273913" y="120400"/>
                </a:cubicBezTo>
                <a:cubicBezTo>
                  <a:pt x="3271597" y="125030"/>
                  <a:pt x="3271597" y="131977"/>
                  <a:pt x="3271597" y="138923"/>
                </a:cubicBezTo>
                <a:lnTo>
                  <a:pt x="3271597" y="182914"/>
                </a:lnTo>
                <a:lnTo>
                  <a:pt x="3227606" y="182914"/>
                </a:lnTo>
                <a:lnTo>
                  <a:pt x="3227606" y="53254"/>
                </a:lnTo>
                <a:close/>
                <a:moveTo>
                  <a:pt x="1873123" y="53254"/>
                </a:moveTo>
                <a:lnTo>
                  <a:pt x="1875439" y="53254"/>
                </a:lnTo>
                <a:lnTo>
                  <a:pt x="1917114" y="53254"/>
                </a:lnTo>
                <a:lnTo>
                  <a:pt x="1917114" y="76409"/>
                </a:lnTo>
                <a:lnTo>
                  <a:pt x="1917114" y="85670"/>
                </a:lnTo>
                <a:cubicBezTo>
                  <a:pt x="1921746" y="67147"/>
                  <a:pt x="1940268" y="53254"/>
                  <a:pt x="1958791" y="53254"/>
                </a:cubicBezTo>
                <a:lnTo>
                  <a:pt x="1963421" y="53254"/>
                </a:lnTo>
                <a:lnTo>
                  <a:pt x="1963421" y="97246"/>
                </a:lnTo>
                <a:lnTo>
                  <a:pt x="1954160" y="97246"/>
                </a:lnTo>
                <a:cubicBezTo>
                  <a:pt x="1944898" y="97246"/>
                  <a:pt x="1926376" y="99561"/>
                  <a:pt x="1919430" y="120400"/>
                </a:cubicBezTo>
                <a:cubicBezTo>
                  <a:pt x="1917114" y="125030"/>
                  <a:pt x="1917114" y="131977"/>
                  <a:pt x="1917114" y="138923"/>
                </a:cubicBezTo>
                <a:lnTo>
                  <a:pt x="1917114" y="182914"/>
                </a:lnTo>
                <a:lnTo>
                  <a:pt x="1873123" y="182914"/>
                </a:lnTo>
                <a:lnTo>
                  <a:pt x="1873123" y="53254"/>
                </a:lnTo>
                <a:close/>
                <a:moveTo>
                  <a:pt x="1560550" y="53254"/>
                </a:moveTo>
                <a:lnTo>
                  <a:pt x="1606857" y="53254"/>
                </a:lnTo>
                <a:lnTo>
                  <a:pt x="1627696" y="122716"/>
                </a:lnTo>
                <a:cubicBezTo>
                  <a:pt x="1630011" y="131977"/>
                  <a:pt x="1632326" y="145868"/>
                  <a:pt x="1632326" y="145868"/>
                </a:cubicBezTo>
                <a:cubicBezTo>
                  <a:pt x="1632326" y="145868"/>
                  <a:pt x="1634641" y="131977"/>
                  <a:pt x="1636957" y="122716"/>
                </a:cubicBezTo>
                <a:lnTo>
                  <a:pt x="1657796" y="53254"/>
                </a:lnTo>
                <a:lnTo>
                  <a:pt x="1704103" y="53254"/>
                </a:lnTo>
                <a:lnTo>
                  <a:pt x="1660110" y="185230"/>
                </a:lnTo>
                <a:lnTo>
                  <a:pt x="1606857" y="185230"/>
                </a:lnTo>
                <a:lnTo>
                  <a:pt x="1560550" y="53254"/>
                </a:lnTo>
                <a:close/>
                <a:moveTo>
                  <a:pt x="152817" y="53254"/>
                </a:moveTo>
                <a:lnTo>
                  <a:pt x="155133" y="53254"/>
                </a:lnTo>
                <a:lnTo>
                  <a:pt x="196808" y="53254"/>
                </a:lnTo>
                <a:lnTo>
                  <a:pt x="196808" y="76409"/>
                </a:lnTo>
                <a:lnTo>
                  <a:pt x="196808" y="85670"/>
                </a:lnTo>
                <a:cubicBezTo>
                  <a:pt x="201440" y="67147"/>
                  <a:pt x="219962" y="53254"/>
                  <a:pt x="238485" y="53254"/>
                </a:cubicBezTo>
                <a:lnTo>
                  <a:pt x="243115" y="53254"/>
                </a:lnTo>
                <a:lnTo>
                  <a:pt x="243115" y="97246"/>
                </a:lnTo>
                <a:lnTo>
                  <a:pt x="233853" y="97246"/>
                </a:lnTo>
                <a:cubicBezTo>
                  <a:pt x="222278" y="97246"/>
                  <a:pt x="206069" y="99561"/>
                  <a:pt x="199124" y="120400"/>
                </a:cubicBezTo>
                <a:cubicBezTo>
                  <a:pt x="196808" y="125030"/>
                  <a:pt x="196808" y="131977"/>
                  <a:pt x="196808" y="138923"/>
                </a:cubicBezTo>
                <a:lnTo>
                  <a:pt x="196808" y="182914"/>
                </a:lnTo>
                <a:lnTo>
                  <a:pt x="152817" y="182914"/>
                </a:lnTo>
                <a:lnTo>
                  <a:pt x="152817" y="53254"/>
                </a:lnTo>
                <a:close/>
                <a:moveTo>
                  <a:pt x="3741614" y="50938"/>
                </a:moveTo>
                <a:cubicBezTo>
                  <a:pt x="3757823" y="50938"/>
                  <a:pt x="3771714" y="57884"/>
                  <a:pt x="3778661" y="74093"/>
                </a:cubicBezTo>
                <a:cubicBezTo>
                  <a:pt x="3785607" y="62515"/>
                  <a:pt x="3801814" y="50938"/>
                  <a:pt x="3820337" y="50938"/>
                </a:cubicBezTo>
                <a:cubicBezTo>
                  <a:pt x="3843491" y="50938"/>
                  <a:pt x="3862014" y="64831"/>
                  <a:pt x="3862014" y="99561"/>
                </a:cubicBezTo>
                <a:lnTo>
                  <a:pt x="3862014" y="182914"/>
                </a:lnTo>
                <a:lnTo>
                  <a:pt x="3818021" y="182914"/>
                </a:lnTo>
                <a:lnTo>
                  <a:pt x="3818021" y="104191"/>
                </a:lnTo>
                <a:cubicBezTo>
                  <a:pt x="3818021" y="94930"/>
                  <a:pt x="3815707" y="87984"/>
                  <a:pt x="3808760" y="87984"/>
                </a:cubicBezTo>
                <a:cubicBezTo>
                  <a:pt x="3794868" y="87984"/>
                  <a:pt x="3787921" y="97245"/>
                  <a:pt x="3785607" y="113452"/>
                </a:cubicBezTo>
                <a:lnTo>
                  <a:pt x="3785607" y="129661"/>
                </a:lnTo>
                <a:lnTo>
                  <a:pt x="3785607" y="182914"/>
                </a:lnTo>
                <a:lnTo>
                  <a:pt x="3741614" y="182914"/>
                </a:lnTo>
                <a:lnTo>
                  <a:pt x="3741614" y="104191"/>
                </a:lnTo>
                <a:cubicBezTo>
                  <a:pt x="3741614" y="94930"/>
                  <a:pt x="3739300" y="87984"/>
                  <a:pt x="3732353" y="87984"/>
                </a:cubicBezTo>
                <a:cubicBezTo>
                  <a:pt x="3718461" y="87984"/>
                  <a:pt x="3711516" y="97245"/>
                  <a:pt x="3709200" y="111138"/>
                </a:cubicBezTo>
                <a:cubicBezTo>
                  <a:pt x="3709200" y="115768"/>
                  <a:pt x="3706884" y="122714"/>
                  <a:pt x="3706884" y="127345"/>
                </a:cubicBezTo>
                <a:lnTo>
                  <a:pt x="3706884" y="182914"/>
                </a:lnTo>
                <a:lnTo>
                  <a:pt x="3662893" y="182914"/>
                </a:lnTo>
                <a:lnTo>
                  <a:pt x="3662893" y="53254"/>
                </a:lnTo>
                <a:lnTo>
                  <a:pt x="3702254" y="53254"/>
                </a:lnTo>
                <a:lnTo>
                  <a:pt x="3702254" y="64831"/>
                </a:lnTo>
                <a:lnTo>
                  <a:pt x="3702254" y="74093"/>
                </a:lnTo>
                <a:cubicBezTo>
                  <a:pt x="3709200" y="64831"/>
                  <a:pt x="3720777" y="50938"/>
                  <a:pt x="3741614" y="50938"/>
                </a:cubicBezTo>
                <a:close/>
                <a:moveTo>
                  <a:pt x="3565647" y="50938"/>
                </a:moveTo>
                <a:cubicBezTo>
                  <a:pt x="3602693" y="50938"/>
                  <a:pt x="3625847" y="71777"/>
                  <a:pt x="3625847" y="104191"/>
                </a:cubicBezTo>
                <a:lnTo>
                  <a:pt x="3625847" y="182913"/>
                </a:lnTo>
                <a:lnTo>
                  <a:pt x="3586486" y="182913"/>
                </a:lnTo>
                <a:lnTo>
                  <a:pt x="3586486" y="175967"/>
                </a:lnTo>
                <a:lnTo>
                  <a:pt x="3586486" y="166706"/>
                </a:lnTo>
                <a:cubicBezTo>
                  <a:pt x="3586486" y="166706"/>
                  <a:pt x="3577224" y="185229"/>
                  <a:pt x="3549440" y="185229"/>
                </a:cubicBezTo>
                <a:cubicBezTo>
                  <a:pt x="3523972" y="185229"/>
                  <a:pt x="3505449" y="169020"/>
                  <a:pt x="3505449" y="143552"/>
                </a:cubicBezTo>
                <a:cubicBezTo>
                  <a:pt x="3503133" y="106506"/>
                  <a:pt x="3558701" y="101877"/>
                  <a:pt x="3579540" y="101877"/>
                </a:cubicBezTo>
                <a:cubicBezTo>
                  <a:pt x="3581856" y="87984"/>
                  <a:pt x="3572594" y="85668"/>
                  <a:pt x="3561017" y="85668"/>
                </a:cubicBezTo>
                <a:cubicBezTo>
                  <a:pt x="3544809" y="85668"/>
                  <a:pt x="3526286" y="97245"/>
                  <a:pt x="3526286" y="97245"/>
                </a:cubicBezTo>
                <a:lnTo>
                  <a:pt x="3510079" y="67145"/>
                </a:lnTo>
                <a:cubicBezTo>
                  <a:pt x="3510079" y="67145"/>
                  <a:pt x="3533233" y="50938"/>
                  <a:pt x="3565647" y="50938"/>
                </a:cubicBezTo>
                <a:close/>
                <a:moveTo>
                  <a:pt x="2035196" y="50938"/>
                </a:moveTo>
                <a:cubicBezTo>
                  <a:pt x="2065296" y="50938"/>
                  <a:pt x="2081503" y="64831"/>
                  <a:pt x="2081503" y="64831"/>
                </a:cubicBezTo>
                <a:lnTo>
                  <a:pt x="2067612" y="97245"/>
                </a:lnTo>
                <a:cubicBezTo>
                  <a:pt x="2067612" y="97245"/>
                  <a:pt x="2053719" y="85668"/>
                  <a:pt x="2037512" y="85668"/>
                </a:cubicBezTo>
                <a:cubicBezTo>
                  <a:pt x="2030566" y="85668"/>
                  <a:pt x="2023619" y="87984"/>
                  <a:pt x="2023619" y="92615"/>
                </a:cubicBezTo>
                <a:cubicBezTo>
                  <a:pt x="2023619" y="101877"/>
                  <a:pt x="2086135" y="104191"/>
                  <a:pt x="2086135" y="145868"/>
                </a:cubicBezTo>
                <a:cubicBezTo>
                  <a:pt x="2086135" y="169020"/>
                  <a:pt x="2065296" y="187545"/>
                  <a:pt x="2032881" y="187545"/>
                </a:cubicBezTo>
                <a:cubicBezTo>
                  <a:pt x="2000467" y="187545"/>
                  <a:pt x="1979628" y="169020"/>
                  <a:pt x="1979628" y="169020"/>
                </a:cubicBezTo>
                <a:lnTo>
                  <a:pt x="1998151" y="138922"/>
                </a:lnTo>
                <a:cubicBezTo>
                  <a:pt x="1998151" y="138922"/>
                  <a:pt x="2012042" y="152813"/>
                  <a:pt x="2030566" y="152813"/>
                </a:cubicBezTo>
                <a:cubicBezTo>
                  <a:pt x="2037512" y="152813"/>
                  <a:pt x="2044458" y="150498"/>
                  <a:pt x="2044458" y="145868"/>
                </a:cubicBezTo>
                <a:cubicBezTo>
                  <a:pt x="2044458" y="134291"/>
                  <a:pt x="1981944" y="134291"/>
                  <a:pt x="1981944" y="90300"/>
                </a:cubicBezTo>
                <a:cubicBezTo>
                  <a:pt x="1981944" y="64831"/>
                  <a:pt x="2005097" y="50938"/>
                  <a:pt x="2035196" y="50938"/>
                </a:cubicBezTo>
                <a:close/>
                <a:moveTo>
                  <a:pt x="1412369" y="50938"/>
                </a:moveTo>
                <a:cubicBezTo>
                  <a:pt x="1437839" y="50938"/>
                  <a:pt x="1458676" y="62515"/>
                  <a:pt x="1458676" y="99561"/>
                </a:cubicBezTo>
                <a:lnTo>
                  <a:pt x="1458676" y="182914"/>
                </a:lnTo>
                <a:lnTo>
                  <a:pt x="1417000" y="182914"/>
                </a:lnTo>
                <a:lnTo>
                  <a:pt x="1417000" y="106507"/>
                </a:lnTo>
                <a:cubicBezTo>
                  <a:pt x="1417000" y="94930"/>
                  <a:pt x="1412369" y="90300"/>
                  <a:pt x="1403108" y="90300"/>
                </a:cubicBezTo>
                <a:cubicBezTo>
                  <a:pt x="1389216" y="90300"/>
                  <a:pt x="1379955" y="97245"/>
                  <a:pt x="1377639" y="108823"/>
                </a:cubicBezTo>
                <a:cubicBezTo>
                  <a:pt x="1375323" y="113452"/>
                  <a:pt x="1375323" y="120400"/>
                  <a:pt x="1375323" y="125030"/>
                </a:cubicBezTo>
                <a:lnTo>
                  <a:pt x="1375323" y="182914"/>
                </a:lnTo>
                <a:lnTo>
                  <a:pt x="1331332" y="182914"/>
                </a:lnTo>
                <a:lnTo>
                  <a:pt x="1331332" y="53254"/>
                </a:lnTo>
                <a:lnTo>
                  <a:pt x="1370694" y="53254"/>
                </a:lnTo>
                <a:lnTo>
                  <a:pt x="1370694" y="64831"/>
                </a:lnTo>
                <a:lnTo>
                  <a:pt x="1370694" y="74093"/>
                </a:lnTo>
                <a:cubicBezTo>
                  <a:pt x="1377639" y="64831"/>
                  <a:pt x="1389216" y="50938"/>
                  <a:pt x="1412369" y="50938"/>
                </a:cubicBezTo>
                <a:close/>
                <a:moveTo>
                  <a:pt x="993290" y="50938"/>
                </a:moveTo>
                <a:cubicBezTo>
                  <a:pt x="1023390" y="50938"/>
                  <a:pt x="1039597" y="64831"/>
                  <a:pt x="1039597" y="64831"/>
                </a:cubicBezTo>
                <a:lnTo>
                  <a:pt x="1023390" y="97245"/>
                </a:lnTo>
                <a:cubicBezTo>
                  <a:pt x="1023390" y="97245"/>
                  <a:pt x="1011813" y="85668"/>
                  <a:pt x="993290" y="85668"/>
                </a:cubicBezTo>
                <a:cubicBezTo>
                  <a:pt x="986344" y="85668"/>
                  <a:pt x="979397" y="87984"/>
                  <a:pt x="979397" y="92615"/>
                </a:cubicBezTo>
                <a:cubicBezTo>
                  <a:pt x="979397" y="101877"/>
                  <a:pt x="1041913" y="104191"/>
                  <a:pt x="1041913" y="145868"/>
                </a:cubicBezTo>
                <a:cubicBezTo>
                  <a:pt x="1041913" y="169020"/>
                  <a:pt x="1021074" y="187545"/>
                  <a:pt x="988659" y="187545"/>
                </a:cubicBezTo>
                <a:cubicBezTo>
                  <a:pt x="956245" y="187545"/>
                  <a:pt x="935406" y="169020"/>
                  <a:pt x="935406" y="169020"/>
                </a:cubicBezTo>
                <a:lnTo>
                  <a:pt x="956245" y="138922"/>
                </a:lnTo>
                <a:cubicBezTo>
                  <a:pt x="956245" y="138922"/>
                  <a:pt x="970136" y="152813"/>
                  <a:pt x="988659" y="152813"/>
                </a:cubicBezTo>
                <a:cubicBezTo>
                  <a:pt x="995606" y="152813"/>
                  <a:pt x="1002551" y="150498"/>
                  <a:pt x="1002551" y="145868"/>
                </a:cubicBezTo>
                <a:cubicBezTo>
                  <a:pt x="1002551" y="134291"/>
                  <a:pt x="940038" y="134291"/>
                  <a:pt x="940038" y="90300"/>
                </a:cubicBezTo>
                <a:cubicBezTo>
                  <a:pt x="940038" y="64831"/>
                  <a:pt x="963190" y="50938"/>
                  <a:pt x="993290" y="50938"/>
                </a:cubicBezTo>
                <a:close/>
                <a:moveTo>
                  <a:pt x="865947" y="50938"/>
                </a:moveTo>
                <a:lnTo>
                  <a:pt x="909938" y="50938"/>
                </a:lnTo>
                <a:lnTo>
                  <a:pt x="909938" y="182913"/>
                </a:lnTo>
                <a:lnTo>
                  <a:pt x="868263" y="182913"/>
                </a:lnTo>
                <a:lnTo>
                  <a:pt x="868263" y="171336"/>
                </a:lnTo>
                <a:lnTo>
                  <a:pt x="868263" y="162075"/>
                </a:lnTo>
                <a:cubicBezTo>
                  <a:pt x="861316" y="175967"/>
                  <a:pt x="845109" y="185229"/>
                  <a:pt x="826586" y="185229"/>
                </a:cubicBezTo>
                <a:cubicBezTo>
                  <a:pt x="801117" y="185229"/>
                  <a:pt x="780279" y="173652"/>
                  <a:pt x="780279" y="136606"/>
                </a:cubicBezTo>
                <a:lnTo>
                  <a:pt x="780279" y="53254"/>
                </a:lnTo>
                <a:lnTo>
                  <a:pt x="824270" y="53254"/>
                </a:lnTo>
                <a:lnTo>
                  <a:pt x="824270" y="129661"/>
                </a:lnTo>
                <a:cubicBezTo>
                  <a:pt x="824270" y="141236"/>
                  <a:pt x="828902" y="145868"/>
                  <a:pt x="838163" y="145868"/>
                </a:cubicBezTo>
                <a:cubicBezTo>
                  <a:pt x="856686" y="145868"/>
                  <a:pt x="865947" y="129661"/>
                  <a:pt x="865947" y="108822"/>
                </a:cubicBezTo>
                <a:lnTo>
                  <a:pt x="865947" y="50938"/>
                </a:lnTo>
                <a:close/>
                <a:moveTo>
                  <a:pt x="622834" y="50938"/>
                </a:moveTo>
                <a:cubicBezTo>
                  <a:pt x="639043" y="50938"/>
                  <a:pt x="652934" y="57884"/>
                  <a:pt x="659880" y="74093"/>
                </a:cubicBezTo>
                <a:cubicBezTo>
                  <a:pt x="666827" y="62515"/>
                  <a:pt x="683034" y="50938"/>
                  <a:pt x="701556" y="50938"/>
                </a:cubicBezTo>
                <a:cubicBezTo>
                  <a:pt x="724711" y="50938"/>
                  <a:pt x="743233" y="64831"/>
                  <a:pt x="743233" y="99561"/>
                </a:cubicBezTo>
                <a:lnTo>
                  <a:pt x="743233" y="182914"/>
                </a:lnTo>
                <a:lnTo>
                  <a:pt x="699241" y="182914"/>
                </a:lnTo>
                <a:lnTo>
                  <a:pt x="699241" y="104191"/>
                </a:lnTo>
                <a:cubicBezTo>
                  <a:pt x="699241" y="94930"/>
                  <a:pt x="696927" y="87984"/>
                  <a:pt x="689979" y="87984"/>
                </a:cubicBezTo>
                <a:cubicBezTo>
                  <a:pt x="676088" y="87984"/>
                  <a:pt x="669141" y="97245"/>
                  <a:pt x="666827" y="113452"/>
                </a:cubicBezTo>
                <a:lnTo>
                  <a:pt x="666827" y="129661"/>
                </a:lnTo>
                <a:lnTo>
                  <a:pt x="666827" y="182914"/>
                </a:lnTo>
                <a:lnTo>
                  <a:pt x="622834" y="182914"/>
                </a:lnTo>
                <a:lnTo>
                  <a:pt x="622834" y="104191"/>
                </a:lnTo>
                <a:cubicBezTo>
                  <a:pt x="622834" y="94930"/>
                  <a:pt x="620520" y="87984"/>
                  <a:pt x="613573" y="87984"/>
                </a:cubicBezTo>
                <a:cubicBezTo>
                  <a:pt x="599682" y="87984"/>
                  <a:pt x="592736" y="97245"/>
                  <a:pt x="590420" y="111138"/>
                </a:cubicBezTo>
                <a:cubicBezTo>
                  <a:pt x="590420" y="115768"/>
                  <a:pt x="588104" y="122714"/>
                  <a:pt x="588104" y="127345"/>
                </a:cubicBezTo>
                <a:lnTo>
                  <a:pt x="588104" y="182914"/>
                </a:lnTo>
                <a:lnTo>
                  <a:pt x="544113" y="182914"/>
                </a:lnTo>
                <a:lnTo>
                  <a:pt x="544113" y="53254"/>
                </a:lnTo>
                <a:lnTo>
                  <a:pt x="583475" y="53254"/>
                </a:lnTo>
                <a:lnTo>
                  <a:pt x="583475" y="64831"/>
                </a:lnTo>
                <a:lnTo>
                  <a:pt x="583475" y="74093"/>
                </a:lnTo>
                <a:cubicBezTo>
                  <a:pt x="590420" y="64831"/>
                  <a:pt x="601997" y="50938"/>
                  <a:pt x="622834" y="50938"/>
                </a:cubicBezTo>
                <a:close/>
                <a:moveTo>
                  <a:pt x="463074" y="50938"/>
                </a:moveTo>
                <a:cubicBezTo>
                  <a:pt x="493174" y="50938"/>
                  <a:pt x="509382" y="64831"/>
                  <a:pt x="509382" y="64831"/>
                </a:cubicBezTo>
                <a:lnTo>
                  <a:pt x="495490" y="97245"/>
                </a:lnTo>
                <a:cubicBezTo>
                  <a:pt x="495490" y="97245"/>
                  <a:pt x="481596" y="85668"/>
                  <a:pt x="465390" y="85668"/>
                </a:cubicBezTo>
                <a:cubicBezTo>
                  <a:pt x="458444" y="85668"/>
                  <a:pt x="451497" y="87984"/>
                  <a:pt x="451497" y="92615"/>
                </a:cubicBezTo>
                <a:cubicBezTo>
                  <a:pt x="451497" y="101877"/>
                  <a:pt x="514013" y="104191"/>
                  <a:pt x="514013" y="145868"/>
                </a:cubicBezTo>
                <a:cubicBezTo>
                  <a:pt x="514013" y="169020"/>
                  <a:pt x="493174" y="187545"/>
                  <a:pt x="460758" y="187545"/>
                </a:cubicBezTo>
                <a:cubicBezTo>
                  <a:pt x="428345" y="187545"/>
                  <a:pt x="407507" y="169020"/>
                  <a:pt x="407507" y="169020"/>
                </a:cubicBezTo>
                <a:lnTo>
                  <a:pt x="426029" y="138922"/>
                </a:lnTo>
                <a:cubicBezTo>
                  <a:pt x="426029" y="138922"/>
                  <a:pt x="439922" y="152813"/>
                  <a:pt x="458444" y="152813"/>
                </a:cubicBezTo>
                <a:cubicBezTo>
                  <a:pt x="465390" y="152813"/>
                  <a:pt x="472335" y="150498"/>
                  <a:pt x="472335" y="145868"/>
                </a:cubicBezTo>
                <a:cubicBezTo>
                  <a:pt x="472335" y="134291"/>
                  <a:pt x="409822" y="134291"/>
                  <a:pt x="409822" y="90300"/>
                </a:cubicBezTo>
                <a:cubicBezTo>
                  <a:pt x="409822" y="64831"/>
                  <a:pt x="432974" y="50938"/>
                  <a:pt x="463074" y="50938"/>
                </a:cubicBezTo>
                <a:close/>
                <a:moveTo>
                  <a:pt x="321838" y="50938"/>
                </a:moveTo>
                <a:cubicBezTo>
                  <a:pt x="358884" y="50938"/>
                  <a:pt x="382039" y="71777"/>
                  <a:pt x="382039" y="104191"/>
                </a:cubicBezTo>
                <a:lnTo>
                  <a:pt x="382039" y="182913"/>
                </a:lnTo>
                <a:lnTo>
                  <a:pt x="342676" y="182913"/>
                </a:lnTo>
                <a:lnTo>
                  <a:pt x="342676" y="175967"/>
                </a:lnTo>
                <a:lnTo>
                  <a:pt x="342676" y="166706"/>
                </a:lnTo>
                <a:cubicBezTo>
                  <a:pt x="342676" y="166706"/>
                  <a:pt x="333415" y="185229"/>
                  <a:pt x="305632" y="185229"/>
                </a:cubicBezTo>
                <a:cubicBezTo>
                  <a:pt x="280163" y="185229"/>
                  <a:pt x="261640" y="169020"/>
                  <a:pt x="261640" y="143552"/>
                </a:cubicBezTo>
                <a:cubicBezTo>
                  <a:pt x="259324" y="106506"/>
                  <a:pt x="314893" y="101877"/>
                  <a:pt x="335730" y="101877"/>
                </a:cubicBezTo>
                <a:cubicBezTo>
                  <a:pt x="338047" y="87984"/>
                  <a:pt x="328783" y="85668"/>
                  <a:pt x="317208" y="85668"/>
                </a:cubicBezTo>
                <a:cubicBezTo>
                  <a:pt x="300999" y="85668"/>
                  <a:pt x="282477" y="97245"/>
                  <a:pt x="282477" y="97245"/>
                </a:cubicBezTo>
                <a:lnTo>
                  <a:pt x="266270" y="67145"/>
                </a:lnTo>
                <a:cubicBezTo>
                  <a:pt x="266270" y="67145"/>
                  <a:pt x="289424" y="50938"/>
                  <a:pt x="321838" y="50938"/>
                </a:cubicBezTo>
                <a:close/>
                <a:moveTo>
                  <a:pt x="3139622" y="48623"/>
                </a:moveTo>
                <a:cubicBezTo>
                  <a:pt x="3178983" y="48623"/>
                  <a:pt x="3199820" y="76407"/>
                  <a:pt x="3199820" y="111137"/>
                </a:cubicBezTo>
                <a:lnTo>
                  <a:pt x="3199820" y="125030"/>
                </a:lnTo>
                <a:lnTo>
                  <a:pt x="3116467" y="125030"/>
                </a:lnTo>
                <a:cubicBezTo>
                  <a:pt x="3118783" y="141237"/>
                  <a:pt x="3132676" y="148183"/>
                  <a:pt x="3146567" y="148183"/>
                </a:cubicBezTo>
                <a:cubicBezTo>
                  <a:pt x="3165090" y="148183"/>
                  <a:pt x="3183613" y="134291"/>
                  <a:pt x="3183613" y="134291"/>
                </a:cubicBezTo>
                <a:lnTo>
                  <a:pt x="3199820" y="164391"/>
                </a:lnTo>
                <a:cubicBezTo>
                  <a:pt x="3199820" y="164391"/>
                  <a:pt x="3178983" y="182914"/>
                  <a:pt x="3144252" y="182914"/>
                </a:cubicBezTo>
                <a:cubicBezTo>
                  <a:pt x="3097945" y="182914"/>
                  <a:pt x="3072476" y="148183"/>
                  <a:pt x="3072476" y="113453"/>
                </a:cubicBezTo>
                <a:cubicBezTo>
                  <a:pt x="3072476" y="78723"/>
                  <a:pt x="3097945" y="48623"/>
                  <a:pt x="3139622" y="48623"/>
                </a:cubicBezTo>
                <a:close/>
                <a:moveTo>
                  <a:pt x="2757587" y="48623"/>
                </a:moveTo>
                <a:cubicBezTo>
                  <a:pt x="2799264" y="48623"/>
                  <a:pt x="2831678" y="76407"/>
                  <a:pt x="2831678" y="118084"/>
                </a:cubicBezTo>
                <a:cubicBezTo>
                  <a:pt x="2831678" y="159760"/>
                  <a:pt x="2799264" y="185228"/>
                  <a:pt x="2757587" y="185228"/>
                </a:cubicBezTo>
                <a:cubicBezTo>
                  <a:pt x="2715912" y="185228"/>
                  <a:pt x="2683496" y="157444"/>
                  <a:pt x="2683496" y="118084"/>
                </a:cubicBezTo>
                <a:cubicBezTo>
                  <a:pt x="2683496" y="76407"/>
                  <a:pt x="2715912" y="48623"/>
                  <a:pt x="2757587" y="48623"/>
                </a:cubicBezTo>
                <a:close/>
                <a:moveTo>
                  <a:pt x="2287572" y="48623"/>
                </a:moveTo>
                <a:lnTo>
                  <a:pt x="2338511" y="48623"/>
                </a:lnTo>
                <a:lnTo>
                  <a:pt x="2357033" y="108823"/>
                </a:lnTo>
                <a:cubicBezTo>
                  <a:pt x="2359348" y="115769"/>
                  <a:pt x="2361663" y="129660"/>
                  <a:pt x="2361663" y="129660"/>
                </a:cubicBezTo>
                <a:cubicBezTo>
                  <a:pt x="2361663" y="129660"/>
                  <a:pt x="2363979" y="118085"/>
                  <a:pt x="2366295" y="111137"/>
                </a:cubicBezTo>
                <a:lnTo>
                  <a:pt x="2382502" y="50939"/>
                </a:lnTo>
                <a:lnTo>
                  <a:pt x="2431125" y="50939"/>
                </a:lnTo>
                <a:lnTo>
                  <a:pt x="2377870" y="196806"/>
                </a:lnTo>
                <a:cubicBezTo>
                  <a:pt x="2366295" y="226906"/>
                  <a:pt x="2343141" y="236167"/>
                  <a:pt x="2322302" y="236167"/>
                </a:cubicBezTo>
                <a:cubicBezTo>
                  <a:pt x="2306095" y="236167"/>
                  <a:pt x="2292202" y="226906"/>
                  <a:pt x="2292202" y="226906"/>
                </a:cubicBezTo>
                <a:lnTo>
                  <a:pt x="2306095" y="194490"/>
                </a:lnTo>
                <a:cubicBezTo>
                  <a:pt x="2306095" y="194490"/>
                  <a:pt x="2313041" y="199122"/>
                  <a:pt x="2319986" y="199122"/>
                </a:cubicBezTo>
                <a:cubicBezTo>
                  <a:pt x="2326934" y="199122"/>
                  <a:pt x="2336195" y="196806"/>
                  <a:pt x="2340825" y="185229"/>
                </a:cubicBezTo>
                <a:lnTo>
                  <a:pt x="2343141" y="178283"/>
                </a:lnTo>
                <a:lnTo>
                  <a:pt x="2287572" y="48623"/>
                </a:lnTo>
                <a:close/>
                <a:moveTo>
                  <a:pt x="1785139" y="48623"/>
                </a:moveTo>
                <a:cubicBezTo>
                  <a:pt x="1824500" y="48623"/>
                  <a:pt x="1845337" y="76407"/>
                  <a:pt x="1845337" y="111137"/>
                </a:cubicBezTo>
                <a:lnTo>
                  <a:pt x="1845337" y="125030"/>
                </a:lnTo>
                <a:lnTo>
                  <a:pt x="1761984" y="125030"/>
                </a:lnTo>
                <a:cubicBezTo>
                  <a:pt x="1764300" y="141237"/>
                  <a:pt x="1778193" y="148183"/>
                  <a:pt x="1792084" y="148183"/>
                </a:cubicBezTo>
                <a:cubicBezTo>
                  <a:pt x="1810607" y="148183"/>
                  <a:pt x="1829130" y="134291"/>
                  <a:pt x="1829130" y="134291"/>
                </a:cubicBezTo>
                <a:lnTo>
                  <a:pt x="1845337" y="164391"/>
                </a:lnTo>
                <a:cubicBezTo>
                  <a:pt x="1845337" y="164391"/>
                  <a:pt x="1824500" y="182914"/>
                  <a:pt x="1789769" y="182914"/>
                </a:cubicBezTo>
                <a:cubicBezTo>
                  <a:pt x="1743462" y="182914"/>
                  <a:pt x="1717993" y="148183"/>
                  <a:pt x="1717993" y="113453"/>
                </a:cubicBezTo>
                <a:cubicBezTo>
                  <a:pt x="1717993" y="78723"/>
                  <a:pt x="1743462" y="48623"/>
                  <a:pt x="1785139" y="48623"/>
                </a:cubicBezTo>
                <a:close/>
                <a:moveTo>
                  <a:pt x="2565414" y="39362"/>
                </a:moveTo>
                <a:lnTo>
                  <a:pt x="2565414" y="83353"/>
                </a:lnTo>
                <a:lnTo>
                  <a:pt x="2583937" y="83353"/>
                </a:lnTo>
                <a:cubicBezTo>
                  <a:pt x="2597830" y="83353"/>
                  <a:pt x="2607089" y="76407"/>
                  <a:pt x="2607089" y="60200"/>
                </a:cubicBezTo>
                <a:cubicBezTo>
                  <a:pt x="2607089" y="46307"/>
                  <a:pt x="2602460" y="39362"/>
                  <a:pt x="2579305" y="39362"/>
                </a:cubicBezTo>
                <a:lnTo>
                  <a:pt x="2565414" y="39362"/>
                </a:lnTo>
                <a:close/>
                <a:moveTo>
                  <a:pt x="2979862" y="18523"/>
                </a:moveTo>
                <a:lnTo>
                  <a:pt x="3021539" y="18523"/>
                </a:lnTo>
                <a:lnTo>
                  <a:pt x="3021539" y="55569"/>
                </a:lnTo>
                <a:lnTo>
                  <a:pt x="3049323" y="55569"/>
                </a:lnTo>
                <a:lnTo>
                  <a:pt x="3049323" y="90299"/>
                </a:lnTo>
                <a:lnTo>
                  <a:pt x="3021539" y="90299"/>
                </a:lnTo>
                <a:lnTo>
                  <a:pt x="3021539" y="129660"/>
                </a:lnTo>
                <a:cubicBezTo>
                  <a:pt x="3021539" y="143553"/>
                  <a:pt x="3037746" y="145867"/>
                  <a:pt x="3044692" y="145867"/>
                </a:cubicBezTo>
                <a:lnTo>
                  <a:pt x="3051639" y="145867"/>
                </a:lnTo>
                <a:lnTo>
                  <a:pt x="3051639" y="185228"/>
                </a:lnTo>
                <a:lnTo>
                  <a:pt x="3040062" y="185228"/>
                </a:lnTo>
                <a:cubicBezTo>
                  <a:pt x="3019223" y="185228"/>
                  <a:pt x="2977546" y="180598"/>
                  <a:pt x="2977546" y="136606"/>
                </a:cubicBezTo>
                <a:lnTo>
                  <a:pt x="2977546" y="90299"/>
                </a:lnTo>
                <a:lnTo>
                  <a:pt x="2961339" y="90299"/>
                </a:lnTo>
                <a:lnTo>
                  <a:pt x="2961339" y="55569"/>
                </a:lnTo>
                <a:lnTo>
                  <a:pt x="2979862" y="55569"/>
                </a:lnTo>
                <a:lnTo>
                  <a:pt x="2979862" y="18523"/>
                </a:lnTo>
                <a:close/>
                <a:moveTo>
                  <a:pt x="2868726" y="18523"/>
                </a:moveTo>
                <a:lnTo>
                  <a:pt x="2910403" y="18523"/>
                </a:lnTo>
                <a:lnTo>
                  <a:pt x="2910403" y="55569"/>
                </a:lnTo>
                <a:lnTo>
                  <a:pt x="2938187" y="55569"/>
                </a:lnTo>
                <a:lnTo>
                  <a:pt x="2938187" y="90299"/>
                </a:lnTo>
                <a:lnTo>
                  <a:pt x="2910403" y="90299"/>
                </a:lnTo>
                <a:lnTo>
                  <a:pt x="2910403" y="129660"/>
                </a:lnTo>
                <a:cubicBezTo>
                  <a:pt x="2910403" y="143553"/>
                  <a:pt x="2926610" y="145867"/>
                  <a:pt x="2933556" y="145867"/>
                </a:cubicBezTo>
                <a:lnTo>
                  <a:pt x="2940503" y="145867"/>
                </a:lnTo>
                <a:lnTo>
                  <a:pt x="2940503" y="185228"/>
                </a:lnTo>
                <a:lnTo>
                  <a:pt x="2928926" y="185228"/>
                </a:lnTo>
                <a:cubicBezTo>
                  <a:pt x="2908087" y="185228"/>
                  <a:pt x="2866410" y="180598"/>
                  <a:pt x="2866410" y="136606"/>
                </a:cubicBezTo>
                <a:lnTo>
                  <a:pt x="2866410" y="90299"/>
                </a:lnTo>
                <a:lnTo>
                  <a:pt x="2850203" y="90299"/>
                </a:lnTo>
                <a:lnTo>
                  <a:pt x="2850203" y="55569"/>
                </a:lnTo>
                <a:lnTo>
                  <a:pt x="2868726" y="55569"/>
                </a:lnTo>
                <a:lnTo>
                  <a:pt x="2868726" y="18523"/>
                </a:lnTo>
                <a:close/>
                <a:moveTo>
                  <a:pt x="2206533" y="18523"/>
                </a:moveTo>
                <a:lnTo>
                  <a:pt x="2248208" y="18523"/>
                </a:lnTo>
                <a:lnTo>
                  <a:pt x="2248208" y="55569"/>
                </a:lnTo>
                <a:lnTo>
                  <a:pt x="2275994" y="55569"/>
                </a:lnTo>
                <a:lnTo>
                  <a:pt x="2275994" y="90299"/>
                </a:lnTo>
                <a:lnTo>
                  <a:pt x="2248208" y="90299"/>
                </a:lnTo>
                <a:lnTo>
                  <a:pt x="2248208" y="129660"/>
                </a:lnTo>
                <a:cubicBezTo>
                  <a:pt x="2248208" y="143553"/>
                  <a:pt x="2262101" y="145867"/>
                  <a:pt x="2271363" y="145867"/>
                </a:cubicBezTo>
                <a:lnTo>
                  <a:pt x="2278308" y="145867"/>
                </a:lnTo>
                <a:lnTo>
                  <a:pt x="2278308" y="185228"/>
                </a:lnTo>
                <a:lnTo>
                  <a:pt x="2266733" y="185228"/>
                </a:lnTo>
                <a:cubicBezTo>
                  <a:pt x="2245894" y="185228"/>
                  <a:pt x="2204217" y="180598"/>
                  <a:pt x="2204217" y="136606"/>
                </a:cubicBezTo>
                <a:lnTo>
                  <a:pt x="2204217" y="90299"/>
                </a:lnTo>
                <a:lnTo>
                  <a:pt x="2188010" y="90299"/>
                </a:lnTo>
                <a:lnTo>
                  <a:pt x="2188010" y="55569"/>
                </a:lnTo>
                <a:lnTo>
                  <a:pt x="2206533" y="55569"/>
                </a:lnTo>
                <a:lnTo>
                  <a:pt x="2206533" y="18523"/>
                </a:lnTo>
                <a:close/>
                <a:moveTo>
                  <a:pt x="2521423" y="2316"/>
                </a:moveTo>
                <a:lnTo>
                  <a:pt x="2581621" y="2316"/>
                </a:lnTo>
                <a:cubicBezTo>
                  <a:pt x="2600144" y="2316"/>
                  <a:pt x="2609405" y="4632"/>
                  <a:pt x="2616352" y="6948"/>
                </a:cubicBezTo>
                <a:cubicBezTo>
                  <a:pt x="2637189" y="13893"/>
                  <a:pt x="2651082" y="32416"/>
                  <a:pt x="2651082" y="60200"/>
                </a:cubicBezTo>
                <a:cubicBezTo>
                  <a:pt x="2651082" y="78723"/>
                  <a:pt x="2641821" y="99561"/>
                  <a:pt x="2623298" y="108823"/>
                </a:cubicBezTo>
                <a:cubicBezTo>
                  <a:pt x="2623298" y="108823"/>
                  <a:pt x="2625614" y="111137"/>
                  <a:pt x="2630244" y="120398"/>
                </a:cubicBezTo>
                <a:lnTo>
                  <a:pt x="2667289" y="182914"/>
                </a:lnTo>
                <a:lnTo>
                  <a:pt x="2618667" y="182914"/>
                </a:lnTo>
                <a:lnTo>
                  <a:pt x="2586253" y="120398"/>
                </a:lnTo>
                <a:lnTo>
                  <a:pt x="2565414" y="120398"/>
                </a:lnTo>
                <a:lnTo>
                  <a:pt x="2565414" y="182914"/>
                </a:lnTo>
                <a:lnTo>
                  <a:pt x="2521423" y="182914"/>
                </a:lnTo>
                <a:lnTo>
                  <a:pt x="2521423" y="2316"/>
                </a:lnTo>
                <a:close/>
                <a:moveTo>
                  <a:pt x="2116235" y="2316"/>
                </a:moveTo>
                <a:lnTo>
                  <a:pt x="2160226" y="2316"/>
                </a:lnTo>
                <a:lnTo>
                  <a:pt x="2160226" y="37046"/>
                </a:lnTo>
                <a:lnTo>
                  <a:pt x="2116235" y="37046"/>
                </a:lnTo>
                <a:lnTo>
                  <a:pt x="2116235" y="2316"/>
                </a:lnTo>
                <a:close/>
                <a:moveTo>
                  <a:pt x="1498039" y="2316"/>
                </a:moveTo>
                <a:lnTo>
                  <a:pt x="1542030" y="2316"/>
                </a:lnTo>
                <a:lnTo>
                  <a:pt x="1542030" y="37046"/>
                </a:lnTo>
                <a:lnTo>
                  <a:pt x="1498039" y="37046"/>
                </a:lnTo>
                <a:lnTo>
                  <a:pt x="1498039" y="2316"/>
                </a:lnTo>
                <a:close/>
                <a:moveTo>
                  <a:pt x="1136843" y="2316"/>
                </a:moveTo>
                <a:lnTo>
                  <a:pt x="1180834" y="2316"/>
                </a:lnTo>
                <a:lnTo>
                  <a:pt x="1180834" y="118085"/>
                </a:lnTo>
                <a:cubicBezTo>
                  <a:pt x="1180834" y="136607"/>
                  <a:pt x="1192411" y="148183"/>
                  <a:pt x="1213250" y="148183"/>
                </a:cubicBezTo>
                <a:cubicBezTo>
                  <a:pt x="1231773" y="148183"/>
                  <a:pt x="1245665" y="138921"/>
                  <a:pt x="1245665" y="118085"/>
                </a:cubicBezTo>
                <a:lnTo>
                  <a:pt x="1245665" y="2316"/>
                </a:lnTo>
                <a:lnTo>
                  <a:pt x="1289657" y="2316"/>
                </a:lnTo>
                <a:lnTo>
                  <a:pt x="1289657" y="118085"/>
                </a:lnTo>
                <a:cubicBezTo>
                  <a:pt x="1289657" y="159760"/>
                  <a:pt x="1259557" y="187544"/>
                  <a:pt x="1213250" y="187544"/>
                </a:cubicBezTo>
                <a:cubicBezTo>
                  <a:pt x="1166943" y="187544"/>
                  <a:pt x="1136843" y="157446"/>
                  <a:pt x="1136843" y="118085"/>
                </a:cubicBezTo>
                <a:lnTo>
                  <a:pt x="1136843" y="2316"/>
                </a:lnTo>
                <a:close/>
                <a:moveTo>
                  <a:pt x="4634" y="2316"/>
                </a:moveTo>
                <a:lnTo>
                  <a:pt x="118087" y="2316"/>
                </a:lnTo>
                <a:lnTo>
                  <a:pt x="118087" y="41677"/>
                </a:lnTo>
                <a:lnTo>
                  <a:pt x="48625" y="41677"/>
                </a:lnTo>
                <a:lnTo>
                  <a:pt x="48625" y="74091"/>
                </a:lnTo>
                <a:lnTo>
                  <a:pt x="104194" y="74091"/>
                </a:lnTo>
                <a:lnTo>
                  <a:pt x="104194" y="113453"/>
                </a:lnTo>
                <a:lnTo>
                  <a:pt x="48625" y="113453"/>
                </a:lnTo>
                <a:lnTo>
                  <a:pt x="48625" y="148182"/>
                </a:lnTo>
                <a:lnTo>
                  <a:pt x="122717" y="148182"/>
                </a:lnTo>
                <a:lnTo>
                  <a:pt x="122717" y="182914"/>
                </a:lnTo>
                <a:lnTo>
                  <a:pt x="4634" y="182914"/>
                </a:lnTo>
                <a:lnTo>
                  <a:pt x="4634" y="2316"/>
                </a:lnTo>
                <a:close/>
                <a:moveTo>
                  <a:pt x="3431357" y="0"/>
                </a:moveTo>
                <a:lnTo>
                  <a:pt x="3475348" y="0"/>
                </a:lnTo>
                <a:lnTo>
                  <a:pt x="3475348" y="182914"/>
                </a:lnTo>
                <a:lnTo>
                  <a:pt x="3433673" y="182914"/>
                </a:lnTo>
                <a:lnTo>
                  <a:pt x="3433673" y="173653"/>
                </a:lnTo>
                <a:lnTo>
                  <a:pt x="3433673" y="166705"/>
                </a:lnTo>
                <a:cubicBezTo>
                  <a:pt x="3433673" y="166705"/>
                  <a:pt x="3422095" y="185228"/>
                  <a:pt x="3396627" y="185228"/>
                </a:cubicBezTo>
                <a:cubicBezTo>
                  <a:pt x="3361896" y="185228"/>
                  <a:pt x="3336427" y="157444"/>
                  <a:pt x="3336427" y="115769"/>
                </a:cubicBezTo>
                <a:cubicBezTo>
                  <a:pt x="3336427" y="76407"/>
                  <a:pt x="3361896" y="48623"/>
                  <a:pt x="3396627" y="48623"/>
                </a:cubicBezTo>
                <a:cubicBezTo>
                  <a:pt x="3422095" y="48623"/>
                  <a:pt x="3431357" y="60200"/>
                  <a:pt x="3431357" y="60200"/>
                </a:cubicBezTo>
                <a:lnTo>
                  <a:pt x="3431357" y="53253"/>
                </a:lnTo>
                <a:lnTo>
                  <a:pt x="3431357" y="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buNone/>
              <a:defRPr/>
            </a:lvl1pPr>
          </a:lstStyle>
          <a:p>
            <a:pPr lvl="0"/>
            <a:r>
              <a:rPr lang="en-GB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028329260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5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300"/>
                            </p:stCondLst>
                            <p:childTnLst>
                              <p:par>
                                <p:cTn id="22" presetID="10" presetClass="exit" presetSubtype="0" fill="hold" grpId="0" nodeType="after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1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" grpId="0" animBg="1"/>
      <p:bldP spid="81" grpId="1" animBg="1"/>
      <p:bldP spid="10" grpId="0" animBg="1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" grpId="0"/>
      <p:bldP spid="96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4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9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9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3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5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vices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kstvak 1">
            <a:extLst>
              <a:ext uri="{FF2B5EF4-FFF2-40B4-BE49-F238E27FC236}">
                <a16:creationId xmlns:a16="http://schemas.microsoft.com/office/drawing/2014/main" id="{1A06906F-A7AB-4871-B7D2-E4E58C566019}"/>
              </a:ext>
            </a:extLst>
          </p:cNvPr>
          <p:cNvSpPr txBox="1">
            <a:spLocks/>
          </p:cNvSpPr>
          <p:nvPr userDrawn="1"/>
        </p:nvSpPr>
        <p:spPr>
          <a:xfrm>
            <a:off x="1" y="4496594"/>
            <a:ext cx="4459767" cy="2361408"/>
          </a:xfrm>
          <a:custGeom>
            <a:avLst/>
            <a:gdLst>
              <a:gd name="connsiteX0" fmla="*/ 0 w 4459767"/>
              <a:gd name="connsiteY0" fmla="*/ 0 h 2361408"/>
              <a:gd name="connsiteX1" fmla="*/ 188757 w 4459767"/>
              <a:gd name="connsiteY1" fmla="*/ 263618 h 2361408"/>
              <a:gd name="connsiteX2" fmla="*/ 4342871 w 4459767"/>
              <a:gd name="connsiteY2" fmla="*/ 2325152 h 2361408"/>
              <a:gd name="connsiteX3" fmla="*/ 4459767 w 4459767"/>
              <a:gd name="connsiteY3" fmla="*/ 2361408 h 2361408"/>
              <a:gd name="connsiteX4" fmla="*/ 0 w 4459767"/>
              <a:gd name="connsiteY4" fmla="*/ 2361408 h 236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767" h="2361408">
                <a:moveTo>
                  <a:pt x="0" y="0"/>
                </a:moveTo>
                <a:lnTo>
                  <a:pt x="188757" y="263618"/>
                </a:lnTo>
                <a:cubicBezTo>
                  <a:pt x="1272638" y="1642098"/>
                  <a:pt x="2978863" y="1917971"/>
                  <a:pt x="4342871" y="2325152"/>
                </a:cubicBezTo>
                <a:lnTo>
                  <a:pt x="4459767" y="2361408"/>
                </a:lnTo>
                <a:lnTo>
                  <a:pt x="0" y="2361408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 </a:t>
            </a:r>
          </a:p>
        </p:txBody>
      </p:sp>
      <p:sp>
        <p:nvSpPr>
          <p:cNvPr id="86" name="Tijdelijke aanduiding voor tekst 2">
            <a:extLst>
              <a:ext uri="{FF2B5EF4-FFF2-40B4-BE49-F238E27FC236}">
                <a16:creationId xmlns:a16="http://schemas.microsoft.com/office/drawing/2014/main" id="{473E72D7-5775-440F-9445-A34394810609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137769" y="2697752"/>
            <a:ext cx="5517476" cy="2807575"/>
          </a:xfrm>
          <a:blipFill>
            <a:blip r:embed="rId2"/>
            <a:srcRect/>
            <a:stretch>
              <a:fillRect t="9" b="9"/>
            </a:stretch>
          </a:blip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87" name="afbeelding">
            <a:extLst>
              <a:ext uri="{FF2B5EF4-FFF2-40B4-BE49-F238E27FC236}">
                <a16:creationId xmlns:a16="http://schemas.microsoft.com/office/drawing/2014/main" id="{A8BA72E7-CB25-417E-BDFF-4C7DC630C68B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125713" y="2804479"/>
            <a:ext cx="3525766" cy="2128537"/>
          </a:xfrm>
          <a:solidFill>
            <a:schemeClr val="bg1">
              <a:lumMod val="75000"/>
            </a:schemeClr>
          </a:solidFill>
        </p:spPr>
        <p:txBody>
          <a:bodyPr bIns="1260000" anchor="ctr" anchorCtr="0">
            <a:noAutofit/>
          </a:bodyPr>
          <a:lstStyle>
            <a:lvl1pPr marL="285750" marR="0" indent="-28575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bg2"/>
              </a:buClr>
              <a:buSzPct val="100000"/>
              <a:buNone/>
              <a:tabLst/>
              <a:defRPr sz="11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en klik op ‘Invoegen’.</a:t>
            </a:r>
          </a:p>
        </p:txBody>
      </p:sp>
      <p:grpSp>
        <p:nvGrpSpPr>
          <p:cNvPr id="9" name="- INSTRUCTIES">
            <a:extLst>
              <a:ext uri="{FF2B5EF4-FFF2-40B4-BE49-F238E27FC236}">
                <a16:creationId xmlns:a16="http://schemas.microsoft.com/office/drawing/2014/main" id="{8DA91809-19E1-47EC-8D78-062B48946B9E}"/>
              </a:ext>
            </a:extLst>
          </p:cNvPr>
          <p:cNvGrpSpPr/>
          <p:nvPr userDrawn="1"/>
        </p:nvGrpSpPr>
        <p:grpSpPr>
          <a:xfrm>
            <a:off x="12377595" y="0"/>
            <a:ext cx="3693386" cy="6603964"/>
            <a:chOff x="-3786437" y="0"/>
            <a:chExt cx="3693386" cy="6603964"/>
          </a:xfrm>
        </p:grpSpPr>
        <p:sp>
          <p:nvSpPr>
            <p:cNvPr id="12" name="Rechthoek 11">
              <a:extLst>
                <a:ext uri="{FF2B5EF4-FFF2-40B4-BE49-F238E27FC236}">
                  <a16:creationId xmlns:a16="http://schemas.microsoft.com/office/drawing/2014/main" id="{73759245-B1A3-40F9-BEB5-C3F226863C41}"/>
                </a:ext>
              </a:extLst>
            </p:cNvPr>
            <p:cNvSpPr/>
            <p:nvPr userDrawn="1"/>
          </p:nvSpPr>
          <p:spPr>
            <a:xfrm>
              <a:off x="-3786437" y="5775964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MEER WETEN?</a:t>
              </a:r>
              <a:b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Ga naar de tab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'SLIDEBUILDER’ </a:t>
              </a: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en klik</a:t>
              </a:r>
              <a:b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op de knop 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'Support &amp; Inspiratie'</a:t>
              </a:r>
            </a:p>
          </p:txBody>
        </p:sp>
        <p:sp>
          <p:nvSpPr>
            <p:cNvPr id="13" name="Rechthoek 12">
              <a:extLst>
                <a:ext uri="{FF2B5EF4-FFF2-40B4-BE49-F238E27FC236}">
                  <a16:creationId xmlns:a16="http://schemas.microsoft.com/office/drawing/2014/main" id="{AFFDA94E-E05A-432F-A0F3-921B71D94020}"/>
                </a:ext>
              </a:extLst>
            </p:cNvPr>
            <p:cNvSpPr/>
            <p:nvPr userDrawn="1"/>
          </p:nvSpPr>
          <p:spPr>
            <a:xfrm>
              <a:off x="-3786165" y="0"/>
              <a:ext cx="3593091" cy="5775964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Video invoegen/opmaken</a:t>
              </a:r>
            </a:p>
          </p:txBody>
        </p:sp>
        <p:sp>
          <p:nvSpPr>
            <p:cNvPr id="14" name="Ovaal 13">
              <a:extLst>
                <a:ext uri="{FF2B5EF4-FFF2-40B4-BE49-F238E27FC236}">
                  <a16:creationId xmlns:a16="http://schemas.microsoft.com/office/drawing/2014/main" id="{5E8DFBE3-EB30-48B8-B285-D7D1D27A15B7}"/>
                </a:ext>
              </a:extLst>
            </p:cNvPr>
            <p:cNvSpPr/>
            <p:nvPr userDrawn="1"/>
          </p:nvSpPr>
          <p:spPr>
            <a:xfrm>
              <a:off x="-3603587" y="46532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15" name="Rechthoek 14">
              <a:extLst>
                <a:ext uri="{FF2B5EF4-FFF2-40B4-BE49-F238E27FC236}">
                  <a16:creationId xmlns:a16="http://schemas.microsoft.com/office/drawing/2014/main" id="{84097261-A62B-4D7B-9F49-2D5DB09D3429}"/>
                </a:ext>
              </a:extLst>
            </p:cNvPr>
            <p:cNvSpPr/>
            <p:nvPr userDrawn="1"/>
          </p:nvSpPr>
          <p:spPr>
            <a:xfrm>
              <a:off x="-3319415" y="465324"/>
              <a:ext cx="2944682" cy="65802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Wanneer nodig, verwijder de bestaande video d.m.v. de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‘Backspace toets’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Klik op het pictogram om een nieuwe video in te voegen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(zie onderstaand voorbeeld)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16" name="Ovaal 15">
              <a:extLst>
                <a:ext uri="{FF2B5EF4-FFF2-40B4-BE49-F238E27FC236}">
                  <a16:creationId xmlns:a16="http://schemas.microsoft.com/office/drawing/2014/main" id="{8328BFB2-D869-4006-B994-A58ED00056A0}"/>
                </a:ext>
              </a:extLst>
            </p:cNvPr>
            <p:cNvSpPr/>
            <p:nvPr userDrawn="1"/>
          </p:nvSpPr>
          <p:spPr>
            <a:xfrm>
              <a:off x="-3603587" y="172970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17" name="Rechthoek 16">
              <a:extLst>
                <a:ext uri="{FF2B5EF4-FFF2-40B4-BE49-F238E27FC236}">
                  <a16:creationId xmlns:a16="http://schemas.microsoft.com/office/drawing/2014/main" id="{6D422270-EACD-4E50-A140-D5009A4EBA9F}"/>
                </a:ext>
              </a:extLst>
            </p:cNvPr>
            <p:cNvSpPr/>
            <p:nvPr userDrawn="1"/>
          </p:nvSpPr>
          <p:spPr>
            <a:xfrm>
              <a:off x="-3319415" y="1729710"/>
              <a:ext cx="2944682" cy="32633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Selecteer de gewenste video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en klik 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‘Invoegen’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grpSp>
          <p:nvGrpSpPr>
            <p:cNvPr id="18" name="Groep 17">
              <a:extLst>
                <a:ext uri="{FF2B5EF4-FFF2-40B4-BE49-F238E27FC236}">
                  <a16:creationId xmlns:a16="http://schemas.microsoft.com/office/drawing/2014/main" id="{FFBCD787-8646-41ED-B700-84B75E2875E5}"/>
                </a:ext>
              </a:extLst>
            </p:cNvPr>
            <p:cNvGrpSpPr/>
            <p:nvPr userDrawn="1"/>
          </p:nvGrpSpPr>
          <p:grpSpPr>
            <a:xfrm>
              <a:off x="-3311319" y="2164285"/>
              <a:ext cx="825500" cy="209550"/>
              <a:chOff x="13504624" y="2482850"/>
              <a:chExt cx="825500" cy="209550"/>
            </a:xfrm>
          </p:grpSpPr>
          <p:sp>
            <p:nvSpPr>
              <p:cNvPr id="77" name="Rechthoek 76">
                <a:extLst>
                  <a:ext uri="{FF2B5EF4-FFF2-40B4-BE49-F238E27FC236}">
                    <a16:creationId xmlns:a16="http://schemas.microsoft.com/office/drawing/2014/main" id="{B48BF971-C9A7-4B59-BF1D-0D638485BE47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Invoegen</a:t>
                </a:r>
              </a:p>
            </p:txBody>
          </p:sp>
          <p:cxnSp>
            <p:nvCxnSpPr>
              <p:cNvPr id="78" name="Rechte verbindingslijn 77">
                <a:extLst>
                  <a:ext uri="{FF2B5EF4-FFF2-40B4-BE49-F238E27FC236}">
                    <a16:creationId xmlns:a16="http://schemas.microsoft.com/office/drawing/2014/main" id="{D0557C8F-7756-4F64-AF90-735F334694AE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79" name="Gelijkbenige driehoek 78">
                <a:extLst>
                  <a:ext uri="{FF2B5EF4-FFF2-40B4-BE49-F238E27FC236}">
                    <a16:creationId xmlns:a16="http://schemas.microsoft.com/office/drawing/2014/main" id="{F5FC9B9F-E267-403C-AD02-DA1F1FC07631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9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19" name="Ovaal 18">
              <a:extLst>
                <a:ext uri="{FF2B5EF4-FFF2-40B4-BE49-F238E27FC236}">
                  <a16:creationId xmlns:a16="http://schemas.microsoft.com/office/drawing/2014/main" id="{039DBB03-A1B5-488E-A344-BA585DF4562C}"/>
                </a:ext>
              </a:extLst>
            </p:cNvPr>
            <p:cNvSpPr/>
            <p:nvPr userDrawn="1"/>
          </p:nvSpPr>
          <p:spPr>
            <a:xfrm>
              <a:off x="-3603587" y="255335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20" name="Rechthoek 19">
              <a:extLst>
                <a:ext uri="{FF2B5EF4-FFF2-40B4-BE49-F238E27FC236}">
                  <a16:creationId xmlns:a16="http://schemas.microsoft.com/office/drawing/2014/main" id="{6C8FC745-2133-4DE8-9436-8725295AC62E}"/>
                </a:ext>
              </a:extLst>
            </p:cNvPr>
            <p:cNvSpPr/>
            <p:nvPr userDrawn="1"/>
          </p:nvSpPr>
          <p:spPr>
            <a:xfrm>
              <a:off x="-3319415" y="2553360"/>
              <a:ext cx="2944682" cy="46279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Klik met de rechter muisknop op de miniatuurweergave van de dia aan de linker kant van het scherm en kies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‘Dia herstellen’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grpSp>
          <p:nvGrpSpPr>
            <p:cNvPr id="21" name="ICOON_info">
              <a:extLst>
                <a:ext uri="{FF2B5EF4-FFF2-40B4-BE49-F238E27FC236}">
                  <a16:creationId xmlns:a16="http://schemas.microsoft.com/office/drawing/2014/main" id="{9B80B129-84C7-4F5B-B36D-74C2AE9A7216}"/>
                </a:ext>
              </a:extLst>
            </p:cNvPr>
            <p:cNvGrpSpPr/>
            <p:nvPr userDrawn="1"/>
          </p:nvGrpSpPr>
          <p:grpSpPr>
            <a:xfrm>
              <a:off x="-376736" y="5637326"/>
              <a:ext cx="283685" cy="283685"/>
              <a:chOff x="-510741" y="5913713"/>
              <a:chExt cx="267555" cy="267555"/>
            </a:xfrm>
          </p:grpSpPr>
          <p:sp>
            <p:nvSpPr>
              <p:cNvPr id="75" name="Ovaal 74">
                <a:extLst>
                  <a:ext uri="{FF2B5EF4-FFF2-40B4-BE49-F238E27FC236}">
                    <a16:creationId xmlns:a16="http://schemas.microsoft.com/office/drawing/2014/main" id="{FBC8DB4E-DB38-49D8-A1CA-BC5AE22A7416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6" name="Graphic 163" descr="Informatie">
                <a:extLst>
                  <a:ext uri="{FF2B5EF4-FFF2-40B4-BE49-F238E27FC236}">
                    <a16:creationId xmlns:a16="http://schemas.microsoft.com/office/drawing/2014/main" id="{70FEEDCA-9006-4559-8E92-BB5C9C83DA70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>
                <a:noAutofit/>
              </a:bodyPr>
              <a:lstStyle/>
              <a:p>
                <a:endParaRPr lang="nl-NL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22" name="Ovaal 21">
              <a:extLst>
                <a:ext uri="{FF2B5EF4-FFF2-40B4-BE49-F238E27FC236}">
                  <a16:creationId xmlns:a16="http://schemas.microsoft.com/office/drawing/2014/main" id="{2BCAC678-B0E4-41F9-8416-C13209D5462C}"/>
                </a:ext>
              </a:extLst>
            </p:cNvPr>
            <p:cNvSpPr/>
            <p:nvPr userDrawn="1"/>
          </p:nvSpPr>
          <p:spPr>
            <a:xfrm>
              <a:off x="-3603587" y="414578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23" name="Rechthoek 22">
              <a:extLst>
                <a:ext uri="{FF2B5EF4-FFF2-40B4-BE49-F238E27FC236}">
                  <a16:creationId xmlns:a16="http://schemas.microsoft.com/office/drawing/2014/main" id="{018266AF-498E-450F-8025-D2A4BAC58CF4}"/>
                </a:ext>
              </a:extLst>
            </p:cNvPr>
            <p:cNvSpPr/>
            <p:nvPr userDrawn="1"/>
          </p:nvSpPr>
          <p:spPr>
            <a:xfrm>
              <a:off x="-3319415" y="4145790"/>
              <a:ext cx="2944682" cy="80721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Om de video te schalen of bij te snijden, ga naar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‘Hulpmiddelen voor video’s - Opmaak’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en klik op de knop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‘Bijsnijden’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Schaal met de bolletjes de video en met de hoekjes het videokader.</a:t>
              </a:r>
            </a:p>
          </p:txBody>
        </p:sp>
        <p:grpSp>
          <p:nvGrpSpPr>
            <p:cNvPr id="24" name="Groep 23">
              <a:extLst>
                <a:ext uri="{FF2B5EF4-FFF2-40B4-BE49-F238E27FC236}">
                  <a16:creationId xmlns:a16="http://schemas.microsoft.com/office/drawing/2014/main" id="{7ED6438D-A4D3-4807-A274-389E1DFB0107}"/>
                </a:ext>
              </a:extLst>
            </p:cNvPr>
            <p:cNvGrpSpPr/>
            <p:nvPr userDrawn="1"/>
          </p:nvGrpSpPr>
          <p:grpSpPr>
            <a:xfrm>
              <a:off x="-3408294" y="5055351"/>
              <a:ext cx="622283" cy="612919"/>
              <a:chOff x="12617641" y="3403239"/>
              <a:chExt cx="752963" cy="741634"/>
            </a:xfrm>
          </p:grpSpPr>
          <p:grpSp>
            <p:nvGrpSpPr>
              <p:cNvPr id="59" name="Groep 58">
                <a:extLst>
                  <a:ext uri="{FF2B5EF4-FFF2-40B4-BE49-F238E27FC236}">
                    <a16:creationId xmlns:a16="http://schemas.microsoft.com/office/drawing/2014/main" id="{69D7D66E-D6BA-4C96-BAAF-0C6B686AED8F}"/>
                  </a:ext>
                </a:extLst>
              </p:cNvPr>
              <p:cNvGrpSpPr/>
              <p:nvPr userDrawn="1"/>
            </p:nvGrpSpPr>
            <p:grpSpPr>
              <a:xfrm>
                <a:off x="12771550" y="3403239"/>
                <a:ext cx="467156" cy="448491"/>
                <a:chOff x="12782177" y="3403239"/>
                <a:chExt cx="467156" cy="448491"/>
              </a:xfrm>
            </p:grpSpPr>
            <p:grpSp>
              <p:nvGrpSpPr>
                <p:cNvPr id="62" name="Groep 61">
                  <a:extLst>
                    <a:ext uri="{FF2B5EF4-FFF2-40B4-BE49-F238E27FC236}">
                      <a16:creationId xmlns:a16="http://schemas.microsoft.com/office/drawing/2014/main" id="{5C5728F3-A91E-4539-9FD4-2C0FC8A5B820}"/>
                    </a:ext>
                  </a:extLst>
                </p:cNvPr>
                <p:cNvGrpSpPr/>
                <p:nvPr userDrawn="1"/>
              </p:nvGrpSpPr>
              <p:grpSpPr>
                <a:xfrm>
                  <a:off x="12782177" y="3403239"/>
                  <a:ext cx="412972" cy="396132"/>
                  <a:chOff x="13554906" y="3320109"/>
                  <a:chExt cx="443912" cy="425811"/>
                </a:xfrm>
              </p:grpSpPr>
              <p:grpSp>
                <p:nvGrpSpPr>
                  <p:cNvPr id="69" name="Groep 68">
                    <a:extLst>
                      <a:ext uri="{FF2B5EF4-FFF2-40B4-BE49-F238E27FC236}">
                        <a16:creationId xmlns:a16="http://schemas.microsoft.com/office/drawing/2014/main" id="{697BCFEB-F56D-48F2-B5B1-A876FB58DB48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12" cy="425811"/>
                    <a:chOff x="12909684" y="1276143"/>
                    <a:chExt cx="443912" cy="425811"/>
                  </a:xfrm>
                </p:grpSpPr>
                <p:sp>
                  <p:nvSpPr>
                    <p:cNvPr id="72" name="Rechthoek 71">
                      <a:extLst>
                        <a:ext uri="{FF2B5EF4-FFF2-40B4-BE49-F238E27FC236}">
                          <a16:creationId xmlns:a16="http://schemas.microsoft.com/office/drawing/2014/main" id="{F3FBEFB5-C193-4217-908D-562CD41463A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443912" cy="425811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73" name="Rechthoek 72">
                      <a:extLst>
                        <a:ext uri="{FF2B5EF4-FFF2-40B4-BE49-F238E27FC236}">
                          <a16:creationId xmlns:a16="http://schemas.microsoft.com/office/drawing/2014/main" id="{129D9CF3-9EAB-43B2-981D-715074DE85E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74" name="Ovaal 73">
                      <a:extLst>
                        <a:ext uri="{FF2B5EF4-FFF2-40B4-BE49-F238E27FC236}">
                          <a16:creationId xmlns:a16="http://schemas.microsoft.com/office/drawing/2014/main" id="{3F99195A-E2A8-445E-B730-8B1471D5BD0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</p:grpSp>
              <p:pic>
                <p:nvPicPr>
                  <p:cNvPr id="70" name="Afbeelding 69">
                    <a:extLst>
                      <a:ext uri="{FF2B5EF4-FFF2-40B4-BE49-F238E27FC236}">
                        <a16:creationId xmlns:a16="http://schemas.microsoft.com/office/drawing/2014/main" id="{0F1C5461-3734-44B5-ABDB-8799D1347B43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3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4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2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71" name="Afbeelding 70">
                    <a:extLst>
                      <a:ext uri="{FF2B5EF4-FFF2-40B4-BE49-F238E27FC236}">
                        <a16:creationId xmlns:a16="http://schemas.microsoft.com/office/drawing/2014/main" id="{FE9F9682-CDA0-4D63-8BA4-1FDE3E16BB56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3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4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9" y="3453788"/>
                    <a:ext cx="173367" cy="111424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63" name="Groep 62">
                  <a:extLst>
                    <a:ext uri="{FF2B5EF4-FFF2-40B4-BE49-F238E27FC236}">
                      <a16:creationId xmlns:a16="http://schemas.microsoft.com/office/drawing/2014/main" id="{6072BE66-B052-4217-9505-01B8B8AB6A55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67" name="Rechthoek 66">
                    <a:extLst>
                      <a:ext uri="{FF2B5EF4-FFF2-40B4-BE49-F238E27FC236}">
                        <a16:creationId xmlns:a16="http://schemas.microsoft.com/office/drawing/2014/main" id="{19A62E70-5A16-4418-9E2D-0E9DFAFFD56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68" name="Rechthoek 67">
                    <a:extLst>
                      <a:ext uri="{FF2B5EF4-FFF2-40B4-BE49-F238E27FC236}">
                        <a16:creationId xmlns:a16="http://schemas.microsoft.com/office/drawing/2014/main" id="{5B618B34-EABF-430F-89EA-7BA5F34F3613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grpSp>
              <p:nvGrpSpPr>
                <p:cNvPr id="64" name="Groep 63">
                  <a:extLst>
                    <a:ext uri="{FF2B5EF4-FFF2-40B4-BE49-F238E27FC236}">
                      <a16:creationId xmlns:a16="http://schemas.microsoft.com/office/drawing/2014/main" id="{E93C7859-0379-483B-97D6-16FAEC33C7AA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65" name="Rechthoek 64">
                    <a:extLst>
                      <a:ext uri="{FF2B5EF4-FFF2-40B4-BE49-F238E27FC236}">
                        <a16:creationId xmlns:a16="http://schemas.microsoft.com/office/drawing/2014/main" id="{B2E9A315-3B3D-4744-82DE-AA3C9226305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66" name="Rechthoek 65">
                    <a:extLst>
                      <a:ext uri="{FF2B5EF4-FFF2-40B4-BE49-F238E27FC236}">
                        <a16:creationId xmlns:a16="http://schemas.microsoft.com/office/drawing/2014/main" id="{D74CFCAF-EC63-4D1A-AFAA-A51BF5556FCE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</p:grpSp>
          <p:sp>
            <p:nvSpPr>
              <p:cNvPr id="60" name="Rechthoek 59">
                <a:extLst>
                  <a:ext uri="{FF2B5EF4-FFF2-40B4-BE49-F238E27FC236}">
                    <a16:creationId xmlns:a16="http://schemas.microsoft.com/office/drawing/2014/main" id="{63F84454-7E32-4AD5-9702-ABF19EB892A5}"/>
                  </a:ext>
                </a:extLst>
              </p:cNvPr>
              <p:cNvSpPr/>
              <p:nvPr userDrawn="1"/>
            </p:nvSpPr>
            <p:spPr>
              <a:xfrm>
                <a:off x="12617641" y="3889890"/>
                <a:ext cx="752963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Bijsnijden</a:t>
                </a:r>
              </a:p>
            </p:txBody>
          </p:sp>
          <p:sp>
            <p:nvSpPr>
              <p:cNvPr id="61" name="Gelijkbenige driehoek 60">
                <a:extLst>
                  <a:ext uri="{FF2B5EF4-FFF2-40B4-BE49-F238E27FC236}">
                    <a16:creationId xmlns:a16="http://schemas.microsoft.com/office/drawing/2014/main" id="{42566378-DC6A-4A3B-A080-F479D8437414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81818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25" name="Rechthoek 24">
              <a:extLst>
                <a:ext uri="{FF2B5EF4-FFF2-40B4-BE49-F238E27FC236}">
                  <a16:creationId xmlns:a16="http://schemas.microsoft.com/office/drawing/2014/main" id="{CD0EEE58-21B2-4EB5-B349-2E0FAB777EDC}"/>
                </a:ext>
              </a:extLst>
            </p:cNvPr>
            <p:cNvSpPr/>
            <p:nvPr userDrawn="1"/>
          </p:nvSpPr>
          <p:spPr>
            <a:xfrm>
              <a:off x="-3316836" y="3119689"/>
              <a:ext cx="1239216" cy="719917"/>
            </a:xfrm>
            <a:prstGeom prst="rect">
              <a:avLst/>
            </a:prstGeom>
            <a:pattFill prst="wdUpDiag">
              <a:fgClr>
                <a:srgbClr val="E0E0E0"/>
              </a:fgClr>
              <a:bgClr>
                <a:srgbClr val="ECECEC"/>
              </a:bgClr>
            </a:pattFill>
            <a:ln w="12700">
              <a:solidFill>
                <a:srgbClr val="D3D3D3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1000" b="0" i="1" noProof="0" dirty="0">
                <a:solidFill>
                  <a:srgbClr val="211F26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27" name="Groep 26">
              <a:extLst>
                <a:ext uri="{FF2B5EF4-FFF2-40B4-BE49-F238E27FC236}">
                  <a16:creationId xmlns:a16="http://schemas.microsoft.com/office/drawing/2014/main" id="{14BEF2C8-600D-4619-9427-572F3099EAAF}"/>
                </a:ext>
              </a:extLst>
            </p:cNvPr>
            <p:cNvGrpSpPr/>
            <p:nvPr userDrawn="1"/>
          </p:nvGrpSpPr>
          <p:grpSpPr>
            <a:xfrm>
              <a:off x="-2485819" y="3399207"/>
              <a:ext cx="1222990" cy="563933"/>
              <a:chOff x="-2485819" y="3399207"/>
              <a:chExt cx="1222990" cy="563933"/>
            </a:xfrm>
          </p:grpSpPr>
          <p:sp>
            <p:nvSpPr>
              <p:cNvPr id="38" name="Rechthoek 37">
                <a:extLst>
                  <a:ext uri="{FF2B5EF4-FFF2-40B4-BE49-F238E27FC236}">
                    <a16:creationId xmlns:a16="http://schemas.microsoft.com/office/drawing/2014/main" id="{45018023-C5FA-44C8-A4D8-C80902EE9AAD}"/>
                  </a:ext>
                </a:extLst>
              </p:cNvPr>
              <p:cNvSpPr/>
              <p:nvPr userDrawn="1"/>
            </p:nvSpPr>
            <p:spPr>
              <a:xfrm>
                <a:off x="-2485819" y="3399207"/>
                <a:ext cx="1176476" cy="504851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9" name="Rechthoek 38">
                <a:extLst>
                  <a:ext uri="{FF2B5EF4-FFF2-40B4-BE49-F238E27FC236}">
                    <a16:creationId xmlns:a16="http://schemas.microsoft.com/office/drawing/2014/main" id="{66187B3C-98AB-4132-9FB6-748AA22C476A}"/>
                  </a:ext>
                </a:extLst>
              </p:cNvPr>
              <p:cNvSpPr/>
              <p:nvPr userDrawn="1"/>
            </p:nvSpPr>
            <p:spPr>
              <a:xfrm>
                <a:off x="-2479584" y="3652838"/>
                <a:ext cx="1164007" cy="246701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40" name="Groep 39">
                <a:extLst>
                  <a:ext uri="{FF2B5EF4-FFF2-40B4-BE49-F238E27FC236}">
                    <a16:creationId xmlns:a16="http://schemas.microsoft.com/office/drawing/2014/main" id="{087E679C-A4D2-4DB3-B379-429ACE649406}"/>
                  </a:ext>
                </a:extLst>
              </p:cNvPr>
              <p:cNvGrpSpPr/>
              <p:nvPr userDrawn="1"/>
            </p:nvGrpSpPr>
            <p:grpSpPr>
              <a:xfrm>
                <a:off x="-2403869" y="3460544"/>
                <a:ext cx="155951" cy="131922"/>
                <a:chOff x="12968836" y="3354170"/>
                <a:chExt cx="404806" cy="342433"/>
              </a:xfrm>
            </p:grpSpPr>
            <p:sp>
              <p:nvSpPr>
                <p:cNvPr id="53" name="Rechthoek: afgeronde hoeken 52">
                  <a:extLst>
                    <a:ext uri="{FF2B5EF4-FFF2-40B4-BE49-F238E27FC236}">
                      <a16:creationId xmlns:a16="http://schemas.microsoft.com/office/drawing/2014/main" id="{FBC871C4-89A2-4157-B8CB-4BA6BD3D2684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4" name="Rechthoek 53">
                  <a:extLst>
                    <a:ext uri="{FF2B5EF4-FFF2-40B4-BE49-F238E27FC236}">
                      <a16:creationId xmlns:a16="http://schemas.microsoft.com/office/drawing/2014/main" id="{011CC647-2EA6-4311-B146-886553FB35A6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5" name="Rechthoek 54">
                  <a:extLst>
                    <a:ext uri="{FF2B5EF4-FFF2-40B4-BE49-F238E27FC236}">
                      <a16:creationId xmlns:a16="http://schemas.microsoft.com/office/drawing/2014/main" id="{34818144-5AC4-471E-91BB-4EC2A03AB222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6" name="Rechthoek 55">
                  <a:extLst>
                    <a:ext uri="{FF2B5EF4-FFF2-40B4-BE49-F238E27FC236}">
                      <a16:creationId xmlns:a16="http://schemas.microsoft.com/office/drawing/2014/main" id="{00664FDF-0B61-478E-BD22-D7FAC450A49E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7" name="Rechthoek 56">
                  <a:extLst>
                    <a:ext uri="{FF2B5EF4-FFF2-40B4-BE49-F238E27FC236}">
                      <a16:creationId xmlns:a16="http://schemas.microsoft.com/office/drawing/2014/main" id="{25E2A312-CCB1-4A3A-A841-6282B63CFDA7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8" name="Rechthoek 57">
                  <a:extLst>
                    <a:ext uri="{FF2B5EF4-FFF2-40B4-BE49-F238E27FC236}">
                      <a16:creationId xmlns:a16="http://schemas.microsoft.com/office/drawing/2014/main" id="{30A5CBFF-8C80-48A7-ACE3-29BFB808AE9D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41" name="Groep 40">
                <a:extLst>
                  <a:ext uri="{FF2B5EF4-FFF2-40B4-BE49-F238E27FC236}">
                    <a16:creationId xmlns:a16="http://schemas.microsoft.com/office/drawing/2014/main" id="{1B90B0A2-1BA6-4BB8-8B26-2F18A7582F3D}"/>
                  </a:ext>
                </a:extLst>
              </p:cNvPr>
              <p:cNvGrpSpPr/>
              <p:nvPr userDrawn="1"/>
            </p:nvGrpSpPr>
            <p:grpSpPr>
              <a:xfrm>
                <a:off x="-2423424" y="3690208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45" name="Groep 44">
                  <a:extLst>
                    <a:ext uri="{FF2B5EF4-FFF2-40B4-BE49-F238E27FC236}">
                      <a16:creationId xmlns:a16="http://schemas.microsoft.com/office/drawing/2014/main" id="{FB6B18FE-A18A-45DB-A4EA-C6936324E7E0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47" name="Rechthoek: afgeronde hoeken 46">
                    <a:extLst>
                      <a:ext uri="{FF2B5EF4-FFF2-40B4-BE49-F238E27FC236}">
                        <a16:creationId xmlns:a16="http://schemas.microsoft.com/office/drawing/2014/main" id="{34DA5A5F-0AE5-4F68-A456-B94E3BB7AEB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48" name="Rechthoek 47">
                    <a:extLst>
                      <a:ext uri="{FF2B5EF4-FFF2-40B4-BE49-F238E27FC236}">
                        <a16:creationId xmlns:a16="http://schemas.microsoft.com/office/drawing/2014/main" id="{0289A95B-73D9-4492-B79E-FFDB433F5F9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49" name="Rechthoek 48">
                    <a:extLst>
                      <a:ext uri="{FF2B5EF4-FFF2-40B4-BE49-F238E27FC236}">
                        <a16:creationId xmlns:a16="http://schemas.microsoft.com/office/drawing/2014/main" id="{435DB490-E535-4662-A142-2225F74EEEC0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50" name="Rechthoek 49">
                    <a:extLst>
                      <a:ext uri="{FF2B5EF4-FFF2-40B4-BE49-F238E27FC236}">
                        <a16:creationId xmlns:a16="http://schemas.microsoft.com/office/drawing/2014/main" id="{06AEDBBB-FA8B-4A98-8938-10DA40F2AD1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51" name="Rechthoek 50">
                    <a:extLst>
                      <a:ext uri="{FF2B5EF4-FFF2-40B4-BE49-F238E27FC236}">
                        <a16:creationId xmlns:a16="http://schemas.microsoft.com/office/drawing/2014/main" id="{D803940E-C891-4539-B747-05A0A50B812B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52" name="Rechthoek 51">
                    <a:extLst>
                      <a:ext uri="{FF2B5EF4-FFF2-40B4-BE49-F238E27FC236}">
                        <a16:creationId xmlns:a16="http://schemas.microsoft.com/office/drawing/2014/main" id="{AFA8DF50-2048-45C5-8D58-7E48630ADB8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sp>
              <p:nvSpPr>
                <p:cNvPr id="46" name="Boog 45">
                  <a:extLst>
                    <a:ext uri="{FF2B5EF4-FFF2-40B4-BE49-F238E27FC236}">
                      <a16:creationId xmlns:a16="http://schemas.microsoft.com/office/drawing/2014/main" id="{3E657A60-421D-47E2-8015-F9A3EEF1C231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>
                  <a:noAutofit/>
                </a:bodyPr>
                <a:lstStyle/>
                <a:p>
                  <a:pPr algn="ctr"/>
                  <a:endParaRPr lang="nl-NL" sz="24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42" name="Tekstvak 41">
                <a:extLst>
                  <a:ext uri="{FF2B5EF4-FFF2-40B4-BE49-F238E27FC236}">
                    <a16:creationId xmlns:a16="http://schemas.microsoft.com/office/drawing/2014/main" id="{827A0737-87BB-4C74-A70F-591F2295F442}"/>
                  </a:ext>
                </a:extLst>
              </p:cNvPr>
              <p:cNvSpPr txBox="1"/>
              <p:nvPr userDrawn="1"/>
            </p:nvSpPr>
            <p:spPr>
              <a:xfrm>
                <a:off x="-2245455" y="3460544"/>
                <a:ext cx="896116" cy="134709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Indeling</a:t>
                </a:r>
              </a:p>
            </p:txBody>
          </p:sp>
          <p:sp>
            <p:nvSpPr>
              <p:cNvPr id="43" name="Tekstvak 42">
                <a:extLst>
                  <a:ext uri="{FF2B5EF4-FFF2-40B4-BE49-F238E27FC236}">
                    <a16:creationId xmlns:a16="http://schemas.microsoft.com/office/drawing/2014/main" id="{3025F734-597B-421D-9038-3349DB83D17A}"/>
                  </a:ext>
                </a:extLst>
              </p:cNvPr>
              <p:cNvSpPr txBox="1"/>
              <p:nvPr userDrawn="1"/>
            </p:nvSpPr>
            <p:spPr>
              <a:xfrm>
                <a:off x="-2258884" y="3712980"/>
                <a:ext cx="909545" cy="126416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Dia Herstellen</a:t>
                </a:r>
              </a:p>
            </p:txBody>
          </p:sp>
          <p:sp>
            <p:nvSpPr>
              <p:cNvPr id="44" name="Vrije vorm: vorm 43">
                <a:extLst>
                  <a:ext uri="{FF2B5EF4-FFF2-40B4-BE49-F238E27FC236}">
                    <a16:creationId xmlns:a16="http://schemas.microsoft.com/office/drawing/2014/main" id="{75FBC0C0-E0B2-4A8E-9B4F-F1D6A237185D}"/>
                  </a:ext>
                </a:extLst>
              </p:cNvPr>
              <p:cNvSpPr/>
              <p:nvPr userDrawn="1"/>
            </p:nvSpPr>
            <p:spPr>
              <a:xfrm>
                <a:off x="-1360391" y="3783140"/>
                <a:ext cx="97562" cy="180000"/>
              </a:xfrm>
              <a:custGeom>
                <a:avLst/>
                <a:gdLst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41194 w 880280"/>
                  <a:gd name="connsiteY2" fmla="*/ 96899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27546 w 880280"/>
                  <a:gd name="connsiteY2" fmla="*/ 975815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00250 w 880280"/>
                  <a:gd name="connsiteY2" fmla="*/ 100311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11791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498144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0280" h="1624084">
                    <a:moveTo>
                      <a:pt x="0" y="0"/>
                    </a:moveTo>
                    <a:lnTo>
                      <a:pt x="0" y="1262418"/>
                    </a:lnTo>
                    <a:lnTo>
                      <a:pt x="313898" y="996287"/>
                    </a:lnTo>
                    <a:lnTo>
                      <a:pt x="620973" y="1624084"/>
                    </a:lnTo>
                    <a:lnTo>
                      <a:pt x="839337" y="1480782"/>
                    </a:lnTo>
                    <a:lnTo>
                      <a:pt x="498144" y="900753"/>
                    </a:lnTo>
                    <a:lnTo>
                      <a:pt x="880280" y="8939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28" name="Groep 27">
              <a:extLst>
                <a:ext uri="{FF2B5EF4-FFF2-40B4-BE49-F238E27FC236}">
                  <a16:creationId xmlns:a16="http://schemas.microsoft.com/office/drawing/2014/main" id="{F0373943-20CB-4FCC-B9AB-B65BAD8DD471}"/>
                </a:ext>
              </a:extLst>
            </p:cNvPr>
            <p:cNvGrpSpPr/>
            <p:nvPr userDrawn="1"/>
          </p:nvGrpSpPr>
          <p:grpSpPr>
            <a:xfrm>
              <a:off x="-3310781" y="1231352"/>
              <a:ext cx="311450" cy="313414"/>
              <a:chOff x="-3310781" y="1231352"/>
              <a:chExt cx="311450" cy="313414"/>
            </a:xfrm>
          </p:grpSpPr>
          <p:sp>
            <p:nvSpPr>
              <p:cNvPr id="35" name="Rechthoek 34">
                <a:extLst>
                  <a:ext uri="{FF2B5EF4-FFF2-40B4-BE49-F238E27FC236}">
                    <a16:creationId xmlns:a16="http://schemas.microsoft.com/office/drawing/2014/main" id="{A0F65B66-DFD9-47DC-8DB0-FCF12586E14A}"/>
                  </a:ext>
                </a:extLst>
              </p:cNvPr>
              <p:cNvSpPr/>
              <p:nvPr userDrawn="1"/>
            </p:nvSpPr>
            <p:spPr>
              <a:xfrm>
                <a:off x="-3310781" y="1231352"/>
                <a:ext cx="308978" cy="308977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6C6C6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6" name="Vrije vorm 112">
                <a:extLst>
                  <a:ext uri="{FF2B5EF4-FFF2-40B4-BE49-F238E27FC236}">
                    <a16:creationId xmlns:a16="http://schemas.microsoft.com/office/drawing/2014/main" id="{11F56CBF-B62A-42FE-8923-3689179D2B52}"/>
                  </a:ext>
                </a:extLst>
              </p:cNvPr>
              <p:cNvSpPr/>
              <p:nvPr userDrawn="1"/>
            </p:nvSpPr>
            <p:spPr>
              <a:xfrm>
                <a:off x="-3308309" y="1231352"/>
                <a:ext cx="308978" cy="46965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7" name="Vrije vorm 113">
                <a:extLst>
                  <a:ext uri="{FF2B5EF4-FFF2-40B4-BE49-F238E27FC236}">
                    <a16:creationId xmlns:a16="http://schemas.microsoft.com/office/drawing/2014/main" id="{8CD0AA8B-2C29-4136-BEC6-05B4825D1E59}"/>
                  </a:ext>
                </a:extLst>
              </p:cNvPr>
              <p:cNvSpPr/>
              <p:nvPr userDrawn="1"/>
            </p:nvSpPr>
            <p:spPr>
              <a:xfrm>
                <a:off x="-3309640" y="1497801"/>
                <a:ext cx="308978" cy="46965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29" name="Groep 28">
              <a:extLst>
                <a:ext uri="{FF2B5EF4-FFF2-40B4-BE49-F238E27FC236}">
                  <a16:creationId xmlns:a16="http://schemas.microsoft.com/office/drawing/2014/main" id="{87B406F1-35C3-41CD-9FF2-8F0A73496CDD}"/>
                </a:ext>
              </a:extLst>
            </p:cNvPr>
            <p:cNvGrpSpPr/>
            <p:nvPr userDrawn="1"/>
          </p:nvGrpSpPr>
          <p:grpSpPr>
            <a:xfrm>
              <a:off x="-938434" y="5913341"/>
              <a:ext cx="627798" cy="576693"/>
              <a:chOff x="-938434" y="4570310"/>
              <a:chExt cx="627798" cy="576693"/>
            </a:xfrm>
          </p:grpSpPr>
          <p:grpSp>
            <p:nvGrpSpPr>
              <p:cNvPr id="30" name="Inspireren">
                <a:extLst>
                  <a:ext uri="{FF2B5EF4-FFF2-40B4-BE49-F238E27FC236}">
                    <a16:creationId xmlns:a16="http://schemas.microsoft.com/office/drawing/2014/main" id="{B4C405D5-0445-4F35-BFE2-AAA3C93E8DCA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-716116" y="4570310"/>
                <a:ext cx="169778" cy="242385"/>
                <a:chOff x="4768" y="2783"/>
                <a:chExt cx="788" cy="1125"/>
              </a:xfrm>
              <a:gradFill>
                <a:gsLst>
                  <a:gs pos="0">
                    <a:srgbClr val="9D9FA1"/>
                  </a:gs>
                  <a:gs pos="70000">
                    <a:srgbClr val="211F26"/>
                  </a:gs>
                </a:gsLst>
                <a:lin ang="2700000" scaled="0"/>
              </a:gradFill>
            </p:grpSpPr>
            <p:sp>
              <p:nvSpPr>
                <p:cNvPr id="32" name="Freeform 12">
                  <a:extLst>
                    <a:ext uri="{FF2B5EF4-FFF2-40B4-BE49-F238E27FC236}">
                      <a16:creationId xmlns:a16="http://schemas.microsoft.com/office/drawing/2014/main" id="{394C3AA6-88DF-4C79-B211-A1EBFC5656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1" y="3186"/>
                  <a:ext cx="319" cy="288"/>
                </a:xfrm>
                <a:custGeom>
                  <a:avLst/>
                  <a:gdLst>
                    <a:gd name="T0" fmla="*/ 220 w 319"/>
                    <a:gd name="T1" fmla="*/ 288 h 288"/>
                    <a:gd name="T2" fmla="*/ 107 w 319"/>
                    <a:gd name="T3" fmla="*/ 288 h 288"/>
                    <a:gd name="T4" fmla="*/ 0 w 319"/>
                    <a:gd name="T5" fmla="*/ 0 h 288"/>
                    <a:gd name="T6" fmla="*/ 319 w 319"/>
                    <a:gd name="T7" fmla="*/ 0 h 288"/>
                    <a:gd name="T8" fmla="*/ 220 w 319"/>
                    <a:gd name="T9" fmla="*/ 28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9" h="288">
                      <a:moveTo>
                        <a:pt x="220" y="288"/>
                      </a:moveTo>
                      <a:lnTo>
                        <a:pt x="107" y="288"/>
                      </a:lnTo>
                      <a:lnTo>
                        <a:pt x="0" y="0"/>
                      </a:lnTo>
                      <a:lnTo>
                        <a:pt x="319" y="0"/>
                      </a:lnTo>
                      <a:lnTo>
                        <a:pt x="220" y="288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33" name="Freeform 13">
                  <a:extLst>
                    <a:ext uri="{FF2B5EF4-FFF2-40B4-BE49-F238E27FC236}">
                      <a16:creationId xmlns:a16="http://schemas.microsoft.com/office/drawing/2014/main" id="{FA4C383A-7346-4D11-A106-3127346338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2" y="3796"/>
                  <a:ext cx="282" cy="112"/>
                </a:xfrm>
                <a:custGeom>
                  <a:avLst/>
                  <a:gdLst>
                    <a:gd name="T0" fmla="*/ 229 w 251"/>
                    <a:gd name="T1" fmla="*/ 70 h 100"/>
                    <a:gd name="T2" fmla="*/ 229 w 251"/>
                    <a:gd name="T3" fmla="*/ 69 h 100"/>
                    <a:gd name="T4" fmla="*/ 251 w 251"/>
                    <a:gd name="T5" fmla="*/ 0 h 100"/>
                    <a:gd name="T6" fmla="*/ 0 w 251"/>
                    <a:gd name="T7" fmla="*/ 0 h 100"/>
                    <a:gd name="T8" fmla="*/ 22 w 251"/>
                    <a:gd name="T9" fmla="*/ 69 h 100"/>
                    <a:gd name="T10" fmla="*/ 63 w 251"/>
                    <a:gd name="T11" fmla="*/ 100 h 100"/>
                    <a:gd name="T12" fmla="*/ 188 w 251"/>
                    <a:gd name="T13" fmla="*/ 100 h 100"/>
                    <a:gd name="T14" fmla="*/ 229 w 251"/>
                    <a:gd name="T15" fmla="*/ 71 h 100"/>
                    <a:gd name="T16" fmla="*/ 229 w 251"/>
                    <a:gd name="T17" fmla="*/ 71 h 100"/>
                    <a:gd name="T18" fmla="*/ 229 w 251"/>
                    <a:gd name="T19" fmla="*/ 7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1" h="100">
                      <a:moveTo>
                        <a:pt x="229" y="70"/>
                      </a:moveTo>
                      <a:cubicBezTo>
                        <a:pt x="229" y="70"/>
                        <a:pt x="229" y="69"/>
                        <a:pt x="229" y="69"/>
                      </a:cubicBezTo>
                      <a:cubicBezTo>
                        <a:pt x="251" y="0"/>
                        <a:pt x="251" y="0"/>
                        <a:pt x="25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7" y="87"/>
                        <a:pt x="44" y="100"/>
                        <a:pt x="63" y="100"/>
                      </a:cubicBezTo>
                      <a:cubicBezTo>
                        <a:pt x="188" y="100"/>
                        <a:pt x="188" y="100"/>
                        <a:pt x="188" y="100"/>
                      </a:cubicBezTo>
                      <a:cubicBezTo>
                        <a:pt x="207" y="100"/>
                        <a:pt x="223" y="88"/>
                        <a:pt x="229" y="71"/>
                      </a:cubicBezTo>
                      <a:cubicBezTo>
                        <a:pt x="229" y="71"/>
                        <a:pt x="229" y="71"/>
                        <a:pt x="229" y="71"/>
                      </a:cubicBezTo>
                      <a:lnTo>
                        <a:pt x="229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34" name="Freeform 14">
                  <a:extLst>
                    <a:ext uri="{FF2B5EF4-FFF2-40B4-BE49-F238E27FC236}">
                      <a16:creationId xmlns:a16="http://schemas.microsoft.com/office/drawing/2014/main" id="{11560702-177C-4189-9103-04BA42591D3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68" y="2783"/>
                  <a:ext cx="788" cy="966"/>
                </a:xfrm>
                <a:custGeom>
                  <a:avLst/>
                  <a:gdLst>
                    <a:gd name="T0" fmla="*/ 351 w 702"/>
                    <a:gd name="T1" fmla="*/ 0 h 860"/>
                    <a:gd name="T2" fmla="*/ 0 w 702"/>
                    <a:gd name="T3" fmla="*/ 351 h 860"/>
                    <a:gd name="T4" fmla="*/ 134 w 702"/>
                    <a:gd name="T5" fmla="*/ 627 h 860"/>
                    <a:gd name="T6" fmla="*/ 165 w 702"/>
                    <a:gd name="T7" fmla="*/ 718 h 860"/>
                    <a:gd name="T8" fmla="*/ 266 w 702"/>
                    <a:gd name="T9" fmla="*/ 718 h 860"/>
                    <a:gd name="T10" fmla="*/ 266 w 702"/>
                    <a:gd name="T11" fmla="*/ 718 h 860"/>
                    <a:gd name="T12" fmla="*/ 434 w 702"/>
                    <a:gd name="T13" fmla="*/ 718 h 860"/>
                    <a:gd name="T14" fmla="*/ 419 w 702"/>
                    <a:gd name="T15" fmla="*/ 760 h 860"/>
                    <a:gd name="T16" fmla="*/ 284 w 702"/>
                    <a:gd name="T17" fmla="*/ 760 h 860"/>
                    <a:gd name="T18" fmla="*/ 284 w 702"/>
                    <a:gd name="T19" fmla="*/ 760 h 860"/>
                    <a:gd name="T20" fmla="*/ 179 w 702"/>
                    <a:gd name="T21" fmla="*/ 760 h 860"/>
                    <a:gd name="T22" fmla="*/ 212 w 702"/>
                    <a:gd name="T23" fmla="*/ 860 h 860"/>
                    <a:gd name="T24" fmla="*/ 212 w 702"/>
                    <a:gd name="T25" fmla="*/ 860 h 860"/>
                    <a:gd name="T26" fmla="*/ 216 w 702"/>
                    <a:gd name="T27" fmla="*/ 860 h 860"/>
                    <a:gd name="T28" fmla="*/ 488 w 702"/>
                    <a:gd name="T29" fmla="*/ 860 h 860"/>
                    <a:gd name="T30" fmla="*/ 491 w 702"/>
                    <a:gd name="T31" fmla="*/ 860 h 860"/>
                    <a:gd name="T32" fmla="*/ 570 w 702"/>
                    <a:gd name="T33" fmla="*/ 625 h 860"/>
                    <a:gd name="T34" fmla="*/ 702 w 702"/>
                    <a:gd name="T35" fmla="*/ 351 h 860"/>
                    <a:gd name="T36" fmla="*/ 351 w 702"/>
                    <a:gd name="T37" fmla="*/ 0 h 860"/>
                    <a:gd name="T38" fmla="*/ 587 w 702"/>
                    <a:gd name="T39" fmla="*/ 438 h 860"/>
                    <a:gd name="T40" fmla="*/ 485 w 702"/>
                    <a:gd name="T41" fmla="*/ 563 h 860"/>
                    <a:gd name="T42" fmla="*/ 454 w 702"/>
                    <a:gd name="T43" fmla="*/ 658 h 860"/>
                    <a:gd name="T44" fmla="*/ 250 w 702"/>
                    <a:gd name="T45" fmla="*/ 658 h 860"/>
                    <a:gd name="T46" fmla="*/ 219 w 702"/>
                    <a:gd name="T47" fmla="*/ 565 h 860"/>
                    <a:gd name="T48" fmla="*/ 115 w 702"/>
                    <a:gd name="T49" fmla="*/ 439 h 860"/>
                    <a:gd name="T50" fmla="*/ 99 w 702"/>
                    <a:gd name="T51" fmla="*/ 351 h 860"/>
                    <a:gd name="T52" fmla="*/ 351 w 702"/>
                    <a:gd name="T53" fmla="*/ 99 h 860"/>
                    <a:gd name="T54" fmla="*/ 603 w 702"/>
                    <a:gd name="T55" fmla="*/ 351 h 860"/>
                    <a:gd name="T56" fmla="*/ 587 w 702"/>
                    <a:gd name="T57" fmla="*/ 438 h 8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702" h="860">
                      <a:moveTo>
                        <a:pt x="351" y="0"/>
                      </a:moveTo>
                      <a:cubicBezTo>
                        <a:pt x="157" y="0"/>
                        <a:pt x="0" y="157"/>
                        <a:pt x="0" y="351"/>
                      </a:cubicBezTo>
                      <a:cubicBezTo>
                        <a:pt x="0" y="463"/>
                        <a:pt x="52" y="562"/>
                        <a:pt x="134" y="627"/>
                      </a:cubicBezTo>
                      <a:cubicBezTo>
                        <a:pt x="165" y="718"/>
                        <a:pt x="165" y="718"/>
                        <a:pt x="165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434" y="718"/>
                        <a:pt x="434" y="718"/>
                        <a:pt x="434" y="718"/>
                      </a:cubicBezTo>
                      <a:cubicBezTo>
                        <a:pt x="419" y="760"/>
                        <a:pt x="419" y="760"/>
                        <a:pt x="419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179" y="760"/>
                        <a:pt x="179" y="760"/>
                        <a:pt x="179" y="7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6" y="860"/>
                        <a:pt x="216" y="860"/>
                        <a:pt x="216" y="860"/>
                      </a:cubicBezTo>
                      <a:cubicBezTo>
                        <a:pt x="488" y="860"/>
                        <a:pt x="488" y="860"/>
                        <a:pt x="488" y="860"/>
                      </a:cubicBezTo>
                      <a:cubicBezTo>
                        <a:pt x="491" y="860"/>
                        <a:pt x="491" y="860"/>
                        <a:pt x="491" y="860"/>
                      </a:cubicBezTo>
                      <a:cubicBezTo>
                        <a:pt x="570" y="625"/>
                        <a:pt x="570" y="625"/>
                        <a:pt x="570" y="625"/>
                      </a:cubicBezTo>
                      <a:cubicBezTo>
                        <a:pt x="651" y="560"/>
                        <a:pt x="702" y="461"/>
                        <a:pt x="702" y="351"/>
                      </a:cubicBezTo>
                      <a:cubicBezTo>
                        <a:pt x="702" y="157"/>
                        <a:pt x="545" y="0"/>
                        <a:pt x="351" y="0"/>
                      </a:cubicBezTo>
                      <a:close/>
                      <a:moveTo>
                        <a:pt x="587" y="438"/>
                      </a:moveTo>
                      <a:cubicBezTo>
                        <a:pt x="568" y="490"/>
                        <a:pt x="531" y="534"/>
                        <a:pt x="485" y="563"/>
                      </a:cubicBezTo>
                      <a:cubicBezTo>
                        <a:pt x="454" y="658"/>
                        <a:pt x="454" y="658"/>
                        <a:pt x="454" y="658"/>
                      </a:cubicBezTo>
                      <a:cubicBezTo>
                        <a:pt x="250" y="658"/>
                        <a:pt x="250" y="658"/>
                        <a:pt x="250" y="658"/>
                      </a:cubicBezTo>
                      <a:cubicBezTo>
                        <a:pt x="219" y="565"/>
                        <a:pt x="219" y="565"/>
                        <a:pt x="219" y="565"/>
                      </a:cubicBezTo>
                      <a:cubicBezTo>
                        <a:pt x="172" y="536"/>
                        <a:pt x="135" y="491"/>
                        <a:pt x="115" y="439"/>
                      </a:cubicBezTo>
                      <a:cubicBezTo>
                        <a:pt x="105" y="411"/>
                        <a:pt x="99" y="382"/>
                        <a:pt x="99" y="351"/>
                      </a:cubicBezTo>
                      <a:cubicBezTo>
                        <a:pt x="99" y="212"/>
                        <a:pt x="212" y="99"/>
                        <a:pt x="351" y="99"/>
                      </a:cubicBezTo>
                      <a:cubicBezTo>
                        <a:pt x="490" y="99"/>
                        <a:pt x="603" y="212"/>
                        <a:pt x="603" y="351"/>
                      </a:cubicBezTo>
                      <a:cubicBezTo>
                        <a:pt x="603" y="381"/>
                        <a:pt x="597" y="411"/>
                        <a:pt x="587" y="4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</p:grpSp>
          <p:sp>
            <p:nvSpPr>
              <p:cNvPr id="31" name="Tekstvak 30">
                <a:extLst>
                  <a:ext uri="{FF2B5EF4-FFF2-40B4-BE49-F238E27FC236}">
                    <a16:creationId xmlns:a16="http://schemas.microsoft.com/office/drawing/2014/main" id="{49B865EA-9E74-4352-B4B0-404C4249025B}"/>
                  </a:ext>
                </a:extLst>
              </p:cNvPr>
              <p:cNvSpPr txBox="1"/>
              <p:nvPr userDrawn="1"/>
            </p:nvSpPr>
            <p:spPr>
              <a:xfrm>
                <a:off x="-938434" y="4824764"/>
                <a:ext cx="627798" cy="322239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Support &amp;</a:t>
                </a:r>
                <a:b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Inspiratie</a:t>
                </a:r>
              </a:p>
            </p:txBody>
          </p:sp>
        </p:grpSp>
      </p:grp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 dirty="0"/>
              <a:t>Erasmus University Rotterdam </a:t>
            </a:r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 err="1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Devices</a:t>
            </a:r>
            <a:endParaRPr lang="nl-NL" sz="1400" b="1" cap="all" spc="0" baseline="0" dirty="0">
              <a:solidFill>
                <a:sysClr val="windowText" lastClr="000000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650076AF-ED87-4992-BC00-F571F1F28545}" type="datetime1">
              <a:rPr lang="nl-NL" smtClean="0"/>
              <a:t>27-1-2021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11380749" y="6515100"/>
            <a:ext cx="263767" cy="126365"/>
          </a:xfrm>
        </p:spPr>
        <p:txBody>
          <a:bodyPr/>
          <a:lstStyle/>
          <a:p>
            <a:fld id="{361A1203-CA3D-4D48-AFA0-9D668419C1D5}" type="slidenum">
              <a:rPr lang="nl-NL" smtClean="0"/>
              <a:t>‹nr.›</a:t>
            </a:fld>
            <a:endParaRPr lang="nl-NL" dirty="0"/>
          </a:p>
        </p:txBody>
      </p:sp>
      <p:sp>
        <p:nvSpPr>
          <p:cNvPr id="80" name="Tijdelijke aanduiding voor tekst 4">
            <a:extLst>
              <a:ext uri="{FF2B5EF4-FFF2-40B4-BE49-F238E27FC236}">
                <a16:creationId xmlns:a16="http://schemas.microsoft.com/office/drawing/2014/main" id="{EE89B3E2-DC95-4ED6-840A-AFDDEEAEBDFC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808206" y="1025395"/>
            <a:ext cx="4840089" cy="4080169"/>
          </a:xfrm>
          <a:blipFill>
            <a:blip r:embed="rId5"/>
            <a:srcRect/>
            <a:stretch>
              <a:fillRect l="1" r="1"/>
            </a:stretch>
          </a:blipFill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81" name="Picture Placeholder 17">
            <a:extLst>
              <a:ext uri="{FF2B5EF4-FFF2-40B4-BE49-F238E27FC236}">
                <a16:creationId xmlns:a16="http://schemas.microsoft.com/office/drawing/2014/main" id="{C4DB1EBD-9998-48BB-B8C5-E40E52CDCA13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6989918" y="1261266"/>
            <a:ext cx="4467002" cy="2551189"/>
          </a:xfrm>
          <a:custGeom>
            <a:avLst/>
            <a:gdLst>
              <a:gd name="connsiteX0" fmla="*/ 0 w 3791759"/>
              <a:gd name="connsiteY0" fmla="*/ 0 h 2135967"/>
              <a:gd name="connsiteX1" fmla="*/ 3791759 w 3791759"/>
              <a:gd name="connsiteY1" fmla="*/ 0 h 2135967"/>
              <a:gd name="connsiteX2" fmla="*/ 3791759 w 3791759"/>
              <a:gd name="connsiteY2" fmla="*/ 2135967 h 2135967"/>
              <a:gd name="connsiteX3" fmla="*/ 0 w 3791759"/>
              <a:gd name="connsiteY3" fmla="*/ 2135967 h 2135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91759" h="2135967">
                <a:moveTo>
                  <a:pt x="0" y="0"/>
                </a:moveTo>
                <a:lnTo>
                  <a:pt x="3791759" y="0"/>
                </a:lnTo>
                <a:lnTo>
                  <a:pt x="3791759" y="2135967"/>
                </a:lnTo>
                <a:lnTo>
                  <a:pt x="0" y="213596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tIns="396000" anchor="t" anchorCtr="0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Pct val="100000"/>
              <a:buFont typeface="Calibri" panose="020F0502020204030204" pitchFamily="34" charset="0"/>
              <a:buNone/>
              <a:tabLst/>
              <a:defRPr lang="nl-NL" sz="11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Selecteer dit kader, 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82" name="Tijdelijke aanduiding voor tekst 4">
            <a:extLst>
              <a:ext uri="{FF2B5EF4-FFF2-40B4-BE49-F238E27FC236}">
                <a16:creationId xmlns:a16="http://schemas.microsoft.com/office/drawing/2014/main" id="{CFC28A95-BE7F-4F16-B283-4BB895D45D5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5633605" y="3105935"/>
            <a:ext cx="2098189" cy="2857380"/>
          </a:xfrm>
          <a:blipFill>
            <a:blip r:embed="rId6"/>
            <a:srcRect/>
            <a:stretch>
              <a:fillRect l="1" r="1"/>
            </a:stretch>
          </a:blipFill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83" name="Picture Placeholder 20">
            <a:extLst>
              <a:ext uri="{FF2B5EF4-FFF2-40B4-BE49-F238E27FC236}">
                <a16:creationId xmlns:a16="http://schemas.microsoft.com/office/drawing/2014/main" id="{166F0081-980E-4E56-BDA2-3D53DF75241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5852798" y="3320630"/>
            <a:ext cx="1659802" cy="2208176"/>
          </a:xfrm>
          <a:custGeom>
            <a:avLst/>
            <a:gdLst>
              <a:gd name="connsiteX0" fmla="*/ 0 w 1222609"/>
              <a:gd name="connsiteY0" fmla="*/ 0 h 1626542"/>
              <a:gd name="connsiteX1" fmla="*/ 1222609 w 1222609"/>
              <a:gd name="connsiteY1" fmla="*/ 0 h 1626542"/>
              <a:gd name="connsiteX2" fmla="*/ 1222609 w 1222609"/>
              <a:gd name="connsiteY2" fmla="*/ 1626542 h 1626542"/>
              <a:gd name="connsiteX3" fmla="*/ 0 w 1222609"/>
              <a:gd name="connsiteY3" fmla="*/ 1626542 h 1626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2609" h="1626542">
                <a:moveTo>
                  <a:pt x="0" y="0"/>
                </a:moveTo>
                <a:lnTo>
                  <a:pt x="1222609" y="0"/>
                </a:lnTo>
                <a:lnTo>
                  <a:pt x="1222609" y="1626542"/>
                </a:lnTo>
                <a:lnTo>
                  <a:pt x="0" y="1626542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tIns="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bg2"/>
              </a:buClr>
              <a:buSzPct val="100000"/>
              <a:tabLst/>
              <a:defRPr lang="nl-NL" sz="11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Selecteer dit kader, 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en klik op ‘Invoegen’.</a:t>
            </a:r>
          </a:p>
        </p:txBody>
      </p:sp>
      <p:sp>
        <p:nvSpPr>
          <p:cNvPr id="91" name="titel">
            <a:extLst>
              <a:ext uri="{FF2B5EF4-FFF2-40B4-BE49-F238E27FC236}">
                <a16:creationId xmlns:a16="http://schemas.microsoft.com/office/drawing/2014/main" id="{3ACD14F5-DBB4-493F-849C-238FD33793D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7" y="722568"/>
            <a:ext cx="5561013" cy="709102"/>
          </a:xfrm>
        </p:spPr>
        <p:txBody>
          <a:bodyPr/>
          <a:lstStyle>
            <a:lvl1pPr algn="l">
              <a:defRPr/>
            </a:lvl1pPr>
          </a:lstStyle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  <p:sp>
        <p:nvSpPr>
          <p:cNvPr id="89" name="Tijdelijke aanduiding voor tekst 7">
            <a:extLst>
              <a:ext uri="{FF2B5EF4-FFF2-40B4-BE49-F238E27FC236}">
                <a16:creationId xmlns:a16="http://schemas.microsoft.com/office/drawing/2014/main" id="{B4D70A08-D283-4789-834D-98127DDD4DC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516330" y="4019180"/>
            <a:ext cx="972587" cy="1770224"/>
          </a:xfrm>
          <a:blipFill>
            <a:blip r:embed="rId7"/>
            <a:stretch>
              <a:fillRect/>
            </a:stretch>
          </a:blip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90" name="Tijdelijke aanduiding voor afbeelding 89">
            <a:extLst>
              <a:ext uri="{FF2B5EF4-FFF2-40B4-BE49-F238E27FC236}">
                <a16:creationId xmlns:a16="http://schemas.microsoft.com/office/drawing/2014/main" id="{75FDFC47-725F-4AFB-8FA6-2B045C610146}"/>
              </a:ext>
            </a:extLst>
          </p:cNvPr>
          <p:cNvSpPr>
            <a:spLocks noGrp="1"/>
          </p:cNvSpPr>
          <p:nvPr>
            <p:ph type="pic" sz="quarter" idx="37" hasCustomPrompt="1"/>
          </p:nvPr>
        </p:nvSpPr>
        <p:spPr>
          <a:xfrm>
            <a:off x="4563704" y="4053521"/>
            <a:ext cx="677513" cy="1465962"/>
          </a:xfrm>
          <a:custGeom>
            <a:avLst/>
            <a:gdLst>
              <a:gd name="connsiteX0" fmla="*/ 248081 w 2119086"/>
              <a:gd name="connsiteY0" fmla="*/ 0 h 4585153"/>
              <a:gd name="connsiteX1" fmla="*/ 497569 w 2119086"/>
              <a:gd name="connsiteY1" fmla="*/ 0 h 4585153"/>
              <a:gd name="connsiteX2" fmla="*/ 497569 w 2119086"/>
              <a:gd name="connsiteY2" fmla="*/ 26213 h 4585153"/>
              <a:gd name="connsiteX3" fmla="*/ 663832 w 2119086"/>
              <a:gd name="connsiteY3" fmla="*/ 192476 h 4585153"/>
              <a:gd name="connsiteX4" fmla="*/ 1483830 w 2119086"/>
              <a:gd name="connsiteY4" fmla="*/ 192476 h 4585153"/>
              <a:gd name="connsiteX5" fmla="*/ 1650093 w 2119086"/>
              <a:gd name="connsiteY5" fmla="*/ 26213 h 4585153"/>
              <a:gd name="connsiteX6" fmla="*/ 1650093 w 2119086"/>
              <a:gd name="connsiteY6" fmla="*/ 0 h 4585153"/>
              <a:gd name="connsiteX7" fmla="*/ 1871005 w 2119086"/>
              <a:gd name="connsiteY7" fmla="*/ 0 h 4585153"/>
              <a:gd name="connsiteX8" fmla="*/ 2119086 w 2119086"/>
              <a:gd name="connsiteY8" fmla="*/ 248081 h 4585153"/>
              <a:gd name="connsiteX9" fmla="*/ 2119086 w 2119086"/>
              <a:gd name="connsiteY9" fmla="*/ 4337072 h 4585153"/>
              <a:gd name="connsiteX10" fmla="*/ 1871005 w 2119086"/>
              <a:gd name="connsiteY10" fmla="*/ 4585153 h 4585153"/>
              <a:gd name="connsiteX11" fmla="*/ 248081 w 2119086"/>
              <a:gd name="connsiteY11" fmla="*/ 4585153 h 4585153"/>
              <a:gd name="connsiteX12" fmla="*/ 0 w 2119086"/>
              <a:gd name="connsiteY12" fmla="*/ 4337072 h 4585153"/>
              <a:gd name="connsiteX13" fmla="*/ 0 w 2119086"/>
              <a:gd name="connsiteY13" fmla="*/ 248081 h 4585153"/>
              <a:gd name="connsiteX14" fmla="*/ 248081 w 2119086"/>
              <a:gd name="connsiteY14" fmla="*/ 0 h 4585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119086" h="4585153">
                <a:moveTo>
                  <a:pt x="248081" y="0"/>
                </a:moveTo>
                <a:lnTo>
                  <a:pt x="497569" y="0"/>
                </a:lnTo>
                <a:lnTo>
                  <a:pt x="497569" y="26213"/>
                </a:lnTo>
                <a:cubicBezTo>
                  <a:pt x="497569" y="118038"/>
                  <a:pt x="572007" y="192476"/>
                  <a:pt x="663832" y="192476"/>
                </a:cubicBezTo>
                <a:lnTo>
                  <a:pt x="1483830" y="192476"/>
                </a:lnTo>
                <a:cubicBezTo>
                  <a:pt x="1575655" y="192476"/>
                  <a:pt x="1650093" y="118038"/>
                  <a:pt x="1650093" y="26213"/>
                </a:cubicBezTo>
                <a:lnTo>
                  <a:pt x="1650093" y="0"/>
                </a:lnTo>
                <a:lnTo>
                  <a:pt x="1871005" y="0"/>
                </a:lnTo>
                <a:cubicBezTo>
                  <a:pt x="2008016" y="0"/>
                  <a:pt x="2119086" y="111070"/>
                  <a:pt x="2119086" y="248081"/>
                </a:cubicBezTo>
                <a:lnTo>
                  <a:pt x="2119086" y="4337072"/>
                </a:lnTo>
                <a:cubicBezTo>
                  <a:pt x="2119086" y="4474083"/>
                  <a:pt x="2008016" y="4585153"/>
                  <a:pt x="1871005" y="4585153"/>
                </a:cubicBezTo>
                <a:lnTo>
                  <a:pt x="248081" y="4585153"/>
                </a:lnTo>
                <a:cubicBezTo>
                  <a:pt x="111070" y="4585153"/>
                  <a:pt x="0" y="4474083"/>
                  <a:pt x="0" y="4337072"/>
                </a:cubicBezTo>
                <a:lnTo>
                  <a:pt x="0" y="248081"/>
                </a:lnTo>
                <a:cubicBezTo>
                  <a:pt x="0" y="111070"/>
                  <a:pt x="111070" y="0"/>
                  <a:pt x="248081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bIns="1260000" anchor="ctr" anchorCtr="0">
            <a:noAutofit/>
          </a:bodyPr>
          <a:lstStyle>
            <a:lvl1pPr marL="285750" marR="0" indent="-28575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bg2"/>
              </a:buClr>
              <a:buSzPct val="100000"/>
              <a:buNone/>
              <a:tabLst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pPr marL="285750" marR="0" lvl="0" indent="-28575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tabLst/>
              <a:defRPr/>
            </a:pPr>
            <a:r>
              <a:rPr lang="nl-NL" noProof="0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5078443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ptop [beeld]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kstvak 1">
            <a:extLst>
              <a:ext uri="{FF2B5EF4-FFF2-40B4-BE49-F238E27FC236}">
                <a16:creationId xmlns:a16="http://schemas.microsoft.com/office/drawing/2014/main" id="{16E8B1AC-7EE8-4EC5-91A5-37F2299AB9A4}"/>
              </a:ext>
            </a:extLst>
          </p:cNvPr>
          <p:cNvSpPr txBox="1">
            <a:spLocks/>
          </p:cNvSpPr>
          <p:nvPr userDrawn="1"/>
        </p:nvSpPr>
        <p:spPr>
          <a:xfrm>
            <a:off x="1" y="4496594"/>
            <a:ext cx="4459767" cy="2361408"/>
          </a:xfrm>
          <a:custGeom>
            <a:avLst/>
            <a:gdLst>
              <a:gd name="connsiteX0" fmla="*/ 0 w 4459767"/>
              <a:gd name="connsiteY0" fmla="*/ 0 h 2361408"/>
              <a:gd name="connsiteX1" fmla="*/ 188757 w 4459767"/>
              <a:gd name="connsiteY1" fmla="*/ 263618 h 2361408"/>
              <a:gd name="connsiteX2" fmla="*/ 4342871 w 4459767"/>
              <a:gd name="connsiteY2" fmla="*/ 2325152 h 2361408"/>
              <a:gd name="connsiteX3" fmla="*/ 4459767 w 4459767"/>
              <a:gd name="connsiteY3" fmla="*/ 2361408 h 2361408"/>
              <a:gd name="connsiteX4" fmla="*/ 0 w 4459767"/>
              <a:gd name="connsiteY4" fmla="*/ 2361408 h 236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767" h="2361408">
                <a:moveTo>
                  <a:pt x="0" y="0"/>
                </a:moveTo>
                <a:lnTo>
                  <a:pt x="188757" y="263618"/>
                </a:lnTo>
                <a:cubicBezTo>
                  <a:pt x="1272638" y="1642098"/>
                  <a:pt x="2978863" y="1917971"/>
                  <a:pt x="4342871" y="2325152"/>
                </a:cubicBezTo>
                <a:lnTo>
                  <a:pt x="4459767" y="2361408"/>
                </a:lnTo>
                <a:lnTo>
                  <a:pt x="0" y="2361408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 </a:t>
            </a:r>
          </a:p>
        </p:txBody>
      </p:sp>
      <p:grpSp>
        <p:nvGrpSpPr>
          <p:cNvPr id="10" name="- INSTRUCTIES">
            <a:extLst>
              <a:ext uri="{FF2B5EF4-FFF2-40B4-BE49-F238E27FC236}">
                <a16:creationId xmlns:a16="http://schemas.microsoft.com/office/drawing/2014/main" id="{AD9395A9-C245-4E56-909E-615691627F8C}"/>
              </a:ext>
            </a:extLst>
          </p:cNvPr>
          <p:cNvGrpSpPr/>
          <p:nvPr userDrawn="1"/>
        </p:nvGrpSpPr>
        <p:grpSpPr>
          <a:xfrm>
            <a:off x="12377595" y="-1"/>
            <a:ext cx="3693386" cy="6688475"/>
            <a:chOff x="-3786165" y="-1"/>
            <a:chExt cx="3693386" cy="6688475"/>
          </a:xfrm>
        </p:grpSpPr>
        <p:sp>
          <p:nvSpPr>
            <p:cNvPr id="12" name="Rechthoek 11">
              <a:extLst>
                <a:ext uri="{FF2B5EF4-FFF2-40B4-BE49-F238E27FC236}">
                  <a16:creationId xmlns:a16="http://schemas.microsoft.com/office/drawing/2014/main" id="{8E88618B-0D2C-4194-9CE7-F1D0B204423B}"/>
                </a:ext>
              </a:extLst>
            </p:cNvPr>
            <p:cNvSpPr/>
            <p:nvPr userDrawn="1"/>
          </p:nvSpPr>
          <p:spPr>
            <a:xfrm>
              <a:off x="-3786165" y="-1"/>
              <a:ext cx="3593091" cy="603485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Afbeelding invoegen/opmaken</a:t>
              </a:r>
            </a:p>
          </p:txBody>
        </p:sp>
        <p:sp>
          <p:nvSpPr>
            <p:cNvPr id="13" name="Ovaal 12">
              <a:extLst>
                <a:ext uri="{FF2B5EF4-FFF2-40B4-BE49-F238E27FC236}">
                  <a16:creationId xmlns:a16="http://schemas.microsoft.com/office/drawing/2014/main" id="{842AE23A-C89F-4D39-9981-91CCDA1FE133}"/>
                </a:ext>
              </a:extLst>
            </p:cNvPr>
            <p:cNvSpPr/>
            <p:nvPr userDrawn="1"/>
          </p:nvSpPr>
          <p:spPr>
            <a:xfrm>
              <a:off x="-3603587" y="46532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14" name="Rechthoek 13">
              <a:extLst>
                <a:ext uri="{FF2B5EF4-FFF2-40B4-BE49-F238E27FC236}">
                  <a16:creationId xmlns:a16="http://schemas.microsoft.com/office/drawing/2014/main" id="{D186BB90-28A0-4810-9220-2DDD9ED2D5E9}"/>
                </a:ext>
              </a:extLst>
            </p:cNvPr>
            <p:cNvSpPr/>
            <p:nvPr userDrawn="1"/>
          </p:nvSpPr>
          <p:spPr>
            <a:xfrm>
              <a:off x="-3319415" y="465324"/>
              <a:ext cx="2962706" cy="668152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Wanneer nodig, verwijder de bestaande afbeelding d.m.v. de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‘Backspace toets’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Selecteer het afbeeldingskader, ga naar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‘Slidebuilder'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en klik op de knop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'Afbeeldingen’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5" name="Ovaal 14">
              <a:extLst>
                <a:ext uri="{FF2B5EF4-FFF2-40B4-BE49-F238E27FC236}">
                  <a16:creationId xmlns:a16="http://schemas.microsoft.com/office/drawing/2014/main" id="{01E40480-AA05-4E35-8461-949E8E6C5459}"/>
                </a:ext>
              </a:extLst>
            </p:cNvPr>
            <p:cNvSpPr/>
            <p:nvPr userDrawn="1"/>
          </p:nvSpPr>
          <p:spPr>
            <a:xfrm>
              <a:off x="-3603587" y="2633935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16" name="Rechthoek 15">
              <a:extLst>
                <a:ext uri="{FF2B5EF4-FFF2-40B4-BE49-F238E27FC236}">
                  <a16:creationId xmlns:a16="http://schemas.microsoft.com/office/drawing/2014/main" id="{0AD9D1BB-F793-4446-8254-ADE85D54C0A4}"/>
                </a:ext>
              </a:extLst>
            </p:cNvPr>
            <p:cNvSpPr/>
            <p:nvPr userDrawn="1"/>
          </p:nvSpPr>
          <p:spPr>
            <a:xfrm>
              <a:off x="-3319416" y="2633936"/>
              <a:ext cx="3126341" cy="46279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Klik met de rechter muisknop op de miniatuurweergave van de dia aan de linkerkant van het scherm en kies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‘Dia herstellen’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17" name="Ovaal 16">
              <a:extLst>
                <a:ext uri="{FF2B5EF4-FFF2-40B4-BE49-F238E27FC236}">
                  <a16:creationId xmlns:a16="http://schemas.microsoft.com/office/drawing/2014/main" id="{D070E9CB-43CE-4E00-B975-8427447B841A}"/>
                </a:ext>
              </a:extLst>
            </p:cNvPr>
            <p:cNvSpPr/>
            <p:nvPr userDrawn="1"/>
          </p:nvSpPr>
          <p:spPr>
            <a:xfrm>
              <a:off x="-3603587" y="4226365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18" name="Rechthoek 17">
              <a:extLst>
                <a:ext uri="{FF2B5EF4-FFF2-40B4-BE49-F238E27FC236}">
                  <a16:creationId xmlns:a16="http://schemas.microsoft.com/office/drawing/2014/main" id="{4247EF33-0819-407A-8DB4-7C46CF8AF0AC}"/>
                </a:ext>
              </a:extLst>
            </p:cNvPr>
            <p:cNvSpPr/>
            <p:nvPr userDrawn="1"/>
          </p:nvSpPr>
          <p:spPr>
            <a:xfrm>
              <a:off x="-3319416" y="4226366"/>
              <a:ext cx="3008779" cy="82095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Om de afbeelding te schalen of bij te snijden, ga naar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‘Hulpmiddelen voor afbeeldingen - Opmaak’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en klik op de knop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‘Bijsnijden’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Schaal met de bolletjes de afbeelding en met de hoekjes het afbeeldingskader.</a:t>
              </a:r>
            </a:p>
          </p:txBody>
        </p:sp>
        <p:sp>
          <p:nvSpPr>
            <p:cNvPr id="19" name="Rechthoek 18">
              <a:extLst>
                <a:ext uri="{FF2B5EF4-FFF2-40B4-BE49-F238E27FC236}">
                  <a16:creationId xmlns:a16="http://schemas.microsoft.com/office/drawing/2014/main" id="{7DF8A9CF-52A3-495B-A0F2-4A7B9180A4C5}"/>
                </a:ext>
              </a:extLst>
            </p:cNvPr>
            <p:cNvSpPr/>
            <p:nvPr userDrawn="1"/>
          </p:nvSpPr>
          <p:spPr>
            <a:xfrm>
              <a:off x="-3316836" y="3200265"/>
              <a:ext cx="1239216" cy="719917"/>
            </a:xfrm>
            <a:prstGeom prst="rect">
              <a:avLst/>
            </a:prstGeom>
            <a:pattFill prst="wdUpDiag">
              <a:fgClr>
                <a:srgbClr val="E0E0E0"/>
              </a:fgClr>
              <a:bgClr>
                <a:srgbClr val="ECECEC"/>
              </a:bgClr>
            </a:pattFill>
            <a:ln w="12700">
              <a:solidFill>
                <a:srgbClr val="D3D3D3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1000" b="0" i="1" noProof="0" dirty="0">
                <a:solidFill>
                  <a:srgbClr val="211F26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20" name="Groep 19">
              <a:extLst>
                <a:ext uri="{FF2B5EF4-FFF2-40B4-BE49-F238E27FC236}">
                  <a16:creationId xmlns:a16="http://schemas.microsoft.com/office/drawing/2014/main" id="{EE270055-95E7-438C-A613-0A150A814B34}"/>
                </a:ext>
              </a:extLst>
            </p:cNvPr>
            <p:cNvGrpSpPr/>
            <p:nvPr userDrawn="1"/>
          </p:nvGrpSpPr>
          <p:grpSpPr>
            <a:xfrm>
              <a:off x="-2485819" y="3479783"/>
              <a:ext cx="1222990" cy="563933"/>
              <a:chOff x="-2485819" y="3399207"/>
              <a:chExt cx="1222990" cy="563933"/>
            </a:xfrm>
          </p:grpSpPr>
          <p:sp>
            <p:nvSpPr>
              <p:cNvPr id="60" name="Rechthoek 59">
                <a:extLst>
                  <a:ext uri="{FF2B5EF4-FFF2-40B4-BE49-F238E27FC236}">
                    <a16:creationId xmlns:a16="http://schemas.microsoft.com/office/drawing/2014/main" id="{B893B2C5-7453-46B2-A98C-AC567E93A120}"/>
                  </a:ext>
                </a:extLst>
              </p:cNvPr>
              <p:cNvSpPr/>
              <p:nvPr userDrawn="1"/>
            </p:nvSpPr>
            <p:spPr>
              <a:xfrm>
                <a:off x="-2485819" y="3399207"/>
                <a:ext cx="1176476" cy="504851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1" name="Rechthoek 60">
                <a:extLst>
                  <a:ext uri="{FF2B5EF4-FFF2-40B4-BE49-F238E27FC236}">
                    <a16:creationId xmlns:a16="http://schemas.microsoft.com/office/drawing/2014/main" id="{EF098713-AE13-4FFC-8213-F7C4BF55AC8E}"/>
                  </a:ext>
                </a:extLst>
              </p:cNvPr>
              <p:cNvSpPr/>
              <p:nvPr userDrawn="1"/>
            </p:nvSpPr>
            <p:spPr>
              <a:xfrm>
                <a:off x="-2479584" y="3652838"/>
                <a:ext cx="1164007" cy="246701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62" name="Groep 61">
                <a:extLst>
                  <a:ext uri="{FF2B5EF4-FFF2-40B4-BE49-F238E27FC236}">
                    <a16:creationId xmlns:a16="http://schemas.microsoft.com/office/drawing/2014/main" id="{9FD36359-B06C-42C9-BEDA-471154C52207}"/>
                  </a:ext>
                </a:extLst>
              </p:cNvPr>
              <p:cNvGrpSpPr/>
              <p:nvPr userDrawn="1"/>
            </p:nvGrpSpPr>
            <p:grpSpPr>
              <a:xfrm>
                <a:off x="-2403869" y="3460544"/>
                <a:ext cx="155951" cy="131922"/>
                <a:chOff x="12968836" y="3354170"/>
                <a:chExt cx="404806" cy="342433"/>
              </a:xfrm>
            </p:grpSpPr>
            <p:sp>
              <p:nvSpPr>
                <p:cNvPr id="75" name="Rechthoek: afgeronde hoeken 74">
                  <a:extLst>
                    <a:ext uri="{FF2B5EF4-FFF2-40B4-BE49-F238E27FC236}">
                      <a16:creationId xmlns:a16="http://schemas.microsoft.com/office/drawing/2014/main" id="{579A62FB-0E21-4C48-B798-1CFDD997F190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6" name="Rechthoek 75">
                  <a:extLst>
                    <a:ext uri="{FF2B5EF4-FFF2-40B4-BE49-F238E27FC236}">
                      <a16:creationId xmlns:a16="http://schemas.microsoft.com/office/drawing/2014/main" id="{4CBD7BBB-AB31-4FC6-B699-E44DADF17CB4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7" name="Rechthoek 76">
                  <a:extLst>
                    <a:ext uri="{FF2B5EF4-FFF2-40B4-BE49-F238E27FC236}">
                      <a16:creationId xmlns:a16="http://schemas.microsoft.com/office/drawing/2014/main" id="{422E4960-1B48-4449-B2D4-24949CCE7DCE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8" name="Rechthoek 77">
                  <a:extLst>
                    <a:ext uri="{FF2B5EF4-FFF2-40B4-BE49-F238E27FC236}">
                      <a16:creationId xmlns:a16="http://schemas.microsoft.com/office/drawing/2014/main" id="{6F4CFE0E-6A63-4800-AAF4-B228683062A6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9" name="Rechthoek 78">
                  <a:extLst>
                    <a:ext uri="{FF2B5EF4-FFF2-40B4-BE49-F238E27FC236}">
                      <a16:creationId xmlns:a16="http://schemas.microsoft.com/office/drawing/2014/main" id="{5442018E-797A-47B5-8945-F38E4AD24AD9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0" name="Rechthoek 79">
                  <a:extLst>
                    <a:ext uri="{FF2B5EF4-FFF2-40B4-BE49-F238E27FC236}">
                      <a16:creationId xmlns:a16="http://schemas.microsoft.com/office/drawing/2014/main" id="{8DCB9166-252A-44E9-9AE5-A36F3E094253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63" name="Groep 62">
                <a:extLst>
                  <a:ext uri="{FF2B5EF4-FFF2-40B4-BE49-F238E27FC236}">
                    <a16:creationId xmlns:a16="http://schemas.microsoft.com/office/drawing/2014/main" id="{5B1551D7-AAD1-4482-9BBA-C0C2CB5A02EB}"/>
                  </a:ext>
                </a:extLst>
              </p:cNvPr>
              <p:cNvGrpSpPr/>
              <p:nvPr userDrawn="1"/>
            </p:nvGrpSpPr>
            <p:grpSpPr>
              <a:xfrm>
                <a:off x="-2423424" y="3690208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67" name="Groep 66">
                  <a:extLst>
                    <a:ext uri="{FF2B5EF4-FFF2-40B4-BE49-F238E27FC236}">
                      <a16:creationId xmlns:a16="http://schemas.microsoft.com/office/drawing/2014/main" id="{A107849B-F863-4271-BDFA-B5605601C242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69" name="Rechthoek: afgeronde hoeken 68">
                    <a:extLst>
                      <a:ext uri="{FF2B5EF4-FFF2-40B4-BE49-F238E27FC236}">
                        <a16:creationId xmlns:a16="http://schemas.microsoft.com/office/drawing/2014/main" id="{846E40E5-7BA1-4400-902A-43327BE8186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70" name="Rechthoek 69">
                    <a:extLst>
                      <a:ext uri="{FF2B5EF4-FFF2-40B4-BE49-F238E27FC236}">
                        <a16:creationId xmlns:a16="http://schemas.microsoft.com/office/drawing/2014/main" id="{CA72E51B-4005-40CC-9A00-0A37B1D7AF5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71" name="Rechthoek 70">
                    <a:extLst>
                      <a:ext uri="{FF2B5EF4-FFF2-40B4-BE49-F238E27FC236}">
                        <a16:creationId xmlns:a16="http://schemas.microsoft.com/office/drawing/2014/main" id="{3F5AFBE4-D4B0-4594-BC37-BB6963E9CD0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72" name="Rechthoek 71">
                    <a:extLst>
                      <a:ext uri="{FF2B5EF4-FFF2-40B4-BE49-F238E27FC236}">
                        <a16:creationId xmlns:a16="http://schemas.microsoft.com/office/drawing/2014/main" id="{EE4885C0-DE54-4D58-9E87-7544AFB1444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73" name="Rechthoek 72">
                    <a:extLst>
                      <a:ext uri="{FF2B5EF4-FFF2-40B4-BE49-F238E27FC236}">
                        <a16:creationId xmlns:a16="http://schemas.microsoft.com/office/drawing/2014/main" id="{DBFE88CC-E8EA-4ACE-9C84-0A60A362373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74" name="Rechthoek 73">
                    <a:extLst>
                      <a:ext uri="{FF2B5EF4-FFF2-40B4-BE49-F238E27FC236}">
                        <a16:creationId xmlns:a16="http://schemas.microsoft.com/office/drawing/2014/main" id="{C9804A24-DE38-4369-893B-CEFA99906E0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sp>
              <p:nvSpPr>
                <p:cNvPr id="68" name="Boog 67">
                  <a:extLst>
                    <a:ext uri="{FF2B5EF4-FFF2-40B4-BE49-F238E27FC236}">
                      <a16:creationId xmlns:a16="http://schemas.microsoft.com/office/drawing/2014/main" id="{8D915EE9-9797-477D-8CFA-DB7A195AB3CC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>
                  <a:noAutofit/>
                </a:bodyPr>
                <a:lstStyle/>
                <a:p>
                  <a:pPr algn="ctr"/>
                  <a:endParaRPr lang="nl-NL" sz="24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64" name="Tekstvak 63">
                <a:extLst>
                  <a:ext uri="{FF2B5EF4-FFF2-40B4-BE49-F238E27FC236}">
                    <a16:creationId xmlns:a16="http://schemas.microsoft.com/office/drawing/2014/main" id="{382FF9A9-C32E-442F-848D-6257177B7CC4}"/>
                  </a:ext>
                </a:extLst>
              </p:cNvPr>
              <p:cNvSpPr txBox="1"/>
              <p:nvPr userDrawn="1"/>
            </p:nvSpPr>
            <p:spPr>
              <a:xfrm>
                <a:off x="-2245455" y="3460544"/>
                <a:ext cx="896116" cy="134709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Indeling</a:t>
                </a:r>
              </a:p>
            </p:txBody>
          </p:sp>
          <p:sp>
            <p:nvSpPr>
              <p:cNvPr id="65" name="Tekstvak 64">
                <a:extLst>
                  <a:ext uri="{FF2B5EF4-FFF2-40B4-BE49-F238E27FC236}">
                    <a16:creationId xmlns:a16="http://schemas.microsoft.com/office/drawing/2014/main" id="{BD85038F-F344-43E6-9C66-1D99D6749AF8}"/>
                  </a:ext>
                </a:extLst>
              </p:cNvPr>
              <p:cNvSpPr txBox="1"/>
              <p:nvPr userDrawn="1"/>
            </p:nvSpPr>
            <p:spPr>
              <a:xfrm>
                <a:off x="-2258884" y="3712980"/>
                <a:ext cx="909545" cy="126416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Dia Herstellen</a:t>
                </a:r>
              </a:p>
            </p:txBody>
          </p:sp>
          <p:sp>
            <p:nvSpPr>
              <p:cNvPr id="66" name="Vrije vorm: vorm 65">
                <a:extLst>
                  <a:ext uri="{FF2B5EF4-FFF2-40B4-BE49-F238E27FC236}">
                    <a16:creationId xmlns:a16="http://schemas.microsoft.com/office/drawing/2014/main" id="{7032281E-6BDE-4A66-AFCF-C4AFA9D55BD8}"/>
                  </a:ext>
                </a:extLst>
              </p:cNvPr>
              <p:cNvSpPr/>
              <p:nvPr userDrawn="1"/>
            </p:nvSpPr>
            <p:spPr>
              <a:xfrm>
                <a:off x="-1360391" y="3783140"/>
                <a:ext cx="97562" cy="180000"/>
              </a:xfrm>
              <a:custGeom>
                <a:avLst/>
                <a:gdLst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41194 w 880280"/>
                  <a:gd name="connsiteY2" fmla="*/ 96899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27546 w 880280"/>
                  <a:gd name="connsiteY2" fmla="*/ 975815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00250 w 880280"/>
                  <a:gd name="connsiteY2" fmla="*/ 100311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11791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498144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0280" h="1624084">
                    <a:moveTo>
                      <a:pt x="0" y="0"/>
                    </a:moveTo>
                    <a:lnTo>
                      <a:pt x="0" y="1262418"/>
                    </a:lnTo>
                    <a:lnTo>
                      <a:pt x="313898" y="996287"/>
                    </a:lnTo>
                    <a:lnTo>
                      <a:pt x="620973" y="1624084"/>
                    </a:lnTo>
                    <a:lnTo>
                      <a:pt x="839337" y="1480782"/>
                    </a:lnTo>
                    <a:lnTo>
                      <a:pt x="498144" y="900753"/>
                    </a:lnTo>
                    <a:lnTo>
                      <a:pt x="880280" y="8939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21" name="Groep 20">
              <a:extLst>
                <a:ext uri="{FF2B5EF4-FFF2-40B4-BE49-F238E27FC236}">
                  <a16:creationId xmlns:a16="http://schemas.microsoft.com/office/drawing/2014/main" id="{393ACC39-79FB-4E09-A8F2-254901139F3A}"/>
                </a:ext>
              </a:extLst>
            </p:cNvPr>
            <p:cNvGrpSpPr/>
            <p:nvPr userDrawn="1"/>
          </p:nvGrpSpPr>
          <p:grpSpPr>
            <a:xfrm>
              <a:off x="-3786165" y="5728778"/>
              <a:ext cx="3693386" cy="959696"/>
              <a:chOff x="-3786437" y="6163468"/>
              <a:chExt cx="3693386" cy="959696"/>
            </a:xfrm>
          </p:grpSpPr>
          <p:sp>
            <p:nvSpPr>
              <p:cNvPr id="50" name="Rechthoek 49">
                <a:extLst>
                  <a:ext uri="{FF2B5EF4-FFF2-40B4-BE49-F238E27FC236}">
                    <a16:creationId xmlns:a16="http://schemas.microsoft.com/office/drawing/2014/main" id="{FCCCCA62-3C23-4A83-84F4-E72EBD6EEA13}"/>
                  </a:ext>
                </a:extLst>
              </p:cNvPr>
              <p:cNvSpPr/>
              <p:nvPr userDrawn="1"/>
            </p:nvSpPr>
            <p:spPr>
              <a:xfrm>
                <a:off x="-3786437" y="6295164"/>
                <a:ext cx="3593637" cy="828000"/>
              </a:xfrm>
              <a:prstGeom prst="rect">
                <a:avLst/>
              </a:prstGeom>
              <a:solidFill>
                <a:srgbClr val="ECECEC"/>
              </a:solidFill>
              <a:ln w="6350">
                <a:solidFill>
                  <a:srgbClr val="ECECE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MEER WETEN?</a:t>
                </a:r>
                <a:b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Ga naar de tab</a:t>
                </a:r>
                <a: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 'SLIDEBUILDER’ </a:t>
                </a:r>
                <a: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en klik</a:t>
                </a:r>
                <a:b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op de knop </a:t>
                </a:r>
                <a: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'Support &amp; Inspiratie'</a:t>
                </a:r>
              </a:p>
            </p:txBody>
          </p:sp>
          <p:grpSp>
            <p:nvGrpSpPr>
              <p:cNvPr id="51" name="ICOON_info">
                <a:extLst>
                  <a:ext uri="{FF2B5EF4-FFF2-40B4-BE49-F238E27FC236}">
                    <a16:creationId xmlns:a16="http://schemas.microsoft.com/office/drawing/2014/main" id="{41865BA0-422A-4DF5-BDB2-5A444A8BB850}"/>
                  </a:ext>
                </a:extLst>
              </p:cNvPr>
              <p:cNvGrpSpPr/>
              <p:nvPr userDrawn="1"/>
            </p:nvGrpSpPr>
            <p:grpSpPr>
              <a:xfrm>
                <a:off x="-376736" y="6163468"/>
                <a:ext cx="283685" cy="283685"/>
                <a:chOff x="-510741" y="5913713"/>
                <a:chExt cx="267555" cy="267555"/>
              </a:xfrm>
            </p:grpSpPr>
            <p:sp>
              <p:nvSpPr>
                <p:cNvPr id="58" name="Ovaal 57">
                  <a:extLst>
                    <a:ext uri="{FF2B5EF4-FFF2-40B4-BE49-F238E27FC236}">
                      <a16:creationId xmlns:a16="http://schemas.microsoft.com/office/drawing/2014/main" id="{0A28E481-64BF-4BD4-9CE8-757ED692A25A}"/>
                    </a:ext>
                  </a:extLst>
                </p:cNvPr>
                <p:cNvSpPr/>
                <p:nvPr userDrawn="1"/>
              </p:nvSpPr>
              <p:spPr>
                <a:xfrm>
                  <a:off x="-491853" y="5932072"/>
                  <a:ext cx="230835" cy="230835"/>
                </a:xfrm>
                <a:prstGeom prst="ellipse">
                  <a:avLst/>
                </a:prstGeom>
                <a:solidFill>
                  <a:srgbClr val="211F2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1600" cap="all" baseline="0" noProof="0" dirty="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9" name="Graphic 163" descr="Informatie">
                  <a:extLst>
                    <a:ext uri="{FF2B5EF4-FFF2-40B4-BE49-F238E27FC236}">
                      <a16:creationId xmlns:a16="http://schemas.microsoft.com/office/drawing/2014/main" id="{039E5D12-34F7-45C1-981E-90B9599D4EC9}"/>
                    </a:ext>
                  </a:extLst>
                </p:cNvPr>
                <p:cNvSpPr/>
                <p:nvPr/>
              </p:nvSpPr>
              <p:spPr>
                <a:xfrm>
                  <a:off x="-510741" y="5913713"/>
                  <a:ext cx="267555" cy="267555"/>
                </a:xfrm>
                <a:custGeom>
                  <a:avLst/>
                  <a:gdLst>
                    <a:gd name="connsiteX0" fmla="*/ 145860 w 291719"/>
                    <a:gd name="connsiteY0" fmla="*/ 0 h 291719"/>
                    <a:gd name="connsiteX1" fmla="*/ 0 w 291719"/>
                    <a:gd name="connsiteY1" fmla="*/ 145860 h 291719"/>
                    <a:gd name="connsiteX2" fmla="*/ 145860 w 291719"/>
                    <a:gd name="connsiteY2" fmla="*/ 291720 h 291719"/>
                    <a:gd name="connsiteX3" fmla="*/ 291720 w 291719"/>
                    <a:gd name="connsiteY3" fmla="*/ 145860 h 291719"/>
                    <a:gd name="connsiteX4" fmla="*/ 145860 w 291719"/>
                    <a:gd name="connsiteY4" fmla="*/ 0 h 291719"/>
                    <a:gd name="connsiteX5" fmla="*/ 138183 w 291719"/>
                    <a:gd name="connsiteY5" fmla="*/ 38384 h 291719"/>
                    <a:gd name="connsiteX6" fmla="*/ 157375 w 291719"/>
                    <a:gd name="connsiteY6" fmla="*/ 57576 h 291719"/>
                    <a:gd name="connsiteX7" fmla="*/ 138183 w 291719"/>
                    <a:gd name="connsiteY7" fmla="*/ 76768 h 291719"/>
                    <a:gd name="connsiteX8" fmla="*/ 118991 w 291719"/>
                    <a:gd name="connsiteY8" fmla="*/ 57576 h 291719"/>
                    <a:gd name="connsiteX9" fmla="*/ 138183 w 291719"/>
                    <a:gd name="connsiteY9" fmla="*/ 38384 h 291719"/>
                    <a:gd name="connsiteX10" fmla="*/ 184244 w 291719"/>
                    <a:gd name="connsiteY10" fmla="*/ 253336 h 291719"/>
                    <a:gd name="connsiteX11" fmla="*/ 107476 w 291719"/>
                    <a:gd name="connsiteY11" fmla="*/ 253336 h 291719"/>
                    <a:gd name="connsiteX12" fmla="*/ 107476 w 291719"/>
                    <a:gd name="connsiteY12" fmla="*/ 230305 h 291719"/>
                    <a:gd name="connsiteX13" fmla="*/ 134345 w 291719"/>
                    <a:gd name="connsiteY13" fmla="*/ 230305 h 291719"/>
                    <a:gd name="connsiteX14" fmla="*/ 134345 w 291719"/>
                    <a:gd name="connsiteY14" fmla="*/ 115153 h 291719"/>
                    <a:gd name="connsiteX15" fmla="*/ 111314 w 291719"/>
                    <a:gd name="connsiteY15" fmla="*/ 115153 h 291719"/>
                    <a:gd name="connsiteX16" fmla="*/ 111314 w 291719"/>
                    <a:gd name="connsiteY16" fmla="*/ 92122 h 291719"/>
                    <a:gd name="connsiteX17" fmla="*/ 157375 w 291719"/>
                    <a:gd name="connsiteY17" fmla="*/ 92122 h 291719"/>
                    <a:gd name="connsiteX18" fmla="*/ 157375 w 291719"/>
                    <a:gd name="connsiteY18" fmla="*/ 115153 h 291719"/>
                    <a:gd name="connsiteX19" fmla="*/ 157375 w 291719"/>
                    <a:gd name="connsiteY19" fmla="*/ 230305 h 291719"/>
                    <a:gd name="connsiteX20" fmla="*/ 184244 w 291719"/>
                    <a:gd name="connsiteY20" fmla="*/ 230305 h 291719"/>
                    <a:gd name="connsiteX21" fmla="*/ 184244 w 291719"/>
                    <a:gd name="connsiteY21" fmla="*/ 253336 h 291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91719" h="291719">
                      <a:moveTo>
                        <a:pt x="145860" y="0"/>
                      </a:moveTo>
                      <a:cubicBezTo>
                        <a:pt x="65253" y="0"/>
                        <a:pt x="0" y="65253"/>
                        <a:pt x="0" y="145860"/>
                      </a:cubicBezTo>
                      <a:cubicBezTo>
                        <a:pt x="0" y="226467"/>
                        <a:pt x="65253" y="291720"/>
                        <a:pt x="145860" y="291720"/>
                      </a:cubicBezTo>
                      <a:cubicBezTo>
                        <a:pt x="226467" y="291720"/>
                        <a:pt x="291720" y="226467"/>
                        <a:pt x="291720" y="145860"/>
                      </a:cubicBezTo>
                      <a:cubicBezTo>
                        <a:pt x="291720" y="65253"/>
                        <a:pt x="226467" y="0"/>
                        <a:pt x="145860" y="0"/>
                      </a:cubicBezTo>
                      <a:close/>
                      <a:moveTo>
                        <a:pt x="138183" y="38384"/>
                      </a:moveTo>
                      <a:cubicBezTo>
                        <a:pt x="148931" y="38384"/>
                        <a:pt x="157375" y="46829"/>
                        <a:pt x="157375" y="57576"/>
                      </a:cubicBezTo>
                      <a:cubicBezTo>
                        <a:pt x="157375" y="68324"/>
                        <a:pt x="148931" y="76768"/>
                        <a:pt x="138183" y="76768"/>
                      </a:cubicBezTo>
                      <a:cubicBezTo>
                        <a:pt x="127435" y="76768"/>
                        <a:pt x="118991" y="68324"/>
                        <a:pt x="118991" y="57576"/>
                      </a:cubicBezTo>
                      <a:cubicBezTo>
                        <a:pt x="118991" y="46829"/>
                        <a:pt x="127435" y="38384"/>
                        <a:pt x="138183" y="38384"/>
                      </a:cubicBezTo>
                      <a:close/>
                      <a:moveTo>
                        <a:pt x="184244" y="253336"/>
                      </a:moveTo>
                      <a:lnTo>
                        <a:pt x="107476" y="253336"/>
                      </a:lnTo>
                      <a:lnTo>
                        <a:pt x="107476" y="230305"/>
                      </a:lnTo>
                      <a:lnTo>
                        <a:pt x="134345" y="230305"/>
                      </a:lnTo>
                      <a:lnTo>
                        <a:pt x="134345" y="115153"/>
                      </a:lnTo>
                      <a:lnTo>
                        <a:pt x="111314" y="115153"/>
                      </a:lnTo>
                      <a:lnTo>
                        <a:pt x="111314" y="92122"/>
                      </a:lnTo>
                      <a:lnTo>
                        <a:pt x="157375" y="92122"/>
                      </a:lnTo>
                      <a:lnTo>
                        <a:pt x="157375" y="115153"/>
                      </a:lnTo>
                      <a:lnTo>
                        <a:pt x="157375" y="230305"/>
                      </a:lnTo>
                      <a:lnTo>
                        <a:pt x="184244" y="230305"/>
                      </a:lnTo>
                      <a:lnTo>
                        <a:pt x="184244" y="253336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 w="3770" cap="flat">
                  <a:noFill/>
                  <a:prstDash val="solid"/>
                  <a:miter/>
                </a:ln>
              </p:spPr>
              <p:txBody>
                <a:bodyPr rtlCol="0" anchor="ctr">
                  <a:noAutofit/>
                </a:bodyPr>
                <a:lstStyle/>
                <a:p>
                  <a:endParaRPr lang="nl-NL" sz="20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52" name="Groep 51">
                <a:extLst>
                  <a:ext uri="{FF2B5EF4-FFF2-40B4-BE49-F238E27FC236}">
                    <a16:creationId xmlns:a16="http://schemas.microsoft.com/office/drawing/2014/main" id="{BFE1725D-4A5F-4272-B2C7-ECD5288AF3E3}"/>
                  </a:ext>
                </a:extLst>
              </p:cNvPr>
              <p:cNvGrpSpPr/>
              <p:nvPr userDrawn="1"/>
            </p:nvGrpSpPr>
            <p:grpSpPr>
              <a:xfrm>
                <a:off x="-938434" y="6420818"/>
                <a:ext cx="627798" cy="576693"/>
                <a:chOff x="-938434" y="4570310"/>
                <a:chExt cx="627798" cy="576693"/>
              </a:xfrm>
            </p:grpSpPr>
            <p:grpSp>
              <p:nvGrpSpPr>
                <p:cNvPr id="53" name="Inspireren">
                  <a:extLst>
                    <a:ext uri="{FF2B5EF4-FFF2-40B4-BE49-F238E27FC236}">
                      <a16:creationId xmlns:a16="http://schemas.microsoft.com/office/drawing/2014/main" id="{7D4E5206-8EC9-4D75-8C51-D03F2206EF30}"/>
                    </a:ext>
                  </a:extLst>
                </p:cNvPr>
                <p:cNvGrpSpPr>
                  <a:grpSpLocks noChangeAspect="1"/>
                </p:cNvGrpSpPr>
                <p:nvPr userDrawn="1"/>
              </p:nvGrpSpPr>
              <p:grpSpPr bwMode="auto">
                <a:xfrm>
                  <a:off x="-716116" y="4570310"/>
                  <a:ext cx="169778" cy="242385"/>
                  <a:chOff x="4768" y="2783"/>
                  <a:chExt cx="788" cy="1125"/>
                </a:xfrm>
                <a:gradFill>
                  <a:gsLst>
                    <a:gs pos="0">
                      <a:srgbClr val="9D9FA1"/>
                    </a:gs>
                    <a:gs pos="70000">
                      <a:srgbClr val="211F26"/>
                    </a:gs>
                  </a:gsLst>
                  <a:lin ang="2700000" scaled="0"/>
                </a:gradFill>
              </p:grpSpPr>
              <p:sp>
                <p:nvSpPr>
                  <p:cNvPr id="55" name="Freeform 12">
                    <a:extLst>
                      <a:ext uri="{FF2B5EF4-FFF2-40B4-BE49-F238E27FC236}">
                        <a16:creationId xmlns:a16="http://schemas.microsoft.com/office/drawing/2014/main" id="{82C37384-CC5D-4086-8CFE-E4E46C7838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01" y="3186"/>
                    <a:ext cx="319" cy="288"/>
                  </a:xfrm>
                  <a:custGeom>
                    <a:avLst/>
                    <a:gdLst>
                      <a:gd name="T0" fmla="*/ 220 w 319"/>
                      <a:gd name="T1" fmla="*/ 288 h 288"/>
                      <a:gd name="T2" fmla="*/ 107 w 319"/>
                      <a:gd name="T3" fmla="*/ 288 h 288"/>
                      <a:gd name="T4" fmla="*/ 0 w 319"/>
                      <a:gd name="T5" fmla="*/ 0 h 288"/>
                      <a:gd name="T6" fmla="*/ 319 w 319"/>
                      <a:gd name="T7" fmla="*/ 0 h 288"/>
                      <a:gd name="T8" fmla="*/ 220 w 319"/>
                      <a:gd name="T9" fmla="*/ 288 h 2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19" h="288">
                        <a:moveTo>
                          <a:pt x="220" y="288"/>
                        </a:moveTo>
                        <a:lnTo>
                          <a:pt x="107" y="288"/>
                        </a:lnTo>
                        <a:lnTo>
                          <a:pt x="0" y="0"/>
                        </a:lnTo>
                        <a:lnTo>
                          <a:pt x="319" y="0"/>
                        </a:lnTo>
                        <a:lnTo>
                          <a:pt x="220" y="288"/>
                        </a:lnTo>
                        <a:close/>
                      </a:path>
                    </a:pathLst>
                  </a:custGeom>
                  <a:solidFill>
                    <a:srgbClr val="1FF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95469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nl-NL" sz="3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Segoe UI Light"/>
                    </a:endParaRPr>
                  </a:p>
                </p:txBody>
              </p:sp>
              <p:sp>
                <p:nvSpPr>
                  <p:cNvPr id="56" name="Freeform 13">
                    <a:extLst>
                      <a:ext uri="{FF2B5EF4-FFF2-40B4-BE49-F238E27FC236}">
                        <a16:creationId xmlns:a16="http://schemas.microsoft.com/office/drawing/2014/main" id="{DE03E1BF-2913-4F58-8F14-F404A124FC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22" y="3796"/>
                    <a:ext cx="282" cy="112"/>
                  </a:xfrm>
                  <a:custGeom>
                    <a:avLst/>
                    <a:gdLst>
                      <a:gd name="T0" fmla="*/ 229 w 251"/>
                      <a:gd name="T1" fmla="*/ 70 h 100"/>
                      <a:gd name="T2" fmla="*/ 229 w 251"/>
                      <a:gd name="T3" fmla="*/ 69 h 100"/>
                      <a:gd name="T4" fmla="*/ 251 w 251"/>
                      <a:gd name="T5" fmla="*/ 0 h 100"/>
                      <a:gd name="T6" fmla="*/ 0 w 251"/>
                      <a:gd name="T7" fmla="*/ 0 h 100"/>
                      <a:gd name="T8" fmla="*/ 22 w 251"/>
                      <a:gd name="T9" fmla="*/ 69 h 100"/>
                      <a:gd name="T10" fmla="*/ 63 w 251"/>
                      <a:gd name="T11" fmla="*/ 100 h 100"/>
                      <a:gd name="T12" fmla="*/ 188 w 251"/>
                      <a:gd name="T13" fmla="*/ 100 h 100"/>
                      <a:gd name="T14" fmla="*/ 229 w 251"/>
                      <a:gd name="T15" fmla="*/ 71 h 100"/>
                      <a:gd name="T16" fmla="*/ 229 w 251"/>
                      <a:gd name="T17" fmla="*/ 71 h 100"/>
                      <a:gd name="T18" fmla="*/ 229 w 251"/>
                      <a:gd name="T19" fmla="*/ 70 h 1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51" h="100">
                        <a:moveTo>
                          <a:pt x="229" y="70"/>
                        </a:moveTo>
                        <a:cubicBezTo>
                          <a:pt x="229" y="70"/>
                          <a:pt x="229" y="69"/>
                          <a:pt x="229" y="69"/>
                        </a:cubicBezTo>
                        <a:cubicBezTo>
                          <a:pt x="251" y="0"/>
                          <a:pt x="251" y="0"/>
                          <a:pt x="25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22" y="69"/>
                          <a:pt x="22" y="69"/>
                          <a:pt x="22" y="69"/>
                        </a:cubicBezTo>
                        <a:cubicBezTo>
                          <a:pt x="27" y="87"/>
                          <a:pt x="44" y="100"/>
                          <a:pt x="63" y="100"/>
                        </a:cubicBezTo>
                        <a:cubicBezTo>
                          <a:pt x="188" y="100"/>
                          <a:pt x="188" y="100"/>
                          <a:pt x="188" y="100"/>
                        </a:cubicBezTo>
                        <a:cubicBezTo>
                          <a:pt x="207" y="100"/>
                          <a:pt x="223" y="88"/>
                          <a:pt x="229" y="71"/>
                        </a:cubicBezTo>
                        <a:cubicBezTo>
                          <a:pt x="229" y="71"/>
                          <a:pt x="229" y="71"/>
                          <a:pt x="229" y="71"/>
                        </a:cubicBezTo>
                        <a:lnTo>
                          <a:pt x="229" y="7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95469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nl-NL" sz="3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Segoe UI Light"/>
                    </a:endParaRPr>
                  </a:p>
                </p:txBody>
              </p:sp>
              <p:sp>
                <p:nvSpPr>
                  <p:cNvPr id="57" name="Freeform 14">
                    <a:extLst>
                      <a:ext uri="{FF2B5EF4-FFF2-40B4-BE49-F238E27FC236}">
                        <a16:creationId xmlns:a16="http://schemas.microsoft.com/office/drawing/2014/main" id="{1E8A87DD-B9A1-448D-83C7-42A377F6C85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768" y="2783"/>
                    <a:ext cx="788" cy="966"/>
                  </a:xfrm>
                  <a:custGeom>
                    <a:avLst/>
                    <a:gdLst>
                      <a:gd name="T0" fmla="*/ 351 w 702"/>
                      <a:gd name="T1" fmla="*/ 0 h 860"/>
                      <a:gd name="T2" fmla="*/ 0 w 702"/>
                      <a:gd name="T3" fmla="*/ 351 h 860"/>
                      <a:gd name="T4" fmla="*/ 134 w 702"/>
                      <a:gd name="T5" fmla="*/ 627 h 860"/>
                      <a:gd name="T6" fmla="*/ 165 w 702"/>
                      <a:gd name="T7" fmla="*/ 718 h 860"/>
                      <a:gd name="T8" fmla="*/ 266 w 702"/>
                      <a:gd name="T9" fmla="*/ 718 h 860"/>
                      <a:gd name="T10" fmla="*/ 266 w 702"/>
                      <a:gd name="T11" fmla="*/ 718 h 860"/>
                      <a:gd name="T12" fmla="*/ 434 w 702"/>
                      <a:gd name="T13" fmla="*/ 718 h 860"/>
                      <a:gd name="T14" fmla="*/ 419 w 702"/>
                      <a:gd name="T15" fmla="*/ 760 h 860"/>
                      <a:gd name="T16" fmla="*/ 284 w 702"/>
                      <a:gd name="T17" fmla="*/ 760 h 860"/>
                      <a:gd name="T18" fmla="*/ 284 w 702"/>
                      <a:gd name="T19" fmla="*/ 760 h 860"/>
                      <a:gd name="T20" fmla="*/ 179 w 702"/>
                      <a:gd name="T21" fmla="*/ 760 h 860"/>
                      <a:gd name="T22" fmla="*/ 212 w 702"/>
                      <a:gd name="T23" fmla="*/ 860 h 860"/>
                      <a:gd name="T24" fmla="*/ 212 w 702"/>
                      <a:gd name="T25" fmla="*/ 860 h 860"/>
                      <a:gd name="T26" fmla="*/ 216 w 702"/>
                      <a:gd name="T27" fmla="*/ 860 h 860"/>
                      <a:gd name="T28" fmla="*/ 488 w 702"/>
                      <a:gd name="T29" fmla="*/ 860 h 860"/>
                      <a:gd name="T30" fmla="*/ 491 w 702"/>
                      <a:gd name="T31" fmla="*/ 860 h 860"/>
                      <a:gd name="T32" fmla="*/ 570 w 702"/>
                      <a:gd name="T33" fmla="*/ 625 h 860"/>
                      <a:gd name="T34" fmla="*/ 702 w 702"/>
                      <a:gd name="T35" fmla="*/ 351 h 860"/>
                      <a:gd name="T36" fmla="*/ 351 w 702"/>
                      <a:gd name="T37" fmla="*/ 0 h 860"/>
                      <a:gd name="T38" fmla="*/ 587 w 702"/>
                      <a:gd name="T39" fmla="*/ 438 h 860"/>
                      <a:gd name="T40" fmla="*/ 485 w 702"/>
                      <a:gd name="T41" fmla="*/ 563 h 860"/>
                      <a:gd name="T42" fmla="*/ 454 w 702"/>
                      <a:gd name="T43" fmla="*/ 658 h 860"/>
                      <a:gd name="T44" fmla="*/ 250 w 702"/>
                      <a:gd name="T45" fmla="*/ 658 h 860"/>
                      <a:gd name="T46" fmla="*/ 219 w 702"/>
                      <a:gd name="T47" fmla="*/ 565 h 860"/>
                      <a:gd name="T48" fmla="*/ 115 w 702"/>
                      <a:gd name="T49" fmla="*/ 439 h 860"/>
                      <a:gd name="T50" fmla="*/ 99 w 702"/>
                      <a:gd name="T51" fmla="*/ 351 h 860"/>
                      <a:gd name="T52" fmla="*/ 351 w 702"/>
                      <a:gd name="T53" fmla="*/ 99 h 860"/>
                      <a:gd name="T54" fmla="*/ 603 w 702"/>
                      <a:gd name="T55" fmla="*/ 351 h 860"/>
                      <a:gd name="T56" fmla="*/ 587 w 702"/>
                      <a:gd name="T57" fmla="*/ 438 h 8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702" h="860">
                        <a:moveTo>
                          <a:pt x="351" y="0"/>
                        </a:moveTo>
                        <a:cubicBezTo>
                          <a:pt x="157" y="0"/>
                          <a:pt x="0" y="157"/>
                          <a:pt x="0" y="351"/>
                        </a:cubicBezTo>
                        <a:cubicBezTo>
                          <a:pt x="0" y="463"/>
                          <a:pt x="52" y="562"/>
                          <a:pt x="134" y="627"/>
                        </a:cubicBezTo>
                        <a:cubicBezTo>
                          <a:pt x="165" y="718"/>
                          <a:pt x="165" y="718"/>
                          <a:pt x="165" y="718"/>
                        </a:cubicBezTo>
                        <a:cubicBezTo>
                          <a:pt x="266" y="718"/>
                          <a:pt x="266" y="718"/>
                          <a:pt x="266" y="718"/>
                        </a:cubicBezTo>
                        <a:cubicBezTo>
                          <a:pt x="266" y="718"/>
                          <a:pt x="266" y="718"/>
                          <a:pt x="266" y="718"/>
                        </a:cubicBezTo>
                        <a:cubicBezTo>
                          <a:pt x="434" y="718"/>
                          <a:pt x="434" y="718"/>
                          <a:pt x="434" y="718"/>
                        </a:cubicBezTo>
                        <a:cubicBezTo>
                          <a:pt x="419" y="760"/>
                          <a:pt x="419" y="760"/>
                          <a:pt x="419" y="760"/>
                        </a:cubicBezTo>
                        <a:cubicBezTo>
                          <a:pt x="284" y="760"/>
                          <a:pt x="284" y="760"/>
                          <a:pt x="284" y="760"/>
                        </a:cubicBezTo>
                        <a:cubicBezTo>
                          <a:pt x="284" y="760"/>
                          <a:pt x="284" y="760"/>
                          <a:pt x="284" y="760"/>
                        </a:cubicBezTo>
                        <a:cubicBezTo>
                          <a:pt x="179" y="760"/>
                          <a:pt x="179" y="760"/>
                          <a:pt x="179" y="760"/>
                        </a:cubicBezTo>
                        <a:cubicBezTo>
                          <a:pt x="212" y="860"/>
                          <a:pt x="212" y="860"/>
                          <a:pt x="212" y="860"/>
                        </a:cubicBezTo>
                        <a:cubicBezTo>
                          <a:pt x="212" y="860"/>
                          <a:pt x="212" y="860"/>
                          <a:pt x="212" y="860"/>
                        </a:cubicBezTo>
                        <a:cubicBezTo>
                          <a:pt x="216" y="860"/>
                          <a:pt x="216" y="860"/>
                          <a:pt x="216" y="860"/>
                        </a:cubicBezTo>
                        <a:cubicBezTo>
                          <a:pt x="488" y="860"/>
                          <a:pt x="488" y="860"/>
                          <a:pt x="488" y="860"/>
                        </a:cubicBezTo>
                        <a:cubicBezTo>
                          <a:pt x="491" y="860"/>
                          <a:pt x="491" y="860"/>
                          <a:pt x="491" y="860"/>
                        </a:cubicBezTo>
                        <a:cubicBezTo>
                          <a:pt x="570" y="625"/>
                          <a:pt x="570" y="625"/>
                          <a:pt x="570" y="625"/>
                        </a:cubicBezTo>
                        <a:cubicBezTo>
                          <a:pt x="651" y="560"/>
                          <a:pt x="702" y="461"/>
                          <a:pt x="702" y="351"/>
                        </a:cubicBezTo>
                        <a:cubicBezTo>
                          <a:pt x="702" y="157"/>
                          <a:pt x="545" y="0"/>
                          <a:pt x="351" y="0"/>
                        </a:cubicBezTo>
                        <a:close/>
                        <a:moveTo>
                          <a:pt x="587" y="438"/>
                        </a:moveTo>
                        <a:cubicBezTo>
                          <a:pt x="568" y="490"/>
                          <a:pt x="531" y="534"/>
                          <a:pt x="485" y="563"/>
                        </a:cubicBezTo>
                        <a:cubicBezTo>
                          <a:pt x="454" y="658"/>
                          <a:pt x="454" y="658"/>
                          <a:pt x="454" y="658"/>
                        </a:cubicBezTo>
                        <a:cubicBezTo>
                          <a:pt x="250" y="658"/>
                          <a:pt x="250" y="658"/>
                          <a:pt x="250" y="658"/>
                        </a:cubicBezTo>
                        <a:cubicBezTo>
                          <a:pt x="219" y="565"/>
                          <a:pt x="219" y="565"/>
                          <a:pt x="219" y="565"/>
                        </a:cubicBezTo>
                        <a:cubicBezTo>
                          <a:pt x="172" y="536"/>
                          <a:pt x="135" y="491"/>
                          <a:pt x="115" y="439"/>
                        </a:cubicBezTo>
                        <a:cubicBezTo>
                          <a:pt x="105" y="411"/>
                          <a:pt x="99" y="382"/>
                          <a:pt x="99" y="351"/>
                        </a:cubicBezTo>
                        <a:cubicBezTo>
                          <a:pt x="99" y="212"/>
                          <a:pt x="212" y="99"/>
                          <a:pt x="351" y="99"/>
                        </a:cubicBezTo>
                        <a:cubicBezTo>
                          <a:pt x="490" y="99"/>
                          <a:pt x="603" y="212"/>
                          <a:pt x="603" y="351"/>
                        </a:cubicBezTo>
                        <a:cubicBezTo>
                          <a:pt x="603" y="381"/>
                          <a:pt x="597" y="411"/>
                          <a:pt x="587" y="43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95469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nl-NL" sz="3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Segoe UI Light"/>
                    </a:endParaRPr>
                  </a:p>
                </p:txBody>
              </p:sp>
            </p:grpSp>
            <p:sp>
              <p:nvSpPr>
                <p:cNvPr id="54" name="Tekstvak 53">
                  <a:extLst>
                    <a:ext uri="{FF2B5EF4-FFF2-40B4-BE49-F238E27FC236}">
                      <a16:creationId xmlns:a16="http://schemas.microsoft.com/office/drawing/2014/main" id="{46082041-3FB2-4C34-BC64-E883F07A8FB6}"/>
                    </a:ext>
                  </a:extLst>
                </p:cNvPr>
                <p:cNvSpPr txBox="1"/>
                <p:nvPr userDrawn="1"/>
              </p:nvSpPr>
              <p:spPr>
                <a:xfrm>
                  <a:off x="-938434" y="4824764"/>
                  <a:ext cx="627798" cy="322239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nl-NL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  <a:t>Support &amp;</a:t>
                  </a:r>
                  <a:br>
                    <a:rPr kumimoji="0" lang="nl-NL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</a:br>
                  <a:r>
                    <a:rPr kumimoji="0" lang="nl-NL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  <a:t>Inspiratie</a:t>
                  </a:r>
                </a:p>
              </p:txBody>
            </p:sp>
          </p:grpSp>
        </p:grpSp>
        <p:grpSp>
          <p:nvGrpSpPr>
            <p:cNvPr id="22" name="Groep 21">
              <a:extLst>
                <a:ext uri="{FF2B5EF4-FFF2-40B4-BE49-F238E27FC236}">
                  <a16:creationId xmlns:a16="http://schemas.microsoft.com/office/drawing/2014/main" id="{F8F347EF-3DE8-48A3-9C23-AC987E3FA1C7}"/>
                </a:ext>
              </a:extLst>
            </p:cNvPr>
            <p:cNvGrpSpPr/>
            <p:nvPr userDrawn="1"/>
          </p:nvGrpSpPr>
          <p:grpSpPr>
            <a:xfrm>
              <a:off x="-3367447" y="1226982"/>
              <a:ext cx="791775" cy="406485"/>
              <a:chOff x="-3565087" y="1409294"/>
              <a:chExt cx="627469" cy="322133"/>
            </a:xfrm>
          </p:grpSpPr>
          <p:grpSp>
            <p:nvGrpSpPr>
              <p:cNvPr id="44" name="Groep 43">
                <a:extLst>
                  <a:ext uri="{FF2B5EF4-FFF2-40B4-BE49-F238E27FC236}">
                    <a16:creationId xmlns:a16="http://schemas.microsoft.com/office/drawing/2014/main" id="{883B4F63-A880-4BE1-8072-70A18AF2BA21}"/>
                  </a:ext>
                </a:extLst>
              </p:cNvPr>
              <p:cNvGrpSpPr/>
              <p:nvPr userDrawn="1"/>
            </p:nvGrpSpPr>
            <p:grpSpPr>
              <a:xfrm>
                <a:off x="-3364916" y="1409294"/>
                <a:ext cx="225195" cy="195499"/>
                <a:chOff x="10307162" y="1361199"/>
                <a:chExt cx="2200275" cy="1914525"/>
              </a:xfrm>
            </p:grpSpPr>
            <p:sp>
              <p:nvSpPr>
                <p:cNvPr id="46" name="Vrije vorm: vorm 45">
                  <a:extLst>
                    <a:ext uri="{FF2B5EF4-FFF2-40B4-BE49-F238E27FC236}">
                      <a16:creationId xmlns:a16="http://schemas.microsoft.com/office/drawing/2014/main" id="{FA3C9DD0-55D9-4BE3-A431-613353D6302B}"/>
                    </a:ext>
                  </a:extLst>
                </p:cNvPr>
                <p:cNvSpPr/>
                <p:nvPr/>
              </p:nvSpPr>
              <p:spPr>
                <a:xfrm>
                  <a:off x="10683400" y="1831734"/>
                  <a:ext cx="371475" cy="371475"/>
                </a:xfrm>
                <a:custGeom>
                  <a:avLst/>
                  <a:gdLst>
                    <a:gd name="connsiteX0" fmla="*/ 369094 w 371475"/>
                    <a:gd name="connsiteY0" fmla="*/ 188119 h 371475"/>
                    <a:gd name="connsiteX1" fmla="*/ 188119 w 371475"/>
                    <a:gd name="connsiteY1" fmla="*/ 369094 h 371475"/>
                    <a:gd name="connsiteX2" fmla="*/ 7144 w 371475"/>
                    <a:gd name="connsiteY2" fmla="*/ 188119 h 371475"/>
                    <a:gd name="connsiteX3" fmla="*/ 188119 w 371475"/>
                    <a:gd name="connsiteY3" fmla="*/ 7144 h 371475"/>
                    <a:gd name="connsiteX4" fmla="*/ 369094 w 371475"/>
                    <a:gd name="connsiteY4" fmla="*/ 188119 h 37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1475" h="371475">
                      <a:moveTo>
                        <a:pt x="369094" y="188119"/>
                      </a:moveTo>
                      <a:cubicBezTo>
                        <a:pt x="369094" y="288068"/>
                        <a:pt x="288068" y="369094"/>
                        <a:pt x="188119" y="369094"/>
                      </a:cubicBezTo>
                      <a:cubicBezTo>
                        <a:pt x="88169" y="369094"/>
                        <a:pt x="7144" y="288068"/>
                        <a:pt x="7144" y="188119"/>
                      </a:cubicBezTo>
                      <a:cubicBezTo>
                        <a:pt x="7144" y="88169"/>
                        <a:pt x="88169" y="7144"/>
                        <a:pt x="188119" y="7144"/>
                      </a:cubicBezTo>
                      <a:cubicBezTo>
                        <a:pt x="288068" y="7144"/>
                        <a:pt x="369094" y="88169"/>
                        <a:pt x="369094" y="188119"/>
                      </a:cubicBezTo>
                      <a:close/>
                    </a:path>
                  </a:pathLst>
                </a:custGeom>
                <a:solidFill>
                  <a:srgbClr val="1FF52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95469"/>
                  <a:endParaRPr lang="nl-NL" sz="7200" dirty="0">
                    <a:solidFill>
                      <a:srgbClr val="211F26"/>
                    </a:solidFill>
                    <a:latin typeface="Segoe UI Light"/>
                  </a:endParaRPr>
                </a:p>
              </p:txBody>
            </p:sp>
            <p:grpSp>
              <p:nvGrpSpPr>
                <p:cNvPr id="47" name="Groep 46">
                  <a:extLst>
                    <a:ext uri="{FF2B5EF4-FFF2-40B4-BE49-F238E27FC236}">
                      <a16:creationId xmlns:a16="http://schemas.microsoft.com/office/drawing/2014/main" id="{22D9589B-E36F-46EC-BCFA-EBE900B12643}"/>
                    </a:ext>
                  </a:extLst>
                </p:cNvPr>
                <p:cNvGrpSpPr/>
                <p:nvPr/>
              </p:nvGrpSpPr>
              <p:grpSpPr>
                <a:xfrm>
                  <a:off x="10307162" y="1361199"/>
                  <a:ext cx="2200275" cy="1914525"/>
                  <a:chOff x="10307162" y="1361199"/>
                  <a:chExt cx="2200275" cy="1914525"/>
                </a:xfrm>
                <a:gradFill>
                  <a:gsLst>
                    <a:gs pos="0">
                      <a:srgbClr val="9D9FA1"/>
                    </a:gs>
                    <a:gs pos="70000">
                      <a:srgbClr val="211F26"/>
                    </a:gs>
                  </a:gsLst>
                  <a:lin ang="2700000" scaled="0"/>
                </a:gradFill>
              </p:grpSpPr>
              <p:sp>
                <p:nvSpPr>
                  <p:cNvPr id="48" name="Vrije vorm: vorm 47">
                    <a:extLst>
                      <a:ext uri="{FF2B5EF4-FFF2-40B4-BE49-F238E27FC236}">
                        <a16:creationId xmlns:a16="http://schemas.microsoft.com/office/drawing/2014/main" id="{302E2300-5CF1-4CE5-AE5D-2776AFD4A665}"/>
                      </a:ext>
                    </a:extLst>
                  </p:cNvPr>
                  <p:cNvSpPr/>
                  <p:nvPr/>
                </p:nvSpPr>
                <p:spPr>
                  <a:xfrm>
                    <a:off x="10307162" y="1361199"/>
                    <a:ext cx="2200275" cy="1914525"/>
                  </a:xfrm>
                  <a:custGeom>
                    <a:avLst/>
                    <a:gdLst>
                      <a:gd name="connsiteX0" fmla="*/ 7144 w 2200275"/>
                      <a:gd name="connsiteY0" fmla="*/ 7144 h 1914525"/>
                      <a:gd name="connsiteX1" fmla="*/ 7144 w 2200275"/>
                      <a:gd name="connsiteY1" fmla="*/ 245269 h 1914525"/>
                      <a:gd name="connsiteX2" fmla="*/ 432911 w 2200275"/>
                      <a:gd name="connsiteY2" fmla="*/ 245269 h 1914525"/>
                      <a:gd name="connsiteX3" fmla="*/ 432911 w 2200275"/>
                      <a:gd name="connsiteY3" fmla="*/ 245269 h 1914525"/>
                      <a:gd name="connsiteX4" fmla="*/ 1959769 w 2200275"/>
                      <a:gd name="connsiteY4" fmla="*/ 245269 h 1914525"/>
                      <a:gd name="connsiteX5" fmla="*/ 1959769 w 2200275"/>
                      <a:gd name="connsiteY5" fmla="*/ 1674019 h 1914525"/>
                      <a:gd name="connsiteX6" fmla="*/ 245269 w 2200275"/>
                      <a:gd name="connsiteY6" fmla="*/ 1674019 h 1914525"/>
                      <a:gd name="connsiteX7" fmla="*/ 245269 w 2200275"/>
                      <a:gd name="connsiteY7" fmla="*/ 350044 h 1914525"/>
                      <a:gd name="connsiteX8" fmla="*/ 7144 w 2200275"/>
                      <a:gd name="connsiteY8" fmla="*/ 350044 h 1914525"/>
                      <a:gd name="connsiteX9" fmla="*/ 7144 w 2200275"/>
                      <a:gd name="connsiteY9" fmla="*/ 1912144 h 1914525"/>
                      <a:gd name="connsiteX10" fmla="*/ 2197894 w 2200275"/>
                      <a:gd name="connsiteY10" fmla="*/ 1912144 h 1914525"/>
                      <a:gd name="connsiteX11" fmla="*/ 2197894 w 2200275"/>
                      <a:gd name="connsiteY11" fmla="*/ 7144 h 191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200275" h="1914525">
                        <a:moveTo>
                          <a:pt x="7144" y="7144"/>
                        </a:moveTo>
                        <a:lnTo>
                          <a:pt x="7144" y="245269"/>
                        </a:lnTo>
                        <a:lnTo>
                          <a:pt x="432911" y="245269"/>
                        </a:lnTo>
                        <a:lnTo>
                          <a:pt x="432911" y="245269"/>
                        </a:lnTo>
                        <a:lnTo>
                          <a:pt x="1959769" y="245269"/>
                        </a:lnTo>
                        <a:lnTo>
                          <a:pt x="1959769" y="1674019"/>
                        </a:lnTo>
                        <a:lnTo>
                          <a:pt x="245269" y="1674019"/>
                        </a:lnTo>
                        <a:lnTo>
                          <a:pt x="245269" y="350044"/>
                        </a:lnTo>
                        <a:lnTo>
                          <a:pt x="7144" y="350044"/>
                        </a:lnTo>
                        <a:lnTo>
                          <a:pt x="7144" y="1912144"/>
                        </a:lnTo>
                        <a:lnTo>
                          <a:pt x="2197894" y="1912144"/>
                        </a:lnTo>
                        <a:lnTo>
                          <a:pt x="2197894" y="7144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95469"/>
                    <a:endParaRPr lang="nl-NL" sz="7200" dirty="0">
                      <a:solidFill>
                        <a:srgbClr val="211F26"/>
                      </a:solidFill>
                      <a:latin typeface="Segoe UI Light"/>
                    </a:endParaRPr>
                  </a:p>
                </p:txBody>
              </p:sp>
              <p:sp>
                <p:nvSpPr>
                  <p:cNvPr id="49" name="Vrije vorm: vorm 48">
                    <a:extLst>
                      <a:ext uri="{FF2B5EF4-FFF2-40B4-BE49-F238E27FC236}">
                        <a16:creationId xmlns:a16="http://schemas.microsoft.com/office/drawing/2014/main" id="{75E8E4B7-501D-4991-BEFC-A07134FB6AED}"/>
                      </a:ext>
                    </a:extLst>
                  </p:cNvPr>
                  <p:cNvSpPr/>
                  <p:nvPr/>
                </p:nvSpPr>
                <p:spPr>
                  <a:xfrm>
                    <a:off x="10682447" y="1953654"/>
                    <a:ext cx="1438275" cy="885825"/>
                  </a:xfrm>
                  <a:custGeom>
                    <a:avLst/>
                    <a:gdLst>
                      <a:gd name="connsiteX0" fmla="*/ 1070134 w 1438275"/>
                      <a:gd name="connsiteY0" fmla="*/ 7144 h 885825"/>
                      <a:gd name="connsiteX1" fmla="*/ 801529 w 1438275"/>
                      <a:gd name="connsiteY1" fmla="*/ 275749 h 885825"/>
                      <a:gd name="connsiteX2" fmla="*/ 662464 w 1438275"/>
                      <a:gd name="connsiteY2" fmla="*/ 137636 h 885825"/>
                      <a:gd name="connsiteX3" fmla="*/ 7144 w 1438275"/>
                      <a:gd name="connsiteY3" fmla="*/ 784384 h 885825"/>
                      <a:gd name="connsiteX4" fmla="*/ 108109 w 1438275"/>
                      <a:gd name="connsiteY4" fmla="*/ 885349 h 885825"/>
                      <a:gd name="connsiteX5" fmla="*/ 662464 w 1438275"/>
                      <a:gd name="connsiteY5" fmla="*/ 338614 h 885825"/>
                      <a:gd name="connsiteX6" fmla="*/ 928211 w 1438275"/>
                      <a:gd name="connsiteY6" fmla="*/ 605314 h 885825"/>
                      <a:gd name="connsiteX7" fmla="*/ 1029176 w 1438275"/>
                      <a:gd name="connsiteY7" fmla="*/ 503396 h 885825"/>
                      <a:gd name="connsiteX8" fmla="*/ 902494 w 1438275"/>
                      <a:gd name="connsiteY8" fmla="*/ 376714 h 885825"/>
                      <a:gd name="connsiteX9" fmla="*/ 1070134 w 1438275"/>
                      <a:gd name="connsiteY9" fmla="*/ 209074 h 885825"/>
                      <a:gd name="connsiteX10" fmla="*/ 1337786 w 1438275"/>
                      <a:gd name="connsiteY10" fmla="*/ 480536 h 885825"/>
                      <a:gd name="connsiteX11" fmla="*/ 1438751 w 1438275"/>
                      <a:gd name="connsiteY11" fmla="*/ 378619 h 885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438275" h="885825">
                        <a:moveTo>
                          <a:pt x="1070134" y="7144"/>
                        </a:moveTo>
                        <a:lnTo>
                          <a:pt x="801529" y="275749"/>
                        </a:lnTo>
                        <a:lnTo>
                          <a:pt x="662464" y="137636"/>
                        </a:lnTo>
                        <a:lnTo>
                          <a:pt x="7144" y="784384"/>
                        </a:lnTo>
                        <a:lnTo>
                          <a:pt x="108109" y="885349"/>
                        </a:lnTo>
                        <a:lnTo>
                          <a:pt x="662464" y="338614"/>
                        </a:lnTo>
                        <a:lnTo>
                          <a:pt x="928211" y="605314"/>
                        </a:lnTo>
                        <a:lnTo>
                          <a:pt x="1029176" y="503396"/>
                        </a:lnTo>
                        <a:lnTo>
                          <a:pt x="902494" y="376714"/>
                        </a:lnTo>
                        <a:lnTo>
                          <a:pt x="1070134" y="209074"/>
                        </a:lnTo>
                        <a:lnTo>
                          <a:pt x="1337786" y="480536"/>
                        </a:lnTo>
                        <a:lnTo>
                          <a:pt x="1438751" y="378619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95469"/>
                    <a:endParaRPr lang="nl-NL" sz="7200" dirty="0">
                      <a:solidFill>
                        <a:srgbClr val="211F26"/>
                      </a:solidFill>
                      <a:latin typeface="Segoe UI Light"/>
                    </a:endParaRPr>
                  </a:p>
                </p:txBody>
              </p:sp>
            </p:grpSp>
          </p:grpSp>
          <p:sp>
            <p:nvSpPr>
              <p:cNvPr id="45" name="Tekstvak 44">
                <a:extLst>
                  <a:ext uri="{FF2B5EF4-FFF2-40B4-BE49-F238E27FC236}">
                    <a16:creationId xmlns:a16="http://schemas.microsoft.com/office/drawing/2014/main" id="{FB884942-D8E2-491A-B3AC-C9D34980C03E}"/>
                  </a:ext>
                </a:extLst>
              </p:cNvPr>
              <p:cNvSpPr txBox="1"/>
              <p:nvPr userDrawn="1"/>
            </p:nvSpPr>
            <p:spPr>
              <a:xfrm>
                <a:off x="-3565087" y="1617700"/>
                <a:ext cx="627469" cy="113727"/>
              </a:xfrm>
              <a:prstGeom prst="rect">
                <a:avLst/>
              </a:prstGeom>
              <a:noFill/>
            </p:spPr>
            <p:txBody>
              <a:bodyPr wrap="square" lIns="0" tIns="18000" rIns="0" bIns="0" rtlCol="0" anchor="t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Afbeeldingen</a:t>
                </a:r>
              </a:p>
            </p:txBody>
          </p:sp>
        </p:grpSp>
        <p:grpSp>
          <p:nvGrpSpPr>
            <p:cNvPr id="23" name="Groep 22">
              <a:extLst>
                <a:ext uri="{FF2B5EF4-FFF2-40B4-BE49-F238E27FC236}">
                  <a16:creationId xmlns:a16="http://schemas.microsoft.com/office/drawing/2014/main" id="{EE07251A-082D-499A-9341-66D10A630E1B}"/>
                </a:ext>
              </a:extLst>
            </p:cNvPr>
            <p:cNvGrpSpPr/>
            <p:nvPr userDrawn="1"/>
          </p:nvGrpSpPr>
          <p:grpSpPr>
            <a:xfrm>
              <a:off x="-3354295" y="5166361"/>
              <a:ext cx="514284" cy="506545"/>
              <a:chOff x="12617641" y="3403239"/>
              <a:chExt cx="752963" cy="741634"/>
            </a:xfrm>
          </p:grpSpPr>
          <p:grpSp>
            <p:nvGrpSpPr>
              <p:cNvPr id="28" name="Groep 27">
                <a:extLst>
                  <a:ext uri="{FF2B5EF4-FFF2-40B4-BE49-F238E27FC236}">
                    <a16:creationId xmlns:a16="http://schemas.microsoft.com/office/drawing/2014/main" id="{AFB488DB-AE24-45F9-BC92-FA4DD0CEE644}"/>
                  </a:ext>
                </a:extLst>
              </p:cNvPr>
              <p:cNvGrpSpPr/>
              <p:nvPr userDrawn="1"/>
            </p:nvGrpSpPr>
            <p:grpSpPr>
              <a:xfrm>
                <a:off x="12771530" y="3403239"/>
                <a:ext cx="467176" cy="448491"/>
                <a:chOff x="12782157" y="3403239"/>
                <a:chExt cx="467176" cy="448491"/>
              </a:xfrm>
            </p:grpSpPr>
            <p:grpSp>
              <p:nvGrpSpPr>
                <p:cNvPr id="31" name="Groep 30">
                  <a:extLst>
                    <a:ext uri="{FF2B5EF4-FFF2-40B4-BE49-F238E27FC236}">
                      <a16:creationId xmlns:a16="http://schemas.microsoft.com/office/drawing/2014/main" id="{3BF90CD9-6DB1-4C08-BC87-BF671EA277A8}"/>
                    </a:ext>
                  </a:extLst>
                </p:cNvPr>
                <p:cNvGrpSpPr/>
                <p:nvPr userDrawn="1"/>
              </p:nvGrpSpPr>
              <p:grpSpPr>
                <a:xfrm>
                  <a:off x="12782157" y="3403239"/>
                  <a:ext cx="412976" cy="396132"/>
                  <a:chOff x="13554906" y="3320109"/>
                  <a:chExt cx="443917" cy="425811"/>
                </a:xfrm>
              </p:grpSpPr>
              <p:grpSp>
                <p:nvGrpSpPr>
                  <p:cNvPr id="38" name="Groep 37">
                    <a:extLst>
                      <a:ext uri="{FF2B5EF4-FFF2-40B4-BE49-F238E27FC236}">
                        <a16:creationId xmlns:a16="http://schemas.microsoft.com/office/drawing/2014/main" id="{347D366A-1415-4D31-9918-DDF7D91ED6DB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17" cy="425811"/>
                    <a:chOff x="12909684" y="1276143"/>
                    <a:chExt cx="443917" cy="425811"/>
                  </a:xfrm>
                </p:grpSpPr>
                <p:sp>
                  <p:nvSpPr>
                    <p:cNvPr id="41" name="Rechthoek 40">
                      <a:extLst>
                        <a:ext uri="{FF2B5EF4-FFF2-40B4-BE49-F238E27FC236}">
                          <a16:creationId xmlns:a16="http://schemas.microsoft.com/office/drawing/2014/main" id="{8FA40C3D-6950-47B2-B9B4-298C2842C40E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9" y="1276143"/>
                      <a:ext cx="443912" cy="425811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42" name="Rechthoek 41">
                      <a:extLst>
                        <a:ext uri="{FF2B5EF4-FFF2-40B4-BE49-F238E27FC236}">
                          <a16:creationId xmlns:a16="http://schemas.microsoft.com/office/drawing/2014/main" id="{0B42C839-C9BC-49E4-B12A-5BDEC6F1AE80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43" name="Ovaal 42">
                      <a:extLst>
                        <a:ext uri="{FF2B5EF4-FFF2-40B4-BE49-F238E27FC236}">
                          <a16:creationId xmlns:a16="http://schemas.microsoft.com/office/drawing/2014/main" id="{AEA36FD4-D881-4347-A34B-63E5A6358B4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</p:grpSp>
              <p:pic>
                <p:nvPicPr>
                  <p:cNvPr id="39" name="Afbeelding 38">
                    <a:extLst>
                      <a:ext uri="{FF2B5EF4-FFF2-40B4-BE49-F238E27FC236}">
                        <a16:creationId xmlns:a16="http://schemas.microsoft.com/office/drawing/2014/main" id="{C8E958B8-13F3-4CE6-8F88-6756B1FBFD24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40" name="Afbeelding 39">
                    <a:extLst>
                      <a:ext uri="{FF2B5EF4-FFF2-40B4-BE49-F238E27FC236}">
                        <a16:creationId xmlns:a16="http://schemas.microsoft.com/office/drawing/2014/main" id="{5A6AC50F-FFC1-423C-87A0-EDFFAD6C0F34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9" y="3449265"/>
                    <a:ext cx="173367" cy="111424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32" name="Groep 31">
                  <a:extLst>
                    <a:ext uri="{FF2B5EF4-FFF2-40B4-BE49-F238E27FC236}">
                      <a16:creationId xmlns:a16="http://schemas.microsoft.com/office/drawing/2014/main" id="{F9807B30-680C-4CD6-B41B-8E71FACDBB51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6" name="Rechthoek 35">
                    <a:extLst>
                      <a:ext uri="{FF2B5EF4-FFF2-40B4-BE49-F238E27FC236}">
                        <a16:creationId xmlns:a16="http://schemas.microsoft.com/office/drawing/2014/main" id="{3DA9D713-B8B4-4246-9C3C-8CEE38A0E20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37" name="Rechthoek 36">
                    <a:extLst>
                      <a:ext uri="{FF2B5EF4-FFF2-40B4-BE49-F238E27FC236}">
                        <a16:creationId xmlns:a16="http://schemas.microsoft.com/office/drawing/2014/main" id="{DF63E333-61D3-414A-9FF9-1A256B34EA02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grpSp>
              <p:nvGrpSpPr>
                <p:cNvPr id="33" name="Groep 32">
                  <a:extLst>
                    <a:ext uri="{FF2B5EF4-FFF2-40B4-BE49-F238E27FC236}">
                      <a16:creationId xmlns:a16="http://schemas.microsoft.com/office/drawing/2014/main" id="{027CB623-D92A-4486-BBBB-50E99648450A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4" name="Rechthoek 33">
                    <a:extLst>
                      <a:ext uri="{FF2B5EF4-FFF2-40B4-BE49-F238E27FC236}">
                        <a16:creationId xmlns:a16="http://schemas.microsoft.com/office/drawing/2014/main" id="{62977D89-171D-4B66-A290-AA47F3A7338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35" name="Rechthoek 34">
                    <a:extLst>
                      <a:ext uri="{FF2B5EF4-FFF2-40B4-BE49-F238E27FC236}">
                        <a16:creationId xmlns:a16="http://schemas.microsoft.com/office/drawing/2014/main" id="{24BA9262-144E-498D-9BA5-5E9E70341F5D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</p:grpSp>
          <p:sp>
            <p:nvSpPr>
              <p:cNvPr id="29" name="Rechthoek 28">
                <a:extLst>
                  <a:ext uri="{FF2B5EF4-FFF2-40B4-BE49-F238E27FC236}">
                    <a16:creationId xmlns:a16="http://schemas.microsoft.com/office/drawing/2014/main" id="{1C5C4638-A554-4F78-998A-D7A162C93E46}"/>
                  </a:ext>
                </a:extLst>
              </p:cNvPr>
              <p:cNvSpPr/>
              <p:nvPr userDrawn="1"/>
            </p:nvSpPr>
            <p:spPr>
              <a:xfrm>
                <a:off x="12617641" y="3889890"/>
                <a:ext cx="752963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Bijsnijden</a:t>
                </a:r>
              </a:p>
            </p:txBody>
          </p:sp>
          <p:sp>
            <p:nvSpPr>
              <p:cNvPr id="30" name="Gelijkbenige driehoek 29">
                <a:extLst>
                  <a:ext uri="{FF2B5EF4-FFF2-40B4-BE49-F238E27FC236}">
                    <a16:creationId xmlns:a16="http://schemas.microsoft.com/office/drawing/2014/main" id="{8E3CC9A7-CF7A-489D-8AEE-CCB8B8BEC993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81818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24" name="Ovaal 23">
              <a:extLst>
                <a:ext uri="{FF2B5EF4-FFF2-40B4-BE49-F238E27FC236}">
                  <a16:creationId xmlns:a16="http://schemas.microsoft.com/office/drawing/2014/main" id="{2D7080F7-602D-438A-A9BD-711E2BBB052D}"/>
                </a:ext>
              </a:extLst>
            </p:cNvPr>
            <p:cNvSpPr/>
            <p:nvPr userDrawn="1"/>
          </p:nvSpPr>
          <p:spPr>
            <a:xfrm>
              <a:off x="-3603587" y="18111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25" name="Rechthoek 24">
              <a:extLst>
                <a:ext uri="{FF2B5EF4-FFF2-40B4-BE49-F238E27FC236}">
                  <a16:creationId xmlns:a16="http://schemas.microsoft.com/office/drawing/2014/main" id="{D87447BF-B77F-45FD-81C7-0E9D7C620C82}"/>
                </a:ext>
              </a:extLst>
            </p:cNvPr>
            <p:cNvSpPr/>
            <p:nvPr userDrawn="1"/>
          </p:nvSpPr>
          <p:spPr>
            <a:xfrm>
              <a:off x="-3319415" y="1811185"/>
              <a:ext cx="2944682" cy="32633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Kies de gewenste categorie en afbeelding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en klik 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‘Invoegen’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27" name="Rechthoek 26">
              <a:extLst>
                <a:ext uri="{FF2B5EF4-FFF2-40B4-BE49-F238E27FC236}">
                  <a16:creationId xmlns:a16="http://schemas.microsoft.com/office/drawing/2014/main" id="{9FA284F2-7943-44D4-A835-B6C8098DBF78}"/>
                </a:ext>
              </a:extLst>
            </p:cNvPr>
            <p:cNvSpPr/>
            <p:nvPr userDrawn="1"/>
          </p:nvSpPr>
          <p:spPr>
            <a:xfrm>
              <a:off x="-3319415" y="2245760"/>
              <a:ext cx="825500" cy="209550"/>
            </a:xfrm>
            <a:prstGeom prst="rect">
              <a:avLst/>
            </a:prstGeom>
            <a:solidFill>
              <a:srgbClr val="1FF524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Invoegen</a:t>
              </a:r>
            </a:p>
          </p:txBody>
        </p:sp>
      </p:grp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Laptop [beeld] </a:t>
            </a:r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 dirty="0"/>
              <a:t>Erasmus University Rotterdam 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7" y="722568"/>
            <a:ext cx="11109529" cy="709102"/>
          </a:xfrm>
        </p:spPr>
        <p:txBody>
          <a:bodyPr/>
          <a:lstStyle>
            <a:lvl1pPr algn="l">
              <a:defRPr/>
            </a:lvl1pPr>
          </a:lstStyle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BE8FB94C-2B5A-4943-B080-14AA1A1E25A3}" type="datetime1">
              <a:rPr lang="nl-NL" smtClean="0"/>
              <a:t>27-1-2021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361A1203-CA3D-4D48-AFA0-9D668419C1D5}" type="slidenum">
              <a:rPr lang="nl-NL" smtClean="0"/>
              <a:t>‹nr.›</a:t>
            </a:fld>
            <a:endParaRPr lang="nl-NL" dirty="0"/>
          </a:p>
        </p:txBody>
      </p:sp>
      <p:sp>
        <p:nvSpPr>
          <p:cNvPr id="157" name="Tijdelijke aanduiding voor tekst 2">
            <a:extLst>
              <a:ext uri="{FF2B5EF4-FFF2-40B4-BE49-F238E27FC236}">
                <a16:creationId xmlns:a16="http://schemas.microsoft.com/office/drawing/2014/main" id="{58827511-7B24-47BE-8A7E-2AFEB43857FB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2094141" y="1855496"/>
            <a:ext cx="8001882" cy="4071768"/>
          </a:xfrm>
          <a:blipFill>
            <a:blip r:embed="rId4"/>
            <a:srcRect/>
            <a:stretch>
              <a:fillRect t="9" b="9"/>
            </a:stretch>
          </a:blip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58" name="afbeelding">
            <a:extLst>
              <a:ext uri="{FF2B5EF4-FFF2-40B4-BE49-F238E27FC236}">
                <a16:creationId xmlns:a16="http://schemas.microsoft.com/office/drawing/2014/main" id="{9FA000B9-9126-4431-9C81-BAC1DAB1BC76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539327" y="2031862"/>
            <a:ext cx="5113346" cy="3059122"/>
          </a:xfrm>
          <a:solidFill>
            <a:schemeClr val="bg1">
              <a:lumMod val="75000"/>
            </a:schemeClr>
          </a:solidFill>
        </p:spPr>
        <p:txBody>
          <a:bodyPr bIns="126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Selecteer dit kader, 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</p:spTree>
    <p:extLst>
      <p:ext uri="{BB962C8B-B14F-4D97-AF65-F5344CB8AC3E}">
        <p14:creationId xmlns:p14="http://schemas.microsoft.com/office/powerpoint/2010/main" val="37666914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75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7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5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8" grpId="0" animBg="1"/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ptop [video]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kstvak 1">
            <a:extLst>
              <a:ext uri="{FF2B5EF4-FFF2-40B4-BE49-F238E27FC236}">
                <a16:creationId xmlns:a16="http://schemas.microsoft.com/office/drawing/2014/main" id="{02818BFD-83DF-4F40-B4AC-D87970C7EFEF}"/>
              </a:ext>
            </a:extLst>
          </p:cNvPr>
          <p:cNvSpPr txBox="1">
            <a:spLocks/>
          </p:cNvSpPr>
          <p:nvPr userDrawn="1"/>
        </p:nvSpPr>
        <p:spPr>
          <a:xfrm>
            <a:off x="1" y="4496594"/>
            <a:ext cx="4459767" cy="2361408"/>
          </a:xfrm>
          <a:custGeom>
            <a:avLst/>
            <a:gdLst>
              <a:gd name="connsiteX0" fmla="*/ 0 w 4459767"/>
              <a:gd name="connsiteY0" fmla="*/ 0 h 2361408"/>
              <a:gd name="connsiteX1" fmla="*/ 188757 w 4459767"/>
              <a:gd name="connsiteY1" fmla="*/ 263618 h 2361408"/>
              <a:gd name="connsiteX2" fmla="*/ 4342871 w 4459767"/>
              <a:gd name="connsiteY2" fmla="*/ 2325152 h 2361408"/>
              <a:gd name="connsiteX3" fmla="*/ 4459767 w 4459767"/>
              <a:gd name="connsiteY3" fmla="*/ 2361408 h 2361408"/>
              <a:gd name="connsiteX4" fmla="*/ 0 w 4459767"/>
              <a:gd name="connsiteY4" fmla="*/ 2361408 h 236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767" h="2361408">
                <a:moveTo>
                  <a:pt x="0" y="0"/>
                </a:moveTo>
                <a:lnTo>
                  <a:pt x="188757" y="263618"/>
                </a:lnTo>
                <a:cubicBezTo>
                  <a:pt x="1272638" y="1642098"/>
                  <a:pt x="2978863" y="1917971"/>
                  <a:pt x="4342871" y="2325152"/>
                </a:cubicBezTo>
                <a:lnTo>
                  <a:pt x="4459767" y="2361408"/>
                </a:lnTo>
                <a:lnTo>
                  <a:pt x="0" y="2361408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tx1"/>
              </a:buClr>
              <a:buFont typeface="Calibri" panose="020F050202020403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36575" indent="-27305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tx1"/>
              </a:buClr>
              <a:buFont typeface="Arial" panose="020B0604020202020204" pitchFamily="34" charset="0"/>
              <a:buChar char="›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ts val="3200"/>
              </a:lnSpc>
              <a:spcBef>
                <a:spcPts val="500"/>
              </a:spcBef>
              <a:buFont typeface="Arial" panose="020B0604020202020204" pitchFamily="34" charset="0"/>
              <a:buNone/>
              <a:defRPr sz="3400" b="1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alibri" panose="020F0502020204030204" pitchFamily="34" charset="0"/>
              <a:buNone/>
              <a:tabLst/>
              <a:defRPr sz="1800" b="1" kern="1200" cap="none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b="1" kern="1200">
                <a:solidFill>
                  <a:schemeClr val="accent4"/>
                </a:solidFill>
                <a:latin typeface="+mn-lt"/>
                <a:ea typeface="+mn-ea"/>
                <a:cs typeface="+mn-cs"/>
              </a:defRPr>
            </a:lvl6pPr>
            <a:lvl7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rabi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63525" indent="-2635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+mj-lt"/>
              <a:buAutoNum type="alphaLcPeriod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200" i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l-NL" dirty="0"/>
              <a:t> </a:t>
            </a:r>
          </a:p>
        </p:txBody>
      </p:sp>
      <p:grpSp>
        <p:nvGrpSpPr>
          <p:cNvPr id="9" name="- INSTRUCTIES">
            <a:extLst>
              <a:ext uri="{FF2B5EF4-FFF2-40B4-BE49-F238E27FC236}">
                <a16:creationId xmlns:a16="http://schemas.microsoft.com/office/drawing/2014/main" id="{8DA91809-19E1-47EC-8D78-062B48946B9E}"/>
              </a:ext>
            </a:extLst>
          </p:cNvPr>
          <p:cNvGrpSpPr/>
          <p:nvPr userDrawn="1"/>
        </p:nvGrpSpPr>
        <p:grpSpPr>
          <a:xfrm>
            <a:off x="12377595" y="0"/>
            <a:ext cx="3693386" cy="6603964"/>
            <a:chOff x="-3786437" y="0"/>
            <a:chExt cx="3693386" cy="6603964"/>
          </a:xfrm>
        </p:grpSpPr>
        <p:sp>
          <p:nvSpPr>
            <p:cNvPr id="12" name="Rechthoek 11">
              <a:extLst>
                <a:ext uri="{FF2B5EF4-FFF2-40B4-BE49-F238E27FC236}">
                  <a16:creationId xmlns:a16="http://schemas.microsoft.com/office/drawing/2014/main" id="{73759245-B1A3-40F9-BEB5-C3F226863C41}"/>
                </a:ext>
              </a:extLst>
            </p:cNvPr>
            <p:cNvSpPr/>
            <p:nvPr userDrawn="1"/>
          </p:nvSpPr>
          <p:spPr>
            <a:xfrm>
              <a:off x="-3786437" y="5775964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MEER WETEN?</a:t>
              </a:r>
              <a:b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Ga naar de tab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'SLIDEBUILDER’ </a:t>
              </a: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en klik</a:t>
              </a:r>
              <a:b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op de knop 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'Support &amp; Inspiratie'</a:t>
              </a:r>
            </a:p>
          </p:txBody>
        </p:sp>
        <p:sp>
          <p:nvSpPr>
            <p:cNvPr id="13" name="Rechthoek 12">
              <a:extLst>
                <a:ext uri="{FF2B5EF4-FFF2-40B4-BE49-F238E27FC236}">
                  <a16:creationId xmlns:a16="http://schemas.microsoft.com/office/drawing/2014/main" id="{AFFDA94E-E05A-432F-A0F3-921B71D94020}"/>
                </a:ext>
              </a:extLst>
            </p:cNvPr>
            <p:cNvSpPr/>
            <p:nvPr userDrawn="1"/>
          </p:nvSpPr>
          <p:spPr>
            <a:xfrm>
              <a:off x="-3786165" y="0"/>
              <a:ext cx="3593091" cy="5775964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Video invoegen/opmaken</a:t>
              </a:r>
            </a:p>
          </p:txBody>
        </p:sp>
        <p:sp>
          <p:nvSpPr>
            <p:cNvPr id="14" name="Ovaal 13">
              <a:extLst>
                <a:ext uri="{FF2B5EF4-FFF2-40B4-BE49-F238E27FC236}">
                  <a16:creationId xmlns:a16="http://schemas.microsoft.com/office/drawing/2014/main" id="{5E8DFBE3-EB30-48B8-B285-D7D1D27A15B7}"/>
                </a:ext>
              </a:extLst>
            </p:cNvPr>
            <p:cNvSpPr/>
            <p:nvPr userDrawn="1"/>
          </p:nvSpPr>
          <p:spPr>
            <a:xfrm>
              <a:off x="-3603587" y="46532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15" name="Rechthoek 14">
              <a:extLst>
                <a:ext uri="{FF2B5EF4-FFF2-40B4-BE49-F238E27FC236}">
                  <a16:creationId xmlns:a16="http://schemas.microsoft.com/office/drawing/2014/main" id="{84097261-A62B-4D7B-9F49-2D5DB09D3429}"/>
                </a:ext>
              </a:extLst>
            </p:cNvPr>
            <p:cNvSpPr/>
            <p:nvPr userDrawn="1"/>
          </p:nvSpPr>
          <p:spPr>
            <a:xfrm>
              <a:off x="-3319415" y="465324"/>
              <a:ext cx="2944682" cy="65802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Wanneer nodig, verwijder de bestaande video d.m.v. de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‘Backspace toets’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Klik op het pictogram om een nieuwe video in te voegen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(zie onderstaand voorbeeld)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16" name="Ovaal 15">
              <a:extLst>
                <a:ext uri="{FF2B5EF4-FFF2-40B4-BE49-F238E27FC236}">
                  <a16:creationId xmlns:a16="http://schemas.microsoft.com/office/drawing/2014/main" id="{8328BFB2-D869-4006-B994-A58ED00056A0}"/>
                </a:ext>
              </a:extLst>
            </p:cNvPr>
            <p:cNvSpPr/>
            <p:nvPr userDrawn="1"/>
          </p:nvSpPr>
          <p:spPr>
            <a:xfrm>
              <a:off x="-3603587" y="172970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17" name="Rechthoek 16">
              <a:extLst>
                <a:ext uri="{FF2B5EF4-FFF2-40B4-BE49-F238E27FC236}">
                  <a16:creationId xmlns:a16="http://schemas.microsoft.com/office/drawing/2014/main" id="{6D422270-EACD-4E50-A140-D5009A4EBA9F}"/>
                </a:ext>
              </a:extLst>
            </p:cNvPr>
            <p:cNvSpPr/>
            <p:nvPr userDrawn="1"/>
          </p:nvSpPr>
          <p:spPr>
            <a:xfrm>
              <a:off x="-3319415" y="1729710"/>
              <a:ext cx="2944682" cy="32633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Selecteer de gewenste video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en klik 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‘Invoegen’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grpSp>
          <p:nvGrpSpPr>
            <p:cNvPr id="18" name="Groep 17">
              <a:extLst>
                <a:ext uri="{FF2B5EF4-FFF2-40B4-BE49-F238E27FC236}">
                  <a16:creationId xmlns:a16="http://schemas.microsoft.com/office/drawing/2014/main" id="{FFBCD787-8646-41ED-B700-84B75E2875E5}"/>
                </a:ext>
              </a:extLst>
            </p:cNvPr>
            <p:cNvGrpSpPr/>
            <p:nvPr userDrawn="1"/>
          </p:nvGrpSpPr>
          <p:grpSpPr>
            <a:xfrm>
              <a:off x="-3311319" y="2164285"/>
              <a:ext cx="825500" cy="209550"/>
              <a:chOff x="13504624" y="2482850"/>
              <a:chExt cx="825500" cy="209550"/>
            </a:xfrm>
          </p:grpSpPr>
          <p:sp>
            <p:nvSpPr>
              <p:cNvPr id="77" name="Rechthoek 76">
                <a:extLst>
                  <a:ext uri="{FF2B5EF4-FFF2-40B4-BE49-F238E27FC236}">
                    <a16:creationId xmlns:a16="http://schemas.microsoft.com/office/drawing/2014/main" id="{B48BF971-C9A7-4B59-BF1D-0D638485BE47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Invoegen</a:t>
                </a:r>
              </a:p>
            </p:txBody>
          </p:sp>
          <p:cxnSp>
            <p:nvCxnSpPr>
              <p:cNvPr id="78" name="Rechte verbindingslijn 77">
                <a:extLst>
                  <a:ext uri="{FF2B5EF4-FFF2-40B4-BE49-F238E27FC236}">
                    <a16:creationId xmlns:a16="http://schemas.microsoft.com/office/drawing/2014/main" id="{D0557C8F-7756-4F64-AF90-735F334694AE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79" name="Gelijkbenige driehoek 78">
                <a:extLst>
                  <a:ext uri="{FF2B5EF4-FFF2-40B4-BE49-F238E27FC236}">
                    <a16:creationId xmlns:a16="http://schemas.microsoft.com/office/drawing/2014/main" id="{F5FC9B9F-E267-403C-AD02-DA1F1FC07631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9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19" name="Ovaal 18">
              <a:extLst>
                <a:ext uri="{FF2B5EF4-FFF2-40B4-BE49-F238E27FC236}">
                  <a16:creationId xmlns:a16="http://schemas.microsoft.com/office/drawing/2014/main" id="{039DBB03-A1B5-488E-A344-BA585DF4562C}"/>
                </a:ext>
              </a:extLst>
            </p:cNvPr>
            <p:cNvSpPr/>
            <p:nvPr userDrawn="1"/>
          </p:nvSpPr>
          <p:spPr>
            <a:xfrm>
              <a:off x="-3603587" y="255335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20" name="Rechthoek 19">
              <a:extLst>
                <a:ext uri="{FF2B5EF4-FFF2-40B4-BE49-F238E27FC236}">
                  <a16:creationId xmlns:a16="http://schemas.microsoft.com/office/drawing/2014/main" id="{6C8FC745-2133-4DE8-9436-8725295AC62E}"/>
                </a:ext>
              </a:extLst>
            </p:cNvPr>
            <p:cNvSpPr/>
            <p:nvPr userDrawn="1"/>
          </p:nvSpPr>
          <p:spPr>
            <a:xfrm>
              <a:off x="-3319415" y="2553360"/>
              <a:ext cx="2944682" cy="46279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Klik met de rechter muisknop op de miniatuurweergave van de dia aan de linker kant van het scherm en kies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‘Dia herstellen’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grpSp>
          <p:nvGrpSpPr>
            <p:cNvPr id="21" name="ICOON_info">
              <a:extLst>
                <a:ext uri="{FF2B5EF4-FFF2-40B4-BE49-F238E27FC236}">
                  <a16:creationId xmlns:a16="http://schemas.microsoft.com/office/drawing/2014/main" id="{9B80B129-84C7-4F5B-B36D-74C2AE9A7216}"/>
                </a:ext>
              </a:extLst>
            </p:cNvPr>
            <p:cNvGrpSpPr/>
            <p:nvPr userDrawn="1"/>
          </p:nvGrpSpPr>
          <p:grpSpPr>
            <a:xfrm>
              <a:off x="-376736" y="5637326"/>
              <a:ext cx="283685" cy="283685"/>
              <a:chOff x="-510741" y="5913713"/>
              <a:chExt cx="267555" cy="267555"/>
            </a:xfrm>
          </p:grpSpPr>
          <p:sp>
            <p:nvSpPr>
              <p:cNvPr id="75" name="Ovaal 74">
                <a:extLst>
                  <a:ext uri="{FF2B5EF4-FFF2-40B4-BE49-F238E27FC236}">
                    <a16:creationId xmlns:a16="http://schemas.microsoft.com/office/drawing/2014/main" id="{FBC8DB4E-DB38-49D8-A1CA-BC5AE22A7416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6" name="Graphic 163" descr="Informatie">
                <a:extLst>
                  <a:ext uri="{FF2B5EF4-FFF2-40B4-BE49-F238E27FC236}">
                    <a16:creationId xmlns:a16="http://schemas.microsoft.com/office/drawing/2014/main" id="{70FEEDCA-9006-4559-8E92-BB5C9C83DA70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>
                <a:noAutofit/>
              </a:bodyPr>
              <a:lstStyle/>
              <a:p>
                <a:endParaRPr lang="nl-NL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22" name="Ovaal 21">
              <a:extLst>
                <a:ext uri="{FF2B5EF4-FFF2-40B4-BE49-F238E27FC236}">
                  <a16:creationId xmlns:a16="http://schemas.microsoft.com/office/drawing/2014/main" id="{2BCAC678-B0E4-41F9-8416-C13209D5462C}"/>
                </a:ext>
              </a:extLst>
            </p:cNvPr>
            <p:cNvSpPr/>
            <p:nvPr userDrawn="1"/>
          </p:nvSpPr>
          <p:spPr>
            <a:xfrm>
              <a:off x="-3603587" y="414578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23" name="Rechthoek 22">
              <a:extLst>
                <a:ext uri="{FF2B5EF4-FFF2-40B4-BE49-F238E27FC236}">
                  <a16:creationId xmlns:a16="http://schemas.microsoft.com/office/drawing/2014/main" id="{018266AF-498E-450F-8025-D2A4BAC58CF4}"/>
                </a:ext>
              </a:extLst>
            </p:cNvPr>
            <p:cNvSpPr/>
            <p:nvPr userDrawn="1"/>
          </p:nvSpPr>
          <p:spPr>
            <a:xfrm>
              <a:off x="-3319415" y="4145790"/>
              <a:ext cx="2944682" cy="80721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Om de video te schalen of bij te snijden, ga naar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‘Hulpmiddelen voor video’s - Opmaak’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en klik op de knop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‘Bijsnijden’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Schaal met de bolletjes de video en met de hoekjes het videokader.</a:t>
              </a:r>
            </a:p>
          </p:txBody>
        </p:sp>
        <p:grpSp>
          <p:nvGrpSpPr>
            <p:cNvPr id="24" name="Groep 23">
              <a:extLst>
                <a:ext uri="{FF2B5EF4-FFF2-40B4-BE49-F238E27FC236}">
                  <a16:creationId xmlns:a16="http://schemas.microsoft.com/office/drawing/2014/main" id="{7ED6438D-A4D3-4807-A274-389E1DFB0107}"/>
                </a:ext>
              </a:extLst>
            </p:cNvPr>
            <p:cNvGrpSpPr/>
            <p:nvPr userDrawn="1"/>
          </p:nvGrpSpPr>
          <p:grpSpPr>
            <a:xfrm>
              <a:off x="-3408294" y="5055351"/>
              <a:ext cx="622283" cy="612919"/>
              <a:chOff x="12617641" y="3403239"/>
              <a:chExt cx="752963" cy="741634"/>
            </a:xfrm>
          </p:grpSpPr>
          <p:grpSp>
            <p:nvGrpSpPr>
              <p:cNvPr id="59" name="Groep 58">
                <a:extLst>
                  <a:ext uri="{FF2B5EF4-FFF2-40B4-BE49-F238E27FC236}">
                    <a16:creationId xmlns:a16="http://schemas.microsoft.com/office/drawing/2014/main" id="{69D7D66E-D6BA-4C96-BAAF-0C6B686AED8F}"/>
                  </a:ext>
                </a:extLst>
              </p:cNvPr>
              <p:cNvGrpSpPr/>
              <p:nvPr userDrawn="1"/>
            </p:nvGrpSpPr>
            <p:grpSpPr>
              <a:xfrm>
                <a:off x="12771550" y="3403239"/>
                <a:ext cx="467156" cy="448491"/>
                <a:chOff x="12782177" y="3403239"/>
                <a:chExt cx="467156" cy="448491"/>
              </a:xfrm>
            </p:grpSpPr>
            <p:grpSp>
              <p:nvGrpSpPr>
                <p:cNvPr id="62" name="Groep 61">
                  <a:extLst>
                    <a:ext uri="{FF2B5EF4-FFF2-40B4-BE49-F238E27FC236}">
                      <a16:creationId xmlns:a16="http://schemas.microsoft.com/office/drawing/2014/main" id="{5C5728F3-A91E-4539-9FD4-2C0FC8A5B820}"/>
                    </a:ext>
                  </a:extLst>
                </p:cNvPr>
                <p:cNvGrpSpPr/>
                <p:nvPr userDrawn="1"/>
              </p:nvGrpSpPr>
              <p:grpSpPr>
                <a:xfrm>
                  <a:off x="12782177" y="3403239"/>
                  <a:ext cx="412972" cy="396132"/>
                  <a:chOff x="13554906" y="3320109"/>
                  <a:chExt cx="443912" cy="425811"/>
                </a:xfrm>
              </p:grpSpPr>
              <p:grpSp>
                <p:nvGrpSpPr>
                  <p:cNvPr id="69" name="Groep 68">
                    <a:extLst>
                      <a:ext uri="{FF2B5EF4-FFF2-40B4-BE49-F238E27FC236}">
                        <a16:creationId xmlns:a16="http://schemas.microsoft.com/office/drawing/2014/main" id="{697BCFEB-F56D-48F2-B5B1-A876FB58DB48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12" cy="425811"/>
                    <a:chOff x="12909684" y="1276143"/>
                    <a:chExt cx="443912" cy="425811"/>
                  </a:xfrm>
                </p:grpSpPr>
                <p:sp>
                  <p:nvSpPr>
                    <p:cNvPr id="72" name="Rechthoek 71">
                      <a:extLst>
                        <a:ext uri="{FF2B5EF4-FFF2-40B4-BE49-F238E27FC236}">
                          <a16:creationId xmlns:a16="http://schemas.microsoft.com/office/drawing/2014/main" id="{F3FBEFB5-C193-4217-908D-562CD41463A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443912" cy="425811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73" name="Rechthoek 72">
                      <a:extLst>
                        <a:ext uri="{FF2B5EF4-FFF2-40B4-BE49-F238E27FC236}">
                          <a16:creationId xmlns:a16="http://schemas.microsoft.com/office/drawing/2014/main" id="{129D9CF3-9EAB-43B2-981D-715074DE85E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74" name="Ovaal 73">
                      <a:extLst>
                        <a:ext uri="{FF2B5EF4-FFF2-40B4-BE49-F238E27FC236}">
                          <a16:creationId xmlns:a16="http://schemas.microsoft.com/office/drawing/2014/main" id="{3F99195A-E2A8-445E-B730-8B1471D5BD0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</p:grpSp>
              <p:pic>
                <p:nvPicPr>
                  <p:cNvPr id="70" name="Afbeelding 69">
                    <a:extLst>
                      <a:ext uri="{FF2B5EF4-FFF2-40B4-BE49-F238E27FC236}">
                        <a16:creationId xmlns:a16="http://schemas.microsoft.com/office/drawing/2014/main" id="{0F1C5461-3734-44B5-ABDB-8799D1347B43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2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71" name="Afbeelding 70">
                    <a:extLst>
                      <a:ext uri="{FF2B5EF4-FFF2-40B4-BE49-F238E27FC236}">
                        <a16:creationId xmlns:a16="http://schemas.microsoft.com/office/drawing/2014/main" id="{FE9F9682-CDA0-4D63-8BA4-1FDE3E16BB56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9" y="3453788"/>
                    <a:ext cx="173367" cy="111424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63" name="Groep 62">
                  <a:extLst>
                    <a:ext uri="{FF2B5EF4-FFF2-40B4-BE49-F238E27FC236}">
                      <a16:creationId xmlns:a16="http://schemas.microsoft.com/office/drawing/2014/main" id="{6072BE66-B052-4217-9505-01B8B8AB6A55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67" name="Rechthoek 66">
                    <a:extLst>
                      <a:ext uri="{FF2B5EF4-FFF2-40B4-BE49-F238E27FC236}">
                        <a16:creationId xmlns:a16="http://schemas.microsoft.com/office/drawing/2014/main" id="{19A62E70-5A16-4418-9E2D-0E9DFAFFD56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68" name="Rechthoek 67">
                    <a:extLst>
                      <a:ext uri="{FF2B5EF4-FFF2-40B4-BE49-F238E27FC236}">
                        <a16:creationId xmlns:a16="http://schemas.microsoft.com/office/drawing/2014/main" id="{5B618B34-EABF-430F-89EA-7BA5F34F3613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grpSp>
              <p:nvGrpSpPr>
                <p:cNvPr id="64" name="Groep 63">
                  <a:extLst>
                    <a:ext uri="{FF2B5EF4-FFF2-40B4-BE49-F238E27FC236}">
                      <a16:creationId xmlns:a16="http://schemas.microsoft.com/office/drawing/2014/main" id="{E93C7859-0379-483B-97D6-16FAEC33C7AA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65" name="Rechthoek 64">
                    <a:extLst>
                      <a:ext uri="{FF2B5EF4-FFF2-40B4-BE49-F238E27FC236}">
                        <a16:creationId xmlns:a16="http://schemas.microsoft.com/office/drawing/2014/main" id="{B2E9A315-3B3D-4744-82DE-AA3C9226305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66" name="Rechthoek 65">
                    <a:extLst>
                      <a:ext uri="{FF2B5EF4-FFF2-40B4-BE49-F238E27FC236}">
                        <a16:creationId xmlns:a16="http://schemas.microsoft.com/office/drawing/2014/main" id="{D74CFCAF-EC63-4D1A-AFAA-A51BF5556FCE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</p:grpSp>
          <p:sp>
            <p:nvSpPr>
              <p:cNvPr id="60" name="Rechthoek 59">
                <a:extLst>
                  <a:ext uri="{FF2B5EF4-FFF2-40B4-BE49-F238E27FC236}">
                    <a16:creationId xmlns:a16="http://schemas.microsoft.com/office/drawing/2014/main" id="{63F84454-7E32-4AD5-9702-ABF19EB892A5}"/>
                  </a:ext>
                </a:extLst>
              </p:cNvPr>
              <p:cNvSpPr/>
              <p:nvPr userDrawn="1"/>
            </p:nvSpPr>
            <p:spPr>
              <a:xfrm>
                <a:off x="12617641" y="3889890"/>
                <a:ext cx="752963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Bijsnijden</a:t>
                </a:r>
              </a:p>
            </p:txBody>
          </p:sp>
          <p:sp>
            <p:nvSpPr>
              <p:cNvPr id="61" name="Gelijkbenige driehoek 60">
                <a:extLst>
                  <a:ext uri="{FF2B5EF4-FFF2-40B4-BE49-F238E27FC236}">
                    <a16:creationId xmlns:a16="http://schemas.microsoft.com/office/drawing/2014/main" id="{42566378-DC6A-4A3B-A080-F479D8437414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81818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25" name="Rechthoek 24">
              <a:extLst>
                <a:ext uri="{FF2B5EF4-FFF2-40B4-BE49-F238E27FC236}">
                  <a16:creationId xmlns:a16="http://schemas.microsoft.com/office/drawing/2014/main" id="{CD0EEE58-21B2-4EB5-B349-2E0FAB777EDC}"/>
                </a:ext>
              </a:extLst>
            </p:cNvPr>
            <p:cNvSpPr/>
            <p:nvPr userDrawn="1"/>
          </p:nvSpPr>
          <p:spPr>
            <a:xfrm>
              <a:off x="-3316836" y="3119689"/>
              <a:ext cx="1239216" cy="719917"/>
            </a:xfrm>
            <a:prstGeom prst="rect">
              <a:avLst/>
            </a:prstGeom>
            <a:pattFill prst="wdUpDiag">
              <a:fgClr>
                <a:srgbClr val="E0E0E0"/>
              </a:fgClr>
              <a:bgClr>
                <a:srgbClr val="ECECEC"/>
              </a:bgClr>
            </a:pattFill>
            <a:ln w="12700">
              <a:solidFill>
                <a:srgbClr val="D3D3D3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1000" b="0" i="1" noProof="0" dirty="0">
                <a:solidFill>
                  <a:srgbClr val="211F26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27" name="Groep 26">
              <a:extLst>
                <a:ext uri="{FF2B5EF4-FFF2-40B4-BE49-F238E27FC236}">
                  <a16:creationId xmlns:a16="http://schemas.microsoft.com/office/drawing/2014/main" id="{14BEF2C8-600D-4619-9427-572F3099EAAF}"/>
                </a:ext>
              </a:extLst>
            </p:cNvPr>
            <p:cNvGrpSpPr/>
            <p:nvPr userDrawn="1"/>
          </p:nvGrpSpPr>
          <p:grpSpPr>
            <a:xfrm>
              <a:off x="-2485819" y="3399207"/>
              <a:ext cx="1222990" cy="563933"/>
              <a:chOff x="-2485819" y="3399207"/>
              <a:chExt cx="1222990" cy="563933"/>
            </a:xfrm>
          </p:grpSpPr>
          <p:sp>
            <p:nvSpPr>
              <p:cNvPr id="38" name="Rechthoek 37">
                <a:extLst>
                  <a:ext uri="{FF2B5EF4-FFF2-40B4-BE49-F238E27FC236}">
                    <a16:creationId xmlns:a16="http://schemas.microsoft.com/office/drawing/2014/main" id="{45018023-C5FA-44C8-A4D8-C80902EE9AAD}"/>
                  </a:ext>
                </a:extLst>
              </p:cNvPr>
              <p:cNvSpPr/>
              <p:nvPr userDrawn="1"/>
            </p:nvSpPr>
            <p:spPr>
              <a:xfrm>
                <a:off x="-2485819" y="3399207"/>
                <a:ext cx="1176476" cy="504851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9" name="Rechthoek 38">
                <a:extLst>
                  <a:ext uri="{FF2B5EF4-FFF2-40B4-BE49-F238E27FC236}">
                    <a16:creationId xmlns:a16="http://schemas.microsoft.com/office/drawing/2014/main" id="{66187B3C-98AB-4132-9FB6-748AA22C476A}"/>
                  </a:ext>
                </a:extLst>
              </p:cNvPr>
              <p:cNvSpPr/>
              <p:nvPr userDrawn="1"/>
            </p:nvSpPr>
            <p:spPr>
              <a:xfrm>
                <a:off x="-2479584" y="3652838"/>
                <a:ext cx="1164007" cy="246701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40" name="Groep 39">
                <a:extLst>
                  <a:ext uri="{FF2B5EF4-FFF2-40B4-BE49-F238E27FC236}">
                    <a16:creationId xmlns:a16="http://schemas.microsoft.com/office/drawing/2014/main" id="{087E679C-A4D2-4DB3-B379-429ACE649406}"/>
                  </a:ext>
                </a:extLst>
              </p:cNvPr>
              <p:cNvGrpSpPr/>
              <p:nvPr userDrawn="1"/>
            </p:nvGrpSpPr>
            <p:grpSpPr>
              <a:xfrm>
                <a:off x="-2403869" y="3460544"/>
                <a:ext cx="155951" cy="131922"/>
                <a:chOff x="12968836" y="3354170"/>
                <a:chExt cx="404806" cy="342433"/>
              </a:xfrm>
            </p:grpSpPr>
            <p:sp>
              <p:nvSpPr>
                <p:cNvPr id="53" name="Rechthoek: afgeronde hoeken 52">
                  <a:extLst>
                    <a:ext uri="{FF2B5EF4-FFF2-40B4-BE49-F238E27FC236}">
                      <a16:creationId xmlns:a16="http://schemas.microsoft.com/office/drawing/2014/main" id="{FBC871C4-89A2-4157-B8CB-4BA6BD3D2684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4" name="Rechthoek 53">
                  <a:extLst>
                    <a:ext uri="{FF2B5EF4-FFF2-40B4-BE49-F238E27FC236}">
                      <a16:creationId xmlns:a16="http://schemas.microsoft.com/office/drawing/2014/main" id="{011CC647-2EA6-4311-B146-886553FB35A6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5" name="Rechthoek 54">
                  <a:extLst>
                    <a:ext uri="{FF2B5EF4-FFF2-40B4-BE49-F238E27FC236}">
                      <a16:creationId xmlns:a16="http://schemas.microsoft.com/office/drawing/2014/main" id="{34818144-5AC4-471E-91BB-4EC2A03AB222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6" name="Rechthoek 55">
                  <a:extLst>
                    <a:ext uri="{FF2B5EF4-FFF2-40B4-BE49-F238E27FC236}">
                      <a16:creationId xmlns:a16="http://schemas.microsoft.com/office/drawing/2014/main" id="{00664FDF-0B61-478E-BD22-D7FAC450A49E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7" name="Rechthoek 56">
                  <a:extLst>
                    <a:ext uri="{FF2B5EF4-FFF2-40B4-BE49-F238E27FC236}">
                      <a16:creationId xmlns:a16="http://schemas.microsoft.com/office/drawing/2014/main" id="{25E2A312-CCB1-4A3A-A841-6282B63CFDA7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8" name="Rechthoek 57">
                  <a:extLst>
                    <a:ext uri="{FF2B5EF4-FFF2-40B4-BE49-F238E27FC236}">
                      <a16:creationId xmlns:a16="http://schemas.microsoft.com/office/drawing/2014/main" id="{30A5CBFF-8C80-48A7-ACE3-29BFB808AE9D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41" name="Groep 40">
                <a:extLst>
                  <a:ext uri="{FF2B5EF4-FFF2-40B4-BE49-F238E27FC236}">
                    <a16:creationId xmlns:a16="http://schemas.microsoft.com/office/drawing/2014/main" id="{1B90B0A2-1BA6-4BB8-8B26-2F18A7582F3D}"/>
                  </a:ext>
                </a:extLst>
              </p:cNvPr>
              <p:cNvGrpSpPr/>
              <p:nvPr userDrawn="1"/>
            </p:nvGrpSpPr>
            <p:grpSpPr>
              <a:xfrm>
                <a:off x="-2423424" y="3690208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45" name="Groep 44">
                  <a:extLst>
                    <a:ext uri="{FF2B5EF4-FFF2-40B4-BE49-F238E27FC236}">
                      <a16:creationId xmlns:a16="http://schemas.microsoft.com/office/drawing/2014/main" id="{FB6B18FE-A18A-45DB-A4EA-C6936324E7E0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47" name="Rechthoek: afgeronde hoeken 46">
                    <a:extLst>
                      <a:ext uri="{FF2B5EF4-FFF2-40B4-BE49-F238E27FC236}">
                        <a16:creationId xmlns:a16="http://schemas.microsoft.com/office/drawing/2014/main" id="{34DA5A5F-0AE5-4F68-A456-B94E3BB7AEB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48" name="Rechthoek 47">
                    <a:extLst>
                      <a:ext uri="{FF2B5EF4-FFF2-40B4-BE49-F238E27FC236}">
                        <a16:creationId xmlns:a16="http://schemas.microsoft.com/office/drawing/2014/main" id="{0289A95B-73D9-4492-B79E-FFDB433F5F9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49" name="Rechthoek 48">
                    <a:extLst>
                      <a:ext uri="{FF2B5EF4-FFF2-40B4-BE49-F238E27FC236}">
                        <a16:creationId xmlns:a16="http://schemas.microsoft.com/office/drawing/2014/main" id="{435DB490-E535-4662-A142-2225F74EEEC0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50" name="Rechthoek 49">
                    <a:extLst>
                      <a:ext uri="{FF2B5EF4-FFF2-40B4-BE49-F238E27FC236}">
                        <a16:creationId xmlns:a16="http://schemas.microsoft.com/office/drawing/2014/main" id="{06AEDBBB-FA8B-4A98-8938-10DA40F2AD1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51" name="Rechthoek 50">
                    <a:extLst>
                      <a:ext uri="{FF2B5EF4-FFF2-40B4-BE49-F238E27FC236}">
                        <a16:creationId xmlns:a16="http://schemas.microsoft.com/office/drawing/2014/main" id="{D803940E-C891-4539-B747-05A0A50B812B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52" name="Rechthoek 51">
                    <a:extLst>
                      <a:ext uri="{FF2B5EF4-FFF2-40B4-BE49-F238E27FC236}">
                        <a16:creationId xmlns:a16="http://schemas.microsoft.com/office/drawing/2014/main" id="{AFA8DF50-2048-45C5-8D58-7E48630ADB8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sp>
              <p:nvSpPr>
                <p:cNvPr id="46" name="Boog 45">
                  <a:extLst>
                    <a:ext uri="{FF2B5EF4-FFF2-40B4-BE49-F238E27FC236}">
                      <a16:creationId xmlns:a16="http://schemas.microsoft.com/office/drawing/2014/main" id="{3E657A60-421D-47E2-8015-F9A3EEF1C231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>
                  <a:noAutofit/>
                </a:bodyPr>
                <a:lstStyle/>
                <a:p>
                  <a:pPr algn="ctr"/>
                  <a:endParaRPr lang="nl-NL" sz="24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42" name="Tekstvak 41">
                <a:extLst>
                  <a:ext uri="{FF2B5EF4-FFF2-40B4-BE49-F238E27FC236}">
                    <a16:creationId xmlns:a16="http://schemas.microsoft.com/office/drawing/2014/main" id="{827A0737-87BB-4C74-A70F-591F2295F442}"/>
                  </a:ext>
                </a:extLst>
              </p:cNvPr>
              <p:cNvSpPr txBox="1"/>
              <p:nvPr userDrawn="1"/>
            </p:nvSpPr>
            <p:spPr>
              <a:xfrm>
                <a:off x="-2245455" y="3460544"/>
                <a:ext cx="896116" cy="134709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Indeling</a:t>
                </a:r>
              </a:p>
            </p:txBody>
          </p:sp>
          <p:sp>
            <p:nvSpPr>
              <p:cNvPr id="43" name="Tekstvak 42">
                <a:extLst>
                  <a:ext uri="{FF2B5EF4-FFF2-40B4-BE49-F238E27FC236}">
                    <a16:creationId xmlns:a16="http://schemas.microsoft.com/office/drawing/2014/main" id="{3025F734-597B-421D-9038-3349DB83D17A}"/>
                  </a:ext>
                </a:extLst>
              </p:cNvPr>
              <p:cNvSpPr txBox="1"/>
              <p:nvPr userDrawn="1"/>
            </p:nvSpPr>
            <p:spPr>
              <a:xfrm>
                <a:off x="-2258884" y="3712980"/>
                <a:ext cx="909545" cy="126416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Dia Herstellen</a:t>
                </a:r>
              </a:p>
            </p:txBody>
          </p:sp>
          <p:sp>
            <p:nvSpPr>
              <p:cNvPr id="44" name="Vrije vorm: vorm 43">
                <a:extLst>
                  <a:ext uri="{FF2B5EF4-FFF2-40B4-BE49-F238E27FC236}">
                    <a16:creationId xmlns:a16="http://schemas.microsoft.com/office/drawing/2014/main" id="{75FBC0C0-E0B2-4A8E-9B4F-F1D6A237185D}"/>
                  </a:ext>
                </a:extLst>
              </p:cNvPr>
              <p:cNvSpPr/>
              <p:nvPr userDrawn="1"/>
            </p:nvSpPr>
            <p:spPr>
              <a:xfrm>
                <a:off x="-1360391" y="3783140"/>
                <a:ext cx="97562" cy="180000"/>
              </a:xfrm>
              <a:custGeom>
                <a:avLst/>
                <a:gdLst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41194 w 880280"/>
                  <a:gd name="connsiteY2" fmla="*/ 96899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27546 w 880280"/>
                  <a:gd name="connsiteY2" fmla="*/ 975815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00250 w 880280"/>
                  <a:gd name="connsiteY2" fmla="*/ 100311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11791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498144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0280" h="1624084">
                    <a:moveTo>
                      <a:pt x="0" y="0"/>
                    </a:moveTo>
                    <a:lnTo>
                      <a:pt x="0" y="1262418"/>
                    </a:lnTo>
                    <a:lnTo>
                      <a:pt x="313898" y="996287"/>
                    </a:lnTo>
                    <a:lnTo>
                      <a:pt x="620973" y="1624084"/>
                    </a:lnTo>
                    <a:lnTo>
                      <a:pt x="839337" y="1480782"/>
                    </a:lnTo>
                    <a:lnTo>
                      <a:pt x="498144" y="900753"/>
                    </a:lnTo>
                    <a:lnTo>
                      <a:pt x="880280" y="8939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28" name="Groep 27">
              <a:extLst>
                <a:ext uri="{FF2B5EF4-FFF2-40B4-BE49-F238E27FC236}">
                  <a16:creationId xmlns:a16="http://schemas.microsoft.com/office/drawing/2014/main" id="{F0373943-20CB-4FCC-B9AB-B65BAD8DD471}"/>
                </a:ext>
              </a:extLst>
            </p:cNvPr>
            <p:cNvGrpSpPr/>
            <p:nvPr userDrawn="1"/>
          </p:nvGrpSpPr>
          <p:grpSpPr>
            <a:xfrm>
              <a:off x="-3310781" y="1231352"/>
              <a:ext cx="311450" cy="313414"/>
              <a:chOff x="-3310781" y="1231352"/>
              <a:chExt cx="311450" cy="313414"/>
            </a:xfrm>
          </p:grpSpPr>
          <p:sp>
            <p:nvSpPr>
              <p:cNvPr id="35" name="Rechthoek 34">
                <a:extLst>
                  <a:ext uri="{FF2B5EF4-FFF2-40B4-BE49-F238E27FC236}">
                    <a16:creationId xmlns:a16="http://schemas.microsoft.com/office/drawing/2014/main" id="{A0F65B66-DFD9-47DC-8DB0-FCF12586E14A}"/>
                  </a:ext>
                </a:extLst>
              </p:cNvPr>
              <p:cNvSpPr/>
              <p:nvPr userDrawn="1"/>
            </p:nvSpPr>
            <p:spPr>
              <a:xfrm>
                <a:off x="-3310781" y="1231352"/>
                <a:ext cx="308978" cy="308977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6C6C6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6" name="Vrije vorm 112">
                <a:extLst>
                  <a:ext uri="{FF2B5EF4-FFF2-40B4-BE49-F238E27FC236}">
                    <a16:creationId xmlns:a16="http://schemas.microsoft.com/office/drawing/2014/main" id="{11F56CBF-B62A-42FE-8923-3689179D2B52}"/>
                  </a:ext>
                </a:extLst>
              </p:cNvPr>
              <p:cNvSpPr/>
              <p:nvPr userDrawn="1"/>
            </p:nvSpPr>
            <p:spPr>
              <a:xfrm>
                <a:off x="-3308309" y="1231352"/>
                <a:ext cx="308978" cy="46965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7" name="Vrije vorm 113">
                <a:extLst>
                  <a:ext uri="{FF2B5EF4-FFF2-40B4-BE49-F238E27FC236}">
                    <a16:creationId xmlns:a16="http://schemas.microsoft.com/office/drawing/2014/main" id="{8CD0AA8B-2C29-4136-BEC6-05B4825D1E59}"/>
                  </a:ext>
                </a:extLst>
              </p:cNvPr>
              <p:cNvSpPr/>
              <p:nvPr userDrawn="1"/>
            </p:nvSpPr>
            <p:spPr>
              <a:xfrm>
                <a:off x="-3309640" y="1497801"/>
                <a:ext cx="308978" cy="46965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29" name="Groep 28">
              <a:extLst>
                <a:ext uri="{FF2B5EF4-FFF2-40B4-BE49-F238E27FC236}">
                  <a16:creationId xmlns:a16="http://schemas.microsoft.com/office/drawing/2014/main" id="{87B406F1-35C3-41CD-9FF2-8F0A73496CDD}"/>
                </a:ext>
              </a:extLst>
            </p:cNvPr>
            <p:cNvGrpSpPr/>
            <p:nvPr userDrawn="1"/>
          </p:nvGrpSpPr>
          <p:grpSpPr>
            <a:xfrm>
              <a:off x="-938434" y="5913341"/>
              <a:ext cx="627798" cy="576693"/>
              <a:chOff x="-938434" y="4570310"/>
              <a:chExt cx="627798" cy="576693"/>
            </a:xfrm>
          </p:grpSpPr>
          <p:grpSp>
            <p:nvGrpSpPr>
              <p:cNvPr id="30" name="Inspireren">
                <a:extLst>
                  <a:ext uri="{FF2B5EF4-FFF2-40B4-BE49-F238E27FC236}">
                    <a16:creationId xmlns:a16="http://schemas.microsoft.com/office/drawing/2014/main" id="{B4C405D5-0445-4F35-BFE2-AAA3C93E8DCA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-716116" y="4570310"/>
                <a:ext cx="169778" cy="242385"/>
                <a:chOff x="4768" y="2783"/>
                <a:chExt cx="788" cy="1125"/>
              </a:xfrm>
              <a:gradFill>
                <a:gsLst>
                  <a:gs pos="0">
                    <a:srgbClr val="9D9FA1"/>
                  </a:gs>
                  <a:gs pos="70000">
                    <a:srgbClr val="211F26"/>
                  </a:gs>
                </a:gsLst>
                <a:lin ang="2700000" scaled="0"/>
              </a:gradFill>
            </p:grpSpPr>
            <p:sp>
              <p:nvSpPr>
                <p:cNvPr id="32" name="Freeform 12">
                  <a:extLst>
                    <a:ext uri="{FF2B5EF4-FFF2-40B4-BE49-F238E27FC236}">
                      <a16:creationId xmlns:a16="http://schemas.microsoft.com/office/drawing/2014/main" id="{394C3AA6-88DF-4C79-B211-A1EBFC5656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1" y="3186"/>
                  <a:ext cx="319" cy="288"/>
                </a:xfrm>
                <a:custGeom>
                  <a:avLst/>
                  <a:gdLst>
                    <a:gd name="T0" fmla="*/ 220 w 319"/>
                    <a:gd name="T1" fmla="*/ 288 h 288"/>
                    <a:gd name="T2" fmla="*/ 107 w 319"/>
                    <a:gd name="T3" fmla="*/ 288 h 288"/>
                    <a:gd name="T4" fmla="*/ 0 w 319"/>
                    <a:gd name="T5" fmla="*/ 0 h 288"/>
                    <a:gd name="T6" fmla="*/ 319 w 319"/>
                    <a:gd name="T7" fmla="*/ 0 h 288"/>
                    <a:gd name="T8" fmla="*/ 220 w 319"/>
                    <a:gd name="T9" fmla="*/ 28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9" h="288">
                      <a:moveTo>
                        <a:pt x="220" y="288"/>
                      </a:moveTo>
                      <a:lnTo>
                        <a:pt x="107" y="288"/>
                      </a:lnTo>
                      <a:lnTo>
                        <a:pt x="0" y="0"/>
                      </a:lnTo>
                      <a:lnTo>
                        <a:pt x="319" y="0"/>
                      </a:lnTo>
                      <a:lnTo>
                        <a:pt x="220" y="288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33" name="Freeform 13">
                  <a:extLst>
                    <a:ext uri="{FF2B5EF4-FFF2-40B4-BE49-F238E27FC236}">
                      <a16:creationId xmlns:a16="http://schemas.microsoft.com/office/drawing/2014/main" id="{FA4C383A-7346-4D11-A106-3127346338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2" y="3796"/>
                  <a:ext cx="282" cy="112"/>
                </a:xfrm>
                <a:custGeom>
                  <a:avLst/>
                  <a:gdLst>
                    <a:gd name="T0" fmla="*/ 229 w 251"/>
                    <a:gd name="T1" fmla="*/ 70 h 100"/>
                    <a:gd name="T2" fmla="*/ 229 w 251"/>
                    <a:gd name="T3" fmla="*/ 69 h 100"/>
                    <a:gd name="T4" fmla="*/ 251 w 251"/>
                    <a:gd name="T5" fmla="*/ 0 h 100"/>
                    <a:gd name="T6" fmla="*/ 0 w 251"/>
                    <a:gd name="T7" fmla="*/ 0 h 100"/>
                    <a:gd name="T8" fmla="*/ 22 w 251"/>
                    <a:gd name="T9" fmla="*/ 69 h 100"/>
                    <a:gd name="T10" fmla="*/ 63 w 251"/>
                    <a:gd name="T11" fmla="*/ 100 h 100"/>
                    <a:gd name="T12" fmla="*/ 188 w 251"/>
                    <a:gd name="T13" fmla="*/ 100 h 100"/>
                    <a:gd name="T14" fmla="*/ 229 w 251"/>
                    <a:gd name="T15" fmla="*/ 71 h 100"/>
                    <a:gd name="T16" fmla="*/ 229 w 251"/>
                    <a:gd name="T17" fmla="*/ 71 h 100"/>
                    <a:gd name="T18" fmla="*/ 229 w 251"/>
                    <a:gd name="T19" fmla="*/ 7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1" h="100">
                      <a:moveTo>
                        <a:pt x="229" y="70"/>
                      </a:moveTo>
                      <a:cubicBezTo>
                        <a:pt x="229" y="70"/>
                        <a:pt x="229" y="69"/>
                        <a:pt x="229" y="69"/>
                      </a:cubicBezTo>
                      <a:cubicBezTo>
                        <a:pt x="251" y="0"/>
                        <a:pt x="251" y="0"/>
                        <a:pt x="25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7" y="87"/>
                        <a:pt x="44" y="100"/>
                        <a:pt x="63" y="100"/>
                      </a:cubicBezTo>
                      <a:cubicBezTo>
                        <a:pt x="188" y="100"/>
                        <a:pt x="188" y="100"/>
                        <a:pt x="188" y="100"/>
                      </a:cubicBezTo>
                      <a:cubicBezTo>
                        <a:pt x="207" y="100"/>
                        <a:pt x="223" y="88"/>
                        <a:pt x="229" y="71"/>
                      </a:cubicBezTo>
                      <a:cubicBezTo>
                        <a:pt x="229" y="71"/>
                        <a:pt x="229" y="71"/>
                        <a:pt x="229" y="71"/>
                      </a:cubicBezTo>
                      <a:lnTo>
                        <a:pt x="229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34" name="Freeform 14">
                  <a:extLst>
                    <a:ext uri="{FF2B5EF4-FFF2-40B4-BE49-F238E27FC236}">
                      <a16:creationId xmlns:a16="http://schemas.microsoft.com/office/drawing/2014/main" id="{11560702-177C-4189-9103-04BA42591D3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68" y="2783"/>
                  <a:ext cx="788" cy="966"/>
                </a:xfrm>
                <a:custGeom>
                  <a:avLst/>
                  <a:gdLst>
                    <a:gd name="T0" fmla="*/ 351 w 702"/>
                    <a:gd name="T1" fmla="*/ 0 h 860"/>
                    <a:gd name="T2" fmla="*/ 0 w 702"/>
                    <a:gd name="T3" fmla="*/ 351 h 860"/>
                    <a:gd name="T4" fmla="*/ 134 w 702"/>
                    <a:gd name="T5" fmla="*/ 627 h 860"/>
                    <a:gd name="T6" fmla="*/ 165 w 702"/>
                    <a:gd name="T7" fmla="*/ 718 h 860"/>
                    <a:gd name="T8" fmla="*/ 266 w 702"/>
                    <a:gd name="T9" fmla="*/ 718 h 860"/>
                    <a:gd name="T10" fmla="*/ 266 w 702"/>
                    <a:gd name="T11" fmla="*/ 718 h 860"/>
                    <a:gd name="T12" fmla="*/ 434 w 702"/>
                    <a:gd name="T13" fmla="*/ 718 h 860"/>
                    <a:gd name="T14" fmla="*/ 419 w 702"/>
                    <a:gd name="T15" fmla="*/ 760 h 860"/>
                    <a:gd name="T16" fmla="*/ 284 w 702"/>
                    <a:gd name="T17" fmla="*/ 760 h 860"/>
                    <a:gd name="T18" fmla="*/ 284 w 702"/>
                    <a:gd name="T19" fmla="*/ 760 h 860"/>
                    <a:gd name="T20" fmla="*/ 179 w 702"/>
                    <a:gd name="T21" fmla="*/ 760 h 860"/>
                    <a:gd name="T22" fmla="*/ 212 w 702"/>
                    <a:gd name="T23" fmla="*/ 860 h 860"/>
                    <a:gd name="T24" fmla="*/ 212 w 702"/>
                    <a:gd name="T25" fmla="*/ 860 h 860"/>
                    <a:gd name="T26" fmla="*/ 216 w 702"/>
                    <a:gd name="T27" fmla="*/ 860 h 860"/>
                    <a:gd name="T28" fmla="*/ 488 w 702"/>
                    <a:gd name="T29" fmla="*/ 860 h 860"/>
                    <a:gd name="T30" fmla="*/ 491 w 702"/>
                    <a:gd name="T31" fmla="*/ 860 h 860"/>
                    <a:gd name="T32" fmla="*/ 570 w 702"/>
                    <a:gd name="T33" fmla="*/ 625 h 860"/>
                    <a:gd name="T34" fmla="*/ 702 w 702"/>
                    <a:gd name="T35" fmla="*/ 351 h 860"/>
                    <a:gd name="T36" fmla="*/ 351 w 702"/>
                    <a:gd name="T37" fmla="*/ 0 h 860"/>
                    <a:gd name="T38" fmla="*/ 587 w 702"/>
                    <a:gd name="T39" fmla="*/ 438 h 860"/>
                    <a:gd name="T40" fmla="*/ 485 w 702"/>
                    <a:gd name="T41" fmla="*/ 563 h 860"/>
                    <a:gd name="T42" fmla="*/ 454 w 702"/>
                    <a:gd name="T43" fmla="*/ 658 h 860"/>
                    <a:gd name="T44" fmla="*/ 250 w 702"/>
                    <a:gd name="T45" fmla="*/ 658 h 860"/>
                    <a:gd name="T46" fmla="*/ 219 w 702"/>
                    <a:gd name="T47" fmla="*/ 565 h 860"/>
                    <a:gd name="T48" fmla="*/ 115 w 702"/>
                    <a:gd name="T49" fmla="*/ 439 h 860"/>
                    <a:gd name="T50" fmla="*/ 99 w 702"/>
                    <a:gd name="T51" fmla="*/ 351 h 860"/>
                    <a:gd name="T52" fmla="*/ 351 w 702"/>
                    <a:gd name="T53" fmla="*/ 99 h 860"/>
                    <a:gd name="T54" fmla="*/ 603 w 702"/>
                    <a:gd name="T55" fmla="*/ 351 h 860"/>
                    <a:gd name="T56" fmla="*/ 587 w 702"/>
                    <a:gd name="T57" fmla="*/ 438 h 8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702" h="860">
                      <a:moveTo>
                        <a:pt x="351" y="0"/>
                      </a:moveTo>
                      <a:cubicBezTo>
                        <a:pt x="157" y="0"/>
                        <a:pt x="0" y="157"/>
                        <a:pt x="0" y="351"/>
                      </a:cubicBezTo>
                      <a:cubicBezTo>
                        <a:pt x="0" y="463"/>
                        <a:pt x="52" y="562"/>
                        <a:pt x="134" y="627"/>
                      </a:cubicBezTo>
                      <a:cubicBezTo>
                        <a:pt x="165" y="718"/>
                        <a:pt x="165" y="718"/>
                        <a:pt x="165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434" y="718"/>
                        <a:pt x="434" y="718"/>
                        <a:pt x="434" y="718"/>
                      </a:cubicBezTo>
                      <a:cubicBezTo>
                        <a:pt x="419" y="760"/>
                        <a:pt x="419" y="760"/>
                        <a:pt x="419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179" y="760"/>
                        <a:pt x="179" y="760"/>
                        <a:pt x="179" y="7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6" y="860"/>
                        <a:pt x="216" y="860"/>
                        <a:pt x="216" y="860"/>
                      </a:cubicBezTo>
                      <a:cubicBezTo>
                        <a:pt x="488" y="860"/>
                        <a:pt x="488" y="860"/>
                        <a:pt x="488" y="860"/>
                      </a:cubicBezTo>
                      <a:cubicBezTo>
                        <a:pt x="491" y="860"/>
                        <a:pt x="491" y="860"/>
                        <a:pt x="491" y="860"/>
                      </a:cubicBezTo>
                      <a:cubicBezTo>
                        <a:pt x="570" y="625"/>
                        <a:pt x="570" y="625"/>
                        <a:pt x="570" y="625"/>
                      </a:cubicBezTo>
                      <a:cubicBezTo>
                        <a:pt x="651" y="560"/>
                        <a:pt x="702" y="461"/>
                        <a:pt x="702" y="351"/>
                      </a:cubicBezTo>
                      <a:cubicBezTo>
                        <a:pt x="702" y="157"/>
                        <a:pt x="545" y="0"/>
                        <a:pt x="351" y="0"/>
                      </a:cubicBezTo>
                      <a:close/>
                      <a:moveTo>
                        <a:pt x="587" y="438"/>
                      </a:moveTo>
                      <a:cubicBezTo>
                        <a:pt x="568" y="490"/>
                        <a:pt x="531" y="534"/>
                        <a:pt x="485" y="563"/>
                      </a:cubicBezTo>
                      <a:cubicBezTo>
                        <a:pt x="454" y="658"/>
                        <a:pt x="454" y="658"/>
                        <a:pt x="454" y="658"/>
                      </a:cubicBezTo>
                      <a:cubicBezTo>
                        <a:pt x="250" y="658"/>
                        <a:pt x="250" y="658"/>
                        <a:pt x="250" y="658"/>
                      </a:cubicBezTo>
                      <a:cubicBezTo>
                        <a:pt x="219" y="565"/>
                        <a:pt x="219" y="565"/>
                        <a:pt x="219" y="565"/>
                      </a:cubicBezTo>
                      <a:cubicBezTo>
                        <a:pt x="172" y="536"/>
                        <a:pt x="135" y="491"/>
                        <a:pt x="115" y="439"/>
                      </a:cubicBezTo>
                      <a:cubicBezTo>
                        <a:pt x="105" y="411"/>
                        <a:pt x="99" y="382"/>
                        <a:pt x="99" y="351"/>
                      </a:cubicBezTo>
                      <a:cubicBezTo>
                        <a:pt x="99" y="212"/>
                        <a:pt x="212" y="99"/>
                        <a:pt x="351" y="99"/>
                      </a:cubicBezTo>
                      <a:cubicBezTo>
                        <a:pt x="490" y="99"/>
                        <a:pt x="603" y="212"/>
                        <a:pt x="603" y="351"/>
                      </a:cubicBezTo>
                      <a:cubicBezTo>
                        <a:pt x="603" y="381"/>
                        <a:pt x="597" y="411"/>
                        <a:pt x="587" y="4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</p:grpSp>
          <p:sp>
            <p:nvSpPr>
              <p:cNvPr id="31" name="Tekstvak 30">
                <a:extLst>
                  <a:ext uri="{FF2B5EF4-FFF2-40B4-BE49-F238E27FC236}">
                    <a16:creationId xmlns:a16="http://schemas.microsoft.com/office/drawing/2014/main" id="{49B865EA-9E74-4352-B4B0-404C4249025B}"/>
                  </a:ext>
                </a:extLst>
              </p:cNvPr>
              <p:cNvSpPr txBox="1"/>
              <p:nvPr userDrawn="1"/>
            </p:nvSpPr>
            <p:spPr>
              <a:xfrm>
                <a:off x="-938434" y="4824764"/>
                <a:ext cx="627798" cy="322239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Support &amp;</a:t>
                </a:r>
                <a:b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Inspiratie</a:t>
                </a:r>
              </a:p>
            </p:txBody>
          </p:sp>
        </p:grpSp>
      </p:grp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 dirty="0"/>
              <a:t>Erasmus University Rotterdam </a:t>
            </a:r>
          </a:p>
        </p:txBody>
      </p: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Laptop [video] 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58A9F11F-EAEF-4034-AEBB-6D2E7B8A24AF}" type="datetime1">
              <a:rPr lang="nl-NL" smtClean="0"/>
              <a:t>27-1-2021</a:t>
            </a:fld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361A1203-CA3D-4D48-AFA0-9D668419C1D5}" type="slidenum">
              <a:rPr lang="nl-NL" smtClean="0"/>
              <a:t>‹nr.›</a:t>
            </a:fld>
            <a:endParaRPr lang="nl-NL" dirty="0"/>
          </a:p>
        </p:txBody>
      </p:sp>
      <p:sp>
        <p:nvSpPr>
          <p:cNvPr id="157" name="Tijdelijke aanduiding voor tekst 2">
            <a:extLst>
              <a:ext uri="{FF2B5EF4-FFF2-40B4-BE49-F238E27FC236}">
                <a16:creationId xmlns:a16="http://schemas.microsoft.com/office/drawing/2014/main" id="{58827511-7B24-47BE-8A7E-2AFEB43857FB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17478" y="719138"/>
            <a:ext cx="12174522" cy="6195022"/>
          </a:xfrm>
          <a:blipFill>
            <a:blip r:embed="rId4"/>
            <a:srcRect/>
            <a:stretch>
              <a:fillRect t="9" b="9"/>
            </a:stretch>
          </a:blip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0" name="Tijdelijke aanduiding voor media 12">
            <a:extLst>
              <a:ext uri="{FF2B5EF4-FFF2-40B4-BE49-F238E27FC236}">
                <a16:creationId xmlns:a16="http://schemas.microsoft.com/office/drawing/2014/main" id="{9FD9D183-A1AE-4DBE-902F-C2F477F4E9F1}"/>
              </a:ext>
            </a:extLst>
          </p:cNvPr>
          <p:cNvSpPr>
            <a:spLocks noGrp="1"/>
          </p:cNvSpPr>
          <p:nvPr>
            <p:ph type="media" sz="quarter" idx="14" hasCustomPrompt="1"/>
          </p:nvPr>
        </p:nvSpPr>
        <p:spPr>
          <a:xfrm>
            <a:off x="2187146" y="976184"/>
            <a:ext cx="7809470" cy="4670854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bIns="108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video in te voegen            </a:t>
            </a:r>
          </a:p>
        </p:txBody>
      </p:sp>
    </p:spTree>
    <p:extLst>
      <p:ext uri="{BB962C8B-B14F-4D97-AF65-F5344CB8AC3E}">
        <p14:creationId xmlns:p14="http://schemas.microsoft.com/office/powerpoint/2010/main" val="1496852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7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5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5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animBg="1"/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jdlijn [8x]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Tijdlijn [8x]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F3CF3C6-5260-442E-9FA8-512518FD221B}" type="datetime1">
              <a:rPr lang="nl-NL" smtClean="0"/>
              <a:t>27-1-2021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dirty="0"/>
              <a:t>Erasmus University Rotterdam </a:t>
            </a:r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7" name="Picture Placeholder 20">
            <a:extLst>
              <a:ext uri="{FF2B5EF4-FFF2-40B4-BE49-F238E27FC236}">
                <a16:creationId xmlns:a16="http://schemas.microsoft.com/office/drawing/2014/main" id="{3631BFC2-3C71-476A-90CF-262B96BAE482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534987" y="3162032"/>
            <a:ext cx="979200" cy="979200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/>
            </a:solidFill>
          </a:ln>
        </p:spPr>
        <p:txBody>
          <a:bodyPr wrap="square" tIns="0" bIns="162000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   </a:t>
            </a:r>
          </a:p>
        </p:txBody>
      </p:sp>
      <p:grpSp>
        <p:nvGrpSpPr>
          <p:cNvPr id="9" name="- INSTRUCTIES">
            <a:extLst>
              <a:ext uri="{FF2B5EF4-FFF2-40B4-BE49-F238E27FC236}">
                <a16:creationId xmlns:a16="http://schemas.microsoft.com/office/drawing/2014/main" id="{146DF913-49EF-409C-B307-DD50598E6095}"/>
              </a:ext>
            </a:extLst>
          </p:cNvPr>
          <p:cNvGrpSpPr/>
          <p:nvPr userDrawn="1"/>
        </p:nvGrpSpPr>
        <p:grpSpPr>
          <a:xfrm>
            <a:off x="12377595" y="0"/>
            <a:ext cx="3693386" cy="6603964"/>
            <a:chOff x="-3786437" y="0"/>
            <a:chExt cx="3693386" cy="6603964"/>
          </a:xfrm>
        </p:grpSpPr>
        <p:sp>
          <p:nvSpPr>
            <p:cNvPr id="10" name="Rechthoek 9">
              <a:extLst>
                <a:ext uri="{FF2B5EF4-FFF2-40B4-BE49-F238E27FC236}">
                  <a16:creationId xmlns:a16="http://schemas.microsoft.com/office/drawing/2014/main" id="{3BBEA9C3-DC33-49E0-BAA9-0E4AC11A3D55}"/>
                </a:ext>
              </a:extLst>
            </p:cNvPr>
            <p:cNvSpPr/>
            <p:nvPr userDrawn="1"/>
          </p:nvSpPr>
          <p:spPr>
            <a:xfrm>
              <a:off x="-3786437" y="5775964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MEER WETEN?</a:t>
              </a:r>
              <a:b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Ga naar de tab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'SLIDEBUILDER’ </a:t>
              </a: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en klik</a:t>
              </a:r>
              <a:b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op de knop 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'Support &amp; Inspiratie'</a:t>
              </a:r>
            </a:p>
          </p:txBody>
        </p:sp>
        <p:sp>
          <p:nvSpPr>
            <p:cNvPr id="12" name="Rechthoek 11">
              <a:extLst>
                <a:ext uri="{FF2B5EF4-FFF2-40B4-BE49-F238E27FC236}">
                  <a16:creationId xmlns:a16="http://schemas.microsoft.com/office/drawing/2014/main" id="{CAB4EA95-3FF6-4B4C-8AFC-9B521DC82D0E}"/>
                </a:ext>
              </a:extLst>
            </p:cNvPr>
            <p:cNvSpPr/>
            <p:nvPr userDrawn="1"/>
          </p:nvSpPr>
          <p:spPr>
            <a:xfrm>
              <a:off x="-3786165" y="0"/>
              <a:ext cx="3593091" cy="5775964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Video invoegen/opmaken</a:t>
              </a:r>
            </a:p>
          </p:txBody>
        </p:sp>
        <p:sp>
          <p:nvSpPr>
            <p:cNvPr id="13" name="Ovaal 12">
              <a:extLst>
                <a:ext uri="{FF2B5EF4-FFF2-40B4-BE49-F238E27FC236}">
                  <a16:creationId xmlns:a16="http://schemas.microsoft.com/office/drawing/2014/main" id="{8294221C-12BA-4128-92C0-61E10AE1C6AA}"/>
                </a:ext>
              </a:extLst>
            </p:cNvPr>
            <p:cNvSpPr/>
            <p:nvPr userDrawn="1"/>
          </p:nvSpPr>
          <p:spPr>
            <a:xfrm>
              <a:off x="-3603587" y="46532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14" name="Rechthoek 13">
              <a:extLst>
                <a:ext uri="{FF2B5EF4-FFF2-40B4-BE49-F238E27FC236}">
                  <a16:creationId xmlns:a16="http://schemas.microsoft.com/office/drawing/2014/main" id="{ACC60CC6-9788-4D09-BB3B-69C8D4E24493}"/>
                </a:ext>
              </a:extLst>
            </p:cNvPr>
            <p:cNvSpPr/>
            <p:nvPr userDrawn="1"/>
          </p:nvSpPr>
          <p:spPr>
            <a:xfrm>
              <a:off x="-3319415" y="465324"/>
              <a:ext cx="2944682" cy="65802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Wanneer nodig, verwijder de bestaande video d.m.v. de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‘Backspace toets’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Klik op het pictogram om een nieuwe video in te voegen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(zie onderstaand voorbeeld)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15" name="Ovaal 14">
              <a:extLst>
                <a:ext uri="{FF2B5EF4-FFF2-40B4-BE49-F238E27FC236}">
                  <a16:creationId xmlns:a16="http://schemas.microsoft.com/office/drawing/2014/main" id="{CB4C0DA3-AE93-4565-AE15-86DC79A6A9F0}"/>
                </a:ext>
              </a:extLst>
            </p:cNvPr>
            <p:cNvSpPr/>
            <p:nvPr userDrawn="1"/>
          </p:nvSpPr>
          <p:spPr>
            <a:xfrm>
              <a:off x="-3603587" y="172970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16" name="Rechthoek 15">
              <a:extLst>
                <a:ext uri="{FF2B5EF4-FFF2-40B4-BE49-F238E27FC236}">
                  <a16:creationId xmlns:a16="http://schemas.microsoft.com/office/drawing/2014/main" id="{3A733D73-018E-4292-9300-EEFB78CB929D}"/>
                </a:ext>
              </a:extLst>
            </p:cNvPr>
            <p:cNvSpPr/>
            <p:nvPr userDrawn="1"/>
          </p:nvSpPr>
          <p:spPr>
            <a:xfrm>
              <a:off x="-3319415" y="1729710"/>
              <a:ext cx="2944682" cy="32633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Selecteer de gewenste video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en klik 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‘Invoegen’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grpSp>
          <p:nvGrpSpPr>
            <p:cNvPr id="17" name="Groep 16">
              <a:extLst>
                <a:ext uri="{FF2B5EF4-FFF2-40B4-BE49-F238E27FC236}">
                  <a16:creationId xmlns:a16="http://schemas.microsoft.com/office/drawing/2014/main" id="{4DAD15F8-606A-47BE-AE5D-D7A4DDB81AFD}"/>
                </a:ext>
              </a:extLst>
            </p:cNvPr>
            <p:cNvGrpSpPr/>
            <p:nvPr userDrawn="1"/>
          </p:nvGrpSpPr>
          <p:grpSpPr>
            <a:xfrm>
              <a:off x="-3311319" y="2164285"/>
              <a:ext cx="825500" cy="209550"/>
              <a:chOff x="13504624" y="2482850"/>
              <a:chExt cx="825500" cy="209550"/>
            </a:xfrm>
          </p:grpSpPr>
          <p:sp>
            <p:nvSpPr>
              <p:cNvPr id="75" name="Rechthoek 74">
                <a:extLst>
                  <a:ext uri="{FF2B5EF4-FFF2-40B4-BE49-F238E27FC236}">
                    <a16:creationId xmlns:a16="http://schemas.microsoft.com/office/drawing/2014/main" id="{BC37E82A-873A-4F5F-AFCC-1109976E89B3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Invoegen</a:t>
                </a:r>
              </a:p>
            </p:txBody>
          </p:sp>
          <p:cxnSp>
            <p:nvCxnSpPr>
              <p:cNvPr id="76" name="Rechte verbindingslijn 75">
                <a:extLst>
                  <a:ext uri="{FF2B5EF4-FFF2-40B4-BE49-F238E27FC236}">
                    <a16:creationId xmlns:a16="http://schemas.microsoft.com/office/drawing/2014/main" id="{3CB1D90B-F41A-401E-9057-67265ED61F68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77" name="Gelijkbenige driehoek 76">
                <a:extLst>
                  <a:ext uri="{FF2B5EF4-FFF2-40B4-BE49-F238E27FC236}">
                    <a16:creationId xmlns:a16="http://schemas.microsoft.com/office/drawing/2014/main" id="{5F917423-1D70-4AB2-96CF-A13AEF319478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9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18" name="Ovaal 17">
              <a:extLst>
                <a:ext uri="{FF2B5EF4-FFF2-40B4-BE49-F238E27FC236}">
                  <a16:creationId xmlns:a16="http://schemas.microsoft.com/office/drawing/2014/main" id="{AF011FA9-B73E-4E1A-BCB4-AE94424414B1}"/>
                </a:ext>
              </a:extLst>
            </p:cNvPr>
            <p:cNvSpPr/>
            <p:nvPr userDrawn="1"/>
          </p:nvSpPr>
          <p:spPr>
            <a:xfrm>
              <a:off x="-3603587" y="255335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19" name="Rechthoek 18">
              <a:extLst>
                <a:ext uri="{FF2B5EF4-FFF2-40B4-BE49-F238E27FC236}">
                  <a16:creationId xmlns:a16="http://schemas.microsoft.com/office/drawing/2014/main" id="{647B086C-CA35-4CCD-AA12-FFC9D5986FEE}"/>
                </a:ext>
              </a:extLst>
            </p:cNvPr>
            <p:cNvSpPr/>
            <p:nvPr userDrawn="1"/>
          </p:nvSpPr>
          <p:spPr>
            <a:xfrm>
              <a:off x="-3319415" y="2553360"/>
              <a:ext cx="2944682" cy="46279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Klik met de rechter muisknop op de miniatuurweergave van de dia aan de linker kant van het scherm en kies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‘Dia herstellen’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grpSp>
          <p:nvGrpSpPr>
            <p:cNvPr id="20" name="ICOON_info">
              <a:extLst>
                <a:ext uri="{FF2B5EF4-FFF2-40B4-BE49-F238E27FC236}">
                  <a16:creationId xmlns:a16="http://schemas.microsoft.com/office/drawing/2014/main" id="{F2106C3B-0540-423B-978E-886E64F714B4}"/>
                </a:ext>
              </a:extLst>
            </p:cNvPr>
            <p:cNvGrpSpPr/>
            <p:nvPr userDrawn="1"/>
          </p:nvGrpSpPr>
          <p:grpSpPr>
            <a:xfrm>
              <a:off x="-376736" y="5637326"/>
              <a:ext cx="283685" cy="283685"/>
              <a:chOff x="-510741" y="5913713"/>
              <a:chExt cx="267555" cy="267555"/>
            </a:xfrm>
          </p:grpSpPr>
          <p:sp>
            <p:nvSpPr>
              <p:cNvPr id="73" name="Ovaal 72">
                <a:extLst>
                  <a:ext uri="{FF2B5EF4-FFF2-40B4-BE49-F238E27FC236}">
                    <a16:creationId xmlns:a16="http://schemas.microsoft.com/office/drawing/2014/main" id="{83EAEEF1-D6AB-437F-87ED-1218B1AA7238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4" name="Graphic 163" descr="Informatie">
                <a:extLst>
                  <a:ext uri="{FF2B5EF4-FFF2-40B4-BE49-F238E27FC236}">
                    <a16:creationId xmlns:a16="http://schemas.microsoft.com/office/drawing/2014/main" id="{3CDC6046-DD28-40B1-A974-B8CD060B8AB8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>
                <a:noAutofit/>
              </a:bodyPr>
              <a:lstStyle/>
              <a:p>
                <a:endParaRPr lang="nl-NL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21" name="Ovaal 20">
              <a:extLst>
                <a:ext uri="{FF2B5EF4-FFF2-40B4-BE49-F238E27FC236}">
                  <a16:creationId xmlns:a16="http://schemas.microsoft.com/office/drawing/2014/main" id="{C96B5EE7-06F8-4F35-86B7-3957C8DD68D1}"/>
                </a:ext>
              </a:extLst>
            </p:cNvPr>
            <p:cNvSpPr/>
            <p:nvPr userDrawn="1"/>
          </p:nvSpPr>
          <p:spPr>
            <a:xfrm>
              <a:off x="-3603587" y="414578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22" name="Rechthoek 21">
              <a:extLst>
                <a:ext uri="{FF2B5EF4-FFF2-40B4-BE49-F238E27FC236}">
                  <a16:creationId xmlns:a16="http://schemas.microsoft.com/office/drawing/2014/main" id="{08140DB4-3390-417F-9452-D50CB05CB3C0}"/>
                </a:ext>
              </a:extLst>
            </p:cNvPr>
            <p:cNvSpPr/>
            <p:nvPr userDrawn="1"/>
          </p:nvSpPr>
          <p:spPr>
            <a:xfrm>
              <a:off x="-3319415" y="4145790"/>
              <a:ext cx="2944682" cy="80721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Om de video te schalen of bij te snijden, ga naar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‘Hulpmiddelen voor video’s - Opmaak’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en klik op de knop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‘Bijsnijden’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Schaal met de bolletjes de video en met de hoekjes het videokader.</a:t>
              </a:r>
            </a:p>
          </p:txBody>
        </p:sp>
        <p:grpSp>
          <p:nvGrpSpPr>
            <p:cNvPr id="23" name="Groep 22">
              <a:extLst>
                <a:ext uri="{FF2B5EF4-FFF2-40B4-BE49-F238E27FC236}">
                  <a16:creationId xmlns:a16="http://schemas.microsoft.com/office/drawing/2014/main" id="{DBAF145C-DE1B-4D45-AECC-03BC4ADB62F1}"/>
                </a:ext>
              </a:extLst>
            </p:cNvPr>
            <p:cNvGrpSpPr/>
            <p:nvPr userDrawn="1"/>
          </p:nvGrpSpPr>
          <p:grpSpPr>
            <a:xfrm>
              <a:off x="-3408294" y="5055351"/>
              <a:ext cx="622283" cy="612919"/>
              <a:chOff x="12617641" y="3403239"/>
              <a:chExt cx="752963" cy="741634"/>
            </a:xfrm>
          </p:grpSpPr>
          <p:grpSp>
            <p:nvGrpSpPr>
              <p:cNvPr id="57" name="Groep 56">
                <a:extLst>
                  <a:ext uri="{FF2B5EF4-FFF2-40B4-BE49-F238E27FC236}">
                    <a16:creationId xmlns:a16="http://schemas.microsoft.com/office/drawing/2014/main" id="{071F5132-0B4C-4996-93F3-6DFF981F7A77}"/>
                  </a:ext>
                </a:extLst>
              </p:cNvPr>
              <p:cNvGrpSpPr/>
              <p:nvPr userDrawn="1"/>
            </p:nvGrpSpPr>
            <p:grpSpPr>
              <a:xfrm>
                <a:off x="12771550" y="3403239"/>
                <a:ext cx="467156" cy="448491"/>
                <a:chOff x="12782177" y="3403239"/>
                <a:chExt cx="467156" cy="448491"/>
              </a:xfrm>
            </p:grpSpPr>
            <p:grpSp>
              <p:nvGrpSpPr>
                <p:cNvPr id="60" name="Groep 59">
                  <a:extLst>
                    <a:ext uri="{FF2B5EF4-FFF2-40B4-BE49-F238E27FC236}">
                      <a16:creationId xmlns:a16="http://schemas.microsoft.com/office/drawing/2014/main" id="{3C4938C1-FA5B-4FCA-9681-0A2C01C0DB9F}"/>
                    </a:ext>
                  </a:extLst>
                </p:cNvPr>
                <p:cNvGrpSpPr/>
                <p:nvPr userDrawn="1"/>
              </p:nvGrpSpPr>
              <p:grpSpPr>
                <a:xfrm>
                  <a:off x="12782177" y="3403239"/>
                  <a:ext cx="412972" cy="396132"/>
                  <a:chOff x="13554906" y="3320109"/>
                  <a:chExt cx="443912" cy="425811"/>
                </a:xfrm>
              </p:grpSpPr>
              <p:grpSp>
                <p:nvGrpSpPr>
                  <p:cNvPr id="67" name="Groep 66">
                    <a:extLst>
                      <a:ext uri="{FF2B5EF4-FFF2-40B4-BE49-F238E27FC236}">
                        <a16:creationId xmlns:a16="http://schemas.microsoft.com/office/drawing/2014/main" id="{2265F870-7B6A-48BB-8AEF-06AE9FF35DD3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12" cy="425811"/>
                    <a:chOff x="12909684" y="1276143"/>
                    <a:chExt cx="443912" cy="425811"/>
                  </a:xfrm>
                </p:grpSpPr>
                <p:sp>
                  <p:nvSpPr>
                    <p:cNvPr id="70" name="Rechthoek 69">
                      <a:extLst>
                        <a:ext uri="{FF2B5EF4-FFF2-40B4-BE49-F238E27FC236}">
                          <a16:creationId xmlns:a16="http://schemas.microsoft.com/office/drawing/2014/main" id="{B4CD50CD-7D88-4F33-ACF4-03539034483C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443912" cy="425811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71" name="Rechthoek 70">
                      <a:extLst>
                        <a:ext uri="{FF2B5EF4-FFF2-40B4-BE49-F238E27FC236}">
                          <a16:creationId xmlns:a16="http://schemas.microsoft.com/office/drawing/2014/main" id="{5613847A-D670-4417-888E-9FF6D589AE5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72" name="Ovaal 71">
                      <a:extLst>
                        <a:ext uri="{FF2B5EF4-FFF2-40B4-BE49-F238E27FC236}">
                          <a16:creationId xmlns:a16="http://schemas.microsoft.com/office/drawing/2014/main" id="{18023689-975C-4310-9401-B8F1DCE3BF3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</p:grpSp>
              <p:pic>
                <p:nvPicPr>
                  <p:cNvPr id="68" name="Afbeelding 67">
                    <a:extLst>
                      <a:ext uri="{FF2B5EF4-FFF2-40B4-BE49-F238E27FC236}">
                        <a16:creationId xmlns:a16="http://schemas.microsoft.com/office/drawing/2014/main" id="{AC8B9DB3-11D4-4237-8911-1BE4950F05FE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2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69" name="Afbeelding 68">
                    <a:extLst>
                      <a:ext uri="{FF2B5EF4-FFF2-40B4-BE49-F238E27FC236}">
                        <a16:creationId xmlns:a16="http://schemas.microsoft.com/office/drawing/2014/main" id="{FF428874-95D2-4C23-A5A1-7F6EC32B96F9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9" y="3453788"/>
                    <a:ext cx="173367" cy="111424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61" name="Groep 60">
                  <a:extLst>
                    <a:ext uri="{FF2B5EF4-FFF2-40B4-BE49-F238E27FC236}">
                      <a16:creationId xmlns:a16="http://schemas.microsoft.com/office/drawing/2014/main" id="{B718C17C-17FD-4DC4-8BE0-0C79B94B65FF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65" name="Rechthoek 64">
                    <a:extLst>
                      <a:ext uri="{FF2B5EF4-FFF2-40B4-BE49-F238E27FC236}">
                        <a16:creationId xmlns:a16="http://schemas.microsoft.com/office/drawing/2014/main" id="{87F1ECAC-FE29-4AD3-92B4-A09569CB845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66" name="Rechthoek 65">
                    <a:extLst>
                      <a:ext uri="{FF2B5EF4-FFF2-40B4-BE49-F238E27FC236}">
                        <a16:creationId xmlns:a16="http://schemas.microsoft.com/office/drawing/2014/main" id="{CB5B2933-88F8-41D4-AA5E-476E6606B1F7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grpSp>
              <p:nvGrpSpPr>
                <p:cNvPr id="62" name="Groep 61">
                  <a:extLst>
                    <a:ext uri="{FF2B5EF4-FFF2-40B4-BE49-F238E27FC236}">
                      <a16:creationId xmlns:a16="http://schemas.microsoft.com/office/drawing/2014/main" id="{8A3070DD-DB6C-4BA0-905D-C027C780436B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63" name="Rechthoek 62">
                    <a:extLst>
                      <a:ext uri="{FF2B5EF4-FFF2-40B4-BE49-F238E27FC236}">
                        <a16:creationId xmlns:a16="http://schemas.microsoft.com/office/drawing/2014/main" id="{00500BF5-650C-495C-B970-705ABB7ED59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64" name="Rechthoek 63">
                    <a:extLst>
                      <a:ext uri="{FF2B5EF4-FFF2-40B4-BE49-F238E27FC236}">
                        <a16:creationId xmlns:a16="http://schemas.microsoft.com/office/drawing/2014/main" id="{F7593737-D3C2-4715-B835-B7BEFCD9F6F8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</p:grpSp>
          <p:sp>
            <p:nvSpPr>
              <p:cNvPr id="58" name="Rechthoek 57">
                <a:extLst>
                  <a:ext uri="{FF2B5EF4-FFF2-40B4-BE49-F238E27FC236}">
                    <a16:creationId xmlns:a16="http://schemas.microsoft.com/office/drawing/2014/main" id="{EF3D0C6C-24C5-4BAA-B0BE-FFE41D318FA2}"/>
                  </a:ext>
                </a:extLst>
              </p:cNvPr>
              <p:cNvSpPr/>
              <p:nvPr userDrawn="1"/>
            </p:nvSpPr>
            <p:spPr>
              <a:xfrm>
                <a:off x="12617641" y="3889890"/>
                <a:ext cx="752963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Bijsnijden</a:t>
                </a:r>
              </a:p>
            </p:txBody>
          </p:sp>
          <p:sp>
            <p:nvSpPr>
              <p:cNvPr id="59" name="Gelijkbenige driehoek 58">
                <a:extLst>
                  <a:ext uri="{FF2B5EF4-FFF2-40B4-BE49-F238E27FC236}">
                    <a16:creationId xmlns:a16="http://schemas.microsoft.com/office/drawing/2014/main" id="{D8FC19D6-CCCE-46C2-9261-33CFE0F28FEE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81818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24" name="Rechthoek 23">
              <a:extLst>
                <a:ext uri="{FF2B5EF4-FFF2-40B4-BE49-F238E27FC236}">
                  <a16:creationId xmlns:a16="http://schemas.microsoft.com/office/drawing/2014/main" id="{530C9053-A90A-4AF0-9D3E-F68E29653184}"/>
                </a:ext>
              </a:extLst>
            </p:cNvPr>
            <p:cNvSpPr/>
            <p:nvPr userDrawn="1"/>
          </p:nvSpPr>
          <p:spPr>
            <a:xfrm>
              <a:off x="-3316836" y="3119689"/>
              <a:ext cx="1239216" cy="719917"/>
            </a:xfrm>
            <a:prstGeom prst="rect">
              <a:avLst/>
            </a:prstGeom>
            <a:pattFill prst="wdUpDiag">
              <a:fgClr>
                <a:srgbClr val="E0E0E0"/>
              </a:fgClr>
              <a:bgClr>
                <a:srgbClr val="ECECEC"/>
              </a:bgClr>
            </a:pattFill>
            <a:ln w="12700">
              <a:solidFill>
                <a:srgbClr val="D3D3D3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1000" b="0" i="1" noProof="0" dirty="0">
                <a:solidFill>
                  <a:srgbClr val="211F26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25" name="Groep 24">
              <a:extLst>
                <a:ext uri="{FF2B5EF4-FFF2-40B4-BE49-F238E27FC236}">
                  <a16:creationId xmlns:a16="http://schemas.microsoft.com/office/drawing/2014/main" id="{F43F3424-9485-42A7-98CD-D6642EDAF71D}"/>
                </a:ext>
              </a:extLst>
            </p:cNvPr>
            <p:cNvGrpSpPr/>
            <p:nvPr userDrawn="1"/>
          </p:nvGrpSpPr>
          <p:grpSpPr>
            <a:xfrm>
              <a:off x="-2485819" y="3399207"/>
              <a:ext cx="1222990" cy="563933"/>
              <a:chOff x="-2485819" y="3399207"/>
              <a:chExt cx="1222990" cy="563933"/>
            </a:xfrm>
          </p:grpSpPr>
          <p:sp>
            <p:nvSpPr>
              <p:cNvPr id="36" name="Rechthoek 35">
                <a:extLst>
                  <a:ext uri="{FF2B5EF4-FFF2-40B4-BE49-F238E27FC236}">
                    <a16:creationId xmlns:a16="http://schemas.microsoft.com/office/drawing/2014/main" id="{9D0ABD0C-675C-4AAC-8741-BF481A5887B0}"/>
                  </a:ext>
                </a:extLst>
              </p:cNvPr>
              <p:cNvSpPr/>
              <p:nvPr userDrawn="1"/>
            </p:nvSpPr>
            <p:spPr>
              <a:xfrm>
                <a:off x="-2485819" y="3399207"/>
                <a:ext cx="1176476" cy="504851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7" name="Rechthoek 36">
                <a:extLst>
                  <a:ext uri="{FF2B5EF4-FFF2-40B4-BE49-F238E27FC236}">
                    <a16:creationId xmlns:a16="http://schemas.microsoft.com/office/drawing/2014/main" id="{0D31838A-65C3-4BA4-B1EA-DBB826E0CF8E}"/>
                  </a:ext>
                </a:extLst>
              </p:cNvPr>
              <p:cNvSpPr/>
              <p:nvPr userDrawn="1"/>
            </p:nvSpPr>
            <p:spPr>
              <a:xfrm>
                <a:off x="-2479584" y="3652838"/>
                <a:ext cx="1164007" cy="246701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38" name="Groep 37">
                <a:extLst>
                  <a:ext uri="{FF2B5EF4-FFF2-40B4-BE49-F238E27FC236}">
                    <a16:creationId xmlns:a16="http://schemas.microsoft.com/office/drawing/2014/main" id="{3018A407-79D9-4B83-B343-C31F5D71B1B9}"/>
                  </a:ext>
                </a:extLst>
              </p:cNvPr>
              <p:cNvGrpSpPr/>
              <p:nvPr userDrawn="1"/>
            </p:nvGrpSpPr>
            <p:grpSpPr>
              <a:xfrm>
                <a:off x="-2403869" y="3460544"/>
                <a:ext cx="155951" cy="131922"/>
                <a:chOff x="12968836" y="3354170"/>
                <a:chExt cx="404806" cy="342433"/>
              </a:xfrm>
            </p:grpSpPr>
            <p:sp>
              <p:nvSpPr>
                <p:cNvPr id="51" name="Rechthoek: afgeronde hoeken 50">
                  <a:extLst>
                    <a:ext uri="{FF2B5EF4-FFF2-40B4-BE49-F238E27FC236}">
                      <a16:creationId xmlns:a16="http://schemas.microsoft.com/office/drawing/2014/main" id="{84C01900-0A1E-4B03-AA35-A4CDB7070CA6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2" name="Rechthoek 51">
                  <a:extLst>
                    <a:ext uri="{FF2B5EF4-FFF2-40B4-BE49-F238E27FC236}">
                      <a16:creationId xmlns:a16="http://schemas.microsoft.com/office/drawing/2014/main" id="{7CB0B735-AD93-4E0A-BEA1-717F6DEA4592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3" name="Rechthoek 52">
                  <a:extLst>
                    <a:ext uri="{FF2B5EF4-FFF2-40B4-BE49-F238E27FC236}">
                      <a16:creationId xmlns:a16="http://schemas.microsoft.com/office/drawing/2014/main" id="{CE16CB38-29CA-44B5-8372-69FD75828309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4" name="Rechthoek 53">
                  <a:extLst>
                    <a:ext uri="{FF2B5EF4-FFF2-40B4-BE49-F238E27FC236}">
                      <a16:creationId xmlns:a16="http://schemas.microsoft.com/office/drawing/2014/main" id="{BABDB877-0A43-4C2D-8753-5988CA05C838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5" name="Rechthoek 54">
                  <a:extLst>
                    <a:ext uri="{FF2B5EF4-FFF2-40B4-BE49-F238E27FC236}">
                      <a16:creationId xmlns:a16="http://schemas.microsoft.com/office/drawing/2014/main" id="{16FF4084-FAC4-46AE-96CA-93E86E145E5B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6" name="Rechthoek 55">
                  <a:extLst>
                    <a:ext uri="{FF2B5EF4-FFF2-40B4-BE49-F238E27FC236}">
                      <a16:creationId xmlns:a16="http://schemas.microsoft.com/office/drawing/2014/main" id="{E3E37007-CCD4-4A3A-8628-AA0951D62193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39" name="Groep 38">
                <a:extLst>
                  <a:ext uri="{FF2B5EF4-FFF2-40B4-BE49-F238E27FC236}">
                    <a16:creationId xmlns:a16="http://schemas.microsoft.com/office/drawing/2014/main" id="{E95E90DA-B7C3-4CA9-9F99-B4433E7472B0}"/>
                  </a:ext>
                </a:extLst>
              </p:cNvPr>
              <p:cNvGrpSpPr/>
              <p:nvPr userDrawn="1"/>
            </p:nvGrpSpPr>
            <p:grpSpPr>
              <a:xfrm>
                <a:off x="-2423424" y="3690208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43" name="Groep 42">
                  <a:extLst>
                    <a:ext uri="{FF2B5EF4-FFF2-40B4-BE49-F238E27FC236}">
                      <a16:creationId xmlns:a16="http://schemas.microsoft.com/office/drawing/2014/main" id="{7CAECC9A-A43C-4EF4-B3E2-CF20AD82B887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45" name="Rechthoek: afgeronde hoeken 44">
                    <a:extLst>
                      <a:ext uri="{FF2B5EF4-FFF2-40B4-BE49-F238E27FC236}">
                        <a16:creationId xmlns:a16="http://schemas.microsoft.com/office/drawing/2014/main" id="{8DFBA3E2-3C1C-4D7A-8776-AAFDBDCC57A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46" name="Rechthoek 45">
                    <a:extLst>
                      <a:ext uri="{FF2B5EF4-FFF2-40B4-BE49-F238E27FC236}">
                        <a16:creationId xmlns:a16="http://schemas.microsoft.com/office/drawing/2014/main" id="{53603A62-31A9-4924-9D17-9771EA776EC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47" name="Rechthoek 46">
                    <a:extLst>
                      <a:ext uri="{FF2B5EF4-FFF2-40B4-BE49-F238E27FC236}">
                        <a16:creationId xmlns:a16="http://schemas.microsoft.com/office/drawing/2014/main" id="{EF0540AC-7854-4B6E-9E5D-04169905FD7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48" name="Rechthoek 47">
                    <a:extLst>
                      <a:ext uri="{FF2B5EF4-FFF2-40B4-BE49-F238E27FC236}">
                        <a16:creationId xmlns:a16="http://schemas.microsoft.com/office/drawing/2014/main" id="{800E4D73-6BFE-4BBF-9C1A-D6969219770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49" name="Rechthoek 48">
                    <a:extLst>
                      <a:ext uri="{FF2B5EF4-FFF2-40B4-BE49-F238E27FC236}">
                        <a16:creationId xmlns:a16="http://schemas.microsoft.com/office/drawing/2014/main" id="{FF76E43D-D7C7-416B-805F-741B79D1024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50" name="Rechthoek 49">
                    <a:extLst>
                      <a:ext uri="{FF2B5EF4-FFF2-40B4-BE49-F238E27FC236}">
                        <a16:creationId xmlns:a16="http://schemas.microsoft.com/office/drawing/2014/main" id="{2086E89D-06AB-4B3B-9181-D959ECAA6EF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sp>
              <p:nvSpPr>
                <p:cNvPr id="44" name="Boog 43">
                  <a:extLst>
                    <a:ext uri="{FF2B5EF4-FFF2-40B4-BE49-F238E27FC236}">
                      <a16:creationId xmlns:a16="http://schemas.microsoft.com/office/drawing/2014/main" id="{32A5B27A-3E9B-43BF-A796-3B46B27D2227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>
                  <a:noAutofit/>
                </a:bodyPr>
                <a:lstStyle/>
                <a:p>
                  <a:pPr algn="ctr"/>
                  <a:endParaRPr lang="nl-NL" sz="24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40" name="Tekstvak 39">
                <a:extLst>
                  <a:ext uri="{FF2B5EF4-FFF2-40B4-BE49-F238E27FC236}">
                    <a16:creationId xmlns:a16="http://schemas.microsoft.com/office/drawing/2014/main" id="{26AB3002-9FCA-4949-9F21-FD25577BD7EB}"/>
                  </a:ext>
                </a:extLst>
              </p:cNvPr>
              <p:cNvSpPr txBox="1"/>
              <p:nvPr userDrawn="1"/>
            </p:nvSpPr>
            <p:spPr>
              <a:xfrm>
                <a:off x="-2245455" y="3460544"/>
                <a:ext cx="896116" cy="134709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Indeling</a:t>
                </a:r>
              </a:p>
            </p:txBody>
          </p:sp>
          <p:sp>
            <p:nvSpPr>
              <p:cNvPr id="41" name="Tekstvak 40">
                <a:extLst>
                  <a:ext uri="{FF2B5EF4-FFF2-40B4-BE49-F238E27FC236}">
                    <a16:creationId xmlns:a16="http://schemas.microsoft.com/office/drawing/2014/main" id="{87C2D329-42C8-46E7-B1DA-41A063877AE0}"/>
                  </a:ext>
                </a:extLst>
              </p:cNvPr>
              <p:cNvSpPr txBox="1"/>
              <p:nvPr userDrawn="1"/>
            </p:nvSpPr>
            <p:spPr>
              <a:xfrm>
                <a:off x="-2258884" y="3712980"/>
                <a:ext cx="909545" cy="126416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Dia Herstellen</a:t>
                </a:r>
              </a:p>
            </p:txBody>
          </p:sp>
          <p:sp>
            <p:nvSpPr>
              <p:cNvPr id="42" name="Vrije vorm: vorm 41">
                <a:extLst>
                  <a:ext uri="{FF2B5EF4-FFF2-40B4-BE49-F238E27FC236}">
                    <a16:creationId xmlns:a16="http://schemas.microsoft.com/office/drawing/2014/main" id="{4F6F06AF-3B06-4A12-8598-F90C7AF6CE33}"/>
                  </a:ext>
                </a:extLst>
              </p:cNvPr>
              <p:cNvSpPr/>
              <p:nvPr userDrawn="1"/>
            </p:nvSpPr>
            <p:spPr>
              <a:xfrm>
                <a:off x="-1360391" y="3783140"/>
                <a:ext cx="97562" cy="180000"/>
              </a:xfrm>
              <a:custGeom>
                <a:avLst/>
                <a:gdLst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41194 w 880280"/>
                  <a:gd name="connsiteY2" fmla="*/ 96899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27546 w 880280"/>
                  <a:gd name="connsiteY2" fmla="*/ 975815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00250 w 880280"/>
                  <a:gd name="connsiteY2" fmla="*/ 100311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11791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498144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0280" h="1624084">
                    <a:moveTo>
                      <a:pt x="0" y="0"/>
                    </a:moveTo>
                    <a:lnTo>
                      <a:pt x="0" y="1262418"/>
                    </a:lnTo>
                    <a:lnTo>
                      <a:pt x="313898" y="996287"/>
                    </a:lnTo>
                    <a:lnTo>
                      <a:pt x="620973" y="1624084"/>
                    </a:lnTo>
                    <a:lnTo>
                      <a:pt x="839337" y="1480782"/>
                    </a:lnTo>
                    <a:lnTo>
                      <a:pt x="498144" y="900753"/>
                    </a:lnTo>
                    <a:lnTo>
                      <a:pt x="880280" y="8939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26" name="Groep 25">
              <a:extLst>
                <a:ext uri="{FF2B5EF4-FFF2-40B4-BE49-F238E27FC236}">
                  <a16:creationId xmlns:a16="http://schemas.microsoft.com/office/drawing/2014/main" id="{01D38160-8939-4B4C-B1C1-C621FD195782}"/>
                </a:ext>
              </a:extLst>
            </p:cNvPr>
            <p:cNvGrpSpPr/>
            <p:nvPr userDrawn="1"/>
          </p:nvGrpSpPr>
          <p:grpSpPr>
            <a:xfrm>
              <a:off x="-3310781" y="1231352"/>
              <a:ext cx="311450" cy="313414"/>
              <a:chOff x="-3310781" y="1231352"/>
              <a:chExt cx="311450" cy="313414"/>
            </a:xfrm>
          </p:grpSpPr>
          <p:sp>
            <p:nvSpPr>
              <p:cNvPr id="33" name="Rechthoek 32">
                <a:extLst>
                  <a:ext uri="{FF2B5EF4-FFF2-40B4-BE49-F238E27FC236}">
                    <a16:creationId xmlns:a16="http://schemas.microsoft.com/office/drawing/2014/main" id="{964A955D-543C-4201-A7AD-0965C3637863}"/>
                  </a:ext>
                </a:extLst>
              </p:cNvPr>
              <p:cNvSpPr/>
              <p:nvPr userDrawn="1"/>
            </p:nvSpPr>
            <p:spPr>
              <a:xfrm>
                <a:off x="-3310781" y="1231352"/>
                <a:ext cx="308978" cy="308977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6C6C6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4" name="Vrije vorm 112">
                <a:extLst>
                  <a:ext uri="{FF2B5EF4-FFF2-40B4-BE49-F238E27FC236}">
                    <a16:creationId xmlns:a16="http://schemas.microsoft.com/office/drawing/2014/main" id="{9F2684BA-7AFA-4806-AAE0-D8CFEED7C0C8}"/>
                  </a:ext>
                </a:extLst>
              </p:cNvPr>
              <p:cNvSpPr/>
              <p:nvPr userDrawn="1"/>
            </p:nvSpPr>
            <p:spPr>
              <a:xfrm>
                <a:off x="-3308309" y="1231352"/>
                <a:ext cx="308978" cy="46965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5" name="Vrije vorm 113">
                <a:extLst>
                  <a:ext uri="{FF2B5EF4-FFF2-40B4-BE49-F238E27FC236}">
                    <a16:creationId xmlns:a16="http://schemas.microsoft.com/office/drawing/2014/main" id="{2A00B347-90BE-4C34-B18C-9F5DA23A9817}"/>
                  </a:ext>
                </a:extLst>
              </p:cNvPr>
              <p:cNvSpPr/>
              <p:nvPr userDrawn="1"/>
            </p:nvSpPr>
            <p:spPr>
              <a:xfrm>
                <a:off x="-3309640" y="1497801"/>
                <a:ext cx="308978" cy="46965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4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27" name="Groep 26">
              <a:extLst>
                <a:ext uri="{FF2B5EF4-FFF2-40B4-BE49-F238E27FC236}">
                  <a16:creationId xmlns:a16="http://schemas.microsoft.com/office/drawing/2014/main" id="{26F58680-9EB0-453D-B50D-2F664DBFD172}"/>
                </a:ext>
              </a:extLst>
            </p:cNvPr>
            <p:cNvGrpSpPr/>
            <p:nvPr userDrawn="1"/>
          </p:nvGrpSpPr>
          <p:grpSpPr>
            <a:xfrm>
              <a:off x="-938434" y="5913341"/>
              <a:ext cx="627798" cy="576693"/>
              <a:chOff x="-938434" y="4570310"/>
              <a:chExt cx="627798" cy="576693"/>
            </a:xfrm>
          </p:grpSpPr>
          <p:grpSp>
            <p:nvGrpSpPr>
              <p:cNvPr id="28" name="Inspireren">
                <a:extLst>
                  <a:ext uri="{FF2B5EF4-FFF2-40B4-BE49-F238E27FC236}">
                    <a16:creationId xmlns:a16="http://schemas.microsoft.com/office/drawing/2014/main" id="{4F4658E8-024E-4C2A-A137-87E40F543E72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-716116" y="4570310"/>
                <a:ext cx="169778" cy="242385"/>
                <a:chOff x="4768" y="2783"/>
                <a:chExt cx="788" cy="1125"/>
              </a:xfrm>
              <a:gradFill>
                <a:gsLst>
                  <a:gs pos="0">
                    <a:srgbClr val="9D9FA1"/>
                  </a:gs>
                  <a:gs pos="70000">
                    <a:srgbClr val="211F26"/>
                  </a:gs>
                </a:gsLst>
                <a:lin ang="2700000" scaled="0"/>
              </a:gradFill>
            </p:grpSpPr>
            <p:sp>
              <p:nvSpPr>
                <p:cNvPr id="30" name="Freeform 12">
                  <a:extLst>
                    <a:ext uri="{FF2B5EF4-FFF2-40B4-BE49-F238E27FC236}">
                      <a16:creationId xmlns:a16="http://schemas.microsoft.com/office/drawing/2014/main" id="{0A380ED6-EA55-4E8F-8E0D-F6A60C31E7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1" y="3186"/>
                  <a:ext cx="319" cy="288"/>
                </a:xfrm>
                <a:custGeom>
                  <a:avLst/>
                  <a:gdLst>
                    <a:gd name="T0" fmla="*/ 220 w 319"/>
                    <a:gd name="T1" fmla="*/ 288 h 288"/>
                    <a:gd name="T2" fmla="*/ 107 w 319"/>
                    <a:gd name="T3" fmla="*/ 288 h 288"/>
                    <a:gd name="T4" fmla="*/ 0 w 319"/>
                    <a:gd name="T5" fmla="*/ 0 h 288"/>
                    <a:gd name="T6" fmla="*/ 319 w 319"/>
                    <a:gd name="T7" fmla="*/ 0 h 288"/>
                    <a:gd name="T8" fmla="*/ 220 w 319"/>
                    <a:gd name="T9" fmla="*/ 28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9" h="288">
                      <a:moveTo>
                        <a:pt x="220" y="288"/>
                      </a:moveTo>
                      <a:lnTo>
                        <a:pt x="107" y="288"/>
                      </a:lnTo>
                      <a:lnTo>
                        <a:pt x="0" y="0"/>
                      </a:lnTo>
                      <a:lnTo>
                        <a:pt x="319" y="0"/>
                      </a:lnTo>
                      <a:lnTo>
                        <a:pt x="220" y="288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31" name="Freeform 13">
                  <a:extLst>
                    <a:ext uri="{FF2B5EF4-FFF2-40B4-BE49-F238E27FC236}">
                      <a16:creationId xmlns:a16="http://schemas.microsoft.com/office/drawing/2014/main" id="{AEFCF509-68F5-4E02-BC8C-0A6ACA7AF1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2" y="3796"/>
                  <a:ext cx="282" cy="112"/>
                </a:xfrm>
                <a:custGeom>
                  <a:avLst/>
                  <a:gdLst>
                    <a:gd name="T0" fmla="*/ 229 w 251"/>
                    <a:gd name="T1" fmla="*/ 70 h 100"/>
                    <a:gd name="T2" fmla="*/ 229 w 251"/>
                    <a:gd name="T3" fmla="*/ 69 h 100"/>
                    <a:gd name="T4" fmla="*/ 251 w 251"/>
                    <a:gd name="T5" fmla="*/ 0 h 100"/>
                    <a:gd name="T6" fmla="*/ 0 w 251"/>
                    <a:gd name="T7" fmla="*/ 0 h 100"/>
                    <a:gd name="T8" fmla="*/ 22 w 251"/>
                    <a:gd name="T9" fmla="*/ 69 h 100"/>
                    <a:gd name="T10" fmla="*/ 63 w 251"/>
                    <a:gd name="T11" fmla="*/ 100 h 100"/>
                    <a:gd name="T12" fmla="*/ 188 w 251"/>
                    <a:gd name="T13" fmla="*/ 100 h 100"/>
                    <a:gd name="T14" fmla="*/ 229 w 251"/>
                    <a:gd name="T15" fmla="*/ 71 h 100"/>
                    <a:gd name="T16" fmla="*/ 229 w 251"/>
                    <a:gd name="T17" fmla="*/ 71 h 100"/>
                    <a:gd name="T18" fmla="*/ 229 w 251"/>
                    <a:gd name="T19" fmla="*/ 7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1" h="100">
                      <a:moveTo>
                        <a:pt x="229" y="70"/>
                      </a:moveTo>
                      <a:cubicBezTo>
                        <a:pt x="229" y="70"/>
                        <a:pt x="229" y="69"/>
                        <a:pt x="229" y="69"/>
                      </a:cubicBezTo>
                      <a:cubicBezTo>
                        <a:pt x="251" y="0"/>
                        <a:pt x="251" y="0"/>
                        <a:pt x="25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7" y="87"/>
                        <a:pt x="44" y="100"/>
                        <a:pt x="63" y="100"/>
                      </a:cubicBezTo>
                      <a:cubicBezTo>
                        <a:pt x="188" y="100"/>
                        <a:pt x="188" y="100"/>
                        <a:pt x="188" y="100"/>
                      </a:cubicBezTo>
                      <a:cubicBezTo>
                        <a:pt x="207" y="100"/>
                        <a:pt x="223" y="88"/>
                        <a:pt x="229" y="71"/>
                      </a:cubicBezTo>
                      <a:cubicBezTo>
                        <a:pt x="229" y="71"/>
                        <a:pt x="229" y="71"/>
                        <a:pt x="229" y="71"/>
                      </a:cubicBezTo>
                      <a:lnTo>
                        <a:pt x="229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32" name="Freeform 14">
                  <a:extLst>
                    <a:ext uri="{FF2B5EF4-FFF2-40B4-BE49-F238E27FC236}">
                      <a16:creationId xmlns:a16="http://schemas.microsoft.com/office/drawing/2014/main" id="{7983EB21-CE80-44BD-9D8F-9292E50A180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68" y="2783"/>
                  <a:ext cx="788" cy="966"/>
                </a:xfrm>
                <a:custGeom>
                  <a:avLst/>
                  <a:gdLst>
                    <a:gd name="T0" fmla="*/ 351 w 702"/>
                    <a:gd name="T1" fmla="*/ 0 h 860"/>
                    <a:gd name="T2" fmla="*/ 0 w 702"/>
                    <a:gd name="T3" fmla="*/ 351 h 860"/>
                    <a:gd name="T4" fmla="*/ 134 w 702"/>
                    <a:gd name="T5" fmla="*/ 627 h 860"/>
                    <a:gd name="T6" fmla="*/ 165 w 702"/>
                    <a:gd name="T7" fmla="*/ 718 h 860"/>
                    <a:gd name="T8" fmla="*/ 266 w 702"/>
                    <a:gd name="T9" fmla="*/ 718 h 860"/>
                    <a:gd name="T10" fmla="*/ 266 w 702"/>
                    <a:gd name="T11" fmla="*/ 718 h 860"/>
                    <a:gd name="T12" fmla="*/ 434 w 702"/>
                    <a:gd name="T13" fmla="*/ 718 h 860"/>
                    <a:gd name="T14" fmla="*/ 419 w 702"/>
                    <a:gd name="T15" fmla="*/ 760 h 860"/>
                    <a:gd name="T16" fmla="*/ 284 w 702"/>
                    <a:gd name="T17" fmla="*/ 760 h 860"/>
                    <a:gd name="T18" fmla="*/ 284 w 702"/>
                    <a:gd name="T19" fmla="*/ 760 h 860"/>
                    <a:gd name="T20" fmla="*/ 179 w 702"/>
                    <a:gd name="T21" fmla="*/ 760 h 860"/>
                    <a:gd name="T22" fmla="*/ 212 w 702"/>
                    <a:gd name="T23" fmla="*/ 860 h 860"/>
                    <a:gd name="T24" fmla="*/ 212 w 702"/>
                    <a:gd name="T25" fmla="*/ 860 h 860"/>
                    <a:gd name="T26" fmla="*/ 216 w 702"/>
                    <a:gd name="T27" fmla="*/ 860 h 860"/>
                    <a:gd name="T28" fmla="*/ 488 w 702"/>
                    <a:gd name="T29" fmla="*/ 860 h 860"/>
                    <a:gd name="T30" fmla="*/ 491 w 702"/>
                    <a:gd name="T31" fmla="*/ 860 h 860"/>
                    <a:gd name="T32" fmla="*/ 570 w 702"/>
                    <a:gd name="T33" fmla="*/ 625 h 860"/>
                    <a:gd name="T34" fmla="*/ 702 w 702"/>
                    <a:gd name="T35" fmla="*/ 351 h 860"/>
                    <a:gd name="T36" fmla="*/ 351 w 702"/>
                    <a:gd name="T37" fmla="*/ 0 h 860"/>
                    <a:gd name="T38" fmla="*/ 587 w 702"/>
                    <a:gd name="T39" fmla="*/ 438 h 860"/>
                    <a:gd name="T40" fmla="*/ 485 w 702"/>
                    <a:gd name="T41" fmla="*/ 563 h 860"/>
                    <a:gd name="T42" fmla="*/ 454 w 702"/>
                    <a:gd name="T43" fmla="*/ 658 h 860"/>
                    <a:gd name="T44" fmla="*/ 250 w 702"/>
                    <a:gd name="T45" fmla="*/ 658 h 860"/>
                    <a:gd name="T46" fmla="*/ 219 w 702"/>
                    <a:gd name="T47" fmla="*/ 565 h 860"/>
                    <a:gd name="T48" fmla="*/ 115 w 702"/>
                    <a:gd name="T49" fmla="*/ 439 h 860"/>
                    <a:gd name="T50" fmla="*/ 99 w 702"/>
                    <a:gd name="T51" fmla="*/ 351 h 860"/>
                    <a:gd name="T52" fmla="*/ 351 w 702"/>
                    <a:gd name="T53" fmla="*/ 99 h 860"/>
                    <a:gd name="T54" fmla="*/ 603 w 702"/>
                    <a:gd name="T55" fmla="*/ 351 h 860"/>
                    <a:gd name="T56" fmla="*/ 587 w 702"/>
                    <a:gd name="T57" fmla="*/ 438 h 8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702" h="860">
                      <a:moveTo>
                        <a:pt x="351" y="0"/>
                      </a:moveTo>
                      <a:cubicBezTo>
                        <a:pt x="157" y="0"/>
                        <a:pt x="0" y="157"/>
                        <a:pt x="0" y="351"/>
                      </a:cubicBezTo>
                      <a:cubicBezTo>
                        <a:pt x="0" y="463"/>
                        <a:pt x="52" y="562"/>
                        <a:pt x="134" y="627"/>
                      </a:cubicBezTo>
                      <a:cubicBezTo>
                        <a:pt x="165" y="718"/>
                        <a:pt x="165" y="718"/>
                        <a:pt x="165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434" y="718"/>
                        <a:pt x="434" y="718"/>
                        <a:pt x="434" y="718"/>
                      </a:cubicBezTo>
                      <a:cubicBezTo>
                        <a:pt x="419" y="760"/>
                        <a:pt x="419" y="760"/>
                        <a:pt x="419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179" y="760"/>
                        <a:pt x="179" y="760"/>
                        <a:pt x="179" y="7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6" y="860"/>
                        <a:pt x="216" y="860"/>
                        <a:pt x="216" y="860"/>
                      </a:cubicBezTo>
                      <a:cubicBezTo>
                        <a:pt x="488" y="860"/>
                        <a:pt x="488" y="860"/>
                        <a:pt x="488" y="860"/>
                      </a:cubicBezTo>
                      <a:cubicBezTo>
                        <a:pt x="491" y="860"/>
                        <a:pt x="491" y="860"/>
                        <a:pt x="491" y="860"/>
                      </a:cubicBezTo>
                      <a:cubicBezTo>
                        <a:pt x="570" y="625"/>
                        <a:pt x="570" y="625"/>
                        <a:pt x="570" y="625"/>
                      </a:cubicBezTo>
                      <a:cubicBezTo>
                        <a:pt x="651" y="560"/>
                        <a:pt x="702" y="461"/>
                        <a:pt x="702" y="351"/>
                      </a:cubicBezTo>
                      <a:cubicBezTo>
                        <a:pt x="702" y="157"/>
                        <a:pt x="545" y="0"/>
                        <a:pt x="351" y="0"/>
                      </a:cubicBezTo>
                      <a:close/>
                      <a:moveTo>
                        <a:pt x="587" y="438"/>
                      </a:moveTo>
                      <a:cubicBezTo>
                        <a:pt x="568" y="490"/>
                        <a:pt x="531" y="534"/>
                        <a:pt x="485" y="563"/>
                      </a:cubicBezTo>
                      <a:cubicBezTo>
                        <a:pt x="454" y="658"/>
                        <a:pt x="454" y="658"/>
                        <a:pt x="454" y="658"/>
                      </a:cubicBezTo>
                      <a:cubicBezTo>
                        <a:pt x="250" y="658"/>
                        <a:pt x="250" y="658"/>
                        <a:pt x="250" y="658"/>
                      </a:cubicBezTo>
                      <a:cubicBezTo>
                        <a:pt x="219" y="565"/>
                        <a:pt x="219" y="565"/>
                        <a:pt x="219" y="565"/>
                      </a:cubicBezTo>
                      <a:cubicBezTo>
                        <a:pt x="172" y="536"/>
                        <a:pt x="135" y="491"/>
                        <a:pt x="115" y="439"/>
                      </a:cubicBezTo>
                      <a:cubicBezTo>
                        <a:pt x="105" y="411"/>
                        <a:pt x="99" y="382"/>
                        <a:pt x="99" y="351"/>
                      </a:cubicBezTo>
                      <a:cubicBezTo>
                        <a:pt x="99" y="212"/>
                        <a:pt x="212" y="99"/>
                        <a:pt x="351" y="99"/>
                      </a:cubicBezTo>
                      <a:cubicBezTo>
                        <a:pt x="490" y="99"/>
                        <a:pt x="603" y="212"/>
                        <a:pt x="603" y="351"/>
                      </a:cubicBezTo>
                      <a:cubicBezTo>
                        <a:pt x="603" y="381"/>
                        <a:pt x="597" y="411"/>
                        <a:pt x="587" y="4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</p:grpSp>
          <p:sp>
            <p:nvSpPr>
              <p:cNvPr id="29" name="Tekstvak 28">
                <a:extLst>
                  <a:ext uri="{FF2B5EF4-FFF2-40B4-BE49-F238E27FC236}">
                    <a16:creationId xmlns:a16="http://schemas.microsoft.com/office/drawing/2014/main" id="{4FE6E024-20C1-41DE-ACA6-272EE41D3CA6}"/>
                  </a:ext>
                </a:extLst>
              </p:cNvPr>
              <p:cNvSpPr txBox="1"/>
              <p:nvPr userDrawn="1"/>
            </p:nvSpPr>
            <p:spPr>
              <a:xfrm>
                <a:off x="-938434" y="4824764"/>
                <a:ext cx="627798" cy="322239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Support &amp;</a:t>
                </a:r>
                <a:b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Inspiratie</a:t>
                </a:r>
              </a:p>
            </p:txBody>
          </p:sp>
        </p:grpSp>
      </p:grpSp>
      <p:sp>
        <p:nvSpPr>
          <p:cNvPr id="79" name="Picture Placeholder 20">
            <a:extLst>
              <a:ext uri="{FF2B5EF4-FFF2-40B4-BE49-F238E27FC236}">
                <a16:creationId xmlns:a16="http://schemas.microsoft.com/office/drawing/2014/main" id="{EB9E30FD-F28A-4EAA-8C66-B3977909AF37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982354" y="3162032"/>
            <a:ext cx="979200" cy="979200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/>
            </a:solidFill>
          </a:ln>
        </p:spPr>
        <p:txBody>
          <a:bodyPr wrap="square" tIns="0" bIns="162000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   </a:t>
            </a:r>
          </a:p>
        </p:txBody>
      </p:sp>
      <p:sp>
        <p:nvSpPr>
          <p:cNvPr id="80" name="Picture Placeholder 20">
            <a:extLst>
              <a:ext uri="{FF2B5EF4-FFF2-40B4-BE49-F238E27FC236}">
                <a16:creationId xmlns:a16="http://schemas.microsoft.com/office/drawing/2014/main" id="{61020AE3-F452-4479-B5D0-D8836B4760F9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3429721" y="3162032"/>
            <a:ext cx="979200" cy="979200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/>
            </a:solidFill>
          </a:ln>
        </p:spPr>
        <p:txBody>
          <a:bodyPr wrap="square" tIns="0" bIns="162000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   </a:t>
            </a:r>
          </a:p>
        </p:txBody>
      </p:sp>
      <p:sp>
        <p:nvSpPr>
          <p:cNvPr id="81" name="Picture Placeholder 20">
            <a:extLst>
              <a:ext uri="{FF2B5EF4-FFF2-40B4-BE49-F238E27FC236}">
                <a16:creationId xmlns:a16="http://schemas.microsoft.com/office/drawing/2014/main" id="{E7CFD186-9765-4EF0-BE75-8326C4FA2A37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4877088" y="3162032"/>
            <a:ext cx="979200" cy="979200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/>
            </a:solidFill>
          </a:ln>
        </p:spPr>
        <p:txBody>
          <a:bodyPr wrap="square" tIns="0" bIns="162000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   </a:t>
            </a:r>
          </a:p>
        </p:txBody>
      </p:sp>
      <p:sp>
        <p:nvSpPr>
          <p:cNvPr id="82" name="Picture Placeholder 20">
            <a:extLst>
              <a:ext uri="{FF2B5EF4-FFF2-40B4-BE49-F238E27FC236}">
                <a16:creationId xmlns:a16="http://schemas.microsoft.com/office/drawing/2014/main" id="{94850219-BFA0-4750-9DE1-6CED6BD85426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6324455" y="3162032"/>
            <a:ext cx="979200" cy="979200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/>
            </a:solidFill>
          </a:ln>
        </p:spPr>
        <p:txBody>
          <a:bodyPr wrap="square" tIns="0" bIns="162000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   </a:t>
            </a:r>
          </a:p>
        </p:txBody>
      </p:sp>
      <p:sp>
        <p:nvSpPr>
          <p:cNvPr id="83" name="Picture Placeholder 20">
            <a:extLst>
              <a:ext uri="{FF2B5EF4-FFF2-40B4-BE49-F238E27FC236}">
                <a16:creationId xmlns:a16="http://schemas.microsoft.com/office/drawing/2014/main" id="{55F3A4E6-6709-4261-A4F4-4BD73890292A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7771822" y="3162032"/>
            <a:ext cx="979200" cy="979200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/>
            </a:solidFill>
          </a:ln>
        </p:spPr>
        <p:txBody>
          <a:bodyPr wrap="square" tIns="0" bIns="162000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   </a:t>
            </a:r>
          </a:p>
        </p:txBody>
      </p:sp>
      <p:sp>
        <p:nvSpPr>
          <p:cNvPr id="84" name="Picture Placeholder 20">
            <a:extLst>
              <a:ext uri="{FF2B5EF4-FFF2-40B4-BE49-F238E27FC236}">
                <a16:creationId xmlns:a16="http://schemas.microsoft.com/office/drawing/2014/main" id="{A5ECDA8F-6D31-4978-B681-806E17ECBAD2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9219189" y="3162032"/>
            <a:ext cx="979200" cy="979200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/>
            </a:solidFill>
          </a:ln>
        </p:spPr>
        <p:txBody>
          <a:bodyPr wrap="square" tIns="0" bIns="162000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   </a:t>
            </a:r>
          </a:p>
        </p:txBody>
      </p:sp>
      <p:sp>
        <p:nvSpPr>
          <p:cNvPr id="85" name="Picture Placeholder 20">
            <a:extLst>
              <a:ext uri="{FF2B5EF4-FFF2-40B4-BE49-F238E27FC236}">
                <a16:creationId xmlns:a16="http://schemas.microsoft.com/office/drawing/2014/main" id="{273809F2-2EB0-4EC1-BD90-50BEC8990D21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10666553" y="3162032"/>
            <a:ext cx="979200" cy="979200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/>
            </a:solidFill>
          </a:ln>
        </p:spPr>
        <p:txBody>
          <a:bodyPr wrap="square" tIns="0" bIns="1620000" anchor="ctr" anchorCtr="0"/>
          <a:lstStyle>
            <a:lvl1pPr marL="0" marR="0" indent="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buNone/>
              <a:tabLst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nl-NL" dirty="0"/>
              <a:t>   </a:t>
            </a:r>
          </a:p>
        </p:txBody>
      </p:sp>
    </p:spTree>
    <p:extLst>
      <p:ext uri="{BB962C8B-B14F-4D97-AF65-F5344CB8AC3E}">
        <p14:creationId xmlns:p14="http://schemas.microsoft.com/office/powerpoint/2010/main" val="25822261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apportage 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jdelijke aanduiding voor afbeelding 10">
            <a:extLst>
              <a:ext uri="{FF2B5EF4-FFF2-40B4-BE49-F238E27FC236}">
                <a16:creationId xmlns:a16="http://schemas.microsoft.com/office/drawing/2014/main" id="{E04C9499-886B-4D45-9CAE-66891B96CA2B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241235" y="0"/>
            <a:ext cx="5950765" cy="6874365"/>
          </a:xfrm>
          <a:custGeom>
            <a:avLst/>
            <a:gdLst>
              <a:gd name="connsiteX0" fmla="*/ 0 w 5950765"/>
              <a:gd name="connsiteY0" fmla="*/ 0 h 6874365"/>
              <a:gd name="connsiteX1" fmla="*/ 3000132 w 5950765"/>
              <a:gd name="connsiteY1" fmla="*/ 0 h 6874365"/>
              <a:gd name="connsiteX2" fmla="*/ 4507198 w 5950765"/>
              <a:gd name="connsiteY2" fmla="*/ 0 h 6874365"/>
              <a:gd name="connsiteX3" fmla="*/ 5950765 w 5950765"/>
              <a:gd name="connsiteY3" fmla="*/ 0 h 6874365"/>
              <a:gd name="connsiteX4" fmla="*/ 5950765 w 5950765"/>
              <a:gd name="connsiteY4" fmla="*/ 6858000 h 6874365"/>
              <a:gd name="connsiteX5" fmla="*/ 4507198 w 5950765"/>
              <a:gd name="connsiteY5" fmla="*/ 6858000 h 6874365"/>
              <a:gd name="connsiteX6" fmla="*/ 4507198 w 5950765"/>
              <a:gd name="connsiteY6" fmla="*/ 6874365 h 6874365"/>
              <a:gd name="connsiteX7" fmla="*/ 2770754 w 5950765"/>
              <a:gd name="connsiteY7" fmla="*/ 6874365 h 6874365"/>
              <a:gd name="connsiteX8" fmla="*/ 2554784 w 5950765"/>
              <a:gd name="connsiteY8" fmla="*/ 6466934 h 6874365"/>
              <a:gd name="connsiteX9" fmla="*/ 62660 w 5950765"/>
              <a:gd name="connsiteY9" fmla="*/ 237369 h 6874365"/>
              <a:gd name="connsiteX0" fmla="*/ 1861 w 5952626"/>
              <a:gd name="connsiteY0" fmla="*/ 0 h 6874365"/>
              <a:gd name="connsiteX1" fmla="*/ 3001993 w 5952626"/>
              <a:gd name="connsiteY1" fmla="*/ 0 h 6874365"/>
              <a:gd name="connsiteX2" fmla="*/ 4509059 w 5952626"/>
              <a:gd name="connsiteY2" fmla="*/ 0 h 6874365"/>
              <a:gd name="connsiteX3" fmla="*/ 5952626 w 5952626"/>
              <a:gd name="connsiteY3" fmla="*/ 0 h 6874365"/>
              <a:gd name="connsiteX4" fmla="*/ 5952626 w 5952626"/>
              <a:gd name="connsiteY4" fmla="*/ 6858000 h 6874365"/>
              <a:gd name="connsiteX5" fmla="*/ 4509059 w 5952626"/>
              <a:gd name="connsiteY5" fmla="*/ 6858000 h 6874365"/>
              <a:gd name="connsiteX6" fmla="*/ 4509059 w 5952626"/>
              <a:gd name="connsiteY6" fmla="*/ 6874365 h 6874365"/>
              <a:gd name="connsiteX7" fmla="*/ 2772615 w 5952626"/>
              <a:gd name="connsiteY7" fmla="*/ 6874365 h 6874365"/>
              <a:gd name="connsiteX8" fmla="*/ 2556645 w 5952626"/>
              <a:gd name="connsiteY8" fmla="*/ 6466934 h 6874365"/>
              <a:gd name="connsiteX9" fmla="*/ 1861 w 5952626"/>
              <a:gd name="connsiteY9" fmla="*/ 0 h 6874365"/>
              <a:gd name="connsiteX0" fmla="*/ 0 w 5950765"/>
              <a:gd name="connsiteY0" fmla="*/ 0 h 6874365"/>
              <a:gd name="connsiteX1" fmla="*/ 3000132 w 5950765"/>
              <a:gd name="connsiteY1" fmla="*/ 0 h 6874365"/>
              <a:gd name="connsiteX2" fmla="*/ 4507198 w 5950765"/>
              <a:gd name="connsiteY2" fmla="*/ 0 h 6874365"/>
              <a:gd name="connsiteX3" fmla="*/ 5950765 w 5950765"/>
              <a:gd name="connsiteY3" fmla="*/ 0 h 6874365"/>
              <a:gd name="connsiteX4" fmla="*/ 5950765 w 5950765"/>
              <a:gd name="connsiteY4" fmla="*/ 6858000 h 6874365"/>
              <a:gd name="connsiteX5" fmla="*/ 4507198 w 5950765"/>
              <a:gd name="connsiteY5" fmla="*/ 6858000 h 6874365"/>
              <a:gd name="connsiteX6" fmla="*/ 4507198 w 5950765"/>
              <a:gd name="connsiteY6" fmla="*/ 6874365 h 6874365"/>
              <a:gd name="connsiteX7" fmla="*/ 2770754 w 5950765"/>
              <a:gd name="connsiteY7" fmla="*/ 6874365 h 6874365"/>
              <a:gd name="connsiteX8" fmla="*/ 0 w 5950765"/>
              <a:gd name="connsiteY8" fmla="*/ 0 h 6874365"/>
              <a:gd name="connsiteX0" fmla="*/ 0 w 5950765"/>
              <a:gd name="connsiteY0" fmla="*/ 0 h 6874365"/>
              <a:gd name="connsiteX1" fmla="*/ 3000132 w 5950765"/>
              <a:gd name="connsiteY1" fmla="*/ 0 h 6874365"/>
              <a:gd name="connsiteX2" fmla="*/ 4507198 w 5950765"/>
              <a:gd name="connsiteY2" fmla="*/ 0 h 6874365"/>
              <a:gd name="connsiteX3" fmla="*/ 5950765 w 5950765"/>
              <a:gd name="connsiteY3" fmla="*/ 0 h 6874365"/>
              <a:gd name="connsiteX4" fmla="*/ 5950765 w 5950765"/>
              <a:gd name="connsiteY4" fmla="*/ 6858000 h 6874365"/>
              <a:gd name="connsiteX5" fmla="*/ 4507198 w 5950765"/>
              <a:gd name="connsiteY5" fmla="*/ 6858000 h 6874365"/>
              <a:gd name="connsiteX6" fmla="*/ 4507198 w 5950765"/>
              <a:gd name="connsiteY6" fmla="*/ 6874365 h 6874365"/>
              <a:gd name="connsiteX7" fmla="*/ 2770754 w 5950765"/>
              <a:gd name="connsiteY7" fmla="*/ 6874365 h 6874365"/>
              <a:gd name="connsiteX8" fmla="*/ 0 w 5950765"/>
              <a:gd name="connsiteY8" fmla="*/ 0 h 6874365"/>
              <a:gd name="connsiteX0" fmla="*/ 0 w 5950765"/>
              <a:gd name="connsiteY0" fmla="*/ 0 h 6874365"/>
              <a:gd name="connsiteX1" fmla="*/ 3000132 w 5950765"/>
              <a:gd name="connsiteY1" fmla="*/ 0 h 6874365"/>
              <a:gd name="connsiteX2" fmla="*/ 4507198 w 5950765"/>
              <a:gd name="connsiteY2" fmla="*/ 0 h 6874365"/>
              <a:gd name="connsiteX3" fmla="*/ 5950765 w 5950765"/>
              <a:gd name="connsiteY3" fmla="*/ 0 h 6874365"/>
              <a:gd name="connsiteX4" fmla="*/ 5950765 w 5950765"/>
              <a:gd name="connsiteY4" fmla="*/ 6858000 h 6874365"/>
              <a:gd name="connsiteX5" fmla="*/ 4507198 w 5950765"/>
              <a:gd name="connsiteY5" fmla="*/ 6858000 h 6874365"/>
              <a:gd name="connsiteX6" fmla="*/ 4507198 w 5950765"/>
              <a:gd name="connsiteY6" fmla="*/ 6874365 h 6874365"/>
              <a:gd name="connsiteX7" fmla="*/ 2770754 w 5950765"/>
              <a:gd name="connsiteY7" fmla="*/ 6874365 h 6874365"/>
              <a:gd name="connsiteX8" fmla="*/ 0 w 5950765"/>
              <a:gd name="connsiteY8" fmla="*/ 0 h 6874365"/>
              <a:gd name="connsiteX0" fmla="*/ 0 w 5950765"/>
              <a:gd name="connsiteY0" fmla="*/ 0 h 6874365"/>
              <a:gd name="connsiteX1" fmla="*/ 3000132 w 5950765"/>
              <a:gd name="connsiteY1" fmla="*/ 0 h 6874365"/>
              <a:gd name="connsiteX2" fmla="*/ 4507198 w 5950765"/>
              <a:gd name="connsiteY2" fmla="*/ 0 h 6874365"/>
              <a:gd name="connsiteX3" fmla="*/ 5950765 w 5950765"/>
              <a:gd name="connsiteY3" fmla="*/ 0 h 6874365"/>
              <a:gd name="connsiteX4" fmla="*/ 5950765 w 5950765"/>
              <a:gd name="connsiteY4" fmla="*/ 6858000 h 6874365"/>
              <a:gd name="connsiteX5" fmla="*/ 4507198 w 5950765"/>
              <a:gd name="connsiteY5" fmla="*/ 6858000 h 6874365"/>
              <a:gd name="connsiteX6" fmla="*/ 4507198 w 5950765"/>
              <a:gd name="connsiteY6" fmla="*/ 6874365 h 6874365"/>
              <a:gd name="connsiteX7" fmla="*/ 2770754 w 5950765"/>
              <a:gd name="connsiteY7" fmla="*/ 6874365 h 6874365"/>
              <a:gd name="connsiteX8" fmla="*/ 0 w 5950765"/>
              <a:gd name="connsiteY8" fmla="*/ 0 h 6874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950765" h="6874365">
                <a:moveTo>
                  <a:pt x="0" y="0"/>
                </a:moveTo>
                <a:lnTo>
                  <a:pt x="3000132" y="0"/>
                </a:lnTo>
                <a:lnTo>
                  <a:pt x="4507198" y="0"/>
                </a:lnTo>
                <a:lnTo>
                  <a:pt x="5950765" y="0"/>
                </a:lnTo>
                <a:lnTo>
                  <a:pt x="5950765" y="6858000"/>
                </a:lnTo>
                <a:lnTo>
                  <a:pt x="4507198" y="6858000"/>
                </a:lnTo>
                <a:lnTo>
                  <a:pt x="4507198" y="6874365"/>
                </a:lnTo>
                <a:lnTo>
                  <a:pt x="2770754" y="6874365"/>
                </a:lnTo>
                <a:cubicBezTo>
                  <a:pt x="1389969" y="5788255"/>
                  <a:pt x="71531" y="4806055"/>
                  <a:pt x="0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bIns="1260000" anchor="ctr" anchorCtr="0">
            <a:noAutofit/>
          </a:bodyPr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chemeClr val="tx1"/>
              </a:buClr>
              <a:buFont typeface="Calibri" panose="020F0502020204030204" pitchFamily="34" charset="0"/>
              <a:buNone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marL="285750" marR="0" lvl="0" indent="-28575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tabLst/>
              <a:defRPr/>
            </a:pPr>
            <a:r>
              <a:rPr lang="nl-NL" noProof="0" dirty="0"/>
              <a:t>Klik op ‘afbeeldingen’ in de tab ‘Slidebuilder’</a:t>
            </a:r>
            <a:br>
              <a:rPr lang="nl-NL" noProof="0" dirty="0"/>
            </a:br>
            <a:r>
              <a:rPr lang="nl-NL" noProof="0" dirty="0"/>
              <a:t>en voeg een afbeelding in.</a:t>
            </a: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3D27AD47-B45C-4325-BF72-7E816F1617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</a:t>
            </a:r>
            <a:r>
              <a:rPr lang="nl-NL"/>
              <a:t>2 regels</a:t>
            </a:r>
            <a:endParaRPr lang="nl-NL" dirty="0"/>
          </a:p>
        </p:txBody>
      </p:sp>
      <p:sp>
        <p:nvSpPr>
          <p:cNvPr id="3" name="Tijdelijke aanduiding voor datum 2">
            <a:extLst>
              <a:ext uri="{FF2B5EF4-FFF2-40B4-BE49-F238E27FC236}">
                <a16:creationId xmlns:a16="http://schemas.microsoft.com/office/drawing/2014/main" id="{FD34FFC7-787D-4CBA-8E44-E5819558651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06201D6-22F5-48D3-90D8-63C5083F1B1A}" type="datetime1">
              <a:rPr lang="nl-NL" smtClean="0"/>
              <a:pPr/>
              <a:t>27-1-2021</a:t>
            </a:fld>
            <a:endParaRPr lang="nl-NL" dirty="0"/>
          </a:p>
        </p:txBody>
      </p:sp>
      <p:sp>
        <p:nvSpPr>
          <p:cNvPr id="4" name="Tijdelijke aanduiding voor voettekst 3">
            <a:extLst>
              <a:ext uri="{FF2B5EF4-FFF2-40B4-BE49-F238E27FC236}">
                <a16:creationId xmlns:a16="http://schemas.microsoft.com/office/drawing/2014/main" id="{62D70529-B5C7-463C-A3B9-8AAC8C3592A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nl-NL" dirty="0"/>
              <a:t>Erasmus University Rotterdam </a:t>
            </a:r>
          </a:p>
        </p:txBody>
      </p:sp>
      <p:sp>
        <p:nvSpPr>
          <p:cNvPr id="5" name="Tijdelijke aanduiding voor dianummer 4">
            <a:extLst>
              <a:ext uri="{FF2B5EF4-FFF2-40B4-BE49-F238E27FC236}">
                <a16:creationId xmlns:a16="http://schemas.microsoft.com/office/drawing/2014/main" id="{40EF9F64-C36E-4361-AEDE-9D41A61E71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7" name="Tijdelijke aanduiding voor verticale tekst 2">
            <a:extLst>
              <a:ext uri="{FF2B5EF4-FFF2-40B4-BE49-F238E27FC236}">
                <a16:creationId xmlns:a16="http://schemas.microsoft.com/office/drawing/2014/main" id="{6E6C81CA-B3F2-44DE-8573-E3AFC65922F7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534987" y="1961876"/>
            <a:ext cx="3488205" cy="1338764"/>
          </a:xfrm>
          <a:solidFill>
            <a:schemeClr val="accent2"/>
          </a:solidFill>
        </p:spPr>
        <p:txBody>
          <a:bodyPr vert="horz" lIns="144000" tIns="144000" rIns="144000" bIns="144000"/>
          <a:lstStyle>
            <a:lvl1pPr algn="l">
              <a:defRPr sz="1200">
                <a:solidFill>
                  <a:schemeClr val="bg1"/>
                </a:solidFill>
              </a:defRPr>
            </a:lvl1pPr>
            <a:lvl2pPr algn="l">
              <a:buClr>
                <a:schemeClr val="bg1"/>
              </a:buClr>
              <a:defRPr sz="1200">
                <a:solidFill>
                  <a:schemeClr val="bg1"/>
                </a:solidFill>
              </a:defRPr>
            </a:lvl2pPr>
            <a:lvl3pPr algn="l">
              <a:defRPr sz="1200">
                <a:solidFill>
                  <a:schemeClr val="bg1"/>
                </a:solidFill>
              </a:defRPr>
            </a:lvl3pPr>
            <a:lvl4pPr algn="l">
              <a:defRPr sz="1400" cap="none" baseline="0">
                <a:solidFill>
                  <a:schemeClr val="bg1"/>
                </a:solidFill>
              </a:defRPr>
            </a:lvl4pPr>
            <a:lvl5pPr algn="just">
              <a:defRPr sz="1200">
                <a:solidFill>
                  <a:schemeClr val="bg1"/>
                </a:solidFill>
              </a:defRPr>
            </a:lvl5pPr>
            <a:lvl6pPr algn="just">
              <a:defRPr sz="1200">
                <a:solidFill>
                  <a:schemeClr val="bg1"/>
                </a:solidFill>
              </a:defRPr>
            </a:lvl6pPr>
            <a:lvl7pPr algn="just">
              <a:buClr>
                <a:schemeClr val="bg1"/>
              </a:buClr>
              <a:defRPr sz="1200">
                <a:solidFill>
                  <a:schemeClr val="bg1"/>
                </a:solidFill>
              </a:defRPr>
            </a:lvl7pPr>
            <a:lvl8pPr algn="just">
              <a:defRPr sz="1200">
                <a:solidFill>
                  <a:schemeClr val="bg1"/>
                </a:solidFill>
              </a:defRPr>
            </a:lvl8pPr>
            <a:lvl9pPr algn="just">
              <a:defRPr sz="1200">
                <a:solidFill>
                  <a:schemeClr val="bg1"/>
                </a:solidFill>
              </a:defRPr>
            </a:lvl9pPr>
          </a:lstStyle>
          <a:p>
            <a:pPr lvl="0"/>
            <a:r>
              <a:rPr lang="nl-NL" noProof="0" dirty="0"/>
              <a:t>Leestekst</a:t>
            </a:r>
          </a:p>
          <a:p>
            <a:pPr lvl="1"/>
            <a:r>
              <a:rPr lang="nl-NL" dirty="0" err="1"/>
              <a:t>Bullet</a:t>
            </a:r>
            <a:r>
              <a:rPr lang="nl-NL" dirty="0"/>
              <a:t> </a:t>
            </a:r>
          </a:p>
          <a:p>
            <a:pPr lvl="2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3"/>
            <a:r>
              <a:rPr lang="nl-NL" dirty="0"/>
              <a:t>Subtitel</a:t>
            </a:r>
          </a:p>
        </p:txBody>
      </p:sp>
      <p:sp>
        <p:nvSpPr>
          <p:cNvPr id="8" name="Tijdelijke aanduiding voor verticale tekst 2">
            <a:extLst>
              <a:ext uri="{FF2B5EF4-FFF2-40B4-BE49-F238E27FC236}">
                <a16:creationId xmlns:a16="http://schemas.microsoft.com/office/drawing/2014/main" id="{840AAA29-8B13-4C06-B39C-15648C20F797}"/>
              </a:ext>
            </a:extLst>
          </p:cNvPr>
          <p:cNvSpPr>
            <a:spLocks noGrp="1"/>
          </p:cNvSpPr>
          <p:nvPr>
            <p:ph type="body" orient="vert" idx="15" hasCustomPrompt="1"/>
          </p:nvPr>
        </p:nvSpPr>
        <p:spPr>
          <a:xfrm>
            <a:off x="534987" y="3465919"/>
            <a:ext cx="3488205" cy="1338764"/>
          </a:xfrm>
          <a:solidFill>
            <a:schemeClr val="accent1"/>
          </a:solidFill>
        </p:spPr>
        <p:txBody>
          <a:bodyPr vert="horz" lIns="144000" tIns="144000" rIns="144000" bIns="144000"/>
          <a:lstStyle>
            <a:lvl1pPr algn="l">
              <a:buClr>
                <a:schemeClr val="accent2"/>
              </a:buClr>
              <a:defRPr sz="1200">
                <a:solidFill>
                  <a:schemeClr val="bg1"/>
                </a:solidFill>
              </a:defRPr>
            </a:lvl1pPr>
            <a:lvl2pPr algn="l">
              <a:buClr>
                <a:schemeClr val="bg1"/>
              </a:buClr>
              <a:defRPr sz="1200">
                <a:solidFill>
                  <a:schemeClr val="bg1"/>
                </a:solidFill>
              </a:defRPr>
            </a:lvl2pPr>
            <a:lvl3pPr algn="l">
              <a:defRPr sz="1200">
                <a:solidFill>
                  <a:schemeClr val="bg1"/>
                </a:solidFill>
              </a:defRPr>
            </a:lvl3pPr>
            <a:lvl4pPr algn="l">
              <a:defRPr sz="1400" cap="none" baseline="0">
                <a:solidFill>
                  <a:schemeClr val="bg1"/>
                </a:solidFill>
              </a:defRPr>
            </a:lvl4pPr>
            <a:lvl5pPr algn="just">
              <a:defRPr sz="1200">
                <a:solidFill>
                  <a:schemeClr val="bg1"/>
                </a:solidFill>
              </a:defRPr>
            </a:lvl5pPr>
            <a:lvl6pPr algn="just">
              <a:defRPr sz="1200">
                <a:solidFill>
                  <a:schemeClr val="bg1"/>
                </a:solidFill>
              </a:defRPr>
            </a:lvl6pPr>
            <a:lvl7pPr algn="just">
              <a:buClr>
                <a:schemeClr val="bg1"/>
              </a:buClr>
              <a:defRPr sz="1200">
                <a:solidFill>
                  <a:schemeClr val="bg1"/>
                </a:solidFill>
              </a:defRPr>
            </a:lvl7pPr>
            <a:lvl8pPr algn="just">
              <a:defRPr sz="1200">
                <a:solidFill>
                  <a:schemeClr val="bg1"/>
                </a:solidFill>
              </a:defRPr>
            </a:lvl8pPr>
            <a:lvl9pPr algn="just">
              <a:defRPr sz="1200">
                <a:solidFill>
                  <a:schemeClr val="bg1"/>
                </a:solidFill>
              </a:defRPr>
            </a:lvl9pPr>
          </a:lstStyle>
          <a:p>
            <a:pPr lvl="0"/>
            <a:r>
              <a:rPr lang="nl-NL" noProof="0" dirty="0"/>
              <a:t>Leestekst</a:t>
            </a:r>
          </a:p>
          <a:p>
            <a:pPr lvl="1"/>
            <a:r>
              <a:rPr lang="nl-NL" dirty="0" err="1"/>
              <a:t>Bullet</a:t>
            </a:r>
            <a:r>
              <a:rPr lang="nl-NL" dirty="0"/>
              <a:t> </a:t>
            </a:r>
          </a:p>
          <a:p>
            <a:pPr lvl="2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3"/>
            <a:r>
              <a:rPr lang="nl-NL" dirty="0"/>
              <a:t>Subtitel</a:t>
            </a:r>
          </a:p>
        </p:txBody>
      </p:sp>
      <p:sp>
        <p:nvSpPr>
          <p:cNvPr id="9" name="Tijdelijke aanduiding voor verticale tekst 2">
            <a:extLst>
              <a:ext uri="{FF2B5EF4-FFF2-40B4-BE49-F238E27FC236}">
                <a16:creationId xmlns:a16="http://schemas.microsoft.com/office/drawing/2014/main" id="{37BCFB10-9568-4056-83D6-CFA2B09E070B}"/>
              </a:ext>
            </a:extLst>
          </p:cNvPr>
          <p:cNvSpPr>
            <a:spLocks noGrp="1"/>
          </p:cNvSpPr>
          <p:nvPr>
            <p:ph type="body" orient="vert" idx="16" hasCustomPrompt="1"/>
          </p:nvPr>
        </p:nvSpPr>
        <p:spPr>
          <a:xfrm>
            <a:off x="534987" y="4969961"/>
            <a:ext cx="3488205" cy="1338764"/>
          </a:xfrm>
          <a:solidFill>
            <a:schemeClr val="accent2"/>
          </a:solidFill>
        </p:spPr>
        <p:txBody>
          <a:bodyPr vert="horz" lIns="144000" tIns="144000" rIns="144000" bIns="144000"/>
          <a:lstStyle>
            <a:lvl1pPr algn="l">
              <a:defRPr sz="1200">
                <a:solidFill>
                  <a:schemeClr val="bg1"/>
                </a:solidFill>
              </a:defRPr>
            </a:lvl1pPr>
            <a:lvl2pPr algn="l">
              <a:buClr>
                <a:schemeClr val="bg1"/>
              </a:buClr>
              <a:defRPr sz="1200">
                <a:solidFill>
                  <a:schemeClr val="bg1"/>
                </a:solidFill>
              </a:defRPr>
            </a:lvl2pPr>
            <a:lvl3pPr algn="l">
              <a:defRPr sz="1200">
                <a:solidFill>
                  <a:schemeClr val="bg1"/>
                </a:solidFill>
              </a:defRPr>
            </a:lvl3pPr>
            <a:lvl4pPr algn="l">
              <a:defRPr sz="1400" cap="none" baseline="0">
                <a:solidFill>
                  <a:schemeClr val="bg1"/>
                </a:solidFill>
              </a:defRPr>
            </a:lvl4pPr>
            <a:lvl5pPr algn="just">
              <a:defRPr sz="1200">
                <a:solidFill>
                  <a:schemeClr val="bg1"/>
                </a:solidFill>
              </a:defRPr>
            </a:lvl5pPr>
            <a:lvl6pPr algn="just">
              <a:defRPr sz="1200">
                <a:solidFill>
                  <a:schemeClr val="bg1"/>
                </a:solidFill>
              </a:defRPr>
            </a:lvl6pPr>
            <a:lvl7pPr algn="just">
              <a:buClr>
                <a:schemeClr val="bg1"/>
              </a:buClr>
              <a:defRPr sz="1200">
                <a:solidFill>
                  <a:schemeClr val="bg1"/>
                </a:solidFill>
              </a:defRPr>
            </a:lvl7pPr>
            <a:lvl8pPr algn="just">
              <a:defRPr sz="1200">
                <a:solidFill>
                  <a:schemeClr val="bg1"/>
                </a:solidFill>
              </a:defRPr>
            </a:lvl8pPr>
            <a:lvl9pPr algn="just">
              <a:defRPr sz="1200">
                <a:solidFill>
                  <a:schemeClr val="bg1"/>
                </a:solidFill>
              </a:defRPr>
            </a:lvl9pPr>
          </a:lstStyle>
          <a:p>
            <a:pPr lvl="0"/>
            <a:r>
              <a:rPr lang="nl-NL" noProof="0" dirty="0"/>
              <a:t>Leestekst</a:t>
            </a:r>
          </a:p>
          <a:p>
            <a:pPr lvl="1"/>
            <a:r>
              <a:rPr lang="nl-NL" dirty="0" err="1"/>
              <a:t>Bullet</a:t>
            </a:r>
            <a:r>
              <a:rPr lang="nl-NL" dirty="0"/>
              <a:t> </a:t>
            </a:r>
          </a:p>
          <a:p>
            <a:pPr lvl="2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3"/>
            <a:r>
              <a:rPr lang="nl-NL" dirty="0"/>
              <a:t>Subtitel</a:t>
            </a:r>
          </a:p>
        </p:txBody>
      </p:sp>
      <p:sp>
        <p:nvSpPr>
          <p:cNvPr id="10" name="Tijdelijke aanduiding voor verticale tekst 2">
            <a:extLst>
              <a:ext uri="{FF2B5EF4-FFF2-40B4-BE49-F238E27FC236}">
                <a16:creationId xmlns:a16="http://schemas.microsoft.com/office/drawing/2014/main" id="{DA39BD8E-57A7-4ADF-BA0F-06BE0B2D63FA}"/>
              </a:ext>
            </a:extLst>
          </p:cNvPr>
          <p:cNvSpPr>
            <a:spLocks noGrp="1"/>
          </p:cNvSpPr>
          <p:nvPr>
            <p:ph type="body" orient="vert" idx="17" hasCustomPrompt="1"/>
          </p:nvPr>
        </p:nvSpPr>
        <p:spPr>
          <a:xfrm>
            <a:off x="4230560" y="1961876"/>
            <a:ext cx="3488205" cy="1338764"/>
          </a:xfrm>
          <a:solidFill>
            <a:schemeClr val="accent1"/>
          </a:solidFill>
        </p:spPr>
        <p:txBody>
          <a:bodyPr vert="horz" lIns="144000" tIns="144000" rIns="144000" bIns="144000"/>
          <a:lstStyle>
            <a:lvl1pPr algn="l">
              <a:buClr>
                <a:schemeClr val="accent2"/>
              </a:buClr>
              <a:defRPr sz="1200">
                <a:solidFill>
                  <a:schemeClr val="bg1"/>
                </a:solidFill>
              </a:defRPr>
            </a:lvl1pPr>
            <a:lvl2pPr algn="l">
              <a:buClr>
                <a:schemeClr val="bg1"/>
              </a:buClr>
              <a:defRPr sz="1200">
                <a:solidFill>
                  <a:schemeClr val="bg1"/>
                </a:solidFill>
              </a:defRPr>
            </a:lvl2pPr>
            <a:lvl3pPr algn="l">
              <a:defRPr sz="1200">
                <a:solidFill>
                  <a:schemeClr val="bg1"/>
                </a:solidFill>
              </a:defRPr>
            </a:lvl3pPr>
            <a:lvl4pPr algn="l">
              <a:defRPr sz="1400" strike="noStrike" cap="none" baseline="0">
                <a:solidFill>
                  <a:schemeClr val="bg1"/>
                </a:solidFill>
                <a:effectLst/>
              </a:defRPr>
            </a:lvl4pPr>
            <a:lvl5pPr algn="just">
              <a:defRPr sz="1200">
                <a:solidFill>
                  <a:schemeClr val="bg1"/>
                </a:solidFill>
              </a:defRPr>
            </a:lvl5pPr>
            <a:lvl6pPr algn="just">
              <a:defRPr sz="1200">
                <a:solidFill>
                  <a:schemeClr val="bg1"/>
                </a:solidFill>
              </a:defRPr>
            </a:lvl6pPr>
            <a:lvl7pPr algn="just">
              <a:buClr>
                <a:schemeClr val="bg1"/>
              </a:buClr>
              <a:defRPr sz="1200">
                <a:solidFill>
                  <a:schemeClr val="bg1"/>
                </a:solidFill>
              </a:defRPr>
            </a:lvl7pPr>
            <a:lvl8pPr algn="just">
              <a:defRPr sz="1200">
                <a:solidFill>
                  <a:schemeClr val="bg1"/>
                </a:solidFill>
              </a:defRPr>
            </a:lvl8pPr>
            <a:lvl9pPr algn="just">
              <a:defRPr sz="1200">
                <a:solidFill>
                  <a:schemeClr val="bg1"/>
                </a:solidFill>
              </a:defRPr>
            </a:lvl9pPr>
          </a:lstStyle>
          <a:p>
            <a:pPr lvl="0"/>
            <a:r>
              <a:rPr lang="nl-NL" noProof="0" dirty="0"/>
              <a:t>Leestekst</a:t>
            </a:r>
          </a:p>
          <a:p>
            <a:pPr lvl="1"/>
            <a:r>
              <a:rPr lang="nl-NL" dirty="0" err="1"/>
              <a:t>Bullet</a:t>
            </a:r>
            <a:r>
              <a:rPr lang="nl-NL" dirty="0"/>
              <a:t> </a:t>
            </a:r>
          </a:p>
          <a:p>
            <a:pPr lvl="2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3"/>
            <a:r>
              <a:rPr lang="nl-NL" dirty="0"/>
              <a:t>Subtitel</a:t>
            </a:r>
          </a:p>
        </p:txBody>
      </p:sp>
      <p:sp>
        <p:nvSpPr>
          <p:cNvPr id="11" name="Tijdelijke aanduiding voor verticale tekst 2">
            <a:extLst>
              <a:ext uri="{FF2B5EF4-FFF2-40B4-BE49-F238E27FC236}">
                <a16:creationId xmlns:a16="http://schemas.microsoft.com/office/drawing/2014/main" id="{55018132-EB94-410A-8C48-F566CE609A0E}"/>
              </a:ext>
            </a:extLst>
          </p:cNvPr>
          <p:cNvSpPr>
            <a:spLocks noGrp="1"/>
          </p:cNvSpPr>
          <p:nvPr>
            <p:ph type="body" orient="vert" idx="18" hasCustomPrompt="1"/>
          </p:nvPr>
        </p:nvSpPr>
        <p:spPr>
          <a:xfrm>
            <a:off x="4230560" y="3465919"/>
            <a:ext cx="3488205" cy="1338764"/>
          </a:xfrm>
          <a:solidFill>
            <a:schemeClr val="accent5"/>
          </a:solidFill>
        </p:spPr>
        <p:txBody>
          <a:bodyPr vert="horz" lIns="144000" tIns="144000" rIns="144000" bIns="144000"/>
          <a:lstStyle>
            <a:lvl1pPr algn="l">
              <a:defRPr sz="1200">
                <a:solidFill>
                  <a:schemeClr val="bg1"/>
                </a:solidFill>
              </a:defRPr>
            </a:lvl1pPr>
            <a:lvl2pPr algn="l">
              <a:buClr>
                <a:schemeClr val="bg1"/>
              </a:buClr>
              <a:defRPr sz="1200">
                <a:solidFill>
                  <a:schemeClr val="bg1"/>
                </a:solidFill>
              </a:defRPr>
            </a:lvl2pPr>
            <a:lvl3pPr algn="l">
              <a:defRPr sz="1200">
                <a:solidFill>
                  <a:schemeClr val="bg1"/>
                </a:solidFill>
              </a:defRPr>
            </a:lvl3pPr>
            <a:lvl4pPr algn="l">
              <a:defRPr sz="1400" cap="none" baseline="0">
                <a:solidFill>
                  <a:schemeClr val="bg1"/>
                </a:solidFill>
              </a:defRPr>
            </a:lvl4pPr>
            <a:lvl5pPr algn="just">
              <a:defRPr sz="1200">
                <a:solidFill>
                  <a:schemeClr val="bg1"/>
                </a:solidFill>
              </a:defRPr>
            </a:lvl5pPr>
            <a:lvl6pPr algn="just">
              <a:defRPr sz="1200">
                <a:solidFill>
                  <a:schemeClr val="bg1"/>
                </a:solidFill>
              </a:defRPr>
            </a:lvl6pPr>
            <a:lvl7pPr algn="just">
              <a:buClr>
                <a:schemeClr val="bg1"/>
              </a:buClr>
              <a:defRPr sz="1200">
                <a:solidFill>
                  <a:schemeClr val="bg1"/>
                </a:solidFill>
              </a:defRPr>
            </a:lvl7pPr>
            <a:lvl8pPr algn="just">
              <a:defRPr sz="1200">
                <a:solidFill>
                  <a:schemeClr val="bg1"/>
                </a:solidFill>
              </a:defRPr>
            </a:lvl8pPr>
            <a:lvl9pPr algn="just">
              <a:defRPr sz="1200">
                <a:solidFill>
                  <a:schemeClr val="bg1"/>
                </a:solidFill>
              </a:defRPr>
            </a:lvl9pPr>
          </a:lstStyle>
          <a:p>
            <a:pPr lvl="0"/>
            <a:r>
              <a:rPr lang="nl-NL" noProof="0" dirty="0"/>
              <a:t>Leestekst</a:t>
            </a:r>
          </a:p>
          <a:p>
            <a:pPr lvl="1"/>
            <a:r>
              <a:rPr lang="nl-NL" dirty="0" err="1"/>
              <a:t>Bullet</a:t>
            </a:r>
            <a:r>
              <a:rPr lang="nl-NL" dirty="0"/>
              <a:t> </a:t>
            </a:r>
          </a:p>
          <a:p>
            <a:pPr lvl="2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3"/>
            <a:r>
              <a:rPr lang="nl-NL" dirty="0"/>
              <a:t>Subtitel</a:t>
            </a:r>
          </a:p>
        </p:txBody>
      </p:sp>
      <p:sp>
        <p:nvSpPr>
          <p:cNvPr id="12" name="Tijdelijke aanduiding voor verticale tekst 2">
            <a:extLst>
              <a:ext uri="{FF2B5EF4-FFF2-40B4-BE49-F238E27FC236}">
                <a16:creationId xmlns:a16="http://schemas.microsoft.com/office/drawing/2014/main" id="{91B3A53C-0E81-4777-B36A-C3EE8D67744E}"/>
              </a:ext>
            </a:extLst>
          </p:cNvPr>
          <p:cNvSpPr>
            <a:spLocks noGrp="1"/>
          </p:cNvSpPr>
          <p:nvPr>
            <p:ph type="body" orient="vert" idx="19" hasCustomPrompt="1"/>
          </p:nvPr>
        </p:nvSpPr>
        <p:spPr>
          <a:xfrm>
            <a:off x="4230560" y="4969961"/>
            <a:ext cx="3488205" cy="1338764"/>
          </a:xfrm>
          <a:solidFill>
            <a:schemeClr val="accent1"/>
          </a:solidFill>
        </p:spPr>
        <p:txBody>
          <a:bodyPr vert="horz" lIns="144000" tIns="144000" rIns="144000" bIns="144000"/>
          <a:lstStyle>
            <a:lvl1pPr algn="l">
              <a:buClr>
                <a:schemeClr val="accent2"/>
              </a:buClr>
              <a:defRPr sz="1200">
                <a:solidFill>
                  <a:schemeClr val="bg1"/>
                </a:solidFill>
              </a:defRPr>
            </a:lvl1pPr>
            <a:lvl2pPr algn="l">
              <a:buClr>
                <a:schemeClr val="bg1"/>
              </a:buClr>
              <a:defRPr sz="1200">
                <a:solidFill>
                  <a:schemeClr val="bg1"/>
                </a:solidFill>
              </a:defRPr>
            </a:lvl2pPr>
            <a:lvl3pPr algn="l">
              <a:defRPr sz="1200">
                <a:solidFill>
                  <a:schemeClr val="bg1"/>
                </a:solidFill>
              </a:defRPr>
            </a:lvl3pPr>
            <a:lvl4pPr algn="l">
              <a:defRPr sz="1400" cap="none" baseline="0">
                <a:solidFill>
                  <a:schemeClr val="bg1"/>
                </a:solidFill>
              </a:defRPr>
            </a:lvl4pPr>
            <a:lvl5pPr algn="just">
              <a:defRPr sz="1200">
                <a:solidFill>
                  <a:schemeClr val="bg1"/>
                </a:solidFill>
              </a:defRPr>
            </a:lvl5pPr>
            <a:lvl6pPr algn="just">
              <a:defRPr sz="1200">
                <a:solidFill>
                  <a:schemeClr val="bg1"/>
                </a:solidFill>
              </a:defRPr>
            </a:lvl6pPr>
            <a:lvl7pPr algn="just">
              <a:buClr>
                <a:schemeClr val="bg1"/>
              </a:buClr>
              <a:defRPr sz="1200">
                <a:solidFill>
                  <a:schemeClr val="bg1"/>
                </a:solidFill>
              </a:defRPr>
            </a:lvl7pPr>
            <a:lvl8pPr algn="just">
              <a:defRPr sz="1200">
                <a:solidFill>
                  <a:schemeClr val="bg1"/>
                </a:solidFill>
              </a:defRPr>
            </a:lvl8pPr>
            <a:lvl9pPr algn="just">
              <a:defRPr sz="1200">
                <a:solidFill>
                  <a:schemeClr val="bg1"/>
                </a:solidFill>
              </a:defRPr>
            </a:lvl9pPr>
          </a:lstStyle>
          <a:p>
            <a:pPr lvl="0"/>
            <a:r>
              <a:rPr lang="nl-NL" noProof="0" dirty="0"/>
              <a:t>Leestekst</a:t>
            </a:r>
          </a:p>
          <a:p>
            <a:pPr lvl="1"/>
            <a:r>
              <a:rPr lang="nl-NL" dirty="0" err="1"/>
              <a:t>Bullet</a:t>
            </a:r>
            <a:r>
              <a:rPr lang="nl-NL" dirty="0"/>
              <a:t> </a:t>
            </a:r>
          </a:p>
          <a:p>
            <a:pPr lvl="2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3"/>
            <a:r>
              <a:rPr lang="nl-NL" dirty="0"/>
              <a:t>Subtitel</a:t>
            </a:r>
          </a:p>
        </p:txBody>
      </p:sp>
      <p:sp>
        <p:nvSpPr>
          <p:cNvPr id="15" name="- INFO">
            <a:extLst>
              <a:ext uri="{FF2B5EF4-FFF2-40B4-BE49-F238E27FC236}">
                <a16:creationId xmlns:a16="http://schemas.microsoft.com/office/drawing/2014/main" id="{C7F83F49-D599-4E45-910D-E9EC54A096A6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marL="0" algn="l" defTabSz="914400" rtl="0" eaLnBrk="1" latinLnBrk="0" hangingPunct="1"/>
            <a:r>
              <a:rPr lang="nl-NL" sz="1400" b="1" kern="1200" cap="all" spc="0" baseline="0" dirty="0">
                <a:solidFill>
                  <a:sysClr val="windowText" lastClr="000000"/>
                </a:solidFill>
                <a:latin typeface="+mn-lt"/>
                <a:ea typeface="+mn-ea"/>
                <a:cs typeface="Calibri" panose="020F0502020204030204" pitchFamily="34" charset="0"/>
              </a:rPr>
              <a:t>RAPPORTAGE AGENDA #1</a:t>
            </a:r>
          </a:p>
        </p:txBody>
      </p:sp>
      <p:grpSp>
        <p:nvGrpSpPr>
          <p:cNvPr id="22" name="- INSTRUCTIES">
            <a:extLst>
              <a:ext uri="{FF2B5EF4-FFF2-40B4-BE49-F238E27FC236}">
                <a16:creationId xmlns:a16="http://schemas.microsoft.com/office/drawing/2014/main" id="{8B1B5BD3-55B4-4497-9384-F03101ACC107}"/>
              </a:ext>
            </a:extLst>
          </p:cNvPr>
          <p:cNvGrpSpPr/>
          <p:nvPr userDrawn="1"/>
        </p:nvGrpSpPr>
        <p:grpSpPr>
          <a:xfrm>
            <a:off x="12377595" y="-1"/>
            <a:ext cx="3693386" cy="6688475"/>
            <a:chOff x="-3786165" y="-1"/>
            <a:chExt cx="3693386" cy="6688475"/>
          </a:xfrm>
        </p:grpSpPr>
        <p:sp>
          <p:nvSpPr>
            <p:cNvPr id="23" name="Rechthoek 22">
              <a:extLst>
                <a:ext uri="{FF2B5EF4-FFF2-40B4-BE49-F238E27FC236}">
                  <a16:creationId xmlns:a16="http://schemas.microsoft.com/office/drawing/2014/main" id="{47DF6B4C-22E2-4DAC-99A7-3492FE5BB8F3}"/>
                </a:ext>
              </a:extLst>
            </p:cNvPr>
            <p:cNvSpPr/>
            <p:nvPr userDrawn="1"/>
          </p:nvSpPr>
          <p:spPr>
            <a:xfrm>
              <a:off x="-3786165" y="-1"/>
              <a:ext cx="3593091" cy="603485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Afbeelding invoegen/opmaken</a:t>
              </a:r>
            </a:p>
          </p:txBody>
        </p:sp>
        <p:sp>
          <p:nvSpPr>
            <p:cNvPr id="24" name="Ovaal 23">
              <a:extLst>
                <a:ext uri="{FF2B5EF4-FFF2-40B4-BE49-F238E27FC236}">
                  <a16:creationId xmlns:a16="http://schemas.microsoft.com/office/drawing/2014/main" id="{054465A4-5542-465B-B95F-6B3AAA310395}"/>
                </a:ext>
              </a:extLst>
            </p:cNvPr>
            <p:cNvSpPr/>
            <p:nvPr userDrawn="1"/>
          </p:nvSpPr>
          <p:spPr>
            <a:xfrm>
              <a:off x="-3603587" y="46532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25" name="Rechthoek 24">
              <a:extLst>
                <a:ext uri="{FF2B5EF4-FFF2-40B4-BE49-F238E27FC236}">
                  <a16:creationId xmlns:a16="http://schemas.microsoft.com/office/drawing/2014/main" id="{118F7D72-6027-4BFA-BC88-AC9901CDA263}"/>
                </a:ext>
              </a:extLst>
            </p:cNvPr>
            <p:cNvSpPr/>
            <p:nvPr userDrawn="1"/>
          </p:nvSpPr>
          <p:spPr>
            <a:xfrm>
              <a:off x="-3319415" y="465324"/>
              <a:ext cx="2962706" cy="668152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Wanneer nodig, verwijder de bestaande afbeelding d.m.v. de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‘Backspace toets’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Selecteer het afbeeldingskader, ga naar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‘Slidebuilder'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en klik op de knop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'Afbeeldingen’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Ovaal 25">
              <a:extLst>
                <a:ext uri="{FF2B5EF4-FFF2-40B4-BE49-F238E27FC236}">
                  <a16:creationId xmlns:a16="http://schemas.microsoft.com/office/drawing/2014/main" id="{B60E4BB5-85F9-4D4B-8D66-7DB82B79529B}"/>
                </a:ext>
              </a:extLst>
            </p:cNvPr>
            <p:cNvSpPr/>
            <p:nvPr userDrawn="1"/>
          </p:nvSpPr>
          <p:spPr>
            <a:xfrm>
              <a:off x="-3603587" y="2633935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27" name="Rechthoek 26">
              <a:extLst>
                <a:ext uri="{FF2B5EF4-FFF2-40B4-BE49-F238E27FC236}">
                  <a16:creationId xmlns:a16="http://schemas.microsoft.com/office/drawing/2014/main" id="{A0AB80BC-6AE8-4C8F-ACA6-144037BD5A85}"/>
                </a:ext>
              </a:extLst>
            </p:cNvPr>
            <p:cNvSpPr/>
            <p:nvPr userDrawn="1"/>
          </p:nvSpPr>
          <p:spPr>
            <a:xfrm>
              <a:off x="-3319416" y="2633936"/>
              <a:ext cx="3126341" cy="46279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Klik met de rechter muisknop op de miniatuurweergave van de dia aan de linkerkant van het scherm en kies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‘Dia herstellen’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28" name="Ovaal 27">
              <a:extLst>
                <a:ext uri="{FF2B5EF4-FFF2-40B4-BE49-F238E27FC236}">
                  <a16:creationId xmlns:a16="http://schemas.microsoft.com/office/drawing/2014/main" id="{6276346C-BDF9-4AD7-922F-E390B812ACC0}"/>
                </a:ext>
              </a:extLst>
            </p:cNvPr>
            <p:cNvSpPr/>
            <p:nvPr userDrawn="1"/>
          </p:nvSpPr>
          <p:spPr>
            <a:xfrm>
              <a:off x="-3603587" y="4226365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29" name="Rechthoek 28">
              <a:extLst>
                <a:ext uri="{FF2B5EF4-FFF2-40B4-BE49-F238E27FC236}">
                  <a16:creationId xmlns:a16="http://schemas.microsoft.com/office/drawing/2014/main" id="{6008DD0D-3F33-48E0-9C62-88EF32B0CB69}"/>
                </a:ext>
              </a:extLst>
            </p:cNvPr>
            <p:cNvSpPr/>
            <p:nvPr userDrawn="1"/>
          </p:nvSpPr>
          <p:spPr>
            <a:xfrm>
              <a:off x="-3319416" y="4226366"/>
              <a:ext cx="3008779" cy="82095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Om de afbeelding te schalen of bij te snijden, ga naar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‘Hulpmiddelen voor afbeeldingen - Opmaak’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en klik op de knop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‘Bijsnijden’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Schaal met de bolletjes de afbeelding en met de hoekjes het afbeeldingskader.</a:t>
              </a:r>
            </a:p>
          </p:txBody>
        </p:sp>
        <p:sp>
          <p:nvSpPr>
            <p:cNvPr id="30" name="Rechthoek 29">
              <a:extLst>
                <a:ext uri="{FF2B5EF4-FFF2-40B4-BE49-F238E27FC236}">
                  <a16:creationId xmlns:a16="http://schemas.microsoft.com/office/drawing/2014/main" id="{FD6E4C8F-CC5B-4EFB-BDB8-8E86A49EC86B}"/>
                </a:ext>
              </a:extLst>
            </p:cNvPr>
            <p:cNvSpPr/>
            <p:nvPr userDrawn="1"/>
          </p:nvSpPr>
          <p:spPr>
            <a:xfrm>
              <a:off x="-3316836" y="3200265"/>
              <a:ext cx="1239216" cy="719917"/>
            </a:xfrm>
            <a:prstGeom prst="rect">
              <a:avLst/>
            </a:prstGeom>
            <a:pattFill prst="wdUpDiag">
              <a:fgClr>
                <a:srgbClr val="E0E0E0"/>
              </a:fgClr>
              <a:bgClr>
                <a:srgbClr val="ECECEC"/>
              </a:bgClr>
            </a:pattFill>
            <a:ln w="12700">
              <a:solidFill>
                <a:srgbClr val="D3D3D3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1000" b="0" i="1" noProof="0" dirty="0">
                <a:solidFill>
                  <a:srgbClr val="211F26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31" name="Groep 30">
              <a:extLst>
                <a:ext uri="{FF2B5EF4-FFF2-40B4-BE49-F238E27FC236}">
                  <a16:creationId xmlns:a16="http://schemas.microsoft.com/office/drawing/2014/main" id="{E45B5853-40C6-41F3-A0AD-140A85868880}"/>
                </a:ext>
              </a:extLst>
            </p:cNvPr>
            <p:cNvGrpSpPr/>
            <p:nvPr userDrawn="1"/>
          </p:nvGrpSpPr>
          <p:grpSpPr>
            <a:xfrm>
              <a:off x="-2485819" y="3479783"/>
              <a:ext cx="1222990" cy="563933"/>
              <a:chOff x="-2485819" y="3399207"/>
              <a:chExt cx="1222990" cy="563933"/>
            </a:xfrm>
          </p:grpSpPr>
          <p:sp>
            <p:nvSpPr>
              <p:cNvPr id="70" name="Rechthoek 69">
                <a:extLst>
                  <a:ext uri="{FF2B5EF4-FFF2-40B4-BE49-F238E27FC236}">
                    <a16:creationId xmlns:a16="http://schemas.microsoft.com/office/drawing/2014/main" id="{2955028F-D48D-4596-BB7B-429C84D05BAA}"/>
                  </a:ext>
                </a:extLst>
              </p:cNvPr>
              <p:cNvSpPr/>
              <p:nvPr userDrawn="1"/>
            </p:nvSpPr>
            <p:spPr>
              <a:xfrm>
                <a:off x="-2485819" y="3399207"/>
                <a:ext cx="1176476" cy="504851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1" name="Rechthoek 70">
                <a:extLst>
                  <a:ext uri="{FF2B5EF4-FFF2-40B4-BE49-F238E27FC236}">
                    <a16:creationId xmlns:a16="http://schemas.microsoft.com/office/drawing/2014/main" id="{4CE96463-61BD-442C-A1A2-7D260C9A502C}"/>
                  </a:ext>
                </a:extLst>
              </p:cNvPr>
              <p:cNvSpPr/>
              <p:nvPr userDrawn="1"/>
            </p:nvSpPr>
            <p:spPr>
              <a:xfrm>
                <a:off x="-2479584" y="3652838"/>
                <a:ext cx="1164007" cy="246701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72" name="Groep 71">
                <a:extLst>
                  <a:ext uri="{FF2B5EF4-FFF2-40B4-BE49-F238E27FC236}">
                    <a16:creationId xmlns:a16="http://schemas.microsoft.com/office/drawing/2014/main" id="{85647154-81BE-4F1B-9535-5C5F091A1052}"/>
                  </a:ext>
                </a:extLst>
              </p:cNvPr>
              <p:cNvGrpSpPr/>
              <p:nvPr userDrawn="1"/>
            </p:nvGrpSpPr>
            <p:grpSpPr>
              <a:xfrm>
                <a:off x="-2403869" y="3460544"/>
                <a:ext cx="155951" cy="131922"/>
                <a:chOff x="12968836" y="3354170"/>
                <a:chExt cx="404806" cy="342433"/>
              </a:xfrm>
            </p:grpSpPr>
            <p:sp>
              <p:nvSpPr>
                <p:cNvPr id="85" name="Rechthoek: afgeronde hoeken 84">
                  <a:extLst>
                    <a:ext uri="{FF2B5EF4-FFF2-40B4-BE49-F238E27FC236}">
                      <a16:creationId xmlns:a16="http://schemas.microsoft.com/office/drawing/2014/main" id="{952FA713-10DF-4AE6-9AD1-C8A4B327A9DF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6" name="Rechthoek 85">
                  <a:extLst>
                    <a:ext uri="{FF2B5EF4-FFF2-40B4-BE49-F238E27FC236}">
                      <a16:creationId xmlns:a16="http://schemas.microsoft.com/office/drawing/2014/main" id="{BE0B8CAE-DACE-48D7-9B6C-57641D29047C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7" name="Rechthoek 86">
                  <a:extLst>
                    <a:ext uri="{FF2B5EF4-FFF2-40B4-BE49-F238E27FC236}">
                      <a16:creationId xmlns:a16="http://schemas.microsoft.com/office/drawing/2014/main" id="{D8C55DC7-002E-4864-8E17-7F17B835E218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8" name="Rechthoek 87">
                  <a:extLst>
                    <a:ext uri="{FF2B5EF4-FFF2-40B4-BE49-F238E27FC236}">
                      <a16:creationId xmlns:a16="http://schemas.microsoft.com/office/drawing/2014/main" id="{05175357-6E31-472B-A6C8-1896919C3F54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9" name="Rechthoek 88">
                  <a:extLst>
                    <a:ext uri="{FF2B5EF4-FFF2-40B4-BE49-F238E27FC236}">
                      <a16:creationId xmlns:a16="http://schemas.microsoft.com/office/drawing/2014/main" id="{E5199819-1DC0-4104-8F7C-CE3CC8169F62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0" name="Rechthoek 89">
                  <a:extLst>
                    <a:ext uri="{FF2B5EF4-FFF2-40B4-BE49-F238E27FC236}">
                      <a16:creationId xmlns:a16="http://schemas.microsoft.com/office/drawing/2014/main" id="{D02995EB-B7DD-4E35-93EF-911002A7EBA2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73" name="Groep 72">
                <a:extLst>
                  <a:ext uri="{FF2B5EF4-FFF2-40B4-BE49-F238E27FC236}">
                    <a16:creationId xmlns:a16="http://schemas.microsoft.com/office/drawing/2014/main" id="{3761B8C5-D5FE-4733-9947-7D174036A2BF}"/>
                  </a:ext>
                </a:extLst>
              </p:cNvPr>
              <p:cNvGrpSpPr/>
              <p:nvPr userDrawn="1"/>
            </p:nvGrpSpPr>
            <p:grpSpPr>
              <a:xfrm>
                <a:off x="-2423424" y="3690208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77" name="Groep 76">
                  <a:extLst>
                    <a:ext uri="{FF2B5EF4-FFF2-40B4-BE49-F238E27FC236}">
                      <a16:creationId xmlns:a16="http://schemas.microsoft.com/office/drawing/2014/main" id="{78ABD870-DE8E-4E98-A25F-8B73765643FB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79" name="Rechthoek: afgeronde hoeken 78">
                    <a:extLst>
                      <a:ext uri="{FF2B5EF4-FFF2-40B4-BE49-F238E27FC236}">
                        <a16:creationId xmlns:a16="http://schemas.microsoft.com/office/drawing/2014/main" id="{3AF2F603-5CFA-444F-9170-EC6516CD6E7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80" name="Rechthoek 79">
                    <a:extLst>
                      <a:ext uri="{FF2B5EF4-FFF2-40B4-BE49-F238E27FC236}">
                        <a16:creationId xmlns:a16="http://schemas.microsoft.com/office/drawing/2014/main" id="{6B347C83-6F44-4EE0-860A-33283EDC817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81" name="Rechthoek 80">
                    <a:extLst>
                      <a:ext uri="{FF2B5EF4-FFF2-40B4-BE49-F238E27FC236}">
                        <a16:creationId xmlns:a16="http://schemas.microsoft.com/office/drawing/2014/main" id="{5952046A-3452-41AE-9A89-E12F6F68090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82" name="Rechthoek 81">
                    <a:extLst>
                      <a:ext uri="{FF2B5EF4-FFF2-40B4-BE49-F238E27FC236}">
                        <a16:creationId xmlns:a16="http://schemas.microsoft.com/office/drawing/2014/main" id="{375B8218-499A-4A70-9EBA-99FE07908C6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83" name="Rechthoek 82">
                    <a:extLst>
                      <a:ext uri="{FF2B5EF4-FFF2-40B4-BE49-F238E27FC236}">
                        <a16:creationId xmlns:a16="http://schemas.microsoft.com/office/drawing/2014/main" id="{1E2C5F3D-5477-4910-8E1B-66FE06FB739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84" name="Rechthoek 83">
                    <a:extLst>
                      <a:ext uri="{FF2B5EF4-FFF2-40B4-BE49-F238E27FC236}">
                        <a16:creationId xmlns:a16="http://schemas.microsoft.com/office/drawing/2014/main" id="{5F19988A-DFA5-4B00-B91B-27012929152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sp>
              <p:nvSpPr>
                <p:cNvPr id="78" name="Boog 77">
                  <a:extLst>
                    <a:ext uri="{FF2B5EF4-FFF2-40B4-BE49-F238E27FC236}">
                      <a16:creationId xmlns:a16="http://schemas.microsoft.com/office/drawing/2014/main" id="{7F9CBED8-13D0-4E5D-B217-3193D0ECE48A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>
                  <a:noAutofit/>
                </a:bodyPr>
                <a:lstStyle/>
                <a:p>
                  <a:pPr algn="ctr"/>
                  <a:endParaRPr lang="nl-NL" sz="24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74" name="Tekstvak 73">
                <a:extLst>
                  <a:ext uri="{FF2B5EF4-FFF2-40B4-BE49-F238E27FC236}">
                    <a16:creationId xmlns:a16="http://schemas.microsoft.com/office/drawing/2014/main" id="{B591EDBB-039D-4629-B279-1ED9AAC2CF1A}"/>
                  </a:ext>
                </a:extLst>
              </p:cNvPr>
              <p:cNvSpPr txBox="1"/>
              <p:nvPr userDrawn="1"/>
            </p:nvSpPr>
            <p:spPr>
              <a:xfrm>
                <a:off x="-2245455" y="3460544"/>
                <a:ext cx="896116" cy="134709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Indeling</a:t>
                </a:r>
              </a:p>
            </p:txBody>
          </p:sp>
          <p:sp>
            <p:nvSpPr>
              <p:cNvPr id="75" name="Tekstvak 74">
                <a:extLst>
                  <a:ext uri="{FF2B5EF4-FFF2-40B4-BE49-F238E27FC236}">
                    <a16:creationId xmlns:a16="http://schemas.microsoft.com/office/drawing/2014/main" id="{EEF13381-7809-4482-9F1A-041F6F892EF9}"/>
                  </a:ext>
                </a:extLst>
              </p:cNvPr>
              <p:cNvSpPr txBox="1"/>
              <p:nvPr userDrawn="1"/>
            </p:nvSpPr>
            <p:spPr>
              <a:xfrm>
                <a:off x="-2258884" y="3712980"/>
                <a:ext cx="909545" cy="126416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Dia Herstellen</a:t>
                </a:r>
              </a:p>
            </p:txBody>
          </p:sp>
          <p:sp>
            <p:nvSpPr>
              <p:cNvPr id="76" name="Vrije vorm: vorm 75">
                <a:extLst>
                  <a:ext uri="{FF2B5EF4-FFF2-40B4-BE49-F238E27FC236}">
                    <a16:creationId xmlns:a16="http://schemas.microsoft.com/office/drawing/2014/main" id="{7CB78C29-D321-4C7F-984C-ACB2EDD04A80}"/>
                  </a:ext>
                </a:extLst>
              </p:cNvPr>
              <p:cNvSpPr/>
              <p:nvPr userDrawn="1"/>
            </p:nvSpPr>
            <p:spPr>
              <a:xfrm>
                <a:off x="-1360391" y="3783140"/>
                <a:ext cx="97562" cy="180000"/>
              </a:xfrm>
              <a:custGeom>
                <a:avLst/>
                <a:gdLst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41194 w 880280"/>
                  <a:gd name="connsiteY2" fmla="*/ 96899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27546 w 880280"/>
                  <a:gd name="connsiteY2" fmla="*/ 975815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00250 w 880280"/>
                  <a:gd name="connsiteY2" fmla="*/ 100311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11791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498144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0280" h="1624084">
                    <a:moveTo>
                      <a:pt x="0" y="0"/>
                    </a:moveTo>
                    <a:lnTo>
                      <a:pt x="0" y="1262418"/>
                    </a:lnTo>
                    <a:lnTo>
                      <a:pt x="313898" y="996287"/>
                    </a:lnTo>
                    <a:lnTo>
                      <a:pt x="620973" y="1624084"/>
                    </a:lnTo>
                    <a:lnTo>
                      <a:pt x="839337" y="1480782"/>
                    </a:lnTo>
                    <a:lnTo>
                      <a:pt x="498144" y="900753"/>
                    </a:lnTo>
                    <a:lnTo>
                      <a:pt x="880280" y="8939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32" name="Groep 31">
              <a:extLst>
                <a:ext uri="{FF2B5EF4-FFF2-40B4-BE49-F238E27FC236}">
                  <a16:creationId xmlns:a16="http://schemas.microsoft.com/office/drawing/2014/main" id="{9766B714-9173-49D7-A9DC-3BA8FD60D855}"/>
                </a:ext>
              </a:extLst>
            </p:cNvPr>
            <p:cNvGrpSpPr/>
            <p:nvPr userDrawn="1"/>
          </p:nvGrpSpPr>
          <p:grpSpPr>
            <a:xfrm>
              <a:off x="-3786165" y="5728778"/>
              <a:ext cx="3693386" cy="959696"/>
              <a:chOff x="-3786437" y="6163468"/>
              <a:chExt cx="3693386" cy="959696"/>
            </a:xfrm>
          </p:grpSpPr>
          <p:sp>
            <p:nvSpPr>
              <p:cNvPr id="60" name="Rechthoek 59">
                <a:extLst>
                  <a:ext uri="{FF2B5EF4-FFF2-40B4-BE49-F238E27FC236}">
                    <a16:creationId xmlns:a16="http://schemas.microsoft.com/office/drawing/2014/main" id="{123DCA75-ABCC-439A-9BA6-CC0472CEBDCB}"/>
                  </a:ext>
                </a:extLst>
              </p:cNvPr>
              <p:cNvSpPr/>
              <p:nvPr userDrawn="1"/>
            </p:nvSpPr>
            <p:spPr>
              <a:xfrm>
                <a:off x="-3786437" y="6295164"/>
                <a:ext cx="3593637" cy="828000"/>
              </a:xfrm>
              <a:prstGeom prst="rect">
                <a:avLst/>
              </a:prstGeom>
              <a:solidFill>
                <a:srgbClr val="ECECEC"/>
              </a:solidFill>
              <a:ln w="6350">
                <a:solidFill>
                  <a:srgbClr val="ECECE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MEER WETEN?</a:t>
                </a:r>
                <a:b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Ga naar de tab</a:t>
                </a:r>
                <a: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 'SLIDEBUILDER’ </a:t>
                </a:r>
                <a: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en klik</a:t>
                </a:r>
                <a:b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op de knop </a:t>
                </a:r>
                <a: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'Support &amp; Inspiratie'</a:t>
                </a:r>
              </a:p>
            </p:txBody>
          </p:sp>
          <p:grpSp>
            <p:nvGrpSpPr>
              <p:cNvPr id="61" name="ICOON_info">
                <a:extLst>
                  <a:ext uri="{FF2B5EF4-FFF2-40B4-BE49-F238E27FC236}">
                    <a16:creationId xmlns:a16="http://schemas.microsoft.com/office/drawing/2014/main" id="{2A541883-375D-4846-A670-1FBC98964F0F}"/>
                  </a:ext>
                </a:extLst>
              </p:cNvPr>
              <p:cNvGrpSpPr/>
              <p:nvPr userDrawn="1"/>
            </p:nvGrpSpPr>
            <p:grpSpPr>
              <a:xfrm>
                <a:off x="-376736" y="6163468"/>
                <a:ext cx="283685" cy="283685"/>
                <a:chOff x="-510741" y="5913713"/>
                <a:chExt cx="267555" cy="267555"/>
              </a:xfrm>
            </p:grpSpPr>
            <p:sp>
              <p:nvSpPr>
                <p:cNvPr id="68" name="Ovaal 67">
                  <a:extLst>
                    <a:ext uri="{FF2B5EF4-FFF2-40B4-BE49-F238E27FC236}">
                      <a16:creationId xmlns:a16="http://schemas.microsoft.com/office/drawing/2014/main" id="{CA15A134-F806-480F-8E48-0C8D43F6BB89}"/>
                    </a:ext>
                  </a:extLst>
                </p:cNvPr>
                <p:cNvSpPr/>
                <p:nvPr userDrawn="1"/>
              </p:nvSpPr>
              <p:spPr>
                <a:xfrm>
                  <a:off x="-491853" y="5932072"/>
                  <a:ext cx="230835" cy="230835"/>
                </a:xfrm>
                <a:prstGeom prst="ellipse">
                  <a:avLst/>
                </a:prstGeom>
                <a:solidFill>
                  <a:srgbClr val="211F2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1600" cap="all" baseline="0" noProof="0" dirty="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9" name="Graphic 163" descr="Informatie">
                  <a:extLst>
                    <a:ext uri="{FF2B5EF4-FFF2-40B4-BE49-F238E27FC236}">
                      <a16:creationId xmlns:a16="http://schemas.microsoft.com/office/drawing/2014/main" id="{9C3AE9BA-9EFD-4B43-9C44-FA7385A3EF7D}"/>
                    </a:ext>
                  </a:extLst>
                </p:cNvPr>
                <p:cNvSpPr/>
                <p:nvPr/>
              </p:nvSpPr>
              <p:spPr>
                <a:xfrm>
                  <a:off x="-510741" y="5913713"/>
                  <a:ext cx="267555" cy="267555"/>
                </a:xfrm>
                <a:custGeom>
                  <a:avLst/>
                  <a:gdLst>
                    <a:gd name="connsiteX0" fmla="*/ 145860 w 291719"/>
                    <a:gd name="connsiteY0" fmla="*/ 0 h 291719"/>
                    <a:gd name="connsiteX1" fmla="*/ 0 w 291719"/>
                    <a:gd name="connsiteY1" fmla="*/ 145860 h 291719"/>
                    <a:gd name="connsiteX2" fmla="*/ 145860 w 291719"/>
                    <a:gd name="connsiteY2" fmla="*/ 291720 h 291719"/>
                    <a:gd name="connsiteX3" fmla="*/ 291720 w 291719"/>
                    <a:gd name="connsiteY3" fmla="*/ 145860 h 291719"/>
                    <a:gd name="connsiteX4" fmla="*/ 145860 w 291719"/>
                    <a:gd name="connsiteY4" fmla="*/ 0 h 291719"/>
                    <a:gd name="connsiteX5" fmla="*/ 138183 w 291719"/>
                    <a:gd name="connsiteY5" fmla="*/ 38384 h 291719"/>
                    <a:gd name="connsiteX6" fmla="*/ 157375 w 291719"/>
                    <a:gd name="connsiteY6" fmla="*/ 57576 h 291719"/>
                    <a:gd name="connsiteX7" fmla="*/ 138183 w 291719"/>
                    <a:gd name="connsiteY7" fmla="*/ 76768 h 291719"/>
                    <a:gd name="connsiteX8" fmla="*/ 118991 w 291719"/>
                    <a:gd name="connsiteY8" fmla="*/ 57576 h 291719"/>
                    <a:gd name="connsiteX9" fmla="*/ 138183 w 291719"/>
                    <a:gd name="connsiteY9" fmla="*/ 38384 h 291719"/>
                    <a:gd name="connsiteX10" fmla="*/ 184244 w 291719"/>
                    <a:gd name="connsiteY10" fmla="*/ 253336 h 291719"/>
                    <a:gd name="connsiteX11" fmla="*/ 107476 w 291719"/>
                    <a:gd name="connsiteY11" fmla="*/ 253336 h 291719"/>
                    <a:gd name="connsiteX12" fmla="*/ 107476 w 291719"/>
                    <a:gd name="connsiteY12" fmla="*/ 230305 h 291719"/>
                    <a:gd name="connsiteX13" fmla="*/ 134345 w 291719"/>
                    <a:gd name="connsiteY13" fmla="*/ 230305 h 291719"/>
                    <a:gd name="connsiteX14" fmla="*/ 134345 w 291719"/>
                    <a:gd name="connsiteY14" fmla="*/ 115153 h 291719"/>
                    <a:gd name="connsiteX15" fmla="*/ 111314 w 291719"/>
                    <a:gd name="connsiteY15" fmla="*/ 115153 h 291719"/>
                    <a:gd name="connsiteX16" fmla="*/ 111314 w 291719"/>
                    <a:gd name="connsiteY16" fmla="*/ 92122 h 291719"/>
                    <a:gd name="connsiteX17" fmla="*/ 157375 w 291719"/>
                    <a:gd name="connsiteY17" fmla="*/ 92122 h 291719"/>
                    <a:gd name="connsiteX18" fmla="*/ 157375 w 291719"/>
                    <a:gd name="connsiteY18" fmla="*/ 115153 h 291719"/>
                    <a:gd name="connsiteX19" fmla="*/ 157375 w 291719"/>
                    <a:gd name="connsiteY19" fmla="*/ 230305 h 291719"/>
                    <a:gd name="connsiteX20" fmla="*/ 184244 w 291719"/>
                    <a:gd name="connsiteY20" fmla="*/ 230305 h 291719"/>
                    <a:gd name="connsiteX21" fmla="*/ 184244 w 291719"/>
                    <a:gd name="connsiteY21" fmla="*/ 253336 h 291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91719" h="291719">
                      <a:moveTo>
                        <a:pt x="145860" y="0"/>
                      </a:moveTo>
                      <a:cubicBezTo>
                        <a:pt x="65253" y="0"/>
                        <a:pt x="0" y="65253"/>
                        <a:pt x="0" y="145860"/>
                      </a:cubicBezTo>
                      <a:cubicBezTo>
                        <a:pt x="0" y="226467"/>
                        <a:pt x="65253" y="291720"/>
                        <a:pt x="145860" y="291720"/>
                      </a:cubicBezTo>
                      <a:cubicBezTo>
                        <a:pt x="226467" y="291720"/>
                        <a:pt x="291720" y="226467"/>
                        <a:pt x="291720" y="145860"/>
                      </a:cubicBezTo>
                      <a:cubicBezTo>
                        <a:pt x="291720" y="65253"/>
                        <a:pt x="226467" y="0"/>
                        <a:pt x="145860" y="0"/>
                      </a:cubicBezTo>
                      <a:close/>
                      <a:moveTo>
                        <a:pt x="138183" y="38384"/>
                      </a:moveTo>
                      <a:cubicBezTo>
                        <a:pt x="148931" y="38384"/>
                        <a:pt x="157375" y="46829"/>
                        <a:pt x="157375" y="57576"/>
                      </a:cubicBezTo>
                      <a:cubicBezTo>
                        <a:pt x="157375" y="68324"/>
                        <a:pt x="148931" y="76768"/>
                        <a:pt x="138183" y="76768"/>
                      </a:cubicBezTo>
                      <a:cubicBezTo>
                        <a:pt x="127435" y="76768"/>
                        <a:pt x="118991" y="68324"/>
                        <a:pt x="118991" y="57576"/>
                      </a:cubicBezTo>
                      <a:cubicBezTo>
                        <a:pt x="118991" y="46829"/>
                        <a:pt x="127435" y="38384"/>
                        <a:pt x="138183" y="38384"/>
                      </a:cubicBezTo>
                      <a:close/>
                      <a:moveTo>
                        <a:pt x="184244" y="253336"/>
                      </a:moveTo>
                      <a:lnTo>
                        <a:pt x="107476" y="253336"/>
                      </a:lnTo>
                      <a:lnTo>
                        <a:pt x="107476" y="230305"/>
                      </a:lnTo>
                      <a:lnTo>
                        <a:pt x="134345" y="230305"/>
                      </a:lnTo>
                      <a:lnTo>
                        <a:pt x="134345" y="115153"/>
                      </a:lnTo>
                      <a:lnTo>
                        <a:pt x="111314" y="115153"/>
                      </a:lnTo>
                      <a:lnTo>
                        <a:pt x="111314" y="92122"/>
                      </a:lnTo>
                      <a:lnTo>
                        <a:pt x="157375" y="92122"/>
                      </a:lnTo>
                      <a:lnTo>
                        <a:pt x="157375" y="115153"/>
                      </a:lnTo>
                      <a:lnTo>
                        <a:pt x="157375" y="230305"/>
                      </a:lnTo>
                      <a:lnTo>
                        <a:pt x="184244" y="230305"/>
                      </a:lnTo>
                      <a:lnTo>
                        <a:pt x="184244" y="253336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 w="3770" cap="flat">
                  <a:noFill/>
                  <a:prstDash val="solid"/>
                  <a:miter/>
                </a:ln>
              </p:spPr>
              <p:txBody>
                <a:bodyPr rtlCol="0" anchor="ctr">
                  <a:noAutofit/>
                </a:bodyPr>
                <a:lstStyle/>
                <a:p>
                  <a:endParaRPr lang="nl-NL" sz="20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62" name="Groep 61">
                <a:extLst>
                  <a:ext uri="{FF2B5EF4-FFF2-40B4-BE49-F238E27FC236}">
                    <a16:creationId xmlns:a16="http://schemas.microsoft.com/office/drawing/2014/main" id="{246502D1-0C8B-4B82-BA1A-B33BFB441E34}"/>
                  </a:ext>
                </a:extLst>
              </p:cNvPr>
              <p:cNvGrpSpPr/>
              <p:nvPr userDrawn="1"/>
            </p:nvGrpSpPr>
            <p:grpSpPr>
              <a:xfrm>
                <a:off x="-938434" y="6420818"/>
                <a:ext cx="627798" cy="576693"/>
                <a:chOff x="-938434" y="4570310"/>
                <a:chExt cx="627798" cy="576693"/>
              </a:xfrm>
            </p:grpSpPr>
            <p:grpSp>
              <p:nvGrpSpPr>
                <p:cNvPr id="63" name="Inspireren">
                  <a:extLst>
                    <a:ext uri="{FF2B5EF4-FFF2-40B4-BE49-F238E27FC236}">
                      <a16:creationId xmlns:a16="http://schemas.microsoft.com/office/drawing/2014/main" id="{B265B4DB-D225-4121-9303-147918D99074}"/>
                    </a:ext>
                  </a:extLst>
                </p:cNvPr>
                <p:cNvGrpSpPr>
                  <a:grpSpLocks noChangeAspect="1"/>
                </p:cNvGrpSpPr>
                <p:nvPr userDrawn="1"/>
              </p:nvGrpSpPr>
              <p:grpSpPr bwMode="auto">
                <a:xfrm>
                  <a:off x="-716116" y="4570310"/>
                  <a:ext cx="169778" cy="242385"/>
                  <a:chOff x="4768" y="2783"/>
                  <a:chExt cx="788" cy="1125"/>
                </a:xfrm>
                <a:gradFill>
                  <a:gsLst>
                    <a:gs pos="0">
                      <a:srgbClr val="9D9FA1"/>
                    </a:gs>
                    <a:gs pos="70000">
                      <a:srgbClr val="211F26"/>
                    </a:gs>
                  </a:gsLst>
                  <a:lin ang="2700000" scaled="0"/>
                </a:gradFill>
              </p:grpSpPr>
              <p:sp>
                <p:nvSpPr>
                  <p:cNvPr id="65" name="Freeform 12">
                    <a:extLst>
                      <a:ext uri="{FF2B5EF4-FFF2-40B4-BE49-F238E27FC236}">
                        <a16:creationId xmlns:a16="http://schemas.microsoft.com/office/drawing/2014/main" id="{E99AF7EF-3116-45C4-92B4-B682FF8AE9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01" y="3186"/>
                    <a:ext cx="319" cy="288"/>
                  </a:xfrm>
                  <a:custGeom>
                    <a:avLst/>
                    <a:gdLst>
                      <a:gd name="T0" fmla="*/ 220 w 319"/>
                      <a:gd name="T1" fmla="*/ 288 h 288"/>
                      <a:gd name="T2" fmla="*/ 107 w 319"/>
                      <a:gd name="T3" fmla="*/ 288 h 288"/>
                      <a:gd name="T4" fmla="*/ 0 w 319"/>
                      <a:gd name="T5" fmla="*/ 0 h 288"/>
                      <a:gd name="T6" fmla="*/ 319 w 319"/>
                      <a:gd name="T7" fmla="*/ 0 h 288"/>
                      <a:gd name="T8" fmla="*/ 220 w 319"/>
                      <a:gd name="T9" fmla="*/ 288 h 2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19" h="288">
                        <a:moveTo>
                          <a:pt x="220" y="288"/>
                        </a:moveTo>
                        <a:lnTo>
                          <a:pt x="107" y="288"/>
                        </a:lnTo>
                        <a:lnTo>
                          <a:pt x="0" y="0"/>
                        </a:lnTo>
                        <a:lnTo>
                          <a:pt x="319" y="0"/>
                        </a:lnTo>
                        <a:lnTo>
                          <a:pt x="220" y="288"/>
                        </a:lnTo>
                        <a:close/>
                      </a:path>
                    </a:pathLst>
                  </a:custGeom>
                  <a:solidFill>
                    <a:srgbClr val="1FF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95469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nl-NL" sz="3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Segoe UI Light"/>
                    </a:endParaRPr>
                  </a:p>
                </p:txBody>
              </p:sp>
              <p:sp>
                <p:nvSpPr>
                  <p:cNvPr id="66" name="Freeform 13">
                    <a:extLst>
                      <a:ext uri="{FF2B5EF4-FFF2-40B4-BE49-F238E27FC236}">
                        <a16:creationId xmlns:a16="http://schemas.microsoft.com/office/drawing/2014/main" id="{EBD5C537-748D-4360-82BF-7E5984C088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22" y="3796"/>
                    <a:ext cx="282" cy="112"/>
                  </a:xfrm>
                  <a:custGeom>
                    <a:avLst/>
                    <a:gdLst>
                      <a:gd name="T0" fmla="*/ 229 w 251"/>
                      <a:gd name="T1" fmla="*/ 70 h 100"/>
                      <a:gd name="T2" fmla="*/ 229 w 251"/>
                      <a:gd name="T3" fmla="*/ 69 h 100"/>
                      <a:gd name="T4" fmla="*/ 251 w 251"/>
                      <a:gd name="T5" fmla="*/ 0 h 100"/>
                      <a:gd name="T6" fmla="*/ 0 w 251"/>
                      <a:gd name="T7" fmla="*/ 0 h 100"/>
                      <a:gd name="T8" fmla="*/ 22 w 251"/>
                      <a:gd name="T9" fmla="*/ 69 h 100"/>
                      <a:gd name="T10" fmla="*/ 63 w 251"/>
                      <a:gd name="T11" fmla="*/ 100 h 100"/>
                      <a:gd name="T12" fmla="*/ 188 w 251"/>
                      <a:gd name="T13" fmla="*/ 100 h 100"/>
                      <a:gd name="T14" fmla="*/ 229 w 251"/>
                      <a:gd name="T15" fmla="*/ 71 h 100"/>
                      <a:gd name="T16" fmla="*/ 229 w 251"/>
                      <a:gd name="T17" fmla="*/ 71 h 100"/>
                      <a:gd name="T18" fmla="*/ 229 w 251"/>
                      <a:gd name="T19" fmla="*/ 70 h 1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51" h="100">
                        <a:moveTo>
                          <a:pt x="229" y="70"/>
                        </a:moveTo>
                        <a:cubicBezTo>
                          <a:pt x="229" y="70"/>
                          <a:pt x="229" y="69"/>
                          <a:pt x="229" y="69"/>
                        </a:cubicBezTo>
                        <a:cubicBezTo>
                          <a:pt x="251" y="0"/>
                          <a:pt x="251" y="0"/>
                          <a:pt x="25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22" y="69"/>
                          <a:pt x="22" y="69"/>
                          <a:pt x="22" y="69"/>
                        </a:cubicBezTo>
                        <a:cubicBezTo>
                          <a:pt x="27" y="87"/>
                          <a:pt x="44" y="100"/>
                          <a:pt x="63" y="100"/>
                        </a:cubicBezTo>
                        <a:cubicBezTo>
                          <a:pt x="188" y="100"/>
                          <a:pt x="188" y="100"/>
                          <a:pt x="188" y="100"/>
                        </a:cubicBezTo>
                        <a:cubicBezTo>
                          <a:pt x="207" y="100"/>
                          <a:pt x="223" y="88"/>
                          <a:pt x="229" y="71"/>
                        </a:cubicBezTo>
                        <a:cubicBezTo>
                          <a:pt x="229" y="71"/>
                          <a:pt x="229" y="71"/>
                          <a:pt x="229" y="71"/>
                        </a:cubicBezTo>
                        <a:lnTo>
                          <a:pt x="229" y="7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95469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nl-NL" sz="3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Segoe UI Light"/>
                    </a:endParaRPr>
                  </a:p>
                </p:txBody>
              </p:sp>
              <p:sp>
                <p:nvSpPr>
                  <p:cNvPr id="67" name="Freeform 14">
                    <a:extLst>
                      <a:ext uri="{FF2B5EF4-FFF2-40B4-BE49-F238E27FC236}">
                        <a16:creationId xmlns:a16="http://schemas.microsoft.com/office/drawing/2014/main" id="{27FDFFE2-11F0-4B78-B92B-C0C41F61A1B6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768" y="2783"/>
                    <a:ext cx="788" cy="966"/>
                  </a:xfrm>
                  <a:custGeom>
                    <a:avLst/>
                    <a:gdLst>
                      <a:gd name="T0" fmla="*/ 351 w 702"/>
                      <a:gd name="T1" fmla="*/ 0 h 860"/>
                      <a:gd name="T2" fmla="*/ 0 w 702"/>
                      <a:gd name="T3" fmla="*/ 351 h 860"/>
                      <a:gd name="T4" fmla="*/ 134 w 702"/>
                      <a:gd name="T5" fmla="*/ 627 h 860"/>
                      <a:gd name="T6" fmla="*/ 165 w 702"/>
                      <a:gd name="T7" fmla="*/ 718 h 860"/>
                      <a:gd name="T8" fmla="*/ 266 w 702"/>
                      <a:gd name="T9" fmla="*/ 718 h 860"/>
                      <a:gd name="T10" fmla="*/ 266 w 702"/>
                      <a:gd name="T11" fmla="*/ 718 h 860"/>
                      <a:gd name="T12" fmla="*/ 434 w 702"/>
                      <a:gd name="T13" fmla="*/ 718 h 860"/>
                      <a:gd name="T14" fmla="*/ 419 w 702"/>
                      <a:gd name="T15" fmla="*/ 760 h 860"/>
                      <a:gd name="T16" fmla="*/ 284 w 702"/>
                      <a:gd name="T17" fmla="*/ 760 h 860"/>
                      <a:gd name="T18" fmla="*/ 284 w 702"/>
                      <a:gd name="T19" fmla="*/ 760 h 860"/>
                      <a:gd name="T20" fmla="*/ 179 w 702"/>
                      <a:gd name="T21" fmla="*/ 760 h 860"/>
                      <a:gd name="T22" fmla="*/ 212 w 702"/>
                      <a:gd name="T23" fmla="*/ 860 h 860"/>
                      <a:gd name="T24" fmla="*/ 212 w 702"/>
                      <a:gd name="T25" fmla="*/ 860 h 860"/>
                      <a:gd name="T26" fmla="*/ 216 w 702"/>
                      <a:gd name="T27" fmla="*/ 860 h 860"/>
                      <a:gd name="T28" fmla="*/ 488 w 702"/>
                      <a:gd name="T29" fmla="*/ 860 h 860"/>
                      <a:gd name="T30" fmla="*/ 491 w 702"/>
                      <a:gd name="T31" fmla="*/ 860 h 860"/>
                      <a:gd name="T32" fmla="*/ 570 w 702"/>
                      <a:gd name="T33" fmla="*/ 625 h 860"/>
                      <a:gd name="T34" fmla="*/ 702 w 702"/>
                      <a:gd name="T35" fmla="*/ 351 h 860"/>
                      <a:gd name="T36" fmla="*/ 351 w 702"/>
                      <a:gd name="T37" fmla="*/ 0 h 860"/>
                      <a:gd name="T38" fmla="*/ 587 w 702"/>
                      <a:gd name="T39" fmla="*/ 438 h 860"/>
                      <a:gd name="T40" fmla="*/ 485 w 702"/>
                      <a:gd name="T41" fmla="*/ 563 h 860"/>
                      <a:gd name="T42" fmla="*/ 454 w 702"/>
                      <a:gd name="T43" fmla="*/ 658 h 860"/>
                      <a:gd name="T44" fmla="*/ 250 w 702"/>
                      <a:gd name="T45" fmla="*/ 658 h 860"/>
                      <a:gd name="T46" fmla="*/ 219 w 702"/>
                      <a:gd name="T47" fmla="*/ 565 h 860"/>
                      <a:gd name="T48" fmla="*/ 115 w 702"/>
                      <a:gd name="T49" fmla="*/ 439 h 860"/>
                      <a:gd name="T50" fmla="*/ 99 w 702"/>
                      <a:gd name="T51" fmla="*/ 351 h 860"/>
                      <a:gd name="T52" fmla="*/ 351 w 702"/>
                      <a:gd name="T53" fmla="*/ 99 h 860"/>
                      <a:gd name="T54" fmla="*/ 603 w 702"/>
                      <a:gd name="T55" fmla="*/ 351 h 860"/>
                      <a:gd name="T56" fmla="*/ 587 w 702"/>
                      <a:gd name="T57" fmla="*/ 438 h 8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702" h="860">
                        <a:moveTo>
                          <a:pt x="351" y="0"/>
                        </a:moveTo>
                        <a:cubicBezTo>
                          <a:pt x="157" y="0"/>
                          <a:pt x="0" y="157"/>
                          <a:pt x="0" y="351"/>
                        </a:cubicBezTo>
                        <a:cubicBezTo>
                          <a:pt x="0" y="463"/>
                          <a:pt x="52" y="562"/>
                          <a:pt x="134" y="627"/>
                        </a:cubicBezTo>
                        <a:cubicBezTo>
                          <a:pt x="165" y="718"/>
                          <a:pt x="165" y="718"/>
                          <a:pt x="165" y="718"/>
                        </a:cubicBezTo>
                        <a:cubicBezTo>
                          <a:pt x="266" y="718"/>
                          <a:pt x="266" y="718"/>
                          <a:pt x="266" y="718"/>
                        </a:cubicBezTo>
                        <a:cubicBezTo>
                          <a:pt x="266" y="718"/>
                          <a:pt x="266" y="718"/>
                          <a:pt x="266" y="718"/>
                        </a:cubicBezTo>
                        <a:cubicBezTo>
                          <a:pt x="434" y="718"/>
                          <a:pt x="434" y="718"/>
                          <a:pt x="434" y="718"/>
                        </a:cubicBezTo>
                        <a:cubicBezTo>
                          <a:pt x="419" y="760"/>
                          <a:pt x="419" y="760"/>
                          <a:pt x="419" y="760"/>
                        </a:cubicBezTo>
                        <a:cubicBezTo>
                          <a:pt x="284" y="760"/>
                          <a:pt x="284" y="760"/>
                          <a:pt x="284" y="760"/>
                        </a:cubicBezTo>
                        <a:cubicBezTo>
                          <a:pt x="284" y="760"/>
                          <a:pt x="284" y="760"/>
                          <a:pt x="284" y="760"/>
                        </a:cubicBezTo>
                        <a:cubicBezTo>
                          <a:pt x="179" y="760"/>
                          <a:pt x="179" y="760"/>
                          <a:pt x="179" y="760"/>
                        </a:cubicBezTo>
                        <a:cubicBezTo>
                          <a:pt x="212" y="860"/>
                          <a:pt x="212" y="860"/>
                          <a:pt x="212" y="860"/>
                        </a:cubicBezTo>
                        <a:cubicBezTo>
                          <a:pt x="212" y="860"/>
                          <a:pt x="212" y="860"/>
                          <a:pt x="212" y="860"/>
                        </a:cubicBezTo>
                        <a:cubicBezTo>
                          <a:pt x="216" y="860"/>
                          <a:pt x="216" y="860"/>
                          <a:pt x="216" y="860"/>
                        </a:cubicBezTo>
                        <a:cubicBezTo>
                          <a:pt x="488" y="860"/>
                          <a:pt x="488" y="860"/>
                          <a:pt x="488" y="860"/>
                        </a:cubicBezTo>
                        <a:cubicBezTo>
                          <a:pt x="491" y="860"/>
                          <a:pt x="491" y="860"/>
                          <a:pt x="491" y="860"/>
                        </a:cubicBezTo>
                        <a:cubicBezTo>
                          <a:pt x="570" y="625"/>
                          <a:pt x="570" y="625"/>
                          <a:pt x="570" y="625"/>
                        </a:cubicBezTo>
                        <a:cubicBezTo>
                          <a:pt x="651" y="560"/>
                          <a:pt x="702" y="461"/>
                          <a:pt x="702" y="351"/>
                        </a:cubicBezTo>
                        <a:cubicBezTo>
                          <a:pt x="702" y="157"/>
                          <a:pt x="545" y="0"/>
                          <a:pt x="351" y="0"/>
                        </a:cubicBezTo>
                        <a:close/>
                        <a:moveTo>
                          <a:pt x="587" y="438"/>
                        </a:moveTo>
                        <a:cubicBezTo>
                          <a:pt x="568" y="490"/>
                          <a:pt x="531" y="534"/>
                          <a:pt x="485" y="563"/>
                        </a:cubicBezTo>
                        <a:cubicBezTo>
                          <a:pt x="454" y="658"/>
                          <a:pt x="454" y="658"/>
                          <a:pt x="454" y="658"/>
                        </a:cubicBezTo>
                        <a:cubicBezTo>
                          <a:pt x="250" y="658"/>
                          <a:pt x="250" y="658"/>
                          <a:pt x="250" y="658"/>
                        </a:cubicBezTo>
                        <a:cubicBezTo>
                          <a:pt x="219" y="565"/>
                          <a:pt x="219" y="565"/>
                          <a:pt x="219" y="565"/>
                        </a:cubicBezTo>
                        <a:cubicBezTo>
                          <a:pt x="172" y="536"/>
                          <a:pt x="135" y="491"/>
                          <a:pt x="115" y="439"/>
                        </a:cubicBezTo>
                        <a:cubicBezTo>
                          <a:pt x="105" y="411"/>
                          <a:pt x="99" y="382"/>
                          <a:pt x="99" y="351"/>
                        </a:cubicBezTo>
                        <a:cubicBezTo>
                          <a:pt x="99" y="212"/>
                          <a:pt x="212" y="99"/>
                          <a:pt x="351" y="99"/>
                        </a:cubicBezTo>
                        <a:cubicBezTo>
                          <a:pt x="490" y="99"/>
                          <a:pt x="603" y="212"/>
                          <a:pt x="603" y="351"/>
                        </a:cubicBezTo>
                        <a:cubicBezTo>
                          <a:pt x="603" y="381"/>
                          <a:pt x="597" y="411"/>
                          <a:pt x="587" y="43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95469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nl-NL" sz="3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Segoe UI Light"/>
                    </a:endParaRPr>
                  </a:p>
                </p:txBody>
              </p:sp>
            </p:grpSp>
            <p:sp>
              <p:nvSpPr>
                <p:cNvPr id="64" name="Tekstvak 63">
                  <a:extLst>
                    <a:ext uri="{FF2B5EF4-FFF2-40B4-BE49-F238E27FC236}">
                      <a16:creationId xmlns:a16="http://schemas.microsoft.com/office/drawing/2014/main" id="{DA4D01AD-9B43-4231-89E1-CA54936472B4}"/>
                    </a:ext>
                  </a:extLst>
                </p:cNvPr>
                <p:cNvSpPr txBox="1"/>
                <p:nvPr userDrawn="1"/>
              </p:nvSpPr>
              <p:spPr>
                <a:xfrm>
                  <a:off x="-938434" y="4824764"/>
                  <a:ext cx="627798" cy="322239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nl-NL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  <a:t>Support &amp;</a:t>
                  </a:r>
                  <a:br>
                    <a:rPr kumimoji="0" lang="nl-NL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</a:br>
                  <a:r>
                    <a:rPr kumimoji="0" lang="nl-NL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  <a:t>Inspiratie</a:t>
                  </a:r>
                </a:p>
              </p:txBody>
            </p:sp>
          </p:grpSp>
        </p:grpSp>
        <p:grpSp>
          <p:nvGrpSpPr>
            <p:cNvPr id="33" name="Groep 32">
              <a:extLst>
                <a:ext uri="{FF2B5EF4-FFF2-40B4-BE49-F238E27FC236}">
                  <a16:creationId xmlns:a16="http://schemas.microsoft.com/office/drawing/2014/main" id="{D76C4035-814F-4D8A-85D3-6E67343395AD}"/>
                </a:ext>
              </a:extLst>
            </p:cNvPr>
            <p:cNvGrpSpPr/>
            <p:nvPr userDrawn="1"/>
          </p:nvGrpSpPr>
          <p:grpSpPr>
            <a:xfrm>
              <a:off x="-3367447" y="1226982"/>
              <a:ext cx="791775" cy="406485"/>
              <a:chOff x="-3565087" y="1409294"/>
              <a:chExt cx="627469" cy="322133"/>
            </a:xfrm>
          </p:grpSpPr>
          <p:grpSp>
            <p:nvGrpSpPr>
              <p:cNvPr id="54" name="Groep 53">
                <a:extLst>
                  <a:ext uri="{FF2B5EF4-FFF2-40B4-BE49-F238E27FC236}">
                    <a16:creationId xmlns:a16="http://schemas.microsoft.com/office/drawing/2014/main" id="{45514CB3-81B5-4126-8639-28688F0F1F26}"/>
                  </a:ext>
                </a:extLst>
              </p:cNvPr>
              <p:cNvGrpSpPr/>
              <p:nvPr userDrawn="1"/>
            </p:nvGrpSpPr>
            <p:grpSpPr>
              <a:xfrm>
                <a:off x="-3364916" y="1409294"/>
                <a:ext cx="225195" cy="195499"/>
                <a:chOff x="10307162" y="1361199"/>
                <a:chExt cx="2200275" cy="1914525"/>
              </a:xfrm>
            </p:grpSpPr>
            <p:sp>
              <p:nvSpPr>
                <p:cNvPr id="56" name="Vrije vorm: vorm 55">
                  <a:extLst>
                    <a:ext uri="{FF2B5EF4-FFF2-40B4-BE49-F238E27FC236}">
                      <a16:creationId xmlns:a16="http://schemas.microsoft.com/office/drawing/2014/main" id="{3E4C77AD-A3EB-4382-836A-8EF08B1A5491}"/>
                    </a:ext>
                  </a:extLst>
                </p:cNvPr>
                <p:cNvSpPr/>
                <p:nvPr/>
              </p:nvSpPr>
              <p:spPr>
                <a:xfrm>
                  <a:off x="10683400" y="1831734"/>
                  <a:ext cx="371475" cy="371475"/>
                </a:xfrm>
                <a:custGeom>
                  <a:avLst/>
                  <a:gdLst>
                    <a:gd name="connsiteX0" fmla="*/ 369094 w 371475"/>
                    <a:gd name="connsiteY0" fmla="*/ 188119 h 371475"/>
                    <a:gd name="connsiteX1" fmla="*/ 188119 w 371475"/>
                    <a:gd name="connsiteY1" fmla="*/ 369094 h 371475"/>
                    <a:gd name="connsiteX2" fmla="*/ 7144 w 371475"/>
                    <a:gd name="connsiteY2" fmla="*/ 188119 h 371475"/>
                    <a:gd name="connsiteX3" fmla="*/ 188119 w 371475"/>
                    <a:gd name="connsiteY3" fmla="*/ 7144 h 371475"/>
                    <a:gd name="connsiteX4" fmla="*/ 369094 w 371475"/>
                    <a:gd name="connsiteY4" fmla="*/ 188119 h 37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1475" h="371475">
                      <a:moveTo>
                        <a:pt x="369094" y="188119"/>
                      </a:moveTo>
                      <a:cubicBezTo>
                        <a:pt x="369094" y="288068"/>
                        <a:pt x="288068" y="369094"/>
                        <a:pt x="188119" y="369094"/>
                      </a:cubicBezTo>
                      <a:cubicBezTo>
                        <a:pt x="88169" y="369094"/>
                        <a:pt x="7144" y="288068"/>
                        <a:pt x="7144" y="188119"/>
                      </a:cubicBezTo>
                      <a:cubicBezTo>
                        <a:pt x="7144" y="88169"/>
                        <a:pt x="88169" y="7144"/>
                        <a:pt x="188119" y="7144"/>
                      </a:cubicBezTo>
                      <a:cubicBezTo>
                        <a:pt x="288068" y="7144"/>
                        <a:pt x="369094" y="88169"/>
                        <a:pt x="369094" y="188119"/>
                      </a:cubicBezTo>
                      <a:close/>
                    </a:path>
                  </a:pathLst>
                </a:custGeom>
                <a:solidFill>
                  <a:srgbClr val="1FF52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95469"/>
                  <a:endParaRPr lang="nl-NL" sz="7200" dirty="0">
                    <a:solidFill>
                      <a:srgbClr val="211F26"/>
                    </a:solidFill>
                    <a:latin typeface="Segoe UI Light"/>
                  </a:endParaRPr>
                </a:p>
              </p:txBody>
            </p:sp>
            <p:grpSp>
              <p:nvGrpSpPr>
                <p:cNvPr id="57" name="Groep 56">
                  <a:extLst>
                    <a:ext uri="{FF2B5EF4-FFF2-40B4-BE49-F238E27FC236}">
                      <a16:creationId xmlns:a16="http://schemas.microsoft.com/office/drawing/2014/main" id="{CBE836D0-A0A4-4C55-A79C-8ECBBF64B196}"/>
                    </a:ext>
                  </a:extLst>
                </p:cNvPr>
                <p:cNvGrpSpPr/>
                <p:nvPr/>
              </p:nvGrpSpPr>
              <p:grpSpPr>
                <a:xfrm>
                  <a:off x="10307162" y="1361199"/>
                  <a:ext cx="2200275" cy="1914525"/>
                  <a:chOff x="10307162" y="1361199"/>
                  <a:chExt cx="2200275" cy="1914525"/>
                </a:xfrm>
                <a:gradFill>
                  <a:gsLst>
                    <a:gs pos="0">
                      <a:srgbClr val="9D9FA1"/>
                    </a:gs>
                    <a:gs pos="70000">
                      <a:srgbClr val="211F26"/>
                    </a:gs>
                  </a:gsLst>
                  <a:lin ang="2700000" scaled="0"/>
                </a:gradFill>
              </p:grpSpPr>
              <p:sp>
                <p:nvSpPr>
                  <p:cNvPr id="58" name="Vrije vorm: vorm 57">
                    <a:extLst>
                      <a:ext uri="{FF2B5EF4-FFF2-40B4-BE49-F238E27FC236}">
                        <a16:creationId xmlns:a16="http://schemas.microsoft.com/office/drawing/2014/main" id="{9A82B5FE-FECE-4C22-B363-B1200046CF9E}"/>
                      </a:ext>
                    </a:extLst>
                  </p:cNvPr>
                  <p:cNvSpPr/>
                  <p:nvPr/>
                </p:nvSpPr>
                <p:spPr>
                  <a:xfrm>
                    <a:off x="10307162" y="1361199"/>
                    <a:ext cx="2200275" cy="1914525"/>
                  </a:xfrm>
                  <a:custGeom>
                    <a:avLst/>
                    <a:gdLst>
                      <a:gd name="connsiteX0" fmla="*/ 7144 w 2200275"/>
                      <a:gd name="connsiteY0" fmla="*/ 7144 h 1914525"/>
                      <a:gd name="connsiteX1" fmla="*/ 7144 w 2200275"/>
                      <a:gd name="connsiteY1" fmla="*/ 245269 h 1914525"/>
                      <a:gd name="connsiteX2" fmla="*/ 432911 w 2200275"/>
                      <a:gd name="connsiteY2" fmla="*/ 245269 h 1914525"/>
                      <a:gd name="connsiteX3" fmla="*/ 432911 w 2200275"/>
                      <a:gd name="connsiteY3" fmla="*/ 245269 h 1914525"/>
                      <a:gd name="connsiteX4" fmla="*/ 1959769 w 2200275"/>
                      <a:gd name="connsiteY4" fmla="*/ 245269 h 1914525"/>
                      <a:gd name="connsiteX5" fmla="*/ 1959769 w 2200275"/>
                      <a:gd name="connsiteY5" fmla="*/ 1674019 h 1914525"/>
                      <a:gd name="connsiteX6" fmla="*/ 245269 w 2200275"/>
                      <a:gd name="connsiteY6" fmla="*/ 1674019 h 1914525"/>
                      <a:gd name="connsiteX7" fmla="*/ 245269 w 2200275"/>
                      <a:gd name="connsiteY7" fmla="*/ 350044 h 1914525"/>
                      <a:gd name="connsiteX8" fmla="*/ 7144 w 2200275"/>
                      <a:gd name="connsiteY8" fmla="*/ 350044 h 1914525"/>
                      <a:gd name="connsiteX9" fmla="*/ 7144 w 2200275"/>
                      <a:gd name="connsiteY9" fmla="*/ 1912144 h 1914525"/>
                      <a:gd name="connsiteX10" fmla="*/ 2197894 w 2200275"/>
                      <a:gd name="connsiteY10" fmla="*/ 1912144 h 1914525"/>
                      <a:gd name="connsiteX11" fmla="*/ 2197894 w 2200275"/>
                      <a:gd name="connsiteY11" fmla="*/ 7144 h 191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200275" h="1914525">
                        <a:moveTo>
                          <a:pt x="7144" y="7144"/>
                        </a:moveTo>
                        <a:lnTo>
                          <a:pt x="7144" y="245269"/>
                        </a:lnTo>
                        <a:lnTo>
                          <a:pt x="432911" y="245269"/>
                        </a:lnTo>
                        <a:lnTo>
                          <a:pt x="432911" y="245269"/>
                        </a:lnTo>
                        <a:lnTo>
                          <a:pt x="1959769" y="245269"/>
                        </a:lnTo>
                        <a:lnTo>
                          <a:pt x="1959769" y="1674019"/>
                        </a:lnTo>
                        <a:lnTo>
                          <a:pt x="245269" y="1674019"/>
                        </a:lnTo>
                        <a:lnTo>
                          <a:pt x="245269" y="350044"/>
                        </a:lnTo>
                        <a:lnTo>
                          <a:pt x="7144" y="350044"/>
                        </a:lnTo>
                        <a:lnTo>
                          <a:pt x="7144" y="1912144"/>
                        </a:lnTo>
                        <a:lnTo>
                          <a:pt x="2197894" y="1912144"/>
                        </a:lnTo>
                        <a:lnTo>
                          <a:pt x="2197894" y="7144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95469"/>
                    <a:endParaRPr lang="nl-NL" sz="7200" dirty="0">
                      <a:solidFill>
                        <a:srgbClr val="211F26"/>
                      </a:solidFill>
                      <a:latin typeface="Segoe UI Light"/>
                    </a:endParaRPr>
                  </a:p>
                </p:txBody>
              </p:sp>
              <p:sp>
                <p:nvSpPr>
                  <p:cNvPr id="59" name="Vrije vorm: vorm 58">
                    <a:extLst>
                      <a:ext uri="{FF2B5EF4-FFF2-40B4-BE49-F238E27FC236}">
                        <a16:creationId xmlns:a16="http://schemas.microsoft.com/office/drawing/2014/main" id="{89983D7C-A26E-4A84-9C9C-EAC9AF9A3795}"/>
                      </a:ext>
                    </a:extLst>
                  </p:cNvPr>
                  <p:cNvSpPr/>
                  <p:nvPr/>
                </p:nvSpPr>
                <p:spPr>
                  <a:xfrm>
                    <a:off x="10682447" y="1953654"/>
                    <a:ext cx="1438275" cy="885825"/>
                  </a:xfrm>
                  <a:custGeom>
                    <a:avLst/>
                    <a:gdLst>
                      <a:gd name="connsiteX0" fmla="*/ 1070134 w 1438275"/>
                      <a:gd name="connsiteY0" fmla="*/ 7144 h 885825"/>
                      <a:gd name="connsiteX1" fmla="*/ 801529 w 1438275"/>
                      <a:gd name="connsiteY1" fmla="*/ 275749 h 885825"/>
                      <a:gd name="connsiteX2" fmla="*/ 662464 w 1438275"/>
                      <a:gd name="connsiteY2" fmla="*/ 137636 h 885825"/>
                      <a:gd name="connsiteX3" fmla="*/ 7144 w 1438275"/>
                      <a:gd name="connsiteY3" fmla="*/ 784384 h 885825"/>
                      <a:gd name="connsiteX4" fmla="*/ 108109 w 1438275"/>
                      <a:gd name="connsiteY4" fmla="*/ 885349 h 885825"/>
                      <a:gd name="connsiteX5" fmla="*/ 662464 w 1438275"/>
                      <a:gd name="connsiteY5" fmla="*/ 338614 h 885825"/>
                      <a:gd name="connsiteX6" fmla="*/ 928211 w 1438275"/>
                      <a:gd name="connsiteY6" fmla="*/ 605314 h 885825"/>
                      <a:gd name="connsiteX7" fmla="*/ 1029176 w 1438275"/>
                      <a:gd name="connsiteY7" fmla="*/ 503396 h 885825"/>
                      <a:gd name="connsiteX8" fmla="*/ 902494 w 1438275"/>
                      <a:gd name="connsiteY8" fmla="*/ 376714 h 885825"/>
                      <a:gd name="connsiteX9" fmla="*/ 1070134 w 1438275"/>
                      <a:gd name="connsiteY9" fmla="*/ 209074 h 885825"/>
                      <a:gd name="connsiteX10" fmla="*/ 1337786 w 1438275"/>
                      <a:gd name="connsiteY10" fmla="*/ 480536 h 885825"/>
                      <a:gd name="connsiteX11" fmla="*/ 1438751 w 1438275"/>
                      <a:gd name="connsiteY11" fmla="*/ 378619 h 885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438275" h="885825">
                        <a:moveTo>
                          <a:pt x="1070134" y="7144"/>
                        </a:moveTo>
                        <a:lnTo>
                          <a:pt x="801529" y="275749"/>
                        </a:lnTo>
                        <a:lnTo>
                          <a:pt x="662464" y="137636"/>
                        </a:lnTo>
                        <a:lnTo>
                          <a:pt x="7144" y="784384"/>
                        </a:lnTo>
                        <a:lnTo>
                          <a:pt x="108109" y="885349"/>
                        </a:lnTo>
                        <a:lnTo>
                          <a:pt x="662464" y="338614"/>
                        </a:lnTo>
                        <a:lnTo>
                          <a:pt x="928211" y="605314"/>
                        </a:lnTo>
                        <a:lnTo>
                          <a:pt x="1029176" y="503396"/>
                        </a:lnTo>
                        <a:lnTo>
                          <a:pt x="902494" y="376714"/>
                        </a:lnTo>
                        <a:lnTo>
                          <a:pt x="1070134" y="209074"/>
                        </a:lnTo>
                        <a:lnTo>
                          <a:pt x="1337786" y="480536"/>
                        </a:lnTo>
                        <a:lnTo>
                          <a:pt x="1438751" y="378619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95469"/>
                    <a:endParaRPr lang="nl-NL" sz="7200" dirty="0">
                      <a:solidFill>
                        <a:srgbClr val="211F26"/>
                      </a:solidFill>
                      <a:latin typeface="Segoe UI Light"/>
                    </a:endParaRPr>
                  </a:p>
                </p:txBody>
              </p:sp>
            </p:grpSp>
          </p:grpSp>
          <p:sp>
            <p:nvSpPr>
              <p:cNvPr id="55" name="Tekstvak 54">
                <a:extLst>
                  <a:ext uri="{FF2B5EF4-FFF2-40B4-BE49-F238E27FC236}">
                    <a16:creationId xmlns:a16="http://schemas.microsoft.com/office/drawing/2014/main" id="{871FE8E8-AFF6-4260-A65A-72D45CC5D66E}"/>
                  </a:ext>
                </a:extLst>
              </p:cNvPr>
              <p:cNvSpPr txBox="1"/>
              <p:nvPr userDrawn="1"/>
            </p:nvSpPr>
            <p:spPr>
              <a:xfrm>
                <a:off x="-3565087" y="1617700"/>
                <a:ext cx="627469" cy="113727"/>
              </a:xfrm>
              <a:prstGeom prst="rect">
                <a:avLst/>
              </a:prstGeom>
              <a:noFill/>
            </p:spPr>
            <p:txBody>
              <a:bodyPr wrap="square" lIns="0" tIns="18000" rIns="0" bIns="0" rtlCol="0" anchor="t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Afbeeldingen</a:t>
                </a:r>
              </a:p>
            </p:txBody>
          </p:sp>
        </p:grpSp>
        <p:grpSp>
          <p:nvGrpSpPr>
            <p:cNvPr id="34" name="Groep 33">
              <a:extLst>
                <a:ext uri="{FF2B5EF4-FFF2-40B4-BE49-F238E27FC236}">
                  <a16:creationId xmlns:a16="http://schemas.microsoft.com/office/drawing/2014/main" id="{9C815BAA-EBE8-40FC-97D3-C62C8B6654BF}"/>
                </a:ext>
              </a:extLst>
            </p:cNvPr>
            <p:cNvGrpSpPr/>
            <p:nvPr userDrawn="1"/>
          </p:nvGrpSpPr>
          <p:grpSpPr>
            <a:xfrm>
              <a:off x="-3354295" y="5166361"/>
              <a:ext cx="514284" cy="506545"/>
              <a:chOff x="12617641" y="3403239"/>
              <a:chExt cx="752963" cy="741634"/>
            </a:xfrm>
          </p:grpSpPr>
          <p:grpSp>
            <p:nvGrpSpPr>
              <p:cNvPr id="38" name="Groep 37">
                <a:extLst>
                  <a:ext uri="{FF2B5EF4-FFF2-40B4-BE49-F238E27FC236}">
                    <a16:creationId xmlns:a16="http://schemas.microsoft.com/office/drawing/2014/main" id="{356CD26C-2BBB-443B-821E-B74758F5FB7E}"/>
                  </a:ext>
                </a:extLst>
              </p:cNvPr>
              <p:cNvGrpSpPr/>
              <p:nvPr userDrawn="1"/>
            </p:nvGrpSpPr>
            <p:grpSpPr>
              <a:xfrm>
                <a:off x="12771530" y="3403239"/>
                <a:ext cx="467176" cy="448491"/>
                <a:chOff x="12782157" y="3403239"/>
                <a:chExt cx="467176" cy="448491"/>
              </a:xfrm>
            </p:grpSpPr>
            <p:grpSp>
              <p:nvGrpSpPr>
                <p:cNvPr id="41" name="Groep 40">
                  <a:extLst>
                    <a:ext uri="{FF2B5EF4-FFF2-40B4-BE49-F238E27FC236}">
                      <a16:creationId xmlns:a16="http://schemas.microsoft.com/office/drawing/2014/main" id="{433B248C-475F-4AFA-9419-FCFB3E5D7F8E}"/>
                    </a:ext>
                  </a:extLst>
                </p:cNvPr>
                <p:cNvGrpSpPr/>
                <p:nvPr userDrawn="1"/>
              </p:nvGrpSpPr>
              <p:grpSpPr>
                <a:xfrm>
                  <a:off x="12782157" y="3403239"/>
                  <a:ext cx="412976" cy="396132"/>
                  <a:chOff x="13554906" y="3320109"/>
                  <a:chExt cx="443917" cy="425811"/>
                </a:xfrm>
              </p:grpSpPr>
              <p:grpSp>
                <p:nvGrpSpPr>
                  <p:cNvPr id="48" name="Groep 47">
                    <a:extLst>
                      <a:ext uri="{FF2B5EF4-FFF2-40B4-BE49-F238E27FC236}">
                        <a16:creationId xmlns:a16="http://schemas.microsoft.com/office/drawing/2014/main" id="{8816E818-B228-467A-8C19-B8F24DE9DE22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17" cy="425811"/>
                    <a:chOff x="12909684" y="1276143"/>
                    <a:chExt cx="443917" cy="425811"/>
                  </a:xfrm>
                </p:grpSpPr>
                <p:sp>
                  <p:nvSpPr>
                    <p:cNvPr id="51" name="Rechthoek 50">
                      <a:extLst>
                        <a:ext uri="{FF2B5EF4-FFF2-40B4-BE49-F238E27FC236}">
                          <a16:creationId xmlns:a16="http://schemas.microsoft.com/office/drawing/2014/main" id="{2C534BBB-8157-4A30-9A26-ABE17DF24A85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9" y="1276143"/>
                      <a:ext cx="443912" cy="425811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52" name="Rechthoek 51">
                      <a:extLst>
                        <a:ext uri="{FF2B5EF4-FFF2-40B4-BE49-F238E27FC236}">
                          <a16:creationId xmlns:a16="http://schemas.microsoft.com/office/drawing/2014/main" id="{32319BD9-98AF-464C-B52F-236F924612E0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53" name="Ovaal 52">
                      <a:extLst>
                        <a:ext uri="{FF2B5EF4-FFF2-40B4-BE49-F238E27FC236}">
                          <a16:creationId xmlns:a16="http://schemas.microsoft.com/office/drawing/2014/main" id="{C9C205C9-FCE0-46C8-841A-3FF94F86E0A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</p:grpSp>
              <p:pic>
                <p:nvPicPr>
                  <p:cNvPr id="49" name="Afbeelding 48">
                    <a:extLst>
                      <a:ext uri="{FF2B5EF4-FFF2-40B4-BE49-F238E27FC236}">
                        <a16:creationId xmlns:a16="http://schemas.microsoft.com/office/drawing/2014/main" id="{F0735BCF-136D-4E24-A9EF-E1A2BE36A4D8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50" name="Afbeelding 49">
                    <a:extLst>
                      <a:ext uri="{FF2B5EF4-FFF2-40B4-BE49-F238E27FC236}">
                        <a16:creationId xmlns:a16="http://schemas.microsoft.com/office/drawing/2014/main" id="{C971398C-8CF4-4EF8-BF98-B21A54B5CC00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9" y="3449265"/>
                    <a:ext cx="173367" cy="111424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42" name="Groep 41">
                  <a:extLst>
                    <a:ext uri="{FF2B5EF4-FFF2-40B4-BE49-F238E27FC236}">
                      <a16:creationId xmlns:a16="http://schemas.microsoft.com/office/drawing/2014/main" id="{1770D4C8-0DE4-4E5C-8063-A20E11378715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46" name="Rechthoek 45">
                    <a:extLst>
                      <a:ext uri="{FF2B5EF4-FFF2-40B4-BE49-F238E27FC236}">
                        <a16:creationId xmlns:a16="http://schemas.microsoft.com/office/drawing/2014/main" id="{DD155B82-6965-4C63-B3FD-F5CB8126AE7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47" name="Rechthoek 46">
                    <a:extLst>
                      <a:ext uri="{FF2B5EF4-FFF2-40B4-BE49-F238E27FC236}">
                        <a16:creationId xmlns:a16="http://schemas.microsoft.com/office/drawing/2014/main" id="{1AFD7A85-FEA9-4EED-8EC8-C39A49CC197E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grpSp>
              <p:nvGrpSpPr>
                <p:cNvPr id="43" name="Groep 42">
                  <a:extLst>
                    <a:ext uri="{FF2B5EF4-FFF2-40B4-BE49-F238E27FC236}">
                      <a16:creationId xmlns:a16="http://schemas.microsoft.com/office/drawing/2014/main" id="{FC3045FE-C338-4767-9235-36CA62ECEC94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44" name="Rechthoek 43">
                    <a:extLst>
                      <a:ext uri="{FF2B5EF4-FFF2-40B4-BE49-F238E27FC236}">
                        <a16:creationId xmlns:a16="http://schemas.microsoft.com/office/drawing/2014/main" id="{90E7F033-B311-49AD-A772-027DF650D66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45" name="Rechthoek 44">
                    <a:extLst>
                      <a:ext uri="{FF2B5EF4-FFF2-40B4-BE49-F238E27FC236}">
                        <a16:creationId xmlns:a16="http://schemas.microsoft.com/office/drawing/2014/main" id="{848DCE98-49D0-4422-A76B-A059DB9D7C61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</p:grpSp>
          <p:sp>
            <p:nvSpPr>
              <p:cNvPr id="39" name="Rechthoek 38">
                <a:extLst>
                  <a:ext uri="{FF2B5EF4-FFF2-40B4-BE49-F238E27FC236}">
                    <a16:creationId xmlns:a16="http://schemas.microsoft.com/office/drawing/2014/main" id="{942B72B4-807F-4E71-A327-871EBA389ABA}"/>
                  </a:ext>
                </a:extLst>
              </p:cNvPr>
              <p:cNvSpPr/>
              <p:nvPr userDrawn="1"/>
            </p:nvSpPr>
            <p:spPr>
              <a:xfrm>
                <a:off x="12617641" y="3889890"/>
                <a:ext cx="752963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Bijsnijden</a:t>
                </a:r>
              </a:p>
            </p:txBody>
          </p:sp>
          <p:sp>
            <p:nvSpPr>
              <p:cNvPr id="40" name="Gelijkbenige driehoek 39">
                <a:extLst>
                  <a:ext uri="{FF2B5EF4-FFF2-40B4-BE49-F238E27FC236}">
                    <a16:creationId xmlns:a16="http://schemas.microsoft.com/office/drawing/2014/main" id="{34BAFAA7-A10B-4712-96D9-254B878C20FD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81818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35" name="Ovaal 34">
              <a:extLst>
                <a:ext uri="{FF2B5EF4-FFF2-40B4-BE49-F238E27FC236}">
                  <a16:creationId xmlns:a16="http://schemas.microsoft.com/office/drawing/2014/main" id="{7971B7BE-2750-4A63-A125-99F5F68E89E0}"/>
                </a:ext>
              </a:extLst>
            </p:cNvPr>
            <p:cNvSpPr/>
            <p:nvPr userDrawn="1"/>
          </p:nvSpPr>
          <p:spPr>
            <a:xfrm>
              <a:off x="-3603587" y="18111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36" name="Rechthoek 35">
              <a:extLst>
                <a:ext uri="{FF2B5EF4-FFF2-40B4-BE49-F238E27FC236}">
                  <a16:creationId xmlns:a16="http://schemas.microsoft.com/office/drawing/2014/main" id="{6AB33B3A-8F6B-4156-B38F-8095BE46C54C}"/>
                </a:ext>
              </a:extLst>
            </p:cNvPr>
            <p:cNvSpPr/>
            <p:nvPr userDrawn="1"/>
          </p:nvSpPr>
          <p:spPr>
            <a:xfrm>
              <a:off x="-3319415" y="1811185"/>
              <a:ext cx="2944682" cy="32633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Kies de gewenste categorie en afbeelding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en klik 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‘Invoegen’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37" name="Rechthoek 36">
              <a:extLst>
                <a:ext uri="{FF2B5EF4-FFF2-40B4-BE49-F238E27FC236}">
                  <a16:creationId xmlns:a16="http://schemas.microsoft.com/office/drawing/2014/main" id="{7BF0497D-8CE7-4F17-976E-6D685342C318}"/>
                </a:ext>
              </a:extLst>
            </p:cNvPr>
            <p:cNvSpPr/>
            <p:nvPr userDrawn="1"/>
          </p:nvSpPr>
          <p:spPr>
            <a:xfrm>
              <a:off x="-3319415" y="2245760"/>
              <a:ext cx="825500" cy="209550"/>
            </a:xfrm>
            <a:prstGeom prst="rect">
              <a:avLst/>
            </a:prstGeom>
            <a:solidFill>
              <a:srgbClr val="1FF524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Invoegen</a:t>
              </a:r>
            </a:p>
          </p:txBody>
        </p:sp>
      </p:grpSp>
      <p:grpSp>
        <p:nvGrpSpPr>
          <p:cNvPr id="91" name="- INSTRUCTIES">
            <a:extLst>
              <a:ext uri="{FF2B5EF4-FFF2-40B4-BE49-F238E27FC236}">
                <a16:creationId xmlns:a16="http://schemas.microsoft.com/office/drawing/2014/main" id="{6263A020-B9F8-453E-9DDB-EBBF1BB207B5}"/>
              </a:ext>
            </a:extLst>
          </p:cNvPr>
          <p:cNvGrpSpPr/>
          <p:nvPr userDrawn="1"/>
        </p:nvGrpSpPr>
        <p:grpSpPr>
          <a:xfrm>
            <a:off x="-3786437" y="-1"/>
            <a:ext cx="3693386" cy="5952132"/>
            <a:chOff x="-3786437" y="-1"/>
            <a:chExt cx="3693386" cy="5952132"/>
          </a:xfrm>
        </p:grpSpPr>
        <p:sp>
          <p:nvSpPr>
            <p:cNvPr id="92" name="Rechthoek 91">
              <a:extLst>
                <a:ext uri="{FF2B5EF4-FFF2-40B4-BE49-F238E27FC236}">
                  <a16:creationId xmlns:a16="http://schemas.microsoft.com/office/drawing/2014/main" id="{62960172-3D97-4322-A7F0-4481B3C9E059}"/>
                </a:ext>
              </a:extLst>
            </p:cNvPr>
            <p:cNvSpPr/>
            <p:nvPr userDrawn="1"/>
          </p:nvSpPr>
          <p:spPr>
            <a:xfrm>
              <a:off x="-3786165" y="-1"/>
              <a:ext cx="3593091" cy="5124131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Tekst niveaus kiezen</a:t>
              </a:r>
            </a:p>
          </p:txBody>
        </p:sp>
        <p:sp>
          <p:nvSpPr>
            <p:cNvPr id="93" name="Ovaal 92">
              <a:extLst>
                <a:ext uri="{FF2B5EF4-FFF2-40B4-BE49-F238E27FC236}">
                  <a16:creationId xmlns:a16="http://schemas.microsoft.com/office/drawing/2014/main" id="{4DF46820-7AAD-4A14-A3C9-6227CF8DFE2A}"/>
                </a:ext>
              </a:extLst>
            </p:cNvPr>
            <p:cNvSpPr/>
            <p:nvPr userDrawn="1"/>
          </p:nvSpPr>
          <p:spPr>
            <a:xfrm>
              <a:off x="-3604183" y="18374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94" name="Rechthoek 93">
              <a:extLst>
                <a:ext uri="{FF2B5EF4-FFF2-40B4-BE49-F238E27FC236}">
                  <a16:creationId xmlns:a16="http://schemas.microsoft.com/office/drawing/2014/main" id="{7B624188-CFEE-4588-912C-A749E2CF59A3}"/>
                </a:ext>
              </a:extLst>
            </p:cNvPr>
            <p:cNvSpPr/>
            <p:nvPr userDrawn="1"/>
          </p:nvSpPr>
          <p:spPr>
            <a:xfrm>
              <a:off x="-3319415" y="183748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9875" marR="0" lvl="0" indent="-269875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1"/>
                </a:buClr>
                <a:buSzTx/>
                <a:buFont typeface="Calibri" panose="020F0502020204030204" pitchFamily="34" charset="0"/>
                <a:buChar char="›"/>
                <a:tabLst/>
                <a:defRPr/>
              </a:pP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endParaRPr kumimoji="0" lang="nl-NL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95" name="Ovaal 94">
              <a:extLst>
                <a:ext uri="{FF2B5EF4-FFF2-40B4-BE49-F238E27FC236}">
                  <a16:creationId xmlns:a16="http://schemas.microsoft.com/office/drawing/2014/main" id="{7A94622A-68B8-44E5-9D62-93954FE999CB}"/>
                </a:ext>
              </a:extLst>
            </p:cNvPr>
            <p:cNvSpPr/>
            <p:nvPr userDrawn="1"/>
          </p:nvSpPr>
          <p:spPr>
            <a:xfrm>
              <a:off x="-3604183" y="219682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96" name="Rechthoek 95">
              <a:extLst>
                <a:ext uri="{FF2B5EF4-FFF2-40B4-BE49-F238E27FC236}">
                  <a16:creationId xmlns:a16="http://schemas.microsoft.com/office/drawing/2014/main" id="{7D698D66-EB85-493A-A6E0-1541D77507FE}"/>
                </a:ext>
              </a:extLst>
            </p:cNvPr>
            <p:cNvSpPr/>
            <p:nvPr userDrawn="1"/>
          </p:nvSpPr>
          <p:spPr>
            <a:xfrm>
              <a:off x="-3604183" y="1196113"/>
              <a:ext cx="3229047" cy="45922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Gebruik onder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‘Start’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de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lijstniveau-knoppen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om een tekst niveau te kiezen. 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Kies uit:</a:t>
              </a:r>
            </a:p>
          </p:txBody>
        </p:sp>
        <p:sp>
          <p:nvSpPr>
            <p:cNvPr id="97" name="Rechthoek 96">
              <a:extLst>
                <a:ext uri="{FF2B5EF4-FFF2-40B4-BE49-F238E27FC236}">
                  <a16:creationId xmlns:a16="http://schemas.microsoft.com/office/drawing/2014/main" id="{67B2042A-086E-47EC-95E8-D24E1F6BA4FF}"/>
                </a:ext>
              </a:extLst>
            </p:cNvPr>
            <p:cNvSpPr/>
            <p:nvPr userDrawn="1"/>
          </p:nvSpPr>
          <p:spPr>
            <a:xfrm>
              <a:off x="-3319415" y="219682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39750" marR="0" lvl="0" indent="-269875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1"/>
                </a:buClr>
                <a:buSzTx/>
                <a:buFont typeface="Calibri" panose="020F0502020204030204" pitchFamily="34" charset="0"/>
                <a:buChar char="›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Sub-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endParaRPr kumimoji="0" lang="nl-NL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98" name="Ovaal 97">
              <a:extLst>
                <a:ext uri="{FF2B5EF4-FFF2-40B4-BE49-F238E27FC236}">
                  <a16:creationId xmlns:a16="http://schemas.microsoft.com/office/drawing/2014/main" id="{41CDAADC-DA0D-4DAA-AF56-F3632182E7BB}"/>
                </a:ext>
              </a:extLst>
            </p:cNvPr>
            <p:cNvSpPr/>
            <p:nvPr userDrawn="1"/>
          </p:nvSpPr>
          <p:spPr>
            <a:xfrm>
              <a:off x="-3604183" y="255617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99" name="Rechthoek 98">
              <a:extLst>
                <a:ext uri="{FF2B5EF4-FFF2-40B4-BE49-F238E27FC236}">
                  <a16:creationId xmlns:a16="http://schemas.microsoft.com/office/drawing/2014/main" id="{B651513C-C0F5-4DAE-96BA-69292D0A98EB}"/>
                </a:ext>
              </a:extLst>
            </p:cNvPr>
            <p:cNvSpPr/>
            <p:nvPr userDrawn="1"/>
          </p:nvSpPr>
          <p:spPr>
            <a:xfrm>
              <a:off x="-3319415" y="255617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Calibri" panose="020F0502020204030204" pitchFamily="34" charset="0"/>
                <a:buNone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Platte tekst</a:t>
              </a:r>
            </a:p>
          </p:txBody>
        </p:sp>
        <p:sp>
          <p:nvSpPr>
            <p:cNvPr id="100" name="Ovaal 99">
              <a:extLst>
                <a:ext uri="{FF2B5EF4-FFF2-40B4-BE49-F238E27FC236}">
                  <a16:creationId xmlns:a16="http://schemas.microsoft.com/office/drawing/2014/main" id="{E49744C9-6E34-40BB-A607-F06339AC4DB9}"/>
                </a:ext>
              </a:extLst>
            </p:cNvPr>
            <p:cNvSpPr/>
            <p:nvPr userDrawn="1"/>
          </p:nvSpPr>
          <p:spPr>
            <a:xfrm>
              <a:off x="-3604183" y="291551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101" name="Rechthoek 100">
              <a:extLst>
                <a:ext uri="{FF2B5EF4-FFF2-40B4-BE49-F238E27FC236}">
                  <a16:creationId xmlns:a16="http://schemas.microsoft.com/office/drawing/2014/main" id="{3782FA3B-3479-419E-BC55-59E6AD977914}"/>
                </a:ext>
              </a:extLst>
            </p:cNvPr>
            <p:cNvSpPr/>
            <p:nvPr userDrawn="1"/>
          </p:nvSpPr>
          <p:spPr>
            <a:xfrm>
              <a:off x="-3319415" y="291551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4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Titel / Quote</a:t>
              </a:r>
            </a:p>
          </p:txBody>
        </p:sp>
        <p:sp>
          <p:nvSpPr>
            <p:cNvPr id="102" name="Ovaal 101">
              <a:extLst>
                <a:ext uri="{FF2B5EF4-FFF2-40B4-BE49-F238E27FC236}">
                  <a16:creationId xmlns:a16="http://schemas.microsoft.com/office/drawing/2014/main" id="{8D88F2CC-A3D3-4DA5-B833-72D5CB1F26EC}"/>
                </a:ext>
              </a:extLst>
            </p:cNvPr>
            <p:cNvSpPr/>
            <p:nvPr userDrawn="1"/>
          </p:nvSpPr>
          <p:spPr>
            <a:xfrm>
              <a:off x="-3604183" y="327486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5</a:t>
              </a:r>
            </a:p>
          </p:txBody>
        </p:sp>
        <p:sp>
          <p:nvSpPr>
            <p:cNvPr id="103" name="Rechthoek 102">
              <a:extLst>
                <a:ext uri="{FF2B5EF4-FFF2-40B4-BE49-F238E27FC236}">
                  <a16:creationId xmlns:a16="http://schemas.microsoft.com/office/drawing/2014/main" id="{33954CAA-8082-404A-9A3F-E75278076D47}"/>
                </a:ext>
              </a:extLst>
            </p:cNvPr>
            <p:cNvSpPr/>
            <p:nvPr userDrawn="1"/>
          </p:nvSpPr>
          <p:spPr>
            <a:xfrm>
              <a:off x="-3319415" y="327486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Subtitel</a:t>
              </a:r>
            </a:p>
          </p:txBody>
        </p:sp>
        <p:sp>
          <p:nvSpPr>
            <p:cNvPr id="104" name="Ovaal 103">
              <a:extLst>
                <a:ext uri="{FF2B5EF4-FFF2-40B4-BE49-F238E27FC236}">
                  <a16:creationId xmlns:a16="http://schemas.microsoft.com/office/drawing/2014/main" id="{8DCCA4E9-C23E-4B35-9FCF-9AC31A57D841}"/>
                </a:ext>
              </a:extLst>
            </p:cNvPr>
            <p:cNvSpPr/>
            <p:nvPr userDrawn="1"/>
          </p:nvSpPr>
          <p:spPr>
            <a:xfrm>
              <a:off x="-3604183" y="363420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6</a:t>
              </a:r>
            </a:p>
          </p:txBody>
        </p:sp>
        <p:sp>
          <p:nvSpPr>
            <p:cNvPr id="105" name="Rechthoek 104">
              <a:extLst>
                <a:ext uri="{FF2B5EF4-FFF2-40B4-BE49-F238E27FC236}">
                  <a16:creationId xmlns:a16="http://schemas.microsoft.com/office/drawing/2014/main" id="{AD559A43-A203-4F17-8341-B4493BABBB8B}"/>
                </a:ext>
              </a:extLst>
            </p:cNvPr>
            <p:cNvSpPr/>
            <p:nvPr userDrawn="1"/>
          </p:nvSpPr>
          <p:spPr>
            <a:xfrm>
              <a:off x="-3319415" y="399355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Numerieke 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 </a:t>
              </a:r>
            </a:p>
          </p:txBody>
        </p:sp>
        <p:sp>
          <p:nvSpPr>
            <p:cNvPr id="106" name="Ovaal 105">
              <a:extLst>
                <a:ext uri="{FF2B5EF4-FFF2-40B4-BE49-F238E27FC236}">
                  <a16:creationId xmlns:a16="http://schemas.microsoft.com/office/drawing/2014/main" id="{32317D6C-CD06-411C-AF4F-7EAD8EC00C59}"/>
                </a:ext>
              </a:extLst>
            </p:cNvPr>
            <p:cNvSpPr/>
            <p:nvPr userDrawn="1"/>
          </p:nvSpPr>
          <p:spPr>
            <a:xfrm>
              <a:off x="-3604183" y="399355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7</a:t>
              </a:r>
            </a:p>
          </p:txBody>
        </p:sp>
        <p:sp>
          <p:nvSpPr>
            <p:cNvPr id="107" name="Rechthoek 106">
              <a:extLst>
                <a:ext uri="{FF2B5EF4-FFF2-40B4-BE49-F238E27FC236}">
                  <a16:creationId xmlns:a16="http://schemas.microsoft.com/office/drawing/2014/main" id="{8604F7E2-979D-4EC6-8CD9-47AEADBD6E8C}"/>
                </a:ext>
              </a:extLst>
            </p:cNvPr>
            <p:cNvSpPr/>
            <p:nvPr userDrawn="1"/>
          </p:nvSpPr>
          <p:spPr>
            <a:xfrm>
              <a:off x="-3325830" y="435289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+mj-lt"/>
                <a:buAutoNum type="alphaLcPeriod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Alfabetische 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 </a:t>
              </a:r>
            </a:p>
          </p:txBody>
        </p:sp>
        <p:sp>
          <p:nvSpPr>
            <p:cNvPr id="108" name="Ovaal 107">
              <a:extLst>
                <a:ext uri="{FF2B5EF4-FFF2-40B4-BE49-F238E27FC236}">
                  <a16:creationId xmlns:a16="http://schemas.microsoft.com/office/drawing/2014/main" id="{83984816-6370-4952-9088-6FD06D5175FA}"/>
                </a:ext>
              </a:extLst>
            </p:cNvPr>
            <p:cNvSpPr/>
            <p:nvPr userDrawn="1"/>
          </p:nvSpPr>
          <p:spPr>
            <a:xfrm>
              <a:off x="-3604183" y="435289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8</a:t>
              </a:r>
            </a:p>
          </p:txBody>
        </p:sp>
        <p:sp>
          <p:nvSpPr>
            <p:cNvPr id="109" name="Rechthoek 108">
              <a:extLst>
                <a:ext uri="{FF2B5EF4-FFF2-40B4-BE49-F238E27FC236}">
                  <a16:creationId xmlns:a16="http://schemas.microsoft.com/office/drawing/2014/main" id="{4D171DE5-5BBF-4104-AFB3-F6E774BCB50B}"/>
                </a:ext>
              </a:extLst>
            </p:cNvPr>
            <p:cNvSpPr/>
            <p:nvPr userDrawn="1"/>
          </p:nvSpPr>
          <p:spPr>
            <a:xfrm>
              <a:off x="-3319415" y="4712245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200" b="0" i="1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*Bronvermelding </a:t>
              </a:r>
            </a:p>
          </p:txBody>
        </p:sp>
        <p:sp>
          <p:nvSpPr>
            <p:cNvPr id="110" name="Ovaal 109">
              <a:extLst>
                <a:ext uri="{FF2B5EF4-FFF2-40B4-BE49-F238E27FC236}">
                  <a16:creationId xmlns:a16="http://schemas.microsoft.com/office/drawing/2014/main" id="{F0582EE9-F577-44F8-B993-9B21E443E2B5}"/>
                </a:ext>
              </a:extLst>
            </p:cNvPr>
            <p:cNvSpPr/>
            <p:nvPr userDrawn="1"/>
          </p:nvSpPr>
          <p:spPr>
            <a:xfrm>
              <a:off x="-3604183" y="4712245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9</a:t>
              </a:r>
            </a:p>
          </p:txBody>
        </p:sp>
        <p:sp>
          <p:nvSpPr>
            <p:cNvPr id="111" name="Rechthoek 110">
              <a:extLst>
                <a:ext uri="{FF2B5EF4-FFF2-40B4-BE49-F238E27FC236}">
                  <a16:creationId xmlns:a16="http://schemas.microsoft.com/office/drawing/2014/main" id="{FE51AA62-CFD1-4A43-80CE-04ECFB87B3E8}"/>
                </a:ext>
              </a:extLst>
            </p:cNvPr>
            <p:cNvSpPr/>
            <p:nvPr userDrawn="1"/>
          </p:nvSpPr>
          <p:spPr>
            <a:xfrm>
              <a:off x="-3319415" y="363420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Kop</a:t>
              </a:r>
            </a:p>
          </p:txBody>
        </p:sp>
        <p:sp>
          <p:nvSpPr>
            <p:cNvPr id="112" name="Rechthoek 111">
              <a:extLst>
                <a:ext uri="{FF2B5EF4-FFF2-40B4-BE49-F238E27FC236}">
                  <a16:creationId xmlns:a16="http://schemas.microsoft.com/office/drawing/2014/main" id="{59E4B0F4-2132-4007-9F62-5976101D2B60}"/>
                </a:ext>
              </a:extLst>
            </p:cNvPr>
            <p:cNvSpPr/>
            <p:nvPr userDrawn="1"/>
          </p:nvSpPr>
          <p:spPr>
            <a:xfrm>
              <a:off x="-3786437" y="5124131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MEER WETEN?</a:t>
              </a:r>
              <a:b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Ga naar de tab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'SLIDEBUILDER’ </a:t>
              </a: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en klik</a:t>
              </a:r>
              <a:b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op de knop 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'Support &amp; Inspiratie'</a:t>
              </a:r>
            </a:p>
          </p:txBody>
        </p:sp>
        <p:grpSp>
          <p:nvGrpSpPr>
            <p:cNvPr id="113" name="ICOON_info">
              <a:extLst>
                <a:ext uri="{FF2B5EF4-FFF2-40B4-BE49-F238E27FC236}">
                  <a16:creationId xmlns:a16="http://schemas.microsoft.com/office/drawing/2014/main" id="{63ACD2A5-5673-4005-9428-C513DF2D1E7D}"/>
                </a:ext>
              </a:extLst>
            </p:cNvPr>
            <p:cNvGrpSpPr/>
            <p:nvPr userDrawn="1"/>
          </p:nvGrpSpPr>
          <p:grpSpPr>
            <a:xfrm>
              <a:off x="-376736" y="5063968"/>
              <a:ext cx="283685" cy="283685"/>
              <a:chOff x="-510741" y="5913713"/>
              <a:chExt cx="267555" cy="267555"/>
            </a:xfrm>
          </p:grpSpPr>
          <p:sp>
            <p:nvSpPr>
              <p:cNvPr id="161" name="Ovaal 160">
                <a:extLst>
                  <a:ext uri="{FF2B5EF4-FFF2-40B4-BE49-F238E27FC236}">
                    <a16:creationId xmlns:a16="http://schemas.microsoft.com/office/drawing/2014/main" id="{D1F1BBD7-6F03-47AE-93BB-59245A9BB0C1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62" name="Graphic 163" descr="Informatie">
                <a:extLst>
                  <a:ext uri="{FF2B5EF4-FFF2-40B4-BE49-F238E27FC236}">
                    <a16:creationId xmlns:a16="http://schemas.microsoft.com/office/drawing/2014/main" id="{90F5F805-4D6F-4B05-83E1-E23F06696BA0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14" name="VOORBEELD">
              <a:extLst>
                <a:ext uri="{FF2B5EF4-FFF2-40B4-BE49-F238E27FC236}">
                  <a16:creationId xmlns:a16="http://schemas.microsoft.com/office/drawing/2014/main" id="{6A403F5E-3076-417F-AB91-3D80927B82C1}"/>
                </a:ext>
              </a:extLst>
            </p:cNvPr>
            <p:cNvGrpSpPr/>
            <p:nvPr userDrawn="1"/>
          </p:nvGrpSpPr>
          <p:grpSpPr>
            <a:xfrm>
              <a:off x="-3605171" y="458674"/>
              <a:ext cx="3234311" cy="558875"/>
              <a:chOff x="-3605171" y="458674"/>
              <a:chExt cx="3234311" cy="558875"/>
            </a:xfrm>
          </p:grpSpPr>
          <p:sp>
            <p:nvSpPr>
              <p:cNvPr id="121" name="Rechthoek 120">
                <a:extLst>
                  <a:ext uri="{FF2B5EF4-FFF2-40B4-BE49-F238E27FC236}">
                    <a16:creationId xmlns:a16="http://schemas.microsoft.com/office/drawing/2014/main" id="{F6768008-CD3C-47B7-ABEA-BA790C04A9F8}"/>
                  </a:ext>
                </a:extLst>
              </p:cNvPr>
              <p:cNvSpPr/>
              <p:nvPr userDrawn="1"/>
            </p:nvSpPr>
            <p:spPr>
              <a:xfrm>
                <a:off x="-3604183" y="458674"/>
                <a:ext cx="393459" cy="184058"/>
              </a:xfrm>
              <a:prstGeom prst="rect">
                <a:avLst/>
              </a:prstGeom>
              <a:solidFill>
                <a:srgbClr val="F8F8F8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1800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Start</a:t>
                </a:r>
              </a:p>
            </p:txBody>
          </p:sp>
          <p:sp>
            <p:nvSpPr>
              <p:cNvPr id="122" name="Rechthoek 121">
                <a:extLst>
                  <a:ext uri="{FF2B5EF4-FFF2-40B4-BE49-F238E27FC236}">
                    <a16:creationId xmlns:a16="http://schemas.microsoft.com/office/drawing/2014/main" id="{BF159914-F50E-4ED3-88C9-9C9446100C8A}"/>
                  </a:ext>
                </a:extLst>
              </p:cNvPr>
              <p:cNvSpPr/>
              <p:nvPr userDrawn="1"/>
            </p:nvSpPr>
            <p:spPr>
              <a:xfrm>
                <a:off x="-3599184" y="621345"/>
                <a:ext cx="383782" cy="27171"/>
              </a:xfrm>
              <a:prstGeom prst="rect">
                <a:avLst/>
              </a:prstGeom>
              <a:solidFill>
                <a:srgbClr val="B7462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123" name="Groep 122">
                <a:extLst>
                  <a:ext uri="{FF2B5EF4-FFF2-40B4-BE49-F238E27FC236}">
                    <a16:creationId xmlns:a16="http://schemas.microsoft.com/office/drawing/2014/main" id="{6385673F-7F2E-4079-A8E6-3F42879DF230}"/>
                  </a:ext>
                </a:extLst>
              </p:cNvPr>
              <p:cNvGrpSpPr/>
              <p:nvPr userDrawn="1"/>
            </p:nvGrpSpPr>
            <p:grpSpPr>
              <a:xfrm>
                <a:off x="-3386247" y="830871"/>
                <a:ext cx="139423" cy="109566"/>
                <a:chOff x="-2866744" y="827071"/>
                <a:chExt cx="168701" cy="132575"/>
              </a:xfrm>
            </p:grpSpPr>
            <p:grpSp>
              <p:nvGrpSpPr>
                <p:cNvPr id="154" name="Groep 153">
                  <a:extLst>
                    <a:ext uri="{FF2B5EF4-FFF2-40B4-BE49-F238E27FC236}">
                      <a16:creationId xmlns:a16="http://schemas.microsoft.com/office/drawing/2014/main" id="{9512EF90-63C9-4491-AC49-7C6EED8EB0CD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156" name="Rechte verbindingslijn 155">
                    <a:extLst>
                      <a:ext uri="{FF2B5EF4-FFF2-40B4-BE49-F238E27FC236}">
                        <a16:creationId xmlns:a16="http://schemas.microsoft.com/office/drawing/2014/main" id="{9DE3D1AB-859B-4840-88C7-BFA58F096A1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7" name="Rechte verbindingslijn 156">
                    <a:extLst>
                      <a:ext uri="{FF2B5EF4-FFF2-40B4-BE49-F238E27FC236}">
                        <a16:creationId xmlns:a16="http://schemas.microsoft.com/office/drawing/2014/main" id="{96F08C14-04FE-4570-9303-B61F0387795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8" name="Rechte verbindingslijn 157">
                    <a:extLst>
                      <a:ext uri="{FF2B5EF4-FFF2-40B4-BE49-F238E27FC236}">
                        <a16:creationId xmlns:a16="http://schemas.microsoft.com/office/drawing/2014/main" id="{C0C1514B-E25D-4EB5-90E6-1CDE710F40E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9" name="Rechte verbindingslijn 158">
                    <a:extLst>
                      <a:ext uri="{FF2B5EF4-FFF2-40B4-BE49-F238E27FC236}">
                        <a16:creationId xmlns:a16="http://schemas.microsoft.com/office/drawing/2014/main" id="{0FF3D8F0-12B9-427A-9307-A9C530F8B29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60" name="Rechte verbindingslijn 159">
                    <a:extLst>
                      <a:ext uri="{FF2B5EF4-FFF2-40B4-BE49-F238E27FC236}">
                        <a16:creationId xmlns:a16="http://schemas.microsoft.com/office/drawing/2014/main" id="{335BDC77-4BB3-46FD-A103-803AD8CC4C8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155" name="Pijl: rechts 154">
                  <a:extLst>
                    <a:ext uri="{FF2B5EF4-FFF2-40B4-BE49-F238E27FC236}">
                      <a16:creationId xmlns:a16="http://schemas.microsoft.com/office/drawing/2014/main" id="{085FF83C-FB9F-40B2-9976-A52A5E0C9F34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24" name="Groep 123">
                <a:extLst>
                  <a:ext uri="{FF2B5EF4-FFF2-40B4-BE49-F238E27FC236}">
                    <a16:creationId xmlns:a16="http://schemas.microsoft.com/office/drawing/2014/main" id="{9DF29A4E-B676-4186-8D09-9EE56200FC5A}"/>
                  </a:ext>
                </a:extLst>
              </p:cNvPr>
              <p:cNvGrpSpPr/>
              <p:nvPr userDrawn="1"/>
            </p:nvGrpSpPr>
            <p:grpSpPr>
              <a:xfrm>
                <a:off x="-3605171" y="830871"/>
                <a:ext cx="139423" cy="109566"/>
                <a:chOff x="-2866744" y="518074"/>
                <a:chExt cx="168701" cy="132575"/>
              </a:xfrm>
            </p:grpSpPr>
            <p:grpSp>
              <p:nvGrpSpPr>
                <p:cNvPr id="147" name="Groep 146">
                  <a:extLst>
                    <a:ext uri="{FF2B5EF4-FFF2-40B4-BE49-F238E27FC236}">
                      <a16:creationId xmlns:a16="http://schemas.microsoft.com/office/drawing/2014/main" id="{BE501E3F-FC6E-4473-97B7-28960BCA19DE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149" name="Rechte verbindingslijn 148">
                    <a:extLst>
                      <a:ext uri="{FF2B5EF4-FFF2-40B4-BE49-F238E27FC236}">
                        <a16:creationId xmlns:a16="http://schemas.microsoft.com/office/drawing/2014/main" id="{45E1226F-F92C-47A0-A233-F57D02DEA80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0" name="Rechte verbindingslijn 149">
                    <a:extLst>
                      <a:ext uri="{FF2B5EF4-FFF2-40B4-BE49-F238E27FC236}">
                        <a16:creationId xmlns:a16="http://schemas.microsoft.com/office/drawing/2014/main" id="{BDA51002-9FD7-4EFE-9F1F-91E8C401453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1" name="Rechte verbindingslijn 150">
                    <a:extLst>
                      <a:ext uri="{FF2B5EF4-FFF2-40B4-BE49-F238E27FC236}">
                        <a16:creationId xmlns:a16="http://schemas.microsoft.com/office/drawing/2014/main" id="{63AAE249-699A-4AA5-B4BF-6F291C84340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2" name="Rechte verbindingslijn 151">
                    <a:extLst>
                      <a:ext uri="{FF2B5EF4-FFF2-40B4-BE49-F238E27FC236}">
                        <a16:creationId xmlns:a16="http://schemas.microsoft.com/office/drawing/2014/main" id="{CB2FED82-D70A-4CD1-B00C-9AD7EF6441F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3" name="Rechte verbindingslijn 152">
                    <a:extLst>
                      <a:ext uri="{FF2B5EF4-FFF2-40B4-BE49-F238E27FC236}">
                        <a16:creationId xmlns:a16="http://schemas.microsoft.com/office/drawing/2014/main" id="{E43C69EE-D3EC-47AF-BB48-DED59FB9AF0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148" name="Pijl: rechts 147">
                  <a:extLst>
                    <a:ext uri="{FF2B5EF4-FFF2-40B4-BE49-F238E27FC236}">
                      <a16:creationId xmlns:a16="http://schemas.microsoft.com/office/drawing/2014/main" id="{5E1B8F6A-560C-44C6-9532-3D2CE9807AF0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cxnSp>
            <p:nvCxnSpPr>
              <p:cNvPr id="125" name="Rechte verbindingslijn 124">
                <a:extLst>
                  <a:ext uri="{FF2B5EF4-FFF2-40B4-BE49-F238E27FC236}">
                    <a16:creationId xmlns:a16="http://schemas.microsoft.com/office/drawing/2014/main" id="{C0D3B559-F103-45FB-90EF-B4172872F5D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459956" y="588169"/>
                <a:ext cx="547687" cy="219076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26" name="Rechte verbindingslijn 125">
                <a:extLst>
                  <a:ext uri="{FF2B5EF4-FFF2-40B4-BE49-F238E27FC236}">
                    <a16:creationId xmlns:a16="http://schemas.microsoft.com/office/drawing/2014/main" id="{4F4C6A77-FFD6-41E8-969D-0963A8487D91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224213" y="828675"/>
                <a:ext cx="319088" cy="0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sp>
            <p:nvSpPr>
              <p:cNvPr id="127" name="Rechthoek 126">
                <a:extLst>
                  <a:ext uri="{FF2B5EF4-FFF2-40B4-BE49-F238E27FC236}">
                    <a16:creationId xmlns:a16="http://schemas.microsoft.com/office/drawing/2014/main" id="{CD67885A-C814-489A-A939-801463174070}"/>
                  </a:ext>
                </a:extLst>
              </p:cNvPr>
              <p:cNvSpPr/>
              <p:nvPr userDrawn="1"/>
            </p:nvSpPr>
            <p:spPr>
              <a:xfrm>
                <a:off x="-2559903" y="512179"/>
                <a:ext cx="2189042" cy="15108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Tekstniveau omhoog</a:t>
                </a:r>
              </a:p>
            </p:txBody>
          </p:sp>
          <p:sp>
            <p:nvSpPr>
              <p:cNvPr id="128" name="Rechthoek 127">
                <a:extLst>
                  <a:ext uri="{FF2B5EF4-FFF2-40B4-BE49-F238E27FC236}">
                    <a16:creationId xmlns:a16="http://schemas.microsoft.com/office/drawing/2014/main" id="{44591F0C-AF09-4816-A810-3B3357D6A39F}"/>
                  </a:ext>
                </a:extLst>
              </p:cNvPr>
              <p:cNvSpPr/>
              <p:nvPr userDrawn="1"/>
            </p:nvSpPr>
            <p:spPr>
              <a:xfrm>
                <a:off x="-2559903" y="819562"/>
                <a:ext cx="2189043" cy="142202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Tekstniveau omlaag</a:t>
                </a:r>
              </a:p>
            </p:txBody>
          </p:sp>
          <p:grpSp>
            <p:nvGrpSpPr>
              <p:cNvPr id="129" name="Groep 128">
                <a:extLst>
                  <a:ext uri="{FF2B5EF4-FFF2-40B4-BE49-F238E27FC236}">
                    <a16:creationId xmlns:a16="http://schemas.microsoft.com/office/drawing/2014/main" id="{018F2250-8A97-4CF4-BAEA-CF40BD6CFEB0}"/>
                  </a:ext>
                </a:extLst>
              </p:cNvPr>
              <p:cNvGrpSpPr/>
              <p:nvPr userDrawn="1"/>
            </p:nvGrpSpPr>
            <p:grpSpPr>
              <a:xfrm>
                <a:off x="-2916763" y="769168"/>
                <a:ext cx="268738" cy="248381"/>
                <a:chOff x="-2916763" y="769168"/>
                <a:chExt cx="268738" cy="248381"/>
              </a:xfrm>
            </p:grpSpPr>
            <p:sp>
              <p:nvSpPr>
                <p:cNvPr id="139" name="Rechthoek 138">
                  <a:extLst>
                    <a:ext uri="{FF2B5EF4-FFF2-40B4-BE49-F238E27FC236}">
                      <a16:creationId xmlns:a16="http://schemas.microsoft.com/office/drawing/2014/main" id="{7534DBE8-E294-40DD-943F-0DBDD96A321D}"/>
                    </a:ext>
                  </a:extLst>
                </p:cNvPr>
                <p:cNvSpPr/>
                <p:nvPr userDrawn="1"/>
              </p:nvSpPr>
              <p:spPr>
                <a:xfrm>
                  <a:off x="-2916763" y="769168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140" name="Groep 139">
                  <a:extLst>
                    <a:ext uri="{FF2B5EF4-FFF2-40B4-BE49-F238E27FC236}">
                      <a16:creationId xmlns:a16="http://schemas.microsoft.com/office/drawing/2014/main" id="{49926945-37D1-43E0-B198-D9218C02E71B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142" name="Rechte verbindingslijn 141">
                    <a:extLst>
                      <a:ext uri="{FF2B5EF4-FFF2-40B4-BE49-F238E27FC236}">
                        <a16:creationId xmlns:a16="http://schemas.microsoft.com/office/drawing/2014/main" id="{3A267001-B226-40D8-ADE4-2F163117FE8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3" name="Rechte verbindingslijn 142">
                    <a:extLst>
                      <a:ext uri="{FF2B5EF4-FFF2-40B4-BE49-F238E27FC236}">
                        <a16:creationId xmlns:a16="http://schemas.microsoft.com/office/drawing/2014/main" id="{95AD99D9-4FD3-4606-8594-0C0A18F1930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4" name="Rechte verbindingslijn 143">
                    <a:extLst>
                      <a:ext uri="{FF2B5EF4-FFF2-40B4-BE49-F238E27FC236}">
                        <a16:creationId xmlns:a16="http://schemas.microsoft.com/office/drawing/2014/main" id="{BF9DABE8-7FBE-4E67-90BA-F9FB83EEE87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5" name="Rechte verbindingslijn 144">
                    <a:extLst>
                      <a:ext uri="{FF2B5EF4-FFF2-40B4-BE49-F238E27FC236}">
                        <a16:creationId xmlns:a16="http://schemas.microsoft.com/office/drawing/2014/main" id="{79C73CB6-609A-41EB-9A8B-DEBA5A1B04B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6" name="Rechte verbindingslijn 145">
                    <a:extLst>
                      <a:ext uri="{FF2B5EF4-FFF2-40B4-BE49-F238E27FC236}">
                        <a16:creationId xmlns:a16="http://schemas.microsoft.com/office/drawing/2014/main" id="{004C5C0C-7D8B-4C4D-A3AB-E04973C533F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141" name="Pijl: rechts 140">
                  <a:extLst>
                    <a:ext uri="{FF2B5EF4-FFF2-40B4-BE49-F238E27FC236}">
                      <a16:creationId xmlns:a16="http://schemas.microsoft.com/office/drawing/2014/main" id="{B574917A-CD6D-4E86-A518-9F51F87564E4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30" name="Groep 129">
                <a:extLst>
                  <a:ext uri="{FF2B5EF4-FFF2-40B4-BE49-F238E27FC236}">
                    <a16:creationId xmlns:a16="http://schemas.microsoft.com/office/drawing/2014/main" id="{76E05AFB-CA6C-488F-A2CB-BEF8482AD949}"/>
                  </a:ext>
                </a:extLst>
              </p:cNvPr>
              <p:cNvGrpSpPr/>
              <p:nvPr userDrawn="1"/>
            </p:nvGrpSpPr>
            <p:grpSpPr>
              <a:xfrm>
                <a:off x="-2916763" y="460171"/>
                <a:ext cx="268738" cy="248381"/>
                <a:chOff x="-2916763" y="460171"/>
                <a:chExt cx="268738" cy="248381"/>
              </a:xfrm>
            </p:grpSpPr>
            <p:sp>
              <p:nvSpPr>
                <p:cNvPr id="131" name="Rechthoek 130">
                  <a:extLst>
                    <a:ext uri="{FF2B5EF4-FFF2-40B4-BE49-F238E27FC236}">
                      <a16:creationId xmlns:a16="http://schemas.microsoft.com/office/drawing/2014/main" id="{F91F050A-6D20-4D36-A1F0-B8B0E212E8D9}"/>
                    </a:ext>
                  </a:extLst>
                </p:cNvPr>
                <p:cNvSpPr/>
                <p:nvPr userDrawn="1"/>
              </p:nvSpPr>
              <p:spPr>
                <a:xfrm>
                  <a:off x="-2916763" y="460171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132" name="Groep 131">
                  <a:extLst>
                    <a:ext uri="{FF2B5EF4-FFF2-40B4-BE49-F238E27FC236}">
                      <a16:creationId xmlns:a16="http://schemas.microsoft.com/office/drawing/2014/main" id="{7DF125E5-40FE-4235-BAED-96F3D23DB7FB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134" name="Rechte verbindingslijn 133">
                    <a:extLst>
                      <a:ext uri="{FF2B5EF4-FFF2-40B4-BE49-F238E27FC236}">
                        <a16:creationId xmlns:a16="http://schemas.microsoft.com/office/drawing/2014/main" id="{64B80B32-A17B-483B-8172-AB6D4BD6E4E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5" name="Rechte verbindingslijn 134">
                    <a:extLst>
                      <a:ext uri="{FF2B5EF4-FFF2-40B4-BE49-F238E27FC236}">
                        <a16:creationId xmlns:a16="http://schemas.microsoft.com/office/drawing/2014/main" id="{C4F78A28-0358-43EA-9201-930CCE222FB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6" name="Rechte verbindingslijn 135">
                    <a:extLst>
                      <a:ext uri="{FF2B5EF4-FFF2-40B4-BE49-F238E27FC236}">
                        <a16:creationId xmlns:a16="http://schemas.microsoft.com/office/drawing/2014/main" id="{57662B15-2457-49F4-BBCE-D2CA1FE356F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7" name="Rechte verbindingslijn 136">
                    <a:extLst>
                      <a:ext uri="{FF2B5EF4-FFF2-40B4-BE49-F238E27FC236}">
                        <a16:creationId xmlns:a16="http://schemas.microsoft.com/office/drawing/2014/main" id="{3F6AE2A1-4AB4-429E-B155-18696834DAB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8" name="Rechte verbindingslijn 137">
                    <a:extLst>
                      <a:ext uri="{FF2B5EF4-FFF2-40B4-BE49-F238E27FC236}">
                        <a16:creationId xmlns:a16="http://schemas.microsoft.com/office/drawing/2014/main" id="{1C2185A7-4803-4194-9F42-2D9AE4D4223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133" name="Pijl: rechts 132">
                  <a:extLst>
                    <a:ext uri="{FF2B5EF4-FFF2-40B4-BE49-F238E27FC236}">
                      <a16:creationId xmlns:a16="http://schemas.microsoft.com/office/drawing/2014/main" id="{63FF1921-52A3-4B33-898A-C8168DB6300B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115" name="Groep 114">
              <a:extLst>
                <a:ext uri="{FF2B5EF4-FFF2-40B4-BE49-F238E27FC236}">
                  <a16:creationId xmlns:a16="http://schemas.microsoft.com/office/drawing/2014/main" id="{755E2BB0-C358-498A-B052-C22F6D9EDF87}"/>
                </a:ext>
              </a:extLst>
            </p:cNvPr>
            <p:cNvGrpSpPr/>
            <p:nvPr userDrawn="1"/>
          </p:nvGrpSpPr>
          <p:grpSpPr>
            <a:xfrm>
              <a:off x="-938434" y="5326819"/>
              <a:ext cx="627798" cy="576693"/>
              <a:chOff x="-1753862" y="6112775"/>
              <a:chExt cx="759635" cy="697798"/>
            </a:xfrm>
          </p:grpSpPr>
          <p:grpSp>
            <p:nvGrpSpPr>
              <p:cNvPr id="116" name="Inspireren">
                <a:extLst>
                  <a:ext uri="{FF2B5EF4-FFF2-40B4-BE49-F238E27FC236}">
                    <a16:creationId xmlns:a16="http://schemas.microsoft.com/office/drawing/2014/main" id="{C3D51182-E534-4F3C-9EFA-503704492D7B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-1484858" y="6112775"/>
                <a:ext cx="205431" cy="293286"/>
                <a:chOff x="4768" y="2783"/>
                <a:chExt cx="788" cy="1125"/>
              </a:xfrm>
              <a:gradFill>
                <a:gsLst>
                  <a:gs pos="0">
                    <a:srgbClr val="9D9FA1"/>
                  </a:gs>
                  <a:gs pos="70000">
                    <a:srgbClr val="211F26"/>
                  </a:gs>
                </a:gsLst>
                <a:lin ang="2700000" scaled="0"/>
              </a:gradFill>
            </p:grpSpPr>
            <p:sp>
              <p:nvSpPr>
                <p:cNvPr id="118" name="Freeform 12">
                  <a:extLst>
                    <a:ext uri="{FF2B5EF4-FFF2-40B4-BE49-F238E27FC236}">
                      <a16:creationId xmlns:a16="http://schemas.microsoft.com/office/drawing/2014/main" id="{5A21A62B-55C9-4222-AAC2-A61552BC1D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1" y="3186"/>
                  <a:ext cx="319" cy="288"/>
                </a:xfrm>
                <a:custGeom>
                  <a:avLst/>
                  <a:gdLst>
                    <a:gd name="T0" fmla="*/ 220 w 319"/>
                    <a:gd name="T1" fmla="*/ 288 h 288"/>
                    <a:gd name="T2" fmla="*/ 107 w 319"/>
                    <a:gd name="T3" fmla="*/ 288 h 288"/>
                    <a:gd name="T4" fmla="*/ 0 w 319"/>
                    <a:gd name="T5" fmla="*/ 0 h 288"/>
                    <a:gd name="T6" fmla="*/ 319 w 319"/>
                    <a:gd name="T7" fmla="*/ 0 h 288"/>
                    <a:gd name="T8" fmla="*/ 220 w 319"/>
                    <a:gd name="T9" fmla="*/ 28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9" h="288">
                      <a:moveTo>
                        <a:pt x="220" y="288"/>
                      </a:moveTo>
                      <a:lnTo>
                        <a:pt x="107" y="288"/>
                      </a:lnTo>
                      <a:lnTo>
                        <a:pt x="0" y="0"/>
                      </a:lnTo>
                      <a:lnTo>
                        <a:pt x="319" y="0"/>
                      </a:lnTo>
                      <a:lnTo>
                        <a:pt x="220" y="288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119" name="Freeform 13">
                  <a:extLst>
                    <a:ext uri="{FF2B5EF4-FFF2-40B4-BE49-F238E27FC236}">
                      <a16:creationId xmlns:a16="http://schemas.microsoft.com/office/drawing/2014/main" id="{2C1C15FD-0CA5-4D5A-8829-5FE0BA77E4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2" y="3796"/>
                  <a:ext cx="282" cy="112"/>
                </a:xfrm>
                <a:custGeom>
                  <a:avLst/>
                  <a:gdLst>
                    <a:gd name="T0" fmla="*/ 229 w 251"/>
                    <a:gd name="T1" fmla="*/ 70 h 100"/>
                    <a:gd name="T2" fmla="*/ 229 w 251"/>
                    <a:gd name="T3" fmla="*/ 69 h 100"/>
                    <a:gd name="T4" fmla="*/ 251 w 251"/>
                    <a:gd name="T5" fmla="*/ 0 h 100"/>
                    <a:gd name="T6" fmla="*/ 0 w 251"/>
                    <a:gd name="T7" fmla="*/ 0 h 100"/>
                    <a:gd name="T8" fmla="*/ 22 w 251"/>
                    <a:gd name="T9" fmla="*/ 69 h 100"/>
                    <a:gd name="T10" fmla="*/ 63 w 251"/>
                    <a:gd name="T11" fmla="*/ 100 h 100"/>
                    <a:gd name="T12" fmla="*/ 188 w 251"/>
                    <a:gd name="T13" fmla="*/ 100 h 100"/>
                    <a:gd name="T14" fmla="*/ 229 w 251"/>
                    <a:gd name="T15" fmla="*/ 71 h 100"/>
                    <a:gd name="T16" fmla="*/ 229 w 251"/>
                    <a:gd name="T17" fmla="*/ 71 h 100"/>
                    <a:gd name="T18" fmla="*/ 229 w 251"/>
                    <a:gd name="T19" fmla="*/ 7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1" h="100">
                      <a:moveTo>
                        <a:pt x="229" y="70"/>
                      </a:moveTo>
                      <a:cubicBezTo>
                        <a:pt x="229" y="70"/>
                        <a:pt x="229" y="69"/>
                        <a:pt x="229" y="69"/>
                      </a:cubicBezTo>
                      <a:cubicBezTo>
                        <a:pt x="251" y="0"/>
                        <a:pt x="251" y="0"/>
                        <a:pt x="25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7" y="87"/>
                        <a:pt x="44" y="100"/>
                        <a:pt x="63" y="100"/>
                      </a:cubicBezTo>
                      <a:cubicBezTo>
                        <a:pt x="188" y="100"/>
                        <a:pt x="188" y="100"/>
                        <a:pt x="188" y="100"/>
                      </a:cubicBezTo>
                      <a:cubicBezTo>
                        <a:pt x="207" y="100"/>
                        <a:pt x="223" y="88"/>
                        <a:pt x="229" y="71"/>
                      </a:cubicBezTo>
                      <a:cubicBezTo>
                        <a:pt x="229" y="71"/>
                        <a:pt x="229" y="71"/>
                        <a:pt x="229" y="71"/>
                      </a:cubicBezTo>
                      <a:lnTo>
                        <a:pt x="229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120" name="Freeform 14">
                  <a:extLst>
                    <a:ext uri="{FF2B5EF4-FFF2-40B4-BE49-F238E27FC236}">
                      <a16:creationId xmlns:a16="http://schemas.microsoft.com/office/drawing/2014/main" id="{4389D1C4-69FF-466B-8907-AD6D06FC34A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68" y="2783"/>
                  <a:ext cx="788" cy="966"/>
                </a:xfrm>
                <a:custGeom>
                  <a:avLst/>
                  <a:gdLst>
                    <a:gd name="T0" fmla="*/ 351 w 702"/>
                    <a:gd name="T1" fmla="*/ 0 h 860"/>
                    <a:gd name="T2" fmla="*/ 0 w 702"/>
                    <a:gd name="T3" fmla="*/ 351 h 860"/>
                    <a:gd name="T4" fmla="*/ 134 w 702"/>
                    <a:gd name="T5" fmla="*/ 627 h 860"/>
                    <a:gd name="T6" fmla="*/ 165 w 702"/>
                    <a:gd name="T7" fmla="*/ 718 h 860"/>
                    <a:gd name="T8" fmla="*/ 266 w 702"/>
                    <a:gd name="T9" fmla="*/ 718 h 860"/>
                    <a:gd name="T10" fmla="*/ 266 w 702"/>
                    <a:gd name="T11" fmla="*/ 718 h 860"/>
                    <a:gd name="T12" fmla="*/ 434 w 702"/>
                    <a:gd name="T13" fmla="*/ 718 h 860"/>
                    <a:gd name="T14" fmla="*/ 419 w 702"/>
                    <a:gd name="T15" fmla="*/ 760 h 860"/>
                    <a:gd name="T16" fmla="*/ 284 w 702"/>
                    <a:gd name="T17" fmla="*/ 760 h 860"/>
                    <a:gd name="T18" fmla="*/ 284 w 702"/>
                    <a:gd name="T19" fmla="*/ 760 h 860"/>
                    <a:gd name="T20" fmla="*/ 179 w 702"/>
                    <a:gd name="T21" fmla="*/ 760 h 860"/>
                    <a:gd name="T22" fmla="*/ 212 w 702"/>
                    <a:gd name="T23" fmla="*/ 860 h 860"/>
                    <a:gd name="T24" fmla="*/ 212 w 702"/>
                    <a:gd name="T25" fmla="*/ 860 h 860"/>
                    <a:gd name="T26" fmla="*/ 216 w 702"/>
                    <a:gd name="T27" fmla="*/ 860 h 860"/>
                    <a:gd name="T28" fmla="*/ 488 w 702"/>
                    <a:gd name="T29" fmla="*/ 860 h 860"/>
                    <a:gd name="T30" fmla="*/ 491 w 702"/>
                    <a:gd name="T31" fmla="*/ 860 h 860"/>
                    <a:gd name="T32" fmla="*/ 570 w 702"/>
                    <a:gd name="T33" fmla="*/ 625 h 860"/>
                    <a:gd name="T34" fmla="*/ 702 w 702"/>
                    <a:gd name="T35" fmla="*/ 351 h 860"/>
                    <a:gd name="T36" fmla="*/ 351 w 702"/>
                    <a:gd name="T37" fmla="*/ 0 h 860"/>
                    <a:gd name="T38" fmla="*/ 587 w 702"/>
                    <a:gd name="T39" fmla="*/ 438 h 860"/>
                    <a:gd name="T40" fmla="*/ 485 w 702"/>
                    <a:gd name="T41" fmla="*/ 563 h 860"/>
                    <a:gd name="T42" fmla="*/ 454 w 702"/>
                    <a:gd name="T43" fmla="*/ 658 h 860"/>
                    <a:gd name="T44" fmla="*/ 250 w 702"/>
                    <a:gd name="T45" fmla="*/ 658 h 860"/>
                    <a:gd name="T46" fmla="*/ 219 w 702"/>
                    <a:gd name="T47" fmla="*/ 565 h 860"/>
                    <a:gd name="T48" fmla="*/ 115 w 702"/>
                    <a:gd name="T49" fmla="*/ 439 h 860"/>
                    <a:gd name="T50" fmla="*/ 99 w 702"/>
                    <a:gd name="T51" fmla="*/ 351 h 860"/>
                    <a:gd name="T52" fmla="*/ 351 w 702"/>
                    <a:gd name="T53" fmla="*/ 99 h 860"/>
                    <a:gd name="T54" fmla="*/ 603 w 702"/>
                    <a:gd name="T55" fmla="*/ 351 h 860"/>
                    <a:gd name="T56" fmla="*/ 587 w 702"/>
                    <a:gd name="T57" fmla="*/ 438 h 8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702" h="860">
                      <a:moveTo>
                        <a:pt x="351" y="0"/>
                      </a:moveTo>
                      <a:cubicBezTo>
                        <a:pt x="157" y="0"/>
                        <a:pt x="0" y="157"/>
                        <a:pt x="0" y="351"/>
                      </a:cubicBezTo>
                      <a:cubicBezTo>
                        <a:pt x="0" y="463"/>
                        <a:pt x="52" y="562"/>
                        <a:pt x="134" y="627"/>
                      </a:cubicBezTo>
                      <a:cubicBezTo>
                        <a:pt x="165" y="718"/>
                        <a:pt x="165" y="718"/>
                        <a:pt x="165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434" y="718"/>
                        <a:pt x="434" y="718"/>
                        <a:pt x="434" y="718"/>
                      </a:cubicBezTo>
                      <a:cubicBezTo>
                        <a:pt x="419" y="760"/>
                        <a:pt x="419" y="760"/>
                        <a:pt x="419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179" y="760"/>
                        <a:pt x="179" y="760"/>
                        <a:pt x="179" y="7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6" y="860"/>
                        <a:pt x="216" y="860"/>
                        <a:pt x="216" y="860"/>
                      </a:cubicBezTo>
                      <a:cubicBezTo>
                        <a:pt x="488" y="860"/>
                        <a:pt x="488" y="860"/>
                        <a:pt x="488" y="860"/>
                      </a:cubicBezTo>
                      <a:cubicBezTo>
                        <a:pt x="491" y="860"/>
                        <a:pt x="491" y="860"/>
                        <a:pt x="491" y="860"/>
                      </a:cubicBezTo>
                      <a:cubicBezTo>
                        <a:pt x="570" y="625"/>
                        <a:pt x="570" y="625"/>
                        <a:pt x="570" y="625"/>
                      </a:cubicBezTo>
                      <a:cubicBezTo>
                        <a:pt x="651" y="560"/>
                        <a:pt x="702" y="461"/>
                        <a:pt x="702" y="351"/>
                      </a:cubicBezTo>
                      <a:cubicBezTo>
                        <a:pt x="702" y="157"/>
                        <a:pt x="545" y="0"/>
                        <a:pt x="351" y="0"/>
                      </a:cubicBezTo>
                      <a:close/>
                      <a:moveTo>
                        <a:pt x="587" y="438"/>
                      </a:moveTo>
                      <a:cubicBezTo>
                        <a:pt x="568" y="490"/>
                        <a:pt x="531" y="534"/>
                        <a:pt x="485" y="563"/>
                      </a:cubicBezTo>
                      <a:cubicBezTo>
                        <a:pt x="454" y="658"/>
                        <a:pt x="454" y="658"/>
                        <a:pt x="454" y="658"/>
                      </a:cubicBezTo>
                      <a:cubicBezTo>
                        <a:pt x="250" y="658"/>
                        <a:pt x="250" y="658"/>
                        <a:pt x="250" y="658"/>
                      </a:cubicBezTo>
                      <a:cubicBezTo>
                        <a:pt x="219" y="565"/>
                        <a:pt x="219" y="565"/>
                        <a:pt x="219" y="565"/>
                      </a:cubicBezTo>
                      <a:cubicBezTo>
                        <a:pt x="172" y="536"/>
                        <a:pt x="135" y="491"/>
                        <a:pt x="115" y="439"/>
                      </a:cubicBezTo>
                      <a:cubicBezTo>
                        <a:pt x="105" y="411"/>
                        <a:pt x="99" y="382"/>
                        <a:pt x="99" y="351"/>
                      </a:cubicBezTo>
                      <a:cubicBezTo>
                        <a:pt x="99" y="212"/>
                        <a:pt x="212" y="99"/>
                        <a:pt x="351" y="99"/>
                      </a:cubicBezTo>
                      <a:cubicBezTo>
                        <a:pt x="490" y="99"/>
                        <a:pt x="603" y="212"/>
                        <a:pt x="603" y="351"/>
                      </a:cubicBezTo>
                      <a:cubicBezTo>
                        <a:pt x="603" y="381"/>
                        <a:pt x="597" y="411"/>
                        <a:pt x="587" y="4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</p:grpSp>
          <p:sp>
            <p:nvSpPr>
              <p:cNvPr id="117" name="Tekstvak 116">
                <a:extLst>
                  <a:ext uri="{FF2B5EF4-FFF2-40B4-BE49-F238E27FC236}">
                    <a16:creationId xmlns:a16="http://schemas.microsoft.com/office/drawing/2014/main" id="{35E33122-9C26-453A-A1E7-E231E0F7E76E}"/>
                  </a:ext>
                </a:extLst>
              </p:cNvPr>
              <p:cNvSpPr txBox="1"/>
              <p:nvPr userDrawn="1"/>
            </p:nvSpPr>
            <p:spPr>
              <a:xfrm>
                <a:off x="-1753862" y="6420664"/>
                <a:ext cx="759635" cy="389909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Support &amp;</a:t>
                </a:r>
                <a:b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Inspiratie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551784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apportage Agenda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D27AD47-B45C-4325-BF72-7E816F16174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</a:t>
            </a:r>
            <a:r>
              <a:rPr lang="nl-NL"/>
              <a:t>2 regels</a:t>
            </a:r>
            <a:endParaRPr lang="nl-NL" dirty="0"/>
          </a:p>
        </p:txBody>
      </p:sp>
      <p:sp>
        <p:nvSpPr>
          <p:cNvPr id="3" name="Tijdelijke aanduiding voor datum 2">
            <a:extLst>
              <a:ext uri="{FF2B5EF4-FFF2-40B4-BE49-F238E27FC236}">
                <a16:creationId xmlns:a16="http://schemas.microsoft.com/office/drawing/2014/main" id="{FD34FFC7-787D-4CBA-8E44-E5819558651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CB180E-C6AC-4F40-96D9-9C64EF621DE4}" type="datetime1">
              <a:rPr lang="nl-NL" smtClean="0"/>
              <a:t>27-1-2021</a:t>
            </a:fld>
            <a:endParaRPr lang="nl-NL" dirty="0"/>
          </a:p>
        </p:txBody>
      </p:sp>
      <p:sp>
        <p:nvSpPr>
          <p:cNvPr id="4" name="Tijdelijke aanduiding voor voettekst 3">
            <a:extLst>
              <a:ext uri="{FF2B5EF4-FFF2-40B4-BE49-F238E27FC236}">
                <a16:creationId xmlns:a16="http://schemas.microsoft.com/office/drawing/2014/main" id="{62D70529-B5C7-463C-A3B9-8AAC8C3592A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nl-NL" dirty="0"/>
              <a:t>Erasmus University Rotterdam </a:t>
            </a:r>
          </a:p>
        </p:txBody>
      </p:sp>
      <p:sp>
        <p:nvSpPr>
          <p:cNvPr id="5" name="Tijdelijke aanduiding voor dianummer 4">
            <a:extLst>
              <a:ext uri="{FF2B5EF4-FFF2-40B4-BE49-F238E27FC236}">
                <a16:creationId xmlns:a16="http://schemas.microsoft.com/office/drawing/2014/main" id="{40EF9F64-C36E-4361-AEDE-9D41A61E71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5" name="- INFO">
            <a:extLst>
              <a:ext uri="{FF2B5EF4-FFF2-40B4-BE49-F238E27FC236}">
                <a16:creationId xmlns:a16="http://schemas.microsoft.com/office/drawing/2014/main" id="{C7F83F49-D599-4E45-910D-E9EC54A096A6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marL="0" algn="l" defTabSz="914400" rtl="0" eaLnBrk="1" latinLnBrk="0" hangingPunct="1"/>
            <a:r>
              <a:rPr lang="nl-NL" sz="1400" b="1" kern="1200" cap="all" spc="0" baseline="0" dirty="0">
                <a:solidFill>
                  <a:sysClr val="windowText" lastClr="000000"/>
                </a:solidFill>
                <a:latin typeface="+mn-lt"/>
                <a:ea typeface="+mn-ea"/>
                <a:cs typeface="Calibri" panose="020F0502020204030204" pitchFamily="34" charset="0"/>
              </a:rPr>
              <a:t>RAPPORTAGE AGENDA #1</a:t>
            </a:r>
          </a:p>
        </p:txBody>
      </p:sp>
      <p:grpSp>
        <p:nvGrpSpPr>
          <p:cNvPr id="89" name="- INSTRUCTIES">
            <a:extLst>
              <a:ext uri="{FF2B5EF4-FFF2-40B4-BE49-F238E27FC236}">
                <a16:creationId xmlns:a16="http://schemas.microsoft.com/office/drawing/2014/main" id="{020D7734-CADB-4FDF-9471-E2E5EDFE4730}"/>
              </a:ext>
            </a:extLst>
          </p:cNvPr>
          <p:cNvGrpSpPr/>
          <p:nvPr userDrawn="1"/>
        </p:nvGrpSpPr>
        <p:grpSpPr>
          <a:xfrm>
            <a:off x="-3786437" y="-1"/>
            <a:ext cx="3693386" cy="5952132"/>
            <a:chOff x="-3786437" y="-1"/>
            <a:chExt cx="3693386" cy="5952132"/>
          </a:xfrm>
        </p:grpSpPr>
        <p:sp>
          <p:nvSpPr>
            <p:cNvPr id="90" name="Rechthoek 89">
              <a:extLst>
                <a:ext uri="{FF2B5EF4-FFF2-40B4-BE49-F238E27FC236}">
                  <a16:creationId xmlns:a16="http://schemas.microsoft.com/office/drawing/2014/main" id="{1CC4A095-2445-49E2-A6DA-B695BF2D0216}"/>
                </a:ext>
              </a:extLst>
            </p:cNvPr>
            <p:cNvSpPr/>
            <p:nvPr userDrawn="1"/>
          </p:nvSpPr>
          <p:spPr>
            <a:xfrm>
              <a:off x="-3786165" y="-1"/>
              <a:ext cx="3593091" cy="5124131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Tekst niveaus kiezen</a:t>
              </a:r>
            </a:p>
          </p:txBody>
        </p:sp>
        <p:sp>
          <p:nvSpPr>
            <p:cNvPr id="91" name="Ovaal 90">
              <a:extLst>
                <a:ext uri="{FF2B5EF4-FFF2-40B4-BE49-F238E27FC236}">
                  <a16:creationId xmlns:a16="http://schemas.microsoft.com/office/drawing/2014/main" id="{12682074-2DE3-4D00-AFA8-3278A0865B3D}"/>
                </a:ext>
              </a:extLst>
            </p:cNvPr>
            <p:cNvSpPr/>
            <p:nvPr userDrawn="1"/>
          </p:nvSpPr>
          <p:spPr>
            <a:xfrm>
              <a:off x="-3604183" y="18374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92" name="Rechthoek 91">
              <a:extLst>
                <a:ext uri="{FF2B5EF4-FFF2-40B4-BE49-F238E27FC236}">
                  <a16:creationId xmlns:a16="http://schemas.microsoft.com/office/drawing/2014/main" id="{CD9DCB51-076E-411D-9CAF-CEDBE3F4ACA2}"/>
                </a:ext>
              </a:extLst>
            </p:cNvPr>
            <p:cNvSpPr/>
            <p:nvPr userDrawn="1"/>
          </p:nvSpPr>
          <p:spPr>
            <a:xfrm>
              <a:off x="-3319415" y="183748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9875" marR="0" lvl="0" indent="-269875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1"/>
                </a:buClr>
                <a:buSzTx/>
                <a:buFont typeface="Calibri" panose="020F0502020204030204" pitchFamily="34" charset="0"/>
                <a:buChar char="›"/>
                <a:tabLst/>
                <a:defRPr/>
              </a:pP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endParaRPr kumimoji="0" lang="nl-NL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93" name="Ovaal 92">
              <a:extLst>
                <a:ext uri="{FF2B5EF4-FFF2-40B4-BE49-F238E27FC236}">
                  <a16:creationId xmlns:a16="http://schemas.microsoft.com/office/drawing/2014/main" id="{BDE01408-DAE2-4856-8DEA-8B4DB093B8B3}"/>
                </a:ext>
              </a:extLst>
            </p:cNvPr>
            <p:cNvSpPr/>
            <p:nvPr userDrawn="1"/>
          </p:nvSpPr>
          <p:spPr>
            <a:xfrm>
              <a:off x="-3604183" y="219682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94" name="Rechthoek 93">
              <a:extLst>
                <a:ext uri="{FF2B5EF4-FFF2-40B4-BE49-F238E27FC236}">
                  <a16:creationId xmlns:a16="http://schemas.microsoft.com/office/drawing/2014/main" id="{61284900-A68C-47D5-A48C-3BE6303D687C}"/>
                </a:ext>
              </a:extLst>
            </p:cNvPr>
            <p:cNvSpPr/>
            <p:nvPr userDrawn="1"/>
          </p:nvSpPr>
          <p:spPr>
            <a:xfrm>
              <a:off x="-3604183" y="1196113"/>
              <a:ext cx="3229047" cy="45922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Gebruik onder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‘Start’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de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lijstniveau-knoppen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om een tekst niveau te kiezen. 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Kies uit:</a:t>
              </a:r>
            </a:p>
          </p:txBody>
        </p:sp>
        <p:sp>
          <p:nvSpPr>
            <p:cNvPr id="95" name="Rechthoek 94">
              <a:extLst>
                <a:ext uri="{FF2B5EF4-FFF2-40B4-BE49-F238E27FC236}">
                  <a16:creationId xmlns:a16="http://schemas.microsoft.com/office/drawing/2014/main" id="{46DBD6FB-7C87-44E4-BA71-6A4061EAA9E9}"/>
                </a:ext>
              </a:extLst>
            </p:cNvPr>
            <p:cNvSpPr/>
            <p:nvPr userDrawn="1"/>
          </p:nvSpPr>
          <p:spPr>
            <a:xfrm>
              <a:off x="-3319415" y="219682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39750" marR="0" lvl="0" indent="-269875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1"/>
                </a:buClr>
                <a:buSzTx/>
                <a:buFont typeface="Calibri" panose="020F0502020204030204" pitchFamily="34" charset="0"/>
                <a:buChar char="›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Sub-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endParaRPr kumimoji="0" lang="nl-NL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96" name="Ovaal 95">
              <a:extLst>
                <a:ext uri="{FF2B5EF4-FFF2-40B4-BE49-F238E27FC236}">
                  <a16:creationId xmlns:a16="http://schemas.microsoft.com/office/drawing/2014/main" id="{06F95424-65CC-4DF7-9AB4-AB6DA4F15530}"/>
                </a:ext>
              </a:extLst>
            </p:cNvPr>
            <p:cNvSpPr/>
            <p:nvPr userDrawn="1"/>
          </p:nvSpPr>
          <p:spPr>
            <a:xfrm>
              <a:off x="-3604183" y="255617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97" name="Rechthoek 96">
              <a:extLst>
                <a:ext uri="{FF2B5EF4-FFF2-40B4-BE49-F238E27FC236}">
                  <a16:creationId xmlns:a16="http://schemas.microsoft.com/office/drawing/2014/main" id="{1CCE8BD9-BAF8-4B88-8CDF-1C139E5D0E53}"/>
                </a:ext>
              </a:extLst>
            </p:cNvPr>
            <p:cNvSpPr/>
            <p:nvPr userDrawn="1"/>
          </p:nvSpPr>
          <p:spPr>
            <a:xfrm>
              <a:off x="-3319415" y="255617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Calibri" panose="020F0502020204030204" pitchFamily="34" charset="0"/>
                <a:buNone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Platte tekst</a:t>
              </a:r>
            </a:p>
          </p:txBody>
        </p:sp>
        <p:sp>
          <p:nvSpPr>
            <p:cNvPr id="98" name="Ovaal 97">
              <a:extLst>
                <a:ext uri="{FF2B5EF4-FFF2-40B4-BE49-F238E27FC236}">
                  <a16:creationId xmlns:a16="http://schemas.microsoft.com/office/drawing/2014/main" id="{B3B4CF83-F5A2-4318-8B84-D4328327A36C}"/>
                </a:ext>
              </a:extLst>
            </p:cNvPr>
            <p:cNvSpPr/>
            <p:nvPr userDrawn="1"/>
          </p:nvSpPr>
          <p:spPr>
            <a:xfrm>
              <a:off x="-3604183" y="291551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99" name="Rechthoek 98">
              <a:extLst>
                <a:ext uri="{FF2B5EF4-FFF2-40B4-BE49-F238E27FC236}">
                  <a16:creationId xmlns:a16="http://schemas.microsoft.com/office/drawing/2014/main" id="{1E973489-9EC9-4619-AF46-17378640C7BF}"/>
                </a:ext>
              </a:extLst>
            </p:cNvPr>
            <p:cNvSpPr/>
            <p:nvPr userDrawn="1"/>
          </p:nvSpPr>
          <p:spPr>
            <a:xfrm>
              <a:off x="-3319415" y="291551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4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Titel / Quote</a:t>
              </a:r>
            </a:p>
          </p:txBody>
        </p:sp>
        <p:sp>
          <p:nvSpPr>
            <p:cNvPr id="100" name="Ovaal 99">
              <a:extLst>
                <a:ext uri="{FF2B5EF4-FFF2-40B4-BE49-F238E27FC236}">
                  <a16:creationId xmlns:a16="http://schemas.microsoft.com/office/drawing/2014/main" id="{C537CF4D-9D97-4690-908F-0D3C8A3F859B}"/>
                </a:ext>
              </a:extLst>
            </p:cNvPr>
            <p:cNvSpPr/>
            <p:nvPr userDrawn="1"/>
          </p:nvSpPr>
          <p:spPr>
            <a:xfrm>
              <a:off x="-3604183" y="327486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5</a:t>
              </a:r>
            </a:p>
          </p:txBody>
        </p:sp>
        <p:sp>
          <p:nvSpPr>
            <p:cNvPr id="101" name="Rechthoek 100">
              <a:extLst>
                <a:ext uri="{FF2B5EF4-FFF2-40B4-BE49-F238E27FC236}">
                  <a16:creationId xmlns:a16="http://schemas.microsoft.com/office/drawing/2014/main" id="{96F3D9E9-6B95-473B-95D0-70E88CEA535B}"/>
                </a:ext>
              </a:extLst>
            </p:cNvPr>
            <p:cNvSpPr/>
            <p:nvPr userDrawn="1"/>
          </p:nvSpPr>
          <p:spPr>
            <a:xfrm>
              <a:off x="-3319415" y="327486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Subtitel</a:t>
              </a:r>
            </a:p>
          </p:txBody>
        </p:sp>
        <p:sp>
          <p:nvSpPr>
            <p:cNvPr id="102" name="Ovaal 101">
              <a:extLst>
                <a:ext uri="{FF2B5EF4-FFF2-40B4-BE49-F238E27FC236}">
                  <a16:creationId xmlns:a16="http://schemas.microsoft.com/office/drawing/2014/main" id="{2E8546E5-6D69-4F34-ADF8-00691400218C}"/>
                </a:ext>
              </a:extLst>
            </p:cNvPr>
            <p:cNvSpPr/>
            <p:nvPr userDrawn="1"/>
          </p:nvSpPr>
          <p:spPr>
            <a:xfrm>
              <a:off x="-3604183" y="363420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6</a:t>
              </a:r>
            </a:p>
          </p:txBody>
        </p:sp>
        <p:sp>
          <p:nvSpPr>
            <p:cNvPr id="103" name="Rechthoek 102">
              <a:extLst>
                <a:ext uri="{FF2B5EF4-FFF2-40B4-BE49-F238E27FC236}">
                  <a16:creationId xmlns:a16="http://schemas.microsoft.com/office/drawing/2014/main" id="{244A23D1-1627-4726-8135-DB02361DEA53}"/>
                </a:ext>
              </a:extLst>
            </p:cNvPr>
            <p:cNvSpPr/>
            <p:nvPr userDrawn="1"/>
          </p:nvSpPr>
          <p:spPr>
            <a:xfrm>
              <a:off x="-3319415" y="399355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Numerieke 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 </a:t>
              </a:r>
            </a:p>
          </p:txBody>
        </p:sp>
        <p:sp>
          <p:nvSpPr>
            <p:cNvPr id="104" name="Ovaal 103">
              <a:extLst>
                <a:ext uri="{FF2B5EF4-FFF2-40B4-BE49-F238E27FC236}">
                  <a16:creationId xmlns:a16="http://schemas.microsoft.com/office/drawing/2014/main" id="{BC169F64-5624-4362-A00A-570994041025}"/>
                </a:ext>
              </a:extLst>
            </p:cNvPr>
            <p:cNvSpPr/>
            <p:nvPr userDrawn="1"/>
          </p:nvSpPr>
          <p:spPr>
            <a:xfrm>
              <a:off x="-3604183" y="399355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7</a:t>
              </a:r>
            </a:p>
          </p:txBody>
        </p:sp>
        <p:sp>
          <p:nvSpPr>
            <p:cNvPr id="105" name="Rechthoek 104">
              <a:extLst>
                <a:ext uri="{FF2B5EF4-FFF2-40B4-BE49-F238E27FC236}">
                  <a16:creationId xmlns:a16="http://schemas.microsoft.com/office/drawing/2014/main" id="{7F5C635E-2FEF-44B1-BC16-ADA6E3595836}"/>
                </a:ext>
              </a:extLst>
            </p:cNvPr>
            <p:cNvSpPr/>
            <p:nvPr userDrawn="1"/>
          </p:nvSpPr>
          <p:spPr>
            <a:xfrm>
              <a:off x="-3325830" y="435289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+mj-lt"/>
                <a:buAutoNum type="alphaLcPeriod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Alfabetische 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 </a:t>
              </a:r>
            </a:p>
          </p:txBody>
        </p:sp>
        <p:sp>
          <p:nvSpPr>
            <p:cNvPr id="106" name="Ovaal 105">
              <a:extLst>
                <a:ext uri="{FF2B5EF4-FFF2-40B4-BE49-F238E27FC236}">
                  <a16:creationId xmlns:a16="http://schemas.microsoft.com/office/drawing/2014/main" id="{6AEBD9FF-B922-420C-BEBC-7328E23F3E7B}"/>
                </a:ext>
              </a:extLst>
            </p:cNvPr>
            <p:cNvSpPr/>
            <p:nvPr userDrawn="1"/>
          </p:nvSpPr>
          <p:spPr>
            <a:xfrm>
              <a:off x="-3604183" y="435289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8</a:t>
              </a:r>
            </a:p>
          </p:txBody>
        </p:sp>
        <p:sp>
          <p:nvSpPr>
            <p:cNvPr id="107" name="Rechthoek 106">
              <a:extLst>
                <a:ext uri="{FF2B5EF4-FFF2-40B4-BE49-F238E27FC236}">
                  <a16:creationId xmlns:a16="http://schemas.microsoft.com/office/drawing/2014/main" id="{D1782DA3-5844-4876-833C-01BB442DABBB}"/>
                </a:ext>
              </a:extLst>
            </p:cNvPr>
            <p:cNvSpPr/>
            <p:nvPr userDrawn="1"/>
          </p:nvSpPr>
          <p:spPr>
            <a:xfrm>
              <a:off x="-3319415" y="4712245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200" b="0" i="1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*Bronvermelding </a:t>
              </a:r>
            </a:p>
          </p:txBody>
        </p:sp>
        <p:sp>
          <p:nvSpPr>
            <p:cNvPr id="108" name="Ovaal 107">
              <a:extLst>
                <a:ext uri="{FF2B5EF4-FFF2-40B4-BE49-F238E27FC236}">
                  <a16:creationId xmlns:a16="http://schemas.microsoft.com/office/drawing/2014/main" id="{997FCB01-83CC-4758-A869-C2AC3AAFC2D8}"/>
                </a:ext>
              </a:extLst>
            </p:cNvPr>
            <p:cNvSpPr/>
            <p:nvPr userDrawn="1"/>
          </p:nvSpPr>
          <p:spPr>
            <a:xfrm>
              <a:off x="-3604183" y="4712245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9</a:t>
              </a:r>
            </a:p>
          </p:txBody>
        </p:sp>
        <p:sp>
          <p:nvSpPr>
            <p:cNvPr id="109" name="Rechthoek 108">
              <a:extLst>
                <a:ext uri="{FF2B5EF4-FFF2-40B4-BE49-F238E27FC236}">
                  <a16:creationId xmlns:a16="http://schemas.microsoft.com/office/drawing/2014/main" id="{4C63EDD6-E9B3-4141-8CDE-892389377083}"/>
                </a:ext>
              </a:extLst>
            </p:cNvPr>
            <p:cNvSpPr/>
            <p:nvPr userDrawn="1"/>
          </p:nvSpPr>
          <p:spPr>
            <a:xfrm>
              <a:off x="-3319415" y="363420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Kop</a:t>
              </a:r>
            </a:p>
          </p:txBody>
        </p:sp>
        <p:sp>
          <p:nvSpPr>
            <p:cNvPr id="110" name="Rechthoek 109">
              <a:extLst>
                <a:ext uri="{FF2B5EF4-FFF2-40B4-BE49-F238E27FC236}">
                  <a16:creationId xmlns:a16="http://schemas.microsoft.com/office/drawing/2014/main" id="{1D80DAEB-8AA3-4FDA-8B48-93B3A26834C9}"/>
                </a:ext>
              </a:extLst>
            </p:cNvPr>
            <p:cNvSpPr/>
            <p:nvPr userDrawn="1"/>
          </p:nvSpPr>
          <p:spPr>
            <a:xfrm>
              <a:off x="-3786437" y="5124131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MEER WETEN?</a:t>
              </a:r>
              <a:b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Ga naar de tab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'SLIDEBUILDER’ </a:t>
              </a: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en klik</a:t>
              </a:r>
              <a:b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op de knop 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'Support &amp; Inspiratie'</a:t>
              </a:r>
            </a:p>
          </p:txBody>
        </p:sp>
        <p:grpSp>
          <p:nvGrpSpPr>
            <p:cNvPr id="111" name="ICOON_info">
              <a:extLst>
                <a:ext uri="{FF2B5EF4-FFF2-40B4-BE49-F238E27FC236}">
                  <a16:creationId xmlns:a16="http://schemas.microsoft.com/office/drawing/2014/main" id="{CDD1B7E8-020A-4FA8-AB1E-C7C78BFD4DDC}"/>
                </a:ext>
              </a:extLst>
            </p:cNvPr>
            <p:cNvGrpSpPr/>
            <p:nvPr userDrawn="1"/>
          </p:nvGrpSpPr>
          <p:grpSpPr>
            <a:xfrm>
              <a:off x="-376736" y="5063968"/>
              <a:ext cx="283685" cy="283685"/>
              <a:chOff x="-510741" y="5913713"/>
              <a:chExt cx="267555" cy="267555"/>
            </a:xfrm>
          </p:grpSpPr>
          <p:sp>
            <p:nvSpPr>
              <p:cNvPr id="159" name="Ovaal 158">
                <a:extLst>
                  <a:ext uri="{FF2B5EF4-FFF2-40B4-BE49-F238E27FC236}">
                    <a16:creationId xmlns:a16="http://schemas.microsoft.com/office/drawing/2014/main" id="{48D1CD64-49FF-484A-BD22-DC2EE7A06F2F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60" name="Graphic 163" descr="Informatie">
                <a:extLst>
                  <a:ext uri="{FF2B5EF4-FFF2-40B4-BE49-F238E27FC236}">
                    <a16:creationId xmlns:a16="http://schemas.microsoft.com/office/drawing/2014/main" id="{DBD6713F-5433-4749-A44C-B123D28C76BB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12" name="VOORBEELD">
              <a:extLst>
                <a:ext uri="{FF2B5EF4-FFF2-40B4-BE49-F238E27FC236}">
                  <a16:creationId xmlns:a16="http://schemas.microsoft.com/office/drawing/2014/main" id="{2E42FE75-8FA6-4F6A-9D93-D9A1B4FB710C}"/>
                </a:ext>
              </a:extLst>
            </p:cNvPr>
            <p:cNvGrpSpPr/>
            <p:nvPr userDrawn="1"/>
          </p:nvGrpSpPr>
          <p:grpSpPr>
            <a:xfrm>
              <a:off x="-3605171" y="458674"/>
              <a:ext cx="3234311" cy="558875"/>
              <a:chOff x="-3605171" y="458674"/>
              <a:chExt cx="3234311" cy="558875"/>
            </a:xfrm>
          </p:grpSpPr>
          <p:sp>
            <p:nvSpPr>
              <p:cNvPr id="119" name="Rechthoek 118">
                <a:extLst>
                  <a:ext uri="{FF2B5EF4-FFF2-40B4-BE49-F238E27FC236}">
                    <a16:creationId xmlns:a16="http://schemas.microsoft.com/office/drawing/2014/main" id="{AED1DE39-84A9-419D-A4B4-02125FB1E038}"/>
                  </a:ext>
                </a:extLst>
              </p:cNvPr>
              <p:cNvSpPr/>
              <p:nvPr userDrawn="1"/>
            </p:nvSpPr>
            <p:spPr>
              <a:xfrm>
                <a:off x="-3604183" y="458674"/>
                <a:ext cx="393459" cy="184058"/>
              </a:xfrm>
              <a:prstGeom prst="rect">
                <a:avLst/>
              </a:prstGeom>
              <a:solidFill>
                <a:srgbClr val="F8F8F8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1800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Start</a:t>
                </a:r>
              </a:p>
            </p:txBody>
          </p:sp>
          <p:sp>
            <p:nvSpPr>
              <p:cNvPr id="120" name="Rechthoek 119">
                <a:extLst>
                  <a:ext uri="{FF2B5EF4-FFF2-40B4-BE49-F238E27FC236}">
                    <a16:creationId xmlns:a16="http://schemas.microsoft.com/office/drawing/2014/main" id="{F00F5809-EC32-4671-A1B7-CD26242E1D2C}"/>
                  </a:ext>
                </a:extLst>
              </p:cNvPr>
              <p:cNvSpPr/>
              <p:nvPr userDrawn="1"/>
            </p:nvSpPr>
            <p:spPr>
              <a:xfrm>
                <a:off x="-3599184" y="621345"/>
                <a:ext cx="383782" cy="27171"/>
              </a:xfrm>
              <a:prstGeom prst="rect">
                <a:avLst/>
              </a:prstGeom>
              <a:solidFill>
                <a:srgbClr val="B7462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121" name="Groep 120">
                <a:extLst>
                  <a:ext uri="{FF2B5EF4-FFF2-40B4-BE49-F238E27FC236}">
                    <a16:creationId xmlns:a16="http://schemas.microsoft.com/office/drawing/2014/main" id="{33A85833-139B-48F0-B69E-3790AAAAB12F}"/>
                  </a:ext>
                </a:extLst>
              </p:cNvPr>
              <p:cNvGrpSpPr/>
              <p:nvPr userDrawn="1"/>
            </p:nvGrpSpPr>
            <p:grpSpPr>
              <a:xfrm>
                <a:off x="-3386247" y="830871"/>
                <a:ext cx="139423" cy="109566"/>
                <a:chOff x="-2866744" y="827071"/>
                <a:chExt cx="168701" cy="132575"/>
              </a:xfrm>
            </p:grpSpPr>
            <p:grpSp>
              <p:nvGrpSpPr>
                <p:cNvPr id="152" name="Groep 151">
                  <a:extLst>
                    <a:ext uri="{FF2B5EF4-FFF2-40B4-BE49-F238E27FC236}">
                      <a16:creationId xmlns:a16="http://schemas.microsoft.com/office/drawing/2014/main" id="{421CECAC-8018-48F0-888F-1D08F507A172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154" name="Rechte verbindingslijn 153">
                    <a:extLst>
                      <a:ext uri="{FF2B5EF4-FFF2-40B4-BE49-F238E27FC236}">
                        <a16:creationId xmlns:a16="http://schemas.microsoft.com/office/drawing/2014/main" id="{2A31AAF3-C333-46D9-A24F-A1F02A5C3D6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5" name="Rechte verbindingslijn 154">
                    <a:extLst>
                      <a:ext uri="{FF2B5EF4-FFF2-40B4-BE49-F238E27FC236}">
                        <a16:creationId xmlns:a16="http://schemas.microsoft.com/office/drawing/2014/main" id="{CC2BC611-DB6E-4185-8FFB-4512950EF97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6" name="Rechte verbindingslijn 155">
                    <a:extLst>
                      <a:ext uri="{FF2B5EF4-FFF2-40B4-BE49-F238E27FC236}">
                        <a16:creationId xmlns:a16="http://schemas.microsoft.com/office/drawing/2014/main" id="{7C1F5C0F-A1C0-4AA9-91E2-406B0123571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7" name="Rechte verbindingslijn 156">
                    <a:extLst>
                      <a:ext uri="{FF2B5EF4-FFF2-40B4-BE49-F238E27FC236}">
                        <a16:creationId xmlns:a16="http://schemas.microsoft.com/office/drawing/2014/main" id="{752EB419-4D79-4A65-BE4B-21E0FBFCAC6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8" name="Rechte verbindingslijn 157">
                    <a:extLst>
                      <a:ext uri="{FF2B5EF4-FFF2-40B4-BE49-F238E27FC236}">
                        <a16:creationId xmlns:a16="http://schemas.microsoft.com/office/drawing/2014/main" id="{D2B42311-0B0D-44A8-B304-1265E7E8688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153" name="Pijl: rechts 152">
                  <a:extLst>
                    <a:ext uri="{FF2B5EF4-FFF2-40B4-BE49-F238E27FC236}">
                      <a16:creationId xmlns:a16="http://schemas.microsoft.com/office/drawing/2014/main" id="{985916DC-4DAF-4501-A804-8BF1617F721C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22" name="Groep 121">
                <a:extLst>
                  <a:ext uri="{FF2B5EF4-FFF2-40B4-BE49-F238E27FC236}">
                    <a16:creationId xmlns:a16="http://schemas.microsoft.com/office/drawing/2014/main" id="{85A4AC75-A4FB-4544-B7E3-93400D714ADD}"/>
                  </a:ext>
                </a:extLst>
              </p:cNvPr>
              <p:cNvGrpSpPr/>
              <p:nvPr userDrawn="1"/>
            </p:nvGrpSpPr>
            <p:grpSpPr>
              <a:xfrm>
                <a:off x="-3605171" y="830871"/>
                <a:ext cx="139423" cy="109566"/>
                <a:chOff x="-2866744" y="518074"/>
                <a:chExt cx="168701" cy="132575"/>
              </a:xfrm>
            </p:grpSpPr>
            <p:grpSp>
              <p:nvGrpSpPr>
                <p:cNvPr id="145" name="Groep 144">
                  <a:extLst>
                    <a:ext uri="{FF2B5EF4-FFF2-40B4-BE49-F238E27FC236}">
                      <a16:creationId xmlns:a16="http://schemas.microsoft.com/office/drawing/2014/main" id="{9BFCD444-2FE0-40D0-9021-9688BCBC5783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147" name="Rechte verbindingslijn 146">
                    <a:extLst>
                      <a:ext uri="{FF2B5EF4-FFF2-40B4-BE49-F238E27FC236}">
                        <a16:creationId xmlns:a16="http://schemas.microsoft.com/office/drawing/2014/main" id="{2D47DC87-89B2-4417-A42F-15752BEECA5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8" name="Rechte verbindingslijn 147">
                    <a:extLst>
                      <a:ext uri="{FF2B5EF4-FFF2-40B4-BE49-F238E27FC236}">
                        <a16:creationId xmlns:a16="http://schemas.microsoft.com/office/drawing/2014/main" id="{ED9C8871-A71E-418B-913B-5ABD054F117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9" name="Rechte verbindingslijn 148">
                    <a:extLst>
                      <a:ext uri="{FF2B5EF4-FFF2-40B4-BE49-F238E27FC236}">
                        <a16:creationId xmlns:a16="http://schemas.microsoft.com/office/drawing/2014/main" id="{79AABCB9-5149-4BC6-BAE9-97EE6DE73A5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0" name="Rechte verbindingslijn 149">
                    <a:extLst>
                      <a:ext uri="{FF2B5EF4-FFF2-40B4-BE49-F238E27FC236}">
                        <a16:creationId xmlns:a16="http://schemas.microsoft.com/office/drawing/2014/main" id="{7835DC32-CF67-4D40-A009-E140A7DE89D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1" name="Rechte verbindingslijn 150">
                    <a:extLst>
                      <a:ext uri="{FF2B5EF4-FFF2-40B4-BE49-F238E27FC236}">
                        <a16:creationId xmlns:a16="http://schemas.microsoft.com/office/drawing/2014/main" id="{25E7BF18-2094-409C-9C35-264280417EC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146" name="Pijl: rechts 145">
                  <a:extLst>
                    <a:ext uri="{FF2B5EF4-FFF2-40B4-BE49-F238E27FC236}">
                      <a16:creationId xmlns:a16="http://schemas.microsoft.com/office/drawing/2014/main" id="{596BC320-5DCB-4AC7-8053-1266620BAA67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cxnSp>
            <p:nvCxnSpPr>
              <p:cNvPr id="123" name="Rechte verbindingslijn 122">
                <a:extLst>
                  <a:ext uri="{FF2B5EF4-FFF2-40B4-BE49-F238E27FC236}">
                    <a16:creationId xmlns:a16="http://schemas.microsoft.com/office/drawing/2014/main" id="{0F356E29-5DC7-4185-A383-3B35DA7F2DE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459956" y="588169"/>
                <a:ext cx="547687" cy="219076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24" name="Rechte verbindingslijn 123">
                <a:extLst>
                  <a:ext uri="{FF2B5EF4-FFF2-40B4-BE49-F238E27FC236}">
                    <a16:creationId xmlns:a16="http://schemas.microsoft.com/office/drawing/2014/main" id="{85E87DC6-B70E-4114-B031-6B7BEABAC1E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224213" y="828675"/>
                <a:ext cx="319088" cy="0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sp>
            <p:nvSpPr>
              <p:cNvPr id="125" name="Rechthoek 124">
                <a:extLst>
                  <a:ext uri="{FF2B5EF4-FFF2-40B4-BE49-F238E27FC236}">
                    <a16:creationId xmlns:a16="http://schemas.microsoft.com/office/drawing/2014/main" id="{90BD48E3-54A7-4F36-BC53-17128A7DA685}"/>
                  </a:ext>
                </a:extLst>
              </p:cNvPr>
              <p:cNvSpPr/>
              <p:nvPr userDrawn="1"/>
            </p:nvSpPr>
            <p:spPr>
              <a:xfrm>
                <a:off x="-2559903" y="512179"/>
                <a:ext cx="2189042" cy="15108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Tekstniveau omhoog</a:t>
                </a:r>
              </a:p>
            </p:txBody>
          </p:sp>
          <p:sp>
            <p:nvSpPr>
              <p:cNvPr id="126" name="Rechthoek 125">
                <a:extLst>
                  <a:ext uri="{FF2B5EF4-FFF2-40B4-BE49-F238E27FC236}">
                    <a16:creationId xmlns:a16="http://schemas.microsoft.com/office/drawing/2014/main" id="{9A6555D9-DE2A-4E02-812C-27F5DDF84F9B}"/>
                  </a:ext>
                </a:extLst>
              </p:cNvPr>
              <p:cNvSpPr/>
              <p:nvPr userDrawn="1"/>
            </p:nvSpPr>
            <p:spPr>
              <a:xfrm>
                <a:off x="-2559903" y="819562"/>
                <a:ext cx="2189043" cy="142202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Tekstniveau omlaag</a:t>
                </a:r>
              </a:p>
            </p:txBody>
          </p:sp>
          <p:grpSp>
            <p:nvGrpSpPr>
              <p:cNvPr id="127" name="Groep 126">
                <a:extLst>
                  <a:ext uri="{FF2B5EF4-FFF2-40B4-BE49-F238E27FC236}">
                    <a16:creationId xmlns:a16="http://schemas.microsoft.com/office/drawing/2014/main" id="{7790253E-7EB8-46C2-9C36-BF417F48D02B}"/>
                  </a:ext>
                </a:extLst>
              </p:cNvPr>
              <p:cNvGrpSpPr/>
              <p:nvPr userDrawn="1"/>
            </p:nvGrpSpPr>
            <p:grpSpPr>
              <a:xfrm>
                <a:off x="-2916763" y="769168"/>
                <a:ext cx="268738" cy="248381"/>
                <a:chOff x="-2916763" y="769168"/>
                <a:chExt cx="268738" cy="248381"/>
              </a:xfrm>
            </p:grpSpPr>
            <p:sp>
              <p:nvSpPr>
                <p:cNvPr id="137" name="Rechthoek 136">
                  <a:extLst>
                    <a:ext uri="{FF2B5EF4-FFF2-40B4-BE49-F238E27FC236}">
                      <a16:creationId xmlns:a16="http://schemas.microsoft.com/office/drawing/2014/main" id="{8E2FFBF1-DCAD-4432-8612-17A3D57B3D4A}"/>
                    </a:ext>
                  </a:extLst>
                </p:cNvPr>
                <p:cNvSpPr/>
                <p:nvPr userDrawn="1"/>
              </p:nvSpPr>
              <p:spPr>
                <a:xfrm>
                  <a:off x="-2916763" y="769168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138" name="Groep 137">
                  <a:extLst>
                    <a:ext uri="{FF2B5EF4-FFF2-40B4-BE49-F238E27FC236}">
                      <a16:creationId xmlns:a16="http://schemas.microsoft.com/office/drawing/2014/main" id="{7718A236-27BE-4B9B-BB02-F7DEA189D9C5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140" name="Rechte verbindingslijn 139">
                    <a:extLst>
                      <a:ext uri="{FF2B5EF4-FFF2-40B4-BE49-F238E27FC236}">
                        <a16:creationId xmlns:a16="http://schemas.microsoft.com/office/drawing/2014/main" id="{E5BA8225-2853-4011-AE4E-1E0594B8346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1" name="Rechte verbindingslijn 140">
                    <a:extLst>
                      <a:ext uri="{FF2B5EF4-FFF2-40B4-BE49-F238E27FC236}">
                        <a16:creationId xmlns:a16="http://schemas.microsoft.com/office/drawing/2014/main" id="{5DA92AA8-58FA-4432-99B9-393061399DB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2" name="Rechte verbindingslijn 141">
                    <a:extLst>
                      <a:ext uri="{FF2B5EF4-FFF2-40B4-BE49-F238E27FC236}">
                        <a16:creationId xmlns:a16="http://schemas.microsoft.com/office/drawing/2014/main" id="{C7A6747B-C17E-47C1-B114-5570DB944C3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3" name="Rechte verbindingslijn 142">
                    <a:extLst>
                      <a:ext uri="{FF2B5EF4-FFF2-40B4-BE49-F238E27FC236}">
                        <a16:creationId xmlns:a16="http://schemas.microsoft.com/office/drawing/2014/main" id="{3849BE01-1706-4E59-AE7E-1AF9DE2E1BF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4" name="Rechte verbindingslijn 143">
                    <a:extLst>
                      <a:ext uri="{FF2B5EF4-FFF2-40B4-BE49-F238E27FC236}">
                        <a16:creationId xmlns:a16="http://schemas.microsoft.com/office/drawing/2014/main" id="{6E94614F-7B69-47B0-8A5D-7C20A6D8FE8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139" name="Pijl: rechts 138">
                  <a:extLst>
                    <a:ext uri="{FF2B5EF4-FFF2-40B4-BE49-F238E27FC236}">
                      <a16:creationId xmlns:a16="http://schemas.microsoft.com/office/drawing/2014/main" id="{D3D81533-FE9D-4905-AEAC-5DBBED9698EB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28" name="Groep 127">
                <a:extLst>
                  <a:ext uri="{FF2B5EF4-FFF2-40B4-BE49-F238E27FC236}">
                    <a16:creationId xmlns:a16="http://schemas.microsoft.com/office/drawing/2014/main" id="{B53EE1C8-EB56-4F99-B315-127C3C36D150}"/>
                  </a:ext>
                </a:extLst>
              </p:cNvPr>
              <p:cNvGrpSpPr/>
              <p:nvPr userDrawn="1"/>
            </p:nvGrpSpPr>
            <p:grpSpPr>
              <a:xfrm>
                <a:off x="-2916763" y="460171"/>
                <a:ext cx="268738" cy="248381"/>
                <a:chOff x="-2916763" y="460171"/>
                <a:chExt cx="268738" cy="248381"/>
              </a:xfrm>
            </p:grpSpPr>
            <p:sp>
              <p:nvSpPr>
                <p:cNvPr id="129" name="Rechthoek 128">
                  <a:extLst>
                    <a:ext uri="{FF2B5EF4-FFF2-40B4-BE49-F238E27FC236}">
                      <a16:creationId xmlns:a16="http://schemas.microsoft.com/office/drawing/2014/main" id="{0A455480-1538-47CE-8EE6-E5F7F73806BE}"/>
                    </a:ext>
                  </a:extLst>
                </p:cNvPr>
                <p:cNvSpPr/>
                <p:nvPr userDrawn="1"/>
              </p:nvSpPr>
              <p:spPr>
                <a:xfrm>
                  <a:off x="-2916763" y="460171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130" name="Groep 129">
                  <a:extLst>
                    <a:ext uri="{FF2B5EF4-FFF2-40B4-BE49-F238E27FC236}">
                      <a16:creationId xmlns:a16="http://schemas.microsoft.com/office/drawing/2014/main" id="{A8170DCB-41C8-4F43-8CB0-7B865B078DD0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132" name="Rechte verbindingslijn 131">
                    <a:extLst>
                      <a:ext uri="{FF2B5EF4-FFF2-40B4-BE49-F238E27FC236}">
                        <a16:creationId xmlns:a16="http://schemas.microsoft.com/office/drawing/2014/main" id="{3274B9A8-DE4F-4B94-B107-EBB20C365BB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3" name="Rechte verbindingslijn 132">
                    <a:extLst>
                      <a:ext uri="{FF2B5EF4-FFF2-40B4-BE49-F238E27FC236}">
                        <a16:creationId xmlns:a16="http://schemas.microsoft.com/office/drawing/2014/main" id="{67C90F2C-CBA2-4D6D-AFD7-2C4F0B90674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4" name="Rechte verbindingslijn 133">
                    <a:extLst>
                      <a:ext uri="{FF2B5EF4-FFF2-40B4-BE49-F238E27FC236}">
                        <a16:creationId xmlns:a16="http://schemas.microsoft.com/office/drawing/2014/main" id="{33B58A5B-D8AD-410E-98B7-8F7DB05B070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5" name="Rechte verbindingslijn 134">
                    <a:extLst>
                      <a:ext uri="{FF2B5EF4-FFF2-40B4-BE49-F238E27FC236}">
                        <a16:creationId xmlns:a16="http://schemas.microsoft.com/office/drawing/2014/main" id="{AE3CD55B-A896-48FB-9D7C-F1507CF4C93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6" name="Rechte verbindingslijn 135">
                    <a:extLst>
                      <a:ext uri="{FF2B5EF4-FFF2-40B4-BE49-F238E27FC236}">
                        <a16:creationId xmlns:a16="http://schemas.microsoft.com/office/drawing/2014/main" id="{E270BECD-749C-4231-A4AB-AC98CAC2AA5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131" name="Pijl: rechts 130">
                  <a:extLst>
                    <a:ext uri="{FF2B5EF4-FFF2-40B4-BE49-F238E27FC236}">
                      <a16:creationId xmlns:a16="http://schemas.microsoft.com/office/drawing/2014/main" id="{79829B6A-866C-4C23-A589-A81A609108AB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113" name="Groep 112">
              <a:extLst>
                <a:ext uri="{FF2B5EF4-FFF2-40B4-BE49-F238E27FC236}">
                  <a16:creationId xmlns:a16="http://schemas.microsoft.com/office/drawing/2014/main" id="{077ED2C4-F566-4E54-9623-8629878448D6}"/>
                </a:ext>
              </a:extLst>
            </p:cNvPr>
            <p:cNvGrpSpPr/>
            <p:nvPr userDrawn="1"/>
          </p:nvGrpSpPr>
          <p:grpSpPr>
            <a:xfrm>
              <a:off x="-938434" y="5326819"/>
              <a:ext cx="627798" cy="576693"/>
              <a:chOff x="-1753862" y="6112775"/>
              <a:chExt cx="759635" cy="697798"/>
            </a:xfrm>
          </p:grpSpPr>
          <p:grpSp>
            <p:nvGrpSpPr>
              <p:cNvPr id="114" name="Inspireren">
                <a:extLst>
                  <a:ext uri="{FF2B5EF4-FFF2-40B4-BE49-F238E27FC236}">
                    <a16:creationId xmlns:a16="http://schemas.microsoft.com/office/drawing/2014/main" id="{86A1B0A7-2349-445C-AC2F-902D32B15DD1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-1484858" y="6112775"/>
                <a:ext cx="205431" cy="293286"/>
                <a:chOff x="4768" y="2783"/>
                <a:chExt cx="788" cy="1125"/>
              </a:xfrm>
              <a:gradFill>
                <a:gsLst>
                  <a:gs pos="0">
                    <a:srgbClr val="9D9FA1"/>
                  </a:gs>
                  <a:gs pos="70000">
                    <a:srgbClr val="211F26"/>
                  </a:gs>
                </a:gsLst>
                <a:lin ang="2700000" scaled="0"/>
              </a:gradFill>
            </p:grpSpPr>
            <p:sp>
              <p:nvSpPr>
                <p:cNvPr id="116" name="Freeform 12">
                  <a:extLst>
                    <a:ext uri="{FF2B5EF4-FFF2-40B4-BE49-F238E27FC236}">
                      <a16:creationId xmlns:a16="http://schemas.microsoft.com/office/drawing/2014/main" id="{6BF6D86D-6378-4775-BE93-E267C5949A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1" y="3186"/>
                  <a:ext cx="319" cy="288"/>
                </a:xfrm>
                <a:custGeom>
                  <a:avLst/>
                  <a:gdLst>
                    <a:gd name="T0" fmla="*/ 220 w 319"/>
                    <a:gd name="T1" fmla="*/ 288 h 288"/>
                    <a:gd name="T2" fmla="*/ 107 w 319"/>
                    <a:gd name="T3" fmla="*/ 288 h 288"/>
                    <a:gd name="T4" fmla="*/ 0 w 319"/>
                    <a:gd name="T5" fmla="*/ 0 h 288"/>
                    <a:gd name="T6" fmla="*/ 319 w 319"/>
                    <a:gd name="T7" fmla="*/ 0 h 288"/>
                    <a:gd name="T8" fmla="*/ 220 w 319"/>
                    <a:gd name="T9" fmla="*/ 28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9" h="288">
                      <a:moveTo>
                        <a:pt x="220" y="288"/>
                      </a:moveTo>
                      <a:lnTo>
                        <a:pt x="107" y="288"/>
                      </a:lnTo>
                      <a:lnTo>
                        <a:pt x="0" y="0"/>
                      </a:lnTo>
                      <a:lnTo>
                        <a:pt x="319" y="0"/>
                      </a:lnTo>
                      <a:lnTo>
                        <a:pt x="220" y="288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117" name="Freeform 13">
                  <a:extLst>
                    <a:ext uri="{FF2B5EF4-FFF2-40B4-BE49-F238E27FC236}">
                      <a16:creationId xmlns:a16="http://schemas.microsoft.com/office/drawing/2014/main" id="{E6767430-E81E-44D2-8FB9-18C7389098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2" y="3796"/>
                  <a:ext cx="282" cy="112"/>
                </a:xfrm>
                <a:custGeom>
                  <a:avLst/>
                  <a:gdLst>
                    <a:gd name="T0" fmla="*/ 229 w 251"/>
                    <a:gd name="T1" fmla="*/ 70 h 100"/>
                    <a:gd name="T2" fmla="*/ 229 w 251"/>
                    <a:gd name="T3" fmla="*/ 69 h 100"/>
                    <a:gd name="T4" fmla="*/ 251 w 251"/>
                    <a:gd name="T5" fmla="*/ 0 h 100"/>
                    <a:gd name="T6" fmla="*/ 0 w 251"/>
                    <a:gd name="T7" fmla="*/ 0 h 100"/>
                    <a:gd name="T8" fmla="*/ 22 w 251"/>
                    <a:gd name="T9" fmla="*/ 69 h 100"/>
                    <a:gd name="T10" fmla="*/ 63 w 251"/>
                    <a:gd name="T11" fmla="*/ 100 h 100"/>
                    <a:gd name="T12" fmla="*/ 188 w 251"/>
                    <a:gd name="T13" fmla="*/ 100 h 100"/>
                    <a:gd name="T14" fmla="*/ 229 w 251"/>
                    <a:gd name="T15" fmla="*/ 71 h 100"/>
                    <a:gd name="T16" fmla="*/ 229 w 251"/>
                    <a:gd name="T17" fmla="*/ 71 h 100"/>
                    <a:gd name="T18" fmla="*/ 229 w 251"/>
                    <a:gd name="T19" fmla="*/ 7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1" h="100">
                      <a:moveTo>
                        <a:pt x="229" y="70"/>
                      </a:moveTo>
                      <a:cubicBezTo>
                        <a:pt x="229" y="70"/>
                        <a:pt x="229" y="69"/>
                        <a:pt x="229" y="69"/>
                      </a:cubicBezTo>
                      <a:cubicBezTo>
                        <a:pt x="251" y="0"/>
                        <a:pt x="251" y="0"/>
                        <a:pt x="25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7" y="87"/>
                        <a:pt x="44" y="100"/>
                        <a:pt x="63" y="100"/>
                      </a:cubicBezTo>
                      <a:cubicBezTo>
                        <a:pt x="188" y="100"/>
                        <a:pt x="188" y="100"/>
                        <a:pt x="188" y="100"/>
                      </a:cubicBezTo>
                      <a:cubicBezTo>
                        <a:pt x="207" y="100"/>
                        <a:pt x="223" y="88"/>
                        <a:pt x="229" y="71"/>
                      </a:cubicBezTo>
                      <a:cubicBezTo>
                        <a:pt x="229" y="71"/>
                        <a:pt x="229" y="71"/>
                        <a:pt x="229" y="71"/>
                      </a:cubicBezTo>
                      <a:lnTo>
                        <a:pt x="229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118" name="Freeform 14">
                  <a:extLst>
                    <a:ext uri="{FF2B5EF4-FFF2-40B4-BE49-F238E27FC236}">
                      <a16:creationId xmlns:a16="http://schemas.microsoft.com/office/drawing/2014/main" id="{EF097BD5-EC94-4D8E-BFE4-F235F64CFA4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68" y="2783"/>
                  <a:ext cx="788" cy="966"/>
                </a:xfrm>
                <a:custGeom>
                  <a:avLst/>
                  <a:gdLst>
                    <a:gd name="T0" fmla="*/ 351 w 702"/>
                    <a:gd name="T1" fmla="*/ 0 h 860"/>
                    <a:gd name="T2" fmla="*/ 0 w 702"/>
                    <a:gd name="T3" fmla="*/ 351 h 860"/>
                    <a:gd name="T4" fmla="*/ 134 w 702"/>
                    <a:gd name="T5" fmla="*/ 627 h 860"/>
                    <a:gd name="T6" fmla="*/ 165 w 702"/>
                    <a:gd name="T7" fmla="*/ 718 h 860"/>
                    <a:gd name="T8" fmla="*/ 266 w 702"/>
                    <a:gd name="T9" fmla="*/ 718 h 860"/>
                    <a:gd name="T10" fmla="*/ 266 w 702"/>
                    <a:gd name="T11" fmla="*/ 718 h 860"/>
                    <a:gd name="T12" fmla="*/ 434 w 702"/>
                    <a:gd name="T13" fmla="*/ 718 h 860"/>
                    <a:gd name="T14" fmla="*/ 419 w 702"/>
                    <a:gd name="T15" fmla="*/ 760 h 860"/>
                    <a:gd name="T16" fmla="*/ 284 w 702"/>
                    <a:gd name="T17" fmla="*/ 760 h 860"/>
                    <a:gd name="T18" fmla="*/ 284 w 702"/>
                    <a:gd name="T19" fmla="*/ 760 h 860"/>
                    <a:gd name="T20" fmla="*/ 179 w 702"/>
                    <a:gd name="T21" fmla="*/ 760 h 860"/>
                    <a:gd name="T22" fmla="*/ 212 w 702"/>
                    <a:gd name="T23" fmla="*/ 860 h 860"/>
                    <a:gd name="T24" fmla="*/ 212 w 702"/>
                    <a:gd name="T25" fmla="*/ 860 h 860"/>
                    <a:gd name="T26" fmla="*/ 216 w 702"/>
                    <a:gd name="T27" fmla="*/ 860 h 860"/>
                    <a:gd name="T28" fmla="*/ 488 w 702"/>
                    <a:gd name="T29" fmla="*/ 860 h 860"/>
                    <a:gd name="T30" fmla="*/ 491 w 702"/>
                    <a:gd name="T31" fmla="*/ 860 h 860"/>
                    <a:gd name="T32" fmla="*/ 570 w 702"/>
                    <a:gd name="T33" fmla="*/ 625 h 860"/>
                    <a:gd name="T34" fmla="*/ 702 w 702"/>
                    <a:gd name="T35" fmla="*/ 351 h 860"/>
                    <a:gd name="T36" fmla="*/ 351 w 702"/>
                    <a:gd name="T37" fmla="*/ 0 h 860"/>
                    <a:gd name="T38" fmla="*/ 587 w 702"/>
                    <a:gd name="T39" fmla="*/ 438 h 860"/>
                    <a:gd name="T40" fmla="*/ 485 w 702"/>
                    <a:gd name="T41" fmla="*/ 563 h 860"/>
                    <a:gd name="T42" fmla="*/ 454 w 702"/>
                    <a:gd name="T43" fmla="*/ 658 h 860"/>
                    <a:gd name="T44" fmla="*/ 250 w 702"/>
                    <a:gd name="T45" fmla="*/ 658 h 860"/>
                    <a:gd name="T46" fmla="*/ 219 w 702"/>
                    <a:gd name="T47" fmla="*/ 565 h 860"/>
                    <a:gd name="T48" fmla="*/ 115 w 702"/>
                    <a:gd name="T49" fmla="*/ 439 h 860"/>
                    <a:gd name="T50" fmla="*/ 99 w 702"/>
                    <a:gd name="T51" fmla="*/ 351 h 860"/>
                    <a:gd name="T52" fmla="*/ 351 w 702"/>
                    <a:gd name="T53" fmla="*/ 99 h 860"/>
                    <a:gd name="T54" fmla="*/ 603 w 702"/>
                    <a:gd name="T55" fmla="*/ 351 h 860"/>
                    <a:gd name="T56" fmla="*/ 587 w 702"/>
                    <a:gd name="T57" fmla="*/ 438 h 8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702" h="860">
                      <a:moveTo>
                        <a:pt x="351" y="0"/>
                      </a:moveTo>
                      <a:cubicBezTo>
                        <a:pt x="157" y="0"/>
                        <a:pt x="0" y="157"/>
                        <a:pt x="0" y="351"/>
                      </a:cubicBezTo>
                      <a:cubicBezTo>
                        <a:pt x="0" y="463"/>
                        <a:pt x="52" y="562"/>
                        <a:pt x="134" y="627"/>
                      </a:cubicBezTo>
                      <a:cubicBezTo>
                        <a:pt x="165" y="718"/>
                        <a:pt x="165" y="718"/>
                        <a:pt x="165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434" y="718"/>
                        <a:pt x="434" y="718"/>
                        <a:pt x="434" y="718"/>
                      </a:cubicBezTo>
                      <a:cubicBezTo>
                        <a:pt x="419" y="760"/>
                        <a:pt x="419" y="760"/>
                        <a:pt x="419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179" y="760"/>
                        <a:pt x="179" y="760"/>
                        <a:pt x="179" y="7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6" y="860"/>
                        <a:pt x="216" y="860"/>
                        <a:pt x="216" y="860"/>
                      </a:cubicBezTo>
                      <a:cubicBezTo>
                        <a:pt x="488" y="860"/>
                        <a:pt x="488" y="860"/>
                        <a:pt x="488" y="860"/>
                      </a:cubicBezTo>
                      <a:cubicBezTo>
                        <a:pt x="491" y="860"/>
                        <a:pt x="491" y="860"/>
                        <a:pt x="491" y="860"/>
                      </a:cubicBezTo>
                      <a:cubicBezTo>
                        <a:pt x="570" y="625"/>
                        <a:pt x="570" y="625"/>
                        <a:pt x="570" y="625"/>
                      </a:cubicBezTo>
                      <a:cubicBezTo>
                        <a:pt x="651" y="560"/>
                        <a:pt x="702" y="461"/>
                        <a:pt x="702" y="351"/>
                      </a:cubicBezTo>
                      <a:cubicBezTo>
                        <a:pt x="702" y="157"/>
                        <a:pt x="545" y="0"/>
                        <a:pt x="351" y="0"/>
                      </a:cubicBezTo>
                      <a:close/>
                      <a:moveTo>
                        <a:pt x="587" y="438"/>
                      </a:moveTo>
                      <a:cubicBezTo>
                        <a:pt x="568" y="490"/>
                        <a:pt x="531" y="534"/>
                        <a:pt x="485" y="563"/>
                      </a:cubicBezTo>
                      <a:cubicBezTo>
                        <a:pt x="454" y="658"/>
                        <a:pt x="454" y="658"/>
                        <a:pt x="454" y="658"/>
                      </a:cubicBezTo>
                      <a:cubicBezTo>
                        <a:pt x="250" y="658"/>
                        <a:pt x="250" y="658"/>
                        <a:pt x="250" y="658"/>
                      </a:cubicBezTo>
                      <a:cubicBezTo>
                        <a:pt x="219" y="565"/>
                        <a:pt x="219" y="565"/>
                        <a:pt x="219" y="565"/>
                      </a:cubicBezTo>
                      <a:cubicBezTo>
                        <a:pt x="172" y="536"/>
                        <a:pt x="135" y="491"/>
                        <a:pt x="115" y="439"/>
                      </a:cubicBezTo>
                      <a:cubicBezTo>
                        <a:pt x="105" y="411"/>
                        <a:pt x="99" y="382"/>
                        <a:pt x="99" y="351"/>
                      </a:cubicBezTo>
                      <a:cubicBezTo>
                        <a:pt x="99" y="212"/>
                        <a:pt x="212" y="99"/>
                        <a:pt x="351" y="99"/>
                      </a:cubicBezTo>
                      <a:cubicBezTo>
                        <a:pt x="490" y="99"/>
                        <a:pt x="603" y="212"/>
                        <a:pt x="603" y="351"/>
                      </a:cubicBezTo>
                      <a:cubicBezTo>
                        <a:pt x="603" y="381"/>
                        <a:pt x="597" y="411"/>
                        <a:pt x="587" y="4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</p:grpSp>
          <p:sp>
            <p:nvSpPr>
              <p:cNvPr id="115" name="Tekstvak 114">
                <a:extLst>
                  <a:ext uri="{FF2B5EF4-FFF2-40B4-BE49-F238E27FC236}">
                    <a16:creationId xmlns:a16="http://schemas.microsoft.com/office/drawing/2014/main" id="{46355333-FBBA-4E5A-8A1A-02D451FE0E16}"/>
                  </a:ext>
                </a:extLst>
              </p:cNvPr>
              <p:cNvSpPr txBox="1"/>
              <p:nvPr userDrawn="1"/>
            </p:nvSpPr>
            <p:spPr>
              <a:xfrm>
                <a:off x="-1753862" y="6420664"/>
                <a:ext cx="759635" cy="389909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Support &amp;</a:t>
                </a:r>
                <a:b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Inspiratie</a:t>
                </a:r>
              </a:p>
            </p:txBody>
          </p:sp>
        </p:grpSp>
      </p:grpSp>
      <p:sp>
        <p:nvSpPr>
          <p:cNvPr id="6" name="Rechthoek 6">
            <a:extLst>
              <a:ext uri="{FF2B5EF4-FFF2-40B4-BE49-F238E27FC236}">
                <a16:creationId xmlns:a16="http://schemas.microsoft.com/office/drawing/2014/main" id="{18C8A436-472A-4ACB-AA96-0665172D5B42}"/>
              </a:ext>
            </a:extLst>
          </p:cNvPr>
          <p:cNvSpPr/>
          <p:nvPr userDrawn="1"/>
        </p:nvSpPr>
        <p:spPr>
          <a:xfrm>
            <a:off x="4376057" y="0"/>
            <a:ext cx="7815944" cy="2130393"/>
          </a:xfrm>
          <a:custGeom>
            <a:avLst/>
            <a:gdLst>
              <a:gd name="connsiteX0" fmla="*/ 0 w 1629352"/>
              <a:gd name="connsiteY0" fmla="*/ 0 h 1629352"/>
              <a:gd name="connsiteX1" fmla="*/ 1629352 w 1629352"/>
              <a:gd name="connsiteY1" fmla="*/ 0 h 1629352"/>
              <a:gd name="connsiteX2" fmla="*/ 1629352 w 1629352"/>
              <a:gd name="connsiteY2" fmla="*/ 1629352 h 1629352"/>
              <a:gd name="connsiteX3" fmla="*/ 0 w 1629352"/>
              <a:gd name="connsiteY3" fmla="*/ 1629352 h 1629352"/>
              <a:gd name="connsiteX4" fmla="*/ 0 w 1629352"/>
              <a:gd name="connsiteY4" fmla="*/ 0 h 1629352"/>
              <a:gd name="connsiteX0" fmla="*/ 0 w 1629352"/>
              <a:gd name="connsiteY0" fmla="*/ 0 h 1629352"/>
              <a:gd name="connsiteX1" fmla="*/ 1629352 w 1629352"/>
              <a:gd name="connsiteY1" fmla="*/ 0 h 1629352"/>
              <a:gd name="connsiteX2" fmla="*/ 1629352 w 1629352"/>
              <a:gd name="connsiteY2" fmla="*/ 1629352 h 1629352"/>
              <a:gd name="connsiteX3" fmla="*/ 0 w 1629352"/>
              <a:gd name="connsiteY3" fmla="*/ 0 h 1629352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89520" h="2130393">
                <a:moveTo>
                  <a:pt x="0" y="1"/>
                </a:moveTo>
                <a:lnTo>
                  <a:pt x="7789520" y="0"/>
                </a:lnTo>
                <a:lnTo>
                  <a:pt x="7789520" y="2130393"/>
                </a:lnTo>
                <a:cubicBezTo>
                  <a:pt x="7144922" y="602313"/>
                  <a:pt x="1130449" y="995040"/>
                  <a:pt x="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81" name="tabel">
            <a:extLst>
              <a:ext uri="{FF2B5EF4-FFF2-40B4-BE49-F238E27FC236}">
                <a16:creationId xmlns:a16="http://schemas.microsoft.com/office/drawing/2014/main" id="{C3634333-E5C2-4916-88B0-4724018364B2}"/>
              </a:ext>
            </a:extLst>
          </p:cNvPr>
          <p:cNvSpPr>
            <a:spLocks noGrp="1"/>
          </p:cNvSpPr>
          <p:nvPr>
            <p:ph type="tbl" sz="quarter" idx="16" hasCustomPrompt="1"/>
          </p:nvPr>
        </p:nvSpPr>
        <p:spPr>
          <a:xfrm>
            <a:off x="534989" y="1963738"/>
            <a:ext cx="7183778" cy="4346200"/>
          </a:xfrm>
        </p:spPr>
        <p:txBody>
          <a:bodyPr bIns="126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tabel in te voegen</a:t>
            </a:r>
          </a:p>
        </p:txBody>
      </p:sp>
    </p:spTree>
    <p:extLst>
      <p:ext uri="{BB962C8B-B14F-4D97-AF65-F5344CB8AC3E}">
        <p14:creationId xmlns:p14="http://schemas.microsoft.com/office/powerpoint/2010/main" val="1894792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apportage 3 kolomm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- INSTRUCTIES">
            <a:extLst>
              <a:ext uri="{FF2B5EF4-FFF2-40B4-BE49-F238E27FC236}">
                <a16:creationId xmlns:a16="http://schemas.microsoft.com/office/drawing/2014/main" id="{7B967CD0-544F-42F7-B37E-9F2EDFA19810}"/>
              </a:ext>
            </a:extLst>
          </p:cNvPr>
          <p:cNvGrpSpPr/>
          <p:nvPr userDrawn="1"/>
        </p:nvGrpSpPr>
        <p:grpSpPr>
          <a:xfrm>
            <a:off x="-3786437" y="-1"/>
            <a:ext cx="3693386" cy="5952132"/>
            <a:chOff x="-3786437" y="-1"/>
            <a:chExt cx="3693386" cy="5952132"/>
          </a:xfrm>
        </p:grpSpPr>
        <p:sp>
          <p:nvSpPr>
            <p:cNvPr id="12" name="Rechthoek 11">
              <a:extLst>
                <a:ext uri="{FF2B5EF4-FFF2-40B4-BE49-F238E27FC236}">
                  <a16:creationId xmlns:a16="http://schemas.microsoft.com/office/drawing/2014/main" id="{B569C771-716D-4E75-9E4E-FE39646B3038}"/>
                </a:ext>
              </a:extLst>
            </p:cNvPr>
            <p:cNvSpPr/>
            <p:nvPr userDrawn="1"/>
          </p:nvSpPr>
          <p:spPr>
            <a:xfrm>
              <a:off x="-3786165" y="-1"/>
              <a:ext cx="3593091" cy="5124131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Tekst niveaus kiezen</a:t>
              </a:r>
            </a:p>
          </p:txBody>
        </p:sp>
        <p:sp>
          <p:nvSpPr>
            <p:cNvPr id="13" name="Ovaal 12">
              <a:extLst>
                <a:ext uri="{FF2B5EF4-FFF2-40B4-BE49-F238E27FC236}">
                  <a16:creationId xmlns:a16="http://schemas.microsoft.com/office/drawing/2014/main" id="{54E91B45-8445-41C0-B4F4-CE7866A12DB8}"/>
                </a:ext>
              </a:extLst>
            </p:cNvPr>
            <p:cNvSpPr/>
            <p:nvPr userDrawn="1"/>
          </p:nvSpPr>
          <p:spPr>
            <a:xfrm>
              <a:off x="-3604183" y="18374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14" name="Rechthoek 13">
              <a:extLst>
                <a:ext uri="{FF2B5EF4-FFF2-40B4-BE49-F238E27FC236}">
                  <a16:creationId xmlns:a16="http://schemas.microsoft.com/office/drawing/2014/main" id="{49D08B2B-BF76-4ADF-AF59-2C0CB82A1DA8}"/>
                </a:ext>
              </a:extLst>
            </p:cNvPr>
            <p:cNvSpPr/>
            <p:nvPr userDrawn="1"/>
          </p:nvSpPr>
          <p:spPr>
            <a:xfrm>
              <a:off x="-3319415" y="183748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9875" marR="0" lvl="0" indent="-269875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1"/>
                </a:buClr>
                <a:buSzTx/>
                <a:buFont typeface="Calibri" panose="020F0502020204030204" pitchFamily="34" charset="0"/>
                <a:buChar char="›"/>
                <a:tabLst/>
                <a:defRPr/>
              </a:pP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endParaRPr kumimoji="0" lang="nl-NL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15" name="Ovaal 14">
              <a:extLst>
                <a:ext uri="{FF2B5EF4-FFF2-40B4-BE49-F238E27FC236}">
                  <a16:creationId xmlns:a16="http://schemas.microsoft.com/office/drawing/2014/main" id="{CCB24357-12C6-4714-B64F-67880F92AB91}"/>
                </a:ext>
              </a:extLst>
            </p:cNvPr>
            <p:cNvSpPr/>
            <p:nvPr userDrawn="1"/>
          </p:nvSpPr>
          <p:spPr>
            <a:xfrm>
              <a:off x="-3604183" y="219682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16" name="Rechthoek 15">
              <a:extLst>
                <a:ext uri="{FF2B5EF4-FFF2-40B4-BE49-F238E27FC236}">
                  <a16:creationId xmlns:a16="http://schemas.microsoft.com/office/drawing/2014/main" id="{15CE8C97-E12E-4BF2-BC82-9D44B4CDE50B}"/>
                </a:ext>
              </a:extLst>
            </p:cNvPr>
            <p:cNvSpPr/>
            <p:nvPr userDrawn="1"/>
          </p:nvSpPr>
          <p:spPr>
            <a:xfrm>
              <a:off x="-3604183" y="1196113"/>
              <a:ext cx="3229047" cy="45922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Gebruik onder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‘Start’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de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lijstniveau-knoppen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om een tekst niveau te kiezen. 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Kies uit:</a:t>
              </a:r>
            </a:p>
          </p:txBody>
        </p:sp>
        <p:sp>
          <p:nvSpPr>
            <p:cNvPr id="17" name="Rechthoek 16">
              <a:extLst>
                <a:ext uri="{FF2B5EF4-FFF2-40B4-BE49-F238E27FC236}">
                  <a16:creationId xmlns:a16="http://schemas.microsoft.com/office/drawing/2014/main" id="{F3B4A898-ECEE-4CE2-96A0-38519C971BFB}"/>
                </a:ext>
              </a:extLst>
            </p:cNvPr>
            <p:cNvSpPr/>
            <p:nvPr userDrawn="1"/>
          </p:nvSpPr>
          <p:spPr>
            <a:xfrm>
              <a:off x="-3319415" y="219682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39750" marR="0" lvl="0" indent="-269875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1"/>
                </a:buClr>
                <a:buSzTx/>
                <a:buFont typeface="Calibri" panose="020F0502020204030204" pitchFamily="34" charset="0"/>
                <a:buChar char="›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Sub-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endParaRPr kumimoji="0" lang="nl-NL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18" name="Ovaal 17">
              <a:extLst>
                <a:ext uri="{FF2B5EF4-FFF2-40B4-BE49-F238E27FC236}">
                  <a16:creationId xmlns:a16="http://schemas.microsoft.com/office/drawing/2014/main" id="{0911617A-1A1C-4AA3-9470-5F89AE74EB7C}"/>
                </a:ext>
              </a:extLst>
            </p:cNvPr>
            <p:cNvSpPr/>
            <p:nvPr userDrawn="1"/>
          </p:nvSpPr>
          <p:spPr>
            <a:xfrm>
              <a:off x="-3604183" y="255617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19" name="Rechthoek 18">
              <a:extLst>
                <a:ext uri="{FF2B5EF4-FFF2-40B4-BE49-F238E27FC236}">
                  <a16:creationId xmlns:a16="http://schemas.microsoft.com/office/drawing/2014/main" id="{DA28E3AE-134C-4B83-AF2D-DCCD32347396}"/>
                </a:ext>
              </a:extLst>
            </p:cNvPr>
            <p:cNvSpPr/>
            <p:nvPr userDrawn="1"/>
          </p:nvSpPr>
          <p:spPr>
            <a:xfrm>
              <a:off x="-3319415" y="255617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Calibri" panose="020F0502020204030204" pitchFamily="34" charset="0"/>
                <a:buNone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Platte tekst</a:t>
              </a:r>
            </a:p>
          </p:txBody>
        </p:sp>
        <p:sp>
          <p:nvSpPr>
            <p:cNvPr id="20" name="Ovaal 19">
              <a:extLst>
                <a:ext uri="{FF2B5EF4-FFF2-40B4-BE49-F238E27FC236}">
                  <a16:creationId xmlns:a16="http://schemas.microsoft.com/office/drawing/2014/main" id="{8B52F392-7515-4833-AD80-63F3A1CC494E}"/>
                </a:ext>
              </a:extLst>
            </p:cNvPr>
            <p:cNvSpPr/>
            <p:nvPr userDrawn="1"/>
          </p:nvSpPr>
          <p:spPr>
            <a:xfrm>
              <a:off x="-3604183" y="291551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21" name="Rechthoek 20">
              <a:extLst>
                <a:ext uri="{FF2B5EF4-FFF2-40B4-BE49-F238E27FC236}">
                  <a16:creationId xmlns:a16="http://schemas.microsoft.com/office/drawing/2014/main" id="{BEEC061D-CD2C-4A6C-A098-4DE71971BFA2}"/>
                </a:ext>
              </a:extLst>
            </p:cNvPr>
            <p:cNvSpPr/>
            <p:nvPr userDrawn="1"/>
          </p:nvSpPr>
          <p:spPr>
            <a:xfrm>
              <a:off x="-3319415" y="291551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4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Titel / Quote</a:t>
              </a:r>
            </a:p>
          </p:txBody>
        </p:sp>
        <p:sp>
          <p:nvSpPr>
            <p:cNvPr id="22" name="Ovaal 21">
              <a:extLst>
                <a:ext uri="{FF2B5EF4-FFF2-40B4-BE49-F238E27FC236}">
                  <a16:creationId xmlns:a16="http://schemas.microsoft.com/office/drawing/2014/main" id="{6C522BC2-752D-4AC6-A77B-D5B54D8D3018}"/>
                </a:ext>
              </a:extLst>
            </p:cNvPr>
            <p:cNvSpPr/>
            <p:nvPr userDrawn="1"/>
          </p:nvSpPr>
          <p:spPr>
            <a:xfrm>
              <a:off x="-3604183" y="327486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5</a:t>
              </a:r>
            </a:p>
          </p:txBody>
        </p:sp>
        <p:sp>
          <p:nvSpPr>
            <p:cNvPr id="23" name="Rechthoek 22">
              <a:extLst>
                <a:ext uri="{FF2B5EF4-FFF2-40B4-BE49-F238E27FC236}">
                  <a16:creationId xmlns:a16="http://schemas.microsoft.com/office/drawing/2014/main" id="{DE93408A-4931-425D-9E66-EB6C97C84B7B}"/>
                </a:ext>
              </a:extLst>
            </p:cNvPr>
            <p:cNvSpPr/>
            <p:nvPr userDrawn="1"/>
          </p:nvSpPr>
          <p:spPr>
            <a:xfrm>
              <a:off x="-3319415" y="327486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Subtitel</a:t>
              </a:r>
            </a:p>
          </p:txBody>
        </p:sp>
        <p:sp>
          <p:nvSpPr>
            <p:cNvPr id="24" name="Ovaal 23">
              <a:extLst>
                <a:ext uri="{FF2B5EF4-FFF2-40B4-BE49-F238E27FC236}">
                  <a16:creationId xmlns:a16="http://schemas.microsoft.com/office/drawing/2014/main" id="{E8A78682-F240-4E78-B32A-FAE4967B8BBF}"/>
                </a:ext>
              </a:extLst>
            </p:cNvPr>
            <p:cNvSpPr/>
            <p:nvPr userDrawn="1"/>
          </p:nvSpPr>
          <p:spPr>
            <a:xfrm>
              <a:off x="-3604183" y="363420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6</a:t>
              </a:r>
            </a:p>
          </p:txBody>
        </p:sp>
        <p:sp>
          <p:nvSpPr>
            <p:cNvPr id="25" name="Rechthoek 24">
              <a:extLst>
                <a:ext uri="{FF2B5EF4-FFF2-40B4-BE49-F238E27FC236}">
                  <a16:creationId xmlns:a16="http://schemas.microsoft.com/office/drawing/2014/main" id="{DCD394AA-46B2-48DB-9A1D-B8596B915E04}"/>
                </a:ext>
              </a:extLst>
            </p:cNvPr>
            <p:cNvSpPr/>
            <p:nvPr userDrawn="1"/>
          </p:nvSpPr>
          <p:spPr>
            <a:xfrm>
              <a:off x="-3319415" y="399355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Numerieke 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 </a:t>
              </a:r>
            </a:p>
          </p:txBody>
        </p:sp>
        <p:sp>
          <p:nvSpPr>
            <p:cNvPr id="26" name="Ovaal 25">
              <a:extLst>
                <a:ext uri="{FF2B5EF4-FFF2-40B4-BE49-F238E27FC236}">
                  <a16:creationId xmlns:a16="http://schemas.microsoft.com/office/drawing/2014/main" id="{B20497E6-E9F1-4B2A-A4E0-7507B4C720D4}"/>
                </a:ext>
              </a:extLst>
            </p:cNvPr>
            <p:cNvSpPr/>
            <p:nvPr userDrawn="1"/>
          </p:nvSpPr>
          <p:spPr>
            <a:xfrm>
              <a:off x="-3604183" y="399355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7</a:t>
              </a:r>
            </a:p>
          </p:txBody>
        </p:sp>
        <p:sp>
          <p:nvSpPr>
            <p:cNvPr id="27" name="Rechthoek 26">
              <a:extLst>
                <a:ext uri="{FF2B5EF4-FFF2-40B4-BE49-F238E27FC236}">
                  <a16:creationId xmlns:a16="http://schemas.microsoft.com/office/drawing/2014/main" id="{278D6447-4119-4F72-B6D6-91C6C61EA6D7}"/>
                </a:ext>
              </a:extLst>
            </p:cNvPr>
            <p:cNvSpPr/>
            <p:nvPr userDrawn="1"/>
          </p:nvSpPr>
          <p:spPr>
            <a:xfrm>
              <a:off x="-3325830" y="435289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+mj-lt"/>
                <a:buAutoNum type="alphaLcPeriod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Alfabetische 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 </a:t>
              </a:r>
            </a:p>
          </p:txBody>
        </p:sp>
        <p:sp>
          <p:nvSpPr>
            <p:cNvPr id="28" name="Ovaal 27">
              <a:extLst>
                <a:ext uri="{FF2B5EF4-FFF2-40B4-BE49-F238E27FC236}">
                  <a16:creationId xmlns:a16="http://schemas.microsoft.com/office/drawing/2014/main" id="{D2B4672F-5032-4760-A162-E85EC1D5EE3D}"/>
                </a:ext>
              </a:extLst>
            </p:cNvPr>
            <p:cNvSpPr/>
            <p:nvPr userDrawn="1"/>
          </p:nvSpPr>
          <p:spPr>
            <a:xfrm>
              <a:off x="-3604183" y="435289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8</a:t>
              </a:r>
            </a:p>
          </p:txBody>
        </p:sp>
        <p:sp>
          <p:nvSpPr>
            <p:cNvPr id="29" name="Rechthoek 28">
              <a:extLst>
                <a:ext uri="{FF2B5EF4-FFF2-40B4-BE49-F238E27FC236}">
                  <a16:creationId xmlns:a16="http://schemas.microsoft.com/office/drawing/2014/main" id="{59E1FB6B-9FC4-4924-92D3-65CB9B3E7AF7}"/>
                </a:ext>
              </a:extLst>
            </p:cNvPr>
            <p:cNvSpPr/>
            <p:nvPr userDrawn="1"/>
          </p:nvSpPr>
          <p:spPr>
            <a:xfrm>
              <a:off x="-3319415" y="4712245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200" b="0" i="1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*Bronvermelding </a:t>
              </a:r>
            </a:p>
          </p:txBody>
        </p:sp>
        <p:sp>
          <p:nvSpPr>
            <p:cNvPr id="30" name="Ovaal 29">
              <a:extLst>
                <a:ext uri="{FF2B5EF4-FFF2-40B4-BE49-F238E27FC236}">
                  <a16:creationId xmlns:a16="http://schemas.microsoft.com/office/drawing/2014/main" id="{F7E7A903-BF2C-4C9C-960F-5EC84F3B9C86}"/>
                </a:ext>
              </a:extLst>
            </p:cNvPr>
            <p:cNvSpPr/>
            <p:nvPr userDrawn="1"/>
          </p:nvSpPr>
          <p:spPr>
            <a:xfrm>
              <a:off x="-3604183" y="4712245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9</a:t>
              </a:r>
            </a:p>
          </p:txBody>
        </p:sp>
        <p:sp>
          <p:nvSpPr>
            <p:cNvPr id="31" name="Rechthoek 30">
              <a:extLst>
                <a:ext uri="{FF2B5EF4-FFF2-40B4-BE49-F238E27FC236}">
                  <a16:creationId xmlns:a16="http://schemas.microsoft.com/office/drawing/2014/main" id="{034E6083-B8B5-42FA-81C8-51216500338F}"/>
                </a:ext>
              </a:extLst>
            </p:cNvPr>
            <p:cNvSpPr/>
            <p:nvPr userDrawn="1"/>
          </p:nvSpPr>
          <p:spPr>
            <a:xfrm>
              <a:off x="-3319415" y="363420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Kop</a:t>
              </a:r>
            </a:p>
          </p:txBody>
        </p:sp>
        <p:sp>
          <p:nvSpPr>
            <p:cNvPr id="32" name="Rechthoek 31">
              <a:extLst>
                <a:ext uri="{FF2B5EF4-FFF2-40B4-BE49-F238E27FC236}">
                  <a16:creationId xmlns:a16="http://schemas.microsoft.com/office/drawing/2014/main" id="{F705DB8C-E0DF-497B-AA17-2C60369FB2F9}"/>
                </a:ext>
              </a:extLst>
            </p:cNvPr>
            <p:cNvSpPr/>
            <p:nvPr userDrawn="1"/>
          </p:nvSpPr>
          <p:spPr>
            <a:xfrm>
              <a:off x="-3786437" y="5124131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MEER WETEN?</a:t>
              </a:r>
              <a:b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Ga naar de tab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'SLIDEBUILDER’ </a:t>
              </a: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en klik</a:t>
              </a:r>
              <a:b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op de knop 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'Support &amp; Inspiratie'</a:t>
              </a:r>
            </a:p>
          </p:txBody>
        </p:sp>
        <p:grpSp>
          <p:nvGrpSpPr>
            <p:cNvPr id="33" name="ICOON_info">
              <a:extLst>
                <a:ext uri="{FF2B5EF4-FFF2-40B4-BE49-F238E27FC236}">
                  <a16:creationId xmlns:a16="http://schemas.microsoft.com/office/drawing/2014/main" id="{A72EC2CE-8825-4626-841D-5187EAEEC369}"/>
                </a:ext>
              </a:extLst>
            </p:cNvPr>
            <p:cNvGrpSpPr/>
            <p:nvPr userDrawn="1"/>
          </p:nvGrpSpPr>
          <p:grpSpPr>
            <a:xfrm>
              <a:off x="-376736" y="5063968"/>
              <a:ext cx="283685" cy="283685"/>
              <a:chOff x="-510741" y="5913713"/>
              <a:chExt cx="267555" cy="267555"/>
            </a:xfrm>
          </p:grpSpPr>
          <p:sp>
            <p:nvSpPr>
              <p:cNvPr id="81" name="Ovaal 80">
                <a:extLst>
                  <a:ext uri="{FF2B5EF4-FFF2-40B4-BE49-F238E27FC236}">
                    <a16:creationId xmlns:a16="http://schemas.microsoft.com/office/drawing/2014/main" id="{57C4E110-92F2-47A7-8C88-463B2D266AB0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2" name="Graphic 163" descr="Informatie">
                <a:extLst>
                  <a:ext uri="{FF2B5EF4-FFF2-40B4-BE49-F238E27FC236}">
                    <a16:creationId xmlns:a16="http://schemas.microsoft.com/office/drawing/2014/main" id="{223CB911-AEDE-4A5F-A1B8-2DA4B427F347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34" name="VOORBEELD">
              <a:extLst>
                <a:ext uri="{FF2B5EF4-FFF2-40B4-BE49-F238E27FC236}">
                  <a16:creationId xmlns:a16="http://schemas.microsoft.com/office/drawing/2014/main" id="{2A0A9D93-4110-4C1B-9E8D-34074F3B265C}"/>
                </a:ext>
              </a:extLst>
            </p:cNvPr>
            <p:cNvGrpSpPr/>
            <p:nvPr userDrawn="1"/>
          </p:nvGrpSpPr>
          <p:grpSpPr>
            <a:xfrm>
              <a:off x="-3605171" y="458674"/>
              <a:ext cx="3234311" cy="558875"/>
              <a:chOff x="-3605171" y="458674"/>
              <a:chExt cx="3234311" cy="558875"/>
            </a:xfrm>
          </p:grpSpPr>
          <p:sp>
            <p:nvSpPr>
              <p:cNvPr id="41" name="Rechthoek 40">
                <a:extLst>
                  <a:ext uri="{FF2B5EF4-FFF2-40B4-BE49-F238E27FC236}">
                    <a16:creationId xmlns:a16="http://schemas.microsoft.com/office/drawing/2014/main" id="{CB079CA6-F978-4E37-8CA1-79BCF561B944}"/>
                  </a:ext>
                </a:extLst>
              </p:cNvPr>
              <p:cNvSpPr/>
              <p:nvPr userDrawn="1"/>
            </p:nvSpPr>
            <p:spPr>
              <a:xfrm>
                <a:off x="-3604183" y="458674"/>
                <a:ext cx="393459" cy="184058"/>
              </a:xfrm>
              <a:prstGeom prst="rect">
                <a:avLst/>
              </a:prstGeom>
              <a:solidFill>
                <a:srgbClr val="F8F8F8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1800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Start</a:t>
                </a:r>
              </a:p>
            </p:txBody>
          </p:sp>
          <p:sp>
            <p:nvSpPr>
              <p:cNvPr id="42" name="Rechthoek 41">
                <a:extLst>
                  <a:ext uri="{FF2B5EF4-FFF2-40B4-BE49-F238E27FC236}">
                    <a16:creationId xmlns:a16="http://schemas.microsoft.com/office/drawing/2014/main" id="{9B8ED071-7B9C-47AB-9DAA-ADAAF5501E5B}"/>
                  </a:ext>
                </a:extLst>
              </p:cNvPr>
              <p:cNvSpPr/>
              <p:nvPr userDrawn="1"/>
            </p:nvSpPr>
            <p:spPr>
              <a:xfrm>
                <a:off x="-3599184" y="621345"/>
                <a:ext cx="383782" cy="27171"/>
              </a:xfrm>
              <a:prstGeom prst="rect">
                <a:avLst/>
              </a:prstGeom>
              <a:solidFill>
                <a:srgbClr val="B7462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43" name="Groep 42">
                <a:extLst>
                  <a:ext uri="{FF2B5EF4-FFF2-40B4-BE49-F238E27FC236}">
                    <a16:creationId xmlns:a16="http://schemas.microsoft.com/office/drawing/2014/main" id="{FC63D21F-F062-4DB2-9DD8-DC912A314E11}"/>
                  </a:ext>
                </a:extLst>
              </p:cNvPr>
              <p:cNvGrpSpPr/>
              <p:nvPr userDrawn="1"/>
            </p:nvGrpSpPr>
            <p:grpSpPr>
              <a:xfrm>
                <a:off x="-3386247" y="830871"/>
                <a:ext cx="139423" cy="109566"/>
                <a:chOff x="-2866744" y="827071"/>
                <a:chExt cx="168701" cy="132575"/>
              </a:xfrm>
            </p:grpSpPr>
            <p:grpSp>
              <p:nvGrpSpPr>
                <p:cNvPr id="74" name="Groep 73">
                  <a:extLst>
                    <a:ext uri="{FF2B5EF4-FFF2-40B4-BE49-F238E27FC236}">
                      <a16:creationId xmlns:a16="http://schemas.microsoft.com/office/drawing/2014/main" id="{1A8A7B96-E367-4415-AF76-D77D87F48A13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76" name="Rechte verbindingslijn 75">
                    <a:extLst>
                      <a:ext uri="{FF2B5EF4-FFF2-40B4-BE49-F238E27FC236}">
                        <a16:creationId xmlns:a16="http://schemas.microsoft.com/office/drawing/2014/main" id="{63BDA46D-E1AA-4E06-8624-D4B8E123C3B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7" name="Rechte verbindingslijn 76">
                    <a:extLst>
                      <a:ext uri="{FF2B5EF4-FFF2-40B4-BE49-F238E27FC236}">
                        <a16:creationId xmlns:a16="http://schemas.microsoft.com/office/drawing/2014/main" id="{CEECE04E-20DE-4608-A6FC-8D95E433236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8" name="Rechte verbindingslijn 77">
                    <a:extLst>
                      <a:ext uri="{FF2B5EF4-FFF2-40B4-BE49-F238E27FC236}">
                        <a16:creationId xmlns:a16="http://schemas.microsoft.com/office/drawing/2014/main" id="{C7794F26-D7B1-49B3-B4C5-AE722AFD6AE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9" name="Rechte verbindingslijn 78">
                    <a:extLst>
                      <a:ext uri="{FF2B5EF4-FFF2-40B4-BE49-F238E27FC236}">
                        <a16:creationId xmlns:a16="http://schemas.microsoft.com/office/drawing/2014/main" id="{B6F83E47-639A-4B9F-BE03-A9A64B84218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0" name="Rechte verbindingslijn 79">
                    <a:extLst>
                      <a:ext uri="{FF2B5EF4-FFF2-40B4-BE49-F238E27FC236}">
                        <a16:creationId xmlns:a16="http://schemas.microsoft.com/office/drawing/2014/main" id="{2A6F01D2-85E9-4801-8FAD-0BD51F8F960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75" name="Pijl: rechts 74">
                  <a:extLst>
                    <a:ext uri="{FF2B5EF4-FFF2-40B4-BE49-F238E27FC236}">
                      <a16:creationId xmlns:a16="http://schemas.microsoft.com/office/drawing/2014/main" id="{1D922528-8D94-419F-9FFC-E12712BA1DF5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44" name="Groep 43">
                <a:extLst>
                  <a:ext uri="{FF2B5EF4-FFF2-40B4-BE49-F238E27FC236}">
                    <a16:creationId xmlns:a16="http://schemas.microsoft.com/office/drawing/2014/main" id="{7BBC1D5D-D75E-4728-AD7A-B69E1A729614}"/>
                  </a:ext>
                </a:extLst>
              </p:cNvPr>
              <p:cNvGrpSpPr/>
              <p:nvPr userDrawn="1"/>
            </p:nvGrpSpPr>
            <p:grpSpPr>
              <a:xfrm>
                <a:off x="-3605171" y="830871"/>
                <a:ext cx="139423" cy="109566"/>
                <a:chOff x="-2866744" y="518074"/>
                <a:chExt cx="168701" cy="132575"/>
              </a:xfrm>
            </p:grpSpPr>
            <p:grpSp>
              <p:nvGrpSpPr>
                <p:cNvPr id="67" name="Groep 66">
                  <a:extLst>
                    <a:ext uri="{FF2B5EF4-FFF2-40B4-BE49-F238E27FC236}">
                      <a16:creationId xmlns:a16="http://schemas.microsoft.com/office/drawing/2014/main" id="{E17DCEA3-1C8E-4CD3-BDA8-E176B6FFA834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69" name="Rechte verbindingslijn 68">
                    <a:extLst>
                      <a:ext uri="{FF2B5EF4-FFF2-40B4-BE49-F238E27FC236}">
                        <a16:creationId xmlns:a16="http://schemas.microsoft.com/office/drawing/2014/main" id="{D1ED8FE8-7FC9-499D-9D23-E78C6275252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0" name="Rechte verbindingslijn 69">
                    <a:extLst>
                      <a:ext uri="{FF2B5EF4-FFF2-40B4-BE49-F238E27FC236}">
                        <a16:creationId xmlns:a16="http://schemas.microsoft.com/office/drawing/2014/main" id="{1525EBC7-F2B5-45D6-9527-AC6A5EA09B5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1" name="Rechte verbindingslijn 70">
                    <a:extLst>
                      <a:ext uri="{FF2B5EF4-FFF2-40B4-BE49-F238E27FC236}">
                        <a16:creationId xmlns:a16="http://schemas.microsoft.com/office/drawing/2014/main" id="{CA3466B6-4A29-42A5-AB9C-504A62C158D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2" name="Rechte verbindingslijn 71">
                    <a:extLst>
                      <a:ext uri="{FF2B5EF4-FFF2-40B4-BE49-F238E27FC236}">
                        <a16:creationId xmlns:a16="http://schemas.microsoft.com/office/drawing/2014/main" id="{C2590E67-F10A-4375-BB8C-EE44628C324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3" name="Rechte verbindingslijn 72">
                    <a:extLst>
                      <a:ext uri="{FF2B5EF4-FFF2-40B4-BE49-F238E27FC236}">
                        <a16:creationId xmlns:a16="http://schemas.microsoft.com/office/drawing/2014/main" id="{DADA61B3-63E1-416B-BFC6-EE36925143A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68" name="Pijl: rechts 67">
                  <a:extLst>
                    <a:ext uri="{FF2B5EF4-FFF2-40B4-BE49-F238E27FC236}">
                      <a16:creationId xmlns:a16="http://schemas.microsoft.com/office/drawing/2014/main" id="{88DC0DC7-C205-4C25-93B1-43126C180B79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cxnSp>
            <p:nvCxnSpPr>
              <p:cNvPr id="45" name="Rechte verbindingslijn 44">
                <a:extLst>
                  <a:ext uri="{FF2B5EF4-FFF2-40B4-BE49-F238E27FC236}">
                    <a16:creationId xmlns:a16="http://schemas.microsoft.com/office/drawing/2014/main" id="{B6BEB1E8-6071-43CE-B2C9-3E91943DC3A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459956" y="588169"/>
                <a:ext cx="547687" cy="219076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46" name="Rechte verbindingslijn 45">
                <a:extLst>
                  <a:ext uri="{FF2B5EF4-FFF2-40B4-BE49-F238E27FC236}">
                    <a16:creationId xmlns:a16="http://schemas.microsoft.com/office/drawing/2014/main" id="{4F2974E8-A7E5-4FB5-A137-83F2E25DE43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224213" y="828675"/>
                <a:ext cx="319088" cy="0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sp>
            <p:nvSpPr>
              <p:cNvPr id="47" name="Rechthoek 46">
                <a:extLst>
                  <a:ext uri="{FF2B5EF4-FFF2-40B4-BE49-F238E27FC236}">
                    <a16:creationId xmlns:a16="http://schemas.microsoft.com/office/drawing/2014/main" id="{5CD92724-DC5F-40E3-AAC8-C17F33749AE8}"/>
                  </a:ext>
                </a:extLst>
              </p:cNvPr>
              <p:cNvSpPr/>
              <p:nvPr userDrawn="1"/>
            </p:nvSpPr>
            <p:spPr>
              <a:xfrm>
                <a:off x="-2559903" y="512179"/>
                <a:ext cx="2189042" cy="15108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Tekstniveau omhoog</a:t>
                </a:r>
              </a:p>
            </p:txBody>
          </p:sp>
          <p:sp>
            <p:nvSpPr>
              <p:cNvPr id="48" name="Rechthoek 47">
                <a:extLst>
                  <a:ext uri="{FF2B5EF4-FFF2-40B4-BE49-F238E27FC236}">
                    <a16:creationId xmlns:a16="http://schemas.microsoft.com/office/drawing/2014/main" id="{FA542F71-7BD9-455D-BE9F-8D50FEC6CD35}"/>
                  </a:ext>
                </a:extLst>
              </p:cNvPr>
              <p:cNvSpPr/>
              <p:nvPr userDrawn="1"/>
            </p:nvSpPr>
            <p:spPr>
              <a:xfrm>
                <a:off x="-2559903" y="819562"/>
                <a:ext cx="2189043" cy="142202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Tekstniveau omlaag</a:t>
                </a:r>
              </a:p>
            </p:txBody>
          </p:sp>
          <p:grpSp>
            <p:nvGrpSpPr>
              <p:cNvPr id="49" name="Groep 48">
                <a:extLst>
                  <a:ext uri="{FF2B5EF4-FFF2-40B4-BE49-F238E27FC236}">
                    <a16:creationId xmlns:a16="http://schemas.microsoft.com/office/drawing/2014/main" id="{E84DFD97-9981-4A37-9868-AC066B29AD29}"/>
                  </a:ext>
                </a:extLst>
              </p:cNvPr>
              <p:cNvGrpSpPr/>
              <p:nvPr userDrawn="1"/>
            </p:nvGrpSpPr>
            <p:grpSpPr>
              <a:xfrm>
                <a:off x="-2916763" y="769168"/>
                <a:ext cx="268738" cy="248381"/>
                <a:chOff x="-2916763" y="769168"/>
                <a:chExt cx="268738" cy="248381"/>
              </a:xfrm>
            </p:grpSpPr>
            <p:sp>
              <p:nvSpPr>
                <p:cNvPr id="59" name="Rechthoek 58">
                  <a:extLst>
                    <a:ext uri="{FF2B5EF4-FFF2-40B4-BE49-F238E27FC236}">
                      <a16:creationId xmlns:a16="http://schemas.microsoft.com/office/drawing/2014/main" id="{BE222AE8-BDC0-425B-A2B2-BD22DA818316}"/>
                    </a:ext>
                  </a:extLst>
                </p:cNvPr>
                <p:cNvSpPr/>
                <p:nvPr userDrawn="1"/>
              </p:nvSpPr>
              <p:spPr>
                <a:xfrm>
                  <a:off x="-2916763" y="769168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60" name="Groep 59">
                  <a:extLst>
                    <a:ext uri="{FF2B5EF4-FFF2-40B4-BE49-F238E27FC236}">
                      <a16:creationId xmlns:a16="http://schemas.microsoft.com/office/drawing/2014/main" id="{554705E3-C226-49EC-823F-8E876F5D0178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62" name="Rechte verbindingslijn 61">
                    <a:extLst>
                      <a:ext uri="{FF2B5EF4-FFF2-40B4-BE49-F238E27FC236}">
                        <a16:creationId xmlns:a16="http://schemas.microsoft.com/office/drawing/2014/main" id="{C6098847-B718-4548-BA18-1EF853838A5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3" name="Rechte verbindingslijn 62">
                    <a:extLst>
                      <a:ext uri="{FF2B5EF4-FFF2-40B4-BE49-F238E27FC236}">
                        <a16:creationId xmlns:a16="http://schemas.microsoft.com/office/drawing/2014/main" id="{1D564623-7325-4375-BBBB-553BC6D8940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4" name="Rechte verbindingslijn 63">
                    <a:extLst>
                      <a:ext uri="{FF2B5EF4-FFF2-40B4-BE49-F238E27FC236}">
                        <a16:creationId xmlns:a16="http://schemas.microsoft.com/office/drawing/2014/main" id="{5D791D37-67EA-4CFE-9CCF-4172669012A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5" name="Rechte verbindingslijn 64">
                    <a:extLst>
                      <a:ext uri="{FF2B5EF4-FFF2-40B4-BE49-F238E27FC236}">
                        <a16:creationId xmlns:a16="http://schemas.microsoft.com/office/drawing/2014/main" id="{1773A57B-4264-4DA3-9058-9A7D30512CB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6" name="Rechte verbindingslijn 65">
                    <a:extLst>
                      <a:ext uri="{FF2B5EF4-FFF2-40B4-BE49-F238E27FC236}">
                        <a16:creationId xmlns:a16="http://schemas.microsoft.com/office/drawing/2014/main" id="{1C7D342E-F5B1-4A0C-BA11-2C69C7C8A71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61" name="Pijl: rechts 60">
                  <a:extLst>
                    <a:ext uri="{FF2B5EF4-FFF2-40B4-BE49-F238E27FC236}">
                      <a16:creationId xmlns:a16="http://schemas.microsoft.com/office/drawing/2014/main" id="{87641D02-E905-4F67-90AA-44937B42B5A7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50" name="Groep 49">
                <a:extLst>
                  <a:ext uri="{FF2B5EF4-FFF2-40B4-BE49-F238E27FC236}">
                    <a16:creationId xmlns:a16="http://schemas.microsoft.com/office/drawing/2014/main" id="{06042C77-C14B-4E6E-896D-2CF0B70B1EAF}"/>
                  </a:ext>
                </a:extLst>
              </p:cNvPr>
              <p:cNvGrpSpPr/>
              <p:nvPr userDrawn="1"/>
            </p:nvGrpSpPr>
            <p:grpSpPr>
              <a:xfrm>
                <a:off x="-2916763" y="460171"/>
                <a:ext cx="268738" cy="248381"/>
                <a:chOff x="-2916763" y="460171"/>
                <a:chExt cx="268738" cy="248381"/>
              </a:xfrm>
            </p:grpSpPr>
            <p:sp>
              <p:nvSpPr>
                <p:cNvPr id="51" name="Rechthoek 50">
                  <a:extLst>
                    <a:ext uri="{FF2B5EF4-FFF2-40B4-BE49-F238E27FC236}">
                      <a16:creationId xmlns:a16="http://schemas.microsoft.com/office/drawing/2014/main" id="{718B9BEB-89E4-49D9-86A9-8A37C1FBA508}"/>
                    </a:ext>
                  </a:extLst>
                </p:cNvPr>
                <p:cNvSpPr/>
                <p:nvPr userDrawn="1"/>
              </p:nvSpPr>
              <p:spPr>
                <a:xfrm>
                  <a:off x="-2916763" y="460171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52" name="Groep 51">
                  <a:extLst>
                    <a:ext uri="{FF2B5EF4-FFF2-40B4-BE49-F238E27FC236}">
                      <a16:creationId xmlns:a16="http://schemas.microsoft.com/office/drawing/2014/main" id="{065EFB3C-B6F2-40DA-BC88-51A9B7103322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54" name="Rechte verbindingslijn 53">
                    <a:extLst>
                      <a:ext uri="{FF2B5EF4-FFF2-40B4-BE49-F238E27FC236}">
                        <a16:creationId xmlns:a16="http://schemas.microsoft.com/office/drawing/2014/main" id="{E06D465B-4CAE-4BF9-AB11-693EF2CBFA1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5" name="Rechte verbindingslijn 54">
                    <a:extLst>
                      <a:ext uri="{FF2B5EF4-FFF2-40B4-BE49-F238E27FC236}">
                        <a16:creationId xmlns:a16="http://schemas.microsoft.com/office/drawing/2014/main" id="{B7FB8DA6-1387-4554-B7D9-A99A321295F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6" name="Rechte verbindingslijn 55">
                    <a:extLst>
                      <a:ext uri="{FF2B5EF4-FFF2-40B4-BE49-F238E27FC236}">
                        <a16:creationId xmlns:a16="http://schemas.microsoft.com/office/drawing/2014/main" id="{98A1E14E-245C-4131-9F4B-D1D70D5828F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7" name="Rechte verbindingslijn 56">
                    <a:extLst>
                      <a:ext uri="{FF2B5EF4-FFF2-40B4-BE49-F238E27FC236}">
                        <a16:creationId xmlns:a16="http://schemas.microsoft.com/office/drawing/2014/main" id="{28D837E3-0ADF-4411-AA80-AF932D2C310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8" name="Rechte verbindingslijn 57">
                    <a:extLst>
                      <a:ext uri="{FF2B5EF4-FFF2-40B4-BE49-F238E27FC236}">
                        <a16:creationId xmlns:a16="http://schemas.microsoft.com/office/drawing/2014/main" id="{60673442-6E28-47B9-BC4E-FDA58E22904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3" name="Pijl: rechts 52">
                  <a:extLst>
                    <a:ext uri="{FF2B5EF4-FFF2-40B4-BE49-F238E27FC236}">
                      <a16:creationId xmlns:a16="http://schemas.microsoft.com/office/drawing/2014/main" id="{5D7F4CF4-977E-442B-A167-8284C8A96B04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35" name="Groep 34">
              <a:extLst>
                <a:ext uri="{FF2B5EF4-FFF2-40B4-BE49-F238E27FC236}">
                  <a16:creationId xmlns:a16="http://schemas.microsoft.com/office/drawing/2014/main" id="{42E20C1D-DA22-4E0F-B55E-741AFE70FE69}"/>
                </a:ext>
              </a:extLst>
            </p:cNvPr>
            <p:cNvGrpSpPr/>
            <p:nvPr userDrawn="1"/>
          </p:nvGrpSpPr>
          <p:grpSpPr>
            <a:xfrm>
              <a:off x="-938434" y="5326819"/>
              <a:ext cx="627798" cy="576693"/>
              <a:chOff x="-1753862" y="6112775"/>
              <a:chExt cx="759635" cy="697798"/>
            </a:xfrm>
          </p:grpSpPr>
          <p:grpSp>
            <p:nvGrpSpPr>
              <p:cNvPr id="36" name="Inspireren">
                <a:extLst>
                  <a:ext uri="{FF2B5EF4-FFF2-40B4-BE49-F238E27FC236}">
                    <a16:creationId xmlns:a16="http://schemas.microsoft.com/office/drawing/2014/main" id="{5FBA4F59-1A09-4270-9C47-1741AF855247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-1484858" y="6112775"/>
                <a:ext cx="205431" cy="293286"/>
                <a:chOff x="4768" y="2783"/>
                <a:chExt cx="788" cy="1125"/>
              </a:xfrm>
              <a:gradFill>
                <a:gsLst>
                  <a:gs pos="0">
                    <a:srgbClr val="9D9FA1"/>
                  </a:gs>
                  <a:gs pos="70000">
                    <a:srgbClr val="211F26"/>
                  </a:gs>
                </a:gsLst>
                <a:lin ang="2700000" scaled="0"/>
              </a:gradFill>
            </p:grpSpPr>
            <p:sp>
              <p:nvSpPr>
                <p:cNvPr id="38" name="Freeform 12">
                  <a:extLst>
                    <a:ext uri="{FF2B5EF4-FFF2-40B4-BE49-F238E27FC236}">
                      <a16:creationId xmlns:a16="http://schemas.microsoft.com/office/drawing/2014/main" id="{67F52047-3AAE-499D-9650-FD62F69EA5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1" y="3186"/>
                  <a:ext cx="319" cy="288"/>
                </a:xfrm>
                <a:custGeom>
                  <a:avLst/>
                  <a:gdLst>
                    <a:gd name="T0" fmla="*/ 220 w 319"/>
                    <a:gd name="T1" fmla="*/ 288 h 288"/>
                    <a:gd name="T2" fmla="*/ 107 w 319"/>
                    <a:gd name="T3" fmla="*/ 288 h 288"/>
                    <a:gd name="T4" fmla="*/ 0 w 319"/>
                    <a:gd name="T5" fmla="*/ 0 h 288"/>
                    <a:gd name="T6" fmla="*/ 319 w 319"/>
                    <a:gd name="T7" fmla="*/ 0 h 288"/>
                    <a:gd name="T8" fmla="*/ 220 w 319"/>
                    <a:gd name="T9" fmla="*/ 28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9" h="288">
                      <a:moveTo>
                        <a:pt x="220" y="288"/>
                      </a:moveTo>
                      <a:lnTo>
                        <a:pt x="107" y="288"/>
                      </a:lnTo>
                      <a:lnTo>
                        <a:pt x="0" y="0"/>
                      </a:lnTo>
                      <a:lnTo>
                        <a:pt x="319" y="0"/>
                      </a:lnTo>
                      <a:lnTo>
                        <a:pt x="220" y="288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39" name="Freeform 13">
                  <a:extLst>
                    <a:ext uri="{FF2B5EF4-FFF2-40B4-BE49-F238E27FC236}">
                      <a16:creationId xmlns:a16="http://schemas.microsoft.com/office/drawing/2014/main" id="{644B8D5E-4E65-4597-AB39-1EFE559D90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2" y="3796"/>
                  <a:ext cx="282" cy="112"/>
                </a:xfrm>
                <a:custGeom>
                  <a:avLst/>
                  <a:gdLst>
                    <a:gd name="T0" fmla="*/ 229 w 251"/>
                    <a:gd name="T1" fmla="*/ 70 h 100"/>
                    <a:gd name="T2" fmla="*/ 229 w 251"/>
                    <a:gd name="T3" fmla="*/ 69 h 100"/>
                    <a:gd name="T4" fmla="*/ 251 w 251"/>
                    <a:gd name="T5" fmla="*/ 0 h 100"/>
                    <a:gd name="T6" fmla="*/ 0 w 251"/>
                    <a:gd name="T7" fmla="*/ 0 h 100"/>
                    <a:gd name="T8" fmla="*/ 22 w 251"/>
                    <a:gd name="T9" fmla="*/ 69 h 100"/>
                    <a:gd name="T10" fmla="*/ 63 w 251"/>
                    <a:gd name="T11" fmla="*/ 100 h 100"/>
                    <a:gd name="T12" fmla="*/ 188 w 251"/>
                    <a:gd name="T13" fmla="*/ 100 h 100"/>
                    <a:gd name="T14" fmla="*/ 229 w 251"/>
                    <a:gd name="T15" fmla="*/ 71 h 100"/>
                    <a:gd name="T16" fmla="*/ 229 w 251"/>
                    <a:gd name="T17" fmla="*/ 71 h 100"/>
                    <a:gd name="T18" fmla="*/ 229 w 251"/>
                    <a:gd name="T19" fmla="*/ 7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1" h="100">
                      <a:moveTo>
                        <a:pt x="229" y="70"/>
                      </a:moveTo>
                      <a:cubicBezTo>
                        <a:pt x="229" y="70"/>
                        <a:pt x="229" y="69"/>
                        <a:pt x="229" y="69"/>
                      </a:cubicBezTo>
                      <a:cubicBezTo>
                        <a:pt x="251" y="0"/>
                        <a:pt x="251" y="0"/>
                        <a:pt x="25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7" y="87"/>
                        <a:pt x="44" y="100"/>
                        <a:pt x="63" y="100"/>
                      </a:cubicBezTo>
                      <a:cubicBezTo>
                        <a:pt x="188" y="100"/>
                        <a:pt x="188" y="100"/>
                        <a:pt x="188" y="100"/>
                      </a:cubicBezTo>
                      <a:cubicBezTo>
                        <a:pt x="207" y="100"/>
                        <a:pt x="223" y="88"/>
                        <a:pt x="229" y="71"/>
                      </a:cubicBezTo>
                      <a:cubicBezTo>
                        <a:pt x="229" y="71"/>
                        <a:pt x="229" y="71"/>
                        <a:pt x="229" y="71"/>
                      </a:cubicBezTo>
                      <a:lnTo>
                        <a:pt x="229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40" name="Freeform 14">
                  <a:extLst>
                    <a:ext uri="{FF2B5EF4-FFF2-40B4-BE49-F238E27FC236}">
                      <a16:creationId xmlns:a16="http://schemas.microsoft.com/office/drawing/2014/main" id="{EE8B07BD-F6BB-4EC0-978F-A046CE38E0A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68" y="2783"/>
                  <a:ext cx="788" cy="966"/>
                </a:xfrm>
                <a:custGeom>
                  <a:avLst/>
                  <a:gdLst>
                    <a:gd name="T0" fmla="*/ 351 w 702"/>
                    <a:gd name="T1" fmla="*/ 0 h 860"/>
                    <a:gd name="T2" fmla="*/ 0 w 702"/>
                    <a:gd name="T3" fmla="*/ 351 h 860"/>
                    <a:gd name="T4" fmla="*/ 134 w 702"/>
                    <a:gd name="T5" fmla="*/ 627 h 860"/>
                    <a:gd name="T6" fmla="*/ 165 w 702"/>
                    <a:gd name="T7" fmla="*/ 718 h 860"/>
                    <a:gd name="T8" fmla="*/ 266 w 702"/>
                    <a:gd name="T9" fmla="*/ 718 h 860"/>
                    <a:gd name="T10" fmla="*/ 266 w 702"/>
                    <a:gd name="T11" fmla="*/ 718 h 860"/>
                    <a:gd name="T12" fmla="*/ 434 w 702"/>
                    <a:gd name="T13" fmla="*/ 718 h 860"/>
                    <a:gd name="T14" fmla="*/ 419 w 702"/>
                    <a:gd name="T15" fmla="*/ 760 h 860"/>
                    <a:gd name="T16" fmla="*/ 284 w 702"/>
                    <a:gd name="T17" fmla="*/ 760 h 860"/>
                    <a:gd name="T18" fmla="*/ 284 w 702"/>
                    <a:gd name="T19" fmla="*/ 760 h 860"/>
                    <a:gd name="T20" fmla="*/ 179 w 702"/>
                    <a:gd name="T21" fmla="*/ 760 h 860"/>
                    <a:gd name="T22" fmla="*/ 212 w 702"/>
                    <a:gd name="T23" fmla="*/ 860 h 860"/>
                    <a:gd name="T24" fmla="*/ 212 w 702"/>
                    <a:gd name="T25" fmla="*/ 860 h 860"/>
                    <a:gd name="T26" fmla="*/ 216 w 702"/>
                    <a:gd name="T27" fmla="*/ 860 h 860"/>
                    <a:gd name="T28" fmla="*/ 488 w 702"/>
                    <a:gd name="T29" fmla="*/ 860 h 860"/>
                    <a:gd name="T30" fmla="*/ 491 w 702"/>
                    <a:gd name="T31" fmla="*/ 860 h 860"/>
                    <a:gd name="T32" fmla="*/ 570 w 702"/>
                    <a:gd name="T33" fmla="*/ 625 h 860"/>
                    <a:gd name="T34" fmla="*/ 702 w 702"/>
                    <a:gd name="T35" fmla="*/ 351 h 860"/>
                    <a:gd name="T36" fmla="*/ 351 w 702"/>
                    <a:gd name="T37" fmla="*/ 0 h 860"/>
                    <a:gd name="T38" fmla="*/ 587 w 702"/>
                    <a:gd name="T39" fmla="*/ 438 h 860"/>
                    <a:gd name="T40" fmla="*/ 485 w 702"/>
                    <a:gd name="T41" fmla="*/ 563 h 860"/>
                    <a:gd name="T42" fmla="*/ 454 w 702"/>
                    <a:gd name="T43" fmla="*/ 658 h 860"/>
                    <a:gd name="T44" fmla="*/ 250 w 702"/>
                    <a:gd name="T45" fmla="*/ 658 h 860"/>
                    <a:gd name="T46" fmla="*/ 219 w 702"/>
                    <a:gd name="T47" fmla="*/ 565 h 860"/>
                    <a:gd name="T48" fmla="*/ 115 w 702"/>
                    <a:gd name="T49" fmla="*/ 439 h 860"/>
                    <a:gd name="T50" fmla="*/ 99 w 702"/>
                    <a:gd name="T51" fmla="*/ 351 h 860"/>
                    <a:gd name="T52" fmla="*/ 351 w 702"/>
                    <a:gd name="T53" fmla="*/ 99 h 860"/>
                    <a:gd name="T54" fmla="*/ 603 w 702"/>
                    <a:gd name="T55" fmla="*/ 351 h 860"/>
                    <a:gd name="T56" fmla="*/ 587 w 702"/>
                    <a:gd name="T57" fmla="*/ 438 h 8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702" h="860">
                      <a:moveTo>
                        <a:pt x="351" y="0"/>
                      </a:moveTo>
                      <a:cubicBezTo>
                        <a:pt x="157" y="0"/>
                        <a:pt x="0" y="157"/>
                        <a:pt x="0" y="351"/>
                      </a:cubicBezTo>
                      <a:cubicBezTo>
                        <a:pt x="0" y="463"/>
                        <a:pt x="52" y="562"/>
                        <a:pt x="134" y="627"/>
                      </a:cubicBezTo>
                      <a:cubicBezTo>
                        <a:pt x="165" y="718"/>
                        <a:pt x="165" y="718"/>
                        <a:pt x="165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434" y="718"/>
                        <a:pt x="434" y="718"/>
                        <a:pt x="434" y="718"/>
                      </a:cubicBezTo>
                      <a:cubicBezTo>
                        <a:pt x="419" y="760"/>
                        <a:pt x="419" y="760"/>
                        <a:pt x="419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179" y="760"/>
                        <a:pt x="179" y="760"/>
                        <a:pt x="179" y="7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6" y="860"/>
                        <a:pt x="216" y="860"/>
                        <a:pt x="216" y="860"/>
                      </a:cubicBezTo>
                      <a:cubicBezTo>
                        <a:pt x="488" y="860"/>
                        <a:pt x="488" y="860"/>
                        <a:pt x="488" y="860"/>
                      </a:cubicBezTo>
                      <a:cubicBezTo>
                        <a:pt x="491" y="860"/>
                        <a:pt x="491" y="860"/>
                        <a:pt x="491" y="860"/>
                      </a:cubicBezTo>
                      <a:cubicBezTo>
                        <a:pt x="570" y="625"/>
                        <a:pt x="570" y="625"/>
                        <a:pt x="570" y="625"/>
                      </a:cubicBezTo>
                      <a:cubicBezTo>
                        <a:pt x="651" y="560"/>
                        <a:pt x="702" y="461"/>
                        <a:pt x="702" y="351"/>
                      </a:cubicBezTo>
                      <a:cubicBezTo>
                        <a:pt x="702" y="157"/>
                        <a:pt x="545" y="0"/>
                        <a:pt x="351" y="0"/>
                      </a:cubicBezTo>
                      <a:close/>
                      <a:moveTo>
                        <a:pt x="587" y="438"/>
                      </a:moveTo>
                      <a:cubicBezTo>
                        <a:pt x="568" y="490"/>
                        <a:pt x="531" y="534"/>
                        <a:pt x="485" y="563"/>
                      </a:cubicBezTo>
                      <a:cubicBezTo>
                        <a:pt x="454" y="658"/>
                        <a:pt x="454" y="658"/>
                        <a:pt x="454" y="658"/>
                      </a:cubicBezTo>
                      <a:cubicBezTo>
                        <a:pt x="250" y="658"/>
                        <a:pt x="250" y="658"/>
                        <a:pt x="250" y="658"/>
                      </a:cubicBezTo>
                      <a:cubicBezTo>
                        <a:pt x="219" y="565"/>
                        <a:pt x="219" y="565"/>
                        <a:pt x="219" y="565"/>
                      </a:cubicBezTo>
                      <a:cubicBezTo>
                        <a:pt x="172" y="536"/>
                        <a:pt x="135" y="491"/>
                        <a:pt x="115" y="439"/>
                      </a:cubicBezTo>
                      <a:cubicBezTo>
                        <a:pt x="105" y="411"/>
                        <a:pt x="99" y="382"/>
                        <a:pt x="99" y="351"/>
                      </a:cubicBezTo>
                      <a:cubicBezTo>
                        <a:pt x="99" y="212"/>
                        <a:pt x="212" y="99"/>
                        <a:pt x="351" y="99"/>
                      </a:cubicBezTo>
                      <a:cubicBezTo>
                        <a:pt x="490" y="99"/>
                        <a:pt x="603" y="212"/>
                        <a:pt x="603" y="351"/>
                      </a:cubicBezTo>
                      <a:cubicBezTo>
                        <a:pt x="603" y="381"/>
                        <a:pt x="597" y="411"/>
                        <a:pt x="587" y="4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</p:grpSp>
          <p:sp>
            <p:nvSpPr>
              <p:cNvPr id="37" name="Tekstvak 36">
                <a:extLst>
                  <a:ext uri="{FF2B5EF4-FFF2-40B4-BE49-F238E27FC236}">
                    <a16:creationId xmlns:a16="http://schemas.microsoft.com/office/drawing/2014/main" id="{40579348-F8D6-484E-9D78-B158A62D12EB}"/>
                  </a:ext>
                </a:extLst>
              </p:cNvPr>
              <p:cNvSpPr txBox="1"/>
              <p:nvPr userDrawn="1"/>
            </p:nvSpPr>
            <p:spPr>
              <a:xfrm>
                <a:off x="-1753862" y="6420664"/>
                <a:ext cx="759635" cy="389909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Support &amp;</a:t>
                </a:r>
                <a:b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Inspiratie</a:t>
                </a:r>
              </a:p>
            </p:txBody>
          </p:sp>
        </p:grpSp>
      </p:grp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marL="0" algn="l" defTabSz="914400" rtl="0" eaLnBrk="1" latinLnBrk="0" hangingPunct="1"/>
            <a:r>
              <a:rPr lang="nl-NL" sz="1400" b="1" kern="1200" cap="all" spc="0" baseline="0" dirty="0">
                <a:solidFill>
                  <a:sysClr val="windowText" lastClr="000000"/>
                </a:solidFill>
                <a:latin typeface="+mn-lt"/>
                <a:ea typeface="+mn-ea"/>
                <a:cs typeface="Calibri" panose="020F0502020204030204" pitchFamily="34" charset="0"/>
              </a:rPr>
              <a:t>Rapportage 3 kolommen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7" y="722568"/>
            <a:ext cx="11114087" cy="709102"/>
          </a:xfrm>
        </p:spPr>
        <p:txBody>
          <a:bodyPr/>
          <a:lstStyle/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547689" y="1963738"/>
            <a:ext cx="3487282" cy="4344987"/>
          </a:xfrm>
        </p:spPr>
        <p:txBody>
          <a:bodyPr numCol="1" spcCol="360000"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nl-NL" dirty="0" err="1"/>
              <a:t>Bullet</a:t>
            </a:r>
            <a:endParaRPr lang="nl-NL" dirty="0"/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5302374A-2832-4032-AFC9-29D4DEF4B34D}" type="datetime1">
              <a:rPr lang="nl-NL" smtClean="0"/>
              <a:t>27-1-2021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 dirty="0"/>
              <a:t>Erasmus University Rotterdam </a:t>
            </a:r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361A1203-CA3D-4D48-AFA0-9D668419C1D5}" type="slidenum">
              <a:rPr lang="nl-NL" smtClean="0"/>
              <a:t>‹nr.›</a:t>
            </a:fld>
            <a:endParaRPr lang="nl-NL" dirty="0"/>
          </a:p>
        </p:txBody>
      </p:sp>
      <p:sp>
        <p:nvSpPr>
          <p:cNvPr id="84" name="tekst">
            <a:extLst>
              <a:ext uri="{FF2B5EF4-FFF2-40B4-BE49-F238E27FC236}">
                <a16:creationId xmlns:a16="http://schemas.microsoft.com/office/drawing/2014/main" id="{7C5770B2-37B2-4ED2-83A1-71FEF5B4FFD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54741" y="1963738"/>
            <a:ext cx="3487282" cy="4344987"/>
          </a:xfrm>
        </p:spPr>
        <p:txBody>
          <a:bodyPr numCol="1" spcCol="360000"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nl-NL" dirty="0" err="1"/>
              <a:t>Bullet</a:t>
            </a:r>
            <a:endParaRPr lang="nl-NL" dirty="0"/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85" name="tekst">
            <a:extLst>
              <a:ext uri="{FF2B5EF4-FFF2-40B4-BE49-F238E27FC236}">
                <a16:creationId xmlns:a16="http://schemas.microsoft.com/office/drawing/2014/main" id="{3276A98B-0FAA-4E61-910B-171455C527F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161792" y="1963738"/>
            <a:ext cx="3487282" cy="4344987"/>
          </a:xfrm>
        </p:spPr>
        <p:txBody>
          <a:bodyPr numCol="1" spcCol="360000"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nl-NL" dirty="0" err="1"/>
              <a:t>Bullet</a:t>
            </a:r>
            <a:endParaRPr lang="nl-NL" dirty="0"/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34080392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apportage 3 kolommen + F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Tijdelijke aanduiding voor afbeelding 28">
            <a:extLst>
              <a:ext uri="{FF2B5EF4-FFF2-40B4-BE49-F238E27FC236}">
                <a16:creationId xmlns:a16="http://schemas.microsoft.com/office/drawing/2014/main" id="{3D0D9975-E107-4654-BE53-F0B7FEA38D35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4385890" y="0"/>
            <a:ext cx="7806110" cy="2868071"/>
          </a:xfrm>
          <a:custGeom>
            <a:avLst/>
            <a:gdLst>
              <a:gd name="connsiteX0" fmla="*/ 0 w 7806110"/>
              <a:gd name="connsiteY0" fmla="*/ 0 h 2868071"/>
              <a:gd name="connsiteX1" fmla="*/ 7806110 w 7806110"/>
              <a:gd name="connsiteY1" fmla="*/ 0 h 2868071"/>
              <a:gd name="connsiteX2" fmla="*/ 7806110 w 7806110"/>
              <a:gd name="connsiteY2" fmla="*/ 1071713 h 2868071"/>
              <a:gd name="connsiteX3" fmla="*/ 7713334 w 7806110"/>
              <a:gd name="connsiteY3" fmla="*/ 1238231 h 2868071"/>
              <a:gd name="connsiteX4" fmla="*/ 4822273 w 7806110"/>
              <a:gd name="connsiteY4" fmla="*/ 2868071 h 2868071"/>
              <a:gd name="connsiteX5" fmla="*/ 238465 w 7806110"/>
              <a:gd name="connsiteY5" fmla="*/ 284453 h 2868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806110" h="2868071">
                <a:moveTo>
                  <a:pt x="0" y="0"/>
                </a:moveTo>
                <a:lnTo>
                  <a:pt x="7806110" y="0"/>
                </a:lnTo>
                <a:lnTo>
                  <a:pt x="7806110" y="1071713"/>
                </a:lnTo>
                <a:lnTo>
                  <a:pt x="7713334" y="1238231"/>
                </a:lnTo>
                <a:cubicBezTo>
                  <a:pt x="7048591" y="2338396"/>
                  <a:pt x="5935432" y="2868071"/>
                  <a:pt x="4822273" y="2868071"/>
                </a:cubicBezTo>
                <a:cubicBezTo>
                  <a:pt x="3160266" y="2860331"/>
                  <a:pt x="1541740" y="1785985"/>
                  <a:pt x="238465" y="284453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bIns="1260000" anchor="ctr" anchorCtr="0">
            <a:noAutofit/>
          </a:bodyPr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chemeClr val="tx1"/>
              </a:buClr>
              <a:buFont typeface="Calibri" panose="020F0502020204030204" pitchFamily="34" charset="0"/>
              <a:buNone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marL="285750" marR="0" lvl="0" indent="-28575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tabLst/>
              <a:defRPr/>
            </a:pPr>
            <a:r>
              <a:rPr lang="nl-NL" noProof="0" dirty="0"/>
              <a:t>Klik op ‘afbeeldingen’ in de tab ‘Slidebuilder’</a:t>
            </a:r>
            <a:br>
              <a:rPr lang="nl-NL" noProof="0" dirty="0"/>
            </a:br>
            <a:r>
              <a:rPr lang="nl-NL" noProof="0" dirty="0"/>
              <a:t>en voeg een afbeelding in.</a:t>
            </a:r>
          </a:p>
        </p:txBody>
      </p:sp>
      <p:grpSp>
        <p:nvGrpSpPr>
          <p:cNvPr id="2" name="- INSTRUCTIES">
            <a:extLst>
              <a:ext uri="{FF2B5EF4-FFF2-40B4-BE49-F238E27FC236}">
                <a16:creationId xmlns:a16="http://schemas.microsoft.com/office/drawing/2014/main" id="{7B967CD0-544F-42F7-B37E-9F2EDFA19810}"/>
              </a:ext>
            </a:extLst>
          </p:cNvPr>
          <p:cNvGrpSpPr/>
          <p:nvPr userDrawn="1"/>
        </p:nvGrpSpPr>
        <p:grpSpPr>
          <a:xfrm>
            <a:off x="-3786437" y="-1"/>
            <a:ext cx="3693386" cy="5952132"/>
            <a:chOff x="-3786437" y="-1"/>
            <a:chExt cx="3693386" cy="5952132"/>
          </a:xfrm>
        </p:grpSpPr>
        <p:sp>
          <p:nvSpPr>
            <p:cNvPr id="12" name="Rechthoek 11">
              <a:extLst>
                <a:ext uri="{FF2B5EF4-FFF2-40B4-BE49-F238E27FC236}">
                  <a16:creationId xmlns:a16="http://schemas.microsoft.com/office/drawing/2014/main" id="{B569C771-716D-4E75-9E4E-FE39646B3038}"/>
                </a:ext>
              </a:extLst>
            </p:cNvPr>
            <p:cNvSpPr/>
            <p:nvPr userDrawn="1"/>
          </p:nvSpPr>
          <p:spPr>
            <a:xfrm>
              <a:off x="-3786165" y="-1"/>
              <a:ext cx="3593091" cy="5124131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Tekst niveaus kiezen</a:t>
              </a:r>
            </a:p>
          </p:txBody>
        </p:sp>
        <p:sp>
          <p:nvSpPr>
            <p:cNvPr id="13" name="Ovaal 12">
              <a:extLst>
                <a:ext uri="{FF2B5EF4-FFF2-40B4-BE49-F238E27FC236}">
                  <a16:creationId xmlns:a16="http://schemas.microsoft.com/office/drawing/2014/main" id="{54E91B45-8445-41C0-B4F4-CE7866A12DB8}"/>
                </a:ext>
              </a:extLst>
            </p:cNvPr>
            <p:cNvSpPr/>
            <p:nvPr userDrawn="1"/>
          </p:nvSpPr>
          <p:spPr>
            <a:xfrm>
              <a:off x="-3604183" y="18374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14" name="Rechthoek 13">
              <a:extLst>
                <a:ext uri="{FF2B5EF4-FFF2-40B4-BE49-F238E27FC236}">
                  <a16:creationId xmlns:a16="http://schemas.microsoft.com/office/drawing/2014/main" id="{49D08B2B-BF76-4ADF-AF59-2C0CB82A1DA8}"/>
                </a:ext>
              </a:extLst>
            </p:cNvPr>
            <p:cNvSpPr/>
            <p:nvPr userDrawn="1"/>
          </p:nvSpPr>
          <p:spPr>
            <a:xfrm>
              <a:off x="-3319415" y="183748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9875" marR="0" lvl="0" indent="-269875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1"/>
                </a:buClr>
                <a:buSzTx/>
                <a:buFont typeface="Calibri" panose="020F0502020204030204" pitchFamily="34" charset="0"/>
                <a:buChar char="›"/>
                <a:tabLst/>
                <a:defRPr/>
              </a:pP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endParaRPr kumimoji="0" lang="nl-NL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15" name="Ovaal 14">
              <a:extLst>
                <a:ext uri="{FF2B5EF4-FFF2-40B4-BE49-F238E27FC236}">
                  <a16:creationId xmlns:a16="http://schemas.microsoft.com/office/drawing/2014/main" id="{CCB24357-12C6-4714-B64F-67880F92AB91}"/>
                </a:ext>
              </a:extLst>
            </p:cNvPr>
            <p:cNvSpPr/>
            <p:nvPr userDrawn="1"/>
          </p:nvSpPr>
          <p:spPr>
            <a:xfrm>
              <a:off x="-3604183" y="219682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16" name="Rechthoek 15">
              <a:extLst>
                <a:ext uri="{FF2B5EF4-FFF2-40B4-BE49-F238E27FC236}">
                  <a16:creationId xmlns:a16="http://schemas.microsoft.com/office/drawing/2014/main" id="{15CE8C97-E12E-4BF2-BC82-9D44B4CDE50B}"/>
                </a:ext>
              </a:extLst>
            </p:cNvPr>
            <p:cNvSpPr/>
            <p:nvPr userDrawn="1"/>
          </p:nvSpPr>
          <p:spPr>
            <a:xfrm>
              <a:off x="-3604183" y="1196113"/>
              <a:ext cx="3229047" cy="45922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Gebruik onder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‘Start’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de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lijstniveau-knoppen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om een tekst niveau te kiezen. 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Kies uit:</a:t>
              </a:r>
            </a:p>
          </p:txBody>
        </p:sp>
        <p:sp>
          <p:nvSpPr>
            <p:cNvPr id="17" name="Rechthoek 16">
              <a:extLst>
                <a:ext uri="{FF2B5EF4-FFF2-40B4-BE49-F238E27FC236}">
                  <a16:creationId xmlns:a16="http://schemas.microsoft.com/office/drawing/2014/main" id="{F3B4A898-ECEE-4CE2-96A0-38519C971BFB}"/>
                </a:ext>
              </a:extLst>
            </p:cNvPr>
            <p:cNvSpPr/>
            <p:nvPr userDrawn="1"/>
          </p:nvSpPr>
          <p:spPr>
            <a:xfrm>
              <a:off x="-3319415" y="219682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39750" marR="0" lvl="0" indent="-269875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1"/>
                </a:buClr>
                <a:buSzTx/>
                <a:buFont typeface="Calibri" panose="020F0502020204030204" pitchFamily="34" charset="0"/>
                <a:buChar char="›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Sub-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endParaRPr kumimoji="0" lang="nl-NL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18" name="Ovaal 17">
              <a:extLst>
                <a:ext uri="{FF2B5EF4-FFF2-40B4-BE49-F238E27FC236}">
                  <a16:creationId xmlns:a16="http://schemas.microsoft.com/office/drawing/2014/main" id="{0911617A-1A1C-4AA3-9470-5F89AE74EB7C}"/>
                </a:ext>
              </a:extLst>
            </p:cNvPr>
            <p:cNvSpPr/>
            <p:nvPr userDrawn="1"/>
          </p:nvSpPr>
          <p:spPr>
            <a:xfrm>
              <a:off x="-3604183" y="255617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19" name="Rechthoek 18">
              <a:extLst>
                <a:ext uri="{FF2B5EF4-FFF2-40B4-BE49-F238E27FC236}">
                  <a16:creationId xmlns:a16="http://schemas.microsoft.com/office/drawing/2014/main" id="{DA28E3AE-134C-4B83-AF2D-DCCD32347396}"/>
                </a:ext>
              </a:extLst>
            </p:cNvPr>
            <p:cNvSpPr/>
            <p:nvPr userDrawn="1"/>
          </p:nvSpPr>
          <p:spPr>
            <a:xfrm>
              <a:off x="-3319415" y="255617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Calibri" panose="020F0502020204030204" pitchFamily="34" charset="0"/>
                <a:buNone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Platte tekst</a:t>
              </a:r>
            </a:p>
          </p:txBody>
        </p:sp>
        <p:sp>
          <p:nvSpPr>
            <p:cNvPr id="20" name="Ovaal 19">
              <a:extLst>
                <a:ext uri="{FF2B5EF4-FFF2-40B4-BE49-F238E27FC236}">
                  <a16:creationId xmlns:a16="http://schemas.microsoft.com/office/drawing/2014/main" id="{8B52F392-7515-4833-AD80-63F3A1CC494E}"/>
                </a:ext>
              </a:extLst>
            </p:cNvPr>
            <p:cNvSpPr/>
            <p:nvPr userDrawn="1"/>
          </p:nvSpPr>
          <p:spPr>
            <a:xfrm>
              <a:off x="-3604183" y="291551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21" name="Rechthoek 20">
              <a:extLst>
                <a:ext uri="{FF2B5EF4-FFF2-40B4-BE49-F238E27FC236}">
                  <a16:creationId xmlns:a16="http://schemas.microsoft.com/office/drawing/2014/main" id="{BEEC061D-CD2C-4A6C-A098-4DE71971BFA2}"/>
                </a:ext>
              </a:extLst>
            </p:cNvPr>
            <p:cNvSpPr/>
            <p:nvPr userDrawn="1"/>
          </p:nvSpPr>
          <p:spPr>
            <a:xfrm>
              <a:off x="-3319415" y="291551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4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Titel / Quote</a:t>
              </a:r>
            </a:p>
          </p:txBody>
        </p:sp>
        <p:sp>
          <p:nvSpPr>
            <p:cNvPr id="22" name="Ovaal 21">
              <a:extLst>
                <a:ext uri="{FF2B5EF4-FFF2-40B4-BE49-F238E27FC236}">
                  <a16:creationId xmlns:a16="http://schemas.microsoft.com/office/drawing/2014/main" id="{6C522BC2-752D-4AC6-A77B-D5B54D8D3018}"/>
                </a:ext>
              </a:extLst>
            </p:cNvPr>
            <p:cNvSpPr/>
            <p:nvPr userDrawn="1"/>
          </p:nvSpPr>
          <p:spPr>
            <a:xfrm>
              <a:off x="-3604183" y="327486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5</a:t>
              </a:r>
            </a:p>
          </p:txBody>
        </p:sp>
        <p:sp>
          <p:nvSpPr>
            <p:cNvPr id="23" name="Rechthoek 22">
              <a:extLst>
                <a:ext uri="{FF2B5EF4-FFF2-40B4-BE49-F238E27FC236}">
                  <a16:creationId xmlns:a16="http://schemas.microsoft.com/office/drawing/2014/main" id="{DE93408A-4931-425D-9E66-EB6C97C84B7B}"/>
                </a:ext>
              </a:extLst>
            </p:cNvPr>
            <p:cNvSpPr/>
            <p:nvPr userDrawn="1"/>
          </p:nvSpPr>
          <p:spPr>
            <a:xfrm>
              <a:off x="-3319415" y="327486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Subtitel</a:t>
              </a:r>
            </a:p>
          </p:txBody>
        </p:sp>
        <p:sp>
          <p:nvSpPr>
            <p:cNvPr id="24" name="Ovaal 23">
              <a:extLst>
                <a:ext uri="{FF2B5EF4-FFF2-40B4-BE49-F238E27FC236}">
                  <a16:creationId xmlns:a16="http://schemas.microsoft.com/office/drawing/2014/main" id="{E8A78682-F240-4E78-B32A-FAE4967B8BBF}"/>
                </a:ext>
              </a:extLst>
            </p:cNvPr>
            <p:cNvSpPr/>
            <p:nvPr userDrawn="1"/>
          </p:nvSpPr>
          <p:spPr>
            <a:xfrm>
              <a:off x="-3604183" y="363420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6</a:t>
              </a:r>
            </a:p>
          </p:txBody>
        </p:sp>
        <p:sp>
          <p:nvSpPr>
            <p:cNvPr id="25" name="Rechthoek 24">
              <a:extLst>
                <a:ext uri="{FF2B5EF4-FFF2-40B4-BE49-F238E27FC236}">
                  <a16:creationId xmlns:a16="http://schemas.microsoft.com/office/drawing/2014/main" id="{DCD394AA-46B2-48DB-9A1D-B8596B915E04}"/>
                </a:ext>
              </a:extLst>
            </p:cNvPr>
            <p:cNvSpPr/>
            <p:nvPr userDrawn="1"/>
          </p:nvSpPr>
          <p:spPr>
            <a:xfrm>
              <a:off x="-3319415" y="399355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Numerieke 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 </a:t>
              </a:r>
            </a:p>
          </p:txBody>
        </p:sp>
        <p:sp>
          <p:nvSpPr>
            <p:cNvPr id="26" name="Ovaal 25">
              <a:extLst>
                <a:ext uri="{FF2B5EF4-FFF2-40B4-BE49-F238E27FC236}">
                  <a16:creationId xmlns:a16="http://schemas.microsoft.com/office/drawing/2014/main" id="{B20497E6-E9F1-4B2A-A4E0-7507B4C720D4}"/>
                </a:ext>
              </a:extLst>
            </p:cNvPr>
            <p:cNvSpPr/>
            <p:nvPr userDrawn="1"/>
          </p:nvSpPr>
          <p:spPr>
            <a:xfrm>
              <a:off x="-3604183" y="399355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7</a:t>
              </a:r>
            </a:p>
          </p:txBody>
        </p:sp>
        <p:sp>
          <p:nvSpPr>
            <p:cNvPr id="27" name="Rechthoek 26">
              <a:extLst>
                <a:ext uri="{FF2B5EF4-FFF2-40B4-BE49-F238E27FC236}">
                  <a16:creationId xmlns:a16="http://schemas.microsoft.com/office/drawing/2014/main" id="{278D6447-4119-4F72-B6D6-91C6C61EA6D7}"/>
                </a:ext>
              </a:extLst>
            </p:cNvPr>
            <p:cNvSpPr/>
            <p:nvPr userDrawn="1"/>
          </p:nvSpPr>
          <p:spPr>
            <a:xfrm>
              <a:off x="-3325830" y="435289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+mj-lt"/>
                <a:buAutoNum type="alphaLcPeriod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Alfabetische 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 </a:t>
              </a:r>
            </a:p>
          </p:txBody>
        </p:sp>
        <p:sp>
          <p:nvSpPr>
            <p:cNvPr id="28" name="Ovaal 27">
              <a:extLst>
                <a:ext uri="{FF2B5EF4-FFF2-40B4-BE49-F238E27FC236}">
                  <a16:creationId xmlns:a16="http://schemas.microsoft.com/office/drawing/2014/main" id="{D2B4672F-5032-4760-A162-E85EC1D5EE3D}"/>
                </a:ext>
              </a:extLst>
            </p:cNvPr>
            <p:cNvSpPr/>
            <p:nvPr userDrawn="1"/>
          </p:nvSpPr>
          <p:spPr>
            <a:xfrm>
              <a:off x="-3604183" y="435289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8</a:t>
              </a:r>
            </a:p>
          </p:txBody>
        </p:sp>
        <p:sp>
          <p:nvSpPr>
            <p:cNvPr id="29" name="Rechthoek 28">
              <a:extLst>
                <a:ext uri="{FF2B5EF4-FFF2-40B4-BE49-F238E27FC236}">
                  <a16:creationId xmlns:a16="http://schemas.microsoft.com/office/drawing/2014/main" id="{59E1FB6B-9FC4-4924-92D3-65CB9B3E7AF7}"/>
                </a:ext>
              </a:extLst>
            </p:cNvPr>
            <p:cNvSpPr/>
            <p:nvPr userDrawn="1"/>
          </p:nvSpPr>
          <p:spPr>
            <a:xfrm>
              <a:off x="-3319415" y="4712245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200" b="0" i="1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*Bronvermelding </a:t>
              </a:r>
            </a:p>
          </p:txBody>
        </p:sp>
        <p:sp>
          <p:nvSpPr>
            <p:cNvPr id="30" name="Ovaal 29">
              <a:extLst>
                <a:ext uri="{FF2B5EF4-FFF2-40B4-BE49-F238E27FC236}">
                  <a16:creationId xmlns:a16="http://schemas.microsoft.com/office/drawing/2014/main" id="{F7E7A903-BF2C-4C9C-960F-5EC84F3B9C86}"/>
                </a:ext>
              </a:extLst>
            </p:cNvPr>
            <p:cNvSpPr/>
            <p:nvPr userDrawn="1"/>
          </p:nvSpPr>
          <p:spPr>
            <a:xfrm>
              <a:off x="-3604183" y="4712245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9</a:t>
              </a:r>
            </a:p>
          </p:txBody>
        </p:sp>
        <p:sp>
          <p:nvSpPr>
            <p:cNvPr id="31" name="Rechthoek 30">
              <a:extLst>
                <a:ext uri="{FF2B5EF4-FFF2-40B4-BE49-F238E27FC236}">
                  <a16:creationId xmlns:a16="http://schemas.microsoft.com/office/drawing/2014/main" id="{034E6083-B8B5-42FA-81C8-51216500338F}"/>
                </a:ext>
              </a:extLst>
            </p:cNvPr>
            <p:cNvSpPr/>
            <p:nvPr userDrawn="1"/>
          </p:nvSpPr>
          <p:spPr>
            <a:xfrm>
              <a:off x="-3319415" y="363420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Kop</a:t>
              </a:r>
            </a:p>
          </p:txBody>
        </p:sp>
        <p:sp>
          <p:nvSpPr>
            <p:cNvPr id="32" name="Rechthoek 31">
              <a:extLst>
                <a:ext uri="{FF2B5EF4-FFF2-40B4-BE49-F238E27FC236}">
                  <a16:creationId xmlns:a16="http://schemas.microsoft.com/office/drawing/2014/main" id="{F705DB8C-E0DF-497B-AA17-2C60369FB2F9}"/>
                </a:ext>
              </a:extLst>
            </p:cNvPr>
            <p:cNvSpPr/>
            <p:nvPr userDrawn="1"/>
          </p:nvSpPr>
          <p:spPr>
            <a:xfrm>
              <a:off x="-3786437" y="5124131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MEER WETEN?</a:t>
              </a:r>
              <a:b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Ga naar de tab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'SLIDEBUILDER’ </a:t>
              </a: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en klik</a:t>
              </a:r>
              <a:b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op de knop 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'Support &amp; Inspiratie'</a:t>
              </a:r>
            </a:p>
          </p:txBody>
        </p:sp>
        <p:grpSp>
          <p:nvGrpSpPr>
            <p:cNvPr id="33" name="ICOON_info">
              <a:extLst>
                <a:ext uri="{FF2B5EF4-FFF2-40B4-BE49-F238E27FC236}">
                  <a16:creationId xmlns:a16="http://schemas.microsoft.com/office/drawing/2014/main" id="{A72EC2CE-8825-4626-841D-5187EAEEC369}"/>
                </a:ext>
              </a:extLst>
            </p:cNvPr>
            <p:cNvGrpSpPr/>
            <p:nvPr userDrawn="1"/>
          </p:nvGrpSpPr>
          <p:grpSpPr>
            <a:xfrm>
              <a:off x="-376736" y="5063968"/>
              <a:ext cx="283685" cy="283685"/>
              <a:chOff x="-510741" y="5913713"/>
              <a:chExt cx="267555" cy="267555"/>
            </a:xfrm>
          </p:grpSpPr>
          <p:sp>
            <p:nvSpPr>
              <p:cNvPr id="81" name="Ovaal 80">
                <a:extLst>
                  <a:ext uri="{FF2B5EF4-FFF2-40B4-BE49-F238E27FC236}">
                    <a16:creationId xmlns:a16="http://schemas.microsoft.com/office/drawing/2014/main" id="{57C4E110-92F2-47A7-8C88-463B2D266AB0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2" name="Graphic 163" descr="Informatie">
                <a:extLst>
                  <a:ext uri="{FF2B5EF4-FFF2-40B4-BE49-F238E27FC236}">
                    <a16:creationId xmlns:a16="http://schemas.microsoft.com/office/drawing/2014/main" id="{223CB911-AEDE-4A5F-A1B8-2DA4B427F347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34" name="VOORBEELD">
              <a:extLst>
                <a:ext uri="{FF2B5EF4-FFF2-40B4-BE49-F238E27FC236}">
                  <a16:creationId xmlns:a16="http://schemas.microsoft.com/office/drawing/2014/main" id="{2A0A9D93-4110-4C1B-9E8D-34074F3B265C}"/>
                </a:ext>
              </a:extLst>
            </p:cNvPr>
            <p:cNvGrpSpPr/>
            <p:nvPr userDrawn="1"/>
          </p:nvGrpSpPr>
          <p:grpSpPr>
            <a:xfrm>
              <a:off x="-3605171" y="458674"/>
              <a:ext cx="3234311" cy="558875"/>
              <a:chOff x="-3605171" y="458674"/>
              <a:chExt cx="3234311" cy="558875"/>
            </a:xfrm>
          </p:grpSpPr>
          <p:sp>
            <p:nvSpPr>
              <p:cNvPr id="41" name="Rechthoek 40">
                <a:extLst>
                  <a:ext uri="{FF2B5EF4-FFF2-40B4-BE49-F238E27FC236}">
                    <a16:creationId xmlns:a16="http://schemas.microsoft.com/office/drawing/2014/main" id="{CB079CA6-F978-4E37-8CA1-79BCF561B944}"/>
                  </a:ext>
                </a:extLst>
              </p:cNvPr>
              <p:cNvSpPr/>
              <p:nvPr userDrawn="1"/>
            </p:nvSpPr>
            <p:spPr>
              <a:xfrm>
                <a:off x="-3604183" y="458674"/>
                <a:ext cx="393459" cy="184058"/>
              </a:xfrm>
              <a:prstGeom prst="rect">
                <a:avLst/>
              </a:prstGeom>
              <a:solidFill>
                <a:srgbClr val="F8F8F8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1800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Start</a:t>
                </a:r>
              </a:p>
            </p:txBody>
          </p:sp>
          <p:sp>
            <p:nvSpPr>
              <p:cNvPr id="42" name="Rechthoek 41">
                <a:extLst>
                  <a:ext uri="{FF2B5EF4-FFF2-40B4-BE49-F238E27FC236}">
                    <a16:creationId xmlns:a16="http://schemas.microsoft.com/office/drawing/2014/main" id="{9B8ED071-7B9C-47AB-9DAA-ADAAF5501E5B}"/>
                  </a:ext>
                </a:extLst>
              </p:cNvPr>
              <p:cNvSpPr/>
              <p:nvPr userDrawn="1"/>
            </p:nvSpPr>
            <p:spPr>
              <a:xfrm>
                <a:off x="-3599184" y="621345"/>
                <a:ext cx="383782" cy="27171"/>
              </a:xfrm>
              <a:prstGeom prst="rect">
                <a:avLst/>
              </a:prstGeom>
              <a:solidFill>
                <a:srgbClr val="B7462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43" name="Groep 42">
                <a:extLst>
                  <a:ext uri="{FF2B5EF4-FFF2-40B4-BE49-F238E27FC236}">
                    <a16:creationId xmlns:a16="http://schemas.microsoft.com/office/drawing/2014/main" id="{FC63D21F-F062-4DB2-9DD8-DC912A314E11}"/>
                  </a:ext>
                </a:extLst>
              </p:cNvPr>
              <p:cNvGrpSpPr/>
              <p:nvPr userDrawn="1"/>
            </p:nvGrpSpPr>
            <p:grpSpPr>
              <a:xfrm>
                <a:off x="-3386247" y="830871"/>
                <a:ext cx="139423" cy="109566"/>
                <a:chOff x="-2866744" y="827071"/>
                <a:chExt cx="168701" cy="132575"/>
              </a:xfrm>
            </p:grpSpPr>
            <p:grpSp>
              <p:nvGrpSpPr>
                <p:cNvPr id="74" name="Groep 73">
                  <a:extLst>
                    <a:ext uri="{FF2B5EF4-FFF2-40B4-BE49-F238E27FC236}">
                      <a16:creationId xmlns:a16="http://schemas.microsoft.com/office/drawing/2014/main" id="{1A8A7B96-E367-4415-AF76-D77D87F48A13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76" name="Rechte verbindingslijn 75">
                    <a:extLst>
                      <a:ext uri="{FF2B5EF4-FFF2-40B4-BE49-F238E27FC236}">
                        <a16:creationId xmlns:a16="http://schemas.microsoft.com/office/drawing/2014/main" id="{63BDA46D-E1AA-4E06-8624-D4B8E123C3B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7" name="Rechte verbindingslijn 76">
                    <a:extLst>
                      <a:ext uri="{FF2B5EF4-FFF2-40B4-BE49-F238E27FC236}">
                        <a16:creationId xmlns:a16="http://schemas.microsoft.com/office/drawing/2014/main" id="{CEECE04E-20DE-4608-A6FC-8D95E433236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8" name="Rechte verbindingslijn 77">
                    <a:extLst>
                      <a:ext uri="{FF2B5EF4-FFF2-40B4-BE49-F238E27FC236}">
                        <a16:creationId xmlns:a16="http://schemas.microsoft.com/office/drawing/2014/main" id="{C7794F26-D7B1-49B3-B4C5-AE722AFD6AE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9" name="Rechte verbindingslijn 78">
                    <a:extLst>
                      <a:ext uri="{FF2B5EF4-FFF2-40B4-BE49-F238E27FC236}">
                        <a16:creationId xmlns:a16="http://schemas.microsoft.com/office/drawing/2014/main" id="{B6F83E47-639A-4B9F-BE03-A9A64B84218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0" name="Rechte verbindingslijn 79">
                    <a:extLst>
                      <a:ext uri="{FF2B5EF4-FFF2-40B4-BE49-F238E27FC236}">
                        <a16:creationId xmlns:a16="http://schemas.microsoft.com/office/drawing/2014/main" id="{2A6F01D2-85E9-4801-8FAD-0BD51F8F960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75" name="Pijl: rechts 74">
                  <a:extLst>
                    <a:ext uri="{FF2B5EF4-FFF2-40B4-BE49-F238E27FC236}">
                      <a16:creationId xmlns:a16="http://schemas.microsoft.com/office/drawing/2014/main" id="{1D922528-8D94-419F-9FFC-E12712BA1DF5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44" name="Groep 43">
                <a:extLst>
                  <a:ext uri="{FF2B5EF4-FFF2-40B4-BE49-F238E27FC236}">
                    <a16:creationId xmlns:a16="http://schemas.microsoft.com/office/drawing/2014/main" id="{7BBC1D5D-D75E-4728-AD7A-B69E1A729614}"/>
                  </a:ext>
                </a:extLst>
              </p:cNvPr>
              <p:cNvGrpSpPr/>
              <p:nvPr userDrawn="1"/>
            </p:nvGrpSpPr>
            <p:grpSpPr>
              <a:xfrm>
                <a:off x="-3605171" y="830871"/>
                <a:ext cx="139423" cy="109566"/>
                <a:chOff x="-2866744" y="518074"/>
                <a:chExt cx="168701" cy="132575"/>
              </a:xfrm>
            </p:grpSpPr>
            <p:grpSp>
              <p:nvGrpSpPr>
                <p:cNvPr id="67" name="Groep 66">
                  <a:extLst>
                    <a:ext uri="{FF2B5EF4-FFF2-40B4-BE49-F238E27FC236}">
                      <a16:creationId xmlns:a16="http://schemas.microsoft.com/office/drawing/2014/main" id="{E17DCEA3-1C8E-4CD3-BDA8-E176B6FFA834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69" name="Rechte verbindingslijn 68">
                    <a:extLst>
                      <a:ext uri="{FF2B5EF4-FFF2-40B4-BE49-F238E27FC236}">
                        <a16:creationId xmlns:a16="http://schemas.microsoft.com/office/drawing/2014/main" id="{D1ED8FE8-7FC9-499D-9D23-E78C6275252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0" name="Rechte verbindingslijn 69">
                    <a:extLst>
                      <a:ext uri="{FF2B5EF4-FFF2-40B4-BE49-F238E27FC236}">
                        <a16:creationId xmlns:a16="http://schemas.microsoft.com/office/drawing/2014/main" id="{1525EBC7-F2B5-45D6-9527-AC6A5EA09B5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1" name="Rechte verbindingslijn 70">
                    <a:extLst>
                      <a:ext uri="{FF2B5EF4-FFF2-40B4-BE49-F238E27FC236}">
                        <a16:creationId xmlns:a16="http://schemas.microsoft.com/office/drawing/2014/main" id="{CA3466B6-4A29-42A5-AB9C-504A62C158D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2" name="Rechte verbindingslijn 71">
                    <a:extLst>
                      <a:ext uri="{FF2B5EF4-FFF2-40B4-BE49-F238E27FC236}">
                        <a16:creationId xmlns:a16="http://schemas.microsoft.com/office/drawing/2014/main" id="{C2590E67-F10A-4375-BB8C-EE44628C324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3" name="Rechte verbindingslijn 72">
                    <a:extLst>
                      <a:ext uri="{FF2B5EF4-FFF2-40B4-BE49-F238E27FC236}">
                        <a16:creationId xmlns:a16="http://schemas.microsoft.com/office/drawing/2014/main" id="{DADA61B3-63E1-416B-BFC6-EE36925143A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68" name="Pijl: rechts 67">
                  <a:extLst>
                    <a:ext uri="{FF2B5EF4-FFF2-40B4-BE49-F238E27FC236}">
                      <a16:creationId xmlns:a16="http://schemas.microsoft.com/office/drawing/2014/main" id="{88DC0DC7-C205-4C25-93B1-43126C180B79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cxnSp>
            <p:nvCxnSpPr>
              <p:cNvPr id="45" name="Rechte verbindingslijn 44">
                <a:extLst>
                  <a:ext uri="{FF2B5EF4-FFF2-40B4-BE49-F238E27FC236}">
                    <a16:creationId xmlns:a16="http://schemas.microsoft.com/office/drawing/2014/main" id="{B6BEB1E8-6071-43CE-B2C9-3E91943DC3A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459956" y="588169"/>
                <a:ext cx="547687" cy="219076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46" name="Rechte verbindingslijn 45">
                <a:extLst>
                  <a:ext uri="{FF2B5EF4-FFF2-40B4-BE49-F238E27FC236}">
                    <a16:creationId xmlns:a16="http://schemas.microsoft.com/office/drawing/2014/main" id="{4F2974E8-A7E5-4FB5-A137-83F2E25DE43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224213" y="828675"/>
                <a:ext cx="319088" cy="0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sp>
            <p:nvSpPr>
              <p:cNvPr id="47" name="Rechthoek 46">
                <a:extLst>
                  <a:ext uri="{FF2B5EF4-FFF2-40B4-BE49-F238E27FC236}">
                    <a16:creationId xmlns:a16="http://schemas.microsoft.com/office/drawing/2014/main" id="{5CD92724-DC5F-40E3-AAC8-C17F33749AE8}"/>
                  </a:ext>
                </a:extLst>
              </p:cNvPr>
              <p:cNvSpPr/>
              <p:nvPr userDrawn="1"/>
            </p:nvSpPr>
            <p:spPr>
              <a:xfrm>
                <a:off x="-2559903" y="512179"/>
                <a:ext cx="2189042" cy="15108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Tekstniveau omhoog</a:t>
                </a:r>
              </a:p>
            </p:txBody>
          </p:sp>
          <p:sp>
            <p:nvSpPr>
              <p:cNvPr id="48" name="Rechthoek 47">
                <a:extLst>
                  <a:ext uri="{FF2B5EF4-FFF2-40B4-BE49-F238E27FC236}">
                    <a16:creationId xmlns:a16="http://schemas.microsoft.com/office/drawing/2014/main" id="{FA542F71-7BD9-455D-BE9F-8D50FEC6CD35}"/>
                  </a:ext>
                </a:extLst>
              </p:cNvPr>
              <p:cNvSpPr/>
              <p:nvPr userDrawn="1"/>
            </p:nvSpPr>
            <p:spPr>
              <a:xfrm>
                <a:off x="-2559903" y="819562"/>
                <a:ext cx="2189043" cy="142202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Tekstniveau omlaag</a:t>
                </a:r>
              </a:p>
            </p:txBody>
          </p:sp>
          <p:grpSp>
            <p:nvGrpSpPr>
              <p:cNvPr id="49" name="Groep 48">
                <a:extLst>
                  <a:ext uri="{FF2B5EF4-FFF2-40B4-BE49-F238E27FC236}">
                    <a16:creationId xmlns:a16="http://schemas.microsoft.com/office/drawing/2014/main" id="{E84DFD97-9981-4A37-9868-AC066B29AD29}"/>
                  </a:ext>
                </a:extLst>
              </p:cNvPr>
              <p:cNvGrpSpPr/>
              <p:nvPr userDrawn="1"/>
            </p:nvGrpSpPr>
            <p:grpSpPr>
              <a:xfrm>
                <a:off x="-2916763" y="769168"/>
                <a:ext cx="268738" cy="248381"/>
                <a:chOff x="-2916763" y="769168"/>
                <a:chExt cx="268738" cy="248381"/>
              </a:xfrm>
            </p:grpSpPr>
            <p:sp>
              <p:nvSpPr>
                <p:cNvPr id="59" name="Rechthoek 58">
                  <a:extLst>
                    <a:ext uri="{FF2B5EF4-FFF2-40B4-BE49-F238E27FC236}">
                      <a16:creationId xmlns:a16="http://schemas.microsoft.com/office/drawing/2014/main" id="{BE222AE8-BDC0-425B-A2B2-BD22DA818316}"/>
                    </a:ext>
                  </a:extLst>
                </p:cNvPr>
                <p:cNvSpPr/>
                <p:nvPr userDrawn="1"/>
              </p:nvSpPr>
              <p:spPr>
                <a:xfrm>
                  <a:off x="-2916763" y="769168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60" name="Groep 59">
                  <a:extLst>
                    <a:ext uri="{FF2B5EF4-FFF2-40B4-BE49-F238E27FC236}">
                      <a16:creationId xmlns:a16="http://schemas.microsoft.com/office/drawing/2014/main" id="{554705E3-C226-49EC-823F-8E876F5D0178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62" name="Rechte verbindingslijn 61">
                    <a:extLst>
                      <a:ext uri="{FF2B5EF4-FFF2-40B4-BE49-F238E27FC236}">
                        <a16:creationId xmlns:a16="http://schemas.microsoft.com/office/drawing/2014/main" id="{C6098847-B718-4548-BA18-1EF853838A5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3" name="Rechte verbindingslijn 62">
                    <a:extLst>
                      <a:ext uri="{FF2B5EF4-FFF2-40B4-BE49-F238E27FC236}">
                        <a16:creationId xmlns:a16="http://schemas.microsoft.com/office/drawing/2014/main" id="{1D564623-7325-4375-BBBB-553BC6D8940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4" name="Rechte verbindingslijn 63">
                    <a:extLst>
                      <a:ext uri="{FF2B5EF4-FFF2-40B4-BE49-F238E27FC236}">
                        <a16:creationId xmlns:a16="http://schemas.microsoft.com/office/drawing/2014/main" id="{5D791D37-67EA-4CFE-9CCF-4172669012A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5" name="Rechte verbindingslijn 64">
                    <a:extLst>
                      <a:ext uri="{FF2B5EF4-FFF2-40B4-BE49-F238E27FC236}">
                        <a16:creationId xmlns:a16="http://schemas.microsoft.com/office/drawing/2014/main" id="{1773A57B-4264-4DA3-9058-9A7D30512CB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6" name="Rechte verbindingslijn 65">
                    <a:extLst>
                      <a:ext uri="{FF2B5EF4-FFF2-40B4-BE49-F238E27FC236}">
                        <a16:creationId xmlns:a16="http://schemas.microsoft.com/office/drawing/2014/main" id="{1C7D342E-F5B1-4A0C-BA11-2C69C7C8A71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61" name="Pijl: rechts 60">
                  <a:extLst>
                    <a:ext uri="{FF2B5EF4-FFF2-40B4-BE49-F238E27FC236}">
                      <a16:creationId xmlns:a16="http://schemas.microsoft.com/office/drawing/2014/main" id="{87641D02-E905-4F67-90AA-44937B42B5A7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50" name="Groep 49">
                <a:extLst>
                  <a:ext uri="{FF2B5EF4-FFF2-40B4-BE49-F238E27FC236}">
                    <a16:creationId xmlns:a16="http://schemas.microsoft.com/office/drawing/2014/main" id="{06042C77-C14B-4E6E-896D-2CF0B70B1EAF}"/>
                  </a:ext>
                </a:extLst>
              </p:cNvPr>
              <p:cNvGrpSpPr/>
              <p:nvPr userDrawn="1"/>
            </p:nvGrpSpPr>
            <p:grpSpPr>
              <a:xfrm>
                <a:off x="-2916763" y="460171"/>
                <a:ext cx="268738" cy="248381"/>
                <a:chOff x="-2916763" y="460171"/>
                <a:chExt cx="268738" cy="248381"/>
              </a:xfrm>
            </p:grpSpPr>
            <p:sp>
              <p:nvSpPr>
                <p:cNvPr id="51" name="Rechthoek 50">
                  <a:extLst>
                    <a:ext uri="{FF2B5EF4-FFF2-40B4-BE49-F238E27FC236}">
                      <a16:creationId xmlns:a16="http://schemas.microsoft.com/office/drawing/2014/main" id="{718B9BEB-89E4-49D9-86A9-8A37C1FBA508}"/>
                    </a:ext>
                  </a:extLst>
                </p:cNvPr>
                <p:cNvSpPr/>
                <p:nvPr userDrawn="1"/>
              </p:nvSpPr>
              <p:spPr>
                <a:xfrm>
                  <a:off x="-2916763" y="460171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52" name="Groep 51">
                  <a:extLst>
                    <a:ext uri="{FF2B5EF4-FFF2-40B4-BE49-F238E27FC236}">
                      <a16:creationId xmlns:a16="http://schemas.microsoft.com/office/drawing/2014/main" id="{065EFB3C-B6F2-40DA-BC88-51A9B7103322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54" name="Rechte verbindingslijn 53">
                    <a:extLst>
                      <a:ext uri="{FF2B5EF4-FFF2-40B4-BE49-F238E27FC236}">
                        <a16:creationId xmlns:a16="http://schemas.microsoft.com/office/drawing/2014/main" id="{E06D465B-4CAE-4BF9-AB11-693EF2CBFA1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5" name="Rechte verbindingslijn 54">
                    <a:extLst>
                      <a:ext uri="{FF2B5EF4-FFF2-40B4-BE49-F238E27FC236}">
                        <a16:creationId xmlns:a16="http://schemas.microsoft.com/office/drawing/2014/main" id="{B7FB8DA6-1387-4554-B7D9-A99A321295F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6" name="Rechte verbindingslijn 55">
                    <a:extLst>
                      <a:ext uri="{FF2B5EF4-FFF2-40B4-BE49-F238E27FC236}">
                        <a16:creationId xmlns:a16="http://schemas.microsoft.com/office/drawing/2014/main" id="{98A1E14E-245C-4131-9F4B-D1D70D5828F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7" name="Rechte verbindingslijn 56">
                    <a:extLst>
                      <a:ext uri="{FF2B5EF4-FFF2-40B4-BE49-F238E27FC236}">
                        <a16:creationId xmlns:a16="http://schemas.microsoft.com/office/drawing/2014/main" id="{28D837E3-0ADF-4411-AA80-AF932D2C310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8" name="Rechte verbindingslijn 57">
                    <a:extLst>
                      <a:ext uri="{FF2B5EF4-FFF2-40B4-BE49-F238E27FC236}">
                        <a16:creationId xmlns:a16="http://schemas.microsoft.com/office/drawing/2014/main" id="{60673442-6E28-47B9-BC4E-FDA58E22904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3" name="Pijl: rechts 52">
                  <a:extLst>
                    <a:ext uri="{FF2B5EF4-FFF2-40B4-BE49-F238E27FC236}">
                      <a16:creationId xmlns:a16="http://schemas.microsoft.com/office/drawing/2014/main" id="{5D7F4CF4-977E-442B-A167-8284C8A96B04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35" name="Groep 34">
              <a:extLst>
                <a:ext uri="{FF2B5EF4-FFF2-40B4-BE49-F238E27FC236}">
                  <a16:creationId xmlns:a16="http://schemas.microsoft.com/office/drawing/2014/main" id="{42E20C1D-DA22-4E0F-B55E-741AFE70FE69}"/>
                </a:ext>
              </a:extLst>
            </p:cNvPr>
            <p:cNvGrpSpPr/>
            <p:nvPr userDrawn="1"/>
          </p:nvGrpSpPr>
          <p:grpSpPr>
            <a:xfrm>
              <a:off x="-938434" y="5326819"/>
              <a:ext cx="627798" cy="576693"/>
              <a:chOff x="-1753862" y="6112775"/>
              <a:chExt cx="759635" cy="697798"/>
            </a:xfrm>
          </p:grpSpPr>
          <p:grpSp>
            <p:nvGrpSpPr>
              <p:cNvPr id="36" name="Inspireren">
                <a:extLst>
                  <a:ext uri="{FF2B5EF4-FFF2-40B4-BE49-F238E27FC236}">
                    <a16:creationId xmlns:a16="http://schemas.microsoft.com/office/drawing/2014/main" id="{5FBA4F59-1A09-4270-9C47-1741AF855247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-1484858" y="6112775"/>
                <a:ext cx="205431" cy="293286"/>
                <a:chOff x="4768" y="2783"/>
                <a:chExt cx="788" cy="1125"/>
              </a:xfrm>
              <a:gradFill>
                <a:gsLst>
                  <a:gs pos="0">
                    <a:srgbClr val="9D9FA1"/>
                  </a:gs>
                  <a:gs pos="70000">
                    <a:srgbClr val="211F26"/>
                  </a:gs>
                </a:gsLst>
                <a:lin ang="2700000" scaled="0"/>
              </a:gradFill>
            </p:grpSpPr>
            <p:sp>
              <p:nvSpPr>
                <p:cNvPr id="38" name="Freeform 12">
                  <a:extLst>
                    <a:ext uri="{FF2B5EF4-FFF2-40B4-BE49-F238E27FC236}">
                      <a16:creationId xmlns:a16="http://schemas.microsoft.com/office/drawing/2014/main" id="{67F52047-3AAE-499D-9650-FD62F69EA5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1" y="3186"/>
                  <a:ext cx="319" cy="288"/>
                </a:xfrm>
                <a:custGeom>
                  <a:avLst/>
                  <a:gdLst>
                    <a:gd name="T0" fmla="*/ 220 w 319"/>
                    <a:gd name="T1" fmla="*/ 288 h 288"/>
                    <a:gd name="T2" fmla="*/ 107 w 319"/>
                    <a:gd name="T3" fmla="*/ 288 h 288"/>
                    <a:gd name="T4" fmla="*/ 0 w 319"/>
                    <a:gd name="T5" fmla="*/ 0 h 288"/>
                    <a:gd name="T6" fmla="*/ 319 w 319"/>
                    <a:gd name="T7" fmla="*/ 0 h 288"/>
                    <a:gd name="T8" fmla="*/ 220 w 319"/>
                    <a:gd name="T9" fmla="*/ 28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9" h="288">
                      <a:moveTo>
                        <a:pt x="220" y="288"/>
                      </a:moveTo>
                      <a:lnTo>
                        <a:pt x="107" y="288"/>
                      </a:lnTo>
                      <a:lnTo>
                        <a:pt x="0" y="0"/>
                      </a:lnTo>
                      <a:lnTo>
                        <a:pt x="319" y="0"/>
                      </a:lnTo>
                      <a:lnTo>
                        <a:pt x="220" y="288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39" name="Freeform 13">
                  <a:extLst>
                    <a:ext uri="{FF2B5EF4-FFF2-40B4-BE49-F238E27FC236}">
                      <a16:creationId xmlns:a16="http://schemas.microsoft.com/office/drawing/2014/main" id="{644B8D5E-4E65-4597-AB39-1EFE559D90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2" y="3796"/>
                  <a:ext cx="282" cy="112"/>
                </a:xfrm>
                <a:custGeom>
                  <a:avLst/>
                  <a:gdLst>
                    <a:gd name="T0" fmla="*/ 229 w 251"/>
                    <a:gd name="T1" fmla="*/ 70 h 100"/>
                    <a:gd name="T2" fmla="*/ 229 w 251"/>
                    <a:gd name="T3" fmla="*/ 69 h 100"/>
                    <a:gd name="T4" fmla="*/ 251 w 251"/>
                    <a:gd name="T5" fmla="*/ 0 h 100"/>
                    <a:gd name="T6" fmla="*/ 0 w 251"/>
                    <a:gd name="T7" fmla="*/ 0 h 100"/>
                    <a:gd name="T8" fmla="*/ 22 w 251"/>
                    <a:gd name="T9" fmla="*/ 69 h 100"/>
                    <a:gd name="T10" fmla="*/ 63 w 251"/>
                    <a:gd name="T11" fmla="*/ 100 h 100"/>
                    <a:gd name="T12" fmla="*/ 188 w 251"/>
                    <a:gd name="T13" fmla="*/ 100 h 100"/>
                    <a:gd name="T14" fmla="*/ 229 w 251"/>
                    <a:gd name="T15" fmla="*/ 71 h 100"/>
                    <a:gd name="T16" fmla="*/ 229 w 251"/>
                    <a:gd name="T17" fmla="*/ 71 h 100"/>
                    <a:gd name="T18" fmla="*/ 229 w 251"/>
                    <a:gd name="T19" fmla="*/ 7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1" h="100">
                      <a:moveTo>
                        <a:pt x="229" y="70"/>
                      </a:moveTo>
                      <a:cubicBezTo>
                        <a:pt x="229" y="70"/>
                        <a:pt x="229" y="69"/>
                        <a:pt x="229" y="69"/>
                      </a:cubicBezTo>
                      <a:cubicBezTo>
                        <a:pt x="251" y="0"/>
                        <a:pt x="251" y="0"/>
                        <a:pt x="25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7" y="87"/>
                        <a:pt x="44" y="100"/>
                        <a:pt x="63" y="100"/>
                      </a:cubicBezTo>
                      <a:cubicBezTo>
                        <a:pt x="188" y="100"/>
                        <a:pt x="188" y="100"/>
                        <a:pt x="188" y="100"/>
                      </a:cubicBezTo>
                      <a:cubicBezTo>
                        <a:pt x="207" y="100"/>
                        <a:pt x="223" y="88"/>
                        <a:pt x="229" y="71"/>
                      </a:cubicBezTo>
                      <a:cubicBezTo>
                        <a:pt x="229" y="71"/>
                        <a:pt x="229" y="71"/>
                        <a:pt x="229" y="71"/>
                      </a:cubicBezTo>
                      <a:lnTo>
                        <a:pt x="229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40" name="Freeform 14">
                  <a:extLst>
                    <a:ext uri="{FF2B5EF4-FFF2-40B4-BE49-F238E27FC236}">
                      <a16:creationId xmlns:a16="http://schemas.microsoft.com/office/drawing/2014/main" id="{EE8B07BD-F6BB-4EC0-978F-A046CE38E0A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68" y="2783"/>
                  <a:ext cx="788" cy="966"/>
                </a:xfrm>
                <a:custGeom>
                  <a:avLst/>
                  <a:gdLst>
                    <a:gd name="T0" fmla="*/ 351 w 702"/>
                    <a:gd name="T1" fmla="*/ 0 h 860"/>
                    <a:gd name="T2" fmla="*/ 0 w 702"/>
                    <a:gd name="T3" fmla="*/ 351 h 860"/>
                    <a:gd name="T4" fmla="*/ 134 w 702"/>
                    <a:gd name="T5" fmla="*/ 627 h 860"/>
                    <a:gd name="T6" fmla="*/ 165 w 702"/>
                    <a:gd name="T7" fmla="*/ 718 h 860"/>
                    <a:gd name="T8" fmla="*/ 266 w 702"/>
                    <a:gd name="T9" fmla="*/ 718 h 860"/>
                    <a:gd name="T10" fmla="*/ 266 w 702"/>
                    <a:gd name="T11" fmla="*/ 718 h 860"/>
                    <a:gd name="T12" fmla="*/ 434 w 702"/>
                    <a:gd name="T13" fmla="*/ 718 h 860"/>
                    <a:gd name="T14" fmla="*/ 419 w 702"/>
                    <a:gd name="T15" fmla="*/ 760 h 860"/>
                    <a:gd name="T16" fmla="*/ 284 w 702"/>
                    <a:gd name="T17" fmla="*/ 760 h 860"/>
                    <a:gd name="T18" fmla="*/ 284 w 702"/>
                    <a:gd name="T19" fmla="*/ 760 h 860"/>
                    <a:gd name="T20" fmla="*/ 179 w 702"/>
                    <a:gd name="T21" fmla="*/ 760 h 860"/>
                    <a:gd name="T22" fmla="*/ 212 w 702"/>
                    <a:gd name="T23" fmla="*/ 860 h 860"/>
                    <a:gd name="T24" fmla="*/ 212 w 702"/>
                    <a:gd name="T25" fmla="*/ 860 h 860"/>
                    <a:gd name="T26" fmla="*/ 216 w 702"/>
                    <a:gd name="T27" fmla="*/ 860 h 860"/>
                    <a:gd name="T28" fmla="*/ 488 w 702"/>
                    <a:gd name="T29" fmla="*/ 860 h 860"/>
                    <a:gd name="T30" fmla="*/ 491 w 702"/>
                    <a:gd name="T31" fmla="*/ 860 h 860"/>
                    <a:gd name="T32" fmla="*/ 570 w 702"/>
                    <a:gd name="T33" fmla="*/ 625 h 860"/>
                    <a:gd name="T34" fmla="*/ 702 w 702"/>
                    <a:gd name="T35" fmla="*/ 351 h 860"/>
                    <a:gd name="T36" fmla="*/ 351 w 702"/>
                    <a:gd name="T37" fmla="*/ 0 h 860"/>
                    <a:gd name="T38" fmla="*/ 587 w 702"/>
                    <a:gd name="T39" fmla="*/ 438 h 860"/>
                    <a:gd name="T40" fmla="*/ 485 w 702"/>
                    <a:gd name="T41" fmla="*/ 563 h 860"/>
                    <a:gd name="T42" fmla="*/ 454 w 702"/>
                    <a:gd name="T43" fmla="*/ 658 h 860"/>
                    <a:gd name="T44" fmla="*/ 250 w 702"/>
                    <a:gd name="T45" fmla="*/ 658 h 860"/>
                    <a:gd name="T46" fmla="*/ 219 w 702"/>
                    <a:gd name="T47" fmla="*/ 565 h 860"/>
                    <a:gd name="T48" fmla="*/ 115 w 702"/>
                    <a:gd name="T49" fmla="*/ 439 h 860"/>
                    <a:gd name="T50" fmla="*/ 99 w 702"/>
                    <a:gd name="T51" fmla="*/ 351 h 860"/>
                    <a:gd name="T52" fmla="*/ 351 w 702"/>
                    <a:gd name="T53" fmla="*/ 99 h 860"/>
                    <a:gd name="T54" fmla="*/ 603 w 702"/>
                    <a:gd name="T55" fmla="*/ 351 h 860"/>
                    <a:gd name="T56" fmla="*/ 587 w 702"/>
                    <a:gd name="T57" fmla="*/ 438 h 8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702" h="860">
                      <a:moveTo>
                        <a:pt x="351" y="0"/>
                      </a:moveTo>
                      <a:cubicBezTo>
                        <a:pt x="157" y="0"/>
                        <a:pt x="0" y="157"/>
                        <a:pt x="0" y="351"/>
                      </a:cubicBezTo>
                      <a:cubicBezTo>
                        <a:pt x="0" y="463"/>
                        <a:pt x="52" y="562"/>
                        <a:pt x="134" y="627"/>
                      </a:cubicBezTo>
                      <a:cubicBezTo>
                        <a:pt x="165" y="718"/>
                        <a:pt x="165" y="718"/>
                        <a:pt x="165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434" y="718"/>
                        <a:pt x="434" y="718"/>
                        <a:pt x="434" y="718"/>
                      </a:cubicBezTo>
                      <a:cubicBezTo>
                        <a:pt x="419" y="760"/>
                        <a:pt x="419" y="760"/>
                        <a:pt x="419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179" y="760"/>
                        <a:pt x="179" y="760"/>
                        <a:pt x="179" y="7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6" y="860"/>
                        <a:pt x="216" y="860"/>
                        <a:pt x="216" y="860"/>
                      </a:cubicBezTo>
                      <a:cubicBezTo>
                        <a:pt x="488" y="860"/>
                        <a:pt x="488" y="860"/>
                        <a:pt x="488" y="860"/>
                      </a:cubicBezTo>
                      <a:cubicBezTo>
                        <a:pt x="491" y="860"/>
                        <a:pt x="491" y="860"/>
                        <a:pt x="491" y="860"/>
                      </a:cubicBezTo>
                      <a:cubicBezTo>
                        <a:pt x="570" y="625"/>
                        <a:pt x="570" y="625"/>
                        <a:pt x="570" y="625"/>
                      </a:cubicBezTo>
                      <a:cubicBezTo>
                        <a:pt x="651" y="560"/>
                        <a:pt x="702" y="461"/>
                        <a:pt x="702" y="351"/>
                      </a:cubicBezTo>
                      <a:cubicBezTo>
                        <a:pt x="702" y="157"/>
                        <a:pt x="545" y="0"/>
                        <a:pt x="351" y="0"/>
                      </a:cubicBezTo>
                      <a:close/>
                      <a:moveTo>
                        <a:pt x="587" y="438"/>
                      </a:moveTo>
                      <a:cubicBezTo>
                        <a:pt x="568" y="490"/>
                        <a:pt x="531" y="534"/>
                        <a:pt x="485" y="563"/>
                      </a:cubicBezTo>
                      <a:cubicBezTo>
                        <a:pt x="454" y="658"/>
                        <a:pt x="454" y="658"/>
                        <a:pt x="454" y="658"/>
                      </a:cubicBezTo>
                      <a:cubicBezTo>
                        <a:pt x="250" y="658"/>
                        <a:pt x="250" y="658"/>
                        <a:pt x="250" y="658"/>
                      </a:cubicBezTo>
                      <a:cubicBezTo>
                        <a:pt x="219" y="565"/>
                        <a:pt x="219" y="565"/>
                        <a:pt x="219" y="565"/>
                      </a:cubicBezTo>
                      <a:cubicBezTo>
                        <a:pt x="172" y="536"/>
                        <a:pt x="135" y="491"/>
                        <a:pt x="115" y="439"/>
                      </a:cubicBezTo>
                      <a:cubicBezTo>
                        <a:pt x="105" y="411"/>
                        <a:pt x="99" y="382"/>
                        <a:pt x="99" y="351"/>
                      </a:cubicBezTo>
                      <a:cubicBezTo>
                        <a:pt x="99" y="212"/>
                        <a:pt x="212" y="99"/>
                        <a:pt x="351" y="99"/>
                      </a:cubicBezTo>
                      <a:cubicBezTo>
                        <a:pt x="490" y="99"/>
                        <a:pt x="603" y="212"/>
                        <a:pt x="603" y="351"/>
                      </a:cubicBezTo>
                      <a:cubicBezTo>
                        <a:pt x="603" y="381"/>
                        <a:pt x="597" y="411"/>
                        <a:pt x="587" y="4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</p:grpSp>
          <p:sp>
            <p:nvSpPr>
              <p:cNvPr id="37" name="Tekstvak 36">
                <a:extLst>
                  <a:ext uri="{FF2B5EF4-FFF2-40B4-BE49-F238E27FC236}">
                    <a16:creationId xmlns:a16="http://schemas.microsoft.com/office/drawing/2014/main" id="{40579348-F8D6-484E-9D78-B158A62D12EB}"/>
                  </a:ext>
                </a:extLst>
              </p:cNvPr>
              <p:cNvSpPr txBox="1"/>
              <p:nvPr userDrawn="1"/>
            </p:nvSpPr>
            <p:spPr>
              <a:xfrm>
                <a:off x="-1753862" y="6420664"/>
                <a:ext cx="759635" cy="389909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Support &amp;</a:t>
                </a:r>
                <a:b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Inspiratie</a:t>
                </a:r>
              </a:p>
            </p:txBody>
          </p:sp>
        </p:grpSp>
      </p:grp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marL="0" algn="l" defTabSz="914400" rtl="0" eaLnBrk="1" latinLnBrk="0" hangingPunct="1"/>
            <a:r>
              <a:rPr lang="nl-NL" sz="1400" b="1" kern="1200" cap="all" spc="0" baseline="0" dirty="0">
                <a:solidFill>
                  <a:sysClr val="windowText" lastClr="000000"/>
                </a:solidFill>
                <a:latin typeface="+mn-lt"/>
                <a:ea typeface="+mn-ea"/>
                <a:cs typeface="Calibri" panose="020F0502020204030204" pitchFamily="34" charset="0"/>
              </a:rPr>
              <a:t>Rapportage 3 kolommen + Foto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7" y="722568"/>
            <a:ext cx="11114087" cy="709102"/>
          </a:xfrm>
        </p:spPr>
        <p:txBody>
          <a:bodyPr/>
          <a:lstStyle/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547689" y="1963738"/>
            <a:ext cx="3487282" cy="4344987"/>
          </a:xfrm>
        </p:spPr>
        <p:txBody>
          <a:bodyPr numCol="1" spcCol="360000"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nl-NL" dirty="0" err="1"/>
              <a:t>Bullet</a:t>
            </a:r>
            <a:endParaRPr lang="nl-NL" dirty="0"/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C022EE8B-138F-4223-B53A-0AB47496C275}" type="datetime1">
              <a:rPr lang="nl-NL" smtClean="0"/>
              <a:t>27-1-2021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 dirty="0"/>
              <a:t>Erasmus University Rotterdam </a:t>
            </a:r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361A1203-CA3D-4D48-AFA0-9D668419C1D5}" type="slidenum">
              <a:rPr lang="nl-NL" smtClean="0"/>
              <a:t>‹nr.›</a:t>
            </a:fld>
            <a:endParaRPr lang="nl-NL" dirty="0"/>
          </a:p>
        </p:txBody>
      </p:sp>
      <p:sp>
        <p:nvSpPr>
          <p:cNvPr id="84" name="tekst">
            <a:extLst>
              <a:ext uri="{FF2B5EF4-FFF2-40B4-BE49-F238E27FC236}">
                <a16:creationId xmlns:a16="http://schemas.microsoft.com/office/drawing/2014/main" id="{7C5770B2-37B2-4ED2-83A1-71FEF5B4FFD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54741" y="3429000"/>
            <a:ext cx="3487282" cy="2879725"/>
          </a:xfrm>
        </p:spPr>
        <p:txBody>
          <a:bodyPr numCol="1" spcCol="360000"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nl-NL" dirty="0" err="1"/>
              <a:t>Bullet</a:t>
            </a:r>
            <a:endParaRPr lang="nl-NL" dirty="0"/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85" name="tekst">
            <a:extLst>
              <a:ext uri="{FF2B5EF4-FFF2-40B4-BE49-F238E27FC236}">
                <a16:creationId xmlns:a16="http://schemas.microsoft.com/office/drawing/2014/main" id="{3276A98B-0FAA-4E61-910B-171455C527F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161792" y="3429000"/>
            <a:ext cx="3487282" cy="2879725"/>
          </a:xfrm>
        </p:spPr>
        <p:txBody>
          <a:bodyPr numCol="1" spcCol="360000"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nl-NL" dirty="0" err="1"/>
              <a:t>Bullet</a:t>
            </a:r>
            <a:endParaRPr lang="nl-NL" dirty="0"/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grpSp>
        <p:nvGrpSpPr>
          <p:cNvPr id="88" name="- INSTRUCTIES">
            <a:extLst>
              <a:ext uri="{FF2B5EF4-FFF2-40B4-BE49-F238E27FC236}">
                <a16:creationId xmlns:a16="http://schemas.microsoft.com/office/drawing/2014/main" id="{418A916D-F7D2-463E-B119-EDC9707BCD50}"/>
              </a:ext>
            </a:extLst>
          </p:cNvPr>
          <p:cNvGrpSpPr/>
          <p:nvPr userDrawn="1"/>
        </p:nvGrpSpPr>
        <p:grpSpPr>
          <a:xfrm>
            <a:off x="12377595" y="-1"/>
            <a:ext cx="3693386" cy="6688475"/>
            <a:chOff x="-3786165" y="-1"/>
            <a:chExt cx="3693386" cy="6688475"/>
          </a:xfrm>
        </p:grpSpPr>
        <p:sp>
          <p:nvSpPr>
            <p:cNvPr id="89" name="Rechthoek 88">
              <a:extLst>
                <a:ext uri="{FF2B5EF4-FFF2-40B4-BE49-F238E27FC236}">
                  <a16:creationId xmlns:a16="http://schemas.microsoft.com/office/drawing/2014/main" id="{4B524BB0-0675-4296-A024-3609A3608C80}"/>
                </a:ext>
              </a:extLst>
            </p:cNvPr>
            <p:cNvSpPr/>
            <p:nvPr userDrawn="1"/>
          </p:nvSpPr>
          <p:spPr>
            <a:xfrm>
              <a:off x="-3786165" y="-1"/>
              <a:ext cx="3593091" cy="603485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Afbeelding invoegen/opmaken</a:t>
              </a:r>
            </a:p>
          </p:txBody>
        </p:sp>
        <p:sp>
          <p:nvSpPr>
            <p:cNvPr id="90" name="Ovaal 89">
              <a:extLst>
                <a:ext uri="{FF2B5EF4-FFF2-40B4-BE49-F238E27FC236}">
                  <a16:creationId xmlns:a16="http://schemas.microsoft.com/office/drawing/2014/main" id="{26590AD5-8356-4FD5-906D-60E29EF89768}"/>
                </a:ext>
              </a:extLst>
            </p:cNvPr>
            <p:cNvSpPr/>
            <p:nvPr userDrawn="1"/>
          </p:nvSpPr>
          <p:spPr>
            <a:xfrm>
              <a:off x="-3603587" y="46532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91" name="Rechthoek 90">
              <a:extLst>
                <a:ext uri="{FF2B5EF4-FFF2-40B4-BE49-F238E27FC236}">
                  <a16:creationId xmlns:a16="http://schemas.microsoft.com/office/drawing/2014/main" id="{8288576C-43D2-471D-93D9-28F8977C4E3D}"/>
                </a:ext>
              </a:extLst>
            </p:cNvPr>
            <p:cNvSpPr/>
            <p:nvPr userDrawn="1"/>
          </p:nvSpPr>
          <p:spPr>
            <a:xfrm>
              <a:off x="-3319415" y="465324"/>
              <a:ext cx="2962706" cy="668152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Wanneer nodig, verwijder de bestaande afbeelding d.m.v. de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‘Backspace toets’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Selecteer het afbeeldingskader, ga naar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‘Slidebuilder'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en klik op de knop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'Afbeeldingen’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2" name="Ovaal 91">
              <a:extLst>
                <a:ext uri="{FF2B5EF4-FFF2-40B4-BE49-F238E27FC236}">
                  <a16:creationId xmlns:a16="http://schemas.microsoft.com/office/drawing/2014/main" id="{DE8D4171-D5E4-4F0D-9EC8-C534AEB9FFB6}"/>
                </a:ext>
              </a:extLst>
            </p:cNvPr>
            <p:cNvSpPr/>
            <p:nvPr userDrawn="1"/>
          </p:nvSpPr>
          <p:spPr>
            <a:xfrm>
              <a:off x="-3603587" y="2633935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93" name="Rechthoek 92">
              <a:extLst>
                <a:ext uri="{FF2B5EF4-FFF2-40B4-BE49-F238E27FC236}">
                  <a16:creationId xmlns:a16="http://schemas.microsoft.com/office/drawing/2014/main" id="{75DBC9E0-D049-426A-B88C-CD9ACCF06E77}"/>
                </a:ext>
              </a:extLst>
            </p:cNvPr>
            <p:cNvSpPr/>
            <p:nvPr userDrawn="1"/>
          </p:nvSpPr>
          <p:spPr>
            <a:xfrm>
              <a:off x="-3319416" y="2633936"/>
              <a:ext cx="3126341" cy="46279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Klik met de rechter muisknop op de miniatuurweergave van de dia aan de linkerkant van het scherm en kies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‘Dia herstellen’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94" name="Ovaal 93">
              <a:extLst>
                <a:ext uri="{FF2B5EF4-FFF2-40B4-BE49-F238E27FC236}">
                  <a16:creationId xmlns:a16="http://schemas.microsoft.com/office/drawing/2014/main" id="{B51F1B4E-5858-4396-9A7A-5C84B8E2A947}"/>
                </a:ext>
              </a:extLst>
            </p:cNvPr>
            <p:cNvSpPr/>
            <p:nvPr userDrawn="1"/>
          </p:nvSpPr>
          <p:spPr>
            <a:xfrm>
              <a:off x="-3603587" y="4226365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95" name="Rechthoek 94">
              <a:extLst>
                <a:ext uri="{FF2B5EF4-FFF2-40B4-BE49-F238E27FC236}">
                  <a16:creationId xmlns:a16="http://schemas.microsoft.com/office/drawing/2014/main" id="{356700D1-749F-4AE6-906E-9E2E00421653}"/>
                </a:ext>
              </a:extLst>
            </p:cNvPr>
            <p:cNvSpPr/>
            <p:nvPr userDrawn="1"/>
          </p:nvSpPr>
          <p:spPr>
            <a:xfrm>
              <a:off x="-3319416" y="4226366"/>
              <a:ext cx="3008779" cy="82095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Om de afbeelding te schalen of bij te snijden, ga naar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‘Hulpmiddelen voor afbeeldingen - Opmaak’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en klik op de knop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‘Bijsnijden’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Schaal met de bolletjes de afbeelding en met de hoekjes het afbeeldingskader.</a:t>
              </a:r>
            </a:p>
          </p:txBody>
        </p:sp>
        <p:sp>
          <p:nvSpPr>
            <p:cNvPr id="96" name="Rechthoek 95">
              <a:extLst>
                <a:ext uri="{FF2B5EF4-FFF2-40B4-BE49-F238E27FC236}">
                  <a16:creationId xmlns:a16="http://schemas.microsoft.com/office/drawing/2014/main" id="{0EFB0917-3E2F-4D12-BD69-282893E6F8A2}"/>
                </a:ext>
              </a:extLst>
            </p:cNvPr>
            <p:cNvSpPr/>
            <p:nvPr userDrawn="1"/>
          </p:nvSpPr>
          <p:spPr>
            <a:xfrm>
              <a:off x="-3316836" y="3200265"/>
              <a:ext cx="1239216" cy="719917"/>
            </a:xfrm>
            <a:prstGeom prst="rect">
              <a:avLst/>
            </a:prstGeom>
            <a:pattFill prst="wdUpDiag">
              <a:fgClr>
                <a:srgbClr val="E0E0E0"/>
              </a:fgClr>
              <a:bgClr>
                <a:srgbClr val="ECECEC"/>
              </a:bgClr>
            </a:pattFill>
            <a:ln w="12700">
              <a:solidFill>
                <a:srgbClr val="D3D3D3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1000" b="0" i="1" noProof="0" dirty="0">
                <a:solidFill>
                  <a:srgbClr val="211F26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97" name="Groep 96">
              <a:extLst>
                <a:ext uri="{FF2B5EF4-FFF2-40B4-BE49-F238E27FC236}">
                  <a16:creationId xmlns:a16="http://schemas.microsoft.com/office/drawing/2014/main" id="{9F419BB3-01E6-4957-89AA-C203FEAFDAD1}"/>
                </a:ext>
              </a:extLst>
            </p:cNvPr>
            <p:cNvGrpSpPr/>
            <p:nvPr userDrawn="1"/>
          </p:nvGrpSpPr>
          <p:grpSpPr>
            <a:xfrm>
              <a:off x="-2485819" y="3479783"/>
              <a:ext cx="1222990" cy="563933"/>
              <a:chOff x="-2485819" y="3399207"/>
              <a:chExt cx="1222990" cy="563933"/>
            </a:xfrm>
          </p:grpSpPr>
          <p:sp>
            <p:nvSpPr>
              <p:cNvPr id="136" name="Rechthoek 135">
                <a:extLst>
                  <a:ext uri="{FF2B5EF4-FFF2-40B4-BE49-F238E27FC236}">
                    <a16:creationId xmlns:a16="http://schemas.microsoft.com/office/drawing/2014/main" id="{7CCB5111-6853-4FD0-83B8-935F1FEBA2A2}"/>
                  </a:ext>
                </a:extLst>
              </p:cNvPr>
              <p:cNvSpPr/>
              <p:nvPr userDrawn="1"/>
            </p:nvSpPr>
            <p:spPr>
              <a:xfrm>
                <a:off x="-2485819" y="3399207"/>
                <a:ext cx="1176476" cy="504851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37" name="Rechthoek 136">
                <a:extLst>
                  <a:ext uri="{FF2B5EF4-FFF2-40B4-BE49-F238E27FC236}">
                    <a16:creationId xmlns:a16="http://schemas.microsoft.com/office/drawing/2014/main" id="{6B874938-434A-4C01-AD15-FBE8A398D7D8}"/>
                  </a:ext>
                </a:extLst>
              </p:cNvPr>
              <p:cNvSpPr/>
              <p:nvPr userDrawn="1"/>
            </p:nvSpPr>
            <p:spPr>
              <a:xfrm>
                <a:off x="-2479584" y="3652838"/>
                <a:ext cx="1164007" cy="246701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138" name="Groep 137">
                <a:extLst>
                  <a:ext uri="{FF2B5EF4-FFF2-40B4-BE49-F238E27FC236}">
                    <a16:creationId xmlns:a16="http://schemas.microsoft.com/office/drawing/2014/main" id="{6F5BBBFE-32EB-4D38-B9D1-C5A0BDBD2535}"/>
                  </a:ext>
                </a:extLst>
              </p:cNvPr>
              <p:cNvGrpSpPr/>
              <p:nvPr userDrawn="1"/>
            </p:nvGrpSpPr>
            <p:grpSpPr>
              <a:xfrm>
                <a:off x="-2403869" y="3460544"/>
                <a:ext cx="155951" cy="131922"/>
                <a:chOff x="12968836" y="3354170"/>
                <a:chExt cx="404806" cy="342433"/>
              </a:xfrm>
            </p:grpSpPr>
            <p:sp>
              <p:nvSpPr>
                <p:cNvPr id="151" name="Rechthoek: afgeronde hoeken 150">
                  <a:extLst>
                    <a:ext uri="{FF2B5EF4-FFF2-40B4-BE49-F238E27FC236}">
                      <a16:creationId xmlns:a16="http://schemas.microsoft.com/office/drawing/2014/main" id="{BFF735A8-A9DF-47FC-9A10-F02F5A3B0402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2" name="Rechthoek 151">
                  <a:extLst>
                    <a:ext uri="{FF2B5EF4-FFF2-40B4-BE49-F238E27FC236}">
                      <a16:creationId xmlns:a16="http://schemas.microsoft.com/office/drawing/2014/main" id="{08E720CC-997C-4F4A-ADA8-A28A3D38B080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3" name="Rechthoek 152">
                  <a:extLst>
                    <a:ext uri="{FF2B5EF4-FFF2-40B4-BE49-F238E27FC236}">
                      <a16:creationId xmlns:a16="http://schemas.microsoft.com/office/drawing/2014/main" id="{5684FCD3-90FC-4EF8-BD95-6B108B77491B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4" name="Rechthoek 153">
                  <a:extLst>
                    <a:ext uri="{FF2B5EF4-FFF2-40B4-BE49-F238E27FC236}">
                      <a16:creationId xmlns:a16="http://schemas.microsoft.com/office/drawing/2014/main" id="{0C44388D-883B-491F-938C-89B9789C0070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5" name="Rechthoek 154">
                  <a:extLst>
                    <a:ext uri="{FF2B5EF4-FFF2-40B4-BE49-F238E27FC236}">
                      <a16:creationId xmlns:a16="http://schemas.microsoft.com/office/drawing/2014/main" id="{BC246C09-8F0F-4E07-864B-A28531B947DF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6" name="Rechthoek 155">
                  <a:extLst>
                    <a:ext uri="{FF2B5EF4-FFF2-40B4-BE49-F238E27FC236}">
                      <a16:creationId xmlns:a16="http://schemas.microsoft.com/office/drawing/2014/main" id="{A69F6C17-C05C-401E-8476-F5D1D7738505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39" name="Groep 138">
                <a:extLst>
                  <a:ext uri="{FF2B5EF4-FFF2-40B4-BE49-F238E27FC236}">
                    <a16:creationId xmlns:a16="http://schemas.microsoft.com/office/drawing/2014/main" id="{3B9673F6-3708-401F-AC61-C929D2255069}"/>
                  </a:ext>
                </a:extLst>
              </p:cNvPr>
              <p:cNvGrpSpPr/>
              <p:nvPr userDrawn="1"/>
            </p:nvGrpSpPr>
            <p:grpSpPr>
              <a:xfrm>
                <a:off x="-2423424" y="3690208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143" name="Groep 142">
                  <a:extLst>
                    <a:ext uri="{FF2B5EF4-FFF2-40B4-BE49-F238E27FC236}">
                      <a16:creationId xmlns:a16="http://schemas.microsoft.com/office/drawing/2014/main" id="{E788EDFC-9BA7-40B3-9D84-8FFBEE4C4630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145" name="Rechthoek: afgeronde hoeken 144">
                    <a:extLst>
                      <a:ext uri="{FF2B5EF4-FFF2-40B4-BE49-F238E27FC236}">
                        <a16:creationId xmlns:a16="http://schemas.microsoft.com/office/drawing/2014/main" id="{B1932949-8D22-4A41-B07D-65ACE797253B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46" name="Rechthoek 145">
                    <a:extLst>
                      <a:ext uri="{FF2B5EF4-FFF2-40B4-BE49-F238E27FC236}">
                        <a16:creationId xmlns:a16="http://schemas.microsoft.com/office/drawing/2014/main" id="{39CE289E-ADD5-4ACC-9154-AA79F481FDF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47" name="Rechthoek 146">
                    <a:extLst>
                      <a:ext uri="{FF2B5EF4-FFF2-40B4-BE49-F238E27FC236}">
                        <a16:creationId xmlns:a16="http://schemas.microsoft.com/office/drawing/2014/main" id="{A703CAEC-E52F-479F-9F14-F598DC18EC6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48" name="Rechthoek 147">
                    <a:extLst>
                      <a:ext uri="{FF2B5EF4-FFF2-40B4-BE49-F238E27FC236}">
                        <a16:creationId xmlns:a16="http://schemas.microsoft.com/office/drawing/2014/main" id="{33A8AAC8-23BE-4667-832F-67DDBF22BAF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49" name="Rechthoek 148">
                    <a:extLst>
                      <a:ext uri="{FF2B5EF4-FFF2-40B4-BE49-F238E27FC236}">
                        <a16:creationId xmlns:a16="http://schemas.microsoft.com/office/drawing/2014/main" id="{01D30D99-9B59-4689-B5B0-B217957C7DD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50" name="Rechthoek 149">
                    <a:extLst>
                      <a:ext uri="{FF2B5EF4-FFF2-40B4-BE49-F238E27FC236}">
                        <a16:creationId xmlns:a16="http://schemas.microsoft.com/office/drawing/2014/main" id="{E673A46D-23D8-4A78-AE42-7B73960A3D2B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sp>
              <p:nvSpPr>
                <p:cNvPr id="144" name="Boog 143">
                  <a:extLst>
                    <a:ext uri="{FF2B5EF4-FFF2-40B4-BE49-F238E27FC236}">
                      <a16:creationId xmlns:a16="http://schemas.microsoft.com/office/drawing/2014/main" id="{73327A17-668E-464E-A2B1-C282FB6DD922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>
                  <a:noAutofit/>
                </a:bodyPr>
                <a:lstStyle/>
                <a:p>
                  <a:pPr algn="ctr"/>
                  <a:endParaRPr lang="nl-NL" sz="24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140" name="Tekstvak 139">
                <a:extLst>
                  <a:ext uri="{FF2B5EF4-FFF2-40B4-BE49-F238E27FC236}">
                    <a16:creationId xmlns:a16="http://schemas.microsoft.com/office/drawing/2014/main" id="{188D6C82-EC1C-4293-B335-F0351C12672B}"/>
                  </a:ext>
                </a:extLst>
              </p:cNvPr>
              <p:cNvSpPr txBox="1"/>
              <p:nvPr userDrawn="1"/>
            </p:nvSpPr>
            <p:spPr>
              <a:xfrm>
                <a:off x="-2245455" y="3460544"/>
                <a:ext cx="896116" cy="134709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Indeling</a:t>
                </a:r>
              </a:p>
            </p:txBody>
          </p:sp>
          <p:sp>
            <p:nvSpPr>
              <p:cNvPr id="141" name="Tekstvak 140">
                <a:extLst>
                  <a:ext uri="{FF2B5EF4-FFF2-40B4-BE49-F238E27FC236}">
                    <a16:creationId xmlns:a16="http://schemas.microsoft.com/office/drawing/2014/main" id="{712816A0-EB1E-4C42-830B-9AA756F44A9D}"/>
                  </a:ext>
                </a:extLst>
              </p:cNvPr>
              <p:cNvSpPr txBox="1"/>
              <p:nvPr userDrawn="1"/>
            </p:nvSpPr>
            <p:spPr>
              <a:xfrm>
                <a:off x="-2258884" y="3712980"/>
                <a:ext cx="909545" cy="126416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Dia Herstellen</a:t>
                </a:r>
              </a:p>
            </p:txBody>
          </p:sp>
          <p:sp>
            <p:nvSpPr>
              <p:cNvPr id="142" name="Vrije vorm: vorm 141">
                <a:extLst>
                  <a:ext uri="{FF2B5EF4-FFF2-40B4-BE49-F238E27FC236}">
                    <a16:creationId xmlns:a16="http://schemas.microsoft.com/office/drawing/2014/main" id="{F7B1780C-22B6-4BE8-B42D-ABC86A5433A8}"/>
                  </a:ext>
                </a:extLst>
              </p:cNvPr>
              <p:cNvSpPr/>
              <p:nvPr userDrawn="1"/>
            </p:nvSpPr>
            <p:spPr>
              <a:xfrm>
                <a:off x="-1360391" y="3783140"/>
                <a:ext cx="97562" cy="180000"/>
              </a:xfrm>
              <a:custGeom>
                <a:avLst/>
                <a:gdLst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41194 w 880280"/>
                  <a:gd name="connsiteY2" fmla="*/ 96899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27546 w 880280"/>
                  <a:gd name="connsiteY2" fmla="*/ 975815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00250 w 880280"/>
                  <a:gd name="connsiteY2" fmla="*/ 100311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11791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498144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0280" h="1624084">
                    <a:moveTo>
                      <a:pt x="0" y="0"/>
                    </a:moveTo>
                    <a:lnTo>
                      <a:pt x="0" y="1262418"/>
                    </a:lnTo>
                    <a:lnTo>
                      <a:pt x="313898" y="996287"/>
                    </a:lnTo>
                    <a:lnTo>
                      <a:pt x="620973" y="1624084"/>
                    </a:lnTo>
                    <a:lnTo>
                      <a:pt x="839337" y="1480782"/>
                    </a:lnTo>
                    <a:lnTo>
                      <a:pt x="498144" y="900753"/>
                    </a:lnTo>
                    <a:lnTo>
                      <a:pt x="880280" y="8939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98" name="Groep 97">
              <a:extLst>
                <a:ext uri="{FF2B5EF4-FFF2-40B4-BE49-F238E27FC236}">
                  <a16:creationId xmlns:a16="http://schemas.microsoft.com/office/drawing/2014/main" id="{9D94415D-C5D1-4960-9543-4A5020654DA7}"/>
                </a:ext>
              </a:extLst>
            </p:cNvPr>
            <p:cNvGrpSpPr/>
            <p:nvPr userDrawn="1"/>
          </p:nvGrpSpPr>
          <p:grpSpPr>
            <a:xfrm>
              <a:off x="-3786165" y="5728778"/>
              <a:ext cx="3693386" cy="959696"/>
              <a:chOff x="-3786437" y="6163468"/>
              <a:chExt cx="3693386" cy="959696"/>
            </a:xfrm>
          </p:grpSpPr>
          <p:sp>
            <p:nvSpPr>
              <p:cNvPr id="126" name="Rechthoek 125">
                <a:extLst>
                  <a:ext uri="{FF2B5EF4-FFF2-40B4-BE49-F238E27FC236}">
                    <a16:creationId xmlns:a16="http://schemas.microsoft.com/office/drawing/2014/main" id="{4A7C54F5-9AB9-46AA-BDB7-EB7571F455F6}"/>
                  </a:ext>
                </a:extLst>
              </p:cNvPr>
              <p:cNvSpPr/>
              <p:nvPr userDrawn="1"/>
            </p:nvSpPr>
            <p:spPr>
              <a:xfrm>
                <a:off x="-3786437" y="6295164"/>
                <a:ext cx="3593637" cy="828000"/>
              </a:xfrm>
              <a:prstGeom prst="rect">
                <a:avLst/>
              </a:prstGeom>
              <a:solidFill>
                <a:srgbClr val="ECECEC"/>
              </a:solidFill>
              <a:ln w="6350">
                <a:solidFill>
                  <a:srgbClr val="ECECE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MEER WETEN?</a:t>
                </a:r>
                <a:b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Ga naar de tab</a:t>
                </a:r>
                <a: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 'SLIDEBUILDER’ </a:t>
                </a:r>
                <a: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en klik</a:t>
                </a:r>
                <a:b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op de knop </a:t>
                </a:r>
                <a: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'Support &amp; Inspiratie'</a:t>
                </a:r>
              </a:p>
            </p:txBody>
          </p:sp>
          <p:grpSp>
            <p:nvGrpSpPr>
              <p:cNvPr id="127" name="ICOON_info">
                <a:extLst>
                  <a:ext uri="{FF2B5EF4-FFF2-40B4-BE49-F238E27FC236}">
                    <a16:creationId xmlns:a16="http://schemas.microsoft.com/office/drawing/2014/main" id="{873145C1-49FB-4F42-A255-BD23C6CD62A3}"/>
                  </a:ext>
                </a:extLst>
              </p:cNvPr>
              <p:cNvGrpSpPr/>
              <p:nvPr userDrawn="1"/>
            </p:nvGrpSpPr>
            <p:grpSpPr>
              <a:xfrm>
                <a:off x="-376736" y="6163468"/>
                <a:ext cx="283685" cy="283685"/>
                <a:chOff x="-510741" y="5913713"/>
                <a:chExt cx="267555" cy="267555"/>
              </a:xfrm>
            </p:grpSpPr>
            <p:sp>
              <p:nvSpPr>
                <p:cNvPr id="134" name="Ovaal 133">
                  <a:extLst>
                    <a:ext uri="{FF2B5EF4-FFF2-40B4-BE49-F238E27FC236}">
                      <a16:creationId xmlns:a16="http://schemas.microsoft.com/office/drawing/2014/main" id="{0D498991-F698-4528-BD07-C609BE5FB964}"/>
                    </a:ext>
                  </a:extLst>
                </p:cNvPr>
                <p:cNvSpPr/>
                <p:nvPr userDrawn="1"/>
              </p:nvSpPr>
              <p:spPr>
                <a:xfrm>
                  <a:off x="-491853" y="5932072"/>
                  <a:ext cx="230835" cy="230835"/>
                </a:xfrm>
                <a:prstGeom prst="ellipse">
                  <a:avLst/>
                </a:prstGeom>
                <a:solidFill>
                  <a:srgbClr val="211F2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1600" cap="all" baseline="0" noProof="0" dirty="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35" name="Graphic 163" descr="Informatie">
                  <a:extLst>
                    <a:ext uri="{FF2B5EF4-FFF2-40B4-BE49-F238E27FC236}">
                      <a16:creationId xmlns:a16="http://schemas.microsoft.com/office/drawing/2014/main" id="{DEAB4B75-0BC8-4092-B854-6AD799168243}"/>
                    </a:ext>
                  </a:extLst>
                </p:cNvPr>
                <p:cNvSpPr/>
                <p:nvPr/>
              </p:nvSpPr>
              <p:spPr>
                <a:xfrm>
                  <a:off x="-510741" y="5913713"/>
                  <a:ext cx="267555" cy="267555"/>
                </a:xfrm>
                <a:custGeom>
                  <a:avLst/>
                  <a:gdLst>
                    <a:gd name="connsiteX0" fmla="*/ 145860 w 291719"/>
                    <a:gd name="connsiteY0" fmla="*/ 0 h 291719"/>
                    <a:gd name="connsiteX1" fmla="*/ 0 w 291719"/>
                    <a:gd name="connsiteY1" fmla="*/ 145860 h 291719"/>
                    <a:gd name="connsiteX2" fmla="*/ 145860 w 291719"/>
                    <a:gd name="connsiteY2" fmla="*/ 291720 h 291719"/>
                    <a:gd name="connsiteX3" fmla="*/ 291720 w 291719"/>
                    <a:gd name="connsiteY3" fmla="*/ 145860 h 291719"/>
                    <a:gd name="connsiteX4" fmla="*/ 145860 w 291719"/>
                    <a:gd name="connsiteY4" fmla="*/ 0 h 291719"/>
                    <a:gd name="connsiteX5" fmla="*/ 138183 w 291719"/>
                    <a:gd name="connsiteY5" fmla="*/ 38384 h 291719"/>
                    <a:gd name="connsiteX6" fmla="*/ 157375 w 291719"/>
                    <a:gd name="connsiteY6" fmla="*/ 57576 h 291719"/>
                    <a:gd name="connsiteX7" fmla="*/ 138183 w 291719"/>
                    <a:gd name="connsiteY7" fmla="*/ 76768 h 291719"/>
                    <a:gd name="connsiteX8" fmla="*/ 118991 w 291719"/>
                    <a:gd name="connsiteY8" fmla="*/ 57576 h 291719"/>
                    <a:gd name="connsiteX9" fmla="*/ 138183 w 291719"/>
                    <a:gd name="connsiteY9" fmla="*/ 38384 h 291719"/>
                    <a:gd name="connsiteX10" fmla="*/ 184244 w 291719"/>
                    <a:gd name="connsiteY10" fmla="*/ 253336 h 291719"/>
                    <a:gd name="connsiteX11" fmla="*/ 107476 w 291719"/>
                    <a:gd name="connsiteY11" fmla="*/ 253336 h 291719"/>
                    <a:gd name="connsiteX12" fmla="*/ 107476 w 291719"/>
                    <a:gd name="connsiteY12" fmla="*/ 230305 h 291719"/>
                    <a:gd name="connsiteX13" fmla="*/ 134345 w 291719"/>
                    <a:gd name="connsiteY13" fmla="*/ 230305 h 291719"/>
                    <a:gd name="connsiteX14" fmla="*/ 134345 w 291719"/>
                    <a:gd name="connsiteY14" fmla="*/ 115153 h 291719"/>
                    <a:gd name="connsiteX15" fmla="*/ 111314 w 291719"/>
                    <a:gd name="connsiteY15" fmla="*/ 115153 h 291719"/>
                    <a:gd name="connsiteX16" fmla="*/ 111314 w 291719"/>
                    <a:gd name="connsiteY16" fmla="*/ 92122 h 291719"/>
                    <a:gd name="connsiteX17" fmla="*/ 157375 w 291719"/>
                    <a:gd name="connsiteY17" fmla="*/ 92122 h 291719"/>
                    <a:gd name="connsiteX18" fmla="*/ 157375 w 291719"/>
                    <a:gd name="connsiteY18" fmla="*/ 115153 h 291719"/>
                    <a:gd name="connsiteX19" fmla="*/ 157375 w 291719"/>
                    <a:gd name="connsiteY19" fmla="*/ 230305 h 291719"/>
                    <a:gd name="connsiteX20" fmla="*/ 184244 w 291719"/>
                    <a:gd name="connsiteY20" fmla="*/ 230305 h 291719"/>
                    <a:gd name="connsiteX21" fmla="*/ 184244 w 291719"/>
                    <a:gd name="connsiteY21" fmla="*/ 253336 h 291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91719" h="291719">
                      <a:moveTo>
                        <a:pt x="145860" y="0"/>
                      </a:moveTo>
                      <a:cubicBezTo>
                        <a:pt x="65253" y="0"/>
                        <a:pt x="0" y="65253"/>
                        <a:pt x="0" y="145860"/>
                      </a:cubicBezTo>
                      <a:cubicBezTo>
                        <a:pt x="0" y="226467"/>
                        <a:pt x="65253" y="291720"/>
                        <a:pt x="145860" y="291720"/>
                      </a:cubicBezTo>
                      <a:cubicBezTo>
                        <a:pt x="226467" y="291720"/>
                        <a:pt x="291720" y="226467"/>
                        <a:pt x="291720" y="145860"/>
                      </a:cubicBezTo>
                      <a:cubicBezTo>
                        <a:pt x="291720" y="65253"/>
                        <a:pt x="226467" y="0"/>
                        <a:pt x="145860" y="0"/>
                      </a:cubicBezTo>
                      <a:close/>
                      <a:moveTo>
                        <a:pt x="138183" y="38384"/>
                      </a:moveTo>
                      <a:cubicBezTo>
                        <a:pt x="148931" y="38384"/>
                        <a:pt x="157375" y="46829"/>
                        <a:pt x="157375" y="57576"/>
                      </a:cubicBezTo>
                      <a:cubicBezTo>
                        <a:pt x="157375" y="68324"/>
                        <a:pt x="148931" y="76768"/>
                        <a:pt x="138183" y="76768"/>
                      </a:cubicBezTo>
                      <a:cubicBezTo>
                        <a:pt x="127435" y="76768"/>
                        <a:pt x="118991" y="68324"/>
                        <a:pt x="118991" y="57576"/>
                      </a:cubicBezTo>
                      <a:cubicBezTo>
                        <a:pt x="118991" y="46829"/>
                        <a:pt x="127435" y="38384"/>
                        <a:pt x="138183" y="38384"/>
                      </a:cubicBezTo>
                      <a:close/>
                      <a:moveTo>
                        <a:pt x="184244" y="253336"/>
                      </a:moveTo>
                      <a:lnTo>
                        <a:pt x="107476" y="253336"/>
                      </a:lnTo>
                      <a:lnTo>
                        <a:pt x="107476" y="230305"/>
                      </a:lnTo>
                      <a:lnTo>
                        <a:pt x="134345" y="230305"/>
                      </a:lnTo>
                      <a:lnTo>
                        <a:pt x="134345" y="115153"/>
                      </a:lnTo>
                      <a:lnTo>
                        <a:pt x="111314" y="115153"/>
                      </a:lnTo>
                      <a:lnTo>
                        <a:pt x="111314" y="92122"/>
                      </a:lnTo>
                      <a:lnTo>
                        <a:pt x="157375" y="92122"/>
                      </a:lnTo>
                      <a:lnTo>
                        <a:pt x="157375" y="115153"/>
                      </a:lnTo>
                      <a:lnTo>
                        <a:pt x="157375" y="230305"/>
                      </a:lnTo>
                      <a:lnTo>
                        <a:pt x="184244" y="230305"/>
                      </a:lnTo>
                      <a:lnTo>
                        <a:pt x="184244" y="253336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 w="3770" cap="flat">
                  <a:noFill/>
                  <a:prstDash val="solid"/>
                  <a:miter/>
                </a:ln>
              </p:spPr>
              <p:txBody>
                <a:bodyPr rtlCol="0" anchor="ctr">
                  <a:noAutofit/>
                </a:bodyPr>
                <a:lstStyle/>
                <a:p>
                  <a:endParaRPr lang="nl-NL" sz="20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28" name="Groep 127">
                <a:extLst>
                  <a:ext uri="{FF2B5EF4-FFF2-40B4-BE49-F238E27FC236}">
                    <a16:creationId xmlns:a16="http://schemas.microsoft.com/office/drawing/2014/main" id="{7763629D-AC66-4A8B-8ABC-DA70A1256354}"/>
                  </a:ext>
                </a:extLst>
              </p:cNvPr>
              <p:cNvGrpSpPr/>
              <p:nvPr userDrawn="1"/>
            </p:nvGrpSpPr>
            <p:grpSpPr>
              <a:xfrm>
                <a:off x="-938434" y="6420818"/>
                <a:ext cx="627798" cy="576693"/>
                <a:chOff x="-938434" y="4570310"/>
                <a:chExt cx="627798" cy="576693"/>
              </a:xfrm>
            </p:grpSpPr>
            <p:grpSp>
              <p:nvGrpSpPr>
                <p:cNvPr id="129" name="Inspireren">
                  <a:extLst>
                    <a:ext uri="{FF2B5EF4-FFF2-40B4-BE49-F238E27FC236}">
                      <a16:creationId xmlns:a16="http://schemas.microsoft.com/office/drawing/2014/main" id="{2B5A48AB-B77F-444D-A5F2-38CF29AE81FB}"/>
                    </a:ext>
                  </a:extLst>
                </p:cNvPr>
                <p:cNvGrpSpPr>
                  <a:grpSpLocks noChangeAspect="1"/>
                </p:cNvGrpSpPr>
                <p:nvPr userDrawn="1"/>
              </p:nvGrpSpPr>
              <p:grpSpPr bwMode="auto">
                <a:xfrm>
                  <a:off x="-716116" y="4570310"/>
                  <a:ext cx="169778" cy="242385"/>
                  <a:chOff x="4768" y="2783"/>
                  <a:chExt cx="788" cy="1125"/>
                </a:xfrm>
                <a:gradFill>
                  <a:gsLst>
                    <a:gs pos="0">
                      <a:srgbClr val="9D9FA1"/>
                    </a:gs>
                    <a:gs pos="70000">
                      <a:srgbClr val="211F26"/>
                    </a:gs>
                  </a:gsLst>
                  <a:lin ang="2700000" scaled="0"/>
                </a:gradFill>
              </p:grpSpPr>
              <p:sp>
                <p:nvSpPr>
                  <p:cNvPr id="131" name="Freeform 12">
                    <a:extLst>
                      <a:ext uri="{FF2B5EF4-FFF2-40B4-BE49-F238E27FC236}">
                        <a16:creationId xmlns:a16="http://schemas.microsoft.com/office/drawing/2014/main" id="{F0A7FE81-16E9-43AC-B1E2-573BBA149D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01" y="3186"/>
                    <a:ext cx="319" cy="288"/>
                  </a:xfrm>
                  <a:custGeom>
                    <a:avLst/>
                    <a:gdLst>
                      <a:gd name="T0" fmla="*/ 220 w 319"/>
                      <a:gd name="T1" fmla="*/ 288 h 288"/>
                      <a:gd name="T2" fmla="*/ 107 w 319"/>
                      <a:gd name="T3" fmla="*/ 288 h 288"/>
                      <a:gd name="T4" fmla="*/ 0 w 319"/>
                      <a:gd name="T5" fmla="*/ 0 h 288"/>
                      <a:gd name="T6" fmla="*/ 319 w 319"/>
                      <a:gd name="T7" fmla="*/ 0 h 288"/>
                      <a:gd name="T8" fmla="*/ 220 w 319"/>
                      <a:gd name="T9" fmla="*/ 288 h 2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19" h="288">
                        <a:moveTo>
                          <a:pt x="220" y="288"/>
                        </a:moveTo>
                        <a:lnTo>
                          <a:pt x="107" y="288"/>
                        </a:lnTo>
                        <a:lnTo>
                          <a:pt x="0" y="0"/>
                        </a:lnTo>
                        <a:lnTo>
                          <a:pt x="319" y="0"/>
                        </a:lnTo>
                        <a:lnTo>
                          <a:pt x="220" y="288"/>
                        </a:lnTo>
                        <a:close/>
                      </a:path>
                    </a:pathLst>
                  </a:custGeom>
                  <a:solidFill>
                    <a:srgbClr val="1FF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95469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nl-NL" sz="3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Segoe UI Light"/>
                    </a:endParaRPr>
                  </a:p>
                </p:txBody>
              </p:sp>
              <p:sp>
                <p:nvSpPr>
                  <p:cNvPr id="132" name="Freeform 13">
                    <a:extLst>
                      <a:ext uri="{FF2B5EF4-FFF2-40B4-BE49-F238E27FC236}">
                        <a16:creationId xmlns:a16="http://schemas.microsoft.com/office/drawing/2014/main" id="{07B21228-0713-473C-A746-6435E19ACF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22" y="3796"/>
                    <a:ext cx="282" cy="112"/>
                  </a:xfrm>
                  <a:custGeom>
                    <a:avLst/>
                    <a:gdLst>
                      <a:gd name="T0" fmla="*/ 229 w 251"/>
                      <a:gd name="T1" fmla="*/ 70 h 100"/>
                      <a:gd name="T2" fmla="*/ 229 w 251"/>
                      <a:gd name="T3" fmla="*/ 69 h 100"/>
                      <a:gd name="T4" fmla="*/ 251 w 251"/>
                      <a:gd name="T5" fmla="*/ 0 h 100"/>
                      <a:gd name="T6" fmla="*/ 0 w 251"/>
                      <a:gd name="T7" fmla="*/ 0 h 100"/>
                      <a:gd name="T8" fmla="*/ 22 w 251"/>
                      <a:gd name="T9" fmla="*/ 69 h 100"/>
                      <a:gd name="T10" fmla="*/ 63 w 251"/>
                      <a:gd name="T11" fmla="*/ 100 h 100"/>
                      <a:gd name="T12" fmla="*/ 188 w 251"/>
                      <a:gd name="T13" fmla="*/ 100 h 100"/>
                      <a:gd name="T14" fmla="*/ 229 w 251"/>
                      <a:gd name="T15" fmla="*/ 71 h 100"/>
                      <a:gd name="T16" fmla="*/ 229 w 251"/>
                      <a:gd name="T17" fmla="*/ 71 h 100"/>
                      <a:gd name="T18" fmla="*/ 229 w 251"/>
                      <a:gd name="T19" fmla="*/ 70 h 1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51" h="100">
                        <a:moveTo>
                          <a:pt x="229" y="70"/>
                        </a:moveTo>
                        <a:cubicBezTo>
                          <a:pt x="229" y="70"/>
                          <a:pt x="229" y="69"/>
                          <a:pt x="229" y="69"/>
                        </a:cubicBezTo>
                        <a:cubicBezTo>
                          <a:pt x="251" y="0"/>
                          <a:pt x="251" y="0"/>
                          <a:pt x="25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22" y="69"/>
                          <a:pt x="22" y="69"/>
                          <a:pt x="22" y="69"/>
                        </a:cubicBezTo>
                        <a:cubicBezTo>
                          <a:pt x="27" y="87"/>
                          <a:pt x="44" y="100"/>
                          <a:pt x="63" y="100"/>
                        </a:cubicBezTo>
                        <a:cubicBezTo>
                          <a:pt x="188" y="100"/>
                          <a:pt x="188" y="100"/>
                          <a:pt x="188" y="100"/>
                        </a:cubicBezTo>
                        <a:cubicBezTo>
                          <a:pt x="207" y="100"/>
                          <a:pt x="223" y="88"/>
                          <a:pt x="229" y="71"/>
                        </a:cubicBezTo>
                        <a:cubicBezTo>
                          <a:pt x="229" y="71"/>
                          <a:pt x="229" y="71"/>
                          <a:pt x="229" y="71"/>
                        </a:cubicBezTo>
                        <a:lnTo>
                          <a:pt x="229" y="7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95469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nl-NL" sz="3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Segoe UI Light"/>
                    </a:endParaRPr>
                  </a:p>
                </p:txBody>
              </p:sp>
              <p:sp>
                <p:nvSpPr>
                  <p:cNvPr id="133" name="Freeform 14">
                    <a:extLst>
                      <a:ext uri="{FF2B5EF4-FFF2-40B4-BE49-F238E27FC236}">
                        <a16:creationId xmlns:a16="http://schemas.microsoft.com/office/drawing/2014/main" id="{2EC99C03-D332-4246-9066-F053E702E51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768" y="2783"/>
                    <a:ext cx="788" cy="966"/>
                  </a:xfrm>
                  <a:custGeom>
                    <a:avLst/>
                    <a:gdLst>
                      <a:gd name="T0" fmla="*/ 351 w 702"/>
                      <a:gd name="T1" fmla="*/ 0 h 860"/>
                      <a:gd name="T2" fmla="*/ 0 w 702"/>
                      <a:gd name="T3" fmla="*/ 351 h 860"/>
                      <a:gd name="T4" fmla="*/ 134 w 702"/>
                      <a:gd name="T5" fmla="*/ 627 h 860"/>
                      <a:gd name="T6" fmla="*/ 165 w 702"/>
                      <a:gd name="T7" fmla="*/ 718 h 860"/>
                      <a:gd name="T8" fmla="*/ 266 w 702"/>
                      <a:gd name="T9" fmla="*/ 718 h 860"/>
                      <a:gd name="T10" fmla="*/ 266 w 702"/>
                      <a:gd name="T11" fmla="*/ 718 h 860"/>
                      <a:gd name="T12" fmla="*/ 434 w 702"/>
                      <a:gd name="T13" fmla="*/ 718 h 860"/>
                      <a:gd name="T14" fmla="*/ 419 w 702"/>
                      <a:gd name="T15" fmla="*/ 760 h 860"/>
                      <a:gd name="T16" fmla="*/ 284 w 702"/>
                      <a:gd name="T17" fmla="*/ 760 h 860"/>
                      <a:gd name="T18" fmla="*/ 284 w 702"/>
                      <a:gd name="T19" fmla="*/ 760 h 860"/>
                      <a:gd name="T20" fmla="*/ 179 w 702"/>
                      <a:gd name="T21" fmla="*/ 760 h 860"/>
                      <a:gd name="T22" fmla="*/ 212 w 702"/>
                      <a:gd name="T23" fmla="*/ 860 h 860"/>
                      <a:gd name="T24" fmla="*/ 212 w 702"/>
                      <a:gd name="T25" fmla="*/ 860 h 860"/>
                      <a:gd name="T26" fmla="*/ 216 w 702"/>
                      <a:gd name="T27" fmla="*/ 860 h 860"/>
                      <a:gd name="T28" fmla="*/ 488 w 702"/>
                      <a:gd name="T29" fmla="*/ 860 h 860"/>
                      <a:gd name="T30" fmla="*/ 491 w 702"/>
                      <a:gd name="T31" fmla="*/ 860 h 860"/>
                      <a:gd name="T32" fmla="*/ 570 w 702"/>
                      <a:gd name="T33" fmla="*/ 625 h 860"/>
                      <a:gd name="T34" fmla="*/ 702 w 702"/>
                      <a:gd name="T35" fmla="*/ 351 h 860"/>
                      <a:gd name="T36" fmla="*/ 351 w 702"/>
                      <a:gd name="T37" fmla="*/ 0 h 860"/>
                      <a:gd name="T38" fmla="*/ 587 w 702"/>
                      <a:gd name="T39" fmla="*/ 438 h 860"/>
                      <a:gd name="T40" fmla="*/ 485 w 702"/>
                      <a:gd name="T41" fmla="*/ 563 h 860"/>
                      <a:gd name="T42" fmla="*/ 454 w 702"/>
                      <a:gd name="T43" fmla="*/ 658 h 860"/>
                      <a:gd name="T44" fmla="*/ 250 w 702"/>
                      <a:gd name="T45" fmla="*/ 658 h 860"/>
                      <a:gd name="T46" fmla="*/ 219 w 702"/>
                      <a:gd name="T47" fmla="*/ 565 h 860"/>
                      <a:gd name="T48" fmla="*/ 115 w 702"/>
                      <a:gd name="T49" fmla="*/ 439 h 860"/>
                      <a:gd name="T50" fmla="*/ 99 w 702"/>
                      <a:gd name="T51" fmla="*/ 351 h 860"/>
                      <a:gd name="T52" fmla="*/ 351 w 702"/>
                      <a:gd name="T53" fmla="*/ 99 h 860"/>
                      <a:gd name="T54" fmla="*/ 603 w 702"/>
                      <a:gd name="T55" fmla="*/ 351 h 860"/>
                      <a:gd name="T56" fmla="*/ 587 w 702"/>
                      <a:gd name="T57" fmla="*/ 438 h 8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702" h="860">
                        <a:moveTo>
                          <a:pt x="351" y="0"/>
                        </a:moveTo>
                        <a:cubicBezTo>
                          <a:pt x="157" y="0"/>
                          <a:pt x="0" y="157"/>
                          <a:pt x="0" y="351"/>
                        </a:cubicBezTo>
                        <a:cubicBezTo>
                          <a:pt x="0" y="463"/>
                          <a:pt x="52" y="562"/>
                          <a:pt x="134" y="627"/>
                        </a:cubicBezTo>
                        <a:cubicBezTo>
                          <a:pt x="165" y="718"/>
                          <a:pt x="165" y="718"/>
                          <a:pt x="165" y="718"/>
                        </a:cubicBezTo>
                        <a:cubicBezTo>
                          <a:pt x="266" y="718"/>
                          <a:pt x="266" y="718"/>
                          <a:pt x="266" y="718"/>
                        </a:cubicBezTo>
                        <a:cubicBezTo>
                          <a:pt x="266" y="718"/>
                          <a:pt x="266" y="718"/>
                          <a:pt x="266" y="718"/>
                        </a:cubicBezTo>
                        <a:cubicBezTo>
                          <a:pt x="434" y="718"/>
                          <a:pt x="434" y="718"/>
                          <a:pt x="434" y="718"/>
                        </a:cubicBezTo>
                        <a:cubicBezTo>
                          <a:pt x="419" y="760"/>
                          <a:pt x="419" y="760"/>
                          <a:pt x="419" y="760"/>
                        </a:cubicBezTo>
                        <a:cubicBezTo>
                          <a:pt x="284" y="760"/>
                          <a:pt x="284" y="760"/>
                          <a:pt x="284" y="760"/>
                        </a:cubicBezTo>
                        <a:cubicBezTo>
                          <a:pt x="284" y="760"/>
                          <a:pt x="284" y="760"/>
                          <a:pt x="284" y="760"/>
                        </a:cubicBezTo>
                        <a:cubicBezTo>
                          <a:pt x="179" y="760"/>
                          <a:pt x="179" y="760"/>
                          <a:pt x="179" y="760"/>
                        </a:cubicBezTo>
                        <a:cubicBezTo>
                          <a:pt x="212" y="860"/>
                          <a:pt x="212" y="860"/>
                          <a:pt x="212" y="860"/>
                        </a:cubicBezTo>
                        <a:cubicBezTo>
                          <a:pt x="212" y="860"/>
                          <a:pt x="212" y="860"/>
                          <a:pt x="212" y="860"/>
                        </a:cubicBezTo>
                        <a:cubicBezTo>
                          <a:pt x="216" y="860"/>
                          <a:pt x="216" y="860"/>
                          <a:pt x="216" y="860"/>
                        </a:cubicBezTo>
                        <a:cubicBezTo>
                          <a:pt x="488" y="860"/>
                          <a:pt x="488" y="860"/>
                          <a:pt x="488" y="860"/>
                        </a:cubicBezTo>
                        <a:cubicBezTo>
                          <a:pt x="491" y="860"/>
                          <a:pt x="491" y="860"/>
                          <a:pt x="491" y="860"/>
                        </a:cubicBezTo>
                        <a:cubicBezTo>
                          <a:pt x="570" y="625"/>
                          <a:pt x="570" y="625"/>
                          <a:pt x="570" y="625"/>
                        </a:cubicBezTo>
                        <a:cubicBezTo>
                          <a:pt x="651" y="560"/>
                          <a:pt x="702" y="461"/>
                          <a:pt x="702" y="351"/>
                        </a:cubicBezTo>
                        <a:cubicBezTo>
                          <a:pt x="702" y="157"/>
                          <a:pt x="545" y="0"/>
                          <a:pt x="351" y="0"/>
                        </a:cubicBezTo>
                        <a:close/>
                        <a:moveTo>
                          <a:pt x="587" y="438"/>
                        </a:moveTo>
                        <a:cubicBezTo>
                          <a:pt x="568" y="490"/>
                          <a:pt x="531" y="534"/>
                          <a:pt x="485" y="563"/>
                        </a:cubicBezTo>
                        <a:cubicBezTo>
                          <a:pt x="454" y="658"/>
                          <a:pt x="454" y="658"/>
                          <a:pt x="454" y="658"/>
                        </a:cubicBezTo>
                        <a:cubicBezTo>
                          <a:pt x="250" y="658"/>
                          <a:pt x="250" y="658"/>
                          <a:pt x="250" y="658"/>
                        </a:cubicBezTo>
                        <a:cubicBezTo>
                          <a:pt x="219" y="565"/>
                          <a:pt x="219" y="565"/>
                          <a:pt x="219" y="565"/>
                        </a:cubicBezTo>
                        <a:cubicBezTo>
                          <a:pt x="172" y="536"/>
                          <a:pt x="135" y="491"/>
                          <a:pt x="115" y="439"/>
                        </a:cubicBezTo>
                        <a:cubicBezTo>
                          <a:pt x="105" y="411"/>
                          <a:pt x="99" y="382"/>
                          <a:pt x="99" y="351"/>
                        </a:cubicBezTo>
                        <a:cubicBezTo>
                          <a:pt x="99" y="212"/>
                          <a:pt x="212" y="99"/>
                          <a:pt x="351" y="99"/>
                        </a:cubicBezTo>
                        <a:cubicBezTo>
                          <a:pt x="490" y="99"/>
                          <a:pt x="603" y="212"/>
                          <a:pt x="603" y="351"/>
                        </a:cubicBezTo>
                        <a:cubicBezTo>
                          <a:pt x="603" y="381"/>
                          <a:pt x="597" y="411"/>
                          <a:pt x="587" y="43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95469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nl-NL" sz="3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Segoe UI Light"/>
                    </a:endParaRPr>
                  </a:p>
                </p:txBody>
              </p:sp>
            </p:grpSp>
            <p:sp>
              <p:nvSpPr>
                <p:cNvPr id="130" name="Tekstvak 129">
                  <a:extLst>
                    <a:ext uri="{FF2B5EF4-FFF2-40B4-BE49-F238E27FC236}">
                      <a16:creationId xmlns:a16="http://schemas.microsoft.com/office/drawing/2014/main" id="{810B5BA7-EC2B-451B-B634-ACEBC51100B7}"/>
                    </a:ext>
                  </a:extLst>
                </p:cNvPr>
                <p:cNvSpPr txBox="1"/>
                <p:nvPr userDrawn="1"/>
              </p:nvSpPr>
              <p:spPr>
                <a:xfrm>
                  <a:off x="-938434" y="4824764"/>
                  <a:ext cx="627798" cy="322239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nl-NL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  <a:t>Support &amp;</a:t>
                  </a:r>
                  <a:br>
                    <a:rPr kumimoji="0" lang="nl-NL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</a:br>
                  <a:r>
                    <a:rPr kumimoji="0" lang="nl-NL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  <a:t>Inspiratie</a:t>
                  </a:r>
                </a:p>
              </p:txBody>
            </p:sp>
          </p:grpSp>
        </p:grpSp>
        <p:grpSp>
          <p:nvGrpSpPr>
            <p:cNvPr id="99" name="Groep 98">
              <a:extLst>
                <a:ext uri="{FF2B5EF4-FFF2-40B4-BE49-F238E27FC236}">
                  <a16:creationId xmlns:a16="http://schemas.microsoft.com/office/drawing/2014/main" id="{D423CA28-7067-416A-9198-39AB2FAAC341}"/>
                </a:ext>
              </a:extLst>
            </p:cNvPr>
            <p:cNvGrpSpPr/>
            <p:nvPr userDrawn="1"/>
          </p:nvGrpSpPr>
          <p:grpSpPr>
            <a:xfrm>
              <a:off x="-3367447" y="1226982"/>
              <a:ext cx="791775" cy="406485"/>
              <a:chOff x="-3565087" y="1409294"/>
              <a:chExt cx="627469" cy="322133"/>
            </a:xfrm>
          </p:grpSpPr>
          <p:grpSp>
            <p:nvGrpSpPr>
              <p:cNvPr id="120" name="Groep 119">
                <a:extLst>
                  <a:ext uri="{FF2B5EF4-FFF2-40B4-BE49-F238E27FC236}">
                    <a16:creationId xmlns:a16="http://schemas.microsoft.com/office/drawing/2014/main" id="{26EEB40C-9A11-4853-ADEB-542AA08FEB81}"/>
                  </a:ext>
                </a:extLst>
              </p:cNvPr>
              <p:cNvGrpSpPr/>
              <p:nvPr userDrawn="1"/>
            </p:nvGrpSpPr>
            <p:grpSpPr>
              <a:xfrm>
                <a:off x="-3364916" y="1409294"/>
                <a:ext cx="225195" cy="195499"/>
                <a:chOff x="10307162" y="1361199"/>
                <a:chExt cx="2200275" cy="1914525"/>
              </a:xfrm>
            </p:grpSpPr>
            <p:sp>
              <p:nvSpPr>
                <p:cNvPr id="122" name="Vrije vorm: vorm 121">
                  <a:extLst>
                    <a:ext uri="{FF2B5EF4-FFF2-40B4-BE49-F238E27FC236}">
                      <a16:creationId xmlns:a16="http://schemas.microsoft.com/office/drawing/2014/main" id="{B6E01C9F-C5AF-461C-9654-F77118C27D02}"/>
                    </a:ext>
                  </a:extLst>
                </p:cNvPr>
                <p:cNvSpPr/>
                <p:nvPr/>
              </p:nvSpPr>
              <p:spPr>
                <a:xfrm>
                  <a:off x="10683400" y="1831734"/>
                  <a:ext cx="371475" cy="371475"/>
                </a:xfrm>
                <a:custGeom>
                  <a:avLst/>
                  <a:gdLst>
                    <a:gd name="connsiteX0" fmla="*/ 369094 w 371475"/>
                    <a:gd name="connsiteY0" fmla="*/ 188119 h 371475"/>
                    <a:gd name="connsiteX1" fmla="*/ 188119 w 371475"/>
                    <a:gd name="connsiteY1" fmla="*/ 369094 h 371475"/>
                    <a:gd name="connsiteX2" fmla="*/ 7144 w 371475"/>
                    <a:gd name="connsiteY2" fmla="*/ 188119 h 371475"/>
                    <a:gd name="connsiteX3" fmla="*/ 188119 w 371475"/>
                    <a:gd name="connsiteY3" fmla="*/ 7144 h 371475"/>
                    <a:gd name="connsiteX4" fmla="*/ 369094 w 371475"/>
                    <a:gd name="connsiteY4" fmla="*/ 188119 h 37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1475" h="371475">
                      <a:moveTo>
                        <a:pt x="369094" y="188119"/>
                      </a:moveTo>
                      <a:cubicBezTo>
                        <a:pt x="369094" y="288068"/>
                        <a:pt x="288068" y="369094"/>
                        <a:pt x="188119" y="369094"/>
                      </a:cubicBezTo>
                      <a:cubicBezTo>
                        <a:pt x="88169" y="369094"/>
                        <a:pt x="7144" y="288068"/>
                        <a:pt x="7144" y="188119"/>
                      </a:cubicBezTo>
                      <a:cubicBezTo>
                        <a:pt x="7144" y="88169"/>
                        <a:pt x="88169" y="7144"/>
                        <a:pt x="188119" y="7144"/>
                      </a:cubicBezTo>
                      <a:cubicBezTo>
                        <a:pt x="288068" y="7144"/>
                        <a:pt x="369094" y="88169"/>
                        <a:pt x="369094" y="188119"/>
                      </a:cubicBezTo>
                      <a:close/>
                    </a:path>
                  </a:pathLst>
                </a:custGeom>
                <a:solidFill>
                  <a:srgbClr val="1FF52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95469"/>
                  <a:endParaRPr lang="nl-NL" sz="7200" dirty="0">
                    <a:solidFill>
                      <a:srgbClr val="211F26"/>
                    </a:solidFill>
                    <a:latin typeface="Segoe UI Light"/>
                  </a:endParaRPr>
                </a:p>
              </p:txBody>
            </p:sp>
            <p:grpSp>
              <p:nvGrpSpPr>
                <p:cNvPr id="123" name="Groep 122">
                  <a:extLst>
                    <a:ext uri="{FF2B5EF4-FFF2-40B4-BE49-F238E27FC236}">
                      <a16:creationId xmlns:a16="http://schemas.microsoft.com/office/drawing/2014/main" id="{DA24CB67-00D9-4093-BE59-F8AB1F51111E}"/>
                    </a:ext>
                  </a:extLst>
                </p:cNvPr>
                <p:cNvGrpSpPr/>
                <p:nvPr/>
              </p:nvGrpSpPr>
              <p:grpSpPr>
                <a:xfrm>
                  <a:off x="10307162" y="1361199"/>
                  <a:ext cx="2200275" cy="1914525"/>
                  <a:chOff x="10307162" y="1361199"/>
                  <a:chExt cx="2200275" cy="1914525"/>
                </a:xfrm>
                <a:gradFill>
                  <a:gsLst>
                    <a:gs pos="0">
                      <a:srgbClr val="9D9FA1"/>
                    </a:gs>
                    <a:gs pos="70000">
                      <a:srgbClr val="211F26"/>
                    </a:gs>
                  </a:gsLst>
                  <a:lin ang="2700000" scaled="0"/>
                </a:gradFill>
              </p:grpSpPr>
              <p:sp>
                <p:nvSpPr>
                  <p:cNvPr id="124" name="Vrije vorm: vorm 123">
                    <a:extLst>
                      <a:ext uri="{FF2B5EF4-FFF2-40B4-BE49-F238E27FC236}">
                        <a16:creationId xmlns:a16="http://schemas.microsoft.com/office/drawing/2014/main" id="{1D4BD1FD-2F13-4605-870D-FEB8C5883FB5}"/>
                      </a:ext>
                    </a:extLst>
                  </p:cNvPr>
                  <p:cNvSpPr/>
                  <p:nvPr/>
                </p:nvSpPr>
                <p:spPr>
                  <a:xfrm>
                    <a:off x="10307162" y="1361199"/>
                    <a:ext cx="2200275" cy="1914525"/>
                  </a:xfrm>
                  <a:custGeom>
                    <a:avLst/>
                    <a:gdLst>
                      <a:gd name="connsiteX0" fmla="*/ 7144 w 2200275"/>
                      <a:gd name="connsiteY0" fmla="*/ 7144 h 1914525"/>
                      <a:gd name="connsiteX1" fmla="*/ 7144 w 2200275"/>
                      <a:gd name="connsiteY1" fmla="*/ 245269 h 1914525"/>
                      <a:gd name="connsiteX2" fmla="*/ 432911 w 2200275"/>
                      <a:gd name="connsiteY2" fmla="*/ 245269 h 1914525"/>
                      <a:gd name="connsiteX3" fmla="*/ 432911 w 2200275"/>
                      <a:gd name="connsiteY3" fmla="*/ 245269 h 1914525"/>
                      <a:gd name="connsiteX4" fmla="*/ 1959769 w 2200275"/>
                      <a:gd name="connsiteY4" fmla="*/ 245269 h 1914525"/>
                      <a:gd name="connsiteX5" fmla="*/ 1959769 w 2200275"/>
                      <a:gd name="connsiteY5" fmla="*/ 1674019 h 1914525"/>
                      <a:gd name="connsiteX6" fmla="*/ 245269 w 2200275"/>
                      <a:gd name="connsiteY6" fmla="*/ 1674019 h 1914525"/>
                      <a:gd name="connsiteX7" fmla="*/ 245269 w 2200275"/>
                      <a:gd name="connsiteY7" fmla="*/ 350044 h 1914525"/>
                      <a:gd name="connsiteX8" fmla="*/ 7144 w 2200275"/>
                      <a:gd name="connsiteY8" fmla="*/ 350044 h 1914525"/>
                      <a:gd name="connsiteX9" fmla="*/ 7144 w 2200275"/>
                      <a:gd name="connsiteY9" fmla="*/ 1912144 h 1914525"/>
                      <a:gd name="connsiteX10" fmla="*/ 2197894 w 2200275"/>
                      <a:gd name="connsiteY10" fmla="*/ 1912144 h 1914525"/>
                      <a:gd name="connsiteX11" fmla="*/ 2197894 w 2200275"/>
                      <a:gd name="connsiteY11" fmla="*/ 7144 h 191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200275" h="1914525">
                        <a:moveTo>
                          <a:pt x="7144" y="7144"/>
                        </a:moveTo>
                        <a:lnTo>
                          <a:pt x="7144" y="245269"/>
                        </a:lnTo>
                        <a:lnTo>
                          <a:pt x="432911" y="245269"/>
                        </a:lnTo>
                        <a:lnTo>
                          <a:pt x="432911" y="245269"/>
                        </a:lnTo>
                        <a:lnTo>
                          <a:pt x="1959769" y="245269"/>
                        </a:lnTo>
                        <a:lnTo>
                          <a:pt x="1959769" y="1674019"/>
                        </a:lnTo>
                        <a:lnTo>
                          <a:pt x="245269" y="1674019"/>
                        </a:lnTo>
                        <a:lnTo>
                          <a:pt x="245269" y="350044"/>
                        </a:lnTo>
                        <a:lnTo>
                          <a:pt x="7144" y="350044"/>
                        </a:lnTo>
                        <a:lnTo>
                          <a:pt x="7144" y="1912144"/>
                        </a:lnTo>
                        <a:lnTo>
                          <a:pt x="2197894" y="1912144"/>
                        </a:lnTo>
                        <a:lnTo>
                          <a:pt x="2197894" y="7144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95469"/>
                    <a:endParaRPr lang="nl-NL" sz="7200" dirty="0">
                      <a:solidFill>
                        <a:srgbClr val="211F26"/>
                      </a:solidFill>
                      <a:latin typeface="Segoe UI Light"/>
                    </a:endParaRPr>
                  </a:p>
                </p:txBody>
              </p:sp>
              <p:sp>
                <p:nvSpPr>
                  <p:cNvPr id="125" name="Vrije vorm: vorm 124">
                    <a:extLst>
                      <a:ext uri="{FF2B5EF4-FFF2-40B4-BE49-F238E27FC236}">
                        <a16:creationId xmlns:a16="http://schemas.microsoft.com/office/drawing/2014/main" id="{93A7BD4D-A383-4A81-8420-131D8C50CDED}"/>
                      </a:ext>
                    </a:extLst>
                  </p:cNvPr>
                  <p:cNvSpPr/>
                  <p:nvPr/>
                </p:nvSpPr>
                <p:spPr>
                  <a:xfrm>
                    <a:off x="10682447" y="1953654"/>
                    <a:ext cx="1438275" cy="885825"/>
                  </a:xfrm>
                  <a:custGeom>
                    <a:avLst/>
                    <a:gdLst>
                      <a:gd name="connsiteX0" fmla="*/ 1070134 w 1438275"/>
                      <a:gd name="connsiteY0" fmla="*/ 7144 h 885825"/>
                      <a:gd name="connsiteX1" fmla="*/ 801529 w 1438275"/>
                      <a:gd name="connsiteY1" fmla="*/ 275749 h 885825"/>
                      <a:gd name="connsiteX2" fmla="*/ 662464 w 1438275"/>
                      <a:gd name="connsiteY2" fmla="*/ 137636 h 885825"/>
                      <a:gd name="connsiteX3" fmla="*/ 7144 w 1438275"/>
                      <a:gd name="connsiteY3" fmla="*/ 784384 h 885825"/>
                      <a:gd name="connsiteX4" fmla="*/ 108109 w 1438275"/>
                      <a:gd name="connsiteY4" fmla="*/ 885349 h 885825"/>
                      <a:gd name="connsiteX5" fmla="*/ 662464 w 1438275"/>
                      <a:gd name="connsiteY5" fmla="*/ 338614 h 885825"/>
                      <a:gd name="connsiteX6" fmla="*/ 928211 w 1438275"/>
                      <a:gd name="connsiteY6" fmla="*/ 605314 h 885825"/>
                      <a:gd name="connsiteX7" fmla="*/ 1029176 w 1438275"/>
                      <a:gd name="connsiteY7" fmla="*/ 503396 h 885825"/>
                      <a:gd name="connsiteX8" fmla="*/ 902494 w 1438275"/>
                      <a:gd name="connsiteY8" fmla="*/ 376714 h 885825"/>
                      <a:gd name="connsiteX9" fmla="*/ 1070134 w 1438275"/>
                      <a:gd name="connsiteY9" fmla="*/ 209074 h 885825"/>
                      <a:gd name="connsiteX10" fmla="*/ 1337786 w 1438275"/>
                      <a:gd name="connsiteY10" fmla="*/ 480536 h 885825"/>
                      <a:gd name="connsiteX11" fmla="*/ 1438751 w 1438275"/>
                      <a:gd name="connsiteY11" fmla="*/ 378619 h 885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438275" h="885825">
                        <a:moveTo>
                          <a:pt x="1070134" y="7144"/>
                        </a:moveTo>
                        <a:lnTo>
                          <a:pt x="801529" y="275749"/>
                        </a:lnTo>
                        <a:lnTo>
                          <a:pt x="662464" y="137636"/>
                        </a:lnTo>
                        <a:lnTo>
                          <a:pt x="7144" y="784384"/>
                        </a:lnTo>
                        <a:lnTo>
                          <a:pt x="108109" y="885349"/>
                        </a:lnTo>
                        <a:lnTo>
                          <a:pt x="662464" y="338614"/>
                        </a:lnTo>
                        <a:lnTo>
                          <a:pt x="928211" y="605314"/>
                        </a:lnTo>
                        <a:lnTo>
                          <a:pt x="1029176" y="503396"/>
                        </a:lnTo>
                        <a:lnTo>
                          <a:pt x="902494" y="376714"/>
                        </a:lnTo>
                        <a:lnTo>
                          <a:pt x="1070134" y="209074"/>
                        </a:lnTo>
                        <a:lnTo>
                          <a:pt x="1337786" y="480536"/>
                        </a:lnTo>
                        <a:lnTo>
                          <a:pt x="1438751" y="378619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95469"/>
                    <a:endParaRPr lang="nl-NL" sz="7200" dirty="0">
                      <a:solidFill>
                        <a:srgbClr val="211F26"/>
                      </a:solidFill>
                      <a:latin typeface="Segoe UI Light"/>
                    </a:endParaRPr>
                  </a:p>
                </p:txBody>
              </p:sp>
            </p:grpSp>
          </p:grpSp>
          <p:sp>
            <p:nvSpPr>
              <p:cNvPr id="121" name="Tekstvak 120">
                <a:extLst>
                  <a:ext uri="{FF2B5EF4-FFF2-40B4-BE49-F238E27FC236}">
                    <a16:creationId xmlns:a16="http://schemas.microsoft.com/office/drawing/2014/main" id="{EA2CEE9E-53F7-47C8-A4C2-FA75D880F65D}"/>
                  </a:ext>
                </a:extLst>
              </p:cNvPr>
              <p:cNvSpPr txBox="1"/>
              <p:nvPr userDrawn="1"/>
            </p:nvSpPr>
            <p:spPr>
              <a:xfrm>
                <a:off x="-3565087" y="1617700"/>
                <a:ext cx="627469" cy="113727"/>
              </a:xfrm>
              <a:prstGeom prst="rect">
                <a:avLst/>
              </a:prstGeom>
              <a:noFill/>
            </p:spPr>
            <p:txBody>
              <a:bodyPr wrap="square" lIns="0" tIns="18000" rIns="0" bIns="0" rtlCol="0" anchor="t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Afbeeldingen</a:t>
                </a:r>
              </a:p>
            </p:txBody>
          </p:sp>
        </p:grpSp>
        <p:grpSp>
          <p:nvGrpSpPr>
            <p:cNvPr id="100" name="Groep 99">
              <a:extLst>
                <a:ext uri="{FF2B5EF4-FFF2-40B4-BE49-F238E27FC236}">
                  <a16:creationId xmlns:a16="http://schemas.microsoft.com/office/drawing/2014/main" id="{16A656CA-E5C9-4B66-B510-DBB36F95FA58}"/>
                </a:ext>
              </a:extLst>
            </p:cNvPr>
            <p:cNvGrpSpPr/>
            <p:nvPr userDrawn="1"/>
          </p:nvGrpSpPr>
          <p:grpSpPr>
            <a:xfrm>
              <a:off x="-3354295" y="5166361"/>
              <a:ext cx="514284" cy="506545"/>
              <a:chOff x="12617641" y="3403239"/>
              <a:chExt cx="752963" cy="741634"/>
            </a:xfrm>
          </p:grpSpPr>
          <p:grpSp>
            <p:nvGrpSpPr>
              <p:cNvPr id="104" name="Groep 103">
                <a:extLst>
                  <a:ext uri="{FF2B5EF4-FFF2-40B4-BE49-F238E27FC236}">
                    <a16:creationId xmlns:a16="http://schemas.microsoft.com/office/drawing/2014/main" id="{03FFBB0E-7820-422C-A0B4-D3CD997F2B99}"/>
                  </a:ext>
                </a:extLst>
              </p:cNvPr>
              <p:cNvGrpSpPr/>
              <p:nvPr userDrawn="1"/>
            </p:nvGrpSpPr>
            <p:grpSpPr>
              <a:xfrm>
                <a:off x="12771530" y="3403239"/>
                <a:ext cx="467176" cy="448491"/>
                <a:chOff x="12782157" y="3403239"/>
                <a:chExt cx="467176" cy="448491"/>
              </a:xfrm>
            </p:grpSpPr>
            <p:grpSp>
              <p:nvGrpSpPr>
                <p:cNvPr id="107" name="Groep 106">
                  <a:extLst>
                    <a:ext uri="{FF2B5EF4-FFF2-40B4-BE49-F238E27FC236}">
                      <a16:creationId xmlns:a16="http://schemas.microsoft.com/office/drawing/2014/main" id="{D2E1C85D-DFF9-49E7-8420-3AF4DBB299B8}"/>
                    </a:ext>
                  </a:extLst>
                </p:cNvPr>
                <p:cNvGrpSpPr/>
                <p:nvPr userDrawn="1"/>
              </p:nvGrpSpPr>
              <p:grpSpPr>
                <a:xfrm>
                  <a:off x="12782157" y="3403239"/>
                  <a:ext cx="412976" cy="396132"/>
                  <a:chOff x="13554906" y="3320109"/>
                  <a:chExt cx="443917" cy="425811"/>
                </a:xfrm>
              </p:grpSpPr>
              <p:grpSp>
                <p:nvGrpSpPr>
                  <p:cNvPr id="114" name="Groep 113">
                    <a:extLst>
                      <a:ext uri="{FF2B5EF4-FFF2-40B4-BE49-F238E27FC236}">
                        <a16:creationId xmlns:a16="http://schemas.microsoft.com/office/drawing/2014/main" id="{34C8E216-14F4-4089-80DC-7FB5023D5F8A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17" cy="425811"/>
                    <a:chOff x="12909684" y="1276143"/>
                    <a:chExt cx="443917" cy="425811"/>
                  </a:xfrm>
                </p:grpSpPr>
                <p:sp>
                  <p:nvSpPr>
                    <p:cNvPr id="117" name="Rechthoek 116">
                      <a:extLst>
                        <a:ext uri="{FF2B5EF4-FFF2-40B4-BE49-F238E27FC236}">
                          <a16:creationId xmlns:a16="http://schemas.microsoft.com/office/drawing/2014/main" id="{7D7E8EA3-EE7C-4F5E-8AF7-6B148328732E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9" y="1276143"/>
                      <a:ext cx="443912" cy="425811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118" name="Rechthoek 117">
                      <a:extLst>
                        <a:ext uri="{FF2B5EF4-FFF2-40B4-BE49-F238E27FC236}">
                          <a16:creationId xmlns:a16="http://schemas.microsoft.com/office/drawing/2014/main" id="{D22A25A0-AB3F-455A-85A1-ED1098869BE8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119" name="Ovaal 118">
                      <a:extLst>
                        <a:ext uri="{FF2B5EF4-FFF2-40B4-BE49-F238E27FC236}">
                          <a16:creationId xmlns:a16="http://schemas.microsoft.com/office/drawing/2014/main" id="{BB98DAD9-0057-4666-BD59-E581EEE2162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</p:grpSp>
              <p:pic>
                <p:nvPicPr>
                  <p:cNvPr id="115" name="Afbeelding 114">
                    <a:extLst>
                      <a:ext uri="{FF2B5EF4-FFF2-40B4-BE49-F238E27FC236}">
                        <a16:creationId xmlns:a16="http://schemas.microsoft.com/office/drawing/2014/main" id="{094CC5D9-5EFA-44FA-AE6F-A4D548FC091B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16" name="Afbeelding 115">
                    <a:extLst>
                      <a:ext uri="{FF2B5EF4-FFF2-40B4-BE49-F238E27FC236}">
                        <a16:creationId xmlns:a16="http://schemas.microsoft.com/office/drawing/2014/main" id="{56BAB8D7-1F66-4B67-8C9C-1BD68CCA762B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9" y="3449265"/>
                    <a:ext cx="173367" cy="111424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08" name="Groep 107">
                  <a:extLst>
                    <a:ext uri="{FF2B5EF4-FFF2-40B4-BE49-F238E27FC236}">
                      <a16:creationId xmlns:a16="http://schemas.microsoft.com/office/drawing/2014/main" id="{2C8025E8-034C-42D8-A162-FE4B413BBEAF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12" name="Rechthoek 111">
                    <a:extLst>
                      <a:ext uri="{FF2B5EF4-FFF2-40B4-BE49-F238E27FC236}">
                        <a16:creationId xmlns:a16="http://schemas.microsoft.com/office/drawing/2014/main" id="{672C3097-7D4F-49C8-8958-5C1FB3EC9C2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13" name="Rechthoek 112">
                    <a:extLst>
                      <a:ext uri="{FF2B5EF4-FFF2-40B4-BE49-F238E27FC236}">
                        <a16:creationId xmlns:a16="http://schemas.microsoft.com/office/drawing/2014/main" id="{CA25B004-BF6F-42D7-BCE7-1E570184444B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grpSp>
              <p:nvGrpSpPr>
                <p:cNvPr id="109" name="Groep 108">
                  <a:extLst>
                    <a:ext uri="{FF2B5EF4-FFF2-40B4-BE49-F238E27FC236}">
                      <a16:creationId xmlns:a16="http://schemas.microsoft.com/office/drawing/2014/main" id="{FBBA081D-D499-4779-84DF-E8BCCE9D9DB1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10" name="Rechthoek 109">
                    <a:extLst>
                      <a:ext uri="{FF2B5EF4-FFF2-40B4-BE49-F238E27FC236}">
                        <a16:creationId xmlns:a16="http://schemas.microsoft.com/office/drawing/2014/main" id="{FA00FCC8-6C9F-4EDA-BCE8-B88D289F25A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11" name="Rechthoek 110">
                    <a:extLst>
                      <a:ext uri="{FF2B5EF4-FFF2-40B4-BE49-F238E27FC236}">
                        <a16:creationId xmlns:a16="http://schemas.microsoft.com/office/drawing/2014/main" id="{1BFDDF0D-5173-488B-83C7-D06D530A36AB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</p:grpSp>
          <p:sp>
            <p:nvSpPr>
              <p:cNvPr id="105" name="Rechthoek 104">
                <a:extLst>
                  <a:ext uri="{FF2B5EF4-FFF2-40B4-BE49-F238E27FC236}">
                    <a16:creationId xmlns:a16="http://schemas.microsoft.com/office/drawing/2014/main" id="{53E1C92B-6460-4841-89FD-CC691520F46B}"/>
                  </a:ext>
                </a:extLst>
              </p:cNvPr>
              <p:cNvSpPr/>
              <p:nvPr userDrawn="1"/>
            </p:nvSpPr>
            <p:spPr>
              <a:xfrm>
                <a:off x="12617641" y="3889890"/>
                <a:ext cx="752963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Bijsnijden</a:t>
                </a:r>
              </a:p>
            </p:txBody>
          </p:sp>
          <p:sp>
            <p:nvSpPr>
              <p:cNvPr id="106" name="Gelijkbenige driehoek 105">
                <a:extLst>
                  <a:ext uri="{FF2B5EF4-FFF2-40B4-BE49-F238E27FC236}">
                    <a16:creationId xmlns:a16="http://schemas.microsoft.com/office/drawing/2014/main" id="{E07E61F8-6A47-484E-A375-C66CAC1EA7AE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81818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101" name="Ovaal 100">
              <a:extLst>
                <a:ext uri="{FF2B5EF4-FFF2-40B4-BE49-F238E27FC236}">
                  <a16:creationId xmlns:a16="http://schemas.microsoft.com/office/drawing/2014/main" id="{BC1D8920-DC85-4461-A6C0-FFE637528A2C}"/>
                </a:ext>
              </a:extLst>
            </p:cNvPr>
            <p:cNvSpPr/>
            <p:nvPr userDrawn="1"/>
          </p:nvSpPr>
          <p:spPr>
            <a:xfrm>
              <a:off x="-3603587" y="18111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102" name="Rechthoek 101">
              <a:extLst>
                <a:ext uri="{FF2B5EF4-FFF2-40B4-BE49-F238E27FC236}">
                  <a16:creationId xmlns:a16="http://schemas.microsoft.com/office/drawing/2014/main" id="{34E7D450-C2B1-492F-8CED-9B9D26ADFF34}"/>
                </a:ext>
              </a:extLst>
            </p:cNvPr>
            <p:cNvSpPr/>
            <p:nvPr userDrawn="1"/>
          </p:nvSpPr>
          <p:spPr>
            <a:xfrm>
              <a:off x="-3319415" y="1811185"/>
              <a:ext cx="2944682" cy="32633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Kies de gewenste categorie en afbeelding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en klik 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‘Invoegen’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103" name="Rechthoek 102">
              <a:extLst>
                <a:ext uri="{FF2B5EF4-FFF2-40B4-BE49-F238E27FC236}">
                  <a16:creationId xmlns:a16="http://schemas.microsoft.com/office/drawing/2014/main" id="{3C075C06-DA0A-416A-B18D-B155791B6561}"/>
                </a:ext>
              </a:extLst>
            </p:cNvPr>
            <p:cNvSpPr/>
            <p:nvPr userDrawn="1"/>
          </p:nvSpPr>
          <p:spPr>
            <a:xfrm>
              <a:off x="-3319415" y="2245760"/>
              <a:ext cx="825500" cy="209550"/>
            </a:xfrm>
            <a:prstGeom prst="rect">
              <a:avLst/>
            </a:prstGeom>
            <a:solidFill>
              <a:srgbClr val="1FF524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Invoegen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554319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apportage Foto + Tek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Tijdelijke aanduiding voor afbeelding 89">
            <a:extLst>
              <a:ext uri="{FF2B5EF4-FFF2-40B4-BE49-F238E27FC236}">
                <a16:creationId xmlns:a16="http://schemas.microsoft.com/office/drawing/2014/main" id="{92AF8D03-AAB9-4AB6-B69A-98BD325CC130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077346" y="0"/>
            <a:ext cx="4114654" cy="6874365"/>
          </a:xfrm>
          <a:custGeom>
            <a:avLst/>
            <a:gdLst>
              <a:gd name="connsiteX0" fmla="*/ 0 w 4114654"/>
              <a:gd name="connsiteY0" fmla="*/ 0 h 6874365"/>
              <a:gd name="connsiteX1" fmla="*/ 3000132 w 4114654"/>
              <a:gd name="connsiteY1" fmla="*/ 0 h 6874365"/>
              <a:gd name="connsiteX2" fmla="*/ 4114654 w 4114654"/>
              <a:gd name="connsiteY2" fmla="*/ 0 h 6874365"/>
              <a:gd name="connsiteX3" fmla="*/ 4114654 w 4114654"/>
              <a:gd name="connsiteY3" fmla="*/ 6874365 h 6874365"/>
              <a:gd name="connsiteX4" fmla="*/ 2770754 w 4114654"/>
              <a:gd name="connsiteY4" fmla="*/ 6874365 h 6874365"/>
              <a:gd name="connsiteX5" fmla="*/ 0 w 4114654"/>
              <a:gd name="connsiteY5" fmla="*/ 0 h 6874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14654" h="6874365">
                <a:moveTo>
                  <a:pt x="0" y="0"/>
                </a:moveTo>
                <a:lnTo>
                  <a:pt x="3000132" y="0"/>
                </a:lnTo>
                <a:lnTo>
                  <a:pt x="4114654" y="0"/>
                </a:lnTo>
                <a:lnTo>
                  <a:pt x="4114654" y="6874365"/>
                </a:lnTo>
                <a:lnTo>
                  <a:pt x="2770754" y="6874365"/>
                </a:lnTo>
                <a:cubicBezTo>
                  <a:pt x="1389969" y="5788255"/>
                  <a:pt x="71531" y="4806055"/>
                  <a:pt x="0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bIns="1260000" anchor="ctr" anchorCtr="0">
            <a:noAutofit/>
          </a:bodyPr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buClr>
                <a:schemeClr val="tx1"/>
              </a:buClr>
              <a:buFont typeface="Calibri" panose="020F0502020204030204" pitchFamily="34" charset="0"/>
              <a:buNone/>
              <a:defRPr lang="nl-NL" sz="1400" kern="1200" noProof="0" dirty="0">
                <a:solidFill>
                  <a:schemeClr val="bg1">
                    <a:lumMod val="9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marL="285750" marR="0" lvl="0" indent="-28575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tabLst/>
              <a:defRPr/>
            </a:pPr>
            <a:r>
              <a:rPr lang="nl-NL" noProof="0" dirty="0"/>
              <a:t>Klik op ‘afbeeldingen’ in de tab ‘Slidebuilder’</a:t>
            </a:r>
            <a:br>
              <a:rPr lang="nl-NL" noProof="0" dirty="0"/>
            </a:br>
            <a:r>
              <a:rPr lang="nl-NL" noProof="0" dirty="0"/>
              <a:t>en voeg een afbeelding in.</a:t>
            </a:r>
          </a:p>
        </p:txBody>
      </p:sp>
      <p:grpSp>
        <p:nvGrpSpPr>
          <p:cNvPr id="2" name="- INSTRUCTIES">
            <a:extLst>
              <a:ext uri="{FF2B5EF4-FFF2-40B4-BE49-F238E27FC236}">
                <a16:creationId xmlns:a16="http://schemas.microsoft.com/office/drawing/2014/main" id="{7B967CD0-544F-42F7-B37E-9F2EDFA19810}"/>
              </a:ext>
            </a:extLst>
          </p:cNvPr>
          <p:cNvGrpSpPr/>
          <p:nvPr userDrawn="1"/>
        </p:nvGrpSpPr>
        <p:grpSpPr>
          <a:xfrm>
            <a:off x="-3786437" y="-1"/>
            <a:ext cx="3693386" cy="5952132"/>
            <a:chOff x="-3786437" y="-1"/>
            <a:chExt cx="3693386" cy="5952132"/>
          </a:xfrm>
        </p:grpSpPr>
        <p:sp>
          <p:nvSpPr>
            <p:cNvPr id="12" name="Rechthoek 11">
              <a:extLst>
                <a:ext uri="{FF2B5EF4-FFF2-40B4-BE49-F238E27FC236}">
                  <a16:creationId xmlns:a16="http://schemas.microsoft.com/office/drawing/2014/main" id="{B569C771-716D-4E75-9E4E-FE39646B3038}"/>
                </a:ext>
              </a:extLst>
            </p:cNvPr>
            <p:cNvSpPr/>
            <p:nvPr userDrawn="1"/>
          </p:nvSpPr>
          <p:spPr>
            <a:xfrm>
              <a:off x="-3786165" y="-1"/>
              <a:ext cx="3593091" cy="5124131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Tekst niveaus kiezen</a:t>
              </a:r>
            </a:p>
          </p:txBody>
        </p:sp>
        <p:sp>
          <p:nvSpPr>
            <p:cNvPr id="13" name="Ovaal 12">
              <a:extLst>
                <a:ext uri="{FF2B5EF4-FFF2-40B4-BE49-F238E27FC236}">
                  <a16:creationId xmlns:a16="http://schemas.microsoft.com/office/drawing/2014/main" id="{54E91B45-8445-41C0-B4F4-CE7866A12DB8}"/>
                </a:ext>
              </a:extLst>
            </p:cNvPr>
            <p:cNvSpPr/>
            <p:nvPr userDrawn="1"/>
          </p:nvSpPr>
          <p:spPr>
            <a:xfrm>
              <a:off x="-3604183" y="18374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14" name="Rechthoek 13">
              <a:extLst>
                <a:ext uri="{FF2B5EF4-FFF2-40B4-BE49-F238E27FC236}">
                  <a16:creationId xmlns:a16="http://schemas.microsoft.com/office/drawing/2014/main" id="{49D08B2B-BF76-4ADF-AF59-2C0CB82A1DA8}"/>
                </a:ext>
              </a:extLst>
            </p:cNvPr>
            <p:cNvSpPr/>
            <p:nvPr userDrawn="1"/>
          </p:nvSpPr>
          <p:spPr>
            <a:xfrm>
              <a:off x="-3319415" y="183748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9875" marR="0" lvl="0" indent="-269875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1"/>
                </a:buClr>
                <a:buSzTx/>
                <a:buFont typeface="Calibri" panose="020F0502020204030204" pitchFamily="34" charset="0"/>
                <a:buChar char="›"/>
                <a:tabLst/>
                <a:defRPr/>
              </a:pP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endParaRPr kumimoji="0" lang="nl-NL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15" name="Ovaal 14">
              <a:extLst>
                <a:ext uri="{FF2B5EF4-FFF2-40B4-BE49-F238E27FC236}">
                  <a16:creationId xmlns:a16="http://schemas.microsoft.com/office/drawing/2014/main" id="{CCB24357-12C6-4714-B64F-67880F92AB91}"/>
                </a:ext>
              </a:extLst>
            </p:cNvPr>
            <p:cNvSpPr/>
            <p:nvPr userDrawn="1"/>
          </p:nvSpPr>
          <p:spPr>
            <a:xfrm>
              <a:off x="-3604183" y="219682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16" name="Rechthoek 15">
              <a:extLst>
                <a:ext uri="{FF2B5EF4-FFF2-40B4-BE49-F238E27FC236}">
                  <a16:creationId xmlns:a16="http://schemas.microsoft.com/office/drawing/2014/main" id="{15CE8C97-E12E-4BF2-BC82-9D44B4CDE50B}"/>
                </a:ext>
              </a:extLst>
            </p:cNvPr>
            <p:cNvSpPr/>
            <p:nvPr userDrawn="1"/>
          </p:nvSpPr>
          <p:spPr>
            <a:xfrm>
              <a:off x="-3604183" y="1196113"/>
              <a:ext cx="3229047" cy="45922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Gebruik onder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‘Start’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de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lijstniveau-knoppen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om een tekst niveau te kiezen. 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Kies uit:</a:t>
              </a:r>
            </a:p>
          </p:txBody>
        </p:sp>
        <p:sp>
          <p:nvSpPr>
            <p:cNvPr id="17" name="Rechthoek 16">
              <a:extLst>
                <a:ext uri="{FF2B5EF4-FFF2-40B4-BE49-F238E27FC236}">
                  <a16:creationId xmlns:a16="http://schemas.microsoft.com/office/drawing/2014/main" id="{F3B4A898-ECEE-4CE2-96A0-38519C971BFB}"/>
                </a:ext>
              </a:extLst>
            </p:cNvPr>
            <p:cNvSpPr/>
            <p:nvPr userDrawn="1"/>
          </p:nvSpPr>
          <p:spPr>
            <a:xfrm>
              <a:off x="-3319415" y="219682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39750" marR="0" lvl="0" indent="-269875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1"/>
                </a:buClr>
                <a:buSzTx/>
                <a:buFont typeface="Calibri" panose="020F0502020204030204" pitchFamily="34" charset="0"/>
                <a:buChar char="›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Sub-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endParaRPr kumimoji="0" lang="nl-NL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18" name="Ovaal 17">
              <a:extLst>
                <a:ext uri="{FF2B5EF4-FFF2-40B4-BE49-F238E27FC236}">
                  <a16:creationId xmlns:a16="http://schemas.microsoft.com/office/drawing/2014/main" id="{0911617A-1A1C-4AA3-9470-5F89AE74EB7C}"/>
                </a:ext>
              </a:extLst>
            </p:cNvPr>
            <p:cNvSpPr/>
            <p:nvPr userDrawn="1"/>
          </p:nvSpPr>
          <p:spPr>
            <a:xfrm>
              <a:off x="-3604183" y="255617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19" name="Rechthoek 18">
              <a:extLst>
                <a:ext uri="{FF2B5EF4-FFF2-40B4-BE49-F238E27FC236}">
                  <a16:creationId xmlns:a16="http://schemas.microsoft.com/office/drawing/2014/main" id="{DA28E3AE-134C-4B83-AF2D-DCCD32347396}"/>
                </a:ext>
              </a:extLst>
            </p:cNvPr>
            <p:cNvSpPr/>
            <p:nvPr userDrawn="1"/>
          </p:nvSpPr>
          <p:spPr>
            <a:xfrm>
              <a:off x="-3319415" y="255617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Calibri" panose="020F0502020204030204" pitchFamily="34" charset="0"/>
                <a:buNone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Platte tekst</a:t>
              </a:r>
            </a:p>
          </p:txBody>
        </p:sp>
        <p:sp>
          <p:nvSpPr>
            <p:cNvPr id="20" name="Ovaal 19">
              <a:extLst>
                <a:ext uri="{FF2B5EF4-FFF2-40B4-BE49-F238E27FC236}">
                  <a16:creationId xmlns:a16="http://schemas.microsoft.com/office/drawing/2014/main" id="{8B52F392-7515-4833-AD80-63F3A1CC494E}"/>
                </a:ext>
              </a:extLst>
            </p:cNvPr>
            <p:cNvSpPr/>
            <p:nvPr userDrawn="1"/>
          </p:nvSpPr>
          <p:spPr>
            <a:xfrm>
              <a:off x="-3604183" y="291551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21" name="Rechthoek 20">
              <a:extLst>
                <a:ext uri="{FF2B5EF4-FFF2-40B4-BE49-F238E27FC236}">
                  <a16:creationId xmlns:a16="http://schemas.microsoft.com/office/drawing/2014/main" id="{BEEC061D-CD2C-4A6C-A098-4DE71971BFA2}"/>
                </a:ext>
              </a:extLst>
            </p:cNvPr>
            <p:cNvSpPr/>
            <p:nvPr userDrawn="1"/>
          </p:nvSpPr>
          <p:spPr>
            <a:xfrm>
              <a:off x="-3319415" y="291551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4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Titel / Quote</a:t>
              </a:r>
            </a:p>
          </p:txBody>
        </p:sp>
        <p:sp>
          <p:nvSpPr>
            <p:cNvPr id="22" name="Ovaal 21">
              <a:extLst>
                <a:ext uri="{FF2B5EF4-FFF2-40B4-BE49-F238E27FC236}">
                  <a16:creationId xmlns:a16="http://schemas.microsoft.com/office/drawing/2014/main" id="{6C522BC2-752D-4AC6-A77B-D5B54D8D3018}"/>
                </a:ext>
              </a:extLst>
            </p:cNvPr>
            <p:cNvSpPr/>
            <p:nvPr userDrawn="1"/>
          </p:nvSpPr>
          <p:spPr>
            <a:xfrm>
              <a:off x="-3604183" y="327486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5</a:t>
              </a:r>
            </a:p>
          </p:txBody>
        </p:sp>
        <p:sp>
          <p:nvSpPr>
            <p:cNvPr id="23" name="Rechthoek 22">
              <a:extLst>
                <a:ext uri="{FF2B5EF4-FFF2-40B4-BE49-F238E27FC236}">
                  <a16:creationId xmlns:a16="http://schemas.microsoft.com/office/drawing/2014/main" id="{DE93408A-4931-425D-9E66-EB6C97C84B7B}"/>
                </a:ext>
              </a:extLst>
            </p:cNvPr>
            <p:cNvSpPr/>
            <p:nvPr userDrawn="1"/>
          </p:nvSpPr>
          <p:spPr>
            <a:xfrm>
              <a:off x="-3319415" y="327486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Subtitel</a:t>
              </a:r>
            </a:p>
          </p:txBody>
        </p:sp>
        <p:sp>
          <p:nvSpPr>
            <p:cNvPr id="24" name="Ovaal 23">
              <a:extLst>
                <a:ext uri="{FF2B5EF4-FFF2-40B4-BE49-F238E27FC236}">
                  <a16:creationId xmlns:a16="http://schemas.microsoft.com/office/drawing/2014/main" id="{E8A78682-F240-4E78-B32A-FAE4967B8BBF}"/>
                </a:ext>
              </a:extLst>
            </p:cNvPr>
            <p:cNvSpPr/>
            <p:nvPr userDrawn="1"/>
          </p:nvSpPr>
          <p:spPr>
            <a:xfrm>
              <a:off x="-3604183" y="363420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6</a:t>
              </a:r>
            </a:p>
          </p:txBody>
        </p:sp>
        <p:sp>
          <p:nvSpPr>
            <p:cNvPr id="25" name="Rechthoek 24">
              <a:extLst>
                <a:ext uri="{FF2B5EF4-FFF2-40B4-BE49-F238E27FC236}">
                  <a16:creationId xmlns:a16="http://schemas.microsoft.com/office/drawing/2014/main" id="{DCD394AA-46B2-48DB-9A1D-B8596B915E04}"/>
                </a:ext>
              </a:extLst>
            </p:cNvPr>
            <p:cNvSpPr/>
            <p:nvPr userDrawn="1"/>
          </p:nvSpPr>
          <p:spPr>
            <a:xfrm>
              <a:off x="-3319415" y="399355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Numerieke 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 </a:t>
              </a:r>
            </a:p>
          </p:txBody>
        </p:sp>
        <p:sp>
          <p:nvSpPr>
            <p:cNvPr id="26" name="Ovaal 25">
              <a:extLst>
                <a:ext uri="{FF2B5EF4-FFF2-40B4-BE49-F238E27FC236}">
                  <a16:creationId xmlns:a16="http://schemas.microsoft.com/office/drawing/2014/main" id="{B20497E6-E9F1-4B2A-A4E0-7507B4C720D4}"/>
                </a:ext>
              </a:extLst>
            </p:cNvPr>
            <p:cNvSpPr/>
            <p:nvPr userDrawn="1"/>
          </p:nvSpPr>
          <p:spPr>
            <a:xfrm>
              <a:off x="-3604183" y="399355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7</a:t>
              </a:r>
            </a:p>
          </p:txBody>
        </p:sp>
        <p:sp>
          <p:nvSpPr>
            <p:cNvPr id="27" name="Rechthoek 26">
              <a:extLst>
                <a:ext uri="{FF2B5EF4-FFF2-40B4-BE49-F238E27FC236}">
                  <a16:creationId xmlns:a16="http://schemas.microsoft.com/office/drawing/2014/main" id="{278D6447-4119-4F72-B6D6-91C6C61EA6D7}"/>
                </a:ext>
              </a:extLst>
            </p:cNvPr>
            <p:cNvSpPr/>
            <p:nvPr userDrawn="1"/>
          </p:nvSpPr>
          <p:spPr>
            <a:xfrm>
              <a:off x="-3325830" y="435289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+mj-lt"/>
                <a:buAutoNum type="alphaLcPeriod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Alfabetische 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 </a:t>
              </a:r>
            </a:p>
          </p:txBody>
        </p:sp>
        <p:sp>
          <p:nvSpPr>
            <p:cNvPr id="28" name="Ovaal 27">
              <a:extLst>
                <a:ext uri="{FF2B5EF4-FFF2-40B4-BE49-F238E27FC236}">
                  <a16:creationId xmlns:a16="http://schemas.microsoft.com/office/drawing/2014/main" id="{D2B4672F-5032-4760-A162-E85EC1D5EE3D}"/>
                </a:ext>
              </a:extLst>
            </p:cNvPr>
            <p:cNvSpPr/>
            <p:nvPr userDrawn="1"/>
          </p:nvSpPr>
          <p:spPr>
            <a:xfrm>
              <a:off x="-3604183" y="435289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8</a:t>
              </a:r>
            </a:p>
          </p:txBody>
        </p:sp>
        <p:sp>
          <p:nvSpPr>
            <p:cNvPr id="29" name="Rechthoek 28">
              <a:extLst>
                <a:ext uri="{FF2B5EF4-FFF2-40B4-BE49-F238E27FC236}">
                  <a16:creationId xmlns:a16="http://schemas.microsoft.com/office/drawing/2014/main" id="{59E1FB6B-9FC4-4924-92D3-65CB9B3E7AF7}"/>
                </a:ext>
              </a:extLst>
            </p:cNvPr>
            <p:cNvSpPr/>
            <p:nvPr userDrawn="1"/>
          </p:nvSpPr>
          <p:spPr>
            <a:xfrm>
              <a:off x="-3319415" y="4712245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200" b="0" i="1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*Bronvermelding </a:t>
              </a:r>
            </a:p>
          </p:txBody>
        </p:sp>
        <p:sp>
          <p:nvSpPr>
            <p:cNvPr id="30" name="Ovaal 29">
              <a:extLst>
                <a:ext uri="{FF2B5EF4-FFF2-40B4-BE49-F238E27FC236}">
                  <a16:creationId xmlns:a16="http://schemas.microsoft.com/office/drawing/2014/main" id="{F7E7A903-BF2C-4C9C-960F-5EC84F3B9C86}"/>
                </a:ext>
              </a:extLst>
            </p:cNvPr>
            <p:cNvSpPr/>
            <p:nvPr userDrawn="1"/>
          </p:nvSpPr>
          <p:spPr>
            <a:xfrm>
              <a:off x="-3604183" y="4712245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9</a:t>
              </a:r>
            </a:p>
          </p:txBody>
        </p:sp>
        <p:sp>
          <p:nvSpPr>
            <p:cNvPr id="31" name="Rechthoek 30">
              <a:extLst>
                <a:ext uri="{FF2B5EF4-FFF2-40B4-BE49-F238E27FC236}">
                  <a16:creationId xmlns:a16="http://schemas.microsoft.com/office/drawing/2014/main" id="{034E6083-B8B5-42FA-81C8-51216500338F}"/>
                </a:ext>
              </a:extLst>
            </p:cNvPr>
            <p:cNvSpPr/>
            <p:nvPr userDrawn="1"/>
          </p:nvSpPr>
          <p:spPr>
            <a:xfrm>
              <a:off x="-3319415" y="363420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Kop</a:t>
              </a:r>
            </a:p>
          </p:txBody>
        </p:sp>
        <p:sp>
          <p:nvSpPr>
            <p:cNvPr id="32" name="Rechthoek 31">
              <a:extLst>
                <a:ext uri="{FF2B5EF4-FFF2-40B4-BE49-F238E27FC236}">
                  <a16:creationId xmlns:a16="http://schemas.microsoft.com/office/drawing/2014/main" id="{F705DB8C-E0DF-497B-AA17-2C60369FB2F9}"/>
                </a:ext>
              </a:extLst>
            </p:cNvPr>
            <p:cNvSpPr/>
            <p:nvPr userDrawn="1"/>
          </p:nvSpPr>
          <p:spPr>
            <a:xfrm>
              <a:off x="-3786437" y="5124131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MEER WETEN?</a:t>
              </a:r>
              <a:b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Ga naar de tab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'SLIDEBUILDER’ </a:t>
              </a: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en klik</a:t>
              </a:r>
              <a:b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op de knop 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'Support &amp; Inspiratie'</a:t>
              </a:r>
            </a:p>
          </p:txBody>
        </p:sp>
        <p:grpSp>
          <p:nvGrpSpPr>
            <p:cNvPr id="33" name="ICOON_info">
              <a:extLst>
                <a:ext uri="{FF2B5EF4-FFF2-40B4-BE49-F238E27FC236}">
                  <a16:creationId xmlns:a16="http://schemas.microsoft.com/office/drawing/2014/main" id="{A72EC2CE-8825-4626-841D-5187EAEEC369}"/>
                </a:ext>
              </a:extLst>
            </p:cNvPr>
            <p:cNvGrpSpPr/>
            <p:nvPr userDrawn="1"/>
          </p:nvGrpSpPr>
          <p:grpSpPr>
            <a:xfrm>
              <a:off x="-376736" y="5063968"/>
              <a:ext cx="283685" cy="283685"/>
              <a:chOff x="-510741" y="5913713"/>
              <a:chExt cx="267555" cy="267555"/>
            </a:xfrm>
          </p:grpSpPr>
          <p:sp>
            <p:nvSpPr>
              <p:cNvPr id="81" name="Ovaal 80">
                <a:extLst>
                  <a:ext uri="{FF2B5EF4-FFF2-40B4-BE49-F238E27FC236}">
                    <a16:creationId xmlns:a16="http://schemas.microsoft.com/office/drawing/2014/main" id="{57C4E110-92F2-47A7-8C88-463B2D266AB0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2" name="Graphic 163" descr="Informatie">
                <a:extLst>
                  <a:ext uri="{FF2B5EF4-FFF2-40B4-BE49-F238E27FC236}">
                    <a16:creationId xmlns:a16="http://schemas.microsoft.com/office/drawing/2014/main" id="{223CB911-AEDE-4A5F-A1B8-2DA4B427F347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34" name="VOORBEELD">
              <a:extLst>
                <a:ext uri="{FF2B5EF4-FFF2-40B4-BE49-F238E27FC236}">
                  <a16:creationId xmlns:a16="http://schemas.microsoft.com/office/drawing/2014/main" id="{2A0A9D93-4110-4C1B-9E8D-34074F3B265C}"/>
                </a:ext>
              </a:extLst>
            </p:cNvPr>
            <p:cNvGrpSpPr/>
            <p:nvPr userDrawn="1"/>
          </p:nvGrpSpPr>
          <p:grpSpPr>
            <a:xfrm>
              <a:off x="-3605171" y="458674"/>
              <a:ext cx="3234311" cy="558875"/>
              <a:chOff x="-3605171" y="458674"/>
              <a:chExt cx="3234311" cy="558875"/>
            </a:xfrm>
          </p:grpSpPr>
          <p:sp>
            <p:nvSpPr>
              <p:cNvPr id="41" name="Rechthoek 40">
                <a:extLst>
                  <a:ext uri="{FF2B5EF4-FFF2-40B4-BE49-F238E27FC236}">
                    <a16:creationId xmlns:a16="http://schemas.microsoft.com/office/drawing/2014/main" id="{CB079CA6-F978-4E37-8CA1-79BCF561B944}"/>
                  </a:ext>
                </a:extLst>
              </p:cNvPr>
              <p:cNvSpPr/>
              <p:nvPr userDrawn="1"/>
            </p:nvSpPr>
            <p:spPr>
              <a:xfrm>
                <a:off x="-3604183" y="458674"/>
                <a:ext cx="393459" cy="184058"/>
              </a:xfrm>
              <a:prstGeom prst="rect">
                <a:avLst/>
              </a:prstGeom>
              <a:solidFill>
                <a:srgbClr val="F8F8F8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1800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Start</a:t>
                </a:r>
              </a:p>
            </p:txBody>
          </p:sp>
          <p:sp>
            <p:nvSpPr>
              <p:cNvPr id="42" name="Rechthoek 41">
                <a:extLst>
                  <a:ext uri="{FF2B5EF4-FFF2-40B4-BE49-F238E27FC236}">
                    <a16:creationId xmlns:a16="http://schemas.microsoft.com/office/drawing/2014/main" id="{9B8ED071-7B9C-47AB-9DAA-ADAAF5501E5B}"/>
                  </a:ext>
                </a:extLst>
              </p:cNvPr>
              <p:cNvSpPr/>
              <p:nvPr userDrawn="1"/>
            </p:nvSpPr>
            <p:spPr>
              <a:xfrm>
                <a:off x="-3599184" y="621345"/>
                <a:ext cx="383782" cy="27171"/>
              </a:xfrm>
              <a:prstGeom prst="rect">
                <a:avLst/>
              </a:prstGeom>
              <a:solidFill>
                <a:srgbClr val="B7462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43" name="Groep 42">
                <a:extLst>
                  <a:ext uri="{FF2B5EF4-FFF2-40B4-BE49-F238E27FC236}">
                    <a16:creationId xmlns:a16="http://schemas.microsoft.com/office/drawing/2014/main" id="{FC63D21F-F062-4DB2-9DD8-DC912A314E11}"/>
                  </a:ext>
                </a:extLst>
              </p:cNvPr>
              <p:cNvGrpSpPr/>
              <p:nvPr userDrawn="1"/>
            </p:nvGrpSpPr>
            <p:grpSpPr>
              <a:xfrm>
                <a:off x="-3386247" y="830871"/>
                <a:ext cx="139423" cy="109566"/>
                <a:chOff x="-2866744" y="827071"/>
                <a:chExt cx="168701" cy="132575"/>
              </a:xfrm>
            </p:grpSpPr>
            <p:grpSp>
              <p:nvGrpSpPr>
                <p:cNvPr id="74" name="Groep 73">
                  <a:extLst>
                    <a:ext uri="{FF2B5EF4-FFF2-40B4-BE49-F238E27FC236}">
                      <a16:creationId xmlns:a16="http://schemas.microsoft.com/office/drawing/2014/main" id="{1A8A7B96-E367-4415-AF76-D77D87F48A13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76" name="Rechte verbindingslijn 75">
                    <a:extLst>
                      <a:ext uri="{FF2B5EF4-FFF2-40B4-BE49-F238E27FC236}">
                        <a16:creationId xmlns:a16="http://schemas.microsoft.com/office/drawing/2014/main" id="{63BDA46D-E1AA-4E06-8624-D4B8E123C3B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7" name="Rechte verbindingslijn 76">
                    <a:extLst>
                      <a:ext uri="{FF2B5EF4-FFF2-40B4-BE49-F238E27FC236}">
                        <a16:creationId xmlns:a16="http://schemas.microsoft.com/office/drawing/2014/main" id="{CEECE04E-20DE-4608-A6FC-8D95E433236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8" name="Rechte verbindingslijn 77">
                    <a:extLst>
                      <a:ext uri="{FF2B5EF4-FFF2-40B4-BE49-F238E27FC236}">
                        <a16:creationId xmlns:a16="http://schemas.microsoft.com/office/drawing/2014/main" id="{C7794F26-D7B1-49B3-B4C5-AE722AFD6AE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9" name="Rechte verbindingslijn 78">
                    <a:extLst>
                      <a:ext uri="{FF2B5EF4-FFF2-40B4-BE49-F238E27FC236}">
                        <a16:creationId xmlns:a16="http://schemas.microsoft.com/office/drawing/2014/main" id="{B6F83E47-639A-4B9F-BE03-A9A64B84218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0" name="Rechte verbindingslijn 79">
                    <a:extLst>
                      <a:ext uri="{FF2B5EF4-FFF2-40B4-BE49-F238E27FC236}">
                        <a16:creationId xmlns:a16="http://schemas.microsoft.com/office/drawing/2014/main" id="{2A6F01D2-85E9-4801-8FAD-0BD51F8F960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75" name="Pijl: rechts 74">
                  <a:extLst>
                    <a:ext uri="{FF2B5EF4-FFF2-40B4-BE49-F238E27FC236}">
                      <a16:creationId xmlns:a16="http://schemas.microsoft.com/office/drawing/2014/main" id="{1D922528-8D94-419F-9FFC-E12712BA1DF5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44" name="Groep 43">
                <a:extLst>
                  <a:ext uri="{FF2B5EF4-FFF2-40B4-BE49-F238E27FC236}">
                    <a16:creationId xmlns:a16="http://schemas.microsoft.com/office/drawing/2014/main" id="{7BBC1D5D-D75E-4728-AD7A-B69E1A729614}"/>
                  </a:ext>
                </a:extLst>
              </p:cNvPr>
              <p:cNvGrpSpPr/>
              <p:nvPr userDrawn="1"/>
            </p:nvGrpSpPr>
            <p:grpSpPr>
              <a:xfrm>
                <a:off x="-3605171" y="830871"/>
                <a:ext cx="139423" cy="109566"/>
                <a:chOff x="-2866744" y="518074"/>
                <a:chExt cx="168701" cy="132575"/>
              </a:xfrm>
            </p:grpSpPr>
            <p:grpSp>
              <p:nvGrpSpPr>
                <p:cNvPr id="67" name="Groep 66">
                  <a:extLst>
                    <a:ext uri="{FF2B5EF4-FFF2-40B4-BE49-F238E27FC236}">
                      <a16:creationId xmlns:a16="http://schemas.microsoft.com/office/drawing/2014/main" id="{E17DCEA3-1C8E-4CD3-BDA8-E176B6FFA834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69" name="Rechte verbindingslijn 68">
                    <a:extLst>
                      <a:ext uri="{FF2B5EF4-FFF2-40B4-BE49-F238E27FC236}">
                        <a16:creationId xmlns:a16="http://schemas.microsoft.com/office/drawing/2014/main" id="{D1ED8FE8-7FC9-499D-9D23-E78C6275252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0" name="Rechte verbindingslijn 69">
                    <a:extLst>
                      <a:ext uri="{FF2B5EF4-FFF2-40B4-BE49-F238E27FC236}">
                        <a16:creationId xmlns:a16="http://schemas.microsoft.com/office/drawing/2014/main" id="{1525EBC7-F2B5-45D6-9527-AC6A5EA09B5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1" name="Rechte verbindingslijn 70">
                    <a:extLst>
                      <a:ext uri="{FF2B5EF4-FFF2-40B4-BE49-F238E27FC236}">
                        <a16:creationId xmlns:a16="http://schemas.microsoft.com/office/drawing/2014/main" id="{CA3466B6-4A29-42A5-AB9C-504A62C158D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2" name="Rechte verbindingslijn 71">
                    <a:extLst>
                      <a:ext uri="{FF2B5EF4-FFF2-40B4-BE49-F238E27FC236}">
                        <a16:creationId xmlns:a16="http://schemas.microsoft.com/office/drawing/2014/main" id="{C2590E67-F10A-4375-BB8C-EE44628C324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3" name="Rechte verbindingslijn 72">
                    <a:extLst>
                      <a:ext uri="{FF2B5EF4-FFF2-40B4-BE49-F238E27FC236}">
                        <a16:creationId xmlns:a16="http://schemas.microsoft.com/office/drawing/2014/main" id="{DADA61B3-63E1-416B-BFC6-EE36925143A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68" name="Pijl: rechts 67">
                  <a:extLst>
                    <a:ext uri="{FF2B5EF4-FFF2-40B4-BE49-F238E27FC236}">
                      <a16:creationId xmlns:a16="http://schemas.microsoft.com/office/drawing/2014/main" id="{88DC0DC7-C205-4C25-93B1-43126C180B79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cxnSp>
            <p:nvCxnSpPr>
              <p:cNvPr id="45" name="Rechte verbindingslijn 44">
                <a:extLst>
                  <a:ext uri="{FF2B5EF4-FFF2-40B4-BE49-F238E27FC236}">
                    <a16:creationId xmlns:a16="http://schemas.microsoft.com/office/drawing/2014/main" id="{B6BEB1E8-6071-43CE-B2C9-3E91943DC3A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459956" y="588169"/>
                <a:ext cx="547687" cy="219076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46" name="Rechte verbindingslijn 45">
                <a:extLst>
                  <a:ext uri="{FF2B5EF4-FFF2-40B4-BE49-F238E27FC236}">
                    <a16:creationId xmlns:a16="http://schemas.microsoft.com/office/drawing/2014/main" id="{4F2974E8-A7E5-4FB5-A137-83F2E25DE43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224213" y="828675"/>
                <a:ext cx="319088" cy="0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sp>
            <p:nvSpPr>
              <p:cNvPr id="47" name="Rechthoek 46">
                <a:extLst>
                  <a:ext uri="{FF2B5EF4-FFF2-40B4-BE49-F238E27FC236}">
                    <a16:creationId xmlns:a16="http://schemas.microsoft.com/office/drawing/2014/main" id="{5CD92724-DC5F-40E3-AAC8-C17F33749AE8}"/>
                  </a:ext>
                </a:extLst>
              </p:cNvPr>
              <p:cNvSpPr/>
              <p:nvPr userDrawn="1"/>
            </p:nvSpPr>
            <p:spPr>
              <a:xfrm>
                <a:off x="-2559903" y="512179"/>
                <a:ext cx="2189042" cy="15108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Tekstniveau omhoog</a:t>
                </a:r>
              </a:p>
            </p:txBody>
          </p:sp>
          <p:sp>
            <p:nvSpPr>
              <p:cNvPr id="48" name="Rechthoek 47">
                <a:extLst>
                  <a:ext uri="{FF2B5EF4-FFF2-40B4-BE49-F238E27FC236}">
                    <a16:creationId xmlns:a16="http://schemas.microsoft.com/office/drawing/2014/main" id="{FA542F71-7BD9-455D-BE9F-8D50FEC6CD35}"/>
                  </a:ext>
                </a:extLst>
              </p:cNvPr>
              <p:cNvSpPr/>
              <p:nvPr userDrawn="1"/>
            </p:nvSpPr>
            <p:spPr>
              <a:xfrm>
                <a:off x="-2559903" y="819562"/>
                <a:ext cx="2189043" cy="142202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Tekstniveau omlaag</a:t>
                </a:r>
              </a:p>
            </p:txBody>
          </p:sp>
          <p:grpSp>
            <p:nvGrpSpPr>
              <p:cNvPr id="49" name="Groep 48">
                <a:extLst>
                  <a:ext uri="{FF2B5EF4-FFF2-40B4-BE49-F238E27FC236}">
                    <a16:creationId xmlns:a16="http://schemas.microsoft.com/office/drawing/2014/main" id="{E84DFD97-9981-4A37-9868-AC066B29AD29}"/>
                  </a:ext>
                </a:extLst>
              </p:cNvPr>
              <p:cNvGrpSpPr/>
              <p:nvPr userDrawn="1"/>
            </p:nvGrpSpPr>
            <p:grpSpPr>
              <a:xfrm>
                <a:off x="-2916763" y="769168"/>
                <a:ext cx="268738" cy="248381"/>
                <a:chOff x="-2916763" y="769168"/>
                <a:chExt cx="268738" cy="248381"/>
              </a:xfrm>
            </p:grpSpPr>
            <p:sp>
              <p:nvSpPr>
                <p:cNvPr id="59" name="Rechthoek 58">
                  <a:extLst>
                    <a:ext uri="{FF2B5EF4-FFF2-40B4-BE49-F238E27FC236}">
                      <a16:creationId xmlns:a16="http://schemas.microsoft.com/office/drawing/2014/main" id="{BE222AE8-BDC0-425B-A2B2-BD22DA818316}"/>
                    </a:ext>
                  </a:extLst>
                </p:cNvPr>
                <p:cNvSpPr/>
                <p:nvPr userDrawn="1"/>
              </p:nvSpPr>
              <p:spPr>
                <a:xfrm>
                  <a:off x="-2916763" y="769168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60" name="Groep 59">
                  <a:extLst>
                    <a:ext uri="{FF2B5EF4-FFF2-40B4-BE49-F238E27FC236}">
                      <a16:creationId xmlns:a16="http://schemas.microsoft.com/office/drawing/2014/main" id="{554705E3-C226-49EC-823F-8E876F5D0178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62" name="Rechte verbindingslijn 61">
                    <a:extLst>
                      <a:ext uri="{FF2B5EF4-FFF2-40B4-BE49-F238E27FC236}">
                        <a16:creationId xmlns:a16="http://schemas.microsoft.com/office/drawing/2014/main" id="{C6098847-B718-4548-BA18-1EF853838A5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3" name="Rechte verbindingslijn 62">
                    <a:extLst>
                      <a:ext uri="{FF2B5EF4-FFF2-40B4-BE49-F238E27FC236}">
                        <a16:creationId xmlns:a16="http://schemas.microsoft.com/office/drawing/2014/main" id="{1D564623-7325-4375-BBBB-553BC6D8940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4" name="Rechte verbindingslijn 63">
                    <a:extLst>
                      <a:ext uri="{FF2B5EF4-FFF2-40B4-BE49-F238E27FC236}">
                        <a16:creationId xmlns:a16="http://schemas.microsoft.com/office/drawing/2014/main" id="{5D791D37-67EA-4CFE-9CCF-4172669012A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5" name="Rechte verbindingslijn 64">
                    <a:extLst>
                      <a:ext uri="{FF2B5EF4-FFF2-40B4-BE49-F238E27FC236}">
                        <a16:creationId xmlns:a16="http://schemas.microsoft.com/office/drawing/2014/main" id="{1773A57B-4264-4DA3-9058-9A7D30512CB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6" name="Rechte verbindingslijn 65">
                    <a:extLst>
                      <a:ext uri="{FF2B5EF4-FFF2-40B4-BE49-F238E27FC236}">
                        <a16:creationId xmlns:a16="http://schemas.microsoft.com/office/drawing/2014/main" id="{1C7D342E-F5B1-4A0C-BA11-2C69C7C8A71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61" name="Pijl: rechts 60">
                  <a:extLst>
                    <a:ext uri="{FF2B5EF4-FFF2-40B4-BE49-F238E27FC236}">
                      <a16:creationId xmlns:a16="http://schemas.microsoft.com/office/drawing/2014/main" id="{87641D02-E905-4F67-90AA-44937B42B5A7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50" name="Groep 49">
                <a:extLst>
                  <a:ext uri="{FF2B5EF4-FFF2-40B4-BE49-F238E27FC236}">
                    <a16:creationId xmlns:a16="http://schemas.microsoft.com/office/drawing/2014/main" id="{06042C77-C14B-4E6E-896D-2CF0B70B1EAF}"/>
                  </a:ext>
                </a:extLst>
              </p:cNvPr>
              <p:cNvGrpSpPr/>
              <p:nvPr userDrawn="1"/>
            </p:nvGrpSpPr>
            <p:grpSpPr>
              <a:xfrm>
                <a:off x="-2916763" y="460171"/>
                <a:ext cx="268738" cy="248381"/>
                <a:chOff x="-2916763" y="460171"/>
                <a:chExt cx="268738" cy="248381"/>
              </a:xfrm>
            </p:grpSpPr>
            <p:sp>
              <p:nvSpPr>
                <p:cNvPr id="51" name="Rechthoek 50">
                  <a:extLst>
                    <a:ext uri="{FF2B5EF4-FFF2-40B4-BE49-F238E27FC236}">
                      <a16:creationId xmlns:a16="http://schemas.microsoft.com/office/drawing/2014/main" id="{718B9BEB-89E4-49D9-86A9-8A37C1FBA508}"/>
                    </a:ext>
                  </a:extLst>
                </p:cNvPr>
                <p:cNvSpPr/>
                <p:nvPr userDrawn="1"/>
              </p:nvSpPr>
              <p:spPr>
                <a:xfrm>
                  <a:off x="-2916763" y="460171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52" name="Groep 51">
                  <a:extLst>
                    <a:ext uri="{FF2B5EF4-FFF2-40B4-BE49-F238E27FC236}">
                      <a16:creationId xmlns:a16="http://schemas.microsoft.com/office/drawing/2014/main" id="{065EFB3C-B6F2-40DA-BC88-51A9B7103322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54" name="Rechte verbindingslijn 53">
                    <a:extLst>
                      <a:ext uri="{FF2B5EF4-FFF2-40B4-BE49-F238E27FC236}">
                        <a16:creationId xmlns:a16="http://schemas.microsoft.com/office/drawing/2014/main" id="{E06D465B-4CAE-4BF9-AB11-693EF2CBFA1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5" name="Rechte verbindingslijn 54">
                    <a:extLst>
                      <a:ext uri="{FF2B5EF4-FFF2-40B4-BE49-F238E27FC236}">
                        <a16:creationId xmlns:a16="http://schemas.microsoft.com/office/drawing/2014/main" id="{B7FB8DA6-1387-4554-B7D9-A99A321295F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6" name="Rechte verbindingslijn 55">
                    <a:extLst>
                      <a:ext uri="{FF2B5EF4-FFF2-40B4-BE49-F238E27FC236}">
                        <a16:creationId xmlns:a16="http://schemas.microsoft.com/office/drawing/2014/main" id="{98A1E14E-245C-4131-9F4B-D1D70D5828F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7" name="Rechte verbindingslijn 56">
                    <a:extLst>
                      <a:ext uri="{FF2B5EF4-FFF2-40B4-BE49-F238E27FC236}">
                        <a16:creationId xmlns:a16="http://schemas.microsoft.com/office/drawing/2014/main" id="{28D837E3-0ADF-4411-AA80-AF932D2C310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8" name="Rechte verbindingslijn 57">
                    <a:extLst>
                      <a:ext uri="{FF2B5EF4-FFF2-40B4-BE49-F238E27FC236}">
                        <a16:creationId xmlns:a16="http://schemas.microsoft.com/office/drawing/2014/main" id="{60673442-6E28-47B9-BC4E-FDA58E22904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3" name="Pijl: rechts 52">
                  <a:extLst>
                    <a:ext uri="{FF2B5EF4-FFF2-40B4-BE49-F238E27FC236}">
                      <a16:creationId xmlns:a16="http://schemas.microsoft.com/office/drawing/2014/main" id="{5D7F4CF4-977E-442B-A167-8284C8A96B04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35" name="Groep 34">
              <a:extLst>
                <a:ext uri="{FF2B5EF4-FFF2-40B4-BE49-F238E27FC236}">
                  <a16:creationId xmlns:a16="http://schemas.microsoft.com/office/drawing/2014/main" id="{42E20C1D-DA22-4E0F-B55E-741AFE70FE69}"/>
                </a:ext>
              </a:extLst>
            </p:cNvPr>
            <p:cNvGrpSpPr/>
            <p:nvPr userDrawn="1"/>
          </p:nvGrpSpPr>
          <p:grpSpPr>
            <a:xfrm>
              <a:off x="-938434" y="5326819"/>
              <a:ext cx="627798" cy="576693"/>
              <a:chOff x="-1753862" y="6112775"/>
              <a:chExt cx="759635" cy="697798"/>
            </a:xfrm>
          </p:grpSpPr>
          <p:grpSp>
            <p:nvGrpSpPr>
              <p:cNvPr id="36" name="Inspireren">
                <a:extLst>
                  <a:ext uri="{FF2B5EF4-FFF2-40B4-BE49-F238E27FC236}">
                    <a16:creationId xmlns:a16="http://schemas.microsoft.com/office/drawing/2014/main" id="{5FBA4F59-1A09-4270-9C47-1741AF855247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-1484858" y="6112775"/>
                <a:ext cx="205431" cy="293286"/>
                <a:chOff x="4768" y="2783"/>
                <a:chExt cx="788" cy="1125"/>
              </a:xfrm>
              <a:gradFill>
                <a:gsLst>
                  <a:gs pos="0">
                    <a:srgbClr val="9D9FA1"/>
                  </a:gs>
                  <a:gs pos="70000">
                    <a:srgbClr val="211F26"/>
                  </a:gs>
                </a:gsLst>
                <a:lin ang="2700000" scaled="0"/>
              </a:gradFill>
            </p:grpSpPr>
            <p:sp>
              <p:nvSpPr>
                <p:cNvPr id="38" name="Freeform 12">
                  <a:extLst>
                    <a:ext uri="{FF2B5EF4-FFF2-40B4-BE49-F238E27FC236}">
                      <a16:creationId xmlns:a16="http://schemas.microsoft.com/office/drawing/2014/main" id="{67F52047-3AAE-499D-9650-FD62F69EA5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1" y="3186"/>
                  <a:ext cx="319" cy="288"/>
                </a:xfrm>
                <a:custGeom>
                  <a:avLst/>
                  <a:gdLst>
                    <a:gd name="T0" fmla="*/ 220 w 319"/>
                    <a:gd name="T1" fmla="*/ 288 h 288"/>
                    <a:gd name="T2" fmla="*/ 107 w 319"/>
                    <a:gd name="T3" fmla="*/ 288 h 288"/>
                    <a:gd name="T4" fmla="*/ 0 w 319"/>
                    <a:gd name="T5" fmla="*/ 0 h 288"/>
                    <a:gd name="T6" fmla="*/ 319 w 319"/>
                    <a:gd name="T7" fmla="*/ 0 h 288"/>
                    <a:gd name="T8" fmla="*/ 220 w 319"/>
                    <a:gd name="T9" fmla="*/ 28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9" h="288">
                      <a:moveTo>
                        <a:pt x="220" y="288"/>
                      </a:moveTo>
                      <a:lnTo>
                        <a:pt x="107" y="288"/>
                      </a:lnTo>
                      <a:lnTo>
                        <a:pt x="0" y="0"/>
                      </a:lnTo>
                      <a:lnTo>
                        <a:pt x="319" y="0"/>
                      </a:lnTo>
                      <a:lnTo>
                        <a:pt x="220" y="288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39" name="Freeform 13">
                  <a:extLst>
                    <a:ext uri="{FF2B5EF4-FFF2-40B4-BE49-F238E27FC236}">
                      <a16:creationId xmlns:a16="http://schemas.microsoft.com/office/drawing/2014/main" id="{644B8D5E-4E65-4597-AB39-1EFE559D90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2" y="3796"/>
                  <a:ext cx="282" cy="112"/>
                </a:xfrm>
                <a:custGeom>
                  <a:avLst/>
                  <a:gdLst>
                    <a:gd name="T0" fmla="*/ 229 w 251"/>
                    <a:gd name="T1" fmla="*/ 70 h 100"/>
                    <a:gd name="T2" fmla="*/ 229 w 251"/>
                    <a:gd name="T3" fmla="*/ 69 h 100"/>
                    <a:gd name="T4" fmla="*/ 251 w 251"/>
                    <a:gd name="T5" fmla="*/ 0 h 100"/>
                    <a:gd name="T6" fmla="*/ 0 w 251"/>
                    <a:gd name="T7" fmla="*/ 0 h 100"/>
                    <a:gd name="T8" fmla="*/ 22 w 251"/>
                    <a:gd name="T9" fmla="*/ 69 h 100"/>
                    <a:gd name="T10" fmla="*/ 63 w 251"/>
                    <a:gd name="T11" fmla="*/ 100 h 100"/>
                    <a:gd name="T12" fmla="*/ 188 w 251"/>
                    <a:gd name="T13" fmla="*/ 100 h 100"/>
                    <a:gd name="T14" fmla="*/ 229 w 251"/>
                    <a:gd name="T15" fmla="*/ 71 h 100"/>
                    <a:gd name="T16" fmla="*/ 229 w 251"/>
                    <a:gd name="T17" fmla="*/ 71 h 100"/>
                    <a:gd name="T18" fmla="*/ 229 w 251"/>
                    <a:gd name="T19" fmla="*/ 7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1" h="100">
                      <a:moveTo>
                        <a:pt x="229" y="70"/>
                      </a:moveTo>
                      <a:cubicBezTo>
                        <a:pt x="229" y="70"/>
                        <a:pt x="229" y="69"/>
                        <a:pt x="229" y="69"/>
                      </a:cubicBezTo>
                      <a:cubicBezTo>
                        <a:pt x="251" y="0"/>
                        <a:pt x="251" y="0"/>
                        <a:pt x="25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7" y="87"/>
                        <a:pt x="44" y="100"/>
                        <a:pt x="63" y="100"/>
                      </a:cubicBezTo>
                      <a:cubicBezTo>
                        <a:pt x="188" y="100"/>
                        <a:pt x="188" y="100"/>
                        <a:pt x="188" y="100"/>
                      </a:cubicBezTo>
                      <a:cubicBezTo>
                        <a:pt x="207" y="100"/>
                        <a:pt x="223" y="88"/>
                        <a:pt x="229" y="71"/>
                      </a:cubicBezTo>
                      <a:cubicBezTo>
                        <a:pt x="229" y="71"/>
                        <a:pt x="229" y="71"/>
                        <a:pt x="229" y="71"/>
                      </a:cubicBezTo>
                      <a:lnTo>
                        <a:pt x="229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40" name="Freeform 14">
                  <a:extLst>
                    <a:ext uri="{FF2B5EF4-FFF2-40B4-BE49-F238E27FC236}">
                      <a16:creationId xmlns:a16="http://schemas.microsoft.com/office/drawing/2014/main" id="{EE8B07BD-F6BB-4EC0-978F-A046CE38E0A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68" y="2783"/>
                  <a:ext cx="788" cy="966"/>
                </a:xfrm>
                <a:custGeom>
                  <a:avLst/>
                  <a:gdLst>
                    <a:gd name="T0" fmla="*/ 351 w 702"/>
                    <a:gd name="T1" fmla="*/ 0 h 860"/>
                    <a:gd name="T2" fmla="*/ 0 w 702"/>
                    <a:gd name="T3" fmla="*/ 351 h 860"/>
                    <a:gd name="T4" fmla="*/ 134 w 702"/>
                    <a:gd name="T5" fmla="*/ 627 h 860"/>
                    <a:gd name="T6" fmla="*/ 165 w 702"/>
                    <a:gd name="T7" fmla="*/ 718 h 860"/>
                    <a:gd name="T8" fmla="*/ 266 w 702"/>
                    <a:gd name="T9" fmla="*/ 718 h 860"/>
                    <a:gd name="T10" fmla="*/ 266 w 702"/>
                    <a:gd name="T11" fmla="*/ 718 h 860"/>
                    <a:gd name="T12" fmla="*/ 434 w 702"/>
                    <a:gd name="T13" fmla="*/ 718 h 860"/>
                    <a:gd name="T14" fmla="*/ 419 w 702"/>
                    <a:gd name="T15" fmla="*/ 760 h 860"/>
                    <a:gd name="T16" fmla="*/ 284 w 702"/>
                    <a:gd name="T17" fmla="*/ 760 h 860"/>
                    <a:gd name="T18" fmla="*/ 284 w 702"/>
                    <a:gd name="T19" fmla="*/ 760 h 860"/>
                    <a:gd name="T20" fmla="*/ 179 w 702"/>
                    <a:gd name="T21" fmla="*/ 760 h 860"/>
                    <a:gd name="T22" fmla="*/ 212 w 702"/>
                    <a:gd name="T23" fmla="*/ 860 h 860"/>
                    <a:gd name="T24" fmla="*/ 212 w 702"/>
                    <a:gd name="T25" fmla="*/ 860 h 860"/>
                    <a:gd name="T26" fmla="*/ 216 w 702"/>
                    <a:gd name="T27" fmla="*/ 860 h 860"/>
                    <a:gd name="T28" fmla="*/ 488 w 702"/>
                    <a:gd name="T29" fmla="*/ 860 h 860"/>
                    <a:gd name="T30" fmla="*/ 491 w 702"/>
                    <a:gd name="T31" fmla="*/ 860 h 860"/>
                    <a:gd name="T32" fmla="*/ 570 w 702"/>
                    <a:gd name="T33" fmla="*/ 625 h 860"/>
                    <a:gd name="T34" fmla="*/ 702 w 702"/>
                    <a:gd name="T35" fmla="*/ 351 h 860"/>
                    <a:gd name="T36" fmla="*/ 351 w 702"/>
                    <a:gd name="T37" fmla="*/ 0 h 860"/>
                    <a:gd name="T38" fmla="*/ 587 w 702"/>
                    <a:gd name="T39" fmla="*/ 438 h 860"/>
                    <a:gd name="T40" fmla="*/ 485 w 702"/>
                    <a:gd name="T41" fmla="*/ 563 h 860"/>
                    <a:gd name="T42" fmla="*/ 454 w 702"/>
                    <a:gd name="T43" fmla="*/ 658 h 860"/>
                    <a:gd name="T44" fmla="*/ 250 w 702"/>
                    <a:gd name="T45" fmla="*/ 658 h 860"/>
                    <a:gd name="T46" fmla="*/ 219 w 702"/>
                    <a:gd name="T47" fmla="*/ 565 h 860"/>
                    <a:gd name="T48" fmla="*/ 115 w 702"/>
                    <a:gd name="T49" fmla="*/ 439 h 860"/>
                    <a:gd name="T50" fmla="*/ 99 w 702"/>
                    <a:gd name="T51" fmla="*/ 351 h 860"/>
                    <a:gd name="T52" fmla="*/ 351 w 702"/>
                    <a:gd name="T53" fmla="*/ 99 h 860"/>
                    <a:gd name="T54" fmla="*/ 603 w 702"/>
                    <a:gd name="T55" fmla="*/ 351 h 860"/>
                    <a:gd name="T56" fmla="*/ 587 w 702"/>
                    <a:gd name="T57" fmla="*/ 438 h 8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702" h="860">
                      <a:moveTo>
                        <a:pt x="351" y="0"/>
                      </a:moveTo>
                      <a:cubicBezTo>
                        <a:pt x="157" y="0"/>
                        <a:pt x="0" y="157"/>
                        <a:pt x="0" y="351"/>
                      </a:cubicBezTo>
                      <a:cubicBezTo>
                        <a:pt x="0" y="463"/>
                        <a:pt x="52" y="562"/>
                        <a:pt x="134" y="627"/>
                      </a:cubicBezTo>
                      <a:cubicBezTo>
                        <a:pt x="165" y="718"/>
                        <a:pt x="165" y="718"/>
                        <a:pt x="165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434" y="718"/>
                        <a:pt x="434" y="718"/>
                        <a:pt x="434" y="718"/>
                      </a:cubicBezTo>
                      <a:cubicBezTo>
                        <a:pt x="419" y="760"/>
                        <a:pt x="419" y="760"/>
                        <a:pt x="419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179" y="760"/>
                        <a:pt x="179" y="760"/>
                        <a:pt x="179" y="7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6" y="860"/>
                        <a:pt x="216" y="860"/>
                        <a:pt x="216" y="860"/>
                      </a:cubicBezTo>
                      <a:cubicBezTo>
                        <a:pt x="488" y="860"/>
                        <a:pt x="488" y="860"/>
                        <a:pt x="488" y="860"/>
                      </a:cubicBezTo>
                      <a:cubicBezTo>
                        <a:pt x="491" y="860"/>
                        <a:pt x="491" y="860"/>
                        <a:pt x="491" y="860"/>
                      </a:cubicBezTo>
                      <a:cubicBezTo>
                        <a:pt x="570" y="625"/>
                        <a:pt x="570" y="625"/>
                        <a:pt x="570" y="625"/>
                      </a:cubicBezTo>
                      <a:cubicBezTo>
                        <a:pt x="651" y="560"/>
                        <a:pt x="702" y="461"/>
                        <a:pt x="702" y="351"/>
                      </a:cubicBezTo>
                      <a:cubicBezTo>
                        <a:pt x="702" y="157"/>
                        <a:pt x="545" y="0"/>
                        <a:pt x="351" y="0"/>
                      </a:cubicBezTo>
                      <a:close/>
                      <a:moveTo>
                        <a:pt x="587" y="438"/>
                      </a:moveTo>
                      <a:cubicBezTo>
                        <a:pt x="568" y="490"/>
                        <a:pt x="531" y="534"/>
                        <a:pt x="485" y="563"/>
                      </a:cubicBezTo>
                      <a:cubicBezTo>
                        <a:pt x="454" y="658"/>
                        <a:pt x="454" y="658"/>
                        <a:pt x="454" y="658"/>
                      </a:cubicBezTo>
                      <a:cubicBezTo>
                        <a:pt x="250" y="658"/>
                        <a:pt x="250" y="658"/>
                        <a:pt x="250" y="658"/>
                      </a:cubicBezTo>
                      <a:cubicBezTo>
                        <a:pt x="219" y="565"/>
                        <a:pt x="219" y="565"/>
                        <a:pt x="219" y="565"/>
                      </a:cubicBezTo>
                      <a:cubicBezTo>
                        <a:pt x="172" y="536"/>
                        <a:pt x="135" y="491"/>
                        <a:pt x="115" y="439"/>
                      </a:cubicBezTo>
                      <a:cubicBezTo>
                        <a:pt x="105" y="411"/>
                        <a:pt x="99" y="382"/>
                        <a:pt x="99" y="351"/>
                      </a:cubicBezTo>
                      <a:cubicBezTo>
                        <a:pt x="99" y="212"/>
                        <a:pt x="212" y="99"/>
                        <a:pt x="351" y="99"/>
                      </a:cubicBezTo>
                      <a:cubicBezTo>
                        <a:pt x="490" y="99"/>
                        <a:pt x="603" y="212"/>
                        <a:pt x="603" y="351"/>
                      </a:cubicBezTo>
                      <a:cubicBezTo>
                        <a:pt x="603" y="381"/>
                        <a:pt x="597" y="411"/>
                        <a:pt x="587" y="4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</p:grpSp>
          <p:sp>
            <p:nvSpPr>
              <p:cNvPr id="37" name="Tekstvak 36">
                <a:extLst>
                  <a:ext uri="{FF2B5EF4-FFF2-40B4-BE49-F238E27FC236}">
                    <a16:creationId xmlns:a16="http://schemas.microsoft.com/office/drawing/2014/main" id="{40579348-F8D6-484E-9D78-B158A62D12EB}"/>
                  </a:ext>
                </a:extLst>
              </p:cNvPr>
              <p:cNvSpPr txBox="1"/>
              <p:nvPr userDrawn="1"/>
            </p:nvSpPr>
            <p:spPr>
              <a:xfrm>
                <a:off x="-1753862" y="6420664"/>
                <a:ext cx="759635" cy="389909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Support &amp;</a:t>
                </a:r>
                <a:b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Inspiratie</a:t>
                </a:r>
              </a:p>
            </p:txBody>
          </p:sp>
        </p:grpSp>
      </p:grp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marL="0" algn="l" defTabSz="914400" rtl="0" eaLnBrk="1" latinLnBrk="0" hangingPunct="1"/>
            <a:r>
              <a:rPr lang="nl-NL" sz="1400" b="1" kern="1200" cap="all" spc="0" baseline="0" dirty="0">
                <a:solidFill>
                  <a:sysClr val="windowText" lastClr="000000"/>
                </a:solidFill>
                <a:latin typeface="+mn-lt"/>
                <a:ea typeface="+mn-ea"/>
                <a:cs typeface="Calibri" panose="020F0502020204030204" pitchFamily="34" charset="0"/>
              </a:rPr>
              <a:t>Rapportage Foto + Tekst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7" y="722568"/>
            <a:ext cx="5561013" cy="709102"/>
          </a:xfrm>
        </p:spPr>
        <p:txBody>
          <a:bodyPr/>
          <a:lstStyle/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4B5F5CE-3E36-4666-A57C-3E15C5ADACB8}" type="datetime1">
              <a:rPr lang="nl-NL" smtClean="0"/>
              <a:pPr/>
              <a:t>27-1-2021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 dirty="0"/>
              <a:t>Erasmus University Rotterdam </a:t>
            </a:r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87" name="tekst">
            <a:extLst>
              <a:ext uri="{FF2B5EF4-FFF2-40B4-BE49-F238E27FC236}">
                <a16:creationId xmlns:a16="http://schemas.microsoft.com/office/drawing/2014/main" id="{67D276F5-E789-4DEC-91B4-0EF8F0ECF2C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9" y="1963738"/>
            <a:ext cx="3487282" cy="4344987"/>
          </a:xfrm>
        </p:spPr>
        <p:txBody>
          <a:bodyPr numCol="1" spcCol="360000"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nl-NL" dirty="0" err="1"/>
              <a:t>Bullet</a:t>
            </a:r>
            <a:endParaRPr lang="nl-NL" dirty="0"/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88" name="tekst">
            <a:extLst>
              <a:ext uri="{FF2B5EF4-FFF2-40B4-BE49-F238E27FC236}">
                <a16:creationId xmlns:a16="http://schemas.microsoft.com/office/drawing/2014/main" id="{B9E1254C-F6F7-4A6B-B14D-65D92EFDE031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354741" y="1963738"/>
            <a:ext cx="3487282" cy="4344987"/>
          </a:xfrm>
        </p:spPr>
        <p:txBody>
          <a:bodyPr numCol="1" spcCol="360000"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nl-NL" dirty="0" err="1"/>
              <a:t>Bullet</a:t>
            </a:r>
            <a:endParaRPr lang="nl-NL" dirty="0"/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grpSp>
        <p:nvGrpSpPr>
          <p:cNvPr id="91" name="- INSTRUCTIES">
            <a:extLst>
              <a:ext uri="{FF2B5EF4-FFF2-40B4-BE49-F238E27FC236}">
                <a16:creationId xmlns:a16="http://schemas.microsoft.com/office/drawing/2014/main" id="{81D7AE19-0F25-4C11-AF74-F0ECA8B88E14}"/>
              </a:ext>
            </a:extLst>
          </p:cNvPr>
          <p:cNvGrpSpPr/>
          <p:nvPr userDrawn="1"/>
        </p:nvGrpSpPr>
        <p:grpSpPr>
          <a:xfrm>
            <a:off x="12377595" y="-1"/>
            <a:ext cx="3693386" cy="6688475"/>
            <a:chOff x="-3786165" y="-1"/>
            <a:chExt cx="3693386" cy="6688475"/>
          </a:xfrm>
        </p:grpSpPr>
        <p:sp>
          <p:nvSpPr>
            <p:cNvPr id="92" name="Rechthoek 91">
              <a:extLst>
                <a:ext uri="{FF2B5EF4-FFF2-40B4-BE49-F238E27FC236}">
                  <a16:creationId xmlns:a16="http://schemas.microsoft.com/office/drawing/2014/main" id="{8B6547CA-4C37-42DE-855B-D7B8EB57203C}"/>
                </a:ext>
              </a:extLst>
            </p:cNvPr>
            <p:cNvSpPr/>
            <p:nvPr userDrawn="1"/>
          </p:nvSpPr>
          <p:spPr>
            <a:xfrm>
              <a:off x="-3786165" y="-1"/>
              <a:ext cx="3593091" cy="603485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Afbeelding invoegen/opmaken</a:t>
              </a:r>
            </a:p>
          </p:txBody>
        </p:sp>
        <p:sp>
          <p:nvSpPr>
            <p:cNvPr id="93" name="Ovaal 92">
              <a:extLst>
                <a:ext uri="{FF2B5EF4-FFF2-40B4-BE49-F238E27FC236}">
                  <a16:creationId xmlns:a16="http://schemas.microsoft.com/office/drawing/2014/main" id="{8D5A27AC-C7C8-4150-9E01-5E2107FA9C7D}"/>
                </a:ext>
              </a:extLst>
            </p:cNvPr>
            <p:cNvSpPr/>
            <p:nvPr userDrawn="1"/>
          </p:nvSpPr>
          <p:spPr>
            <a:xfrm>
              <a:off x="-3603587" y="46532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94" name="Rechthoek 93">
              <a:extLst>
                <a:ext uri="{FF2B5EF4-FFF2-40B4-BE49-F238E27FC236}">
                  <a16:creationId xmlns:a16="http://schemas.microsoft.com/office/drawing/2014/main" id="{C1A9B677-87FF-46CE-ABEF-2B6B4918D80A}"/>
                </a:ext>
              </a:extLst>
            </p:cNvPr>
            <p:cNvSpPr/>
            <p:nvPr userDrawn="1"/>
          </p:nvSpPr>
          <p:spPr>
            <a:xfrm>
              <a:off x="-3319415" y="465324"/>
              <a:ext cx="2962706" cy="668152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Wanneer nodig, verwijder de bestaande afbeelding d.m.v. de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‘Backspace toets’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Selecteer het afbeeldingskader, ga naar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‘Slidebuilder'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en klik op de knop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'Afbeeldingen’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5" name="Ovaal 94">
              <a:extLst>
                <a:ext uri="{FF2B5EF4-FFF2-40B4-BE49-F238E27FC236}">
                  <a16:creationId xmlns:a16="http://schemas.microsoft.com/office/drawing/2014/main" id="{D13CE8F6-DF43-4628-9B5B-94E7DF2122D4}"/>
                </a:ext>
              </a:extLst>
            </p:cNvPr>
            <p:cNvSpPr/>
            <p:nvPr userDrawn="1"/>
          </p:nvSpPr>
          <p:spPr>
            <a:xfrm>
              <a:off x="-3603587" y="2633935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96" name="Rechthoek 95">
              <a:extLst>
                <a:ext uri="{FF2B5EF4-FFF2-40B4-BE49-F238E27FC236}">
                  <a16:creationId xmlns:a16="http://schemas.microsoft.com/office/drawing/2014/main" id="{062735F0-D7C0-442D-B3E7-7BDEDF8B03DF}"/>
                </a:ext>
              </a:extLst>
            </p:cNvPr>
            <p:cNvSpPr/>
            <p:nvPr userDrawn="1"/>
          </p:nvSpPr>
          <p:spPr>
            <a:xfrm>
              <a:off x="-3319416" y="2633936"/>
              <a:ext cx="3126341" cy="46279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Klik met de rechter muisknop op de miniatuurweergave van de dia aan de linkerkant van het scherm en kies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‘Dia herstellen’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97" name="Ovaal 96">
              <a:extLst>
                <a:ext uri="{FF2B5EF4-FFF2-40B4-BE49-F238E27FC236}">
                  <a16:creationId xmlns:a16="http://schemas.microsoft.com/office/drawing/2014/main" id="{C195E948-A9D9-4FE6-9023-37AE71ED3BE5}"/>
                </a:ext>
              </a:extLst>
            </p:cNvPr>
            <p:cNvSpPr/>
            <p:nvPr userDrawn="1"/>
          </p:nvSpPr>
          <p:spPr>
            <a:xfrm>
              <a:off x="-3603587" y="4226365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98" name="Rechthoek 97">
              <a:extLst>
                <a:ext uri="{FF2B5EF4-FFF2-40B4-BE49-F238E27FC236}">
                  <a16:creationId xmlns:a16="http://schemas.microsoft.com/office/drawing/2014/main" id="{4FACC0A2-8AB7-4B5E-9F9E-3706EBEF75A8}"/>
                </a:ext>
              </a:extLst>
            </p:cNvPr>
            <p:cNvSpPr/>
            <p:nvPr userDrawn="1"/>
          </p:nvSpPr>
          <p:spPr>
            <a:xfrm>
              <a:off x="-3319416" y="4226366"/>
              <a:ext cx="3008779" cy="82095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Om de afbeelding te schalen of bij te snijden, ga naar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‘Hulpmiddelen voor afbeeldingen - Opmaak’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en klik op de knop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‘Bijsnijden’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Schaal met de bolletjes de afbeelding en met de hoekjes het afbeeldingskader.</a:t>
              </a:r>
            </a:p>
          </p:txBody>
        </p:sp>
        <p:sp>
          <p:nvSpPr>
            <p:cNvPr id="99" name="Rechthoek 98">
              <a:extLst>
                <a:ext uri="{FF2B5EF4-FFF2-40B4-BE49-F238E27FC236}">
                  <a16:creationId xmlns:a16="http://schemas.microsoft.com/office/drawing/2014/main" id="{A3337DDA-5AD1-458D-96FC-429A1A9CDDC5}"/>
                </a:ext>
              </a:extLst>
            </p:cNvPr>
            <p:cNvSpPr/>
            <p:nvPr userDrawn="1"/>
          </p:nvSpPr>
          <p:spPr>
            <a:xfrm>
              <a:off x="-3316836" y="3200265"/>
              <a:ext cx="1239216" cy="719917"/>
            </a:xfrm>
            <a:prstGeom prst="rect">
              <a:avLst/>
            </a:prstGeom>
            <a:pattFill prst="wdUpDiag">
              <a:fgClr>
                <a:srgbClr val="E0E0E0"/>
              </a:fgClr>
              <a:bgClr>
                <a:srgbClr val="ECECEC"/>
              </a:bgClr>
            </a:pattFill>
            <a:ln w="12700">
              <a:solidFill>
                <a:srgbClr val="D3D3D3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1000" b="0" i="1" noProof="0" dirty="0">
                <a:solidFill>
                  <a:srgbClr val="211F26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100" name="Groep 99">
              <a:extLst>
                <a:ext uri="{FF2B5EF4-FFF2-40B4-BE49-F238E27FC236}">
                  <a16:creationId xmlns:a16="http://schemas.microsoft.com/office/drawing/2014/main" id="{F6FFE49A-F68F-4876-91A7-4444BBB420A0}"/>
                </a:ext>
              </a:extLst>
            </p:cNvPr>
            <p:cNvGrpSpPr/>
            <p:nvPr userDrawn="1"/>
          </p:nvGrpSpPr>
          <p:grpSpPr>
            <a:xfrm>
              <a:off x="-2485819" y="3479783"/>
              <a:ext cx="1222990" cy="563933"/>
              <a:chOff x="-2485819" y="3399207"/>
              <a:chExt cx="1222990" cy="563933"/>
            </a:xfrm>
          </p:grpSpPr>
          <p:sp>
            <p:nvSpPr>
              <p:cNvPr id="139" name="Rechthoek 138">
                <a:extLst>
                  <a:ext uri="{FF2B5EF4-FFF2-40B4-BE49-F238E27FC236}">
                    <a16:creationId xmlns:a16="http://schemas.microsoft.com/office/drawing/2014/main" id="{88597C1F-330D-4C0B-98CD-412818D85499}"/>
                  </a:ext>
                </a:extLst>
              </p:cNvPr>
              <p:cNvSpPr/>
              <p:nvPr userDrawn="1"/>
            </p:nvSpPr>
            <p:spPr>
              <a:xfrm>
                <a:off x="-2485819" y="3399207"/>
                <a:ext cx="1176476" cy="504851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40" name="Rechthoek 139">
                <a:extLst>
                  <a:ext uri="{FF2B5EF4-FFF2-40B4-BE49-F238E27FC236}">
                    <a16:creationId xmlns:a16="http://schemas.microsoft.com/office/drawing/2014/main" id="{CF327836-5DEC-475F-9407-7F612C2347F9}"/>
                  </a:ext>
                </a:extLst>
              </p:cNvPr>
              <p:cNvSpPr/>
              <p:nvPr userDrawn="1"/>
            </p:nvSpPr>
            <p:spPr>
              <a:xfrm>
                <a:off x="-2479584" y="3652838"/>
                <a:ext cx="1164007" cy="246701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141" name="Groep 140">
                <a:extLst>
                  <a:ext uri="{FF2B5EF4-FFF2-40B4-BE49-F238E27FC236}">
                    <a16:creationId xmlns:a16="http://schemas.microsoft.com/office/drawing/2014/main" id="{1412F584-9FDE-4E12-A63E-5A67F3EFE27C}"/>
                  </a:ext>
                </a:extLst>
              </p:cNvPr>
              <p:cNvGrpSpPr/>
              <p:nvPr userDrawn="1"/>
            </p:nvGrpSpPr>
            <p:grpSpPr>
              <a:xfrm>
                <a:off x="-2403869" y="3460544"/>
                <a:ext cx="155951" cy="131922"/>
                <a:chOff x="12968836" y="3354170"/>
                <a:chExt cx="404806" cy="342433"/>
              </a:xfrm>
            </p:grpSpPr>
            <p:sp>
              <p:nvSpPr>
                <p:cNvPr id="154" name="Rechthoek: afgeronde hoeken 153">
                  <a:extLst>
                    <a:ext uri="{FF2B5EF4-FFF2-40B4-BE49-F238E27FC236}">
                      <a16:creationId xmlns:a16="http://schemas.microsoft.com/office/drawing/2014/main" id="{03AE5868-D51E-48E6-B33A-52C68E9693E5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5" name="Rechthoek 154">
                  <a:extLst>
                    <a:ext uri="{FF2B5EF4-FFF2-40B4-BE49-F238E27FC236}">
                      <a16:creationId xmlns:a16="http://schemas.microsoft.com/office/drawing/2014/main" id="{4CD0356F-2DF7-4FDB-B653-E4822386281F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6" name="Rechthoek 155">
                  <a:extLst>
                    <a:ext uri="{FF2B5EF4-FFF2-40B4-BE49-F238E27FC236}">
                      <a16:creationId xmlns:a16="http://schemas.microsoft.com/office/drawing/2014/main" id="{8C4C6694-E87F-4067-B26E-7191EDD3ADE0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7" name="Rechthoek 156">
                  <a:extLst>
                    <a:ext uri="{FF2B5EF4-FFF2-40B4-BE49-F238E27FC236}">
                      <a16:creationId xmlns:a16="http://schemas.microsoft.com/office/drawing/2014/main" id="{C778DAB4-5551-413A-B043-388AAC1C6A86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8" name="Rechthoek 157">
                  <a:extLst>
                    <a:ext uri="{FF2B5EF4-FFF2-40B4-BE49-F238E27FC236}">
                      <a16:creationId xmlns:a16="http://schemas.microsoft.com/office/drawing/2014/main" id="{9232432E-5D9A-4A9B-8A35-A4D96C87FDD7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9" name="Rechthoek 158">
                  <a:extLst>
                    <a:ext uri="{FF2B5EF4-FFF2-40B4-BE49-F238E27FC236}">
                      <a16:creationId xmlns:a16="http://schemas.microsoft.com/office/drawing/2014/main" id="{900EC8B9-DE49-4E20-93FF-726249682014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42" name="Groep 141">
                <a:extLst>
                  <a:ext uri="{FF2B5EF4-FFF2-40B4-BE49-F238E27FC236}">
                    <a16:creationId xmlns:a16="http://schemas.microsoft.com/office/drawing/2014/main" id="{897DC139-7579-44AC-968E-8218CF7DBD79}"/>
                  </a:ext>
                </a:extLst>
              </p:cNvPr>
              <p:cNvGrpSpPr/>
              <p:nvPr userDrawn="1"/>
            </p:nvGrpSpPr>
            <p:grpSpPr>
              <a:xfrm>
                <a:off x="-2423424" y="3690208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146" name="Groep 145">
                  <a:extLst>
                    <a:ext uri="{FF2B5EF4-FFF2-40B4-BE49-F238E27FC236}">
                      <a16:creationId xmlns:a16="http://schemas.microsoft.com/office/drawing/2014/main" id="{7FEC4898-4746-4252-ABA2-F4AD960407AE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148" name="Rechthoek: afgeronde hoeken 147">
                    <a:extLst>
                      <a:ext uri="{FF2B5EF4-FFF2-40B4-BE49-F238E27FC236}">
                        <a16:creationId xmlns:a16="http://schemas.microsoft.com/office/drawing/2014/main" id="{CE7EE736-6E81-4DE5-A0EE-60BEDD2B053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49" name="Rechthoek 148">
                    <a:extLst>
                      <a:ext uri="{FF2B5EF4-FFF2-40B4-BE49-F238E27FC236}">
                        <a16:creationId xmlns:a16="http://schemas.microsoft.com/office/drawing/2014/main" id="{0D03810C-FAF2-4BAE-8496-2F63BEC7084B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50" name="Rechthoek 149">
                    <a:extLst>
                      <a:ext uri="{FF2B5EF4-FFF2-40B4-BE49-F238E27FC236}">
                        <a16:creationId xmlns:a16="http://schemas.microsoft.com/office/drawing/2014/main" id="{A52EAB36-5022-4D8C-AD47-0D3CFEAE0E0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51" name="Rechthoek 150">
                    <a:extLst>
                      <a:ext uri="{FF2B5EF4-FFF2-40B4-BE49-F238E27FC236}">
                        <a16:creationId xmlns:a16="http://schemas.microsoft.com/office/drawing/2014/main" id="{CCB088E4-100E-483F-BD2D-C6A4E042665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52" name="Rechthoek 151">
                    <a:extLst>
                      <a:ext uri="{FF2B5EF4-FFF2-40B4-BE49-F238E27FC236}">
                        <a16:creationId xmlns:a16="http://schemas.microsoft.com/office/drawing/2014/main" id="{F5D54E15-F23B-46B3-BCF3-5EAADF80203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53" name="Rechthoek 152">
                    <a:extLst>
                      <a:ext uri="{FF2B5EF4-FFF2-40B4-BE49-F238E27FC236}">
                        <a16:creationId xmlns:a16="http://schemas.microsoft.com/office/drawing/2014/main" id="{996943C8-7551-4ACB-BE7F-BE6DC1862CBB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sp>
              <p:nvSpPr>
                <p:cNvPr id="147" name="Boog 146">
                  <a:extLst>
                    <a:ext uri="{FF2B5EF4-FFF2-40B4-BE49-F238E27FC236}">
                      <a16:creationId xmlns:a16="http://schemas.microsoft.com/office/drawing/2014/main" id="{F8D5F118-1FB3-4D7D-9218-5E2D834758B1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>
                  <a:noAutofit/>
                </a:bodyPr>
                <a:lstStyle/>
                <a:p>
                  <a:pPr algn="ctr"/>
                  <a:endParaRPr lang="nl-NL" sz="24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143" name="Tekstvak 142">
                <a:extLst>
                  <a:ext uri="{FF2B5EF4-FFF2-40B4-BE49-F238E27FC236}">
                    <a16:creationId xmlns:a16="http://schemas.microsoft.com/office/drawing/2014/main" id="{1E3F40B9-C7D6-4946-B906-BE55B3DF2D48}"/>
                  </a:ext>
                </a:extLst>
              </p:cNvPr>
              <p:cNvSpPr txBox="1"/>
              <p:nvPr userDrawn="1"/>
            </p:nvSpPr>
            <p:spPr>
              <a:xfrm>
                <a:off x="-2245455" y="3460544"/>
                <a:ext cx="896116" cy="134709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Indeling</a:t>
                </a:r>
              </a:p>
            </p:txBody>
          </p:sp>
          <p:sp>
            <p:nvSpPr>
              <p:cNvPr id="144" name="Tekstvak 143">
                <a:extLst>
                  <a:ext uri="{FF2B5EF4-FFF2-40B4-BE49-F238E27FC236}">
                    <a16:creationId xmlns:a16="http://schemas.microsoft.com/office/drawing/2014/main" id="{ACB75DFF-A0CE-45AC-93B5-5D8C542F5DE0}"/>
                  </a:ext>
                </a:extLst>
              </p:cNvPr>
              <p:cNvSpPr txBox="1"/>
              <p:nvPr userDrawn="1"/>
            </p:nvSpPr>
            <p:spPr>
              <a:xfrm>
                <a:off x="-2258884" y="3712980"/>
                <a:ext cx="909545" cy="126416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Dia Herstellen</a:t>
                </a:r>
              </a:p>
            </p:txBody>
          </p:sp>
          <p:sp>
            <p:nvSpPr>
              <p:cNvPr id="145" name="Vrije vorm: vorm 144">
                <a:extLst>
                  <a:ext uri="{FF2B5EF4-FFF2-40B4-BE49-F238E27FC236}">
                    <a16:creationId xmlns:a16="http://schemas.microsoft.com/office/drawing/2014/main" id="{3613DF5C-B671-4227-BE5A-2EEA092E2845}"/>
                  </a:ext>
                </a:extLst>
              </p:cNvPr>
              <p:cNvSpPr/>
              <p:nvPr userDrawn="1"/>
            </p:nvSpPr>
            <p:spPr>
              <a:xfrm>
                <a:off x="-1360391" y="3783140"/>
                <a:ext cx="97562" cy="180000"/>
              </a:xfrm>
              <a:custGeom>
                <a:avLst/>
                <a:gdLst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41194 w 880280"/>
                  <a:gd name="connsiteY2" fmla="*/ 96899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27546 w 880280"/>
                  <a:gd name="connsiteY2" fmla="*/ 975815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00250 w 880280"/>
                  <a:gd name="connsiteY2" fmla="*/ 100311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11791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498144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0280" h="1624084">
                    <a:moveTo>
                      <a:pt x="0" y="0"/>
                    </a:moveTo>
                    <a:lnTo>
                      <a:pt x="0" y="1262418"/>
                    </a:lnTo>
                    <a:lnTo>
                      <a:pt x="313898" y="996287"/>
                    </a:lnTo>
                    <a:lnTo>
                      <a:pt x="620973" y="1624084"/>
                    </a:lnTo>
                    <a:lnTo>
                      <a:pt x="839337" y="1480782"/>
                    </a:lnTo>
                    <a:lnTo>
                      <a:pt x="498144" y="900753"/>
                    </a:lnTo>
                    <a:lnTo>
                      <a:pt x="880280" y="8939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01" name="Groep 100">
              <a:extLst>
                <a:ext uri="{FF2B5EF4-FFF2-40B4-BE49-F238E27FC236}">
                  <a16:creationId xmlns:a16="http://schemas.microsoft.com/office/drawing/2014/main" id="{B5B1AE3A-FD67-4289-BD6E-4AAC840D11A0}"/>
                </a:ext>
              </a:extLst>
            </p:cNvPr>
            <p:cNvGrpSpPr/>
            <p:nvPr userDrawn="1"/>
          </p:nvGrpSpPr>
          <p:grpSpPr>
            <a:xfrm>
              <a:off x="-3786165" y="5728778"/>
              <a:ext cx="3693386" cy="959696"/>
              <a:chOff x="-3786437" y="6163468"/>
              <a:chExt cx="3693386" cy="959696"/>
            </a:xfrm>
          </p:grpSpPr>
          <p:sp>
            <p:nvSpPr>
              <p:cNvPr id="129" name="Rechthoek 128">
                <a:extLst>
                  <a:ext uri="{FF2B5EF4-FFF2-40B4-BE49-F238E27FC236}">
                    <a16:creationId xmlns:a16="http://schemas.microsoft.com/office/drawing/2014/main" id="{7469DEA1-3D06-4C17-80F9-1C356F7C6BDC}"/>
                  </a:ext>
                </a:extLst>
              </p:cNvPr>
              <p:cNvSpPr/>
              <p:nvPr userDrawn="1"/>
            </p:nvSpPr>
            <p:spPr>
              <a:xfrm>
                <a:off x="-3786437" y="6295164"/>
                <a:ext cx="3593637" cy="828000"/>
              </a:xfrm>
              <a:prstGeom prst="rect">
                <a:avLst/>
              </a:prstGeom>
              <a:solidFill>
                <a:srgbClr val="ECECEC"/>
              </a:solidFill>
              <a:ln w="6350">
                <a:solidFill>
                  <a:srgbClr val="ECECE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MEER WETEN?</a:t>
                </a:r>
                <a:b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Ga naar de tab</a:t>
                </a:r>
                <a: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 'SLIDEBUILDER’ </a:t>
                </a:r>
                <a: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en klik</a:t>
                </a:r>
                <a:b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op de knop </a:t>
                </a:r>
                <a: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'Support &amp; Inspiratie'</a:t>
                </a:r>
              </a:p>
            </p:txBody>
          </p:sp>
          <p:grpSp>
            <p:nvGrpSpPr>
              <p:cNvPr id="130" name="ICOON_info">
                <a:extLst>
                  <a:ext uri="{FF2B5EF4-FFF2-40B4-BE49-F238E27FC236}">
                    <a16:creationId xmlns:a16="http://schemas.microsoft.com/office/drawing/2014/main" id="{E66323B6-A079-4DC4-9224-E3994992C22B}"/>
                  </a:ext>
                </a:extLst>
              </p:cNvPr>
              <p:cNvGrpSpPr/>
              <p:nvPr userDrawn="1"/>
            </p:nvGrpSpPr>
            <p:grpSpPr>
              <a:xfrm>
                <a:off x="-376736" y="6163468"/>
                <a:ext cx="283685" cy="283685"/>
                <a:chOff x="-510741" y="5913713"/>
                <a:chExt cx="267555" cy="267555"/>
              </a:xfrm>
            </p:grpSpPr>
            <p:sp>
              <p:nvSpPr>
                <p:cNvPr id="137" name="Ovaal 136">
                  <a:extLst>
                    <a:ext uri="{FF2B5EF4-FFF2-40B4-BE49-F238E27FC236}">
                      <a16:creationId xmlns:a16="http://schemas.microsoft.com/office/drawing/2014/main" id="{EB2B8C48-5AD5-4163-B8ED-394B82DF7932}"/>
                    </a:ext>
                  </a:extLst>
                </p:cNvPr>
                <p:cNvSpPr/>
                <p:nvPr userDrawn="1"/>
              </p:nvSpPr>
              <p:spPr>
                <a:xfrm>
                  <a:off x="-491853" y="5932072"/>
                  <a:ext cx="230835" cy="230835"/>
                </a:xfrm>
                <a:prstGeom prst="ellipse">
                  <a:avLst/>
                </a:prstGeom>
                <a:solidFill>
                  <a:srgbClr val="211F2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1600" cap="all" baseline="0" noProof="0" dirty="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38" name="Graphic 163" descr="Informatie">
                  <a:extLst>
                    <a:ext uri="{FF2B5EF4-FFF2-40B4-BE49-F238E27FC236}">
                      <a16:creationId xmlns:a16="http://schemas.microsoft.com/office/drawing/2014/main" id="{37796146-4240-44D2-B714-61B1A34424B3}"/>
                    </a:ext>
                  </a:extLst>
                </p:cNvPr>
                <p:cNvSpPr/>
                <p:nvPr/>
              </p:nvSpPr>
              <p:spPr>
                <a:xfrm>
                  <a:off x="-510741" y="5913713"/>
                  <a:ext cx="267555" cy="267555"/>
                </a:xfrm>
                <a:custGeom>
                  <a:avLst/>
                  <a:gdLst>
                    <a:gd name="connsiteX0" fmla="*/ 145860 w 291719"/>
                    <a:gd name="connsiteY0" fmla="*/ 0 h 291719"/>
                    <a:gd name="connsiteX1" fmla="*/ 0 w 291719"/>
                    <a:gd name="connsiteY1" fmla="*/ 145860 h 291719"/>
                    <a:gd name="connsiteX2" fmla="*/ 145860 w 291719"/>
                    <a:gd name="connsiteY2" fmla="*/ 291720 h 291719"/>
                    <a:gd name="connsiteX3" fmla="*/ 291720 w 291719"/>
                    <a:gd name="connsiteY3" fmla="*/ 145860 h 291719"/>
                    <a:gd name="connsiteX4" fmla="*/ 145860 w 291719"/>
                    <a:gd name="connsiteY4" fmla="*/ 0 h 291719"/>
                    <a:gd name="connsiteX5" fmla="*/ 138183 w 291719"/>
                    <a:gd name="connsiteY5" fmla="*/ 38384 h 291719"/>
                    <a:gd name="connsiteX6" fmla="*/ 157375 w 291719"/>
                    <a:gd name="connsiteY6" fmla="*/ 57576 h 291719"/>
                    <a:gd name="connsiteX7" fmla="*/ 138183 w 291719"/>
                    <a:gd name="connsiteY7" fmla="*/ 76768 h 291719"/>
                    <a:gd name="connsiteX8" fmla="*/ 118991 w 291719"/>
                    <a:gd name="connsiteY8" fmla="*/ 57576 h 291719"/>
                    <a:gd name="connsiteX9" fmla="*/ 138183 w 291719"/>
                    <a:gd name="connsiteY9" fmla="*/ 38384 h 291719"/>
                    <a:gd name="connsiteX10" fmla="*/ 184244 w 291719"/>
                    <a:gd name="connsiteY10" fmla="*/ 253336 h 291719"/>
                    <a:gd name="connsiteX11" fmla="*/ 107476 w 291719"/>
                    <a:gd name="connsiteY11" fmla="*/ 253336 h 291719"/>
                    <a:gd name="connsiteX12" fmla="*/ 107476 w 291719"/>
                    <a:gd name="connsiteY12" fmla="*/ 230305 h 291719"/>
                    <a:gd name="connsiteX13" fmla="*/ 134345 w 291719"/>
                    <a:gd name="connsiteY13" fmla="*/ 230305 h 291719"/>
                    <a:gd name="connsiteX14" fmla="*/ 134345 w 291719"/>
                    <a:gd name="connsiteY14" fmla="*/ 115153 h 291719"/>
                    <a:gd name="connsiteX15" fmla="*/ 111314 w 291719"/>
                    <a:gd name="connsiteY15" fmla="*/ 115153 h 291719"/>
                    <a:gd name="connsiteX16" fmla="*/ 111314 w 291719"/>
                    <a:gd name="connsiteY16" fmla="*/ 92122 h 291719"/>
                    <a:gd name="connsiteX17" fmla="*/ 157375 w 291719"/>
                    <a:gd name="connsiteY17" fmla="*/ 92122 h 291719"/>
                    <a:gd name="connsiteX18" fmla="*/ 157375 w 291719"/>
                    <a:gd name="connsiteY18" fmla="*/ 115153 h 291719"/>
                    <a:gd name="connsiteX19" fmla="*/ 157375 w 291719"/>
                    <a:gd name="connsiteY19" fmla="*/ 230305 h 291719"/>
                    <a:gd name="connsiteX20" fmla="*/ 184244 w 291719"/>
                    <a:gd name="connsiteY20" fmla="*/ 230305 h 291719"/>
                    <a:gd name="connsiteX21" fmla="*/ 184244 w 291719"/>
                    <a:gd name="connsiteY21" fmla="*/ 253336 h 291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91719" h="291719">
                      <a:moveTo>
                        <a:pt x="145860" y="0"/>
                      </a:moveTo>
                      <a:cubicBezTo>
                        <a:pt x="65253" y="0"/>
                        <a:pt x="0" y="65253"/>
                        <a:pt x="0" y="145860"/>
                      </a:cubicBezTo>
                      <a:cubicBezTo>
                        <a:pt x="0" y="226467"/>
                        <a:pt x="65253" y="291720"/>
                        <a:pt x="145860" y="291720"/>
                      </a:cubicBezTo>
                      <a:cubicBezTo>
                        <a:pt x="226467" y="291720"/>
                        <a:pt x="291720" y="226467"/>
                        <a:pt x="291720" y="145860"/>
                      </a:cubicBezTo>
                      <a:cubicBezTo>
                        <a:pt x="291720" y="65253"/>
                        <a:pt x="226467" y="0"/>
                        <a:pt x="145860" y="0"/>
                      </a:cubicBezTo>
                      <a:close/>
                      <a:moveTo>
                        <a:pt x="138183" y="38384"/>
                      </a:moveTo>
                      <a:cubicBezTo>
                        <a:pt x="148931" y="38384"/>
                        <a:pt x="157375" y="46829"/>
                        <a:pt x="157375" y="57576"/>
                      </a:cubicBezTo>
                      <a:cubicBezTo>
                        <a:pt x="157375" y="68324"/>
                        <a:pt x="148931" y="76768"/>
                        <a:pt x="138183" y="76768"/>
                      </a:cubicBezTo>
                      <a:cubicBezTo>
                        <a:pt x="127435" y="76768"/>
                        <a:pt x="118991" y="68324"/>
                        <a:pt x="118991" y="57576"/>
                      </a:cubicBezTo>
                      <a:cubicBezTo>
                        <a:pt x="118991" y="46829"/>
                        <a:pt x="127435" y="38384"/>
                        <a:pt x="138183" y="38384"/>
                      </a:cubicBezTo>
                      <a:close/>
                      <a:moveTo>
                        <a:pt x="184244" y="253336"/>
                      </a:moveTo>
                      <a:lnTo>
                        <a:pt x="107476" y="253336"/>
                      </a:lnTo>
                      <a:lnTo>
                        <a:pt x="107476" y="230305"/>
                      </a:lnTo>
                      <a:lnTo>
                        <a:pt x="134345" y="230305"/>
                      </a:lnTo>
                      <a:lnTo>
                        <a:pt x="134345" y="115153"/>
                      </a:lnTo>
                      <a:lnTo>
                        <a:pt x="111314" y="115153"/>
                      </a:lnTo>
                      <a:lnTo>
                        <a:pt x="111314" y="92122"/>
                      </a:lnTo>
                      <a:lnTo>
                        <a:pt x="157375" y="92122"/>
                      </a:lnTo>
                      <a:lnTo>
                        <a:pt x="157375" y="115153"/>
                      </a:lnTo>
                      <a:lnTo>
                        <a:pt x="157375" y="230305"/>
                      </a:lnTo>
                      <a:lnTo>
                        <a:pt x="184244" y="230305"/>
                      </a:lnTo>
                      <a:lnTo>
                        <a:pt x="184244" y="253336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 w="3770" cap="flat">
                  <a:noFill/>
                  <a:prstDash val="solid"/>
                  <a:miter/>
                </a:ln>
              </p:spPr>
              <p:txBody>
                <a:bodyPr rtlCol="0" anchor="ctr">
                  <a:noAutofit/>
                </a:bodyPr>
                <a:lstStyle/>
                <a:p>
                  <a:endParaRPr lang="nl-NL" sz="20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31" name="Groep 130">
                <a:extLst>
                  <a:ext uri="{FF2B5EF4-FFF2-40B4-BE49-F238E27FC236}">
                    <a16:creationId xmlns:a16="http://schemas.microsoft.com/office/drawing/2014/main" id="{133B5D5B-EED2-4421-8945-59ED3B2C9D41}"/>
                  </a:ext>
                </a:extLst>
              </p:cNvPr>
              <p:cNvGrpSpPr/>
              <p:nvPr userDrawn="1"/>
            </p:nvGrpSpPr>
            <p:grpSpPr>
              <a:xfrm>
                <a:off x="-938434" y="6420818"/>
                <a:ext cx="627798" cy="576693"/>
                <a:chOff x="-938434" y="4570310"/>
                <a:chExt cx="627798" cy="576693"/>
              </a:xfrm>
            </p:grpSpPr>
            <p:grpSp>
              <p:nvGrpSpPr>
                <p:cNvPr id="132" name="Inspireren">
                  <a:extLst>
                    <a:ext uri="{FF2B5EF4-FFF2-40B4-BE49-F238E27FC236}">
                      <a16:creationId xmlns:a16="http://schemas.microsoft.com/office/drawing/2014/main" id="{957102C6-AB49-4682-8BC3-8500B6A73D14}"/>
                    </a:ext>
                  </a:extLst>
                </p:cNvPr>
                <p:cNvGrpSpPr>
                  <a:grpSpLocks noChangeAspect="1"/>
                </p:cNvGrpSpPr>
                <p:nvPr userDrawn="1"/>
              </p:nvGrpSpPr>
              <p:grpSpPr bwMode="auto">
                <a:xfrm>
                  <a:off x="-716116" y="4570310"/>
                  <a:ext cx="169778" cy="242385"/>
                  <a:chOff x="4768" y="2783"/>
                  <a:chExt cx="788" cy="1125"/>
                </a:xfrm>
                <a:gradFill>
                  <a:gsLst>
                    <a:gs pos="0">
                      <a:srgbClr val="9D9FA1"/>
                    </a:gs>
                    <a:gs pos="70000">
                      <a:srgbClr val="211F26"/>
                    </a:gs>
                  </a:gsLst>
                  <a:lin ang="2700000" scaled="0"/>
                </a:gradFill>
              </p:grpSpPr>
              <p:sp>
                <p:nvSpPr>
                  <p:cNvPr id="134" name="Freeform 12">
                    <a:extLst>
                      <a:ext uri="{FF2B5EF4-FFF2-40B4-BE49-F238E27FC236}">
                        <a16:creationId xmlns:a16="http://schemas.microsoft.com/office/drawing/2014/main" id="{577693A8-B7A9-487B-A38A-3B16983FF0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01" y="3186"/>
                    <a:ext cx="319" cy="288"/>
                  </a:xfrm>
                  <a:custGeom>
                    <a:avLst/>
                    <a:gdLst>
                      <a:gd name="T0" fmla="*/ 220 w 319"/>
                      <a:gd name="T1" fmla="*/ 288 h 288"/>
                      <a:gd name="T2" fmla="*/ 107 w 319"/>
                      <a:gd name="T3" fmla="*/ 288 h 288"/>
                      <a:gd name="T4" fmla="*/ 0 w 319"/>
                      <a:gd name="T5" fmla="*/ 0 h 288"/>
                      <a:gd name="T6" fmla="*/ 319 w 319"/>
                      <a:gd name="T7" fmla="*/ 0 h 288"/>
                      <a:gd name="T8" fmla="*/ 220 w 319"/>
                      <a:gd name="T9" fmla="*/ 288 h 2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19" h="288">
                        <a:moveTo>
                          <a:pt x="220" y="288"/>
                        </a:moveTo>
                        <a:lnTo>
                          <a:pt x="107" y="288"/>
                        </a:lnTo>
                        <a:lnTo>
                          <a:pt x="0" y="0"/>
                        </a:lnTo>
                        <a:lnTo>
                          <a:pt x="319" y="0"/>
                        </a:lnTo>
                        <a:lnTo>
                          <a:pt x="220" y="288"/>
                        </a:lnTo>
                        <a:close/>
                      </a:path>
                    </a:pathLst>
                  </a:custGeom>
                  <a:solidFill>
                    <a:srgbClr val="1FF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95469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nl-NL" sz="3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Segoe UI Light"/>
                    </a:endParaRPr>
                  </a:p>
                </p:txBody>
              </p:sp>
              <p:sp>
                <p:nvSpPr>
                  <p:cNvPr id="135" name="Freeform 13">
                    <a:extLst>
                      <a:ext uri="{FF2B5EF4-FFF2-40B4-BE49-F238E27FC236}">
                        <a16:creationId xmlns:a16="http://schemas.microsoft.com/office/drawing/2014/main" id="{24BE539B-CEF1-4C84-9040-04781132DB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22" y="3796"/>
                    <a:ext cx="282" cy="112"/>
                  </a:xfrm>
                  <a:custGeom>
                    <a:avLst/>
                    <a:gdLst>
                      <a:gd name="T0" fmla="*/ 229 w 251"/>
                      <a:gd name="T1" fmla="*/ 70 h 100"/>
                      <a:gd name="T2" fmla="*/ 229 w 251"/>
                      <a:gd name="T3" fmla="*/ 69 h 100"/>
                      <a:gd name="T4" fmla="*/ 251 w 251"/>
                      <a:gd name="T5" fmla="*/ 0 h 100"/>
                      <a:gd name="T6" fmla="*/ 0 w 251"/>
                      <a:gd name="T7" fmla="*/ 0 h 100"/>
                      <a:gd name="T8" fmla="*/ 22 w 251"/>
                      <a:gd name="T9" fmla="*/ 69 h 100"/>
                      <a:gd name="T10" fmla="*/ 63 w 251"/>
                      <a:gd name="T11" fmla="*/ 100 h 100"/>
                      <a:gd name="T12" fmla="*/ 188 w 251"/>
                      <a:gd name="T13" fmla="*/ 100 h 100"/>
                      <a:gd name="T14" fmla="*/ 229 w 251"/>
                      <a:gd name="T15" fmla="*/ 71 h 100"/>
                      <a:gd name="T16" fmla="*/ 229 w 251"/>
                      <a:gd name="T17" fmla="*/ 71 h 100"/>
                      <a:gd name="T18" fmla="*/ 229 w 251"/>
                      <a:gd name="T19" fmla="*/ 70 h 1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51" h="100">
                        <a:moveTo>
                          <a:pt x="229" y="70"/>
                        </a:moveTo>
                        <a:cubicBezTo>
                          <a:pt x="229" y="70"/>
                          <a:pt x="229" y="69"/>
                          <a:pt x="229" y="69"/>
                        </a:cubicBezTo>
                        <a:cubicBezTo>
                          <a:pt x="251" y="0"/>
                          <a:pt x="251" y="0"/>
                          <a:pt x="25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22" y="69"/>
                          <a:pt x="22" y="69"/>
                          <a:pt x="22" y="69"/>
                        </a:cubicBezTo>
                        <a:cubicBezTo>
                          <a:pt x="27" y="87"/>
                          <a:pt x="44" y="100"/>
                          <a:pt x="63" y="100"/>
                        </a:cubicBezTo>
                        <a:cubicBezTo>
                          <a:pt x="188" y="100"/>
                          <a:pt x="188" y="100"/>
                          <a:pt x="188" y="100"/>
                        </a:cubicBezTo>
                        <a:cubicBezTo>
                          <a:pt x="207" y="100"/>
                          <a:pt x="223" y="88"/>
                          <a:pt x="229" y="71"/>
                        </a:cubicBezTo>
                        <a:cubicBezTo>
                          <a:pt x="229" y="71"/>
                          <a:pt x="229" y="71"/>
                          <a:pt x="229" y="71"/>
                        </a:cubicBezTo>
                        <a:lnTo>
                          <a:pt x="229" y="7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95469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nl-NL" sz="3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Segoe UI Light"/>
                    </a:endParaRPr>
                  </a:p>
                </p:txBody>
              </p:sp>
              <p:sp>
                <p:nvSpPr>
                  <p:cNvPr id="136" name="Freeform 14">
                    <a:extLst>
                      <a:ext uri="{FF2B5EF4-FFF2-40B4-BE49-F238E27FC236}">
                        <a16:creationId xmlns:a16="http://schemas.microsoft.com/office/drawing/2014/main" id="{4DF38234-D284-4CA9-B602-90C7472E8E4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768" y="2783"/>
                    <a:ext cx="788" cy="966"/>
                  </a:xfrm>
                  <a:custGeom>
                    <a:avLst/>
                    <a:gdLst>
                      <a:gd name="T0" fmla="*/ 351 w 702"/>
                      <a:gd name="T1" fmla="*/ 0 h 860"/>
                      <a:gd name="T2" fmla="*/ 0 w 702"/>
                      <a:gd name="T3" fmla="*/ 351 h 860"/>
                      <a:gd name="T4" fmla="*/ 134 w 702"/>
                      <a:gd name="T5" fmla="*/ 627 h 860"/>
                      <a:gd name="T6" fmla="*/ 165 w 702"/>
                      <a:gd name="T7" fmla="*/ 718 h 860"/>
                      <a:gd name="T8" fmla="*/ 266 w 702"/>
                      <a:gd name="T9" fmla="*/ 718 h 860"/>
                      <a:gd name="T10" fmla="*/ 266 w 702"/>
                      <a:gd name="T11" fmla="*/ 718 h 860"/>
                      <a:gd name="T12" fmla="*/ 434 w 702"/>
                      <a:gd name="T13" fmla="*/ 718 h 860"/>
                      <a:gd name="T14" fmla="*/ 419 w 702"/>
                      <a:gd name="T15" fmla="*/ 760 h 860"/>
                      <a:gd name="T16" fmla="*/ 284 w 702"/>
                      <a:gd name="T17" fmla="*/ 760 h 860"/>
                      <a:gd name="T18" fmla="*/ 284 w 702"/>
                      <a:gd name="T19" fmla="*/ 760 h 860"/>
                      <a:gd name="T20" fmla="*/ 179 w 702"/>
                      <a:gd name="T21" fmla="*/ 760 h 860"/>
                      <a:gd name="T22" fmla="*/ 212 w 702"/>
                      <a:gd name="T23" fmla="*/ 860 h 860"/>
                      <a:gd name="T24" fmla="*/ 212 w 702"/>
                      <a:gd name="T25" fmla="*/ 860 h 860"/>
                      <a:gd name="T26" fmla="*/ 216 w 702"/>
                      <a:gd name="T27" fmla="*/ 860 h 860"/>
                      <a:gd name="T28" fmla="*/ 488 w 702"/>
                      <a:gd name="T29" fmla="*/ 860 h 860"/>
                      <a:gd name="T30" fmla="*/ 491 w 702"/>
                      <a:gd name="T31" fmla="*/ 860 h 860"/>
                      <a:gd name="T32" fmla="*/ 570 w 702"/>
                      <a:gd name="T33" fmla="*/ 625 h 860"/>
                      <a:gd name="T34" fmla="*/ 702 w 702"/>
                      <a:gd name="T35" fmla="*/ 351 h 860"/>
                      <a:gd name="T36" fmla="*/ 351 w 702"/>
                      <a:gd name="T37" fmla="*/ 0 h 860"/>
                      <a:gd name="T38" fmla="*/ 587 w 702"/>
                      <a:gd name="T39" fmla="*/ 438 h 860"/>
                      <a:gd name="T40" fmla="*/ 485 w 702"/>
                      <a:gd name="T41" fmla="*/ 563 h 860"/>
                      <a:gd name="T42" fmla="*/ 454 w 702"/>
                      <a:gd name="T43" fmla="*/ 658 h 860"/>
                      <a:gd name="T44" fmla="*/ 250 w 702"/>
                      <a:gd name="T45" fmla="*/ 658 h 860"/>
                      <a:gd name="T46" fmla="*/ 219 w 702"/>
                      <a:gd name="T47" fmla="*/ 565 h 860"/>
                      <a:gd name="T48" fmla="*/ 115 w 702"/>
                      <a:gd name="T49" fmla="*/ 439 h 860"/>
                      <a:gd name="T50" fmla="*/ 99 w 702"/>
                      <a:gd name="T51" fmla="*/ 351 h 860"/>
                      <a:gd name="T52" fmla="*/ 351 w 702"/>
                      <a:gd name="T53" fmla="*/ 99 h 860"/>
                      <a:gd name="T54" fmla="*/ 603 w 702"/>
                      <a:gd name="T55" fmla="*/ 351 h 860"/>
                      <a:gd name="T56" fmla="*/ 587 w 702"/>
                      <a:gd name="T57" fmla="*/ 438 h 8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702" h="860">
                        <a:moveTo>
                          <a:pt x="351" y="0"/>
                        </a:moveTo>
                        <a:cubicBezTo>
                          <a:pt x="157" y="0"/>
                          <a:pt x="0" y="157"/>
                          <a:pt x="0" y="351"/>
                        </a:cubicBezTo>
                        <a:cubicBezTo>
                          <a:pt x="0" y="463"/>
                          <a:pt x="52" y="562"/>
                          <a:pt x="134" y="627"/>
                        </a:cubicBezTo>
                        <a:cubicBezTo>
                          <a:pt x="165" y="718"/>
                          <a:pt x="165" y="718"/>
                          <a:pt x="165" y="718"/>
                        </a:cubicBezTo>
                        <a:cubicBezTo>
                          <a:pt x="266" y="718"/>
                          <a:pt x="266" y="718"/>
                          <a:pt x="266" y="718"/>
                        </a:cubicBezTo>
                        <a:cubicBezTo>
                          <a:pt x="266" y="718"/>
                          <a:pt x="266" y="718"/>
                          <a:pt x="266" y="718"/>
                        </a:cubicBezTo>
                        <a:cubicBezTo>
                          <a:pt x="434" y="718"/>
                          <a:pt x="434" y="718"/>
                          <a:pt x="434" y="718"/>
                        </a:cubicBezTo>
                        <a:cubicBezTo>
                          <a:pt x="419" y="760"/>
                          <a:pt x="419" y="760"/>
                          <a:pt x="419" y="760"/>
                        </a:cubicBezTo>
                        <a:cubicBezTo>
                          <a:pt x="284" y="760"/>
                          <a:pt x="284" y="760"/>
                          <a:pt x="284" y="760"/>
                        </a:cubicBezTo>
                        <a:cubicBezTo>
                          <a:pt x="284" y="760"/>
                          <a:pt x="284" y="760"/>
                          <a:pt x="284" y="760"/>
                        </a:cubicBezTo>
                        <a:cubicBezTo>
                          <a:pt x="179" y="760"/>
                          <a:pt x="179" y="760"/>
                          <a:pt x="179" y="760"/>
                        </a:cubicBezTo>
                        <a:cubicBezTo>
                          <a:pt x="212" y="860"/>
                          <a:pt x="212" y="860"/>
                          <a:pt x="212" y="860"/>
                        </a:cubicBezTo>
                        <a:cubicBezTo>
                          <a:pt x="212" y="860"/>
                          <a:pt x="212" y="860"/>
                          <a:pt x="212" y="860"/>
                        </a:cubicBezTo>
                        <a:cubicBezTo>
                          <a:pt x="216" y="860"/>
                          <a:pt x="216" y="860"/>
                          <a:pt x="216" y="860"/>
                        </a:cubicBezTo>
                        <a:cubicBezTo>
                          <a:pt x="488" y="860"/>
                          <a:pt x="488" y="860"/>
                          <a:pt x="488" y="860"/>
                        </a:cubicBezTo>
                        <a:cubicBezTo>
                          <a:pt x="491" y="860"/>
                          <a:pt x="491" y="860"/>
                          <a:pt x="491" y="860"/>
                        </a:cubicBezTo>
                        <a:cubicBezTo>
                          <a:pt x="570" y="625"/>
                          <a:pt x="570" y="625"/>
                          <a:pt x="570" y="625"/>
                        </a:cubicBezTo>
                        <a:cubicBezTo>
                          <a:pt x="651" y="560"/>
                          <a:pt x="702" y="461"/>
                          <a:pt x="702" y="351"/>
                        </a:cubicBezTo>
                        <a:cubicBezTo>
                          <a:pt x="702" y="157"/>
                          <a:pt x="545" y="0"/>
                          <a:pt x="351" y="0"/>
                        </a:cubicBezTo>
                        <a:close/>
                        <a:moveTo>
                          <a:pt x="587" y="438"/>
                        </a:moveTo>
                        <a:cubicBezTo>
                          <a:pt x="568" y="490"/>
                          <a:pt x="531" y="534"/>
                          <a:pt x="485" y="563"/>
                        </a:cubicBezTo>
                        <a:cubicBezTo>
                          <a:pt x="454" y="658"/>
                          <a:pt x="454" y="658"/>
                          <a:pt x="454" y="658"/>
                        </a:cubicBezTo>
                        <a:cubicBezTo>
                          <a:pt x="250" y="658"/>
                          <a:pt x="250" y="658"/>
                          <a:pt x="250" y="658"/>
                        </a:cubicBezTo>
                        <a:cubicBezTo>
                          <a:pt x="219" y="565"/>
                          <a:pt x="219" y="565"/>
                          <a:pt x="219" y="565"/>
                        </a:cubicBezTo>
                        <a:cubicBezTo>
                          <a:pt x="172" y="536"/>
                          <a:pt x="135" y="491"/>
                          <a:pt x="115" y="439"/>
                        </a:cubicBezTo>
                        <a:cubicBezTo>
                          <a:pt x="105" y="411"/>
                          <a:pt x="99" y="382"/>
                          <a:pt x="99" y="351"/>
                        </a:cubicBezTo>
                        <a:cubicBezTo>
                          <a:pt x="99" y="212"/>
                          <a:pt x="212" y="99"/>
                          <a:pt x="351" y="99"/>
                        </a:cubicBezTo>
                        <a:cubicBezTo>
                          <a:pt x="490" y="99"/>
                          <a:pt x="603" y="212"/>
                          <a:pt x="603" y="351"/>
                        </a:cubicBezTo>
                        <a:cubicBezTo>
                          <a:pt x="603" y="381"/>
                          <a:pt x="597" y="411"/>
                          <a:pt x="587" y="43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95469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nl-NL" sz="3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Segoe UI Light"/>
                    </a:endParaRPr>
                  </a:p>
                </p:txBody>
              </p:sp>
            </p:grpSp>
            <p:sp>
              <p:nvSpPr>
                <p:cNvPr id="133" name="Tekstvak 132">
                  <a:extLst>
                    <a:ext uri="{FF2B5EF4-FFF2-40B4-BE49-F238E27FC236}">
                      <a16:creationId xmlns:a16="http://schemas.microsoft.com/office/drawing/2014/main" id="{29915A07-2DA7-4AF3-98BB-F7955C5C8407}"/>
                    </a:ext>
                  </a:extLst>
                </p:cNvPr>
                <p:cNvSpPr txBox="1"/>
                <p:nvPr userDrawn="1"/>
              </p:nvSpPr>
              <p:spPr>
                <a:xfrm>
                  <a:off x="-938434" y="4824764"/>
                  <a:ext cx="627798" cy="322239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nl-NL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  <a:t>Support &amp;</a:t>
                  </a:r>
                  <a:br>
                    <a:rPr kumimoji="0" lang="nl-NL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</a:br>
                  <a:r>
                    <a:rPr kumimoji="0" lang="nl-NL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  <a:t>Inspiratie</a:t>
                  </a:r>
                </a:p>
              </p:txBody>
            </p:sp>
          </p:grpSp>
        </p:grpSp>
        <p:grpSp>
          <p:nvGrpSpPr>
            <p:cNvPr id="102" name="Groep 101">
              <a:extLst>
                <a:ext uri="{FF2B5EF4-FFF2-40B4-BE49-F238E27FC236}">
                  <a16:creationId xmlns:a16="http://schemas.microsoft.com/office/drawing/2014/main" id="{87B52904-8904-4B2D-A24F-4BD08DB8EA4D}"/>
                </a:ext>
              </a:extLst>
            </p:cNvPr>
            <p:cNvGrpSpPr/>
            <p:nvPr userDrawn="1"/>
          </p:nvGrpSpPr>
          <p:grpSpPr>
            <a:xfrm>
              <a:off x="-3367447" y="1226982"/>
              <a:ext cx="791775" cy="406485"/>
              <a:chOff x="-3565087" y="1409294"/>
              <a:chExt cx="627469" cy="322133"/>
            </a:xfrm>
          </p:grpSpPr>
          <p:grpSp>
            <p:nvGrpSpPr>
              <p:cNvPr id="123" name="Groep 122">
                <a:extLst>
                  <a:ext uri="{FF2B5EF4-FFF2-40B4-BE49-F238E27FC236}">
                    <a16:creationId xmlns:a16="http://schemas.microsoft.com/office/drawing/2014/main" id="{9E212D2E-58D3-4252-828B-DBAD67E0818C}"/>
                  </a:ext>
                </a:extLst>
              </p:cNvPr>
              <p:cNvGrpSpPr/>
              <p:nvPr userDrawn="1"/>
            </p:nvGrpSpPr>
            <p:grpSpPr>
              <a:xfrm>
                <a:off x="-3364916" y="1409294"/>
                <a:ext cx="225195" cy="195499"/>
                <a:chOff x="10307162" y="1361199"/>
                <a:chExt cx="2200275" cy="1914525"/>
              </a:xfrm>
            </p:grpSpPr>
            <p:sp>
              <p:nvSpPr>
                <p:cNvPr id="125" name="Vrije vorm: vorm 124">
                  <a:extLst>
                    <a:ext uri="{FF2B5EF4-FFF2-40B4-BE49-F238E27FC236}">
                      <a16:creationId xmlns:a16="http://schemas.microsoft.com/office/drawing/2014/main" id="{BC0C6DEC-DA67-4165-881D-3DDC42A1E4CD}"/>
                    </a:ext>
                  </a:extLst>
                </p:cNvPr>
                <p:cNvSpPr/>
                <p:nvPr/>
              </p:nvSpPr>
              <p:spPr>
                <a:xfrm>
                  <a:off x="10683400" y="1831734"/>
                  <a:ext cx="371475" cy="371475"/>
                </a:xfrm>
                <a:custGeom>
                  <a:avLst/>
                  <a:gdLst>
                    <a:gd name="connsiteX0" fmla="*/ 369094 w 371475"/>
                    <a:gd name="connsiteY0" fmla="*/ 188119 h 371475"/>
                    <a:gd name="connsiteX1" fmla="*/ 188119 w 371475"/>
                    <a:gd name="connsiteY1" fmla="*/ 369094 h 371475"/>
                    <a:gd name="connsiteX2" fmla="*/ 7144 w 371475"/>
                    <a:gd name="connsiteY2" fmla="*/ 188119 h 371475"/>
                    <a:gd name="connsiteX3" fmla="*/ 188119 w 371475"/>
                    <a:gd name="connsiteY3" fmla="*/ 7144 h 371475"/>
                    <a:gd name="connsiteX4" fmla="*/ 369094 w 371475"/>
                    <a:gd name="connsiteY4" fmla="*/ 188119 h 37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1475" h="371475">
                      <a:moveTo>
                        <a:pt x="369094" y="188119"/>
                      </a:moveTo>
                      <a:cubicBezTo>
                        <a:pt x="369094" y="288068"/>
                        <a:pt x="288068" y="369094"/>
                        <a:pt x="188119" y="369094"/>
                      </a:cubicBezTo>
                      <a:cubicBezTo>
                        <a:pt x="88169" y="369094"/>
                        <a:pt x="7144" y="288068"/>
                        <a:pt x="7144" y="188119"/>
                      </a:cubicBezTo>
                      <a:cubicBezTo>
                        <a:pt x="7144" y="88169"/>
                        <a:pt x="88169" y="7144"/>
                        <a:pt x="188119" y="7144"/>
                      </a:cubicBezTo>
                      <a:cubicBezTo>
                        <a:pt x="288068" y="7144"/>
                        <a:pt x="369094" y="88169"/>
                        <a:pt x="369094" y="188119"/>
                      </a:cubicBezTo>
                      <a:close/>
                    </a:path>
                  </a:pathLst>
                </a:custGeom>
                <a:solidFill>
                  <a:srgbClr val="1FF52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95469"/>
                  <a:endParaRPr lang="nl-NL" sz="7200" dirty="0">
                    <a:solidFill>
                      <a:srgbClr val="211F26"/>
                    </a:solidFill>
                    <a:latin typeface="Segoe UI Light"/>
                  </a:endParaRPr>
                </a:p>
              </p:txBody>
            </p:sp>
            <p:grpSp>
              <p:nvGrpSpPr>
                <p:cNvPr id="126" name="Groep 125">
                  <a:extLst>
                    <a:ext uri="{FF2B5EF4-FFF2-40B4-BE49-F238E27FC236}">
                      <a16:creationId xmlns:a16="http://schemas.microsoft.com/office/drawing/2014/main" id="{1F572225-8302-4A97-B9AC-1B6199C69711}"/>
                    </a:ext>
                  </a:extLst>
                </p:cNvPr>
                <p:cNvGrpSpPr/>
                <p:nvPr/>
              </p:nvGrpSpPr>
              <p:grpSpPr>
                <a:xfrm>
                  <a:off x="10307162" y="1361199"/>
                  <a:ext cx="2200275" cy="1914525"/>
                  <a:chOff x="10307162" y="1361199"/>
                  <a:chExt cx="2200275" cy="1914525"/>
                </a:xfrm>
                <a:gradFill>
                  <a:gsLst>
                    <a:gs pos="0">
                      <a:srgbClr val="9D9FA1"/>
                    </a:gs>
                    <a:gs pos="70000">
                      <a:srgbClr val="211F26"/>
                    </a:gs>
                  </a:gsLst>
                  <a:lin ang="2700000" scaled="0"/>
                </a:gradFill>
              </p:grpSpPr>
              <p:sp>
                <p:nvSpPr>
                  <p:cNvPr id="127" name="Vrije vorm: vorm 126">
                    <a:extLst>
                      <a:ext uri="{FF2B5EF4-FFF2-40B4-BE49-F238E27FC236}">
                        <a16:creationId xmlns:a16="http://schemas.microsoft.com/office/drawing/2014/main" id="{529A86EF-D73A-451F-9119-3F38E03CE1BD}"/>
                      </a:ext>
                    </a:extLst>
                  </p:cNvPr>
                  <p:cNvSpPr/>
                  <p:nvPr/>
                </p:nvSpPr>
                <p:spPr>
                  <a:xfrm>
                    <a:off x="10307162" y="1361199"/>
                    <a:ext cx="2200275" cy="1914525"/>
                  </a:xfrm>
                  <a:custGeom>
                    <a:avLst/>
                    <a:gdLst>
                      <a:gd name="connsiteX0" fmla="*/ 7144 w 2200275"/>
                      <a:gd name="connsiteY0" fmla="*/ 7144 h 1914525"/>
                      <a:gd name="connsiteX1" fmla="*/ 7144 w 2200275"/>
                      <a:gd name="connsiteY1" fmla="*/ 245269 h 1914525"/>
                      <a:gd name="connsiteX2" fmla="*/ 432911 w 2200275"/>
                      <a:gd name="connsiteY2" fmla="*/ 245269 h 1914525"/>
                      <a:gd name="connsiteX3" fmla="*/ 432911 w 2200275"/>
                      <a:gd name="connsiteY3" fmla="*/ 245269 h 1914525"/>
                      <a:gd name="connsiteX4" fmla="*/ 1959769 w 2200275"/>
                      <a:gd name="connsiteY4" fmla="*/ 245269 h 1914525"/>
                      <a:gd name="connsiteX5" fmla="*/ 1959769 w 2200275"/>
                      <a:gd name="connsiteY5" fmla="*/ 1674019 h 1914525"/>
                      <a:gd name="connsiteX6" fmla="*/ 245269 w 2200275"/>
                      <a:gd name="connsiteY6" fmla="*/ 1674019 h 1914525"/>
                      <a:gd name="connsiteX7" fmla="*/ 245269 w 2200275"/>
                      <a:gd name="connsiteY7" fmla="*/ 350044 h 1914525"/>
                      <a:gd name="connsiteX8" fmla="*/ 7144 w 2200275"/>
                      <a:gd name="connsiteY8" fmla="*/ 350044 h 1914525"/>
                      <a:gd name="connsiteX9" fmla="*/ 7144 w 2200275"/>
                      <a:gd name="connsiteY9" fmla="*/ 1912144 h 1914525"/>
                      <a:gd name="connsiteX10" fmla="*/ 2197894 w 2200275"/>
                      <a:gd name="connsiteY10" fmla="*/ 1912144 h 1914525"/>
                      <a:gd name="connsiteX11" fmla="*/ 2197894 w 2200275"/>
                      <a:gd name="connsiteY11" fmla="*/ 7144 h 191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200275" h="1914525">
                        <a:moveTo>
                          <a:pt x="7144" y="7144"/>
                        </a:moveTo>
                        <a:lnTo>
                          <a:pt x="7144" y="245269"/>
                        </a:lnTo>
                        <a:lnTo>
                          <a:pt x="432911" y="245269"/>
                        </a:lnTo>
                        <a:lnTo>
                          <a:pt x="432911" y="245269"/>
                        </a:lnTo>
                        <a:lnTo>
                          <a:pt x="1959769" y="245269"/>
                        </a:lnTo>
                        <a:lnTo>
                          <a:pt x="1959769" y="1674019"/>
                        </a:lnTo>
                        <a:lnTo>
                          <a:pt x="245269" y="1674019"/>
                        </a:lnTo>
                        <a:lnTo>
                          <a:pt x="245269" y="350044"/>
                        </a:lnTo>
                        <a:lnTo>
                          <a:pt x="7144" y="350044"/>
                        </a:lnTo>
                        <a:lnTo>
                          <a:pt x="7144" y="1912144"/>
                        </a:lnTo>
                        <a:lnTo>
                          <a:pt x="2197894" y="1912144"/>
                        </a:lnTo>
                        <a:lnTo>
                          <a:pt x="2197894" y="7144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95469"/>
                    <a:endParaRPr lang="nl-NL" sz="7200" dirty="0">
                      <a:solidFill>
                        <a:srgbClr val="211F26"/>
                      </a:solidFill>
                      <a:latin typeface="Segoe UI Light"/>
                    </a:endParaRPr>
                  </a:p>
                </p:txBody>
              </p:sp>
              <p:sp>
                <p:nvSpPr>
                  <p:cNvPr id="128" name="Vrije vorm: vorm 127">
                    <a:extLst>
                      <a:ext uri="{FF2B5EF4-FFF2-40B4-BE49-F238E27FC236}">
                        <a16:creationId xmlns:a16="http://schemas.microsoft.com/office/drawing/2014/main" id="{0E146865-87A7-40AB-BCE0-8A8ED27A0715}"/>
                      </a:ext>
                    </a:extLst>
                  </p:cNvPr>
                  <p:cNvSpPr/>
                  <p:nvPr/>
                </p:nvSpPr>
                <p:spPr>
                  <a:xfrm>
                    <a:off x="10682447" y="1953654"/>
                    <a:ext cx="1438275" cy="885825"/>
                  </a:xfrm>
                  <a:custGeom>
                    <a:avLst/>
                    <a:gdLst>
                      <a:gd name="connsiteX0" fmla="*/ 1070134 w 1438275"/>
                      <a:gd name="connsiteY0" fmla="*/ 7144 h 885825"/>
                      <a:gd name="connsiteX1" fmla="*/ 801529 w 1438275"/>
                      <a:gd name="connsiteY1" fmla="*/ 275749 h 885825"/>
                      <a:gd name="connsiteX2" fmla="*/ 662464 w 1438275"/>
                      <a:gd name="connsiteY2" fmla="*/ 137636 h 885825"/>
                      <a:gd name="connsiteX3" fmla="*/ 7144 w 1438275"/>
                      <a:gd name="connsiteY3" fmla="*/ 784384 h 885825"/>
                      <a:gd name="connsiteX4" fmla="*/ 108109 w 1438275"/>
                      <a:gd name="connsiteY4" fmla="*/ 885349 h 885825"/>
                      <a:gd name="connsiteX5" fmla="*/ 662464 w 1438275"/>
                      <a:gd name="connsiteY5" fmla="*/ 338614 h 885825"/>
                      <a:gd name="connsiteX6" fmla="*/ 928211 w 1438275"/>
                      <a:gd name="connsiteY6" fmla="*/ 605314 h 885825"/>
                      <a:gd name="connsiteX7" fmla="*/ 1029176 w 1438275"/>
                      <a:gd name="connsiteY7" fmla="*/ 503396 h 885825"/>
                      <a:gd name="connsiteX8" fmla="*/ 902494 w 1438275"/>
                      <a:gd name="connsiteY8" fmla="*/ 376714 h 885825"/>
                      <a:gd name="connsiteX9" fmla="*/ 1070134 w 1438275"/>
                      <a:gd name="connsiteY9" fmla="*/ 209074 h 885825"/>
                      <a:gd name="connsiteX10" fmla="*/ 1337786 w 1438275"/>
                      <a:gd name="connsiteY10" fmla="*/ 480536 h 885825"/>
                      <a:gd name="connsiteX11" fmla="*/ 1438751 w 1438275"/>
                      <a:gd name="connsiteY11" fmla="*/ 378619 h 885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438275" h="885825">
                        <a:moveTo>
                          <a:pt x="1070134" y="7144"/>
                        </a:moveTo>
                        <a:lnTo>
                          <a:pt x="801529" y="275749"/>
                        </a:lnTo>
                        <a:lnTo>
                          <a:pt x="662464" y="137636"/>
                        </a:lnTo>
                        <a:lnTo>
                          <a:pt x="7144" y="784384"/>
                        </a:lnTo>
                        <a:lnTo>
                          <a:pt x="108109" y="885349"/>
                        </a:lnTo>
                        <a:lnTo>
                          <a:pt x="662464" y="338614"/>
                        </a:lnTo>
                        <a:lnTo>
                          <a:pt x="928211" y="605314"/>
                        </a:lnTo>
                        <a:lnTo>
                          <a:pt x="1029176" y="503396"/>
                        </a:lnTo>
                        <a:lnTo>
                          <a:pt x="902494" y="376714"/>
                        </a:lnTo>
                        <a:lnTo>
                          <a:pt x="1070134" y="209074"/>
                        </a:lnTo>
                        <a:lnTo>
                          <a:pt x="1337786" y="480536"/>
                        </a:lnTo>
                        <a:lnTo>
                          <a:pt x="1438751" y="378619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95469"/>
                    <a:endParaRPr lang="nl-NL" sz="7200" dirty="0">
                      <a:solidFill>
                        <a:srgbClr val="211F26"/>
                      </a:solidFill>
                      <a:latin typeface="Segoe UI Light"/>
                    </a:endParaRPr>
                  </a:p>
                </p:txBody>
              </p:sp>
            </p:grpSp>
          </p:grpSp>
          <p:sp>
            <p:nvSpPr>
              <p:cNvPr id="124" name="Tekstvak 123">
                <a:extLst>
                  <a:ext uri="{FF2B5EF4-FFF2-40B4-BE49-F238E27FC236}">
                    <a16:creationId xmlns:a16="http://schemas.microsoft.com/office/drawing/2014/main" id="{3E2306C4-76D4-4368-A550-2F72F500901C}"/>
                  </a:ext>
                </a:extLst>
              </p:cNvPr>
              <p:cNvSpPr txBox="1"/>
              <p:nvPr userDrawn="1"/>
            </p:nvSpPr>
            <p:spPr>
              <a:xfrm>
                <a:off x="-3565087" y="1617700"/>
                <a:ext cx="627469" cy="113727"/>
              </a:xfrm>
              <a:prstGeom prst="rect">
                <a:avLst/>
              </a:prstGeom>
              <a:noFill/>
            </p:spPr>
            <p:txBody>
              <a:bodyPr wrap="square" lIns="0" tIns="18000" rIns="0" bIns="0" rtlCol="0" anchor="t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Afbeeldingen</a:t>
                </a:r>
              </a:p>
            </p:txBody>
          </p:sp>
        </p:grpSp>
        <p:grpSp>
          <p:nvGrpSpPr>
            <p:cNvPr id="103" name="Groep 102">
              <a:extLst>
                <a:ext uri="{FF2B5EF4-FFF2-40B4-BE49-F238E27FC236}">
                  <a16:creationId xmlns:a16="http://schemas.microsoft.com/office/drawing/2014/main" id="{B71817A4-017D-4A20-BED5-6917BEDA3D00}"/>
                </a:ext>
              </a:extLst>
            </p:cNvPr>
            <p:cNvGrpSpPr/>
            <p:nvPr userDrawn="1"/>
          </p:nvGrpSpPr>
          <p:grpSpPr>
            <a:xfrm>
              <a:off x="-3354295" y="5166361"/>
              <a:ext cx="514284" cy="506545"/>
              <a:chOff x="12617641" y="3403239"/>
              <a:chExt cx="752963" cy="741634"/>
            </a:xfrm>
          </p:grpSpPr>
          <p:grpSp>
            <p:nvGrpSpPr>
              <p:cNvPr id="107" name="Groep 106">
                <a:extLst>
                  <a:ext uri="{FF2B5EF4-FFF2-40B4-BE49-F238E27FC236}">
                    <a16:creationId xmlns:a16="http://schemas.microsoft.com/office/drawing/2014/main" id="{52CF0969-68D9-4F79-8846-8BD11943C126}"/>
                  </a:ext>
                </a:extLst>
              </p:cNvPr>
              <p:cNvGrpSpPr/>
              <p:nvPr userDrawn="1"/>
            </p:nvGrpSpPr>
            <p:grpSpPr>
              <a:xfrm>
                <a:off x="12771530" y="3403239"/>
                <a:ext cx="467176" cy="448491"/>
                <a:chOff x="12782157" y="3403239"/>
                <a:chExt cx="467176" cy="448491"/>
              </a:xfrm>
            </p:grpSpPr>
            <p:grpSp>
              <p:nvGrpSpPr>
                <p:cNvPr id="110" name="Groep 109">
                  <a:extLst>
                    <a:ext uri="{FF2B5EF4-FFF2-40B4-BE49-F238E27FC236}">
                      <a16:creationId xmlns:a16="http://schemas.microsoft.com/office/drawing/2014/main" id="{467F6B95-5BDD-4892-AAE6-221135F1E70B}"/>
                    </a:ext>
                  </a:extLst>
                </p:cNvPr>
                <p:cNvGrpSpPr/>
                <p:nvPr userDrawn="1"/>
              </p:nvGrpSpPr>
              <p:grpSpPr>
                <a:xfrm>
                  <a:off x="12782157" y="3403239"/>
                  <a:ext cx="412976" cy="396132"/>
                  <a:chOff x="13554906" y="3320109"/>
                  <a:chExt cx="443917" cy="425811"/>
                </a:xfrm>
              </p:grpSpPr>
              <p:grpSp>
                <p:nvGrpSpPr>
                  <p:cNvPr id="117" name="Groep 116">
                    <a:extLst>
                      <a:ext uri="{FF2B5EF4-FFF2-40B4-BE49-F238E27FC236}">
                        <a16:creationId xmlns:a16="http://schemas.microsoft.com/office/drawing/2014/main" id="{E35B5B15-5B29-4D8E-BE8B-CC9E412F6243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17" cy="425811"/>
                    <a:chOff x="12909684" y="1276143"/>
                    <a:chExt cx="443917" cy="425811"/>
                  </a:xfrm>
                </p:grpSpPr>
                <p:sp>
                  <p:nvSpPr>
                    <p:cNvPr id="120" name="Rechthoek 119">
                      <a:extLst>
                        <a:ext uri="{FF2B5EF4-FFF2-40B4-BE49-F238E27FC236}">
                          <a16:creationId xmlns:a16="http://schemas.microsoft.com/office/drawing/2014/main" id="{4656B08E-4893-45A6-B3AF-7E780AB66C57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9" y="1276143"/>
                      <a:ext cx="443912" cy="425811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121" name="Rechthoek 120">
                      <a:extLst>
                        <a:ext uri="{FF2B5EF4-FFF2-40B4-BE49-F238E27FC236}">
                          <a16:creationId xmlns:a16="http://schemas.microsoft.com/office/drawing/2014/main" id="{5F6F02CD-FFBA-404B-B2C0-0344A578C84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122" name="Ovaal 121">
                      <a:extLst>
                        <a:ext uri="{FF2B5EF4-FFF2-40B4-BE49-F238E27FC236}">
                          <a16:creationId xmlns:a16="http://schemas.microsoft.com/office/drawing/2014/main" id="{71DE96EA-0D5A-40D1-B718-065A7C9A92C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</p:grpSp>
              <p:pic>
                <p:nvPicPr>
                  <p:cNvPr id="118" name="Afbeelding 117">
                    <a:extLst>
                      <a:ext uri="{FF2B5EF4-FFF2-40B4-BE49-F238E27FC236}">
                        <a16:creationId xmlns:a16="http://schemas.microsoft.com/office/drawing/2014/main" id="{960C8559-CC8D-40ED-821E-6502EA8E8311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19" name="Afbeelding 118">
                    <a:extLst>
                      <a:ext uri="{FF2B5EF4-FFF2-40B4-BE49-F238E27FC236}">
                        <a16:creationId xmlns:a16="http://schemas.microsoft.com/office/drawing/2014/main" id="{770FD001-7126-42CF-BDC0-6A0C8C8930F9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9" y="3449265"/>
                    <a:ext cx="173367" cy="111424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11" name="Groep 110">
                  <a:extLst>
                    <a:ext uri="{FF2B5EF4-FFF2-40B4-BE49-F238E27FC236}">
                      <a16:creationId xmlns:a16="http://schemas.microsoft.com/office/drawing/2014/main" id="{18D7B30E-1EF2-4487-A82F-E92960FF0AE2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15" name="Rechthoek 114">
                    <a:extLst>
                      <a:ext uri="{FF2B5EF4-FFF2-40B4-BE49-F238E27FC236}">
                        <a16:creationId xmlns:a16="http://schemas.microsoft.com/office/drawing/2014/main" id="{D9663333-FF6E-4076-8473-6D3E060202A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16" name="Rechthoek 115">
                    <a:extLst>
                      <a:ext uri="{FF2B5EF4-FFF2-40B4-BE49-F238E27FC236}">
                        <a16:creationId xmlns:a16="http://schemas.microsoft.com/office/drawing/2014/main" id="{BDA21265-B085-4444-840F-7BB2A74C32AA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grpSp>
              <p:nvGrpSpPr>
                <p:cNvPr id="112" name="Groep 111">
                  <a:extLst>
                    <a:ext uri="{FF2B5EF4-FFF2-40B4-BE49-F238E27FC236}">
                      <a16:creationId xmlns:a16="http://schemas.microsoft.com/office/drawing/2014/main" id="{87142BD2-5CA3-49A9-88E9-69BEDF485E1A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13" name="Rechthoek 112">
                    <a:extLst>
                      <a:ext uri="{FF2B5EF4-FFF2-40B4-BE49-F238E27FC236}">
                        <a16:creationId xmlns:a16="http://schemas.microsoft.com/office/drawing/2014/main" id="{6CC98B79-142E-4FA5-9ED2-D0194AF0FB9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14" name="Rechthoek 113">
                    <a:extLst>
                      <a:ext uri="{FF2B5EF4-FFF2-40B4-BE49-F238E27FC236}">
                        <a16:creationId xmlns:a16="http://schemas.microsoft.com/office/drawing/2014/main" id="{0D8BAD91-8807-4D61-AFA7-C73805E02D80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</p:grpSp>
          <p:sp>
            <p:nvSpPr>
              <p:cNvPr id="108" name="Rechthoek 107">
                <a:extLst>
                  <a:ext uri="{FF2B5EF4-FFF2-40B4-BE49-F238E27FC236}">
                    <a16:creationId xmlns:a16="http://schemas.microsoft.com/office/drawing/2014/main" id="{41F2AB5D-82AA-44E7-A766-006A70B4A530}"/>
                  </a:ext>
                </a:extLst>
              </p:cNvPr>
              <p:cNvSpPr/>
              <p:nvPr userDrawn="1"/>
            </p:nvSpPr>
            <p:spPr>
              <a:xfrm>
                <a:off x="12617641" y="3889890"/>
                <a:ext cx="752963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Bijsnijden</a:t>
                </a:r>
              </a:p>
            </p:txBody>
          </p:sp>
          <p:sp>
            <p:nvSpPr>
              <p:cNvPr id="109" name="Gelijkbenige driehoek 108">
                <a:extLst>
                  <a:ext uri="{FF2B5EF4-FFF2-40B4-BE49-F238E27FC236}">
                    <a16:creationId xmlns:a16="http://schemas.microsoft.com/office/drawing/2014/main" id="{27C8C99B-C33A-488A-86A7-40877F105C73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81818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104" name="Ovaal 103">
              <a:extLst>
                <a:ext uri="{FF2B5EF4-FFF2-40B4-BE49-F238E27FC236}">
                  <a16:creationId xmlns:a16="http://schemas.microsoft.com/office/drawing/2014/main" id="{97EAA353-57E6-41B8-87B3-4A5D30B7BF2F}"/>
                </a:ext>
              </a:extLst>
            </p:cNvPr>
            <p:cNvSpPr/>
            <p:nvPr userDrawn="1"/>
          </p:nvSpPr>
          <p:spPr>
            <a:xfrm>
              <a:off x="-3603587" y="18111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105" name="Rechthoek 104">
              <a:extLst>
                <a:ext uri="{FF2B5EF4-FFF2-40B4-BE49-F238E27FC236}">
                  <a16:creationId xmlns:a16="http://schemas.microsoft.com/office/drawing/2014/main" id="{9DDED04E-2B36-4543-9F5E-A2A573881771}"/>
                </a:ext>
              </a:extLst>
            </p:cNvPr>
            <p:cNvSpPr/>
            <p:nvPr userDrawn="1"/>
          </p:nvSpPr>
          <p:spPr>
            <a:xfrm>
              <a:off x="-3319415" y="1811185"/>
              <a:ext cx="2944682" cy="32633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Kies de gewenste categorie en afbeelding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en klik 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‘Invoegen’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106" name="Rechthoek 105">
              <a:extLst>
                <a:ext uri="{FF2B5EF4-FFF2-40B4-BE49-F238E27FC236}">
                  <a16:creationId xmlns:a16="http://schemas.microsoft.com/office/drawing/2014/main" id="{316C6751-7326-4A3F-9F1F-47AEBD8D7430}"/>
                </a:ext>
              </a:extLst>
            </p:cNvPr>
            <p:cNvSpPr/>
            <p:nvPr userDrawn="1"/>
          </p:nvSpPr>
          <p:spPr>
            <a:xfrm>
              <a:off x="-3319415" y="2245760"/>
              <a:ext cx="825500" cy="209550"/>
            </a:xfrm>
            <a:prstGeom prst="rect">
              <a:avLst/>
            </a:prstGeom>
            <a:solidFill>
              <a:srgbClr val="1FF524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Invoegen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2938165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apportage Foto groot + Tek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" name="Tijdelijke aanduiding voor afbeelding 19">
            <a:extLst>
              <a:ext uri="{FF2B5EF4-FFF2-40B4-BE49-F238E27FC236}">
                <a16:creationId xmlns:a16="http://schemas.microsoft.com/office/drawing/2014/main" id="{52081D8B-6C87-4656-9E8A-35A31EC55A3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483247" y="0"/>
            <a:ext cx="8708753" cy="6858000"/>
          </a:xfrm>
          <a:custGeom>
            <a:avLst/>
            <a:gdLst>
              <a:gd name="connsiteX0" fmla="*/ 4869557 w 8753737"/>
              <a:gd name="connsiteY0" fmla="*/ 0 h 6858000"/>
              <a:gd name="connsiteX1" fmla="*/ 7458512 w 8753737"/>
              <a:gd name="connsiteY1" fmla="*/ 0 h 6858000"/>
              <a:gd name="connsiteX2" fmla="*/ 8226774 w 8753737"/>
              <a:gd name="connsiteY2" fmla="*/ 0 h 6858000"/>
              <a:gd name="connsiteX3" fmla="*/ 8753737 w 8753737"/>
              <a:gd name="connsiteY3" fmla="*/ 0 h 6858000"/>
              <a:gd name="connsiteX4" fmla="*/ 8753737 w 8753737"/>
              <a:gd name="connsiteY4" fmla="*/ 6858000 h 6858000"/>
              <a:gd name="connsiteX5" fmla="*/ 8226774 w 8753737"/>
              <a:gd name="connsiteY5" fmla="*/ 6858000 h 6858000"/>
              <a:gd name="connsiteX6" fmla="*/ 7458512 w 8753737"/>
              <a:gd name="connsiteY6" fmla="*/ 6858000 h 6858000"/>
              <a:gd name="connsiteX7" fmla="*/ 388154 w 8753737"/>
              <a:gd name="connsiteY7" fmla="*/ 6858000 h 6858000"/>
              <a:gd name="connsiteX8" fmla="*/ 388154 w 8753737"/>
              <a:gd name="connsiteY8" fmla="*/ 6857999 h 6858000"/>
              <a:gd name="connsiteX9" fmla="*/ 394311 w 8753737"/>
              <a:gd name="connsiteY9" fmla="*/ 6857999 h 6858000"/>
              <a:gd name="connsiteX10" fmla="*/ 402887 w 8753737"/>
              <a:gd name="connsiteY10" fmla="*/ 6857999 h 6858000"/>
              <a:gd name="connsiteX11" fmla="*/ 135429 w 8753737"/>
              <a:gd name="connsiteY11" fmla="*/ 5728976 h 6858000"/>
              <a:gd name="connsiteX12" fmla="*/ 2567627 w 8753737"/>
              <a:gd name="connsiteY12" fmla="*/ 2400449 h 6858000"/>
              <a:gd name="connsiteX13" fmla="*/ 4861770 w 8753737"/>
              <a:gd name="connsiteY13" fmla="*/ 106018 h 6858000"/>
              <a:gd name="connsiteX0" fmla="*/ 4782938 w 8667118"/>
              <a:gd name="connsiteY0" fmla="*/ 0 h 6858000"/>
              <a:gd name="connsiteX1" fmla="*/ 7371893 w 8667118"/>
              <a:gd name="connsiteY1" fmla="*/ 0 h 6858000"/>
              <a:gd name="connsiteX2" fmla="*/ 8140155 w 8667118"/>
              <a:gd name="connsiteY2" fmla="*/ 0 h 6858000"/>
              <a:gd name="connsiteX3" fmla="*/ 8667118 w 8667118"/>
              <a:gd name="connsiteY3" fmla="*/ 0 h 6858000"/>
              <a:gd name="connsiteX4" fmla="*/ 8667118 w 8667118"/>
              <a:gd name="connsiteY4" fmla="*/ 6858000 h 6858000"/>
              <a:gd name="connsiteX5" fmla="*/ 8140155 w 8667118"/>
              <a:gd name="connsiteY5" fmla="*/ 6858000 h 6858000"/>
              <a:gd name="connsiteX6" fmla="*/ 7371893 w 8667118"/>
              <a:gd name="connsiteY6" fmla="*/ 6858000 h 6858000"/>
              <a:gd name="connsiteX7" fmla="*/ 301535 w 8667118"/>
              <a:gd name="connsiteY7" fmla="*/ 6858000 h 6858000"/>
              <a:gd name="connsiteX8" fmla="*/ 301535 w 8667118"/>
              <a:gd name="connsiteY8" fmla="*/ 6857999 h 6858000"/>
              <a:gd name="connsiteX9" fmla="*/ 307692 w 8667118"/>
              <a:gd name="connsiteY9" fmla="*/ 6857999 h 6858000"/>
              <a:gd name="connsiteX10" fmla="*/ 316268 w 8667118"/>
              <a:gd name="connsiteY10" fmla="*/ 6857999 h 6858000"/>
              <a:gd name="connsiteX11" fmla="*/ 48810 w 8667118"/>
              <a:gd name="connsiteY11" fmla="*/ 5728976 h 6858000"/>
              <a:gd name="connsiteX12" fmla="*/ 2481008 w 8667118"/>
              <a:gd name="connsiteY12" fmla="*/ 2400449 h 6858000"/>
              <a:gd name="connsiteX13" fmla="*/ 4775151 w 8667118"/>
              <a:gd name="connsiteY13" fmla="*/ 106018 h 6858000"/>
              <a:gd name="connsiteX14" fmla="*/ 4782938 w 8667118"/>
              <a:gd name="connsiteY14" fmla="*/ 0 h 6858000"/>
              <a:gd name="connsiteX0" fmla="*/ 4824573 w 8708753"/>
              <a:gd name="connsiteY0" fmla="*/ 0 h 6858000"/>
              <a:gd name="connsiteX1" fmla="*/ 7413528 w 8708753"/>
              <a:gd name="connsiteY1" fmla="*/ 0 h 6858000"/>
              <a:gd name="connsiteX2" fmla="*/ 8181790 w 8708753"/>
              <a:gd name="connsiteY2" fmla="*/ 0 h 6858000"/>
              <a:gd name="connsiteX3" fmla="*/ 8708753 w 8708753"/>
              <a:gd name="connsiteY3" fmla="*/ 0 h 6858000"/>
              <a:gd name="connsiteX4" fmla="*/ 8708753 w 8708753"/>
              <a:gd name="connsiteY4" fmla="*/ 6858000 h 6858000"/>
              <a:gd name="connsiteX5" fmla="*/ 8181790 w 8708753"/>
              <a:gd name="connsiteY5" fmla="*/ 6858000 h 6858000"/>
              <a:gd name="connsiteX6" fmla="*/ 7413528 w 8708753"/>
              <a:gd name="connsiteY6" fmla="*/ 6858000 h 6858000"/>
              <a:gd name="connsiteX7" fmla="*/ 343170 w 8708753"/>
              <a:gd name="connsiteY7" fmla="*/ 6858000 h 6858000"/>
              <a:gd name="connsiteX8" fmla="*/ 343170 w 8708753"/>
              <a:gd name="connsiteY8" fmla="*/ 6857999 h 6858000"/>
              <a:gd name="connsiteX9" fmla="*/ 349327 w 8708753"/>
              <a:gd name="connsiteY9" fmla="*/ 6857999 h 6858000"/>
              <a:gd name="connsiteX10" fmla="*/ 357903 w 8708753"/>
              <a:gd name="connsiteY10" fmla="*/ 6857999 h 6858000"/>
              <a:gd name="connsiteX11" fmla="*/ 90445 w 8708753"/>
              <a:gd name="connsiteY11" fmla="*/ 5728976 h 6858000"/>
              <a:gd name="connsiteX12" fmla="*/ 2522643 w 8708753"/>
              <a:gd name="connsiteY12" fmla="*/ 2400449 h 6858000"/>
              <a:gd name="connsiteX13" fmla="*/ 4816786 w 8708753"/>
              <a:gd name="connsiteY13" fmla="*/ 106018 h 6858000"/>
              <a:gd name="connsiteX14" fmla="*/ 4824573 w 8708753"/>
              <a:gd name="connsiteY14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8708753" h="6858000">
                <a:moveTo>
                  <a:pt x="4824573" y="0"/>
                </a:moveTo>
                <a:lnTo>
                  <a:pt x="7413528" y="0"/>
                </a:lnTo>
                <a:lnTo>
                  <a:pt x="8181790" y="0"/>
                </a:lnTo>
                <a:lnTo>
                  <a:pt x="8708753" y="0"/>
                </a:lnTo>
                <a:lnTo>
                  <a:pt x="8708753" y="6858000"/>
                </a:lnTo>
                <a:lnTo>
                  <a:pt x="8181790" y="6858000"/>
                </a:lnTo>
                <a:lnTo>
                  <a:pt x="7413528" y="6858000"/>
                </a:lnTo>
                <a:lnTo>
                  <a:pt x="343170" y="6858000"/>
                </a:lnTo>
                <a:lnTo>
                  <a:pt x="343170" y="6857999"/>
                </a:lnTo>
                <a:lnTo>
                  <a:pt x="349327" y="6857999"/>
                </a:lnTo>
                <a:lnTo>
                  <a:pt x="357903" y="6857999"/>
                </a:lnTo>
                <a:cubicBezTo>
                  <a:pt x="240890" y="6448206"/>
                  <a:pt x="157309" y="6071865"/>
                  <a:pt x="90445" y="5728976"/>
                </a:cubicBezTo>
                <a:cubicBezTo>
                  <a:pt x="-239868" y="3921571"/>
                  <a:pt x="282680" y="3337120"/>
                  <a:pt x="2522643" y="2400449"/>
                </a:cubicBezTo>
                <a:cubicBezTo>
                  <a:pt x="4121124" y="1718331"/>
                  <a:pt x="4720554" y="962708"/>
                  <a:pt x="4816786" y="106018"/>
                </a:cubicBezTo>
                <a:lnTo>
                  <a:pt x="4824573" y="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</p:spPr>
        <p:txBody>
          <a:bodyPr wrap="square" bIns="126000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pPr marL="285750" marR="0" lvl="0" indent="-285750" algn="ctr" defTabSz="719138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600"/>
              </a:spcAft>
              <a:buClr>
                <a:schemeClr val="bg2"/>
              </a:buClr>
              <a:buSzPct val="100000"/>
              <a:tabLst/>
              <a:defRPr/>
            </a:pPr>
            <a:r>
              <a:rPr lang="nl-NL" noProof="0" dirty="0"/>
              <a:t>Klik op ‘afbeeldingen’ in de tab ‘Slidebuilder’</a:t>
            </a:r>
            <a:br>
              <a:rPr lang="nl-NL" noProof="0" dirty="0"/>
            </a:br>
            <a:r>
              <a:rPr lang="nl-NL" noProof="0" dirty="0"/>
              <a:t>en voeg een afbeelding in.</a:t>
            </a:r>
          </a:p>
        </p:txBody>
      </p:sp>
      <p:grpSp>
        <p:nvGrpSpPr>
          <p:cNvPr id="2" name="- INSTRUCTIES">
            <a:extLst>
              <a:ext uri="{FF2B5EF4-FFF2-40B4-BE49-F238E27FC236}">
                <a16:creationId xmlns:a16="http://schemas.microsoft.com/office/drawing/2014/main" id="{7B967CD0-544F-42F7-B37E-9F2EDFA19810}"/>
              </a:ext>
            </a:extLst>
          </p:cNvPr>
          <p:cNvGrpSpPr/>
          <p:nvPr userDrawn="1"/>
        </p:nvGrpSpPr>
        <p:grpSpPr>
          <a:xfrm>
            <a:off x="-3786437" y="-1"/>
            <a:ext cx="3693386" cy="5952132"/>
            <a:chOff x="-3786437" y="-1"/>
            <a:chExt cx="3693386" cy="5952132"/>
          </a:xfrm>
        </p:grpSpPr>
        <p:sp>
          <p:nvSpPr>
            <p:cNvPr id="12" name="Rechthoek 11">
              <a:extLst>
                <a:ext uri="{FF2B5EF4-FFF2-40B4-BE49-F238E27FC236}">
                  <a16:creationId xmlns:a16="http://schemas.microsoft.com/office/drawing/2014/main" id="{B569C771-716D-4E75-9E4E-FE39646B3038}"/>
                </a:ext>
              </a:extLst>
            </p:cNvPr>
            <p:cNvSpPr/>
            <p:nvPr userDrawn="1"/>
          </p:nvSpPr>
          <p:spPr>
            <a:xfrm>
              <a:off x="-3786165" y="-1"/>
              <a:ext cx="3593091" cy="5124131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Tekst niveaus kiezen</a:t>
              </a:r>
            </a:p>
          </p:txBody>
        </p:sp>
        <p:sp>
          <p:nvSpPr>
            <p:cNvPr id="13" name="Ovaal 12">
              <a:extLst>
                <a:ext uri="{FF2B5EF4-FFF2-40B4-BE49-F238E27FC236}">
                  <a16:creationId xmlns:a16="http://schemas.microsoft.com/office/drawing/2014/main" id="{54E91B45-8445-41C0-B4F4-CE7866A12DB8}"/>
                </a:ext>
              </a:extLst>
            </p:cNvPr>
            <p:cNvSpPr/>
            <p:nvPr userDrawn="1"/>
          </p:nvSpPr>
          <p:spPr>
            <a:xfrm>
              <a:off x="-3604183" y="18374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14" name="Rechthoek 13">
              <a:extLst>
                <a:ext uri="{FF2B5EF4-FFF2-40B4-BE49-F238E27FC236}">
                  <a16:creationId xmlns:a16="http://schemas.microsoft.com/office/drawing/2014/main" id="{49D08B2B-BF76-4ADF-AF59-2C0CB82A1DA8}"/>
                </a:ext>
              </a:extLst>
            </p:cNvPr>
            <p:cNvSpPr/>
            <p:nvPr userDrawn="1"/>
          </p:nvSpPr>
          <p:spPr>
            <a:xfrm>
              <a:off x="-3319415" y="183748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9875" marR="0" lvl="0" indent="-269875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1"/>
                </a:buClr>
                <a:buSzTx/>
                <a:buFont typeface="Calibri" panose="020F0502020204030204" pitchFamily="34" charset="0"/>
                <a:buChar char="›"/>
                <a:tabLst/>
                <a:defRPr/>
              </a:pP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endParaRPr kumimoji="0" lang="nl-NL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15" name="Ovaal 14">
              <a:extLst>
                <a:ext uri="{FF2B5EF4-FFF2-40B4-BE49-F238E27FC236}">
                  <a16:creationId xmlns:a16="http://schemas.microsoft.com/office/drawing/2014/main" id="{CCB24357-12C6-4714-B64F-67880F92AB91}"/>
                </a:ext>
              </a:extLst>
            </p:cNvPr>
            <p:cNvSpPr/>
            <p:nvPr userDrawn="1"/>
          </p:nvSpPr>
          <p:spPr>
            <a:xfrm>
              <a:off x="-3604183" y="219682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16" name="Rechthoek 15">
              <a:extLst>
                <a:ext uri="{FF2B5EF4-FFF2-40B4-BE49-F238E27FC236}">
                  <a16:creationId xmlns:a16="http://schemas.microsoft.com/office/drawing/2014/main" id="{15CE8C97-E12E-4BF2-BC82-9D44B4CDE50B}"/>
                </a:ext>
              </a:extLst>
            </p:cNvPr>
            <p:cNvSpPr/>
            <p:nvPr userDrawn="1"/>
          </p:nvSpPr>
          <p:spPr>
            <a:xfrm>
              <a:off x="-3604183" y="1196113"/>
              <a:ext cx="3229047" cy="45922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Gebruik onder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‘Start’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de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lijstniveau-knoppen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om een tekst niveau te kiezen. 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Kies uit:</a:t>
              </a:r>
            </a:p>
          </p:txBody>
        </p:sp>
        <p:sp>
          <p:nvSpPr>
            <p:cNvPr id="17" name="Rechthoek 16">
              <a:extLst>
                <a:ext uri="{FF2B5EF4-FFF2-40B4-BE49-F238E27FC236}">
                  <a16:creationId xmlns:a16="http://schemas.microsoft.com/office/drawing/2014/main" id="{F3B4A898-ECEE-4CE2-96A0-38519C971BFB}"/>
                </a:ext>
              </a:extLst>
            </p:cNvPr>
            <p:cNvSpPr/>
            <p:nvPr userDrawn="1"/>
          </p:nvSpPr>
          <p:spPr>
            <a:xfrm>
              <a:off x="-3319415" y="219682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39750" marR="0" lvl="0" indent="-269875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1"/>
                </a:buClr>
                <a:buSzTx/>
                <a:buFont typeface="Calibri" panose="020F0502020204030204" pitchFamily="34" charset="0"/>
                <a:buChar char="›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Sub-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endParaRPr kumimoji="0" lang="nl-NL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18" name="Ovaal 17">
              <a:extLst>
                <a:ext uri="{FF2B5EF4-FFF2-40B4-BE49-F238E27FC236}">
                  <a16:creationId xmlns:a16="http://schemas.microsoft.com/office/drawing/2014/main" id="{0911617A-1A1C-4AA3-9470-5F89AE74EB7C}"/>
                </a:ext>
              </a:extLst>
            </p:cNvPr>
            <p:cNvSpPr/>
            <p:nvPr userDrawn="1"/>
          </p:nvSpPr>
          <p:spPr>
            <a:xfrm>
              <a:off x="-3604183" y="255617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19" name="Rechthoek 18">
              <a:extLst>
                <a:ext uri="{FF2B5EF4-FFF2-40B4-BE49-F238E27FC236}">
                  <a16:creationId xmlns:a16="http://schemas.microsoft.com/office/drawing/2014/main" id="{DA28E3AE-134C-4B83-AF2D-DCCD32347396}"/>
                </a:ext>
              </a:extLst>
            </p:cNvPr>
            <p:cNvSpPr/>
            <p:nvPr userDrawn="1"/>
          </p:nvSpPr>
          <p:spPr>
            <a:xfrm>
              <a:off x="-3319415" y="255617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Calibri" panose="020F0502020204030204" pitchFamily="34" charset="0"/>
                <a:buNone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Platte tekst</a:t>
              </a:r>
            </a:p>
          </p:txBody>
        </p:sp>
        <p:sp>
          <p:nvSpPr>
            <p:cNvPr id="20" name="Ovaal 19">
              <a:extLst>
                <a:ext uri="{FF2B5EF4-FFF2-40B4-BE49-F238E27FC236}">
                  <a16:creationId xmlns:a16="http://schemas.microsoft.com/office/drawing/2014/main" id="{8B52F392-7515-4833-AD80-63F3A1CC494E}"/>
                </a:ext>
              </a:extLst>
            </p:cNvPr>
            <p:cNvSpPr/>
            <p:nvPr userDrawn="1"/>
          </p:nvSpPr>
          <p:spPr>
            <a:xfrm>
              <a:off x="-3604183" y="291551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21" name="Rechthoek 20">
              <a:extLst>
                <a:ext uri="{FF2B5EF4-FFF2-40B4-BE49-F238E27FC236}">
                  <a16:creationId xmlns:a16="http://schemas.microsoft.com/office/drawing/2014/main" id="{BEEC061D-CD2C-4A6C-A098-4DE71971BFA2}"/>
                </a:ext>
              </a:extLst>
            </p:cNvPr>
            <p:cNvSpPr/>
            <p:nvPr userDrawn="1"/>
          </p:nvSpPr>
          <p:spPr>
            <a:xfrm>
              <a:off x="-3319415" y="291551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4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Titel / Quote</a:t>
              </a:r>
            </a:p>
          </p:txBody>
        </p:sp>
        <p:sp>
          <p:nvSpPr>
            <p:cNvPr id="22" name="Ovaal 21">
              <a:extLst>
                <a:ext uri="{FF2B5EF4-FFF2-40B4-BE49-F238E27FC236}">
                  <a16:creationId xmlns:a16="http://schemas.microsoft.com/office/drawing/2014/main" id="{6C522BC2-752D-4AC6-A77B-D5B54D8D3018}"/>
                </a:ext>
              </a:extLst>
            </p:cNvPr>
            <p:cNvSpPr/>
            <p:nvPr userDrawn="1"/>
          </p:nvSpPr>
          <p:spPr>
            <a:xfrm>
              <a:off x="-3604183" y="327486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5</a:t>
              </a:r>
            </a:p>
          </p:txBody>
        </p:sp>
        <p:sp>
          <p:nvSpPr>
            <p:cNvPr id="23" name="Rechthoek 22">
              <a:extLst>
                <a:ext uri="{FF2B5EF4-FFF2-40B4-BE49-F238E27FC236}">
                  <a16:creationId xmlns:a16="http://schemas.microsoft.com/office/drawing/2014/main" id="{DE93408A-4931-425D-9E66-EB6C97C84B7B}"/>
                </a:ext>
              </a:extLst>
            </p:cNvPr>
            <p:cNvSpPr/>
            <p:nvPr userDrawn="1"/>
          </p:nvSpPr>
          <p:spPr>
            <a:xfrm>
              <a:off x="-3319415" y="327486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Subtitel</a:t>
              </a:r>
            </a:p>
          </p:txBody>
        </p:sp>
        <p:sp>
          <p:nvSpPr>
            <p:cNvPr id="24" name="Ovaal 23">
              <a:extLst>
                <a:ext uri="{FF2B5EF4-FFF2-40B4-BE49-F238E27FC236}">
                  <a16:creationId xmlns:a16="http://schemas.microsoft.com/office/drawing/2014/main" id="{E8A78682-F240-4E78-B32A-FAE4967B8BBF}"/>
                </a:ext>
              </a:extLst>
            </p:cNvPr>
            <p:cNvSpPr/>
            <p:nvPr userDrawn="1"/>
          </p:nvSpPr>
          <p:spPr>
            <a:xfrm>
              <a:off x="-3604183" y="363420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6</a:t>
              </a:r>
            </a:p>
          </p:txBody>
        </p:sp>
        <p:sp>
          <p:nvSpPr>
            <p:cNvPr id="25" name="Rechthoek 24">
              <a:extLst>
                <a:ext uri="{FF2B5EF4-FFF2-40B4-BE49-F238E27FC236}">
                  <a16:creationId xmlns:a16="http://schemas.microsoft.com/office/drawing/2014/main" id="{DCD394AA-46B2-48DB-9A1D-B8596B915E04}"/>
                </a:ext>
              </a:extLst>
            </p:cNvPr>
            <p:cNvSpPr/>
            <p:nvPr userDrawn="1"/>
          </p:nvSpPr>
          <p:spPr>
            <a:xfrm>
              <a:off x="-3319415" y="399355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Numerieke 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 </a:t>
              </a:r>
            </a:p>
          </p:txBody>
        </p:sp>
        <p:sp>
          <p:nvSpPr>
            <p:cNvPr id="26" name="Ovaal 25">
              <a:extLst>
                <a:ext uri="{FF2B5EF4-FFF2-40B4-BE49-F238E27FC236}">
                  <a16:creationId xmlns:a16="http://schemas.microsoft.com/office/drawing/2014/main" id="{B20497E6-E9F1-4B2A-A4E0-7507B4C720D4}"/>
                </a:ext>
              </a:extLst>
            </p:cNvPr>
            <p:cNvSpPr/>
            <p:nvPr userDrawn="1"/>
          </p:nvSpPr>
          <p:spPr>
            <a:xfrm>
              <a:off x="-3604183" y="399355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7</a:t>
              </a:r>
            </a:p>
          </p:txBody>
        </p:sp>
        <p:sp>
          <p:nvSpPr>
            <p:cNvPr id="27" name="Rechthoek 26">
              <a:extLst>
                <a:ext uri="{FF2B5EF4-FFF2-40B4-BE49-F238E27FC236}">
                  <a16:creationId xmlns:a16="http://schemas.microsoft.com/office/drawing/2014/main" id="{278D6447-4119-4F72-B6D6-91C6C61EA6D7}"/>
                </a:ext>
              </a:extLst>
            </p:cNvPr>
            <p:cNvSpPr/>
            <p:nvPr userDrawn="1"/>
          </p:nvSpPr>
          <p:spPr>
            <a:xfrm>
              <a:off x="-3325830" y="435289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+mj-lt"/>
                <a:buAutoNum type="alphaLcPeriod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Alfabetische 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 </a:t>
              </a:r>
            </a:p>
          </p:txBody>
        </p:sp>
        <p:sp>
          <p:nvSpPr>
            <p:cNvPr id="28" name="Ovaal 27">
              <a:extLst>
                <a:ext uri="{FF2B5EF4-FFF2-40B4-BE49-F238E27FC236}">
                  <a16:creationId xmlns:a16="http://schemas.microsoft.com/office/drawing/2014/main" id="{D2B4672F-5032-4760-A162-E85EC1D5EE3D}"/>
                </a:ext>
              </a:extLst>
            </p:cNvPr>
            <p:cNvSpPr/>
            <p:nvPr userDrawn="1"/>
          </p:nvSpPr>
          <p:spPr>
            <a:xfrm>
              <a:off x="-3604183" y="435289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8</a:t>
              </a:r>
            </a:p>
          </p:txBody>
        </p:sp>
        <p:sp>
          <p:nvSpPr>
            <p:cNvPr id="29" name="Rechthoek 28">
              <a:extLst>
                <a:ext uri="{FF2B5EF4-FFF2-40B4-BE49-F238E27FC236}">
                  <a16:creationId xmlns:a16="http://schemas.microsoft.com/office/drawing/2014/main" id="{59E1FB6B-9FC4-4924-92D3-65CB9B3E7AF7}"/>
                </a:ext>
              </a:extLst>
            </p:cNvPr>
            <p:cNvSpPr/>
            <p:nvPr userDrawn="1"/>
          </p:nvSpPr>
          <p:spPr>
            <a:xfrm>
              <a:off x="-3319415" y="4712245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200" b="0" i="1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*Bronvermelding </a:t>
              </a:r>
            </a:p>
          </p:txBody>
        </p:sp>
        <p:sp>
          <p:nvSpPr>
            <p:cNvPr id="30" name="Ovaal 29">
              <a:extLst>
                <a:ext uri="{FF2B5EF4-FFF2-40B4-BE49-F238E27FC236}">
                  <a16:creationId xmlns:a16="http://schemas.microsoft.com/office/drawing/2014/main" id="{F7E7A903-BF2C-4C9C-960F-5EC84F3B9C86}"/>
                </a:ext>
              </a:extLst>
            </p:cNvPr>
            <p:cNvSpPr/>
            <p:nvPr userDrawn="1"/>
          </p:nvSpPr>
          <p:spPr>
            <a:xfrm>
              <a:off x="-3604183" y="4712245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9</a:t>
              </a:r>
            </a:p>
          </p:txBody>
        </p:sp>
        <p:sp>
          <p:nvSpPr>
            <p:cNvPr id="31" name="Rechthoek 30">
              <a:extLst>
                <a:ext uri="{FF2B5EF4-FFF2-40B4-BE49-F238E27FC236}">
                  <a16:creationId xmlns:a16="http://schemas.microsoft.com/office/drawing/2014/main" id="{034E6083-B8B5-42FA-81C8-51216500338F}"/>
                </a:ext>
              </a:extLst>
            </p:cNvPr>
            <p:cNvSpPr/>
            <p:nvPr userDrawn="1"/>
          </p:nvSpPr>
          <p:spPr>
            <a:xfrm>
              <a:off x="-3319415" y="363420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Kop</a:t>
              </a:r>
            </a:p>
          </p:txBody>
        </p:sp>
        <p:sp>
          <p:nvSpPr>
            <p:cNvPr id="32" name="Rechthoek 31">
              <a:extLst>
                <a:ext uri="{FF2B5EF4-FFF2-40B4-BE49-F238E27FC236}">
                  <a16:creationId xmlns:a16="http://schemas.microsoft.com/office/drawing/2014/main" id="{F705DB8C-E0DF-497B-AA17-2C60369FB2F9}"/>
                </a:ext>
              </a:extLst>
            </p:cNvPr>
            <p:cNvSpPr/>
            <p:nvPr userDrawn="1"/>
          </p:nvSpPr>
          <p:spPr>
            <a:xfrm>
              <a:off x="-3786437" y="5124131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MEER WETEN?</a:t>
              </a:r>
              <a:b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Ga naar de tab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'SLIDEBUILDER’ </a:t>
              </a: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en klik</a:t>
              </a:r>
              <a:b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op de knop 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'Support &amp; Inspiratie'</a:t>
              </a:r>
            </a:p>
          </p:txBody>
        </p:sp>
        <p:grpSp>
          <p:nvGrpSpPr>
            <p:cNvPr id="33" name="ICOON_info">
              <a:extLst>
                <a:ext uri="{FF2B5EF4-FFF2-40B4-BE49-F238E27FC236}">
                  <a16:creationId xmlns:a16="http://schemas.microsoft.com/office/drawing/2014/main" id="{A72EC2CE-8825-4626-841D-5187EAEEC369}"/>
                </a:ext>
              </a:extLst>
            </p:cNvPr>
            <p:cNvGrpSpPr/>
            <p:nvPr userDrawn="1"/>
          </p:nvGrpSpPr>
          <p:grpSpPr>
            <a:xfrm>
              <a:off x="-376736" y="5063968"/>
              <a:ext cx="283685" cy="283685"/>
              <a:chOff x="-510741" y="5913713"/>
              <a:chExt cx="267555" cy="267555"/>
            </a:xfrm>
          </p:grpSpPr>
          <p:sp>
            <p:nvSpPr>
              <p:cNvPr id="81" name="Ovaal 80">
                <a:extLst>
                  <a:ext uri="{FF2B5EF4-FFF2-40B4-BE49-F238E27FC236}">
                    <a16:creationId xmlns:a16="http://schemas.microsoft.com/office/drawing/2014/main" id="{57C4E110-92F2-47A7-8C88-463B2D266AB0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2" name="Graphic 163" descr="Informatie">
                <a:extLst>
                  <a:ext uri="{FF2B5EF4-FFF2-40B4-BE49-F238E27FC236}">
                    <a16:creationId xmlns:a16="http://schemas.microsoft.com/office/drawing/2014/main" id="{223CB911-AEDE-4A5F-A1B8-2DA4B427F347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34" name="VOORBEELD">
              <a:extLst>
                <a:ext uri="{FF2B5EF4-FFF2-40B4-BE49-F238E27FC236}">
                  <a16:creationId xmlns:a16="http://schemas.microsoft.com/office/drawing/2014/main" id="{2A0A9D93-4110-4C1B-9E8D-34074F3B265C}"/>
                </a:ext>
              </a:extLst>
            </p:cNvPr>
            <p:cNvGrpSpPr/>
            <p:nvPr userDrawn="1"/>
          </p:nvGrpSpPr>
          <p:grpSpPr>
            <a:xfrm>
              <a:off x="-3605171" y="458674"/>
              <a:ext cx="3234311" cy="558875"/>
              <a:chOff x="-3605171" y="458674"/>
              <a:chExt cx="3234311" cy="558875"/>
            </a:xfrm>
          </p:grpSpPr>
          <p:sp>
            <p:nvSpPr>
              <p:cNvPr id="41" name="Rechthoek 40">
                <a:extLst>
                  <a:ext uri="{FF2B5EF4-FFF2-40B4-BE49-F238E27FC236}">
                    <a16:creationId xmlns:a16="http://schemas.microsoft.com/office/drawing/2014/main" id="{CB079CA6-F978-4E37-8CA1-79BCF561B944}"/>
                  </a:ext>
                </a:extLst>
              </p:cNvPr>
              <p:cNvSpPr/>
              <p:nvPr userDrawn="1"/>
            </p:nvSpPr>
            <p:spPr>
              <a:xfrm>
                <a:off x="-3604183" y="458674"/>
                <a:ext cx="393459" cy="184058"/>
              </a:xfrm>
              <a:prstGeom prst="rect">
                <a:avLst/>
              </a:prstGeom>
              <a:solidFill>
                <a:srgbClr val="F8F8F8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1800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Start</a:t>
                </a:r>
              </a:p>
            </p:txBody>
          </p:sp>
          <p:sp>
            <p:nvSpPr>
              <p:cNvPr id="42" name="Rechthoek 41">
                <a:extLst>
                  <a:ext uri="{FF2B5EF4-FFF2-40B4-BE49-F238E27FC236}">
                    <a16:creationId xmlns:a16="http://schemas.microsoft.com/office/drawing/2014/main" id="{9B8ED071-7B9C-47AB-9DAA-ADAAF5501E5B}"/>
                  </a:ext>
                </a:extLst>
              </p:cNvPr>
              <p:cNvSpPr/>
              <p:nvPr userDrawn="1"/>
            </p:nvSpPr>
            <p:spPr>
              <a:xfrm>
                <a:off x="-3599184" y="621345"/>
                <a:ext cx="383782" cy="27171"/>
              </a:xfrm>
              <a:prstGeom prst="rect">
                <a:avLst/>
              </a:prstGeom>
              <a:solidFill>
                <a:srgbClr val="B7462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43" name="Groep 42">
                <a:extLst>
                  <a:ext uri="{FF2B5EF4-FFF2-40B4-BE49-F238E27FC236}">
                    <a16:creationId xmlns:a16="http://schemas.microsoft.com/office/drawing/2014/main" id="{FC63D21F-F062-4DB2-9DD8-DC912A314E11}"/>
                  </a:ext>
                </a:extLst>
              </p:cNvPr>
              <p:cNvGrpSpPr/>
              <p:nvPr userDrawn="1"/>
            </p:nvGrpSpPr>
            <p:grpSpPr>
              <a:xfrm>
                <a:off x="-3386247" y="830871"/>
                <a:ext cx="139423" cy="109566"/>
                <a:chOff x="-2866744" y="827071"/>
                <a:chExt cx="168701" cy="132575"/>
              </a:xfrm>
            </p:grpSpPr>
            <p:grpSp>
              <p:nvGrpSpPr>
                <p:cNvPr id="74" name="Groep 73">
                  <a:extLst>
                    <a:ext uri="{FF2B5EF4-FFF2-40B4-BE49-F238E27FC236}">
                      <a16:creationId xmlns:a16="http://schemas.microsoft.com/office/drawing/2014/main" id="{1A8A7B96-E367-4415-AF76-D77D87F48A13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76" name="Rechte verbindingslijn 75">
                    <a:extLst>
                      <a:ext uri="{FF2B5EF4-FFF2-40B4-BE49-F238E27FC236}">
                        <a16:creationId xmlns:a16="http://schemas.microsoft.com/office/drawing/2014/main" id="{63BDA46D-E1AA-4E06-8624-D4B8E123C3B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7" name="Rechte verbindingslijn 76">
                    <a:extLst>
                      <a:ext uri="{FF2B5EF4-FFF2-40B4-BE49-F238E27FC236}">
                        <a16:creationId xmlns:a16="http://schemas.microsoft.com/office/drawing/2014/main" id="{CEECE04E-20DE-4608-A6FC-8D95E433236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8" name="Rechte verbindingslijn 77">
                    <a:extLst>
                      <a:ext uri="{FF2B5EF4-FFF2-40B4-BE49-F238E27FC236}">
                        <a16:creationId xmlns:a16="http://schemas.microsoft.com/office/drawing/2014/main" id="{C7794F26-D7B1-49B3-B4C5-AE722AFD6AE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9" name="Rechte verbindingslijn 78">
                    <a:extLst>
                      <a:ext uri="{FF2B5EF4-FFF2-40B4-BE49-F238E27FC236}">
                        <a16:creationId xmlns:a16="http://schemas.microsoft.com/office/drawing/2014/main" id="{B6F83E47-639A-4B9F-BE03-A9A64B84218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0" name="Rechte verbindingslijn 79">
                    <a:extLst>
                      <a:ext uri="{FF2B5EF4-FFF2-40B4-BE49-F238E27FC236}">
                        <a16:creationId xmlns:a16="http://schemas.microsoft.com/office/drawing/2014/main" id="{2A6F01D2-85E9-4801-8FAD-0BD51F8F960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75" name="Pijl: rechts 74">
                  <a:extLst>
                    <a:ext uri="{FF2B5EF4-FFF2-40B4-BE49-F238E27FC236}">
                      <a16:creationId xmlns:a16="http://schemas.microsoft.com/office/drawing/2014/main" id="{1D922528-8D94-419F-9FFC-E12712BA1DF5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44" name="Groep 43">
                <a:extLst>
                  <a:ext uri="{FF2B5EF4-FFF2-40B4-BE49-F238E27FC236}">
                    <a16:creationId xmlns:a16="http://schemas.microsoft.com/office/drawing/2014/main" id="{7BBC1D5D-D75E-4728-AD7A-B69E1A729614}"/>
                  </a:ext>
                </a:extLst>
              </p:cNvPr>
              <p:cNvGrpSpPr/>
              <p:nvPr userDrawn="1"/>
            </p:nvGrpSpPr>
            <p:grpSpPr>
              <a:xfrm>
                <a:off x="-3605171" y="830871"/>
                <a:ext cx="139423" cy="109566"/>
                <a:chOff x="-2866744" y="518074"/>
                <a:chExt cx="168701" cy="132575"/>
              </a:xfrm>
            </p:grpSpPr>
            <p:grpSp>
              <p:nvGrpSpPr>
                <p:cNvPr id="67" name="Groep 66">
                  <a:extLst>
                    <a:ext uri="{FF2B5EF4-FFF2-40B4-BE49-F238E27FC236}">
                      <a16:creationId xmlns:a16="http://schemas.microsoft.com/office/drawing/2014/main" id="{E17DCEA3-1C8E-4CD3-BDA8-E176B6FFA834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69" name="Rechte verbindingslijn 68">
                    <a:extLst>
                      <a:ext uri="{FF2B5EF4-FFF2-40B4-BE49-F238E27FC236}">
                        <a16:creationId xmlns:a16="http://schemas.microsoft.com/office/drawing/2014/main" id="{D1ED8FE8-7FC9-499D-9D23-E78C6275252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0" name="Rechte verbindingslijn 69">
                    <a:extLst>
                      <a:ext uri="{FF2B5EF4-FFF2-40B4-BE49-F238E27FC236}">
                        <a16:creationId xmlns:a16="http://schemas.microsoft.com/office/drawing/2014/main" id="{1525EBC7-F2B5-45D6-9527-AC6A5EA09B5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1" name="Rechte verbindingslijn 70">
                    <a:extLst>
                      <a:ext uri="{FF2B5EF4-FFF2-40B4-BE49-F238E27FC236}">
                        <a16:creationId xmlns:a16="http://schemas.microsoft.com/office/drawing/2014/main" id="{CA3466B6-4A29-42A5-AB9C-504A62C158D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2" name="Rechte verbindingslijn 71">
                    <a:extLst>
                      <a:ext uri="{FF2B5EF4-FFF2-40B4-BE49-F238E27FC236}">
                        <a16:creationId xmlns:a16="http://schemas.microsoft.com/office/drawing/2014/main" id="{C2590E67-F10A-4375-BB8C-EE44628C324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3" name="Rechte verbindingslijn 72">
                    <a:extLst>
                      <a:ext uri="{FF2B5EF4-FFF2-40B4-BE49-F238E27FC236}">
                        <a16:creationId xmlns:a16="http://schemas.microsoft.com/office/drawing/2014/main" id="{DADA61B3-63E1-416B-BFC6-EE36925143A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68" name="Pijl: rechts 67">
                  <a:extLst>
                    <a:ext uri="{FF2B5EF4-FFF2-40B4-BE49-F238E27FC236}">
                      <a16:creationId xmlns:a16="http://schemas.microsoft.com/office/drawing/2014/main" id="{88DC0DC7-C205-4C25-93B1-43126C180B79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cxnSp>
            <p:nvCxnSpPr>
              <p:cNvPr id="45" name="Rechte verbindingslijn 44">
                <a:extLst>
                  <a:ext uri="{FF2B5EF4-FFF2-40B4-BE49-F238E27FC236}">
                    <a16:creationId xmlns:a16="http://schemas.microsoft.com/office/drawing/2014/main" id="{B6BEB1E8-6071-43CE-B2C9-3E91943DC3A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459956" y="588169"/>
                <a:ext cx="547687" cy="219076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46" name="Rechte verbindingslijn 45">
                <a:extLst>
                  <a:ext uri="{FF2B5EF4-FFF2-40B4-BE49-F238E27FC236}">
                    <a16:creationId xmlns:a16="http://schemas.microsoft.com/office/drawing/2014/main" id="{4F2974E8-A7E5-4FB5-A137-83F2E25DE43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224213" y="828675"/>
                <a:ext cx="319088" cy="0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sp>
            <p:nvSpPr>
              <p:cNvPr id="47" name="Rechthoek 46">
                <a:extLst>
                  <a:ext uri="{FF2B5EF4-FFF2-40B4-BE49-F238E27FC236}">
                    <a16:creationId xmlns:a16="http://schemas.microsoft.com/office/drawing/2014/main" id="{5CD92724-DC5F-40E3-AAC8-C17F33749AE8}"/>
                  </a:ext>
                </a:extLst>
              </p:cNvPr>
              <p:cNvSpPr/>
              <p:nvPr userDrawn="1"/>
            </p:nvSpPr>
            <p:spPr>
              <a:xfrm>
                <a:off x="-2559903" y="512179"/>
                <a:ext cx="2189042" cy="15108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Tekstniveau omhoog</a:t>
                </a:r>
              </a:p>
            </p:txBody>
          </p:sp>
          <p:sp>
            <p:nvSpPr>
              <p:cNvPr id="48" name="Rechthoek 47">
                <a:extLst>
                  <a:ext uri="{FF2B5EF4-FFF2-40B4-BE49-F238E27FC236}">
                    <a16:creationId xmlns:a16="http://schemas.microsoft.com/office/drawing/2014/main" id="{FA542F71-7BD9-455D-BE9F-8D50FEC6CD35}"/>
                  </a:ext>
                </a:extLst>
              </p:cNvPr>
              <p:cNvSpPr/>
              <p:nvPr userDrawn="1"/>
            </p:nvSpPr>
            <p:spPr>
              <a:xfrm>
                <a:off x="-2559903" y="819562"/>
                <a:ext cx="2189043" cy="142202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Tekstniveau omlaag</a:t>
                </a:r>
              </a:p>
            </p:txBody>
          </p:sp>
          <p:grpSp>
            <p:nvGrpSpPr>
              <p:cNvPr id="49" name="Groep 48">
                <a:extLst>
                  <a:ext uri="{FF2B5EF4-FFF2-40B4-BE49-F238E27FC236}">
                    <a16:creationId xmlns:a16="http://schemas.microsoft.com/office/drawing/2014/main" id="{E84DFD97-9981-4A37-9868-AC066B29AD29}"/>
                  </a:ext>
                </a:extLst>
              </p:cNvPr>
              <p:cNvGrpSpPr/>
              <p:nvPr userDrawn="1"/>
            </p:nvGrpSpPr>
            <p:grpSpPr>
              <a:xfrm>
                <a:off x="-2916763" y="769168"/>
                <a:ext cx="268738" cy="248381"/>
                <a:chOff x="-2916763" y="769168"/>
                <a:chExt cx="268738" cy="248381"/>
              </a:xfrm>
            </p:grpSpPr>
            <p:sp>
              <p:nvSpPr>
                <p:cNvPr id="59" name="Rechthoek 58">
                  <a:extLst>
                    <a:ext uri="{FF2B5EF4-FFF2-40B4-BE49-F238E27FC236}">
                      <a16:creationId xmlns:a16="http://schemas.microsoft.com/office/drawing/2014/main" id="{BE222AE8-BDC0-425B-A2B2-BD22DA818316}"/>
                    </a:ext>
                  </a:extLst>
                </p:cNvPr>
                <p:cNvSpPr/>
                <p:nvPr userDrawn="1"/>
              </p:nvSpPr>
              <p:spPr>
                <a:xfrm>
                  <a:off x="-2916763" y="769168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60" name="Groep 59">
                  <a:extLst>
                    <a:ext uri="{FF2B5EF4-FFF2-40B4-BE49-F238E27FC236}">
                      <a16:creationId xmlns:a16="http://schemas.microsoft.com/office/drawing/2014/main" id="{554705E3-C226-49EC-823F-8E876F5D0178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62" name="Rechte verbindingslijn 61">
                    <a:extLst>
                      <a:ext uri="{FF2B5EF4-FFF2-40B4-BE49-F238E27FC236}">
                        <a16:creationId xmlns:a16="http://schemas.microsoft.com/office/drawing/2014/main" id="{C6098847-B718-4548-BA18-1EF853838A5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3" name="Rechte verbindingslijn 62">
                    <a:extLst>
                      <a:ext uri="{FF2B5EF4-FFF2-40B4-BE49-F238E27FC236}">
                        <a16:creationId xmlns:a16="http://schemas.microsoft.com/office/drawing/2014/main" id="{1D564623-7325-4375-BBBB-553BC6D8940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4" name="Rechte verbindingslijn 63">
                    <a:extLst>
                      <a:ext uri="{FF2B5EF4-FFF2-40B4-BE49-F238E27FC236}">
                        <a16:creationId xmlns:a16="http://schemas.microsoft.com/office/drawing/2014/main" id="{5D791D37-67EA-4CFE-9CCF-4172669012A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5" name="Rechte verbindingslijn 64">
                    <a:extLst>
                      <a:ext uri="{FF2B5EF4-FFF2-40B4-BE49-F238E27FC236}">
                        <a16:creationId xmlns:a16="http://schemas.microsoft.com/office/drawing/2014/main" id="{1773A57B-4264-4DA3-9058-9A7D30512CB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6" name="Rechte verbindingslijn 65">
                    <a:extLst>
                      <a:ext uri="{FF2B5EF4-FFF2-40B4-BE49-F238E27FC236}">
                        <a16:creationId xmlns:a16="http://schemas.microsoft.com/office/drawing/2014/main" id="{1C7D342E-F5B1-4A0C-BA11-2C69C7C8A71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61" name="Pijl: rechts 60">
                  <a:extLst>
                    <a:ext uri="{FF2B5EF4-FFF2-40B4-BE49-F238E27FC236}">
                      <a16:creationId xmlns:a16="http://schemas.microsoft.com/office/drawing/2014/main" id="{87641D02-E905-4F67-90AA-44937B42B5A7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50" name="Groep 49">
                <a:extLst>
                  <a:ext uri="{FF2B5EF4-FFF2-40B4-BE49-F238E27FC236}">
                    <a16:creationId xmlns:a16="http://schemas.microsoft.com/office/drawing/2014/main" id="{06042C77-C14B-4E6E-896D-2CF0B70B1EAF}"/>
                  </a:ext>
                </a:extLst>
              </p:cNvPr>
              <p:cNvGrpSpPr/>
              <p:nvPr userDrawn="1"/>
            </p:nvGrpSpPr>
            <p:grpSpPr>
              <a:xfrm>
                <a:off x="-2916763" y="460171"/>
                <a:ext cx="268738" cy="248381"/>
                <a:chOff x="-2916763" y="460171"/>
                <a:chExt cx="268738" cy="248381"/>
              </a:xfrm>
            </p:grpSpPr>
            <p:sp>
              <p:nvSpPr>
                <p:cNvPr id="51" name="Rechthoek 50">
                  <a:extLst>
                    <a:ext uri="{FF2B5EF4-FFF2-40B4-BE49-F238E27FC236}">
                      <a16:creationId xmlns:a16="http://schemas.microsoft.com/office/drawing/2014/main" id="{718B9BEB-89E4-49D9-86A9-8A37C1FBA508}"/>
                    </a:ext>
                  </a:extLst>
                </p:cNvPr>
                <p:cNvSpPr/>
                <p:nvPr userDrawn="1"/>
              </p:nvSpPr>
              <p:spPr>
                <a:xfrm>
                  <a:off x="-2916763" y="460171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52" name="Groep 51">
                  <a:extLst>
                    <a:ext uri="{FF2B5EF4-FFF2-40B4-BE49-F238E27FC236}">
                      <a16:creationId xmlns:a16="http://schemas.microsoft.com/office/drawing/2014/main" id="{065EFB3C-B6F2-40DA-BC88-51A9B7103322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54" name="Rechte verbindingslijn 53">
                    <a:extLst>
                      <a:ext uri="{FF2B5EF4-FFF2-40B4-BE49-F238E27FC236}">
                        <a16:creationId xmlns:a16="http://schemas.microsoft.com/office/drawing/2014/main" id="{E06D465B-4CAE-4BF9-AB11-693EF2CBFA1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5" name="Rechte verbindingslijn 54">
                    <a:extLst>
                      <a:ext uri="{FF2B5EF4-FFF2-40B4-BE49-F238E27FC236}">
                        <a16:creationId xmlns:a16="http://schemas.microsoft.com/office/drawing/2014/main" id="{B7FB8DA6-1387-4554-B7D9-A99A321295F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6" name="Rechte verbindingslijn 55">
                    <a:extLst>
                      <a:ext uri="{FF2B5EF4-FFF2-40B4-BE49-F238E27FC236}">
                        <a16:creationId xmlns:a16="http://schemas.microsoft.com/office/drawing/2014/main" id="{98A1E14E-245C-4131-9F4B-D1D70D5828F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7" name="Rechte verbindingslijn 56">
                    <a:extLst>
                      <a:ext uri="{FF2B5EF4-FFF2-40B4-BE49-F238E27FC236}">
                        <a16:creationId xmlns:a16="http://schemas.microsoft.com/office/drawing/2014/main" id="{28D837E3-0ADF-4411-AA80-AF932D2C310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8" name="Rechte verbindingslijn 57">
                    <a:extLst>
                      <a:ext uri="{FF2B5EF4-FFF2-40B4-BE49-F238E27FC236}">
                        <a16:creationId xmlns:a16="http://schemas.microsoft.com/office/drawing/2014/main" id="{60673442-6E28-47B9-BC4E-FDA58E22904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3" name="Pijl: rechts 52">
                  <a:extLst>
                    <a:ext uri="{FF2B5EF4-FFF2-40B4-BE49-F238E27FC236}">
                      <a16:creationId xmlns:a16="http://schemas.microsoft.com/office/drawing/2014/main" id="{5D7F4CF4-977E-442B-A167-8284C8A96B04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35" name="Groep 34">
              <a:extLst>
                <a:ext uri="{FF2B5EF4-FFF2-40B4-BE49-F238E27FC236}">
                  <a16:creationId xmlns:a16="http://schemas.microsoft.com/office/drawing/2014/main" id="{42E20C1D-DA22-4E0F-B55E-741AFE70FE69}"/>
                </a:ext>
              </a:extLst>
            </p:cNvPr>
            <p:cNvGrpSpPr/>
            <p:nvPr userDrawn="1"/>
          </p:nvGrpSpPr>
          <p:grpSpPr>
            <a:xfrm>
              <a:off x="-938434" y="5326819"/>
              <a:ext cx="627798" cy="576693"/>
              <a:chOff x="-1753862" y="6112775"/>
              <a:chExt cx="759635" cy="697798"/>
            </a:xfrm>
          </p:grpSpPr>
          <p:grpSp>
            <p:nvGrpSpPr>
              <p:cNvPr id="36" name="Inspireren">
                <a:extLst>
                  <a:ext uri="{FF2B5EF4-FFF2-40B4-BE49-F238E27FC236}">
                    <a16:creationId xmlns:a16="http://schemas.microsoft.com/office/drawing/2014/main" id="{5FBA4F59-1A09-4270-9C47-1741AF855247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-1484858" y="6112775"/>
                <a:ext cx="205431" cy="293286"/>
                <a:chOff x="4768" y="2783"/>
                <a:chExt cx="788" cy="1125"/>
              </a:xfrm>
              <a:gradFill>
                <a:gsLst>
                  <a:gs pos="0">
                    <a:srgbClr val="9D9FA1"/>
                  </a:gs>
                  <a:gs pos="70000">
                    <a:srgbClr val="211F26"/>
                  </a:gs>
                </a:gsLst>
                <a:lin ang="2700000" scaled="0"/>
              </a:gradFill>
            </p:grpSpPr>
            <p:sp>
              <p:nvSpPr>
                <p:cNvPr id="38" name="Freeform 12">
                  <a:extLst>
                    <a:ext uri="{FF2B5EF4-FFF2-40B4-BE49-F238E27FC236}">
                      <a16:creationId xmlns:a16="http://schemas.microsoft.com/office/drawing/2014/main" id="{67F52047-3AAE-499D-9650-FD62F69EA5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1" y="3186"/>
                  <a:ext cx="319" cy="288"/>
                </a:xfrm>
                <a:custGeom>
                  <a:avLst/>
                  <a:gdLst>
                    <a:gd name="T0" fmla="*/ 220 w 319"/>
                    <a:gd name="T1" fmla="*/ 288 h 288"/>
                    <a:gd name="T2" fmla="*/ 107 w 319"/>
                    <a:gd name="T3" fmla="*/ 288 h 288"/>
                    <a:gd name="T4" fmla="*/ 0 w 319"/>
                    <a:gd name="T5" fmla="*/ 0 h 288"/>
                    <a:gd name="T6" fmla="*/ 319 w 319"/>
                    <a:gd name="T7" fmla="*/ 0 h 288"/>
                    <a:gd name="T8" fmla="*/ 220 w 319"/>
                    <a:gd name="T9" fmla="*/ 28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9" h="288">
                      <a:moveTo>
                        <a:pt x="220" y="288"/>
                      </a:moveTo>
                      <a:lnTo>
                        <a:pt x="107" y="288"/>
                      </a:lnTo>
                      <a:lnTo>
                        <a:pt x="0" y="0"/>
                      </a:lnTo>
                      <a:lnTo>
                        <a:pt x="319" y="0"/>
                      </a:lnTo>
                      <a:lnTo>
                        <a:pt x="220" y="288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39" name="Freeform 13">
                  <a:extLst>
                    <a:ext uri="{FF2B5EF4-FFF2-40B4-BE49-F238E27FC236}">
                      <a16:creationId xmlns:a16="http://schemas.microsoft.com/office/drawing/2014/main" id="{644B8D5E-4E65-4597-AB39-1EFE559D90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2" y="3796"/>
                  <a:ext cx="282" cy="112"/>
                </a:xfrm>
                <a:custGeom>
                  <a:avLst/>
                  <a:gdLst>
                    <a:gd name="T0" fmla="*/ 229 w 251"/>
                    <a:gd name="T1" fmla="*/ 70 h 100"/>
                    <a:gd name="T2" fmla="*/ 229 w 251"/>
                    <a:gd name="T3" fmla="*/ 69 h 100"/>
                    <a:gd name="T4" fmla="*/ 251 w 251"/>
                    <a:gd name="T5" fmla="*/ 0 h 100"/>
                    <a:gd name="T6" fmla="*/ 0 w 251"/>
                    <a:gd name="T7" fmla="*/ 0 h 100"/>
                    <a:gd name="T8" fmla="*/ 22 w 251"/>
                    <a:gd name="T9" fmla="*/ 69 h 100"/>
                    <a:gd name="T10" fmla="*/ 63 w 251"/>
                    <a:gd name="T11" fmla="*/ 100 h 100"/>
                    <a:gd name="T12" fmla="*/ 188 w 251"/>
                    <a:gd name="T13" fmla="*/ 100 h 100"/>
                    <a:gd name="T14" fmla="*/ 229 w 251"/>
                    <a:gd name="T15" fmla="*/ 71 h 100"/>
                    <a:gd name="T16" fmla="*/ 229 w 251"/>
                    <a:gd name="T17" fmla="*/ 71 h 100"/>
                    <a:gd name="T18" fmla="*/ 229 w 251"/>
                    <a:gd name="T19" fmla="*/ 7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1" h="100">
                      <a:moveTo>
                        <a:pt x="229" y="70"/>
                      </a:moveTo>
                      <a:cubicBezTo>
                        <a:pt x="229" y="70"/>
                        <a:pt x="229" y="69"/>
                        <a:pt x="229" y="69"/>
                      </a:cubicBezTo>
                      <a:cubicBezTo>
                        <a:pt x="251" y="0"/>
                        <a:pt x="251" y="0"/>
                        <a:pt x="25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7" y="87"/>
                        <a:pt x="44" y="100"/>
                        <a:pt x="63" y="100"/>
                      </a:cubicBezTo>
                      <a:cubicBezTo>
                        <a:pt x="188" y="100"/>
                        <a:pt x="188" y="100"/>
                        <a:pt x="188" y="100"/>
                      </a:cubicBezTo>
                      <a:cubicBezTo>
                        <a:pt x="207" y="100"/>
                        <a:pt x="223" y="88"/>
                        <a:pt x="229" y="71"/>
                      </a:cubicBezTo>
                      <a:cubicBezTo>
                        <a:pt x="229" y="71"/>
                        <a:pt x="229" y="71"/>
                        <a:pt x="229" y="71"/>
                      </a:cubicBezTo>
                      <a:lnTo>
                        <a:pt x="229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40" name="Freeform 14">
                  <a:extLst>
                    <a:ext uri="{FF2B5EF4-FFF2-40B4-BE49-F238E27FC236}">
                      <a16:creationId xmlns:a16="http://schemas.microsoft.com/office/drawing/2014/main" id="{EE8B07BD-F6BB-4EC0-978F-A046CE38E0A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68" y="2783"/>
                  <a:ext cx="788" cy="966"/>
                </a:xfrm>
                <a:custGeom>
                  <a:avLst/>
                  <a:gdLst>
                    <a:gd name="T0" fmla="*/ 351 w 702"/>
                    <a:gd name="T1" fmla="*/ 0 h 860"/>
                    <a:gd name="T2" fmla="*/ 0 w 702"/>
                    <a:gd name="T3" fmla="*/ 351 h 860"/>
                    <a:gd name="T4" fmla="*/ 134 w 702"/>
                    <a:gd name="T5" fmla="*/ 627 h 860"/>
                    <a:gd name="T6" fmla="*/ 165 w 702"/>
                    <a:gd name="T7" fmla="*/ 718 h 860"/>
                    <a:gd name="T8" fmla="*/ 266 w 702"/>
                    <a:gd name="T9" fmla="*/ 718 h 860"/>
                    <a:gd name="T10" fmla="*/ 266 w 702"/>
                    <a:gd name="T11" fmla="*/ 718 h 860"/>
                    <a:gd name="T12" fmla="*/ 434 w 702"/>
                    <a:gd name="T13" fmla="*/ 718 h 860"/>
                    <a:gd name="T14" fmla="*/ 419 w 702"/>
                    <a:gd name="T15" fmla="*/ 760 h 860"/>
                    <a:gd name="T16" fmla="*/ 284 w 702"/>
                    <a:gd name="T17" fmla="*/ 760 h 860"/>
                    <a:gd name="T18" fmla="*/ 284 w 702"/>
                    <a:gd name="T19" fmla="*/ 760 h 860"/>
                    <a:gd name="T20" fmla="*/ 179 w 702"/>
                    <a:gd name="T21" fmla="*/ 760 h 860"/>
                    <a:gd name="T22" fmla="*/ 212 w 702"/>
                    <a:gd name="T23" fmla="*/ 860 h 860"/>
                    <a:gd name="T24" fmla="*/ 212 w 702"/>
                    <a:gd name="T25" fmla="*/ 860 h 860"/>
                    <a:gd name="T26" fmla="*/ 216 w 702"/>
                    <a:gd name="T27" fmla="*/ 860 h 860"/>
                    <a:gd name="T28" fmla="*/ 488 w 702"/>
                    <a:gd name="T29" fmla="*/ 860 h 860"/>
                    <a:gd name="T30" fmla="*/ 491 w 702"/>
                    <a:gd name="T31" fmla="*/ 860 h 860"/>
                    <a:gd name="T32" fmla="*/ 570 w 702"/>
                    <a:gd name="T33" fmla="*/ 625 h 860"/>
                    <a:gd name="T34" fmla="*/ 702 w 702"/>
                    <a:gd name="T35" fmla="*/ 351 h 860"/>
                    <a:gd name="T36" fmla="*/ 351 w 702"/>
                    <a:gd name="T37" fmla="*/ 0 h 860"/>
                    <a:gd name="T38" fmla="*/ 587 w 702"/>
                    <a:gd name="T39" fmla="*/ 438 h 860"/>
                    <a:gd name="T40" fmla="*/ 485 w 702"/>
                    <a:gd name="T41" fmla="*/ 563 h 860"/>
                    <a:gd name="T42" fmla="*/ 454 w 702"/>
                    <a:gd name="T43" fmla="*/ 658 h 860"/>
                    <a:gd name="T44" fmla="*/ 250 w 702"/>
                    <a:gd name="T45" fmla="*/ 658 h 860"/>
                    <a:gd name="T46" fmla="*/ 219 w 702"/>
                    <a:gd name="T47" fmla="*/ 565 h 860"/>
                    <a:gd name="T48" fmla="*/ 115 w 702"/>
                    <a:gd name="T49" fmla="*/ 439 h 860"/>
                    <a:gd name="T50" fmla="*/ 99 w 702"/>
                    <a:gd name="T51" fmla="*/ 351 h 860"/>
                    <a:gd name="T52" fmla="*/ 351 w 702"/>
                    <a:gd name="T53" fmla="*/ 99 h 860"/>
                    <a:gd name="T54" fmla="*/ 603 w 702"/>
                    <a:gd name="T55" fmla="*/ 351 h 860"/>
                    <a:gd name="T56" fmla="*/ 587 w 702"/>
                    <a:gd name="T57" fmla="*/ 438 h 8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702" h="860">
                      <a:moveTo>
                        <a:pt x="351" y="0"/>
                      </a:moveTo>
                      <a:cubicBezTo>
                        <a:pt x="157" y="0"/>
                        <a:pt x="0" y="157"/>
                        <a:pt x="0" y="351"/>
                      </a:cubicBezTo>
                      <a:cubicBezTo>
                        <a:pt x="0" y="463"/>
                        <a:pt x="52" y="562"/>
                        <a:pt x="134" y="627"/>
                      </a:cubicBezTo>
                      <a:cubicBezTo>
                        <a:pt x="165" y="718"/>
                        <a:pt x="165" y="718"/>
                        <a:pt x="165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434" y="718"/>
                        <a:pt x="434" y="718"/>
                        <a:pt x="434" y="718"/>
                      </a:cubicBezTo>
                      <a:cubicBezTo>
                        <a:pt x="419" y="760"/>
                        <a:pt x="419" y="760"/>
                        <a:pt x="419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179" y="760"/>
                        <a:pt x="179" y="760"/>
                        <a:pt x="179" y="7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6" y="860"/>
                        <a:pt x="216" y="860"/>
                        <a:pt x="216" y="860"/>
                      </a:cubicBezTo>
                      <a:cubicBezTo>
                        <a:pt x="488" y="860"/>
                        <a:pt x="488" y="860"/>
                        <a:pt x="488" y="860"/>
                      </a:cubicBezTo>
                      <a:cubicBezTo>
                        <a:pt x="491" y="860"/>
                        <a:pt x="491" y="860"/>
                        <a:pt x="491" y="860"/>
                      </a:cubicBezTo>
                      <a:cubicBezTo>
                        <a:pt x="570" y="625"/>
                        <a:pt x="570" y="625"/>
                        <a:pt x="570" y="625"/>
                      </a:cubicBezTo>
                      <a:cubicBezTo>
                        <a:pt x="651" y="560"/>
                        <a:pt x="702" y="461"/>
                        <a:pt x="702" y="351"/>
                      </a:cubicBezTo>
                      <a:cubicBezTo>
                        <a:pt x="702" y="157"/>
                        <a:pt x="545" y="0"/>
                        <a:pt x="351" y="0"/>
                      </a:cubicBezTo>
                      <a:close/>
                      <a:moveTo>
                        <a:pt x="587" y="438"/>
                      </a:moveTo>
                      <a:cubicBezTo>
                        <a:pt x="568" y="490"/>
                        <a:pt x="531" y="534"/>
                        <a:pt x="485" y="563"/>
                      </a:cubicBezTo>
                      <a:cubicBezTo>
                        <a:pt x="454" y="658"/>
                        <a:pt x="454" y="658"/>
                        <a:pt x="454" y="658"/>
                      </a:cubicBezTo>
                      <a:cubicBezTo>
                        <a:pt x="250" y="658"/>
                        <a:pt x="250" y="658"/>
                        <a:pt x="250" y="658"/>
                      </a:cubicBezTo>
                      <a:cubicBezTo>
                        <a:pt x="219" y="565"/>
                        <a:pt x="219" y="565"/>
                        <a:pt x="219" y="565"/>
                      </a:cubicBezTo>
                      <a:cubicBezTo>
                        <a:pt x="172" y="536"/>
                        <a:pt x="135" y="491"/>
                        <a:pt x="115" y="439"/>
                      </a:cubicBezTo>
                      <a:cubicBezTo>
                        <a:pt x="105" y="411"/>
                        <a:pt x="99" y="382"/>
                        <a:pt x="99" y="351"/>
                      </a:cubicBezTo>
                      <a:cubicBezTo>
                        <a:pt x="99" y="212"/>
                        <a:pt x="212" y="99"/>
                        <a:pt x="351" y="99"/>
                      </a:cubicBezTo>
                      <a:cubicBezTo>
                        <a:pt x="490" y="99"/>
                        <a:pt x="603" y="212"/>
                        <a:pt x="603" y="351"/>
                      </a:cubicBezTo>
                      <a:cubicBezTo>
                        <a:pt x="603" y="381"/>
                        <a:pt x="597" y="411"/>
                        <a:pt x="587" y="4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</p:grpSp>
          <p:sp>
            <p:nvSpPr>
              <p:cNvPr id="37" name="Tekstvak 36">
                <a:extLst>
                  <a:ext uri="{FF2B5EF4-FFF2-40B4-BE49-F238E27FC236}">
                    <a16:creationId xmlns:a16="http://schemas.microsoft.com/office/drawing/2014/main" id="{40579348-F8D6-484E-9D78-B158A62D12EB}"/>
                  </a:ext>
                </a:extLst>
              </p:cNvPr>
              <p:cNvSpPr txBox="1"/>
              <p:nvPr userDrawn="1"/>
            </p:nvSpPr>
            <p:spPr>
              <a:xfrm>
                <a:off x="-1753862" y="6420664"/>
                <a:ext cx="759635" cy="389909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Support &amp;</a:t>
                </a:r>
                <a:b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Inspiratie</a:t>
                </a:r>
              </a:p>
            </p:txBody>
          </p:sp>
        </p:grpSp>
      </p:grp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marL="0" algn="l" defTabSz="914400" rtl="0" eaLnBrk="1" latinLnBrk="0" hangingPunct="1"/>
            <a:r>
              <a:rPr lang="nl-NL" sz="1400" b="1" kern="1200" cap="all" spc="0" baseline="0" dirty="0">
                <a:solidFill>
                  <a:sysClr val="windowText" lastClr="000000"/>
                </a:solidFill>
                <a:latin typeface="+mn-lt"/>
                <a:ea typeface="+mn-ea"/>
                <a:cs typeface="Calibri" panose="020F0502020204030204" pitchFamily="34" charset="0"/>
              </a:rPr>
              <a:t>Rapportage Foto groot + Tekst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7" y="722568"/>
            <a:ext cx="5561013" cy="709102"/>
          </a:xfrm>
        </p:spPr>
        <p:txBody>
          <a:bodyPr/>
          <a:lstStyle/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B6CB875-8715-46F7-8C50-4EABC6D47341}" type="datetime1">
              <a:rPr lang="nl-NL" smtClean="0"/>
              <a:pPr/>
              <a:t>27-1-2021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 dirty="0"/>
              <a:t>Erasmus University Rotterdam </a:t>
            </a:r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87" name="tekst">
            <a:extLst>
              <a:ext uri="{FF2B5EF4-FFF2-40B4-BE49-F238E27FC236}">
                <a16:creationId xmlns:a16="http://schemas.microsoft.com/office/drawing/2014/main" id="{67D276F5-E789-4DEC-91B4-0EF8F0ECF2C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9" y="1963738"/>
            <a:ext cx="2717973" cy="4344987"/>
          </a:xfrm>
        </p:spPr>
        <p:txBody>
          <a:bodyPr numCol="1" spcCol="360000"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nl-NL" dirty="0" err="1"/>
              <a:t>Bullet</a:t>
            </a:r>
            <a:endParaRPr lang="nl-NL" dirty="0"/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grpSp>
        <p:nvGrpSpPr>
          <p:cNvPr id="91" name="- INSTRUCTIES">
            <a:extLst>
              <a:ext uri="{FF2B5EF4-FFF2-40B4-BE49-F238E27FC236}">
                <a16:creationId xmlns:a16="http://schemas.microsoft.com/office/drawing/2014/main" id="{81D7AE19-0F25-4C11-AF74-F0ECA8B88E14}"/>
              </a:ext>
            </a:extLst>
          </p:cNvPr>
          <p:cNvGrpSpPr/>
          <p:nvPr userDrawn="1"/>
        </p:nvGrpSpPr>
        <p:grpSpPr>
          <a:xfrm>
            <a:off x="12377595" y="-1"/>
            <a:ext cx="3693386" cy="6688475"/>
            <a:chOff x="-3786165" y="-1"/>
            <a:chExt cx="3693386" cy="6688475"/>
          </a:xfrm>
        </p:grpSpPr>
        <p:sp>
          <p:nvSpPr>
            <p:cNvPr id="92" name="Rechthoek 91">
              <a:extLst>
                <a:ext uri="{FF2B5EF4-FFF2-40B4-BE49-F238E27FC236}">
                  <a16:creationId xmlns:a16="http://schemas.microsoft.com/office/drawing/2014/main" id="{8B6547CA-4C37-42DE-855B-D7B8EB57203C}"/>
                </a:ext>
              </a:extLst>
            </p:cNvPr>
            <p:cNvSpPr/>
            <p:nvPr userDrawn="1"/>
          </p:nvSpPr>
          <p:spPr>
            <a:xfrm>
              <a:off x="-3786165" y="-1"/>
              <a:ext cx="3593091" cy="603485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Afbeelding invoegen/opmaken</a:t>
              </a:r>
            </a:p>
          </p:txBody>
        </p:sp>
        <p:sp>
          <p:nvSpPr>
            <p:cNvPr id="93" name="Ovaal 92">
              <a:extLst>
                <a:ext uri="{FF2B5EF4-FFF2-40B4-BE49-F238E27FC236}">
                  <a16:creationId xmlns:a16="http://schemas.microsoft.com/office/drawing/2014/main" id="{8D5A27AC-C7C8-4150-9E01-5E2107FA9C7D}"/>
                </a:ext>
              </a:extLst>
            </p:cNvPr>
            <p:cNvSpPr/>
            <p:nvPr userDrawn="1"/>
          </p:nvSpPr>
          <p:spPr>
            <a:xfrm>
              <a:off x="-3603587" y="46532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94" name="Rechthoek 93">
              <a:extLst>
                <a:ext uri="{FF2B5EF4-FFF2-40B4-BE49-F238E27FC236}">
                  <a16:creationId xmlns:a16="http://schemas.microsoft.com/office/drawing/2014/main" id="{C1A9B677-87FF-46CE-ABEF-2B6B4918D80A}"/>
                </a:ext>
              </a:extLst>
            </p:cNvPr>
            <p:cNvSpPr/>
            <p:nvPr userDrawn="1"/>
          </p:nvSpPr>
          <p:spPr>
            <a:xfrm>
              <a:off x="-3319415" y="465324"/>
              <a:ext cx="2962706" cy="668152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Wanneer nodig, verwijder de bestaande afbeelding d.m.v. de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‘Backspace toets’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Selecteer het afbeeldingskader, ga naar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‘Slidebuilder'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en klik op de knop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'Afbeeldingen’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5" name="Ovaal 94">
              <a:extLst>
                <a:ext uri="{FF2B5EF4-FFF2-40B4-BE49-F238E27FC236}">
                  <a16:creationId xmlns:a16="http://schemas.microsoft.com/office/drawing/2014/main" id="{D13CE8F6-DF43-4628-9B5B-94E7DF2122D4}"/>
                </a:ext>
              </a:extLst>
            </p:cNvPr>
            <p:cNvSpPr/>
            <p:nvPr userDrawn="1"/>
          </p:nvSpPr>
          <p:spPr>
            <a:xfrm>
              <a:off x="-3603587" y="2633935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96" name="Rechthoek 95">
              <a:extLst>
                <a:ext uri="{FF2B5EF4-FFF2-40B4-BE49-F238E27FC236}">
                  <a16:creationId xmlns:a16="http://schemas.microsoft.com/office/drawing/2014/main" id="{062735F0-D7C0-442D-B3E7-7BDEDF8B03DF}"/>
                </a:ext>
              </a:extLst>
            </p:cNvPr>
            <p:cNvSpPr/>
            <p:nvPr userDrawn="1"/>
          </p:nvSpPr>
          <p:spPr>
            <a:xfrm>
              <a:off x="-3319416" y="2633936"/>
              <a:ext cx="3126341" cy="46279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Klik met de rechter muisknop op de miniatuurweergave van de dia aan de linkerkant van het scherm en kies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‘Dia herstellen’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97" name="Ovaal 96">
              <a:extLst>
                <a:ext uri="{FF2B5EF4-FFF2-40B4-BE49-F238E27FC236}">
                  <a16:creationId xmlns:a16="http://schemas.microsoft.com/office/drawing/2014/main" id="{C195E948-A9D9-4FE6-9023-37AE71ED3BE5}"/>
                </a:ext>
              </a:extLst>
            </p:cNvPr>
            <p:cNvSpPr/>
            <p:nvPr userDrawn="1"/>
          </p:nvSpPr>
          <p:spPr>
            <a:xfrm>
              <a:off x="-3603587" y="4226365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98" name="Rechthoek 97">
              <a:extLst>
                <a:ext uri="{FF2B5EF4-FFF2-40B4-BE49-F238E27FC236}">
                  <a16:creationId xmlns:a16="http://schemas.microsoft.com/office/drawing/2014/main" id="{4FACC0A2-8AB7-4B5E-9F9E-3706EBEF75A8}"/>
                </a:ext>
              </a:extLst>
            </p:cNvPr>
            <p:cNvSpPr/>
            <p:nvPr userDrawn="1"/>
          </p:nvSpPr>
          <p:spPr>
            <a:xfrm>
              <a:off x="-3319416" y="4226366"/>
              <a:ext cx="3008779" cy="82095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Om de afbeelding te schalen of bij te snijden, ga naar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‘Hulpmiddelen voor afbeeldingen - Opmaak’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en klik op de knop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‘Bijsnijden’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Schaal met de bolletjes de afbeelding en met de hoekjes het afbeeldingskader.</a:t>
              </a:r>
            </a:p>
          </p:txBody>
        </p:sp>
        <p:sp>
          <p:nvSpPr>
            <p:cNvPr id="99" name="Rechthoek 98">
              <a:extLst>
                <a:ext uri="{FF2B5EF4-FFF2-40B4-BE49-F238E27FC236}">
                  <a16:creationId xmlns:a16="http://schemas.microsoft.com/office/drawing/2014/main" id="{A3337DDA-5AD1-458D-96FC-429A1A9CDDC5}"/>
                </a:ext>
              </a:extLst>
            </p:cNvPr>
            <p:cNvSpPr/>
            <p:nvPr userDrawn="1"/>
          </p:nvSpPr>
          <p:spPr>
            <a:xfrm>
              <a:off x="-3316836" y="3200265"/>
              <a:ext cx="1239216" cy="719917"/>
            </a:xfrm>
            <a:prstGeom prst="rect">
              <a:avLst/>
            </a:prstGeom>
            <a:pattFill prst="wdUpDiag">
              <a:fgClr>
                <a:srgbClr val="E0E0E0"/>
              </a:fgClr>
              <a:bgClr>
                <a:srgbClr val="ECECEC"/>
              </a:bgClr>
            </a:pattFill>
            <a:ln w="12700">
              <a:solidFill>
                <a:srgbClr val="D3D3D3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1000" b="0" i="1" noProof="0" dirty="0">
                <a:solidFill>
                  <a:srgbClr val="211F26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100" name="Groep 99">
              <a:extLst>
                <a:ext uri="{FF2B5EF4-FFF2-40B4-BE49-F238E27FC236}">
                  <a16:creationId xmlns:a16="http://schemas.microsoft.com/office/drawing/2014/main" id="{F6FFE49A-F68F-4876-91A7-4444BBB420A0}"/>
                </a:ext>
              </a:extLst>
            </p:cNvPr>
            <p:cNvGrpSpPr/>
            <p:nvPr userDrawn="1"/>
          </p:nvGrpSpPr>
          <p:grpSpPr>
            <a:xfrm>
              <a:off x="-2485819" y="3479783"/>
              <a:ext cx="1222990" cy="563933"/>
              <a:chOff x="-2485819" y="3399207"/>
              <a:chExt cx="1222990" cy="563933"/>
            </a:xfrm>
          </p:grpSpPr>
          <p:sp>
            <p:nvSpPr>
              <p:cNvPr id="139" name="Rechthoek 138">
                <a:extLst>
                  <a:ext uri="{FF2B5EF4-FFF2-40B4-BE49-F238E27FC236}">
                    <a16:creationId xmlns:a16="http://schemas.microsoft.com/office/drawing/2014/main" id="{88597C1F-330D-4C0B-98CD-412818D85499}"/>
                  </a:ext>
                </a:extLst>
              </p:cNvPr>
              <p:cNvSpPr/>
              <p:nvPr userDrawn="1"/>
            </p:nvSpPr>
            <p:spPr>
              <a:xfrm>
                <a:off x="-2485819" y="3399207"/>
                <a:ext cx="1176476" cy="504851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40" name="Rechthoek 139">
                <a:extLst>
                  <a:ext uri="{FF2B5EF4-FFF2-40B4-BE49-F238E27FC236}">
                    <a16:creationId xmlns:a16="http://schemas.microsoft.com/office/drawing/2014/main" id="{CF327836-5DEC-475F-9407-7F612C2347F9}"/>
                  </a:ext>
                </a:extLst>
              </p:cNvPr>
              <p:cNvSpPr/>
              <p:nvPr userDrawn="1"/>
            </p:nvSpPr>
            <p:spPr>
              <a:xfrm>
                <a:off x="-2479584" y="3652838"/>
                <a:ext cx="1164007" cy="246701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141" name="Groep 140">
                <a:extLst>
                  <a:ext uri="{FF2B5EF4-FFF2-40B4-BE49-F238E27FC236}">
                    <a16:creationId xmlns:a16="http://schemas.microsoft.com/office/drawing/2014/main" id="{1412F584-9FDE-4E12-A63E-5A67F3EFE27C}"/>
                  </a:ext>
                </a:extLst>
              </p:cNvPr>
              <p:cNvGrpSpPr/>
              <p:nvPr userDrawn="1"/>
            </p:nvGrpSpPr>
            <p:grpSpPr>
              <a:xfrm>
                <a:off x="-2403869" y="3460544"/>
                <a:ext cx="155951" cy="131922"/>
                <a:chOff x="12968836" y="3354170"/>
                <a:chExt cx="404806" cy="342433"/>
              </a:xfrm>
            </p:grpSpPr>
            <p:sp>
              <p:nvSpPr>
                <p:cNvPr id="154" name="Rechthoek: afgeronde hoeken 153">
                  <a:extLst>
                    <a:ext uri="{FF2B5EF4-FFF2-40B4-BE49-F238E27FC236}">
                      <a16:creationId xmlns:a16="http://schemas.microsoft.com/office/drawing/2014/main" id="{03AE5868-D51E-48E6-B33A-52C68E9693E5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5" name="Rechthoek 154">
                  <a:extLst>
                    <a:ext uri="{FF2B5EF4-FFF2-40B4-BE49-F238E27FC236}">
                      <a16:creationId xmlns:a16="http://schemas.microsoft.com/office/drawing/2014/main" id="{4CD0356F-2DF7-4FDB-B653-E4822386281F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6" name="Rechthoek 155">
                  <a:extLst>
                    <a:ext uri="{FF2B5EF4-FFF2-40B4-BE49-F238E27FC236}">
                      <a16:creationId xmlns:a16="http://schemas.microsoft.com/office/drawing/2014/main" id="{8C4C6694-E87F-4067-B26E-7191EDD3ADE0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7" name="Rechthoek 156">
                  <a:extLst>
                    <a:ext uri="{FF2B5EF4-FFF2-40B4-BE49-F238E27FC236}">
                      <a16:creationId xmlns:a16="http://schemas.microsoft.com/office/drawing/2014/main" id="{C778DAB4-5551-413A-B043-388AAC1C6A86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8" name="Rechthoek 157">
                  <a:extLst>
                    <a:ext uri="{FF2B5EF4-FFF2-40B4-BE49-F238E27FC236}">
                      <a16:creationId xmlns:a16="http://schemas.microsoft.com/office/drawing/2014/main" id="{9232432E-5D9A-4A9B-8A35-A4D96C87FDD7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9" name="Rechthoek 158">
                  <a:extLst>
                    <a:ext uri="{FF2B5EF4-FFF2-40B4-BE49-F238E27FC236}">
                      <a16:creationId xmlns:a16="http://schemas.microsoft.com/office/drawing/2014/main" id="{900EC8B9-DE49-4E20-93FF-726249682014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42" name="Groep 141">
                <a:extLst>
                  <a:ext uri="{FF2B5EF4-FFF2-40B4-BE49-F238E27FC236}">
                    <a16:creationId xmlns:a16="http://schemas.microsoft.com/office/drawing/2014/main" id="{897DC139-7579-44AC-968E-8218CF7DBD79}"/>
                  </a:ext>
                </a:extLst>
              </p:cNvPr>
              <p:cNvGrpSpPr/>
              <p:nvPr userDrawn="1"/>
            </p:nvGrpSpPr>
            <p:grpSpPr>
              <a:xfrm>
                <a:off x="-2423424" y="3690208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146" name="Groep 145">
                  <a:extLst>
                    <a:ext uri="{FF2B5EF4-FFF2-40B4-BE49-F238E27FC236}">
                      <a16:creationId xmlns:a16="http://schemas.microsoft.com/office/drawing/2014/main" id="{7FEC4898-4746-4252-ABA2-F4AD960407AE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148" name="Rechthoek: afgeronde hoeken 147">
                    <a:extLst>
                      <a:ext uri="{FF2B5EF4-FFF2-40B4-BE49-F238E27FC236}">
                        <a16:creationId xmlns:a16="http://schemas.microsoft.com/office/drawing/2014/main" id="{CE7EE736-6E81-4DE5-A0EE-60BEDD2B053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49" name="Rechthoek 148">
                    <a:extLst>
                      <a:ext uri="{FF2B5EF4-FFF2-40B4-BE49-F238E27FC236}">
                        <a16:creationId xmlns:a16="http://schemas.microsoft.com/office/drawing/2014/main" id="{0D03810C-FAF2-4BAE-8496-2F63BEC7084B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50" name="Rechthoek 149">
                    <a:extLst>
                      <a:ext uri="{FF2B5EF4-FFF2-40B4-BE49-F238E27FC236}">
                        <a16:creationId xmlns:a16="http://schemas.microsoft.com/office/drawing/2014/main" id="{A52EAB36-5022-4D8C-AD47-0D3CFEAE0E0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51" name="Rechthoek 150">
                    <a:extLst>
                      <a:ext uri="{FF2B5EF4-FFF2-40B4-BE49-F238E27FC236}">
                        <a16:creationId xmlns:a16="http://schemas.microsoft.com/office/drawing/2014/main" id="{CCB088E4-100E-483F-BD2D-C6A4E042665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52" name="Rechthoek 151">
                    <a:extLst>
                      <a:ext uri="{FF2B5EF4-FFF2-40B4-BE49-F238E27FC236}">
                        <a16:creationId xmlns:a16="http://schemas.microsoft.com/office/drawing/2014/main" id="{F5D54E15-F23B-46B3-BCF3-5EAADF80203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53" name="Rechthoek 152">
                    <a:extLst>
                      <a:ext uri="{FF2B5EF4-FFF2-40B4-BE49-F238E27FC236}">
                        <a16:creationId xmlns:a16="http://schemas.microsoft.com/office/drawing/2014/main" id="{996943C8-7551-4ACB-BE7F-BE6DC1862CBB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sp>
              <p:nvSpPr>
                <p:cNvPr id="147" name="Boog 146">
                  <a:extLst>
                    <a:ext uri="{FF2B5EF4-FFF2-40B4-BE49-F238E27FC236}">
                      <a16:creationId xmlns:a16="http://schemas.microsoft.com/office/drawing/2014/main" id="{F8D5F118-1FB3-4D7D-9218-5E2D834758B1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>
                  <a:noAutofit/>
                </a:bodyPr>
                <a:lstStyle/>
                <a:p>
                  <a:pPr algn="ctr"/>
                  <a:endParaRPr lang="nl-NL" sz="24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143" name="Tekstvak 142">
                <a:extLst>
                  <a:ext uri="{FF2B5EF4-FFF2-40B4-BE49-F238E27FC236}">
                    <a16:creationId xmlns:a16="http://schemas.microsoft.com/office/drawing/2014/main" id="{1E3F40B9-C7D6-4946-B906-BE55B3DF2D48}"/>
                  </a:ext>
                </a:extLst>
              </p:cNvPr>
              <p:cNvSpPr txBox="1"/>
              <p:nvPr userDrawn="1"/>
            </p:nvSpPr>
            <p:spPr>
              <a:xfrm>
                <a:off x="-2245455" y="3460544"/>
                <a:ext cx="896116" cy="134709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Indeling</a:t>
                </a:r>
              </a:p>
            </p:txBody>
          </p:sp>
          <p:sp>
            <p:nvSpPr>
              <p:cNvPr id="144" name="Tekstvak 143">
                <a:extLst>
                  <a:ext uri="{FF2B5EF4-FFF2-40B4-BE49-F238E27FC236}">
                    <a16:creationId xmlns:a16="http://schemas.microsoft.com/office/drawing/2014/main" id="{ACB75DFF-A0CE-45AC-93B5-5D8C542F5DE0}"/>
                  </a:ext>
                </a:extLst>
              </p:cNvPr>
              <p:cNvSpPr txBox="1"/>
              <p:nvPr userDrawn="1"/>
            </p:nvSpPr>
            <p:spPr>
              <a:xfrm>
                <a:off x="-2258884" y="3712980"/>
                <a:ext cx="909545" cy="126416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Dia Herstellen</a:t>
                </a:r>
              </a:p>
            </p:txBody>
          </p:sp>
          <p:sp>
            <p:nvSpPr>
              <p:cNvPr id="145" name="Vrije vorm: vorm 144">
                <a:extLst>
                  <a:ext uri="{FF2B5EF4-FFF2-40B4-BE49-F238E27FC236}">
                    <a16:creationId xmlns:a16="http://schemas.microsoft.com/office/drawing/2014/main" id="{3613DF5C-B671-4227-BE5A-2EEA092E2845}"/>
                  </a:ext>
                </a:extLst>
              </p:cNvPr>
              <p:cNvSpPr/>
              <p:nvPr userDrawn="1"/>
            </p:nvSpPr>
            <p:spPr>
              <a:xfrm>
                <a:off x="-1360391" y="3783140"/>
                <a:ext cx="97562" cy="180000"/>
              </a:xfrm>
              <a:custGeom>
                <a:avLst/>
                <a:gdLst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41194 w 880280"/>
                  <a:gd name="connsiteY2" fmla="*/ 96899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27546 w 880280"/>
                  <a:gd name="connsiteY2" fmla="*/ 975815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00250 w 880280"/>
                  <a:gd name="connsiteY2" fmla="*/ 100311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11791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498144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0280" h="1624084">
                    <a:moveTo>
                      <a:pt x="0" y="0"/>
                    </a:moveTo>
                    <a:lnTo>
                      <a:pt x="0" y="1262418"/>
                    </a:lnTo>
                    <a:lnTo>
                      <a:pt x="313898" y="996287"/>
                    </a:lnTo>
                    <a:lnTo>
                      <a:pt x="620973" y="1624084"/>
                    </a:lnTo>
                    <a:lnTo>
                      <a:pt x="839337" y="1480782"/>
                    </a:lnTo>
                    <a:lnTo>
                      <a:pt x="498144" y="900753"/>
                    </a:lnTo>
                    <a:lnTo>
                      <a:pt x="880280" y="8939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01" name="Groep 100">
              <a:extLst>
                <a:ext uri="{FF2B5EF4-FFF2-40B4-BE49-F238E27FC236}">
                  <a16:creationId xmlns:a16="http://schemas.microsoft.com/office/drawing/2014/main" id="{B5B1AE3A-FD67-4289-BD6E-4AAC840D11A0}"/>
                </a:ext>
              </a:extLst>
            </p:cNvPr>
            <p:cNvGrpSpPr/>
            <p:nvPr userDrawn="1"/>
          </p:nvGrpSpPr>
          <p:grpSpPr>
            <a:xfrm>
              <a:off x="-3786165" y="5728778"/>
              <a:ext cx="3693386" cy="959696"/>
              <a:chOff x="-3786437" y="6163468"/>
              <a:chExt cx="3693386" cy="959696"/>
            </a:xfrm>
          </p:grpSpPr>
          <p:sp>
            <p:nvSpPr>
              <p:cNvPr id="129" name="Rechthoek 128">
                <a:extLst>
                  <a:ext uri="{FF2B5EF4-FFF2-40B4-BE49-F238E27FC236}">
                    <a16:creationId xmlns:a16="http://schemas.microsoft.com/office/drawing/2014/main" id="{7469DEA1-3D06-4C17-80F9-1C356F7C6BDC}"/>
                  </a:ext>
                </a:extLst>
              </p:cNvPr>
              <p:cNvSpPr/>
              <p:nvPr userDrawn="1"/>
            </p:nvSpPr>
            <p:spPr>
              <a:xfrm>
                <a:off x="-3786437" y="6295164"/>
                <a:ext cx="3593637" cy="828000"/>
              </a:xfrm>
              <a:prstGeom prst="rect">
                <a:avLst/>
              </a:prstGeom>
              <a:solidFill>
                <a:srgbClr val="ECECEC"/>
              </a:solidFill>
              <a:ln w="6350">
                <a:solidFill>
                  <a:srgbClr val="ECECE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MEER WETEN?</a:t>
                </a:r>
                <a:b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Ga naar de tab</a:t>
                </a:r>
                <a: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 'SLIDEBUILDER’ </a:t>
                </a:r>
                <a: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en klik</a:t>
                </a:r>
                <a:b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op de knop </a:t>
                </a:r>
                <a: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'Support &amp; Inspiratie'</a:t>
                </a:r>
              </a:p>
            </p:txBody>
          </p:sp>
          <p:grpSp>
            <p:nvGrpSpPr>
              <p:cNvPr id="130" name="ICOON_info">
                <a:extLst>
                  <a:ext uri="{FF2B5EF4-FFF2-40B4-BE49-F238E27FC236}">
                    <a16:creationId xmlns:a16="http://schemas.microsoft.com/office/drawing/2014/main" id="{E66323B6-A079-4DC4-9224-E3994992C22B}"/>
                  </a:ext>
                </a:extLst>
              </p:cNvPr>
              <p:cNvGrpSpPr/>
              <p:nvPr userDrawn="1"/>
            </p:nvGrpSpPr>
            <p:grpSpPr>
              <a:xfrm>
                <a:off x="-376736" y="6163468"/>
                <a:ext cx="283685" cy="283685"/>
                <a:chOff x="-510741" y="5913713"/>
                <a:chExt cx="267555" cy="267555"/>
              </a:xfrm>
            </p:grpSpPr>
            <p:sp>
              <p:nvSpPr>
                <p:cNvPr id="137" name="Ovaal 136">
                  <a:extLst>
                    <a:ext uri="{FF2B5EF4-FFF2-40B4-BE49-F238E27FC236}">
                      <a16:creationId xmlns:a16="http://schemas.microsoft.com/office/drawing/2014/main" id="{EB2B8C48-5AD5-4163-B8ED-394B82DF7932}"/>
                    </a:ext>
                  </a:extLst>
                </p:cNvPr>
                <p:cNvSpPr/>
                <p:nvPr userDrawn="1"/>
              </p:nvSpPr>
              <p:spPr>
                <a:xfrm>
                  <a:off x="-491853" y="5932072"/>
                  <a:ext cx="230835" cy="230835"/>
                </a:xfrm>
                <a:prstGeom prst="ellipse">
                  <a:avLst/>
                </a:prstGeom>
                <a:solidFill>
                  <a:srgbClr val="211F2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1600" cap="all" baseline="0" noProof="0" dirty="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38" name="Graphic 163" descr="Informatie">
                  <a:extLst>
                    <a:ext uri="{FF2B5EF4-FFF2-40B4-BE49-F238E27FC236}">
                      <a16:creationId xmlns:a16="http://schemas.microsoft.com/office/drawing/2014/main" id="{37796146-4240-44D2-B714-61B1A34424B3}"/>
                    </a:ext>
                  </a:extLst>
                </p:cNvPr>
                <p:cNvSpPr/>
                <p:nvPr/>
              </p:nvSpPr>
              <p:spPr>
                <a:xfrm>
                  <a:off x="-510741" y="5913713"/>
                  <a:ext cx="267555" cy="267555"/>
                </a:xfrm>
                <a:custGeom>
                  <a:avLst/>
                  <a:gdLst>
                    <a:gd name="connsiteX0" fmla="*/ 145860 w 291719"/>
                    <a:gd name="connsiteY0" fmla="*/ 0 h 291719"/>
                    <a:gd name="connsiteX1" fmla="*/ 0 w 291719"/>
                    <a:gd name="connsiteY1" fmla="*/ 145860 h 291719"/>
                    <a:gd name="connsiteX2" fmla="*/ 145860 w 291719"/>
                    <a:gd name="connsiteY2" fmla="*/ 291720 h 291719"/>
                    <a:gd name="connsiteX3" fmla="*/ 291720 w 291719"/>
                    <a:gd name="connsiteY3" fmla="*/ 145860 h 291719"/>
                    <a:gd name="connsiteX4" fmla="*/ 145860 w 291719"/>
                    <a:gd name="connsiteY4" fmla="*/ 0 h 291719"/>
                    <a:gd name="connsiteX5" fmla="*/ 138183 w 291719"/>
                    <a:gd name="connsiteY5" fmla="*/ 38384 h 291719"/>
                    <a:gd name="connsiteX6" fmla="*/ 157375 w 291719"/>
                    <a:gd name="connsiteY6" fmla="*/ 57576 h 291719"/>
                    <a:gd name="connsiteX7" fmla="*/ 138183 w 291719"/>
                    <a:gd name="connsiteY7" fmla="*/ 76768 h 291719"/>
                    <a:gd name="connsiteX8" fmla="*/ 118991 w 291719"/>
                    <a:gd name="connsiteY8" fmla="*/ 57576 h 291719"/>
                    <a:gd name="connsiteX9" fmla="*/ 138183 w 291719"/>
                    <a:gd name="connsiteY9" fmla="*/ 38384 h 291719"/>
                    <a:gd name="connsiteX10" fmla="*/ 184244 w 291719"/>
                    <a:gd name="connsiteY10" fmla="*/ 253336 h 291719"/>
                    <a:gd name="connsiteX11" fmla="*/ 107476 w 291719"/>
                    <a:gd name="connsiteY11" fmla="*/ 253336 h 291719"/>
                    <a:gd name="connsiteX12" fmla="*/ 107476 w 291719"/>
                    <a:gd name="connsiteY12" fmla="*/ 230305 h 291719"/>
                    <a:gd name="connsiteX13" fmla="*/ 134345 w 291719"/>
                    <a:gd name="connsiteY13" fmla="*/ 230305 h 291719"/>
                    <a:gd name="connsiteX14" fmla="*/ 134345 w 291719"/>
                    <a:gd name="connsiteY14" fmla="*/ 115153 h 291719"/>
                    <a:gd name="connsiteX15" fmla="*/ 111314 w 291719"/>
                    <a:gd name="connsiteY15" fmla="*/ 115153 h 291719"/>
                    <a:gd name="connsiteX16" fmla="*/ 111314 w 291719"/>
                    <a:gd name="connsiteY16" fmla="*/ 92122 h 291719"/>
                    <a:gd name="connsiteX17" fmla="*/ 157375 w 291719"/>
                    <a:gd name="connsiteY17" fmla="*/ 92122 h 291719"/>
                    <a:gd name="connsiteX18" fmla="*/ 157375 w 291719"/>
                    <a:gd name="connsiteY18" fmla="*/ 115153 h 291719"/>
                    <a:gd name="connsiteX19" fmla="*/ 157375 w 291719"/>
                    <a:gd name="connsiteY19" fmla="*/ 230305 h 291719"/>
                    <a:gd name="connsiteX20" fmla="*/ 184244 w 291719"/>
                    <a:gd name="connsiteY20" fmla="*/ 230305 h 291719"/>
                    <a:gd name="connsiteX21" fmla="*/ 184244 w 291719"/>
                    <a:gd name="connsiteY21" fmla="*/ 253336 h 291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91719" h="291719">
                      <a:moveTo>
                        <a:pt x="145860" y="0"/>
                      </a:moveTo>
                      <a:cubicBezTo>
                        <a:pt x="65253" y="0"/>
                        <a:pt x="0" y="65253"/>
                        <a:pt x="0" y="145860"/>
                      </a:cubicBezTo>
                      <a:cubicBezTo>
                        <a:pt x="0" y="226467"/>
                        <a:pt x="65253" y="291720"/>
                        <a:pt x="145860" y="291720"/>
                      </a:cubicBezTo>
                      <a:cubicBezTo>
                        <a:pt x="226467" y="291720"/>
                        <a:pt x="291720" y="226467"/>
                        <a:pt x="291720" y="145860"/>
                      </a:cubicBezTo>
                      <a:cubicBezTo>
                        <a:pt x="291720" y="65253"/>
                        <a:pt x="226467" y="0"/>
                        <a:pt x="145860" y="0"/>
                      </a:cubicBezTo>
                      <a:close/>
                      <a:moveTo>
                        <a:pt x="138183" y="38384"/>
                      </a:moveTo>
                      <a:cubicBezTo>
                        <a:pt x="148931" y="38384"/>
                        <a:pt x="157375" y="46829"/>
                        <a:pt x="157375" y="57576"/>
                      </a:cubicBezTo>
                      <a:cubicBezTo>
                        <a:pt x="157375" y="68324"/>
                        <a:pt x="148931" y="76768"/>
                        <a:pt x="138183" y="76768"/>
                      </a:cubicBezTo>
                      <a:cubicBezTo>
                        <a:pt x="127435" y="76768"/>
                        <a:pt x="118991" y="68324"/>
                        <a:pt x="118991" y="57576"/>
                      </a:cubicBezTo>
                      <a:cubicBezTo>
                        <a:pt x="118991" y="46829"/>
                        <a:pt x="127435" y="38384"/>
                        <a:pt x="138183" y="38384"/>
                      </a:cubicBezTo>
                      <a:close/>
                      <a:moveTo>
                        <a:pt x="184244" y="253336"/>
                      </a:moveTo>
                      <a:lnTo>
                        <a:pt x="107476" y="253336"/>
                      </a:lnTo>
                      <a:lnTo>
                        <a:pt x="107476" y="230305"/>
                      </a:lnTo>
                      <a:lnTo>
                        <a:pt x="134345" y="230305"/>
                      </a:lnTo>
                      <a:lnTo>
                        <a:pt x="134345" y="115153"/>
                      </a:lnTo>
                      <a:lnTo>
                        <a:pt x="111314" y="115153"/>
                      </a:lnTo>
                      <a:lnTo>
                        <a:pt x="111314" y="92122"/>
                      </a:lnTo>
                      <a:lnTo>
                        <a:pt x="157375" y="92122"/>
                      </a:lnTo>
                      <a:lnTo>
                        <a:pt x="157375" y="115153"/>
                      </a:lnTo>
                      <a:lnTo>
                        <a:pt x="157375" y="230305"/>
                      </a:lnTo>
                      <a:lnTo>
                        <a:pt x="184244" y="230305"/>
                      </a:lnTo>
                      <a:lnTo>
                        <a:pt x="184244" y="253336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 w="3770" cap="flat">
                  <a:noFill/>
                  <a:prstDash val="solid"/>
                  <a:miter/>
                </a:ln>
              </p:spPr>
              <p:txBody>
                <a:bodyPr rtlCol="0" anchor="ctr">
                  <a:noAutofit/>
                </a:bodyPr>
                <a:lstStyle/>
                <a:p>
                  <a:endParaRPr lang="nl-NL" sz="20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31" name="Groep 130">
                <a:extLst>
                  <a:ext uri="{FF2B5EF4-FFF2-40B4-BE49-F238E27FC236}">
                    <a16:creationId xmlns:a16="http://schemas.microsoft.com/office/drawing/2014/main" id="{133B5D5B-EED2-4421-8945-59ED3B2C9D41}"/>
                  </a:ext>
                </a:extLst>
              </p:cNvPr>
              <p:cNvGrpSpPr/>
              <p:nvPr userDrawn="1"/>
            </p:nvGrpSpPr>
            <p:grpSpPr>
              <a:xfrm>
                <a:off x="-938434" y="6420818"/>
                <a:ext cx="627798" cy="576693"/>
                <a:chOff x="-938434" y="4570310"/>
                <a:chExt cx="627798" cy="576693"/>
              </a:xfrm>
            </p:grpSpPr>
            <p:grpSp>
              <p:nvGrpSpPr>
                <p:cNvPr id="132" name="Inspireren">
                  <a:extLst>
                    <a:ext uri="{FF2B5EF4-FFF2-40B4-BE49-F238E27FC236}">
                      <a16:creationId xmlns:a16="http://schemas.microsoft.com/office/drawing/2014/main" id="{957102C6-AB49-4682-8BC3-8500B6A73D14}"/>
                    </a:ext>
                  </a:extLst>
                </p:cNvPr>
                <p:cNvGrpSpPr>
                  <a:grpSpLocks noChangeAspect="1"/>
                </p:cNvGrpSpPr>
                <p:nvPr userDrawn="1"/>
              </p:nvGrpSpPr>
              <p:grpSpPr bwMode="auto">
                <a:xfrm>
                  <a:off x="-716116" y="4570310"/>
                  <a:ext cx="169778" cy="242385"/>
                  <a:chOff x="4768" y="2783"/>
                  <a:chExt cx="788" cy="1125"/>
                </a:xfrm>
                <a:gradFill>
                  <a:gsLst>
                    <a:gs pos="0">
                      <a:srgbClr val="9D9FA1"/>
                    </a:gs>
                    <a:gs pos="70000">
                      <a:srgbClr val="211F26"/>
                    </a:gs>
                  </a:gsLst>
                  <a:lin ang="2700000" scaled="0"/>
                </a:gradFill>
              </p:grpSpPr>
              <p:sp>
                <p:nvSpPr>
                  <p:cNvPr id="134" name="Freeform 12">
                    <a:extLst>
                      <a:ext uri="{FF2B5EF4-FFF2-40B4-BE49-F238E27FC236}">
                        <a16:creationId xmlns:a16="http://schemas.microsoft.com/office/drawing/2014/main" id="{577693A8-B7A9-487B-A38A-3B16983FF0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01" y="3186"/>
                    <a:ext cx="319" cy="288"/>
                  </a:xfrm>
                  <a:custGeom>
                    <a:avLst/>
                    <a:gdLst>
                      <a:gd name="T0" fmla="*/ 220 w 319"/>
                      <a:gd name="T1" fmla="*/ 288 h 288"/>
                      <a:gd name="T2" fmla="*/ 107 w 319"/>
                      <a:gd name="T3" fmla="*/ 288 h 288"/>
                      <a:gd name="T4" fmla="*/ 0 w 319"/>
                      <a:gd name="T5" fmla="*/ 0 h 288"/>
                      <a:gd name="T6" fmla="*/ 319 w 319"/>
                      <a:gd name="T7" fmla="*/ 0 h 288"/>
                      <a:gd name="T8" fmla="*/ 220 w 319"/>
                      <a:gd name="T9" fmla="*/ 288 h 2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19" h="288">
                        <a:moveTo>
                          <a:pt x="220" y="288"/>
                        </a:moveTo>
                        <a:lnTo>
                          <a:pt x="107" y="288"/>
                        </a:lnTo>
                        <a:lnTo>
                          <a:pt x="0" y="0"/>
                        </a:lnTo>
                        <a:lnTo>
                          <a:pt x="319" y="0"/>
                        </a:lnTo>
                        <a:lnTo>
                          <a:pt x="220" y="288"/>
                        </a:lnTo>
                        <a:close/>
                      </a:path>
                    </a:pathLst>
                  </a:custGeom>
                  <a:solidFill>
                    <a:srgbClr val="1FF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95469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nl-NL" sz="3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Segoe UI Light"/>
                    </a:endParaRPr>
                  </a:p>
                </p:txBody>
              </p:sp>
              <p:sp>
                <p:nvSpPr>
                  <p:cNvPr id="135" name="Freeform 13">
                    <a:extLst>
                      <a:ext uri="{FF2B5EF4-FFF2-40B4-BE49-F238E27FC236}">
                        <a16:creationId xmlns:a16="http://schemas.microsoft.com/office/drawing/2014/main" id="{24BE539B-CEF1-4C84-9040-04781132DB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22" y="3796"/>
                    <a:ext cx="282" cy="112"/>
                  </a:xfrm>
                  <a:custGeom>
                    <a:avLst/>
                    <a:gdLst>
                      <a:gd name="T0" fmla="*/ 229 w 251"/>
                      <a:gd name="T1" fmla="*/ 70 h 100"/>
                      <a:gd name="T2" fmla="*/ 229 w 251"/>
                      <a:gd name="T3" fmla="*/ 69 h 100"/>
                      <a:gd name="T4" fmla="*/ 251 w 251"/>
                      <a:gd name="T5" fmla="*/ 0 h 100"/>
                      <a:gd name="T6" fmla="*/ 0 w 251"/>
                      <a:gd name="T7" fmla="*/ 0 h 100"/>
                      <a:gd name="T8" fmla="*/ 22 w 251"/>
                      <a:gd name="T9" fmla="*/ 69 h 100"/>
                      <a:gd name="T10" fmla="*/ 63 w 251"/>
                      <a:gd name="T11" fmla="*/ 100 h 100"/>
                      <a:gd name="T12" fmla="*/ 188 w 251"/>
                      <a:gd name="T13" fmla="*/ 100 h 100"/>
                      <a:gd name="T14" fmla="*/ 229 w 251"/>
                      <a:gd name="T15" fmla="*/ 71 h 100"/>
                      <a:gd name="T16" fmla="*/ 229 w 251"/>
                      <a:gd name="T17" fmla="*/ 71 h 100"/>
                      <a:gd name="T18" fmla="*/ 229 w 251"/>
                      <a:gd name="T19" fmla="*/ 70 h 1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51" h="100">
                        <a:moveTo>
                          <a:pt x="229" y="70"/>
                        </a:moveTo>
                        <a:cubicBezTo>
                          <a:pt x="229" y="70"/>
                          <a:pt x="229" y="69"/>
                          <a:pt x="229" y="69"/>
                        </a:cubicBezTo>
                        <a:cubicBezTo>
                          <a:pt x="251" y="0"/>
                          <a:pt x="251" y="0"/>
                          <a:pt x="25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22" y="69"/>
                          <a:pt x="22" y="69"/>
                          <a:pt x="22" y="69"/>
                        </a:cubicBezTo>
                        <a:cubicBezTo>
                          <a:pt x="27" y="87"/>
                          <a:pt x="44" y="100"/>
                          <a:pt x="63" y="100"/>
                        </a:cubicBezTo>
                        <a:cubicBezTo>
                          <a:pt x="188" y="100"/>
                          <a:pt x="188" y="100"/>
                          <a:pt x="188" y="100"/>
                        </a:cubicBezTo>
                        <a:cubicBezTo>
                          <a:pt x="207" y="100"/>
                          <a:pt x="223" y="88"/>
                          <a:pt x="229" y="71"/>
                        </a:cubicBezTo>
                        <a:cubicBezTo>
                          <a:pt x="229" y="71"/>
                          <a:pt x="229" y="71"/>
                          <a:pt x="229" y="71"/>
                        </a:cubicBezTo>
                        <a:lnTo>
                          <a:pt x="229" y="7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95469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nl-NL" sz="3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Segoe UI Light"/>
                    </a:endParaRPr>
                  </a:p>
                </p:txBody>
              </p:sp>
              <p:sp>
                <p:nvSpPr>
                  <p:cNvPr id="136" name="Freeform 14">
                    <a:extLst>
                      <a:ext uri="{FF2B5EF4-FFF2-40B4-BE49-F238E27FC236}">
                        <a16:creationId xmlns:a16="http://schemas.microsoft.com/office/drawing/2014/main" id="{4DF38234-D284-4CA9-B602-90C7472E8E4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768" y="2783"/>
                    <a:ext cx="788" cy="966"/>
                  </a:xfrm>
                  <a:custGeom>
                    <a:avLst/>
                    <a:gdLst>
                      <a:gd name="T0" fmla="*/ 351 w 702"/>
                      <a:gd name="T1" fmla="*/ 0 h 860"/>
                      <a:gd name="T2" fmla="*/ 0 w 702"/>
                      <a:gd name="T3" fmla="*/ 351 h 860"/>
                      <a:gd name="T4" fmla="*/ 134 w 702"/>
                      <a:gd name="T5" fmla="*/ 627 h 860"/>
                      <a:gd name="T6" fmla="*/ 165 w 702"/>
                      <a:gd name="T7" fmla="*/ 718 h 860"/>
                      <a:gd name="T8" fmla="*/ 266 w 702"/>
                      <a:gd name="T9" fmla="*/ 718 h 860"/>
                      <a:gd name="T10" fmla="*/ 266 w 702"/>
                      <a:gd name="T11" fmla="*/ 718 h 860"/>
                      <a:gd name="T12" fmla="*/ 434 w 702"/>
                      <a:gd name="T13" fmla="*/ 718 h 860"/>
                      <a:gd name="T14" fmla="*/ 419 w 702"/>
                      <a:gd name="T15" fmla="*/ 760 h 860"/>
                      <a:gd name="T16" fmla="*/ 284 w 702"/>
                      <a:gd name="T17" fmla="*/ 760 h 860"/>
                      <a:gd name="T18" fmla="*/ 284 w 702"/>
                      <a:gd name="T19" fmla="*/ 760 h 860"/>
                      <a:gd name="T20" fmla="*/ 179 w 702"/>
                      <a:gd name="T21" fmla="*/ 760 h 860"/>
                      <a:gd name="T22" fmla="*/ 212 w 702"/>
                      <a:gd name="T23" fmla="*/ 860 h 860"/>
                      <a:gd name="T24" fmla="*/ 212 w 702"/>
                      <a:gd name="T25" fmla="*/ 860 h 860"/>
                      <a:gd name="T26" fmla="*/ 216 w 702"/>
                      <a:gd name="T27" fmla="*/ 860 h 860"/>
                      <a:gd name="T28" fmla="*/ 488 w 702"/>
                      <a:gd name="T29" fmla="*/ 860 h 860"/>
                      <a:gd name="T30" fmla="*/ 491 w 702"/>
                      <a:gd name="T31" fmla="*/ 860 h 860"/>
                      <a:gd name="T32" fmla="*/ 570 w 702"/>
                      <a:gd name="T33" fmla="*/ 625 h 860"/>
                      <a:gd name="T34" fmla="*/ 702 w 702"/>
                      <a:gd name="T35" fmla="*/ 351 h 860"/>
                      <a:gd name="T36" fmla="*/ 351 w 702"/>
                      <a:gd name="T37" fmla="*/ 0 h 860"/>
                      <a:gd name="T38" fmla="*/ 587 w 702"/>
                      <a:gd name="T39" fmla="*/ 438 h 860"/>
                      <a:gd name="T40" fmla="*/ 485 w 702"/>
                      <a:gd name="T41" fmla="*/ 563 h 860"/>
                      <a:gd name="T42" fmla="*/ 454 w 702"/>
                      <a:gd name="T43" fmla="*/ 658 h 860"/>
                      <a:gd name="T44" fmla="*/ 250 w 702"/>
                      <a:gd name="T45" fmla="*/ 658 h 860"/>
                      <a:gd name="T46" fmla="*/ 219 w 702"/>
                      <a:gd name="T47" fmla="*/ 565 h 860"/>
                      <a:gd name="T48" fmla="*/ 115 w 702"/>
                      <a:gd name="T49" fmla="*/ 439 h 860"/>
                      <a:gd name="T50" fmla="*/ 99 w 702"/>
                      <a:gd name="T51" fmla="*/ 351 h 860"/>
                      <a:gd name="T52" fmla="*/ 351 w 702"/>
                      <a:gd name="T53" fmla="*/ 99 h 860"/>
                      <a:gd name="T54" fmla="*/ 603 w 702"/>
                      <a:gd name="T55" fmla="*/ 351 h 860"/>
                      <a:gd name="T56" fmla="*/ 587 w 702"/>
                      <a:gd name="T57" fmla="*/ 438 h 8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702" h="860">
                        <a:moveTo>
                          <a:pt x="351" y="0"/>
                        </a:moveTo>
                        <a:cubicBezTo>
                          <a:pt x="157" y="0"/>
                          <a:pt x="0" y="157"/>
                          <a:pt x="0" y="351"/>
                        </a:cubicBezTo>
                        <a:cubicBezTo>
                          <a:pt x="0" y="463"/>
                          <a:pt x="52" y="562"/>
                          <a:pt x="134" y="627"/>
                        </a:cubicBezTo>
                        <a:cubicBezTo>
                          <a:pt x="165" y="718"/>
                          <a:pt x="165" y="718"/>
                          <a:pt x="165" y="718"/>
                        </a:cubicBezTo>
                        <a:cubicBezTo>
                          <a:pt x="266" y="718"/>
                          <a:pt x="266" y="718"/>
                          <a:pt x="266" y="718"/>
                        </a:cubicBezTo>
                        <a:cubicBezTo>
                          <a:pt x="266" y="718"/>
                          <a:pt x="266" y="718"/>
                          <a:pt x="266" y="718"/>
                        </a:cubicBezTo>
                        <a:cubicBezTo>
                          <a:pt x="434" y="718"/>
                          <a:pt x="434" y="718"/>
                          <a:pt x="434" y="718"/>
                        </a:cubicBezTo>
                        <a:cubicBezTo>
                          <a:pt x="419" y="760"/>
                          <a:pt x="419" y="760"/>
                          <a:pt x="419" y="760"/>
                        </a:cubicBezTo>
                        <a:cubicBezTo>
                          <a:pt x="284" y="760"/>
                          <a:pt x="284" y="760"/>
                          <a:pt x="284" y="760"/>
                        </a:cubicBezTo>
                        <a:cubicBezTo>
                          <a:pt x="284" y="760"/>
                          <a:pt x="284" y="760"/>
                          <a:pt x="284" y="760"/>
                        </a:cubicBezTo>
                        <a:cubicBezTo>
                          <a:pt x="179" y="760"/>
                          <a:pt x="179" y="760"/>
                          <a:pt x="179" y="760"/>
                        </a:cubicBezTo>
                        <a:cubicBezTo>
                          <a:pt x="212" y="860"/>
                          <a:pt x="212" y="860"/>
                          <a:pt x="212" y="860"/>
                        </a:cubicBezTo>
                        <a:cubicBezTo>
                          <a:pt x="212" y="860"/>
                          <a:pt x="212" y="860"/>
                          <a:pt x="212" y="860"/>
                        </a:cubicBezTo>
                        <a:cubicBezTo>
                          <a:pt x="216" y="860"/>
                          <a:pt x="216" y="860"/>
                          <a:pt x="216" y="860"/>
                        </a:cubicBezTo>
                        <a:cubicBezTo>
                          <a:pt x="488" y="860"/>
                          <a:pt x="488" y="860"/>
                          <a:pt x="488" y="860"/>
                        </a:cubicBezTo>
                        <a:cubicBezTo>
                          <a:pt x="491" y="860"/>
                          <a:pt x="491" y="860"/>
                          <a:pt x="491" y="860"/>
                        </a:cubicBezTo>
                        <a:cubicBezTo>
                          <a:pt x="570" y="625"/>
                          <a:pt x="570" y="625"/>
                          <a:pt x="570" y="625"/>
                        </a:cubicBezTo>
                        <a:cubicBezTo>
                          <a:pt x="651" y="560"/>
                          <a:pt x="702" y="461"/>
                          <a:pt x="702" y="351"/>
                        </a:cubicBezTo>
                        <a:cubicBezTo>
                          <a:pt x="702" y="157"/>
                          <a:pt x="545" y="0"/>
                          <a:pt x="351" y="0"/>
                        </a:cubicBezTo>
                        <a:close/>
                        <a:moveTo>
                          <a:pt x="587" y="438"/>
                        </a:moveTo>
                        <a:cubicBezTo>
                          <a:pt x="568" y="490"/>
                          <a:pt x="531" y="534"/>
                          <a:pt x="485" y="563"/>
                        </a:cubicBezTo>
                        <a:cubicBezTo>
                          <a:pt x="454" y="658"/>
                          <a:pt x="454" y="658"/>
                          <a:pt x="454" y="658"/>
                        </a:cubicBezTo>
                        <a:cubicBezTo>
                          <a:pt x="250" y="658"/>
                          <a:pt x="250" y="658"/>
                          <a:pt x="250" y="658"/>
                        </a:cubicBezTo>
                        <a:cubicBezTo>
                          <a:pt x="219" y="565"/>
                          <a:pt x="219" y="565"/>
                          <a:pt x="219" y="565"/>
                        </a:cubicBezTo>
                        <a:cubicBezTo>
                          <a:pt x="172" y="536"/>
                          <a:pt x="135" y="491"/>
                          <a:pt x="115" y="439"/>
                        </a:cubicBezTo>
                        <a:cubicBezTo>
                          <a:pt x="105" y="411"/>
                          <a:pt x="99" y="382"/>
                          <a:pt x="99" y="351"/>
                        </a:cubicBezTo>
                        <a:cubicBezTo>
                          <a:pt x="99" y="212"/>
                          <a:pt x="212" y="99"/>
                          <a:pt x="351" y="99"/>
                        </a:cubicBezTo>
                        <a:cubicBezTo>
                          <a:pt x="490" y="99"/>
                          <a:pt x="603" y="212"/>
                          <a:pt x="603" y="351"/>
                        </a:cubicBezTo>
                        <a:cubicBezTo>
                          <a:pt x="603" y="381"/>
                          <a:pt x="597" y="411"/>
                          <a:pt x="587" y="43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95469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nl-NL" sz="3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Segoe UI Light"/>
                    </a:endParaRPr>
                  </a:p>
                </p:txBody>
              </p:sp>
            </p:grpSp>
            <p:sp>
              <p:nvSpPr>
                <p:cNvPr id="133" name="Tekstvak 132">
                  <a:extLst>
                    <a:ext uri="{FF2B5EF4-FFF2-40B4-BE49-F238E27FC236}">
                      <a16:creationId xmlns:a16="http://schemas.microsoft.com/office/drawing/2014/main" id="{29915A07-2DA7-4AF3-98BB-F7955C5C8407}"/>
                    </a:ext>
                  </a:extLst>
                </p:cNvPr>
                <p:cNvSpPr txBox="1"/>
                <p:nvPr userDrawn="1"/>
              </p:nvSpPr>
              <p:spPr>
                <a:xfrm>
                  <a:off x="-938434" y="4824764"/>
                  <a:ext cx="627798" cy="322239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nl-NL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  <a:t>Support &amp;</a:t>
                  </a:r>
                  <a:br>
                    <a:rPr kumimoji="0" lang="nl-NL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</a:br>
                  <a:r>
                    <a:rPr kumimoji="0" lang="nl-NL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  <a:t>Inspiratie</a:t>
                  </a:r>
                </a:p>
              </p:txBody>
            </p:sp>
          </p:grpSp>
        </p:grpSp>
        <p:grpSp>
          <p:nvGrpSpPr>
            <p:cNvPr id="102" name="Groep 101">
              <a:extLst>
                <a:ext uri="{FF2B5EF4-FFF2-40B4-BE49-F238E27FC236}">
                  <a16:creationId xmlns:a16="http://schemas.microsoft.com/office/drawing/2014/main" id="{87B52904-8904-4B2D-A24F-4BD08DB8EA4D}"/>
                </a:ext>
              </a:extLst>
            </p:cNvPr>
            <p:cNvGrpSpPr/>
            <p:nvPr userDrawn="1"/>
          </p:nvGrpSpPr>
          <p:grpSpPr>
            <a:xfrm>
              <a:off x="-3367447" y="1226982"/>
              <a:ext cx="791775" cy="406485"/>
              <a:chOff x="-3565087" y="1409294"/>
              <a:chExt cx="627469" cy="322133"/>
            </a:xfrm>
          </p:grpSpPr>
          <p:grpSp>
            <p:nvGrpSpPr>
              <p:cNvPr id="123" name="Groep 122">
                <a:extLst>
                  <a:ext uri="{FF2B5EF4-FFF2-40B4-BE49-F238E27FC236}">
                    <a16:creationId xmlns:a16="http://schemas.microsoft.com/office/drawing/2014/main" id="{9E212D2E-58D3-4252-828B-DBAD67E0818C}"/>
                  </a:ext>
                </a:extLst>
              </p:cNvPr>
              <p:cNvGrpSpPr/>
              <p:nvPr userDrawn="1"/>
            </p:nvGrpSpPr>
            <p:grpSpPr>
              <a:xfrm>
                <a:off x="-3364916" y="1409294"/>
                <a:ext cx="225195" cy="195499"/>
                <a:chOff x="10307162" y="1361199"/>
                <a:chExt cx="2200275" cy="1914525"/>
              </a:xfrm>
            </p:grpSpPr>
            <p:sp>
              <p:nvSpPr>
                <p:cNvPr id="125" name="Vrije vorm: vorm 124">
                  <a:extLst>
                    <a:ext uri="{FF2B5EF4-FFF2-40B4-BE49-F238E27FC236}">
                      <a16:creationId xmlns:a16="http://schemas.microsoft.com/office/drawing/2014/main" id="{BC0C6DEC-DA67-4165-881D-3DDC42A1E4CD}"/>
                    </a:ext>
                  </a:extLst>
                </p:cNvPr>
                <p:cNvSpPr/>
                <p:nvPr/>
              </p:nvSpPr>
              <p:spPr>
                <a:xfrm>
                  <a:off x="10683400" y="1831734"/>
                  <a:ext cx="371475" cy="371475"/>
                </a:xfrm>
                <a:custGeom>
                  <a:avLst/>
                  <a:gdLst>
                    <a:gd name="connsiteX0" fmla="*/ 369094 w 371475"/>
                    <a:gd name="connsiteY0" fmla="*/ 188119 h 371475"/>
                    <a:gd name="connsiteX1" fmla="*/ 188119 w 371475"/>
                    <a:gd name="connsiteY1" fmla="*/ 369094 h 371475"/>
                    <a:gd name="connsiteX2" fmla="*/ 7144 w 371475"/>
                    <a:gd name="connsiteY2" fmla="*/ 188119 h 371475"/>
                    <a:gd name="connsiteX3" fmla="*/ 188119 w 371475"/>
                    <a:gd name="connsiteY3" fmla="*/ 7144 h 371475"/>
                    <a:gd name="connsiteX4" fmla="*/ 369094 w 371475"/>
                    <a:gd name="connsiteY4" fmla="*/ 188119 h 37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1475" h="371475">
                      <a:moveTo>
                        <a:pt x="369094" y="188119"/>
                      </a:moveTo>
                      <a:cubicBezTo>
                        <a:pt x="369094" y="288068"/>
                        <a:pt x="288068" y="369094"/>
                        <a:pt x="188119" y="369094"/>
                      </a:cubicBezTo>
                      <a:cubicBezTo>
                        <a:pt x="88169" y="369094"/>
                        <a:pt x="7144" y="288068"/>
                        <a:pt x="7144" y="188119"/>
                      </a:cubicBezTo>
                      <a:cubicBezTo>
                        <a:pt x="7144" y="88169"/>
                        <a:pt x="88169" y="7144"/>
                        <a:pt x="188119" y="7144"/>
                      </a:cubicBezTo>
                      <a:cubicBezTo>
                        <a:pt x="288068" y="7144"/>
                        <a:pt x="369094" y="88169"/>
                        <a:pt x="369094" y="188119"/>
                      </a:cubicBezTo>
                      <a:close/>
                    </a:path>
                  </a:pathLst>
                </a:custGeom>
                <a:solidFill>
                  <a:srgbClr val="1FF52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95469"/>
                  <a:endParaRPr lang="nl-NL" sz="7200" dirty="0">
                    <a:solidFill>
                      <a:srgbClr val="211F26"/>
                    </a:solidFill>
                    <a:latin typeface="Segoe UI Light"/>
                  </a:endParaRPr>
                </a:p>
              </p:txBody>
            </p:sp>
            <p:grpSp>
              <p:nvGrpSpPr>
                <p:cNvPr id="126" name="Groep 125">
                  <a:extLst>
                    <a:ext uri="{FF2B5EF4-FFF2-40B4-BE49-F238E27FC236}">
                      <a16:creationId xmlns:a16="http://schemas.microsoft.com/office/drawing/2014/main" id="{1F572225-8302-4A97-B9AC-1B6199C69711}"/>
                    </a:ext>
                  </a:extLst>
                </p:cNvPr>
                <p:cNvGrpSpPr/>
                <p:nvPr/>
              </p:nvGrpSpPr>
              <p:grpSpPr>
                <a:xfrm>
                  <a:off x="10307162" y="1361199"/>
                  <a:ext cx="2200275" cy="1914525"/>
                  <a:chOff x="10307162" y="1361199"/>
                  <a:chExt cx="2200275" cy="1914525"/>
                </a:xfrm>
                <a:gradFill>
                  <a:gsLst>
                    <a:gs pos="0">
                      <a:srgbClr val="9D9FA1"/>
                    </a:gs>
                    <a:gs pos="70000">
                      <a:srgbClr val="211F26"/>
                    </a:gs>
                  </a:gsLst>
                  <a:lin ang="2700000" scaled="0"/>
                </a:gradFill>
              </p:grpSpPr>
              <p:sp>
                <p:nvSpPr>
                  <p:cNvPr id="127" name="Vrije vorm: vorm 126">
                    <a:extLst>
                      <a:ext uri="{FF2B5EF4-FFF2-40B4-BE49-F238E27FC236}">
                        <a16:creationId xmlns:a16="http://schemas.microsoft.com/office/drawing/2014/main" id="{529A86EF-D73A-451F-9119-3F38E03CE1BD}"/>
                      </a:ext>
                    </a:extLst>
                  </p:cNvPr>
                  <p:cNvSpPr/>
                  <p:nvPr/>
                </p:nvSpPr>
                <p:spPr>
                  <a:xfrm>
                    <a:off x="10307162" y="1361199"/>
                    <a:ext cx="2200275" cy="1914525"/>
                  </a:xfrm>
                  <a:custGeom>
                    <a:avLst/>
                    <a:gdLst>
                      <a:gd name="connsiteX0" fmla="*/ 7144 w 2200275"/>
                      <a:gd name="connsiteY0" fmla="*/ 7144 h 1914525"/>
                      <a:gd name="connsiteX1" fmla="*/ 7144 w 2200275"/>
                      <a:gd name="connsiteY1" fmla="*/ 245269 h 1914525"/>
                      <a:gd name="connsiteX2" fmla="*/ 432911 w 2200275"/>
                      <a:gd name="connsiteY2" fmla="*/ 245269 h 1914525"/>
                      <a:gd name="connsiteX3" fmla="*/ 432911 w 2200275"/>
                      <a:gd name="connsiteY3" fmla="*/ 245269 h 1914525"/>
                      <a:gd name="connsiteX4" fmla="*/ 1959769 w 2200275"/>
                      <a:gd name="connsiteY4" fmla="*/ 245269 h 1914525"/>
                      <a:gd name="connsiteX5" fmla="*/ 1959769 w 2200275"/>
                      <a:gd name="connsiteY5" fmla="*/ 1674019 h 1914525"/>
                      <a:gd name="connsiteX6" fmla="*/ 245269 w 2200275"/>
                      <a:gd name="connsiteY6" fmla="*/ 1674019 h 1914525"/>
                      <a:gd name="connsiteX7" fmla="*/ 245269 w 2200275"/>
                      <a:gd name="connsiteY7" fmla="*/ 350044 h 1914525"/>
                      <a:gd name="connsiteX8" fmla="*/ 7144 w 2200275"/>
                      <a:gd name="connsiteY8" fmla="*/ 350044 h 1914525"/>
                      <a:gd name="connsiteX9" fmla="*/ 7144 w 2200275"/>
                      <a:gd name="connsiteY9" fmla="*/ 1912144 h 1914525"/>
                      <a:gd name="connsiteX10" fmla="*/ 2197894 w 2200275"/>
                      <a:gd name="connsiteY10" fmla="*/ 1912144 h 1914525"/>
                      <a:gd name="connsiteX11" fmla="*/ 2197894 w 2200275"/>
                      <a:gd name="connsiteY11" fmla="*/ 7144 h 191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200275" h="1914525">
                        <a:moveTo>
                          <a:pt x="7144" y="7144"/>
                        </a:moveTo>
                        <a:lnTo>
                          <a:pt x="7144" y="245269"/>
                        </a:lnTo>
                        <a:lnTo>
                          <a:pt x="432911" y="245269"/>
                        </a:lnTo>
                        <a:lnTo>
                          <a:pt x="432911" y="245269"/>
                        </a:lnTo>
                        <a:lnTo>
                          <a:pt x="1959769" y="245269"/>
                        </a:lnTo>
                        <a:lnTo>
                          <a:pt x="1959769" y="1674019"/>
                        </a:lnTo>
                        <a:lnTo>
                          <a:pt x="245269" y="1674019"/>
                        </a:lnTo>
                        <a:lnTo>
                          <a:pt x="245269" y="350044"/>
                        </a:lnTo>
                        <a:lnTo>
                          <a:pt x="7144" y="350044"/>
                        </a:lnTo>
                        <a:lnTo>
                          <a:pt x="7144" y="1912144"/>
                        </a:lnTo>
                        <a:lnTo>
                          <a:pt x="2197894" y="1912144"/>
                        </a:lnTo>
                        <a:lnTo>
                          <a:pt x="2197894" y="7144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95469"/>
                    <a:endParaRPr lang="nl-NL" sz="7200" dirty="0">
                      <a:solidFill>
                        <a:srgbClr val="211F26"/>
                      </a:solidFill>
                      <a:latin typeface="Segoe UI Light"/>
                    </a:endParaRPr>
                  </a:p>
                </p:txBody>
              </p:sp>
              <p:sp>
                <p:nvSpPr>
                  <p:cNvPr id="128" name="Vrije vorm: vorm 127">
                    <a:extLst>
                      <a:ext uri="{FF2B5EF4-FFF2-40B4-BE49-F238E27FC236}">
                        <a16:creationId xmlns:a16="http://schemas.microsoft.com/office/drawing/2014/main" id="{0E146865-87A7-40AB-BCE0-8A8ED27A0715}"/>
                      </a:ext>
                    </a:extLst>
                  </p:cNvPr>
                  <p:cNvSpPr/>
                  <p:nvPr/>
                </p:nvSpPr>
                <p:spPr>
                  <a:xfrm>
                    <a:off x="10682447" y="1953654"/>
                    <a:ext cx="1438275" cy="885825"/>
                  </a:xfrm>
                  <a:custGeom>
                    <a:avLst/>
                    <a:gdLst>
                      <a:gd name="connsiteX0" fmla="*/ 1070134 w 1438275"/>
                      <a:gd name="connsiteY0" fmla="*/ 7144 h 885825"/>
                      <a:gd name="connsiteX1" fmla="*/ 801529 w 1438275"/>
                      <a:gd name="connsiteY1" fmla="*/ 275749 h 885825"/>
                      <a:gd name="connsiteX2" fmla="*/ 662464 w 1438275"/>
                      <a:gd name="connsiteY2" fmla="*/ 137636 h 885825"/>
                      <a:gd name="connsiteX3" fmla="*/ 7144 w 1438275"/>
                      <a:gd name="connsiteY3" fmla="*/ 784384 h 885825"/>
                      <a:gd name="connsiteX4" fmla="*/ 108109 w 1438275"/>
                      <a:gd name="connsiteY4" fmla="*/ 885349 h 885825"/>
                      <a:gd name="connsiteX5" fmla="*/ 662464 w 1438275"/>
                      <a:gd name="connsiteY5" fmla="*/ 338614 h 885825"/>
                      <a:gd name="connsiteX6" fmla="*/ 928211 w 1438275"/>
                      <a:gd name="connsiteY6" fmla="*/ 605314 h 885825"/>
                      <a:gd name="connsiteX7" fmla="*/ 1029176 w 1438275"/>
                      <a:gd name="connsiteY7" fmla="*/ 503396 h 885825"/>
                      <a:gd name="connsiteX8" fmla="*/ 902494 w 1438275"/>
                      <a:gd name="connsiteY8" fmla="*/ 376714 h 885825"/>
                      <a:gd name="connsiteX9" fmla="*/ 1070134 w 1438275"/>
                      <a:gd name="connsiteY9" fmla="*/ 209074 h 885825"/>
                      <a:gd name="connsiteX10" fmla="*/ 1337786 w 1438275"/>
                      <a:gd name="connsiteY10" fmla="*/ 480536 h 885825"/>
                      <a:gd name="connsiteX11" fmla="*/ 1438751 w 1438275"/>
                      <a:gd name="connsiteY11" fmla="*/ 378619 h 885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438275" h="885825">
                        <a:moveTo>
                          <a:pt x="1070134" y="7144"/>
                        </a:moveTo>
                        <a:lnTo>
                          <a:pt x="801529" y="275749"/>
                        </a:lnTo>
                        <a:lnTo>
                          <a:pt x="662464" y="137636"/>
                        </a:lnTo>
                        <a:lnTo>
                          <a:pt x="7144" y="784384"/>
                        </a:lnTo>
                        <a:lnTo>
                          <a:pt x="108109" y="885349"/>
                        </a:lnTo>
                        <a:lnTo>
                          <a:pt x="662464" y="338614"/>
                        </a:lnTo>
                        <a:lnTo>
                          <a:pt x="928211" y="605314"/>
                        </a:lnTo>
                        <a:lnTo>
                          <a:pt x="1029176" y="503396"/>
                        </a:lnTo>
                        <a:lnTo>
                          <a:pt x="902494" y="376714"/>
                        </a:lnTo>
                        <a:lnTo>
                          <a:pt x="1070134" y="209074"/>
                        </a:lnTo>
                        <a:lnTo>
                          <a:pt x="1337786" y="480536"/>
                        </a:lnTo>
                        <a:lnTo>
                          <a:pt x="1438751" y="378619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95469"/>
                    <a:endParaRPr lang="nl-NL" sz="7200" dirty="0">
                      <a:solidFill>
                        <a:srgbClr val="211F26"/>
                      </a:solidFill>
                      <a:latin typeface="Segoe UI Light"/>
                    </a:endParaRPr>
                  </a:p>
                </p:txBody>
              </p:sp>
            </p:grpSp>
          </p:grpSp>
          <p:sp>
            <p:nvSpPr>
              <p:cNvPr id="124" name="Tekstvak 123">
                <a:extLst>
                  <a:ext uri="{FF2B5EF4-FFF2-40B4-BE49-F238E27FC236}">
                    <a16:creationId xmlns:a16="http://schemas.microsoft.com/office/drawing/2014/main" id="{3E2306C4-76D4-4368-A550-2F72F500901C}"/>
                  </a:ext>
                </a:extLst>
              </p:cNvPr>
              <p:cNvSpPr txBox="1"/>
              <p:nvPr userDrawn="1"/>
            </p:nvSpPr>
            <p:spPr>
              <a:xfrm>
                <a:off x="-3565087" y="1617700"/>
                <a:ext cx="627469" cy="113727"/>
              </a:xfrm>
              <a:prstGeom prst="rect">
                <a:avLst/>
              </a:prstGeom>
              <a:noFill/>
            </p:spPr>
            <p:txBody>
              <a:bodyPr wrap="square" lIns="0" tIns="18000" rIns="0" bIns="0" rtlCol="0" anchor="t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Afbeeldingen</a:t>
                </a:r>
              </a:p>
            </p:txBody>
          </p:sp>
        </p:grpSp>
        <p:grpSp>
          <p:nvGrpSpPr>
            <p:cNvPr id="103" name="Groep 102">
              <a:extLst>
                <a:ext uri="{FF2B5EF4-FFF2-40B4-BE49-F238E27FC236}">
                  <a16:creationId xmlns:a16="http://schemas.microsoft.com/office/drawing/2014/main" id="{B71817A4-017D-4A20-BED5-6917BEDA3D00}"/>
                </a:ext>
              </a:extLst>
            </p:cNvPr>
            <p:cNvGrpSpPr/>
            <p:nvPr userDrawn="1"/>
          </p:nvGrpSpPr>
          <p:grpSpPr>
            <a:xfrm>
              <a:off x="-3354295" y="5166361"/>
              <a:ext cx="514284" cy="506545"/>
              <a:chOff x="12617641" y="3403239"/>
              <a:chExt cx="752963" cy="741634"/>
            </a:xfrm>
          </p:grpSpPr>
          <p:grpSp>
            <p:nvGrpSpPr>
              <p:cNvPr id="107" name="Groep 106">
                <a:extLst>
                  <a:ext uri="{FF2B5EF4-FFF2-40B4-BE49-F238E27FC236}">
                    <a16:creationId xmlns:a16="http://schemas.microsoft.com/office/drawing/2014/main" id="{52CF0969-68D9-4F79-8846-8BD11943C126}"/>
                  </a:ext>
                </a:extLst>
              </p:cNvPr>
              <p:cNvGrpSpPr/>
              <p:nvPr userDrawn="1"/>
            </p:nvGrpSpPr>
            <p:grpSpPr>
              <a:xfrm>
                <a:off x="12771530" y="3403239"/>
                <a:ext cx="467176" cy="448491"/>
                <a:chOff x="12782157" y="3403239"/>
                <a:chExt cx="467176" cy="448491"/>
              </a:xfrm>
            </p:grpSpPr>
            <p:grpSp>
              <p:nvGrpSpPr>
                <p:cNvPr id="110" name="Groep 109">
                  <a:extLst>
                    <a:ext uri="{FF2B5EF4-FFF2-40B4-BE49-F238E27FC236}">
                      <a16:creationId xmlns:a16="http://schemas.microsoft.com/office/drawing/2014/main" id="{467F6B95-5BDD-4892-AAE6-221135F1E70B}"/>
                    </a:ext>
                  </a:extLst>
                </p:cNvPr>
                <p:cNvGrpSpPr/>
                <p:nvPr userDrawn="1"/>
              </p:nvGrpSpPr>
              <p:grpSpPr>
                <a:xfrm>
                  <a:off x="12782157" y="3403239"/>
                  <a:ext cx="412976" cy="396132"/>
                  <a:chOff x="13554906" y="3320109"/>
                  <a:chExt cx="443917" cy="425811"/>
                </a:xfrm>
              </p:grpSpPr>
              <p:grpSp>
                <p:nvGrpSpPr>
                  <p:cNvPr id="117" name="Groep 116">
                    <a:extLst>
                      <a:ext uri="{FF2B5EF4-FFF2-40B4-BE49-F238E27FC236}">
                        <a16:creationId xmlns:a16="http://schemas.microsoft.com/office/drawing/2014/main" id="{E35B5B15-5B29-4D8E-BE8B-CC9E412F6243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17" cy="425811"/>
                    <a:chOff x="12909684" y="1276143"/>
                    <a:chExt cx="443917" cy="425811"/>
                  </a:xfrm>
                </p:grpSpPr>
                <p:sp>
                  <p:nvSpPr>
                    <p:cNvPr id="120" name="Rechthoek 119">
                      <a:extLst>
                        <a:ext uri="{FF2B5EF4-FFF2-40B4-BE49-F238E27FC236}">
                          <a16:creationId xmlns:a16="http://schemas.microsoft.com/office/drawing/2014/main" id="{4656B08E-4893-45A6-B3AF-7E780AB66C57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9" y="1276143"/>
                      <a:ext cx="443912" cy="425811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121" name="Rechthoek 120">
                      <a:extLst>
                        <a:ext uri="{FF2B5EF4-FFF2-40B4-BE49-F238E27FC236}">
                          <a16:creationId xmlns:a16="http://schemas.microsoft.com/office/drawing/2014/main" id="{5F6F02CD-FFBA-404B-B2C0-0344A578C84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122" name="Ovaal 121">
                      <a:extLst>
                        <a:ext uri="{FF2B5EF4-FFF2-40B4-BE49-F238E27FC236}">
                          <a16:creationId xmlns:a16="http://schemas.microsoft.com/office/drawing/2014/main" id="{71DE96EA-0D5A-40D1-B718-065A7C9A92C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</p:grpSp>
              <p:pic>
                <p:nvPicPr>
                  <p:cNvPr id="118" name="Afbeelding 117">
                    <a:extLst>
                      <a:ext uri="{FF2B5EF4-FFF2-40B4-BE49-F238E27FC236}">
                        <a16:creationId xmlns:a16="http://schemas.microsoft.com/office/drawing/2014/main" id="{960C8559-CC8D-40ED-821E-6502EA8E8311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19" name="Afbeelding 118">
                    <a:extLst>
                      <a:ext uri="{FF2B5EF4-FFF2-40B4-BE49-F238E27FC236}">
                        <a16:creationId xmlns:a16="http://schemas.microsoft.com/office/drawing/2014/main" id="{770FD001-7126-42CF-BDC0-6A0C8C8930F9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9" y="3449265"/>
                    <a:ext cx="173367" cy="111424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11" name="Groep 110">
                  <a:extLst>
                    <a:ext uri="{FF2B5EF4-FFF2-40B4-BE49-F238E27FC236}">
                      <a16:creationId xmlns:a16="http://schemas.microsoft.com/office/drawing/2014/main" id="{18D7B30E-1EF2-4487-A82F-E92960FF0AE2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15" name="Rechthoek 114">
                    <a:extLst>
                      <a:ext uri="{FF2B5EF4-FFF2-40B4-BE49-F238E27FC236}">
                        <a16:creationId xmlns:a16="http://schemas.microsoft.com/office/drawing/2014/main" id="{D9663333-FF6E-4076-8473-6D3E060202A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16" name="Rechthoek 115">
                    <a:extLst>
                      <a:ext uri="{FF2B5EF4-FFF2-40B4-BE49-F238E27FC236}">
                        <a16:creationId xmlns:a16="http://schemas.microsoft.com/office/drawing/2014/main" id="{BDA21265-B085-4444-840F-7BB2A74C32AA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grpSp>
              <p:nvGrpSpPr>
                <p:cNvPr id="112" name="Groep 111">
                  <a:extLst>
                    <a:ext uri="{FF2B5EF4-FFF2-40B4-BE49-F238E27FC236}">
                      <a16:creationId xmlns:a16="http://schemas.microsoft.com/office/drawing/2014/main" id="{87142BD2-5CA3-49A9-88E9-69BEDF485E1A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13" name="Rechthoek 112">
                    <a:extLst>
                      <a:ext uri="{FF2B5EF4-FFF2-40B4-BE49-F238E27FC236}">
                        <a16:creationId xmlns:a16="http://schemas.microsoft.com/office/drawing/2014/main" id="{6CC98B79-142E-4FA5-9ED2-D0194AF0FB9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14" name="Rechthoek 113">
                    <a:extLst>
                      <a:ext uri="{FF2B5EF4-FFF2-40B4-BE49-F238E27FC236}">
                        <a16:creationId xmlns:a16="http://schemas.microsoft.com/office/drawing/2014/main" id="{0D8BAD91-8807-4D61-AFA7-C73805E02D80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</p:grpSp>
          <p:sp>
            <p:nvSpPr>
              <p:cNvPr id="108" name="Rechthoek 107">
                <a:extLst>
                  <a:ext uri="{FF2B5EF4-FFF2-40B4-BE49-F238E27FC236}">
                    <a16:creationId xmlns:a16="http://schemas.microsoft.com/office/drawing/2014/main" id="{41F2AB5D-82AA-44E7-A766-006A70B4A530}"/>
                  </a:ext>
                </a:extLst>
              </p:cNvPr>
              <p:cNvSpPr/>
              <p:nvPr userDrawn="1"/>
            </p:nvSpPr>
            <p:spPr>
              <a:xfrm>
                <a:off x="12617641" y="3889890"/>
                <a:ext cx="752963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Bijsnijden</a:t>
                </a:r>
              </a:p>
            </p:txBody>
          </p:sp>
          <p:sp>
            <p:nvSpPr>
              <p:cNvPr id="109" name="Gelijkbenige driehoek 108">
                <a:extLst>
                  <a:ext uri="{FF2B5EF4-FFF2-40B4-BE49-F238E27FC236}">
                    <a16:creationId xmlns:a16="http://schemas.microsoft.com/office/drawing/2014/main" id="{27C8C99B-C33A-488A-86A7-40877F105C73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81818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104" name="Ovaal 103">
              <a:extLst>
                <a:ext uri="{FF2B5EF4-FFF2-40B4-BE49-F238E27FC236}">
                  <a16:creationId xmlns:a16="http://schemas.microsoft.com/office/drawing/2014/main" id="{97EAA353-57E6-41B8-87B3-4A5D30B7BF2F}"/>
                </a:ext>
              </a:extLst>
            </p:cNvPr>
            <p:cNvSpPr/>
            <p:nvPr userDrawn="1"/>
          </p:nvSpPr>
          <p:spPr>
            <a:xfrm>
              <a:off x="-3603587" y="18111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105" name="Rechthoek 104">
              <a:extLst>
                <a:ext uri="{FF2B5EF4-FFF2-40B4-BE49-F238E27FC236}">
                  <a16:creationId xmlns:a16="http://schemas.microsoft.com/office/drawing/2014/main" id="{9DDED04E-2B36-4543-9F5E-A2A573881771}"/>
                </a:ext>
              </a:extLst>
            </p:cNvPr>
            <p:cNvSpPr/>
            <p:nvPr userDrawn="1"/>
          </p:nvSpPr>
          <p:spPr>
            <a:xfrm>
              <a:off x="-3319415" y="1811185"/>
              <a:ext cx="2944682" cy="32633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Kies de gewenste categorie en afbeelding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en klik 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‘Invoegen’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106" name="Rechthoek 105">
              <a:extLst>
                <a:ext uri="{FF2B5EF4-FFF2-40B4-BE49-F238E27FC236}">
                  <a16:creationId xmlns:a16="http://schemas.microsoft.com/office/drawing/2014/main" id="{316C6751-7326-4A3F-9F1F-47AEBD8D7430}"/>
                </a:ext>
              </a:extLst>
            </p:cNvPr>
            <p:cNvSpPr/>
            <p:nvPr userDrawn="1"/>
          </p:nvSpPr>
          <p:spPr>
            <a:xfrm>
              <a:off x="-3319415" y="2245760"/>
              <a:ext cx="825500" cy="209550"/>
            </a:xfrm>
            <a:prstGeom prst="rect">
              <a:avLst/>
            </a:prstGeom>
            <a:solidFill>
              <a:srgbClr val="1FF524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Invoegen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467807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nu [6x]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- INSTRUCTIE">
            <a:extLst>
              <a:ext uri="{FF2B5EF4-FFF2-40B4-BE49-F238E27FC236}">
                <a16:creationId xmlns:a16="http://schemas.microsoft.com/office/drawing/2014/main" id="{A20A370F-BF84-4DF6-93F2-378DFEEFA6CE}"/>
              </a:ext>
            </a:extLst>
          </p:cNvPr>
          <p:cNvGrpSpPr/>
          <p:nvPr userDrawn="1"/>
        </p:nvGrpSpPr>
        <p:grpSpPr>
          <a:xfrm>
            <a:off x="12377595" y="0"/>
            <a:ext cx="3693386" cy="6540712"/>
            <a:chOff x="-3786437" y="0"/>
            <a:chExt cx="3693386" cy="6540712"/>
          </a:xfrm>
        </p:grpSpPr>
        <p:sp>
          <p:nvSpPr>
            <p:cNvPr id="16" name="Rechthoek 15">
              <a:extLst>
                <a:ext uri="{FF2B5EF4-FFF2-40B4-BE49-F238E27FC236}">
                  <a16:creationId xmlns:a16="http://schemas.microsoft.com/office/drawing/2014/main" id="{9E34248B-A6D0-44F8-BADA-CDC5126C7B38}"/>
                </a:ext>
              </a:extLst>
            </p:cNvPr>
            <p:cNvSpPr/>
            <p:nvPr userDrawn="1"/>
          </p:nvSpPr>
          <p:spPr>
            <a:xfrm>
              <a:off x="-3786165" y="0"/>
              <a:ext cx="3593091" cy="626301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Hyperlink aanmaken/Bewerken</a:t>
              </a:r>
            </a:p>
          </p:txBody>
        </p:sp>
        <p:sp>
          <p:nvSpPr>
            <p:cNvPr id="18" name="Ovaal 17">
              <a:extLst>
                <a:ext uri="{FF2B5EF4-FFF2-40B4-BE49-F238E27FC236}">
                  <a16:creationId xmlns:a16="http://schemas.microsoft.com/office/drawing/2014/main" id="{4A589C5E-4257-4CC4-B0C1-B9ADB34AE8D7}"/>
                </a:ext>
              </a:extLst>
            </p:cNvPr>
            <p:cNvSpPr/>
            <p:nvPr userDrawn="1"/>
          </p:nvSpPr>
          <p:spPr>
            <a:xfrm>
              <a:off x="-3603587" y="46532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19" name="Rechthoek 18">
              <a:extLst>
                <a:ext uri="{FF2B5EF4-FFF2-40B4-BE49-F238E27FC236}">
                  <a16:creationId xmlns:a16="http://schemas.microsoft.com/office/drawing/2014/main" id="{FA153119-5D3D-4EF3-BF2B-5C38F9723EAB}"/>
                </a:ext>
              </a:extLst>
            </p:cNvPr>
            <p:cNvSpPr/>
            <p:nvPr userDrawn="1"/>
          </p:nvSpPr>
          <p:spPr>
            <a:xfrm>
              <a:off x="-3319415" y="465324"/>
              <a:ext cx="3031548" cy="46812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Ga naar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‘Invoegen’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en klik op de knop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‘Vormen’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Kies de vorm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‘Rechthoek’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en sleep met de muis over de dia om een vorm te maken.</a:t>
              </a:r>
            </a:p>
          </p:txBody>
        </p:sp>
        <p:sp>
          <p:nvSpPr>
            <p:cNvPr id="20" name="Ovaal 19">
              <a:extLst>
                <a:ext uri="{FF2B5EF4-FFF2-40B4-BE49-F238E27FC236}">
                  <a16:creationId xmlns:a16="http://schemas.microsoft.com/office/drawing/2014/main" id="{83D3DBAD-867B-4AB3-B28A-30710A16F71A}"/>
                </a:ext>
              </a:extLst>
            </p:cNvPr>
            <p:cNvSpPr/>
            <p:nvPr userDrawn="1"/>
          </p:nvSpPr>
          <p:spPr>
            <a:xfrm>
              <a:off x="-3603587" y="173923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21" name="Rechthoek 20">
              <a:extLst>
                <a:ext uri="{FF2B5EF4-FFF2-40B4-BE49-F238E27FC236}">
                  <a16:creationId xmlns:a16="http://schemas.microsoft.com/office/drawing/2014/main" id="{46FAEC63-5789-40DF-99C5-CC046192332E}"/>
                </a:ext>
              </a:extLst>
            </p:cNvPr>
            <p:cNvSpPr/>
            <p:nvPr userDrawn="1"/>
          </p:nvSpPr>
          <p:spPr>
            <a:xfrm>
              <a:off x="-3319415" y="1739234"/>
              <a:ext cx="2944682" cy="652749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Sleep de vorm over de menuknop heen en schaal deze even groot als de menuknop. Klik met de rechter muisknop op de vorm en kies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‘Vorm opmaken’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22" name="Ovaal 21">
              <a:extLst>
                <a:ext uri="{FF2B5EF4-FFF2-40B4-BE49-F238E27FC236}">
                  <a16:creationId xmlns:a16="http://schemas.microsoft.com/office/drawing/2014/main" id="{BCBA801B-73C6-43ED-AA90-169ADE5C96A6}"/>
                </a:ext>
              </a:extLst>
            </p:cNvPr>
            <p:cNvSpPr/>
            <p:nvPr userDrawn="1"/>
          </p:nvSpPr>
          <p:spPr>
            <a:xfrm>
              <a:off x="-3603859" y="307578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23" name="Rechthoek 22">
              <a:extLst>
                <a:ext uri="{FF2B5EF4-FFF2-40B4-BE49-F238E27FC236}">
                  <a16:creationId xmlns:a16="http://schemas.microsoft.com/office/drawing/2014/main" id="{28FF9104-EA78-413C-909A-9D292281AE36}"/>
                </a:ext>
              </a:extLst>
            </p:cNvPr>
            <p:cNvSpPr/>
            <p:nvPr userDrawn="1"/>
          </p:nvSpPr>
          <p:spPr>
            <a:xfrm>
              <a:off x="-3319687" y="3075790"/>
              <a:ext cx="2944682" cy="480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Klik op de verfemmer, klik 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‘Opvulling’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en sleep bij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‘Doorzichtigheid’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de teller naar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100%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Nu is de vorm volledig transparant.</a:t>
              </a:r>
            </a:p>
          </p:txBody>
        </p:sp>
        <p:grpSp>
          <p:nvGrpSpPr>
            <p:cNvPr id="24" name="Groep 23">
              <a:extLst>
                <a:ext uri="{FF2B5EF4-FFF2-40B4-BE49-F238E27FC236}">
                  <a16:creationId xmlns:a16="http://schemas.microsoft.com/office/drawing/2014/main" id="{5766A72B-3731-4A6E-8979-1B530953E46E}"/>
                </a:ext>
              </a:extLst>
            </p:cNvPr>
            <p:cNvGrpSpPr/>
            <p:nvPr userDrawn="1"/>
          </p:nvGrpSpPr>
          <p:grpSpPr>
            <a:xfrm>
              <a:off x="-3319415" y="1050229"/>
              <a:ext cx="394772" cy="511953"/>
              <a:chOff x="12926733" y="1159941"/>
              <a:chExt cx="394772" cy="511953"/>
            </a:xfrm>
          </p:grpSpPr>
          <p:grpSp>
            <p:nvGrpSpPr>
              <p:cNvPr id="67" name="Groep 66">
                <a:extLst>
                  <a:ext uri="{FF2B5EF4-FFF2-40B4-BE49-F238E27FC236}">
                    <a16:creationId xmlns:a16="http://schemas.microsoft.com/office/drawing/2014/main" id="{1095EA56-3C94-4391-B630-A98B957ED68F}"/>
                  </a:ext>
                </a:extLst>
              </p:cNvPr>
              <p:cNvGrpSpPr/>
              <p:nvPr userDrawn="1"/>
            </p:nvGrpSpPr>
            <p:grpSpPr>
              <a:xfrm>
                <a:off x="12986056" y="1159941"/>
                <a:ext cx="276126" cy="284085"/>
                <a:chOff x="806580" y="907261"/>
                <a:chExt cx="421725" cy="433881"/>
              </a:xfrm>
            </p:grpSpPr>
            <p:sp>
              <p:nvSpPr>
                <p:cNvPr id="70" name="Ovaal 69">
                  <a:extLst>
                    <a:ext uri="{FF2B5EF4-FFF2-40B4-BE49-F238E27FC236}">
                      <a16:creationId xmlns:a16="http://schemas.microsoft.com/office/drawing/2014/main" id="{958F4D19-B141-4172-AEE9-645047DBC250}"/>
                    </a:ext>
                  </a:extLst>
                </p:cNvPr>
                <p:cNvSpPr/>
                <p:nvPr userDrawn="1"/>
              </p:nvSpPr>
              <p:spPr>
                <a:xfrm>
                  <a:off x="961059" y="907261"/>
                  <a:ext cx="267246" cy="267246"/>
                </a:xfrm>
                <a:prstGeom prst="ellipse">
                  <a:avLst/>
                </a:prstGeom>
                <a:solidFill>
                  <a:schemeClr val="bg1"/>
                </a:solidFill>
                <a:ln w="12700">
                  <a:solidFill>
                    <a:srgbClr val="7693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/>
                  <a:endParaRPr lang="nl-NL" sz="9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1" name="Rechthoek 70">
                  <a:extLst>
                    <a:ext uri="{FF2B5EF4-FFF2-40B4-BE49-F238E27FC236}">
                      <a16:creationId xmlns:a16="http://schemas.microsoft.com/office/drawing/2014/main" id="{4D20F4DA-8EF0-4533-A480-5D72E82D7972}"/>
                    </a:ext>
                  </a:extLst>
                </p:cNvPr>
                <p:cNvSpPr/>
                <p:nvPr userDrawn="1"/>
              </p:nvSpPr>
              <p:spPr>
                <a:xfrm>
                  <a:off x="806580" y="968645"/>
                  <a:ext cx="247157" cy="2418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7693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9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2" name="Ruit 71">
                  <a:extLst>
                    <a:ext uri="{FF2B5EF4-FFF2-40B4-BE49-F238E27FC236}">
                      <a16:creationId xmlns:a16="http://schemas.microsoft.com/office/drawing/2014/main" id="{5558E495-DE8D-40DE-9032-E70B5C27427A}"/>
                    </a:ext>
                  </a:extLst>
                </p:cNvPr>
                <p:cNvSpPr/>
                <p:nvPr userDrawn="1"/>
              </p:nvSpPr>
              <p:spPr>
                <a:xfrm>
                  <a:off x="888274" y="1060969"/>
                  <a:ext cx="280173" cy="280173"/>
                </a:xfrm>
                <a:prstGeom prst="diamond">
                  <a:avLst/>
                </a:prstGeom>
                <a:solidFill>
                  <a:schemeClr val="bg1"/>
                </a:solidFill>
                <a:ln w="12700">
                  <a:solidFill>
                    <a:srgbClr val="7693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/>
                  <a:endParaRPr lang="nl-NL" sz="9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68" name="Rechthoek 67">
                <a:extLst>
                  <a:ext uri="{FF2B5EF4-FFF2-40B4-BE49-F238E27FC236}">
                    <a16:creationId xmlns:a16="http://schemas.microsoft.com/office/drawing/2014/main" id="{34E5F5B6-06C2-4CB5-A2CF-1C110C4A9C98}"/>
                  </a:ext>
                </a:extLst>
              </p:cNvPr>
              <p:cNvSpPr/>
              <p:nvPr userDrawn="1"/>
            </p:nvSpPr>
            <p:spPr>
              <a:xfrm>
                <a:off x="12926733" y="1454984"/>
                <a:ext cx="394772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Vormen</a:t>
                </a:r>
              </a:p>
            </p:txBody>
          </p:sp>
          <p:sp>
            <p:nvSpPr>
              <p:cNvPr id="69" name="Gelijkbenige driehoek 68">
                <a:extLst>
                  <a:ext uri="{FF2B5EF4-FFF2-40B4-BE49-F238E27FC236}">
                    <a16:creationId xmlns:a16="http://schemas.microsoft.com/office/drawing/2014/main" id="{D37481E3-39AC-4206-9773-F5C78E7B0665}"/>
                  </a:ext>
                </a:extLst>
              </p:cNvPr>
              <p:cNvSpPr/>
              <p:nvPr userDrawn="1"/>
            </p:nvSpPr>
            <p:spPr>
              <a:xfrm rot="10800000">
                <a:off x="13080686" y="1620747"/>
                <a:ext cx="86866" cy="51147"/>
              </a:xfrm>
              <a:prstGeom prst="triangle">
                <a:avLst/>
              </a:prstGeom>
              <a:solidFill>
                <a:srgbClr val="9D9FA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9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25" name="Groep 24">
              <a:extLst>
                <a:ext uri="{FF2B5EF4-FFF2-40B4-BE49-F238E27FC236}">
                  <a16:creationId xmlns:a16="http://schemas.microsoft.com/office/drawing/2014/main" id="{55B6DD19-639F-449C-812B-D00C9A7663B9}"/>
                </a:ext>
              </a:extLst>
            </p:cNvPr>
            <p:cNvGrpSpPr/>
            <p:nvPr userDrawn="1"/>
          </p:nvGrpSpPr>
          <p:grpSpPr>
            <a:xfrm>
              <a:off x="-3314820" y="2447750"/>
              <a:ext cx="1503599" cy="563933"/>
              <a:chOff x="-3314820" y="1384649"/>
              <a:chExt cx="1503599" cy="563933"/>
            </a:xfrm>
          </p:grpSpPr>
          <p:sp>
            <p:nvSpPr>
              <p:cNvPr id="48" name="Rechthoek 47">
                <a:extLst>
                  <a:ext uri="{FF2B5EF4-FFF2-40B4-BE49-F238E27FC236}">
                    <a16:creationId xmlns:a16="http://schemas.microsoft.com/office/drawing/2014/main" id="{C4BD42C0-E2A4-48EE-BFF2-E34F19423387}"/>
                  </a:ext>
                </a:extLst>
              </p:cNvPr>
              <p:cNvSpPr/>
              <p:nvPr userDrawn="1"/>
            </p:nvSpPr>
            <p:spPr>
              <a:xfrm>
                <a:off x="-3314820" y="1384649"/>
                <a:ext cx="1454798" cy="504851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9" name="Rechthoek 48">
                <a:extLst>
                  <a:ext uri="{FF2B5EF4-FFF2-40B4-BE49-F238E27FC236}">
                    <a16:creationId xmlns:a16="http://schemas.microsoft.com/office/drawing/2014/main" id="{BD75BDB0-3186-4265-A607-F35697DA3035}"/>
                  </a:ext>
                </a:extLst>
              </p:cNvPr>
              <p:cNvSpPr/>
              <p:nvPr userDrawn="1"/>
            </p:nvSpPr>
            <p:spPr>
              <a:xfrm>
                <a:off x="-3304718" y="1638374"/>
                <a:ext cx="1438234" cy="246608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0" name="Tekstvak 49">
                <a:extLst>
                  <a:ext uri="{FF2B5EF4-FFF2-40B4-BE49-F238E27FC236}">
                    <a16:creationId xmlns:a16="http://schemas.microsoft.com/office/drawing/2014/main" id="{8E216162-75CF-4455-AA52-F77743B893A2}"/>
                  </a:ext>
                </a:extLst>
              </p:cNvPr>
              <p:cNvSpPr txBox="1"/>
              <p:nvPr userDrawn="1"/>
            </p:nvSpPr>
            <p:spPr>
              <a:xfrm>
                <a:off x="-3090391" y="1441807"/>
                <a:ext cx="1150080" cy="137495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Grootte en positie…</a:t>
                </a:r>
              </a:p>
            </p:txBody>
          </p:sp>
          <p:sp>
            <p:nvSpPr>
              <p:cNvPr id="51" name="Tekstvak 50">
                <a:extLst>
                  <a:ext uri="{FF2B5EF4-FFF2-40B4-BE49-F238E27FC236}">
                    <a16:creationId xmlns:a16="http://schemas.microsoft.com/office/drawing/2014/main" id="{49B75A49-946A-49A0-9ECC-40F3F0AADBF5}"/>
                  </a:ext>
                </a:extLst>
              </p:cNvPr>
              <p:cNvSpPr txBox="1"/>
              <p:nvPr userDrawn="1"/>
            </p:nvSpPr>
            <p:spPr>
              <a:xfrm>
                <a:off x="-3090391" y="1703359"/>
                <a:ext cx="1150079" cy="126416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Vorm opmaken…</a:t>
                </a:r>
              </a:p>
            </p:txBody>
          </p:sp>
          <p:sp>
            <p:nvSpPr>
              <p:cNvPr id="52" name="Vrije vorm: vorm 51">
                <a:extLst>
                  <a:ext uri="{FF2B5EF4-FFF2-40B4-BE49-F238E27FC236}">
                    <a16:creationId xmlns:a16="http://schemas.microsoft.com/office/drawing/2014/main" id="{4FDBFCBF-5FD5-401B-B73F-BAAFA12BEB20}"/>
                  </a:ext>
                </a:extLst>
              </p:cNvPr>
              <p:cNvSpPr/>
              <p:nvPr userDrawn="1"/>
            </p:nvSpPr>
            <p:spPr>
              <a:xfrm>
                <a:off x="-1908783" y="1768582"/>
                <a:ext cx="97562" cy="180000"/>
              </a:xfrm>
              <a:custGeom>
                <a:avLst/>
                <a:gdLst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41194 w 880280"/>
                  <a:gd name="connsiteY2" fmla="*/ 96899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27546 w 880280"/>
                  <a:gd name="connsiteY2" fmla="*/ 975815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00250 w 880280"/>
                  <a:gd name="connsiteY2" fmla="*/ 100311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11791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498144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0280" h="1624084">
                    <a:moveTo>
                      <a:pt x="0" y="0"/>
                    </a:moveTo>
                    <a:lnTo>
                      <a:pt x="0" y="1262418"/>
                    </a:lnTo>
                    <a:lnTo>
                      <a:pt x="313898" y="996287"/>
                    </a:lnTo>
                    <a:lnTo>
                      <a:pt x="620973" y="1624084"/>
                    </a:lnTo>
                    <a:lnTo>
                      <a:pt x="839337" y="1480782"/>
                    </a:lnTo>
                    <a:lnTo>
                      <a:pt x="498144" y="900753"/>
                    </a:lnTo>
                    <a:lnTo>
                      <a:pt x="880280" y="8939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3" name="Rechthoek: afgeronde hoeken 52">
                <a:extLst>
                  <a:ext uri="{FF2B5EF4-FFF2-40B4-BE49-F238E27FC236}">
                    <a16:creationId xmlns:a16="http://schemas.microsoft.com/office/drawing/2014/main" id="{4BDEC6B2-901B-4D49-ACDC-A852F15613B0}"/>
                  </a:ext>
                </a:extLst>
              </p:cNvPr>
              <p:cNvSpPr/>
              <p:nvPr userDrawn="1"/>
            </p:nvSpPr>
            <p:spPr>
              <a:xfrm>
                <a:off x="-3142832" y="1431436"/>
                <a:ext cx="46013" cy="155567"/>
              </a:xfrm>
              <a:prstGeom prst="roundRect">
                <a:avLst>
                  <a:gd name="adj" fmla="val 2911"/>
                </a:avLst>
              </a:prstGeom>
              <a:solidFill>
                <a:schemeClr val="bg1"/>
              </a:solidFill>
              <a:ln w="12700">
                <a:solidFill>
                  <a:srgbClr val="81818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4" name="Rechthoek: afgeronde hoeken 53">
                <a:extLst>
                  <a:ext uri="{FF2B5EF4-FFF2-40B4-BE49-F238E27FC236}">
                    <a16:creationId xmlns:a16="http://schemas.microsoft.com/office/drawing/2014/main" id="{77A1EBC1-CA56-488D-A9FE-9B956798C156}"/>
                  </a:ext>
                </a:extLst>
              </p:cNvPr>
              <p:cNvSpPr/>
              <p:nvPr userDrawn="1"/>
            </p:nvSpPr>
            <p:spPr>
              <a:xfrm>
                <a:off x="-3244585" y="1493351"/>
                <a:ext cx="34272" cy="34272"/>
              </a:xfrm>
              <a:prstGeom prst="roundRect">
                <a:avLst>
                  <a:gd name="adj" fmla="val 2911"/>
                </a:avLst>
              </a:prstGeom>
              <a:solidFill>
                <a:schemeClr val="bg1"/>
              </a:solidFill>
              <a:ln w="12700">
                <a:solidFill>
                  <a:srgbClr val="81818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5" name="Rechthoek 54">
                <a:extLst>
                  <a:ext uri="{FF2B5EF4-FFF2-40B4-BE49-F238E27FC236}">
                    <a16:creationId xmlns:a16="http://schemas.microsoft.com/office/drawing/2014/main" id="{1950857C-0BA9-4119-8037-6A737F870114}"/>
                  </a:ext>
                </a:extLst>
              </p:cNvPr>
              <p:cNvSpPr/>
              <p:nvPr userDrawn="1"/>
            </p:nvSpPr>
            <p:spPr>
              <a:xfrm>
                <a:off x="-3234192" y="1435895"/>
                <a:ext cx="21280" cy="41469"/>
              </a:xfrm>
              <a:prstGeom prst="rect">
                <a:avLst/>
              </a:prstGeom>
              <a:solidFill>
                <a:srgbClr val="4D82B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8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6" name="Pijl: punthaak 55">
                <a:extLst>
                  <a:ext uri="{FF2B5EF4-FFF2-40B4-BE49-F238E27FC236}">
                    <a16:creationId xmlns:a16="http://schemas.microsoft.com/office/drawing/2014/main" id="{F2D73B8C-5EEB-4DB9-AB9B-FFD2DF250A50}"/>
                  </a:ext>
                </a:extLst>
              </p:cNvPr>
              <p:cNvSpPr/>
              <p:nvPr userDrawn="1"/>
            </p:nvSpPr>
            <p:spPr>
              <a:xfrm rot="16200000">
                <a:off x="-3244286" y="1420769"/>
                <a:ext cx="41469" cy="60384"/>
              </a:xfrm>
              <a:prstGeom prst="chevron">
                <a:avLst/>
              </a:prstGeom>
              <a:solidFill>
                <a:srgbClr val="4D82B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8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7" name="Rechthoek 56">
                <a:extLst>
                  <a:ext uri="{FF2B5EF4-FFF2-40B4-BE49-F238E27FC236}">
                    <a16:creationId xmlns:a16="http://schemas.microsoft.com/office/drawing/2014/main" id="{6A341E5A-91B2-4FE1-AECC-29BD17AB9397}"/>
                  </a:ext>
                </a:extLst>
              </p:cNvPr>
              <p:cNvSpPr/>
              <p:nvPr userDrawn="1"/>
            </p:nvSpPr>
            <p:spPr>
              <a:xfrm flipV="1">
                <a:off x="-3234192" y="1543744"/>
                <a:ext cx="21280" cy="41469"/>
              </a:xfrm>
              <a:prstGeom prst="rect">
                <a:avLst/>
              </a:prstGeom>
              <a:solidFill>
                <a:srgbClr val="4D82B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8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8" name="Pijl: punthaak 57">
                <a:extLst>
                  <a:ext uri="{FF2B5EF4-FFF2-40B4-BE49-F238E27FC236}">
                    <a16:creationId xmlns:a16="http://schemas.microsoft.com/office/drawing/2014/main" id="{D23406D7-D1C6-4414-8557-885A5A6C17BA}"/>
                  </a:ext>
                </a:extLst>
              </p:cNvPr>
              <p:cNvSpPr/>
              <p:nvPr userDrawn="1"/>
            </p:nvSpPr>
            <p:spPr>
              <a:xfrm rot="5400000" flipV="1">
                <a:off x="-3244286" y="1539955"/>
                <a:ext cx="41469" cy="60384"/>
              </a:xfrm>
              <a:prstGeom prst="chevron">
                <a:avLst/>
              </a:prstGeom>
              <a:solidFill>
                <a:srgbClr val="4D82B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8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cxnSp>
            <p:nvCxnSpPr>
              <p:cNvPr id="59" name="Rechte verbindingslijn 58">
                <a:extLst>
                  <a:ext uri="{FF2B5EF4-FFF2-40B4-BE49-F238E27FC236}">
                    <a16:creationId xmlns:a16="http://schemas.microsoft.com/office/drawing/2014/main" id="{B7B924B6-76E4-41C0-9670-6EC264B99CA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202653" y="1432300"/>
                <a:ext cx="66956" cy="0"/>
              </a:xfrm>
              <a:prstGeom prst="line">
                <a:avLst/>
              </a:prstGeom>
              <a:noFill/>
              <a:ln w="12700" cap="rnd" cmpd="sng" algn="ctr">
                <a:solidFill>
                  <a:srgbClr val="818181"/>
                </a:solidFill>
                <a:prstDash val="sysDot"/>
              </a:ln>
              <a:effectLst/>
            </p:spPr>
          </p:cxnSp>
          <p:cxnSp>
            <p:nvCxnSpPr>
              <p:cNvPr id="60" name="Rechte verbindingslijn 59">
                <a:extLst>
                  <a:ext uri="{FF2B5EF4-FFF2-40B4-BE49-F238E27FC236}">
                    <a16:creationId xmlns:a16="http://schemas.microsoft.com/office/drawing/2014/main" id="{E133628D-2820-4998-8D4E-7231EAA1C14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202653" y="1585650"/>
                <a:ext cx="66956" cy="0"/>
              </a:xfrm>
              <a:prstGeom prst="line">
                <a:avLst/>
              </a:prstGeom>
              <a:noFill/>
              <a:ln w="12700" cap="rnd" cmpd="sng" algn="ctr">
                <a:solidFill>
                  <a:srgbClr val="818181"/>
                </a:solidFill>
                <a:prstDash val="sysDot"/>
              </a:ln>
              <a:effectLst/>
            </p:spPr>
          </p:cxnSp>
          <p:sp>
            <p:nvSpPr>
              <p:cNvPr id="61" name="Vrije vorm: vorm 60">
                <a:extLst>
                  <a:ext uri="{FF2B5EF4-FFF2-40B4-BE49-F238E27FC236}">
                    <a16:creationId xmlns:a16="http://schemas.microsoft.com/office/drawing/2014/main" id="{8011B337-7A08-4AC7-AD51-D34867A0D16E}"/>
                  </a:ext>
                </a:extLst>
              </p:cNvPr>
              <p:cNvSpPr/>
              <p:nvPr userDrawn="1"/>
            </p:nvSpPr>
            <p:spPr>
              <a:xfrm>
                <a:off x="-3175561" y="1707315"/>
                <a:ext cx="42279" cy="61833"/>
              </a:xfrm>
              <a:custGeom>
                <a:avLst/>
                <a:gdLst>
                  <a:gd name="connsiteX0" fmla="*/ 50006 w 111919"/>
                  <a:gd name="connsiteY0" fmla="*/ 64294 h 145256"/>
                  <a:gd name="connsiteX1" fmla="*/ 47625 w 111919"/>
                  <a:gd name="connsiteY1" fmla="*/ 145256 h 145256"/>
                  <a:gd name="connsiteX2" fmla="*/ 111919 w 111919"/>
                  <a:gd name="connsiteY2" fmla="*/ 92869 h 145256"/>
                  <a:gd name="connsiteX3" fmla="*/ 111919 w 111919"/>
                  <a:gd name="connsiteY3" fmla="*/ 28575 h 145256"/>
                  <a:gd name="connsiteX4" fmla="*/ 52387 w 111919"/>
                  <a:gd name="connsiteY4" fmla="*/ 0 h 145256"/>
                  <a:gd name="connsiteX5" fmla="*/ 4762 w 111919"/>
                  <a:gd name="connsiteY5" fmla="*/ 11906 h 145256"/>
                  <a:gd name="connsiteX6" fmla="*/ 0 w 111919"/>
                  <a:gd name="connsiteY6" fmla="*/ 45244 h 145256"/>
                  <a:gd name="connsiteX7" fmla="*/ 50006 w 111919"/>
                  <a:gd name="connsiteY7" fmla="*/ 64294 h 145256"/>
                  <a:gd name="connsiteX0" fmla="*/ 50006 w 124049"/>
                  <a:gd name="connsiteY0" fmla="*/ 64294 h 145256"/>
                  <a:gd name="connsiteX1" fmla="*/ 47625 w 124049"/>
                  <a:gd name="connsiteY1" fmla="*/ 145256 h 145256"/>
                  <a:gd name="connsiteX2" fmla="*/ 111919 w 124049"/>
                  <a:gd name="connsiteY2" fmla="*/ 92869 h 145256"/>
                  <a:gd name="connsiteX3" fmla="*/ 111919 w 124049"/>
                  <a:gd name="connsiteY3" fmla="*/ 28575 h 145256"/>
                  <a:gd name="connsiteX4" fmla="*/ 52387 w 124049"/>
                  <a:gd name="connsiteY4" fmla="*/ 0 h 145256"/>
                  <a:gd name="connsiteX5" fmla="*/ 4762 w 124049"/>
                  <a:gd name="connsiteY5" fmla="*/ 11906 h 145256"/>
                  <a:gd name="connsiteX6" fmla="*/ 0 w 124049"/>
                  <a:gd name="connsiteY6" fmla="*/ 45244 h 145256"/>
                  <a:gd name="connsiteX7" fmla="*/ 50006 w 124049"/>
                  <a:gd name="connsiteY7" fmla="*/ 64294 h 145256"/>
                  <a:gd name="connsiteX0" fmla="*/ 50006 w 123624"/>
                  <a:gd name="connsiteY0" fmla="*/ 64294 h 145256"/>
                  <a:gd name="connsiteX1" fmla="*/ 47625 w 123624"/>
                  <a:gd name="connsiteY1" fmla="*/ 145256 h 145256"/>
                  <a:gd name="connsiteX2" fmla="*/ 111919 w 123624"/>
                  <a:gd name="connsiteY2" fmla="*/ 92869 h 145256"/>
                  <a:gd name="connsiteX3" fmla="*/ 111919 w 123624"/>
                  <a:gd name="connsiteY3" fmla="*/ 28575 h 145256"/>
                  <a:gd name="connsiteX4" fmla="*/ 52387 w 123624"/>
                  <a:gd name="connsiteY4" fmla="*/ 0 h 145256"/>
                  <a:gd name="connsiteX5" fmla="*/ 4762 w 123624"/>
                  <a:gd name="connsiteY5" fmla="*/ 11906 h 145256"/>
                  <a:gd name="connsiteX6" fmla="*/ 0 w 123624"/>
                  <a:gd name="connsiteY6" fmla="*/ 45244 h 145256"/>
                  <a:gd name="connsiteX7" fmla="*/ 50006 w 123624"/>
                  <a:gd name="connsiteY7" fmla="*/ 64294 h 145256"/>
                  <a:gd name="connsiteX0" fmla="*/ 50006 w 123624"/>
                  <a:gd name="connsiteY0" fmla="*/ 67517 h 148479"/>
                  <a:gd name="connsiteX1" fmla="*/ 47625 w 123624"/>
                  <a:gd name="connsiteY1" fmla="*/ 148479 h 148479"/>
                  <a:gd name="connsiteX2" fmla="*/ 111919 w 123624"/>
                  <a:gd name="connsiteY2" fmla="*/ 96092 h 148479"/>
                  <a:gd name="connsiteX3" fmla="*/ 111919 w 123624"/>
                  <a:gd name="connsiteY3" fmla="*/ 31798 h 148479"/>
                  <a:gd name="connsiteX4" fmla="*/ 52387 w 123624"/>
                  <a:gd name="connsiteY4" fmla="*/ 3223 h 148479"/>
                  <a:gd name="connsiteX5" fmla="*/ 4762 w 123624"/>
                  <a:gd name="connsiteY5" fmla="*/ 15129 h 148479"/>
                  <a:gd name="connsiteX6" fmla="*/ 0 w 123624"/>
                  <a:gd name="connsiteY6" fmla="*/ 48467 h 148479"/>
                  <a:gd name="connsiteX7" fmla="*/ 50006 w 123624"/>
                  <a:gd name="connsiteY7" fmla="*/ 67517 h 148479"/>
                  <a:gd name="connsiteX0" fmla="*/ 50006 w 118952"/>
                  <a:gd name="connsiteY0" fmla="*/ 73868 h 154830"/>
                  <a:gd name="connsiteX1" fmla="*/ 47625 w 118952"/>
                  <a:gd name="connsiteY1" fmla="*/ 154830 h 154830"/>
                  <a:gd name="connsiteX2" fmla="*/ 111919 w 118952"/>
                  <a:gd name="connsiteY2" fmla="*/ 102443 h 154830"/>
                  <a:gd name="connsiteX3" fmla="*/ 111919 w 118952"/>
                  <a:gd name="connsiteY3" fmla="*/ 38149 h 154830"/>
                  <a:gd name="connsiteX4" fmla="*/ 64294 w 118952"/>
                  <a:gd name="connsiteY4" fmla="*/ 2430 h 154830"/>
                  <a:gd name="connsiteX5" fmla="*/ 4762 w 118952"/>
                  <a:gd name="connsiteY5" fmla="*/ 21480 h 154830"/>
                  <a:gd name="connsiteX6" fmla="*/ 0 w 118952"/>
                  <a:gd name="connsiteY6" fmla="*/ 54818 h 154830"/>
                  <a:gd name="connsiteX7" fmla="*/ 50006 w 118952"/>
                  <a:gd name="connsiteY7" fmla="*/ 73868 h 154830"/>
                  <a:gd name="connsiteX0" fmla="*/ 50006 w 118952"/>
                  <a:gd name="connsiteY0" fmla="*/ 71438 h 152400"/>
                  <a:gd name="connsiteX1" fmla="*/ 47625 w 118952"/>
                  <a:gd name="connsiteY1" fmla="*/ 152400 h 152400"/>
                  <a:gd name="connsiteX2" fmla="*/ 111919 w 118952"/>
                  <a:gd name="connsiteY2" fmla="*/ 100013 h 152400"/>
                  <a:gd name="connsiteX3" fmla="*/ 111919 w 118952"/>
                  <a:gd name="connsiteY3" fmla="*/ 35719 h 152400"/>
                  <a:gd name="connsiteX4" fmla="*/ 64294 w 118952"/>
                  <a:gd name="connsiteY4" fmla="*/ 0 h 152400"/>
                  <a:gd name="connsiteX5" fmla="*/ 0 w 118952"/>
                  <a:gd name="connsiteY5" fmla="*/ 52388 h 152400"/>
                  <a:gd name="connsiteX6" fmla="*/ 50006 w 118952"/>
                  <a:gd name="connsiteY6" fmla="*/ 71438 h 152400"/>
                  <a:gd name="connsiteX0" fmla="*/ 50006 w 118952"/>
                  <a:gd name="connsiteY0" fmla="*/ 71735 h 152697"/>
                  <a:gd name="connsiteX1" fmla="*/ 47625 w 118952"/>
                  <a:gd name="connsiteY1" fmla="*/ 152697 h 152697"/>
                  <a:gd name="connsiteX2" fmla="*/ 111919 w 118952"/>
                  <a:gd name="connsiteY2" fmla="*/ 100310 h 152697"/>
                  <a:gd name="connsiteX3" fmla="*/ 111919 w 118952"/>
                  <a:gd name="connsiteY3" fmla="*/ 36016 h 152697"/>
                  <a:gd name="connsiteX4" fmla="*/ 64294 w 118952"/>
                  <a:gd name="connsiteY4" fmla="*/ 297 h 152697"/>
                  <a:gd name="connsiteX5" fmla="*/ 0 w 118952"/>
                  <a:gd name="connsiteY5" fmla="*/ 52685 h 152697"/>
                  <a:gd name="connsiteX6" fmla="*/ 50006 w 118952"/>
                  <a:gd name="connsiteY6" fmla="*/ 71735 h 152697"/>
                  <a:gd name="connsiteX0" fmla="*/ 50006 w 118952"/>
                  <a:gd name="connsiteY0" fmla="*/ 71961 h 152923"/>
                  <a:gd name="connsiteX1" fmla="*/ 47625 w 118952"/>
                  <a:gd name="connsiteY1" fmla="*/ 152923 h 152923"/>
                  <a:gd name="connsiteX2" fmla="*/ 111919 w 118952"/>
                  <a:gd name="connsiteY2" fmla="*/ 100536 h 152923"/>
                  <a:gd name="connsiteX3" fmla="*/ 111919 w 118952"/>
                  <a:gd name="connsiteY3" fmla="*/ 36242 h 152923"/>
                  <a:gd name="connsiteX4" fmla="*/ 64294 w 118952"/>
                  <a:gd name="connsiteY4" fmla="*/ 523 h 152923"/>
                  <a:gd name="connsiteX5" fmla="*/ 0 w 118952"/>
                  <a:gd name="connsiteY5" fmla="*/ 52911 h 152923"/>
                  <a:gd name="connsiteX6" fmla="*/ 50006 w 118952"/>
                  <a:gd name="connsiteY6" fmla="*/ 71961 h 152923"/>
                  <a:gd name="connsiteX0" fmla="*/ 50006 w 118480"/>
                  <a:gd name="connsiteY0" fmla="*/ 71961 h 152923"/>
                  <a:gd name="connsiteX1" fmla="*/ 47625 w 118480"/>
                  <a:gd name="connsiteY1" fmla="*/ 152923 h 152923"/>
                  <a:gd name="connsiteX2" fmla="*/ 111919 w 118480"/>
                  <a:gd name="connsiteY2" fmla="*/ 100536 h 152923"/>
                  <a:gd name="connsiteX3" fmla="*/ 111919 w 118480"/>
                  <a:gd name="connsiteY3" fmla="*/ 36242 h 152923"/>
                  <a:gd name="connsiteX4" fmla="*/ 64294 w 118480"/>
                  <a:gd name="connsiteY4" fmla="*/ 523 h 152923"/>
                  <a:gd name="connsiteX5" fmla="*/ 0 w 118480"/>
                  <a:gd name="connsiteY5" fmla="*/ 52911 h 152923"/>
                  <a:gd name="connsiteX6" fmla="*/ 50006 w 118480"/>
                  <a:gd name="connsiteY6" fmla="*/ 71961 h 152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8480" h="152923">
                    <a:moveTo>
                      <a:pt x="50006" y="71961"/>
                    </a:moveTo>
                    <a:cubicBezTo>
                      <a:pt x="49212" y="98948"/>
                      <a:pt x="48419" y="125936"/>
                      <a:pt x="47625" y="152923"/>
                    </a:cubicBezTo>
                    <a:cubicBezTo>
                      <a:pt x="69056" y="135461"/>
                      <a:pt x="102395" y="122761"/>
                      <a:pt x="111919" y="100536"/>
                    </a:cubicBezTo>
                    <a:cubicBezTo>
                      <a:pt x="121443" y="78311"/>
                      <a:pt x="119856" y="52911"/>
                      <a:pt x="111919" y="36242"/>
                    </a:cubicBezTo>
                    <a:cubicBezTo>
                      <a:pt x="103982" y="19573"/>
                      <a:pt x="94853" y="4888"/>
                      <a:pt x="64294" y="523"/>
                    </a:cubicBezTo>
                    <a:cubicBezTo>
                      <a:pt x="33735" y="-3842"/>
                      <a:pt x="0" y="19574"/>
                      <a:pt x="0" y="52911"/>
                    </a:cubicBezTo>
                    <a:lnTo>
                      <a:pt x="50006" y="71961"/>
                    </a:lnTo>
                    <a:close/>
                  </a:path>
                </a:pathLst>
              </a:custGeom>
              <a:solidFill>
                <a:srgbClr val="4D82B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8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2" name="Rechthoek: afgeronde hoeken 61">
                <a:extLst>
                  <a:ext uri="{FF2B5EF4-FFF2-40B4-BE49-F238E27FC236}">
                    <a16:creationId xmlns:a16="http://schemas.microsoft.com/office/drawing/2014/main" id="{4DD083CA-76DE-4967-9987-F77B2BB648BE}"/>
                  </a:ext>
                </a:extLst>
              </p:cNvPr>
              <p:cNvSpPr/>
              <p:nvPr userDrawn="1"/>
            </p:nvSpPr>
            <p:spPr>
              <a:xfrm rot="2770829">
                <a:off x="-3234197" y="1703273"/>
                <a:ext cx="57923" cy="72481"/>
              </a:xfrm>
              <a:prstGeom prst="roundRect">
                <a:avLst>
                  <a:gd name="adj" fmla="val 2911"/>
                </a:avLst>
              </a:prstGeom>
              <a:solidFill>
                <a:schemeClr val="bg1"/>
              </a:solidFill>
              <a:ln w="12700">
                <a:solidFill>
                  <a:srgbClr val="81818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3" name="Vrije vorm: vorm 62">
                <a:extLst>
                  <a:ext uri="{FF2B5EF4-FFF2-40B4-BE49-F238E27FC236}">
                    <a16:creationId xmlns:a16="http://schemas.microsoft.com/office/drawing/2014/main" id="{D1B71E68-3978-440A-A744-963161AFDF66}"/>
                  </a:ext>
                </a:extLst>
              </p:cNvPr>
              <p:cNvSpPr/>
              <p:nvPr userDrawn="1"/>
            </p:nvSpPr>
            <p:spPr>
              <a:xfrm>
                <a:off x="-3237180" y="1677339"/>
                <a:ext cx="42279" cy="55298"/>
              </a:xfrm>
              <a:custGeom>
                <a:avLst/>
                <a:gdLst>
                  <a:gd name="connsiteX0" fmla="*/ 76475 w 79906"/>
                  <a:gd name="connsiteY0" fmla="*/ 104510 h 104510"/>
                  <a:gd name="connsiteX1" fmla="*/ 71712 w 79906"/>
                  <a:gd name="connsiteY1" fmla="*/ 6879 h 104510"/>
                  <a:gd name="connsiteX2" fmla="*/ 5037 w 79906"/>
                  <a:gd name="connsiteY2" fmla="*/ 16404 h 104510"/>
                  <a:gd name="connsiteX3" fmla="*/ 9800 w 79906"/>
                  <a:gd name="connsiteY3" fmla="*/ 83079 h 104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906" h="104510">
                    <a:moveTo>
                      <a:pt x="76475" y="104510"/>
                    </a:moveTo>
                    <a:cubicBezTo>
                      <a:pt x="80046" y="63036"/>
                      <a:pt x="83618" y="21563"/>
                      <a:pt x="71712" y="6879"/>
                    </a:cubicBezTo>
                    <a:cubicBezTo>
                      <a:pt x="59806" y="-7805"/>
                      <a:pt x="15356" y="3704"/>
                      <a:pt x="5037" y="16404"/>
                    </a:cubicBezTo>
                    <a:cubicBezTo>
                      <a:pt x="-5282" y="29104"/>
                      <a:pt x="2259" y="56091"/>
                      <a:pt x="9800" y="83079"/>
                    </a:cubicBezTo>
                  </a:path>
                </a:pathLst>
              </a:custGeom>
              <a:noFill/>
              <a:ln w="12700">
                <a:solidFill>
                  <a:srgbClr val="81818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8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4" name="Vrije vorm: vorm 63">
                <a:extLst>
                  <a:ext uri="{FF2B5EF4-FFF2-40B4-BE49-F238E27FC236}">
                    <a16:creationId xmlns:a16="http://schemas.microsoft.com/office/drawing/2014/main" id="{D05BC4D2-4A2C-4741-A4B7-5F79993ED5F1}"/>
                  </a:ext>
                </a:extLst>
              </p:cNvPr>
              <p:cNvSpPr/>
              <p:nvPr userDrawn="1"/>
            </p:nvSpPr>
            <p:spPr>
              <a:xfrm>
                <a:off x="-3147647" y="1714096"/>
                <a:ext cx="57254" cy="77074"/>
              </a:xfrm>
              <a:custGeom>
                <a:avLst/>
                <a:gdLst>
                  <a:gd name="connsiteX0" fmla="*/ 0 w 61912"/>
                  <a:gd name="connsiteY0" fmla="*/ 80963 h 80963"/>
                  <a:gd name="connsiteX1" fmla="*/ 57150 w 61912"/>
                  <a:gd name="connsiteY1" fmla="*/ 0 h 80963"/>
                  <a:gd name="connsiteX2" fmla="*/ 61912 w 61912"/>
                  <a:gd name="connsiteY2" fmla="*/ 50006 h 80963"/>
                  <a:gd name="connsiteX3" fmla="*/ 0 w 61912"/>
                  <a:gd name="connsiteY3" fmla="*/ 80963 h 80963"/>
                  <a:gd name="connsiteX0" fmla="*/ 0 w 61912"/>
                  <a:gd name="connsiteY0" fmla="*/ 80963 h 83344"/>
                  <a:gd name="connsiteX1" fmla="*/ 57150 w 61912"/>
                  <a:gd name="connsiteY1" fmla="*/ 0 h 83344"/>
                  <a:gd name="connsiteX2" fmla="*/ 61912 w 61912"/>
                  <a:gd name="connsiteY2" fmla="*/ 50006 h 83344"/>
                  <a:gd name="connsiteX3" fmla="*/ 19050 w 61912"/>
                  <a:gd name="connsiteY3" fmla="*/ 83344 h 83344"/>
                  <a:gd name="connsiteX4" fmla="*/ 0 w 61912"/>
                  <a:gd name="connsiteY4" fmla="*/ 80963 h 83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12" h="83344">
                    <a:moveTo>
                      <a:pt x="0" y="80963"/>
                    </a:moveTo>
                    <a:lnTo>
                      <a:pt x="57150" y="0"/>
                    </a:lnTo>
                    <a:lnTo>
                      <a:pt x="61912" y="50006"/>
                    </a:lnTo>
                    <a:cubicBezTo>
                      <a:pt x="48418" y="56356"/>
                      <a:pt x="32544" y="76994"/>
                      <a:pt x="19050" y="83344"/>
                    </a:cubicBezTo>
                    <a:lnTo>
                      <a:pt x="0" y="80963"/>
                    </a:lnTo>
                    <a:close/>
                  </a:path>
                </a:pathLst>
              </a:custGeom>
              <a:solidFill>
                <a:srgbClr val="81818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8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5" name="Ovaal 64">
                <a:extLst>
                  <a:ext uri="{FF2B5EF4-FFF2-40B4-BE49-F238E27FC236}">
                    <a16:creationId xmlns:a16="http://schemas.microsoft.com/office/drawing/2014/main" id="{F2C1390E-20B1-45FF-ACBC-FF1197735AF7}"/>
                  </a:ext>
                </a:extLst>
              </p:cNvPr>
              <p:cNvSpPr/>
              <p:nvPr userDrawn="1"/>
            </p:nvSpPr>
            <p:spPr>
              <a:xfrm rot="12332780">
                <a:off x="-3185085" y="1782358"/>
                <a:ext cx="50650" cy="57255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4D82B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8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6" name="Gelijkbenige driehoek 34">
                <a:extLst>
                  <a:ext uri="{FF2B5EF4-FFF2-40B4-BE49-F238E27FC236}">
                    <a16:creationId xmlns:a16="http://schemas.microsoft.com/office/drawing/2014/main" id="{1051AB62-0A6B-4701-8FA8-C3397C4F7AC5}"/>
                  </a:ext>
                </a:extLst>
              </p:cNvPr>
              <p:cNvSpPr/>
              <p:nvPr userDrawn="1"/>
            </p:nvSpPr>
            <p:spPr>
              <a:xfrm rot="14772351">
                <a:off x="-3215597" y="1797313"/>
                <a:ext cx="52327" cy="57916"/>
              </a:xfrm>
              <a:custGeom>
                <a:avLst/>
                <a:gdLst>
                  <a:gd name="connsiteX0" fmla="*/ 0 w 56584"/>
                  <a:gd name="connsiteY0" fmla="*/ 55534 h 55534"/>
                  <a:gd name="connsiteX1" fmla="*/ 28292 w 56584"/>
                  <a:gd name="connsiteY1" fmla="*/ 0 h 55534"/>
                  <a:gd name="connsiteX2" fmla="*/ 56584 w 56584"/>
                  <a:gd name="connsiteY2" fmla="*/ 55534 h 55534"/>
                  <a:gd name="connsiteX3" fmla="*/ 0 w 56584"/>
                  <a:gd name="connsiteY3" fmla="*/ 55534 h 55534"/>
                  <a:gd name="connsiteX0" fmla="*/ 0 w 56584"/>
                  <a:gd name="connsiteY0" fmla="*/ 55534 h 60261"/>
                  <a:gd name="connsiteX1" fmla="*/ 28292 w 56584"/>
                  <a:gd name="connsiteY1" fmla="*/ 0 h 60261"/>
                  <a:gd name="connsiteX2" fmla="*/ 56584 w 56584"/>
                  <a:gd name="connsiteY2" fmla="*/ 55534 h 60261"/>
                  <a:gd name="connsiteX3" fmla="*/ 0 w 56584"/>
                  <a:gd name="connsiteY3" fmla="*/ 55534 h 60261"/>
                  <a:gd name="connsiteX0" fmla="*/ 0 w 56584"/>
                  <a:gd name="connsiteY0" fmla="*/ 55534 h 62627"/>
                  <a:gd name="connsiteX1" fmla="*/ 28292 w 56584"/>
                  <a:gd name="connsiteY1" fmla="*/ 0 h 62627"/>
                  <a:gd name="connsiteX2" fmla="*/ 56584 w 56584"/>
                  <a:gd name="connsiteY2" fmla="*/ 55534 h 62627"/>
                  <a:gd name="connsiteX3" fmla="*/ 0 w 56584"/>
                  <a:gd name="connsiteY3" fmla="*/ 55534 h 62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584" h="62627">
                    <a:moveTo>
                      <a:pt x="0" y="55534"/>
                    </a:moveTo>
                    <a:lnTo>
                      <a:pt x="28292" y="0"/>
                    </a:lnTo>
                    <a:lnTo>
                      <a:pt x="56584" y="55534"/>
                    </a:lnTo>
                    <a:cubicBezTo>
                      <a:pt x="44518" y="63735"/>
                      <a:pt x="19376" y="66171"/>
                      <a:pt x="0" y="55534"/>
                    </a:cubicBezTo>
                    <a:close/>
                  </a:path>
                </a:pathLst>
              </a:custGeom>
              <a:solidFill>
                <a:srgbClr val="4D82B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8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26" name="Groep 25">
              <a:extLst>
                <a:ext uri="{FF2B5EF4-FFF2-40B4-BE49-F238E27FC236}">
                  <a16:creationId xmlns:a16="http://schemas.microsoft.com/office/drawing/2014/main" id="{44342EFD-0C4F-42D9-9629-9E3EAC82C4BE}"/>
                </a:ext>
              </a:extLst>
            </p:cNvPr>
            <p:cNvGrpSpPr/>
            <p:nvPr userDrawn="1"/>
          </p:nvGrpSpPr>
          <p:grpSpPr>
            <a:xfrm>
              <a:off x="-3323231" y="3670019"/>
              <a:ext cx="2734765" cy="262633"/>
              <a:chOff x="5114260" y="1193211"/>
              <a:chExt cx="2516594" cy="241682"/>
            </a:xfrm>
          </p:grpSpPr>
          <p:sp>
            <p:nvSpPr>
              <p:cNvPr id="41" name="Rechthoek 40">
                <a:extLst>
                  <a:ext uri="{FF2B5EF4-FFF2-40B4-BE49-F238E27FC236}">
                    <a16:creationId xmlns:a16="http://schemas.microsoft.com/office/drawing/2014/main" id="{2DCA625F-DD4E-4A49-B6FE-051EB811E117}"/>
                  </a:ext>
                </a:extLst>
              </p:cNvPr>
              <p:cNvSpPr/>
              <p:nvPr userDrawn="1"/>
            </p:nvSpPr>
            <p:spPr>
              <a:xfrm>
                <a:off x="5114260" y="1193211"/>
                <a:ext cx="2516594" cy="241682"/>
              </a:xfrm>
              <a:prstGeom prst="rect">
                <a:avLst/>
              </a:prstGeom>
              <a:solidFill>
                <a:srgbClr val="F0F0F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2" name="Tekstvak 41">
                <a:extLst>
                  <a:ext uri="{FF2B5EF4-FFF2-40B4-BE49-F238E27FC236}">
                    <a16:creationId xmlns:a16="http://schemas.microsoft.com/office/drawing/2014/main" id="{C872506F-DE02-49D8-8F6D-33B52D52CE42}"/>
                  </a:ext>
                </a:extLst>
              </p:cNvPr>
              <p:cNvSpPr txBox="1"/>
              <p:nvPr userDrawn="1"/>
            </p:nvSpPr>
            <p:spPr>
              <a:xfrm>
                <a:off x="5121009" y="1214216"/>
                <a:ext cx="1156604" cy="2124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1217512" rtl="0" eaLnBrk="1" latinLnBrk="0" hangingPunct="1">
                  <a:lnSpc>
                    <a:spcPct val="10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u="none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Door</a:t>
                </a:r>
                <a:r>
                  <a:rPr lang="nl-NL" sz="900" b="0" u="sng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z</a:t>
                </a:r>
                <a:r>
                  <a:rPr lang="nl-NL" sz="900" b="0" u="none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ichtigheid</a:t>
                </a:r>
              </a:p>
            </p:txBody>
          </p:sp>
          <p:cxnSp>
            <p:nvCxnSpPr>
              <p:cNvPr id="43" name="Rechte verbindingslijn 42">
                <a:extLst>
                  <a:ext uri="{FF2B5EF4-FFF2-40B4-BE49-F238E27FC236}">
                    <a16:creationId xmlns:a16="http://schemas.microsoft.com/office/drawing/2014/main" id="{813E2CB2-A87D-4F1E-9B33-EBE9DF15CAA9}"/>
                  </a:ext>
                </a:extLst>
              </p:cNvPr>
              <p:cNvCxnSpPr>
                <a:cxnSpLocks/>
                <a:endCxn id="47" idx="1"/>
              </p:cNvCxnSpPr>
              <p:nvPr userDrawn="1"/>
            </p:nvCxnSpPr>
            <p:spPr>
              <a:xfrm>
                <a:off x="5949074" y="1317963"/>
                <a:ext cx="958480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9D9FA1"/>
                </a:solidFill>
                <a:prstDash val="solid"/>
              </a:ln>
              <a:effectLst/>
            </p:spPr>
          </p:cxnSp>
          <p:sp>
            <p:nvSpPr>
              <p:cNvPr id="44" name="Rechthoek 43">
                <a:extLst>
                  <a:ext uri="{FF2B5EF4-FFF2-40B4-BE49-F238E27FC236}">
                    <a16:creationId xmlns:a16="http://schemas.microsoft.com/office/drawing/2014/main" id="{3682378F-D8A6-4222-B16F-81BAD42591DC}"/>
                  </a:ext>
                </a:extLst>
              </p:cNvPr>
              <p:cNvSpPr/>
              <p:nvPr userDrawn="1"/>
            </p:nvSpPr>
            <p:spPr>
              <a:xfrm>
                <a:off x="7020991" y="1230251"/>
                <a:ext cx="570656" cy="159490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81818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36000" tIns="36000" rIns="36000" bIns="36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 algn="l">
                  <a:lnSpc>
                    <a:spcPct val="10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100%</a:t>
                </a:r>
              </a:p>
            </p:txBody>
          </p:sp>
          <p:sp>
            <p:nvSpPr>
              <p:cNvPr id="45" name="Gelijkbenige driehoek 44">
                <a:extLst>
                  <a:ext uri="{FF2B5EF4-FFF2-40B4-BE49-F238E27FC236}">
                    <a16:creationId xmlns:a16="http://schemas.microsoft.com/office/drawing/2014/main" id="{86D2738A-7F51-47E4-BBB2-055423D76786}"/>
                  </a:ext>
                </a:extLst>
              </p:cNvPr>
              <p:cNvSpPr/>
              <p:nvPr userDrawn="1"/>
            </p:nvSpPr>
            <p:spPr>
              <a:xfrm>
                <a:off x="7508703" y="1255045"/>
                <a:ext cx="44712" cy="31855"/>
              </a:xfrm>
              <a:prstGeom prst="triangle">
                <a:avLst/>
              </a:prstGeom>
              <a:solidFill>
                <a:srgbClr val="69696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6" name="Gelijkbenige driehoek 45">
                <a:extLst>
                  <a:ext uri="{FF2B5EF4-FFF2-40B4-BE49-F238E27FC236}">
                    <a16:creationId xmlns:a16="http://schemas.microsoft.com/office/drawing/2014/main" id="{5012D99F-9A41-44B3-A72A-03BA41778BC8}"/>
                  </a:ext>
                </a:extLst>
              </p:cNvPr>
              <p:cNvSpPr/>
              <p:nvPr userDrawn="1"/>
            </p:nvSpPr>
            <p:spPr>
              <a:xfrm flipV="1">
                <a:off x="7508703" y="1332327"/>
                <a:ext cx="44712" cy="31855"/>
              </a:xfrm>
              <a:prstGeom prst="triangle">
                <a:avLst/>
              </a:prstGeom>
              <a:solidFill>
                <a:srgbClr val="69696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7" name="Rechthoek 46">
                <a:extLst>
                  <a:ext uri="{FF2B5EF4-FFF2-40B4-BE49-F238E27FC236}">
                    <a16:creationId xmlns:a16="http://schemas.microsoft.com/office/drawing/2014/main" id="{BEC905AB-3589-4238-81E2-1E2D00F5030C}"/>
                  </a:ext>
                </a:extLst>
              </p:cNvPr>
              <p:cNvSpPr/>
              <p:nvPr userDrawn="1"/>
            </p:nvSpPr>
            <p:spPr>
              <a:xfrm>
                <a:off x="6907553" y="1274066"/>
                <a:ext cx="28792" cy="87795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27" name="Ovaal 26">
              <a:extLst>
                <a:ext uri="{FF2B5EF4-FFF2-40B4-BE49-F238E27FC236}">
                  <a16:creationId xmlns:a16="http://schemas.microsoft.com/office/drawing/2014/main" id="{8E3F92DA-48A2-4ECD-886E-FE691AE8FD7E}"/>
                </a:ext>
              </a:extLst>
            </p:cNvPr>
            <p:cNvSpPr/>
            <p:nvPr userDrawn="1"/>
          </p:nvSpPr>
          <p:spPr>
            <a:xfrm>
              <a:off x="-3603859" y="4105053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28" name="Rechthoek 27">
              <a:extLst>
                <a:ext uri="{FF2B5EF4-FFF2-40B4-BE49-F238E27FC236}">
                  <a16:creationId xmlns:a16="http://schemas.microsoft.com/office/drawing/2014/main" id="{A117A461-212C-4356-BAD1-1B1D140261C7}"/>
                </a:ext>
              </a:extLst>
            </p:cNvPr>
            <p:cNvSpPr/>
            <p:nvPr userDrawn="1"/>
          </p:nvSpPr>
          <p:spPr>
            <a:xfrm>
              <a:off x="-3319687" y="4105054"/>
              <a:ext cx="2944682" cy="1063612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Klik op de doorzichtige vorm en gebruik de sneltoets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Ctrl + K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om een hyperlink toe te voegen. Klik aan de linker kant van het venster 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‘Plaats in dit document’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en klik in de lijst de juiste dia aan. Klik vervolgens 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‘OK’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br>
                <a:rPr kumimoji="0" lang="nl-NL" sz="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Ovaal 28">
              <a:extLst>
                <a:ext uri="{FF2B5EF4-FFF2-40B4-BE49-F238E27FC236}">
                  <a16:creationId xmlns:a16="http://schemas.microsoft.com/office/drawing/2014/main" id="{255AA282-F30B-44C6-8809-0BCF4BF46A1B}"/>
                </a:ext>
              </a:extLst>
            </p:cNvPr>
            <p:cNvSpPr/>
            <p:nvPr userDrawn="1"/>
          </p:nvSpPr>
          <p:spPr>
            <a:xfrm>
              <a:off x="-3603859" y="5106256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5</a:t>
              </a:r>
            </a:p>
          </p:txBody>
        </p:sp>
        <p:sp>
          <p:nvSpPr>
            <p:cNvPr id="30" name="Rechthoek 29">
              <a:extLst>
                <a:ext uri="{FF2B5EF4-FFF2-40B4-BE49-F238E27FC236}">
                  <a16:creationId xmlns:a16="http://schemas.microsoft.com/office/drawing/2014/main" id="{5E3F6C92-409B-411D-B63D-8C8B4BB53786}"/>
                </a:ext>
              </a:extLst>
            </p:cNvPr>
            <p:cNvSpPr/>
            <p:nvPr userDrawn="1"/>
          </p:nvSpPr>
          <p:spPr>
            <a:xfrm>
              <a:off x="-3319687" y="5106258"/>
              <a:ext cx="2944682" cy="30721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Kopieer de doorzichtige vorm en herhaal 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stap 4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Doe dit voor elke menu knop.</a:t>
              </a:r>
            </a:p>
          </p:txBody>
        </p:sp>
        <p:sp>
          <p:nvSpPr>
            <p:cNvPr id="31" name="Rechthoek 30">
              <a:extLst>
                <a:ext uri="{FF2B5EF4-FFF2-40B4-BE49-F238E27FC236}">
                  <a16:creationId xmlns:a16="http://schemas.microsoft.com/office/drawing/2014/main" id="{A5B85A88-DA17-4232-899E-8BC310560BF3}"/>
                </a:ext>
              </a:extLst>
            </p:cNvPr>
            <p:cNvSpPr/>
            <p:nvPr userDrawn="1"/>
          </p:nvSpPr>
          <p:spPr>
            <a:xfrm>
              <a:off x="-3786437" y="5712712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MEER WETEN?</a:t>
              </a:r>
              <a:b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Ga naar de tab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'SLIDEBUILDER’ </a:t>
              </a: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en klik</a:t>
              </a:r>
              <a:b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op de knop 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'Support &amp; Inspiratie'</a:t>
              </a:r>
            </a:p>
          </p:txBody>
        </p:sp>
        <p:grpSp>
          <p:nvGrpSpPr>
            <p:cNvPr id="32" name="ICOON_info">
              <a:extLst>
                <a:ext uri="{FF2B5EF4-FFF2-40B4-BE49-F238E27FC236}">
                  <a16:creationId xmlns:a16="http://schemas.microsoft.com/office/drawing/2014/main" id="{B4C9A412-A7F5-4627-A7E6-665A0F7575D1}"/>
                </a:ext>
              </a:extLst>
            </p:cNvPr>
            <p:cNvGrpSpPr/>
            <p:nvPr userDrawn="1"/>
          </p:nvGrpSpPr>
          <p:grpSpPr>
            <a:xfrm>
              <a:off x="-376736" y="5589737"/>
              <a:ext cx="283685" cy="283685"/>
              <a:chOff x="-510741" y="5913713"/>
              <a:chExt cx="267555" cy="267555"/>
            </a:xfrm>
          </p:grpSpPr>
          <p:sp>
            <p:nvSpPr>
              <p:cNvPr id="39" name="Ovaal 38">
                <a:extLst>
                  <a:ext uri="{FF2B5EF4-FFF2-40B4-BE49-F238E27FC236}">
                    <a16:creationId xmlns:a16="http://schemas.microsoft.com/office/drawing/2014/main" id="{63CB7E5A-4BF3-4C62-AF1C-3F893F88224B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0" name="Graphic 163" descr="Informatie">
                <a:extLst>
                  <a:ext uri="{FF2B5EF4-FFF2-40B4-BE49-F238E27FC236}">
                    <a16:creationId xmlns:a16="http://schemas.microsoft.com/office/drawing/2014/main" id="{2B1D4039-4439-47E5-B007-41412BAC7F30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>
                <a:noAutofit/>
              </a:bodyPr>
              <a:lstStyle/>
              <a:p>
                <a:endParaRPr lang="nl-NL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33" name="Groep 32">
              <a:extLst>
                <a:ext uri="{FF2B5EF4-FFF2-40B4-BE49-F238E27FC236}">
                  <a16:creationId xmlns:a16="http://schemas.microsoft.com/office/drawing/2014/main" id="{238DB9BC-A1D4-419D-8D90-0E83DBCA76F0}"/>
                </a:ext>
              </a:extLst>
            </p:cNvPr>
            <p:cNvGrpSpPr/>
            <p:nvPr userDrawn="1"/>
          </p:nvGrpSpPr>
          <p:grpSpPr>
            <a:xfrm>
              <a:off x="-938434" y="5838366"/>
              <a:ext cx="627798" cy="576693"/>
              <a:chOff x="-938434" y="4570310"/>
              <a:chExt cx="627798" cy="576693"/>
            </a:xfrm>
          </p:grpSpPr>
          <p:grpSp>
            <p:nvGrpSpPr>
              <p:cNvPr id="34" name="Inspireren">
                <a:extLst>
                  <a:ext uri="{FF2B5EF4-FFF2-40B4-BE49-F238E27FC236}">
                    <a16:creationId xmlns:a16="http://schemas.microsoft.com/office/drawing/2014/main" id="{3673B97E-4765-44E6-9848-EA4ACABA3934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-716116" y="4570310"/>
                <a:ext cx="169778" cy="242385"/>
                <a:chOff x="4768" y="2783"/>
                <a:chExt cx="788" cy="1125"/>
              </a:xfrm>
              <a:gradFill>
                <a:gsLst>
                  <a:gs pos="0">
                    <a:srgbClr val="9D9FA1"/>
                  </a:gs>
                  <a:gs pos="70000">
                    <a:srgbClr val="211F26"/>
                  </a:gs>
                </a:gsLst>
                <a:lin ang="2700000" scaled="0"/>
              </a:gradFill>
            </p:grpSpPr>
            <p:sp>
              <p:nvSpPr>
                <p:cNvPr id="36" name="Freeform 12">
                  <a:extLst>
                    <a:ext uri="{FF2B5EF4-FFF2-40B4-BE49-F238E27FC236}">
                      <a16:creationId xmlns:a16="http://schemas.microsoft.com/office/drawing/2014/main" id="{DFAE10D8-BE97-4848-BD61-AFA7564F01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1" y="3186"/>
                  <a:ext cx="319" cy="288"/>
                </a:xfrm>
                <a:custGeom>
                  <a:avLst/>
                  <a:gdLst>
                    <a:gd name="T0" fmla="*/ 220 w 319"/>
                    <a:gd name="T1" fmla="*/ 288 h 288"/>
                    <a:gd name="T2" fmla="*/ 107 w 319"/>
                    <a:gd name="T3" fmla="*/ 288 h 288"/>
                    <a:gd name="T4" fmla="*/ 0 w 319"/>
                    <a:gd name="T5" fmla="*/ 0 h 288"/>
                    <a:gd name="T6" fmla="*/ 319 w 319"/>
                    <a:gd name="T7" fmla="*/ 0 h 288"/>
                    <a:gd name="T8" fmla="*/ 220 w 319"/>
                    <a:gd name="T9" fmla="*/ 28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9" h="288">
                      <a:moveTo>
                        <a:pt x="220" y="288"/>
                      </a:moveTo>
                      <a:lnTo>
                        <a:pt x="107" y="288"/>
                      </a:lnTo>
                      <a:lnTo>
                        <a:pt x="0" y="0"/>
                      </a:lnTo>
                      <a:lnTo>
                        <a:pt x="319" y="0"/>
                      </a:lnTo>
                      <a:lnTo>
                        <a:pt x="220" y="288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37" name="Freeform 13">
                  <a:extLst>
                    <a:ext uri="{FF2B5EF4-FFF2-40B4-BE49-F238E27FC236}">
                      <a16:creationId xmlns:a16="http://schemas.microsoft.com/office/drawing/2014/main" id="{0A1C0FFD-5AEF-4DF9-A35D-2A8A20B8CC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2" y="3796"/>
                  <a:ext cx="282" cy="112"/>
                </a:xfrm>
                <a:custGeom>
                  <a:avLst/>
                  <a:gdLst>
                    <a:gd name="T0" fmla="*/ 229 w 251"/>
                    <a:gd name="T1" fmla="*/ 70 h 100"/>
                    <a:gd name="T2" fmla="*/ 229 w 251"/>
                    <a:gd name="T3" fmla="*/ 69 h 100"/>
                    <a:gd name="T4" fmla="*/ 251 w 251"/>
                    <a:gd name="T5" fmla="*/ 0 h 100"/>
                    <a:gd name="T6" fmla="*/ 0 w 251"/>
                    <a:gd name="T7" fmla="*/ 0 h 100"/>
                    <a:gd name="T8" fmla="*/ 22 w 251"/>
                    <a:gd name="T9" fmla="*/ 69 h 100"/>
                    <a:gd name="T10" fmla="*/ 63 w 251"/>
                    <a:gd name="T11" fmla="*/ 100 h 100"/>
                    <a:gd name="T12" fmla="*/ 188 w 251"/>
                    <a:gd name="T13" fmla="*/ 100 h 100"/>
                    <a:gd name="T14" fmla="*/ 229 w 251"/>
                    <a:gd name="T15" fmla="*/ 71 h 100"/>
                    <a:gd name="T16" fmla="*/ 229 w 251"/>
                    <a:gd name="T17" fmla="*/ 71 h 100"/>
                    <a:gd name="T18" fmla="*/ 229 w 251"/>
                    <a:gd name="T19" fmla="*/ 7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1" h="100">
                      <a:moveTo>
                        <a:pt x="229" y="70"/>
                      </a:moveTo>
                      <a:cubicBezTo>
                        <a:pt x="229" y="70"/>
                        <a:pt x="229" y="69"/>
                        <a:pt x="229" y="69"/>
                      </a:cubicBezTo>
                      <a:cubicBezTo>
                        <a:pt x="251" y="0"/>
                        <a:pt x="251" y="0"/>
                        <a:pt x="25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7" y="87"/>
                        <a:pt x="44" y="100"/>
                        <a:pt x="63" y="100"/>
                      </a:cubicBezTo>
                      <a:cubicBezTo>
                        <a:pt x="188" y="100"/>
                        <a:pt x="188" y="100"/>
                        <a:pt x="188" y="100"/>
                      </a:cubicBezTo>
                      <a:cubicBezTo>
                        <a:pt x="207" y="100"/>
                        <a:pt x="223" y="88"/>
                        <a:pt x="229" y="71"/>
                      </a:cubicBezTo>
                      <a:cubicBezTo>
                        <a:pt x="229" y="71"/>
                        <a:pt x="229" y="71"/>
                        <a:pt x="229" y="71"/>
                      </a:cubicBezTo>
                      <a:lnTo>
                        <a:pt x="229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38" name="Freeform 14">
                  <a:extLst>
                    <a:ext uri="{FF2B5EF4-FFF2-40B4-BE49-F238E27FC236}">
                      <a16:creationId xmlns:a16="http://schemas.microsoft.com/office/drawing/2014/main" id="{4F75F73A-F8D2-4137-9DC1-91B9411E975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68" y="2783"/>
                  <a:ext cx="788" cy="966"/>
                </a:xfrm>
                <a:custGeom>
                  <a:avLst/>
                  <a:gdLst>
                    <a:gd name="T0" fmla="*/ 351 w 702"/>
                    <a:gd name="T1" fmla="*/ 0 h 860"/>
                    <a:gd name="T2" fmla="*/ 0 w 702"/>
                    <a:gd name="T3" fmla="*/ 351 h 860"/>
                    <a:gd name="T4" fmla="*/ 134 w 702"/>
                    <a:gd name="T5" fmla="*/ 627 h 860"/>
                    <a:gd name="T6" fmla="*/ 165 w 702"/>
                    <a:gd name="T7" fmla="*/ 718 h 860"/>
                    <a:gd name="T8" fmla="*/ 266 w 702"/>
                    <a:gd name="T9" fmla="*/ 718 h 860"/>
                    <a:gd name="T10" fmla="*/ 266 w 702"/>
                    <a:gd name="T11" fmla="*/ 718 h 860"/>
                    <a:gd name="T12" fmla="*/ 434 w 702"/>
                    <a:gd name="T13" fmla="*/ 718 h 860"/>
                    <a:gd name="T14" fmla="*/ 419 w 702"/>
                    <a:gd name="T15" fmla="*/ 760 h 860"/>
                    <a:gd name="T16" fmla="*/ 284 w 702"/>
                    <a:gd name="T17" fmla="*/ 760 h 860"/>
                    <a:gd name="T18" fmla="*/ 284 w 702"/>
                    <a:gd name="T19" fmla="*/ 760 h 860"/>
                    <a:gd name="T20" fmla="*/ 179 w 702"/>
                    <a:gd name="T21" fmla="*/ 760 h 860"/>
                    <a:gd name="T22" fmla="*/ 212 w 702"/>
                    <a:gd name="T23" fmla="*/ 860 h 860"/>
                    <a:gd name="T24" fmla="*/ 212 w 702"/>
                    <a:gd name="T25" fmla="*/ 860 h 860"/>
                    <a:gd name="T26" fmla="*/ 216 w 702"/>
                    <a:gd name="T27" fmla="*/ 860 h 860"/>
                    <a:gd name="T28" fmla="*/ 488 w 702"/>
                    <a:gd name="T29" fmla="*/ 860 h 860"/>
                    <a:gd name="T30" fmla="*/ 491 w 702"/>
                    <a:gd name="T31" fmla="*/ 860 h 860"/>
                    <a:gd name="T32" fmla="*/ 570 w 702"/>
                    <a:gd name="T33" fmla="*/ 625 h 860"/>
                    <a:gd name="T34" fmla="*/ 702 w 702"/>
                    <a:gd name="T35" fmla="*/ 351 h 860"/>
                    <a:gd name="T36" fmla="*/ 351 w 702"/>
                    <a:gd name="T37" fmla="*/ 0 h 860"/>
                    <a:gd name="T38" fmla="*/ 587 w 702"/>
                    <a:gd name="T39" fmla="*/ 438 h 860"/>
                    <a:gd name="T40" fmla="*/ 485 w 702"/>
                    <a:gd name="T41" fmla="*/ 563 h 860"/>
                    <a:gd name="T42" fmla="*/ 454 w 702"/>
                    <a:gd name="T43" fmla="*/ 658 h 860"/>
                    <a:gd name="T44" fmla="*/ 250 w 702"/>
                    <a:gd name="T45" fmla="*/ 658 h 860"/>
                    <a:gd name="T46" fmla="*/ 219 w 702"/>
                    <a:gd name="T47" fmla="*/ 565 h 860"/>
                    <a:gd name="T48" fmla="*/ 115 w 702"/>
                    <a:gd name="T49" fmla="*/ 439 h 860"/>
                    <a:gd name="T50" fmla="*/ 99 w 702"/>
                    <a:gd name="T51" fmla="*/ 351 h 860"/>
                    <a:gd name="T52" fmla="*/ 351 w 702"/>
                    <a:gd name="T53" fmla="*/ 99 h 860"/>
                    <a:gd name="T54" fmla="*/ 603 w 702"/>
                    <a:gd name="T55" fmla="*/ 351 h 860"/>
                    <a:gd name="T56" fmla="*/ 587 w 702"/>
                    <a:gd name="T57" fmla="*/ 438 h 8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702" h="860">
                      <a:moveTo>
                        <a:pt x="351" y="0"/>
                      </a:moveTo>
                      <a:cubicBezTo>
                        <a:pt x="157" y="0"/>
                        <a:pt x="0" y="157"/>
                        <a:pt x="0" y="351"/>
                      </a:cubicBezTo>
                      <a:cubicBezTo>
                        <a:pt x="0" y="463"/>
                        <a:pt x="52" y="562"/>
                        <a:pt x="134" y="627"/>
                      </a:cubicBezTo>
                      <a:cubicBezTo>
                        <a:pt x="165" y="718"/>
                        <a:pt x="165" y="718"/>
                        <a:pt x="165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434" y="718"/>
                        <a:pt x="434" y="718"/>
                        <a:pt x="434" y="718"/>
                      </a:cubicBezTo>
                      <a:cubicBezTo>
                        <a:pt x="419" y="760"/>
                        <a:pt x="419" y="760"/>
                        <a:pt x="419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179" y="760"/>
                        <a:pt x="179" y="760"/>
                        <a:pt x="179" y="7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6" y="860"/>
                        <a:pt x="216" y="860"/>
                        <a:pt x="216" y="860"/>
                      </a:cubicBezTo>
                      <a:cubicBezTo>
                        <a:pt x="488" y="860"/>
                        <a:pt x="488" y="860"/>
                        <a:pt x="488" y="860"/>
                      </a:cubicBezTo>
                      <a:cubicBezTo>
                        <a:pt x="491" y="860"/>
                        <a:pt x="491" y="860"/>
                        <a:pt x="491" y="860"/>
                      </a:cubicBezTo>
                      <a:cubicBezTo>
                        <a:pt x="570" y="625"/>
                        <a:pt x="570" y="625"/>
                        <a:pt x="570" y="625"/>
                      </a:cubicBezTo>
                      <a:cubicBezTo>
                        <a:pt x="651" y="560"/>
                        <a:pt x="702" y="461"/>
                        <a:pt x="702" y="351"/>
                      </a:cubicBezTo>
                      <a:cubicBezTo>
                        <a:pt x="702" y="157"/>
                        <a:pt x="545" y="0"/>
                        <a:pt x="351" y="0"/>
                      </a:cubicBezTo>
                      <a:close/>
                      <a:moveTo>
                        <a:pt x="587" y="438"/>
                      </a:moveTo>
                      <a:cubicBezTo>
                        <a:pt x="568" y="490"/>
                        <a:pt x="531" y="534"/>
                        <a:pt x="485" y="563"/>
                      </a:cubicBezTo>
                      <a:cubicBezTo>
                        <a:pt x="454" y="658"/>
                        <a:pt x="454" y="658"/>
                        <a:pt x="454" y="658"/>
                      </a:cubicBezTo>
                      <a:cubicBezTo>
                        <a:pt x="250" y="658"/>
                        <a:pt x="250" y="658"/>
                        <a:pt x="250" y="658"/>
                      </a:cubicBezTo>
                      <a:cubicBezTo>
                        <a:pt x="219" y="565"/>
                        <a:pt x="219" y="565"/>
                        <a:pt x="219" y="565"/>
                      </a:cubicBezTo>
                      <a:cubicBezTo>
                        <a:pt x="172" y="536"/>
                        <a:pt x="135" y="491"/>
                        <a:pt x="115" y="439"/>
                      </a:cubicBezTo>
                      <a:cubicBezTo>
                        <a:pt x="105" y="411"/>
                        <a:pt x="99" y="382"/>
                        <a:pt x="99" y="351"/>
                      </a:cubicBezTo>
                      <a:cubicBezTo>
                        <a:pt x="99" y="212"/>
                        <a:pt x="212" y="99"/>
                        <a:pt x="351" y="99"/>
                      </a:cubicBezTo>
                      <a:cubicBezTo>
                        <a:pt x="490" y="99"/>
                        <a:pt x="603" y="212"/>
                        <a:pt x="603" y="351"/>
                      </a:cubicBezTo>
                      <a:cubicBezTo>
                        <a:pt x="603" y="381"/>
                        <a:pt x="597" y="411"/>
                        <a:pt x="587" y="4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</p:grpSp>
          <p:sp>
            <p:nvSpPr>
              <p:cNvPr id="35" name="Tekstvak 34">
                <a:extLst>
                  <a:ext uri="{FF2B5EF4-FFF2-40B4-BE49-F238E27FC236}">
                    <a16:creationId xmlns:a16="http://schemas.microsoft.com/office/drawing/2014/main" id="{DDE1FE3D-6316-4F29-A1B8-8551FD148AFD}"/>
                  </a:ext>
                </a:extLst>
              </p:cNvPr>
              <p:cNvSpPr txBox="1"/>
              <p:nvPr userDrawn="1"/>
            </p:nvSpPr>
            <p:spPr>
              <a:xfrm>
                <a:off x="-938434" y="4824764"/>
                <a:ext cx="627798" cy="322239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Support &amp;</a:t>
                </a:r>
                <a:b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Inspiratie</a:t>
                </a:r>
              </a:p>
            </p:txBody>
          </p:sp>
        </p:grpSp>
      </p:grpSp>
      <p:sp>
        <p:nvSpPr>
          <p:cNvPr id="6" name="- INFO">
            <a:extLst>
              <a:ext uri="{FF2B5EF4-FFF2-40B4-BE49-F238E27FC236}">
                <a16:creationId xmlns:a16="http://schemas.microsoft.com/office/drawing/2014/main" id="{B10543DB-D9D8-47C4-865B-BE11B7029992}"/>
              </a:ext>
            </a:extLst>
          </p:cNvPr>
          <p:cNvSpPr txBox="1"/>
          <p:nvPr userDrawn="1"/>
        </p:nvSpPr>
        <p:spPr>
          <a:xfrm>
            <a:off x="-7318" y="-364758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Menu [6x]</a:t>
            </a:r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3C13F1D3-4E0C-419D-839F-94E57C44FAC1}"/>
              </a:ext>
            </a:extLst>
          </p:cNvPr>
          <p:cNvSpPr/>
          <p:nvPr userDrawn="1"/>
        </p:nvSpPr>
        <p:spPr>
          <a:xfrm>
            <a:off x="-7440" y="0"/>
            <a:ext cx="12219719" cy="6858000"/>
          </a:xfrm>
          <a:custGeom>
            <a:avLst/>
            <a:gdLst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824071 w 12196238"/>
              <a:gd name="connsiteY9" fmla="*/ 2775566 h 6858000"/>
              <a:gd name="connsiteX10" fmla="*/ 0 w 12196238"/>
              <a:gd name="connsiteY10" fmla="*/ 2880664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938371 w 12196238"/>
              <a:gd name="connsiteY9" fmla="*/ 4408423 h 6858000"/>
              <a:gd name="connsiteX10" fmla="*/ 0 w 12196238"/>
              <a:gd name="connsiteY10" fmla="*/ 2880664 h 6858000"/>
              <a:gd name="connsiteX11" fmla="*/ 0 w 12196238"/>
              <a:gd name="connsiteY11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84249 w 12212280"/>
              <a:gd name="connsiteY7" fmla="*/ 6858000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69177 w 12212280"/>
              <a:gd name="connsiteY7" fmla="*/ 6852976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74201 w 12212280"/>
              <a:gd name="connsiteY7" fmla="*/ 6858000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74201 w 12212280"/>
              <a:gd name="connsiteY7" fmla="*/ 6858000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056 w 12219597"/>
              <a:gd name="connsiteY0" fmla="*/ 0 h 6858000"/>
              <a:gd name="connsiteX1" fmla="*/ 5983897 w 12219597"/>
              <a:gd name="connsiteY1" fmla="*/ 0 h 6858000"/>
              <a:gd name="connsiteX2" fmla="*/ 6579500 w 12219597"/>
              <a:gd name="connsiteY2" fmla="*/ 0 h 6858000"/>
              <a:gd name="connsiteX3" fmla="*/ 12219597 w 12219597"/>
              <a:gd name="connsiteY3" fmla="*/ 0 h 6858000"/>
              <a:gd name="connsiteX4" fmla="*/ 12219597 w 12219597"/>
              <a:gd name="connsiteY4" fmla="*/ 3753432 h 6858000"/>
              <a:gd name="connsiteX5" fmla="*/ 12219597 w 12219597"/>
              <a:gd name="connsiteY5" fmla="*/ 4800600 h 6858000"/>
              <a:gd name="connsiteX6" fmla="*/ 12219597 w 12219597"/>
              <a:gd name="connsiteY6" fmla="*/ 6858000 h 6858000"/>
              <a:gd name="connsiteX7" fmla="*/ 4381518 w 12219597"/>
              <a:gd name="connsiteY7" fmla="*/ 6858000 h 6858000"/>
              <a:gd name="connsiteX8" fmla="*/ 7317 w 12219597"/>
              <a:gd name="connsiteY8" fmla="*/ 3426095 h 6858000"/>
              <a:gd name="connsiteX9" fmla="*/ 1056 w 12219597"/>
              <a:gd name="connsiteY9" fmla="*/ 0 h 6858000"/>
              <a:gd name="connsiteX0" fmla="*/ 598 w 12219139"/>
              <a:gd name="connsiteY0" fmla="*/ 0 h 6858000"/>
              <a:gd name="connsiteX1" fmla="*/ 5983439 w 12219139"/>
              <a:gd name="connsiteY1" fmla="*/ 0 h 6858000"/>
              <a:gd name="connsiteX2" fmla="*/ 6579042 w 12219139"/>
              <a:gd name="connsiteY2" fmla="*/ 0 h 6858000"/>
              <a:gd name="connsiteX3" fmla="*/ 12219139 w 12219139"/>
              <a:gd name="connsiteY3" fmla="*/ 0 h 6858000"/>
              <a:gd name="connsiteX4" fmla="*/ 12219139 w 12219139"/>
              <a:gd name="connsiteY4" fmla="*/ 3753432 h 6858000"/>
              <a:gd name="connsiteX5" fmla="*/ 12219139 w 12219139"/>
              <a:gd name="connsiteY5" fmla="*/ 4800600 h 6858000"/>
              <a:gd name="connsiteX6" fmla="*/ 12219139 w 12219139"/>
              <a:gd name="connsiteY6" fmla="*/ 6858000 h 6858000"/>
              <a:gd name="connsiteX7" fmla="*/ 4381060 w 12219139"/>
              <a:gd name="connsiteY7" fmla="*/ 6858000 h 6858000"/>
              <a:gd name="connsiteX8" fmla="*/ 22357 w 12219139"/>
              <a:gd name="connsiteY8" fmla="*/ 3410596 h 6858000"/>
              <a:gd name="connsiteX9" fmla="*/ 598 w 12219139"/>
              <a:gd name="connsiteY9" fmla="*/ 0 h 6858000"/>
              <a:gd name="connsiteX0" fmla="*/ 9238 w 12227779"/>
              <a:gd name="connsiteY0" fmla="*/ 0 h 6858000"/>
              <a:gd name="connsiteX1" fmla="*/ 5992079 w 12227779"/>
              <a:gd name="connsiteY1" fmla="*/ 0 h 6858000"/>
              <a:gd name="connsiteX2" fmla="*/ 6587682 w 12227779"/>
              <a:gd name="connsiteY2" fmla="*/ 0 h 6858000"/>
              <a:gd name="connsiteX3" fmla="*/ 12227779 w 12227779"/>
              <a:gd name="connsiteY3" fmla="*/ 0 h 6858000"/>
              <a:gd name="connsiteX4" fmla="*/ 12227779 w 12227779"/>
              <a:gd name="connsiteY4" fmla="*/ 3753432 h 6858000"/>
              <a:gd name="connsiteX5" fmla="*/ 12227779 w 12227779"/>
              <a:gd name="connsiteY5" fmla="*/ 4800600 h 6858000"/>
              <a:gd name="connsiteX6" fmla="*/ 12227779 w 12227779"/>
              <a:gd name="connsiteY6" fmla="*/ 6858000 h 6858000"/>
              <a:gd name="connsiteX7" fmla="*/ 4389700 w 12227779"/>
              <a:gd name="connsiteY7" fmla="*/ 6858000 h 6858000"/>
              <a:gd name="connsiteX8" fmla="*/ 0 w 12227779"/>
              <a:gd name="connsiteY8" fmla="*/ 3395098 h 6858000"/>
              <a:gd name="connsiteX9" fmla="*/ 9238 w 12227779"/>
              <a:gd name="connsiteY9" fmla="*/ 0 h 6858000"/>
              <a:gd name="connsiteX0" fmla="*/ 1178 w 12219719"/>
              <a:gd name="connsiteY0" fmla="*/ 0 h 6858000"/>
              <a:gd name="connsiteX1" fmla="*/ 5984019 w 12219719"/>
              <a:gd name="connsiteY1" fmla="*/ 0 h 6858000"/>
              <a:gd name="connsiteX2" fmla="*/ 6579622 w 12219719"/>
              <a:gd name="connsiteY2" fmla="*/ 0 h 6858000"/>
              <a:gd name="connsiteX3" fmla="*/ 12219719 w 12219719"/>
              <a:gd name="connsiteY3" fmla="*/ 0 h 6858000"/>
              <a:gd name="connsiteX4" fmla="*/ 12219719 w 12219719"/>
              <a:gd name="connsiteY4" fmla="*/ 3753432 h 6858000"/>
              <a:gd name="connsiteX5" fmla="*/ 12219719 w 12219719"/>
              <a:gd name="connsiteY5" fmla="*/ 4800600 h 6858000"/>
              <a:gd name="connsiteX6" fmla="*/ 12219719 w 12219719"/>
              <a:gd name="connsiteY6" fmla="*/ 6858000 h 6858000"/>
              <a:gd name="connsiteX7" fmla="*/ 4381640 w 12219719"/>
              <a:gd name="connsiteY7" fmla="*/ 6858000 h 6858000"/>
              <a:gd name="connsiteX8" fmla="*/ 5387 w 12219719"/>
              <a:gd name="connsiteY8" fmla="*/ 3388375 h 6858000"/>
              <a:gd name="connsiteX9" fmla="*/ 1178 w 12219719"/>
              <a:gd name="connsiteY9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219719" h="6858000">
                <a:moveTo>
                  <a:pt x="1178" y="0"/>
                </a:moveTo>
                <a:lnTo>
                  <a:pt x="5984019" y="0"/>
                </a:lnTo>
                <a:lnTo>
                  <a:pt x="6579622" y="0"/>
                </a:lnTo>
                <a:lnTo>
                  <a:pt x="12219719" y="0"/>
                </a:lnTo>
                <a:lnTo>
                  <a:pt x="12219719" y="3753432"/>
                </a:lnTo>
                <a:lnTo>
                  <a:pt x="12219719" y="4800600"/>
                </a:lnTo>
                <a:lnTo>
                  <a:pt x="12219719" y="6858000"/>
                </a:lnTo>
                <a:lnTo>
                  <a:pt x="4381640" y="6858000"/>
                </a:lnTo>
                <a:cubicBezTo>
                  <a:pt x="2923573" y="5714032"/>
                  <a:pt x="953789" y="5371793"/>
                  <a:pt x="5387" y="3388375"/>
                </a:cubicBezTo>
                <a:cubicBezTo>
                  <a:pt x="10734" y="2246343"/>
                  <a:pt x="-4169" y="1142032"/>
                  <a:pt x="1178" y="0"/>
                </a:cubicBezTo>
                <a:close/>
              </a:path>
            </a:pathLst>
          </a:custGeom>
          <a:solidFill>
            <a:schemeClr val="accent2"/>
          </a:solidFill>
          <a:ln w="45663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nl-NL" dirty="0"/>
          </a:p>
        </p:txBody>
      </p:sp>
      <p:sp>
        <p:nvSpPr>
          <p:cNvPr id="11" name="Titel 10">
            <a:extLst>
              <a:ext uri="{FF2B5EF4-FFF2-40B4-BE49-F238E27FC236}">
                <a16:creationId xmlns:a16="http://schemas.microsoft.com/office/drawing/2014/main" id="{7A89CE00-946F-481C-B5FE-4E6C6F8AB13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43869" y="722568"/>
            <a:ext cx="11114087" cy="709102"/>
          </a:xfrm>
        </p:spPr>
        <p:txBody>
          <a:bodyPr/>
          <a:lstStyle>
            <a:lvl1pPr>
              <a:defRPr/>
            </a:lvl1pPr>
          </a:lstStyle>
          <a:p>
            <a:r>
              <a:rPr lang="nl-NL" dirty="0"/>
              <a:t>Menu</a:t>
            </a:r>
          </a:p>
        </p:txBody>
      </p:sp>
      <p:sp>
        <p:nvSpPr>
          <p:cNvPr id="117" name="Tijdelijke aanduiding voor tekst 15">
            <a:extLst>
              <a:ext uri="{FF2B5EF4-FFF2-40B4-BE49-F238E27FC236}">
                <a16:creationId xmlns:a16="http://schemas.microsoft.com/office/drawing/2014/main" id="{8123014A-EDBE-4EE3-98B3-39CD2D70A18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111956" y="1976197"/>
            <a:ext cx="3546000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18" name="Tijdelijke aanduiding voor tekst 15">
            <a:extLst>
              <a:ext uri="{FF2B5EF4-FFF2-40B4-BE49-F238E27FC236}">
                <a16:creationId xmlns:a16="http://schemas.microsoft.com/office/drawing/2014/main" id="{4CBEF2D7-07FB-4707-951B-B8EA07DF41C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323411" y="1976197"/>
            <a:ext cx="3546000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19" name="Tijdelijke aanduiding voor tekst 15">
            <a:extLst>
              <a:ext uri="{FF2B5EF4-FFF2-40B4-BE49-F238E27FC236}">
                <a16:creationId xmlns:a16="http://schemas.microsoft.com/office/drawing/2014/main" id="{1544757F-B3C7-4791-BE24-F78D8FB0AF3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34881" y="1976197"/>
            <a:ext cx="3545984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22" name="Tijdelijke aanduiding voor tekst 15">
            <a:extLst>
              <a:ext uri="{FF2B5EF4-FFF2-40B4-BE49-F238E27FC236}">
                <a16:creationId xmlns:a16="http://schemas.microsoft.com/office/drawing/2014/main" id="{850D8D60-EB93-4BC8-BCA8-154D60F7CCE3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111956" y="4242220"/>
            <a:ext cx="3546000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24" name="Tijdelijke aanduiding voor tekst 15">
            <a:extLst>
              <a:ext uri="{FF2B5EF4-FFF2-40B4-BE49-F238E27FC236}">
                <a16:creationId xmlns:a16="http://schemas.microsoft.com/office/drawing/2014/main" id="{55C8898F-B465-42A2-9D8C-C453525F6AF3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323411" y="4242220"/>
            <a:ext cx="3546000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25" name="Tijdelijke aanduiding voor tekst 15">
            <a:extLst>
              <a:ext uri="{FF2B5EF4-FFF2-40B4-BE49-F238E27FC236}">
                <a16:creationId xmlns:a16="http://schemas.microsoft.com/office/drawing/2014/main" id="{BE2B9211-C134-487C-994B-4D41B4187EFB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534881" y="4242220"/>
            <a:ext cx="3545984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</p:spTree>
    <p:extLst>
      <p:ext uri="{BB962C8B-B14F-4D97-AF65-F5344CB8AC3E}">
        <p14:creationId xmlns:p14="http://schemas.microsoft.com/office/powerpoint/2010/main" val="12963928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10000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17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8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9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2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4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7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5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6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apportage Grafiek + Teks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- INSTRUCTIES">
            <a:extLst>
              <a:ext uri="{FF2B5EF4-FFF2-40B4-BE49-F238E27FC236}">
                <a16:creationId xmlns:a16="http://schemas.microsoft.com/office/drawing/2014/main" id="{7B967CD0-544F-42F7-B37E-9F2EDFA19810}"/>
              </a:ext>
            </a:extLst>
          </p:cNvPr>
          <p:cNvGrpSpPr/>
          <p:nvPr userDrawn="1"/>
        </p:nvGrpSpPr>
        <p:grpSpPr>
          <a:xfrm>
            <a:off x="-3786437" y="-1"/>
            <a:ext cx="3693386" cy="5952132"/>
            <a:chOff x="-3786437" y="-1"/>
            <a:chExt cx="3693386" cy="5952132"/>
          </a:xfrm>
        </p:grpSpPr>
        <p:sp>
          <p:nvSpPr>
            <p:cNvPr id="12" name="Rechthoek 11">
              <a:extLst>
                <a:ext uri="{FF2B5EF4-FFF2-40B4-BE49-F238E27FC236}">
                  <a16:creationId xmlns:a16="http://schemas.microsoft.com/office/drawing/2014/main" id="{B569C771-716D-4E75-9E4E-FE39646B3038}"/>
                </a:ext>
              </a:extLst>
            </p:cNvPr>
            <p:cNvSpPr/>
            <p:nvPr userDrawn="1"/>
          </p:nvSpPr>
          <p:spPr>
            <a:xfrm>
              <a:off x="-3786165" y="-1"/>
              <a:ext cx="3593091" cy="5124131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Tekst niveaus kiezen</a:t>
              </a:r>
            </a:p>
          </p:txBody>
        </p:sp>
        <p:sp>
          <p:nvSpPr>
            <p:cNvPr id="13" name="Ovaal 12">
              <a:extLst>
                <a:ext uri="{FF2B5EF4-FFF2-40B4-BE49-F238E27FC236}">
                  <a16:creationId xmlns:a16="http://schemas.microsoft.com/office/drawing/2014/main" id="{54E91B45-8445-41C0-B4F4-CE7866A12DB8}"/>
                </a:ext>
              </a:extLst>
            </p:cNvPr>
            <p:cNvSpPr/>
            <p:nvPr userDrawn="1"/>
          </p:nvSpPr>
          <p:spPr>
            <a:xfrm>
              <a:off x="-3604183" y="18374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14" name="Rechthoek 13">
              <a:extLst>
                <a:ext uri="{FF2B5EF4-FFF2-40B4-BE49-F238E27FC236}">
                  <a16:creationId xmlns:a16="http://schemas.microsoft.com/office/drawing/2014/main" id="{49D08B2B-BF76-4ADF-AF59-2C0CB82A1DA8}"/>
                </a:ext>
              </a:extLst>
            </p:cNvPr>
            <p:cNvSpPr/>
            <p:nvPr userDrawn="1"/>
          </p:nvSpPr>
          <p:spPr>
            <a:xfrm>
              <a:off x="-3319415" y="183748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9875" marR="0" lvl="0" indent="-269875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1"/>
                </a:buClr>
                <a:buSzTx/>
                <a:buFont typeface="Calibri" panose="020F0502020204030204" pitchFamily="34" charset="0"/>
                <a:buChar char="›"/>
                <a:tabLst/>
                <a:defRPr/>
              </a:pP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endParaRPr kumimoji="0" lang="nl-NL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15" name="Ovaal 14">
              <a:extLst>
                <a:ext uri="{FF2B5EF4-FFF2-40B4-BE49-F238E27FC236}">
                  <a16:creationId xmlns:a16="http://schemas.microsoft.com/office/drawing/2014/main" id="{CCB24357-12C6-4714-B64F-67880F92AB91}"/>
                </a:ext>
              </a:extLst>
            </p:cNvPr>
            <p:cNvSpPr/>
            <p:nvPr userDrawn="1"/>
          </p:nvSpPr>
          <p:spPr>
            <a:xfrm>
              <a:off x="-3604183" y="219682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16" name="Rechthoek 15">
              <a:extLst>
                <a:ext uri="{FF2B5EF4-FFF2-40B4-BE49-F238E27FC236}">
                  <a16:creationId xmlns:a16="http://schemas.microsoft.com/office/drawing/2014/main" id="{15CE8C97-E12E-4BF2-BC82-9D44B4CDE50B}"/>
                </a:ext>
              </a:extLst>
            </p:cNvPr>
            <p:cNvSpPr/>
            <p:nvPr userDrawn="1"/>
          </p:nvSpPr>
          <p:spPr>
            <a:xfrm>
              <a:off x="-3604183" y="1196113"/>
              <a:ext cx="3229047" cy="45922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Gebruik onder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‘Start’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de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lijstniveau-knoppen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om een tekst niveau te kiezen. 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Kies uit:</a:t>
              </a:r>
            </a:p>
          </p:txBody>
        </p:sp>
        <p:sp>
          <p:nvSpPr>
            <p:cNvPr id="17" name="Rechthoek 16">
              <a:extLst>
                <a:ext uri="{FF2B5EF4-FFF2-40B4-BE49-F238E27FC236}">
                  <a16:creationId xmlns:a16="http://schemas.microsoft.com/office/drawing/2014/main" id="{F3B4A898-ECEE-4CE2-96A0-38519C971BFB}"/>
                </a:ext>
              </a:extLst>
            </p:cNvPr>
            <p:cNvSpPr/>
            <p:nvPr userDrawn="1"/>
          </p:nvSpPr>
          <p:spPr>
            <a:xfrm>
              <a:off x="-3319415" y="219682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39750" marR="0" lvl="0" indent="-269875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1"/>
                </a:buClr>
                <a:buSzTx/>
                <a:buFont typeface="Calibri" panose="020F0502020204030204" pitchFamily="34" charset="0"/>
                <a:buChar char="›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Sub-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endParaRPr kumimoji="0" lang="nl-NL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18" name="Ovaal 17">
              <a:extLst>
                <a:ext uri="{FF2B5EF4-FFF2-40B4-BE49-F238E27FC236}">
                  <a16:creationId xmlns:a16="http://schemas.microsoft.com/office/drawing/2014/main" id="{0911617A-1A1C-4AA3-9470-5F89AE74EB7C}"/>
                </a:ext>
              </a:extLst>
            </p:cNvPr>
            <p:cNvSpPr/>
            <p:nvPr userDrawn="1"/>
          </p:nvSpPr>
          <p:spPr>
            <a:xfrm>
              <a:off x="-3604183" y="255617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19" name="Rechthoek 18">
              <a:extLst>
                <a:ext uri="{FF2B5EF4-FFF2-40B4-BE49-F238E27FC236}">
                  <a16:creationId xmlns:a16="http://schemas.microsoft.com/office/drawing/2014/main" id="{DA28E3AE-134C-4B83-AF2D-DCCD32347396}"/>
                </a:ext>
              </a:extLst>
            </p:cNvPr>
            <p:cNvSpPr/>
            <p:nvPr userDrawn="1"/>
          </p:nvSpPr>
          <p:spPr>
            <a:xfrm>
              <a:off x="-3319415" y="255617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Calibri" panose="020F0502020204030204" pitchFamily="34" charset="0"/>
                <a:buNone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Platte tekst</a:t>
              </a:r>
            </a:p>
          </p:txBody>
        </p:sp>
        <p:sp>
          <p:nvSpPr>
            <p:cNvPr id="20" name="Ovaal 19">
              <a:extLst>
                <a:ext uri="{FF2B5EF4-FFF2-40B4-BE49-F238E27FC236}">
                  <a16:creationId xmlns:a16="http://schemas.microsoft.com/office/drawing/2014/main" id="{8B52F392-7515-4833-AD80-63F3A1CC494E}"/>
                </a:ext>
              </a:extLst>
            </p:cNvPr>
            <p:cNvSpPr/>
            <p:nvPr userDrawn="1"/>
          </p:nvSpPr>
          <p:spPr>
            <a:xfrm>
              <a:off x="-3604183" y="291551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21" name="Rechthoek 20">
              <a:extLst>
                <a:ext uri="{FF2B5EF4-FFF2-40B4-BE49-F238E27FC236}">
                  <a16:creationId xmlns:a16="http://schemas.microsoft.com/office/drawing/2014/main" id="{BEEC061D-CD2C-4A6C-A098-4DE71971BFA2}"/>
                </a:ext>
              </a:extLst>
            </p:cNvPr>
            <p:cNvSpPr/>
            <p:nvPr userDrawn="1"/>
          </p:nvSpPr>
          <p:spPr>
            <a:xfrm>
              <a:off x="-3319415" y="291551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4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Titel / Quote</a:t>
              </a:r>
            </a:p>
          </p:txBody>
        </p:sp>
        <p:sp>
          <p:nvSpPr>
            <p:cNvPr id="22" name="Ovaal 21">
              <a:extLst>
                <a:ext uri="{FF2B5EF4-FFF2-40B4-BE49-F238E27FC236}">
                  <a16:creationId xmlns:a16="http://schemas.microsoft.com/office/drawing/2014/main" id="{6C522BC2-752D-4AC6-A77B-D5B54D8D3018}"/>
                </a:ext>
              </a:extLst>
            </p:cNvPr>
            <p:cNvSpPr/>
            <p:nvPr userDrawn="1"/>
          </p:nvSpPr>
          <p:spPr>
            <a:xfrm>
              <a:off x="-3604183" y="327486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5</a:t>
              </a:r>
            </a:p>
          </p:txBody>
        </p:sp>
        <p:sp>
          <p:nvSpPr>
            <p:cNvPr id="23" name="Rechthoek 22">
              <a:extLst>
                <a:ext uri="{FF2B5EF4-FFF2-40B4-BE49-F238E27FC236}">
                  <a16:creationId xmlns:a16="http://schemas.microsoft.com/office/drawing/2014/main" id="{DE93408A-4931-425D-9E66-EB6C97C84B7B}"/>
                </a:ext>
              </a:extLst>
            </p:cNvPr>
            <p:cNvSpPr/>
            <p:nvPr userDrawn="1"/>
          </p:nvSpPr>
          <p:spPr>
            <a:xfrm>
              <a:off x="-3319415" y="327486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Subtitel</a:t>
              </a:r>
            </a:p>
          </p:txBody>
        </p:sp>
        <p:sp>
          <p:nvSpPr>
            <p:cNvPr id="24" name="Ovaal 23">
              <a:extLst>
                <a:ext uri="{FF2B5EF4-FFF2-40B4-BE49-F238E27FC236}">
                  <a16:creationId xmlns:a16="http://schemas.microsoft.com/office/drawing/2014/main" id="{E8A78682-F240-4E78-B32A-FAE4967B8BBF}"/>
                </a:ext>
              </a:extLst>
            </p:cNvPr>
            <p:cNvSpPr/>
            <p:nvPr userDrawn="1"/>
          </p:nvSpPr>
          <p:spPr>
            <a:xfrm>
              <a:off x="-3604183" y="363420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6</a:t>
              </a:r>
            </a:p>
          </p:txBody>
        </p:sp>
        <p:sp>
          <p:nvSpPr>
            <p:cNvPr id="25" name="Rechthoek 24">
              <a:extLst>
                <a:ext uri="{FF2B5EF4-FFF2-40B4-BE49-F238E27FC236}">
                  <a16:creationId xmlns:a16="http://schemas.microsoft.com/office/drawing/2014/main" id="{DCD394AA-46B2-48DB-9A1D-B8596B915E04}"/>
                </a:ext>
              </a:extLst>
            </p:cNvPr>
            <p:cNvSpPr/>
            <p:nvPr userDrawn="1"/>
          </p:nvSpPr>
          <p:spPr>
            <a:xfrm>
              <a:off x="-3319415" y="399355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Numerieke 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 </a:t>
              </a:r>
            </a:p>
          </p:txBody>
        </p:sp>
        <p:sp>
          <p:nvSpPr>
            <p:cNvPr id="26" name="Ovaal 25">
              <a:extLst>
                <a:ext uri="{FF2B5EF4-FFF2-40B4-BE49-F238E27FC236}">
                  <a16:creationId xmlns:a16="http://schemas.microsoft.com/office/drawing/2014/main" id="{B20497E6-E9F1-4B2A-A4E0-7507B4C720D4}"/>
                </a:ext>
              </a:extLst>
            </p:cNvPr>
            <p:cNvSpPr/>
            <p:nvPr userDrawn="1"/>
          </p:nvSpPr>
          <p:spPr>
            <a:xfrm>
              <a:off x="-3604183" y="399355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7</a:t>
              </a:r>
            </a:p>
          </p:txBody>
        </p:sp>
        <p:sp>
          <p:nvSpPr>
            <p:cNvPr id="27" name="Rechthoek 26">
              <a:extLst>
                <a:ext uri="{FF2B5EF4-FFF2-40B4-BE49-F238E27FC236}">
                  <a16:creationId xmlns:a16="http://schemas.microsoft.com/office/drawing/2014/main" id="{278D6447-4119-4F72-B6D6-91C6C61EA6D7}"/>
                </a:ext>
              </a:extLst>
            </p:cNvPr>
            <p:cNvSpPr/>
            <p:nvPr userDrawn="1"/>
          </p:nvSpPr>
          <p:spPr>
            <a:xfrm>
              <a:off x="-3325830" y="435289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+mj-lt"/>
                <a:buAutoNum type="alphaLcPeriod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Alfabetische 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 </a:t>
              </a:r>
            </a:p>
          </p:txBody>
        </p:sp>
        <p:sp>
          <p:nvSpPr>
            <p:cNvPr id="28" name="Ovaal 27">
              <a:extLst>
                <a:ext uri="{FF2B5EF4-FFF2-40B4-BE49-F238E27FC236}">
                  <a16:creationId xmlns:a16="http://schemas.microsoft.com/office/drawing/2014/main" id="{D2B4672F-5032-4760-A162-E85EC1D5EE3D}"/>
                </a:ext>
              </a:extLst>
            </p:cNvPr>
            <p:cNvSpPr/>
            <p:nvPr userDrawn="1"/>
          </p:nvSpPr>
          <p:spPr>
            <a:xfrm>
              <a:off x="-3604183" y="435289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8</a:t>
              </a:r>
            </a:p>
          </p:txBody>
        </p:sp>
        <p:sp>
          <p:nvSpPr>
            <p:cNvPr id="29" name="Rechthoek 28">
              <a:extLst>
                <a:ext uri="{FF2B5EF4-FFF2-40B4-BE49-F238E27FC236}">
                  <a16:creationId xmlns:a16="http://schemas.microsoft.com/office/drawing/2014/main" id="{59E1FB6B-9FC4-4924-92D3-65CB9B3E7AF7}"/>
                </a:ext>
              </a:extLst>
            </p:cNvPr>
            <p:cNvSpPr/>
            <p:nvPr userDrawn="1"/>
          </p:nvSpPr>
          <p:spPr>
            <a:xfrm>
              <a:off x="-3319415" y="4712245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200" b="0" i="1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*Bronvermelding </a:t>
              </a:r>
            </a:p>
          </p:txBody>
        </p:sp>
        <p:sp>
          <p:nvSpPr>
            <p:cNvPr id="30" name="Ovaal 29">
              <a:extLst>
                <a:ext uri="{FF2B5EF4-FFF2-40B4-BE49-F238E27FC236}">
                  <a16:creationId xmlns:a16="http://schemas.microsoft.com/office/drawing/2014/main" id="{F7E7A903-BF2C-4C9C-960F-5EC84F3B9C86}"/>
                </a:ext>
              </a:extLst>
            </p:cNvPr>
            <p:cNvSpPr/>
            <p:nvPr userDrawn="1"/>
          </p:nvSpPr>
          <p:spPr>
            <a:xfrm>
              <a:off x="-3604183" y="4712245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9</a:t>
              </a:r>
            </a:p>
          </p:txBody>
        </p:sp>
        <p:sp>
          <p:nvSpPr>
            <p:cNvPr id="31" name="Rechthoek 30">
              <a:extLst>
                <a:ext uri="{FF2B5EF4-FFF2-40B4-BE49-F238E27FC236}">
                  <a16:creationId xmlns:a16="http://schemas.microsoft.com/office/drawing/2014/main" id="{034E6083-B8B5-42FA-81C8-51216500338F}"/>
                </a:ext>
              </a:extLst>
            </p:cNvPr>
            <p:cNvSpPr/>
            <p:nvPr userDrawn="1"/>
          </p:nvSpPr>
          <p:spPr>
            <a:xfrm>
              <a:off x="-3319415" y="363420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Kop</a:t>
              </a:r>
            </a:p>
          </p:txBody>
        </p:sp>
        <p:sp>
          <p:nvSpPr>
            <p:cNvPr id="32" name="Rechthoek 31">
              <a:extLst>
                <a:ext uri="{FF2B5EF4-FFF2-40B4-BE49-F238E27FC236}">
                  <a16:creationId xmlns:a16="http://schemas.microsoft.com/office/drawing/2014/main" id="{F705DB8C-E0DF-497B-AA17-2C60369FB2F9}"/>
                </a:ext>
              </a:extLst>
            </p:cNvPr>
            <p:cNvSpPr/>
            <p:nvPr userDrawn="1"/>
          </p:nvSpPr>
          <p:spPr>
            <a:xfrm>
              <a:off x="-3786437" y="5124131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MEER WETEN?</a:t>
              </a:r>
              <a:b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Ga naar de tab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'SLIDEBUILDER’ </a:t>
              </a: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en klik</a:t>
              </a:r>
              <a:b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op de knop 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'Support &amp; Inspiratie'</a:t>
              </a:r>
            </a:p>
          </p:txBody>
        </p:sp>
        <p:grpSp>
          <p:nvGrpSpPr>
            <p:cNvPr id="33" name="ICOON_info">
              <a:extLst>
                <a:ext uri="{FF2B5EF4-FFF2-40B4-BE49-F238E27FC236}">
                  <a16:creationId xmlns:a16="http://schemas.microsoft.com/office/drawing/2014/main" id="{A72EC2CE-8825-4626-841D-5187EAEEC369}"/>
                </a:ext>
              </a:extLst>
            </p:cNvPr>
            <p:cNvGrpSpPr/>
            <p:nvPr userDrawn="1"/>
          </p:nvGrpSpPr>
          <p:grpSpPr>
            <a:xfrm>
              <a:off x="-376736" y="5063968"/>
              <a:ext cx="283685" cy="283685"/>
              <a:chOff x="-510741" y="5913713"/>
              <a:chExt cx="267555" cy="267555"/>
            </a:xfrm>
          </p:grpSpPr>
          <p:sp>
            <p:nvSpPr>
              <p:cNvPr id="81" name="Ovaal 80">
                <a:extLst>
                  <a:ext uri="{FF2B5EF4-FFF2-40B4-BE49-F238E27FC236}">
                    <a16:creationId xmlns:a16="http://schemas.microsoft.com/office/drawing/2014/main" id="{57C4E110-92F2-47A7-8C88-463B2D266AB0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2" name="Graphic 163" descr="Informatie">
                <a:extLst>
                  <a:ext uri="{FF2B5EF4-FFF2-40B4-BE49-F238E27FC236}">
                    <a16:creationId xmlns:a16="http://schemas.microsoft.com/office/drawing/2014/main" id="{223CB911-AEDE-4A5F-A1B8-2DA4B427F347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34" name="VOORBEELD">
              <a:extLst>
                <a:ext uri="{FF2B5EF4-FFF2-40B4-BE49-F238E27FC236}">
                  <a16:creationId xmlns:a16="http://schemas.microsoft.com/office/drawing/2014/main" id="{2A0A9D93-4110-4C1B-9E8D-34074F3B265C}"/>
                </a:ext>
              </a:extLst>
            </p:cNvPr>
            <p:cNvGrpSpPr/>
            <p:nvPr userDrawn="1"/>
          </p:nvGrpSpPr>
          <p:grpSpPr>
            <a:xfrm>
              <a:off x="-3605171" y="458674"/>
              <a:ext cx="3234311" cy="558875"/>
              <a:chOff x="-3605171" y="458674"/>
              <a:chExt cx="3234311" cy="558875"/>
            </a:xfrm>
          </p:grpSpPr>
          <p:sp>
            <p:nvSpPr>
              <p:cNvPr id="41" name="Rechthoek 40">
                <a:extLst>
                  <a:ext uri="{FF2B5EF4-FFF2-40B4-BE49-F238E27FC236}">
                    <a16:creationId xmlns:a16="http://schemas.microsoft.com/office/drawing/2014/main" id="{CB079CA6-F978-4E37-8CA1-79BCF561B944}"/>
                  </a:ext>
                </a:extLst>
              </p:cNvPr>
              <p:cNvSpPr/>
              <p:nvPr userDrawn="1"/>
            </p:nvSpPr>
            <p:spPr>
              <a:xfrm>
                <a:off x="-3604183" y="458674"/>
                <a:ext cx="393459" cy="184058"/>
              </a:xfrm>
              <a:prstGeom prst="rect">
                <a:avLst/>
              </a:prstGeom>
              <a:solidFill>
                <a:srgbClr val="F8F8F8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1800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Start</a:t>
                </a:r>
              </a:p>
            </p:txBody>
          </p:sp>
          <p:sp>
            <p:nvSpPr>
              <p:cNvPr id="42" name="Rechthoek 41">
                <a:extLst>
                  <a:ext uri="{FF2B5EF4-FFF2-40B4-BE49-F238E27FC236}">
                    <a16:creationId xmlns:a16="http://schemas.microsoft.com/office/drawing/2014/main" id="{9B8ED071-7B9C-47AB-9DAA-ADAAF5501E5B}"/>
                  </a:ext>
                </a:extLst>
              </p:cNvPr>
              <p:cNvSpPr/>
              <p:nvPr userDrawn="1"/>
            </p:nvSpPr>
            <p:spPr>
              <a:xfrm>
                <a:off x="-3599184" y="621345"/>
                <a:ext cx="383782" cy="27171"/>
              </a:xfrm>
              <a:prstGeom prst="rect">
                <a:avLst/>
              </a:prstGeom>
              <a:solidFill>
                <a:srgbClr val="B7462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43" name="Groep 42">
                <a:extLst>
                  <a:ext uri="{FF2B5EF4-FFF2-40B4-BE49-F238E27FC236}">
                    <a16:creationId xmlns:a16="http://schemas.microsoft.com/office/drawing/2014/main" id="{FC63D21F-F062-4DB2-9DD8-DC912A314E11}"/>
                  </a:ext>
                </a:extLst>
              </p:cNvPr>
              <p:cNvGrpSpPr/>
              <p:nvPr userDrawn="1"/>
            </p:nvGrpSpPr>
            <p:grpSpPr>
              <a:xfrm>
                <a:off x="-3386247" y="830871"/>
                <a:ext cx="139423" cy="109566"/>
                <a:chOff x="-2866744" y="827071"/>
                <a:chExt cx="168701" cy="132575"/>
              </a:xfrm>
            </p:grpSpPr>
            <p:grpSp>
              <p:nvGrpSpPr>
                <p:cNvPr id="74" name="Groep 73">
                  <a:extLst>
                    <a:ext uri="{FF2B5EF4-FFF2-40B4-BE49-F238E27FC236}">
                      <a16:creationId xmlns:a16="http://schemas.microsoft.com/office/drawing/2014/main" id="{1A8A7B96-E367-4415-AF76-D77D87F48A13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76" name="Rechte verbindingslijn 75">
                    <a:extLst>
                      <a:ext uri="{FF2B5EF4-FFF2-40B4-BE49-F238E27FC236}">
                        <a16:creationId xmlns:a16="http://schemas.microsoft.com/office/drawing/2014/main" id="{63BDA46D-E1AA-4E06-8624-D4B8E123C3B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7" name="Rechte verbindingslijn 76">
                    <a:extLst>
                      <a:ext uri="{FF2B5EF4-FFF2-40B4-BE49-F238E27FC236}">
                        <a16:creationId xmlns:a16="http://schemas.microsoft.com/office/drawing/2014/main" id="{CEECE04E-20DE-4608-A6FC-8D95E433236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8" name="Rechte verbindingslijn 77">
                    <a:extLst>
                      <a:ext uri="{FF2B5EF4-FFF2-40B4-BE49-F238E27FC236}">
                        <a16:creationId xmlns:a16="http://schemas.microsoft.com/office/drawing/2014/main" id="{C7794F26-D7B1-49B3-B4C5-AE722AFD6AE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9" name="Rechte verbindingslijn 78">
                    <a:extLst>
                      <a:ext uri="{FF2B5EF4-FFF2-40B4-BE49-F238E27FC236}">
                        <a16:creationId xmlns:a16="http://schemas.microsoft.com/office/drawing/2014/main" id="{B6F83E47-639A-4B9F-BE03-A9A64B84218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0" name="Rechte verbindingslijn 79">
                    <a:extLst>
                      <a:ext uri="{FF2B5EF4-FFF2-40B4-BE49-F238E27FC236}">
                        <a16:creationId xmlns:a16="http://schemas.microsoft.com/office/drawing/2014/main" id="{2A6F01D2-85E9-4801-8FAD-0BD51F8F960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75" name="Pijl: rechts 74">
                  <a:extLst>
                    <a:ext uri="{FF2B5EF4-FFF2-40B4-BE49-F238E27FC236}">
                      <a16:creationId xmlns:a16="http://schemas.microsoft.com/office/drawing/2014/main" id="{1D922528-8D94-419F-9FFC-E12712BA1DF5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44" name="Groep 43">
                <a:extLst>
                  <a:ext uri="{FF2B5EF4-FFF2-40B4-BE49-F238E27FC236}">
                    <a16:creationId xmlns:a16="http://schemas.microsoft.com/office/drawing/2014/main" id="{7BBC1D5D-D75E-4728-AD7A-B69E1A729614}"/>
                  </a:ext>
                </a:extLst>
              </p:cNvPr>
              <p:cNvGrpSpPr/>
              <p:nvPr userDrawn="1"/>
            </p:nvGrpSpPr>
            <p:grpSpPr>
              <a:xfrm>
                <a:off x="-3605171" y="830871"/>
                <a:ext cx="139423" cy="109566"/>
                <a:chOff x="-2866744" y="518074"/>
                <a:chExt cx="168701" cy="132575"/>
              </a:xfrm>
            </p:grpSpPr>
            <p:grpSp>
              <p:nvGrpSpPr>
                <p:cNvPr id="67" name="Groep 66">
                  <a:extLst>
                    <a:ext uri="{FF2B5EF4-FFF2-40B4-BE49-F238E27FC236}">
                      <a16:creationId xmlns:a16="http://schemas.microsoft.com/office/drawing/2014/main" id="{E17DCEA3-1C8E-4CD3-BDA8-E176B6FFA834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69" name="Rechte verbindingslijn 68">
                    <a:extLst>
                      <a:ext uri="{FF2B5EF4-FFF2-40B4-BE49-F238E27FC236}">
                        <a16:creationId xmlns:a16="http://schemas.microsoft.com/office/drawing/2014/main" id="{D1ED8FE8-7FC9-499D-9D23-E78C6275252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0" name="Rechte verbindingslijn 69">
                    <a:extLst>
                      <a:ext uri="{FF2B5EF4-FFF2-40B4-BE49-F238E27FC236}">
                        <a16:creationId xmlns:a16="http://schemas.microsoft.com/office/drawing/2014/main" id="{1525EBC7-F2B5-45D6-9527-AC6A5EA09B5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1" name="Rechte verbindingslijn 70">
                    <a:extLst>
                      <a:ext uri="{FF2B5EF4-FFF2-40B4-BE49-F238E27FC236}">
                        <a16:creationId xmlns:a16="http://schemas.microsoft.com/office/drawing/2014/main" id="{CA3466B6-4A29-42A5-AB9C-504A62C158D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2" name="Rechte verbindingslijn 71">
                    <a:extLst>
                      <a:ext uri="{FF2B5EF4-FFF2-40B4-BE49-F238E27FC236}">
                        <a16:creationId xmlns:a16="http://schemas.microsoft.com/office/drawing/2014/main" id="{C2590E67-F10A-4375-BB8C-EE44628C324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3" name="Rechte verbindingslijn 72">
                    <a:extLst>
                      <a:ext uri="{FF2B5EF4-FFF2-40B4-BE49-F238E27FC236}">
                        <a16:creationId xmlns:a16="http://schemas.microsoft.com/office/drawing/2014/main" id="{DADA61B3-63E1-416B-BFC6-EE36925143A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68" name="Pijl: rechts 67">
                  <a:extLst>
                    <a:ext uri="{FF2B5EF4-FFF2-40B4-BE49-F238E27FC236}">
                      <a16:creationId xmlns:a16="http://schemas.microsoft.com/office/drawing/2014/main" id="{88DC0DC7-C205-4C25-93B1-43126C180B79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cxnSp>
            <p:nvCxnSpPr>
              <p:cNvPr id="45" name="Rechte verbindingslijn 44">
                <a:extLst>
                  <a:ext uri="{FF2B5EF4-FFF2-40B4-BE49-F238E27FC236}">
                    <a16:creationId xmlns:a16="http://schemas.microsoft.com/office/drawing/2014/main" id="{B6BEB1E8-6071-43CE-B2C9-3E91943DC3A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459956" y="588169"/>
                <a:ext cx="547687" cy="219076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46" name="Rechte verbindingslijn 45">
                <a:extLst>
                  <a:ext uri="{FF2B5EF4-FFF2-40B4-BE49-F238E27FC236}">
                    <a16:creationId xmlns:a16="http://schemas.microsoft.com/office/drawing/2014/main" id="{4F2974E8-A7E5-4FB5-A137-83F2E25DE43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224213" y="828675"/>
                <a:ext cx="319088" cy="0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sp>
            <p:nvSpPr>
              <p:cNvPr id="47" name="Rechthoek 46">
                <a:extLst>
                  <a:ext uri="{FF2B5EF4-FFF2-40B4-BE49-F238E27FC236}">
                    <a16:creationId xmlns:a16="http://schemas.microsoft.com/office/drawing/2014/main" id="{5CD92724-DC5F-40E3-AAC8-C17F33749AE8}"/>
                  </a:ext>
                </a:extLst>
              </p:cNvPr>
              <p:cNvSpPr/>
              <p:nvPr userDrawn="1"/>
            </p:nvSpPr>
            <p:spPr>
              <a:xfrm>
                <a:off x="-2559903" y="512179"/>
                <a:ext cx="2189042" cy="15108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Tekstniveau omhoog</a:t>
                </a:r>
              </a:p>
            </p:txBody>
          </p:sp>
          <p:sp>
            <p:nvSpPr>
              <p:cNvPr id="48" name="Rechthoek 47">
                <a:extLst>
                  <a:ext uri="{FF2B5EF4-FFF2-40B4-BE49-F238E27FC236}">
                    <a16:creationId xmlns:a16="http://schemas.microsoft.com/office/drawing/2014/main" id="{FA542F71-7BD9-455D-BE9F-8D50FEC6CD35}"/>
                  </a:ext>
                </a:extLst>
              </p:cNvPr>
              <p:cNvSpPr/>
              <p:nvPr userDrawn="1"/>
            </p:nvSpPr>
            <p:spPr>
              <a:xfrm>
                <a:off x="-2559903" y="819562"/>
                <a:ext cx="2189043" cy="142202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Tekstniveau omlaag</a:t>
                </a:r>
              </a:p>
            </p:txBody>
          </p:sp>
          <p:grpSp>
            <p:nvGrpSpPr>
              <p:cNvPr id="49" name="Groep 48">
                <a:extLst>
                  <a:ext uri="{FF2B5EF4-FFF2-40B4-BE49-F238E27FC236}">
                    <a16:creationId xmlns:a16="http://schemas.microsoft.com/office/drawing/2014/main" id="{E84DFD97-9981-4A37-9868-AC066B29AD29}"/>
                  </a:ext>
                </a:extLst>
              </p:cNvPr>
              <p:cNvGrpSpPr/>
              <p:nvPr userDrawn="1"/>
            </p:nvGrpSpPr>
            <p:grpSpPr>
              <a:xfrm>
                <a:off x="-2916763" y="769168"/>
                <a:ext cx="268738" cy="248381"/>
                <a:chOff x="-2916763" y="769168"/>
                <a:chExt cx="268738" cy="248381"/>
              </a:xfrm>
            </p:grpSpPr>
            <p:sp>
              <p:nvSpPr>
                <p:cNvPr id="59" name="Rechthoek 58">
                  <a:extLst>
                    <a:ext uri="{FF2B5EF4-FFF2-40B4-BE49-F238E27FC236}">
                      <a16:creationId xmlns:a16="http://schemas.microsoft.com/office/drawing/2014/main" id="{BE222AE8-BDC0-425B-A2B2-BD22DA818316}"/>
                    </a:ext>
                  </a:extLst>
                </p:cNvPr>
                <p:cNvSpPr/>
                <p:nvPr userDrawn="1"/>
              </p:nvSpPr>
              <p:spPr>
                <a:xfrm>
                  <a:off x="-2916763" y="769168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60" name="Groep 59">
                  <a:extLst>
                    <a:ext uri="{FF2B5EF4-FFF2-40B4-BE49-F238E27FC236}">
                      <a16:creationId xmlns:a16="http://schemas.microsoft.com/office/drawing/2014/main" id="{554705E3-C226-49EC-823F-8E876F5D0178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62" name="Rechte verbindingslijn 61">
                    <a:extLst>
                      <a:ext uri="{FF2B5EF4-FFF2-40B4-BE49-F238E27FC236}">
                        <a16:creationId xmlns:a16="http://schemas.microsoft.com/office/drawing/2014/main" id="{C6098847-B718-4548-BA18-1EF853838A5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3" name="Rechte verbindingslijn 62">
                    <a:extLst>
                      <a:ext uri="{FF2B5EF4-FFF2-40B4-BE49-F238E27FC236}">
                        <a16:creationId xmlns:a16="http://schemas.microsoft.com/office/drawing/2014/main" id="{1D564623-7325-4375-BBBB-553BC6D8940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4" name="Rechte verbindingslijn 63">
                    <a:extLst>
                      <a:ext uri="{FF2B5EF4-FFF2-40B4-BE49-F238E27FC236}">
                        <a16:creationId xmlns:a16="http://schemas.microsoft.com/office/drawing/2014/main" id="{5D791D37-67EA-4CFE-9CCF-4172669012A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5" name="Rechte verbindingslijn 64">
                    <a:extLst>
                      <a:ext uri="{FF2B5EF4-FFF2-40B4-BE49-F238E27FC236}">
                        <a16:creationId xmlns:a16="http://schemas.microsoft.com/office/drawing/2014/main" id="{1773A57B-4264-4DA3-9058-9A7D30512CB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6" name="Rechte verbindingslijn 65">
                    <a:extLst>
                      <a:ext uri="{FF2B5EF4-FFF2-40B4-BE49-F238E27FC236}">
                        <a16:creationId xmlns:a16="http://schemas.microsoft.com/office/drawing/2014/main" id="{1C7D342E-F5B1-4A0C-BA11-2C69C7C8A71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61" name="Pijl: rechts 60">
                  <a:extLst>
                    <a:ext uri="{FF2B5EF4-FFF2-40B4-BE49-F238E27FC236}">
                      <a16:creationId xmlns:a16="http://schemas.microsoft.com/office/drawing/2014/main" id="{87641D02-E905-4F67-90AA-44937B42B5A7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50" name="Groep 49">
                <a:extLst>
                  <a:ext uri="{FF2B5EF4-FFF2-40B4-BE49-F238E27FC236}">
                    <a16:creationId xmlns:a16="http://schemas.microsoft.com/office/drawing/2014/main" id="{06042C77-C14B-4E6E-896D-2CF0B70B1EAF}"/>
                  </a:ext>
                </a:extLst>
              </p:cNvPr>
              <p:cNvGrpSpPr/>
              <p:nvPr userDrawn="1"/>
            </p:nvGrpSpPr>
            <p:grpSpPr>
              <a:xfrm>
                <a:off x="-2916763" y="460171"/>
                <a:ext cx="268738" cy="248381"/>
                <a:chOff x="-2916763" y="460171"/>
                <a:chExt cx="268738" cy="248381"/>
              </a:xfrm>
            </p:grpSpPr>
            <p:sp>
              <p:nvSpPr>
                <p:cNvPr id="51" name="Rechthoek 50">
                  <a:extLst>
                    <a:ext uri="{FF2B5EF4-FFF2-40B4-BE49-F238E27FC236}">
                      <a16:creationId xmlns:a16="http://schemas.microsoft.com/office/drawing/2014/main" id="{718B9BEB-89E4-49D9-86A9-8A37C1FBA508}"/>
                    </a:ext>
                  </a:extLst>
                </p:cNvPr>
                <p:cNvSpPr/>
                <p:nvPr userDrawn="1"/>
              </p:nvSpPr>
              <p:spPr>
                <a:xfrm>
                  <a:off x="-2916763" y="460171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52" name="Groep 51">
                  <a:extLst>
                    <a:ext uri="{FF2B5EF4-FFF2-40B4-BE49-F238E27FC236}">
                      <a16:creationId xmlns:a16="http://schemas.microsoft.com/office/drawing/2014/main" id="{065EFB3C-B6F2-40DA-BC88-51A9B7103322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54" name="Rechte verbindingslijn 53">
                    <a:extLst>
                      <a:ext uri="{FF2B5EF4-FFF2-40B4-BE49-F238E27FC236}">
                        <a16:creationId xmlns:a16="http://schemas.microsoft.com/office/drawing/2014/main" id="{E06D465B-4CAE-4BF9-AB11-693EF2CBFA1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5" name="Rechte verbindingslijn 54">
                    <a:extLst>
                      <a:ext uri="{FF2B5EF4-FFF2-40B4-BE49-F238E27FC236}">
                        <a16:creationId xmlns:a16="http://schemas.microsoft.com/office/drawing/2014/main" id="{B7FB8DA6-1387-4554-B7D9-A99A321295F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6" name="Rechte verbindingslijn 55">
                    <a:extLst>
                      <a:ext uri="{FF2B5EF4-FFF2-40B4-BE49-F238E27FC236}">
                        <a16:creationId xmlns:a16="http://schemas.microsoft.com/office/drawing/2014/main" id="{98A1E14E-245C-4131-9F4B-D1D70D5828F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7" name="Rechte verbindingslijn 56">
                    <a:extLst>
                      <a:ext uri="{FF2B5EF4-FFF2-40B4-BE49-F238E27FC236}">
                        <a16:creationId xmlns:a16="http://schemas.microsoft.com/office/drawing/2014/main" id="{28D837E3-0ADF-4411-AA80-AF932D2C310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8" name="Rechte verbindingslijn 57">
                    <a:extLst>
                      <a:ext uri="{FF2B5EF4-FFF2-40B4-BE49-F238E27FC236}">
                        <a16:creationId xmlns:a16="http://schemas.microsoft.com/office/drawing/2014/main" id="{60673442-6E28-47B9-BC4E-FDA58E22904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3" name="Pijl: rechts 52">
                  <a:extLst>
                    <a:ext uri="{FF2B5EF4-FFF2-40B4-BE49-F238E27FC236}">
                      <a16:creationId xmlns:a16="http://schemas.microsoft.com/office/drawing/2014/main" id="{5D7F4CF4-977E-442B-A167-8284C8A96B04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35" name="Groep 34">
              <a:extLst>
                <a:ext uri="{FF2B5EF4-FFF2-40B4-BE49-F238E27FC236}">
                  <a16:creationId xmlns:a16="http://schemas.microsoft.com/office/drawing/2014/main" id="{42E20C1D-DA22-4E0F-B55E-741AFE70FE69}"/>
                </a:ext>
              </a:extLst>
            </p:cNvPr>
            <p:cNvGrpSpPr/>
            <p:nvPr userDrawn="1"/>
          </p:nvGrpSpPr>
          <p:grpSpPr>
            <a:xfrm>
              <a:off x="-938434" y="5326819"/>
              <a:ext cx="627798" cy="576693"/>
              <a:chOff x="-1753862" y="6112775"/>
              <a:chExt cx="759635" cy="697798"/>
            </a:xfrm>
          </p:grpSpPr>
          <p:grpSp>
            <p:nvGrpSpPr>
              <p:cNvPr id="36" name="Inspireren">
                <a:extLst>
                  <a:ext uri="{FF2B5EF4-FFF2-40B4-BE49-F238E27FC236}">
                    <a16:creationId xmlns:a16="http://schemas.microsoft.com/office/drawing/2014/main" id="{5FBA4F59-1A09-4270-9C47-1741AF855247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-1484858" y="6112775"/>
                <a:ext cx="205431" cy="293286"/>
                <a:chOff x="4768" y="2783"/>
                <a:chExt cx="788" cy="1125"/>
              </a:xfrm>
              <a:gradFill>
                <a:gsLst>
                  <a:gs pos="0">
                    <a:srgbClr val="9D9FA1"/>
                  </a:gs>
                  <a:gs pos="70000">
                    <a:srgbClr val="211F26"/>
                  </a:gs>
                </a:gsLst>
                <a:lin ang="2700000" scaled="0"/>
              </a:gradFill>
            </p:grpSpPr>
            <p:sp>
              <p:nvSpPr>
                <p:cNvPr id="38" name="Freeform 12">
                  <a:extLst>
                    <a:ext uri="{FF2B5EF4-FFF2-40B4-BE49-F238E27FC236}">
                      <a16:creationId xmlns:a16="http://schemas.microsoft.com/office/drawing/2014/main" id="{67F52047-3AAE-499D-9650-FD62F69EA5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1" y="3186"/>
                  <a:ext cx="319" cy="288"/>
                </a:xfrm>
                <a:custGeom>
                  <a:avLst/>
                  <a:gdLst>
                    <a:gd name="T0" fmla="*/ 220 w 319"/>
                    <a:gd name="T1" fmla="*/ 288 h 288"/>
                    <a:gd name="T2" fmla="*/ 107 w 319"/>
                    <a:gd name="T3" fmla="*/ 288 h 288"/>
                    <a:gd name="T4" fmla="*/ 0 w 319"/>
                    <a:gd name="T5" fmla="*/ 0 h 288"/>
                    <a:gd name="T6" fmla="*/ 319 w 319"/>
                    <a:gd name="T7" fmla="*/ 0 h 288"/>
                    <a:gd name="T8" fmla="*/ 220 w 319"/>
                    <a:gd name="T9" fmla="*/ 28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9" h="288">
                      <a:moveTo>
                        <a:pt x="220" y="288"/>
                      </a:moveTo>
                      <a:lnTo>
                        <a:pt x="107" y="288"/>
                      </a:lnTo>
                      <a:lnTo>
                        <a:pt x="0" y="0"/>
                      </a:lnTo>
                      <a:lnTo>
                        <a:pt x="319" y="0"/>
                      </a:lnTo>
                      <a:lnTo>
                        <a:pt x="220" y="288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39" name="Freeform 13">
                  <a:extLst>
                    <a:ext uri="{FF2B5EF4-FFF2-40B4-BE49-F238E27FC236}">
                      <a16:creationId xmlns:a16="http://schemas.microsoft.com/office/drawing/2014/main" id="{644B8D5E-4E65-4597-AB39-1EFE559D90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2" y="3796"/>
                  <a:ext cx="282" cy="112"/>
                </a:xfrm>
                <a:custGeom>
                  <a:avLst/>
                  <a:gdLst>
                    <a:gd name="T0" fmla="*/ 229 w 251"/>
                    <a:gd name="T1" fmla="*/ 70 h 100"/>
                    <a:gd name="T2" fmla="*/ 229 w 251"/>
                    <a:gd name="T3" fmla="*/ 69 h 100"/>
                    <a:gd name="T4" fmla="*/ 251 w 251"/>
                    <a:gd name="T5" fmla="*/ 0 h 100"/>
                    <a:gd name="T6" fmla="*/ 0 w 251"/>
                    <a:gd name="T7" fmla="*/ 0 h 100"/>
                    <a:gd name="T8" fmla="*/ 22 w 251"/>
                    <a:gd name="T9" fmla="*/ 69 h 100"/>
                    <a:gd name="T10" fmla="*/ 63 w 251"/>
                    <a:gd name="T11" fmla="*/ 100 h 100"/>
                    <a:gd name="T12" fmla="*/ 188 w 251"/>
                    <a:gd name="T13" fmla="*/ 100 h 100"/>
                    <a:gd name="T14" fmla="*/ 229 w 251"/>
                    <a:gd name="T15" fmla="*/ 71 h 100"/>
                    <a:gd name="T16" fmla="*/ 229 w 251"/>
                    <a:gd name="T17" fmla="*/ 71 h 100"/>
                    <a:gd name="T18" fmla="*/ 229 w 251"/>
                    <a:gd name="T19" fmla="*/ 7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1" h="100">
                      <a:moveTo>
                        <a:pt x="229" y="70"/>
                      </a:moveTo>
                      <a:cubicBezTo>
                        <a:pt x="229" y="70"/>
                        <a:pt x="229" y="69"/>
                        <a:pt x="229" y="69"/>
                      </a:cubicBezTo>
                      <a:cubicBezTo>
                        <a:pt x="251" y="0"/>
                        <a:pt x="251" y="0"/>
                        <a:pt x="25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7" y="87"/>
                        <a:pt x="44" y="100"/>
                        <a:pt x="63" y="100"/>
                      </a:cubicBezTo>
                      <a:cubicBezTo>
                        <a:pt x="188" y="100"/>
                        <a:pt x="188" y="100"/>
                        <a:pt x="188" y="100"/>
                      </a:cubicBezTo>
                      <a:cubicBezTo>
                        <a:pt x="207" y="100"/>
                        <a:pt x="223" y="88"/>
                        <a:pt x="229" y="71"/>
                      </a:cubicBezTo>
                      <a:cubicBezTo>
                        <a:pt x="229" y="71"/>
                        <a:pt x="229" y="71"/>
                        <a:pt x="229" y="71"/>
                      </a:cubicBezTo>
                      <a:lnTo>
                        <a:pt x="229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40" name="Freeform 14">
                  <a:extLst>
                    <a:ext uri="{FF2B5EF4-FFF2-40B4-BE49-F238E27FC236}">
                      <a16:creationId xmlns:a16="http://schemas.microsoft.com/office/drawing/2014/main" id="{EE8B07BD-F6BB-4EC0-978F-A046CE38E0A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68" y="2783"/>
                  <a:ext cx="788" cy="966"/>
                </a:xfrm>
                <a:custGeom>
                  <a:avLst/>
                  <a:gdLst>
                    <a:gd name="T0" fmla="*/ 351 w 702"/>
                    <a:gd name="T1" fmla="*/ 0 h 860"/>
                    <a:gd name="T2" fmla="*/ 0 w 702"/>
                    <a:gd name="T3" fmla="*/ 351 h 860"/>
                    <a:gd name="T4" fmla="*/ 134 w 702"/>
                    <a:gd name="T5" fmla="*/ 627 h 860"/>
                    <a:gd name="T6" fmla="*/ 165 w 702"/>
                    <a:gd name="T7" fmla="*/ 718 h 860"/>
                    <a:gd name="T8" fmla="*/ 266 w 702"/>
                    <a:gd name="T9" fmla="*/ 718 h 860"/>
                    <a:gd name="T10" fmla="*/ 266 w 702"/>
                    <a:gd name="T11" fmla="*/ 718 h 860"/>
                    <a:gd name="T12" fmla="*/ 434 w 702"/>
                    <a:gd name="T13" fmla="*/ 718 h 860"/>
                    <a:gd name="T14" fmla="*/ 419 w 702"/>
                    <a:gd name="T15" fmla="*/ 760 h 860"/>
                    <a:gd name="T16" fmla="*/ 284 w 702"/>
                    <a:gd name="T17" fmla="*/ 760 h 860"/>
                    <a:gd name="T18" fmla="*/ 284 w 702"/>
                    <a:gd name="T19" fmla="*/ 760 h 860"/>
                    <a:gd name="T20" fmla="*/ 179 w 702"/>
                    <a:gd name="T21" fmla="*/ 760 h 860"/>
                    <a:gd name="T22" fmla="*/ 212 w 702"/>
                    <a:gd name="T23" fmla="*/ 860 h 860"/>
                    <a:gd name="T24" fmla="*/ 212 w 702"/>
                    <a:gd name="T25" fmla="*/ 860 h 860"/>
                    <a:gd name="T26" fmla="*/ 216 w 702"/>
                    <a:gd name="T27" fmla="*/ 860 h 860"/>
                    <a:gd name="T28" fmla="*/ 488 w 702"/>
                    <a:gd name="T29" fmla="*/ 860 h 860"/>
                    <a:gd name="T30" fmla="*/ 491 w 702"/>
                    <a:gd name="T31" fmla="*/ 860 h 860"/>
                    <a:gd name="T32" fmla="*/ 570 w 702"/>
                    <a:gd name="T33" fmla="*/ 625 h 860"/>
                    <a:gd name="T34" fmla="*/ 702 w 702"/>
                    <a:gd name="T35" fmla="*/ 351 h 860"/>
                    <a:gd name="T36" fmla="*/ 351 w 702"/>
                    <a:gd name="T37" fmla="*/ 0 h 860"/>
                    <a:gd name="T38" fmla="*/ 587 w 702"/>
                    <a:gd name="T39" fmla="*/ 438 h 860"/>
                    <a:gd name="T40" fmla="*/ 485 w 702"/>
                    <a:gd name="T41" fmla="*/ 563 h 860"/>
                    <a:gd name="T42" fmla="*/ 454 w 702"/>
                    <a:gd name="T43" fmla="*/ 658 h 860"/>
                    <a:gd name="T44" fmla="*/ 250 w 702"/>
                    <a:gd name="T45" fmla="*/ 658 h 860"/>
                    <a:gd name="T46" fmla="*/ 219 w 702"/>
                    <a:gd name="T47" fmla="*/ 565 h 860"/>
                    <a:gd name="T48" fmla="*/ 115 w 702"/>
                    <a:gd name="T49" fmla="*/ 439 h 860"/>
                    <a:gd name="T50" fmla="*/ 99 w 702"/>
                    <a:gd name="T51" fmla="*/ 351 h 860"/>
                    <a:gd name="T52" fmla="*/ 351 w 702"/>
                    <a:gd name="T53" fmla="*/ 99 h 860"/>
                    <a:gd name="T54" fmla="*/ 603 w 702"/>
                    <a:gd name="T55" fmla="*/ 351 h 860"/>
                    <a:gd name="T56" fmla="*/ 587 w 702"/>
                    <a:gd name="T57" fmla="*/ 438 h 8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702" h="860">
                      <a:moveTo>
                        <a:pt x="351" y="0"/>
                      </a:moveTo>
                      <a:cubicBezTo>
                        <a:pt x="157" y="0"/>
                        <a:pt x="0" y="157"/>
                        <a:pt x="0" y="351"/>
                      </a:cubicBezTo>
                      <a:cubicBezTo>
                        <a:pt x="0" y="463"/>
                        <a:pt x="52" y="562"/>
                        <a:pt x="134" y="627"/>
                      </a:cubicBezTo>
                      <a:cubicBezTo>
                        <a:pt x="165" y="718"/>
                        <a:pt x="165" y="718"/>
                        <a:pt x="165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434" y="718"/>
                        <a:pt x="434" y="718"/>
                        <a:pt x="434" y="718"/>
                      </a:cubicBezTo>
                      <a:cubicBezTo>
                        <a:pt x="419" y="760"/>
                        <a:pt x="419" y="760"/>
                        <a:pt x="419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179" y="760"/>
                        <a:pt x="179" y="760"/>
                        <a:pt x="179" y="7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6" y="860"/>
                        <a:pt x="216" y="860"/>
                        <a:pt x="216" y="860"/>
                      </a:cubicBezTo>
                      <a:cubicBezTo>
                        <a:pt x="488" y="860"/>
                        <a:pt x="488" y="860"/>
                        <a:pt x="488" y="860"/>
                      </a:cubicBezTo>
                      <a:cubicBezTo>
                        <a:pt x="491" y="860"/>
                        <a:pt x="491" y="860"/>
                        <a:pt x="491" y="860"/>
                      </a:cubicBezTo>
                      <a:cubicBezTo>
                        <a:pt x="570" y="625"/>
                        <a:pt x="570" y="625"/>
                        <a:pt x="570" y="625"/>
                      </a:cubicBezTo>
                      <a:cubicBezTo>
                        <a:pt x="651" y="560"/>
                        <a:pt x="702" y="461"/>
                        <a:pt x="702" y="351"/>
                      </a:cubicBezTo>
                      <a:cubicBezTo>
                        <a:pt x="702" y="157"/>
                        <a:pt x="545" y="0"/>
                        <a:pt x="351" y="0"/>
                      </a:cubicBezTo>
                      <a:close/>
                      <a:moveTo>
                        <a:pt x="587" y="438"/>
                      </a:moveTo>
                      <a:cubicBezTo>
                        <a:pt x="568" y="490"/>
                        <a:pt x="531" y="534"/>
                        <a:pt x="485" y="563"/>
                      </a:cubicBezTo>
                      <a:cubicBezTo>
                        <a:pt x="454" y="658"/>
                        <a:pt x="454" y="658"/>
                        <a:pt x="454" y="658"/>
                      </a:cubicBezTo>
                      <a:cubicBezTo>
                        <a:pt x="250" y="658"/>
                        <a:pt x="250" y="658"/>
                        <a:pt x="250" y="658"/>
                      </a:cubicBezTo>
                      <a:cubicBezTo>
                        <a:pt x="219" y="565"/>
                        <a:pt x="219" y="565"/>
                        <a:pt x="219" y="565"/>
                      </a:cubicBezTo>
                      <a:cubicBezTo>
                        <a:pt x="172" y="536"/>
                        <a:pt x="135" y="491"/>
                        <a:pt x="115" y="439"/>
                      </a:cubicBezTo>
                      <a:cubicBezTo>
                        <a:pt x="105" y="411"/>
                        <a:pt x="99" y="382"/>
                        <a:pt x="99" y="351"/>
                      </a:cubicBezTo>
                      <a:cubicBezTo>
                        <a:pt x="99" y="212"/>
                        <a:pt x="212" y="99"/>
                        <a:pt x="351" y="99"/>
                      </a:cubicBezTo>
                      <a:cubicBezTo>
                        <a:pt x="490" y="99"/>
                        <a:pt x="603" y="212"/>
                        <a:pt x="603" y="351"/>
                      </a:cubicBezTo>
                      <a:cubicBezTo>
                        <a:pt x="603" y="381"/>
                        <a:pt x="597" y="411"/>
                        <a:pt x="587" y="4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</p:grpSp>
          <p:sp>
            <p:nvSpPr>
              <p:cNvPr id="37" name="Tekstvak 36">
                <a:extLst>
                  <a:ext uri="{FF2B5EF4-FFF2-40B4-BE49-F238E27FC236}">
                    <a16:creationId xmlns:a16="http://schemas.microsoft.com/office/drawing/2014/main" id="{40579348-F8D6-484E-9D78-B158A62D12EB}"/>
                  </a:ext>
                </a:extLst>
              </p:cNvPr>
              <p:cNvSpPr txBox="1"/>
              <p:nvPr userDrawn="1"/>
            </p:nvSpPr>
            <p:spPr>
              <a:xfrm>
                <a:off x="-1753862" y="6420664"/>
                <a:ext cx="759635" cy="389909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Support &amp;</a:t>
                </a:r>
                <a:b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Inspiratie</a:t>
                </a:r>
              </a:p>
            </p:txBody>
          </p:sp>
        </p:grpSp>
      </p:grp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marL="0" algn="l" defTabSz="914400" rtl="0" eaLnBrk="1" latinLnBrk="0" hangingPunct="1"/>
            <a:r>
              <a:rPr lang="nl-NL" sz="1400" b="1" kern="1200" cap="all" spc="0" baseline="0" dirty="0">
                <a:solidFill>
                  <a:sysClr val="windowText" lastClr="000000"/>
                </a:solidFill>
                <a:latin typeface="+mn-lt"/>
                <a:ea typeface="+mn-ea"/>
                <a:cs typeface="Calibri" panose="020F0502020204030204" pitchFamily="34" charset="0"/>
              </a:rPr>
              <a:t>Rapportage Grafiek + Tekst 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7" y="722568"/>
            <a:ext cx="11114087" cy="709102"/>
          </a:xfrm>
        </p:spPr>
        <p:txBody>
          <a:bodyPr/>
          <a:lstStyle/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7E38B20A-3942-4E02-A396-D5D7B521ACB2}" type="datetime1">
              <a:rPr lang="nl-NL" smtClean="0"/>
              <a:t>27-1-2021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 dirty="0"/>
              <a:t>Erasmus University Rotterdam </a:t>
            </a:r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361A1203-CA3D-4D48-AFA0-9D668419C1D5}" type="slidenum">
              <a:rPr lang="nl-NL" smtClean="0"/>
              <a:t>‹nr.›</a:t>
            </a:fld>
            <a:endParaRPr lang="nl-NL" dirty="0"/>
          </a:p>
        </p:txBody>
      </p:sp>
      <p:sp>
        <p:nvSpPr>
          <p:cNvPr id="84" name="tekst">
            <a:extLst>
              <a:ext uri="{FF2B5EF4-FFF2-40B4-BE49-F238E27FC236}">
                <a16:creationId xmlns:a16="http://schemas.microsoft.com/office/drawing/2014/main" id="{7C5770B2-37B2-4ED2-83A1-71FEF5B4FFD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54741" y="1963738"/>
            <a:ext cx="3487282" cy="4344987"/>
          </a:xfrm>
        </p:spPr>
        <p:txBody>
          <a:bodyPr numCol="1" spcCol="360000"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nl-NL" dirty="0" err="1"/>
              <a:t>Bullet</a:t>
            </a:r>
            <a:endParaRPr lang="nl-NL" dirty="0"/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85" name="tekst">
            <a:extLst>
              <a:ext uri="{FF2B5EF4-FFF2-40B4-BE49-F238E27FC236}">
                <a16:creationId xmlns:a16="http://schemas.microsoft.com/office/drawing/2014/main" id="{3276A98B-0FAA-4E61-910B-171455C527F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161792" y="1963738"/>
            <a:ext cx="3487282" cy="4344987"/>
          </a:xfrm>
        </p:spPr>
        <p:txBody>
          <a:bodyPr numCol="1" spcCol="360000"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nl-NL" dirty="0" err="1"/>
              <a:t>Bullet</a:t>
            </a:r>
            <a:endParaRPr lang="nl-NL" dirty="0"/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83" name="grafiek">
            <a:extLst>
              <a:ext uri="{FF2B5EF4-FFF2-40B4-BE49-F238E27FC236}">
                <a16:creationId xmlns:a16="http://schemas.microsoft.com/office/drawing/2014/main" id="{8BE79D6A-26AB-448F-B31D-D7EAFD387589}"/>
              </a:ext>
            </a:extLst>
          </p:cNvPr>
          <p:cNvSpPr>
            <a:spLocks noGrp="1"/>
          </p:cNvSpPr>
          <p:nvPr>
            <p:ph type="chart" sz="quarter" idx="16" hasCustomPrompt="1"/>
          </p:nvPr>
        </p:nvSpPr>
        <p:spPr>
          <a:xfrm>
            <a:off x="547690" y="1963738"/>
            <a:ext cx="3487282" cy="4344987"/>
          </a:xfrm>
        </p:spPr>
        <p:txBody>
          <a:bodyPr bIns="126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grafiek in te voegen</a:t>
            </a:r>
          </a:p>
        </p:txBody>
      </p:sp>
    </p:spTree>
    <p:extLst>
      <p:ext uri="{BB962C8B-B14F-4D97-AF65-F5344CB8AC3E}">
        <p14:creationId xmlns:p14="http://schemas.microsoft.com/office/powerpoint/2010/main" val="11245877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apportage Tekst + Grafiek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tekst">
            <a:extLst>
              <a:ext uri="{FF2B5EF4-FFF2-40B4-BE49-F238E27FC236}">
                <a16:creationId xmlns:a16="http://schemas.microsoft.com/office/drawing/2014/main" id="{25631C34-A29F-4257-88AA-4B091138759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9" y="1963738"/>
            <a:ext cx="3487282" cy="4344987"/>
          </a:xfrm>
        </p:spPr>
        <p:txBody>
          <a:bodyPr numCol="1" spcCol="360000"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nl-NL" dirty="0" err="1"/>
              <a:t>Bullet</a:t>
            </a:r>
            <a:endParaRPr lang="nl-NL" dirty="0"/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grpSp>
        <p:nvGrpSpPr>
          <p:cNvPr id="2" name="- INSTRUCTIES">
            <a:extLst>
              <a:ext uri="{FF2B5EF4-FFF2-40B4-BE49-F238E27FC236}">
                <a16:creationId xmlns:a16="http://schemas.microsoft.com/office/drawing/2014/main" id="{7B967CD0-544F-42F7-B37E-9F2EDFA19810}"/>
              </a:ext>
            </a:extLst>
          </p:cNvPr>
          <p:cNvGrpSpPr/>
          <p:nvPr userDrawn="1"/>
        </p:nvGrpSpPr>
        <p:grpSpPr>
          <a:xfrm>
            <a:off x="-3786437" y="-1"/>
            <a:ext cx="3693386" cy="5952132"/>
            <a:chOff x="-3786437" y="-1"/>
            <a:chExt cx="3693386" cy="5952132"/>
          </a:xfrm>
        </p:grpSpPr>
        <p:sp>
          <p:nvSpPr>
            <p:cNvPr id="12" name="Rechthoek 11">
              <a:extLst>
                <a:ext uri="{FF2B5EF4-FFF2-40B4-BE49-F238E27FC236}">
                  <a16:creationId xmlns:a16="http://schemas.microsoft.com/office/drawing/2014/main" id="{B569C771-716D-4E75-9E4E-FE39646B3038}"/>
                </a:ext>
              </a:extLst>
            </p:cNvPr>
            <p:cNvSpPr/>
            <p:nvPr userDrawn="1"/>
          </p:nvSpPr>
          <p:spPr>
            <a:xfrm>
              <a:off x="-3786165" y="-1"/>
              <a:ext cx="3593091" cy="5124131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Tekst niveaus kiezen</a:t>
              </a:r>
            </a:p>
          </p:txBody>
        </p:sp>
        <p:sp>
          <p:nvSpPr>
            <p:cNvPr id="13" name="Ovaal 12">
              <a:extLst>
                <a:ext uri="{FF2B5EF4-FFF2-40B4-BE49-F238E27FC236}">
                  <a16:creationId xmlns:a16="http://schemas.microsoft.com/office/drawing/2014/main" id="{54E91B45-8445-41C0-B4F4-CE7866A12DB8}"/>
                </a:ext>
              </a:extLst>
            </p:cNvPr>
            <p:cNvSpPr/>
            <p:nvPr userDrawn="1"/>
          </p:nvSpPr>
          <p:spPr>
            <a:xfrm>
              <a:off x="-3604183" y="18374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14" name="Rechthoek 13">
              <a:extLst>
                <a:ext uri="{FF2B5EF4-FFF2-40B4-BE49-F238E27FC236}">
                  <a16:creationId xmlns:a16="http://schemas.microsoft.com/office/drawing/2014/main" id="{49D08B2B-BF76-4ADF-AF59-2C0CB82A1DA8}"/>
                </a:ext>
              </a:extLst>
            </p:cNvPr>
            <p:cNvSpPr/>
            <p:nvPr userDrawn="1"/>
          </p:nvSpPr>
          <p:spPr>
            <a:xfrm>
              <a:off x="-3319415" y="183748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9875" marR="0" lvl="0" indent="-269875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1"/>
                </a:buClr>
                <a:buSzTx/>
                <a:buFont typeface="Calibri" panose="020F0502020204030204" pitchFamily="34" charset="0"/>
                <a:buChar char="›"/>
                <a:tabLst/>
                <a:defRPr/>
              </a:pP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endParaRPr kumimoji="0" lang="nl-NL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15" name="Ovaal 14">
              <a:extLst>
                <a:ext uri="{FF2B5EF4-FFF2-40B4-BE49-F238E27FC236}">
                  <a16:creationId xmlns:a16="http://schemas.microsoft.com/office/drawing/2014/main" id="{CCB24357-12C6-4714-B64F-67880F92AB91}"/>
                </a:ext>
              </a:extLst>
            </p:cNvPr>
            <p:cNvSpPr/>
            <p:nvPr userDrawn="1"/>
          </p:nvSpPr>
          <p:spPr>
            <a:xfrm>
              <a:off x="-3604183" y="219682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16" name="Rechthoek 15">
              <a:extLst>
                <a:ext uri="{FF2B5EF4-FFF2-40B4-BE49-F238E27FC236}">
                  <a16:creationId xmlns:a16="http://schemas.microsoft.com/office/drawing/2014/main" id="{15CE8C97-E12E-4BF2-BC82-9D44B4CDE50B}"/>
                </a:ext>
              </a:extLst>
            </p:cNvPr>
            <p:cNvSpPr/>
            <p:nvPr userDrawn="1"/>
          </p:nvSpPr>
          <p:spPr>
            <a:xfrm>
              <a:off x="-3604183" y="1196113"/>
              <a:ext cx="3229047" cy="45922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Gebruik onder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‘Start’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de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lijstniveau-knoppen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om een tekst niveau te kiezen. 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Kies uit:</a:t>
              </a:r>
            </a:p>
          </p:txBody>
        </p:sp>
        <p:sp>
          <p:nvSpPr>
            <p:cNvPr id="17" name="Rechthoek 16">
              <a:extLst>
                <a:ext uri="{FF2B5EF4-FFF2-40B4-BE49-F238E27FC236}">
                  <a16:creationId xmlns:a16="http://schemas.microsoft.com/office/drawing/2014/main" id="{F3B4A898-ECEE-4CE2-96A0-38519C971BFB}"/>
                </a:ext>
              </a:extLst>
            </p:cNvPr>
            <p:cNvSpPr/>
            <p:nvPr userDrawn="1"/>
          </p:nvSpPr>
          <p:spPr>
            <a:xfrm>
              <a:off x="-3319415" y="219682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39750" marR="0" lvl="0" indent="-269875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1"/>
                </a:buClr>
                <a:buSzTx/>
                <a:buFont typeface="Calibri" panose="020F0502020204030204" pitchFamily="34" charset="0"/>
                <a:buChar char="›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Sub-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endParaRPr kumimoji="0" lang="nl-NL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18" name="Ovaal 17">
              <a:extLst>
                <a:ext uri="{FF2B5EF4-FFF2-40B4-BE49-F238E27FC236}">
                  <a16:creationId xmlns:a16="http://schemas.microsoft.com/office/drawing/2014/main" id="{0911617A-1A1C-4AA3-9470-5F89AE74EB7C}"/>
                </a:ext>
              </a:extLst>
            </p:cNvPr>
            <p:cNvSpPr/>
            <p:nvPr userDrawn="1"/>
          </p:nvSpPr>
          <p:spPr>
            <a:xfrm>
              <a:off x="-3604183" y="255617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19" name="Rechthoek 18">
              <a:extLst>
                <a:ext uri="{FF2B5EF4-FFF2-40B4-BE49-F238E27FC236}">
                  <a16:creationId xmlns:a16="http://schemas.microsoft.com/office/drawing/2014/main" id="{DA28E3AE-134C-4B83-AF2D-DCCD32347396}"/>
                </a:ext>
              </a:extLst>
            </p:cNvPr>
            <p:cNvSpPr/>
            <p:nvPr userDrawn="1"/>
          </p:nvSpPr>
          <p:spPr>
            <a:xfrm>
              <a:off x="-3319415" y="255617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Calibri" panose="020F0502020204030204" pitchFamily="34" charset="0"/>
                <a:buNone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Platte tekst</a:t>
              </a:r>
            </a:p>
          </p:txBody>
        </p:sp>
        <p:sp>
          <p:nvSpPr>
            <p:cNvPr id="20" name="Ovaal 19">
              <a:extLst>
                <a:ext uri="{FF2B5EF4-FFF2-40B4-BE49-F238E27FC236}">
                  <a16:creationId xmlns:a16="http://schemas.microsoft.com/office/drawing/2014/main" id="{8B52F392-7515-4833-AD80-63F3A1CC494E}"/>
                </a:ext>
              </a:extLst>
            </p:cNvPr>
            <p:cNvSpPr/>
            <p:nvPr userDrawn="1"/>
          </p:nvSpPr>
          <p:spPr>
            <a:xfrm>
              <a:off x="-3604183" y="291551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21" name="Rechthoek 20">
              <a:extLst>
                <a:ext uri="{FF2B5EF4-FFF2-40B4-BE49-F238E27FC236}">
                  <a16:creationId xmlns:a16="http://schemas.microsoft.com/office/drawing/2014/main" id="{BEEC061D-CD2C-4A6C-A098-4DE71971BFA2}"/>
                </a:ext>
              </a:extLst>
            </p:cNvPr>
            <p:cNvSpPr/>
            <p:nvPr userDrawn="1"/>
          </p:nvSpPr>
          <p:spPr>
            <a:xfrm>
              <a:off x="-3319415" y="291551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4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Titel / Quote</a:t>
              </a:r>
            </a:p>
          </p:txBody>
        </p:sp>
        <p:sp>
          <p:nvSpPr>
            <p:cNvPr id="22" name="Ovaal 21">
              <a:extLst>
                <a:ext uri="{FF2B5EF4-FFF2-40B4-BE49-F238E27FC236}">
                  <a16:creationId xmlns:a16="http://schemas.microsoft.com/office/drawing/2014/main" id="{6C522BC2-752D-4AC6-A77B-D5B54D8D3018}"/>
                </a:ext>
              </a:extLst>
            </p:cNvPr>
            <p:cNvSpPr/>
            <p:nvPr userDrawn="1"/>
          </p:nvSpPr>
          <p:spPr>
            <a:xfrm>
              <a:off x="-3604183" y="327486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5</a:t>
              </a:r>
            </a:p>
          </p:txBody>
        </p:sp>
        <p:sp>
          <p:nvSpPr>
            <p:cNvPr id="23" name="Rechthoek 22">
              <a:extLst>
                <a:ext uri="{FF2B5EF4-FFF2-40B4-BE49-F238E27FC236}">
                  <a16:creationId xmlns:a16="http://schemas.microsoft.com/office/drawing/2014/main" id="{DE93408A-4931-425D-9E66-EB6C97C84B7B}"/>
                </a:ext>
              </a:extLst>
            </p:cNvPr>
            <p:cNvSpPr/>
            <p:nvPr userDrawn="1"/>
          </p:nvSpPr>
          <p:spPr>
            <a:xfrm>
              <a:off x="-3319415" y="327486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Subtitel</a:t>
              </a:r>
            </a:p>
          </p:txBody>
        </p:sp>
        <p:sp>
          <p:nvSpPr>
            <p:cNvPr id="24" name="Ovaal 23">
              <a:extLst>
                <a:ext uri="{FF2B5EF4-FFF2-40B4-BE49-F238E27FC236}">
                  <a16:creationId xmlns:a16="http://schemas.microsoft.com/office/drawing/2014/main" id="{E8A78682-F240-4E78-B32A-FAE4967B8BBF}"/>
                </a:ext>
              </a:extLst>
            </p:cNvPr>
            <p:cNvSpPr/>
            <p:nvPr userDrawn="1"/>
          </p:nvSpPr>
          <p:spPr>
            <a:xfrm>
              <a:off x="-3604183" y="363420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6</a:t>
              </a:r>
            </a:p>
          </p:txBody>
        </p:sp>
        <p:sp>
          <p:nvSpPr>
            <p:cNvPr id="25" name="Rechthoek 24">
              <a:extLst>
                <a:ext uri="{FF2B5EF4-FFF2-40B4-BE49-F238E27FC236}">
                  <a16:creationId xmlns:a16="http://schemas.microsoft.com/office/drawing/2014/main" id="{DCD394AA-46B2-48DB-9A1D-B8596B915E04}"/>
                </a:ext>
              </a:extLst>
            </p:cNvPr>
            <p:cNvSpPr/>
            <p:nvPr userDrawn="1"/>
          </p:nvSpPr>
          <p:spPr>
            <a:xfrm>
              <a:off x="-3319415" y="399355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Numerieke 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 </a:t>
              </a:r>
            </a:p>
          </p:txBody>
        </p:sp>
        <p:sp>
          <p:nvSpPr>
            <p:cNvPr id="26" name="Ovaal 25">
              <a:extLst>
                <a:ext uri="{FF2B5EF4-FFF2-40B4-BE49-F238E27FC236}">
                  <a16:creationId xmlns:a16="http://schemas.microsoft.com/office/drawing/2014/main" id="{B20497E6-E9F1-4B2A-A4E0-7507B4C720D4}"/>
                </a:ext>
              </a:extLst>
            </p:cNvPr>
            <p:cNvSpPr/>
            <p:nvPr userDrawn="1"/>
          </p:nvSpPr>
          <p:spPr>
            <a:xfrm>
              <a:off x="-3604183" y="399355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7</a:t>
              </a:r>
            </a:p>
          </p:txBody>
        </p:sp>
        <p:sp>
          <p:nvSpPr>
            <p:cNvPr id="27" name="Rechthoek 26">
              <a:extLst>
                <a:ext uri="{FF2B5EF4-FFF2-40B4-BE49-F238E27FC236}">
                  <a16:creationId xmlns:a16="http://schemas.microsoft.com/office/drawing/2014/main" id="{278D6447-4119-4F72-B6D6-91C6C61EA6D7}"/>
                </a:ext>
              </a:extLst>
            </p:cNvPr>
            <p:cNvSpPr/>
            <p:nvPr userDrawn="1"/>
          </p:nvSpPr>
          <p:spPr>
            <a:xfrm>
              <a:off x="-3325830" y="435289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+mj-lt"/>
                <a:buAutoNum type="alphaLcPeriod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Alfabetische 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 </a:t>
              </a:r>
            </a:p>
          </p:txBody>
        </p:sp>
        <p:sp>
          <p:nvSpPr>
            <p:cNvPr id="28" name="Ovaal 27">
              <a:extLst>
                <a:ext uri="{FF2B5EF4-FFF2-40B4-BE49-F238E27FC236}">
                  <a16:creationId xmlns:a16="http://schemas.microsoft.com/office/drawing/2014/main" id="{D2B4672F-5032-4760-A162-E85EC1D5EE3D}"/>
                </a:ext>
              </a:extLst>
            </p:cNvPr>
            <p:cNvSpPr/>
            <p:nvPr userDrawn="1"/>
          </p:nvSpPr>
          <p:spPr>
            <a:xfrm>
              <a:off x="-3604183" y="435289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8</a:t>
              </a:r>
            </a:p>
          </p:txBody>
        </p:sp>
        <p:sp>
          <p:nvSpPr>
            <p:cNvPr id="29" name="Rechthoek 28">
              <a:extLst>
                <a:ext uri="{FF2B5EF4-FFF2-40B4-BE49-F238E27FC236}">
                  <a16:creationId xmlns:a16="http://schemas.microsoft.com/office/drawing/2014/main" id="{59E1FB6B-9FC4-4924-92D3-65CB9B3E7AF7}"/>
                </a:ext>
              </a:extLst>
            </p:cNvPr>
            <p:cNvSpPr/>
            <p:nvPr userDrawn="1"/>
          </p:nvSpPr>
          <p:spPr>
            <a:xfrm>
              <a:off x="-3319415" y="4712245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200" b="0" i="1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*Bronvermelding </a:t>
              </a:r>
            </a:p>
          </p:txBody>
        </p:sp>
        <p:sp>
          <p:nvSpPr>
            <p:cNvPr id="30" name="Ovaal 29">
              <a:extLst>
                <a:ext uri="{FF2B5EF4-FFF2-40B4-BE49-F238E27FC236}">
                  <a16:creationId xmlns:a16="http://schemas.microsoft.com/office/drawing/2014/main" id="{F7E7A903-BF2C-4C9C-960F-5EC84F3B9C86}"/>
                </a:ext>
              </a:extLst>
            </p:cNvPr>
            <p:cNvSpPr/>
            <p:nvPr userDrawn="1"/>
          </p:nvSpPr>
          <p:spPr>
            <a:xfrm>
              <a:off x="-3604183" y="4712245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9</a:t>
              </a:r>
            </a:p>
          </p:txBody>
        </p:sp>
        <p:sp>
          <p:nvSpPr>
            <p:cNvPr id="31" name="Rechthoek 30">
              <a:extLst>
                <a:ext uri="{FF2B5EF4-FFF2-40B4-BE49-F238E27FC236}">
                  <a16:creationId xmlns:a16="http://schemas.microsoft.com/office/drawing/2014/main" id="{034E6083-B8B5-42FA-81C8-51216500338F}"/>
                </a:ext>
              </a:extLst>
            </p:cNvPr>
            <p:cNvSpPr/>
            <p:nvPr userDrawn="1"/>
          </p:nvSpPr>
          <p:spPr>
            <a:xfrm>
              <a:off x="-3319415" y="363420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Kop</a:t>
              </a:r>
            </a:p>
          </p:txBody>
        </p:sp>
        <p:sp>
          <p:nvSpPr>
            <p:cNvPr id="32" name="Rechthoek 31">
              <a:extLst>
                <a:ext uri="{FF2B5EF4-FFF2-40B4-BE49-F238E27FC236}">
                  <a16:creationId xmlns:a16="http://schemas.microsoft.com/office/drawing/2014/main" id="{F705DB8C-E0DF-497B-AA17-2C60369FB2F9}"/>
                </a:ext>
              </a:extLst>
            </p:cNvPr>
            <p:cNvSpPr/>
            <p:nvPr userDrawn="1"/>
          </p:nvSpPr>
          <p:spPr>
            <a:xfrm>
              <a:off x="-3786437" y="5124131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MEER WETEN?</a:t>
              </a:r>
              <a:b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Ga naar de tab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'SLIDEBUILDER’ </a:t>
              </a: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en klik</a:t>
              </a:r>
              <a:b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op de knop 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'Support &amp; Inspiratie'</a:t>
              </a:r>
            </a:p>
          </p:txBody>
        </p:sp>
        <p:grpSp>
          <p:nvGrpSpPr>
            <p:cNvPr id="33" name="ICOON_info">
              <a:extLst>
                <a:ext uri="{FF2B5EF4-FFF2-40B4-BE49-F238E27FC236}">
                  <a16:creationId xmlns:a16="http://schemas.microsoft.com/office/drawing/2014/main" id="{A72EC2CE-8825-4626-841D-5187EAEEC369}"/>
                </a:ext>
              </a:extLst>
            </p:cNvPr>
            <p:cNvGrpSpPr/>
            <p:nvPr userDrawn="1"/>
          </p:nvGrpSpPr>
          <p:grpSpPr>
            <a:xfrm>
              <a:off x="-376736" y="5063968"/>
              <a:ext cx="283685" cy="283685"/>
              <a:chOff x="-510741" y="5913713"/>
              <a:chExt cx="267555" cy="267555"/>
            </a:xfrm>
          </p:grpSpPr>
          <p:sp>
            <p:nvSpPr>
              <p:cNvPr id="81" name="Ovaal 80">
                <a:extLst>
                  <a:ext uri="{FF2B5EF4-FFF2-40B4-BE49-F238E27FC236}">
                    <a16:creationId xmlns:a16="http://schemas.microsoft.com/office/drawing/2014/main" id="{57C4E110-92F2-47A7-8C88-463B2D266AB0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2" name="Graphic 163" descr="Informatie">
                <a:extLst>
                  <a:ext uri="{FF2B5EF4-FFF2-40B4-BE49-F238E27FC236}">
                    <a16:creationId xmlns:a16="http://schemas.microsoft.com/office/drawing/2014/main" id="{223CB911-AEDE-4A5F-A1B8-2DA4B427F347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34" name="VOORBEELD">
              <a:extLst>
                <a:ext uri="{FF2B5EF4-FFF2-40B4-BE49-F238E27FC236}">
                  <a16:creationId xmlns:a16="http://schemas.microsoft.com/office/drawing/2014/main" id="{2A0A9D93-4110-4C1B-9E8D-34074F3B265C}"/>
                </a:ext>
              </a:extLst>
            </p:cNvPr>
            <p:cNvGrpSpPr/>
            <p:nvPr userDrawn="1"/>
          </p:nvGrpSpPr>
          <p:grpSpPr>
            <a:xfrm>
              <a:off x="-3605171" y="458674"/>
              <a:ext cx="3234311" cy="558875"/>
              <a:chOff x="-3605171" y="458674"/>
              <a:chExt cx="3234311" cy="558875"/>
            </a:xfrm>
          </p:grpSpPr>
          <p:sp>
            <p:nvSpPr>
              <p:cNvPr id="41" name="Rechthoek 40">
                <a:extLst>
                  <a:ext uri="{FF2B5EF4-FFF2-40B4-BE49-F238E27FC236}">
                    <a16:creationId xmlns:a16="http://schemas.microsoft.com/office/drawing/2014/main" id="{CB079CA6-F978-4E37-8CA1-79BCF561B944}"/>
                  </a:ext>
                </a:extLst>
              </p:cNvPr>
              <p:cNvSpPr/>
              <p:nvPr userDrawn="1"/>
            </p:nvSpPr>
            <p:spPr>
              <a:xfrm>
                <a:off x="-3604183" y="458674"/>
                <a:ext cx="393459" cy="184058"/>
              </a:xfrm>
              <a:prstGeom prst="rect">
                <a:avLst/>
              </a:prstGeom>
              <a:solidFill>
                <a:srgbClr val="F8F8F8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1800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Start</a:t>
                </a:r>
              </a:p>
            </p:txBody>
          </p:sp>
          <p:sp>
            <p:nvSpPr>
              <p:cNvPr id="42" name="Rechthoek 41">
                <a:extLst>
                  <a:ext uri="{FF2B5EF4-FFF2-40B4-BE49-F238E27FC236}">
                    <a16:creationId xmlns:a16="http://schemas.microsoft.com/office/drawing/2014/main" id="{9B8ED071-7B9C-47AB-9DAA-ADAAF5501E5B}"/>
                  </a:ext>
                </a:extLst>
              </p:cNvPr>
              <p:cNvSpPr/>
              <p:nvPr userDrawn="1"/>
            </p:nvSpPr>
            <p:spPr>
              <a:xfrm>
                <a:off x="-3599184" y="621345"/>
                <a:ext cx="383782" cy="27171"/>
              </a:xfrm>
              <a:prstGeom prst="rect">
                <a:avLst/>
              </a:prstGeom>
              <a:solidFill>
                <a:srgbClr val="B7462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43" name="Groep 42">
                <a:extLst>
                  <a:ext uri="{FF2B5EF4-FFF2-40B4-BE49-F238E27FC236}">
                    <a16:creationId xmlns:a16="http://schemas.microsoft.com/office/drawing/2014/main" id="{FC63D21F-F062-4DB2-9DD8-DC912A314E11}"/>
                  </a:ext>
                </a:extLst>
              </p:cNvPr>
              <p:cNvGrpSpPr/>
              <p:nvPr userDrawn="1"/>
            </p:nvGrpSpPr>
            <p:grpSpPr>
              <a:xfrm>
                <a:off x="-3386247" y="830871"/>
                <a:ext cx="139423" cy="109566"/>
                <a:chOff x="-2866744" y="827071"/>
                <a:chExt cx="168701" cy="132575"/>
              </a:xfrm>
            </p:grpSpPr>
            <p:grpSp>
              <p:nvGrpSpPr>
                <p:cNvPr id="74" name="Groep 73">
                  <a:extLst>
                    <a:ext uri="{FF2B5EF4-FFF2-40B4-BE49-F238E27FC236}">
                      <a16:creationId xmlns:a16="http://schemas.microsoft.com/office/drawing/2014/main" id="{1A8A7B96-E367-4415-AF76-D77D87F48A13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76" name="Rechte verbindingslijn 75">
                    <a:extLst>
                      <a:ext uri="{FF2B5EF4-FFF2-40B4-BE49-F238E27FC236}">
                        <a16:creationId xmlns:a16="http://schemas.microsoft.com/office/drawing/2014/main" id="{63BDA46D-E1AA-4E06-8624-D4B8E123C3B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7" name="Rechte verbindingslijn 76">
                    <a:extLst>
                      <a:ext uri="{FF2B5EF4-FFF2-40B4-BE49-F238E27FC236}">
                        <a16:creationId xmlns:a16="http://schemas.microsoft.com/office/drawing/2014/main" id="{CEECE04E-20DE-4608-A6FC-8D95E433236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8" name="Rechte verbindingslijn 77">
                    <a:extLst>
                      <a:ext uri="{FF2B5EF4-FFF2-40B4-BE49-F238E27FC236}">
                        <a16:creationId xmlns:a16="http://schemas.microsoft.com/office/drawing/2014/main" id="{C7794F26-D7B1-49B3-B4C5-AE722AFD6AE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9" name="Rechte verbindingslijn 78">
                    <a:extLst>
                      <a:ext uri="{FF2B5EF4-FFF2-40B4-BE49-F238E27FC236}">
                        <a16:creationId xmlns:a16="http://schemas.microsoft.com/office/drawing/2014/main" id="{B6F83E47-639A-4B9F-BE03-A9A64B84218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0" name="Rechte verbindingslijn 79">
                    <a:extLst>
                      <a:ext uri="{FF2B5EF4-FFF2-40B4-BE49-F238E27FC236}">
                        <a16:creationId xmlns:a16="http://schemas.microsoft.com/office/drawing/2014/main" id="{2A6F01D2-85E9-4801-8FAD-0BD51F8F960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75" name="Pijl: rechts 74">
                  <a:extLst>
                    <a:ext uri="{FF2B5EF4-FFF2-40B4-BE49-F238E27FC236}">
                      <a16:creationId xmlns:a16="http://schemas.microsoft.com/office/drawing/2014/main" id="{1D922528-8D94-419F-9FFC-E12712BA1DF5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44" name="Groep 43">
                <a:extLst>
                  <a:ext uri="{FF2B5EF4-FFF2-40B4-BE49-F238E27FC236}">
                    <a16:creationId xmlns:a16="http://schemas.microsoft.com/office/drawing/2014/main" id="{7BBC1D5D-D75E-4728-AD7A-B69E1A729614}"/>
                  </a:ext>
                </a:extLst>
              </p:cNvPr>
              <p:cNvGrpSpPr/>
              <p:nvPr userDrawn="1"/>
            </p:nvGrpSpPr>
            <p:grpSpPr>
              <a:xfrm>
                <a:off x="-3605171" y="830871"/>
                <a:ext cx="139423" cy="109566"/>
                <a:chOff x="-2866744" y="518074"/>
                <a:chExt cx="168701" cy="132575"/>
              </a:xfrm>
            </p:grpSpPr>
            <p:grpSp>
              <p:nvGrpSpPr>
                <p:cNvPr id="67" name="Groep 66">
                  <a:extLst>
                    <a:ext uri="{FF2B5EF4-FFF2-40B4-BE49-F238E27FC236}">
                      <a16:creationId xmlns:a16="http://schemas.microsoft.com/office/drawing/2014/main" id="{E17DCEA3-1C8E-4CD3-BDA8-E176B6FFA834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69" name="Rechte verbindingslijn 68">
                    <a:extLst>
                      <a:ext uri="{FF2B5EF4-FFF2-40B4-BE49-F238E27FC236}">
                        <a16:creationId xmlns:a16="http://schemas.microsoft.com/office/drawing/2014/main" id="{D1ED8FE8-7FC9-499D-9D23-E78C6275252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0" name="Rechte verbindingslijn 69">
                    <a:extLst>
                      <a:ext uri="{FF2B5EF4-FFF2-40B4-BE49-F238E27FC236}">
                        <a16:creationId xmlns:a16="http://schemas.microsoft.com/office/drawing/2014/main" id="{1525EBC7-F2B5-45D6-9527-AC6A5EA09B5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1" name="Rechte verbindingslijn 70">
                    <a:extLst>
                      <a:ext uri="{FF2B5EF4-FFF2-40B4-BE49-F238E27FC236}">
                        <a16:creationId xmlns:a16="http://schemas.microsoft.com/office/drawing/2014/main" id="{CA3466B6-4A29-42A5-AB9C-504A62C158D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2" name="Rechte verbindingslijn 71">
                    <a:extLst>
                      <a:ext uri="{FF2B5EF4-FFF2-40B4-BE49-F238E27FC236}">
                        <a16:creationId xmlns:a16="http://schemas.microsoft.com/office/drawing/2014/main" id="{C2590E67-F10A-4375-BB8C-EE44628C324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3" name="Rechte verbindingslijn 72">
                    <a:extLst>
                      <a:ext uri="{FF2B5EF4-FFF2-40B4-BE49-F238E27FC236}">
                        <a16:creationId xmlns:a16="http://schemas.microsoft.com/office/drawing/2014/main" id="{DADA61B3-63E1-416B-BFC6-EE36925143A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68" name="Pijl: rechts 67">
                  <a:extLst>
                    <a:ext uri="{FF2B5EF4-FFF2-40B4-BE49-F238E27FC236}">
                      <a16:creationId xmlns:a16="http://schemas.microsoft.com/office/drawing/2014/main" id="{88DC0DC7-C205-4C25-93B1-43126C180B79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cxnSp>
            <p:nvCxnSpPr>
              <p:cNvPr id="45" name="Rechte verbindingslijn 44">
                <a:extLst>
                  <a:ext uri="{FF2B5EF4-FFF2-40B4-BE49-F238E27FC236}">
                    <a16:creationId xmlns:a16="http://schemas.microsoft.com/office/drawing/2014/main" id="{B6BEB1E8-6071-43CE-B2C9-3E91943DC3A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459956" y="588169"/>
                <a:ext cx="547687" cy="219076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46" name="Rechte verbindingslijn 45">
                <a:extLst>
                  <a:ext uri="{FF2B5EF4-FFF2-40B4-BE49-F238E27FC236}">
                    <a16:creationId xmlns:a16="http://schemas.microsoft.com/office/drawing/2014/main" id="{4F2974E8-A7E5-4FB5-A137-83F2E25DE43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224213" y="828675"/>
                <a:ext cx="319088" cy="0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sp>
            <p:nvSpPr>
              <p:cNvPr id="47" name="Rechthoek 46">
                <a:extLst>
                  <a:ext uri="{FF2B5EF4-FFF2-40B4-BE49-F238E27FC236}">
                    <a16:creationId xmlns:a16="http://schemas.microsoft.com/office/drawing/2014/main" id="{5CD92724-DC5F-40E3-AAC8-C17F33749AE8}"/>
                  </a:ext>
                </a:extLst>
              </p:cNvPr>
              <p:cNvSpPr/>
              <p:nvPr userDrawn="1"/>
            </p:nvSpPr>
            <p:spPr>
              <a:xfrm>
                <a:off x="-2559903" y="512179"/>
                <a:ext cx="2189042" cy="15108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Tekstniveau omhoog</a:t>
                </a:r>
              </a:p>
            </p:txBody>
          </p:sp>
          <p:sp>
            <p:nvSpPr>
              <p:cNvPr id="48" name="Rechthoek 47">
                <a:extLst>
                  <a:ext uri="{FF2B5EF4-FFF2-40B4-BE49-F238E27FC236}">
                    <a16:creationId xmlns:a16="http://schemas.microsoft.com/office/drawing/2014/main" id="{FA542F71-7BD9-455D-BE9F-8D50FEC6CD35}"/>
                  </a:ext>
                </a:extLst>
              </p:cNvPr>
              <p:cNvSpPr/>
              <p:nvPr userDrawn="1"/>
            </p:nvSpPr>
            <p:spPr>
              <a:xfrm>
                <a:off x="-2559903" y="819562"/>
                <a:ext cx="2189043" cy="142202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Tekstniveau omlaag</a:t>
                </a:r>
              </a:p>
            </p:txBody>
          </p:sp>
          <p:grpSp>
            <p:nvGrpSpPr>
              <p:cNvPr id="49" name="Groep 48">
                <a:extLst>
                  <a:ext uri="{FF2B5EF4-FFF2-40B4-BE49-F238E27FC236}">
                    <a16:creationId xmlns:a16="http://schemas.microsoft.com/office/drawing/2014/main" id="{E84DFD97-9981-4A37-9868-AC066B29AD29}"/>
                  </a:ext>
                </a:extLst>
              </p:cNvPr>
              <p:cNvGrpSpPr/>
              <p:nvPr userDrawn="1"/>
            </p:nvGrpSpPr>
            <p:grpSpPr>
              <a:xfrm>
                <a:off x="-2916763" y="769168"/>
                <a:ext cx="268738" cy="248381"/>
                <a:chOff x="-2916763" y="769168"/>
                <a:chExt cx="268738" cy="248381"/>
              </a:xfrm>
            </p:grpSpPr>
            <p:sp>
              <p:nvSpPr>
                <p:cNvPr id="59" name="Rechthoek 58">
                  <a:extLst>
                    <a:ext uri="{FF2B5EF4-FFF2-40B4-BE49-F238E27FC236}">
                      <a16:creationId xmlns:a16="http://schemas.microsoft.com/office/drawing/2014/main" id="{BE222AE8-BDC0-425B-A2B2-BD22DA818316}"/>
                    </a:ext>
                  </a:extLst>
                </p:cNvPr>
                <p:cNvSpPr/>
                <p:nvPr userDrawn="1"/>
              </p:nvSpPr>
              <p:spPr>
                <a:xfrm>
                  <a:off x="-2916763" y="769168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60" name="Groep 59">
                  <a:extLst>
                    <a:ext uri="{FF2B5EF4-FFF2-40B4-BE49-F238E27FC236}">
                      <a16:creationId xmlns:a16="http://schemas.microsoft.com/office/drawing/2014/main" id="{554705E3-C226-49EC-823F-8E876F5D0178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62" name="Rechte verbindingslijn 61">
                    <a:extLst>
                      <a:ext uri="{FF2B5EF4-FFF2-40B4-BE49-F238E27FC236}">
                        <a16:creationId xmlns:a16="http://schemas.microsoft.com/office/drawing/2014/main" id="{C6098847-B718-4548-BA18-1EF853838A5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3" name="Rechte verbindingslijn 62">
                    <a:extLst>
                      <a:ext uri="{FF2B5EF4-FFF2-40B4-BE49-F238E27FC236}">
                        <a16:creationId xmlns:a16="http://schemas.microsoft.com/office/drawing/2014/main" id="{1D564623-7325-4375-BBBB-553BC6D8940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4" name="Rechte verbindingslijn 63">
                    <a:extLst>
                      <a:ext uri="{FF2B5EF4-FFF2-40B4-BE49-F238E27FC236}">
                        <a16:creationId xmlns:a16="http://schemas.microsoft.com/office/drawing/2014/main" id="{5D791D37-67EA-4CFE-9CCF-4172669012A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5" name="Rechte verbindingslijn 64">
                    <a:extLst>
                      <a:ext uri="{FF2B5EF4-FFF2-40B4-BE49-F238E27FC236}">
                        <a16:creationId xmlns:a16="http://schemas.microsoft.com/office/drawing/2014/main" id="{1773A57B-4264-4DA3-9058-9A7D30512CB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6" name="Rechte verbindingslijn 65">
                    <a:extLst>
                      <a:ext uri="{FF2B5EF4-FFF2-40B4-BE49-F238E27FC236}">
                        <a16:creationId xmlns:a16="http://schemas.microsoft.com/office/drawing/2014/main" id="{1C7D342E-F5B1-4A0C-BA11-2C69C7C8A71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61" name="Pijl: rechts 60">
                  <a:extLst>
                    <a:ext uri="{FF2B5EF4-FFF2-40B4-BE49-F238E27FC236}">
                      <a16:creationId xmlns:a16="http://schemas.microsoft.com/office/drawing/2014/main" id="{87641D02-E905-4F67-90AA-44937B42B5A7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50" name="Groep 49">
                <a:extLst>
                  <a:ext uri="{FF2B5EF4-FFF2-40B4-BE49-F238E27FC236}">
                    <a16:creationId xmlns:a16="http://schemas.microsoft.com/office/drawing/2014/main" id="{06042C77-C14B-4E6E-896D-2CF0B70B1EAF}"/>
                  </a:ext>
                </a:extLst>
              </p:cNvPr>
              <p:cNvGrpSpPr/>
              <p:nvPr userDrawn="1"/>
            </p:nvGrpSpPr>
            <p:grpSpPr>
              <a:xfrm>
                <a:off x="-2916763" y="460171"/>
                <a:ext cx="268738" cy="248381"/>
                <a:chOff x="-2916763" y="460171"/>
                <a:chExt cx="268738" cy="248381"/>
              </a:xfrm>
            </p:grpSpPr>
            <p:sp>
              <p:nvSpPr>
                <p:cNvPr id="51" name="Rechthoek 50">
                  <a:extLst>
                    <a:ext uri="{FF2B5EF4-FFF2-40B4-BE49-F238E27FC236}">
                      <a16:creationId xmlns:a16="http://schemas.microsoft.com/office/drawing/2014/main" id="{718B9BEB-89E4-49D9-86A9-8A37C1FBA508}"/>
                    </a:ext>
                  </a:extLst>
                </p:cNvPr>
                <p:cNvSpPr/>
                <p:nvPr userDrawn="1"/>
              </p:nvSpPr>
              <p:spPr>
                <a:xfrm>
                  <a:off x="-2916763" y="460171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52" name="Groep 51">
                  <a:extLst>
                    <a:ext uri="{FF2B5EF4-FFF2-40B4-BE49-F238E27FC236}">
                      <a16:creationId xmlns:a16="http://schemas.microsoft.com/office/drawing/2014/main" id="{065EFB3C-B6F2-40DA-BC88-51A9B7103322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54" name="Rechte verbindingslijn 53">
                    <a:extLst>
                      <a:ext uri="{FF2B5EF4-FFF2-40B4-BE49-F238E27FC236}">
                        <a16:creationId xmlns:a16="http://schemas.microsoft.com/office/drawing/2014/main" id="{E06D465B-4CAE-4BF9-AB11-693EF2CBFA1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5" name="Rechte verbindingslijn 54">
                    <a:extLst>
                      <a:ext uri="{FF2B5EF4-FFF2-40B4-BE49-F238E27FC236}">
                        <a16:creationId xmlns:a16="http://schemas.microsoft.com/office/drawing/2014/main" id="{B7FB8DA6-1387-4554-B7D9-A99A321295F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6" name="Rechte verbindingslijn 55">
                    <a:extLst>
                      <a:ext uri="{FF2B5EF4-FFF2-40B4-BE49-F238E27FC236}">
                        <a16:creationId xmlns:a16="http://schemas.microsoft.com/office/drawing/2014/main" id="{98A1E14E-245C-4131-9F4B-D1D70D5828F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7" name="Rechte verbindingslijn 56">
                    <a:extLst>
                      <a:ext uri="{FF2B5EF4-FFF2-40B4-BE49-F238E27FC236}">
                        <a16:creationId xmlns:a16="http://schemas.microsoft.com/office/drawing/2014/main" id="{28D837E3-0ADF-4411-AA80-AF932D2C310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8" name="Rechte verbindingslijn 57">
                    <a:extLst>
                      <a:ext uri="{FF2B5EF4-FFF2-40B4-BE49-F238E27FC236}">
                        <a16:creationId xmlns:a16="http://schemas.microsoft.com/office/drawing/2014/main" id="{60673442-6E28-47B9-BC4E-FDA58E22904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3" name="Pijl: rechts 52">
                  <a:extLst>
                    <a:ext uri="{FF2B5EF4-FFF2-40B4-BE49-F238E27FC236}">
                      <a16:creationId xmlns:a16="http://schemas.microsoft.com/office/drawing/2014/main" id="{5D7F4CF4-977E-442B-A167-8284C8A96B04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35" name="Groep 34">
              <a:extLst>
                <a:ext uri="{FF2B5EF4-FFF2-40B4-BE49-F238E27FC236}">
                  <a16:creationId xmlns:a16="http://schemas.microsoft.com/office/drawing/2014/main" id="{42E20C1D-DA22-4E0F-B55E-741AFE70FE69}"/>
                </a:ext>
              </a:extLst>
            </p:cNvPr>
            <p:cNvGrpSpPr/>
            <p:nvPr userDrawn="1"/>
          </p:nvGrpSpPr>
          <p:grpSpPr>
            <a:xfrm>
              <a:off x="-938434" y="5326819"/>
              <a:ext cx="627798" cy="576693"/>
              <a:chOff x="-1753862" y="6112775"/>
              <a:chExt cx="759635" cy="697798"/>
            </a:xfrm>
          </p:grpSpPr>
          <p:grpSp>
            <p:nvGrpSpPr>
              <p:cNvPr id="36" name="Inspireren">
                <a:extLst>
                  <a:ext uri="{FF2B5EF4-FFF2-40B4-BE49-F238E27FC236}">
                    <a16:creationId xmlns:a16="http://schemas.microsoft.com/office/drawing/2014/main" id="{5FBA4F59-1A09-4270-9C47-1741AF855247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-1484858" y="6112775"/>
                <a:ext cx="205431" cy="293286"/>
                <a:chOff x="4768" y="2783"/>
                <a:chExt cx="788" cy="1125"/>
              </a:xfrm>
              <a:gradFill>
                <a:gsLst>
                  <a:gs pos="0">
                    <a:srgbClr val="9D9FA1"/>
                  </a:gs>
                  <a:gs pos="70000">
                    <a:srgbClr val="211F26"/>
                  </a:gs>
                </a:gsLst>
                <a:lin ang="2700000" scaled="0"/>
              </a:gradFill>
            </p:grpSpPr>
            <p:sp>
              <p:nvSpPr>
                <p:cNvPr id="38" name="Freeform 12">
                  <a:extLst>
                    <a:ext uri="{FF2B5EF4-FFF2-40B4-BE49-F238E27FC236}">
                      <a16:creationId xmlns:a16="http://schemas.microsoft.com/office/drawing/2014/main" id="{67F52047-3AAE-499D-9650-FD62F69EA5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1" y="3186"/>
                  <a:ext cx="319" cy="288"/>
                </a:xfrm>
                <a:custGeom>
                  <a:avLst/>
                  <a:gdLst>
                    <a:gd name="T0" fmla="*/ 220 w 319"/>
                    <a:gd name="T1" fmla="*/ 288 h 288"/>
                    <a:gd name="T2" fmla="*/ 107 w 319"/>
                    <a:gd name="T3" fmla="*/ 288 h 288"/>
                    <a:gd name="T4" fmla="*/ 0 w 319"/>
                    <a:gd name="T5" fmla="*/ 0 h 288"/>
                    <a:gd name="T6" fmla="*/ 319 w 319"/>
                    <a:gd name="T7" fmla="*/ 0 h 288"/>
                    <a:gd name="T8" fmla="*/ 220 w 319"/>
                    <a:gd name="T9" fmla="*/ 28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9" h="288">
                      <a:moveTo>
                        <a:pt x="220" y="288"/>
                      </a:moveTo>
                      <a:lnTo>
                        <a:pt x="107" y="288"/>
                      </a:lnTo>
                      <a:lnTo>
                        <a:pt x="0" y="0"/>
                      </a:lnTo>
                      <a:lnTo>
                        <a:pt x="319" y="0"/>
                      </a:lnTo>
                      <a:lnTo>
                        <a:pt x="220" y="288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39" name="Freeform 13">
                  <a:extLst>
                    <a:ext uri="{FF2B5EF4-FFF2-40B4-BE49-F238E27FC236}">
                      <a16:creationId xmlns:a16="http://schemas.microsoft.com/office/drawing/2014/main" id="{644B8D5E-4E65-4597-AB39-1EFE559D90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2" y="3796"/>
                  <a:ext cx="282" cy="112"/>
                </a:xfrm>
                <a:custGeom>
                  <a:avLst/>
                  <a:gdLst>
                    <a:gd name="T0" fmla="*/ 229 w 251"/>
                    <a:gd name="T1" fmla="*/ 70 h 100"/>
                    <a:gd name="T2" fmla="*/ 229 w 251"/>
                    <a:gd name="T3" fmla="*/ 69 h 100"/>
                    <a:gd name="T4" fmla="*/ 251 w 251"/>
                    <a:gd name="T5" fmla="*/ 0 h 100"/>
                    <a:gd name="T6" fmla="*/ 0 w 251"/>
                    <a:gd name="T7" fmla="*/ 0 h 100"/>
                    <a:gd name="T8" fmla="*/ 22 w 251"/>
                    <a:gd name="T9" fmla="*/ 69 h 100"/>
                    <a:gd name="T10" fmla="*/ 63 w 251"/>
                    <a:gd name="T11" fmla="*/ 100 h 100"/>
                    <a:gd name="T12" fmla="*/ 188 w 251"/>
                    <a:gd name="T13" fmla="*/ 100 h 100"/>
                    <a:gd name="T14" fmla="*/ 229 w 251"/>
                    <a:gd name="T15" fmla="*/ 71 h 100"/>
                    <a:gd name="T16" fmla="*/ 229 w 251"/>
                    <a:gd name="T17" fmla="*/ 71 h 100"/>
                    <a:gd name="T18" fmla="*/ 229 w 251"/>
                    <a:gd name="T19" fmla="*/ 7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1" h="100">
                      <a:moveTo>
                        <a:pt x="229" y="70"/>
                      </a:moveTo>
                      <a:cubicBezTo>
                        <a:pt x="229" y="70"/>
                        <a:pt x="229" y="69"/>
                        <a:pt x="229" y="69"/>
                      </a:cubicBezTo>
                      <a:cubicBezTo>
                        <a:pt x="251" y="0"/>
                        <a:pt x="251" y="0"/>
                        <a:pt x="25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7" y="87"/>
                        <a:pt x="44" y="100"/>
                        <a:pt x="63" y="100"/>
                      </a:cubicBezTo>
                      <a:cubicBezTo>
                        <a:pt x="188" y="100"/>
                        <a:pt x="188" y="100"/>
                        <a:pt x="188" y="100"/>
                      </a:cubicBezTo>
                      <a:cubicBezTo>
                        <a:pt x="207" y="100"/>
                        <a:pt x="223" y="88"/>
                        <a:pt x="229" y="71"/>
                      </a:cubicBezTo>
                      <a:cubicBezTo>
                        <a:pt x="229" y="71"/>
                        <a:pt x="229" y="71"/>
                        <a:pt x="229" y="71"/>
                      </a:cubicBezTo>
                      <a:lnTo>
                        <a:pt x="229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40" name="Freeform 14">
                  <a:extLst>
                    <a:ext uri="{FF2B5EF4-FFF2-40B4-BE49-F238E27FC236}">
                      <a16:creationId xmlns:a16="http://schemas.microsoft.com/office/drawing/2014/main" id="{EE8B07BD-F6BB-4EC0-978F-A046CE38E0A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68" y="2783"/>
                  <a:ext cx="788" cy="966"/>
                </a:xfrm>
                <a:custGeom>
                  <a:avLst/>
                  <a:gdLst>
                    <a:gd name="T0" fmla="*/ 351 w 702"/>
                    <a:gd name="T1" fmla="*/ 0 h 860"/>
                    <a:gd name="T2" fmla="*/ 0 w 702"/>
                    <a:gd name="T3" fmla="*/ 351 h 860"/>
                    <a:gd name="T4" fmla="*/ 134 w 702"/>
                    <a:gd name="T5" fmla="*/ 627 h 860"/>
                    <a:gd name="T6" fmla="*/ 165 w 702"/>
                    <a:gd name="T7" fmla="*/ 718 h 860"/>
                    <a:gd name="T8" fmla="*/ 266 w 702"/>
                    <a:gd name="T9" fmla="*/ 718 h 860"/>
                    <a:gd name="T10" fmla="*/ 266 w 702"/>
                    <a:gd name="T11" fmla="*/ 718 h 860"/>
                    <a:gd name="T12" fmla="*/ 434 w 702"/>
                    <a:gd name="T13" fmla="*/ 718 h 860"/>
                    <a:gd name="T14" fmla="*/ 419 w 702"/>
                    <a:gd name="T15" fmla="*/ 760 h 860"/>
                    <a:gd name="T16" fmla="*/ 284 w 702"/>
                    <a:gd name="T17" fmla="*/ 760 h 860"/>
                    <a:gd name="T18" fmla="*/ 284 w 702"/>
                    <a:gd name="T19" fmla="*/ 760 h 860"/>
                    <a:gd name="T20" fmla="*/ 179 w 702"/>
                    <a:gd name="T21" fmla="*/ 760 h 860"/>
                    <a:gd name="T22" fmla="*/ 212 w 702"/>
                    <a:gd name="T23" fmla="*/ 860 h 860"/>
                    <a:gd name="T24" fmla="*/ 212 w 702"/>
                    <a:gd name="T25" fmla="*/ 860 h 860"/>
                    <a:gd name="T26" fmla="*/ 216 w 702"/>
                    <a:gd name="T27" fmla="*/ 860 h 860"/>
                    <a:gd name="T28" fmla="*/ 488 w 702"/>
                    <a:gd name="T29" fmla="*/ 860 h 860"/>
                    <a:gd name="T30" fmla="*/ 491 w 702"/>
                    <a:gd name="T31" fmla="*/ 860 h 860"/>
                    <a:gd name="T32" fmla="*/ 570 w 702"/>
                    <a:gd name="T33" fmla="*/ 625 h 860"/>
                    <a:gd name="T34" fmla="*/ 702 w 702"/>
                    <a:gd name="T35" fmla="*/ 351 h 860"/>
                    <a:gd name="T36" fmla="*/ 351 w 702"/>
                    <a:gd name="T37" fmla="*/ 0 h 860"/>
                    <a:gd name="T38" fmla="*/ 587 w 702"/>
                    <a:gd name="T39" fmla="*/ 438 h 860"/>
                    <a:gd name="T40" fmla="*/ 485 w 702"/>
                    <a:gd name="T41" fmla="*/ 563 h 860"/>
                    <a:gd name="T42" fmla="*/ 454 w 702"/>
                    <a:gd name="T43" fmla="*/ 658 h 860"/>
                    <a:gd name="T44" fmla="*/ 250 w 702"/>
                    <a:gd name="T45" fmla="*/ 658 h 860"/>
                    <a:gd name="T46" fmla="*/ 219 w 702"/>
                    <a:gd name="T47" fmla="*/ 565 h 860"/>
                    <a:gd name="T48" fmla="*/ 115 w 702"/>
                    <a:gd name="T49" fmla="*/ 439 h 860"/>
                    <a:gd name="T50" fmla="*/ 99 w 702"/>
                    <a:gd name="T51" fmla="*/ 351 h 860"/>
                    <a:gd name="T52" fmla="*/ 351 w 702"/>
                    <a:gd name="T53" fmla="*/ 99 h 860"/>
                    <a:gd name="T54" fmla="*/ 603 w 702"/>
                    <a:gd name="T55" fmla="*/ 351 h 860"/>
                    <a:gd name="T56" fmla="*/ 587 w 702"/>
                    <a:gd name="T57" fmla="*/ 438 h 8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702" h="860">
                      <a:moveTo>
                        <a:pt x="351" y="0"/>
                      </a:moveTo>
                      <a:cubicBezTo>
                        <a:pt x="157" y="0"/>
                        <a:pt x="0" y="157"/>
                        <a:pt x="0" y="351"/>
                      </a:cubicBezTo>
                      <a:cubicBezTo>
                        <a:pt x="0" y="463"/>
                        <a:pt x="52" y="562"/>
                        <a:pt x="134" y="627"/>
                      </a:cubicBezTo>
                      <a:cubicBezTo>
                        <a:pt x="165" y="718"/>
                        <a:pt x="165" y="718"/>
                        <a:pt x="165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434" y="718"/>
                        <a:pt x="434" y="718"/>
                        <a:pt x="434" y="718"/>
                      </a:cubicBezTo>
                      <a:cubicBezTo>
                        <a:pt x="419" y="760"/>
                        <a:pt x="419" y="760"/>
                        <a:pt x="419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179" y="760"/>
                        <a:pt x="179" y="760"/>
                        <a:pt x="179" y="7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6" y="860"/>
                        <a:pt x="216" y="860"/>
                        <a:pt x="216" y="860"/>
                      </a:cubicBezTo>
                      <a:cubicBezTo>
                        <a:pt x="488" y="860"/>
                        <a:pt x="488" y="860"/>
                        <a:pt x="488" y="860"/>
                      </a:cubicBezTo>
                      <a:cubicBezTo>
                        <a:pt x="491" y="860"/>
                        <a:pt x="491" y="860"/>
                        <a:pt x="491" y="860"/>
                      </a:cubicBezTo>
                      <a:cubicBezTo>
                        <a:pt x="570" y="625"/>
                        <a:pt x="570" y="625"/>
                        <a:pt x="570" y="625"/>
                      </a:cubicBezTo>
                      <a:cubicBezTo>
                        <a:pt x="651" y="560"/>
                        <a:pt x="702" y="461"/>
                        <a:pt x="702" y="351"/>
                      </a:cubicBezTo>
                      <a:cubicBezTo>
                        <a:pt x="702" y="157"/>
                        <a:pt x="545" y="0"/>
                        <a:pt x="351" y="0"/>
                      </a:cubicBezTo>
                      <a:close/>
                      <a:moveTo>
                        <a:pt x="587" y="438"/>
                      </a:moveTo>
                      <a:cubicBezTo>
                        <a:pt x="568" y="490"/>
                        <a:pt x="531" y="534"/>
                        <a:pt x="485" y="563"/>
                      </a:cubicBezTo>
                      <a:cubicBezTo>
                        <a:pt x="454" y="658"/>
                        <a:pt x="454" y="658"/>
                        <a:pt x="454" y="658"/>
                      </a:cubicBezTo>
                      <a:cubicBezTo>
                        <a:pt x="250" y="658"/>
                        <a:pt x="250" y="658"/>
                        <a:pt x="250" y="658"/>
                      </a:cubicBezTo>
                      <a:cubicBezTo>
                        <a:pt x="219" y="565"/>
                        <a:pt x="219" y="565"/>
                        <a:pt x="219" y="565"/>
                      </a:cubicBezTo>
                      <a:cubicBezTo>
                        <a:pt x="172" y="536"/>
                        <a:pt x="135" y="491"/>
                        <a:pt x="115" y="439"/>
                      </a:cubicBezTo>
                      <a:cubicBezTo>
                        <a:pt x="105" y="411"/>
                        <a:pt x="99" y="382"/>
                        <a:pt x="99" y="351"/>
                      </a:cubicBezTo>
                      <a:cubicBezTo>
                        <a:pt x="99" y="212"/>
                        <a:pt x="212" y="99"/>
                        <a:pt x="351" y="99"/>
                      </a:cubicBezTo>
                      <a:cubicBezTo>
                        <a:pt x="490" y="99"/>
                        <a:pt x="603" y="212"/>
                        <a:pt x="603" y="351"/>
                      </a:cubicBezTo>
                      <a:cubicBezTo>
                        <a:pt x="603" y="381"/>
                        <a:pt x="597" y="411"/>
                        <a:pt x="587" y="4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</p:grpSp>
          <p:sp>
            <p:nvSpPr>
              <p:cNvPr id="37" name="Tekstvak 36">
                <a:extLst>
                  <a:ext uri="{FF2B5EF4-FFF2-40B4-BE49-F238E27FC236}">
                    <a16:creationId xmlns:a16="http://schemas.microsoft.com/office/drawing/2014/main" id="{40579348-F8D6-484E-9D78-B158A62D12EB}"/>
                  </a:ext>
                </a:extLst>
              </p:cNvPr>
              <p:cNvSpPr txBox="1"/>
              <p:nvPr userDrawn="1"/>
            </p:nvSpPr>
            <p:spPr>
              <a:xfrm>
                <a:off x="-1753862" y="6420664"/>
                <a:ext cx="759635" cy="389909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Support &amp;</a:t>
                </a:r>
                <a:b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Inspiratie</a:t>
                </a:r>
              </a:p>
            </p:txBody>
          </p:sp>
        </p:grpSp>
      </p:grp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marL="0" algn="l" defTabSz="914400" rtl="0" eaLnBrk="1" latinLnBrk="0" hangingPunct="1"/>
            <a:r>
              <a:rPr lang="nl-NL" sz="1400" b="1" kern="1200" cap="all" spc="0" baseline="0" dirty="0">
                <a:solidFill>
                  <a:sysClr val="windowText" lastClr="000000"/>
                </a:solidFill>
                <a:latin typeface="+mn-lt"/>
                <a:ea typeface="+mn-ea"/>
                <a:cs typeface="Calibri" panose="020F0502020204030204" pitchFamily="34" charset="0"/>
              </a:rPr>
              <a:t>Rapportage Tekst + Grafiek 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7" y="722568"/>
            <a:ext cx="11114087" cy="709102"/>
          </a:xfrm>
        </p:spPr>
        <p:txBody>
          <a:bodyPr/>
          <a:lstStyle/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70F40D8D-AE6D-4E8E-A073-17BCC5C2B5D6}" type="datetime1">
              <a:rPr lang="nl-NL" smtClean="0"/>
              <a:t>27-1-2021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 dirty="0"/>
              <a:t>Erasmus University Rotterdam </a:t>
            </a:r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361A1203-CA3D-4D48-AFA0-9D668419C1D5}" type="slidenum">
              <a:rPr lang="nl-NL" smtClean="0"/>
              <a:t>‹nr.›</a:t>
            </a:fld>
            <a:endParaRPr lang="nl-NL" dirty="0"/>
          </a:p>
        </p:txBody>
      </p:sp>
      <p:sp>
        <p:nvSpPr>
          <p:cNvPr id="84" name="tekst">
            <a:extLst>
              <a:ext uri="{FF2B5EF4-FFF2-40B4-BE49-F238E27FC236}">
                <a16:creationId xmlns:a16="http://schemas.microsoft.com/office/drawing/2014/main" id="{7C5770B2-37B2-4ED2-83A1-71FEF5B4FFD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54741" y="1963738"/>
            <a:ext cx="3487282" cy="4344987"/>
          </a:xfrm>
        </p:spPr>
        <p:txBody>
          <a:bodyPr numCol="1" spcCol="360000"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nl-NL" dirty="0" err="1"/>
              <a:t>Bullet</a:t>
            </a:r>
            <a:endParaRPr lang="nl-NL" dirty="0"/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85" name="tekst">
            <a:extLst>
              <a:ext uri="{FF2B5EF4-FFF2-40B4-BE49-F238E27FC236}">
                <a16:creationId xmlns:a16="http://schemas.microsoft.com/office/drawing/2014/main" id="{3276A98B-0FAA-4E61-910B-171455C527F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161792" y="5239657"/>
            <a:ext cx="3487282" cy="1069068"/>
          </a:xfrm>
        </p:spPr>
        <p:txBody>
          <a:bodyPr numCol="1" spcCol="360000"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nl-NL" dirty="0" err="1"/>
              <a:t>Bullet</a:t>
            </a:r>
            <a:endParaRPr lang="nl-NL" dirty="0"/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4"/>
            <a:endParaRPr lang="nl-NL" dirty="0"/>
          </a:p>
        </p:txBody>
      </p:sp>
      <p:sp>
        <p:nvSpPr>
          <p:cNvPr id="83" name="grafiek">
            <a:extLst>
              <a:ext uri="{FF2B5EF4-FFF2-40B4-BE49-F238E27FC236}">
                <a16:creationId xmlns:a16="http://schemas.microsoft.com/office/drawing/2014/main" id="{8BE79D6A-26AB-448F-B31D-D7EAFD387589}"/>
              </a:ext>
            </a:extLst>
          </p:cNvPr>
          <p:cNvSpPr>
            <a:spLocks noGrp="1"/>
          </p:cNvSpPr>
          <p:nvPr>
            <p:ph type="chart" sz="quarter" idx="16" hasCustomPrompt="1"/>
          </p:nvPr>
        </p:nvSpPr>
        <p:spPr>
          <a:xfrm>
            <a:off x="8157029" y="1963739"/>
            <a:ext cx="3487282" cy="3072718"/>
          </a:xfrm>
        </p:spPr>
        <p:txBody>
          <a:bodyPr bIns="1260000"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Klik op onderstaand icon</a:t>
            </a:r>
            <a:br>
              <a:rPr lang="nl-NL" dirty="0"/>
            </a:br>
            <a:r>
              <a:rPr lang="nl-NL" dirty="0"/>
              <a:t>om een grafiek in te voegen</a:t>
            </a:r>
          </a:p>
        </p:txBody>
      </p:sp>
    </p:spTree>
    <p:extLst>
      <p:ext uri="{BB962C8B-B14F-4D97-AF65-F5344CB8AC3E}">
        <p14:creationId xmlns:p14="http://schemas.microsoft.com/office/powerpoint/2010/main" val="29213931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apportage Tabel + Teks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Tijdelijke aanduiding voor tabel 5">
            <a:extLst>
              <a:ext uri="{FF2B5EF4-FFF2-40B4-BE49-F238E27FC236}">
                <a16:creationId xmlns:a16="http://schemas.microsoft.com/office/drawing/2014/main" id="{804E11E3-DFEF-4754-A4D7-108D5D286C67}"/>
              </a:ext>
            </a:extLst>
          </p:cNvPr>
          <p:cNvSpPr>
            <a:spLocks noGrp="1"/>
          </p:cNvSpPr>
          <p:nvPr>
            <p:ph type="tbl" sz="quarter" idx="20" hasCustomPrompt="1"/>
          </p:nvPr>
        </p:nvSpPr>
        <p:spPr>
          <a:xfrm>
            <a:off x="534987" y="1961875"/>
            <a:ext cx="7307035" cy="4346849"/>
          </a:xfrm>
        </p:spPr>
        <p:txBody>
          <a:bodyPr vert="horz" lIns="0" tIns="0" rIns="0" bIns="1260000" rtlCol="0" anchor="ctr" anchorCtr="0">
            <a:normAutofit/>
          </a:bodyPr>
          <a:lstStyle>
            <a:lvl1pPr>
              <a:defRPr lang="nl-NL" noProof="0" dirty="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pPr marL="0" lvl="0" indent="0" algn="ctr">
              <a:lnSpc>
                <a:spcPct val="100000"/>
              </a:lnSpc>
              <a:spcBef>
                <a:spcPts val="0"/>
              </a:spcBef>
              <a:buNone/>
            </a:pPr>
            <a:r>
              <a:rPr lang="nl-NL" dirty="0"/>
              <a:t>Klik op het pictogram hieronder</a:t>
            </a:r>
            <a:br>
              <a:rPr lang="nl-NL" dirty="0"/>
            </a:br>
            <a:r>
              <a:rPr lang="nl-NL" dirty="0"/>
              <a:t>om een tabel in te voegen</a:t>
            </a:r>
            <a:endParaRPr lang="nl-NL" noProof="0" dirty="0"/>
          </a:p>
        </p:txBody>
      </p:sp>
      <p:grpSp>
        <p:nvGrpSpPr>
          <p:cNvPr id="2" name="- INSTRUCTIES">
            <a:extLst>
              <a:ext uri="{FF2B5EF4-FFF2-40B4-BE49-F238E27FC236}">
                <a16:creationId xmlns:a16="http://schemas.microsoft.com/office/drawing/2014/main" id="{7B967CD0-544F-42F7-B37E-9F2EDFA19810}"/>
              </a:ext>
            </a:extLst>
          </p:cNvPr>
          <p:cNvGrpSpPr/>
          <p:nvPr userDrawn="1"/>
        </p:nvGrpSpPr>
        <p:grpSpPr>
          <a:xfrm>
            <a:off x="-3786437" y="-1"/>
            <a:ext cx="3693386" cy="5952132"/>
            <a:chOff x="-3786437" y="-1"/>
            <a:chExt cx="3693386" cy="5952132"/>
          </a:xfrm>
        </p:grpSpPr>
        <p:sp>
          <p:nvSpPr>
            <p:cNvPr id="12" name="Rechthoek 11">
              <a:extLst>
                <a:ext uri="{FF2B5EF4-FFF2-40B4-BE49-F238E27FC236}">
                  <a16:creationId xmlns:a16="http://schemas.microsoft.com/office/drawing/2014/main" id="{B569C771-716D-4E75-9E4E-FE39646B3038}"/>
                </a:ext>
              </a:extLst>
            </p:cNvPr>
            <p:cNvSpPr/>
            <p:nvPr userDrawn="1"/>
          </p:nvSpPr>
          <p:spPr>
            <a:xfrm>
              <a:off x="-3786165" y="-1"/>
              <a:ext cx="3593091" cy="5124131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Tekst niveaus kiezen</a:t>
              </a:r>
            </a:p>
          </p:txBody>
        </p:sp>
        <p:sp>
          <p:nvSpPr>
            <p:cNvPr id="13" name="Ovaal 12">
              <a:extLst>
                <a:ext uri="{FF2B5EF4-FFF2-40B4-BE49-F238E27FC236}">
                  <a16:creationId xmlns:a16="http://schemas.microsoft.com/office/drawing/2014/main" id="{54E91B45-8445-41C0-B4F4-CE7866A12DB8}"/>
                </a:ext>
              </a:extLst>
            </p:cNvPr>
            <p:cNvSpPr/>
            <p:nvPr userDrawn="1"/>
          </p:nvSpPr>
          <p:spPr>
            <a:xfrm>
              <a:off x="-3604183" y="18374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14" name="Rechthoek 13">
              <a:extLst>
                <a:ext uri="{FF2B5EF4-FFF2-40B4-BE49-F238E27FC236}">
                  <a16:creationId xmlns:a16="http://schemas.microsoft.com/office/drawing/2014/main" id="{49D08B2B-BF76-4ADF-AF59-2C0CB82A1DA8}"/>
                </a:ext>
              </a:extLst>
            </p:cNvPr>
            <p:cNvSpPr/>
            <p:nvPr userDrawn="1"/>
          </p:nvSpPr>
          <p:spPr>
            <a:xfrm>
              <a:off x="-3319415" y="183748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9875" marR="0" lvl="0" indent="-269875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1"/>
                </a:buClr>
                <a:buSzTx/>
                <a:buFont typeface="Calibri" panose="020F0502020204030204" pitchFamily="34" charset="0"/>
                <a:buChar char="›"/>
                <a:tabLst/>
                <a:defRPr/>
              </a:pP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endParaRPr kumimoji="0" lang="nl-NL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15" name="Ovaal 14">
              <a:extLst>
                <a:ext uri="{FF2B5EF4-FFF2-40B4-BE49-F238E27FC236}">
                  <a16:creationId xmlns:a16="http://schemas.microsoft.com/office/drawing/2014/main" id="{CCB24357-12C6-4714-B64F-67880F92AB91}"/>
                </a:ext>
              </a:extLst>
            </p:cNvPr>
            <p:cNvSpPr/>
            <p:nvPr userDrawn="1"/>
          </p:nvSpPr>
          <p:spPr>
            <a:xfrm>
              <a:off x="-3604183" y="219682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16" name="Rechthoek 15">
              <a:extLst>
                <a:ext uri="{FF2B5EF4-FFF2-40B4-BE49-F238E27FC236}">
                  <a16:creationId xmlns:a16="http://schemas.microsoft.com/office/drawing/2014/main" id="{15CE8C97-E12E-4BF2-BC82-9D44B4CDE50B}"/>
                </a:ext>
              </a:extLst>
            </p:cNvPr>
            <p:cNvSpPr/>
            <p:nvPr userDrawn="1"/>
          </p:nvSpPr>
          <p:spPr>
            <a:xfrm>
              <a:off x="-3604183" y="1196113"/>
              <a:ext cx="3229047" cy="45922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Gebruik onder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‘Start’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de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lijstniveau-knoppen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om een tekst niveau te kiezen. 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Kies uit:</a:t>
              </a:r>
            </a:p>
          </p:txBody>
        </p:sp>
        <p:sp>
          <p:nvSpPr>
            <p:cNvPr id="17" name="Rechthoek 16">
              <a:extLst>
                <a:ext uri="{FF2B5EF4-FFF2-40B4-BE49-F238E27FC236}">
                  <a16:creationId xmlns:a16="http://schemas.microsoft.com/office/drawing/2014/main" id="{F3B4A898-ECEE-4CE2-96A0-38519C971BFB}"/>
                </a:ext>
              </a:extLst>
            </p:cNvPr>
            <p:cNvSpPr/>
            <p:nvPr userDrawn="1"/>
          </p:nvSpPr>
          <p:spPr>
            <a:xfrm>
              <a:off x="-3319415" y="219682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39750" marR="0" lvl="0" indent="-269875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1"/>
                </a:buClr>
                <a:buSzTx/>
                <a:buFont typeface="Calibri" panose="020F0502020204030204" pitchFamily="34" charset="0"/>
                <a:buChar char="›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Sub-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endParaRPr kumimoji="0" lang="nl-NL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18" name="Ovaal 17">
              <a:extLst>
                <a:ext uri="{FF2B5EF4-FFF2-40B4-BE49-F238E27FC236}">
                  <a16:creationId xmlns:a16="http://schemas.microsoft.com/office/drawing/2014/main" id="{0911617A-1A1C-4AA3-9470-5F89AE74EB7C}"/>
                </a:ext>
              </a:extLst>
            </p:cNvPr>
            <p:cNvSpPr/>
            <p:nvPr userDrawn="1"/>
          </p:nvSpPr>
          <p:spPr>
            <a:xfrm>
              <a:off x="-3604183" y="255617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19" name="Rechthoek 18">
              <a:extLst>
                <a:ext uri="{FF2B5EF4-FFF2-40B4-BE49-F238E27FC236}">
                  <a16:creationId xmlns:a16="http://schemas.microsoft.com/office/drawing/2014/main" id="{DA28E3AE-134C-4B83-AF2D-DCCD32347396}"/>
                </a:ext>
              </a:extLst>
            </p:cNvPr>
            <p:cNvSpPr/>
            <p:nvPr userDrawn="1"/>
          </p:nvSpPr>
          <p:spPr>
            <a:xfrm>
              <a:off x="-3319415" y="255617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Calibri" panose="020F0502020204030204" pitchFamily="34" charset="0"/>
                <a:buNone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Platte tekst</a:t>
              </a:r>
            </a:p>
          </p:txBody>
        </p:sp>
        <p:sp>
          <p:nvSpPr>
            <p:cNvPr id="20" name="Ovaal 19">
              <a:extLst>
                <a:ext uri="{FF2B5EF4-FFF2-40B4-BE49-F238E27FC236}">
                  <a16:creationId xmlns:a16="http://schemas.microsoft.com/office/drawing/2014/main" id="{8B52F392-7515-4833-AD80-63F3A1CC494E}"/>
                </a:ext>
              </a:extLst>
            </p:cNvPr>
            <p:cNvSpPr/>
            <p:nvPr userDrawn="1"/>
          </p:nvSpPr>
          <p:spPr>
            <a:xfrm>
              <a:off x="-3604183" y="291551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21" name="Rechthoek 20">
              <a:extLst>
                <a:ext uri="{FF2B5EF4-FFF2-40B4-BE49-F238E27FC236}">
                  <a16:creationId xmlns:a16="http://schemas.microsoft.com/office/drawing/2014/main" id="{BEEC061D-CD2C-4A6C-A098-4DE71971BFA2}"/>
                </a:ext>
              </a:extLst>
            </p:cNvPr>
            <p:cNvSpPr/>
            <p:nvPr userDrawn="1"/>
          </p:nvSpPr>
          <p:spPr>
            <a:xfrm>
              <a:off x="-3319415" y="291551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4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Titel / Quote</a:t>
              </a:r>
            </a:p>
          </p:txBody>
        </p:sp>
        <p:sp>
          <p:nvSpPr>
            <p:cNvPr id="22" name="Ovaal 21">
              <a:extLst>
                <a:ext uri="{FF2B5EF4-FFF2-40B4-BE49-F238E27FC236}">
                  <a16:creationId xmlns:a16="http://schemas.microsoft.com/office/drawing/2014/main" id="{6C522BC2-752D-4AC6-A77B-D5B54D8D3018}"/>
                </a:ext>
              </a:extLst>
            </p:cNvPr>
            <p:cNvSpPr/>
            <p:nvPr userDrawn="1"/>
          </p:nvSpPr>
          <p:spPr>
            <a:xfrm>
              <a:off x="-3604183" y="327486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5</a:t>
              </a:r>
            </a:p>
          </p:txBody>
        </p:sp>
        <p:sp>
          <p:nvSpPr>
            <p:cNvPr id="23" name="Rechthoek 22">
              <a:extLst>
                <a:ext uri="{FF2B5EF4-FFF2-40B4-BE49-F238E27FC236}">
                  <a16:creationId xmlns:a16="http://schemas.microsoft.com/office/drawing/2014/main" id="{DE93408A-4931-425D-9E66-EB6C97C84B7B}"/>
                </a:ext>
              </a:extLst>
            </p:cNvPr>
            <p:cNvSpPr/>
            <p:nvPr userDrawn="1"/>
          </p:nvSpPr>
          <p:spPr>
            <a:xfrm>
              <a:off x="-3319415" y="327486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Subtitel</a:t>
              </a:r>
            </a:p>
          </p:txBody>
        </p:sp>
        <p:sp>
          <p:nvSpPr>
            <p:cNvPr id="24" name="Ovaal 23">
              <a:extLst>
                <a:ext uri="{FF2B5EF4-FFF2-40B4-BE49-F238E27FC236}">
                  <a16:creationId xmlns:a16="http://schemas.microsoft.com/office/drawing/2014/main" id="{E8A78682-F240-4E78-B32A-FAE4967B8BBF}"/>
                </a:ext>
              </a:extLst>
            </p:cNvPr>
            <p:cNvSpPr/>
            <p:nvPr userDrawn="1"/>
          </p:nvSpPr>
          <p:spPr>
            <a:xfrm>
              <a:off x="-3604183" y="363420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6</a:t>
              </a:r>
            </a:p>
          </p:txBody>
        </p:sp>
        <p:sp>
          <p:nvSpPr>
            <p:cNvPr id="25" name="Rechthoek 24">
              <a:extLst>
                <a:ext uri="{FF2B5EF4-FFF2-40B4-BE49-F238E27FC236}">
                  <a16:creationId xmlns:a16="http://schemas.microsoft.com/office/drawing/2014/main" id="{DCD394AA-46B2-48DB-9A1D-B8596B915E04}"/>
                </a:ext>
              </a:extLst>
            </p:cNvPr>
            <p:cNvSpPr/>
            <p:nvPr userDrawn="1"/>
          </p:nvSpPr>
          <p:spPr>
            <a:xfrm>
              <a:off x="-3319415" y="399355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Numerieke 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 </a:t>
              </a:r>
            </a:p>
          </p:txBody>
        </p:sp>
        <p:sp>
          <p:nvSpPr>
            <p:cNvPr id="26" name="Ovaal 25">
              <a:extLst>
                <a:ext uri="{FF2B5EF4-FFF2-40B4-BE49-F238E27FC236}">
                  <a16:creationId xmlns:a16="http://schemas.microsoft.com/office/drawing/2014/main" id="{B20497E6-E9F1-4B2A-A4E0-7507B4C720D4}"/>
                </a:ext>
              </a:extLst>
            </p:cNvPr>
            <p:cNvSpPr/>
            <p:nvPr userDrawn="1"/>
          </p:nvSpPr>
          <p:spPr>
            <a:xfrm>
              <a:off x="-3604183" y="399355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7</a:t>
              </a:r>
            </a:p>
          </p:txBody>
        </p:sp>
        <p:sp>
          <p:nvSpPr>
            <p:cNvPr id="27" name="Rechthoek 26">
              <a:extLst>
                <a:ext uri="{FF2B5EF4-FFF2-40B4-BE49-F238E27FC236}">
                  <a16:creationId xmlns:a16="http://schemas.microsoft.com/office/drawing/2014/main" id="{278D6447-4119-4F72-B6D6-91C6C61EA6D7}"/>
                </a:ext>
              </a:extLst>
            </p:cNvPr>
            <p:cNvSpPr/>
            <p:nvPr userDrawn="1"/>
          </p:nvSpPr>
          <p:spPr>
            <a:xfrm>
              <a:off x="-3325830" y="435289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+mj-lt"/>
                <a:buAutoNum type="alphaLcPeriod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Alfabetische 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 </a:t>
              </a:r>
            </a:p>
          </p:txBody>
        </p:sp>
        <p:sp>
          <p:nvSpPr>
            <p:cNvPr id="28" name="Ovaal 27">
              <a:extLst>
                <a:ext uri="{FF2B5EF4-FFF2-40B4-BE49-F238E27FC236}">
                  <a16:creationId xmlns:a16="http://schemas.microsoft.com/office/drawing/2014/main" id="{D2B4672F-5032-4760-A162-E85EC1D5EE3D}"/>
                </a:ext>
              </a:extLst>
            </p:cNvPr>
            <p:cNvSpPr/>
            <p:nvPr userDrawn="1"/>
          </p:nvSpPr>
          <p:spPr>
            <a:xfrm>
              <a:off x="-3604183" y="435289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8</a:t>
              </a:r>
            </a:p>
          </p:txBody>
        </p:sp>
        <p:sp>
          <p:nvSpPr>
            <p:cNvPr id="29" name="Rechthoek 28">
              <a:extLst>
                <a:ext uri="{FF2B5EF4-FFF2-40B4-BE49-F238E27FC236}">
                  <a16:creationId xmlns:a16="http://schemas.microsoft.com/office/drawing/2014/main" id="{59E1FB6B-9FC4-4924-92D3-65CB9B3E7AF7}"/>
                </a:ext>
              </a:extLst>
            </p:cNvPr>
            <p:cNvSpPr/>
            <p:nvPr userDrawn="1"/>
          </p:nvSpPr>
          <p:spPr>
            <a:xfrm>
              <a:off x="-3319415" y="4712245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200" b="0" i="1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*Bronvermelding </a:t>
              </a:r>
            </a:p>
          </p:txBody>
        </p:sp>
        <p:sp>
          <p:nvSpPr>
            <p:cNvPr id="30" name="Ovaal 29">
              <a:extLst>
                <a:ext uri="{FF2B5EF4-FFF2-40B4-BE49-F238E27FC236}">
                  <a16:creationId xmlns:a16="http://schemas.microsoft.com/office/drawing/2014/main" id="{F7E7A903-BF2C-4C9C-960F-5EC84F3B9C86}"/>
                </a:ext>
              </a:extLst>
            </p:cNvPr>
            <p:cNvSpPr/>
            <p:nvPr userDrawn="1"/>
          </p:nvSpPr>
          <p:spPr>
            <a:xfrm>
              <a:off x="-3604183" y="4712245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9</a:t>
              </a:r>
            </a:p>
          </p:txBody>
        </p:sp>
        <p:sp>
          <p:nvSpPr>
            <p:cNvPr id="31" name="Rechthoek 30">
              <a:extLst>
                <a:ext uri="{FF2B5EF4-FFF2-40B4-BE49-F238E27FC236}">
                  <a16:creationId xmlns:a16="http://schemas.microsoft.com/office/drawing/2014/main" id="{034E6083-B8B5-42FA-81C8-51216500338F}"/>
                </a:ext>
              </a:extLst>
            </p:cNvPr>
            <p:cNvSpPr/>
            <p:nvPr userDrawn="1"/>
          </p:nvSpPr>
          <p:spPr>
            <a:xfrm>
              <a:off x="-3319415" y="363420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Kop</a:t>
              </a:r>
            </a:p>
          </p:txBody>
        </p:sp>
        <p:sp>
          <p:nvSpPr>
            <p:cNvPr id="32" name="Rechthoek 31">
              <a:extLst>
                <a:ext uri="{FF2B5EF4-FFF2-40B4-BE49-F238E27FC236}">
                  <a16:creationId xmlns:a16="http://schemas.microsoft.com/office/drawing/2014/main" id="{F705DB8C-E0DF-497B-AA17-2C60369FB2F9}"/>
                </a:ext>
              </a:extLst>
            </p:cNvPr>
            <p:cNvSpPr/>
            <p:nvPr userDrawn="1"/>
          </p:nvSpPr>
          <p:spPr>
            <a:xfrm>
              <a:off x="-3786437" y="5124131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MEER WETEN?</a:t>
              </a:r>
              <a:b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Ga naar de tab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'SLIDEBUILDER’ </a:t>
              </a: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en klik</a:t>
              </a:r>
              <a:b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op de knop 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'Support &amp; Inspiratie'</a:t>
              </a:r>
            </a:p>
          </p:txBody>
        </p:sp>
        <p:grpSp>
          <p:nvGrpSpPr>
            <p:cNvPr id="33" name="ICOON_info">
              <a:extLst>
                <a:ext uri="{FF2B5EF4-FFF2-40B4-BE49-F238E27FC236}">
                  <a16:creationId xmlns:a16="http://schemas.microsoft.com/office/drawing/2014/main" id="{A72EC2CE-8825-4626-841D-5187EAEEC369}"/>
                </a:ext>
              </a:extLst>
            </p:cNvPr>
            <p:cNvGrpSpPr/>
            <p:nvPr userDrawn="1"/>
          </p:nvGrpSpPr>
          <p:grpSpPr>
            <a:xfrm>
              <a:off x="-376736" y="5063968"/>
              <a:ext cx="283685" cy="283685"/>
              <a:chOff x="-510741" y="5913713"/>
              <a:chExt cx="267555" cy="267555"/>
            </a:xfrm>
          </p:grpSpPr>
          <p:sp>
            <p:nvSpPr>
              <p:cNvPr id="81" name="Ovaal 80">
                <a:extLst>
                  <a:ext uri="{FF2B5EF4-FFF2-40B4-BE49-F238E27FC236}">
                    <a16:creationId xmlns:a16="http://schemas.microsoft.com/office/drawing/2014/main" id="{57C4E110-92F2-47A7-8C88-463B2D266AB0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2" name="Graphic 163" descr="Informatie">
                <a:extLst>
                  <a:ext uri="{FF2B5EF4-FFF2-40B4-BE49-F238E27FC236}">
                    <a16:creationId xmlns:a16="http://schemas.microsoft.com/office/drawing/2014/main" id="{223CB911-AEDE-4A5F-A1B8-2DA4B427F347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34" name="VOORBEELD">
              <a:extLst>
                <a:ext uri="{FF2B5EF4-FFF2-40B4-BE49-F238E27FC236}">
                  <a16:creationId xmlns:a16="http://schemas.microsoft.com/office/drawing/2014/main" id="{2A0A9D93-4110-4C1B-9E8D-34074F3B265C}"/>
                </a:ext>
              </a:extLst>
            </p:cNvPr>
            <p:cNvGrpSpPr/>
            <p:nvPr userDrawn="1"/>
          </p:nvGrpSpPr>
          <p:grpSpPr>
            <a:xfrm>
              <a:off x="-3605171" y="458674"/>
              <a:ext cx="3234311" cy="558875"/>
              <a:chOff x="-3605171" y="458674"/>
              <a:chExt cx="3234311" cy="558875"/>
            </a:xfrm>
          </p:grpSpPr>
          <p:sp>
            <p:nvSpPr>
              <p:cNvPr id="41" name="Rechthoek 40">
                <a:extLst>
                  <a:ext uri="{FF2B5EF4-FFF2-40B4-BE49-F238E27FC236}">
                    <a16:creationId xmlns:a16="http://schemas.microsoft.com/office/drawing/2014/main" id="{CB079CA6-F978-4E37-8CA1-79BCF561B944}"/>
                  </a:ext>
                </a:extLst>
              </p:cNvPr>
              <p:cNvSpPr/>
              <p:nvPr userDrawn="1"/>
            </p:nvSpPr>
            <p:spPr>
              <a:xfrm>
                <a:off x="-3604183" y="458674"/>
                <a:ext cx="393459" cy="184058"/>
              </a:xfrm>
              <a:prstGeom prst="rect">
                <a:avLst/>
              </a:prstGeom>
              <a:solidFill>
                <a:srgbClr val="F8F8F8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1800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Start</a:t>
                </a:r>
              </a:p>
            </p:txBody>
          </p:sp>
          <p:sp>
            <p:nvSpPr>
              <p:cNvPr id="42" name="Rechthoek 41">
                <a:extLst>
                  <a:ext uri="{FF2B5EF4-FFF2-40B4-BE49-F238E27FC236}">
                    <a16:creationId xmlns:a16="http://schemas.microsoft.com/office/drawing/2014/main" id="{9B8ED071-7B9C-47AB-9DAA-ADAAF5501E5B}"/>
                  </a:ext>
                </a:extLst>
              </p:cNvPr>
              <p:cNvSpPr/>
              <p:nvPr userDrawn="1"/>
            </p:nvSpPr>
            <p:spPr>
              <a:xfrm>
                <a:off x="-3599184" y="621345"/>
                <a:ext cx="383782" cy="27171"/>
              </a:xfrm>
              <a:prstGeom prst="rect">
                <a:avLst/>
              </a:prstGeom>
              <a:solidFill>
                <a:srgbClr val="B7462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43" name="Groep 42">
                <a:extLst>
                  <a:ext uri="{FF2B5EF4-FFF2-40B4-BE49-F238E27FC236}">
                    <a16:creationId xmlns:a16="http://schemas.microsoft.com/office/drawing/2014/main" id="{FC63D21F-F062-4DB2-9DD8-DC912A314E11}"/>
                  </a:ext>
                </a:extLst>
              </p:cNvPr>
              <p:cNvGrpSpPr/>
              <p:nvPr userDrawn="1"/>
            </p:nvGrpSpPr>
            <p:grpSpPr>
              <a:xfrm>
                <a:off x="-3386247" y="830871"/>
                <a:ext cx="139423" cy="109566"/>
                <a:chOff x="-2866744" y="827071"/>
                <a:chExt cx="168701" cy="132575"/>
              </a:xfrm>
            </p:grpSpPr>
            <p:grpSp>
              <p:nvGrpSpPr>
                <p:cNvPr id="74" name="Groep 73">
                  <a:extLst>
                    <a:ext uri="{FF2B5EF4-FFF2-40B4-BE49-F238E27FC236}">
                      <a16:creationId xmlns:a16="http://schemas.microsoft.com/office/drawing/2014/main" id="{1A8A7B96-E367-4415-AF76-D77D87F48A13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76" name="Rechte verbindingslijn 75">
                    <a:extLst>
                      <a:ext uri="{FF2B5EF4-FFF2-40B4-BE49-F238E27FC236}">
                        <a16:creationId xmlns:a16="http://schemas.microsoft.com/office/drawing/2014/main" id="{63BDA46D-E1AA-4E06-8624-D4B8E123C3B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7" name="Rechte verbindingslijn 76">
                    <a:extLst>
                      <a:ext uri="{FF2B5EF4-FFF2-40B4-BE49-F238E27FC236}">
                        <a16:creationId xmlns:a16="http://schemas.microsoft.com/office/drawing/2014/main" id="{CEECE04E-20DE-4608-A6FC-8D95E433236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8" name="Rechte verbindingslijn 77">
                    <a:extLst>
                      <a:ext uri="{FF2B5EF4-FFF2-40B4-BE49-F238E27FC236}">
                        <a16:creationId xmlns:a16="http://schemas.microsoft.com/office/drawing/2014/main" id="{C7794F26-D7B1-49B3-B4C5-AE722AFD6AE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9" name="Rechte verbindingslijn 78">
                    <a:extLst>
                      <a:ext uri="{FF2B5EF4-FFF2-40B4-BE49-F238E27FC236}">
                        <a16:creationId xmlns:a16="http://schemas.microsoft.com/office/drawing/2014/main" id="{B6F83E47-639A-4B9F-BE03-A9A64B84218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0" name="Rechte verbindingslijn 79">
                    <a:extLst>
                      <a:ext uri="{FF2B5EF4-FFF2-40B4-BE49-F238E27FC236}">
                        <a16:creationId xmlns:a16="http://schemas.microsoft.com/office/drawing/2014/main" id="{2A6F01D2-85E9-4801-8FAD-0BD51F8F960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75" name="Pijl: rechts 74">
                  <a:extLst>
                    <a:ext uri="{FF2B5EF4-FFF2-40B4-BE49-F238E27FC236}">
                      <a16:creationId xmlns:a16="http://schemas.microsoft.com/office/drawing/2014/main" id="{1D922528-8D94-419F-9FFC-E12712BA1DF5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44" name="Groep 43">
                <a:extLst>
                  <a:ext uri="{FF2B5EF4-FFF2-40B4-BE49-F238E27FC236}">
                    <a16:creationId xmlns:a16="http://schemas.microsoft.com/office/drawing/2014/main" id="{7BBC1D5D-D75E-4728-AD7A-B69E1A729614}"/>
                  </a:ext>
                </a:extLst>
              </p:cNvPr>
              <p:cNvGrpSpPr/>
              <p:nvPr userDrawn="1"/>
            </p:nvGrpSpPr>
            <p:grpSpPr>
              <a:xfrm>
                <a:off x="-3605171" y="830871"/>
                <a:ext cx="139423" cy="109566"/>
                <a:chOff x="-2866744" y="518074"/>
                <a:chExt cx="168701" cy="132575"/>
              </a:xfrm>
            </p:grpSpPr>
            <p:grpSp>
              <p:nvGrpSpPr>
                <p:cNvPr id="67" name="Groep 66">
                  <a:extLst>
                    <a:ext uri="{FF2B5EF4-FFF2-40B4-BE49-F238E27FC236}">
                      <a16:creationId xmlns:a16="http://schemas.microsoft.com/office/drawing/2014/main" id="{E17DCEA3-1C8E-4CD3-BDA8-E176B6FFA834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69" name="Rechte verbindingslijn 68">
                    <a:extLst>
                      <a:ext uri="{FF2B5EF4-FFF2-40B4-BE49-F238E27FC236}">
                        <a16:creationId xmlns:a16="http://schemas.microsoft.com/office/drawing/2014/main" id="{D1ED8FE8-7FC9-499D-9D23-E78C6275252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0" name="Rechte verbindingslijn 69">
                    <a:extLst>
                      <a:ext uri="{FF2B5EF4-FFF2-40B4-BE49-F238E27FC236}">
                        <a16:creationId xmlns:a16="http://schemas.microsoft.com/office/drawing/2014/main" id="{1525EBC7-F2B5-45D6-9527-AC6A5EA09B5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1" name="Rechte verbindingslijn 70">
                    <a:extLst>
                      <a:ext uri="{FF2B5EF4-FFF2-40B4-BE49-F238E27FC236}">
                        <a16:creationId xmlns:a16="http://schemas.microsoft.com/office/drawing/2014/main" id="{CA3466B6-4A29-42A5-AB9C-504A62C158D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2" name="Rechte verbindingslijn 71">
                    <a:extLst>
                      <a:ext uri="{FF2B5EF4-FFF2-40B4-BE49-F238E27FC236}">
                        <a16:creationId xmlns:a16="http://schemas.microsoft.com/office/drawing/2014/main" id="{C2590E67-F10A-4375-BB8C-EE44628C324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3" name="Rechte verbindingslijn 72">
                    <a:extLst>
                      <a:ext uri="{FF2B5EF4-FFF2-40B4-BE49-F238E27FC236}">
                        <a16:creationId xmlns:a16="http://schemas.microsoft.com/office/drawing/2014/main" id="{DADA61B3-63E1-416B-BFC6-EE36925143A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68" name="Pijl: rechts 67">
                  <a:extLst>
                    <a:ext uri="{FF2B5EF4-FFF2-40B4-BE49-F238E27FC236}">
                      <a16:creationId xmlns:a16="http://schemas.microsoft.com/office/drawing/2014/main" id="{88DC0DC7-C205-4C25-93B1-43126C180B79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cxnSp>
            <p:nvCxnSpPr>
              <p:cNvPr id="45" name="Rechte verbindingslijn 44">
                <a:extLst>
                  <a:ext uri="{FF2B5EF4-FFF2-40B4-BE49-F238E27FC236}">
                    <a16:creationId xmlns:a16="http://schemas.microsoft.com/office/drawing/2014/main" id="{B6BEB1E8-6071-43CE-B2C9-3E91943DC3A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459956" y="588169"/>
                <a:ext cx="547687" cy="219076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46" name="Rechte verbindingslijn 45">
                <a:extLst>
                  <a:ext uri="{FF2B5EF4-FFF2-40B4-BE49-F238E27FC236}">
                    <a16:creationId xmlns:a16="http://schemas.microsoft.com/office/drawing/2014/main" id="{4F2974E8-A7E5-4FB5-A137-83F2E25DE43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224213" y="828675"/>
                <a:ext cx="319088" cy="0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sp>
            <p:nvSpPr>
              <p:cNvPr id="47" name="Rechthoek 46">
                <a:extLst>
                  <a:ext uri="{FF2B5EF4-FFF2-40B4-BE49-F238E27FC236}">
                    <a16:creationId xmlns:a16="http://schemas.microsoft.com/office/drawing/2014/main" id="{5CD92724-DC5F-40E3-AAC8-C17F33749AE8}"/>
                  </a:ext>
                </a:extLst>
              </p:cNvPr>
              <p:cNvSpPr/>
              <p:nvPr userDrawn="1"/>
            </p:nvSpPr>
            <p:spPr>
              <a:xfrm>
                <a:off x="-2559903" y="512179"/>
                <a:ext cx="2189042" cy="15108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Tekstniveau omhoog</a:t>
                </a:r>
              </a:p>
            </p:txBody>
          </p:sp>
          <p:sp>
            <p:nvSpPr>
              <p:cNvPr id="48" name="Rechthoek 47">
                <a:extLst>
                  <a:ext uri="{FF2B5EF4-FFF2-40B4-BE49-F238E27FC236}">
                    <a16:creationId xmlns:a16="http://schemas.microsoft.com/office/drawing/2014/main" id="{FA542F71-7BD9-455D-BE9F-8D50FEC6CD35}"/>
                  </a:ext>
                </a:extLst>
              </p:cNvPr>
              <p:cNvSpPr/>
              <p:nvPr userDrawn="1"/>
            </p:nvSpPr>
            <p:spPr>
              <a:xfrm>
                <a:off x="-2559903" y="819562"/>
                <a:ext cx="2189043" cy="142202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Tekstniveau omlaag</a:t>
                </a:r>
              </a:p>
            </p:txBody>
          </p:sp>
          <p:grpSp>
            <p:nvGrpSpPr>
              <p:cNvPr id="49" name="Groep 48">
                <a:extLst>
                  <a:ext uri="{FF2B5EF4-FFF2-40B4-BE49-F238E27FC236}">
                    <a16:creationId xmlns:a16="http://schemas.microsoft.com/office/drawing/2014/main" id="{E84DFD97-9981-4A37-9868-AC066B29AD29}"/>
                  </a:ext>
                </a:extLst>
              </p:cNvPr>
              <p:cNvGrpSpPr/>
              <p:nvPr userDrawn="1"/>
            </p:nvGrpSpPr>
            <p:grpSpPr>
              <a:xfrm>
                <a:off x="-2916763" y="769168"/>
                <a:ext cx="268738" cy="248381"/>
                <a:chOff x="-2916763" y="769168"/>
                <a:chExt cx="268738" cy="248381"/>
              </a:xfrm>
            </p:grpSpPr>
            <p:sp>
              <p:nvSpPr>
                <p:cNvPr id="59" name="Rechthoek 58">
                  <a:extLst>
                    <a:ext uri="{FF2B5EF4-FFF2-40B4-BE49-F238E27FC236}">
                      <a16:creationId xmlns:a16="http://schemas.microsoft.com/office/drawing/2014/main" id="{BE222AE8-BDC0-425B-A2B2-BD22DA818316}"/>
                    </a:ext>
                  </a:extLst>
                </p:cNvPr>
                <p:cNvSpPr/>
                <p:nvPr userDrawn="1"/>
              </p:nvSpPr>
              <p:spPr>
                <a:xfrm>
                  <a:off x="-2916763" y="769168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60" name="Groep 59">
                  <a:extLst>
                    <a:ext uri="{FF2B5EF4-FFF2-40B4-BE49-F238E27FC236}">
                      <a16:creationId xmlns:a16="http://schemas.microsoft.com/office/drawing/2014/main" id="{554705E3-C226-49EC-823F-8E876F5D0178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62" name="Rechte verbindingslijn 61">
                    <a:extLst>
                      <a:ext uri="{FF2B5EF4-FFF2-40B4-BE49-F238E27FC236}">
                        <a16:creationId xmlns:a16="http://schemas.microsoft.com/office/drawing/2014/main" id="{C6098847-B718-4548-BA18-1EF853838A5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3" name="Rechte verbindingslijn 62">
                    <a:extLst>
                      <a:ext uri="{FF2B5EF4-FFF2-40B4-BE49-F238E27FC236}">
                        <a16:creationId xmlns:a16="http://schemas.microsoft.com/office/drawing/2014/main" id="{1D564623-7325-4375-BBBB-553BC6D8940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4" name="Rechte verbindingslijn 63">
                    <a:extLst>
                      <a:ext uri="{FF2B5EF4-FFF2-40B4-BE49-F238E27FC236}">
                        <a16:creationId xmlns:a16="http://schemas.microsoft.com/office/drawing/2014/main" id="{5D791D37-67EA-4CFE-9CCF-4172669012A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5" name="Rechte verbindingslijn 64">
                    <a:extLst>
                      <a:ext uri="{FF2B5EF4-FFF2-40B4-BE49-F238E27FC236}">
                        <a16:creationId xmlns:a16="http://schemas.microsoft.com/office/drawing/2014/main" id="{1773A57B-4264-4DA3-9058-9A7D30512CB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6" name="Rechte verbindingslijn 65">
                    <a:extLst>
                      <a:ext uri="{FF2B5EF4-FFF2-40B4-BE49-F238E27FC236}">
                        <a16:creationId xmlns:a16="http://schemas.microsoft.com/office/drawing/2014/main" id="{1C7D342E-F5B1-4A0C-BA11-2C69C7C8A71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61" name="Pijl: rechts 60">
                  <a:extLst>
                    <a:ext uri="{FF2B5EF4-FFF2-40B4-BE49-F238E27FC236}">
                      <a16:creationId xmlns:a16="http://schemas.microsoft.com/office/drawing/2014/main" id="{87641D02-E905-4F67-90AA-44937B42B5A7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50" name="Groep 49">
                <a:extLst>
                  <a:ext uri="{FF2B5EF4-FFF2-40B4-BE49-F238E27FC236}">
                    <a16:creationId xmlns:a16="http://schemas.microsoft.com/office/drawing/2014/main" id="{06042C77-C14B-4E6E-896D-2CF0B70B1EAF}"/>
                  </a:ext>
                </a:extLst>
              </p:cNvPr>
              <p:cNvGrpSpPr/>
              <p:nvPr userDrawn="1"/>
            </p:nvGrpSpPr>
            <p:grpSpPr>
              <a:xfrm>
                <a:off x="-2916763" y="460171"/>
                <a:ext cx="268738" cy="248381"/>
                <a:chOff x="-2916763" y="460171"/>
                <a:chExt cx="268738" cy="248381"/>
              </a:xfrm>
            </p:grpSpPr>
            <p:sp>
              <p:nvSpPr>
                <p:cNvPr id="51" name="Rechthoek 50">
                  <a:extLst>
                    <a:ext uri="{FF2B5EF4-FFF2-40B4-BE49-F238E27FC236}">
                      <a16:creationId xmlns:a16="http://schemas.microsoft.com/office/drawing/2014/main" id="{718B9BEB-89E4-49D9-86A9-8A37C1FBA508}"/>
                    </a:ext>
                  </a:extLst>
                </p:cNvPr>
                <p:cNvSpPr/>
                <p:nvPr userDrawn="1"/>
              </p:nvSpPr>
              <p:spPr>
                <a:xfrm>
                  <a:off x="-2916763" y="460171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52" name="Groep 51">
                  <a:extLst>
                    <a:ext uri="{FF2B5EF4-FFF2-40B4-BE49-F238E27FC236}">
                      <a16:creationId xmlns:a16="http://schemas.microsoft.com/office/drawing/2014/main" id="{065EFB3C-B6F2-40DA-BC88-51A9B7103322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54" name="Rechte verbindingslijn 53">
                    <a:extLst>
                      <a:ext uri="{FF2B5EF4-FFF2-40B4-BE49-F238E27FC236}">
                        <a16:creationId xmlns:a16="http://schemas.microsoft.com/office/drawing/2014/main" id="{E06D465B-4CAE-4BF9-AB11-693EF2CBFA1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5" name="Rechte verbindingslijn 54">
                    <a:extLst>
                      <a:ext uri="{FF2B5EF4-FFF2-40B4-BE49-F238E27FC236}">
                        <a16:creationId xmlns:a16="http://schemas.microsoft.com/office/drawing/2014/main" id="{B7FB8DA6-1387-4554-B7D9-A99A321295F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6" name="Rechte verbindingslijn 55">
                    <a:extLst>
                      <a:ext uri="{FF2B5EF4-FFF2-40B4-BE49-F238E27FC236}">
                        <a16:creationId xmlns:a16="http://schemas.microsoft.com/office/drawing/2014/main" id="{98A1E14E-245C-4131-9F4B-D1D70D5828F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7" name="Rechte verbindingslijn 56">
                    <a:extLst>
                      <a:ext uri="{FF2B5EF4-FFF2-40B4-BE49-F238E27FC236}">
                        <a16:creationId xmlns:a16="http://schemas.microsoft.com/office/drawing/2014/main" id="{28D837E3-0ADF-4411-AA80-AF932D2C310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8" name="Rechte verbindingslijn 57">
                    <a:extLst>
                      <a:ext uri="{FF2B5EF4-FFF2-40B4-BE49-F238E27FC236}">
                        <a16:creationId xmlns:a16="http://schemas.microsoft.com/office/drawing/2014/main" id="{60673442-6E28-47B9-BC4E-FDA58E22904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3" name="Pijl: rechts 52">
                  <a:extLst>
                    <a:ext uri="{FF2B5EF4-FFF2-40B4-BE49-F238E27FC236}">
                      <a16:creationId xmlns:a16="http://schemas.microsoft.com/office/drawing/2014/main" id="{5D7F4CF4-977E-442B-A167-8284C8A96B04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35" name="Groep 34">
              <a:extLst>
                <a:ext uri="{FF2B5EF4-FFF2-40B4-BE49-F238E27FC236}">
                  <a16:creationId xmlns:a16="http://schemas.microsoft.com/office/drawing/2014/main" id="{42E20C1D-DA22-4E0F-B55E-741AFE70FE69}"/>
                </a:ext>
              </a:extLst>
            </p:cNvPr>
            <p:cNvGrpSpPr/>
            <p:nvPr userDrawn="1"/>
          </p:nvGrpSpPr>
          <p:grpSpPr>
            <a:xfrm>
              <a:off x="-938434" y="5326819"/>
              <a:ext cx="627798" cy="576693"/>
              <a:chOff x="-1753862" y="6112775"/>
              <a:chExt cx="759635" cy="697798"/>
            </a:xfrm>
          </p:grpSpPr>
          <p:grpSp>
            <p:nvGrpSpPr>
              <p:cNvPr id="36" name="Inspireren">
                <a:extLst>
                  <a:ext uri="{FF2B5EF4-FFF2-40B4-BE49-F238E27FC236}">
                    <a16:creationId xmlns:a16="http://schemas.microsoft.com/office/drawing/2014/main" id="{5FBA4F59-1A09-4270-9C47-1741AF855247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-1484858" y="6112775"/>
                <a:ext cx="205431" cy="293286"/>
                <a:chOff x="4768" y="2783"/>
                <a:chExt cx="788" cy="1125"/>
              </a:xfrm>
              <a:gradFill>
                <a:gsLst>
                  <a:gs pos="0">
                    <a:srgbClr val="9D9FA1"/>
                  </a:gs>
                  <a:gs pos="70000">
                    <a:srgbClr val="211F26"/>
                  </a:gs>
                </a:gsLst>
                <a:lin ang="2700000" scaled="0"/>
              </a:gradFill>
            </p:grpSpPr>
            <p:sp>
              <p:nvSpPr>
                <p:cNvPr id="38" name="Freeform 12">
                  <a:extLst>
                    <a:ext uri="{FF2B5EF4-FFF2-40B4-BE49-F238E27FC236}">
                      <a16:creationId xmlns:a16="http://schemas.microsoft.com/office/drawing/2014/main" id="{67F52047-3AAE-499D-9650-FD62F69EA5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1" y="3186"/>
                  <a:ext cx="319" cy="288"/>
                </a:xfrm>
                <a:custGeom>
                  <a:avLst/>
                  <a:gdLst>
                    <a:gd name="T0" fmla="*/ 220 w 319"/>
                    <a:gd name="T1" fmla="*/ 288 h 288"/>
                    <a:gd name="T2" fmla="*/ 107 w 319"/>
                    <a:gd name="T3" fmla="*/ 288 h 288"/>
                    <a:gd name="T4" fmla="*/ 0 w 319"/>
                    <a:gd name="T5" fmla="*/ 0 h 288"/>
                    <a:gd name="T6" fmla="*/ 319 w 319"/>
                    <a:gd name="T7" fmla="*/ 0 h 288"/>
                    <a:gd name="T8" fmla="*/ 220 w 319"/>
                    <a:gd name="T9" fmla="*/ 28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9" h="288">
                      <a:moveTo>
                        <a:pt x="220" y="288"/>
                      </a:moveTo>
                      <a:lnTo>
                        <a:pt x="107" y="288"/>
                      </a:lnTo>
                      <a:lnTo>
                        <a:pt x="0" y="0"/>
                      </a:lnTo>
                      <a:lnTo>
                        <a:pt x="319" y="0"/>
                      </a:lnTo>
                      <a:lnTo>
                        <a:pt x="220" y="288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39" name="Freeform 13">
                  <a:extLst>
                    <a:ext uri="{FF2B5EF4-FFF2-40B4-BE49-F238E27FC236}">
                      <a16:creationId xmlns:a16="http://schemas.microsoft.com/office/drawing/2014/main" id="{644B8D5E-4E65-4597-AB39-1EFE559D90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2" y="3796"/>
                  <a:ext cx="282" cy="112"/>
                </a:xfrm>
                <a:custGeom>
                  <a:avLst/>
                  <a:gdLst>
                    <a:gd name="T0" fmla="*/ 229 w 251"/>
                    <a:gd name="T1" fmla="*/ 70 h 100"/>
                    <a:gd name="T2" fmla="*/ 229 w 251"/>
                    <a:gd name="T3" fmla="*/ 69 h 100"/>
                    <a:gd name="T4" fmla="*/ 251 w 251"/>
                    <a:gd name="T5" fmla="*/ 0 h 100"/>
                    <a:gd name="T6" fmla="*/ 0 w 251"/>
                    <a:gd name="T7" fmla="*/ 0 h 100"/>
                    <a:gd name="T8" fmla="*/ 22 w 251"/>
                    <a:gd name="T9" fmla="*/ 69 h 100"/>
                    <a:gd name="T10" fmla="*/ 63 w 251"/>
                    <a:gd name="T11" fmla="*/ 100 h 100"/>
                    <a:gd name="T12" fmla="*/ 188 w 251"/>
                    <a:gd name="T13" fmla="*/ 100 h 100"/>
                    <a:gd name="T14" fmla="*/ 229 w 251"/>
                    <a:gd name="T15" fmla="*/ 71 h 100"/>
                    <a:gd name="T16" fmla="*/ 229 w 251"/>
                    <a:gd name="T17" fmla="*/ 71 h 100"/>
                    <a:gd name="T18" fmla="*/ 229 w 251"/>
                    <a:gd name="T19" fmla="*/ 7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1" h="100">
                      <a:moveTo>
                        <a:pt x="229" y="70"/>
                      </a:moveTo>
                      <a:cubicBezTo>
                        <a:pt x="229" y="70"/>
                        <a:pt x="229" y="69"/>
                        <a:pt x="229" y="69"/>
                      </a:cubicBezTo>
                      <a:cubicBezTo>
                        <a:pt x="251" y="0"/>
                        <a:pt x="251" y="0"/>
                        <a:pt x="25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7" y="87"/>
                        <a:pt x="44" y="100"/>
                        <a:pt x="63" y="100"/>
                      </a:cubicBezTo>
                      <a:cubicBezTo>
                        <a:pt x="188" y="100"/>
                        <a:pt x="188" y="100"/>
                        <a:pt x="188" y="100"/>
                      </a:cubicBezTo>
                      <a:cubicBezTo>
                        <a:pt x="207" y="100"/>
                        <a:pt x="223" y="88"/>
                        <a:pt x="229" y="71"/>
                      </a:cubicBezTo>
                      <a:cubicBezTo>
                        <a:pt x="229" y="71"/>
                        <a:pt x="229" y="71"/>
                        <a:pt x="229" y="71"/>
                      </a:cubicBezTo>
                      <a:lnTo>
                        <a:pt x="229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40" name="Freeform 14">
                  <a:extLst>
                    <a:ext uri="{FF2B5EF4-FFF2-40B4-BE49-F238E27FC236}">
                      <a16:creationId xmlns:a16="http://schemas.microsoft.com/office/drawing/2014/main" id="{EE8B07BD-F6BB-4EC0-978F-A046CE38E0A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68" y="2783"/>
                  <a:ext cx="788" cy="966"/>
                </a:xfrm>
                <a:custGeom>
                  <a:avLst/>
                  <a:gdLst>
                    <a:gd name="T0" fmla="*/ 351 w 702"/>
                    <a:gd name="T1" fmla="*/ 0 h 860"/>
                    <a:gd name="T2" fmla="*/ 0 w 702"/>
                    <a:gd name="T3" fmla="*/ 351 h 860"/>
                    <a:gd name="T4" fmla="*/ 134 w 702"/>
                    <a:gd name="T5" fmla="*/ 627 h 860"/>
                    <a:gd name="T6" fmla="*/ 165 w 702"/>
                    <a:gd name="T7" fmla="*/ 718 h 860"/>
                    <a:gd name="T8" fmla="*/ 266 w 702"/>
                    <a:gd name="T9" fmla="*/ 718 h 860"/>
                    <a:gd name="T10" fmla="*/ 266 w 702"/>
                    <a:gd name="T11" fmla="*/ 718 h 860"/>
                    <a:gd name="T12" fmla="*/ 434 w 702"/>
                    <a:gd name="T13" fmla="*/ 718 h 860"/>
                    <a:gd name="T14" fmla="*/ 419 w 702"/>
                    <a:gd name="T15" fmla="*/ 760 h 860"/>
                    <a:gd name="T16" fmla="*/ 284 w 702"/>
                    <a:gd name="T17" fmla="*/ 760 h 860"/>
                    <a:gd name="T18" fmla="*/ 284 w 702"/>
                    <a:gd name="T19" fmla="*/ 760 h 860"/>
                    <a:gd name="T20" fmla="*/ 179 w 702"/>
                    <a:gd name="T21" fmla="*/ 760 h 860"/>
                    <a:gd name="T22" fmla="*/ 212 w 702"/>
                    <a:gd name="T23" fmla="*/ 860 h 860"/>
                    <a:gd name="T24" fmla="*/ 212 w 702"/>
                    <a:gd name="T25" fmla="*/ 860 h 860"/>
                    <a:gd name="T26" fmla="*/ 216 w 702"/>
                    <a:gd name="T27" fmla="*/ 860 h 860"/>
                    <a:gd name="T28" fmla="*/ 488 w 702"/>
                    <a:gd name="T29" fmla="*/ 860 h 860"/>
                    <a:gd name="T30" fmla="*/ 491 w 702"/>
                    <a:gd name="T31" fmla="*/ 860 h 860"/>
                    <a:gd name="T32" fmla="*/ 570 w 702"/>
                    <a:gd name="T33" fmla="*/ 625 h 860"/>
                    <a:gd name="T34" fmla="*/ 702 w 702"/>
                    <a:gd name="T35" fmla="*/ 351 h 860"/>
                    <a:gd name="T36" fmla="*/ 351 w 702"/>
                    <a:gd name="T37" fmla="*/ 0 h 860"/>
                    <a:gd name="T38" fmla="*/ 587 w 702"/>
                    <a:gd name="T39" fmla="*/ 438 h 860"/>
                    <a:gd name="T40" fmla="*/ 485 w 702"/>
                    <a:gd name="T41" fmla="*/ 563 h 860"/>
                    <a:gd name="T42" fmla="*/ 454 w 702"/>
                    <a:gd name="T43" fmla="*/ 658 h 860"/>
                    <a:gd name="T44" fmla="*/ 250 w 702"/>
                    <a:gd name="T45" fmla="*/ 658 h 860"/>
                    <a:gd name="T46" fmla="*/ 219 w 702"/>
                    <a:gd name="T47" fmla="*/ 565 h 860"/>
                    <a:gd name="T48" fmla="*/ 115 w 702"/>
                    <a:gd name="T49" fmla="*/ 439 h 860"/>
                    <a:gd name="T50" fmla="*/ 99 w 702"/>
                    <a:gd name="T51" fmla="*/ 351 h 860"/>
                    <a:gd name="T52" fmla="*/ 351 w 702"/>
                    <a:gd name="T53" fmla="*/ 99 h 860"/>
                    <a:gd name="T54" fmla="*/ 603 w 702"/>
                    <a:gd name="T55" fmla="*/ 351 h 860"/>
                    <a:gd name="T56" fmla="*/ 587 w 702"/>
                    <a:gd name="T57" fmla="*/ 438 h 8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702" h="860">
                      <a:moveTo>
                        <a:pt x="351" y="0"/>
                      </a:moveTo>
                      <a:cubicBezTo>
                        <a:pt x="157" y="0"/>
                        <a:pt x="0" y="157"/>
                        <a:pt x="0" y="351"/>
                      </a:cubicBezTo>
                      <a:cubicBezTo>
                        <a:pt x="0" y="463"/>
                        <a:pt x="52" y="562"/>
                        <a:pt x="134" y="627"/>
                      </a:cubicBezTo>
                      <a:cubicBezTo>
                        <a:pt x="165" y="718"/>
                        <a:pt x="165" y="718"/>
                        <a:pt x="165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434" y="718"/>
                        <a:pt x="434" y="718"/>
                        <a:pt x="434" y="718"/>
                      </a:cubicBezTo>
                      <a:cubicBezTo>
                        <a:pt x="419" y="760"/>
                        <a:pt x="419" y="760"/>
                        <a:pt x="419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179" y="760"/>
                        <a:pt x="179" y="760"/>
                        <a:pt x="179" y="7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6" y="860"/>
                        <a:pt x="216" y="860"/>
                        <a:pt x="216" y="860"/>
                      </a:cubicBezTo>
                      <a:cubicBezTo>
                        <a:pt x="488" y="860"/>
                        <a:pt x="488" y="860"/>
                        <a:pt x="488" y="860"/>
                      </a:cubicBezTo>
                      <a:cubicBezTo>
                        <a:pt x="491" y="860"/>
                        <a:pt x="491" y="860"/>
                        <a:pt x="491" y="860"/>
                      </a:cubicBezTo>
                      <a:cubicBezTo>
                        <a:pt x="570" y="625"/>
                        <a:pt x="570" y="625"/>
                        <a:pt x="570" y="625"/>
                      </a:cubicBezTo>
                      <a:cubicBezTo>
                        <a:pt x="651" y="560"/>
                        <a:pt x="702" y="461"/>
                        <a:pt x="702" y="351"/>
                      </a:cubicBezTo>
                      <a:cubicBezTo>
                        <a:pt x="702" y="157"/>
                        <a:pt x="545" y="0"/>
                        <a:pt x="351" y="0"/>
                      </a:cubicBezTo>
                      <a:close/>
                      <a:moveTo>
                        <a:pt x="587" y="438"/>
                      </a:moveTo>
                      <a:cubicBezTo>
                        <a:pt x="568" y="490"/>
                        <a:pt x="531" y="534"/>
                        <a:pt x="485" y="563"/>
                      </a:cubicBezTo>
                      <a:cubicBezTo>
                        <a:pt x="454" y="658"/>
                        <a:pt x="454" y="658"/>
                        <a:pt x="454" y="658"/>
                      </a:cubicBezTo>
                      <a:cubicBezTo>
                        <a:pt x="250" y="658"/>
                        <a:pt x="250" y="658"/>
                        <a:pt x="250" y="658"/>
                      </a:cubicBezTo>
                      <a:cubicBezTo>
                        <a:pt x="219" y="565"/>
                        <a:pt x="219" y="565"/>
                        <a:pt x="219" y="565"/>
                      </a:cubicBezTo>
                      <a:cubicBezTo>
                        <a:pt x="172" y="536"/>
                        <a:pt x="135" y="491"/>
                        <a:pt x="115" y="439"/>
                      </a:cubicBezTo>
                      <a:cubicBezTo>
                        <a:pt x="105" y="411"/>
                        <a:pt x="99" y="382"/>
                        <a:pt x="99" y="351"/>
                      </a:cubicBezTo>
                      <a:cubicBezTo>
                        <a:pt x="99" y="212"/>
                        <a:pt x="212" y="99"/>
                        <a:pt x="351" y="99"/>
                      </a:cubicBezTo>
                      <a:cubicBezTo>
                        <a:pt x="490" y="99"/>
                        <a:pt x="603" y="212"/>
                        <a:pt x="603" y="351"/>
                      </a:cubicBezTo>
                      <a:cubicBezTo>
                        <a:pt x="603" y="381"/>
                        <a:pt x="597" y="411"/>
                        <a:pt x="587" y="4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</p:grpSp>
          <p:sp>
            <p:nvSpPr>
              <p:cNvPr id="37" name="Tekstvak 36">
                <a:extLst>
                  <a:ext uri="{FF2B5EF4-FFF2-40B4-BE49-F238E27FC236}">
                    <a16:creationId xmlns:a16="http://schemas.microsoft.com/office/drawing/2014/main" id="{40579348-F8D6-484E-9D78-B158A62D12EB}"/>
                  </a:ext>
                </a:extLst>
              </p:cNvPr>
              <p:cNvSpPr txBox="1"/>
              <p:nvPr userDrawn="1"/>
            </p:nvSpPr>
            <p:spPr>
              <a:xfrm>
                <a:off x="-1753862" y="6420664"/>
                <a:ext cx="759635" cy="389909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Support &amp;</a:t>
                </a:r>
                <a:b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Inspiratie</a:t>
                </a:r>
              </a:p>
            </p:txBody>
          </p:sp>
        </p:grpSp>
      </p:grp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marL="0" algn="l" defTabSz="914400" rtl="0" eaLnBrk="1" latinLnBrk="0" hangingPunct="1"/>
            <a:r>
              <a:rPr lang="nl-NL" sz="1400" b="1" kern="1200" cap="all" spc="0" baseline="0" dirty="0">
                <a:solidFill>
                  <a:sysClr val="windowText" lastClr="000000"/>
                </a:solidFill>
                <a:latin typeface="+mn-lt"/>
                <a:ea typeface="+mn-ea"/>
                <a:cs typeface="Calibri" panose="020F0502020204030204" pitchFamily="34" charset="0"/>
              </a:rPr>
              <a:t>Rapportage Tabel + Tekst 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7" y="722568"/>
            <a:ext cx="11114087" cy="709102"/>
          </a:xfrm>
        </p:spPr>
        <p:txBody>
          <a:bodyPr/>
          <a:lstStyle/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40E01567-B086-47AA-99E2-68A38F20ABAC}" type="datetime1">
              <a:rPr lang="nl-NL" smtClean="0"/>
              <a:t>27-1-2021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 dirty="0"/>
              <a:t>Erasmus University Rotterdam </a:t>
            </a:r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361A1203-CA3D-4D48-AFA0-9D668419C1D5}" type="slidenum">
              <a:rPr lang="nl-NL" smtClean="0"/>
              <a:t>‹nr.›</a:t>
            </a:fld>
            <a:endParaRPr lang="nl-NL" dirty="0"/>
          </a:p>
        </p:txBody>
      </p:sp>
      <p:sp>
        <p:nvSpPr>
          <p:cNvPr id="85" name="tekst">
            <a:extLst>
              <a:ext uri="{FF2B5EF4-FFF2-40B4-BE49-F238E27FC236}">
                <a16:creationId xmlns:a16="http://schemas.microsoft.com/office/drawing/2014/main" id="{3276A98B-0FAA-4E61-910B-171455C527F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161792" y="1963738"/>
            <a:ext cx="3487282" cy="4344987"/>
          </a:xfrm>
        </p:spPr>
        <p:txBody>
          <a:bodyPr numCol="1" spcCol="360000"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nl-NL" dirty="0" err="1"/>
              <a:t>Bullet</a:t>
            </a:r>
            <a:endParaRPr lang="nl-NL" dirty="0"/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3870025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apportage Proc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- INSTRUCTIES">
            <a:extLst>
              <a:ext uri="{FF2B5EF4-FFF2-40B4-BE49-F238E27FC236}">
                <a16:creationId xmlns:a16="http://schemas.microsoft.com/office/drawing/2014/main" id="{7B967CD0-544F-42F7-B37E-9F2EDFA19810}"/>
              </a:ext>
            </a:extLst>
          </p:cNvPr>
          <p:cNvGrpSpPr/>
          <p:nvPr userDrawn="1"/>
        </p:nvGrpSpPr>
        <p:grpSpPr>
          <a:xfrm>
            <a:off x="-3786437" y="-1"/>
            <a:ext cx="3693386" cy="5952132"/>
            <a:chOff x="-3786437" y="-1"/>
            <a:chExt cx="3693386" cy="5952132"/>
          </a:xfrm>
        </p:grpSpPr>
        <p:sp>
          <p:nvSpPr>
            <p:cNvPr id="12" name="Rechthoek 11">
              <a:extLst>
                <a:ext uri="{FF2B5EF4-FFF2-40B4-BE49-F238E27FC236}">
                  <a16:creationId xmlns:a16="http://schemas.microsoft.com/office/drawing/2014/main" id="{B569C771-716D-4E75-9E4E-FE39646B3038}"/>
                </a:ext>
              </a:extLst>
            </p:cNvPr>
            <p:cNvSpPr/>
            <p:nvPr userDrawn="1"/>
          </p:nvSpPr>
          <p:spPr>
            <a:xfrm>
              <a:off x="-3786165" y="-1"/>
              <a:ext cx="3593091" cy="5124131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Tekst niveaus kiezen</a:t>
              </a:r>
            </a:p>
          </p:txBody>
        </p:sp>
        <p:sp>
          <p:nvSpPr>
            <p:cNvPr id="13" name="Ovaal 12">
              <a:extLst>
                <a:ext uri="{FF2B5EF4-FFF2-40B4-BE49-F238E27FC236}">
                  <a16:creationId xmlns:a16="http://schemas.microsoft.com/office/drawing/2014/main" id="{54E91B45-8445-41C0-B4F4-CE7866A12DB8}"/>
                </a:ext>
              </a:extLst>
            </p:cNvPr>
            <p:cNvSpPr/>
            <p:nvPr userDrawn="1"/>
          </p:nvSpPr>
          <p:spPr>
            <a:xfrm>
              <a:off x="-3604183" y="18374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14" name="Rechthoek 13">
              <a:extLst>
                <a:ext uri="{FF2B5EF4-FFF2-40B4-BE49-F238E27FC236}">
                  <a16:creationId xmlns:a16="http://schemas.microsoft.com/office/drawing/2014/main" id="{49D08B2B-BF76-4ADF-AF59-2C0CB82A1DA8}"/>
                </a:ext>
              </a:extLst>
            </p:cNvPr>
            <p:cNvSpPr/>
            <p:nvPr userDrawn="1"/>
          </p:nvSpPr>
          <p:spPr>
            <a:xfrm>
              <a:off x="-3319415" y="183748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9875" marR="0" lvl="0" indent="-269875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1"/>
                </a:buClr>
                <a:buSzTx/>
                <a:buFont typeface="Calibri" panose="020F0502020204030204" pitchFamily="34" charset="0"/>
                <a:buChar char="›"/>
                <a:tabLst/>
                <a:defRPr/>
              </a:pP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endParaRPr kumimoji="0" lang="nl-NL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15" name="Ovaal 14">
              <a:extLst>
                <a:ext uri="{FF2B5EF4-FFF2-40B4-BE49-F238E27FC236}">
                  <a16:creationId xmlns:a16="http://schemas.microsoft.com/office/drawing/2014/main" id="{CCB24357-12C6-4714-B64F-67880F92AB91}"/>
                </a:ext>
              </a:extLst>
            </p:cNvPr>
            <p:cNvSpPr/>
            <p:nvPr userDrawn="1"/>
          </p:nvSpPr>
          <p:spPr>
            <a:xfrm>
              <a:off x="-3604183" y="219682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16" name="Rechthoek 15">
              <a:extLst>
                <a:ext uri="{FF2B5EF4-FFF2-40B4-BE49-F238E27FC236}">
                  <a16:creationId xmlns:a16="http://schemas.microsoft.com/office/drawing/2014/main" id="{15CE8C97-E12E-4BF2-BC82-9D44B4CDE50B}"/>
                </a:ext>
              </a:extLst>
            </p:cNvPr>
            <p:cNvSpPr/>
            <p:nvPr userDrawn="1"/>
          </p:nvSpPr>
          <p:spPr>
            <a:xfrm>
              <a:off x="-3604183" y="1196113"/>
              <a:ext cx="3229047" cy="45922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Gebruik onder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‘Start’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de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lijstniveau-knoppen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om een tekst niveau te kiezen. 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Kies uit:</a:t>
              </a:r>
            </a:p>
          </p:txBody>
        </p:sp>
        <p:sp>
          <p:nvSpPr>
            <p:cNvPr id="17" name="Rechthoek 16">
              <a:extLst>
                <a:ext uri="{FF2B5EF4-FFF2-40B4-BE49-F238E27FC236}">
                  <a16:creationId xmlns:a16="http://schemas.microsoft.com/office/drawing/2014/main" id="{F3B4A898-ECEE-4CE2-96A0-38519C971BFB}"/>
                </a:ext>
              </a:extLst>
            </p:cNvPr>
            <p:cNvSpPr/>
            <p:nvPr userDrawn="1"/>
          </p:nvSpPr>
          <p:spPr>
            <a:xfrm>
              <a:off x="-3319415" y="219682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39750" marR="0" lvl="0" indent="-269875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1"/>
                </a:buClr>
                <a:buSzTx/>
                <a:buFont typeface="Calibri" panose="020F0502020204030204" pitchFamily="34" charset="0"/>
                <a:buChar char="›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Sub-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endParaRPr kumimoji="0" lang="nl-NL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cs typeface="Calibri" panose="020F0502020204030204" pitchFamily="34" charset="0"/>
              </a:endParaRPr>
            </a:p>
          </p:txBody>
        </p:sp>
        <p:sp>
          <p:nvSpPr>
            <p:cNvPr id="18" name="Ovaal 17">
              <a:extLst>
                <a:ext uri="{FF2B5EF4-FFF2-40B4-BE49-F238E27FC236}">
                  <a16:creationId xmlns:a16="http://schemas.microsoft.com/office/drawing/2014/main" id="{0911617A-1A1C-4AA3-9470-5F89AE74EB7C}"/>
                </a:ext>
              </a:extLst>
            </p:cNvPr>
            <p:cNvSpPr/>
            <p:nvPr userDrawn="1"/>
          </p:nvSpPr>
          <p:spPr>
            <a:xfrm>
              <a:off x="-3604183" y="255617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19" name="Rechthoek 18">
              <a:extLst>
                <a:ext uri="{FF2B5EF4-FFF2-40B4-BE49-F238E27FC236}">
                  <a16:creationId xmlns:a16="http://schemas.microsoft.com/office/drawing/2014/main" id="{DA28E3AE-134C-4B83-AF2D-DCCD32347396}"/>
                </a:ext>
              </a:extLst>
            </p:cNvPr>
            <p:cNvSpPr/>
            <p:nvPr userDrawn="1"/>
          </p:nvSpPr>
          <p:spPr>
            <a:xfrm>
              <a:off x="-3319415" y="255617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Calibri" panose="020F0502020204030204" pitchFamily="34" charset="0"/>
                <a:buNone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Platte tekst</a:t>
              </a:r>
            </a:p>
          </p:txBody>
        </p:sp>
        <p:sp>
          <p:nvSpPr>
            <p:cNvPr id="20" name="Ovaal 19">
              <a:extLst>
                <a:ext uri="{FF2B5EF4-FFF2-40B4-BE49-F238E27FC236}">
                  <a16:creationId xmlns:a16="http://schemas.microsoft.com/office/drawing/2014/main" id="{8B52F392-7515-4833-AD80-63F3A1CC494E}"/>
                </a:ext>
              </a:extLst>
            </p:cNvPr>
            <p:cNvSpPr/>
            <p:nvPr userDrawn="1"/>
          </p:nvSpPr>
          <p:spPr>
            <a:xfrm>
              <a:off x="-3604183" y="291551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21" name="Rechthoek 20">
              <a:extLst>
                <a:ext uri="{FF2B5EF4-FFF2-40B4-BE49-F238E27FC236}">
                  <a16:creationId xmlns:a16="http://schemas.microsoft.com/office/drawing/2014/main" id="{BEEC061D-CD2C-4A6C-A098-4DE71971BFA2}"/>
                </a:ext>
              </a:extLst>
            </p:cNvPr>
            <p:cNvSpPr/>
            <p:nvPr userDrawn="1"/>
          </p:nvSpPr>
          <p:spPr>
            <a:xfrm>
              <a:off x="-3319415" y="291551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4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Titel / Quote</a:t>
              </a:r>
            </a:p>
          </p:txBody>
        </p:sp>
        <p:sp>
          <p:nvSpPr>
            <p:cNvPr id="22" name="Ovaal 21">
              <a:extLst>
                <a:ext uri="{FF2B5EF4-FFF2-40B4-BE49-F238E27FC236}">
                  <a16:creationId xmlns:a16="http://schemas.microsoft.com/office/drawing/2014/main" id="{6C522BC2-752D-4AC6-A77B-D5B54D8D3018}"/>
                </a:ext>
              </a:extLst>
            </p:cNvPr>
            <p:cNvSpPr/>
            <p:nvPr userDrawn="1"/>
          </p:nvSpPr>
          <p:spPr>
            <a:xfrm>
              <a:off x="-3604183" y="327486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5</a:t>
              </a:r>
            </a:p>
          </p:txBody>
        </p:sp>
        <p:sp>
          <p:nvSpPr>
            <p:cNvPr id="23" name="Rechthoek 22">
              <a:extLst>
                <a:ext uri="{FF2B5EF4-FFF2-40B4-BE49-F238E27FC236}">
                  <a16:creationId xmlns:a16="http://schemas.microsoft.com/office/drawing/2014/main" id="{DE93408A-4931-425D-9E66-EB6C97C84B7B}"/>
                </a:ext>
              </a:extLst>
            </p:cNvPr>
            <p:cNvSpPr/>
            <p:nvPr userDrawn="1"/>
          </p:nvSpPr>
          <p:spPr>
            <a:xfrm>
              <a:off x="-3319415" y="327486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Subtitel</a:t>
              </a:r>
            </a:p>
          </p:txBody>
        </p:sp>
        <p:sp>
          <p:nvSpPr>
            <p:cNvPr id="24" name="Ovaal 23">
              <a:extLst>
                <a:ext uri="{FF2B5EF4-FFF2-40B4-BE49-F238E27FC236}">
                  <a16:creationId xmlns:a16="http://schemas.microsoft.com/office/drawing/2014/main" id="{E8A78682-F240-4E78-B32A-FAE4967B8BBF}"/>
                </a:ext>
              </a:extLst>
            </p:cNvPr>
            <p:cNvSpPr/>
            <p:nvPr userDrawn="1"/>
          </p:nvSpPr>
          <p:spPr>
            <a:xfrm>
              <a:off x="-3604183" y="363420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6</a:t>
              </a:r>
            </a:p>
          </p:txBody>
        </p:sp>
        <p:sp>
          <p:nvSpPr>
            <p:cNvPr id="25" name="Rechthoek 24">
              <a:extLst>
                <a:ext uri="{FF2B5EF4-FFF2-40B4-BE49-F238E27FC236}">
                  <a16:creationId xmlns:a16="http://schemas.microsoft.com/office/drawing/2014/main" id="{DCD394AA-46B2-48DB-9A1D-B8596B915E04}"/>
                </a:ext>
              </a:extLst>
            </p:cNvPr>
            <p:cNvSpPr/>
            <p:nvPr userDrawn="1"/>
          </p:nvSpPr>
          <p:spPr>
            <a:xfrm>
              <a:off x="-3319415" y="3993554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Numerieke 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 </a:t>
              </a:r>
            </a:p>
          </p:txBody>
        </p:sp>
        <p:sp>
          <p:nvSpPr>
            <p:cNvPr id="26" name="Ovaal 25">
              <a:extLst>
                <a:ext uri="{FF2B5EF4-FFF2-40B4-BE49-F238E27FC236}">
                  <a16:creationId xmlns:a16="http://schemas.microsoft.com/office/drawing/2014/main" id="{B20497E6-E9F1-4B2A-A4E0-7507B4C720D4}"/>
                </a:ext>
              </a:extLst>
            </p:cNvPr>
            <p:cNvSpPr/>
            <p:nvPr userDrawn="1"/>
          </p:nvSpPr>
          <p:spPr>
            <a:xfrm>
              <a:off x="-3604183" y="399355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7</a:t>
              </a:r>
            </a:p>
          </p:txBody>
        </p:sp>
        <p:sp>
          <p:nvSpPr>
            <p:cNvPr id="27" name="Rechthoek 26">
              <a:extLst>
                <a:ext uri="{FF2B5EF4-FFF2-40B4-BE49-F238E27FC236}">
                  <a16:creationId xmlns:a16="http://schemas.microsoft.com/office/drawing/2014/main" id="{278D6447-4119-4F72-B6D6-91C6C61EA6D7}"/>
                </a:ext>
              </a:extLst>
            </p:cNvPr>
            <p:cNvSpPr/>
            <p:nvPr userDrawn="1"/>
          </p:nvSpPr>
          <p:spPr>
            <a:xfrm>
              <a:off x="-3325830" y="435289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66700" marR="0" lvl="0" indent="-26670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+mj-lt"/>
                <a:buAutoNum type="alphaLcPeriod"/>
                <a:tabLst/>
                <a:defRPr/>
              </a:pP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Alfabetische </a:t>
              </a:r>
              <a:r>
                <a:rPr kumimoji="0" lang="nl-NL" sz="1400" b="0" i="0" u="none" strike="noStrike" kern="0" cap="none" spc="0" normalizeH="0" baseline="0" noProof="0" dirty="0" err="1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bullet</a:t>
              </a:r>
              <a:r>
                <a:rPr kumimoji="0" lang="nl-NL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 </a:t>
              </a:r>
            </a:p>
          </p:txBody>
        </p:sp>
        <p:sp>
          <p:nvSpPr>
            <p:cNvPr id="28" name="Ovaal 27">
              <a:extLst>
                <a:ext uri="{FF2B5EF4-FFF2-40B4-BE49-F238E27FC236}">
                  <a16:creationId xmlns:a16="http://schemas.microsoft.com/office/drawing/2014/main" id="{D2B4672F-5032-4760-A162-E85EC1D5EE3D}"/>
                </a:ext>
              </a:extLst>
            </p:cNvPr>
            <p:cNvSpPr/>
            <p:nvPr userDrawn="1"/>
          </p:nvSpPr>
          <p:spPr>
            <a:xfrm>
              <a:off x="-3604183" y="435289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8</a:t>
              </a:r>
            </a:p>
          </p:txBody>
        </p:sp>
        <p:sp>
          <p:nvSpPr>
            <p:cNvPr id="29" name="Rechthoek 28">
              <a:extLst>
                <a:ext uri="{FF2B5EF4-FFF2-40B4-BE49-F238E27FC236}">
                  <a16:creationId xmlns:a16="http://schemas.microsoft.com/office/drawing/2014/main" id="{59E1FB6B-9FC4-4924-92D3-65CB9B3E7AF7}"/>
                </a:ext>
              </a:extLst>
            </p:cNvPr>
            <p:cNvSpPr/>
            <p:nvPr userDrawn="1"/>
          </p:nvSpPr>
          <p:spPr>
            <a:xfrm>
              <a:off x="-3319415" y="4712245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tx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200" b="0" i="1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*Bronvermelding </a:t>
              </a:r>
            </a:p>
          </p:txBody>
        </p:sp>
        <p:sp>
          <p:nvSpPr>
            <p:cNvPr id="30" name="Ovaal 29">
              <a:extLst>
                <a:ext uri="{FF2B5EF4-FFF2-40B4-BE49-F238E27FC236}">
                  <a16:creationId xmlns:a16="http://schemas.microsoft.com/office/drawing/2014/main" id="{F7E7A903-BF2C-4C9C-960F-5EC84F3B9C86}"/>
                </a:ext>
              </a:extLst>
            </p:cNvPr>
            <p:cNvSpPr/>
            <p:nvPr userDrawn="1"/>
          </p:nvSpPr>
          <p:spPr>
            <a:xfrm>
              <a:off x="-3604183" y="4712245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9</a:t>
              </a:r>
            </a:p>
          </p:txBody>
        </p:sp>
        <p:sp>
          <p:nvSpPr>
            <p:cNvPr id="31" name="Rechthoek 30">
              <a:extLst>
                <a:ext uri="{FF2B5EF4-FFF2-40B4-BE49-F238E27FC236}">
                  <a16:creationId xmlns:a16="http://schemas.microsoft.com/office/drawing/2014/main" id="{034E6083-B8B5-42FA-81C8-51216500338F}"/>
                </a:ext>
              </a:extLst>
            </p:cNvPr>
            <p:cNvSpPr/>
            <p:nvPr userDrawn="1"/>
          </p:nvSpPr>
          <p:spPr>
            <a:xfrm>
              <a:off x="-3319415" y="3634209"/>
              <a:ext cx="2949220" cy="1800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60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+mn-lt"/>
                  <a:cs typeface="Calibri" panose="020F0502020204030204" pitchFamily="34" charset="0"/>
                </a:rPr>
                <a:t>Kop</a:t>
              </a:r>
            </a:p>
          </p:txBody>
        </p:sp>
        <p:sp>
          <p:nvSpPr>
            <p:cNvPr id="32" name="Rechthoek 31">
              <a:extLst>
                <a:ext uri="{FF2B5EF4-FFF2-40B4-BE49-F238E27FC236}">
                  <a16:creationId xmlns:a16="http://schemas.microsoft.com/office/drawing/2014/main" id="{F705DB8C-E0DF-497B-AA17-2C60369FB2F9}"/>
                </a:ext>
              </a:extLst>
            </p:cNvPr>
            <p:cNvSpPr/>
            <p:nvPr userDrawn="1"/>
          </p:nvSpPr>
          <p:spPr>
            <a:xfrm>
              <a:off x="-3786437" y="5124131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MEER WETEN?</a:t>
              </a:r>
              <a:b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Ga naar de tab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'SLIDEBUILDER’ </a:t>
              </a: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en klik</a:t>
              </a:r>
              <a:b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op de knop 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'Support &amp; Inspiratie'</a:t>
              </a:r>
            </a:p>
          </p:txBody>
        </p:sp>
        <p:grpSp>
          <p:nvGrpSpPr>
            <p:cNvPr id="33" name="ICOON_info">
              <a:extLst>
                <a:ext uri="{FF2B5EF4-FFF2-40B4-BE49-F238E27FC236}">
                  <a16:creationId xmlns:a16="http://schemas.microsoft.com/office/drawing/2014/main" id="{A72EC2CE-8825-4626-841D-5187EAEEC369}"/>
                </a:ext>
              </a:extLst>
            </p:cNvPr>
            <p:cNvGrpSpPr/>
            <p:nvPr userDrawn="1"/>
          </p:nvGrpSpPr>
          <p:grpSpPr>
            <a:xfrm>
              <a:off x="-376736" y="5063968"/>
              <a:ext cx="283685" cy="283685"/>
              <a:chOff x="-510741" y="5913713"/>
              <a:chExt cx="267555" cy="267555"/>
            </a:xfrm>
          </p:grpSpPr>
          <p:sp>
            <p:nvSpPr>
              <p:cNvPr id="81" name="Ovaal 80">
                <a:extLst>
                  <a:ext uri="{FF2B5EF4-FFF2-40B4-BE49-F238E27FC236}">
                    <a16:creationId xmlns:a16="http://schemas.microsoft.com/office/drawing/2014/main" id="{57C4E110-92F2-47A7-8C88-463B2D266AB0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2" name="Graphic 163" descr="Informatie">
                <a:extLst>
                  <a:ext uri="{FF2B5EF4-FFF2-40B4-BE49-F238E27FC236}">
                    <a16:creationId xmlns:a16="http://schemas.microsoft.com/office/drawing/2014/main" id="{223CB911-AEDE-4A5F-A1B8-2DA4B427F347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34" name="VOORBEELD">
              <a:extLst>
                <a:ext uri="{FF2B5EF4-FFF2-40B4-BE49-F238E27FC236}">
                  <a16:creationId xmlns:a16="http://schemas.microsoft.com/office/drawing/2014/main" id="{2A0A9D93-4110-4C1B-9E8D-34074F3B265C}"/>
                </a:ext>
              </a:extLst>
            </p:cNvPr>
            <p:cNvGrpSpPr/>
            <p:nvPr userDrawn="1"/>
          </p:nvGrpSpPr>
          <p:grpSpPr>
            <a:xfrm>
              <a:off x="-3605171" y="458674"/>
              <a:ext cx="3234311" cy="558875"/>
              <a:chOff x="-3605171" y="458674"/>
              <a:chExt cx="3234311" cy="558875"/>
            </a:xfrm>
          </p:grpSpPr>
          <p:sp>
            <p:nvSpPr>
              <p:cNvPr id="41" name="Rechthoek 40">
                <a:extLst>
                  <a:ext uri="{FF2B5EF4-FFF2-40B4-BE49-F238E27FC236}">
                    <a16:creationId xmlns:a16="http://schemas.microsoft.com/office/drawing/2014/main" id="{CB079CA6-F978-4E37-8CA1-79BCF561B944}"/>
                  </a:ext>
                </a:extLst>
              </p:cNvPr>
              <p:cNvSpPr/>
              <p:nvPr userDrawn="1"/>
            </p:nvSpPr>
            <p:spPr>
              <a:xfrm>
                <a:off x="-3604183" y="458674"/>
                <a:ext cx="393459" cy="184058"/>
              </a:xfrm>
              <a:prstGeom prst="rect">
                <a:avLst/>
              </a:prstGeom>
              <a:solidFill>
                <a:srgbClr val="F8F8F8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18000" rIns="0" bIns="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9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Start</a:t>
                </a:r>
              </a:p>
            </p:txBody>
          </p:sp>
          <p:sp>
            <p:nvSpPr>
              <p:cNvPr id="42" name="Rechthoek 41">
                <a:extLst>
                  <a:ext uri="{FF2B5EF4-FFF2-40B4-BE49-F238E27FC236}">
                    <a16:creationId xmlns:a16="http://schemas.microsoft.com/office/drawing/2014/main" id="{9B8ED071-7B9C-47AB-9DAA-ADAAF5501E5B}"/>
                  </a:ext>
                </a:extLst>
              </p:cNvPr>
              <p:cNvSpPr/>
              <p:nvPr userDrawn="1"/>
            </p:nvSpPr>
            <p:spPr>
              <a:xfrm>
                <a:off x="-3599184" y="621345"/>
                <a:ext cx="383782" cy="27171"/>
              </a:xfrm>
              <a:prstGeom prst="rect">
                <a:avLst/>
              </a:prstGeom>
              <a:solidFill>
                <a:srgbClr val="B7462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43" name="Groep 42">
                <a:extLst>
                  <a:ext uri="{FF2B5EF4-FFF2-40B4-BE49-F238E27FC236}">
                    <a16:creationId xmlns:a16="http://schemas.microsoft.com/office/drawing/2014/main" id="{FC63D21F-F062-4DB2-9DD8-DC912A314E11}"/>
                  </a:ext>
                </a:extLst>
              </p:cNvPr>
              <p:cNvGrpSpPr/>
              <p:nvPr userDrawn="1"/>
            </p:nvGrpSpPr>
            <p:grpSpPr>
              <a:xfrm>
                <a:off x="-3386247" y="830871"/>
                <a:ext cx="139423" cy="109566"/>
                <a:chOff x="-2866744" y="827071"/>
                <a:chExt cx="168701" cy="132575"/>
              </a:xfrm>
            </p:grpSpPr>
            <p:grpSp>
              <p:nvGrpSpPr>
                <p:cNvPr id="74" name="Groep 73">
                  <a:extLst>
                    <a:ext uri="{FF2B5EF4-FFF2-40B4-BE49-F238E27FC236}">
                      <a16:creationId xmlns:a16="http://schemas.microsoft.com/office/drawing/2014/main" id="{1A8A7B96-E367-4415-AF76-D77D87F48A13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76" name="Rechte verbindingslijn 75">
                    <a:extLst>
                      <a:ext uri="{FF2B5EF4-FFF2-40B4-BE49-F238E27FC236}">
                        <a16:creationId xmlns:a16="http://schemas.microsoft.com/office/drawing/2014/main" id="{63BDA46D-E1AA-4E06-8624-D4B8E123C3B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7" name="Rechte verbindingslijn 76">
                    <a:extLst>
                      <a:ext uri="{FF2B5EF4-FFF2-40B4-BE49-F238E27FC236}">
                        <a16:creationId xmlns:a16="http://schemas.microsoft.com/office/drawing/2014/main" id="{CEECE04E-20DE-4608-A6FC-8D95E433236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8" name="Rechte verbindingslijn 77">
                    <a:extLst>
                      <a:ext uri="{FF2B5EF4-FFF2-40B4-BE49-F238E27FC236}">
                        <a16:creationId xmlns:a16="http://schemas.microsoft.com/office/drawing/2014/main" id="{C7794F26-D7B1-49B3-B4C5-AE722AFD6AE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9" name="Rechte verbindingslijn 78">
                    <a:extLst>
                      <a:ext uri="{FF2B5EF4-FFF2-40B4-BE49-F238E27FC236}">
                        <a16:creationId xmlns:a16="http://schemas.microsoft.com/office/drawing/2014/main" id="{B6F83E47-639A-4B9F-BE03-A9A64B84218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80" name="Rechte verbindingslijn 79">
                    <a:extLst>
                      <a:ext uri="{FF2B5EF4-FFF2-40B4-BE49-F238E27FC236}">
                        <a16:creationId xmlns:a16="http://schemas.microsoft.com/office/drawing/2014/main" id="{2A6F01D2-85E9-4801-8FAD-0BD51F8F960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75" name="Pijl: rechts 74">
                  <a:extLst>
                    <a:ext uri="{FF2B5EF4-FFF2-40B4-BE49-F238E27FC236}">
                      <a16:creationId xmlns:a16="http://schemas.microsoft.com/office/drawing/2014/main" id="{1D922528-8D94-419F-9FFC-E12712BA1DF5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44" name="Groep 43">
                <a:extLst>
                  <a:ext uri="{FF2B5EF4-FFF2-40B4-BE49-F238E27FC236}">
                    <a16:creationId xmlns:a16="http://schemas.microsoft.com/office/drawing/2014/main" id="{7BBC1D5D-D75E-4728-AD7A-B69E1A729614}"/>
                  </a:ext>
                </a:extLst>
              </p:cNvPr>
              <p:cNvGrpSpPr/>
              <p:nvPr userDrawn="1"/>
            </p:nvGrpSpPr>
            <p:grpSpPr>
              <a:xfrm>
                <a:off x="-3605171" y="830871"/>
                <a:ext cx="139423" cy="109566"/>
                <a:chOff x="-2866744" y="518074"/>
                <a:chExt cx="168701" cy="132575"/>
              </a:xfrm>
            </p:grpSpPr>
            <p:grpSp>
              <p:nvGrpSpPr>
                <p:cNvPr id="67" name="Groep 66">
                  <a:extLst>
                    <a:ext uri="{FF2B5EF4-FFF2-40B4-BE49-F238E27FC236}">
                      <a16:creationId xmlns:a16="http://schemas.microsoft.com/office/drawing/2014/main" id="{E17DCEA3-1C8E-4CD3-BDA8-E176B6FFA834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69" name="Rechte verbindingslijn 68">
                    <a:extLst>
                      <a:ext uri="{FF2B5EF4-FFF2-40B4-BE49-F238E27FC236}">
                        <a16:creationId xmlns:a16="http://schemas.microsoft.com/office/drawing/2014/main" id="{D1ED8FE8-7FC9-499D-9D23-E78C6275252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0" name="Rechte verbindingslijn 69">
                    <a:extLst>
                      <a:ext uri="{FF2B5EF4-FFF2-40B4-BE49-F238E27FC236}">
                        <a16:creationId xmlns:a16="http://schemas.microsoft.com/office/drawing/2014/main" id="{1525EBC7-F2B5-45D6-9527-AC6A5EA09B5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1" name="Rechte verbindingslijn 70">
                    <a:extLst>
                      <a:ext uri="{FF2B5EF4-FFF2-40B4-BE49-F238E27FC236}">
                        <a16:creationId xmlns:a16="http://schemas.microsoft.com/office/drawing/2014/main" id="{CA3466B6-4A29-42A5-AB9C-504A62C158D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2" name="Rechte verbindingslijn 71">
                    <a:extLst>
                      <a:ext uri="{FF2B5EF4-FFF2-40B4-BE49-F238E27FC236}">
                        <a16:creationId xmlns:a16="http://schemas.microsoft.com/office/drawing/2014/main" id="{C2590E67-F10A-4375-BB8C-EE44628C324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73" name="Rechte verbindingslijn 72">
                    <a:extLst>
                      <a:ext uri="{FF2B5EF4-FFF2-40B4-BE49-F238E27FC236}">
                        <a16:creationId xmlns:a16="http://schemas.microsoft.com/office/drawing/2014/main" id="{DADA61B3-63E1-416B-BFC6-EE36925143A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68" name="Pijl: rechts 67">
                  <a:extLst>
                    <a:ext uri="{FF2B5EF4-FFF2-40B4-BE49-F238E27FC236}">
                      <a16:creationId xmlns:a16="http://schemas.microsoft.com/office/drawing/2014/main" id="{88DC0DC7-C205-4C25-93B1-43126C180B79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cxnSp>
            <p:nvCxnSpPr>
              <p:cNvPr id="45" name="Rechte verbindingslijn 44">
                <a:extLst>
                  <a:ext uri="{FF2B5EF4-FFF2-40B4-BE49-F238E27FC236}">
                    <a16:creationId xmlns:a16="http://schemas.microsoft.com/office/drawing/2014/main" id="{B6BEB1E8-6071-43CE-B2C9-3E91943DC3A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459956" y="588169"/>
                <a:ext cx="547687" cy="219076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46" name="Rechte verbindingslijn 45">
                <a:extLst>
                  <a:ext uri="{FF2B5EF4-FFF2-40B4-BE49-F238E27FC236}">
                    <a16:creationId xmlns:a16="http://schemas.microsoft.com/office/drawing/2014/main" id="{4F2974E8-A7E5-4FB5-A137-83F2E25DE43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224213" y="828675"/>
                <a:ext cx="319088" cy="0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sp>
            <p:nvSpPr>
              <p:cNvPr id="47" name="Rechthoek 46">
                <a:extLst>
                  <a:ext uri="{FF2B5EF4-FFF2-40B4-BE49-F238E27FC236}">
                    <a16:creationId xmlns:a16="http://schemas.microsoft.com/office/drawing/2014/main" id="{5CD92724-DC5F-40E3-AAC8-C17F33749AE8}"/>
                  </a:ext>
                </a:extLst>
              </p:cNvPr>
              <p:cNvSpPr/>
              <p:nvPr userDrawn="1"/>
            </p:nvSpPr>
            <p:spPr>
              <a:xfrm>
                <a:off x="-2559903" y="512179"/>
                <a:ext cx="2189042" cy="15108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Tekstniveau omhoog</a:t>
                </a:r>
              </a:p>
            </p:txBody>
          </p:sp>
          <p:sp>
            <p:nvSpPr>
              <p:cNvPr id="48" name="Rechthoek 47">
                <a:extLst>
                  <a:ext uri="{FF2B5EF4-FFF2-40B4-BE49-F238E27FC236}">
                    <a16:creationId xmlns:a16="http://schemas.microsoft.com/office/drawing/2014/main" id="{FA542F71-7BD9-455D-BE9F-8D50FEC6CD35}"/>
                  </a:ext>
                </a:extLst>
              </p:cNvPr>
              <p:cNvSpPr/>
              <p:nvPr userDrawn="1"/>
            </p:nvSpPr>
            <p:spPr>
              <a:xfrm>
                <a:off x="-2559903" y="819562"/>
                <a:ext cx="2189043" cy="142202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</a:rPr>
                  <a:t>Tekstniveau omlaag</a:t>
                </a:r>
              </a:p>
            </p:txBody>
          </p:sp>
          <p:grpSp>
            <p:nvGrpSpPr>
              <p:cNvPr id="49" name="Groep 48">
                <a:extLst>
                  <a:ext uri="{FF2B5EF4-FFF2-40B4-BE49-F238E27FC236}">
                    <a16:creationId xmlns:a16="http://schemas.microsoft.com/office/drawing/2014/main" id="{E84DFD97-9981-4A37-9868-AC066B29AD29}"/>
                  </a:ext>
                </a:extLst>
              </p:cNvPr>
              <p:cNvGrpSpPr/>
              <p:nvPr userDrawn="1"/>
            </p:nvGrpSpPr>
            <p:grpSpPr>
              <a:xfrm>
                <a:off x="-2916763" y="769168"/>
                <a:ext cx="268738" cy="248381"/>
                <a:chOff x="-2916763" y="769168"/>
                <a:chExt cx="268738" cy="248381"/>
              </a:xfrm>
            </p:grpSpPr>
            <p:sp>
              <p:nvSpPr>
                <p:cNvPr id="59" name="Rechthoek 58">
                  <a:extLst>
                    <a:ext uri="{FF2B5EF4-FFF2-40B4-BE49-F238E27FC236}">
                      <a16:creationId xmlns:a16="http://schemas.microsoft.com/office/drawing/2014/main" id="{BE222AE8-BDC0-425B-A2B2-BD22DA818316}"/>
                    </a:ext>
                  </a:extLst>
                </p:cNvPr>
                <p:cNvSpPr/>
                <p:nvPr userDrawn="1"/>
              </p:nvSpPr>
              <p:spPr>
                <a:xfrm>
                  <a:off x="-2916763" y="769168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60" name="Groep 59">
                  <a:extLst>
                    <a:ext uri="{FF2B5EF4-FFF2-40B4-BE49-F238E27FC236}">
                      <a16:creationId xmlns:a16="http://schemas.microsoft.com/office/drawing/2014/main" id="{554705E3-C226-49EC-823F-8E876F5D0178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827071"/>
                  <a:ext cx="168701" cy="132575"/>
                  <a:chOff x="-2866744" y="827071"/>
                  <a:chExt cx="168701" cy="132575"/>
                </a:xfrm>
              </p:grpSpPr>
              <p:cxnSp>
                <p:nvCxnSpPr>
                  <p:cNvPr id="62" name="Rechte verbindingslijn 61">
                    <a:extLst>
                      <a:ext uri="{FF2B5EF4-FFF2-40B4-BE49-F238E27FC236}">
                        <a16:creationId xmlns:a16="http://schemas.microsoft.com/office/drawing/2014/main" id="{C6098847-B718-4548-BA18-1EF853838A5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827071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3" name="Rechte verbindingslijn 62">
                    <a:extLst>
                      <a:ext uri="{FF2B5EF4-FFF2-40B4-BE49-F238E27FC236}">
                        <a16:creationId xmlns:a16="http://schemas.microsoft.com/office/drawing/2014/main" id="{1D564623-7325-4375-BBBB-553BC6D8940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959646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4" name="Rechte verbindingslijn 63">
                    <a:extLst>
                      <a:ext uri="{FF2B5EF4-FFF2-40B4-BE49-F238E27FC236}">
                        <a16:creationId xmlns:a16="http://schemas.microsoft.com/office/drawing/2014/main" id="{5D791D37-67EA-4CFE-9CCF-4172669012A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926503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5" name="Rechte verbindingslijn 64">
                    <a:extLst>
                      <a:ext uri="{FF2B5EF4-FFF2-40B4-BE49-F238E27FC236}">
                        <a16:creationId xmlns:a16="http://schemas.microsoft.com/office/drawing/2014/main" id="{1773A57B-4264-4DA3-9058-9A7D30512CB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93359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6" name="Rechte verbindingslijn 65">
                    <a:extLst>
                      <a:ext uri="{FF2B5EF4-FFF2-40B4-BE49-F238E27FC236}">
                        <a16:creationId xmlns:a16="http://schemas.microsoft.com/office/drawing/2014/main" id="{1C7D342E-F5B1-4A0C-BA11-2C69C7C8A71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860215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61" name="Pijl: rechts 60">
                  <a:extLst>
                    <a:ext uri="{FF2B5EF4-FFF2-40B4-BE49-F238E27FC236}">
                      <a16:creationId xmlns:a16="http://schemas.microsoft.com/office/drawing/2014/main" id="{87641D02-E905-4F67-90AA-44937B42B5A7}"/>
                    </a:ext>
                  </a:extLst>
                </p:cNvPr>
                <p:cNvSpPr/>
                <p:nvPr userDrawn="1"/>
              </p:nvSpPr>
              <p:spPr>
                <a:xfrm>
                  <a:off x="-2866744" y="858737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50" name="Groep 49">
                <a:extLst>
                  <a:ext uri="{FF2B5EF4-FFF2-40B4-BE49-F238E27FC236}">
                    <a16:creationId xmlns:a16="http://schemas.microsoft.com/office/drawing/2014/main" id="{06042C77-C14B-4E6E-896D-2CF0B70B1EAF}"/>
                  </a:ext>
                </a:extLst>
              </p:cNvPr>
              <p:cNvGrpSpPr/>
              <p:nvPr userDrawn="1"/>
            </p:nvGrpSpPr>
            <p:grpSpPr>
              <a:xfrm>
                <a:off x="-2916763" y="460171"/>
                <a:ext cx="268738" cy="248381"/>
                <a:chOff x="-2916763" y="460171"/>
                <a:chExt cx="268738" cy="248381"/>
              </a:xfrm>
            </p:grpSpPr>
            <p:sp>
              <p:nvSpPr>
                <p:cNvPr id="51" name="Rechthoek 50">
                  <a:extLst>
                    <a:ext uri="{FF2B5EF4-FFF2-40B4-BE49-F238E27FC236}">
                      <a16:creationId xmlns:a16="http://schemas.microsoft.com/office/drawing/2014/main" id="{718B9BEB-89E4-49D9-86A9-8A37C1FBA508}"/>
                    </a:ext>
                  </a:extLst>
                </p:cNvPr>
                <p:cNvSpPr/>
                <p:nvPr userDrawn="1"/>
              </p:nvSpPr>
              <p:spPr>
                <a:xfrm>
                  <a:off x="-2916763" y="460171"/>
                  <a:ext cx="268738" cy="24838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DADADA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05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grpSp>
              <p:nvGrpSpPr>
                <p:cNvPr id="52" name="Groep 51">
                  <a:extLst>
                    <a:ext uri="{FF2B5EF4-FFF2-40B4-BE49-F238E27FC236}">
                      <a16:creationId xmlns:a16="http://schemas.microsoft.com/office/drawing/2014/main" id="{065EFB3C-B6F2-40DA-BC88-51A9B7103322}"/>
                    </a:ext>
                  </a:extLst>
                </p:cNvPr>
                <p:cNvGrpSpPr/>
                <p:nvPr userDrawn="1"/>
              </p:nvGrpSpPr>
              <p:grpSpPr>
                <a:xfrm>
                  <a:off x="-2866744" y="518074"/>
                  <a:ext cx="168701" cy="132575"/>
                  <a:chOff x="-2866744" y="518074"/>
                  <a:chExt cx="168701" cy="132575"/>
                </a:xfrm>
              </p:grpSpPr>
              <p:cxnSp>
                <p:nvCxnSpPr>
                  <p:cNvPr id="54" name="Rechte verbindingslijn 53">
                    <a:extLst>
                      <a:ext uri="{FF2B5EF4-FFF2-40B4-BE49-F238E27FC236}">
                        <a16:creationId xmlns:a16="http://schemas.microsoft.com/office/drawing/2014/main" id="{E06D465B-4CAE-4BF9-AB11-693EF2CBFA1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518074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5" name="Rechte verbindingslijn 54">
                    <a:extLst>
                      <a:ext uri="{FF2B5EF4-FFF2-40B4-BE49-F238E27FC236}">
                        <a16:creationId xmlns:a16="http://schemas.microsoft.com/office/drawing/2014/main" id="{B7FB8DA6-1387-4554-B7D9-A99A321295F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866744" y="650649"/>
                    <a:ext cx="168701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6" name="Rechte verbindingslijn 55">
                    <a:extLst>
                      <a:ext uri="{FF2B5EF4-FFF2-40B4-BE49-F238E27FC236}">
                        <a16:creationId xmlns:a16="http://schemas.microsoft.com/office/drawing/2014/main" id="{98A1E14E-245C-4131-9F4B-D1D70D5828F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617506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7" name="Rechte verbindingslijn 56">
                    <a:extLst>
                      <a:ext uri="{FF2B5EF4-FFF2-40B4-BE49-F238E27FC236}">
                        <a16:creationId xmlns:a16="http://schemas.microsoft.com/office/drawing/2014/main" id="{28D837E3-0ADF-4411-AA80-AF932D2C310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84362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8" name="Rechte verbindingslijn 57">
                    <a:extLst>
                      <a:ext uri="{FF2B5EF4-FFF2-40B4-BE49-F238E27FC236}">
                        <a16:creationId xmlns:a16="http://schemas.microsoft.com/office/drawing/2014/main" id="{60673442-6E28-47B9-BC4E-FDA58E22904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2773990" y="551218"/>
                    <a:ext cx="75947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 cap="flat" cmpd="sng" algn="ctr">
                    <a:solidFill>
                      <a:srgbClr val="9D9FA1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3" name="Pijl: rechts 52">
                  <a:extLst>
                    <a:ext uri="{FF2B5EF4-FFF2-40B4-BE49-F238E27FC236}">
                      <a16:creationId xmlns:a16="http://schemas.microsoft.com/office/drawing/2014/main" id="{5D7F4CF4-977E-442B-A167-8284C8A96B04}"/>
                    </a:ext>
                  </a:extLst>
                </p:cNvPr>
                <p:cNvSpPr/>
                <p:nvPr userDrawn="1"/>
              </p:nvSpPr>
              <p:spPr>
                <a:xfrm flipH="1">
                  <a:off x="-2866744" y="549740"/>
                  <a:ext cx="70676" cy="67902"/>
                </a:xfrm>
                <a:prstGeom prst="rightArrow">
                  <a:avLst>
                    <a:gd name="adj1" fmla="val 25329"/>
                    <a:gd name="adj2" fmla="val 63628"/>
                  </a:avLst>
                </a:prstGeom>
                <a:solidFill>
                  <a:srgbClr val="4A7DB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35" name="Groep 34">
              <a:extLst>
                <a:ext uri="{FF2B5EF4-FFF2-40B4-BE49-F238E27FC236}">
                  <a16:creationId xmlns:a16="http://schemas.microsoft.com/office/drawing/2014/main" id="{42E20C1D-DA22-4E0F-B55E-741AFE70FE69}"/>
                </a:ext>
              </a:extLst>
            </p:cNvPr>
            <p:cNvGrpSpPr/>
            <p:nvPr userDrawn="1"/>
          </p:nvGrpSpPr>
          <p:grpSpPr>
            <a:xfrm>
              <a:off x="-938434" y="5326819"/>
              <a:ext cx="627798" cy="576693"/>
              <a:chOff x="-1753862" y="6112775"/>
              <a:chExt cx="759635" cy="697798"/>
            </a:xfrm>
          </p:grpSpPr>
          <p:grpSp>
            <p:nvGrpSpPr>
              <p:cNvPr id="36" name="Inspireren">
                <a:extLst>
                  <a:ext uri="{FF2B5EF4-FFF2-40B4-BE49-F238E27FC236}">
                    <a16:creationId xmlns:a16="http://schemas.microsoft.com/office/drawing/2014/main" id="{5FBA4F59-1A09-4270-9C47-1741AF855247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-1484858" y="6112775"/>
                <a:ext cx="205431" cy="293286"/>
                <a:chOff x="4768" y="2783"/>
                <a:chExt cx="788" cy="1125"/>
              </a:xfrm>
              <a:gradFill>
                <a:gsLst>
                  <a:gs pos="0">
                    <a:srgbClr val="9D9FA1"/>
                  </a:gs>
                  <a:gs pos="70000">
                    <a:srgbClr val="211F26"/>
                  </a:gs>
                </a:gsLst>
                <a:lin ang="2700000" scaled="0"/>
              </a:gradFill>
            </p:grpSpPr>
            <p:sp>
              <p:nvSpPr>
                <p:cNvPr id="38" name="Freeform 12">
                  <a:extLst>
                    <a:ext uri="{FF2B5EF4-FFF2-40B4-BE49-F238E27FC236}">
                      <a16:creationId xmlns:a16="http://schemas.microsoft.com/office/drawing/2014/main" id="{67F52047-3AAE-499D-9650-FD62F69EA5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1" y="3186"/>
                  <a:ext cx="319" cy="288"/>
                </a:xfrm>
                <a:custGeom>
                  <a:avLst/>
                  <a:gdLst>
                    <a:gd name="T0" fmla="*/ 220 w 319"/>
                    <a:gd name="T1" fmla="*/ 288 h 288"/>
                    <a:gd name="T2" fmla="*/ 107 w 319"/>
                    <a:gd name="T3" fmla="*/ 288 h 288"/>
                    <a:gd name="T4" fmla="*/ 0 w 319"/>
                    <a:gd name="T5" fmla="*/ 0 h 288"/>
                    <a:gd name="T6" fmla="*/ 319 w 319"/>
                    <a:gd name="T7" fmla="*/ 0 h 288"/>
                    <a:gd name="T8" fmla="*/ 220 w 319"/>
                    <a:gd name="T9" fmla="*/ 28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9" h="288">
                      <a:moveTo>
                        <a:pt x="220" y="288"/>
                      </a:moveTo>
                      <a:lnTo>
                        <a:pt x="107" y="288"/>
                      </a:lnTo>
                      <a:lnTo>
                        <a:pt x="0" y="0"/>
                      </a:lnTo>
                      <a:lnTo>
                        <a:pt x="319" y="0"/>
                      </a:lnTo>
                      <a:lnTo>
                        <a:pt x="220" y="288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39" name="Freeform 13">
                  <a:extLst>
                    <a:ext uri="{FF2B5EF4-FFF2-40B4-BE49-F238E27FC236}">
                      <a16:creationId xmlns:a16="http://schemas.microsoft.com/office/drawing/2014/main" id="{644B8D5E-4E65-4597-AB39-1EFE559D90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2" y="3796"/>
                  <a:ext cx="282" cy="112"/>
                </a:xfrm>
                <a:custGeom>
                  <a:avLst/>
                  <a:gdLst>
                    <a:gd name="T0" fmla="*/ 229 w 251"/>
                    <a:gd name="T1" fmla="*/ 70 h 100"/>
                    <a:gd name="T2" fmla="*/ 229 w 251"/>
                    <a:gd name="T3" fmla="*/ 69 h 100"/>
                    <a:gd name="T4" fmla="*/ 251 w 251"/>
                    <a:gd name="T5" fmla="*/ 0 h 100"/>
                    <a:gd name="T6" fmla="*/ 0 w 251"/>
                    <a:gd name="T7" fmla="*/ 0 h 100"/>
                    <a:gd name="T8" fmla="*/ 22 w 251"/>
                    <a:gd name="T9" fmla="*/ 69 h 100"/>
                    <a:gd name="T10" fmla="*/ 63 w 251"/>
                    <a:gd name="T11" fmla="*/ 100 h 100"/>
                    <a:gd name="T12" fmla="*/ 188 w 251"/>
                    <a:gd name="T13" fmla="*/ 100 h 100"/>
                    <a:gd name="T14" fmla="*/ 229 w 251"/>
                    <a:gd name="T15" fmla="*/ 71 h 100"/>
                    <a:gd name="T16" fmla="*/ 229 w 251"/>
                    <a:gd name="T17" fmla="*/ 71 h 100"/>
                    <a:gd name="T18" fmla="*/ 229 w 251"/>
                    <a:gd name="T19" fmla="*/ 7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1" h="100">
                      <a:moveTo>
                        <a:pt x="229" y="70"/>
                      </a:moveTo>
                      <a:cubicBezTo>
                        <a:pt x="229" y="70"/>
                        <a:pt x="229" y="69"/>
                        <a:pt x="229" y="69"/>
                      </a:cubicBezTo>
                      <a:cubicBezTo>
                        <a:pt x="251" y="0"/>
                        <a:pt x="251" y="0"/>
                        <a:pt x="25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7" y="87"/>
                        <a:pt x="44" y="100"/>
                        <a:pt x="63" y="100"/>
                      </a:cubicBezTo>
                      <a:cubicBezTo>
                        <a:pt x="188" y="100"/>
                        <a:pt x="188" y="100"/>
                        <a:pt x="188" y="100"/>
                      </a:cubicBezTo>
                      <a:cubicBezTo>
                        <a:pt x="207" y="100"/>
                        <a:pt x="223" y="88"/>
                        <a:pt x="229" y="71"/>
                      </a:cubicBezTo>
                      <a:cubicBezTo>
                        <a:pt x="229" y="71"/>
                        <a:pt x="229" y="71"/>
                        <a:pt x="229" y="71"/>
                      </a:cubicBezTo>
                      <a:lnTo>
                        <a:pt x="229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40" name="Freeform 14">
                  <a:extLst>
                    <a:ext uri="{FF2B5EF4-FFF2-40B4-BE49-F238E27FC236}">
                      <a16:creationId xmlns:a16="http://schemas.microsoft.com/office/drawing/2014/main" id="{EE8B07BD-F6BB-4EC0-978F-A046CE38E0A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68" y="2783"/>
                  <a:ext cx="788" cy="966"/>
                </a:xfrm>
                <a:custGeom>
                  <a:avLst/>
                  <a:gdLst>
                    <a:gd name="T0" fmla="*/ 351 w 702"/>
                    <a:gd name="T1" fmla="*/ 0 h 860"/>
                    <a:gd name="T2" fmla="*/ 0 w 702"/>
                    <a:gd name="T3" fmla="*/ 351 h 860"/>
                    <a:gd name="T4" fmla="*/ 134 w 702"/>
                    <a:gd name="T5" fmla="*/ 627 h 860"/>
                    <a:gd name="T6" fmla="*/ 165 w 702"/>
                    <a:gd name="T7" fmla="*/ 718 h 860"/>
                    <a:gd name="T8" fmla="*/ 266 w 702"/>
                    <a:gd name="T9" fmla="*/ 718 h 860"/>
                    <a:gd name="T10" fmla="*/ 266 w 702"/>
                    <a:gd name="T11" fmla="*/ 718 h 860"/>
                    <a:gd name="T12" fmla="*/ 434 w 702"/>
                    <a:gd name="T13" fmla="*/ 718 h 860"/>
                    <a:gd name="T14" fmla="*/ 419 w 702"/>
                    <a:gd name="T15" fmla="*/ 760 h 860"/>
                    <a:gd name="T16" fmla="*/ 284 w 702"/>
                    <a:gd name="T17" fmla="*/ 760 h 860"/>
                    <a:gd name="T18" fmla="*/ 284 w 702"/>
                    <a:gd name="T19" fmla="*/ 760 h 860"/>
                    <a:gd name="T20" fmla="*/ 179 w 702"/>
                    <a:gd name="T21" fmla="*/ 760 h 860"/>
                    <a:gd name="T22" fmla="*/ 212 w 702"/>
                    <a:gd name="T23" fmla="*/ 860 h 860"/>
                    <a:gd name="T24" fmla="*/ 212 w 702"/>
                    <a:gd name="T25" fmla="*/ 860 h 860"/>
                    <a:gd name="T26" fmla="*/ 216 w 702"/>
                    <a:gd name="T27" fmla="*/ 860 h 860"/>
                    <a:gd name="T28" fmla="*/ 488 w 702"/>
                    <a:gd name="T29" fmla="*/ 860 h 860"/>
                    <a:gd name="T30" fmla="*/ 491 w 702"/>
                    <a:gd name="T31" fmla="*/ 860 h 860"/>
                    <a:gd name="T32" fmla="*/ 570 w 702"/>
                    <a:gd name="T33" fmla="*/ 625 h 860"/>
                    <a:gd name="T34" fmla="*/ 702 w 702"/>
                    <a:gd name="T35" fmla="*/ 351 h 860"/>
                    <a:gd name="T36" fmla="*/ 351 w 702"/>
                    <a:gd name="T37" fmla="*/ 0 h 860"/>
                    <a:gd name="T38" fmla="*/ 587 w 702"/>
                    <a:gd name="T39" fmla="*/ 438 h 860"/>
                    <a:gd name="T40" fmla="*/ 485 w 702"/>
                    <a:gd name="T41" fmla="*/ 563 h 860"/>
                    <a:gd name="T42" fmla="*/ 454 w 702"/>
                    <a:gd name="T43" fmla="*/ 658 h 860"/>
                    <a:gd name="T44" fmla="*/ 250 w 702"/>
                    <a:gd name="T45" fmla="*/ 658 h 860"/>
                    <a:gd name="T46" fmla="*/ 219 w 702"/>
                    <a:gd name="T47" fmla="*/ 565 h 860"/>
                    <a:gd name="T48" fmla="*/ 115 w 702"/>
                    <a:gd name="T49" fmla="*/ 439 h 860"/>
                    <a:gd name="T50" fmla="*/ 99 w 702"/>
                    <a:gd name="T51" fmla="*/ 351 h 860"/>
                    <a:gd name="T52" fmla="*/ 351 w 702"/>
                    <a:gd name="T53" fmla="*/ 99 h 860"/>
                    <a:gd name="T54" fmla="*/ 603 w 702"/>
                    <a:gd name="T55" fmla="*/ 351 h 860"/>
                    <a:gd name="T56" fmla="*/ 587 w 702"/>
                    <a:gd name="T57" fmla="*/ 438 h 8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702" h="860">
                      <a:moveTo>
                        <a:pt x="351" y="0"/>
                      </a:moveTo>
                      <a:cubicBezTo>
                        <a:pt x="157" y="0"/>
                        <a:pt x="0" y="157"/>
                        <a:pt x="0" y="351"/>
                      </a:cubicBezTo>
                      <a:cubicBezTo>
                        <a:pt x="0" y="463"/>
                        <a:pt x="52" y="562"/>
                        <a:pt x="134" y="627"/>
                      </a:cubicBezTo>
                      <a:cubicBezTo>
                        <a:pt x="165" y="718"/>
                        <a:pt x="165" y="718"/>
                        <a:pt x="165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434" y="718"/>
                        <a:pt x="434" y="718"/>
                        <a:pt x="434" y="718"/>
                      </a:cubicBezTo>
                      <a:cubicBezTo>
                        <a:pt x="419" y="760"/>
                        <a:pt x="419" y="760"/>
                        <a:pt x="419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179" y="760"/>
                        <a:pt x="179" y="760"/>
                        <a:pt x="179" y="7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6" y="860"/>
                        <a:pt x="216" y="860"/>
                        <a:pt x="216" y="860"/>
                      </a:cubicBezTo>
                      <a:cubicBezTo>
                        <a:pt x="488" y="860"/>
                        <a:pt x="488" y="860"/>
                        <a:pt x="488" y="860"/>
                      </a:cubicBezTo>
                      <a:cubicBezTo>
                        <a:pt x="491" y="860"/>
                        <a:pt x="491" y="860"/>
                        <a:pt x="491" y="860"/>
                      </a:cubicBezTo>
                      <a:cubicBezTo>
                        <a:pt x="570" y="625"/>
                        <a:pt x="570" y="625"/>
                        <a:pt x="570" y="625"/>
                      </a:cubicBezTo>
                      <a:cubicBezTo>
                        <a:pt x="651" y="560"/>
                        <a:pt x="702" y="461"/>
                        <a:pt x="702" y="351"/>
                      </a:cubicBezTo>
                      <a:cubicBezTo>
                        <a:pt x="702" y="157"/>
                        <a:pt x="545" y="0"/>
                        <a:pt x="351" y="0"/>
                      </a:cubicBezTo>
                      <a:close/>
                      <a:moveTo>
                        <a:pt x="587" y="438"/>
                      </a:moveTo>
                      <a:cubicBezTo>
                        <a:pt x="568" y="490"/>
                        <a:pt x="531" y="534"/>
                        <a:pt x="485" y="563"/>
                      </a:cubicBezTo>
                      <a:cubicBezTo>
                        <a:pt x="454" y="658"/>
                        <a:pt x="454" y="658"/>
                        <a:pt x="454" y="658"/>
                      </a:cubicBezTo>
                      <a:cubicBezTo>
                        <a:pt x="250" y="658"/>
                        <a:pt x="250" y="658"/>
                        <a:pt x="250" y="658"/>
                      </a:cubicBezTo>
                      <a:cubicBezTo>
                        <a:pt x="219" y="565"/>
                        <a:pt x="219" y="565"/>
                        <a:pt x="219" y="565"/>
                      </a:cubicBezTo>
                      <a:cubicBezTo>
                        <a:pt x="172" y="536"/>
                        <a:pt x="135" y="491"/>
                        <a:pt x="115" y="439"/>
                      </a:cubicBezTo>
                      <a:cubicBezTo>
                        <a:pt x="105" y="411"/>
                        <a:pt x="99" y="382"/>
                        <a:pt x="99" y="351"/>
                      </a:cubicBezTo>
                      <a:cubicBezTo>
                        <a:pt x="99" y="212"/>
                        <a:pt x="212" y="99"/>
                        <a:pt x="351" y="99"/>
                      </a:cubicBezTo>
                      <a:cubicBezTo>
                        <a:pt x="490" y="99"/>
                        <a:pt x="603" y="212"/>
                        <a:pt x="603" y="351"/>
                      </a:cubicBezTo>
                      <a:cubicBezTo>
                        <a:pt x="603" y="381"/>
                        <a:pt x="597" y="411"/>
                        <a:pt x="587" y="4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</p:grpSp>
          <p:sp>
            <p:nvSpPr>
              <p:cNvPr id="37" name="Tekstvak 36">
                <a:extLst>
                  <a:ext uri="{FF2B5EF4-FFF2-40B4-BE49-F238E27FC236}">
                    <a16:creationId xmlns:a16="http://schemas.microsoft.com/office/drawing/2014/main" id="{40579348-F8D6-484E-9D78-B158A62D12EB}"/>
                  </a:ext>
                </a:extLst>
              </p:cNvPr>
              <p:cNvSpPr txBox="1"/>
              <p:nvPr userDrawn="1"/>
            </p:nvSpPr>
            <p:spPr>
              <a:xfrm>
                <a:off x="-1753862" y="6420664"/>
                <a:ext cx="759635" cy="389909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Support &amp;</a:t>
                </a:r>
                <a:b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Inspiratie</a:t>
                </a:r>
              </a:p>
            </p:txBody>
          </p:sp>
        </p:grpSp>
      </p:grp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0" y="-363556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marL="0" algn="l" defTabSz="914400" rtl="0" eaLnBrk="1" latinLnBrk="0" hangingPunct="1"/>
            <a:r>
              <a:rPr lang="nl-NL" sz="1400" b="1" kern="1200" cap="all" spc="0" baseline="0" dirty="0">
                <a:solidFill>
                  <a:sysClr val="windowText" lastClr="000000"/>
                </a:solidFill>
                <a:latin typeface="+mn-lt"/>
                <a:ea typeface="+mn-ea"/>
                <a:cs typeface="Calibri" panose="020F0502020204030204" pitchFamily="34" charset="0"/>
              </a:rPr>
              <a:t>Rapportage Proces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34987" y="722568"/>
            <a:ext cx="11114087" cy="709102"/>
          </a:xfrm>
        </p:spPr>
        <p:txBody>
          <a:bodyPr/>
          <a:lstStyle/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547689" y="3033486"/>
            <a:ext cx="1954665" cy="3275239"/>
          </a:xfrm>
        </p:spPr>
        <p:txBody>
          <a:bodyPr numCol="1" spcCol="360000"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nl-NL" dirty="0" err="1"/>
              <a:t>Bullet</a:t>
            </a:r>
            <a:endParaRPr lang="nl-NL" dirty="0"/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BE7AB7DD-B4AD-4BA3-BE79-19C644449F1A}" type="datetime1">
              <a:rPr lang="nl-NL" smtClean="0"/>
              <a:t>27-1-2021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 dirty="0"/>
              <a:t>Erasmus University Rotterdam </a:t>
            </a:r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361A1203-CA3D-4D48-AFA0-9D668419C1D5}" type="slidenum">
              <a:rPr lang="nl-NL" smtClean="0"/>
              <a:t>‹nr.›</a:t>
            </a:fld>
            <a:endParaRPr lang="nl-NL" dirty="0"/>
          </a:p>
        </p:txBody>
      </p:sp>
      <p:sp>
        <p:nvSpPr>
          <p:cNvPr id="84" name="tekst">
            <a:extLst>
              <a:ext uri="{FF2B5EF4-FFF2-40B4-BE49-F238E27FC236}">
                <a16:creationId xmlns:a16="http://schemas.microsoft.com/office/drawing/2014/main" id="{7C5770B2-37B2-4ED2-83A1-71FEF5B4FFD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834369" y="3033486"/>
            <a:ext cx="1954665" cy="3275239"/>
          </a:xfrm>
        </p:spPr>
        <p:txBody>
          <a:bodyPr numCol="1" spcCol="360000"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nl-NL" dirty="0" err="1"/>
              <a:t>Bullet</a:t>
            </a:r>
            <a:endParaRPr lang="nl-NL" dirty="0"/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85" name="tekst">
            <a:extLst>
              <a:ext uri="{FF2B5EF4-FFF2-40B4-BE49-F238E27FC236}">
                <a16:creationId xmlns:a16="http://schemas.microsoft.com/office/drawing/2014/main" id="{3276A98B-0FAA-4E61-910B-171455C527F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407729" y="3033486"/>
            <a:ext cx="1954665" cy="3275239"/>
          </a:xfrm>
        </p:spPr>
        <p:txBody>
          <a:bodyPr numCol="1" spcCol="360000"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nl-NL" dirty="0" err="1"/>
              <a:t>Bullet</a:t>
            </a:r>
            <a:endParaRPr lang="nl-NL" dirty="0"/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90" name="tekst">
            <a:extLst>
              <a:ext uri="{FF2B5EF4-FFF2-40B4-BE49-F238E27FC236}">
                <a16:creationId xmlns:a16="http://schemas.microsoft.com/office/drawing/2014/main" id="{4BB301C9-6D39-46B1-B90D-15832848283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121049" y="3033486"/>
            <a:ext cx="1954665" cy="3275239"/>
          </a:xfrm>
        </p:spPr>
        <p:txBody>
          <a:bodyPr numCol="1" spcCol="360000"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nl-NL" dirty="0" err="1"/>
              <a:t>Bullet</a:t>
            </a:r>
            <a:endParaRPr lang="nl-NL" dirty="0"/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sp>
        <p:nvSpPr>
          <p:cNvPr id="91" name="tekst">
            <a:extLst>
              <a:ext uri="{FF2B5EF4-FFF2-40B4-BE49-F238E27FC236}">
                <a16:creationId xmlns:a16="http://schemas.microsoft.com/office/drawing/2014/main" id="{E844A165-6B6D-4AA7-A7BC-E2A09BC7E87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9694409" y="3033486"/>
            <a:ext cx="1954665" cy="3275239"/>
          </a:xfrm>
        </p:spPr>
        <p:txBody>
          <a:bodyPr numCol="1" spcCol="360000"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nl-NL" dirty="0" err="1"/>
              <a:t>Bullet</a:t>
            </a:r>
            <a:endParaRPr lang="nl-NL" dirty="0"/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  <a:p>
            <a:pPr lvl="4"/>
            <a:endParaRPr lang="nl-NL" dirty="0"/>
          </a:p>
        </p:txBody>
      </p:sp>
      <p:grpSp>
        <p:nvGrpSpPr>
          <p:cNvPr id="97" name="- INSTRUCTIES">
            <a:extLst>
              <a:ext uri="{FF2B5EF4-FFF2-40B4-BE49-F238E27FC236}">
                <a16:creationId xmlns:a16="http://schemas.microsoft.com/office/drawing/2014/main" id="{CD354B7F-E38C-47CB-90CA-42B6FDEFE65B}"/>
              </a:ext>
            </a:extLst>
          </p:cNvPr>
          <p:cNvGrpSpPr/>
          <p:nvPr userDrawn="1"/>
        </p:nvGrpSpPr>
        <p:grpSpPr>
          <a:xfrm>
            <a:off x="12377595" y="-1"/>
            <a:ext cx="3693386" cy="6688475"/>
            <a:chOff x="-3786165" y="-1"/>
            <a:chExt cx="3693386" cy="6688475"/>
          </a:xfrm>
        </p:grpSpPr>
        <p:sp>
          <p:nvSpPr>
            <p:cNvPr id="98" name="Rechthoek 97">
              <a:extLst>
                <a:ext uri="{FF2B5EF4-FFF2-40B4-BE49-F238E27FC236}">
                  <a16:creationId xmlns:a16="http://schemas.microsoft.com/office/drawing/2014/main" id="{F68808AF-91CA-4267-A579-34A4BB870D23}"/>
                </a:ext>
              </a:extLst>
            </p:cNvPr>
            <p:cNvSpPr/>
            <p:nvPr userDrawn="1"/>
          </p:nvSpPr>
          <p:spPr>
            <a:xfrm>
              <a:off x="-3786165" y="-1"/>
              <a:ext cx="3593091" cy="603485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Afbeelding invoegen/opmaken</a:t>
              </a:r>
            </a:p>
          </p:txBody>
        </p:sp>
        <p:sp>
          <p:nvSpPr>
            <p:cNvPr id="99" name="Ovaal 98">
              <a:extLst>
                <a:ext uri="{FF2B5EF4-FFF2-40B4-BE49-F238E27FC236}">
                  <a16:creationId xmlns:a16="http://schemas.microsoft.com/office/drawing/2014/main" id="{462BB8DA-49F6-4A2C-80F1-6387461FCBF5}"/>
                </a:ext>
              </a:extLst>
            </p:cNvPr>
            <p:cNvSpPr/>
            <p:nvPr userDrawn="1"/>
          </p:nvSpPr>
          <p:spPr>
            <a:xfrm>
              <a:off x="-3603587" y="46532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100" name="Rechthoek 99">
              <a:extLst>
                <a:ext uri="{FF2B5EF4-FFF2-40B4-BE49-F238E27FC236}">
                  <a16:creationId xmlns:a16="http://schemas.microsoft.com/office/drawing/2014/main" id="{73F100EC-5621-4BEC-B2D6-9A9F496C37A7}"/>
                </a:ext>
              </a:extLst>
            </p:cNvPr>
            <p:cNvSpPr/>
            <p:nvPr userDrawn="1"/>
          </p:nvSpPr>
          <p:spPr>
            <a:xfrm>
              <a:off x="-3319415" y="465324"/>
              <a:ext cx="2962706" cy="668152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Wanneer nodig, verwijder de bestaande afbeelding d.m.v. de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‘Backspace toets’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Selecteer het afbeeldingskader, ga naar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‘Slidebuilder'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en klik op de knop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'Afbeeldingen’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1" name="Ovaal 100">
              <a:extLst>
                <a:ext uri="{FF2B5EF4-FFF2-40B4-BE49-F238E27FC236}">
                  <a16:creationId xmlns:a16="http://schemas.microsoft.com/office/drawing/2014/main" id="{B30946E5-28E5-42DB-AE04-7494309CDAB8}"/>
                </a:ext>
              </a:extLst>
            </p:cNvPr>
            <p:cNvSpPr/>
            <p:nvPr userDrawn="1"/>
          </p:nvSpPr>
          <p:spPr>
            <a:xfrm>
              <a:off x="-3603587" y="2633935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102" name="Rechthoek 101">
              <a:extLst>
                <a:ext uri="{FF2B5EF4-FFF2-40B4-BE49-F238E27FC236}">
                  <a16:creationId xmlns:a16="http://schemas.microsoft.com/office/drawing/2014/main" id="{43DBC35D-4C9D-43DF-A1E1-8B28A5D6715D}"/>
                </a:ext>
              </a:extLst>
            </p:cNvPr>
            <p:cNvSpPr/>
            <p:nvPr userDrawn="1"/>
          </p:nvSpPr>
          <p:spPr>
            <a:xfrm>
              <a:off x="-3319416" y="2633936"/>
              <a:ext cx="3126341" cy="46279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Klik met de rechter muisknop op de miniatuurweergave van de dia aan de linkerkant van het scherm en kies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‘Dia herstellen’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103" name="Ovaal 102">
              <a:extLst>
                <a:ext uri="{FF2B5EF4-FFF2-40B4-BE49-F238E27FC236}">
                  <a16:creationId xmlns:a16="http://schemas.microsoft.com/office/drawing/2014/main" id="{16CFBB3C-4396-42EA-98F9-9FAFA8D53C16}"/>
                </a:ext>
              </a:extLst>
            </p:cNvPr>
            <p:cNvSpPr/>
            <p:nvPr userDrawn="1"/>
          </p:nvSpPr>
          <p:spPr>
            <a:xfrm>
              <a:off x="-3603587" y="4226365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104" name="Rechthoek 103">
              <a:extLst>
                <a:ext uri="{FF2B5EF4-FFF2-40B4-BE49-F238E27FC236}">
                  <a16:creationId xmlns:a16="http://schemas.microsoft.com/office/drawing/2014/main" id="{1092840D-CED3-4F52-8B1D-97EAF80FAEE4}"/>
                </a:ext>
              </a:extLst>
            </p:cNvPr>
            <p:cNvSpPr/>
            <p:nvPr userDrawn="1"/>
          </p:nvSpPr>
          <p:spPr>
            <a:xfrm>
              <a:off x="-3319416" y="4226366"/>
              <a:ext cx="3008779" cy="82095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Om de afbeelding te schalen of bij te snijden, ga naar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‘Hulpmiddelen voor afbeeldingen - Opmaak’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en klik op de knop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‘Bijsnijden’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Schaal met de bolletjes de afbeelding en met de hoekjes het afbeeldingskader.</a:t>
              </a:r>
            </a:p>
          </p:txBody>
        </p:sp>
        <p:sp>
          <p:nvSpPr>
            <p:cNvPr id="105" name="Rechthoek 104">
              <a:extLst>
                <a:ext uri="{FF2B5EF4-FFF2-40B4-BE49-F238E27FC236}">
                  <a16:creationId xmlns:a16="http://schemas.microsoft.com/office/drawing/2014/main" id="{176B1175-4E7A-4CFF-838C-CBE78DD00392}"/>
                </a:ext>
              </a:extLst>
            </p:cNvPr>
            <p:cNvSpPr/>
            <p:nvPr userDrawn="1"/>
          </p:nvSpPr>
          <p:spPr>
            <a:xfrm>
              <a:off x="-3316836" y="3200265"/>
              <a:ext cx="1239216" cy="719917"/>
            </a:xfrm>
            <a:prstGeom prst="rect">
              <a:avLst/>
            </a:prstGeom>
            <a:pattFill prst="wdUpDiag">
              <a:fgClr>
                <a:srgbClr val="E0E0E0"/>
              </a:fgClr>
              <a:bgClr>
                <a:srgbClr val="ECECEC"/>
              </a:bgClr>
            </a:pattFill>
            <a:ln w="12700">
              <a:solidFill>
                <a:srgbClr val="D3D3D3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1000" b="0" i="1" noProof="0" dirty="0">
                <a:solidFill>
                  <a:srgbClr val="211F26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106" name="Groep 105">
              <a:extLst>
                <a:ext uri="{FF2B5EF4-FFF2-40B4-BE49-F238E27FC236}">
                  <a16:creationId xmlns:a16="http://schemas.microsoft.com/office/drawing/2014/main" id="{A2A53D47-3BD3-4A33-A796-2D644DDAC661}"/>
                </a:ext>
              </a:extLst>
            </p:cNvPr>
            <p:cNvGrpSpPr/>
            <p:nvPr userDrawn="1"/>
          </p:nvGrpSpPr>
          <p:grpSpPr>
            <a:xfrm>
              <a:off x="-2485819" y="3479783"/>
              <a:ext cx="1222990" cy="563933"/>
              <a:chOff x="-2485819" y="3399207"/>
              <a:chExt cx="1222990" cy="563933"/>
            </a:xfrm>
          </p:grpSpPr>
          <p:sp>
            <p:nvSpPr>
              <p:cNvPr id="145" name="Rechthoek 144">
                <a:extLst>
                  <a:ext uri="{FF2B5EF4-FFF2-40B4-BE49-F238E27FC236}">
                    <a16:creationId xmlns:a16="http://schemas.microsoft.com/office/drawing/2014/main" id="{974ED056-5D38-4A9A-9BE4-36F862F3CB5E}"/>
                  </a:ext>
                </a:extLst>
              </p:cNvPr>
              <p:cNvSpPr/>
              <p:nvPr userDrawn="1"/>
            </p:nvSpPr>
            <p:spPr>
              <a:xfrm>
                <a:off x="-2485819" y="3399207"/>
                <a:ext cx="1176476" cy="504851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46" name="Rechthoek 145">
                <a:extLst>
                  <a:ext uri="{FF2B5EF4-FFF2-40B4-BE49-F238E27FC236}">
                    <a16:creationId xmlns:a16="http://schemas.microsoft.com/office/drawing/2014/main" id="{4D7A1C5E-9347-4E9B-BEFD-3986D115C948}"/>
                  </a:ext>
                </a:extLst>
              </p:cNvPr>
              <p:cNvSpPr/>
              <p:nvPr userDrawn="1"/>
            </p:nvSpPr>
            <p:spPr>
              <a:xfrm>
                <a:off x="-2479584" y="3652838"/>
                <a:ext cx="1164007" cy="246701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147" name="Groep 146">
                <a:extLst>
                  <a:ext uri="{FF2B5EF4-FFF2-40B4-BE49-F238E27FC236}">
                    <a16:creationId xmlns:a16="http://schemas.microsoft.com/office/drawing/2014/main" id="{C2196B73-F1FC-4851-875A-A52A819F88D7}"/>
                  </a:ext>
                </a:extLst>
              </p:cNvPr>
              <p:cNvGrpSpPr/>
              <p:nvPr userDrawn="1"/>
            </p:nvGrpSpPr>
            <p:grpSpPr>
              <a:xfrm>
                <a:off x="-2403869" y="3460544"/>
                <a:ext cx="155951" cy="131922"/>
                <a:chOff x="12968836" y="3354170"/>
                <a:chExt cx="404806" cy="342433"/>
              </a:xfrm>
            </p:grpSpPr>
            <p:sp>
              <p:nvSpPr>
                <p:cNvPr id="160" name="Rechthoek: afgeronde hoeken 159">
                  <a:extLst>
                    <a:ext uri="{FF2B5EF4-FFF2-40B4-BE49-F238E27FC236}">
                      <a16:creationId xmlns:a16="http://schemas.microsoft.com/office/drawing/2014/main" id="{591FC9E2-D3B1-4894-9730-31A5471CB42D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8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1" name="Rechthoek 160">
                  <a:extLst>
                    <a:ext uri="{FF2B5EF4-FFF2-40B4-BE49-F238E27FC236}">
                      <a16:creationId xmlns:a16="http://schemas.microsoft.com/office/drawing/2014/main" id="{47F28828-610F-4A44-A16E-7580FAC0B323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2" name="Rechthoek 161">
                  <a:extLst>
                    <a:ext uri="{FF2B5EF4-FFF2-40B4-BE49-F238E27FC236}">
                      <a16:creationId xmlns:a16="http://schemas.microsoft.com/office/drawing/2014/main" id="{44B6A845-1821-4F33-B0DF-727ABB128830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3" name="Rechthoek 162">
                  <a:extLst>
                    <a:ext uri="{FF2B5EF4-FFF2-40B4-BE49-F238E27FC236}">
                      <a16:creationId xmlns:a16="http://schemas.microsoft.com/office/drawing/2014/main" id="{2EC209A1-2B44-49C8-B387-5EC1A1CBA916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4" name="Rechthoek 163">
                  <a:extLst>
                    <a:ext uri="{FF2B5EF4-FFF2-40B4-BE49-F238E27FC236}">
                      <a16:creationId xmlns:a16="http://schemas.microsoft.com/office/drawing/2014/main" id="{DBB208B0-D4D4-41F6-8CC3-1ACA337ABADD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5" name="Rechthoek 164">
                  <a:extLst>
                    <a:ext uri="{FF2B5EF4-FFF2-40B4-BE49-F238E27FC236}">
                      <a16:creationId xmlns:a16="http://schemas.microsoft.com/office/drawing/2014/main" id="{0CF922D8-09D7-4720-BB05-75046457A793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0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48" name="Groep 147">
                <a:extLst>
                  <a:ext uri="{FF2B5EF4-FFF2-40B4-BE49-F238E27FC236}">
                    <a16:creationId xmlns:a16="http://schemas.microsoft.com/office/drawing/2014/main" id="{6C52A189-D80C-4E13-A771-044A4663AD94}"/>
                  </a:ext>
                </a:extLst>
              </p:cNvPr>
              <p:cNvGrpSpPr/>
              <p:nvPr userDrawn="1"/>
            </p:nvGrpSpPr>
            <p:grpSpPr>
              <a:xfrm>
                <a:off x="-2423424" y="3690208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152" name="Groep 151">
                  <a:extLst>
                    <a:ext uri="{FF2B5EF4-FFF2-40B4-BE49-F238E27FC236}">
                      <a16:creationId xmlns:a16="http://schemas.microsoft.com/office/drawing/2014/main" id="{D073D282-B2A5-4DD9-BAE5-C6BA805E4861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154" name="Rechthoek: afgeronde hoeken 153">
                    <a:extLst>
                      <a:ext uri="{FF2B5EF4-FFF2-40B4-BE49-F238E27FC236}">
                        <a16:creationId xmlns:a16="http://schemas.microsoft.com/office/drawing/2014/main" id="{5635C106-8BFE-4832-AA53-63359717BA2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600"/>
                      </a:spcBef>
                      <a:spcAft>
                        <a:spcPts val="600"/>
                      </a:spcAft>
                    </a:pPr>
                    <a:endParaRPr lang="nl-NL" sz="800" b="0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55" name="Rechthoek 154">
                    <a:extLst>
                      <a:ext uri="{FF2B5EF4-FFF2-40B4-BE49-F238E27FC236}">
                        <a16:creationId xmlns:a16="http://schemas.microsoft.com/office/drawing/2014/main" id="{545185BF-ACF6-4A40-B8A6-A45233FA5060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56" name="Rechthoek 155">
                    <a:extLst>
                      <a:ext uri="{FF2B5EF4-FFF2-40B4-BE49-F238E27FC236}">
                        <a16:creationId xmlns:a16="http://schemas.microsoft.com/office/drawing/2014/main" id="{00E9FBAE-ED5C-4734-AE04-5D2CF698182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57" name="Rechthoek 156">
                    <a:extLst>
                      <a:ext uri="{FF2B5EF4-FFF2-40B4-BE49-F238E27FC236}">
                        <a16:creationId xmlns:a16="http://schemas.microsoft.com/office/drawing/2014/main" id="{FF749298-5D17-4008-8AEC-5BD1E0D42F6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58" name="Rechthoek 157">
                    <a:extLst>
                      <a:ext uri="{FF2B5EF4-FFF2-40B4-BE49-F238E27FC236}">
                        <a16:creationId xmlns:a16="http://schemas.microsoft.com/office/drawing/2014/main" id="{7ABFDF63-408D-421B-B140-C0D43A5EE45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59" name="Rechthoek 158">
                    <a:extLst>
                      <a:ext uri="{FF2B5EF4-FFF2-40B4-BE49-F238E27FC236}">
                        <a16:creationId xmlns:a16="http://schemas.microsoft.com/office/drawing/2014/main" id="{682D7A43-57FC-4037-BE2F-A86530E7DDD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sp>
              <p:nvSpPr>
                <p:cNvPr id="153" name="Boog 152">
                  <a:extLst>
                    <a:ext uri="{FF2B5EF4-FFF2-40B4-BE49-F238E27FC236}">
                      <a16:creationId xmlns:a16="http://schemas.microsoft.com/office/drawing/2014/main" id="{FF2C15C2-1CCB-4952-80A8-0EFA50FF4106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>
                  <a:noAutofit/>
                </a:bodyPr>
                <a:lstStyle/>
                <a:p>
                  <a:pPr algn="ctr"/>
                  <a:endParaRPr lang="nl-NL" sz="24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149" name="Tekstvak 148">
                <a:extLst>
                  <a:ext uri="{FF2B5EF4-FFF2-40B4-BE49-F238E27FC236}">
                    <a16:creationId xmlns:a16="http://schemas.microsoft.com/office/drawing/2014/main" id="{28748BB3-3BC3-4E76-B6A7-0D0627C7FF6F}"/>
                  </a:ext>
                </a:extLst>
              </p:cNvPr>
              <p:cNvSpPr txBox="1"/>
              <p:nvPr userDrawn="1"/>
            </p:nvSpPr>
            <p:spPr>
              <a:xfrm>
                <a:off x="-2245455" y="3460544"/>
                <a:ext cx="896116" cy="134709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Indeling</a:t>
                </a:r>
              </a:p>
            </p:txBody>
          </p:sp>
          <p:sp>
            <p:nvSpPr>
              <p:cNvPr id="150" name="Tekstvak 149">
                <a:extLst>
                  <a:ext uri="{FF2B5EF4-FFF2-40B4-BE49-F238E27FC236}">
                    <a16:creationId xmlns:a16="http://schemas.microsoft.com/office/drawing/2014/main" id="{553D280C-CE3F-4B90-9671-D28CE5C7D64C}"/>
                  </a:ext>
                </a:extLst>
              </p:cNvPr>
              <p:cNvSpPr txBox="1"/>
              <p:nvPr userDrawn="1"/>
            </p:nvSpPr>
            <p:spPr>
              <a:xfrm>
                <a:off x="-2258884" y="3712980"/>
                <a:ext cx="909545" cy="126416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Dia Herstellen</a:t>
                </a:r>
              </a:p>
            </p:txBody>
          </p:sp>
          <p:sp>
            <p:nvSpPr>
              <p:cNvPr id="151" name="Vrije vorm: vorm 150">
                <a:extLst>
                  <a:ext uri="{FF2B5EF4-FFF2-40B4-BE49-F238E27FC236}">
                    <a16:creationId xmlns:a16="http://schemas.microsoft.com/office/drawing/2014/main" id="{62A47C0B-F884-470F-BBF2-45BC8785E24B}"/>
                  </a:ext>
                </a:extLst>
              </p:cNvPr>
              <p:cNvSpPr/>
              <p:nvPr userDrawn="1"/>
            </p:nvSpPr>
            <p:spPr>
              <a:xfrm>
                <a:off x="-1360391" y="3783140"/>
                <a:ext cx="97562" cy="180000"/>
              </a:xfrm>
              <a:custGeom>
                <a:avLst/>
                <a:gdLst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41194 w 880280"/>
                  <a:gd name="connsiteY2" fmla="*/ 96899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27546 w 880280"/>
                  <a:gd name="connsiteY2" fmla="*/ 975815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00250 w 880280"/>
                  <a:gd name="connsiteY2" fmla="*/ 100311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11791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498144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0280" h="1624084">
                    <a:moveTo>
                      <a:pt x="0" y="0"/>
                    </a:moveTo>
                    <a:lnTo>
                      <a:pt x="0" y="1262418"/>
                    </a:lnTo>
                    <a:lnTo>
                      <a:pt x="313898" y="996287"/>
                    </a:lnTo>
                    <a:lnTo>
                      <a:pt x="620973" y="1624084"/>
                    </a:lnTo>
                    <a:lnTo>
                      <a:pt x="839337" y="1480782"/>
                    </a:lnTo>
                    <a:lnTo>
                      <a:pt x="498144" y="900753"/>
                    </a:lnTo>
                    <a:lnTo>
                      <a:pt x="880280" y="8939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07" name="Groep 106">
              <a:extLst>
                <a:ext uri="{FF2B5EF4-FFF2-40B4-BE49-F238E27FC236}">
                  <a16:creationId xmlns:a16="http://schemas.microsoft.com/office/drawing/2014/main" id="{FCD0BEAC-7CDA-4459-9E72-F61835E8E127}"/>
                </a:ext>
              </a:extLst>
            </p:cNvPr>
            <p:cNvGrpSpPr/>
            <p:nvPr userDrawn="1"/>
          </p:nvGrpSpPr>
          <p:grpSpPr>
            <a:xfrm>
              <a:off x="-3786165" y="5728778"/>
              <a:ext cx="3693386" cy="959696"/>
              <a:chOff x="-3786437" y="6163468"/>
              <a:chExt cx="3693386" cy="959696"/>
            </a:xfrm>
          </p:grpSpPr>
          <p:sp>
            <p:nvSpPr>
              <p:cNvPr id="135" name="Rechthoek 134">
                <a:extLst>
                  <a:ext uri="{FF2B5EF4-FFF2-40B4-BE49-F238E27FC236}">
                    <a16:creationId xmlns:a16="http://schemas.microsoft.com/office/drawing/2014/main" id="{4144DF95-A0E9-49E7-89E2-19E75C0CE66F}"/>
                  </a:ext>
                </a:extLst>
              </p:cNvPr>
              <p:cNvSpPr/>
              <p:nvPr userDrawn="1"/>
            </p:nvSpPr>
            <p:spPr>
              <a:xfrm>
                <a:off x="-3786437" y="6295164"/>
                <a:ext cx="3593637" cy="828000"/>
              </a:xfrm>
              <a:prstGeom prst="rect">
                <a:avLst/>
              </a:prstGeom>
              <a:solidFill>
                <a:srgbClr val="ECECEC"/>
              </a:solidFill>
              <a:ln w="6350">
                <a:solidFill>
                  <a:srgbClr val="ECECE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MEER WETEN?</a:t>
                </a:r>
                <a:b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</a:br>
                <a: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Ga naar de tab</a:t>
                </a:r>
                <a: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 'SLIDEBUILDER’ </a:t>
                </a:r>
                <a: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en klik</a:t>
                </a:r>
                <a:b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lang="nl-NL" sz="1200" kern="1200" cap="none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op de knop </a:t>
                </a:r>
                <a:r>
                  <a:rPr lang="nl-NL" sz="1200" b="1" cap="all" baseline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'Support &amp; Inspiratie'</a:t>
                </a:r>
              </a:p>
            </p:txBody>
          </p:sp>
          <p:grpSp>
            <p:nvGrpSpPr>
              <p:cNvPr id="136" name="ICOON_info">
                <a:extLst>
                  <a:ext uri="{FF2B5EF4-FFF2-40B4-BE49-F238E27FC236}">
                    <a16:creationId xmlns:a16="http://schemas.microsoft.com/office/drawing/2014/main" id="{AF43C8E9-AAD1-4651-8226-73D7CB661EF7}"/>
                  </a:ext>
                </a:extLst>
              </p:cNvPr>
              <p:cNvGrpSpPr/>
              <p:nvPr userDrawn="1"/>
            </p:nvGrpSpPr>
            <p:grpSpPr>
              <a:xfrm>
                <a:off x="-376736" y="6163468"/>
                <a:ext cx="283685" cy="283685"/>
                <a:chOff x="-510741" y="5913713"/>
                <a:chExt cx="267555" cy="267555"/>
              </a:xfrm>
            </p:grpSpPr>
            <p:sp>
              <p:nvSpPr>
                <p:cNvPr id="143" name="Ovaal 142">
                  <a:extLst>
                    <a:ext uri="{FF2B5EF4-FFF2-40B4-BE49-F238E27FC236}">
                      <a16:creationId xmlns:a16="http://schemas.microsoft.com/office/drawing/2014/main" id="{378082F1-9274-43A6-9A30-1681931E0E15}"/>
                    </a:ext>
                  </a:extLst>
                </p:cNvPr>
                <p:cNvSpPr/>
                <p:nvPr userDrawn="1"/>
              </p:nvSpPr>
              <p:spPr>
                <a:xfrm>
                  <a:off x="-491853" y="5932072"/>
                  <a:ext cx="230835" cy="230835"/>
                </a:xfrm>
                <a:prstGeom prst="ellipse">
                  <a:avLst/>
                </a:prstGeom>
                <a:solidFill>
                  <a:srgbClr val="211F2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</a:pPr>
                  <a:endParaRPr lang="nl-NL" sz="1600" cap="all" baseline="0" noProof="0" dirty="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4" name="Graphic 163" descr="Informatie">
                  <a:extLst>
                    <a:ext uri="{FF2B5EF4-FFF2-40B4-BE49-F238E27FC236}">
                      <a16:creationId xmlns:a16="http://schemas.microsoft.com/office/drawing/2014/main" id="{CE107383-CF31-436B-B03E-57A2EFC93AF5}"/>
                    </a:ext>
                  </a:extLst>
                </p:cNvPr>
                <p:cNvSpPr/>
                <p:nvPr/>
              </p:nvSpPr>
              <p:spPr>
                <a:xfrm>
                  <a:off x="-510741" y="5913713"/>
                  <a:ext cx="267555" cy="267555"/>
                </a:xfrm>
                <a:custGeom>
                  <a:avLst/>
                  <a:gdLst>
                    <a:gd name="connsiteX0" fmla="*/ 145860 w 291719"/>
                    <a:gd name="connsiteY0" fmla="*/ 0 h 291719"/>
                    <a:gd name="connsiteX1" fmla="*/ 0 w 291719"/>
                    <a:gd name="connsiteY1" fmla="*/ 145860 h 291719"/>
                    <a:gd name="connsiteX2" fmla="*/ 145860 w 291719"/>
                    <a:gd name="connsiteY2" fmla="*/ 291720 h 291719"/>
                    <a:gd name="connsiteX3" fmla="*/ 291720 w 291719"/>
                    <a:gd name="connsiteY3" fmla="*/ 145860 h 291719"/>
                    <a:gd name="connsiteX4" fmla="*/ 145860 w 291719"/>
                    <a:gd name="connsiteY4" fmla="*/ 0 h 291719"/>
                    <a:gd name="connsiteX5" fmla="*/ 138183 w 291719"/>
                    <a:gd name="connsiteY5" fmla="*/ 38384 h 291719"/>
                    <a:gd name="connsiteX6" fmla="*/ 157375 w 291719"/>
                    <a:gd name="connsiteY6" fmla="*/ 57576 h 291719"/>
                    <a:gd name="connsiteX7" fmla="*/ 138183 w 291719"/>
                    <a:gd name="connsiteY7" fmla="*/ 76768 h 291719"/>
                    <a:gd name="connsiteX8" fmla="*/ 118991 w 291719"/>
                    <a:gd name="connsiteY8" fmla="*/ 57576 h 291719"/>
                    <a:gd name="connsiteX9" fmla="*/ 138183 w 291719"/>
                    <a:gd name="connsiteY9" fmla="*/ 38384 h 291719"/>
                    <a:gd name="connsiteX10" fmla="*/ 184244 w 291719"/>
                    <a:gd name="connsiteY10" fmla="*/ 253336 h 291719"/>
                    <a:gd name="connsiteX11" fmla="*/ 107476 w 291719"/>
                    <a:gd name="connsiteY11" fmla="*/ 253336 h 291719"/>
                    <a:gd name="connsiteX12" fmla="*/ 107476 w 291719"/>
                    <a:gd name="connsiteY12" fmla="*/ 230305 h 291719"/>
                    <a:gd name="connsiteX13" fmla="*/ 134345 w 291719"/>
                    <a:gd name="connsiteY13" fmla="*/ 230305 h 291719"/>
                    <a:gd name="connsiteX14" fmla="*/ 134345 w 291719"/>
                    <a:gd name="connsiteY14" fmla="*/ 115153 h 291719"/>
                    <a:gd name="connsiteX15" fmla="*/ 111314 w 291719"/>
                    <a:gd name="connsiteY15" fmla="*/ 115153 h 291719"/>
                    <a:gd name="connsiteX16" fmla="*/ 111314 w 291719"/>
                    <a:gd name="connsiteY16" fmla="*/ 92122 h 291719"/>
                    <a:gd name="connsiteX17" fmla="*/ 157375 w 291719"/>
                    <a:gd name="connsiteY17" fmla="*/ 92122 h 291719"/>
                    <a:gd name="connsiteX18" fmla="*/ 157375 w 291719"/>
                    <a:gd name="connsiteY18" fmla="*/ 115153 h 291719"/>
                    <a:gd name="connsiteX19" fmla="*/ 157375 w 291719"/>
                    <a:gd name="connsiteY19" fmla="*/ 230305 h 291719"/>
                    <a:gd name="connsiteX20" fmla="*/ 184244 w 291719"/>
                    <a:gd name="connsiteY20" fmla="*/ 230305 h 291719"/>
                    <a:gd name="connsiteX21" fmla="*/ 184244 w 291719"/>
                    <a:gd name="connsiteY21" fmla="*/ 253336 h 291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91719" h="291719">
                      <a:moveTo>
                        <a:pt x="145860" y="0"/>
                      </a:moveTo>
                      <a:cubicBezTo>
                        <a:pt x="65253" y="0"/>
                        <a:pt x="0" y="65253"/>
                        <a:pt x="0" y="145860"/>
                      </a:cubicBezTo>
                      <a:cubicBezTo>
                        <a:pt x="0" y="226467"/>
                        <a:pt x="65253" y="291720"/>
                        <a:pt x="145860" y="291720"/>
                      </a:cubicBezTo>
                      <a:cubicBezTo>
                        <a:pt x="226467" y="291720"/>
                        <a:pt x="291720" y="226467"/>
                        <a:pt x="291720" y="145860"/>
                      </a:cubicBezTo>
                      <a:cubicBezTo>
                        <a:pt x="291720" y="65253"/>
                        <a:pt x="226467" y="0"/>
                        <a:pt x="145860" y="0"/>
                      </a:cubicBezTo>
                      <a:close/>
                      <a:moveTo>
                        <a:pt x="138183" y="38384"/>
                      </a:moveTo>
                      <a:cubicBezTo>
                        <a:pt x="148931" y="38384"/>
                        <a:pt x="157375" y="46829"/>
                        <a:pt x="157375" y="57576"/>
                      </a:cubicBezTo>
                      <a:cubicBezTo>
                        <a:pt x="157375" y="68324"/>
                        <a:pt x="148931" y="76768"/>
                        <a:pt x="138183" y="76768"/>
                      </a:cubicBezTo>
                      <a:cubicBezTo>
                        <a:pt x="127435" y="76768"/>
                        <a:pt x="118991" y="68324"/>
                        <a:pt x="118991" y="57576"/>
                      </a:cubicBezTo>
                      <a:cubicBezTo>
                        <a:pt x="118991" y="46829"/>
                        <a:pt x="127435" y="38384"/>
                        <a:pt x="138183" y="38384"/>
                      </a:cubicBezTo>
                      <a:close/>
                      <a:moveTo>
                        <a:pt x="184244" y="253336"/>
                      </a:moveTo>
                      <a:lnTo>
                        <a:pt x="107476" y="253336"/>
                      </a:lnTo>
                      <a:lnTo>
                        <a:pt x="107476" y="230305"/>
                      </a:lnTo>
                      <a:lnTo>
                        <a:pt x="134345" y="230305"/>
                      </a:lnTo>
                      <a:lnTo>
                        <a:pt x="134345" y="115153"/>
                      </a:lnTo>
                      <a:lnTo>
                        <a:pt x="111314" y="115153"/>
                      </a:lnTo>
                      <a:lnTo>
                        <a:pt x="111314" y="92122"/>
                      </a:lnTo>
                      <a:lnTo>
                        <a:pt x="157375" y="92122"/>
                      </a:lnTo>
                      <a:lnTo>
                        <a:pt x="157375" y="115153"/>
                      </a:lnTo>
                      <a:lnTo>
                        <a:pt x="157375" y="230305"/>
                      </a:lnTo>
                      <a:lnTo>
                        <a:pt x="184244" y="230305"/>
                      </a:lnTo>
                      <a:lnTo>
                        <a:pt x="184244" y="253336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 w="3770" cap="flat">
                  <a:noFill/>
                  <a:prstDash val="solid"/>
                  <a:miter/>
                </a:ln>
              </p:spPr>
              <p:txBody>
                <a:bodyPr rtlCol="0" anchor="ctr">
                  <a:noAutofit/>
                </a:bodyPr>
                <a:lstStyle/>
                <a:p>
                  <a:endParaRPr lang="nl-NL" sz="200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37" name="Groep 136">
                <a:extLst>
                  <a:ext uri="{FF2B5EF4-FFF2-40B4-BE49-F238E27FC236}">
                    <a16:creationId xmlns:a16="http://schemas.microsoft.com/office/drawing/2014/main" id="{A340C8C3-ED4C-4E05-98A2-6577C9B9D9D2}"/>
                  </a:ext>
                </a:extLst>
              </p:cNvPr>
              <p:cNvGrpSpPr/>
              <p:nvPr userDrawn="1"/>
            </p:nvGrpSpPr>
            <p:grpSpPr>
              <a:xfrm>
                <a:off x="-938434" y="6420818"/>
                <a:ext cx="627798" cy="576693"/>
                <a:chOff x="-938434" y="4570310"/>
                <a:chExt cx="627798" cy="576693"/>
              </a:xfrm>
            </p:grpSpPr>
            <p:grpSp>
              <p:nvGrpSpPr>
                <p:cNvPr id="138" name="Inspireren">
                  <a:extLst>
                    <a:ext uri="{FF2B5EF4-FFF2-40B4-BE49-F238E27FC236}">
                      <a16:creationId xmlns:a16="http://schemas.microsoft.com/office/drawing/2014/main" id="{A5555F8D-2CAA-4E4A-A986-D768CE06F929}"/>
                    </a:ext>
                  </a:extLst>
                </p:cNvPr>
                <p:cNvGrpSpPr>
                  <a:grpSpLocks noChangeAspect="1"/>
                </p:cNvGrpSpPr>
                <p:nvPr userDrawn="1"/>
              </p:nvGrpSpPr>
              <p:grpSpPr bwMode="auto">
                <a:xfrm>
                  <a:off x="-716116" y="4570310"/>
                  <a:ext cx="169778" cy="242385"/>
                  <a:chOff x="4768" y="2783"/>
                  <a:chExt cx="788" cy="1125"/>
                </a:xfrm>
                <a:gradFill>
                  <a:gsLst>
                    <a:gs pos="0">
                      <a:srgbClr val="9D9FA1"/>
                    </a:gs>
                    <a:gs pos="70000">
                      <a:srgbClr val="211F26"/>
                    </a:gs>
                  </a:gsLst>
                  <a:lin ang="2700000" scaled="0"/>
                </a:gradFill>
              </p:grpSpPr>
              <p:sp>
                <p:nvSpPr>
                  <p:cNvPr id="140" name="Freeform 12">
                    <a:extLst>
                      <a:ext uri="{FF2B5EF4-FFF2-40B4-BE49-F238E27FC236}">
                        <a16:creationId xmlns:a16="http://schemas.microsoft.com/office/drawing/2014/main" id="{84211070-BD8E-4457-B552-827DCC2327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01" y="3186"/>
                    <a:ext cx="319" cy="288"/>
                  </a:xfrm>
                  <a:custGeom>
                    <a:avLst/>
                    <a:gdLst>
                      <a:gd name="T0" fmla="*/ 220 w 319"/>
                      <a:gd name="T1" fmla="*/ 288 h 288"/>
                      <a:gd name="T2" fmla="*/ 107 w 319"/>
                      <a:gd name="T3" fmla="*/ 288 h 288"/>
                      <a:gd name="T4" fmla="*/ 0 w 319"/>
                      <a:gd name="T5" fmla="*/ 0 h 288"/>
                      <a:gd name="T6" fmla="*/ 319 w 319"/>
                      <a:gd name="T7" fmla="*/ 0 h 288"/>
                      <a:gd name="T8" fmla="*/ 220 w 319"/>
                      <a:gd name="T9" fmla="*/ 288 h 2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19" h="288">
                        <a:moveTo>
                          <a:pt x="220" y="288"/>
                        </a:moveTo>
                        <a:lnTo>
                          <a:pt x="107" y="288"/>
                        </a:lnTo>
                        <a:lnTo>
                          <a:pt x="0" y="0"/>
                        </a:lnTo>
                        <a:lnTo>
                          <a:pt x="319" y="0"/>
                        </a:lnTo>
                        <a:lnTo>
                          <a:pt x="220" y="288"/>
                        </a:lnTo>
                        <a:close/>
                      </a:path>
                    </a:pathLst>
                  </a:custGeom>
                  <a:solidFill>
                    <a:srgbClr val="1FF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95469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nl-NL" sz="3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Segoe UI Light"/>
                    </a:endParaRPr>
                  </a:p>
                </p:txBody>
              </p:sp>
              <p:sp>
                <p:nvSpPr>
                  <p:cNvPr id="141" name="Freeform 13">
                    <a:extLst>
                      <a:ext uri="{FF2B5EF4-FFF2-40B4-BE49-F238E27FC236}">
                        <a16:creationId xmlns:a16="http://schemas.microsoft.com/office/drawing/2014/main" id="{F32635FC-E658-4E5D-8AE5-593C0B8491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22" y="3796"/>
                    <a:ext cx="282" cy="112"/>
                  </a:xfrm>
                  <a:custGeom>
                    <a:avLst/>
                    <a:gdLst>
                      <a:gd name="T0" fmla="*/ 229 w 251"/>
                      <a:gd name="T1" fmla="*/ 70 h 100"/>
                      <a:gd name="T2" fmla="*/ 229 w 251"/>
                      <a:gd name="T3" fmla="*/ 69 h 100"/>
                      <a:gd name="T4" fmla="*/ 251 w 251"/>
                      <a:gd name="T5" fmla="*/ 0 h 100"/>
                      <a:gd name="T6" fmla="*/ 0 w 251"/>
                      <a:gd name="T7" fmla="*/ 0 h 100"/>
                      <a:gd name="T8" fmla="*/ 22 w 251"/>
                      <a:gd name="T9" fmla="*/ 69 h 100"/>
                      <a:gd name="T10" fmla="*/ 63 w 251"/>
                      <a:gd name="T11" fmla="*/ 100 h 100"/>
                      <a:gd name="T12" fmla="*/ 188 w 251"/>
                      <a:gd name="T13" fmla="*/ 100 h 100"/>
                      <a:gd name="T14" fmla="*/ 229 w 251"/>
                      <a:gd name="T15" fmla="*/ 71 h 100"/>
                      <a:gd name="T16" fmla="*/ 229 w 251"/>
                      <a:gd name="T17" fmla="*/ 71 h 100"/>
                      <a:gd name="T18" fmla="*/ 229 w 251"/>
                      <a:gd name="T19" fmla="*/ 70 h 1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51" h="100">
                        <a:moveTo>
                          <a:pt x="229" y="70"/>
                        </a:moveTo>
                        <a:cubicBezTo>
                          <a:pt x="229" y="70"/>
                          <a:pt x="229" y="69"/>
                          <a:pt x="229" y="69"/>
                        </a:cubicBezTo>
                        <a:cubicBezTo>
                          <a:pt x="251" y="0"/>
                          <a:pt x="251" y="0"/>
                          <a:pt x="25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22" y="69"/>
                          <a:pt x="22" y="69"/>
                          <a:pt x="22" y="69"/>
                        </a:cubicBezTo>
                        <a:cubicBezTo>
                          <a:pt x="27" y="87"/>
                          <a:pt x="44" y="100"/>
                          <a:pt x="63" y="100"/>
                        </a:cubicBezTo>
                        <a:cubicBezTo>
                          <a:pt x="188" y="100"/>
                          <a:pt x="188" y="100"/>
                          <a:pt x="188" y="100"/>
                        </a:cubicBezTo>
                        <a:cubicBezTo>
                          <a:pt x="207" y="100"/>
                          <a:pt x="223" y="88"/>
                          <a:pt x="229" y="71"/>
                        </a:cubicBezTo>
                        <a:cubicBezTo>
                          <a:pt x="229" y="71"/>
                          <a:pt x="229" y="71"/>
                          <a:pt x="229" y="71"/>
                        </a:cubicBezTo>
                        <a:lnTo>
                          <a:pt x="229" y="7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95469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nl-NL" sz="3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Segoe UI Light"/>
                    </a:endParaRPr>
                  </a:p>
                </p:txBody>
              </p:sp>
              <p:sp>
                <p:nvSpPr>
                  <p:cNvPr id="142" name="Freeform 14">
                    <a:extLst>
                      <a:ext uri="{FF2B5EF4-FFF2-40B4-BE49-F238E27FC236}">
                        <a16:creationId xmlns:a16="http://schemas.microsoft.com/office/drawing/2014/main" id="{C9E91884-A188-47B9-85A5-E55A36AC439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768" y="2783"/>
                    <a:ext cx="788" cy="966"/>
                  </a:xfrm>
                  <a:custGeom>
                    <a:avLst/>
                    <a:gdLst>
                      <a:gd name="T0" fmla="*/ 351 w 702"/>
                      <a:gd name="T1" fmla="*/ 0 h 860"/>
                      <a:gd name="T2" fmla="*/ 0 w 702"/>
                      <a:gd name="T3" fmla="*/ 351 h 860"/>
                      <a:gd name="T4" fmla="*/ 134 w 702"/>
                      <a:gd name="T5" fmla="*/ 627 h 860"/>
                      <a:gd name="T6" fmla="*/ 165 w 702"/>
                      <a:gd name="T7" fmla="*/ 718 h 860"/>
                      <a:gd name="T8" fmla="*/ 266 w 702"/>
                      <a:gd name="T9" fmla="*/ 718 h 860"/>
                      <a:gd name="T10" fmla="*/ 266 w 702"/>
                      <a:gd name="T11" fmla="*/ 718 h 860"/>
                      <a:gd name="T12" fmla="*/ 434 w 702"/>
                      <a:gd name="T13" fmla="*/ 718 h 860"/>
                      <a:gd name="T14" fmla="*/ 419 w 702"/>
                      <a:gd name="T15" fmla="*/ 760 h 860"/>
                      <a:gd name="T16" fmla="*/ 284 w 702"/>
                      <a:gd name="T17" fmla="*/ 760 h 860"/>
                      <a:gd name="T18" fmla="*/ 284 w 702"/>
                      <a:gd name="T19" fmla="*/ 760 h 860"/>
                      <a:gd name="T20" fmla="*/ 179 w 702"/>
                      <a:gd name="T21" fmla="*/ 760 h 860"/>
                      <a:gd name="T22" fmla="*/ 212 w 702"/>
                      <a:gd name="T23" fmla="*/ 860 h 860"/>
                      <a:gd name="T24" fmla="*/ 212 w 702"/>
                      <a:gd name="T25" fmla="*/ 860 h 860"/>
                      <a:gd name="T26" fmla="*/ 216 w 702"/>
                      <a:gd name="T27" fmla="*/ 860 h 860"/>
                      <a:gd name="T28" fmla="*/ 488 w 702"/>
                      <a:gd name="T29" fmla="*/ 860 h 860"/>
                      <a:gd name="T30" fmla="*/ 491 w 702"/>
                      <a:gd name="T31" fmla="*/ 860 h 860"/>
                      <a:gd name="T32" fmla="*/ 570 w 702"/>
                      <a:gd name="T33" fmla="*/ 625 h 860"/>
                      <a:gd name="T34" fmla="*/ 702 w 702"/>
                      <a:gd name="T35" fmla="*/ 351 h 860"/>
                      <a:gd name="T36" fmla="*/ 351 w 702"/>
                      <a:gd name="T37" fmla="*/ 0 h 860"/>
                      <a:gd name="T38" fmla="*/ 587 w 702"/>
                      <a:gd name="T39" fmla="*/ 438 h 860"/>
                      <a:gd name="T40" fmla="*/ 485 w 702"/>
                      <a:gd name="T41" fmla="*/ 563 h 860"/>
                      <a:gd name="T42" fmla="*/ 454 w 702"/>
                      <a:gd name="T43" fmla="*/ 658 h 860"/>
                      <a:gd name="T44" fmla="*/ 250 w 702"/>
                      <a:gd name="T45" fmla="*/ 658 h 860"/>
                      <a:gd name="T46" fmla="*/ 219 w 702"/>
                      <a:gd name="T47" fmla="*/ 565 h 860"/>
                      <a:gd name="T48" fmla="*/ 115 w 702"/>
                      <a:gd name="T49" fmla="*/ 439 h 860"/>
                      <a:gd name="T50" fmla="*/ 99 w 702"/>
                      <a:gd name="T51" fmla="*/ 351 h 860"/>
                      <a:gd name="T52" fmla="*/ 351 w 702"/>
                      <a:gd name="T53" fmla="*/ 99 h 860"/>
                      <a:gd name="T54" fmla="*/ 603 w 702"/>
                      <a:gd name="T55" fmla="*/ 351 h 860"/>
                      <a:gd name="T56" fmla="*/ 587 w 702"/>
                      <a:gd name="T57" fmla="*/ 438 h 8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702" h="860">
                        <a:moveTo>
                          <a:pt x="351" y="0"/>
                        </a:moveTo>
                        <a:cubicBezTo>
                          <a:pt x="157" y="0"/>
                          <a:pt x="0" y="157"/>
                          <a:pt x="0" y="351"/>
                        </a:cubicBezTo>
                        <a:cubicBezTo>
                          <a:pt x="0" y="463"/>
                          <a:pt x="52" y="562"/>
                          <a:pt x="134" y="627"/>
                        </a:cubicBezTo>
                        <a:cubicBezTo>
                          <a:pt x="165" y="718"/>
                          <a:pt x="165" y="718"/>
                          <a:pt x="165" y="718"/>
                        </a:cubicBezTo>
                        <a:cubicBezTo>
                          <a:pt x="266" y="718"/>
                          <a:pt x="266" y="718"/>
                          <a:pt x="266" y="718"/>
                        </a:cubicBezTo>
                        <a:cubicBezTo>
                          <a:pt x="266" y="718"/>
                          <a:pt x="266" y="718"/>
                          <a:pt x="266" y="718"/>
                        </a:cubicBezTo>
                        <a:cubicBezTo>
                          <a:pt x="434" y="718"/>
                          <a:pt x="434" y="718"/>
                          <a:pt x="434" y="718"/>
                        </a:cubicBezTo>
                        <a:cubicBezTo>
                          <a:pt x="419" y="760"/>
                          <a:pt x="419" y="760"/>
                          <a:pt x="419" y="760"/>
                        </a:cubicBezTo>
                        <a:cubicBezTo>
                          <a:pt x="284" y="760"/>
                          <a:pt x="284" y="760"/>
                          <a:pt x="284" y="760"/>
                        </a:cubicBezTo>
                        <a:cubicBezTo>
                          <a:pt x="284" y="760"/>
                          <a:pt x="284" y="760"/>
                          <a:pt x="284" y="760"/>
                        </a:cubicBezTo>
                        <a:cubicBezTo>
                          <a:pt x="179" y="760"/>
                          <a:pt x="179" y="760"/>
                          <a:pt x="179" y="760"/>
                        </a:cubicBezTo>
                        <a:cubicBezTo>
                          <a:pt x="212" y="860"/>
                          <a:pt x="212" y="860"/>
                          <a:pt x="212" y="860"/>
                        </a:cubicBezTo>
                        <a:cubicBezTo>
                          <a:pt x="212" y="860"/>
                          <a:pt x="212" y="860"/>
                          <a:pt x="212" y="860"/>
                        </a:cubicBezTo>
                        <a:cubicBezTo>
                          <a:pt x="216" y="860"/>
                          <a:pt x="216" y="860"/>
                          <a:pt x="216" y="860"/>
                        </a:cubicBezTo>
                        <a:cubicBezTo>
                          <a:pt x="488" y="860"/>
                          <a:pt x="488" y="860"/>
                          <a:pt x="488" y="860"/>
                        </a:cubicBezTo>
                        <a:cubicBezTo>
                          <a:pt x="491" y="860"/>
                          <a:pt x="491" y="860"/>
                          <a:pt x="491" y="860"/>
                        </a:cubicBezTo>
                        <a:cubicBezTo>
                          <a:pt x="570" y="625"/>
                          <a:pt x="570" y="625"/>
                          <a:pt x="570" y="625"/>
                        </a:cubicBezTo>
                        <a:cubicBezTo>
                          <a:pt x="651" y="560"/>
                          <a:pt x="702" y="461"/>
                          <a:pt x="702" y="351"/>
                        </a:cubicBezTo>
                        <a:cubicBezTo>
                          <a:pt x="702" y="157"/>
                          <a:pt x="545" y="0"/>
                          <a:pt x="351" y="0"/>
                        </a:cubicBezTo>
                        <a:close/>
                        <a:moveTo>
                          <a:pt x="587" y="438"/>
                        </a:moveTo>
                        <a:cubicBezTo>
                          <a:pt x="568" y="490"/>
                          <a:pt x="531" y="534"/>
                          <a:pt x="485" y="563"/>
                        </a:cubicBezTo>
                        <a:cubicBezTo>
                          <a:pt x="454" y="658"/>
                          <a:pt x="454" y="658"/>
                          <a:pt x="454" y="658"/>
                        </a:cubicBezTo>
                        <a:cubicBezTo>
                          <a:pt x="250" y="658"/>
                          <a:pt x="250" y="658"/>
                          <a:pt x="250" y="658"/>
                        </a:cubicBezTo>
                        <a:cubicBezTo>
                          <a:pt x="219" y="565"/>
                          <a:pt x="219" y="565"/>
                          <a:pt x="219" y="565"/>
                        </a:cubicBezTo>
                        <a:cubicBezTo>
                          <a:pt x="172" y="536"/>
                          <a:pt x="135" y="491"/>
                          <a:pt x="115" y="439"/>
                        </a:cubicBezTo>
                        <a:cubicBezTo>
                          <a:pt x="105" y="411"/>
                          <a:pt x="99" y="382"/>
                          <a:pt x="99" y="351"/>
                        </a:cubicBezTo>
                        <a:cubicBezTo>
                          <a:pt x="99" y="212"/>
                          <a:pt x="212" y="99"/>
                          <a:pt x="351" y="99"/>
                        </a:cubicBezTo>
                        <a:cubicBezTo>
                          <a:pt x="490" y="99"/>
                          <a:pt x="603" y="212"/>
                          <a:pt x="603" y="351"/>
                        </a:cubicBezTo>
                        <a:cubicBezTo>
                          <a:pt x="603" y="381"/>
                          <a:pt x="597" y="411"/>
                          <a:pt x="587" y="43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95469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nl-NL" sz="3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Segoe UI Light"/>
                    </a:endParaRPr>
                  </a:p>
                </p:txBody>
              </p:sp>
            </p:grpSp>
            <p:sp>
              <p:nvSpPr>
                <p:cNvPr id="139" name="Tekstvak 138">
                  <a:extLst>
                    <a:ext uri="{FF2B5EF4-FFF2-40B4-BE49-F238E27FC236}">
                      <a16:creationId xmlns:a16="http://schemas.microsoft.com/office/drawing/2014/main" id="{76EB9C36-9361-4B79-8A4B-B735AE277DB4}"/>
                    </a:ext>
                  </a:extLst>
                </p:cNvPr>
                <p:cNvSpPr txBox="1"/>
                <p:nvPr userDrawn="1"/>
              </p:nvSpPr>
              <p:spPr>
                <a:xfrm>
                  <a:off x="-938434" y="4824764"/>
                  <a:ext cx="627798" cy="322239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nl-NL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  <a:t>Support &amp;</a:t>
                  </a:r>
                  <a:br>
                    <a:rPr kumimoji="0" lang="nl-NL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</a:br>
                  <a:r>
                    <a:rPr kumimoji="0" lang="nl-NL" sz="1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11F26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  <a:t>Inspiratie</a:t>
                  </a:r>
                </a:p>
              </p:txBody>
            </p:sp>
          </p:grpSp>
        </p:grpSp>
        <p:grpSp>
          <p:nvGrpSpPr>
            <p:cNvPr id="108" name="Groep 107">
              <a:extLst>
                <a:ext uri="{FF2B5EF4-FFF2-40B4-BE49-F238E27FC236}">
                  <a16:creationId xmlns:a16="http://schemas.microsoft.com/office/drawing/2014/main" id="{5C61FD05-75E4-4121-A974-20E78A163F49}"/>
                </a:ext>
              </a:extLst>
            </p:cNvPr>
            <p:cNvGrpSpPr/>
            <p:nvPr userDrawn="1"/>
          </p:nvGrpSpPr>
          <p:grpSpPr>
            <a:xfrm>
              <a:off x="-3367447" y="1226982"/>
              <a:ext cx="791775" cy="406485"/>
              <a:chOff x="-3565087" y="1409294"/>
              <a:chExt cx="627469" cy="322133"/>
            </a:xfrm>
          </p:grpSpPr>
          <p:grpSp>
            <p:nvGrpSpPr>
              <p:cNvPr id="129" name="Groep 128">
                <a:extLst>
                  <a:ext uri="{FF2B5EF4-FFF2-40B4-BE49-F238E27FC236}">
                    <a16:creationId xmlns:a16="http://schemas.microsoft.com/office/drawing/2014/main" id="{C07BBB9B-E2CB-4858-AD84-0F962E89E6F9}"/>
                  </a:ext>
                </a:extLst>
              </p:cNvPr>
              <p:cNvGrpSpPr/>
              <p:nvPr userDrawn="1"/>
            </p:nvGrpSpPr>
            <p:grpSpPr>
              <a:xfrm>
                <a:off x="-3364916" y="1409294"/>
                <a:ext cx="225195" cy="195499"/>
                <a:chOff x="10307162" y="1361199"/>
                <a:chExt cx="2200275" cy="1914525"/>
              </a:xfrm>
            </p:grpSpPr>
            <p:sp>
              <p:nvSpPr>
                <p:cNvPr id="131" name="Vrije vorm: vorm 130">
                  <a:extLst>
                    <a:ext uri="{FF2B5EF4-FFF2-40B4-BE49-F238E27FC236}">
                      <a16:creationId xmlns:a16="http://schemas.microsoft.com/office/drawing/2014/main" id="{FE964753-41C7-473E-87DC-7953C525ACA1}"/>
                    </a:ext>
                  </a:extLst>
                </p:cNvPr>
                <p:cNvSpPr/>
                <p:nvPr/>
              </p:nvSpPr>
              <p:spPr>
                <a:xfrm>
                  <a:off x="10683400" y="1831734"/>
                  <a:ext cx="371475" cy="371475"/>
                </a:xfrm>
                <a:custGeom>
                  <a:avLst/>
                  <a:gdLst>
                    <a:gd name="connsiteX0" fmla="*/ 369094 w 371475"/>
                    <a:gd name="connsiteY0" fmla="*/ 188119 h 371475"/>
                    <a:gd name="connsiteX1" fmla="*/ 188119 w 371475"/>
                    <a:gd name="connsiteY1" fmla="*/ 369094 h 371475"/>
                    <a:gd name="connsiteX2" fmla="*/ 7144 w 371475"/>
                    <a:gd name="connsiteY2" fmla="*/ 188119 h 371475"/>
                    <a:gd name="connsiteX3" fmla="*/ 188119 w 371475"/>
                    <a:gd name="connsiteY3" fmla="*/ 7144 h 371475"/>
                    <a:gd name="connsiteX4" fmla="*/ 369094 w 371475"/>
                    <a:gd name="connsiteY4" fmla="*/ 188119 h 37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1475" h="371475">
                      <a:moveTo>
                        <a:pt x="369094" y="188119"/>
                      </a:moveTo>
                      <a:cubicBezTo>
                        <a:pt x="369094" y="288068"/>
                        <a:pt x="288068" y="369094"/>
                        <a:pt x="188119" y="369094"/>
                      </a:cubicBezTo>
                      <a:cubicBezTo>
                        <a:pt x="88169" y="369094"/>
                        <a:pt x="7144" y="288068"/>
                        <a:pt x="7144" y="188119"/>
                      </a:cubicBezTo>
                      <a:cubicBezTo>
                        <a:pt x="7144" y="88169"/>
                        <a:pt x="88169" y="7144"/>
                        <a:pt x="188119" y="7144"/>
                      </a:cubicBezTo>
                      <a:cubicBezTo>
                        <a:pt x="288068" y="7144"/>
                        <a:pt x="369094" y="88169"/>
                        <a:pt x="369094" y="188119"/>
                      </a:cubicBezTo>
                      <a:close/>
                    </a:path>
                  </a:pathLst>
                </a:custGeom>
                <a:solidFill>
                  <a:srgbClr val="1FF52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95469"/>
                  <a:endParaRPr lang="nl-NL" sz="7200" dirty="0">
                    <a:solidFill>
                      <a:srgbClr val="211F26"/>
                    </a:solidFill>
                    <a:latin typeface="Segoe UI Light"/>
                  </a:endParaRPr>
                </a:p>
              </p:txBody>
            </p:sp>
            <p:grpSp>
              <p:nvGrpSpPr>
                <p:cNvPr id="132" name="Groep 131">
                  <a:extLst>
                    <a:ext uri="{FF2B5EF4-FFF2-40B4-BE49-F238E27FC236}">
                      <a16:creationId xmlns:a16="http://schemas.microsoft.com/office/drawing/2014/main" id="{A2CE3DA0-25CD-44EF-AACD-7049BEA05C27}"/>
                    </a:ext>
                  </a:extLst>
                </p:cNvPr>
                <p:cNvGrpSpPr/>
                <p:nvPr/>
              </p:nvGrpSpPr>
              <p:grpSpPr>
                <a:xfrm>
                  <a:off x="10307162" y="1361199"/>
                  <a:ext cx="2200275" cy="1914525"/>
                  <a:chOff x="10307162" y="1361199"/>
                  <a:chExt cx="2200275" cy="1914525"/>
                </a:xfrm>
                <a:gradFill>
                  <a:gsLst>
                    <a:gs pos="0">
                      <a:srgbClr val="9D9FA1"/>
                    </a:gs>
                    <a:gs pos="70000">
                      <a:srgbClr val="211F26"/>
                    </a:gs>
                  </a:gsLst>
                  <a:lin ang="2700000" scaled="0"/>
                </a:gradFill>
              </p:grpSpPr>
              <p:sp>
                <p:nvSpPr>
                  <p:cNvPr id="133" name="Vrije vorm: vorm 132">
                    <a:extLst>
                      <a:ext uri="{FF2B5EF4-FFF2-40B4-BE49-F238E27FC236}">
                        <a16:creationId xmlns:a16="http://schemas.microsoft.com/office/drawing/2014/main" id="{B3318A5A-3B58-4FFA-9B91-7A58D286208D}"/>
                      </a:ext>
                    </a:extLst>
                  </p:cNvPr>
                  <p:cNvSpPr/>
                  <p:nvPr/>
                </p:nvSpPr>
                <p:spPr>
                  <a:xfrm>
                    <a:off x="10307162" y="1361199"/>
                    <a:ext cx="2200275" cy="1914525"/>
                  </a:xfrm>
                  <a:custGeom>
                    <a:avLst/>
                    <a:gdLst>
                      <a:gd name="connsiteX0" fmla="*/ 7144 w 2200275"/>
                      <a:gd name="connsiteY0" fmla="*/ 7144 h 1914525"/>
                      <a:gd name="connsiteX1" fmla="*/ 7144 w 2200275"/>
                      <a:gd name="connsiteY1" fmla="*/ 245269 h 1914525"/>
                      <a:gd name="connsiteX2" fmla="*/ 432911 w 2200275"/>
                      <a:gd name="connsiteY2" fmla="*/ 245269 h 1914525"/>
                      <a:gd name="connsiteX3" fmla="*/ 432911 w 2200275"/>
                      <a:gd name="connsiteY3" fmla="*/ 245269 h 1914525"/>
                      <a:gd name="connsiteX4" fmla="*/ 1959769 w 2200275"/>
                      <a:gd name="connsiteY4" fmla="*/ 245269 h 1914525"/>
                      <a:gd name="connsiteX5" fmla="*/ 1959769 w 2200275"/>
                      <a:gd name="connsiteY5" fmla="*/ 1674019 h 1914525"/>
                      <a:gd name="connsiteX6" fmla="*/ 245269 w 2200275"/>
                      <a:gd name="connsiteY6" fmla="*/ 1674019 h 1914525"/>
                      <a:gd name="connsiteX7" fmla="*/ 245269 w 2200275"/>
                      <a:gd name="connsiteY7" fmla="*/ 350044 h 1914525"/>
                      <a:gd name="connsiteX8" fmla="*/ 7144 w 2200275"/>
                      <a:gd name="connsiteY8" fmla="*/ 350044 h 1914525"/>
                      <a:gd name="connsiteX9" fmla="*/ 7144 w 2200275"/>
                      <a:gd name="connsiteY9" fmla="*/ 1912144 h 1914525"/>
                      <a:gd name="connsiteX10" fmla="*/ 2197894 w 2200275"/>
                      <a:gd name="connsiteY10" fmla="*/ 1912144 h 1914525"/>
                      <a:gd name="connsiteX11" fmla="*/ 2197894 w 2200275"/>
                      <a:gd name="connsiteY11" fmla="*/ 7144 h 191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200275" h="1914525">
                        <a:moveTo>
                          <a:pt x="7144" y="7144"/>
                        </a:moveTo>
                        <a:lnTo>
                          <a:pt x="7144" y="245269"/>
                        </a:lnTo>
                        <a:lnTo>
                          <a:pt x="432911" y="245269"/>
                        </a:lnTo>
                        <a:lnTo>
                          <a:pt x="432911" y="245269"/>
                        </a:lnTo>
                        <a:lnTo>
                          <a:pt x="1959769" y="245269"/>
                        </a:lnTo>
                        <a:lnTo>
                          <a:pt x="1959769" y="1674019"/>
                        </a:lnTo>
                        <a:lnTo>
                          <a:pt x="245269" y="1674019"/>
                        </a:lnTo>
                        <a:lnTo>
                          <a:pt x="245269" y="350044"/>
                        </a:lnTo>
                        <a:lnTo>
                          <a:pt x="7144" y="350044"/>
                        </a:lnTo>
                        <a:lnTo>
                          <a:pt x="7144" y="1912144"/>
                        </a:lnTo>
                        <a:lnTo>
                          <a:pt x="2197894" y="1912144"/>
                        </a:lnTo>
                        <a:lnTo>
                          <a:pt x="2197894" y="7144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95469"/>
                    <a:endParaRPr lang="nl-NL" sz="7200" dirty="0">
                      <a:solidFill>
                        <a:srgbClr val="211F26"/>
                      </a:solidFill>
                      <a:latin typeface="Segoe UI Light"/>
                    </a:endParaRPr>
                  </a:p>
                </p:txBody>
              </p:sp>
              <p:sp>
                <p:nvSpPr>
                  <p:cNvPr id="134" name="Vrije vorm: vorm 133">
                    <a:extLst>
                      <a:ext uri="{FF2B5EF4-FFF2-40B4-BE49-F238E27FC236}">
                        <a16:creationId xmlns:a16="http://schemas.microsoft.com/office/drawing/2014/main" id="{BC3C2EF1-6224-4281-8A29-78FD110993C2}"/>
                      </a:ext>
                    </a:extLst>
                  </p:cNvPr>
                  <p:cNvSpPr/>
                  <p:nvPr/>
                </p:nvSpPr>
                <p:spPr>
                  <a:xfrm>
                    <a:off x="10682447" y="1953654"/>
                    <a:ext cx="1438275" cy="885825"/>
                  </a:xfrm>
                  <a:custGeom>
                    <a:avLst/>
                    <a:gdLst>
                      <a:gd name="connsiteX0" fmla="*/ 1070134 w 1438275"/>
                      <a:gd name="connsiteY0" fmla="*/ 7144 h 885825"/>
                      <a:gd name="connsiteX1" fmla="*/ 801529 w 1438275"/>
                      <a:gd name="connsiteY1" fmla="*/ 275749 h 885825"/>
                      <a:gd name="connsiteX2" fmla="*/ 662464 w 1438275"/>
                      <a:gd name="connsiteY2" fmla="*/ 137636 h 885825"/>
                      <a:gd name="connsiteX3" fmla="*/ 7144 w 1438275"/>
                      <a:gd name="connsiteY3" fmla="*/ 784384 h 885825"/>
                      <a:gd name="connsiteX4" fmla="*/ 108109 w 1438275"/>
                      <a:gd name="connsiteY4" fmla="*/ 885349 h 885825"/>
                      <a:gd name="connsiteX5" fmla="*/ 662464 w 1438275"/>
                      <a:gd name="connsiteY5" fmla="*/ 338614 h 885825"/>
                      <a:gd name="connsiteX6" fmla="*/ 928211 w 1438275"/>
                      <a:gd name="connsiteY6" fmla="*/ 605314 h 885825"/>
                      <a:gd name="connsiteX7" fmla="*/ 1029176 w 1438275"/>
                      <a:gd name="connsiteY7" fmla="*/ 503396 h 885825"/>
                      <a:gd name="connsiteX8" fmla="*/ 902494 w 1438275"/>
                      <a:gd name="connsiteY8" fmla="*/ 376714 h 885825"/>
                      <a:gd name="connsiteX9" fmla="*/ 1070134 w 1438275"/>
                      <a:gd name="connsiteY9" fmla="*/ 209074 h 885825"/>
                      <a:gd name="connsiteX10" fmla="*/ 1337786 w 1438275"/>
                      <a:gd name="connsiteY10" fmla="*/ 480536 h 885825"/>
                      <a:gd name="connsiteX11" fmla="*/ 1438751 w 1438275"/>
                      <a:gd name="connsiteY11" fmla="*/ 378619 h 885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438275" h="885825">
                        <a:moveTo>
                          <a:pt x="1070134" y="7144"/>
                        </a:moveTo>
                        <a:lnTo>
                          <a:pt x="801529" y="275749"/>
                        </a:lnTo>
                        <a:lnTo>
                          <a:pt x="662464" y="137636"/>
                        </a:lnTo>
                        <a:lnTo>
                          <a:pt x="7144" y="784384"/>
                        </a:lnTo>
                        <a:lnTo>
                          <a:pt x="108109" y="885349"/>
                        </a:lnTo>
                        <a:lnTo>
                          <a:pt x="662464" y="338614"/>
                        </a:lnTo>
                        <a:lnTo>
                          <a:pt x="928211" y="605314"/>
                        </a:lnTo>
                        <a:lnTo>
                          <a:pt x="1029176" y="503396"/>
                        </a:lnTo>
                        <a:lnTo>
                          <a:pt x="902494" y="376714"/>
                        </a:lnTo>
                        <a:lnTo>
                          <a:pt x="1070134" y="209074"/>
                        </a:lnTo>
                        <a:lnTo>
                          <a:pt x="1337786" y="480536"/>
                        </a:lnTo>
                        <a:lnTo>
                          <a:pt x="1438751" y="378619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95469"/>
                    <a:endParaRPr lang="nl-NL" sz="7200" dirty="0">
                      <a:solidFill>
                        <a:srgbClr val="211F26"/>
                      </a:solidFill>
                      <a:latin typeface="Segoe UI Light"/>
                    </a:endParaRPr>
                  </a:p>
                </p:txBody>
              </p:sp>
            </p:grpSp>
          </p:grpSp>
          <p:sp>
            <p:nvSpPr>
              <p:cNvPr id="130" name="Tekstvak 129">
                <a:extLst>
                  <a:ext uri="{FF2B5EF4-FFF2-40B4-BE49-F238E27FC236}">
                    <a16:creationId xmlns:a16="http://schemas.microsoft.com/office/drawing/2014/main" id="{35D9CED2-EC2A-4DBE-B469-47141D054F4F}"/>
                  </a:ext>
                </a:extLst>
              </p:cNvPr>
              <p:cNvSpPr txBox="1"/>
              <p:nvPr userDrawn="1"/>
            </p:nvSpPr>
            <p:spPr>
              <a:xfrm>
                <a:off x="-3565087" y="1617700"/>
                <a:ext cx="627469" cy="113727"/>
              </a:xfrm>
              <a:prstGeom prst="rect">
                <a:avLst/>
              </a:prstGeom>
              <a:noFill/>
            </p:spPr>
            <p:txBody>
              <a:bodyPr wrap="square" lIns="0" tIns="18000" rIns="0" bIns="0" rtlCol="0" anchor="t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Afbeeldingen</a:t>
                </a:r>
              </a:p>
            </p:txBody>
          </p:sp>
        </p:grpSp>
        <p:grpSp>
          <p:nvGrpSpPr>
            <p:cNvPr id="109" name="Groep 108">
              <a:extLst>
                <a:ext uri="{FF2B5EF4-FFF2-40B4-BE49-F238E27FC236}">
                  <a16:creationId xmlns:a16="http://schemas.microsoft.com/office/drawing/2014/main" id="{1DD94F24-E5EB-4074-B42A-BE4CD4774E55}"/>
                </a:ext>
              </a:extLst>
            </p:cNvPr>
            <p:cNvGrpSpPr/>
            <p:nvPr userDrawn="1"/>
          </p:nvGrpSpPr>
          <p:grpSpPr>
            <a:xfrm>
              <a:off x="-3354295" y="5166361"/>
              <a:ext cx="514284" cy="506545"/>
              <a:chOff x="12617641" y="3403239"/>
              <a:chExt cx="752963" cy="741634"/>
            </a:xfrm>
          </p:grpSpPr>
          <p:grpSp>
            <p:nvGrpSpPr>
              <p:cNvPr id="113" name="Groep 112">
                <a:extLst>
                  <a:ext uri="{FF2B5EF4-FFF2-40B4-BE49-F238E27FC236}">
                    <a16:creationId xmlns:a16="http://schemas.microsoft.com/office/drawing/2014/main" id="{2F1B9A14-1339-4C90-B0DA-7FA35EF9107F}"/>
                  </a:ext>
                </a:extLst>
              </p:cNvPr>
              <p:cNvGrpSpPr/>
              <p:nvPr userDrawn="1"/>
            </p:nvGrpSpPr>
            <p:grpSpPr>
              <a:xfrm>
                <a:off x="12771530" y="3403239"/>
                <a:ext cx="467176" cy="448491"/>
                <a:chOff x="12782157" y="3403239"/>
                <a:chExt cx="467176" cy="448491"/>
              </a:xfrm>
            </p:grpSpPr>
            <p:grpSp>
              <p:nvGrpSpPr>
                <p:cNvPr id="116" name="Groep 115">
                  <a:extLst>
                    <a:ext uri="{FF2B5EF4-FFF2-40B4-BE49-F238E27FC236}">
                      <a16:creationId xmlns:a16="http://schemas.microsoft.com/office/drawing/2014/main" id="{B0D1DAEE-ACF2-4FED-A815-B7E5B2A398A1}"/>
                    </a:ext>
                  </a:extLst>
                </p:cNvPr>
                <p:cNvGrpSpPr/>
                <p:nvPr userDrawn="1"/>
              </p:nvGrpSpPr>
              <p:grpSpPr>
                <a:xfrm>
                  <a:off x="12782157" y="3403239"/>
                  <a:ext cx="412976" cy="396132"/>
                  <a:chOff x="13554906" y="3320109"/>
                  <a:chExt cx="443917" cy="425811"/>
                </a:xfrm>
              </p:grpSpPr>
              <p:grpSp>
                <p:nvGrpSpPr>
                  <p:cNvPr id="123" name="Groep 122">
                    <a:extLst>
                      <a:ext uri="{FF2B5EF4-FFF2-40B4-BE49-F238E27FC236}">
                        <a16:creationId xmlns:a16="http://schemas.microsoft.com/office/drawing/2014/main" id="{42BD909B-88F1-499C-B8B6-DA7BE1EB6E2A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17" cy="425811"/>
                    <a:chOff x="12909684" y="1276143"/>
                    <a:chExt cx="443917" cy="425811"/>
                  </a:xfrm>
                </p:grpSpPr>
                <p:sp>
                  <p:nvSpPr>
                    <p:cNvPr id="126" name="Rechthoek 125">
                      <a:extLst>
                        <a:ext uri="{FF2B5EF4-FFF2-40B4-BE49-F238E27FC236}">
                          <a16:creationId xmlns:a16="http://schemas.microsoft.com/office/drawing/2014/main" id="{7117BA59-1B06-4302-B3AF-F8EF203CF48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9" y="1276143"/>
                      <a:ext cx="443912" cy="425811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127" name="Rechthoek 126">
                      <a:extLst>
                        <a:ext uri="{FF2B5EF4-FFF2-40B4-BE49-F238E27FC236}">
                          <a16:creationId xmlns:a16="http://schemas.microsoft.com/office/drawing/2014/main" id="{92D66917-7D2C-44AB-BC47-EA933C049FF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endParaRPr lang="nl-NL" sz="800" b="0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  <p:sp>
                  <p:nvSpPr>
                    <p:cNvPr id="128" name="Ovaal 127">
                      <a:extLst>
                        <a:ext uri="{FF2B5EF4-FFF2-40B4-BE49-F238E27FC236}">
                          <a16:creationId xmlns:a16="http://schemas.microsoft.com/office/drawing/2014/main" id="{087630F3-2F16-4165-92C5-AE4ABEB2945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000" b="1" noProof="0" dirty="0">
                        <a:solidFill>
                          <a:srgbClr val="211F26"/>
                        </a:solidFill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p:txBody>
                </p:sp>
              </p:grpSp>
              <p:pic>
                <p:nvPicPr>
                  <p:cNvPr id="124" name="Afbeelding 123">
                    <a:extLst>
                      <a:ext uri="{FF2B5EF4-FFF2-40B4-BE49-F238E27FC236}">
                        <a16:creationId xmlns:a16="http://schemas.microsoft.com/office/drawing/2014/main" id="{B4CA51F7-E8B4-40D5-A035-398AA9C75769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25" name="Afbeelding 124">
                    <a:extLst>
                      <a:ext uri="{FF2B5EF4-FFF2-40B4-BE49-F238E27FC236}">
                        <a16:creationId xmlns:a16="http://schemas.microsoft.com/office/drawing/2014/main" id="{34C7D48C-E96B-4D97-8DB9-BC20D616A96F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9" y="3449265"/>
                    <a:ext cx="173367" cy="111424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17" name="Groep 116">
                  <a:extLst>
                    <a:ext uri="{FF2B5EF4-FFF2-40B4-BE49-F238E27FC236}">
                      <a16:creationId xmlns:a16="http://schemas.microsoft.com/office/drawing/2014/main" id="{F1121B79-288B-49F3-8193-0BF00E3FA1CB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21" name="Rechthoek 120">
                    <a:extLst>
                      <a:ext uri="{FF2B5EF4-FFF2-40B4-BE49-F238E27FC236}">
                        <a16:creationId xmlns:a16="http://schemas.microsoft.com/office/drawing/2014/main" id="{5FC1A448-6ACF-4808-A6D3-3E4C6AEBE48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22" name="Rechthoek 121">
                    <a:extLst>
                      <a:ext uri="{FF2B5EF4-FFF2-40B4-BE49-F238E27FC236}">
                        <a16:creationId xmlns:a16="http://schemas.microsoft.com/office/drawing/2014/main" id="{878AD7B4-C7B8-4148-B1E6-E08AB0479F18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grpSp>
              <p:nvGrpSpPr>
                <p:cNvPr id="118" name="Groep 117">
                  <a:extLst>
                    <a:ext uri="{FF2B5EF4-FFF2-40B4-BE49-F238E27FC236}">
                      <a16:creationId xmlns:a16="http://schemas.microsoft.com/office/drawing/2014/main" id="{3ABF463D-E08E-438B-98D2-83B9C3642503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19" name="Rechthoek 118">
                    <a:extLst>
                      <a:ext uri="{FF2B5EF4-FFF2-40B4-BE49-F238E27FC236}">
                        <a16:creationId xmlns:a16="http://schemas.microsoft.com/office/drawing/2014/main" id="{21B21FC7-355E-4CAF-92F2-55A1310ACDD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120" name="Rechthoek 119">
                    <a:extLst>
                      <a:ext uri="{FF2B5EF4-FFF2-40B4-BE49-F238E27FC236}">
                        <a16:creationId xmlns:a16="http://schemas.microsoft.com/office/drawing/2014/main" id="{F33DC1D4-5D15-449E-8315-28B6BDD76E50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000" b="1" noProof="0" dirty="0">
                      <a:solidFill>
                        <a:srgbClr val="211F26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</p:grpSp>
          <p:sp>
            <p:nvSpPr>
              <p:cNvPr id="114" name="Rechthoek 113">
                <a:extLst>
                  <a:ext uri="{FF2B5EF4-FFF2-40B4-BE49-F238E27FC236}">
                    <a16:creationId xmlns:a16="http://schemas.microsoft.com/office/drawing/2014/main" id="{53BA7BE2-ED5F-4EAD-983B-5C87053C1D41}"/>
                  </a:ext>
                </a:extLst>
              </p:cNvPr>
              <p:cNvSpPr/>
              <p:nvPr userDrawn="1"/>
            </p:nvSpPr>
            <p:spPr>
              <a:xfrm>
                <a:off x="12617641" y="3889890"/>
                <a:ext cx="752963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Bijsnijden</a:t>
                </a:r>
              </a:p>
            </p:txBody>
          </p:sp>
          <p:sp>
            <p:nvSpPr>
              <p:cNvPr id="115" name="Gelijkbenige driehoek 114">
                <a:extLst>
                  <a:ext uri="{FF2B5EF4-FFF2-40B4-BE49-F238E27FC236}">
                    <a16:creationId xmlns:a16="http://schemas.microsoft.com/office/drawing/2014/main" id="{458A54AD-FDB4-4A03-97A4-5A01F42854A1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81818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110" name="Ovaal 109">
              <a:extLst>
                <a:ext uri="{FF2B5EF4-FFF2-40B4-BE49-F238E27FC236}">
                  <a16:creationId xmlns:a16="http://schemas.microsoft.com/office/drawing/2014/main" id="{2D6DE1B5-C2D2-41D8-B90C-825FF57957D4}"/>
                </a:ext>
              </a:extLst>
            </p:cNvPr>
            <p:cNvSpPr/>
            <p:nvPr userDrawn="1"/>
          </p:nvSpPr>
          <p:spPr>
            <a:xfrm>
              <a:off x="-3603587" y="18111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111" name="Rechthoek 110">
              <a:extLst>
                <a:ext uri="{FF2B5EF4-FFF2-40B4-BE49-F238E27FC236}">
                  <a16:creationId xmlns:a16="http://schemas.microsoft.com/office/drawing/2014/main" id="{922EACB7-D1A4-45B0-8388-CD5AFEFB4FCE}"/>
                </a:ext>
              </a:extLst>
            </p:cNvPr>
            <p:cNvSpPr/>
            <p:nvPr userDrawn="1"/>
          </p:nvSpPr>
          <p:spPr>
            <a:xfrm>
              <a:off x="-3319415" y="1811185"/>
              <a:ext cx="2944682" cy="32633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Kies de gewenste categorie en afbeelding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en klik 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‘Invoegen’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112" name="Rechthoek 111">
              <a:extLst>
                <a:ext uri="{FF2B5EF4-FFF2-40B4-BE49-F238E27FC236}">
                  <a16:creationId xmlns:a16="http://schemas.microsoft.com/office/drawing/2014/main" id="{3EF51284-BCE0-4106-A39A-4BB0630B1481}"/>
                </a:ext>
              </a:extLst>
            </p:cNvPr>
            <p:cNvSpPr/>
            <p:nvPr userDrawn="1"/>
          </p:nvSpPr>
          <p:spPr>
            <a:xfrm>
              <a:off x="-3319415" y="2245760"/>
              <a:ext cx="825500" cy="209550"/>
            </a:xfrm>
            <a:prstGeom prst="rect">
              <a:avLst/>
            </a:prstGeom>
            <a:solidFill>
              <a:srgbClr val="1FF524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Invoegen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5805716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nu [10x]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- INSTRUCTIE">
            <a:extLst>
              <a:ext uri="{FF2B5EF4-FFF2-40B4-BE49-F238E27FC236}">
                <a16:creationId xmlns:a16="http://schemas.microsoft.com/office/drawing/2014/main" id="{A20A370F-BF84-4DF6-93F2-378DFEEFA6CE}"/>
              </a:ext>
            </a:extLst>
          </p:cNvPr>
          <p:cNvGrpSpPr/>
          <p:nvPr userDrawn="1"/>
        </p:nvGrpSpPr>
        <p:grpSpPr>
          <a:xfrm>
            <a:off x="12377595" y="0"/>
            <a:ext cx="3693386" cy="6540712"/>
            <a:chOff x="-3786437" y="0"/>
            <a:chExt cx="3693386" cy="6540712"/>
          </a:xfrm>
        </p:grpSpPr>
        <p:sp>
          <p:nvSpPr>
            <p:cNvPr id="16" name="Rechthoek 15">
              <a:extLst>
                <a:ext uri="{FF2B5EF4-FFF2-40B4-BE49-F238E27FC236}">
                  <a16:creationId xmlns:a16="http://schemas.microsoft.com/office/drawing/2014/main" id="{9E34248B-A6D0-44F8-BADA-CDC5126C7B38}"/>
                </a:ext>
              </a:extLst>
            </p:cNvPr>
            <p:cNvSpPr/>
            <p:nvPr userDrawn="1"/>
          </p:nvSpPr>
          <p:spPr>
            <a:xfrm>
              <a:off x="-3786165" y="0"/>
              <a:ext cx="3593091" cy="626301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Hyperlink aanmaken/Bewerken</a:t>
              </a:r>
            </a:p>
          </p:txBody>
        </p:sp>
        <p:sp>
          <p:nvSpPr>
            <p:cNvPr id="18" name="Ovaal 17">
              <a:extLst>
                <a:ext uri="{FF2B5EF4-FFF2-40B4-BE49-F238E27FC236}">
                  <a16:creationId xmlns:a16="http://schemas.microsoft.com/office/drawing/2014/main" id="{4A589C5E-4257-4CC4-B0C1-B9ADB34AE8D7}"/>
                </a:ext>
              </a:extLst>
            </p:cNvPr>
            <p:cNvSpPr/>
            <p:nvPr userDrawn="1"/>
          </p:nvSpPr>
          <p:spPr>
            <a:xfrm>
              <a:off x="-3603587" y="46532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19" name="Rechthoek 18">
              <a:extLst>
                <a:ext uri="{FF2B5EF4-FFF2-40B4-BE49-F238E27FC236}">
                  <a16:creationId xmlns:a16="http://schemas.microsoft.com/office/drawing/2014/main" id="{FA153119-5D3D-4EF3-BF2B-5C38F9723EAB}"/>
                </a:ext>
              </a:extLst>
            </p:cNvPr>
            <p:cNvSpPr/>
            <p:nvPr userDrawn="1"/>
          </p:nvSpPr>
          <p:spPr>
            <a:xfrm>
              <a:off x="-3319415" y="465324"/>
              <a:ext cx="3031548" cy="46812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Ga naar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‘Invoegen’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en klik op de knop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‘Vormen’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Kies de vorm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‘Rechthoek’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en sleep met de muis over de dia om een vorm te maken.</a:t>
              </a:r>
            </a:p>
          </p:txBody>
        </p:sp>
        <p:sp>
          <p:nvSpPr>
            <p:cNvPr id="20" name="Ovaal 19">
              <a:extLst>
                <a:ext uri="{FF2B5EF4-FFF2-40B4-BE49-F238E27FC236}">
                  <a16:creationId xmlns:a16="http://schemas.microsoft.com/office/drawing/2014/main" id="{83D3DBAD-867B-4AB3-B28A-30710A16F71A}"/>
                </a:ext>
              </a:extLst>
            </p:cNvPr>
            <p:cNvSpPr/>
            <p:nvPr userDrawn="1"/>
          </p:nvSpPr>
          <p:spPr>
            <a:xfrm>
              <a:off x="-3603587" y="173923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21" name="Rechthoek 20">
              <a:extLst>
                <a:ext uri="{FF2B5EF4-FFF2-40B4-BE49-F238E27FC236}">
                  <a16:creationId xmlns:a16="http://schemas.microsoft.com/office/drawing/2014/main" id="{46FAEC63-5789-40DF-99C5-CC046192332E}"/>
                </a:ext>
              </a:extLst>
            </p:cNvPr>
            <p:cNvSpPr/>
            <p:nvPr userDrawn="1"/>
          </p:nvSpPr>
          <p:spPr>
            <a:xfrm>
              <a:off x="-3319415" y="1739234"/>
              <a:ext cx="2944682" cy="652749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Sleep de vorm over de menuknop heen en schaal deze even groot als de menuknop. Klik met de rechter muisknop op de vorm en kies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‘Vorm opmaken’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22" name="Ovaal 21">
              <a:extLst>
                <a:ext uri="{FF2B5EF4-FFF2-40B4-BE49-F238E27FC236}">
                  <a16:creationId xmlns:a16="http://schemas.microsoft.com/office/drawing/2014/main" id="{BCBA801B-73C6-43ED-AA90-169ADE5C96A6}"/>
                </a:ext>
              </a:extLst>
            </p:cNvPr>
            <p:cNvSpPr/>
            <p:nvPr userDrawn="1"/>
          </p:nvSpPr>
          <p:spPr>
            <a:xfrm>
              <a:off x="-3603859" y="307578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23" name="Rechthoek 22">
              <a:extLst>
                <a:ext uri="{FF2B5EF4-FFF2-40B4-BE49-F238E27FC236}">
                  <a16:creationId xmlns:a16="http://schemas.microsoft.com/office/drawing/2014/main" id="{28FF9104-EA78-413C-909A-9D292281AE36}"/>
                </a:ext>
              </a:extLst>
            </p:cNvPr>
            <p:cNvSpPr/>
            <p:nvPr userDrawn="1"/>
          </p:nvSpPr>
          <p:spPr>
            <a:xfrm>
              <a:off x="-3319687" y="3075790"/>
              <a:ext cx="2944682" cy="480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Klik op de verfemmer, klik 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‘Opvulling’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en sleep bij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‘Doorzichtigheid’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de teller naar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100%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Nu is de vorm volledig transparant.</a:t>
              </a:r>
            </a:p>
          </p:txBody>
        </p:sp>
        <p:grpSp>
          <p:nvGrpSpPr>
            <p:cNvPr id="24" name="Groep 23">
              <a:extLst>
                <a:ext uri="{FF2B5EF4-FFF2-40B4-BE49-F238E27FC236}">
                  <a16:creationId xmlns:a16="http://schemas.microsoft.com/office/drawing/2014/main" id="{5766A72B-3731-4A6E-8979-1B530953E46E}"/>
                </a:ext>
              </a:extLst>
            </p:cNvPr>
            <p:cNvGrpSpPr/>
            <p:nvPr userDrawn="1"/>
          </p:nvGrpSpPr>
          <p:grpSpPr>
            <a:xfrm>
              <a:off x="-3319415" y="1050229"/>
              <a:ext cx="394772" cy="511953"/>
              <a:chOff x="12926733" y="1159941"/>
              <a:chExt cx="394772" cy="511953"/>
            </a:xfrm>
          </p:grpSpPr>
          <p:grpSp>
            <p:nvGrpSpPr>
              <p:cNvPr id="67" name="Groep 66">
                <a:extLst>
                  <a:ext uri="{FF2B5EF4-FFF2-40B4-BE49-F238E27FC236}">
                    <a16:creationId xmlns:a16="http://schemas.microsoft.com/office/drawing/2014/main" id="{1095EA56-3C94-4391-B630-A98B957ED68F}"/>
                  </a:ext>
                </a:extLst>
              </p:cNvPr>
              <p:cNvGrpSpPr/>
              <p:nvPr userDrawn="1"/>
            </p:nvGrpSpPr>
            <p:grpSpPr>
              <a:xfrm>
                <a:off x="12986056" y="1159941"/>
                <a:ext cx="276126" cy="284085"/>
                <a:chOff x="806580" y="907261"/>
                <a:chExt cx="421725" cy="433881"/>
              </a:xfrm>
            </p:grpSpPr>
            <p:sp>
              <p:nvSpPr>
                <p:cNvPr id="70" name="Ovaal 69">
                  <a:extLst>
                    <a:ext uri="{FF2B5EF4-FFF2-40B4-BE49-F238E27FC236}">
                      <a16:creationId xmlns:a16="http://schemas.microsoft.com/office/drawing/2014/main" id="{958F4D19-B141-4172-AEE9-645047DBC250}"/>
                    </a:ext>
                  </a:extLst>
                </p:cNvPr>
                <p:cNvSpPr/>
                <p:nvPr userDrawn="1"/>
              </p:nvSpPr>
              <p:spPr>
                <a:xfrm>
                  <a:off x="961059" y="907261"/>
                  <a:ext cx="267246" cy="267246"/>
                </a:xfrm>
                <a:prstGeom prst="ellipse">
                  <a:avLst/>
                </a:prstGeom>
                <a:solidFill>
                  <a:schemeClr val="bg1"/>
                </a:solidFill>
                <a:ln w="12700">
                  <a:solidFill>
                    <a:srgbClr val="7693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/>
                  <a:endParaRPr lang="nl-NL" sz="9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1" name="Rechthoek 70">
                  <a:extLst>
                    <a:ext uri="{FF2B5EF4-FFF2-40B4-BE49-F238E27FC236}">
                      <a16:creationId xmlns:a16="http://schemas.microsoft.com/office/drawing/2014/main" id="{4D20F4DA-8EF0-4533-A480-5D72E82D7972}"/>
                    </a:ext>
                  </a:extLst>
                </p:cNvPr>
                <p:cNvSpPr/>
                <p:nvPr userDrawn="1"/>
              </p:nvSpPr>
              <p:spPr>
                <a:xfrm>
                  <a:off x="806580" y="968645"/>
                  <a:ext cx="247157" cy="2418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7693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9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2" name="Ruit 71">
                  <a:extLst>
                    <a:ext uri="{FF2B5EF4-FFF2-40B4-BE49-F238E27FC236}">
                      <a16:creationId xmlns:a16="http://schemas.microsoft.com/office/drawing/2014/main" id="{5558E495-DE8D-40DE-9032-E70B5C27427A}"/>
                    </a:ext>
                  </a:extLst>
                </p:cNvPr>
                <p:cNvSpPr/>
                <p:nvPr userDrawn="1"/>
              </p:nvSpPr>
              <p:spPr>
                <a:xfrm>
                  <a:off x="888274" y="1060969"/>
                  <a:ext cx="280173" cy="280173"/>
                </a:xfrm>
                <a:prstGeom prst="diamond">
                  <a:avLst/>
                </a:prstGeom>
                <a:solidFill>
                  <a:schemeClr val="bg1"/>
                </a:solidFill>
                <a:ln w="12700">
                  <a:solidFill>
                    <a:srgbClr val="7693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/>
                  <a:endParaRPr lang="nl-NL" sz="9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68" name="Rechthoek 67">
                <a:extLst>
                  <a:ext uri="{FF2B5EF4-FFF2-40B4-BE49-F238E27FC236}">
                    <a16:creationId xmlns:a16="http://schemas.microsoft.com/office/drawing/2014/main" id="{34E5F5B6-06C2-4CB5-A2CF-1C110C4A9C98}"/>
                  </a:ext>
                </a:extLst>
              </p:cNvPr>
              <p:cNvSpPr/>
              <p:nvPr userDrawn="1"/>
            </p:nvSpPr>
            <p:spPr>
              <a:xfrm>
                <a:off x="12926733" y="1454984"/>
                <a:ext cx="394772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Vormen</a:t>
                </a:r>
              </a:p>
            </p:txBody>
          </p:sp>
          <p:sp>
            <p:nvSpPr>
              <p:cNvPr id="69" name="Gelijkbenige driehoek 68">
                <a:extLst>
                  <a:ext uri="{FF2B5EF4-FFF2-40B4-BE49-F238E27FC236}">
                    <a16:creationId xmlns:a16="http://schemas.microsoft.com/office/drawing/2014/main" id="{D37481E3-39AC-4206-9773-F5C78E7B0665}"/>
                  </a:ext>
                </a:extLst>
              </p:cNvPr>
              <p:cNvSpPr/>
              <p:nvPr userDrawn="1"/>
            </p:nvSpPr>
            <p:spPr>
              <a:xfrm rot="10800000">
                <a:off x="13080686" y="1620747"/>
                <a:ext cx="86866" cy="51147"/>
              </a:xfrm>
              <a:prstGeom prst="triangle">
                <a:avLst/>
              </a:prstGeom>
              <a:solidFill>
                <a:srgbClr val="9D9FA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9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25" name="Groep 24">
              <a:extLst>
                <a:ext uri="{FF2B5EF4-FFF2-40B4-BE49-F238E27FC236}">
                  <a16:creationId xmlns:a16="http://schemas.microsoft.com/office/drawing/2014/main" id="{55B6DD19-639F-449C-812B-D00C9A7663B9}"/>
                </a:ext>
              </a:extLst>
            </p:cNvPr>
            <p:cNvGrpSpPr/>
            <p:nvPr userDrawn="1"/>
          </p:nvGrpSpPr>
          <p:grpSpPr>
            <a:xfrm>
              <a:off x="-3314820" y="2447750"/>
              <a:ext cx="1503599" cy="563933"/>
              <a:chOff x="-3314820" y="1384649"/>
              <a:chExt cx="1503599" cy="563933"/>
            </a:xfrm>
          </p:grpSpPr>
          <p:sp>
            <p:nvSpPr>
              <p:cNvPr id="48" name="Rechthoek 47">
                <a:extLst>
                  <a:ext uri="{FF2B5EF4-FFF2-40B4-BE49-F238E27FC236}">
                    <a16:creationId xmlns:a16="http://schemas.microsoft.com/office/drawing/2014/main" id="{C4BD42C0-E2A4-48EE-BFF2-E34F19423387}"/>
                  </a:ext>
                </a:extLst>
              </p:cNvPr>
              <p:cNvSpPr/>
              <p:nvPr userDrawn="1"/>
            </p:nvSpPr>
            <p:spPr>
              <a:xfrm>
                <a:off x="-3314820" y="1384649"/>
                <a:ext cx="1454798" cy="504851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9" name="Rechthoek 48">
                <a:extLst>
                  <a:ext uri="{FF2B5EF4-FFF2-40B4-BE49-F238E27FC236}">
                    <a16:creationId xmlns:a16="http://schemas.microsoft.com/office/drawing/2014/main" id="{BD75BDB0-3186-4265-A607-F35697DA3035}"/>
                  </a:ext>
                </a:extLst>
              </p:cNvPr>
              <p:cNvSpPr/>
              <p:nvPr userDrawn="1"/>
            </p:nvSpPr>
            <p:spPr>
              <a:xfrm>
                <a:off x="-3304718" y="1638374"/>
                <a:ext cx="1438234" cy="246608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0" name="Tekstvak 49">
                <a:extLst>
                  <a:ext uri="{FF2B5EF4-FFF2-40B4-BE49-F238E27FC236}">
                    <a16:creationId xmlns:a16="http://schemas.microsoft.com/office/drawing/2014/main" id="{8E216162-75CF-4455-AA52-F77743B893A2}"/>
                  </a:ext>
                </a:extLst>
              </p:cNvPr>
              <p:cNvSpPr txBox="1"/>
              <p:nvPr userDrawn="1"/>
            </p:nvSpPr>
            <p:spPr>
              <a:xfrm>
                <a:off x="-3090391" y="1441807"/>
                <a:ext cx="1150080" cy="137495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Grootte en positie…</a:t>
                </a:r>
              </a:p>
            </p:txBody>
          </p:sp>
          <p:sp>
            <p:nvSpPr>
              <p:cNvPr id="51" name="Tekstvak 50">
                <a:extLst>
                  <a:ext uri="{FF2B5EF4-FFF2-40B4-BE49-F238E27FC236}">
                    <a16:creationId xmlns:a16="http://schemas.microsoft.com/office/drawing/2014/main" id="{49B75A49-946A-49A0-9ECC-40F3F0AADBF5}"/>
                  </a:ext>
                </a:extLst>
              </p:cNvPr>
              <p:cNvSpPr txBox="1"/>
              <p:nvPr userDrawn="1"/>
            </p:nvSpPr>
            <p:spPr>
              <a:xfrm>
                <a:off x="-3090391" y="1703359"/>
                <a:ext cx="1150079" cy="126416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Vorm opmaken…</a:t>
                </a:r>
              </a:p>
            </p:txBody>
          </p:sp>
          <p:sp>
            <p:nvSpPr>
              <p:cNvPr id="52" name="Vrije vorm: vorm 51">
                <a:extLst>
                  <a:ext uri="{FF2B5EF4-FFF2-40B4-BE49-F238E27FC236}">
                    <a16:creationId xmlns:a16="http://schemas.microsoft.com/office/drawing/2014/main" id="{4FDBFCBF-5FD5-401B-B73F-BAAFA12BEB20}"/>
                  </a:ext>
                </a:extLst>
              </p:cNvPr>
              <p:cNvSpPr/>
              <p:nvPr userDrawn="1"/>
            </p:nvSpPr>
            <p:spPr>
              <a:xfrm>
                <a:off x="-1908783" y="1768582"/>
                <a:ext cx="97562" cy="180000"/>
              </a:xfrm>
              <a:custGeom>
                <a:avLst/>
                <a:gdLst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41194 w 880280"/>
                  <a:gd name="connsiteY2" fmla="*/ 96899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27546 w 880280"/>
                  <a:gd name="connsiteY2" fmla="*/ 975815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00250 w 880280"/>
                  <a:gd name="connsiteY2" fmla="*/ 100311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11791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498144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0280" h="1624084">
                    <a:moveTo>
                      <a:pt x="0" y="0"/>
                    </a:moveTo>
                    <a:lnTo>
                      <a:pt x="0" y="1262418"/>
                    </a:lnTo>
                    <a:lnTo>
                      <a:pt x="313898" y="996287"/>
                    </a:lnTo>
                    <a:lnTo>
                      <a:pt x="620973" y="1624084"/>
                    </a:lnTo>
                    <a:lnTo>
                      <a:pt x="839337" y="1480782"/>
                    </a:lnTo>
                    <a:lnTo>
                      <a:pt x="498144" y="900753"/>
                    </a:lnTo>
                    <a:lnTo>
                      <a:pt x="880280" y="8939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3" name="Rechthoek: afgeronde hoeken 52">
                <a:extLst>
                  <a:ext uri="{FF2B5EF4-FFF2-40B4-BE49-F238E27FC236}">
                    <a16:creationId xmlns:a16="http://schemas.microsoft.com/office/drawing/2014/main" id="{4BDEC6B2-901B-4D49-ACDC-A852F15613B0}"/>
                  </a:ext>
                </a:extLst>
              </p:cNvPr>
              <p:cNvSpPr/>
              <p:nvPr userDrawn="1"/>
            </p:nvSpPr>
            <p:spPr>
              <a:xfrm>
                <a:off x="-3142832" y="1431436"/>
                <a:ext cx="46013" cy="155567"/>
              </a:xfrm>
              <a:prstGeom prst="roundRect">
                <a:avLst>
                  <a:gd name="adj" fmla="val 2911"/>
                </a:avLst>
              </a:prstGeom>
              <a:solidFill>
                <a:schemeClr val="bg1"/>
              </a:solidFill>
              <a:ln w="12700">
                <a:solidFill>
                  <a:srgbClr val="81818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4" name="Rechthoek: afgeronde hoeken 53">
                <a:extLst>
                  <a:ext uri="{FF2B5EF4-FFF2-40B4-BE49-F238E27FC236}">
                    <a16:creationId xmlns:a16="http://schemas.microsoft.com/office/drawing/2014/main" id="{77A1EBC1-CA56-488D-A9FE-9B956798C156}"/>
                  </a:ext>
                </a:extLst>
              </p:cNvPr>
              <p:cNvSpPr/>
              <p:nvPr userDrawn="1"/>
            </p:nvSpPr>
            <p:spPr>
              <a:xfrm>
                <a:off x="-3244585" y="1493351"/>
                <a:ext cx="34272" cy="34272"/>
              </a:xfrm>
              <a:prstGeom prst="roundRect">
                <a:avLst>
                  <a:gd name="adj" fmla="val 2911"/>
                </a:avLst>
              </a:prstGeom>
              <a:solidFill>
                <a:schemeClr val="bg1"/>
              </a:solidFill>
              <a:ln w="12700">
                <a:solidFill>
                  <a:srgbClr val="81818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5" name="Rechthoek 54">
                <a:extLst>
                  <a:ext uri="{FF2B5EF4-FFF2-40B4-BE49-F238E27FC236}">
                    <a16:creationId xmlns:a16="http://schemas.microsoft.com/office/drawing/2014/main" id="{1950857C-0BA9-4119-8037-6A737F870114}"/>
                  </a:ext>
                </a:extLst>
              </p:cNvPr>
              <p:cNvSpPr/>
              <p:nvPr userDrawn="1"/>
            </p:nvSpPr>
            <p:spPr>
              <a:xfrm>
                <a:off x="-3234192" y="1435895"/>
                <a:ext cx="21280" cy="41469"/>
              </a:xfrm>
              <a:prstGeom prst="rect">
                <a:avLst/>
              </a:prstGeom>
              <a:solidFill>
                <a:srgbClr val="4D82B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8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6" name="Pijl: punthaak 55">
                <a:extLst>
                  <a:ext uri="{FF2B5EF4-FFF2-40B4-BE49-F238E27FC236}">
                    <a16:creationId xmlns:a16="http://schemas.microsoft.com/office/drawing/2014/main" id="{F2D73B8C-5EEB-4DB9-AB9B-FFD2DF250A50}"/>
                  </a:ext>
                </a:extLst>
              </p:cNvPr>
              <p:cNvSpPr/>
              <p:nvPr userDrawn="1"/>
            </p:nvSpPr>
            <p:spPr>
              <a:xfrm rot="16200000">
                <a:off x="-3244286" y="1420769"/>
                <a:ext cx="41469" cy="60384"/>
              </a:xfrm>
              <a:prstGeom prst="chevron">
                <a:avLst/>
              </a:prstGeom>
              <a:solidFill>
                <a:srgbClr val="4D82B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8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7" name="Rechthoek 56">
                <a:extLst>
                  <a:ext uri="{FF2B5EF4-FFF2-40B4-BE49-F238E27FC236}">
                    <a16:creationId xmlns:a16="http://schemas.microsoft.com/office/drawing/2014/main" id="{6A341E5A-91B2-4FE1-AECC-29BD17AB9397}"/>
                  </a:ext>
                </a:extLst>
              </p:cNvPr>
              <p:cNvSpPr/>
              <p:nvPr userDrawn="1"/>
            </p:nvSpPr>
            <p:spPr>
              <a:xfrm flipV="1">
                <a:off x="-3234192" y="1543744"/>
                <a:ext cx="21280" cy="41469"/>
              </a:xfrm>
              <a:prstGeom prst="rect">
                <a:avLst/>
              </a:prstGeom>
              <a:solidFill>
                <a:srgbClr val="4D82B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8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8" name="Pijl: punthaak 57">
                <a:extLst>
                  <a:ext uri="{FF2B5EF4-FFF2-40B4-BE49-F238E27FC236}">
                    <a16:creationId xmlns:a16="http://schemas.microsoft.com/office/drawing/2014/main" id="{D23406D7-D1C6-4414-8557-885A5A6C17BA}"/>
                  </a:ext>
                </a:extLst>
              </p:cNvPr>
              <p:cNvSpPr/>
              <p:nvPr userDrawn="1"/>
            </p:nvSpPr>
            <p:spPr>
              <a:xfrm rot="5400000" flipV="1">
                <a:off x="-3244286" y="1539955"/>
                <a:ext cx="41469" cy="60384"/>
              </a:xfrm>
              <a:prstGeom prst="chevron">
                <a:avLst/>
              </a:prstGeom>
              <a:solidFill>
                <a:srgbClr val="4D82B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8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cxnSp>
            <p:nvCxnSpPr>
              <p:cNvPr id="59" name="Rechte verbindingslijn 58">
                <a:extLst>
                  <a:ext uri="{FF2B5EF4-FFF2-40B4-BE49-F238E27FC236}">
                    <a16:creationId xmlns:a16="http://schemas.microsoft.com/office/drawing/2014/main" id="{B7B924B6-76E4-41C0-9670-6EC264B99CA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202653" y="1432300"/>
                <a:ext cx="66956" cy="0"/>
              </a:xfrm>
              <a:prstGeom prst="line">
                <a:avLst/>
              </a:prstGeom>
              <a:noFill/>
              <a:ln w="12700" cap="rnd" cmpd="sng" algn="ctr">
                <a:solidFill>
                  <a:srgbClr val="818181"/>
                </a:solidFill>
                <a:prstDash val="sysDot"/>
              </a:ln>
              <a:effectLst/>
            </p:spPr>
          </p:cxnSp>
          <p:cxnSp>
            <p:nvCxnSpPr>
              <p:cNvPr id="60" name="Rechte verbindingslijn 59">
                <a:extLst>
                  <a:ext uri="{FF2B5EF4-FFF2-40B4-BE49-F238E27FC236}">
                    <a16:creationId xmlns:a16="http://schemas.microsoft.com/office/drawing/2014/main" id="{E133628D-2820-4998-8D4E-7231EAA1C14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202653" y="1585650"/>
                <a:ext cx="66956" cy="0"/>
              </a:xfrm>
              <a:prstGeom prst="line">
                <a:avLst/>
              </a:prstGeom>
              <a:noFill/>
              <a:ln w="12700" cap="rnd" cmpd="sng" algn="ctr">
                <a:solidFill>
                  <a:srgbClr val="818181"/>
                </a:solidFill>
                <a:prstDash val="sysDot"/>
              </a:ln>
              <a:effectLst/>
            </p:spPr>
          </p:cxnSp>
          <p:sp>
            <p:nvSpPr>
              <p:cNvPr id="61" name="Vrije vorm: vorm 60">
                <a:extLst>
                  <a:ext uri="{FF2B5EF4-FFF2-40B4-BE49-F238E27FC236}">
                    <a16:creationId xmlns:a16="http://schemas.microsoft.com/office/drawing/2014/main" id="{8011B337-7A08-4AC7-AD51-D34867A0D16E}"/>
                  </a:ext>
                </a:extLst>
              </p:cNvPr>
              <p:cNvSpPr/>
              <p:nvPr userDrawn="1"/>
            </p:nvSpPr>
            <p:spPr>
              <a:xfrm>
                <a:off x="-3175561" y="1707315"/>
                <a:ext cx="42279" cy="61833"/>
              </a:xfrm>
              <a:custGeom>
                <a:avLst/>
                <a:gdLst>
                  <a:gd name="connsiteX0" fmla="*/ 50006 w 111919"/>
                  <a:gd name="connsiteY0" fmla="*/ 64294 h 145256"/>
                  <a:gd name="connsiteX1" fmla="*/ 47625 w 111919"/>
                  <a:gd name="connsiteY1" fmla="*/ 145256 h 145256"/>
                  <a:gd name="connsiteX2" fmla="*/ 111919 w 111919"/>
                  <a:gd name="connsiteY2" fmla="*/ 92869 h 145256"/>
                  <a:gd name="connsiteX3" fmla="*/ 111919 w 111919"/>
                  <a:gd name="connsiteY3" fmla="*/ 28575 h 145256"/>
                  <a:gd name="connsiteX4" fmla="*/ 52387 w 111919"/>
                  <a:gd name="connsiteY4" fmla="*/ 0 h 145256"/>
                  <a:gd name="connsiteX5" fmla="*/ 4762 w 111919"/>
                  <a:gd name="connsiteY5" fmla="*/ 11906 h 145256"/>
                  <a:gd name="connsiteX6" fmla="*/ 0 w 111919"/>
                  <a:gd name="connsiteY6" fmla="*/ 45244 h 145256"/>
                  <a:gd name="connsiteX7" fmla="*/ 50006 w 111919"/>
                  <a:gd name="connsiteY7" fmla="*/ 64294 h 145256"/>
                  <a:gd name="connsiteX0" fmla="*/ 50006 w 124049"/>
                  <a:gd name="connsiteY0" fmla="*/ 64294 h 145256"/>
                  <a:gd name="connsiteX1" fmla="*/ 47625 w 124049"/>
                  <a:gd name="connsiteY1" fmla="*/ 145256 h 145256"/>
                  <a:gd name="connsiteX2" fmla="*/ 111919 w 124049"/>
                  <a:gd name="connsiteY2" fmla="*/ 92869 h 145256"/>
                  <a:gd name="connsiteX3" fmla="*/ 111919 w 124049"/>
                  <a:gd name="connsiteY3" fmla="*/ 28575 h 145256"/>
                  <a:gd name="connsiteX4" fmla="*/ 52387 w 124049"/>
                  <a:gd name="connsiteY4" fmla="*/ 0 h 145256"/>
                  <a:gd name="connsiteX5" fmla="*/ 4762 w 124049"/>
                  <a:gd name="connsiteY5" fmla="*/ 11906 h 145256"/>
                  <a:gd name="connsiteX6" fmla="*/ 0 w 124049"/>
                  <a:gd name="connsiteY6" fmla="*/ 45244 h 145256"/>
                  <a:gd name="connsiteX7" fmla="*/ 50006 w 124049"/>
                  <a:gd name="connsiteY7" fmla="*/ 64294 h 145256"/>
                  <a:gd name="connsiteX0" fmla="*/ 50006 w 123624"/>
                  <a:gd name="connsiteY0" fmla="*/ 64294 h 145256"/>
                  <a:gd name="connsiteX1" fmla="*/ 47625 w 123624"/>
                  <a:gd name="connsiteY1" fmla="*/ 145256 h 145256"/>
                  <a:gd name="connsiteX2" fmla="*/ 111919 w 123624"/>
                  <a:gd name="connsiteY2" fmla="*/ 92869 h 145256"/>
                  <a:gd name="connsiteX3" fmla="*/ 111919 w 123624"/>
                  <a:gd name="connsiteY3" fmla="*/ 28575 h 145256"/>
                  <a:gd name="connsiteX4" fmla="*/ 52387 w 123624"/>
                  <a:gd name="connsiteY4" fmla="*/ 0 h 145256"/>
                  <a:gd name="connsiteX5" fmla="*/ 4762 w 123624"/>
                  <a:gd name="connsiteY5" fmla="*/ 11906 h 145256"/>
                  <a:gd name="connsiteX6" fmla="*/ 0 w 123624"/>
                  <a:gd name="connsiteY6" fmla="*/ 45244 h 145256"/>
                  <a:gd name="connsiteX7" fmla="*/ 50006 w 123624"/>
                  <a:gd name="connsiteY7" fmla="*/ 64294 h 145256"/>
                  <a:gd name="connsiteX0" fmla="*/ 50006 w 123624"/>
                  <a:gd name="connsiteY0" fmla="*/ 67517 h 148479"/>
                  <a:gd name="connsiteX1" fmla="*/ 47625 w 123624"/>
                  <a:gd name="connsiteY1" fmla="*/ 148479 h 148479"/>
                  <a:gd name="connsiteX2" fmla="*/ 111919 w 123624"/>
                  <a:gd name="connsiteY2" fmla="*/ 96092 h 148479"/>
                  <a:gd name="connsiteX3" fmla="*/ 111919 w 123624"/>
                  <a:gd name="connsiteY3" fmla="*/ 31798 h 148479"/>
                  <a:gd name="connsiteX4" fmla="*/ 52387 w 123624"/>
                  <a:gd name="connsiteY4" fmla="*/ 3223 h 148479"/>
                  <a:gd name="connsiteX5" fmla="*/ 4762 w 123624"/>
                  <a:gd name="connsiteY5" fmla="*/ 15129 h 148479"/>
                  <a:gd name="connsiteX6" fmla="*/ 0 w 123624"/>
                  <a:gd name="connsiteY6" fmla="*/ 48467 h 148479"/>
                  <a:gd name="connsiteX7" fmla="*/ 50006 w 123624"/>
                  <a:gd name="connsiteY7" fmla="*/ 67517 h 148479"/>
                  <a:gd name="connsiteX0" fmla="*/ 50006 w 118952"/>
                  <a:gd name="connsiteY0" fmla="*/ 73868 h 154830"/>
                  <a:gd name="connsiteX1" fmla="*/ 47625 w 118952"/>
                  <a:gd name="connsiteY1" fmla="*/ 154830 h 154830"/>
                  <a:gd name="connsiteX2" fmla="*/ 111919 w 118952"/>
                  <a:gd name="connsiteY2" fmla="*/ 102443 h 154830"/>
                  <a:gd name="connsiteX3" fmla="*/ 111919 w 118952"/>
                  <a:gd name="connsiteY3" fmla="*/ 38149 h 154830"/>
                  <a:gd name="connsiteX4" fmla="*/ 64294 w 118952"/>
                  <a:gd name="connsiteY4" fmla="*/ 2430 h 154830"/>
                  <a:gd name="connsiteX5" fmla="*/ 4762 w 118952"/>
                  <a:gd name="connsiteY5" fmla="*/ 21480 h 154830"/>
                  <a:gd name="connsiteX6" fmla="*/ 0 w 118952"/>
                  <a:gd name="connsiteY6" fmla="*/ 54818 h 154830"/>
                  <a:gd name="connsiteX7" fmla="*/ 50006 w 118952"/>
                  <a:gd name="connsiteY7" fmla="*/ 73868 h 154830"/>
                  <a:gd name="connsiteX0" fmla="*/ 50006 w 118952"/>
                  <a:gd name="connsiteY0" fmla="*/ 71438 h 152400"/>
                  <a:gd name="connsiteX1" fmla="*/ 47625 w 118952"/>
                  <a:gd name="connsiteY1" fmla="*/ 152400 h 152400"/>
                  <a:gd name="connsiteX2" fmla="*/ 111919 w 118952"/>
                  <a:gd name="connsiteY2" fmla="*/ 100013 h 152400"/>
                  <a:gd name="connsiteX3" fmla="*/ 111919 w 118952"/>
                  <a:gd name="connsiteY3" fmla="*/ 35719 h 152400"/>
                  <a:gd name="connsiteX4" fmla="*/ 64294 w 118952"/>
                  <a:gd name="connsiteY4" fmla="*/ 0 h 152400"/>
                  <a:gd name="connsiteX5" fmla="*/ 0 w 118952"/>
                  <a:gd name="connsiteY5" fmla="*/ 52388 h 152400"/>
                  <a:gd name="connsiteX6" fmla="*/ 50006 w 118952"/>
                  <a:gd name="connsiteY6" fmla="*/ 71438 h 152400"/>
                  <a:gd name="connsiteX0" fmla="*/ 50006 w 118952"/>
                  <a:gd name="connsiteY0" fmla="*/ 71735 h 152697"/>
                  <a:gd name="connsiteX1" fmla="*/ 47625 w 118952"/>
                  <a:gd name="connsiteY1" fmla="*/ 152697 h 152697"/>
                  <a:gd name="connsiteX2" fmla="*/ 111919 w 118952"/>
                  <a:gd name="connsiteY2" fmla="*/ 100310 h 152697"/>
                  <a:gd name="connsiteX3" fmla="*/ 111919 w 118952"/>
                  <a:gd name="connsiteY3" fmla="*/ 36016 h 152697"/>
                  <a:gd name="connsiteX4" fmla="*/ 64294 w 118952"/>
                  <a:gd name="connsiteY4" fmla="*/ 297 h 152697"/>
                  <a:gd name="connsiteX5" fmla="*/ 0 w 118952"/>
                  <a:gd name="connsiteY5" fmla="*/ 52685 h 152697"/>
                  <a:gd name="connsiteX6" fmla="*/ 50006 w 118952"/>
                  <a:gd name="connsiteY6" fmla="*/ 71735 h 152697"/>
                  <a:gd name="connsiteX0" fmla="*/ 50006 w 118952"/>
                  <a:gd name="connsiteY0" fmla="*/ 71961 h 152923"/>
                  <a:gd name="connsiteX1" fmla="*/ 47625 w 118952"/>
                  <a:gd name="connsiteY1" fmla="*/ 152923 h 152923"/>
                  <a:gd name="connsiteX2" fmla="*/ 111919 w 118952"/>
                  <a:gd name="connsiteY2" fmla="*/ 100536 h 152923"/>
                  <a:gd name="connsiteX3" fmla="*/ 111919 w 118952"/>
                  <a:gd name="connsiteY3" fmla="*/ 36242 h 152923"/>
                  <a:gd name="connsiteX4" fmla="*/ 64294 w 118952"/>
                  <a:gd name="connsiteY4" fmla="*/ 523 h 152923"/>
                  <a:gd name="connsiteX5" fmla="*/ 0 w 118952"/>
                  <a:gd name="connsiteY5" fmla="*/ 52911 h 152923"/>
                  <a:gd name="connsiteX6" fmla="*/ 50006 w 118952"/>
                  <a:gd name="connsiteY6" fmla="*/ 71961 h 152923"/>
                  <a:gd name="connsiteX0" fmla="*/ 50006 w 118480"/>
                  <a:gd name="connsiteY0" fmla="*/ 71961 h 152923"/>
                  <a:gd name="connsiteX1" fmla="*/ 47625 w 118480"/>
                  <a:gd name="connsiteY1" fmla="*/ 152923 h 152923"/>
                  <a:gd name="connsiteX2" fmla="*/ 111919 w 118480"/>
                  <a:gd name="connsiteY2" fmla="*/ 100536 h 152923"/>
                  <a:gd name="connsiteX3" fmla="*/ 111919 w 118480"/>
                  <a:gd name="connsiteY3" fmla="*/ 36242 h 152923"/>
                  <a:gd name="connsiteX4" fmla="*/ 64294 w 118480"/>
                  <a:gd name="connsiteY4" fmla="*/ 523 h 152923"/>
                  <a:gd name="connsiteX5" fmla="*/ 0 w 118480"/>
                  <a:gd name="connsiteY5" fmla="*/ 52911 h 152923"/>
                  <a:gd name="connsiteX6" fmla="*/ 50006 w 118480"/>
                  <a:gd name="connsiteY6" fmla="*/ 71961 h 152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8480" h="152923">
                    <a:moveTo>
                      <a:pt x="50006" y="71961"/>
                    </a:moveTo>
                    <a:cubicBezTo>
                      <a:pt x="49212" y="98948"/>
                      <a:pt x="48419" y="125936"/>
                      <a:pt x="47625" y="152923"/>
                    </a:cubicBezTo>
                    <a:cubicBezTo>
                      <a:pt x="69056" y="135461"/>
                      <a:pt x="102395" y="122761"/>
                      <a:pt x="111919" y="100536"/>
                    </a:cubicBezTo>
                    <a:cubicBezTo>
                      <a:pt x="121443" y="78311"/>
                      <a:pt x="119856" y="52911"/>
                      <a:pt x="111919" y="36242"/>
                    </a:cubicBezTo>
                    <a:cubicBezTo>
                      <a:pt x="103982" y="19573"/>
                      <a:pt x="94853" y="4888"/>
                      <a:pt x="64294" y="523"/>
                    </a:cubicBezTo>
                    <a:cubicBezTo>
                      <a:pt x="33735" y="-3842"/>
                      <a:pt x="0" y="19574"/>
                      <a:pt x="0" y="52911"/>
                    </a:cubicBezTo>
                    <a:lnTo>
                      <a:pt x="50006" y="71961"/>
                    </a:lnTo>
                    <a:close/>
                  </a:path>
                </a:pathLst>
              </a:custGeom>
              <a:solidFill>
                <a:srgbClr val="4D82B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8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2" name="Rechthoek: afgeronde hoeken 61">
                <a:extLst>
                  <a:ext uri="{FF2B5EF4-FFF2-40B4-BE49-F238E27FC236}">
                    <a16:creationId xmlns:a16="http://schemas.microsoft.com/office/drawing/2014/main" id="{4DD083CA-76DE-4967-9987-F77B2BB648BE}"/>
                  </a:ext>
                </a:extLst>
              </p:cNvPr>
              <p:cNvSpPr/>
              <p:nvPr userDrawn="1"/>
            </p:nvSpPr>
            <p:spPr>
              <a:xfrm rot="2770829">
                <a:off x="-3234197" y="1703273"/>
                <a:ext cx="57923" cy="72481"/>
              </a:xfrm>
              <a:prstGeom prst="roundRect">
                <a:avLst>
                  <a:gd name="adj" fmla="val 2911"/>
                </a:avLst>
              </a:prstGeom>
              <a:solidFill>
                <a:schemeClr val="bg1"/>
              </a:solidFill>
              <a:ln w="12700">
                <a:solidFill>
                  <a:srgbClr val="81818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3" name="Vrije vorm: vorm 62">
                <a:extLst>
                  <a:ext uri="{FF2B5EF4-FFF2-40B4-BE49-F238E27FC236}">
                    <a16:creationId xmlns:a16="http://schemas.microsoft.com/office/drawing/2014/main" id="{D1B71E68-3978-440A-A744-963161AFDF66}"/>
                  </a:ext>
                </a:extLst>
              </p:cNvPr>
              <p:cNvSpPr/>
              <p:nvPr userDrawn="1"/>
            </p:nvSpPr>
            <p:spPr>
              <a:xfrm>
                <a:off x="-3237180" y="1677339"/>
                <a:ext cx="42279" cy="55298"/>
              </a:xfrm>
              <a:custGeom>
                <a:avLst/>
                <a:gdLst>
                  <a:gd name="connsiteX0" fmla="*/ 76475 w 79906"/>
                  <a:gd name="connsiteY0" fmla="*/ 104510 h 104510"/>
                  <a:gd name="connsiteX1" fmla="*/ 71712 w 79906"/>
                  <a:gd name="connsiteY1" fmla="*/ 6879 h 104510"/>
                  <a:gd name="connsiteX2" fmla="*/ 5037 w 79906"/>
                  <a:gd name="connsiteY2" fmla="*/ 16404 h 104510"/>
                  <a:gd name="connsiteX3" fmla="*/ 9800 w 79906"/>
                  <a:gd name="connsiteY3" fmla="*/ 83079 h 104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906" h="104510">
                    <a:moveTo>
                      <a:pt x="76475" y="104510"/>
                    </a:moveTo>
                    <a:cubicBezTo>
                      <a:pt x="80046" y="63036"/>
                      <a:pt x="83618" y="21563"/>
                      <a:pt x="71712" y="6879"/>
                    </a:cubicBezTo>
                    <a:cubicBezTo>
                      <a:pt x="59806" y="-7805"/>
                      <a:pt x="15356" y="3704"/>
                      <a:pt x="5037" y="16404"/>
                    </a:cubicBezTo>
                    <a:cubicBezTo>
                      <a:pt x="-5282" y="29104"/>
                      <a:pt x="2259" y="56091"/>
                      <a:pt x="9800" y="83079"/>
                    </a:cubicBezTo>
                  </a:path>
                </a:pathLst>
              </a:custGeom>
              <a:noFill/>
              <a:ln w="12700">
                <a:solidFill>
                  <a:srgbClr val="81818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8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4" name="Vrije vorm: vorm 63">
                <a:extLst>
                  <a:ext uri="{FF2B5EF4-FFF2-40B4-BE49-F238E27FC236}">
                    <a16:creationId xmlns:a16="http://schemas.microsoft.com/office/drawing/2014/main" id="{D05BC4D2-4A2C-4741-A4B7-5F79993ED5F1}"/>
                  </a:ext>
                </a:extLst>
              </p:cNvPr>
              <p:cNvSpPr/>
              <p:nvPr userDrawn="1"/>
            </p:nvSpPr>
            <p:spPr>
              <a:xfrm>
                <a:off x="-3147647" y="1714096"/>
                <a:ext cx="57254" cy="77074"/>
              </a:xfrm>
              <a:custGeom>
                <a:avLst/>
                <a:gdLst>
                  <a:gd name="connsiteX0" fmla="*/ 0 w 61912"/>
                  <a:gd name="connsiteY0" fmla="*/ 80963 h 80963"/>
                  <a:gd name="connsiteX1" fmla="*/ 57150 w 61912"/>
                  <a:gd name="connsiteY1" fmla="*/ 0 h 80963"/>
                  <a:gd name="connsiteX2" fmla="*/ 61912 w 61912"/>
                  <a:gd name="connsiteY2" fmla="*/ 50006 h 80963"/>
                  <a:gd name="connsiteX3" fmla="*/ 0 w 61912"/>
                  <a:gd name="connsiteY3" fmla="*/ 80963 h 80963"/>
                  <a:gd name="connsiteX0" fmla="*/ 0 w 61912"/>
                  <a:gd name="connsiteY0" fmla="*/ 80963 h 83344"/>
                  <a:gd name="connsiteX1" fmla="*/ 57150 w 61912"/>
                  <a:gd name="connsiteY1" fmla="*/ 0 h 83344"/>
                  <a:gd name="connsiteX2" fmla="*/ 61912 w 61912"/>
                  <a:gd name="connsiteY2" fmla="*/ 50006 h 83344"/>
                  <a:gd name="connsiteX3" fmla="*/ 19050 w 61912"/>
                  <a:gd name="connsiteY3" fmla="*/ 83344 h 83344"/>
                  <a:gd name="connsiteX4" fmla="*/ 0 w 61912"/>
                  <a:gd name="connsiteY4" fmla="*/ 80963 h 83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12" h="83344">
                    <a:moveTo>
                      <a:pt x="0" y="80963"/>
                    </a:moveTo>
                    <a:lnTo>
                      <a:pt x="57150" y="0"/>
                    </a:lnTo>
                    <a:lnTo>
                      <a:pt x="61912" y="50006"/>
                    </a:lnTo>
                    <a:cubicBezTo>
                      <a:pt x="48418" y="56356"/>
                      <a:pt x="32544" y="76994"/>
                      <a:pt x="19050" y="83344"/>
                    </a:cubicBezTo>
                    <a:lnTo>
                      <a:pt x="0" y="80963"/>
                    </a:lnTo>
                    <a:close/>
                  </a:path>
                </a:pathLst>
              </a:custGeom>
              <a:solidFill>
                <a:srgbClr val="81818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8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5" name="Ovaal 64">
                <a:extLst>
                  <a:ext uri="{FF2B5EF4-FFF2-40B4-BE49-F238E27FC236}">
                    <a16:creationId xmlns:a16="http://schemas.microsoft.com/office/drawing/2014/main" id="{F2C1390E-20B1-45FF-ACBC-FF1197735AF7}"/>
                  </a:ext>
                </a:extLst>
              </p:cNvPr>
              <p:cNvSpPr/>
              <p:nvPr userDrawn="1"/>
            </p:nvSpPr>
            <p:spPr>
              <a:xfrm rot="12332780">
                <a:off x="-3185085" y="1782358"/>
                <a:ext cx="50650" cy="57255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4D82B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8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6" name="Gelijkbenige driehoek 34">
                <a:extLst>
                  <a:ext uri="{FF2B5EF4-FFF2-40B4-BE49-F238E27FC236}">
                    <a16:creationId xmlns:a16="http://schemas.microsoft.com/office/drawing/2014/main" id="{1051AB62-0A6B-4701-8FA8-C3397C4F7AC5}"/>
                  </a:ext>
                </a:extLst>
              </p:cNvPr>
              <p:cNvSpPr/>
              <p:nvPr userDrawn="1"/>
            </p:nvSpPr>
            <p:spPr>
              <a:xfrm rot="14772351">
                <a:off x="-3215597" y="1797313"/>
                <a:ext cx="52327" cy="57916"/>
              </a:xfrm>
              <a:custGeom>
                <a:avLst/>
                <a:gdLst>
                  <a:gd name="connsiteX0" fmla="*/ 0 w 56584"/>
                  <a:gd name="connsiteY0" fmla="*/ 55534 h 55534"/>
                  <a:gd name="connsiteX1" fmla="*/ 28292 w 56584"/>
                  <a:gd name="connsiteY1" fmla="*/ 0 h 55534"/>
                  <a:gd name="connsiteX2" fmla="*/ 56584 w 56584"/>
                  <a:gd name="connsiteY2" fmla="*/ 55534 h 55534"/>
                  <a:gd name="connsiteX3" fmla="*/ 0 w 56584"/>
                  <a:gd name="connsiteY3" fmla="*/ 55534 h 55534"/>
                  <a:gd name="connsiteX0" fmla="*/ 0 w 56584"/>
                  <a:gd name="connsiteY0" fmla="*/ 55534 h 60261"/>
                  <a:gd name="connsiteX1" fmla="*/ 28292 w 56584"/>
                  <a:gd name="connsiteY1" fmla="*/ 0 h 60261"/>
                  <a:gd name="connsiteX2" fmla="*/ 56584 w 56584"/>
                  <a:gd name="connsiteY2" fmla="*/ 55534 h 60261"/>
                  <a:gd name="connsiteX3" fmla="*/ 0 w 56584"/>
                  <a:gd name="connsiteY3" fmla="*/ 55534 h 60261"/>
                  <a:gd name="connsiteX0" fmla="*/ 0 w 56584"/>
                  <a:gd name="connsiteY0" fmla="*/ 55534 h 62627"/>
                  <a:gd name="connsiteX1" fmla="*/ 28292 w 56584"/>
                  <a:gd name="connsiteY1" fmla="*/ 0 h 62627"/>
                  <a:gd name="connsiteX2" fmla="*/ 56584 w 56584"/>
                  <a:gd name="connsiteY2" fmla="*/ 55534 h 62627"/>
                  <a:gd name="connsiteX3" fmla="*/ 0 w 56584"/>
                  <a:gd name="connsiteY3" fmla="*/ 55534 h 62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584" h="62627">
                    <a:moveTo>
                      <a:pt x="0" y="55534"/>
                    </a:moveTo>
                    <a:lnTo>
                      <a:pt x="28292" y="0"/>
                    </a:lnTo>
                    <a:lnTo>
                      <a:pt x="56584" y="55534"/>
                    </a:lnTo>
                    <a:cubicBezTo>
                      <a:pt x="44518" y="63735"/>
                      <a:pt x="19376" y="66171"/>
                      <a:pt x="0" y="55534"/>
                    </a:cubicBezTo>
                    <a:close/>
                  </a:path>
                </a:pathLst>
              </a:custGeom>
              <a:solidFill>
                <a:srgbClr val="4D82B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8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26" name="Groep 25">
              <a:extLst>
                <a:ext uri="{FF2B5EF4-FFF2-40B4-BE49-F238E27FC236}">
                  <a16:creationId xmlns:a16="http://schemas.microsoft.com/office/drawing/2014/main" id="{44342EFD-0C4F-42D9-9629-9E3EAC82C4BE}"/>
                </a:ext>
              </a:extLst>
            </p:cNvPr>
            <p:cNvGrpSpPr/>
            <p:nvPr userDrawn="1"/>
          </p:nvGrpSpPr>
          <p:grpSpPr>
            <a:xfrm>
              <a:off x="-3323231" y="3670019"/>
              <a:ext cx="2734765" cy="262633"/>
              <a:chOff x="5114260" y="1193211"/>
              <a:chExt cx="2516594" cy="241682"/>
            </a:xfrm>
          </p:grpSpPr>
          <p:sp>
            <p:nvSpPr>
              <p:cNvPr id="41" name="Rechthoek 40">
                <a:extLst>
                  <a:ext uri="{FF2B5EF4-FFF2-40B4-BE49-F238E27FC236}">
                    <a16:creationId xmlns:a16="http://schemas.microsoft.com/office/drawing/2014/main" id="{2DCA625F-DD4E-4A49-B6FE-051EB811E117}"/>
                  </a:ext>
                </a:extLst>
              </p:cNvPr>
              <p:cNvSpPr/>
              <p:nvPr userDrawn="1"/>
            </p:nvSpPr>
            <p:spPr>
              <a:xfrm>
                <a:off x="5114260" y="1193211"/>
                <a:ext cx="2516594" cy="241682"/>
              </a:xfrm>
              <a:prstGeom prst="rect">
                <a:avLst/>
              </a:prstGeom>
              <a:solidFill>
                <a:srgbClr val="F0F0F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2" name="Tekstvak 41">
                <a:extLst>
                  <a:ext uri="{FF2B5EF4-FFF2-40B4-BE49-F238E27FC236}">
                    <a16:creationId xmlns:a16="http://schemas.microsoft.com/office/drawing/2014/main" id="{C872506F-DE02-49D8-8F6D-33B52D52CE42}"/>
                  </a:ext>
                </a:extLst>
              </p:cNvPr>
              <p:cNvSpPr txBox="1"/>
              <p:nvPr userDrawn="1"/>
            </p:nvSpPr>
            <p:spPr>
              <a:xfrm>
                <a:off x="5121009" y="1214216"/>
                <a:ext cx="1156604" cy="2124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1217512" rtl="0" eaLnBrk="1" latinLnBrk="0" hangingPunct="1">
                  <a:lnSpc>
                    <a:spcPct val="10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u="none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Door</a:t>
                </a:r>
                <a:r>
                  <a:rPr lang="nl-NL" sz="900" b="0" u="sng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z</a:t>
                </a:r>
                <a:r>
                  <a:rPr lang="nl-NL" sz="900" b="0" u="none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ichtigheid</a:t>
                </a:r>
              </a:p>
            </p:txBody>
          </p:sp>
          <p:cxnSp>
            <p:nvCxnSpPr>
              <p:cNvPr id="43" name="Rechte verbindingslijn 42">
                <a:extLst>
                  <a:ext uri="{FF2B5EF4-FFF2-40B4-BE49-F238E27FC236}">
                    <a16:creationId xmlns:a16="http://schemas.microsoft.com/office/drawing/2014/main" id="{813E2CB2-A87D-4F1E-9B33-EBE9DF15CAA9}"/>
                  </a:ext>
                </a:extLst>
              </p:cNvPr>
              <p:cNvCxnSpPr>
                <a:cxnSpLocks/>
                <a:endCxn id="47" idx="1"/>
              </p:cNvCxnSpPr>
              <p:nvPr userDrawn="1"/>
            </p:nvCxnSpPr>
            <p:spPr>
              <a:xfrm>
                <a:off x="5949074" y="1317963"/>
                <a:ext cx="958480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9D9FA1"/>
                </a:solidFill>
                <a:prstDash val="solid"/>
              </a:ln>
              <a:effectLst/>
            </p:spPr>
          </p:cxnSp>
          <p:sp>
            <p:nvSpPr>
              <p:cNvPr id="44" name="Rechthoek 43">
                <a:extLst>
                  <a:ext uri="{FF2B5EF4-FFF2-40B4-BE49-F238E27FC236}">
                    <a16:creationId xmlns:a16="http://schemas.microsoft.com/office/drawing/2014/main" id="{3682378F-D8A6-4222-B16F-81BAD42591DC}"/>
                  </a:ext>
                </a:extLst>
              </p:cNvPr>
              <p:cNvSpPr/>
              <p:nvPr userDrawn="1"/>
            </p:nvSpPr>
            <p:spPr>
              <a:xfrm>
                <a:off x="7020991" y="1230251"/>
                <a:ext cx="570656" cy="159490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81818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36000" tIns="36000" rIns="36000" bIns="36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 algn="l">
                  <a:lnSpc>
                    <a:spcPct val="10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100%</a:t>
                </a:r>
              </a:p>
            </p:txBody>
          </p:sp>
          <p:sp>
            <p:nvSpPr>
              <p:cNvPr id="45" name="Gelijkbenige driehoek 44">
                <a:extLst>
                  <a:ext uri="{FF2B5EF4-FFF2-40B4-BE49-F238E27FC236}">
                    <a16:creationId xmlns:a16="http://schemas.microsoft.com/office/drawing/2014/main" id="{86D2738A-7F51-47E4-BBB2-055423D76786}"/>
                  </a:ext>
                </a:extLst>
              </p:cNvPr>
              <p:cNvSpPr/>
              <p:nvPr userDrawn="1"/>
            </p:nvSpPr>
            <p:spPr>
              <a:xfrm>
                <a:off x="7508703" y="1255045"/>
                <a:ext cx="44712" cy="31855"/>
              </a:xfrm>
              <a:prstGeom prst="triangle">
                <a:avLst/>
              </a:prstGeom>
              <a:solidFill>
                <a:srgbClr val="69696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6" name="Gelijkbenige driehoek 45">
                <a:extLst>
                  <a:ext uri="{FF2B5EF4-FFF2-40B4-BE49-F238E27FC236}">
                    <a16:creationId xmlns:a16="http://schemas.microsoft.com/office/drawing/2014/main" id="{5012D99F-9A41-44B3-A72A-03BA41778BC8}"/>
                  </a:ext>
                </a:extLst>
              </p:cNvPr>
              <p:cNvSpPr/>
              <p:nvPr userDrawn="1"/>
            </p:nvSpPr>
            <p:spPr>
              <a:xfrm flipV="1">
                <a:off x="7508703" y="1332327"/>
                <a:ext cx="44712" cy="31855"/>
              </a:xfrm>
              <a:prstGeom prst="triangle">
                <a:avLst/>
              </a:prstGeom>
              <a:solidFill>
                <a:srgbClr val="69696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7" name="Rechthoek 46">
                <a:extLst>
                  <a:ext uri="{FF2B5EF4-FFF2-40B4-BE49-F238E27FC236}">
                    <a16:creationId xmlns:a16="http://schemas.microsoft.com/office/drawing/2014/main" id="{BEC905AB-3589-4238-81E2-1E2D00F5030C}"/>
                  </a:ext>
                </a:extLst>
              </p:cNvPr>
              <p:cNvSpPr/>
              <p:nvPr userDrawn="1"/>
            </p:nvSpPr>
            <p:spPr>
              <a:xfrm>
                <a:off x="6907553" y="1274066"/>
                <a:ext cx="28792" cy="87795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27" name="Ovaal 26">
              <a:extLst>
                <a:ext uri="{FF2B5EF4-FFF2-40B4-BE49-F238E27FC236}">
                  <a16:creationId xmlns:a16="http://schemas.microsoft.com/office/drawing/2014/main" id="{8E3F92DA-48A2-4ECD-886E-FE691AE8FD7E}"/>
                </a:ext>
              </a:extLst>
            </p:cNvPr>
            <p:cNvSpPr/>
            <p:nvPr userDrawn="1"/>
          </p:nvSpPr>
          <p:spPr>
            <a:xfrm>
              <a:off x="-3603859" y="4105053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28" name="Rechthoek 27">
              <a:extLst>
                <a:ext uri="{FF2B5EF4-FFF2-40B4-BE49-F238E27FC236}">
                  <a16:creationId xmlns:a16="http://schemas.microsoft.com/office/drawing/2014/main" id="{A117A461-212C-4356-BAD1-1B1D140261C7}"/>
                </a:ext>
              </a:extLst>
            </p:cNvPr>
            <p:cNvSpPr/>
            <p:nvPr userDrawn="1"/>
          </p:nvSpPr>
          <p:spPr>
            <a:xfrm>
              <a:off x="-3319687" y="4105054"/>
              <a:ext cx="2944682" cy="1063612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Klik op de doorzichtige vorm en gebruik de sneltoets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Ctrl + K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om een hyperlink toe te voegen. Klik aan de linker kant van het venster 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‘Plaats in dit document’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en klik in de lijst de juiste dia aan. Klik vervolgens 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‘OK’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br>
                <a:rPr kumimoji="0" lang="nl-NL" sz="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Ovaal 28">
              <a:extLst>
                <a:ext uri="{FF2B5EF4-FFF2-40B4-BE49-F238E27FC236}">
                  <a16:creationId xmlns:a16="http://schemas.microsoft.com/office/drawing/2014/main" id="{255AA282-F30B-44C6-8809-0BCF4BF46A1B}"/>
                </a:ext>
              </a:extLst>
            </p:cNvPr>
            <p:cNvSpPr/>
            <p:nvPr userDrawn="1"/>
          </p:nvSpPr>
          <p:spPr>
            <a:xfrm>
              <a:off x="-3603859" y="5106256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5</a:t>
              </a:r>
            </a:p>
          </p:txBody>
        </p:sp>
        <p:sp>
          <p:nvSpPr>
            <p:cNvPr id="30" name="Rechthoek 29">
              <a:extLst>
                <a:ext uri="{FF2B5EF4-FFF2-40B4-BE49-F238E27FC236}">
                  <a16:creationId xmlns:a16="http://schemas.microsoft.com/office/drawing/2014/main" id="{5E3F6C92-409B-411D-B63D-8C8B4BB53786}"/>
                </a:ext>
              </a:extLst>
            </p:cNvPr>
            <p:cNvSpPr/>
            <p:nvPr userDrawn="1"/>
          </p:nvSpPr>
          <p:spPr>
            <a:xfrm>
              <a:off x="-3319687" y="5106258"/>
              <a:ext cx="2944682" cy="30721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Kopieer de doorzichtige vorm en herhaal 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stap 4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Doe dit voor elke menu knop.</a:t>
              </a:r>
            </a:p>
          </p:txBody>
        </p:sp>
        <p:sp>
          <p:nvSpPr>
            <p:cNvPr id="31" name="Rechthoek 30">
              <a:extLst>
                <a:ext uri="{FF2B5EF4-FFF2-40B4-BE49-F238E27FC236}">
                  <a16:creationId xmlns:a16="http://schemas.microsoft.com/office/drawing/2014/main" id="{A5B85A88-DA17-4232-899E-8BC310560BF3}"/>
                </a:ext>
              </a:extLst>
            </p:cNvPr>
            <p:cNvSpPr/>
            <p:nvPr userDrawn="1"/>
          </p:nvSpPr>
          <p:spPr>
            <a:xfrm>
              <a:off x="-3786437" y="5712712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MEER WETEN?</a:t>
              </a:r>
              <a:b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Ga naar de tab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'SLIDEBUILDER’ </a:t>
              </a: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en klik</a:t>
              </a:r>
              <a:b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op de knop 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'Support &amp; Inspiratie'</a:t>
              </a:r>
            </a:p>
          </p:txBody>
        </p:sp>
        <p:grpSp>
          <p:nvGrpSpPr>
            <p:cNvPr id="32" name="ICOON_info">
              <a:extLst>
                <a:ext uri="{FF2B5EF4-FFF2-40B4-BE49-F238E27FC236}">
                  <a16:creationId xmlns:a16="http://schemas.microsoft.com/office/drawing/2014/main" id="{B4C9A412-A7F5-4627-A7E6-665A0F7575D1}"/>
                </a:ext>
              </a:extLst>
            </p:cNvPr>
            <p:cNvGrpSpPr/>
            <p:nvPr userDrawn="1"/>
          </p:nvGrpSpPr>
          <p:grpSpPr>
            <a:xfrm>
              <a:off x="-376736" y="5589737"/>
              <a:ext cx="283685" cy="283685"/>
              <a:chOff x="-510741" y="5913713"/>
              <a:chExt cx="267555" cy="267555"/>
            </a:xfrm>
          </p:grpSpPr>
          <p:sp>
            <p:nvSpPr>
              <p:cNvPr id="39" name="Ovaal 38">
                <a:extLst>
                  <a:ext uri="{FF2B5EF4-FFF2-40B4-BE49-F238E27FC236}">
                    <a16:creationId xmlns:a16="http://schemas.microsoft.com/office/drawing/2014/main" id="{63CB7E5A-4BF3-4C62-AF1C-3F893F88224B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0" name="Graphic 163" descr="Informatie">
                <a:extLst>
                  <a:ext uri="{FF2B5EF4-FFF2-40B4-BE49-F238E27FC236}">
                    <a16:creationId xmlns:a16="http://schemas.microsoft.com/office/drawing/2014/main" id="{2B1D4039-4439-47E5-B007-41412BAC7F30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>
                <a:noAutofit/>
              </a:bodyPr>
              <a:lstStyle/>
              <a:p>
                <a:endParaRPr lang="nl-NL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33" name="Groep 32">
              <a:extLst>
                <a:ext uri="{FF2B5EF4-FFF2-40B4-BE49-F238E27FC236}">
                  <a16:creationId xmlns:a16="http://schemas.microsoft.com/office/drawing/2014/main" id="{238DB9BC-A1D4-419D-8D90-0E83DBCA76F0}"/>
                </a:ext>
              </a:extLst>
            </p:cNvPr>
            <p:cNvGrpSpPr/>
            <p:nvPr userDrawn="1"/>
          </p:nvGrpSpPr>
          <p:grpSpPr>
            <a:xfrm>
              <a:off x="-938434" y="5838366"/>
              <a:ext cx="627798" cy="576693"/>
              <a:chOff x="-938434" y="4570310"/>
              <a:chExt cx="627798" cy="576693"/>
            </a:xfrm>
          </p:grpSpPr>
          <p:grpSp>
            <p:nvGrpSpPr>
              <p:cNvPr id="34" name="Inspireren">
                <a:extLst>
                  <a:ext uri="{FF2B5EF4-FFF2-40B4-BE49-F238E27FC236}">
                    <a16:creationId xmlns:a16="http://schemas.microsoft.com/office/drawing/2014/main" id="{3673B97E-4765-44E6-9848-EA4ACABA3934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-716116" y="4570310"/>
                <a:ext cx="169778" cy="242385"/>
                <a:chOff x="4768" y="2783"/>
                <a:chExt cx="788" cy="1125"/>
              </a:xfrm>
              <a:gradFill>
                <a:gsLst>
                  <a:gs pos="0">
                    <a:srgbClr val="9D9FA1"/>
                  </a:gs>
                  <a:gs pos="70000">
                    <a:srgbClr val="211F26"/>
                  </a:gs>
                </a:gsLst>
                <a:lin ang="2700000" scaled="0"/>
              </a:gradFill>
            </p:grpSpPr>
            <p:sp>
              <p:nvSpPr>
                <p:cNvPr id="36" name="Freeform 12">
                  <a:extLst>
                    <a:ext uri="{FF2B5EF4-FFF2-40B4-BE49-F238E27FC236}">
                      <a16:creationId xmlns:a16="http://schemas.microsoft.com/office/drawing/2014/main" id="{DFAE10D8-BE97-4848-BD61-AFA7564F01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1" y="3186"/>
                  <a:ext cx="319" cy="288"/>
                </a:xfrm>
                <a:custGeom>
                  <a:avLst/>
                  <a:gdLst>
                    <a:gd name="T0" fmla="*/ 220 w 319"/>
                    <a:gd name="T1" fmla="*/ 288 h 288"/>
                    <a:gd name="T2" fmla="*/ 107 w 319"/>
                    <a:gd name="T3" fmla="*/ 288 h 288"/>
                    <a:gd name="T4" fmla="*/ 0 w 319"/>
                    <a:gd name="T5" fmla="*/ 0 h 288"/>
                    <a:gd name="T6" fmla="*/ 319 w 319"/>
                    <a:gd name="T7" fmla="*/ 0 h 288"/>
                    <a:gd name="T8" fmla="*/ 220 w 319"/>
                    <a:gd name="T9" fmla="*/ 28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9" h="288">
                      <a:moveTo>
                        <a:pt x="220" y="288"/>
                      </a:moveTo>
                      <a:lnTo>
                        <a:pt x="107" y="288"/>
                      </a:lnTo>
                      <a:lnTo>
                        <a:pt x="0" y="0"/>
                      </a:lnTo>
                      <a:lnTo>
                        <a:pt x="319" y="0"/>
                      </a:lnTo>
                      <a:lnTo>
                        <a:pt x="220" y="288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37" name="Freeform 13">
                  <a:extLst>
                    <a:ext uri="{FF2B5EF4-FFF2-40B4-BE49-F238E27FC236}">
                      <a16:creationId xmlns:a16="http://schemas.microsoft.com/office/drawing/2014/main" id="{0A1C0FFD-5AEF-4DF9-A35D-2A8A20B8CC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2" y="3796"/>
                  <a:ext cx="282" cy="112"/>
                </a:xfrm>
                <a:custGeom>
                  <a:avLst/>
                  <a:gdLst>
                    <a:gd name="T0" fmla="*/ 229 w 251"/>
                    <a:gd name="T1" fmla="*/ 70 h 100"/>
                    <a:gd name="T2" fmla="*/ 229 w 251"/>
                    <a:gd name="T3" fmla="*/ 69 h 100"/>
                    <a:gd name="T4" fmla="*/ 251 w 251"/>
                    <a:gd name="T5" fmla="*/ 0 h 100"/>
                    <a:gd name="T6" fmla="*/ 0 w 251"/>
                    <a:gd name="T7" fmla="*/ 0 h 100"/>
                    <a:gd name="T8" fmla="*/ 22 w 251"/>
                    <a:gd name="T9" fmla="*/ 69 h 100"/>
                    <a:gd name="T10" fmla="*/ 63 w 251"/>
                    <a:gd name="T11" fmla="*/ 100 h 100"/>
                    <a:gd name="T12" fmla="*/ 188 w 251"/>
                    <a:gd name="T13" fmla="*/ 100 h 100"/>
                    <a:gd name="T14" fmla="*/ 229 w 251"/>
                    <a:gd name="T15" fmla="*/ 71 h 100"/>
                    <a:gd name="T16" fmla="*/ 229 w 251"/>
                    <a:gd name="T17" fmla="*/ 71 h 100"/>
                    <a:gd name="T18" fmla="*/ 229 w 251"/>
                    <a:gd name="T19" fmla="*/ 7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1" h="100">
                      <a:moveTo>
                        <a:pt x="229" y="70"/>
                      </a:moveTo>
                      <a:cubicBezTo>
                        <a:pt x="229" y="70"/>
                        <a:pt x="229" y="69"/>
                        <a:pt x="229" y="69"/>
                      </a:cubicBezTo>
                      <a:cubicBezTo>
                        <a:pt x="251" y="0"/>
                        <a:pt x="251" y="0"/>
                        <a:pt x="25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7" y="87"/>
                        <a:pt x="44" y="100"/>
                        <a:pt x="63" y="100"/>
                      </a:cubicBezTo>
                      <a:cubicBezTo>
                        <a:pt x="188" y="100"/>
                        <a:pt x="188" y="100"/>
                        <a:pt x="188" y="100"/>
                      </a:cubicBezTo>
                      <a:cubicBezTo>
                        <a:pt x="207" y="100"/>
                        <a:pt x="223" y="88"/>
                        <a:pt x="229" y="71"/>
                      </a:cubicBezTo>
                      <a:cubicBezTo>
                        <a:pt x="229" y="71"/>
                        <a:pt x="229" y="71"/>
                        <a:pt x="229" y="71"/>
                      </a:cubicBezTo>
                      <a:lnTo>
                        <a:pt x="229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38" name="Freeform 14">
                  <a:extLst>
                    <a:ext uri="{FF2B5EF4-FFF2-40B4-BE49-F238E27FC236}">
                      <a16:creationId xmlns:a16="http://schemas.microsoft.com/office/drawing/2014/main" id="{4F75F73A-F8D2-4137-9DC1-91B9411E975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68" y="2783"/>
                  <a:ext cx="788" cy="966"/>
                </a:xfrm>
                <a:custGeom>
                  <a:avLst/>
                  <a:gdLst>
                    <a:gd name="T0" fmla="*/ 351 w 702"/>
                    <a:gd name="T1" fmla="*/ 0 h 860"/>
                    <a:gd name="T2" fmla="*/ 0 w 702"/>
                    <a:gd name="T3" fmla="*/ 351 h 860"/>
                    <a:gd name="T4" fmla="*/ 134 w 702"/>
                    <a:gd name="T5" fmla="*/ 627 h 860"/>
                    <a:gd name="T6" fmla="*/ 165 w 702"/>
                    <a:gd name="T7" fmla="*/ 718 h 860"/>
                    <a:gd name="T8" fmla="*/ 266 w 702"/>
                    <a:gd name="T9" fmla="*/ 718 h 860"/>
                    <a:gd name="T10" fmla="*/ 266 w 702"/>
                    <a:gd name="T11" fmla="*/ 718 h 860"/>
                    <a:gd name="T12" fmla="*/ 434 w 702"/>
                    <a:gd name="T13" fmla="*/ 718 h 860"/>
                    <a:gd name="T14" fmla="*/ 419 w 702"/>
                    <a:gd name="T15" fmla="*/ 760 h 860"/>
                    <a:gd name="T16" fmla="*/ 284 w 702"/>
                    <a:gd name="T17" fmla="*/ 760 h 860"/>
                    <a:gd name="T18" fmla="*/ 284 w 702"/>
                    <a:gd name="T19" fmla="*/ 760 h 860"/>
                    <a:gd name="T20" fmla="*/ 179 w 702"/>
                    <a:gd name="T21" fmla="*/ 760 h 860"/>
                    <a:gd name="T22" fmla="*/ 212 w 702"/>
                    <a:gd name="T23" fmla="*/ 860 h 860"/>
                    <a:gd name="T24" fmla="*/ 212 w 702"/>
                    <a:gd name="T25" fmla="*/ 860 h 860"/>
                    <a:gd name="T26" fmla="*/ 216 w 702"/>
                    <a:gd name="T27" fmla="*/ 860 h 860"/>
                    <a:gd name="T28" fmla="*/ 488 w 702"/>
                    <a:gd name="T29" fmla="*/ 860 h 860"/>
                    <a:gd name="T30" fmla="*/ 491 w 702"/>
                    <a:gd name="T31" fmla="*/ 860 h 860"/>
                    <a:gd name="T32" fmla="*/ 570 w 702"/>
                    <a:gd name="T33" fmla="*/ 625 h 860"/>
                    <a:gd name="T34" fmla="*/ 702 w 702"/>
                    <a:gd name="T35" fmla="*/ 351 h 860"/>
                    <a:gd name="T36" fmla="*/ 351 w 702"/>
                    <a:gd name="T37" fmla="*/ 0 h 860"/>
                    <a:gd name="T38" fmla="*/ 587 w 702"/>
                    <a:gd name="T39" fmla="*/ 438 h 860"/>
                    <a:gd name="T40" fmla="*/ 485 w 702"/>
                    <a:gd name="T41" fmla="*/ 563 h 860"/>
                    <a:gd name="T42" fmla="*/ 454 w 702"/>
                    <a:gd name="T43" fmla="*/ 658 h 860"/>
                    <a:gd name="T44" fmla="*/ 250 w 702"/>
                    <a:gd name="T45" fmla="*/ 658 h 860"/>
                    <a:gd name="T46" fmla="*/ 219 w 702"/>
                    <a:gd name="T47" fmla="*/ 565 h 860"/>
                    <a:gd name="T48" fmla="*/ 115 w 702"/>
                    <a:gd name="T49" fmla="*/ 439 h 860"/>
                    <a:gd name="T50" fmla="*/ 99 w 702"/>
                    <a:gd name="T51" fmla="*/ 351 h 860"/>
                    <a:gd name="T52" fmla="*/ 351 w 702"/>
                    <a:gd name="T53" fmla="*/ 99 h 860"/>
                    <a:gd name="T54" fmla="*/ 603 w 702"/>
                    <a:gd name="T55" fmla="*/ 351 h 860"/>
                    <a:gd name="T56" fmla="*/ 587 w 702"/>
                    <a:gd name="T57" fmla="*/ 438 h 8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702" h="860">
                      <a:moveTo>
                        <a:pt x="351" y="0"/>
                      </a:moveTo>
                      <a:cubicBezTo>
                        <a:pt x="157" y="0"/>
                        <a:pt x="0" y="157"/>
                        <a:pt x="0" y="351"/>
                      </a:cubicBezTo>
                      <a:cubicBezTo>
                        <a:pt x="0" y="463"/>
                        <a:pt x="52" y="562"/>
                        <a:pt x="134" y="627"/>
                      </a:cubicBezTo>
                      <a:cubicBezTo>
                        <a:pt x="165" y="718"/>
                        <a:pt x="165" y="718"/>
                        <a:pt x="165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434" y="718"/>
                        <a:pt x="434" y="718"/>
                        <a:pt x="434" y="718"/>
                      </a:cubicBezTo>
                      <a:cubicBezTo>
                        <a:pt x="419" y="760"/>
                        <a:pt x="419" y="760"/>
                        <a:pt x="419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179" y="760"/>
                        <a:pt x="179" y="760"/>
                        <a:pt x="179" y="7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6" y="860"/>
                        <a:pt x="216" y="860"/>
                        <a:pt x="216" y="860"/>
                      </a:cubicBezTo>
                      <a:cubicBezTo>
                        <a:pt x="488" y="860"/>
                        <a:pt x="488" y="860"/>
                        <a:pt x="488" y="860"/>
                      </a:cubicBezTo>
                      <a:cubicBezTo>
                        <a:pt x="491" y="860"/>
                        <a:pt x="491" y="860"/>
                        <a:pt x="491" y="860"/>
                      </a:cubicBezTo>
                      <a:cubicBezTo>
                        <a:pt x="570" y="625"/>
                        <a:pt x="570" y="625"/>
                        <a:pt x="570" y="625"/>
                      </a:cubicBezTo>
                      <a:cubicBezTo>
                        <a:pt x="651" y="560"/>
                        <a:pt x="702" y="461"/>
                        <a:pt x="702" y="351"/>
                      </a:cubicBezTo>
                      <a:cubicBezTo>
                        <a:pt x="702" y="157"/>
                        <a:pt x="545" y="0"/>
                        <a:pt x="351" y="0"/>
                      </a:cubicBezTo>
                      <a:close/>
                      <a:moveTo>
                        <a:pt x="587" y="438"/>
                      </a:moveTo>
                      <a:cubicBezTo>
                        <a:pt x="568" y="490"/>
                        <a:pt x="531" y="534"/>
                        <a:pt x="485" y="563"/>
                      </a:cubicBezTo>
                      <a:cubicBezTo>
                        <a:pt x="454" y="658"/>
                        <a:pt x="454" y="658"/>
                        <a:pt x="454" y="658"/>
                      </a:cubicBezTo>
                      <a:cubicBezTo>
                        <a:pt x="250" y="658"/>
                        <a:pt x="250" y="658"/>
                        <a:pt x="250" y="658"/>
                      </a:cubicBezTo>
                      <a:cubicBezTo>
                        <a:pt x="219" y="565"/>
                        <a:pt x="219" y="565"/>
                        <a:pt x="219" y="565"/>
                      </a:cubicBezTo>
                      <a:cubicBezTo>
                        <a:pt x="172" y="536"/>
                        <a:pt x="135" y="491"/>
                        <a:pt x="115" y="439"/>
                      </a:cubicBezTo>
                      <a:cubicBezTo>
                        <a:pt x="105" y="411"/>
                        <a:pt x="99" y="382"/>
                        <a:pt x="99" y="351"/>
                      </a:cubicBezTo>
                      <a:cubicBezTo>
                        <a:pt x="99" y="212"/>
                        <a:pt x="212" y="99"/>
                        <a:pt x="351" y="99"/>
                      </a:cubicBezTo>
                      <a:cubicBezTo>
                        <a:pt x="490" y="99"/>
                        <a:pt x="603" y="212"/>
                        <a:pt x="603" y="351"/>
                      </a:cubicBezTo>
                      <a:cubicBezTo>
                        <a:pt x="603" y="381"/>
                        <a:pt x="597" y="411"/>
                        <a:pt x="587" y="4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</p:grpSp>
          <p:sp>
            <p:nvSpPr>
              <p:cNvPr id="35" name="Tekstvak 34">
                <a:extLst>
                  <a:ext uri="{FF2B5EF4-FFF2-40B4-BE49-F238E27FC236}">
                    <a16:creationId xmlns:a16="http://schemas.microsoft.com/office/drawing/2014/main" id="{DDE1FE3D-6316-4F29-A1B8-8551FD148AFD}"/>
                  </a:ext>
                </a:extLst>
              </p:cNvPr>
              <p:cNvSpPr txBox="1"/>
              <p:nvPr userDrawn="1"/>
            </p:nvSpPr>
            <p:spPr>
              <a:xfrm>
                <a:off x="-938434" y="4824764"/>
                <a:ext cx="627798" cy="322239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Support &amp;</a:t>
                </a:r>
                <a:b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Inspiratie</a:t>
                </a:r>
              </a:p>
            </p:txBody>
          </p:sp>
        </p:grpSp>
      </p:grpSp>
      <p:sp>
        <p:nvSpPr>
          <p:cNvPr id="6" name="- INFO">
            <a:extLst>
              <a:ext uri="{FF2B5EF4-FFF2-40B4-BE49-F238E27FC236}">
                <a16:creationId xmlns:a16="http://schemas.microsoft.com/office/drawing/2014/main" id="{B10543DB-D9D8-47C4-865B-BE11B7029992}"/>
              </a:ext>
            </a:extLst>
          </p:cNvPr>
          <p:cNvSpPr txBox="1"/>
          <p:nvPr userDrawn="1"/>
        </p:nvSpPr>
        <p:spPr>
          <a:xfrm>
            <a:off x="-7318" y="-364758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Menu [10x]</a:t>
            </a:r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3C13F1D3-4E0C-419D-839F-94E57C44FAC1}"/>
              </a:ext>
            </a:extLst>
          </p:cNvPr>
          <p:cNvSpPr/>
          <p:nvPr userDrawn="1"/>
        </p:nvSpPr>
        <p:spPr>
          <a:xfrm>
            <a:off x="-7440" y="0"/>
            <a:ext cx="12219719" cy="6858000"/>
          </a:xfrm>
          <a:custGeom>
            <a:avLst/>
            <a:gdLst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824071 w 12196238"/>
              <a:gd name="connsiteY9" fmla="*/ 2775566 h 6858000"/>
              <a:gd name="connsiteX10" fmla="*/ 0 w 12196238"/>
              <a:gd name="connsiteY10" fmla="*/ 2880664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938371 w 12196238"/>
              <a:gd name="connsiteY9" fmla="*/ 4408423 h 6858000"/>
              <a:gd name="connsiteX10" fmla="*/ 0 w 12196238"/>
              <a:gd name="connsiteY10" fmla="*/ 2880664 h 6858000"/>
              <a:gd name="connsiteX11" fmla="*/ 0 w 12196238"/>
              <a:gd name="connsiteY11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0 w 12196238"/>
              <a:gd name="connsiteY0" fmla="*/ 0 h 6858000"/>
              <a:gd name="connsiteX1" fmla="*/ 5960538 w 12196238"/>
              <a:gd name="connsiteY1" fmla="*/ 0 h 6858000"/>
              <a:gd name="connsiteX2" fmla="*/ 6556141 w 12196238"/>
              <a:gd name="connsiteY2" fmla="*/ 0 h 6858000"/>
              <a:gd name="connsiteX3" fmla="*/ 12196238 w 12196238"/>
              <a:gd name="connsiteY3" fmla="*/ 0 h 6858000"/>
              <a:gd name="connsiteX4" fmla="*/ 12196238 w 12196238"/>
              <a:gd name="connsiteY4" fmla="*/ 3753432 h 6858000"/>
              <a:gd name="connsiteX5" fmla="*/ 12196238 w 12196238"/>
              <a:gd name="connsiteY5" fmla="*/ 4800600 h 6858000"/>
              <a:gd name="connsiteX6" fmla="*/ 12196238 w 12196238"/>
              <a:gd name="connsiteY6" fmla="*/ 6858000 h 6858000"/>
              <a:gd name="connsiteX7" fmla="*/ 4378255 w 12196238"/>
              <a:gd name="connsiteY7" fmla="*/ 6858000 h 6858000"/>
              <a:gd name="connsiteX8" fmla="*/ 4263277 w 12196238"/>
              <a:gd name="connsiteY8" fmla="*/ 6745432 h 6858000"/>
              <a:gd name="connsiteX9" fmla="*/ 0 w 12196238"/>
              <a:gd name="connsiteY9" fmla="*/ 2880664 h 6858000"/>
              <a:gd name="connsiteX10" fmla="*/ 0 w 12196238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4279319 w 12212280"/>
              <a:gd name="connsiteY8" fmla="*/ 6745432 h 6858000"/>
              <a:gd name="connsiteX9" fmla="*/ 0 w 12212280"/>
              <a:gd name="connsiteY9" fmla="*/ 3426095 h 6858000"/>
              <a:gd name="connsiteX10" fmla="*/ 16042 w 12212280"/>
              <a:gd name="connsiteY10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94297 w 12212280"/>
              <a:gd name="connsiteY7" fmla="*/ 6858000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84249 w 12212280"/>
              <a:gd name="connsiteY7" fmla="*/ 6858000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69177 w 12212280"/>
              <a:gd name="connsiteY7" fmla="*/ 6852976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74201 w 12212280"/>
              <a:gd name="connsiteY7" fmla="*/ 6858000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6042 w 12212280"/>
              <a:gd name="connsiteY0" fmla="*/ 0 h 6858000"/>
              <a:gd name="connsiteX1" fmla="*/ 5976580 w 12212280"/>
              <a:gd name="connsiteY1" fmla="*/ 0 h 6858000"/>
              <a:gd name="connsiteX2" fmla="*/ 6572183 w 12212280"/>
              <a:gd name="connsiteY2" fmla="*/ 0 h 6858000"/>
              <a:gd name="connsiteX3" fmla="*/ 12212280 w 12212280"/>
              <a:gd name="connsiteY3" fmla="*/ 0 h 6858000"/>
              <a:gd name="connsiteX4" fmla="*/ 12212280 w 12212280"/>
              <a:gd name="connsiteY4" fmla="*/ 3753432 h 6858000"/>
              <a:gd name="connsiteX5" fmla="*/ 12212280 w 12212280"/>
              <a:gd name="connsiteY5" fmla="*/ 4800600 h 6858000"/>
              <a:gd name="connsiteX6" fmla="*/ 12212280 w 12212280"/>
              <a:gd name="connsiteY6" fmla="*/ 6858000 h 6858000"/>
              <a:gd name="connsiteX7" fmla="*/ 4374201 w 12212280"/>
              <a:gd name="connsiteY7" fmla="*/ 6858000 h 6858000"/>
              <a:gd name="connsiteX8" fmla="*/ 0 w 12212280"/>
              <a:gd name="connsiteY8" fmla="*/ 3426095 h 6858000"/>
              <a:gd name="connsiteX9" fmla="*/ 16042 w 12212280"/>
              <a:gd name="connsiteY9" fmla="*/ 0 h 6858000"/>
              <a:gd name="connsiteX0" fmla="*/ 1056 w 12219597"/>
              <a:gd name="connsiteY0" fmla="*/ 0 h 6858000"/>
              <a:gd name="connsiteX1" fmla="*/ 5983897 w 12219597"/>
              <a:gd name="connsiteY1" fmla="*/ 0 h 6858000"/>
              <a:gd name="connsiteX2" fmla="*/ 6579500 w 12219597"/>
              <a:gd name="connsiteY2" fmla="*/ 0 h 6858000"/>
              <a:gd name="connsiteX3" fmla="*/ 12219597 w 12219597"/>
              <a:gd name="connsiteY3" fmla="*/ 0 h 6858000"/>
              <a:gd name="connsiteX4" fmla="*/ 12219597 w 12219597"/>
              <a:gd name="connsiteY4" fmla="*/ 3753432 h 6858000"/>
              <a:gd name="connsiteX5" fmla="*/ 12219597 w 12219597"/>
              <a:gd name="connsiteY5" fmla="*/ 4800600 h 6858000"/>
              <a:gd name="connsiteX6" fmla="*/ 12219597 w 12219597"/>
              <a:gd name="connsiteY6" fmla="*/ 6858000 h 6858000"/>
              <a:gd name="connsiteX7" fmla="*/ 4381518 w 12219597"/>
              <a:gd name="connsiteY7" fmla="*/ 6858000 h 6858000"/>
              <a:gd name="connsiteX8" fmla="*/ 7317 w 12219597"/>
              <a:gd name="connsiteY8" fmla="*/ 3426095 h 6858000"/>
              <a:gd name="connsiteX9" fmla="*/ 1056 w 12219597"/>
              <a:gd name="connsiteY9" fmla="*/ 0 h 6858000"/>
              <a:gd name="connsiteX0" fmla="*/ 598 w 12219139"/>
              <a:gd name="connsiteY0" fmla="*/ 0 h 6858000"/>
              <a:gd name="connsiteX1" fmla="*/ 5983439 w 12219139"/>
              <a:gd name="connsiteY1" fmla="*/ 0 h 6858000"/>
              <a:gd name="connsiteX2" fmla="*/ 6579042 w 12219139"/>
              <a:gd name="connsiteY2" fmla="*/ 0 h 6858000"/>
              <a:gd name="connsiteX3" fmla="*/ 12219139 w 12219139"/>
              <a:gd name="connsiteY3" fmla="*/ 0 h 6858000"/>
              <a:gd name="connsiteX4" fmla="*/ 12219139 w 12219139"/>
              <a:gd name="connsiteY4" fmla="*/ 3753432 h 6858000"/>
              <a:gd name="connsiteX5" fmla="*/ 12219139 w 12219139"/>
              <a:gd name="connsiteY5" fmla="*/ 4800600 h 6858000"/>
              <a:gd name="connsiteX6" fmla="*/ 12219139 w 12219139"/>
              <a:gd name="connsiteY6" fmla="*/ 6858000 h 6858000"/>
              <a:gd name="connsiteX7" fmla="*/ 4381060 w 12219139"/>
              <a:gd name="connsiteY7" fmla="*/ 6858000 h 6858000"/>
              <a:gd name="connsiteX8" fmla="*/ 22357 w 12219139"/>
              <a:gd name="connsiteY8" fmla="*/ 3410596 h 6858000"/>
              <a:gd name="connsiteX9" fmla="*/ 598 w 12219139"/>
              <a:gd name="connsiteY9" fmla="*/ 0 h 6858000"/>
              <a:gd name="connsiteX0" fmla="*/ 9238 w 12227779"/>
              <a:gd name="connsiteY0" fmla="*/ 0 h 6858000"/>
              <a:gd name="connsiteX1" fmla="*/ 5992079 w 12227779"/>
              <a:gd name="connsiteY1" fmla="*/ 0 h 6858000"/>
              <a:gd name="connsiteX2" fmla="*/ 6587682 w 12227779"/>
              <a:gd name="connsiteY2" fmla="*/ 0 h 6858000"/>
              <a:gd name="connsiteX3" fmla="*/ 12227779 w 12227779"/>
              <a:gd name="connsiteY3" fmla="*/ 0 h 6858000"/>
              <a:gd name="connsiteX4" fmla="*/ 12227779 w 12227779"/>
              <a:gd name="connsiteY4" fmla="*/ 3753432 h 6858000"/>
              <a:gd name="connsiteX5" fmla="*/ 12227779 w 12227779"/>
              <a:gd name="connsiteY5" fmla="*/ 4800600 h 6858000"/>
              <a:gd name="connsiteX6" fmla="*/ 12227779 w 12227779"/>
              <a:gd name="connsiteY6" fmla="*/ 6858000 h 6858000"/>
              <a:gd name="connsiteX7" fmla="*/ 4389700 w 12227779"/>
              <a:gd name="connsiteY7" fmla="*/ 6858000 h 6858000"/>
              <a:gd name="connsiteX8" fmla="*/ 0 w 12227779"/>
              <a:gd name="connsiteY8" fmla="*/ 3395098 h 6858000"/>
              <a:gd name="connsiteX9" fmla="*/ 9238 w 12227779"/>
              <a:gd name="connsiteY9" fmla="*/ 0 h 6858000"/>
              <a:gd name="connsiteX0" fmla="*/ 1178 w 12219719"/>
              <a:gd name="connsiteY0" fmla="*/ 0 h 6858000"/>
              <a:gd name="connsiteX1" fmla="*/ 5984019 w 12219719"/>
              <a:gd name="connsiteY1" fmla="*/ 0 h 6858000"/>
              <a:gd name="connsiteX2" fmla="*/ 6579622 w 12219719"/>
              <a:gd name="connsiteY2" fmla="*/ 0 h 6858000"/>
              <a:gd name="connsiteX3" fmla="*/ 12219719 w 12219719"/>
              <a:gd name="connsiteY3" fmla="*/ 0 h 6858000"/>
              <a:gd name="connsiteX4" fmla="*/ 12219719 w 12219719"/>
              <a:gd name="connsiteY4" fmla="*/ 3753432 h 6858000"/>
              <a:gd name="connsiteX5" fmla="*/ 12219719 w 12219719"/>
              <a:gd name="connsiteY5" fmla="*/ 4800600 h 6858000"/>
              <a:gd name="connsiteX6" fmla="*/ 12219719 w 12219719"/>
              <a:gd name="connsiteY6" fmla="*/ 6858000 h 6858000"/>
              <a:gd name="connsiteX7" fmla="*/ 4381640 w 12219719"/>
              <a:gd name="connsiteY7" fmla="*/ 6858000 h 6858000"/>
              <a:gd name="connsiteX8" fmla="*/ 5387 w 12219719"/>
              <a:gd name="connsiteY8" fmla="*/ 3388375 h 6858000"/>
              <a:gd name="connsiteX9" fmla="*/ 1178 w 12219719"/>
              <a:gd name="connsiteY9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219719" h="6858000">
                <a:moveTo>
                  <a:pt x="1178" y="0"/>
                </a:moveTo>
                <a:lnTo>
                  <a:pt x="5984019" y="0"/>
                </a:lnTo>
                <a:lnTo>
                  <a:pt x="6579622" y="0"/>
                </a:lnTo>
                <a:lnTo>
                  <a:pt x="12219719" y="0"/>
                </a:lnTo>
                <a:lnTo>
                  <a:pt x="12219719" y="3753432"/>
                </a:lnTo>
                <a:lnTo>
                  <a:pt x="12219719" y="4800600"/>
                </a:lnTo>
                <a:lnTo>
                  <a:pt x="12219719" y="6858000"/>
                </a:lnTo>
                <a:lnTo>
                  <a:pt x="4381640" y="6858000"/>
                </a:lnTo>
                <a:cubicBezTo>
                  <a:pt x="2923573" y="5714032"/>
                  <a:pt x="953789" y="5371793"/>
                  <a:pt x="5387" y="3388375"/>
                </a:cubicBezTo>
                <a:cubicBezTo>
                  <a:pt x="10734" y="2246343"/>
                  <a:pt x="-4169" y="1142032"/>
                  <a:pt x="1178" y="0"/>
                </a:cubicBezTo>
                <a:close/>
              </a:path>
            </a:pathLst>
          </a:custGeom>
          <a:solidFill>
            <a:schemeClr val="accent2"/>
          </a:solidFill>
          <a:ln w="45663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nl-NL" dirty="0"/>
          </a:p>
        </p:txBody>
      </p:sp>
      <p:sp>
        <p:nvSpPr>
          <p:cNvPr id="11" name="Titel 10">
            <a:extLst>
              <a:ext uri="{FF2B5EF4-FFF2-40B4-BE49-F238E27FC236}">
                <a16:creationId xmlns:a16="http://schemas.microsoft.com/office/drawing/2014/main" id="{7A89CE00-946F-481C-B5FE-4E6C6F8AB13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nl-NL" dirty="0"/>
              <a:t>Menu</a:t>
            </a:r>
          </a:p>
        </p:txBody>
      </p:sp>
      <p:sp>
        <p:nvSpPr>
          <p:cNvPr id="109" name="Tijdelijke aanduiding voor tekst 15">
            <a:extLst>
              <a:ext uri="{FF2B5EF4-FFF2-40B4-BE49-F238E27FC236}">
                <a16:creationId xmlns:a16="http://schemas.microsoft.com/office/drawing/2014/main" id="{67A42F4A-60FA-47F0-B395-E0E33F6332F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594072" y="1976197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10" name="Tijdelijke aanduiding voor tekst 15">
            <a:extLst>
              <a:ext uri="{FF2B5EF4-FFF2-40B4-BE49-F238E27FC236}">
                <a16:creationId xmlns:a16="http://schemas.microsoft.com/office/drawing/2014/main" id="{405FE8BC-F4F5-4419-AA74-7E6F319D3B5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329274" y="1976197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17" name="Tijdelijke aanduiding voor tekst 15">
            <a:extLst>
              <a:ext uri="{FF2B5EF4-FFF2-40B4-BE49-F238E27FC236}">
                <a16:creationId xmlns:a16="http://schemas.microsoft.com/office/drawing/2014/main" id="{8123014A-EDBE-4EE3-98B3-39CD2D70A18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64476" y="1976197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18" name="Tijdelijke aanduiding voor tekst 15">
            <a:extLst>
              <a:ext uri="{FF2B5EF4-FFF2-40B4-BE49-F238E27FC236}">
                <a16:creationId xmlns:a16="http://schemas.microsoft.com/office/drawing/2014/main" id="{4CBEF2D7-07FB-4707-951B-B8EA07DF41C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799678" y="1976197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19" name="Tijdelijke aanduiding voor tekst 15">
            <a:extLst>
              <a:ext uri="{FF2B5EF4-FFF2-40B4-BE49-F238E27FC236}">
                <a16:creationId xmlns:a16="http://schemas.microsoft.com/office/drawing/2014/main" id="{1544757F-B3C7-4791-BE24-F78D8FB0AF3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34880" y="1976197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20" name="Tijdelijke aanduiding voor tekst 15">
            <a:extLst>
              <a:ext uri="{FF2B5EF4-FFF2-40B4-BE49-F238E27FC236}">
                <a16:creationId xmlns:a16="http://schemas.microsoft.com/office/drawing/2014/main" id="{A146FE65-B670-44BB-9B79-73F8AFF2E0D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9594072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21" name="Tijdelijke aanduiding voor tekst 15">
            <a:extLst>
              <a:ext uri="{FF2B5EF4-FFF2-40B4-BE49-F238E27FC236}">
                <a16:creationId xmlns:a16="http://schemas.microsoft.com/office/drawing/2014/main" id="{E97B5EA5-8B69-415A-BA8D-C8F50A206F2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7329274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22" name="Tijdelijke aanduiding voor tekst 15">
            <a:extLst>
              <a:ext uri="{FF2B5EF4-FFF2-40B4-BE49-F238E27FC236}">
                <a16:creationId xmlns:a16="http://schemas.microsoft.com/office/drawing/2014/main" id="{850D8D60-EB93-4BC8-BCA8-154D60F7CCE3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5064476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24" name="Tijdelijke aanduiding voor tekst 15">
            <a:extLst>
              <a:ext uri="{FF2B5EF4-FFF2-40B4-BE49-F238E27FC236}">
                <a16:creationId xmlns:a16="http://schemas.microsoft.com/office/drawing/2014/main" id="{55C8898F-B465-42A2-9D8C-C453525F6AF3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799678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25" name="Tijdelijke aanduiding voor tekst 15">
            <a:extLst>
              <a:ext uri="{FF2B5EF4-FFF2-40B4-BE49-F238E27FC236}">
                <a16:creationId xmlns:a16="http://schemas.microsoft.com/office/drawing/2014/main" id="{BE2B9211-C134-487C-994B-4D41B4187EFB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534880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80000" tIns="252000" rIns="18000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</p:spTree>
    <p:extLst>
      <p:ext uri="{BB962C8B-B14F-4D97-AF65-F5344CB8AC3E}">
        <p14:creationId xmlns:p14="http://schemas.microsoft.com/office/powerpoint/2010/main" val="4014536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10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10000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decel="10000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09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0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0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0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4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7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8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9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0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1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9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2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4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7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5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6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ubmenu [5x]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" name="- INSTRUCTIE">
            <a:extLst>
              <a:ext uri="{FF2B5EF4-FFF2-40B4-BE49-F238E27FC236}">
                <a16:creationId xmlns:a16="http://schemas.microsoft.com/office/drawing/2014/main" id="{CE2319CB-A2DE-476A-B096-15CBFBC50955}"/>
              </a:ext>
            </a:extLst>
          </p:cNvPr>
          <p:cNvGrpSpPr/>
          <p:nvPr userDrawn="1"/>
        </p:nvGrpSpPr>
        <p:grpSpPr>
          <a:xfrm>
            <a:off x="-3786164" y="0"/>
            <a:ext cx="3693113" cy="6209710"/>
            <a:chOff x="-3786164" y="0"/>
            <a:chExt cx="3693113" cy="6209710"/>
          </a:xfrm>
        </p:grpSpPr>
        <p:sp>
          <p:nvSpPr>
            <p:cNvPr id="74" name="Rechthoek 73">
              <a:extLst>
                <a:ext uri="{FF2B5EF4-FFF2-40B4-BE49-F238E27FC236}">
                  <a16:creationId xmlns:a16="http://schemas.microsoft.com/office/drawing/2014/main" id="{C82D36B3-E39A-422B-B52B-D6EA11A68388}"/>
                </a:ext>
              </a:extLst>
            </p:cNvPr>
            <p:cNvSpPr/>
            <p:nvPr userDrawn="1"/>
          </p:nvSpPr>
          <p:spPr>
            <a:xfrm>
              <a:off x="-3786164" y="0"/>
              <a:ext cx="3593091" cy="55721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ICOON invoegen/opmaken</a:t>
              </a:r>
            </a:p>
          </p:txBody>
        </p:sp>
        <p:sp>
          <p:nvSpPr>
            <p:cNvPr id="75" name="Rechthoek 74">
              <a:extLst>
                <a:ext uri="{FF2B5EF4-FFF2-40B4-BE49-F238E27FC236}">
                  <a16:creationId xmlns:a16="http://schemas.microsoft.com/office/drawing/2014/main" id="{B8A94611-C34A-477A-8A69-B946F015A785}"/>
                </a:ext>
              </a:extLst>
            </p:cNvPr>
            <p:cNvSpPr/>
            <p:nvPr userDrawn="1"/>
          </p:nvSpPr>
          <p:spPr>
            <a:xfrm>
              <a:off x="-3786164" y="5381710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MEER WETEN?</a:t>
              </a:r>
              <a:b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Ga naar de tab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'SLIDEBUILDER’ </a:t>
              </a: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en klik</a:t>
              </a:r>
              <a:b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op de knop 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'Support &amp; Inspiratie'</a:t>
              </a:r>
            </a:p>
          </p:txBody>
        </p:sp>
        <p:sp>
          <p:nvSpPr>
            <p:cNvPr id="76" name="Ovaal 75">
              <a:extLst>
                <a:ext uri="{FF2B5EF4-FFF2-40B4-BE49-F238E27FC236}">
                  <a16:creationId xmlns:a16="http://schemas.microsoft.com/office/drawing/2014/main" id="{3E494A83-DD59-46A4-95B1-0073D5FE02D9}"/>
                </a:ext>
              </a:extLst>
            </p:cNvPr>
            <p:cNvSpPr/>
            <p:nvPr userDrawn="1"/>
          </p:nvSpPr>
          <p:spPr>
            <a:xfrm>
              <a:off x="-3603587" y="46532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77" name="Rechthoek 76">
              <a:extLst>
                <a:ext uri="{FF2B5EF4-FFF2-40B4-BE49-F238E27FC236}">
                  <a16:creationId xmlns:a16="http://schemas.microsoft.com/office/drawing/2014/main" id="{C74DCE33-C66E-4AF9-9140-2C4E34548E43}"/>
                </a:ext>
              </a:extLst>
            </p:cNvPr>
            <p:cNvSpPr/>
            <p:nvPr userDrawn="1"/>
          </p:nvSpPr>
          <p:spPr>
            <a:xfrm>
              <a:off x="-3319416" y="465323"/>
              <a:ext cx="2944087" cy="66185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Wanneer nodig, verwijder het bestaande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icoon d.m.v. de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‘Backspace toets’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Ga naar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‘Slidebuilder'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en klik op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de knop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‘Iconen’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.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8" name="Ovaal 77">
              <a:extLst>
                <a:ext uri="{FF2B5EF4-FFF2-40B4-BE49-F238E27FC236}">
                  <a16:creationId xmlns:a16="http://schemas.microsoft.com/office/drawing/2014/main" id="{D494CAD8-7606-4143-8609-BD19BEA686C0}"/>
                </a:ext>
              </a:extLst>
            </p:cNvPr>
            <p:cNvSpPr/>
            <p:nvPr userDrawn="1"/>
          </p:nvSpPr>
          <p:spPr>
            <a:xfrm>
              <a:off x="-3603587" y="18111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79" name="Rechthoek 78">
              <a:extLst>
                <a:ext uri="{FF2B5EF4-FFF2-40B4-BE49-F238E27FC236}">
                  <a16:creationId xmlns:a16="http://schemas.microsoft.com/office/drawing/2014/main" id="{B84C760C-57BE-425A-89A4-134E20EB984F}"/>
                </a:ext>
              </a:extLst>
            </p:cNvPr>
            <p:cNvSpPr/>
            <p:nvPr userDrawn="1"/>
          </p:nvSpPr>
          <p:spPr>
            <a:xfrm>
              <a:off x="-3319415" y="1811185"/>
              <a:ext cx="2944682" cy="32633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Kies de gewenste categorie en het icoon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en klik 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‘Invoegen’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80" name="Rechthoek 79">
              <a:extLst>
                <a:ext uri="{FF2B5EF4-FFF2-40B4-BE49-F238E27FC236}">
                  <a16:creationId xmlns:a16="http://schemas.microsoft.com/office/drawing/2014/main" id="{1ECC907E-CE84-493B-B83C-1A050A3D9B93}"/>
                </a:ext>
              </a:extLst>
            </p:cNvPr>
            <p:cNvSpPr/>
            <p:nvPr userDrawn="1"/>
          </p:nvSpPr>
          <p:spPr>
            <a:xfrm>
              <a:off x="-3319415" y="2245760"/>
              <a:ext cx="825500" cy="209550"/>
            </a:xfrm>
            <a:prstGeom prst="rect">
              <a:avLst/>
            </a:prstGeom>
            <a:solidFill>
              <a:srgbClr val="1FF524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Invoegen</a:t>
              </a:r>
            </a:p>
          </p:txBody>
        </p:sp>
        <p:sp>
          <p:nvSpPr>
            <p:cNvPr id="81" name="Ovaal 80">
              <a:extLst>
                <a:ext uri="{FF2B5EF4-FFF2-40B4-BE49-F238E27FC236}">
                  <a16:creationId xmlns:a16="http://schemas.microsoft.com/office/drawing/2014/main" id="{99AACB58-81EB-4965-8C94-DE7A202C7F2E}"/>
                </a:ext>
              </a:extLst>
            </p:cNvPr>
            <p:cNvSpPr/>
            <p:nvPr userDrawn="1"/>
          </p:nvSpPr>
          <p:spPr>
            <a:xfrm>
              <a:off x="-3603587" y="263483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82" name="Rechthoek 81">
              <a:extLst>
                <a:ext uri="{FF2B5EF4-FFF2-40B4-BE49-F238E27FC236}">
                  <a16:creationId xmlns:a16="http://schemas.microsoft.com/office/drawing/2014/main" id="{0E14C71E-01C4-4C1C-B924-4504966B8665}"/>
                </a:ext>
              </a:extLst>
            </p:cNvPr>
            <p:cNvSpPr/>
            <p:nvPr userDrawn="1"/>
          </p:nvSpPr>
          <p:spPr>
            <a:xfrm>
              <a:off x="-3319415" y="2634835"/>
              <a:ext cx="2944682" cy="63775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Sleep het icoon op de gewenste positie op de slide. Om het icoon een andere kleur te geven, ga naar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‘Hulpmiddelen voor tekenen’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-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‘Opmaak’ 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en klik 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‘Vormopvulling’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grpSp>
          <p:nvGrpSpPr>
            <p:cNvPr id="83" name="ICOON_info">
              <a:extLst>
                <a:ext uri="{FF2B5EF4-FFF2-40B4-BE49-F238E27FC236}">
                  <a16:creationId xmlns:a16="http://schemas.microsoft.com/office/drawing/2014/main" id="{56F9126A-FCCD-40E5-9792-C0D821413445}"/>
                </a:ext>
              </a:extLst>
            </p:cNvPr>
            <p:cNvGrpSpPr/>
            <p:nvPr userDrawn="1"/>
          </p:nvGrpSpPr>
          <p:grpSpPr>
            <a:xfrm>
              <a:off x="-376736" y="5210661"/>
              <a:ext cx="283685" cy="283685"/>
              <a:chOff x="-510741" y="5913713"/>
              <a:chExt cx="267555" cy="267555"/>
            </a:xfrm>
          </p:grpSpPr>
          <p:sp>
            <p:nvSpPr>
              <p:cNvPr id="142" name="Ovaal 141">
                <a:extLst>
                  <a:ext uri="{FF2B5EF4-FFF2-40B4-BE49-F238E27FC236}">
                    <a16:creationId xmlns:a16="http://schemas.microsoft.com/office/drawing/2014/main" id="{D4B2730A-17BC-48D1-AD98-8C2C3283C210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43" name="Graphic 163" descr="Informatie">
                <a:extLst>
                  <a:ext uri="{FF2B5EF4-FFF2-40B4-BE49-F238E27FC236}">
                    <a16:creationId xmlns:a16="http://schemas.microsoft.com/office/drawing/2014/main" id="{38C8B7EE-966E-4973-B032-549A98870358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84" name="Groep 83">
              <a:extLst>
                <a:ext uri="{FF2B5EF4-FFF2-40B4-BE49-F238E27FC236}">
                  <a16:creationId xmlns:a16="http://schemas.microsoft.com/office/drawing/2014/main" id="{105C6647-4AE2-4722-961F-29E580C49A80}"/>
                </a:ext>
              </a:extLst>
            </p:cNvPr>
            <p:cNvGrpSpPr/>
            <p:nvPr userDrawn="1"/>
          </p:nvGrpSpPr>
          <p:grpSpPr>
            <a:xfrm>
              <a:off x="-938434" y="5519087"/>
              <a:ext cx="627798" cy="576693"/>
              <a:chOff x="-938434" y="4570310"/>
              <a:chExt cx="627798" cy="576693"/>
            </a:xfrm>
          </p:grpSpPr>
          <p:grpSp>
            <p:nvGrpSpPr>
              <p:cNvPr id="137" name="Inspireren">
                <a:extLst>
                  <a:ext uri="{FF2B5EF4-FFF2-40B4-BE49-F238E27FC236}">
                    <a16:creationId xmlns:a16="http://schemas.microsoft.com/office/drawing/2014/main" id="{D45EE1CD-27E5-49E0-9744-28FF565C7CB7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-716116" y="4570310"/>
                <a:ext cx="169778" cy="242385"/>
                <a:chOff x="4768" y="2783"/>
                <a:chExt cx="788" cy="1125"/>
              </a:xfrm>
              <a:gradFill>
                <a:gsLst>
                  <a:gs pos="0">
                    <a:srgbClr val="9D9FA1"/>
                  </a:gs>
                  <a:gs pos="70000">
                    <a:srgbClr val="211F26"/>
                  </a:gs>
                </a:gsLst>
                <a:lin ang="2700000" scaled="0"/>
              </a:gradFill>
            </p:grpSpPr>
            <p:sp>
              <p:nvSpPr>
                <p:cNvPr id="139" name="Freeform 12">
                  <a:extLst>
                    <a:ext uri="{FF2B5EF4-FFF2-40B4-BE49-F238E27FC236}">
                      <a16:creationId xmlns:a16="http://schemas.microsoft.com/office/drawing/2014/main" id="{37E05231-716A-4719-BBEE-9C1E61A9C9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1" y="3186"/>
                  <a:ext cx="319" cy="288"/>
                </a:xfrm>
                <a:custGeom>
                  <a:avLst/>
                  <a:gdLst>
                    <a:gd name="T0" fmla="*/ 220 w 319"/>
                    <a:gd name="T1" fmla="*/ 288 h 288"/>
                    <a:gd name="T2" fmla="*/ 107 w 319"/>
                    <a:gd name="T3" fmla="*/ 288 h 288"/>
                    <a:gd name="T4" fmla="*/ 0 w 319"/>
                    <a:gd name="T5" fmla="*/ 0 h 288"/>
                    <a:gd name="T6" fmla="*/ 319 w 319"/>
                    <a:gd name="T7" fmla="*/ 0 h 288"/>
                    <a:gd name="T8" fmla="*/ 220 w 319"/>
                    <a:gd name="T9" fmla="*/ 28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9" h="288">
                      <a:moveTo>
                        <a:pt x="220" y="288"/>
                      </a:moveTo>
                      <a:lnTo>
                        <a:pt x="107" y="288"/>
                      </a:lnTo>
                      <a:lnTo>
                        <a:pt x="0" y="0"/>
                      </a:lnTo>
                      <a:lnTo>
                        <a:pt x="319" y="0"/>
                      </a:lnTo>
                      <a:lnTo>
                        <a:pt x="220" y="288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140" name="Freeform 13">
                  <a:extLst>
                    <a:ext uri="{FF2B5EF4-FFF2-40B4-BE49-F238E27FC236}">
                      <a16:creationId xmlns:a16="http://schemas.microsoft.com/office/drawing/2014/main" id="{2F3BEE13-BB11-40CE-AFBE-107384649A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2" y="3796"/>
                  <a:ext cx="282" cy="112"/>
                </a:xfrm>
                <a:custGeom>
                  <a:avLst/>
                  <a:gdLst>
                    <a:gd name="T0" fmla="*/ 229 w 251"/>
                    <a:gd name="T1" fmla="*/ 70 h 100"/>
                    <a:gd name="T2" fmla="*/ 229 w 251"/>
                    <a:gd name="T3" fmla="*/ 69 h 100"/>
                    <a:gd name="T4" fmla="*/ 251 w 251"/>
                    <a:gd name="T5" fmla="*/ 0 h 100"/>
                    <a:gd name="T6" fmla="*/ 0 w 251"/>
                    <a:gd name="T7" fmla="*/ 0 h 100"/>
                    <a:gd name="T8" fmla="*/ 22 w 251"/>
                    <a:gd name="T9" fmla="*/ 69 h 100"/>
                    <a:gd name="T10" fmla="*/ 63 w 251"/>
                    <a:gd name="T11" fmla="*/ 100 h 100"/>
                    <a:gd name="T12" fmla="*/ 188 w 251"/>
                    <a:gd name="T13" fmla="*/ 100 h 100"/>
                    <a:gd name="T14" fmla="*/ 229 w 251"/>
                    <a:gd name="T15" fmla="*/ 71 h 100"/>
                    <a:gd name="T16" fmla="*/ 229 w 251"/>
                    <a:gd name="T17" fmla="*/ 71 h 100"/>
                    <a:gd name="T18" fmla="*/ 229 w 251"/>
                    <a:gd name="T19" fmla="*/ 7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1" h="100">
                      <a:moveTo>
                        <a:pt x="229" y="70"/>
                      </a:moveTo>
                      <a:cubicBezTo>
                        <a:pt x="229" y="70"/>
                        <a:pt x="229" y="69"/>
                        <a:pt x="229" y="69"/>
                      </a:cubicBezTo>
                      <a:cubicBezTo>
                        <a:pt x="251" y="0"/>
                        <a:pt x="251" y="0"/>
                        <a:pt x="25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7" y="87"/>
                        <a:pt x="44" y="100"/>
                        <a:pt x="63" y="100"/>
                      </a:cubicBezTo>
                      <a:cubicBezTo>
                        <a:pt x="188" y="100"/>
                        <a:pt x="188" y="100"/>
                        <a:pt x="188" y="100"/>
                      </a:cubicBezTo>
                      <a:cubicBezTo>
                        <a:pt x="207" y="100"/>
                        <a:pt x="223" y="88"/>
                        <a:pt x="229" y="71"/>
                      </a:cubicBezTo>
                      <a:cubicBezTo>
                        <a:pt x="229" y="71"/>
                        <a:pt x="229" y="71"/>
                        <a:pt x="229" y="71"/>
                      </a:cubicBezTo>
                      <a:lnTo>
                        <a:pt x="229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141" name="Freeform 14">
                  <a:extLst>
                    <a:ext uri="{FF2B5EF4-FFF2-40B4-BE49-F238E27FC236}">
                      <a16:creationId xmlns:a16="http://schemas.microsoft.com/office/drawing/2014/main" id="{56FDF09B-D045-437C-9A24-FD710EBA395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68" y="2783"/>
                  <a:ext cx="788" cy="966"/>
                </a:xfrm>
                <a:custGeom>
                  <a:avLst/>
                  <a:gdLst>
                    <a:gd name="T0" fmla="*/ 351 w 702"/>
                    <a:gd name="T1" fmla="*/ 0 h 860"/>
                    <a:gd name="T2" fmla="*/ 0 w 702"/>
                    <a:gd name="T3" fmla="*/ 351 h 860"/>
                    <a:gd name="T4" fmla="*/ 134 w 702"/>
                    <a:gd name="T5" fmla="*/ 627 h 860"/>
                    <a:gd name="T6" fmla="*/ 165 w 702"/>
                    <a:gd name="T7" fmla="*/ 718 h 860"/>
                    <a:gd name="T8" fmla="*/ 266 w 702"/>
                    <a:gd name="T9" fmla="*/ 718 h 860"/>
                    <a:gd name="T10" fmla="*/ 266 w 702"/>
                    <a:gd name="T11" fmla="*/ 718 h 860"/>
                    <a:gd name="T12" fmla="*/ 434 w 702"/>
                    <a:gd name="T13" fmla="*/ 718 h 860"/>
                    <a:gd name="T14" fmla="*/ 419 w 702"/>
                    <a:gd name="T15" fmla="*/ 760 h 860"/>
                    <a:gd name="T16" fmla="*/ 284 w 702"/>
                    <a:gd name="T17" fmla="*/ 760 h 860"/>
                    <a:gd name="T18" fmla="*/ 284 w 702"/>
                    <a:gd name="T19" fmla="*/ 760 h 860"/>
                    <a:gd name="T20" fmla="*/ 179 w 702"/>
                    <a:gd name="T21" fmla="*/ 760 h 860"/>
                    <a:gd name="T22" fmla="*/ 212 w 702"/>
                    <a:gd name="T23" fmla="*/ 860 h 860"/>
                    <a:gd name="T24" fmla="*/ 212 w 702"/>
                    <a:gd name="T25" fmla="*/ 860 h 860"/>
                    <a:gd name="T26" fmla="*/ 216 w 702"/>
                    <a:gd name="T27" fmla="*/ 860 h 860"/>
                    <a:gd name="T28" fmla="*/ 488 w 702"/>
                    <a:gd name="T29" fmla="*/ 860 h 860"/>
                    <a:gd name="T30" fmla="*/ 491 w 702"/>
                    <a:gd name="T31" fmla="*/ 860 h 860"/>
                    <a:gd name="T32" fmla="*/ 570 w 702"/>
                    <a:gd name="T33" fmla="*/ 625 h 860"/>
                    <a:gd name="T34" fmla="*/ 702 w 702"/>
                    <a:gd name="T35" fmla="*/ 351 h 860"/>
                    <a:gd name="T36" fmla="*/ 351 w 702"/>
                    <a:gd name="T37" fmla="*/ 0 h 860"/>
                    <a:gd name="T38" fmla="*/ 587 w 702"/>
                    <a:gd name="T39" fmla="*/ 438 h 860"/>
                    <a:gd name="T40" fmla="*/ 485 w 702"/>
                    <a:gd name="T41" fmla="*/ 563 h 860"/>
                    <a:gd name="T42" fmla="*/ 454 w 702"/>
                    <a:gd name="T43" fmla="*/ 658 h 860"/>
                    <a:gd name="T44" fmla="*/ 250 w 702"/>
                    <a:gd name="T45" fmla="*/ 658 h 860"/>
                    <a:gd name="T46" fmla="*/ 219 w 702"/>
                    <a:gd name="T47" fmla="*/ 565 h 860"/>
                    <a:gd name="T48" fmla="*/ 115 w 702"/>
                    <a:gd name="T49" fmla="*/ 439 h 860"/>
                    <a:gd name="T50" fmla="*/ 99 w 702"/>
                    <a:gd name="T51" fmla="*/ 351 h 860"/>
                    <a:gd name="T52" fmla="*/ 351 w 702"/>
                    <a:gd name="T53" fmla="*/ 99 h 860"/>
                    <a:gd name="T54" fmla="*/ 603 w 702"/>
                    <a:gd name="T55" fmla="*/ 351 h 860"/>
                    <a:gd name="T56" fmla="*/ 587 w 702"/>
                    <a:gd name="T57" fmla="*/ 438 h 8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702" h="860">
                      <a:moveTo>
                        <a:pt x="351" y="0"/>
                      </a:moveTo>
                      <a:cubicBezTo>
                        <a:pt x="157" y="0"/>
                        <a:pt x="0" y="157"/>
                        <a:pt x="0" y="351"/>
                      </a:cubicBezTo>
                      <a:cubicBezTo>
                        <a:pt x="0" y="463"/>
                        <a:pt x="52" y="562"/>
                        <a:pt x="134" y="627"/>
                      </a:cubicBezTo>
                      <a:cubicBezTo>
                        <a:pt x="165" y="718"/>
                        <a:pt x="165" y="718"/>
                        <a:pt x="165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434" y="718"/>
                        <a:pt x="434" y="718"/>
                        <a:pt x="434" y="718"/>
                      </a:cubicBezTo>
                      <a:cubicBezTo>
                        <a:pt x="419" y="760"/>
                        <a:pt x="419" y="760"/>
                        <a:pt x="419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179" y="760"/>
                        <a:pt x="179" y="760"/>
                        <a:pt x="179" y="7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6" y="860"/>
                        <a:pt x="216" y="860"/>
                        <a:pt x="216" y="860"/>
                      </a:cubicBezTo>
                      <a:cubicBezTo>
                        <a:pt x="488" y="860"/>
                        <a:pt x="488" y="860"/>
                        <a:pt x="488" y="860"/>
                      </a:cubicBezTo>
                      <a:cubicBezTo>
                        <a:pt x="491" y="860"/>
                        <a:pt x="491" y="860"/>
                        <a:pt x="491" y="860"/>
                      </a:cubicBezTo>
                      <a:cubicBezTo>
                        <a:pt x="570" y="625"/>
                        <a:pt x="570" y="625"/>
                        <a:pt x="570" y="625"/>
                      </a:cubicBezTo>
                      <a:cubicBezTo>
                        <a:pt x="651" y="560"/>
                        <a:pt x="702" y="461"/>
                        <a:pt x="702" y="351"/>
                      </a:cubicBezTo>
                      <a:cubicBezTo>
                        <a:pt x="702" y="157"/>
                        <a:pt x="545" y="0"/>
                        <a:pt x="351" y="0"/>
                      </a:cubicBezTo>
                      <a:close/>
                      <a:moveTo>
                        <a:pt x="587" y="438"/>
                      </a:moveTo>
                      <a:cubicBezTo>
                        <a:pt x="568" y="490"/>
                        <a:pt x="531" y="534"/>
                        <a:pt x="485" y="563"/>
                      </a:cubicBezTo>
                      <a:cubicBezTo>
                        <a:pt x="454" y="658"/>
                        <a:pt x="454" y="658"/>
                        <a:pt x="454" y="658"/>
                      </a:cubicBezTo>
                      <a:cubicBezTo>
                        <a:pt x="250" y="658"/>
                        <a:pt x="250" y="658"/>
                        <a:pt x="250" y="658"/>
                      </a:cubicBezTo>
                      <a:cubicBezTo>
                        <a:pt x="219" y="565"/>
                        <a:pt x="219" y="565"/>
                        <a:pt x="219" y="565"/>
                      </a:cubicBezTo>
                      <a:cubicBezTo>
                        <a:pt x="172" y="536"/>
                        <a:pt x="135" y="491"/>
                        <a:pt x="115" y="439"/>
                      </a:cubicBezTo>
                      <a:cubicBezTo>
                        <a:pt x="105" y="411"/>
                        <a:pt x="99" y="382"/>
                        <a:pt x="99" y="351"/>
                      </a:cubicBezTo>
                      <a:cubicBezTo>
                        <a:pt x="99" y="212"/>
                        <a:pt x="212" y="99"/>
                        <a:pt x="351" y="99"/>
                      </a:cubicBezTo>
                      <a:cubicBezTo>
                        <a:pt x="490" y="99"/>
                        <a:pt x="603" y="212"/>
                        <a:pt x="603" y="351"/>
                      </a:cubicBezTo>
                      <a:cubicBezTo>
                        <a:pt x="603" y="381"/>
                        <a:pt x="597" y="411"/>
                        <a:pt x="587" y="4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</p:grpSp>
          <p:sp>
            <p:nvSpPr>
              <p:cNvPr id="138" name="Tekstvak 137">
                <a:extLst>
                  <a:ext uri="{FF2B5EF4-FFF2-40B4-BE49-F238E27FC236}">
                    <a16:creationId xmlns:a16="http://schemas.microsoft.com/office/drawing/2014/main" id="{AE0A56D5-F329-4FFC-B89A-E6DB4F08C550}"/>
                  </a:ext>
                </a:extLst>
              </p:cNvPr>
              <p:cNvSpPr txBox="1"/>
              <p:nvPr userDrawn="1"/>
            </p:nvSpPr>
            <p:spPr>
              <a:xfrm>
                <a:off x="-938434" y="4824764"/>
                <a:ext cx="627798" cy="322239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Support &amp;</a:t>
                </a:r>
                <a:b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Inspiratie</a:t>
                </a:r>
              </a:p>
            </p:txBody>
          </p:sp>
        </p:grpSp>
        <p:grpSp>
          <p:nvGrpSpPr>
            <p:cNvPr id="85" name="Groep 84">
              <a:extLst>
                <a:ext uri="{FF2B5EF4-FFF2-40B4-BE49-F238E27FC236}">
                  <a16:creationId xmlns:a16="http://schemas.microsoft.com/office/drawing/2014/main" id="{CE5FDA32-0F51-4DBB-8048-3A60F0E17995}"/>
                </a:ext>
              </a:extLst>
            </p:cNvPr>
            <p:cNvGrpSpPr/>
            <p:nvPr userDrawn="1"/>
          </p:nvGrpSpPr>
          <p:grpSpPr>
            <a:xfrm>
              <a:off x="-3398401" y="1222628"/>
              <a:ext cx="491631" cy="410839"/>
              <a:chOff x="-3241990" y="1222628"/>
              <a:chExt cx="491631" cy="410839"/>
            </a:xfrm>
          </p:grpSpPr>
          <p:sp>
            <p:nvSpPr>
              <p:cNvPr id="124" name="Tekstvak 123">
                <a:extLst>
                  <a:ext uri="{FF2B5EF4-FFF2-40B4-BE49-F238E27FC236}">
                    <a16:creationId xmlns:a16="http://schemas.microsoft.com/office/drawing/2014/main" id="{3C26E216-CB62-48D4-B50D-D7AD20FA1675}"/>
                  </a:ext>
                </a:extLst>
              </p:cNvPr>
              <p:cNvSpPr txBox="1"/>
              <p:nvPr userDrawn="1"/>
            </p:nvSpPr>
            <p:spPr>
              <a:xfrm>
                <a:off x="-3241990" y="1489960"/>
                <a:ext cx="491631" cy="143507"/>
              </a:xfrm>
              <a:prstGeom prst="rect">
                <a:avLst/>
              </a:prstGeom>
              <a:noFill/>
            </p:spPr>
            <p:txBody>
              <a:bodyPr wrap="square" lIns="0" tIns="18000" rIns="0" bIns="0" rtlCol="0" anchor="t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Iconen</a:t>
                </a:r>
              </a:p>
            </p:txBody>
          </p:sp>
          <p:grpSp>
            <p:nvGrpSpPr>
              <p:cNvPr id="125" name="Groep 124">
                <a:extLst>
                  <a:ext uri="{FF2B5EF4-FFF2-40B4-BE49-F238E27FC236}">
                    <a16:creationId xmlns:a16="http://schemas.microsoft.com/office/drawing/2014/main" id="{D097510B-5CBB-493F-8592-96A154698279}"/>
                  </a:ext>
                </a:extLst>
              </p:cNvPr>
              <p:cNvGrpSpPr/>
              <p:nvPr userDrawn="1"/>
            </p:nvGrpSpPr>
            <p:grpSpPr>
              <a:xfrm>
                <a:off x="-3119153" y="1222628"/>
                <a:ext cx="245956" cy="246691"/>
                <a:chOff x="1314120" y="4794393"/>
                <a:chExt cx="1787447" cy="1792785"/>
              </a:xfrm>
            </p:grpSpPr>
            <p:grpSp>
              <p:nvGrpSpPr>
                <p:cNvPr id="126" name="Groep 125">
                  <a:extLst>
                    <a:ext uri="{FF2B5EF4-FFF2-40B4-BE49-F238E27FC236}">
                      <a16:creationId xmlns:a16="http://schemas.microsoft.com/office/drawing/2014/main" id="{98130B1B-E836-4EBE-A457-B5EF342D45D6}"/>
                    </a:ext>
                  </a:extLst>
                </p:cNvPr>
                <p:cNvGrpSpPr/>
                <p:nvPr/>
              </p:nvGrpSpPr>
              <p:grpSpPr>
                <a:xfrm>
                  <a:off x="1314120" y="4794393"/>
                  <a:ext cx="1787447" cy="1792785"/>
                  <a:chOff x="1314120" y="4794393"/>
                  <a:chExt cx="1787447" cy="1792785"/>
                </a:xfrm>
                <a:gradFill>
                  <a:gsLst>
                    <a:gs pos="0">
                      <a:srgbClr val="9D9FA1"/>
                    </a:gs>
                    <a:gs pos="70000">
                      <a:srgbClr val="211F26"/>
                    </a:gs>
                  </a:gsLst>
                  <a:lin ang="2700000" scaled="0"/>
                </a:gradFill>
              </p:grpSpPr>
              <p:grpSp>
                <p:nvGrpSpPr>
                  <p:cNvPr id="128" name="Groep 127">
                    <a:extLst>
                      <a:ext uri="{FF2B5EF4-FFF2-40B4-BE49-F238E27FC236}">
                        <a16:creationId xmlns:a16="http://schemas.microsoft.com/office/drawing/2014/main" id="{313BF22C-CBCB-4BF2-B653-383C05F43B0D}"/>
                      </a:ext>
                    </a:extLst>
                  </p:cNvPr>
                  <p:cNvGrpSpPr/>
                  <p:nvPr/>
                </p:nvGrpSpPr>
                <p:grpSpPr>
                  <a:xfrm>
                    <a:off x="1314120" y="4794393"/>
                    <a:ext cx="1787447" cy="1792785"/>
                    <a:chOff x="1314120" y="4794393"/>
                    <a:chExt cx="1787447" cy="1792785"/>
                  </a:xfrm>
                  <a:grpFill/>
                </p:grpSpPr>
                <p:sp>
                  <p:nvSpPr>
                    <p:cNvPr id="133" name="Vrije vorm: vorm 132">
                      <a:extLst>
                        <a:ext uri="{FF2B5EF4-FFF2-40B4-BE49-F238E27FC236}">
                          <a16:creationId xmlns:a16="http://schemas.microsoft.com/office/drawing/2014/main" id="{B0D49F48-B47C-4C2A-A477-2689A94A1B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314120" y="4794393"/>
                      <a:ext cx="854131" cy="854131"/>
                    </a:xfrm>
                    <a:custGeom>
                      <a:avLst/>
                      <a:gdLst>
                        <a:gd name="connsiteX0" fmla="*/ 716202 w 854130"/>
                        <a:gd name="connsiteY0" fmla="*/ 139664 h 854130"/>
                        <a:gd name="connsiteX1" fmla="*/ 716202 w 854130"/>
                        <a:gd name="connsiteY1" fmla="*/ 716202 h 854130"/>
                        <a:gd name="connsiteX2" fmla="*/ 139664 w 854130"/>
                        <a:gd name="connsiteY2" fmla="*/ 716202 h 854130"/>
                        <a:gd name="connsiteX3" fmla="*/ 139664 w 854130"/>
                        <a:gd name="connsiteY3" fmla="*/ 139664 h 854130"/>
                        <a:gd name="connsiteX4" fmla="*/ 716202 w 854130"/>
                        <a:gd name="connsiteY4" fmla="*/ 139664 h 854130"/>
                        <a:gd name="connsiteX5" fmla="*/ 849660 w 854130"/>
                        <a:gd name="connsiteY5" fmla="*/ 6206 h 854130"/>
                        <a:gd name="connsiteX6" fmla="*/ 6206 w 854130"/>
                        <a:gd name="connsiteY6" fmla="*/ 6206 h 854130"/>
                        <a:gd name="connsiteX7" fmla="*/ 6206 w 854130"/>
                        <a:gd name="connsiteY7" fmla="*/ 849660 h 854130"/>
                        <a:gd name="connsiteX8" fmla="*/ 849660 w 854130"/>
                        <a:gd name="connsiteY8" fmla="*/ 849660 h 854130"/>
                        <a:gd name="connsiteX9" fmla="*/ 849660 w 854130"/>
                        <a:gd name="connsiteY9" fmla="*/ 6206 h 854130"/>
                        <a:gd name="connsiteX10" fmla="*/ 849660 w 854130"/>
                        <a:gd name="connsiteY10" fmla="*/ 6206 h 8541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854130" h="854130">
                          <a:moveTo>
                            <a:pt x="716202" y="139664"/>
                          </a:moveTo>
                          <a:lnTo>
                            <a:pt x="716202" y="716202"/>
                          </a:lnTo>
                          <a:lnTo>
                            <a:pt x="139664" y="716202"/>
                          </a:lnTo>
                          <a:lnTo>
                            <a:pt x="139664" y="139664"/>
                          </a:lnTo>
                          <a:lnTo>
                            <a:pt x="716202" y="139664"/>
                          </a:lnTo>
                          <a:moveTo>
                            <a:pt x="849660" y="6206"/>
                          </a:moveTo>
                          <a:lnTo>
                            <a:pt x="6206" y="6206"/>
                          </a:lnTo>
                          <a:lnTo>
                            <a:pt x="6206" y="849660"/>
                          </a:lnTo>
                          <a:lnTo>
                            <a:pt x="849660" y="849660"/>
                          </a:lnTo>
                          <a:lnTo>
                            <a:pt x="849660" y="6206"/>
                          </a:lnTo>
                          <a:lnTo>
                            <a:pt x="849660" y="6206"/>
                          </a:lnTo>
                          <a:close/>
                        </a:path>
                      </a:pathLst>
                    </a:custGeom>
                    <a:grpFill/>
                    <a:ln w="88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95469"/>
                      <a:endParaRPr lang="nl-NL" sz="8108" dirty="0">
                        <a:solidFill>
                          <a:srgbClr val="211F26"/>
                        </a:solidFill>
                        <a:latin typeface="Segoe UI Light"/>
                      </a:endParaRPr>
                    </a:p>
                  </p:txBody>
                </p:sp>
                <p:sp>
                  <p:nvSpPr>
                    <p:cNvPr id="134" name="Vrije vorm: vorm 133">
                      <a:extLst>
                        <a:ext uri="{FF2B5EF4-FFF2-40B4-BE49-F238E27FC236}">
                          <a16:creationId xmlns:a16="http://schemas.microsoft.com/office/drawing/2014/main" id="{6CBF1B1A-AB69-4207-9819-C16A7E6BB8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247436" y="4794393"/>
                      <a:ext cx="854131" cy="854131"/>
                    </a:xfrm>
                    <a:custGeom>
                      <a:avLst/>
                      <a:gdLst>
                        <a:gd name="connsiteX0" fmla="*/ 716202 w 854130"/>
                        <a:gd name="connsiteY0" fmla="*/ 139664 h 854130"/>
                        <a:gd name="connsiteX1" fmla="*/ 716202 w 854130"/>
                        <a:gd name="connsiteY1" fmla="*/ 716202 h 854130"/>
                        <a:gd name="connsiteX2" fmla="*/ 139664 w 854130"/>
                        <a:gd name="connsiteY2" fmla="*/ 716202 h 854130"/>
                        <a:gd name="connsiteX3" fmla="*/ 139664 w 854130"/>
                        <a:gd name="connsiteY3" fmla="*/ 139664 h 854130"/>
                        <a:gd name="connsiteX4" fmla="*/ 716202 w 854130"/>
                        <a:gd name="connsiteY4" fmla="*/ 139664 h 854130"/>
                        <a:gd name="connsiteX5" fmla="*/ 849660 w 854130"/>
                        <a:gd name="connsiteY5" fmla="*/ 6206 h 854130"/>
                        <a:gd name="connsiteX6" fmla="*/ 6206 w 854130"/>
                        <a:gd name="connsiteY6" fmla="*/ 6206 h 854130"/>
                        <a:gd name="connsiteX7" fmla="*/ 6206 w 854130"/>
                        <a:gd name="connsiteY7" fmla="*/ 849660 h 854130"/>
                        <a:gd name="connsiteX8" fmla="*/ 849660 w 854130"/>
                        <a:gd name="connsiteY8" fmla="*/ 849660 h 854130"/>
                        <a:gd name="connsiteX9" fmla="*/ 849660 w 854130"/>
                        <a:gd name="connsiteY9" fmla="*/ 6206 h 854130"/>
                        <a:gd name="connsiteX10" fmla="*/ 849660 w 854130"/>
                        <a:gd name="connsiteY10" fmla="*/ 6206 h 8541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854130" h="854130">
                          <a:moveTo>
                            <a:pt x="716202" y="139664"/>
                          </a:moveTo>
                          <a:lnTo>
                            <a:pt x="716202" y="716202"/>
                          </a:lnTo>
                          <a:lnTo>
                            <a:pt x="139664" y="716202"/>
                          </a:lnTo>
                          <a:lnTo>
                            <a:pt x="139664" y="139664"/>
                          </a:lnTo>
                          <a:lnTo>
                            <a:pt x="716202" y="139664"/>
                          </a:lnTo>
                          <a:moveTo>
                            <a:pt x="849660" y="6206"/>
                          </a:moveTo>
                          <a:lnTo>
                            <a:pt x="6206" y="6206"/>
                          </a:lnTo>
                          <a:lnTo>
                            <a:pt x="6206" y="849660"/>
                          </a:lnTo>
                          <a:lnTo>
                            <a:pt x="849660" y="849660"/>
                          </a:lnTo>
                          <a:lnTo>
                            <a:pt x="849660" y="6206"/>
                          </a:lnTo>
                          <a:lnTo>
                            <a:pt x="849660" y="6206"/>
                          </a:lnTo>
                          <a:close/>
                        </a:path>
                      </a:pathLst>
                    </a:custGeom>
                    <a:grpFill/>
                    <a:ln w="88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95469"/>
                      <a:endParaRPr lang="nl-NL" sz="8108" dirty="0">
                        <a:solidFill>
                          <a:srgbClr val="211F26"/>
                        </a:solidFill>
                        <a:latin typeface="Segoe UI Light"/>
                      </a:endParaRPr>
                    </a:p>
                  </p:txBody>
                </p:sp>
                <p:sp>
                  <p:nvSpPr>
                    <p:cNvPr id="135" name="Vrije vorm: vorm 134">
                      <a:extLst>
                        <a:ext uri="{FF2B5EF4-FFF2-40B4-BE49-F238E27FC236}">
                          <a16:creationId xmlns:a16="http://schemas.microsoft.com/office/drawing/2014/main" id="{29F87627-02EB-4E4B-B673-08F5153F0E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314120" y="5733047"/>
                      <a:ext cx="854131" cy="854131"/>
                    </a:xfrm>
                    <a:custGeom>
                      <a:avLst/>
                      <a:gdLst>
                        <a:gd name="connsiteX0" fmla="*/ 716202 w 854130"/>
                        <a:gd name="connsiteY0" fmla="*/ 139664 h 854130"/>
                        <a:gd name="connsiteX1" fmla="*/ 716202 w 854130"/>
                        <a:gd name="connsiteY1" fmla="*/ 716202 h 854130"/>
                        <a:gd name="connsiteX2" fmla="*/ 139664 w 854130"/>
                        <a:gd name="connsiteY2" fmla="*/ 716202 h 854130"/>
                        <a:gd name="connsiteX3" fmla="*/ 139664 w 854130"/>
                        <a:gd name="connsiteY3" fmla="*/ 139664 h 854130"/>
                        <a:gd name="connsiteX4" fmla="*/ 716202 w 854130"/>
                        <a:gd name="connsiteY4" fmla="*/ 139664 h 854130"/>
                        <a:gd name="connsiteX5" fmla="*/ 849660 w 854130"/>
                        <a:gd name="connsiteY5" fmla="*/ 6206 h 854130"/>
                        <a:gd name="connsiteX6" fmla="*/ 6206 w 854130"/>
                        <a:gd name="connsiteY6" fmla="*/ 6206 h 854130"/>
                        <a:gd name="connsiteX7" fmla="*/ 6206 w 854130"/>
                        <a:gd name="connsiteY7" fmla="*/ 849660 h 854130"/>
                        <a:gd name="connsiteX8" fmla="*/ 849660 w 854130"/>
                        <a:gd name="connsiteY8" fmla="*/ 849660 h 854130"/>
                        <a:gd name="connsiteX9" fmla="*/ 849660 w 854130"/>
                        <a:gd name="connsiteY9" fmla="*/ 6206 h 854130"/>
                        <a:gd name="connsiteX10" fmla="*/ 849660 w 854130"/>
                        <a:gd name="connsiteY10" fmla="*/ 6206 h 8541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854130" h="854130">
                          <a:moveTo>
                            <a:pt x="716202" y="139664"/>
                          </a:moveTo>
                          <a:lnTo>
                            <a:pt x="716202" y="716202"/>
                          </a:lnTo>
                          <a:lnTo>
                            <a:pt x="139664" y="716202"/>
                          </a:lnTo>
                          <a:lnTo>
                            <a:pt x="139664" y="139664"/>
                          </a:lnTo>
                          <a:lnTo>
                            <a:pt x="716202" y="139664"/>
                          </a:lnTo>
                          <a:moveTo>
                            <a:pt x="849660" y="6206"/>
                          </a:moveTo>
                          <a:lnTo>
                            <a:pt x="6206" y="6206"/>
                          </a:lnTo>
                          <a:lnTo>
                            <a:pt x="6206" y="849660"/>
                          </a:lnTo>
                          <a:lnTo>
                            <a:pt x="849660" y="849660"/>
                          </a:lnTo>
                          <a:lnTo>
                            <a:pt x="849660" y="6206"/>
                          </a:lnTo>
                          <a:lnTo>
                            <a:pt x="849660" y="6206"/>
                          </a:lnTo>
                          <a:close/>
                        </a:path>
                      </a:pathLst>
                    </a:custGeom>
                    <a:grpFill/>
                    <a:ln w="88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95469"/>
                      <a:endParaRPr lang="nl-NL" sz="8108" dirty="0">
                        <a:solidFill>
                          <a:srgbClr val="211F26"/>
                        </a:solidFill>
                        <a:latin typeface="Segoe UI Light"/>
                      </a:endParaRPr>
                    </a:p>
                  </p:txBody>
                </p:sp>
                <p:sp>
                  <p:nvSpPr>
                    <p:cNvPr id="136" name="Vrije vorm: vorm 135">
                      <a:extLst>
                        <a:ext uri="{FF2B5EF4-FFF2-40B4-BE49-F238E27FC236}">
                          <a16:creationId xmlns:a16="http://schemas.microsoft.com/office/drawing/2014/main" id="{5464FA17-CE0D-40DD-8E51-73BE184346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247436" y="5733047"/>
                      <a:ext cx="854131" cy="854131"/>
                    </a:xfrm>
                    <a:custGeom>
                      <a:avLst/>
                      <a:gdLst>
                        <a:gd name="connsiteX0" fmla="*/ 716202 w 854130"/>
                        <a:gd name="connsiteY0" fmla="*/ 139664 h 854130"/>
                        <a:gd name="connsiteX1" fmla="*/ 716202 w 854130"/>
                        <a:gd name="connsiteY1" fmla="*/ 716202 h 854130"/>
                        <a:gd name="connsiteX2" fmla="*/ 139664 w 854130"/>
                        <a:gd name="connsiteY2" fmla="*/ 716202 h 854130"/>
                        <a:gd name="connsiteX3" fmla="*/ 139664 w 854130"/>
                        <a:gd name="connsiteY3" fmla="*/ 139664 h 854130"/>
                        <a:gd name="connsiteX4" fmla="*/ 716202 w 854130"/>
                        <a:gd name="connsiteY4" fmla="*/ 139664 h 854130"/>
                        <a:gd name="connsiteX5" fmla="*/ 849660 w 854130"/>
                        <a:gd name="connsiteY5" fmla="*/ 6206 h 854130"/>
                        <a:gd name="connsiteX6" fmla="*/ 6206 w 854130"/>
                        <a:gd name="connsiteY6" fmla="*/ 6206 h 854130"/>
                        <a:gd name="connsiteX7" fmla="*/ 6206 w 854130"/>
                        <a:gd name="connsiteY7" fmla="*/ 849660 h 854130"/>
                        <a:gd name="connsiteX8" fmla="*/ 849660 w 854130"/>
                        <a:gd name="connsiteY8" fmla="*/ 849660 h 854130"/>
                        <a:gd name="connsiteX9" fmla="*/ 849660 w 854130"/>
                        <a:gd name="connsiteY9" fmla="*/ 6206 h 854130"/>
                        <a:gd name="connsiteX10" fmla="*/ 849660 w 854130"/>
                        <a:gd name="connsiteY10" fmla="*/ 6206 h 8541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854130" h="854130">
                          <a:moveTo>
                            <a:pt x="716202" y="139664"/>
                          </a:moveTo>
                          <a:lnTo>
                            <a:pt x="716202" y="716202"/>
                          </a:lnTo>
                          <a:lnTo>
                            <a:pt x="139664" y="716202"/>
                          </a:lnTo>
                          <a:lnTo>
                            <a:pt x="139664" y="139664"/>
                          </a:lnTo>
                          <a:lnTo>
                            <a:pt x="716202" y="139664"/>
                          </a:lnTo>
                          <a:moveTo>
                            <a:pt x="849660" y="6206"/>
                          </a:moveTo>
                          <a:lnTo>
                            <a:pt x="6206" y="6206"/>
                          </a:lnTo>
                          <a:lnTo>
                            <a:pt x="6206" y="849660"/>
                          </a:lnTo>
                          <a:lnTo>
                            <a:pt x="849660" y="849660"/>
                          </a:lnTo>
                          <a:lnTo>
                            <a:pt x="849660" y="6206"/>
                          </a:lnTo>
                          <a:lnTo>
                            <a:pt x="849660" y="6206"/>
                          </a:lnTo>
                          <a:close/>
                        </a:path>
                      </a:pathLst>
                    </a:custGeom>
                    <a:grpFill/>
                    <a:ln w="88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95469"/>
                      <a:endParaRPr lang="nl-NL" sz="8108" dirty="0">
                        <a:solidFill>
                          <a:srgbClr val="211F26"/>
                        </a:solidFill>
                        <a:latin typeface="Segoe UI Light"/>
                      </a:endParaRPr>
                    </a:p>
                  </p:txBody>
                </p:sp>
              </p:grpSp>
              <p:grpSp>
                <p:nvGrpSpPr>
                  <p:cNvPr id="129" name="Groep 128">
                    <a:extLst>
                      <a:ext uri="{FF2B5EF4-FFF2-40B4-BE49-F238E27FC236}">
                        <a16:creationId xmlns:a16="http://schemas.microsoft.com/office/drawing/2014/main" id="{03D6E4DE-97A6-485E-AC99-EC8DD3403AD1}"/>
                      </a:ext>
                    </a:extLst>
                  </p:cNvPr>
                  <p:cNvGrpSpPr/>
                  <p:nvPr/>
                </p:nvGrpSpPr>
                <p:grpSpPr>
                  <a:xfrm>
                    <a:off x="1544558" y="5023941"/>
                    <a:ext cx="1270519" cy="1329241"/>
                    <a:chOff x="1544558" y="5023941"/>
                    <a:chExt cx="1270519" cy="1329241"/>
                  </a:xfrm>
                  <a:grpFill/>
                </p:grpSpPr>
                <p:sp>
                  <p:nvSpPr>
                    <p:cNvPr id="130" name="Vrije vorm: vorm 129">
                      <a:extLst>
                        <a:ext uri="{FF2B5EF4-FFF2-40B4-BE49-F238E27FC236}">
                          <a16:creationId xmlns:a16="http://schemas.microsoft.com/office/drawing/2014/main" id="{58F1F3CA-4035-4926-86E2-4B2B738054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44558" y="5033728"/>
                      <a:ext cx="391477" cy="391477"/>
                    </a:xfrm>
                    <a:custGeom>
                      <a:avLst/>
                      <a:gdLst>
                        <a:gd name="connsiteX0" fmla="*/ 338071 w 391476"/>
                        <a:gd name="connsiteY0" fmla="*/ 146781 h 391476"/>
                        <a:gd name="connsiteX1" fmla="*/ 338071 w 391476"/>
                        <a:gd name="connsiteY1" fmla="*/ 54251 h 391476"/>
                        <a:gd name="connsiteX2" fmla="*/ 290026 w 391476"/>
                        <a:gd name="connsiteY2" fmla="*/ 54251 h 391476"/>
                        <a:gd name="connsiteX3" fmla="*/ 290026 w 391476"/>
                        <a:gd name="connsiteY3" fmla="*/ 98737 h 391476"/>
                        <a:gd name="connsiteX4" fmla="*/ 197496 w 391476"/>
                        <a:gd name="connsiteY4" fmla="*/ 6206 h 391476"/>
                        <a:gd name="connsiteX5" fmla="*/ 6206 w 391476"/>
                        <a:gd name="connsiteY5" fmla="*/ 197496 h 391476"/>
                        <a:gd name="connsiteX6" fmla="*/ 7096 w 391476"/>
                        <a:gd name="connsiteY6" fmla="*/ 387896 h 391476"/>
                        <a:gd name="connsiteX7" fmla="*/ 146781 w 391476"/>
                        <a:gd name="connsiteY7" fmla="*/ 387896 h 391476"/>
                        <a:gd name="connsiteX8" fmla="*/ 242871 w 391476"/>
                        <a:gd name="connsiteY8" fmla="*/ 387896 h 391476"/>
                        <a:gd name="connsiteX9" fmla="*/ 388785 w 391476"/>
                        <a:gd name="connsiteY9" fmla="*/ 387896 h 391476"/>
                        <a:gd name="connsiteX10" fmla="*/ 388785 w 391476"/>
                        <a:gd name="connsiteY10" fmla="*/ 197496 h 391476"/>
                        <a:gd name="connsiteX11" fmla="*/ 338071 w 391476"/>
                        <a:gd name="connsiteY11" fmla="*/ 146781 h 3914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91476" h="391476">
                          <a:moveTo>
                            <a:pt x="338071" y="146781"/>
                          </a:moveTo>
                          <a:lnTo>
                            <a:pt x="338071" y="54251"/>
                          </a:lnTo>
                          <a:lnTo>
                            <a:pt x="290026" y="54251"/>
                          </a:lnTo>
                          <a:lnTo>
                            <a:pt x="290026" y="98737"/>
                          </a:lnTo>
                          <a:lnTo>
                            <a:pt x="197496" y="6206"/>
                          </a:lnTo>
                          <a:lnTo>
                            <a:pt x="6206" y="197496"/>
                          </a:lnTo>
                          <a:lnTo>
                            <a:pt x="7096" y="387896"/>
                          </a:lnTo>
                          <a:lnTo>
                            <a:pt x="146781" y="387896"/>
                          </a:lnTo>
                          <a:lnTo>
                            <a:pt x="242871" y="387896"/>
                          </a:lnTo>
                          <a:lnTo>
                            <a:pt x="388785" y="387896"/>
                          </a:lnTo>
                          <a:lnTo>
                            <a:pt x="388785" y="197496"/>
                          </a:lnTo>
                          <a:lnTo>
                            <a:pt x="338071" y="146781"/>
                          </a:lnTo>
                          <a:close/>
                        </a:path>
                      </a:pathLst>
                    </a:custGeom>
                    <a:grpFill/>
                    <a:ln w="88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95469"/>
                      <a:endParaRPr lang="nl-NL" sz="8108" dirty="0">
                        <a:solidFill>
                          <a:srgbClr val="211F26"/>
                        </a:solidFill>
                        <a:latin typeface="Segoe UI Light"/>
                      </a:endParaRPr>
                    </a:p>
                  </p:txBody>
                </p:sp>
                <p:sp>
                  <p:nvSpPr>
                    <p:cNvPr id="131" name="Vrije vorm: vorm 130">
                      <a:extLst>
                        <a:ext uri="{FF2B5EF4-FFF2-40B4-BE49-F238E27FC236}">
                          <a16:creationId xmlns:a16="http://schemas.microsoft.com/office/drawing/2014/main" id="{3E43659E-57AB-4AA5-80CE-E9EFA43FF5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30367" y="5023941"/>
                      <a:ext cx="284710" cy="391477"/>
                    </a:xfrm>
                    <a:custGeom>
                      <a:avLst/>
                      <a:gdLst>
                        <a:gd name="connsiteX0" fmla="*/ 208172 w 284710"/>
                        <a:gd name="connsiteY0" fmla="*/ 169914 h 391476"/>
                        <a:gd name="connsiteX1" fmla="*/ 238423 w 284710"/>
                        <a:gd name="connsiteY1" fmla="*/ 100516 h 391476"/>
                        <a:gd name="connsiteX2" fmla="*/ 145892 w 284710"/>
                        <a:gd name="connsiteY2" fmla="*/ 6206 h 391476"/>
                        <a:gd name="connsiteX3" fmla="*/ 53361 w 284710"/>
                        <a:gd name="connsiteY3" fmla="*/ 100516 h 391476"/>
                        <a:gd name="connsiteX4" fmla="*/ 83611 w 284710"/>
                        <a:gd name="connsiteY4" fmla="*/ 169914 h 391476"/>
                        <a:gd name="connsiteX5" fmla="*/ 6206 w 284710"/>
                        <a:gd name="connsiteY5" fmla="*/ 272232 h 391476"/>
                        <a:gd name="connsiteX6" fmla="*/ 6206 w 284710"/>
                        <a:gd name="connsiteY6" fmla="*/ 321167 h 391476"/>
                        <a:gd name="connsiteX7" fmla="*/ 6206 w 284710"/>
                        <a:gd name="connsiteY7" fmla="*/ 332733 h 391476"/>
                        <a:gd name="connsiteX8" fmla="*/ 6206 w 284710"/>
                        <a:gd name="connsiteY8" fmla="*/ 342520 h 391476"/>
                        <a:gd name="connsiteX9" fmla="*/ 6206 w 284710"/>
                        <a:gd name="connsiteY9" fmla="*/ 346079 h 391476"/>
                        <a:gd name="connsiteX10" fmla="*/ 6206 w 284710"/>
                        <a:gd name="connsiteY10" fmla="*/ 358535 h 391476"/>
                        <a:gd name="connsiteX11" fmla="*/ 6206 w 284710"/>
                        <a:gd name="connsiteY11" fmla="*/ 389675 h 391476"/>
                        <a:gd name="connsiteX12" fmla="*/ 287357 w 284710"/>
                        <a:gd name="connsiteY12" fmla="*/ 389675 h 391476"/>
                        <a:gd name="connsiteX13" fmla="*/ 287357 w 284710"/>
                        <a:gd name="connsiteY13" fmla="*/ 272232 h 391476"/>
                        <a:gd name="connsiteX14" fmla="*/ 208172 w 284710"/>
                        <a:gd name="connsiteY14" fmla="*/ 169914 h 3914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284710" h="391476">
                          <a:moveTo>
                            <a:pt x="208172" y="169914"/>
                          </a:moveTo>
                          <a:cubicBezTo>
                            <a:pt x="226856" y="153010"/>
                            <a:pt x="238423" y="128097"/>
                            <a:pt x="238423" y="100516"/>
                          </a:cubicBezTo>
                          <a:cubicBezTo>
                            <a:pt x="238423" y="48912"/>
                            <a:pt x="196606" y="6206"/>
                            <a:pt x="145892" y="6206"/>
                          </a:cubicBezTo>
                          <a:cubicBezTo>
                            <a:pt x="95178" y="6206"/>
                            <a:pt x="53361" y="48023"/>
                            <a:pt x="53361" y="100516"/>
                          </a:cubicBezTo>
                          <a:cubicBezTo>
                            <a:pt x="53361" y="128097"/>
                            <a:pt x="64927" y="152120"/>
                            <a:pt x="83611" y="169914"/>
                          </a:cubicBezTo>
                          <a:cubicBezTo>
                            <a:pt x="37346" y="187709"/>
                            <a:pt x="6206" y="224187"/>
                            <a:pt x="6206" y="272232"/>
                          </a:cubicBezTo>
                          <a:lnTo>
                            <a:pt x="6206" y="321167"/>
                          </a:lnTo>
                          <a:lnTo>
                            <a:pt x="6206" y="332733"/>
                          </a:lnTo>
                          <a:lnTo>
                            <a:pt x="6206" y="342520"/>
                          </a:lnTo>
                          <a:lnTo>
                            <a:pt x="6206" y="346079"/>
                          </a:lnTo>
                          <a:lnTo>
                            <a:pt x="6206" y="358535"/>
                          </a:lnTo>
                          <a:lnTo>
                            <a:pt x="6206" y="389675"/>
                          </a:lnTo>
                          <a:lnTo>
                            <a:pt x="287357" y="389675"/>
                          </a:lnTo>
                          <a:lnTo>
                            <a:pt x="287357" y="272232"/>
                          </a:lnTo>
                          <a:cubicBezTo>
                            <a:pt x="285578" y="224187"/>
                            <a:pt x="253548" y="186819"/>
                            <a:pt x="208172" y="169914"/>
                          </a:cubicBezTo>
                          <a:close/>
                        </a:path>
                      </a:pathLst>
                    </a:custGeom>
                    <a:grpFill/>
                    <a:ln w="88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95469"/>
                      <a:endParaRPr lang="nl-NL" sz="8108" dirty="0">
                        <a:solidFill>
                          <a:srgbClr val="211F26"/>
                        </a:solidFill>
                        <a:latin typeface="Segoe UI Light"/>
                      </a:endParaRPr>
                    </a:p>
                  </p:txBody>
                </p:sp>
                <p:sp>
                  <p:nvSpPr>
                    <p:cNvPr id="132" name="Vrije vorm: vorm 131">
                      <a:extLst>
                        <a:ext uri="{FF2B5EF4-FFF2-40B4-BE49-F238E27FC236}">
                          <a16:creationId xmlns:a16="http://schemas.microsoft.com/office/drawing/2014/main" id="{DE2EFE58-D82C-40D2-9A49-857FA70424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99720" y="5961705"/>
                      <a:ext cx="275813" cy="391477"/>
                    </a:xfrm>
                    <a:custGeom>
                      <a:avLst/>
                      <a:gdLst>
                        <a:gd name="connsiteX0" fmla="*/ 142333 w 275813"/>
                        <a:gd name="connsiteY0" fmla="*/ 388785 h 391476"/>
                        <a:gd name="connsiteX1" fmla="*/ 278460 w 275813"/>
                        <a:gd name="connsiteY1" fmla="*/ 252658 h 391476"/>
                        <a:gd name="connsiteX2" fmla="*/ 274011 w 275813"/>
                        <a:gd name="connsiteY2" fmla="*/ 219738 h 391476"/>
                        <a:gd name="connsiteX3" fmla="*/ 269563 w 275813"/>
                        <a:gd name="connsiteY3" fmla="*/ 206393 h 391476"/>
                        <a:gd name="connsiteX4" fmla="*/ 242871 w 275813"/>
                        <a:gd name="connsiteY4" fmla="*/ 161907 h 391476"/>
                        <a:gd name="connsiteX5" fmla="*/ 142333 w 275813"/>
                        <a:gd name="connsiteY5" fmla="*/ 6206 h 391476"/>
                        <a:gd name="connsiteX6" fmla="*/ 41795 w 275813"/>
                        <a:gd name="connsiteY6" fmla="*/ 161907 h 391476"/>
                        <a:gd name="connsiteX7" fmla="*/ 15103 w 275813"/>
                        <a:gd name="connsiteY7" fmla="*/ 206393 h 391476"/>
                        <a:gd name="connsiteX8" fmla="*/ 10654 w 275813"/>
                        <a:gd name="connsiteY8" fmla="*/ 219738 h 391476"/>
                        <a:gd name="connsiteX9" fmla="*/ 6206 w 275813"/>
                        <a:gd name="connsiteY9" fmla="*/ 252658 h 391476"/>
                        <a:gd name="connsiteX10" fmla="*/ 142333 w 275813"/>
                        <a:gd name="connsiteY10" fmla="*/ 388785 h 391476"/>
                        <a:gd name="connsiteX11" fmla="*/ 142333 w 275813"/>
                        <a:gd name="connsiteY11" fmla="*/ 388785 h 3914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275813" h="391476">
                          <a:moveTo>
                            <a:pt x="142333" y="388785"/>
                          </a:moveTo>
                          <a:cubicBezTo>
                            <a:pt x="217069" y="388785"/>
                            <a:pt x="278460" y="328284"/>
                            <a:pt x="278460" y="252658"/>
                          </a:cubicBezTo>
                          <a:cubicBezTo>
                            <a:pt x="278460" y="241092"/>
                            <a:pt x="276681" y="230415"/>
                            <a:pt x="274011" y="219738"/>
                          </a:cubicBezTo>
                          <a:cubicBezTo>
                            <a:pt x="273122" y="215290"/>
                            <a:pt x="271342" y="210841"/>
                            <a:pt x="269563" y="206393"/>
                          </a:cubicBezTo>
                          <a:lnTo>
                            <a:pt x="242871" y="161907"/>
                          </a:lnTo>
                          <a:lnTo>
                            <a:pt x="142333" y="6206"/>
                          </a:lnTo>
                          <a:lnTo>
                            <a:pt x="41795" y="161907"/>
                          </a:lnTo>
                          <a:lnTo>
                            <a:pt x="15103" y="206393"/>
                          </a:lnTo>
                          <a:cubicBezTo>
                            <a:pt x="13324" y="210841"/>
                            <a:pt x="12434" y="215290"/>
                            <a:pt x="10654" y="219738"/>
                          </a:cubicBezTo>
                          <a:cubicBezTo>
                            <a:pt x="7985" y="230415"/>
                            <a:pt x="6206" y="241092"/>
                            <a:pt x="6206" y="252658"/>
                          </a:cubicBezTo>
                          <a:cubicBezTo>
                            <a:pt x="6206" y="327395"/>
                            <a:pt x="67596" y="388785"/>
                            <a:pt x="142333" y="388785"/>
                          </a:cubicBezTo>
                          <a:lnTo>
                            <a:pt x="142333" y="388785"/>
                          </a:lnTo>
                          <a:close/>
                        </a:path>
                      </a:pathLst>
                    </a:custGeom>
                    <a:grpFill/>
                    <a:ln w="88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95469"/>
                      <a:endParaRPr lang="nl-NL" sz="8108" dirty="0">
                        <a:solidFill>
                          <a:srgbClr val="211F26"/>
                        </a:solidFill>
                        <a:latin typeface="Segoe UI Light"/>
                      </a:endParaRPr>
                    </a:p>
                  </p:txBody>
                </p:sp>
              </p:grpSp>
            </p:grpSp>
            <p:sp>
              <p:nvSpPr>
                <p:cNvPr id="127" name="Vrije vorm: vorm 126">
                  <a:extLst>
                    <a:ext uri="{FF2B5EF4-FFF2-40B4-BE49-F238E27FC236}">
                      <a16:creationId xmlns:a16="http://schemas.microsoft.com/office/drawing/2014/main" id="{8780C616-5D4D-4455-A734-30F5CDB0EAF7}"/>
                    </a:ext>
                  </a:extLst>
                </p:cNvPr>
                <p:cNvSpPr/>
                <p:nvPr/>
              </p:nvSpPr>
              <p:spPr>
                <a:xfrm>
                  <a:off x="2476984" y="5962595"/>
                  <a:ext cx="391477" cy="391477"/>
                </a:xfrm>
                <a:custGeom>
                  <a:avLst/>
                  <a:gdLst>
                    <a:gd name="connsiteX0" fmla="*/ 43574 w 391476"/>
                    <a:gd name="connsiteY0" fmla="*/ 81832 h 391476"/>
                    <a:gd name="connsiteX1" fmla="*/ 10654 w 391476"/>
                    <a:gd name="connsiteY1" fmla="*/ 149451 h 391476"/>
                    <a:gd name="connsiteX2" fmla="*/ 65817 w 391476"/>
                    <a:gd name="connsiteY2" fmla="*/ 176142 h 391476"/>
                    <a:gd name="connsiteX3" fmla="*/ 64038 w 391476"/>
                    <a:gd name="connsiteY3" fmla="*/ 205503 h 391476"/>
                    <a:gd name="connsiteX4" fmla="*/ 6206 w 391476"/>
                    <a:gd name="connsiteY4" fmla="*/ 225966 h 391476"/>
                    <a:gd name="connsiteX5" fmla="*/ 31118 w 391476"/>
                    <a:gd name="connsiteY5" fmla="*/ 297144 h 391476"/>
                    <a:gd name="connsiteX6" fmla="*/ 88950 w 391476"/>
                    <a:gd name="connsiteY6" fmla="*/ 276680 h 391476"/>
                    <a:gd name="connsiteX7" fmla="*/ 108524 w 391476"/>
                    <a:gd name="connsiteY7" fmla="*/ 298034 h 391476"/>
                    <a:gd name="connsiteX8" fmla="*/ 81832 w 391476"/>
                    <a:gd name="connsiteY8" fmla="*/ 353196 h 391476"/>
                    <a:gd name="connsiteX9" fmla="*/ 149451 w 391476"/>
                    <a:gd name="connsiteY9" fmla="*/ 386116 h 391476"/>
                    <a:gd name="connsiteX10" fmla="*/ 176142 w 391476"/>
                    <a:gd name="connsiteY10" fmla="*/ 330953 h 391476"/>
                    <a:gd name="connsiteX11" fmla="*/ 205503 w 391476"/>
                    <a:gd name="connsiteY11" fmla="*/ 332733 h 391476"/>
                    <a:gd name="connsiteX12" fmla="*/ 225966 w 391476"/>
                    <a:gd name="connsiteY12" fmla="*/ 390565 h 391476"/>
                    <a:gd name="connsiteX13" fmla="*/ 297144 w 391476"/>
                    <a:gd name="connsiteY13" fmla="*/ 365652 h 391476"/>
                    <a:gd name="connsiteX14" fmla="*/ 276681 w 391476"/>
                    <a:gd name="connsiteY14" fmla="*/ 307821 h 391476"/>
                    <a:gd name="connsiteX15" fmla="*/ 298034 w 391476"/>
                    <a:gd name="connsiteY15" fmla="*/ 288247 h 391476"/>
                    <a:gd name="connsiteX16" fmla="*/ 353196 w 391476"/>
                    <a:gd name="connsiteY16" fmla="*/ 314938 h 391476"/>
                    <a:gd name="connsiteX17" fmla="*/ 386116 w 391476"/>
                    <a:gd name="connsiteY17" fmla="*/ 247320 h 391476"/>
                    <a:gd name="connsiteX18" fmla="*/ 330953 w 391476"/>
                    <a:gd name="connsiteY18" fmla="*/ 220628 h 391476"/>
                    <a:gd name="connsiteX19" fmla="*/ 332733 w 391476"/>
                    <a:gd name="connsiteY19" fmla="*/ 191267 h 391476"/>
                    <a:gd name="connsiteX20" fmla="*/ 390565 w 391476"/>
                    <a:gd name="connsiteY20" fmla="*/ 170804 h 391476"/>
                    <a:gd name="connsiteX21" fmla="*/ 365653 w 391476"/>
                    <a:gd name="connsiteY21" fmla="*/ 99626 h 391476"/>
                    <a:gd name="connsiteX22" fmla="*/ 307821 w 391476"/>
                    <a:gd name="connsiteY22" fmla="*/ 120090 h 391476"/>
                    <a:gd name="connsiteX23" fmla="*/ 288247 w 391476"/>
                    <a:gd name="connsiteY23" fmla="*/ 98737 h 391476"/>
                    <a:gd name="connsiteX24" fmla="*/ 314938 w 391476"/>
                    <a:gd name="connsiteY24" fmla="*/ 43574 h 391476"/>
                    <a:gd name="connsiteX25" fmla="*/ 247320 w 391476"/>
                    <a:gd name="connsiteY25" fmla="*/ 10654 h 391476"/>
                    <a:gd name="connsiteX26" fmla="*/ 220628 w 391476"/>
                    <a:gd name="connsiteY26" fmla="*/ 65817 h 391476"/>
                    <a:gd name="connsiteX27" fmla="*/ 191267 w 391476"/>
                    <a:gd name="connsiteY27" fmla="*/ 64038 h 391476"/>
                    <a:gd name="connsiteX28" fmla="*/ 170804 w 391476"/>
                    <a:gd name="connsiteY28" fmla="*/ 6206 h 391476"/>
                    <a:gd name="connsiteX29" fmla="*/ 99626 w 391476"/>
                    <a:gd name="connsiteY29" fmla="*/ 31118 h 391476"/>
                    <a:gd name="connsiteX30" fmla="*/ 120090 w 391476"/>
                    <a:gd name="connsiteY30" fmla="*/ 88950 h 391476"/>
                    <a:gd name="connsiteX31" fmla="*/ 98737 w 391476"/>
                    <a:gd name="connsiteY31" fmla="*/ 108524 h 391476"/>
                    <a:gd name="connsiteX32" fmla="*/ 43574 w 391476"/>
                    <a:gd name="connsiteY32" fmla="*/ 81832 h 391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391476" h="391476">
                      <a:moveTo>
                        <a:pt x="43574" y="81832"/>
                      </a:moveTo>
                      <a:lnTo>
                        <a:pt x="10654" y="149451"/>
                      </a:lnTo>
                      <a:lnTo>
                        <a:pt x="65817" y="176142"/>
                      </a:lnTo>
                      <a:cubicBezTo>
                        <a:pt x="64038" y="185929"/>
                        <a:pt x="64038" y="195716"/>
                        <a:pt x="64038" y="205503"/>
                      </a:cubicBezTo>
                      <a:lnTo>
                        <a:pt x="6206" y="225966"/>
                      </a:lnTo>
                      <a:lnTo>
                        <a:pt x="31118" y="297144"/>
                      </a:lnTo>
                      <a:lnTo>
                        <a:pt x="88950" y="276680"/>
                      </a:lnTo>
                      <a:cubicBezTo>
                        <a:pt x="94288" y="284688"/>
                        <a:pt x="101406" y="291806"/>
                        <a:pt x="108524" y="298034"/>
                      </a:cubicBezTo>
                      <a:lnTo>
                        <a:pt x="81832" y="353196"/>
                      </a:lnTo>
                      <a:lnTo>
                        <a:pt x="149451" y="386116"/>
                      </a:lnTo>
                      <a:lnTo>
                        <a:pt x="176142" y="330953"/>
                      </a:lnTo>
                      <a:cubicBezTo>
                        <a:pt x="185929" y="332733"/>
                        <a:pt x="195716" y="332733"/>
                        <a:pt x="205503" y="332733"/>
                      </a:cubicBezTo>
                      <a:lnTo>
                        <a:pt x="225966" y="390565"/>
                      </a:lnTo>
                      <a:lnTo>
                        <a:pt x="297144" y="365652"/>
                      </a:lnTo>
                      <a:lnTo>
                        <a:pt x="276681" y="307821"/>
                      </a:lnTo>
                      <a:cubicBezTo>
                        <a:pt x="284688" y="302482"/>
                        <a:pt x="291806" y="295365"/>
                        <a:pt x="298034" y="288247"/>
                      </a:cubicBezTo>
                      <a:lnTo>
                        <a:pt x="353196" y="314938"/>
                      </a:lnTo>
                      <a:lnTo>
                        <a:pt x="386116" y="247320"/>
                      </a:lnTo>
                      <a:lnTo>
                        <a:pt x="330953" y="220628"/>
                      </a:lnTo>
                      <a:cubicBezTo>
                        <a:pt x="332733" y="210841"/>
                        <a:pt x="332733" y="201054"/>
                        <a:pt x="332733" y="191267"/>
                      </a:cubicBezTo>
                      <a:lnTo>
                        <a:pt x="390565" y="170804"/>
                      </a:lnTo>
                      <a:lnTo>
                        <a:pt x="365653" y="99626"/>
                      </a:lnTo>
                      <a:lnTo>
                        <a:pt x="307821" y="120090"/>
                      </a:lnTo>
                      <a:cubicBezTo>
                        <a:pt x="302482" y="112082"/>
                        <a:pt x="295365" y="104965"/>
                        <a:pt x="288247" y="98737"/>
                      </a:cubicBezTo>
                      <a:lnTo>
                        <a:pt x="314938" y="43574"/>
                      </a:lnTo>
                      <a:lnTo>
                        <a:pt x="247320" y="10654"/>
                      </a:lnTo>
                      <a:lnTo>
                        <a:pt x="220628" y="65817"/>
                      </a:lnTo>
                      <a:cubicBezTo>
                        <a:pt x="210841" y="64038"/>
                        <a:pt x="201054" y="64038"/>
                        <a:pt x="191267" y="64038"/>
                      </a:cubicBezTo>
                      <a:lnTo>
                        <a:pt x="170804" y="6206"/>
                      </a:lnTo>
                      <a:lnTo>
                        <a:pt x="99626" y="31118"/>
                      </a:lnTo>
                      <a:lnTo>
                        <a:pt x="120090" y="88950"/>
                      </a:lnTo>
                      <a:cubicBezTo>
                        <a:pt x="112082" y="94288"/>
                        <a:pt x="104965" y="101406"/>
                        <a:pt x="98737" y="108524"/>
                      </a:cubicBezTo>
                      <a:lnTo>
                        <a:pt x="43574" y="81832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 w="8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95469"/>
                  <a:endParaRPr lang="nl-NL" sz="8108" dirty="0">
                    <a:solidFill>
                      <a:srgbClr val="211F26"/>
                    </a:solidFill>
                    <a:latin typeface="Segoe UI Light"/>
                  </a:endParaRPr>
                </a:p>
              </p:txBody>
            </p:sp>
          </p:grpSp>
        </p:grpSp>
        <p:grpSp>
          <p:nvGrpSpPr>
            <p:cNvPr id="86" name="Groep 85">
              <a:extLst>
                <a:ext uri="{FF2B5EF4-FFF2-40B4-BE49-F238E27FC236}">
                  <a16:creationId xmlns:a16="http://schemas.microsoft.com/office/drawing/2014/main" id="{70D5797E-8FB8-4B4B-93AB-267B26E1FCF8}"/>
                </a:ext>
              </a:extLst>
            </p:cNvPr>
            <p:cNvGrpSpPr/>
            <p:nvPr userDrawn="1"/>
          </p:nvGrpSpPr>
          <p:grpSpPr>
            <a:xfrm>
              <a:off x="-3314820" y="3391746"/>
              <a:ext cx="1381246" cy="331361"/>
              <a:chOff x="-3314820" y="3391746"/>
              <a:chExt cx="1381246" cy="331361"/>
            </a:xfrm>
          </p:grpSpPr>
          <p:sp>
            <p:nvSpPr>
              <p:cNvPr id="115" name="Rechthoek 114">
                <a:extLst>
                  <a:ext uri="{FF2B5EF4-FFF2-40B4-BE49-F238E27FC236}">
                    <a16:creationId xmlns:a16="http://schemas.microsoft.com/office/drawing/2014/main" id="{BD3F3D1E-970D-40E2-9858-550FCEAAA1EC}"/>
                  </a:ext>
                </a:extLst>
              </p:cNvPr>
              <p:cNvSpPr/>
              <p:nvPr userDrawn="1"/>
            </p:nvSpPr>
            <p:spPr>
              <a:xfrm>
                <a:off x="-3314820" y="3391746"/>
                <a:ext cx="1381246" cy="272279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16" name="Rechthoek 115">
                <a:extLst>
                  <a:ext uri="{FF2B5EF4-FFF2-40B4-BE49-F238E27FC236}">
                    <a16:creationId xmlns:a16="http://schemas.microsoft.com/office/drawing/2014/main" id="{AD43DA09-AE1D-42CC-BEC0-98CB9DBB010B}"/>
                  </a:ext>
                </a:extLst>
              </p:cNvPr>
              <p:cNvSpPr/>
              <p:nvPr userDrawn="1"/>
            </p:nvSpPr>
            <p:spPr>
              <a:xfrm>
                <a:off x="-3304719" y="3412899"/>
                <a:ext cx="1361619" cy="246608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17" name="Tekstvak 116">
                <a:extLst>
                  <a:ext uri="{FF2B5EF4-FFF2-40B4-BE49-F238E27FC236}">
                    <a16:creationId xmlns:a16="http://schemas.microsoft.com/office/drawing/2014/main" id="{7D6DB409-FC01-4E12-8346-E56CD5C7372F}"/>
                  </a:ext>
                </a:extLst>
              </p:cNvPr>
              <p:cNvSpPr txBox="1"/>
              <p:nvPr userDrawn="1"/>
            </p:nvSpPr>
            <p:spPr>
              <a:xfrm>
                <a:off x="-3069820" y="3472995"/>
                <a:ext cx="1098515" cy="126416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Vormopvulling</a:t>
                </a:r>
              </a:p>
            </p:txBody>
          </p:sp>
          <p:sp>
            <p:nvSpPr>
              <p:cNvPr id="118" name="Vrije vorm: vorm 117">
                <a:extLst>
                  <a:ext uri="{FF2B5EF4-FFF2-40B4-BE49-F238E27FC236}">
                    <a16:creationId xmlns:a16="http://schemas.microsoft.com/office/drawing/2014/main" id="{26E1ED8E-7674-4CD4-B6FF-0FBED816CBA7}"/>
                  </a:ext>
                </a:extLst>
              </p:cNvPr>
              <p:cNvSpPr/>
              <p:nvPr userDrawn="1"/>
            </p:nvSpPr>
            <p:spPr>
              <a:xfrm>
                <a:off x="-2241774" y="3543107"/>
                <a:ext cx="97562" cy="180000"/>
              </a:xfrm>
              <a:custGeom>
                <a:avLst/>
                <a:gdLst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41194 w 880280"/>
                  <a:gd name="connsiteY2" fmla="*/ 96899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27546 w 880280"/>
                  <a:gd name="connsiteY2" fmla="*/ 975815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00250 w 880280"/>
                  <a:gd name="connsiteY2" fmla="*/ 100311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11791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498144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0280" h="1624084">
                    <a:moveTo>
                      <a:pt x="0" y="0"/>
                    </a:moveTo>
                    <a:lnTo>
                      <a:pt x="0" y="1262418"/>
                    </a:lnTo>
                    <a:lnTo>
                      <a:pt x="313898" y="996287"/>
                    </a:lnTo>
                    <a:lnTo>
                      <a:pt x="620973" y="1624084"/>
                    </a:lnTo>
                    <a:lnTo>
                      <a:pt x="839337" y="1480782"/>
                    </a:lnTo>
                    <a:lnTo>
                      <a:pt x="498144" y="900753"/>
                    </a:lnTo>
                    <a:lnTo>
                      <a:pt x="880280" y="8939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119" name="Groep 118">
                <a:extLst>
                  <a:ext uri="{FF2B5EF4-FFF2-40B4-BE49-F238E27FC236}">
                    <a16:creationId xmlns:a16="http://schemas.microsoft.com/office/drawing/2014/main" id="{54B86CA0-178F-463F-B2B0-E9042B1FD10A}"/>
                  </a:ext>
                </a:extLst>
              </p:cNvPr>
              <p:cNvGrpSpPr/>
              <p:nvPr userDrawn="1"/>
            </p:nvGrpSpPr>
            <p:grpSpPr>
              <a:xfrm>
                <a:off x="-3243855" y="3446665"/>
                <a:ext cx="157453" cy="147831"/>
                <a:chOff x="-899320" y="3037554"/>
                <a:chExt cx="175977" cy="165227"/>
              </a:xfrm>
            </p:grpSpPr>
            <p:sp>
              <p:nvSpPr>
                <p:cNvPr id="121" name="Vrije vorm: vorm 120">
                  <a:extLst>
                    <a:ext uri="{FF2B5EF4-FFF2-40B4-BE49-F238E27FC236}">
                      <a16:creationId xmlns:a16="http://schemas.microsoft.com/office/drawing/2014/main" id="{EE21E5EF-6BF8-4A10-9DBE-ED826F92DD3F}"/>
                    </a:ext>
                  </a:extLst>
                </p:cNvPr>
                <p:cNvSpPr/>
                <p:nvPr userDrawn="1"/>
              </p:nvSpPr>
              <p:spPr>
                <a:xfrm>
                  <a:off x="-804124" y="3081338"/>
                  <a:ext cx="80781" cy="121443"/>
                </a:xfrm>
                <a:custGeom>
                  <a:avLst/>
                  <a:gdLst>
                    <a:gd name="connsiteX0" fmla="*/ 0 w 54768"/>
                    <a:gd name="connsiteY0" fmla="*/ 0 h 71437"/>
                    <a:gd name="connsiteX1" fmla="*/ 4762 w 54768"/>
                    <a:gd name="connsiteY1" fmla="*/ 71437 h 71437"/>
                    <a:gd name="connsiteX2" fmla="*/ 54768 w 54768"/>
                    <a:gd name="connsiteY2" fmla="*/ 4762 h 71437"/>
                    <a:gd name="connsiteX3" fmla="*/ 0 w 54768"/>
                    <a:gd name="connsiteY3" fmla="*/ 0 h 71437"/>
                    <a:gd name="connsiteX0" fmla="*/ 0 w 54768"/>
                    <a:gd name="connsiteY0" fmla="*/ 0 h 71437"/>
                    <a:gd name="connsiteX1" fmla="*/ 4762 w 54768"/>
                    <a:gd name="connsiteY1" fmla="*/ 71437 h 71437"/>
                    <a:gd name="connsiteX2" fmla="*/ 54768 w 54768"/>
                    <a:gd name="connsiteY2" fmla="*/ 4762 h 71437"/>
                    <a:gd name="connsiteX3" fmla="*/ 0 w 54768"/>
                    <a:gd name="connsiteY3" fmla="*/ 0 h 71437"/>
                    <a:gd name="connsiteX0" fmla="*/ 0 w 61912"/>
                    <a:gd name="connsiteY0" fmla="*/ 4763 h 76200"/>
                    <a:gd name="connsiteX1" fmla="*/ 4762 w 61912"/>
                    <a:gd name="connsiteY1" fmla="*/ 76200 h 76200"/>
                    <a:gd name="connsiteX2" fmla="*/ 61912 w 61912"/>
                    <a:gd name="connsiteY2" fmla="*/ 0 h 76200"/>
                    <a:gd name="connsiteX3" fmla="*/ 0 w 61912"/>
                    <a:gd name="connsiteY3" fmla="*/ 4763 h 76200"/>
                    <a:gd name="connsiteX0" fmla="*/ 0 w 61912"/>
                    <a:gd name="connsiteY0" fmla="*/ 50015 h 121452"/>
                    <a:gd name="connsiteX1" fmla="*/ 4762 w 61912"/>
                    <a:gd name="connsiteY1" fmla="*/ 121452 h 121452"/>
                    <a:gd name="connsiteX2" fmla="*/ 61912 w 61912"/>
                    <a:gd name="connsiteY2" fmla="*/ 45252 h 121452"/>
                    <a:gd name="connsiteX3" fmla="*/ 7143 w 61912"/>
                    <a:gd name="connsiteY3" fmla="*/ 9 h 121452"/>
                    <a:gd name="connsiteX4" fmla="*/ 0 w 61912"/>
                    <a:gd name="connsiteY4" fmla="*/ 50015 h 121452"/>
                    <a:gd name="connsiteX0" fmla="*/ 30217 w 92129"/>
                    <a:gd name="connsiteY0" fmla="*/ 50015 h 121452"/>
                    <a:gd name="connsiteX1" fmla="*/ 34979 w 92129"/>
                    <a:gd name="connsiteY1" fmla="*/ 121452 h 121452"/>
                    <a:gd name="connsiteX2" fmla="*/ 92129 w 92129"/>
                    <a:gd name="connsiteY2" fmla="*/ 45252 h 121452"/>
                    <a:gd name="connsiteX3" fmla="*/ 37360 w 92129"/>
                    <a:gd name="connsiteY3" fmla="*/ 9 h 121452"/>
                    <a:gd name="connsiteX4" fmla="*/ 30217 w 92129"/>
                    <a:gd name="connsiteY4" fmla="*/ 50015 h 121452"/>
                    <a:gd name="connsiteX0" fmla="*/ 30217 w 92129"/>
                    <a:gd name="connsiteY0" fmla="*/ 50006 h 121443"/>
                    <a:gd name="connsiteX1" fmla="*/ 34979 w 92129"/>
                    <a:gd name="connsiteY1" fmla="*/ 121443 h 121443"/>
                    <a:gd name="connsiteX2" fmla="*/ 92129 w 92129"/>
                    <a:gd name="connsiteY2" fmla="*/ 45243 h 121443"/>
                    <a:gd name="connsiteX3" fmla="*/ 37360 w 92129"/>
                    <a:gd name="connsiteY3" fmla="*/ 0 h 121443"/>
                    <a:gd name="connsiteX4" fmla="*/ 30217 w 92129"/>
                    <a:gd name="connsiteY4" fmla="*/ 50006 h 121443"/>
                    <a:gd name="connsiteX0" fmla="*/ 30217 w 92490"/>
                    <a:gd name="connsiteY0" fmla="*/ 50006 h 121443"/>
                    <a:gd name="connsiteX1" fmla="*/ 34979 w 92490"/>
                    <a:gd name="connsiteY1" fmla="*/ 121443 h 121443"/>
                    <a:gd name="connsiteX2" fmla="*/ 92129 w 92490"/>
                    <a:gd name="connsiteY2" fmla="*/ 45243 h 121443"/>
                    <a:gd name="connsiteX3" fmla="*/ 37360 w 92490"/>
                    <a:gd name="connsiteY3" fmla="*/ 0 h 121443"/>
                    <a:gd name="connsiteX4" fmla="*/ 30217 w 92490"/>
                    <a:gd name="connsiteY4" fmla="*/ 50006 h 121443"/>
                    <a:gd name="connsiteX0" fmla="*/ 30217 w 80781"/>
                    <a:gd name="connsiteY0" fmla="*/ 50006 h 121443"/>
                    <a:gd name="connsiteX1" fmla="*/ 34979 w 80781"/>
                    <a:gd name="connsiteY1" fmla="*/ 121443 h 121443"/>
                    <a:gd name="connsiteX2" fmla="*/ 80222 w 80781"/>
                    <a:gd name="connsiteY2" fmla="*/ 52387 h 121443"/>
                    <a:gd name="connsiteX3" fmla="*/ 37360 w 80781"/>
                    <a:gd name="connsiteY3" fmla="*/ 0 h 121443"/>
                    <a:gd name="connsiteX4" fmla="*/ 30217 w 80781"/>
                    <a:gd name="connsiteY4" fmla="*/ 50006 h 1214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781" h="121443">
                      <a:moveTo>
                        <a:pt x="30217" y="50006"/>
                      </a:moveTo>
                      <a:lnTo>
                        <a:pt x="34979" y="121443"/>
                      </a:lnTo>
                      <a:lnTo>
                        <a:pt x="80222" y="52387"/>
                      </a:lnTo>
                      <a:cubicBezTo>
                        <a:pt x="84191" y="29368"/>
                        <a:pt x="66729" y="1588"/>
                        <a:pt x="37360" y="0"/>
                      </a:cubicBezTo>
                      <a:cubicBezTo>
                        <a:pt x="-43602" y="21431"/>
                        <a:pt x="32598" y="33337"/>
                        <a:pt x="30217" y="50006"/>
                      </a:cubicBezTo>
                      <a:close/>
                    </a:path>
                  </a:pathLst>
                </a:custGeom>
                <a:solidFill>
                  <a:srgbClr val="366FA8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9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122" name="Rechthoek: afgeronde hoeken 121">
                  <a:extLst>
                    <a:ext uri="{FF2B5EF4-FFF2-40B4-BE49-F238E27FC236}">
                      <a16:creationId xmlns:a16="http://schemas.microsoft.com/office/drawing/2014/main" id="{85E6C5D4-2E7F-4313-9A79-E33666BE15CA}"/>
                    </a:ext>
                  </a:extLst>
                </p:cNvPr>
                <p:cNvSpPr/>
                <p:nvPr userDrawn="1"/>
              </p:nvSpPr>
              <p:spPr>
                <a:xfrm rot="2903873">
                  <a:off x="-887744" y="3085651"/>
                  <a:ext cx="99751" cy="122903"/>
                </a:xfrm>
                <a:prstGeom prst="roundRect">
                  <a:avLst>
                    <a:gd name="adj" fmla="val 2911"/>
                  </a:avLst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818181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7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3" name="Vrije vorm: vorm 122">
                  <a:extLst>
                    <a:ext uri="{FF2B5EF4-FFF2-40B4-BE49-F238E27FC236}">
                      <a16:creationId xmlns:a16="http://schemas.microsoft.com/office/drawing/2014/main" id="{25F354DE-91F3-4682-AB56-BC8F776F1B8B}"/>
                    </a:ext>
                  </a:extLst>
                </p:cNvPr>
                <p:cNvSpPr/>
                <p:nvPr userDrawn="1"/>
              </p:nvSpPr>
              <p:spPr>
                <a:xfrm>
                  <a:off x="-894646" y="3037554"/>
                  <a:ext cx="64753" cy="85767"/>
                </a:xfrm>
                <a:custGeom>
                  <a:avLst/>
                  <a:gdLst>
                    <a:gd name="connsiteX0" fmla="*/ 0 w 52388"/>
                    <a:gd name="connsiteY0" fmla="*/ 76203 h 76203"/>
                    <a:gd name="connsiteX1" fmla="*/ 26194 w 52388"/>
                    <a:gd name="connsiteY1" fmla="*/ 3 h 76203"/>
                    <a:gd name="connsiteX2" fmla="*/ 52388 w 52388"/>
                    <a:gd name="connsiteY2" fmla="*/ 73822 h 76203"/>
                    <a:gd name="connsiteX0" fmla="*/ 0 w 52388"/>
                    <a:gd name="connsiteY0" fmla="*/ 76203 h 76203"/>
                    <a:gd name="connsiteX1" fmla="*/ 26194 w 52388"/>
                    <a:gd name="connsiteY1" fmla="*/ 3 h 76203"/>
                    <a:gd name="connsiteX2" fmla="*/ 52388 w 52388"/>
                    <a:gd name="connsiteY2" fmla="*/ 73822 h 76203"/>
                    <a:gd name="connsiteX0" fmla="*/ 0 w 46443"/>
                    <a:gd name="connsiteY0" fmla="*/ 78387 h 78387"/>
                    <a:gd name="connsiteX1" fmla="*/ 20249 w 46443"/>
                    <a:gd name="connsiteY1" fmla="*/ 11 h 78387"/>
                    <a:gd name="connsiteX2" fmla="*/ 46443 w 46443"/>
                    <a:gd name="connsiteY2" fmla="*/ 73830 h 78387"/>
                    <a:gd name="connsiteX0" fmla="*/ 135 w 46578"/>
                    <a:gd name="connsiteY0" fmla="*/ 78387 h 78387"/>
                    <a:gd name="connsiteX1" fmla="*/ 20384 w 46578"/>
                    <a:gd name="connsiteY1" fmla="*/ 11 h 78387"/>
                    <a:gd name="connsiteX2" fmla="*/ 46578 w 46578"/>
                    <a:gd name="connsiteY2" fmla="*/ 73830 h 78387"/>
                    <a:gd name="connsiteX0" fmla="*/ 295 w 46738"/>
                    <a:gd name="connsiteY0" fmla="*/ 78387 h 78387"/>
                    <a:gd name="connsiteX1" fmla="*/ 20544 w 46738"/>
                    <a:gd name="connsiteY1" fmla="*/ 11 h 78387"/>
                    <a:gd name="connsiteX2" fmla="*/ 46738 w 46738"/>
                    <a:gd name="connsiteY2" fmla="*/ 73830 h 78387"/>
                    <a:gd name="connsiteX0" fmla="*/ 127 w 39137"/>
                    <a:gd name="connsiteY0" fmla="*/ 78452 h 78452"/>
                    <a:gd name="connsiteX1" fmla="*/ 20376 w 39137"/>
                    <a:gd name="connsiteY1" fmla="*/ 76 h 78452"/>
                    <a:gd name="connsiteX2" fmla="*/ 39137 w 39137"/>
                    <a:gd name="connsiteY2" fmla="*/ 67366 h 78452"/>
                    <a:gd name="connsiteX0" fmla="*/ 127 w 39933"/>
                    <a:gd name="connsiteY0" fmla="*/ 78470 h 78470"/>
                    <a:gd name="connsiteX1" fmla="*/ 20376 w 39933"/>
                    <a:gd name="connsiteY1" fmla="*/ 94 h 78470"/>
                    <a:gd name="connsiteX2" fmla="*/ 39137 w 39933"/>
                    <a:gd name="connsiteY2" fmla="*/ 67384 h 78470"/>
                    <a:gd name="connsiteX0" fmla="*/ 219 w 40422"/>
                    <a:gd name="connsiteY0" fmla="*/ 78381 h 78381"/>
                    <a:gd name="connsiteX1" fmla="*/ 20468 w 40422"/>
                    <a:gd name="connsiteY1" fmla="*/ 5 h 78381"/>
                    <a:gd name="connsiteX2" fmla="*/ 39229 w 40422"/>
                    <a:gd name="connsiteY2" fmla="*/ 67295 h 78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0422" h="78381">
                      <a:moveTo>
                        <a:pt x="219" y="78381"/>
                      </a:moveTo>
                      <a:cubicBezTo>
                        <a:pt x="-1454" y="18717"/>
                        <a:pt x="6534" y="-324"/>
                        <a:pt x="20468" y="5"/>
                      </a:cubicBezTo>
                      <a:cubicBezTo>
                        <a:pt x="34402" y="334"/>
                        <a:pt x="43874" y="23658"/>
                        <a:pt x="39229" y="67295"/>
                      </a:cubicBezTo>
                    </a:path>
                  </a:pathLst>
                </a:custGeom>
                <a:noFill/>
                <a:ln w="12700" cap="flat" cmpd="sng" algn="ctr">
                  <a:solidFill>
                    <a:srgbClr val="818181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7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20" name="Gelijkbenige driehoek 119">
                <a:extLst>
                  <a:ext uri="{FF2B5EF4-FFF2-40B4-BE49-F238E27FC236}">
                    <a16:creationId xmlns:a16="http://schemas.microsoft.com/office/drawing/2014/main" id="{0C299716-9274-4694-A9C0-70A8506318FA}"/>
                  </a:ext>
                </a:extLst>
              </p:cNvPr>
              <p:cNvSpPr/>
              <p:nvPr userDrawn="1"/>
            </p:nvSpPr>
            <p:spPr>
              <a:xfrm rot="10800000">
                <a:off x="-2162266" y="3519194"/>
                <a:ext cx="94890" cy="50291"/>
              </a:xfrm>
              <a:prstGeom prst="triangle">
                <a:avLst/>
              </a:pr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44000" rIns="144000" bIns="14400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1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</p:grpSp>
        <p:sp>
          <p:nvSpPr>
            <p:cNvPr id="87" name="Ovaal 86">
              <a:extLst>
                <a:ext uri="{FF2B5EF4-FFF2-40B4-BE49-F238E27FC236}">
                  <a16:creationId xmlns:a16="http://schemas.microsoft.com/office/drawing/2014/main" id="{27514B32-A45B-433F-9525-1737825D8529}"/>
                </a:ext>
              </a:extLst>
            </p:cNvPr>
            <p:cNvSpPr/>
            <p:nvPr userDrawn="1"/>
          </p:nvSpPr>
          <p:spPr>
            <a:xfrm>
              <a:off x="-3603587" y="391614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88" name="Rechthoek 87">
              <a:extLst>
                <a:ext uri="{FF2B5EF4-FFF2-40B4-BE49-F238E27FC236}">
                  <a16:creationId xmlns:a16="http://schemas.microsoft.com/office/drawing/2014/main" id="{646AC149-B53A-4ACB-AA15-A0864E3DB663}"/>
                </a:ext>
              </a:extLst>
            </p:cNvPr>
            <p:cNvSpPr/>
            <p:nvPr userDrawn="1"/>
          </p:nvSpPr>
          <p:spPr>
            <a:xfrm>
              <a:off x="-3319415" y="3916145"/>
              <a:ext cx="2944682" cy="32633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Kies één van de themakleuren uit het ingestelde kleurenpallet.</a:t>
              </a:r>
            </a:p>
          </p:txBody>
        </p:sp>
        <p:grpSp>
          <p:nvGrpSpPr>
            <p:cNvPr id="89" name="Groep 88">
              <a:extLst>
                <a:ext uri="{FF2B5EF4-FFF2-40B4-BE49-F238E27FC236}">
                  <a16:creationId xmlns:a16="http://schemas.microsoft.com/office/drawing/2014/main" id="{A03CC92D-9511-4F02-AC6C-17AB2F2A5E62}"/>
                </a:ext>
              </a:extLst>
            </p:cNvPr>
            <p:cNvGrpSpPr/>
            <p:nvPr userDrawn="1"/>
          </p:nvGrpSpPr>
          <p:grpSpPr>
            <a:xfrm>
              <a:off x="-3333646" y="4635104"/>
              <a:ext cx="2012897" cy="490702"/>
              <a:chOff x="12731803" y="3562552"/>
              <a:chExt cx="2012897" cy="490702"/>
            </a:xfrm>
          </p:grpSpPr>
          <p:sp>
            <p:nvSpPr>
              <p:cNvPr id="100" name="Rechthoek 99">
                <a:extLst>
                  <a:ext uri="{FF2B5EF4-FFF2-40B4-BE49-F238E27FC236}">
                    <a16:creationId xmlns:a16="http://schemas.microsoft.com/office/drawing/2014/main" id="{F1671A61-FBB1-40DE-9C8F-E7EA566B715D}"/>
                  </a:ext>
                </a:extLst>
              </p:cNvPr>
              <p:cNvSpPr/>
              <p:nvPr userDrawn="1"/>
            </p:nvSpPr>
            <p:spPr>
              <a:xfrm>
                <a:off x="12747554" y="3562552"/>
                <a:ext cx="1997146" cy="490702"/>
              </a:xfrm>
              <a:prstGeom prst="rect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rgbClr val="D1D1D1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01" name="Rechthoek 100">
                <a:extLst>
                  <a:ext uri="{FF2B5EF4-FFF2-40B4-BE49-F238E27FC236}">
                    <a16:creationId xmlns:a16="http://schemas.microsoft.com/office/drawing/2014/main" id="{54CAB525-11BA-412F-BD49-07CD1CFFF4C3}"/>
                  </a:ext>
                </a:extLst>
              </p:cNvPr>
              <p:cNvSpPr/>
              <p:nvPr userDrawn="1"/>
            </p:nvSpPr>
            <p:spPr>
              <a:xfrm>
                <a:off x="12766168" y="3578469"/>
                <a:ext cx="1965344" cy="254977"/>
              </a:xfrm>
              <a:prstGeom prst="rect">
                <a:avLst/>
              </a:prstGeom>
              <a:solidFill>
                <a:srgbClr val="EBEBEB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44000" rIns="144000" bIns="14400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1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102" name="Tekstvak 101">
                <a:extLst>
                  <a:ext uri="{FF2B5EF4-FFF2-40B4-BE49-F238E27FC236}">
                    <a16:creationId xmlns:a16="http://schemas.microsoft.com/office/drawing/2014/main" id="{EFB9E378-AD84-4368-8975-B062C29B2E22}"/>
                  </a:ext>
                </a:extLst>
              </p:cNvPr>
              <p:cNvSpPr txBox="1"/>
              <p:nvPr userDrawn="1"/>
            </p:nvSpPr>
            <p:spPr>
              <a:xfrm>
                <a:off x="12731803" y="3591461"/>
                <a:ext cx="1052979" cy="2169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1217512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nl-NL" sz="900" b="1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Themakleuren</a:t>
                </a:r>
              </a:p>
            </p:txBody>
          </p:sp>
          <p:sp>
            <p:nvSpPr>
              <p:cNvPr id="103" name="Rechthoek 102">
                <a:extLst>
                  <a:ext uri="{FF2B5EF4-FFF2-40B4-BE49-F238E27FC236}">
                    <a16:creationId xmlns:a16="http://schemas.microsoft.com/office/drawing/2014/main" id="{436565E3-0757-4D7A-A12A-DA5C346E8278}"/>
                  </a:ext>
                </a:extLst>
              </p:cNvPr>
              <p:cNvSpPr/>
              <p:nvPr userDrawn="1"/>
            </p:nvSpPr>
            <p:spPr>
              <a:xfrm>
                <a:off x="12814699" y="3874304"/>
                <a:ext cx="136620" cy="136620"/>
              </a:xfrm>
              <a:prstGeom prst="rect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rgbClr val="EBEBEB"/>
                </a:solidFill>
                <a:prstDash val="solid"/>
                <a:miter lim="800000"/>
              </a:ln>
              <a:effectLst/>
            </p:spPr>
            <p:txBody>
              <a:bodyPr lIns="144000" tIns="144000" rIns="144000" bIns="14400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1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104" name="Rechthoek 103">
                <a:extLst>
                  <a:ext uri="{FF2B5EF4-FFF2-40B4-BE49-F238E27FC236}">
                    <a16:creationId xmlns:a16="http://schemas.microsoft.com/office/drawing/2014/main" id="{6BD894DA-994E-4300-AE93-4291055462D8}"/>
                  </a:ext>
                </a:extLst>
              </p:cNvPr>
              <p:cNvSpPr/>
              <p:nvPr userDrawn="1"/>
            </p:nvSpPr>
            <p:spPr>
              <a:xfrm>
                <a:off x="13007154" y="3870040"/>
                <a:ext cx="136620" cy="136620"/>
              </a:xfrm>
              <a:prstGeom prst="rect">
                <a:avLst/>
              </a:prstGeom>
              <a:solidFill>
                <a:sysClr val="windowText" lastClr="000000"/>
              </a:solidFill>
              <a:ln w="12700" cap="flat" cmpd="sng" algn="ctr">
                <a:solidFill>
                  <a:srgbClr val="EBEBEB"/>
                </a:solidFill>
                <a:prstDash val="solid"/>
                <a:miter lim="800000"/>
              </a:ln>
              <a:effectLst/>
            </p:spPr>
            <p:txBody>
              <a:bodyPr lIns="144000" tIns="144000" rIns="144000" bIns="14400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1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105" name="Rechthoek 104">
                <a:extLst>
                  <a:ext uri="{FF2B5EF4-FFF2-40B4-BE49-F238E27FC236}">
                    <a16:creationId xmlns:a16="http://schemas.microsoft.com/office/drawing/2014/main" id="{853142CE-BECE-494C-B334-CB627438040B}"/>
                  </a:ext>
                </a:extLst>
              </p:cNvPr>
              <p:cNvSpPr/>
              <p:nvPr userDrawn="1"/>
            </p:nvSpPr>
            <p:spPr>
              <a:xfrm>
                <a:off x="13199609" y="3870040"/>
                <a:ext cx="136620" cy="136620"/>
              </a:xfrm>
              <a:prstGeom prst="rect">
                <a:avLst/>
              </a:prstGeom>
              <a:solidFill>
                <a:schemeClr val="bg2"/>
              </a:solidFill>
              <a:ln w="12700" cap="flat" cmpd="sng" algn="ctr">
                <a:solidFill>
                  <a:srgbClr val="EBEBEB"/>
                </a:solidFill>
                <a:prstDash val="solid"/>
                <a:miter lim="800000"/>
              </a:ln>
              <a:effectLst/>
            </p:spPr>
            <p:txBody>
              <a:bodyPr lIns="144000" tIns="144000" rIns="144000" bIns="14400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1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106" name="Rechthoek 105">
                <a:extLst>
                  <a:ext uri="{FF2B5EF4-FFF2-40B4-BE49-F238E27FC236}">
                    <a16:creationId xmlns:a16="http://schemas.microsoft.com/office/drawing/2014/main" id="{7F1A459C-035E-48E7-ABD4-24B81B15ACE3}"/>
                  </a:ext>
                </a:extLst>
              </p:cNvPr>
              <p:cNvSpPr/>
              <p:nvPr userDrawn="1"/>
            </p:nvSpPr>
            <p:spPr>
              <a:xfrm>
                <a:off x="13392064" y="3870040"/>
                <a:ext cx="136620" cy="136620"/>
              </a:xfrm>
              <a:prstGeom prst="rect">
                <a:avLst/>
              </a:prstGeom>
              <a:solidFill>
                <a:schemeClr val="tx2"/>
              </a:solidFill>
              <a:ln w="12700" cap="flat" cmpd="sng" algn="ctr">
                <a:solidFill>
                  <a:srgbClr val="EBEBEB"/>
                </a:solidFill>
                <a:prstDash val="solid"/>
                <a:miter lim="800000"/>
              </a:ln>
              <a:effectLst/>
            </p:spPr>
            <p:txBody>
              <a:bodyPr lIns="144000" tIns="144000" rIns="144000" bIns="14400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1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107" name="Rechthoek 106">
                <a:extLst>
                  <a:ext uri="{FF2B5EF4-FFF2-40B4-BE49-F238E27FC236}">
                    <a16:creationId xmlns:a16="http://schemas.microsoft.com/office/drawing/2014/main" id="{2D3BDE10-2D26-4B5D-BA3E-336CFBCBA1C5}"/>
                  </a:ext>
                </a:extLst>
              </p:cNvPr>
              <p:cNvSpPr/>
              <p:nvPr userDrawn="1"/>
            </p:nvSpPr>
            <p:spPr>
              <a:xfrm>
                <a:off x="13776974" y="3870040"/>
                <a:ext cx="136620" cy="136620"/>
              </a:xfrm>
              <a:prstGeom prst="rect">
                <a:avLst/>
              </a:prstGeom>
              <a:solidFill>
                <a:schemeClr val="accent2"/>
              </a:solidFill>
              <a:ln w="12700" cap="flat" cmpd="sng" algn="ctr">
                <a:solidFill>
                  <a:srgbClr val="EBEBEB"/>
                </a:solidFill>
                <a:prstDash val="solid"/>
                <a:miter lim="800000"/>
              </a:ln>
              <a:effectLst/>
            </p:spPr>
            <p:txBody>
              <a:bodyPr lIns="144000" tIns="144000" rIns="144000" bIns="14400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1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108" name="Rechthoek 107">
                <a:extLst>
                  <a:ext uri="{FF2B5EF4-FFF2-40B4-BE49-F238E27FC236}">
                    <a16:creationId xmlns:a16="http://schemas.microsoft.com/office/drawing/2014/main" id="{0EFF684A-6317-4B8C-98BA-29FBC56DCB94}"/>
                  </a:ext>
                </a:extLst>
              </p:cNvPr>
              <p:cNvSpPr/>
              <p:nvPr userDrawn="1"/>
            </p:nvSpPr>
            <p:spPr>
              <a:xfrm>
                <a:off x="13969429" y="3870040"/>
                <a:ext cx="136620" cy="136620"/>
              </a:xfrm>
              <a:prstGeom prst="rect">
                <a:avLst/>
              </a:prstGeom>
              <a:solidFill>
                <a:schemeClr val="accent3"/>
              </a:solidFill>
              <a:ln w="12700" cap="flat" cmpd="sng" algn="ctr">
                <a:solidFill>
                  <a:srgbClr val="EBEBEB"/>
                </a:solidFill>
                <a:prstDash val="solid"/>
                <a:miter lim="800000"/>
              </a:ln>
              <a:effectLst/>
            </p:spPr>
            <p:txBody>
              <a:bodyPr lIns="144000" tIns="144000" rIns="144000" bIns="14400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1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109" name="Rechthoek 108">
                <a:extLst>
                  <a:ext uri="{FF2B5EF4-FFF2-40B4-BE49-F238E27FC236}">
                    <a16:creationId xmlns:a16="http://schemas.microsoft.com/office/drawing/2014/main" id="{0B3C5972-F627-4FC1-B885-A820085F8080}"/>
                  </a:ext>
                </a:extLst>
              </p:cNvPr>
              <p:cNvSpPr/>
              <p:nvPr userDrawn="1"/>
            </p:nvSpPr>
            <p:spPr>
              <a:xfrm>
                <a:off x="14161884" y="3870040"/>
                <a:ext cx="136620" cy="136620"/>
              </a:xfrm>
              <a:prstGeom prst="rect">
                <a:avLst/>
              </a:prstGeom>
              <a:solidFill>
                <a:schemeClr val="accent4"/>
              </a:solidFill>
              <a:ln w="12700" cap="flat" cmpd="sng" algn="ctr">
                <a:solidFill>
                  <a:srgbClr val="EBEBEB"/>
                </a:solidFill>
                <a:prstDash val="solid"/>
                <a:miter lim="800000"/>
              </a:ln>
              <a:effectLst/>
            </p:spPr>
            <p:txBody>
              <a:bodyPr lIns="144000" tIns="144000" rIns="144000" bIns="14400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1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110" name="Rechthoek 109">
                <a:extLst>
                  <a:ext uri="{FF2B5EF4-FFF2-40B4-BE49-F238E27FC236}">
                    <a16:creationId xmlns:a16="http://schemas.microsoft.com/office/drawing/2014/main" id="{0E0DD940-85C6-454C-B0FC-E152FCF1736A}"/>
                  </a:ext>
                </a:extLst>
              </p:cNvPr>
              <p:cNvSpPr/>
              <p:nvPr userDrawn="1"/>
            </p:nvSpPr>
            <p:spPr>
              <a:xfrm>
                <a:off x="14354339" y="3870040"/>
                <a:ext cx="136620" cy="136620"/>
              </a:xfrm>
              <a:prstGeom prst="rect">
                <a:avLst/>
              </a:prstGeom>
              <a:solidFill>
                <a:schemeClr val="accent5"/>
              </a:solidFill>
              <a:ln w="12700" cap="flat" cmpd="sng" algn="ctr">
                <a:solidFill>
                  <a:srgbClr val="EBEBEB"/>
                </a:solidFill>
                <a:prstDash val="solid"/>
                <a:miter lim="800000"/>
              </a:ln>
              <a:effectLst/>
            </p:spPr>
            <p:txBody>
              <a:bodyPr lIns="144000" tIns="144000" rIns="144000" bIns="14400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1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111" name="Rechthoek 110">
                <a:extLst>
                  <a:ext uri="{FF2B5EF4-FFF2-40B4-BE49-F238E27FC236}">
                    <a16:creationId xmlns:a16="http://schemas.microsoft.com/office/drawing/2014/main" id="{0E4D904A-062E-4219-9A85-C56469379E22}"/>
                  </a:ext>
                </a:extLst>
              </p:cNvPr>
              <p:cNvSpPr/>
              <p:nvPr userDrawn="1"/>
            </p:nvSpPr>
            <p:spPr>
              <a:xfrm>
                <a:off x="14546797" y="3870040"/>
                <a:ext cx="136620" cy="136620"/>
              </a:xfrm>
              <a:prstGeom prst="rect">
                <a:avLst/>
              </a:prstGeom>
              <a:solidFill>
                <a:schemeClr val="accent6"/>
              </a:solidFill>
              <a:ln w="12700" cap="flat" cmpd="sng" algn="ctr">
                <a:solidFill>
                  <a:srgbClr val="EBEBEB"/>
                </a:solidFill>
                <a:prstDash val="solid"/>
                <a:miter lim="800000"/>
              </a:ln>
              <a:effectLst/>
            </p:spPr>
            <p:txBody>
              <a:bodyPr lIns="144000" tIns="144000" rIns="144000" bIns="14400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1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grpSp>
            <p:nvGrpSpPr>
              <p:cNvPr id="112" name="Groep 111">
                <a:extLst>
                  <a:ext uri="{FF2B5EF4-FFF2-40B4-BE49-F238E27FC236}">
                    <a16:creationId xmlns:a16="http://schemas.microsoft.com/office/drawing/2014/main" id="{BB21FCB4-54A0-4C74-B6F6-B1C8FFE02BFD}"/>
                  </a:ext>
                </a:extLst>
              </p:cNvPr>
              <p:cNvGrpSpPr/>
              <p:nvPr userDrawn="1"/>
            </p:nvGrpSpPr>
            <p:grpSpPr>
              <a:xfrm>
                <a:off x="13580316" y="3865836"/>
                <a:ext cx="151508" cy="147961"/>
                <a:chOff x="13580316" y="3865836"/>
                <a:chExt cx="151508" cy="147961"/>
              </a:xfrm>
            </p:grpSpPr>
            <p:sp>
              <p:nvSpPr>
                <p:cNvPr id="113" name="Rechthoek 112">
                  <a:extLst>
                    <a:ext uri="{FF2B5EF4-FFF2-40B4-BE49-F238E27FC236}">
                      <a16:creationId xmlns:a16="http://schemas.microsoft.com/office/drawing/2014/main" id="{8B5975A9-C57C-49F2-8DB4-FD103DD90BE1}"/>
                    </a:ext>
                  </a:extLst>
                </p:cNvPr>
                <p:cNvSpPr/>
                <p:nvPr userDrawn="1"/>
              </p:nvSpPr>
              <p:spPr>
                <a:xfrm>
                  <a:off x="13584519" y="3870040"/>
                  <a:ext cx="136620" cy="136620"/>
                </a:xfrm>
                <a:prstGeom prst="rect">
                  <a:avLst/>
                </a:prstGeom>
                <a:solidFill>
                  <a:schemeClr val="accent1"/>
                </a:solidFill>
                <a:ln w="12700" cap="flat" cmpd="sng" algn="ctr">
                  <a:solidFill>
                    <a:srgbClr val="EBEBEB"/>
                  </a:solidFill>
                  <a:prstDash val="solid"/>
                  <a:miter lim="800000"/>
                </a:ln>
                <a:effectLst/>
              </p:spPr>
              <p:txBody>
                <a:bodyPr lIns="144000" tIns="144000" rIns="144000" bIns="144000"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1100" b="0" i="0" u="none" strike="noStrike" kern="0" cap="none" spc="0" normalizeH="0" baseline="0" noProof="0" dirty="0" err="1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114" name="Rechthoek 113">
                  <a:extLst>
                    <a:ext uri="{FF2B5EF4-FFF2-40B4-BE49-F238E27FC236}">
                      <a16:creationId xmlns:a16="http://schemas.microsoft.com/office/drawing/2014/main" id="{BE146A73-2106-482E-B046-5C5545BC9467}"/>
                    </a:ext>
                  </a:extLst>
                </p:cNvPr>
                <p:cNvSpPr/>
                <p:nvPr userDrawn="1"/>
              </p:nvSpPr>
              <p:spPr>
                <a:xfrm>
                  <a:off x="13580316" y="3865836"/>
                  <a:ext cx="151508" cy="147961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29132"/>
                  </a:solidFill>
                  <a:prstDash val="solid"/>
                  <a:miter lim="800000"/>
                </a:ln>
                <a:effectLst/>
              </p:spPr>
              <p:txBody>
                <a:bodyPr lIns="144000" tIns="144000" rIns="144000" bIns="144000"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1100" b="0" i="0" u="none" strike="noStrike" kern="0" cap="none" spc="0" normalizeH="0" baseline="0" noProof="0" dirty="0" err="1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90" name="Groep 89">
              <a:extLst>
                <a:ext uri="{FF2B5EF4-FFF2-40B4-BE49-F238E27FC236}">
                  <a16:creationId xmlns:a16="http://schemas.microsoft.com/office/drawing/2014/main" id="{C321ED08-86EF-4592-B897-D1410337B567}"/>
                </a:ext>
              </a:extLst>
            </p:cNvPr>
            <p:cNvGrpSpPr/>
            <p:nvPr userDrawn="1"/>
          </p:nvGrpSpPr>
          <p:grpSpPr>
            <a:xfrm>
              <a:off x="-3314820" y="4363463"/>
              <a:ext cx="1381246" cy="835929"/>
              <a:chOff x="-3314820" y="3391746"/>
              <a:chExt cx="1381246" cy="835929"/>
            </a:xfrm>
          </p:grpSpPr>
          <p:sp>
            <p:nvSpPr>
              <p:cNvPr id="91" name="Rechthoek 90">
                <a:extLst>
                  <a:ext uri="{FF2B5EF4-FFF2-40B4-BE49-F238E27FC236}">
                    <a16:creationId xmlns:a16="http://schemas.microsoft.com/office/drawing/2014/main" id="{D971F2EE-B807-4DCF-B707-DE714686AC5D}"/>
                  </a:ext>
                </a:extLst>
              </p:cNvPr>
              <p:cNvSpPr/>
              <p:nvPr userDrawn="1"/>
            </p:nvSpPr>
            <p:spPr>
              <a:xfrm>
                <a:off x="-3314820" y="3391746"/>
                <a:ext cx="1381246" cy="272279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92" name="Rechthoek 91">
                <a:extLst>
                  <a:ext uri="{FF2B5EF4-FFF2-40B4-BE49-F238E27FC236}">
                    <a16:creationId xmlns:a16="http://schemas.microsoft.com/office/drawing/2014/main" id="{54AECB3F-2F00-4FB1-9762-5C78810F9B43}"/>
                  </a:ext>
                </a:extLst>
              </p:cNvPr>
              <p:cNvSpPr/>
              <p:nvPr userDrawn="1"/>
            </p:nvSpPr>
            <p:spPr>
              <a:xfrm>
                <a:off x="-3304719" y="3412899"/>
                <a:ext cx="1361619" cy="246608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93" name="Tekstvak 92">
                <a:extLst>
                  <a:ext uri="{FF2B5EF4-FFF2-40B4-BE49-F238E27FC236}">
                    <a16:creationId xmlns:a16="http://schemas.microsoft.com/office/drawing/2014/main" id="{C7D4D58A-0CA3-4F04-B06D-429C68D9A7C7}"/>
                  </a:ext>
                </a:extLst>
              </p:cNvPr>
              <p:cNvSpPr txBox="1"/>
              <p:nvPr userDrawn="1"/>
            </p:nvSpPr>
            <p:spPr>
              <a:xfrm>
                <a:off x="-3069820" y="3472995"/>
                <a:ext cx="1098515" cy="126416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Vormopvulling</a:t>
                </a:r>
              </a:p>
            </p:txBody>
          </p:sp>
          <p:sp>
            <p:nvSpPr>
              <p:cNvPr id="94" name="Vrije vorm: vorm 93">
                <a:extLst>
                  <a:ext uri="{FF2B5EF4-FFF2-40B4-BE49-F238E27FC236}">
                    <a16:creationId xmlns:a16="http://schemas.microsoft.com/office/drawing/2014/main" id="{C41EE67E-07D8-48C0-91A6-E7E257B87A0B}"/>
                  </a:ext>
                </a:extLst>
              </p:cNvPr>
              <p:cNvSpPr/>
              <p:nvPr userDrawn="1"/>
            </p:nvSpPr>
            <p:spPr>
              <a:xfrm>
                <a:off x="-2404225" y="4047675"/>
                <a:ext cx="97562" cy="180000"/>
              </a:xfrm>
              <a:custGeom>
                <a:avLst/>
                <a:gdLst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41194 w 880280"/>
                  <a:gd name="connsiteY2" fmla="*/ 96899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27546 w 880280"/>
                  <a:gd name="connsiteY2" fmla="*/ 975815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00250 w 880280"/>
                  <a:gd name="connsiteY2" fmla="*/ 100311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11791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498144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0280" h="1624084">
                    <a:moveTo>
                      <a:pt x="0" y="0"/>
                    </a:moveTo>
                    <a:lnTo>
                      <a:pt x="0" y="1262418"/>
                    </a:lnTo>
                    <a:lnTo>
                      <a:pt x="313898" y="996287"/>
                    </a:lnTo>
                    <a:lnTo>
                      <a:pt x="620973" y="1624084"/>
                    </a:lnTo>
                    <a:lnTo>
                      <a:pt x="839337" y="1480782"/>
                    </a:lnTo>
                    <a:lnTo>
                      <a:pt x="498144" y="900753"/>
                    </a:lnTo>
                    <a:lnTo>
                      <a:pt x="880280" y="8939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95" name="Groep 94">
                <a:extLst>
                  <a:ext uri="{FF2B5EF4-FFF2-40B4-BE49-F238E27FC236}">
                    <a16:creationId xmlns:a16="http://schemas.microsoft.com/office/drawing/2014/main" id="{F7DA6E6D-EFE4-409F-828F-27074707088D}"/>
                  </a:ext>
                </a:extLst>
              </p:cNvPr>
              <p:cNvGrpSpPr/>
              <p:nvPr userDrawn="1"/>
            </p:nvGrpSpPr>
            <p:grpSpPr>
              <a:xfrm>
                <a:off x="-3243855" y="3446665"/>
                <a:ext cx="157453" cy="147831"/>
                <a:chOff x="-899320" y="3037554"/>
                <a:chExt cx="175977" cy="165227"/>
              </a:xfrm>
            </p:grpSpPr>
            <p:sp>
              <p:nvSpPr>
                <p:cNvPr id="97" name="Vrije vorm: vorm 96">
                  <a:extLst>
                    <a:ext uri="{FF2B5EF4-FFF2-40B4-BE49-F238E27FC236}">
                      <a16:creationId xmlns:a16="http://schemas.microsoft.com/office/drawing/2014/main" id="{524E7F9B-FBDA-486A-A963-A9AF2DF6545F}"/>
                    </a:ext>
                  </a:extLst>
                </p:cNvPr>
                <p:cNvSpPr/>
                <p:nvPr userDrawn="1"/>
              </p:nvSpPr>
              <p:spPr>
                <a:xfrm>
                  <a:off x="-804124" y="3081338"/>
                  <a:ext cx="80781" cy="121443"/>
                </a:xfrm>
                <a:custGeom>
                  <a:avLst/>
                  <a:gdLst>
                    <a:gd name="connsiteX0" fmla="*/ 0 w 54768"/>
                    <a:gd name="connsiteY0" fmla="*/ 0 h 71437"/>
                    <a:gd name="connsiteX1" fmla="*/ 4762 w 54768"/>
                    <a:gd name="connsiteY1" fmla="*/ 71437 h 71437"/>
                    <a:gd name="connsiteX2" fmla="*/ 54768 w 54768"/>
                    <a:gd name="connsiteY2" fmla="*/ 4762 h 71437"/>
                    <a:gd name="connsiteX3" fmla="*/ 0 w 54768"/>
                    <a:gd name="connsiteY3" fmla="*/ 0 h 71437"/>
                    <a:gd name="connsiteX0" fmla="*/ 0 w 54768"/>
                    <a:gd name="connsiteY0" fmla="*/ 0 h 71437"/>
                    <a:gd name="connsiteX1" fmla="*/ 4762 w 54768"/>
                    <a:gd name="connsiteY1" fmla="*/ 71437 h 71437"/>
                    <a:gd name="connsiteX2" fmla="*/ 54768 w 54768"/>
                    <a:gd name="connsiteY2" fmla="*/ 4762 h 71437"/>
                    <a:gd name="connsiteX3" fmla="*/ 0 w 54768"/>
                    <a:gd name="connsiteY3" fmla="*/ 0 h 71437"/>
                    <a:gd name="connsiteX0" fmla="*/ 0 w 61912"/>
                    <a:gd name="connsiteY0" fmla="*/ 4763 h 76200"/>
                    <a:gd name="connsiteX1" fmla="*/ 4762 w 61912"/>
                    <a:gd name="connsiteY1" fmla="*/ 76200 h 76200"/>
                    <a:gd name="connsiteX2" fmla="*/ 61912 w 61912"/>
                    <a:gd name="connsiteY2" fmla="*/ 0 h 76200"/>
                    <a:gd name="connsiteX3" fmla="*/ 0 w 61912"/>
                    <a:gd name="connsiteY3" fmla="*/ 4763 h 76200"/>
                    <a:gd name="connsiteX0" fmla="*/ 0 w 61912"/>
                    <a:gd name="connsiteY0" fmla="*/ 50015 h 121452"/>
                    <a:gd name="connsiteX1" fmla="*/ 4762 w 61912"/>
                    <a:gd name="connsiteY1" fmla="*/ 121452 h 121452"/>
                    <a:gd name="connsiteX2" fmla="*/ 61912 w 61912"/>
                    <a:gd name="connsiteY2" fmla="*/ 45252 h 121452"/>
                    <a:gd name="connsiteX3" fmla="*/ 7143 w 61912"/>
                    <a:gd name="connsiteY3" fmla="*/ 9 h 121452"/>
                    <a:gd name="connsiteX4" fmla="*/ 0 w 61912"/>
                    <a:gd name="connsiteY4" fmla="*/ 50015 h 121452"/>
                    <a:gd name="connsiteX0" fmla="*/ 30217 w 92129"/>
                    <a:gd name="connsiteY0" fmla="*/ 50015 h 121452"/>
                    <a:gd name="connsiteX1" fmla="*/ 34979 w 92129"/>
                    <a:gd name="connsiteY1" fmla="*/ 121452 h 121452"/>
                    <a:gd name="connsiteX2" fmla="*/ 92129 w 92129"/>
                    <a:gd name="connsiteY2" fmla="*/ 45252 h 121452"/>
                    <a:gd name="connsiteX3" fmla="*/ 37360 w 92129"/>
                    <a:gd name="connsiteY3" fmla="*/ 9 h 121452"/>
                    <a:gd name="connsiteX4" fmla="*/ 30217 w 92129"/>
                    <a:gd name="connsiteY4" fmla="*/ 50015 h 121452"/>
                    <a:gd name="connsiteX0" fmla="*/ 30217 w 92129"/>
                    <a:gd name="connsiteY0" fmla="*/ 50006 h 121443"/>
                    <a:gd name="connsiteX1" fmla="*/ 34979 w 92129"/>
                    <a:gd name="connsiteY1" fmla="*/ 121443 h 121443"/>
                    <a:gd name="connsiteX2" fmla="*/ 92129 w 92129"/>
                    <a:gd name="connsiteY2" fmla="*/ 45243 h 121443"/>
                    <a:gd name="connsiteX3" fmla="*/ 37360 w 92129"/>
                    <a:gd name="connsiteY3" fmla="*/ 0 h 121443"/>
                    <a:gd name="connsiteX4" fmla="*/ 30217 w 92129"/>
                    <a:gd name="connsiteY4" fmla="*/ 50006 h 121443"/>
                    <a:gd name="connsiteX0" fmla="*/ 30217 w 92490"/>
                    <a:gd name="connsiteY0" fmla="*/ 50006 h 121443"/>
                    <a:gd name="connsiteX1" fmla="*/ 34979 w 92490"/>
                    <a:gd name="connsiteY1" fmla="*/ 121443 h 121443"/>
                    <a:gd name="connsiteX2" fmla="*/ 92129 w 92490"/>
                    <a:gd name="connsiteY2" fmla="*/ 45243 h 121443"/>
                    <a:gd name="connsiteX3" fmla="*/ 37360 w 92490"/>
                    <a:gd name="connsiteY3" fmla="*/ 0 h 121443"/>
                    <a:gd name="connsiteX4" fmla="*/ 30217 w 92490"/>
                    <a:gd name="connsiteY4" fmla="*/ 50006 h 121443"/>
                    <a:gd name="connsiteX0" fmla="*/ 30217 w 80781"/>
                    <a:gd name="connsiteY0" fmla="*/ 50006 h 121443"/>
                    <a:gd name="connsiteX1" fmla="*/ 34979 w 80781"/>
                    <a:gd name="connsiteY1" fmla="*/ 121443 h 121443"/>
                    <a:gd name="connsiteX2" fmla="*/ 80222 w 80781"/>
                    <a:gd name="connsiteY2" fmla="*/ 52387 h 121443"/>
                    <a:gd name="connsiteX3" fmla="*/ 37360 w 80781"/>
                    <a:gd name="connsiteY3" fmla="*/ 0 h 121443"/>
                    <a:gd name="connsiteX4" fmla="*/ 30217 w 80781"/>
                    <a:gd name="connsiteY4" fmla="*/ 50006 h 1214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781" h="121443">
                      <a:moveTo>
                        <a:pt x="30217" y="50006"/>
                      </a:moveTo>
                      <a:lnTo>
                        <a:pt x="34979" y="121443"/>
                      </a:lnTo>
                      <a:lnTo>
                        <a:pt x="80222" y="52387"/>
                      </a:lnTo>
                      <a:cubicBezTo>
                        <a:pt x="84191" y="29368"/>
                        <a:pt x="66729" y="1588"/>
                        <a:pt x="37360" y="0"/>
                      </a:cubicBezTo>
                      <a:cubicBezTo>
                        <a:pt x="-43602" y="21431"/>
                        <a:pt x="32598" y="33337"/>
                        <a:pt x="30217" y="50006"/>
                      </a:cubicBezTo>
                      <a:close/>
                    </a:path>
                  </a:pathLst>
                </a:custGeom>
                <a:solidFill>
                  <a:srgbClr val="366FA8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9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Rechthoek: afgeronde hoeken 97">
                  <a:extLst>
                    <a:ext uri="{FF2B5EF4-FFF2-40B4-BE49-F238E27FC236}">
                      <a16:creationId xmlns:a16="http://schemas.microsoft.com/office/drawing/2014/main" id="{C589884A-EF97-4803-AE82-763B4BE50E96}"/>
                    </a:ext>
                  </a:extLst>
                </p:cNvPr>
                <p:cNvSpPr/>
                <p:nvPr userDrawn="1"/>
              </p:nvSpPr>
              <p:spPr>
                <a:xfrm rot="2903873">
                  <a:off x="-887744" y="3085651"/>
                  <a:ext cx="99751" cy="122903"/>
                </a:xfrm>
                <a:prstGeom prst="roundRect">
                  <a:avLst>
                    <a:gd name="adj" fmla="val 2911"/>
                  </a:avLst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818181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7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9" name="Vrije vorm: vorm 98">
                  <a:extLst>
                    <a:ext uri="{FF2B5EF4-FFF2-40B4-BE49-F238E27FC236}">
                      <a16:creationId xmlns:a16="http://schemas.microsoft.com/office/drawing/2014/main" id="{DB0797BB-F197-4011-AB80-B24666FF45E4}"/>
                    </a:ext>
                  </a:extLst>
                </p:cNvPr>
                <p:cNvSpPr/>
                <p:nvPr userDrawn="1"/>
              </p:nvSpPr>
              <p:spPr>
                <a:xfrm>
                  <a:off x="-894646" y="3037554"/>
                  <a:ext cx="64753" cy="85767"/>
                </a:xfrm>
                <a:custGeom>
                  <a:avLst/>
                  <a:gdLst>
                    <a:gd name="connsiteX0" fmla="*/ 0 w 52388"/>
                    <a:gd name="connsiteY0" fmla="*/ 76203 h 76203"/>
                    <a:gd name="connsiteX1" fmla="*/ 26194 w 52388"/>
                    <a:gd name="connsiteY1" fmla="*/ 3 h 76203"/>
                    <a:gd name="connsiteX2" fmla="*/ 52388 w 52388"/>
                    <a:gd name="connsiteY2" fmla="*/ 73822 h 76203"/>
                    <a:gd name="connsiteX0" fmla="*/ 0 w 52388"/>
                    <a:gd name="connsiteY0" fmla="*/ 76203 h 76203"/>
                    <a:gd name="connsiteX1" fmla="*/ 26194 w 52388"/>
                    <a:gd name="connsiteY1" fmla="*/ 3 h 76203"/>
                    <a:gd name="connsiteX2" fmla="*/ 52388 w 52388"/>
                    <a:gd name="connsiteY2" fmla="*/ 73822 h 76203"/>
                    <a:gd name="connsiteX0" fmla="*/ 0 w 46443"/>
                    <a:gd name="connsiteY0" fmla="*/ 78387 h 78387"/>
                    <a:gd name="connsiteX1" fmla="*/ 20249 w 46443"/>
                    <a:gd name="connsiteY1" fmla="*/ 11 h 78387"/>
                    <a:gd name="connsiteX2" fmla="*/ 46443 w 46443"/>
                    <a:gd name="connsiteY2" fmla="*/ 73830 h 78387"/>
                    <a:gd name="connsiteX0" fmla="*/ 135 w 46578"/>
                    <a:gd name="connsiteY0" fmla="*/ 78387 h 78387"/>
                    <a:gd name="connsiteX1" fmla="*/ 20384 w 46578"/>
                    <a:gd name="connsiteY1" fmla="*/ 11 h 78387"/>
                    <a:gd name="connsiteX2" fmla="*/ 46578 w 46578"/>
                    <a:gd name="connsiteY2" fmla="*/ 73830 h 78387"/>
                    <a:gd name="connsiteX0" fmla="*/ 295 w 46738"/>
                    <a:gd name="connsiteY0" fmla="*/ 78387 h 78387"/>
                    <a:gd name="connsiteX1" fmla="*/ 20544 w 46738"/>
                    <a:gd name="connsiteY1" fmla="*/ 11 h 78387"/>
                    <a:gd name="connsiteX2" fmla="*/ 46738 w 46738"/>
                    <a:gd name="connsiteY2" fmla="*/ 73830 h 78387"/>
                    <a:gd name="connsiteX0" fmla="*/ 127 w 39137"/>
                    <a:gd name="connsiteY0" fmla="*/ 78452 h 78452"/>
                    <a:gd name="connsiteX1" fmla="*/ 20376 w 39137"/>
                    <a:gd name="connsiteY1" fmla="*/ 76 h 78452"/>
                    <a:gd name="connsiteX2" fmla="*/ 39137 w 39137"/>
                    <a:gd name="connsiteY2" fmla="*/ 67366 h 78452"/>
                    <a:gd name="connsiteX0" fmla="*/ 127 w 39933"/>
                    <a:gd name="connsiteY0" fmla="*/ 78470 h 78470"/>
                    <a:gd name="connsiteX1" fmla="*/ 20376 w 39933"/>
                    <a:gd name="connsiteY1" fmla="*/ 94 h 78470"/>
                    <a:gd name="connsiteX2" fmla="*/ 39137 w 39933"/>
                    <a:gd name="connsiteY2" fmla="*/ 67384 h 78470"/>
                    <a:gd name="connsiteX0" fmla="*/ 219 w 40422"/>
                    <a:gd name="connsiteY0" fmla="*/ 78381 h 78381"/>
                    <a:gd name="connsiteX1" fmla="*/ 20468 w 40422"/>
                    <a:gd name="connsiteY1" fmla="*/ 5 h 78381"/>
                    <a:gd name="connsiteX2" fmla="*/ 39229 w 40422"/>
                    <a:gd name="connsiteY2" fmla="*/ 67295 h 78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0422" h="78381">
                      <a:moveTo>
                        <a:pt x="219" y="78381"/>
                      </a:moveTo>
                      <a:cubicBezTo>
                        <a:pt x="-1454" y="18717"/>
                        <a:pt x="6534" y="-324"/>
                        <a:pt x="20468" y="5"/>
                      </a:cubicBezTo>
                      <a:cubicBezTo>
                        <a:pt x="34402" y="334"/>
                        <a:pt x="43874" y="23658"/>
                        <a:pt x="39229" y="67295"/>
                      </a:cubicBezTo>
                    </a:path>
                  </a:pathLst>
                </a:custGeom>
                <a:noFill/>
                <a:ln w="12700" cap="flat" cmpd="sng" algn="ctr">
                  <a:solidFill>
                    <a:srgbClr val="818181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7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96" name="Gelijkbenige driehoek 95">
                <a:extLst>
                  <a:ext uri="{FF2B5EF4-FFF2-40B4-BE49-F238E27FC236}">
                    <a16:creationId xmlns:a16="http://schemas.microsoft.com/office/drawing/2014/main" id="{1C86D5F1-C758-4145-A9E0-BBB4723AF023}"/>
                  </a:ext>
                </a:extLst>
              </p:cNvPr>
              <p:cNvSpPr/>
              <p:nvPr userDrawn="1"/>
            </p:nvSpPr>
            <p:spPr>
              <a:xfrm rot="10800000">
                <a:off x="-2162266" y="3519194"/>
                <a:ext cx="94890" cy="50291"/>
              </a:xfrm>
              <a:prstGeom prst="triangle">
                <a:avLst/>
              </a:pr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44000" rIns="144000" bIns="14400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1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6" name="- INSTRUCTIE">
            <a:extLst>
              <a:ext uri="{FF2B5EF4-FFF2-40B4-BE49-F238E27FC236}">
                <a16:creationId xmlns:a16="http://schemas.microsoft.com/office/drawing/2014/main" id="{319FE864-51DE-4697-BE22-D05F755866A2}"/>
              </a:ext>
            </a:extLst>
          </p:cNvPr>
          <p:cNvGrpSpPr/>
          <p:nvPr userDrawn="1"/>
        </p:nvGrpSpPr>
        <p:grpSpPr>
          <a:xfrm>
            <a:off x="12377595" y="0"/>
            <a:ext cx="3693386" cy="6540712"/>
            <a:chOff x="-3786437" y="0"/>
            <a:chExt cx="3693386" cy="6540712"/>
          </a:xfrm>
        </p:grpSpPr>
        <p:sp>
          <p:nvSpPr>
            <p:cNvPr id="17" name="Rechthoek 16">
              <a:extLst>
                <a:ext uri="{FF2B5EF4-FFF2-40B4-BE49-F238E27FC236}">
                  <a16:creationId xmlns:a16="http://schemas.microsoft.com/office/drawing/2014/main" id="{A584E333-C68F-41C8-B6C3-99347FCB5C51}"/>
                </a:ext>
              </a:extLst>
            </p:cNvPr>
            <p:cNvSpPr/>
            <p:nvPr userDrawn="1"/>
          </p:nvSpPr>
          <p:spPr>
            <a:xfrm>
              <a:off x="-3786165" y="0"/>
              <a:ext cx="3593091" cy="626301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Hyperlink aanmaken/Bewerken</a:t>
              </a:r>
            </a:p>
          </p:txBody>
        </p:sp>
        <p:sp>
          <p:nvSpPr>
            <p:cNvPr id="18" name="Ovaal 17">
              <a:extLst>
                <a:ext uri="{FF2B5EF4-FFF2-40B4-BE49-F238E27FC236}">
                  <a16:creationId xmlns:a16="http://schemas.microsoft.com/office/drawing/2014/main" id="{9672B747-48AD-4ED5-8AC9-D60595A04A6A}"/>
                </a:ext>
              </a:extLst>
            </p:cNvPr>
            <p:cNvSpPr/>
            <p:nvPr userDrawn="1"/>
          </p:nvSpPr>
          <p:spPr>
            <a:xfrm>
              <a:off x="-3603587" y="46532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19" name="Rechthoek 18">
              <a:extLst>
                <a:ext uri="{FF2B5EF4-FFF2-40B4-BE49-F238E27FC236}">
                  <a16:creationId xmlns:a16="http://schemas.microsoft.com/office/drawing/2014/main" id="{BBF7807A-EBA0-4780-8D41-01006CE2F4FD}"/>
                </a:ext>
              </a:extLst>
            </p:cNvPr>
            <p:cNvSpPr/>
            <p:nvPr userDrawn="1"/>
          </p:nvSpPr>
          <p:spPr>
            <a:xfrm>
              <a:off x="-3319415" y="465324"/>
              <a:ext cx="3031548" cy="46812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Ga naar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‘Invoegen’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en klik op de knop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‘Vormen’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Kies de vorm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‘Rechthoek’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en sleep met de muis over de dia om een vorm te maken.</a:t>
              </a:r>
            </a:p>
          </p:txBody>
        </p:sp>
        <p:sp>
          <p:nvSpPr>
            <p:cNvPr id="20" name="Ovaal 19">
              <a:extLst>
                <a:ext uri="{FF2B5EF4-FFF2-40B4-BE49-F238E27FC236}">
                  <a16:creationId xmlns:a16="http://schemas.microsoft.com/office/drawing/2014/main" id="{BDA356E6-1170-4A75-BD47-0EFC0F0382D5}"/>
                </a:ext>
              </a:extLst>
            </p:cNvPr>
            <p:cNvSpPr/>
            <p:nvPr userDrawn="1"/>
          </p:nvSpPr>
          <p:spPr>
            <a:xfrm>
              <a:off x="-3603587" y="173923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21" name="Rechthoek 20">
              <a:extLst>
                <a:ext uri="{FF2B5EF4-FFF2-40B4-BE49-F238E27FC236}">
                  <a16:creationId xmlns:a16="http://schemas.microsoft.com/office/drawing/2014/main" id="{FD3B08F0-AF6C-44B9-8EF0-9490F3B583D1}"/>
                </a:ext>
              </a:extLst>
            </p:cNvPr>
            <p:cNvSpPr/>
            <p:nvPr userDrawn="1"/>
          </p:nvSpPr>
          <p:spPr>
            <a:xfrm>
              <a:off x="-3319415" y="1739234"/>
              <a:ext cx="2944682" cy="652749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Sleep de vorm over de menuknop heen en schaal deze even groot als de menuknop. Klik met de rechter muisknop op de vorm en kies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‘Vorm opmaken’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22" name="Ovaal 21">
              <a:extLst>
                <a:ext uri="{FF2B5EF4-FFF2-40B4-BE49-F238E27FC236}">
                  <a16:creationId xmlns:a16="http://schemas.microsoft.com/office/drawing/2014/main" id="{F52F48C3-4DFF-450F-AB66-7A5B7A7BC0F7}"/>
                </a:ext>
              </a:extLst>
            </p:cNvPr>
            <p:cNvSpPr/>
            <p:nvPr userDrawn="1"/>
          </p:nvSpPr>
          <p:spPr>
            <a:xfrm>
              <a:off x="-3603859" y="3075789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23" name="Rechthoek 22">
              <a:extLst>
                <a:ext uri="{FF2B5EF4-FFF2-40B4-BE49-F238E27FC236}">
                  <a16:creationId xmlns:a16="http://schemas.microsoft.com/office/drawing/2014/main" id="{F114A661-BCE1-4205-9DEC-DBD9D2EE87F2}"/>
                </a:ext>
              </a:extLst>
            </p:cNvPr>
            <p:cNvSpPr/>
            <p:nvPr userDrawn="1"/>
          </p:nvSpPr>
          <p:spPr>
            <a:xfrm>
              <a:off x="-3319687" y="3075790"/>
              <a:ext cx="2944682" cy="480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Klik op de verfemmer, klik 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‘Opvulling’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en sleep bij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‘Doorzichtigheid’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de teller naar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100%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Nu is de vorm volledig transparant.</a:t>
              </a:r>
            </a:p>
          </p:txBody>
        </p:sp>
        <p:grpSp>
          <p:nvGrpSpPr>
            <p:cNvPr id="24" name="Groep 23">
              <a:extLst>
                <a:ext uri="{FF2B5EF4-FFF2-40B4-BE49-F238E27FC236}">
                  <a16:creationId xmlns:a16="http://schemas.microsoft.com/office/drawing/2014/main" id="{BEEF44C8-26FA-4B5C-8AA7-0921C65D7238}"/>
                </a:ext>
              </a:extLst>
            </p:cNvPr>
            <p:cNvGrpSpPr/>
            <p:nvPr userDrawn="1"/>
          </p:nvGrpSpPr>
          <p:grpSpPr>
            <a:xfrm>
              <a:off x="-3319415" y="1050229"/>
              <a:ext cx="394772" cy="511953"/>
              <a:chOff x="12926733" y="1159941"/>
              <a:chExt cx="394772" cy="511953"/>
            </a:xfrm>
          </p:grpSpPr>
          <p:grpSp>
            <p:nvGrpSpPr>
              <p:cNvPr id="67" name="Groep 66">
                <a:extLst>
                  <a:ext uri="{FF2B5EF4-FFF2-40B4-BE49-F238E27FC236}">
                    <a16:creationId xmlns:a16="http://schemas.microsoft.com/office/drawing/2014/main" id="{11B1334E-BE9F-40A4-A35C-5A54EE314431}"/>
                  </a:ext>
                </a:extLst>
              </p:cNvPr>
              <p:cNvGrpSpPr/>
              <p:nvPr userDrawn="1"/>
            </p:nvGrpSpPr>
            <p:grpSpPr>
              <a:xfrm>
                <a:off x="12986056" y="1159941"/>
                <a:ext cx="276126" cy="284085"/>
                <a:chOff x="806580" y="907261"/>
                <a:chExt cx="421725" cy="433881"/>
              </a:xfrm>
            </p:grpSpPr>
            <p:sp>
              <p:nvSpPr>
                <p:cNvPr id="70" name="Ovaal 69">
                  <a:extLst>
                    <a:ext uri="{FF2B5EF4-FFF2-40B4-BE49-F238E27FC236}">
                      <a16:creationId xmlns:a16="http://schemas.microsoft.com/office/drawing/2014/main" id="{C8D6401E-1BC4-40E3-9E14-07E3E796E96C}"/>
                    </a:ext>
                  </a:extLst>
                </p:cNvPr>
                <p:cNvSpPr/>
                <p:nvPr userDrawn="1"/>
              </p:nvSpPr>
              <p:spPr>
                <a:xfrm>
                  <a:off x="961059" y="907261"/>
                  <a:ext cx="267246" cy="267246"/>
                </a:xfrm>
                <a:prstGeom prst="ellipse">
                  <a:avLst/>
                </a:prstGeom>
                <a:solidFill>
                  <a:schemeClr val="bg1"/>
                </a:solidFill>
                <a:ln w="12700">
                  <a:solidFill>
                    <a:srgbClr val="7693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/>
                  <a:endParaRPr lang="nl-NL" sz="9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1" name="Rechthoek 70">
                  <a:extLst>
                    <a:ext uri="{FF2B5EF4-FFF2-40B4-BE49-F238E27FC236}">
                      <a16:creationId xmlns:a16="http://schemas.microsoft.com/office/drawing/2014/main" id="{48836590-53EB-4829-B502-0EEABE32ED76}"/>
                    </a:ext>
                  </a:extLst>
                </p:cNvPr>
                <p:cNvSpPr/>
                <p:nvPr userDrawn="1"/>
              </p:nvSpPr>
              <p:spPr>
                <a:xfrm>
                  <a:off x="806580" y="968645"/>
                  <a:ext cx="247157" cy="2418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7693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9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2" name="Ruit 71">
                  <a:extLst>
                    <a:ext uri="{FF2B5EF4-FFF2-40B4-BE49-F238E27FC236}">
                      <a16:creationId xmlns:a16="http://schemas.microsoft.com/office/drawing/2014/main" id="{0EDAEC51-859A-442D-9B45-85CE1C339C3C}"/>
                    </a:ext>
                  </a:extLst>
                </p:cNvPr>
                <p:cNvSpPr/>
                <p:nvPr userDrawn="1"/>
              </p:nvSpPr>
              <p:spPr>
                <a:xfrm>
                  <a:off x="888274" y="1060969"/>
                  <a:ext cx="280173" cy="280173"/>
                </a:xfrm>
                <a:prstGeom prst="diamond">
                  <a:avLst/>
                </a:prstGeom>
                <a:solidFill>
                  <a:schemeClr val="bg1"/>
                </a:solidFill>
                <a:ln w="12700">
                  <a:solidFill>
                    <a:srgbClr val="7693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/>
                  <a:endParaRPr lang="nl-NL" sz="900" b="1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68" name="Rechthoek 67">
                <a:extLst>
                  <a:ext uri="{FF2B5EF4-FFF2-40B4-BE49-F238E27FC236}">
                    <a16:creationId xmlns:a16="http://schemas.microsoft.com/office/drawing/2014/main" id="{4962A4F6-F9F6-432D-97FC-AED30EF62D35}"/>
                  </a:ext>
                </a:extLst>
              </p:cNvPr>
              <p:cNvSpPr/>
              <p:nvPr userDrawn="1"/>
            </p:nvSpPr>
            <p:spPr>
              <a:xfrm>
                <a:off x="12926733" y="1454984"/>
                <a:ext cx="394772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Vormen</a:t>
                </a:r>
              </a:p>
            </p:txBody>
          </p:sp>
          <p:sp>
            <p:nvSpPr>
              <p:cNvPr id="69" name="Gelijkbenige driehoek 68">
                <a:extLst>
                  <a:ext uri="{FF2B5EF4-FFF2-40B4-BE49-F238E27FC236}">
                    <a16:creationId xmlns:a16="http://schemas.microsoft.com/office/drawing/2014/main" id="{BBC73FC2-236C-42EB-941A-3BF1B241987E}"/>
                  </a:ext>
                </a:extLst>
              </p:cNvPr>
              <p:cNvSpPr/>
              <p:nvPr userDrawn="1"/>
            </p:nvSpPr>
            <p:spPr>
              <a:xfrm rot="10800000">
                <a:off x="13080686" y="1620747"/>
                <a:ext cx="86866" cy="51147"/>
              </a:xfrm>
              <a:prstGeom prst="triangle">
                <a:avLst/>
              </a:prstGeom>
              <a:solidFill>
                <a:srgbClr val="9D9FA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9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25" name="Groep 24">
              <a:extLst>
                <a:ext uri="{FF2B5EF4-FFF2-40B4-BE49-F238E27FC236}">
                  <a16:creationId xmlns:a16="http://schemas.microsoft.com/office/drawing/2014/main" id="{621BE7BD-B243-4A59-8778-A8015B12FBD0}"/>
                </a:ext>
              </a:extLst>
            </p:cNvPr>
            <p:cNvGrpSpPr/>
            <p:nvPr userDrawn="1"/>
          </p:nvGrpSpPr>
          <p:grpSpPr>
            <a:xfrm>
              <a:off x="-3314820" y="2447750"/>
              <a:ext cx="1503599" cy="563933"/>
              <a:chOff x="-3314820" y="1384649"/>
              <a:chExt cx="1503599" cy="563933"/>
            </a:xfrm>
          </p:grpSpPr>
          <p:sp>
            <p:nvSpPr>
              <p:cNvPr id="48" name="Rechthoek 47">
                <a:extLst>
                  <a:ext uri="{FF2B5EF4-FFF2-40B4-BE49-F238E27FC236}">
                    <a16:creationId xmlns:a16="http://schemas.microsoft.com/office/drawing/2014/main" id="{A04368D7-045C-477D-AB4F-7CC226FBFC28}"/>
                  </a:ext>
                </a:extLst>
              </p:cNvPr>
              <p:cNvSpPr/>
              <p:nvPr userDrawn="1"/>
            </p:nvSpPr>
            <p:spPr>
              <a:xfrm>
                <a:off x="-3314820" y="1384649"/>
                <a:ext cx="1454798" cy="504851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9" name="Rechthoek 48">
                <a:extLst>
                  <a:ext uri="{FF2B5EF4-FFF2-40B4-BE49-F238E27FC236}">
                    <a16:creationId xmlns:a16="http://schemas.microsoft.com/office/drawing/2014/main" id="{D21653A2-C26E-4060-84C6-EB8E44FA0049}"/>
                  </a:ext>
                </a:extLst>
              </p:cNvPr>
              <p:cNvSpPr/>
              <p:nvPr userDrawn="1"/>
            </p:nvSpPr>
            <p:spPr>
              <a:xfrm>
                <a:off x="-3304718" y="1638374"/>
                <a:ext cx="1438234" cy="246608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0" name="Tekstvak 49">
                <a:extLst>
                  <a:ext uri="{FF2B5EF4-FFF2-40B4-BE49-F238E27FC236}">
                    <a16:creationId xmlns:a16="http://schemas.microsoft.com/office/drawing/2014/main" id="{293A02F8-B78F-465D-B432-F1C4564D8DD4}"/>
                  </a:ext>
                </a:extLst>
              </p:cNvPr>
              <p:cNvSpPr txBox="1"/>
              <p:nvPr userDrawn="1"/>
            </p:nvSpPr>
            <p:spPr>
              <a:xfrm>
                <a:off x="-3090391" y="1441807"/>
                <a:ext cx="1150080" cy="137495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Grootte en positie…</a:t>
                </a:r>
              </a:p>
            </p:txBody>
          </p:sp>
          <p:sp>
            <p:nvSpPr>
              <p:cNvPr id="51" name="Tekstvak 50">
                <a:extLst>
                  <a:ext uri="{FF2B5EF4-FFF2-40B4-BE49-F238E27FC236}">
                    <a16:creationId xmlns:a16="http://schemas.microsoft.com/office/drawing/2014/main" id="{634DD95B-A8D4-4F5D-B76F-383CFA5CA5AD}"/>
                  </a:ext>
                </a:extLst>
              </p:cNvPr>
              <p:cNvSpPr txBox="1"/>
              <p:nvPr userDrawn="1"/>
            </p:nvSpPr>
            <p:spPr>
              <a:xfrm>
                <a:off x="-3090391" y="1703359"/>
                <a:ext cx="1150079" cy="126416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Vorm opmaken…</a:t>
                </a:r>
              </a:p>
            </p:txBody>
          </p:sp>
          <p:sp>
            <p:nvSpPr>
              <p:cNvPr id="52" name="Vrije vorm: vorm 51">
                <a:extLst>
                  <a:ext uri="{FF2B5EF4-FFF2-40B4-BE49-F238E27FC236}">
                    <a16:creationId xmlns:a16="http://schemas.microsoft.com/office/drawing/2014/main" id="{A7906AA0-FC0F-4BA0-BE54-08AD06757E4A}"/>
                  </a:ext>
                </a:extLst>
              </p:cNvPr>
              <p:cNvSpPr/>
              <p:nvPr userDrawn="1"/>
            </p:nvSpPr>
            <p:spPr>
              <a:xfrm>
                <a:off x="-1908783" y="1768582"/>
                <a:ext cx="97562" cy="180000"/>
              </a:xfrm>
              <a:custGeom>
                <a:avLst/>
                <a:gdLst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41194 w 880280"/>
                  <a:gd name="connsiteY2" fmla="*/ 96899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27546 w 880280"/>
                  <a:gd name="connsiteY2" fmla="*/ 975815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00250 w 880280"/>
                  <a:gd name="connsiteY2" fmla="*/ 100311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11791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498144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0280" h="1624084">
                    <a:moveTo>
                      <a:pt x="0" y="0"/>
                    </a:moveTo>
                    <a:lnTo>
                      <a:pt x="0" y="1262418"/>
                    </a:lnTo>
                    <a:lnTo>
                      <a:pt x="313898" y="996287"/>
                    </a:lnTo>
                    <a:lnTo>
                      <a:pt x="620973" y="1624084"/>
                    </a:lnTo>
                    <a:lnTo>
                      <a:pt x="839337" y="1480782"/>
                    </a:lnTo>
                    <a:lnTo>
                      <a:pt x="498144" y="900753"/>
                    </a:lnTo>
                    <a:lnTo>
                      <a:pt x="880280" y="8939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3" name="Rechthoek: afgeronde hoeken 52">
                <a:extLst>
                  <a:ext uri="{FF2B5EF4-FFF2-40B4-BE49-F238E27FC236}">
                    <a16:creationId xmlns:a16="http://schemas.microsoft.com/office/drawing/2014/main" id="{29FE8868-FB70-421E-AA57-397E67DFF8A6}"/>
                  </a:ext>
                </a:extLst>
              </p:cNvPr>
              <p:cNvSpPr/>
              <p:nvPr userDrawn="1"/>
            </p:nvSpPr>
            <p:spPr>
              <a:xfrm>
                <a:off x="-3142832" y="1431436"/>
                <a:ext cx="46013" cy="155567"/>
              </a:xfrm>
              <a:prstGeom prst="roundRect">
                <a:avLst>
                  <a:gd name="adj" fmla="val 2911"/>
                </a:avLst>
              </a:prstGeom>
              <a:solidFill>
                <a:schemeClr val="bg1"/>
              </a:solidFill>
              <a:ln w="12700">
                <a:solidFill>
                  <a:srgbClr val="81818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4" name="Rechthoek: afgeronde hoeken 53">
                <a:extLst>
                  <a:ext uri="{FF2B5EF4-FFF2-40B4-BE49-F238E27FC236}">
                    <a16:creationId xmlns:a16="http://schemas.microsoft.com/office/drawing/2014/main" id="{A23D4074-0400-4C02-95AF-BB0102A3364F}"/>
                  </a:ext>
                </a:extLst>
              </p:cNvPr>
              <p:cNvSpPr/>
              <p:nvPr userDrawn="1"/>
            </p:nvSpPr>
            <p:spPr>
              <a:xfrm>
                <a:off x="-3244585" y="1493351"/>
                <a:ext cx="34272" cy="34272"/>
              </a:xfrm>
              <a:prstGeom prst="roundRect">
                <a:avLst>
                  <a:gd name="adj" fmla="val 2911"/>
                </a:avLst>
              </a:prstGeom>
              <a:solidFill>
                <a:schemeClr val="bg1"/>
              </a:solidFill>
              <a:ln w="12700">
                <a:solidFill>
                  <a:srgbClr val="81818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5" name="Rechthoek 54">
                <a:extLst>
                  <a:ext uri="{FF2B5EF4-FFF2-40B4-BE49-F238E27FC236}">
                    <a16:creationId xmlns:a16="http://schemas.microsoft.com/office/drawing/2014/main" id="{3339F8EC-DEE9-48E6-A5B6-E22958F6F97D}"/>
                  </a:ext>
                </a:extLst>
              </p:cNvPr>
              <p:cNvSpPr/>
              <p:nvPr userDrawn="1"/>
            </p:nvSpPr>
            <p:spPr>
              <a:xfrm>
                <a:off x="-3234192" y="1435895"/>
                <a:ext cx="21280" cy="41469"/>
              </a:xfrm>
              <a:prstGeom prst="rect">
                <a:avLst/>
              </a:prstGeom>
              <a:solidFill>
                <a:srgbClr val="4D82B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8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6" name="Pijl: punthaak 55">
                <a:extLst>
                  <a:ext uri="{FF2B5EF4-FFF2-40B4-BE49-F238E27FC236}">
                    <a16:creationId xmlns:a16="http://schemas.microsoft.com/office/drawing/2014/main" id="{DA4530E0-3EE2-4696-830A-948E26A86549}"/>
                  </a:ext>
                </a:extLst>
              </p:cNvPr>
              <p:cNvSpPr/>
              <p:nvPr userDrawn="1"/>
            </p:nvSpPr>
            <p:spPr>
              <a:xfrm rot="16200000">
                <a:off x="-3244286" y="1420769"/>
                <a:ext cx="41469" cy="60384"/>
              </a:xfrm>
              <a:prstGeom prst="chevron">
                <a:avLst/>
              </a:prstGeom>
              <a:solidFill>
                <a:srgbClr val="4D82B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8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7" name="Rechthoek 56">
                <a:extLst>
                  <a:ext uri="{FF2B5EF4-FFF2-40B4-BE49-F238E27FC236}">
                    <a16:creationId xmlns:a16="http://schemas.microsoft.com/office/drawing/2014/main" id="{18BB4A0A-9B67-47EA-B7E9-477401D1B2EC}"/>
                  </a:ext>
                </a:extLst>
              </p:cNvPr>
              <p:cNvSpPr/>
              <p:nvPr userDrawn="1"/>
            </p:nvSpPr>
            <p:spPr>
              <a:xfrm flipV="1">
                <a:off x="-3234192" y="1543744"/>
                <a:ext cx="21280" cy="41469"/>
              </a:xfrm>
              <a:prstGeom prst="rect">
                <a:avLst/>
              </a:prstGeom>
              <a:solidFill>
                <a:srgbClr val="4D82B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8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8" name="Pijl: punthaak 57">
                <a:extLst>
                  <a:ext uri="{FF2B5EF4-FFF2-40B4-BE49-F238E27FC236}">
                    <a16:creationId xmlns:a16="http://schemas.microsoft.com/office/drawing/2014/main" id="{231130DD-9D06-4197-B8EE-150F580F3AD9}"/>
                  </a:ext>
                </a:extLst>
              </p:cNvPr>
              <p:cNvSpPr/>
              <p:nvPr userDrawn="1"/>
            </p:nvSpPr>
            <p:spPr>
              <a:xfrm rot="5400000" flipV="1">
                <a:off x="-3244286" y="1539955"/>
                <a:ext cx="41469" cy="60384"/>
              </a:xfrm>
              <a:prstGeom prst="chevron">
                <a:avLst/>
              </a:prstGeom>
              <a:solidFill>
                <a:srgbClr val="4D82B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8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cxnSp>
            <p:nvCxnSpPr>
              <p:cNvPr id="59" name="Rechte verbindingslijn 58">
                <a:extLst>
                  <a:ext uri="{FF2B5EF4-FFF2-40B4-BE49-F238E27FC236}">
                    <a16:creationId xmlns:a16="http://schemas.microsoft.com/office/drawing/2014/main" id="{41BDF60A-2D8E-4F67-8AED-DE4727B4823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202653" y="1432300"/>
                <a:ext cx="66956" cy="0"/>
              </a:xfrm>
              <a:prstGeom prst="line">
                <a:avLst/>
              </a:prstGeom>
              <a:noFill/>
              <a:ln w="12700" cap="rnd" cmpd="sng" algn="ctr">
                <a:solidFill>
                  <a:srgbClr val="818181"/>
                </a:solidFill>
                <a:prstDash val="sysDot"/>
              </a:ln>
              <a:effectLst/>
            </p:spPr>
          </p:cxnSp>
          <p:cxnSp>
            <p:nvCxnSpPr>
              <p:cNvPr id="60" name="Rechte verbindingslijn 59">
                <a:extLst>
                  <a:ext uri="{FF2B5EF4-FFF2-40B4-BE49-F238E27FC236}">
                    <a16:creationId xmlns:a16="http://schemas.microsoft.com/office/drawing/2014/main" id="{38F98125-1861-4086-83F7-7E9B6610230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202653" y="1585650"/>
                <a:ext cx="66956" cy="0"/>
              </a:xfrm>
              <a:prstGeom prst="line">
                <a:avLst/>
              </a:prstGeom>
              <a:noFill/>
              <a:ln w="12700" cap="rnd" cmpd="sng" algn="ctr">
                <a:solidFill>
                  <a:srgbClr val="818181"/>
                </a:solidFill>
                <a:prstDash val="sysDot"/>
              </a:ln>
              <a:effectLst/>
            </p:spPr>
          </p:cxnSp>
          <p:sp>
            <p:nvSpPr>
              <p:cNvPr id="61" name="Vrije vorm: vorm 60">
                <a:extLst>
                  <a:ext uri="{FF2B5EF4-FFF2-40B4-BE49-F238E27FC236}">
                    <a16:creationId xmlns:a16="http://schemas.microsoft.com/office/drawing/2014/main" id="{ACE83B2D-A7E9-43E8-B0AF-D79BF0298DAA}"/>
                  </a:ext>
                </a:extLst>
              </p:cNvPr>
              <p:cNvSpPr/>
              <p:nvPr userDrawn="1"/>
            </p:nvSpPr>
            <p:spPr>
              <a:xfrm>
                <a:off x="-3175561" y="1707315"/>
                <a:ext cx="42279" cy="61833"/>
              </a:xfrm>
              <a:custGeom>
                <a:avLst/>
                <a:gdLst>
                  <a:gd name="connsiteX0" fmla="*/ 50006 w 111919"/>
                  <a:gd name="connsiteY0" fmla="*/ 64294 h 145256"/>
                  <a:gd name="connsiteX1" fmla="*/ 47625 w 111919"/>
                  <a:gd name="connsiteY1" fmla="*/ 145256 h 145256"/>
                  <a:gd name="connsiteX2" fmla="*/ 111919 w 111919"/>
                  <a:gd name="connsiteY2" fmla="*/ 92869 h 145256"/>
                  <a:gd name="connsiteX3" fmla="*/ 111919 w 111919"/>
                  <a:gd name="connsiteY3" fmla="*/ 28575 h 145256"/>
                  <a:gd name="connsiteX4" fmla="*/ 52387 w 111919"/>
                  <a:gd name="connsiteY4" fmla="*/ 0 h 145256"/>
                  <a:gd name="connsiteX5" fmla="*/ 4762 w 111919"/>
                  <a:gd name="connsiteY5" fmla="*/ 11906 h 145256"/>
                  <a:gd name="connsiteX6" fmla="*/ 0 w 111919"/>
                  <a:gd name="connsiteY6" fmla="*/ 45244 h 145256"/>
                  <a:gd name="connsiteX7" fmla="*/ 50006 w 111919"/>
                  <a:gd name="connsiteY7" fmla="*/ 64294 h 145256"/>
                  <a:gd name="connsiteX0" fmla="*/ 50006 w 124049"/>
                  <a:gd name="connsiteY0" fmla="*/ 64294 h 145256"/>
                  <a:gd name="connsiteX1" fmla="*/ 47625 w 124049"/>
                  <a:gd name="connsiteY1" fmla="*/ 145256 h 145256"/>
                  <a:gd name="connsiteX2" fmla="*/ 111919 w 124049"/>
                  <a:gd name="connsiteY2" fmla="*/ 92869 h 145256"/>
                  <a:gd name="connsiteX3" fmla="*/ 111919 w 124049"/>
                  <a:gd name="connsiteY3" fmla="*/ 28575 h 145256"/>
                  <a:gd name="connsiteX4" fmla="*/ 52387 w 124049"/>
                  <a:gd name="connsiteY4" fmla="*/ 0 h 145256"/>
                  <a:gd name="connsiteX5" fmla="*/ 4762 w 124049"/>
                  <a:gd name="connsiteY5" fmla="*/ 11906 h 145256"/>
                  <a:gd name="connsiteX6" fmla="*/ 0 w 124049"/>
                  <a:gd name="connsiteY6" fmla="*/ 45244 h 145256"/>
                  <a:gd name="connsiteX7" fmla="*/ 50006 w 124049"/>
                  <a:gd name="connsiteY7" fmla="*/ 64294 h 145256"/>
                  <a:gd name="connsiteX0" fmla="*/ 50006 w 123624"/>
                  <a:gd name="connsiteY0" fmla="*/ 64294 h 145256"/>
                  <a:gd name="connsiteX1" fmla="*/ 47625 w 123624"/>
                  <a:gd name="connsiteY1" fmla="*/ 145256 h 145256"/>
                  <a:gd name="connsiteX2" fmla="*/ 111919 w 123624"/>
                  <a:gd name="connsiteY2" fmla="*/ 92869 h 145256"/>
                  <a:gd name="connsiteX3" fmla="*/ 111919 w 123624"/>
                  <a:gd name="connsiteY3" fmla="*/ 28575 h 145256"/>
                  <a:gd name="connsiteX4" fmla="*/ 52387 w 123624"/>
                  <a:gd name="connsiteY4" fmla="*/ 0 h 145256"/>
                  <a:gd name="connsiteX5" fmla="*/ 4762 w 123624"/>
                  <a:gd name="connsiteY5" fmla="*/ 11906 h 145256"/>
                  <a:gd name="connsiteX6" fmla="*/ 0 w 123624"/>
                  <a:gd name="connsiteY6" fmla="*/ 45244 h 145256"/>
                  <a:gd name="connsiteX7" fmla="*/ 50006 w 123624"/>
                  <a:gd name="connsiteY7" fmla="*/ 64294 h 145256"/>
                  <a:gd name="connsiteX0" fmla="*/ 50006 w 123624"/>
                  <a:gd name="connsiteY0" fmla="*/ 67517 h 148479"/>
                  <a:gd name="connsiteX1" fmla="*/ 47625 w 123624"/>
                  <a:gd name="connsiteY1" fmla="*/ 148479 h 148479"/>
                  <a:gd name="connsiteX2" fmla="*/ 111919 w 123624"/>
                  <a:gd name="connsiteY2" fmla="*/ 96092 h 148479"/>
                  <a:gd name="connsiteX3" fmla="*/ 111919 w 123624"/>
                  <a:gd name="connsiteY3" fmla="*/ 31798 h 148479"/>
                  <a:gd name="connsiteX4" fmla="*/ 52387 w 123624"/>
                  <a:gd name="connsiteY4" fmla="*/ 3223 h 148479"/>
                  <a:gd name="connsiteX5" fmla="*/ 4762 w 123624"/>
                  <a:gd name="connsiteY5" fmla="*/ 15129 h 148479"/>
                  <a:gd name="connsiteX6" fmla="*/ 0 w 123624"/>
                  <a:gd name="connsiteY6" fmla="*/ 48467 h 148479"/>
                  <a:gd name="connsiteX7" fmla="*/ 50006 w 123624"/>
                  <a:gd name="connsiteY7" fmla="*/ 67517 h 148479"/>
                  <a:gd name="connsiteX0" fmla="*/ 50006 w 118952"/>
                  <a:gd name="connsiteY0" fmla="*/ 73868 h 154830"/>
                  <a:gd name="connsiteX1" fmla="*/ 47625 w 118952"/>
                  <a:gd name="connsiteY1" fmla="*/ 154830 h 154830"/>
                  <a:gd name="connsiteX2" fmla="*/ 111919 w 118952"/>
                  <a:gd name="connsiteY2" fmla="*/ 102443 h 154830"/>
                  <a:gd name="connsiteX3" fmla="*/ 111919 w 118952"/>
                  <a:gd name="connsiteY3" fmla="*/ 38149 h 154830"/>
                  <a:gd name="connsiteX4" fmla="*/ 64294 w 118952"/>
                  <a:gd name="connsiteY4" fmla="*/ 2430 h 154830"/>
                  <a:gd name="connsiteX5" fmla="*/ 4762 w 118952"/>
                  <a:gd name="connsiteY5" fmla="*/ 21480 h 154830"/>
                  <a:gd name="connsiteX6" fmla="*/ 0 w 118952"/>
                  <a:gd name="connsiteY6" fmla="*/ 54818 h 154830"/>
                  <a:gd name="connsiteX7" fmla="*/ 50006 w 118952"/>
                  <a:gd name="connsiteY7" fmla="*/ 73868 h 154830"/>
                  <a:gd name="connsiteX0" fmla="*/ 50006 w 118952"/>
                  <a:gd name="connsiteY0" fmla="*/ 71438 h 152400"/>
                  <a:gd name="connsiteX1" fmla="*/ 47625 w 118952"/>
                  <a:gd name="connsiteY1" fmla="*/ 152400 h 152400"/>
                  <a:gd name="connsiteX2" fmla="*/ 111919 w 118952"/>
                  <a:gd name="connsiteY2" fmla="*/ 100013 h 152400"/>
                  <a:gd name="connsiteX3" fmla="*/ 111919 w 118952"/>
                  <a:gd name="connsiteY3" fmla="*/ 35719 h 152400"/>
                  <a:gd name="connsiteX4" fmla="*/ 64294 w 118952"/>
                  <a:gd name="connsiteY4" fmla="*/ 0 h 152400"/>
                  <a:gd name="connsiteX5" fmla="*/ 0 w 118952"/>
                  <a:gd name="connsiteY5" fmla="*/ 52388 h 152400"/>
                  <a:gd name="connsiteX6" fmla="*/ 50006 w 118952"/>
                  <a:gd name="connsiteY6" fmla="*/ 71438 h 152400"/>
                  <a:gd name="connsiteX0" fmla="*/ 50006 w 118952"/>
                  <a:gd name="connsiteY0" fmla="*/ 71735 h 152697"/>
                  <a:gd name="connsiteX1" fmla="*/ 47625 w 118952"/>
                  <a:gd name="connsiteY1" fmla="*/ 152697 h 152697"/>
                  <a:gd name="connsiteX2" fmla="*/ 111919 w 118952"/>
                  <a:gd name="connsiteY2" fmla="*/ 100310 h 152697"/>
                  <a:gd name="connsiteX3" fmla="*/ 111919 w 118952"/>
                  <a:gd name="connsiteY3" fmla="*/ 36016 h 152697"/>
                  <a:gd name="connsiteX4" fmla="*/ 64294 w 118952"/>
                  <a:gd name="connsiteY4" fmla="*/ 297 h 152697"/>
                  <a:gd name="connsiteX5" fmla="*/ 0 w 118952"/>
                  <a:gd name="connsiteY5" fmla="*/ 52685 h 152697"/>
                  <a:gd name="connsiteX6" fmla="*/ 50006 w 118952"/>
                  <a:gd name="connsiteY6" fmla="*/ 71735 h 152697"/>
                  <a:gd name="connsiteX0" fmla="*/ 50006 w 118952"/>
                  <a:gd name="connsiteY0" fmla="*/ 71961 h 152923"/>
                  <a:gd name="connsiteX1" fmla="*/ 47625 w 118952"/>
                  <a:gd name="connsiteY1" fmla="*/ 152923 h 152923"/>
                  <a:gd name="connsiteX2" fmla="*/ 111919 w 118952"/>
                  <a:gd name="connsiteY2" fmla="*/ 100536 h 152923"/>
                  <a:gd name="connsiteX3" fmla="*/ 111919 w 118952"/>
                  <a:gd name="connsiteY3" fmla="*/ 36242 h 152923"/>
                  <a:gd name="connsiteX4" fmla="*/ 64294 w 118952"/>
                  <a:gd name="connsiteY4" fmla="*/ 523 h 152923"/>
                  <a:gd name="connsiteX5" fmla="*/ 0 w 118952"/>
                  <a:gd name="connsiteY5" fmla="*/ 52911 h 152923"/>
                  <a:gd name="connsiteX6" fmla="*/ 50006 w 118952"/>
                  <a:gd name="connsiteY6" fmla="*/ 71961 h 152923"/>
                  <a:gd name="connsiteX0" fmla="*/ 50006 w 118480"/>
                  <a:gd name="connsiteY0" fmla="*/ 71961 h 152923"/>
                  <a:gd name="connsiteX1" fmla="*/ 47625 w 118480"/>
                  <a:gd name="connsiteY1" fmla="*/ 152923 h 152923"/>
                  <a:gd name="connsiteX2" fmla="*/ 111919 w 118480"/>
                  <a:gd name="connsiteY2" fmla="*/ 100536 h 152923"/>
                  <a:gd name="connsiteX3" fmla="*/ 111919 w 118480"/>
                  <a:gd name="connsiteY3" fmla="*/ 36242 h 152923"/>
                  <a:gd name="connsiteX4" fmla="*/ 64294 w 118480"/>
                  <a:gd name="connsiteY4" fmla="*/ 523 h 152923"/>
                  <a:gd name="connsiteX5" fmla="*/ 0 w 118480"/>
                  <a:gd name="connsiteY5" fmla="*/ 52911 h 152923"/>
                  <a:gd name="connsiteX6" fmla="*/ 50006 w 118480"/>
                  <a:gd name="connsiteY6" fmla="*/ 71961 h 152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8480" h="152923">
                    <a:moveTo>
                      <a:pt x="50006" y="71961"/>
                    </a:moveTo>
                    <a:cubicBezTo>
                      <a:pt x="49212" y="98948"/>
                      <a:pt x="48419" y="125936"/>
                      <a:pt x="47625" y="152923"/>
                    </a:cubicBezTo>
                    <a:cubicBezTo>
                      <a:pt x="69056" y="135461"/>
                      <a:pt x="102395" y="122761"/>
                      <a:pt x="111919" y="100536"/>
                    </a:cubicBezTo>
                    <a:cubicBezTo>
                      <a:pt x="121443" y="78311"/>
                      <a:pt x="119856" y="52911"/>
                      <a:pt x="111919" y="36242"/>
                    </a:cubicBezTo>
                    <a:cubicBezTo>
                      <a:pt x="103982" y="19573"/>
                      <a:pt x="94853" y="4888"/>
                      <a:pt x="64294" y="523"/>
                    </a:cubicBezTo>
                    <a:cubicBezTo>
                      <a:pt x="33735" y="-3842"/>
                      <a:pt x="0" y="19574"/>
                      <a:pt x="0" y="52911"/>
                    </a:cubicBezTo>
                    <a:lnTo>
                      <a:pt x="50006" y="71961"/>
                    </a:lnTo>
                    <a:close/>
                  </a:path>
                </a:pathLst>
              </a:custGeom>
              <a:solidFill>
                <a:srgbClr val="4D82B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8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2" name="Rechthoek: afgeronde hoeken 61">
                <a:extLst>
                  <a:ext uri="{FF2B5EF4-FFF2-40B4-BE49-F238E27FC236}">
                    <a16:creationId xmlns:a16="http://schemas.microsoft.com/office/drawing/2014/main" id="{91027DB2-DB1A-4647-B4ED-58CF327CEC91}"/>
                  </a:ext>
                </a:extLst>
              </p:cNvPr>
              <p:cNvSpPr/>
              <p:nvPr userDrawn="1"/>
            </p:nvSpPr>
            <p:spPr>
              <a:xfrm rot="2770829">
                <a:off x="-3234197" y="1703273"/>
                <a:ext cx="57923" cy="72481"/>
              </a:xfrm>
              <a:prstGeom prst="roundRect">
                <a:avLst>
                  <a:gd name="adj" fmla="val 2911"/>
                </a:avLst>
              </a:prstGeom>
              <a:solidFill>
                <a:schemeClr val="bg1"/>
              </a:solidFill>
              <a:ln w="12700">
                <a:solidFill>
                  <a:srgbClr val="81818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3" name="Vrije vorm: vorm 62">
                <a:extLst>
                  <a:ext uri="{FF2B5EF4-FFF2-40B4-BE49-F238E27FC236}">
                    <a16:creationId xmlns:a16="http://schemas.microsoft.com/office/drawing/2014/main" id="{109F8614-B307-4A21-BEA8-D933C71206C6}"/>
                  </a:ext>
                </a:extLst>
              </p:cNvPr>
              <p:cNvSpPr/>
              <p:nvPr userDrawn="1"/>
            </p:nvSpPr>
            <p:spPr>
              <a:xfrm>
                <a:off x="-3237180" y="1677339"/>
                <a:ext cx="42279" cy="55298"/>
              </a:xfrm>
              <a:custGeom>
                <a:avLst/>
                <a:gdLst>
                  <a:gd name="connsiteX0" fmla="*/ 76475 w 79906"/>
                  <a:gd name="connsiteY0" fmla="*/ 104510 h 104510"/>
                  <a:gd name="connsiteX1" fmla="*/ 71712 w 79906"/>
                  <a:gd name="connsiteY1" fmla="*/ 6879 h 104510"/>
                  <a:gd name="connsiteX2" fmla="*/ 5037 w 79906"/>
                  <a:gd name="connsiteY2" fmla="*/ 16404 h 104510"/>
                  <a:gd name="connsiteX3" fmla="*/ 9800 w 79906"/>
                  <a:gd name="connsiteY3" fmla="*/ 83079 h 104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906" h="104510">
                    <a:moveTo>
                      <a:pt x="76475" y="104510"/>
                    </a:moveTo>
                    <a:cubicBezTo>
                      <a:pt x="80046" y="63036"/>
                      <a:pt x="83618" y="21563"/>
                      <a:pt x="71712" y="6879"/>
                    </a:cubicBezTo>
                    <a:cubicBezTo>
                      <a:pt x="59806" y="-7805"/>
                      <a:pt x="15356" y="3704"/>
                      <a:pt x="5037" y="16404"/>
                    </a:cubicBezTo>
                    <a:cubicBezTo>
                      <a:pt x="-5282" y="29104"/>
                      <a:pt x="2259" y="56091"/>
                      <a:pt x="9800" y="83079"/>
                    </a:cubicBezTo>
                  </a:path>
                </a:pathLst>
              </a:custGeom>
              <a:noFill/>
              <a:ln w="12700">
                <a:solidFill>
                  <a:srgbClr val="81818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8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4" name="Vrije vorm: vorm 63">
                <a:extLst>
                  <a:ext uri="{FF2B5EF4-FFF2-40B4-BE49-F238E27FC236}">
                    <a16:creationId xmlns:a16="http://schemas.microsoft.com/office/drawing/2014/main" id="{B8914335-A8F5-4B28-AA4D-76C3764BB131}"/>
                  </a:ext>
                </a:extLst>
              </p:cNvPr>
              <p:cNvSpPr/>
              <p:nvPr userDrawn="1"/>
            </p:nvSpPr>
            <p:spPr>
              <a:xfrm>
                <a:off x="-3147647" y="1714096"/>
                <a:ext cx="57254" cy="77074"/>
              </a:xfrm>
              <a:custGeom>
                <a:avLst/>
                <a:gdLst>
                  <a:gd name="connsiteX0" fmla="*/ 0 w 61912"/>
                  <a:gd name="connsiteY0" fmla="*/ 80963 h 80963"/>
                  <a:gd name="connsiteX1" fmla="*/ 57150 w 61912"/>
                  <a:gd name="connsiteY1" fmla="*/ 0 h 80963"/>
                  <a:gd name="connsiteX2" fmla="*/ 61912 w 61912"/>
                  <a:gd name="connsiteY2" fmla="*/ 50006 h 80963"/>
                  <a:gd name="connsiteX3" fmla="*/ 0 w 61912"/>
                  <a:gd name="connsiteY3" fmla="*/ 80963 h 80963"/>
                  <a:gd name="connsiteX0" fmla="*/ 0 w 61912"/>
                  <a:gd name="connsiteY0" fmla="*/ 80963 h 83344"/>
                  <a:gd name="connsiteX1" fmla="*/ 57150 w 61912"/>
                  <a:gd name="connsiteY1" fmla="*/ 0 h 83344"/>
                  <a:gd name="connsiteX2" fmla="*/ 61912 w 61912"/>
                  <a:gd name="connsiteY2" fmla="*/ 50006 h 83344"/>
                  <a:gd name="connsiteX3" fmla="*/ 19050 w 61912"/>
                  <a:gd name="connsiteY3" fmla="*/ 83344 h 83344"/>
                  <a:gd name="connsiteX4" fmla="*/ 0 w 61912"/>
                  <a:gd name="connsiteY4" fmla="*/ 80963 h 83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912" h="83344">
                    <a:moveTo>
                      <a:pt x="0" y="80963"/>
                    </a:moveTo>
                    <a:lnTo>
                      <a:pt x="57150" y="0"/>
                    </a:lnTo>
                    <a:lnTo>
                      <a:pt x="61912" y="50006"/>
                    </a:lnTo>
                    <a:cubicBezTo>
                      <a:pt x="48418" y="56356"/>
                      <a:pt x="32544" y="76994"/>
                      <a:pt x="19050" y="83344"/>
                    </a:cubicBezTo>
                    <a:lnTo>
                      <a:pt x="0" y="80963"/>
                    </a:lnTo>
                    <a:close/>
                  </a:path>
                </a:pathLst>
              </a:custGeom>
              <a:solidFill>
                <a:srgbClr val="81818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8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5" name="Ovaal 64">
                <a:extLst>
                  <a:ext uri="{FF2B5EF4-FFF2-40B4-BE49-F238E27FC236}">
                    <a16:creationId xmlns:a16="http://schemas.microsoft.com/office/drawing/2014/main" id="{552D6625-42D8-4B84-8B39-B44889654B20}"/>
                  </a:ext>
                </a:extLst>
              </p:cNvPr>
              <p:cNvSpPr/>
              <p:nvPr userDrawn="1"/>
            </p:nvSpPr>
            <p:spPr>
              <a:xfrm rot="12332780">
                <a:off x="-3185085" y="1782358"/>
                <a:ext cx="50650" cy="57255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4D82B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8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6" name="Gelijkbenige driehoek 34">
                <a:extLst>
                  <a:ext uri="{FF2B5EF4-FFF2-40B4-BE49-F238E27FC236}">
                    <a16:creationId xmlns:a16="http://schemas.microsoft.com/office/drawing/2014/main" id="{B37AA06E-222A-4EB7-93F6-9AD2E91A7691}"/>
                  </a:ext>
                </a:extLst>
              </p:cNvPr>
              <p:cNvSpPr/>
              <p:nvPr userDrawn="1"/>
            </p:nvSpPr>
            <p:spPr>
              <a:xfrm rot="14772351">
                <a:off x="-3215597" y="1797313"/>
                <a:ext cx="52327" cy="57916"/>
              </a:xfrm>
              <a:custGeom>
                <a:avLst/>
                <a:gdLst>
                  <a:gd name="connsiteX0" fmla="*/ 0 w 56584"/>
                  <a:gd name="connsiteY0" fmla="*/ 55534 h 55534"/>
                  <a:gd name="connsiteX1" fmla="*/ 28292 w 56584"/>
                  <a:gd name="connsiteY1" fmla="*/ 0 h 55534"/>
                  <a:gd name="connsiteX2" fmla="*/ 56584 w 56584"/>
                  <a:gd name="connsiteY2" fmla="*/ 55534 h 55534"/>
                  <a:gd name="connsiteX3" fmla="*/ 0 w 56584"/>
                  <a:gd name="connsiteY3" fmla="*/ 55534 h 55534"/>
                  <a:gd name="connsiteX0" fmla="*/ 0 w 56584"/>
                  <a:gd name="connsiteY0" fmla="*/ 55534 h 60261"/>
                  <a:gd name="connsiteX1" fmla="*/ 28292 w 56584"/>
                  <a:gd name="connsiteY1" fmla="*/ 0 h 60261"/>
                  <a:gd name="connsiteX2" fmla="*/ 56584 w 56584"/>
                  <a:gd name="connsiteY2" fmla="*/ 55534 h 60261"/>
                  <a:gd name="connsiteX3" fmla="*/ 0 w 56584"/>
                  <a:gd name="connsiteY3" fmla="*/ 55534 h 60261"/>
                  <a:gd name="connsiteX0" fmla="*/ 0 w 56584"/>
                  <a:gd name="connsiteY0" fmla="*/ 55534 h 62627"/>
                  <a:gd name="connsiteX1" fmla="*/ 28292 w 56584"/>
                  <a:gd name="connsiteY1" fmla="*/ 0 h 62627"/>
                  <a:gd name="connsiteX2" fmla="*/ 56584 w 56584"/>
                  <a:gd name="connsiteY2" fmla="*/ 55534 h 62627"/>
                  <a:gd name="connsiteX3" fmla="*/ 0 w 56584"/>
                  <a:gd name="connsiteY3" fmla="*/ 55534 h 62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584" h="62627">
                    <a:moveTo>
                      <a:pt x="0" y="55534"/>
                    </a:moveTo>
                    <a:lnTo>
                      <a:pt x="28292" y="0"/>
                    </a:lnTo>
                    <a:lnTo>
                      <a:pt x="56584" y="55534"/>
                    </a:lnTo>
                    <a:cubicBezTo>
                      <a:pt x="44518" y="63735"/>
                      <a:pt x="19376" y="66171"/>
                      <a:pt x="0" y="55534"/>
                    </a:cubicBezTo>
                    <a:close/>
                  </a:path>
                </a:pathLst>
              </a:custGeom>
              <a:solidFill>
                <a:srgbClr val="4D82B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8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26" name="Groep 25">
              <a:extLst>
                <a:ext uri="{FF2B5EF4-FFF2-40B4-BE49-F238E27FC236}">
                  <a16:creationId xmlns:a16="http://schemas.microsoft.com/office/drawing/2014/main" id="{DCC77138-FAE4-45CF-93E2-DE3826FC83DB}"/>
                </a:ext>
              </a:extLst>
            </p:cNvPr>
            <p:cNvGrpSpPr/>
            <p:nvPr userDrawn="1"/>
          </p:nvGrpSpPr>
          <p:grpSpPr>
            <a:xfrm>
              <a:off x="-3323231" y="3670019"/>
              <a:ext cx="2734765" cy="262633"/>
              <a:chOff x="5114260" y="1193211"/>
              <a:chExt cx="2516594" cy="241682"/>
            </a:xfrm>
          </p:grpSpPr>
          <p:sp>
            <p:nvSpPr>
              <p:cNvPr id="41" name="Rechthoek 40">
                <a:extLst>
                  <a:ext uri="{FF2B5EF4-FFF2-40B4-BE49-F238E27FC236}">
                    <a16:creationId xmlns:a16="http://schemas.microsoft.com/office/drawing/2014/main" id="{4DD9AEB7-3298-4E3E-9C0A-AA743209E9A7}"/>
                  </a:ext>
                </a:extLst>
              </p:cNvPr>
              <p:cNvSpPr/>
              <p:nvPr userDrawn="1"/>
            </p:nvSpPr>
            <p:spPr>
              <a:xfrm>
                <a:off x="5114260" y="1193211"/>
                <a:ext cx="2516594" cy="241682"/>
              </a:xfrm>
              <a:prstGeom prst="rect">
                <a:avLst/>
              </a:prstGeom>
              <a:solidFill>
                <a:srgbClr val="F0F0F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2" name="Tekstvak 41">
                <a:extLst>
                  <a:ext uri="{FF2B5EF4-FFF2-40B4-BE49-F238E27FC236}">
                    <a16:creationId xmlns:a16="http://schemas.microsoft.com/office/drawing/2014/main" id="{78839DF9-175C-4D4F-9C1E-8180F059B05E}"/>
                  </a:ext>
                </a:extLst>
              </p:cNvPr>
              <p:cNvSpPr txBox="1"/>
              <p:nvPr userDrawn="1"/>
            </p:nvSpPr>
            <p:spPr>
              <a:xfrm>
                <a:off x="5121009" y="1214216"/>
                <a:ext cx="1156604" cy="2124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1217512" rtl="0" eaLnBrk="1" latinLnBrk="0" hangingPunct="1">
                  <a:lnSpc>
                    <a:spcPct val="10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u="none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Door</a:t>
                </a:r>
                <a:r>
                  <a:rPr lang="nl-NL" sz="900" b="0" u="sng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z</a:t>
                </a:r>
                <a:r>
                  <a:rPr lang="nl-NL" sz="900" b="0" u="none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ichtigheid</a:t>
                </a:r>
              </a:p>
            </p:txBody>
          </p:sp>
          <p:cxnSp>
            <p:nvCxnSpPr>
              <p:cNvPr id="43" name="Rechte verbindingslijn 42">
                <a:extLst>
                  <a:ext uri="{FF2B5EF4-FFF2-40B4-BE49-F238E27FC236}">
                    <a16:creationId xmlns:a16="http://schemas.microsoft.com/office/drawing/2014/main" id="{C37E12B1-D442-4C6B-8A82-E78BD8D72F4A}"/>
                  </a:ext>
                </a:extLst>
              </p:cNvPr>
              <p:cNvCxnSpPr>
                <a:cxnSpLocks/>
                <a:endCxn id="47" idx="1"/>
              </p:cNvCxnSpPr>
              <p:nvPr userDrawn="1"/>
            </p:nvCxnSpPr>
            <p:spPr>
              <a:xfrm>
                <a:off x="5949074" y="1317963"/>
                <a:ext cx="958480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9D9FA1"/>
                </a:solidFill>
                <a:prstDash val="solid"/>
              </a:ln>
              <a:effectLst/>
            </p:spPr>
          </p:cxnSp>
          <p:sp>
            <p:nvSpPr>
              <p:cNvPr id="44" name="Rechthoek 43">
                <a:extLst>
                  <a:ext uri="{FF2B5EF4-FFF2-40B4-BE49-F238E27FC236}">
                    <a16:creationId xmlns:a16="http://schemas.microsoft.com/office/drawing/2014/main" id="{80020299-7DD8-4A29-B6EA-E02CE5E50F94}"/>
                  </a:ext>
                </a:extLst>
              </p:cNvPr>
              <p:cNvSpPr/>
              <p:nvPr userDrawn="1"/>
            </p:nvSpPr>
            <p:spPr>
              <a:xfrm>
                <a:off x="7020991" y="1230251"/>
                <a:ext cx="570656" cy="159490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81818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36000" tIns="36000" rIns="36000" bIns="36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 algn="l">
                  <a:lnSpc>
                    <a:spcPct val="10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noProof="0" dirty="0">
                    <a:solidFill>
                      <a:srgbClr val="211F26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100%</a:t>
                </a:r>
              </a:p>
            </p:txBody>
          </p:sp>
          <p:sp>
            <p:nvSpPr>
              <p:cNvPr id="45" name="Gelijkbenige driehoek 44">
                <a:extLst>
                  <a:ext uri="{FF2B5EF4-FFF2-40B4-BE49-F238E27FC236}">
                    <a16:creationId xmlns:a16="http://schemas.microsoft.com/office/drawing/2014/main" id="{A481E4F3-59E8-4158-B389-FB969424EBAF}"/>
                  </a:ext>
                </a:extLst>
              </p:cNvPr>
              <p:cNvSpPr/>
              <p:nvPr userDrawn="1"/>
            </p:nvSpPr>
            <p:spPr>
              <a:xfrm>
                <a:off x="7508703" y="1255045"/>
                <a:ext cx="44712" cy="31855"/>
              </a:xfrm>
              <a:prstGeom prst="triangle">
                <a:avLst/>
              </a:prstGeom>
              <a:solidFill>
                <a:srgbClr val="69696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6" name="Gelijkbenige driehoek 45">
                <a:extLst>
                  <a:ext uri="{FF2B5EF4-FFF2-40B4-BE49-F238E27FC236}">
                    <a16:creationId xmlns:a16="http://schemas.microsoft.com/office/drawing/2014/main" id="{A9F8C2E2-E2B5-41CC-ACCC-805AFD725C61}"/>
                  </a:ext>
                </a:extLst>
              </p:cNvPr>
              <p:cNvSpPr/>
              <p:nvPr userDrawn="1"/>
            </p:nvSpPr>
            <p:spPr>
              <a:xfrm flipV="1">
                <a:off x="7508703" y="1332327"/>
                <a:ext cx="44712" cy="31855"/>
              </a:xfrm>
              <a:prstGeom prst="triangle">
                <a:avLst/>
              </a:prstGeom>
              <a:solidFill>
                <a:srgbClr val="69696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7" name="Rechthoek 46">
                <a:extLst>
                  <a:ext uri="{FF2B5EF4-FFF2-40B4-BE49-F238E27FC236}">
                    <a16:creationId xmlns:a16="http://schemas.microsoft.com/office/drawing/2014/main" id="{0CF980E8-B03E-4BCD-9381-13F1D871238A}"/>
                  </a:ext>
                </a:extLst>
              </p:cNvPr>
              <p:cNvSpPr/>
              <p:nvPr userDrawn="1"/>
            </p:nvSpPr>
            <p:spPr>
              <a:xfrm>
                <a:off x="6907553" y="1274066"/>
                <a:ext cx="28792" cy="87795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27" name="Ovaal 26">
              <a:extLst>
                <a:ext uri="{FF2B5EF4-FFF2-40B4-BE49-F238E27FC236}">
                  <a16:creationId xmlns:a16="http://schemas.microsoft.com/office/drawing/2014/main" id="{C41845A0-912D-443B-B62D-95033846C796}"/>
                </a:ext>
              </a:extLst>
            </p:cNvPr>
            <p:cNvSpPr/>
            <p:nvPr userDrawn="1"/>
          </p:nvSpPr>
          <p:spPr>
            <a:xfrm>
              <a:off x="-3603859" y="4105053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28" name="Rechthoek 27">
              <a:extLst>
                <a:ext uri="{FF2B5EF4-FFF2-40B4-BE49-F238E27FC236}">
                  <a16:creationId xmlns:a16="http://schemas.microsoft.com/office/drawing/2014/main" id="{69A60A01-A49D-4D03-93E8-0E4D05F5621F}"/>
                </a:ext>
              </a:extLst>
            </p:cNvPr>
            <p:cNvSpPr/>
            <p:nvPr userDrawn="1"/>
          </p:nvSpPr>
          <p:spPr>
            <a:xfrm>
              <a:off x="-3319687" y="4105054"/>
              <a:ext cx="2944682" cy="1063612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Klik op de doorzichtige vorm en gebruik de sneltoets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Ctrl + K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om een hyperlink toe te voegen. Klik aan de linker kant van het venster 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‘Plaats in dit document’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en klik in de lijst de juiste dia aan. Klik vervolgens 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‘OK’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br>
                <a:rPr kumimoji="0" lang="nl-NL" sz="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Ovaal 28">
              <a:extLst>
                <a:ext uri="{FF2B5EF4-FFF2-40B4-BE49-F238E27FC236}">
                  <a16:creationId xmlns:a16="http://schemas.microsoft.com/office/drawing/2014/main" id="{2985F589-E0E8-4A7B-A247-9557E8966B76}"/>
                </a:ext>
              </a:extLst>
            </p:cNvPr>
            <p:cNvSpPr/>
            <p:nvPr userDrawn="1"/>
          </p:nvSpPr>
          <p:spPr>
            <a:xfrm>
              <a:off x="-3603859" y="5106256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5</a:t>
              </a:r>
            </a:p>
          </p:txBody>
        </p:sp>
        <p:sp>
          <p:nvSpPr>
            <p:cNvPr id="30" name="Rechthoek 29">
              <a:extLst>
                <a:ext uri="{FF2B5EF4-FFF2-40B4-BE49-F238E27FC236}">
                  <a16:creationId xmlns:a16="http://schemas.microsoft.com/office/drawing/2014/main" id="{A76BA92F-93EE-4CB5-B486-9106EA75DD9F}"/>
                </a:ext>
              </a:extLst>
            </p:cNvPr>
            <p:cNvSpPr/>
            <p:nvPr userDrawn="1"/>
          </p:nvSpPr>
          <p:spPr>
            <a:xfrm>
              <a:off x="-3319687" y="5106258"/>
              <a:ext cx="2944682" cy="30721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Kopieer de doorzichtige vorm en herhaal 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stap 4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 Doe dit voor elke menu knop.</a:t>
              </a:r>
            </a:p>
          </p:txBody>
        </p:sp>
        <p:sp>
          <p:nvSpPr>
            <p:cNvPr id="31" name="Rechthoek 30">
              <a:extLst>
                <a:ext uri="{FF2B5EF4-FFF2-40B4-BE49-F238E27FC236}">
                  <a16:creationId xmlns:a16="http://schemas.microsoft.com/office/drawing/2014/main" id="{BE055877-E1B5-4B40-B257-D889B9F41EA6}"/>
                </a:ext>
              </a:extLst>
            </p:cNvPr>
            <p:cNvSpPr/>
            <p:nvPr userDrawn="1"/>
          </p:nvSpPr>
          <p:spPr>
            <a:xfrm>
              <a:off x="-3786437" y="5712712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MEER WETEN?</a:t>
              </a:r>
              <a:b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Ga naar de tab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'SLIDEBUILDER’ </a:t>
              </a: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en klik</a:t>
              </a:r>
              <a:b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op de knop 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'Support &amp; Inspiratie'</a:t>
              </a:r>
            </a:p>
          </p:txBody>
        </p:sp>
        <p:grpSp>
          <p:nvGrpSpPr>
            <p:cNvPr id="32" name="ICOON_info">
              <a:extLst>
                <a:ext uri="{FF2B5EF4-FFF2-40B4-BE49-F238E27FC236}">
                  <a16:creationId xmlns:a16="http://schemas.microsoft.com/office/drawing/2014/main" id="{B4D117AD-5154-4856-9C25-111024D967BB}"/>
                </a:ext>
              </a:extLst>
            </p:cNvPr>
            <p:cNvGrpSpPr/>
            <p:nvPr userDrawn="1"/>
          </p:nvGrpSpPr>
          <p:grpSpPr>
            <a:xfrm>
              <a:off x="-376736" y="5589737"/>
              <a:ext cx="283685" cy="283685"/>
              <a:chOff x="-510741" y="5913713"/>
              <a:chExt cx="267555" cy="267555"/>
            </a:xfrm>
          </p:grpSpPr>
          <p:sp>
            <p:nvSpPr>
              <p:cNvPr id="39" name="Ovaal 38">
                <a:extLst>
                  <a:ext uri="{FF2B5EF4-FFF2-40B4-BE49-F238E27FC236}">
                    <a16:creationId xmlns:a16="http://schemas.microsoft.com/office/drawing/2014/main" id="{F48A0B8C-9753-45DD-901A-D6D0179B7260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0" name="Graphic 163" descr="Informatie">
                <a:extLst>
                  <a:ext uri="{FF2B5EF4-FFF2-40B4-BE49-F238E27FC236}">
                    <a16:creationId xmlns:a16="http://schemas.microsoft.com/office/drawing/2014/main" id="{FA13B7AF-0AE9-4BAC-B17F-B480BEF3C747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>
                <a:noAutofit/>
              </a:bodyPr>
              <a:lstStyle/>
              <a:p>
                <a:endParaRPr lang="nl-NL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33" name="Groep 32">
              <a:extLst>
                <a:ext uri="{FF2B5EF4-FFF2-40B4-BE49-F238E27FC236}">
                  <a16:creationId xmlns:a16="http://schemas.microsoft.com/office/drawing/2014/main" id="{234715BD-6289-4E3C-836C-43E2EE9A6A42}"/>
                </a:ext>
              </a:extLst>
            </p:cNvPr>
            <p:cNvGrpSpPr/>
            <p:nvPr userDrawn="1"/>
          </p:nvGrpSpPr>
          <p:grpSpPr>
            <a:xfrm>
              <a:off x="-938434" y="5838366"/>
              <a:ext cx="627798" cy="576693"/>
              <a:chOff x="-938434" y="4570310"/>
              <a:chExt cx="627798" cy="576693"/>
            </a:xfrm>
          </p:grpSpPr>
          <p:grpSp>
            <p:nvGrpSpPr>
              <p:cNvPr id="34" name="Inspireren">
                <a:extLst>
                  <a:ext uri="{FF2B5EF4-FFF2-40B4-BE49-F238E27FC236}">
                    <a16:creationId xmlns:a16="http://schemas.microsoft.com/office/drawing/2014/main" id="{CDD7479E-D53A-41CA-B02A-4E4E73A33892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-716116" y="4570310"/>
                <a:ext cx="169778" cy="242385"/>
                <a:chOff x="4768" y="2783"/>
                <a:chExt cx="788" cy="1125"/>
              </a:xfrm>
              <a:gradFill>
                <a:gsLst>
                  <a:gs pos="0">
                    <a:srgbClr val="9D9FA1"/>
                  </a:gs>
                  <a:gs pos="70000">
                    <a:srgbClr val="211F26"/>
                  </a:gs>
                </a:gsLst>
                <a:lin ang="2700000" scaled="0"/>
              </a:gradFill>
            </p:grpSpPr>
            <p:sp>
              <p:nvSpPr>
                <p:cNvPr id="36" name="Freeform 12">
                  <a:extLst>
                    <a:ext uri="{FF2B5EF4-FFF2-40B4-BE49-F238E27FC236}">
                      <a16:creationId xmlns:a16="http://schemas.microsoft.com/office/drawing/2014/main" id="{E93A51E9-FFE5-4294-A66C-237661CA39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1" y="3186"/>
                  <a:ext cx="319" cy="288"/>
                </a:xfrm>
                <a:custGeom>
                  <a:avLst/>
                  <a:gdLst>
                    <a:gd name="T0" fmla="*/ 220 w 319"/>
                    <a:gd name="T1" fmla="*/ 288 h 288"/>
                    <a:gd name="T2" fmla="*/ 107 w 319"/>
                    <a:gd name="T3" fmla="*/ 288 h 288"/>
                    <a:gd name="T4" fmla="*/ 0 w 319"/>
                    <a:gd name="T5" fmla="*/ 0 h 288"/>
                    <a:gd name="T6" fmla="*/ 319 w 319"/>
                    <a:gd name="T7" fmla="*/ 0 h 288"/>
                    <a:gd name="T8" fmla="*/ 220 w 319"/>
                    <a:gd name="T9" fmla="*/ 28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9" h="288">
                      <a:moveTo>
                        <a:pt x="220" y="288"/>
                      </a:moveTo>
                      <a:lnTo>
                        <a:pt x="107" y="288"/>
                      </a:lnTo>
                      <a:lnTo>
                        <a:pt x="0" y="0"/>
                      </a:lnTo>
                      <a:lnTo>
                        <a:pt x="319" y="0"/>
                      </a:lnTo>
                      <a:lnTo>
                        <a:pt x="220" y="288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37" name="Freeform 13">
                  <a:extLst>
                    <a:ext uri="{FF2B5EF4-FFF2-40B4-BE49-F238E27FC236}">
                      <a16:creationId xmlns:a16="http://schemas.microsoft.com/office/drawing/2014/main" id="{05764682-9BF3-4593-9FD6-FEA9997B4A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2" y="3796"/>
                  <a:ext cx="282" cy="112"/>
                </a:xfrm>
                <a:custGeom>
                  <a:avLst/>
                  <a:gdLst>
                    <a:gd name="T0" fmla="*/ 229 w 251"/>
                    <a:gd name="T1" fmla="*/ 70 h 100"/>
                    <a:gd name="T2" fmla="*/ 229 w 251"/>
                    <a:gd name="T3" fmla="*/ 69 h 100"/>
                    <a:gd name="T4" fmla="*/ 251 w 251"/>
                    <a:gd name="T5" fmla="*/ 0 h 100"/>
                    <a:gd name="T6" fmla="*/ 0 w 251"/>
                    <a:gd name="T7" fmla="*/ 0 h 100"/>
                    <a:gd name="T8" fmla="*/ 22 w 251"/>
                    <a:gd name="T9" fmla="*/ 69 h 100"/>
                    <a:gd name="T10" fmla="*/ 63 w 251"/>
                    <a:gd name="T11" fmla="*/ 100 h 100"/>
                    <a:gd name="T12" fmla="*/ 188 w 251"/>
                    <a:gd name="T13" fmla="*/ 100 h 100"/>
                    <a:gd name="T14" fmla="*/ 229 w 251"/>
                    <a:gd name="T15" fmla="*/ 71 h 100"/>
                    <a:gd name="T16" fmla="*/ 229 w 251"/>
                    <a:gd name="T17" fmla="*/ 71 h 100"/>
                    <a:gd name="T18" fmla="*/ 229 w 251"/>
                    <a:gd name="T19" fmla="*/ 7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1" h="100">
                      <a:moveTo>
                        <a:pt x="229" y="70"/>
                      </a:moveTo>
                      <a:cubicBezTo>
                        <a:pt x="229" y="70"/>
                        <a:pt x="229" y="69"/>
                        <a:pt x="229" y="69"/>
                      </a:cubicBezTo>
                      <a:cubicBezTo>
                        <a:pt x="251" y="0"/>
                        <a:pt x="251" y="0"/>
                        <a:pt x="25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7" y="87"/>
                        <a:pt x="44" y="100"/>
                        <a:pt x="63" y="100"/>
                      </a:cubicBezTo>
                      <a:cubicBezTo>
                        <a:pt x="188" y="100"/>
                        <a:pt x="188" y="100"/>
                        <a:pt x="188" y="100"/>
                      </a:cubicBezTo>
                      <a:cubicBezTo>
                        <a:pt x="207" y="100"/>
                        <a:pt x="223" y="88"/>
                        <a:pt x="229" y="71"/>
                      </a:cubicBezTo>
                      <a:cubicBezTo>
                        <a:pt x="229" y="71"/>
                        <a:pt x="229" y="71"/>
                        <a:pt x="229" y="71"/>
                      </a:cubicBezTo>
                      <a:lnTo>
                        <a:pt x="229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38" name="Freeform 14">
                  <a:extLst>
                    <a:ext uri="{FF2B5EF4-FFF2-40B4-BE49-F238E27FC236}">
                      <a16:creationId xmlns:a16="http://schemas.microsoft.com/office/drawing/2014/main" id="{E0B8E663-9A61-4322-8D02-E0ECB3BA406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68" y="2783"/>
                  <a:ext cx="788" cy="966"/>
                </a:xfrm>
                <a:custGeom>
                  <a:avLst/>
                  <a:gdLst>
                    <a:gd name="T0" fmla="*/ 351 w 702"/>
                    <a:gd name="T1" fmla="*/ 0 h 860"/>
                    <a:gd name="T2" fmla="*/ 0 w 702"/>
                    <a:gd name="T3" fmla="*/ 351 h 860"/>
                    <a:gd name="T4" fmla="*/ 134 w 702"/>
                    <a:gd name="T5" fmla="*/ 627 h 860"/>
                    <a:gd name="T6" fmla="*/ 165 w 702"/>
                    <a:gd name="T7" fmla="*/ 718 h 860"/>
                    <a:gd name="T8" fmla="*/ 266 w 702"/>
                    <a:gd name="T9" fmla="*/ 718 h 860"/>
                    <a:gd name="T10" fmla="*/ 266 w 702"/>
                    <a:gd name="T11" fmla="*/ 718 h 860"/>
                    <a:gd name="T12" fmla="*/ 434 w 702"/>
                    <a:gd name="T13" fmla="*/ 718 h 860"/>
                    <a:gd name="T14" fmla="*/ 419 w 702"/>
                    <a:gd name="T15" fmla="*/ 760 h 860"/>
                    <a:gd name="T16" fmla="*/ 284 w 702"/>
                    <a:gd name="T17" fmla="*/ 760 h 860"/>
                    <a:gd name="T18" fmla="*/ 284 w 702"/>
                    <a:gd name="T19" fmla="*/ 760 h 860"/>
                    <a:gd name="T20" fmla="*/ 179 w 702"/>
                    <a:gd name="T21" fmla="*/ 760 h 860"/>
                    <a:gd name="T22" fmla="*/ 212 w 702"/>
                    <a:gd name="T23" fmla="*/ 860 h 860"/>
                    <a:gd name="T24" fmla="*/ 212 w 702"/>
                    <a:gd name="T25" fmla="*/ 860 h 860"/>
                    <a:gd name="T26" fmla="*/ 216 w 702"/>
                    <a:gd name="T27" fmla="*/ 860 h 860"/>
                    <a:gd name="T28" fmla="*/ 488 w 702"/>
                    <a:gd name="T29" fmla="*/ 860 h 860"/>
                    <a:gd name="T30" fmla="*/ 491 w 702"/>
                    <a:gd name="T31" fmla="*/ 860 h 860"/>
                    <a:gd name="T32" fmla="*/ 570 w 702"/>
                    <a:gd name="T33" fmla="*/ 625 h 860"/>
                    <a:gd name="T34" fmla="*/ 702 w 702"/>
                    <a:gd name="T35" fmla="*/ 351 h 860"/>
                    <a:gd name="T36" fmla="*/ 351 w 702"/>
                    <a:gd name="T37" fmla="*/ 0 h 860"/>
                    <a:gd name="T38" fmla="*/ 587 w 702"/>
                    <a:gd name="T39" fmla="*/ 438 h 860"/>
                    <a:gd name="T40" fmla="*/ 485 w 702"/>
                    <a:gd name="T41" fmla="*/ 563 h 860"/>
                    <a:gd name="T42" fmla="*/ 454 w 702"/>
                    <a:gd name="T43" fmla="*/ 658 h 860"/>
                    <a:gd name="T44" fmla="*/ 250 w 702"/>
                    <a:gd name="T45" fmla="*/ 658 h 860"/>
                    <a:gd name="T46" fmla="*/ 219 w 702"/>
                    <a:gd name="T47" fmla="*/ 565 h 860"/>
                    <a:gd name="T48" fmla="*/ 115 w 702"/>
                    <a:gd name="T49" fmla="*/ 439 h 860"/>
                    <a:gd name="T50" fmla="*/ 99 w 702"/>
                    <a:gd name="T51" fmla="*/ 351 h 860"/>
                    <a:gd name="T52" fmla="*/ 351 w 702"/>
                    <a:gd name="T53" fmla="*/ 99 h 860"/>
                    <a:gd name="T54" fmla="*/ 603 w 702"/>
                    <a:gd name="T55" fmla="*/ 351 h 860"/>
                    <a:gd name="T56" fmla="*/ 587 w 702"/>
                    <a:gd name="T57" fmla="*/ 438 h 8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702" h="860">
                      <a:moveTo>
                        <a:pt x="351" y="0"/>
                      </a:moveTo>
                      <a:cubicBezTo>
                        <a:pt x="157" y="0"/>
                        <a:pt x="0" y="157"/>
                        <a:pt x="0" y="351"/>
                      </a:cubicBezTo>
                      <a:cubicBezTo>
                        <a:pt x="0" y="463"/>
                        <a:pt x="52" y="562"/>
                        <a:pt x="134" y="627"/>
                      </a:cubicBezTo>
                      <a:cubicBezTo>
                        <a:pt x="165" y="718"/>
                        <a:pt x="165" y="718"/>
                        <a:pt x="165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434" y="718"/>
                        <a:pt x="434" y="718"/>
                        <a:pt x="434" y="718"/>
                      </a:cubicBezTo>
                      <a:cubicBezTo>
                        <a:pt x="419" y="760"/>
                        <a:pt x="419" y="760"/>
                        <a:pt x="419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179" y="760"/>
                        <a:pt x="179" y="760"/>
                        <a:pt x="179" y="7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6" y="860"/>
                        <a:pt x="216" y="860"/>
                        <a:pt x="216" y="860"/>
                      </a:cubicBezTo>
                      <a:cubicBezTo>
                        <a:pt x="488" y="860"/>
                        <a:pt x="488" y="860"/>
                        <a:pt x="488" y="860"/>
                      </a:cubicBezTo>
                      <a:cubicBezTo>
                        <a:pt x="491" y="860"/>
                        <a:pt x="491" y="860"/>
                        <a:pt x="491" y="860"/>
                      </a:cubicBezTo>
                      <a:cubicBezTo>
                        <a:pt x="570" y="625"/>
                        <a:pt x="570" y="625"/>
                        <a:pt x="570" y="625"/>
                      </a:cubicBezTo>
                      <a:cubicBezTo>
                        <a:pt x="651" y="560"/>
                        <a:pt x="702" y="461"/>
                        <a:pt x="702" y="351"/>
                      </a:cubicBezTo>
                      <a:cubicBezTo>
                        <a:pt x="702" y="157"/>
                        <a:pt x="545" y="0"/>
                        <a:pt x="351" y="0"/>
                      </a:cubicBezTo>
                      <a:close/>
                      <a:moveTo>
                        <a:pt x="587" y="438"/>
                      </a:moveTo>
                      <a:cubicBezTo>
                        <a:pt x="568" y="490"/>
                        <a:pt x="531" y="534"/>
                        <a:pt x="485" y="563"/>
                      </a:cubicBezTo>
                      <a:cubicBezTo>
                        <a:pt x="454" y="658"/>
                        <a:pt x="454" y="658"/>
                        <a:pt x="454" y="658"/>
                      </a:cubicBezTo>
                      <a:cubicBezTo>
                        <a:pt x="250" y="658"/>
                        <a:pt x="250" y="658"/>
                        <a:pt x="250" y="658"/>
                      </a:cubicBezTo>
                      <a:cubicBezTo>
                        <a:pt x="219" y="565"/>
                        <a:pt x="219" y="565"/>
                        <a:pt x="219" y="565"/>
                      </a:cubicBezTo>
                      <a:cubicBezTo>
                        <a:pt x="172" y="536"/>
                        <a:pt x="135" y="491"/>
                        <a:pt x="115" y="439"/>
                      </a:cubicBezTo>
                      <a:cubicBezTo>
                        <a:pt x="105" y="411"/>
                        <a:pt x="99" y="382"/>
                        <a:pt x="99" y="351"/>
                      </a:cubicBezTo>
                      <a:cubicBezTo>
                        <a:pt x="99" y="212"/>
                        <a:pt x="212" y="99"/>
                        <a:pt x="351" y="99"/>
                      </a:cubicBezTo>
                      <a:cubicBezTo>
                        <a:pt x="490" y="99"/>
                        <a:pt x="603" y="212"/>
                        <a:pt x="603" y="351"/>
                      </a:cubicBezTo>
                      <a:cubicBezTo>
                        <a:pt x="603" y="381"/>
                        <a:pt x="597" y="411"/>
                        <a:pt x="587" y="4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</p:grpSp>
          <p:sp>
            <p:nvSpPr>
              <p:cNvPr id="35" name="Tekstvak 34">
                <a:extLst>
                  <a:ext uri="{FF2B5EF4-FFF2-40B4-BE49-F238E27FC236}">
                    <a16:creationId xmlns:a16="http://schemas.microsoft.com/office/drawing/2014/main" id="{4C71E5F4-883A-4543-B54C-186EA09B4269}"/>
                  </a:ext>
                </a:extLst>
              </p:cNvPr>
              <p:cNvSpPr txBox="1"/>
              <p:nvPr userDrawn="1"/>
            </p:nvSpPr>
            <p:spPr>
              <a:xfrm>
                <a:off x="-938434" y="4824764"/>
                <a:ext cx="627798" cy="322239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Support &amp;</a:t>
                </a:r>
                <a:b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Inspiratie</a:t>
                </a:r>
              </a:p>
            </p:txBody>
          </p:sp>
        </p:grpSp>
      </p:grp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12700" y="-345409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Submenu [5x]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7" y="2472990"/>
            <a:ext cx="11114087" cy="1445867"/>
          </a:xfrm>
        </p:spPr>
        <p:txBody>
          <a:bodyPr tIns="0" anchor="b" anchorCtr="0"/>
          <a:lstStyle>
            <a:lvl1pPr>
              <a:lnSpc>
                <a:spcPts val="5500"/>
              </a:lnSpc>
              <a:defRPr sz="6000">
                <a:solidFill>
                  <a:schemeClr val="bg1"/>
                </a:solidFill>
              </a:defRPr>
            </a:lvl1pPr>
          </a:lstStyle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D480D51-A744-40FF-8809-C62F27DD320B}" type="datetime1">
              <a:rPr lang="nl-NL" smtClean="0"/>
              <a:t>27-1-2021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dirty="0"/>
              <a:t>Erasmus University Rotterdam </a:t>
            </a:r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7" name="Rechthoek 6">
            <a:extLst>
              <a:ext uri="{FF2B5EF4-FFF2-40B4-BE49-F238E27FC236}">
                <a16:creationId xmlns:a16="http://schemas.microsoft.com/office/drawing/2014/main" id="{73C298BA-7FAC-48F9-A58C-15CAD7158103}"/>
              </a:ext>
            </a:extLst>
          </p:cNvPr>
          <p:cNvSpPr/>
          <p:nvPr userDrawn="1"/>
        </p:nvSpPr>
        <p:spPr>
          <a:xfrm>
            <a:off x="4376057" y="0"/>
            <a:ext cx="7815944" cy="2130393"/>
          </a:xfrm>
          <a:custGeom>
            <a:avLst/>
            <a:gdLst>
              <a:gd name="connsiteX0" fmla="*/ 0 w 1629352"/>
              <a:gd name="connsiteY0" fmla="*/ 0 h 1629352"/>
              <a:gd name="connsiteX1" fmla="*/ 1629352 w 1629352"/>
              <a:gd name="connsiteY1" fmla="*/ 0 h 1629352"/>
              <a:gd name="connsiteX2" fmla="*/ 1629352 w 1629352"/>
              <a:gd name="connsiteY2" fmla="*/ 1629352 h 1629352"/>
              <a:gd name="connsiteX3" fmla="*/ 0 w 1629352"/>
              <a:gd name="connsiteY3" fmla="*/ 1629352 h 1629352"/>
              <a:gd name="connsiteX4" fmla="*/ 0 w 1629352"/>
              <a:gd name="connsiteY4" fmla="*/ 0 h 1629352"/>
              <a:gd name="connsiteX0" fmla="*/ 0 w 1629352"/>
              <a:gd name="connsiteY0" fmla="*/ 0 h 1629352"/>
              <a:gd name="connsiteX1" fmla="*/ 1629352 w 1629352"/>
              <a:gd name="connsiteY1" fmla="*/ 0 h 1629352"/>
              <a:gd name="connsiteX2" fmla="*/ 1629352 w 1629352"/>
              <a:gd name="connsiteY2" fmla="*/ 1629352 h 1629352"/>
              <a:gd name="connsiteX3" fmla="*/ 0 w 1629352"/>
              <a:gd name="connsiteY3" fmla="*/ 0 h 1629352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89520" h="2130393">
                <a:moveTo>
                  <a:pt x="0" y="1"/>
                </a:moveTo>
                <a:lnTo>
                  <a:pt x="7789520" y="0"/>
                </a:lnTo>
                <a:lnTo>
                  <a:pt x="7789520" y="2130393"/>
                </a:lnTo>
                <a:cubicBezTo>
                  <a:pt x="7144922" y="602313"/>
                  <a:pt x="1130449" y="995040"/>
                  <a:pt x="0" y="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9" name="Tijdelijke aanduiding voor tekst 15">
            <a:extLst>
              <a:ext uri="{FF2B5EF4-FFF2-40B4-BE49-F238E27FC236}">
                <a16:creationId xmlns:a16="http://schemas.microsoft.com/office/drawing/2014/main" id="{EEB9516D-1CB2-4AE0-A6D7-6739D2E883F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594072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2" name="Tijdelijke aanduiding voor tekst 15">
            <a:extLst>
              <a:ext uri="{FF2B5EF4-FFF2-40B4-BE49-F238E27FC236}">
                <a16:creationId xmlns:a16="http://schemas.microsoft.com/office/drawing/2014/main" id="{15B55DCD-9AB3-4B52-B80B-F9F5670477E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329274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3" name="Tijdelijke aanduiding voor tekst 15">
            <a:extLst>
              <a:ext uri="{FF2B5EF4-FFF2-40B4-BE49-F238E27FC236}">
                <a16:creationId xmlns:a16="http://schemas.microsoft.com/office/drawing/2014/main" id="{EC36D2F7-9154-43DD-A254-7FBF26565BD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64476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4" name="Tijdelijke aanduiding voor tekst 15">
            <a:extLst>
              <a:ext uri="{FF2B5EF4-FFF2-40B4-BE49-F238E27FC236}">
                <a16:creationId xmlns:a16="http://schemas.microsoft.com/office/drawing/2014/main" id="{0C8271A3-4A96-4D69-B72A-7667CD799FC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799678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  <p:sp>
        <p:nvSpPr>
          <p:cNvPr id="15" name="Tijdelijke aanduiding voor tekst 15">
            <a:extLst>
              <a:ext uri="{FF2B5EF4-FFF2-40B4-BE49-F238E27FC236}">
                <a16:creationId xmlns:a16="http://schemas.microsoft.com/office/drawing/2014/main" id="{30D82E13-767C-46A2-9653-D859E3A615B4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34880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Titel </a:t>
            </a:r>
            <a:br>
              <a:rPr lang="nl-NL" dirty="0"/>
            </a:br>
            <a:r>
              <a:rPr lang="nl-NL" dirty="0"/>
              <a:t>hoofdstuk</a:t>
            </a:r>
          </a:p>
        </p:txBody>
      </p:sp>
    </p:spTree>
    <p:extLst>
      <p:ext uri="{BB962C8B-B14F-4D97-AF65-F5344CB8AC3E}">
        <p14:creationId xmlns:p14="http://schemas.microsoft.com/office/powerpoint/2010/main" val="60232138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4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ubmenu -  Beeld [5x]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- INSTRUCTIE">
            <a:extLst>
              <a:ext uri="{FF2B5EF4-FFF2-40B4-BE49-F238E27FC236}">
                <a16:creationId xmlns:a16="http://schemas.microsoft.com/office/drawing/2014/main" id="{E4B63C0F-8AF1-43E5-B11C-F5BF5577B006}"/>
              </a:ext>
            </a:extLst>
          </p:cNvPr>
          <p:cNvGrpSpPr/>
          <p:nvPr userDrawn="1"/>
        </p:nvGrpSpPr>
        <p:grpSpPr>
          <a:xfrm>
            <a:off x="-3786164" y="0"/>
            <a:ext cx="3693113" cy="6209710"/>
            <a:chOff x="-3786164" y="0"/>
            <a:chExt cx="3693113" cy="6209710"/>
          </a:xfrm>
        </p:grpSpPr>
        <p:sp>
          <p:nvSpPr>
            <p:cNvPr id="22" name="Rechthoek 21">
              <a:extLst>
                <a:ext uri="{FF2B5EF4-FFF2-40B4-BE49-F238E27FC236}">
                  <a16:creationId xmlns:a16="http://schemas.microsoft.com/office/drawing/2014/main" id="{84238EC5-E57A-46F2-99B9-5F4EB0F2ABFF}"/>
                </a:ext>
              </a:extLst>
            </p:cNvPr>
            <p:cNvSpPr/>
            <p:nvPr userDrawn="1"/>
          </p:nvSpPr>
          <p:spPr>
            <a:xfrm>
              <a:off x="-3786164" y="0"/>
              <a:ext cx="3593091" cy="55721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baseline="0" noProof="0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ICOON invoegen/opmaken</a:t>
              </a:r>
            </a:p>
          </p:txBody>
        </p:sp>
        <p:sp>
          <p:nvSpPr>
            <p:cNvPr id="23" name="Rechthoek 22">
              <a:extLst>
                <a:ext uri="{FF2B5EF4-FFF2-40B4-BE49-F238E27FC236}">
                  <a16:creationId xmlns:a16="http://schemas.microsoft.com/office/drawing/2014/main" id="{3360436A-8002-4D9A-8379-FF8807906834}"/>
                </a:ext>
              </a:extLst>
            </p:cNvPr>
            <p:cNvSpPr/>
            <p:nvPr userDrawn="1"/>
          </p:nvSpPr>
          <p:spPr>
            <a:xfrm>
              <a:off x="-3786164" y="5381710"/>
              <a:ext cx="3593637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MEER WETEN?</a:t>
              </a:r>
              <a:b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Ga naar de tab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'SLIDEBUILDER’ </a:t>
              </a: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en klik</a:t>
              </a:r>
              <a:b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op de knop 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'Support &amp; Inspiratie'</a:t>
              </a:r>
            </a:p>
          </p:txBody>
        </p:sp>
        <p:sp>
          <p:nvSpPr>
            <p:cNvPr id="24" name="Ovaal 23">
              <a:extLst>
                <a:ext uri="{FF2B5EF4-FFF2-40B4-BE49-F238E27FC236}">
                  <a16:creationId xmlns:a16="http://schemas.microsoft.com/office/drawing/2014/main" id="{318C70AA-F47E-4D9E-B331-5CE0F51D73BB}"/>
                </a:ext>
              </a:extLst>
            </p:cNvPr>
            <p:cNvSpPr/>
            <p:nvPr userDrawn="1"/>
          </p:nvSpPr>
          <p:spPr>
            <a:xfrm>
              <a:off x="-3603587" y="46532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25" name="Rechthoek 24">
              <a:extLst>
                <a:ext uri="{FF2B5EF4-FFF2-40B4-BE49-F238E27FC236}">
                  <a16:creationId xmlns:a16="http://schemas.microsoft.com/office/drawing/2014/main" id="{AE13DC31-C347-4C43-B950-BBE947649096}"/>
                </a:ext>
              </a:extLst>
            </p:cNvPr>
            <p:cNvSpPr/>
            <p:nvPr userDrawn="1"/>
          </p:nvSpPr>
          <p:spPr>
            <a:xfrm>
              <a:off x="-3319416" y="465323"/>
              <a:ext cx="2944087" cy="66185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Wanneer nodig, verwijder het bestaande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icoon d.m.v. de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‘Backspace toets’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Ga naar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‘Slidebuilder'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en klik op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de knop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‘Iconen’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.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Ovaal 25">
              <a:extLst>
                <a:ext uri="{FF2B5EF4-FFF2-40B4-BE49-F238E27FC236}">
                  <a16:creationId xmlns:a16="http://schemas.microsoft.com/office/drawing/2014/main" id="{DEF8FF20-3167-48E7-BCC1-E8C36FC3A538}"/>
                </a:ext>
              </a:extLst>
            </p:cNvPr>
            <p:cNvSpPr/>
            <p:nvPr userDrawn="1"/>
          </p:nvSpPr>
          <p:spPr>
            <a:xfrm>
              <a:off x="-3603587" y="181118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27" name="Rechthoek 26">
              <a:extLst>
                <a:ext uri="{FF2B5EF4-FFF2-40B4-BE49-F238E27FC236}">
                  <a16:creationId xmlns:a16="http://schemas.microsoft.com/office/drawing/2014/main" id="{CE700C54-D5F2-4B1D-9152-D702D07D516F}"/>
                </a:ext>
              </a:extLst>
            </p:cNvPr>
            <p:cNvSpPr/>
            <p:nvPr userDrawn="1"/>
          </p:nvSpPr>
          <p:spPr>
            <a:xfrm>
              <a:off x="-3319415" y="1811185"/>
              <a:ext cx="2944682" cy="32633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Kies de gewenste categorie en het icoon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en klik 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‘Invoegen’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28" name="Rechthoek 27">
              <a:extLst>
                <a:ext uri="{FF2B5EF4-FFF2-40B4-BE49-F238E27FC236}">
                  <a16:creationId xmlns:a16="http://schemas.microsoft.com/office/drawing/2014/main" id="{E5C8C37E-2E95-4F6B-92EF-9908E4C13CD1}"/>
                </a:ext>
              </a:extLst>
            </p:cNvPr>
            <p:cNvSpPr/>
            <p:nvPr userDrawn="1"/>
          </p:nvSpPr>
          <p:spPr>
            <a:xfrm>
              <a:off x="-3319415" y="2245760"/>
              <a:ext cx="825500" cy="209550"/>
            </a:xfrm>
            <a:prstGeom prst="rect">
              <a:avLst/>
            </a:prstGeom>
            <a:solidFill>
              <a:srgbClr val="1FF524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Invoegen</a:t>
              </a:r>
            </a:p>
          </p:txBody>
        </p:sp>
        <p:sp>
          <p:nvSpPr>
            <p:cNvPr id="29" name="Ovaal 28">
              <a:extLst>
                <a:ext uri="{FF2B5EF4-FFF2-40B4-BE49-F238E27FC236}">
                  <a16:creationId xmlns:a16="http://schemas.microsoft.com/office/drawing/2014/main" id="{91ECEEE3-948A-43A4-A42D-EF5FCA5D152D}"/>
                </a:ext>
              </a:extLst>
            </p:cNvPr>
            <p:cNvSpPr/>
            <p:nvPr userDrawn="1"/>
          </p:nvSpPr>
          <p:spPr>
            <a:xfrm>
              <a:off x="-3603587" y="263483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30" name="Rechthoek 29">
              <a:extLst>
                <a:ext uri="{FF2B5EF4-FFF2-40B4-BE49-F238E27FC236}">
                  <a16:creationId xmlns:a16="http://schemas.microsoft.com/office/drawing/2014/main" id="{F641000F-6E93-474B-8353-F25521C9A75C}"/>
                </a:ext>
              </a:extLst>
            </p:cNvPr>
            <p:cNvSpPr/>
            <p:nvPr userDrawn="1"/>
          </p:nvSpPr>
          <p:spPr>
            <a:xfrm>
              <a:off x="-3319415" y="2634835"/>
              <a:ext cx="2944682" cy="63775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Sleep het icoon op de gewenste positie op de slide. Om het icoon een andere kleur te geven, ga naar de tab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‘Hulpmiddelen voor tekenen’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-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‘Opmaak’ 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en klik op 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‘Vormopvulling’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grpSp>
          <p:nvGrpSpPr>
            <p:cNvPr id="31" name="ICOON_info">
              <a:extLst>
                <a:ext uri="{FF2B5EF4-FFF2-40B4-BE49-F238E27FC236}">
                  <a16:creationId xmlns:a16="http://schemas.microsoft.com/office/drawing/2014/main" id="{3BD489FC-205C-402B-A64E-E8BF4DE88EFA}"/>
                </a:ext>
              </a:extLst>
            </p:cNvPr>
            <p:cNvGrpSpPr/>
            <p:nvPr userDrawn="1"/>
          </p:nvGrpSpPr>
          <p:grpSpPr>
            <a:xfrm>
              <a:off x="-376736" y="5210661"/>
              <a:ext cx="283685" cy="283685"/>
              <a:chOff x="-510741" y="5913713"/>
              <a:chExt cx="267555" cy="267555"/>
            </a:xfrm>
          </p:grpSpPr>
          <p:sp>
            <p:nvSpPr>
              <p:cNvPr id="90" name="Ovaal 89">
                <a:extLst>
                  <a:ext uri="{FF2B5EF4-FFF2-40B4-BE49-F238E27FC236}">
                    <a16:creationId xmlns:a16="http://schemas.microsoft.com/office/drawing/2014/main" id="{7F2CA3D9-BF85-4465-96E1-32D345346556}"/>
                  </a:ext>
                </a:extLst>
              </p:cNvPr>
              <p:cNvSpPr/>
              <p:nvPr userDrawn="1"/>
            </p:nvSpPr>
            <p:spPr>
              <a:xfrm>
                <a:off x="-491853" y="5932072"/>
                <a:ext cx="230835" cy="230835"/>
              </a:xfrm>
              <a:prstGeom prst="ellipse">
                <a:avLst/>
              </a:prstGeom>
              <a:solidFill>
                <a:srgbClr val="211F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91" name="Graphic 163" descr="Informatie">
                <a:extLst>
                  <a:ext uri="{FF2B5EF4-FFF2-40B4-BE49-F238E27FC236}">
                    <a16:creationId xmlns:a16="http://schemas.microsoft.com/office/drawing/2014/main" id="{81ACC369-6EC0-4A9D-8D65-902213671CC9}"/>
                  </a:ext>
                </a:extLst>
              </p:cNvPr>
              <p:cNvSpPr/>
              <p:nvPr/>
            </p:nvSpPr>
            <p:spPr>
              <a:xfrm>
                <a:off x="-510741" y="5913713"/>
                <a:ext cx="267555" cy="267555"/>
              </a:xfrm>
              <a:custGeom>
                <a:avLst/>
                <a:gdLst>
                  <a:gd name="connsiteX0" fmla="*/ 145860 w 291719"/>
                  <a:gd name="connsiteY0" fmla="*/ 0 h 291719"/>
                  <a:gd name="connsiteX1" fmla="*/ 0 w 291719"/>
                  <a:gd name="connsiteY1" fmla="*/ 145860 h 291719"/>
                  <a:gd name="connsiteX2" fmla="*/ 145860 w 291719"/>
                  <a:gd name="connsiteY2" fmla="*/ 291720 h 291719"/>
                  <a:gd name="connsiteX3" fmla="*/ 291720 w 291719"/>
                  <a:gd name="connsiteY3" fmla="*/ 145860 h 291719"/>
                  <a:gd name="connsiteX4" fmla="*/ 145860 w 291719"/>
                  <a:gd name="connsiteY4" fmla="*/ 0 h 291719"/>
                  <a:gd name="connsiteX5" fmla="*/ 138183 w 291719"/>
                  <a:gd name="connsiteY5" fmla="*/ 38384 h 291719"/>
                  <a:gd name="connsiteX6" fmla="*/ 157375 w 291719"/>
                  <a:gd name="connsiteY6" fmla="*/ 57576 h 291719"/>
                  <a:gd name="connsiteX7" fmla="*/ 138183 w 291719"/>
                  <a:gd name="connsiteY7" fmla="*/ 76768 h 291719"/>
                  <a:gd name="connsiteX8" fmla="*/ 118991 w 291719"/>
                  <a:gd name="connsiteY8" fmla="*/ 57576 h 291719"/>
                  <a:gd name="connsiteX9" fmla="*/ 138183 w 291719"/>
                  <a:gd name="connsiteY9" fmla="*/ 38384 h 291719"/>
                  <a:gd name="connsiteX10" fmla="*/ 184244 w 291719"/>
                  <a:gd name="connsiteY10" fmla="*/ 253336 h 291719"/>
                  <a:gd name="connsiteX11" fmla="*/ 107476 w 291719"/>
                  <a:gd name="connsiteY11" fmla="*/ 253336 h 291719"/>
                  <a:gd name="connsiteX12" fmla="*/ 107476 w 291719"/>
                  <a:gd name="connsiteY12" fmla="*/ 230305 h 291719"/>
                  <a:gd name="connsiteX13" fmla="*/ 134345 w 291719"/>
                  <a:gd name="connsiteY13" fmla="*/ 230305 h 291719"/>
                  <a:gd name="connsiteX14" fmla="*/ 134345 w 291719"/>
                  <a:gd name="connsiteY14" fmla="*/ 115153 h 291719"/>
                  <a:gd name="connsiteX15" fmla="*/ 111314 w 291719"/>
                  <a:gd name="connsiteY15" fmla="*/ 115153 h 291719"/>
                  <a:gd name="connsiteX16" fmla="*/ 111314 w 291719"/>
                  <a:gd name="connsiteY16" fmla="*/ 92122 h 291719"/>
                  <a:gd name="connsiteX17" fmla="*/ 157375 w 291719"/>
                  <a:gd name="connsiteY17" fmla="*/ 92122 h 291719"/>
                  <a:gd name="connsiteX18" fmla="*/ 157375 w 291719"/>
                  <a:gd name="connsiteY18" fmla="*/ 115153 h 291719"/>
                  <a:gd name="connsiteX19" fmla="*/ 157375 w 291719"/>
                  <a:gd name="connsiteY19" fmla="*/ 230305 h 291719"/>
                  <a:gd name="connsiteX20" fmla="*/ 184244 w 291719"/>
                  <a:gd name="connsiteY20" fmla="*/ 230305 h 291719"/>
                  <a:gd name="connsiteX21" fmla="*/ 184244 w 291719"/>
                  <a:gd name="connsiteY21" fmla="*/ 253336 h 29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719" h="291719">
                    <a:moveTo>
                      <a:pt x="145860" y="0"/>
                    </a:moveTo>
                    <a:cubicBezTo>
                      <a:pt x="65253" y="0"/>
                      <a:pt x="0" y="65253"/>
                      <a:pt x="0" y="145860"/>
                    </a:cubicBezTo>
                    <a:cubicBezTo>
                      <a:pt x="0" y="226467"/>
                      <a:pt x="65253" y="291720"/>
                      <a:pt x="145860" y="291720"/>
                    </a:cubicBezTo>
                    <a:cubicBezTo>
                      <a:pt x="226467" y="291720"/>
                      <a:pt x="291720" y="226467"/>
                      <a:pt x="291720" y="145860"/>
                    </a:cubicBezTo>
                    <a:cubicBezTo>
                      <a:pt x="291720" y="65253"/>
                      <a:pt x="226467" y="0"/>
                      <a:pt x="145860" y="0"/>
                    </a:cubicBezTo>
                    <a:close/>
                    <a:moveTo>
                      <a:pt x="138183" y="38384"/>
                    </a:moveTo>
                    <a:cubicBezTo>
                      <a:pt x="148931" y="38384"/>
                      <a:pt x="157375" y="46829"/>
                      <a:pt x="157375" y="57576"/>
                    </a:cubicBezTo>
                    <a:cubicBezTo>
                      <a:pt x="157375" y="68324"/>
                      <a:pt x="148931" y="76768"/>
                      <a:pt x="138183" y="76768"/>
                    </a:cubicBezTo>
                    <a:cubicBezTo>
                      <a:pt x="127435" y="76768"/>
                      <a:pt x="118991" y="68324"/>
                      <a:pt x="118991" y="57576"/>
                    </a:cubicBezTo>
                    <a:cubicBezTo>
                      <a:pt x="118991" y="46829"/>
                      <a:pt x="127435" y="38384"/>
                      <a:pt x="138183" y="38384"/>
                    </a:cubicBezTo>
                    <a:close/>
                    <a:moveTo>
                      <a:pt x="184244" y="253336"/>
                    </a:moveTo>
                    <a:lnTo>
                      <a:pt x="107476" y="253336"/>
                    </a:lnTo>
                    <a:lnTo>
                      <a:pt x="107476" y="230305"/>
                    </a:lnTo>
                    <a:lnTo>
                      <a:pt x="134345" y="230305"/>
                    </a:lnTo>
                    <a:lnTo>
                      <a:pt x="134345" y="115153"/>
                    </a:lnTo>
                    <a:lnTo>
                      <a:pt x="111314" y="115153"/>
                    </a:lnTo>
                    <a:lnTo>
                      <a:pt x="111314" y="92122"/>
                    </a:lnTo>
                    <a:lnTo>
                      <a:pt x="157375" y="92122"/>
                    </a:lnTo>
                    <a:lnTo>
                      <a:pt x="157375" y="115153"/>
                    </a:lnTo>
                    <a:lnTo>
                      <a:pt x="157375" y="230305"/>
                    </a:lnTo>
                    <a:lnTo>
                      <a:pt x="184244" y="230305"/>
                    </a:lnTo>
                    <a:lnTo>
                      <a:pt x="184244" y="253336"/>
                    </a:lnTo>
                    <a:close/>
                  </a:path>
                </a:pathLst>
              </a:custGeom>
              <a:solidFill>
                <a:srgbClr val="1FF524"/>
              </a:solidFill>
              <a:ln w="37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l-NL" sz="200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32" name="Groep 31">
              <a:extLst>
                <a:ext uri="{FF2B5EF4-FFF2-40B4-BE49-F238E27FC236}">
                  <a16:creationId xmlns:a16="http://schemas.microsoft.com/office/drawing/2014/main" id="{680EA0E9-A9D6-4379-8B62-560AFD48DA47}"/>
                </a:ext>
              </a:extLst>
            </p:cNvPr>
            <p:cNvGrpSpPr/>
            <p:nvPr userDrawn="1"/>
          </p:nvGrpSpPr>
          <p:grpSpPr>
            <a:xfrm>
              <a:off x="-938434" y="5519087"/>
              <a:ext cx="627798" cy="576693"/>
              <a:chOff x="-938434" y="4570310"/>
              <a:chExt cx="627798" cy="576693"/>
            </a:xfrm>
          </p:grpSpPr>
          <p:grpSp>
            <p:nvGrpSpPr>
              <p:cNvPr id="85" name="Inspireren">
                <a:extLst>
                  <a:ext uri="{FF2B5EF4-FFF2-40B4-BE49-F238E27FC236}">
                    <a16:creationId xmlns:a16="http://schemas.microsoft.com/office/drawing/2014/main" id="{72C84754-E304-4DAE-B950-D1EA1D88D342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-716116" y="4570310"/>
                <a:ext cx="169778" cy="242385"/>
                <a:chOff x="4768" y="2783"/>
                <a:chExt cx="788" cy="1125"/>
              </a:xfrm>
              <a:gradFill>
                <a:gsLst>
                  <a:gs pos="0">
                    <a:srgbClr val="9D9FA1"/>
                  </a:gs>
                  <a:gs pos="70000">
                    <a:srgbClr val="211F26"/>
                  </a:gs>
                </a:gsLst>
                <a:lin ang="2700000" scaled="0"/>
              </a:gradFill>
            </p:grpSpPr>
            <p:sp>
              <p:nvSpPr>
                <p:cNvPr id="87" name="Freeform 12">
                  <a:extLst>
                    <a:ext uri="{FF2B5EF4-FFF2-40B4-BE49-F238E27FC236}">
                      <a16:creationId xmlns:a16="http://schemas.microsoft.com/office/drawing/2014/main" id="{71A6D8A3-4434-485A-AAE9-981B35BE44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1" y="3186"/>
                  <a:ext cx="319" cy="288"/>
                </a:xfrm>
                <a:custGeom>
                  <a:avLst/>
                  <a:gdLst>
                    <a:gd name="T0" fmla="*/ 220 w 319"/>
                    <a:gd name="T1" fmla="*/ 288 h 288"/>
                    <a:gd name="T2" fmla="*/ 107 w 319"/>
                    <a:gd name="T3" fmla="*/ 288 h 288"/>
                    <a:gd name="T4" fmla="*/ 0 w 319"/>
                    <a:gd name="T5" fmla="*/ 0 h 288"/>
                    <a:gd name="T6" fmla="*/ 319 w 319"/>
                    <a:gd name="T7" fmla="*/ 0 h 288"/>
                    <a:gd name="T8" fmla="*/ 220 w 319"/>
                    <a:gd name="T9" fmla="*/ 28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9" h="288">
                      <a:moveTo>
                        <a:pt x="220" y="288"/>
                      </a:moveTo>
                      <a:lnTo>
                        <a:pt x="107" y="288"/>
                      </a:lnTo>
                      <a:lnTo>
                        <a:pt x="0" y="0"/>
                      </a:lnTo>
                      <a:lnTo>
                        <a:pt x="319" y="0"/>
                      </a:lnTo>
                      <a:lnTo>
                        <a:pt x="220" y="288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88" name="Freeform 13">
                  <a:extLst>
                    <a:ext uri="{FF2B5EF4-FFF2-40B4-BE49-F238E27FC236}">
                      <a16:creationId xmlns:a16="http://schemas.microsoft.com/office/drawing/2014/main" id="{5E98369E-3F6C-4AAB-8F33-835B640DAB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2" y="3796"/>
                  <a:ext cx="282" cy="112"/>
                </a:xfrm>
                <a:custGeom>
                  <a:avLst/>
                  <a:gdLst>
                    <a:gd name="T0" fmla="*/ 229 w 251"/>
                    <a:gd name="T1" fmla="*/ 70 h 100"/>
                    <a:gd name="T2" fmla="*/ 229 w 251"/>
                    <a:gd name="T3" fmla="*/ 69 h 100"/>
                    <a:gd name="T4" fmla="*/ 251 w 251"/>
                    <a:gd name="T5" fmla="*/ 0 h 100"/>
                    <a:gd name="T6" fmla="*/ 0 w 251"/>
                    <a:gd name="T7" fmla="*/ 0 h 100"/>
                    <a:gd name="T8" fmla="*/ 22 w 251"/>
                    <a:gd name="T9" fmla="*/ 69 h 100"/>
                    <a:gd name="T10" fmla="*/ 63 w 251"/>
                    <a:gd name="T11" fmla="*/ 100 h 100"/>
                    <a:gd name="T12" fmla="*/ 188 w 251"/>
                    <a:gd name="T13" fmla="*/ 100 h 100"/>
                    <a:gd name="T14" fmla="*/ 229 w 251"/>
                    <a:gd name="T15" fmla="*/ 71 h 100"/>
                    <a:gd name="T16" fmla="*/ 229 w 251"/>
                    <a:gd name="T17" fmla="*/ 71 h 100"/>
                    <a:gd name="T18" fmla="*/ 229 w 251"/>
                    <a:gd name="T19" fmla="*/ 7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1" h="100">
                      <a:moveTo>
                        <a:pt x="229" y="70"/>
                      </a:moveTo>
                      <a:cubicBezTo>
                        <a:pt x="229" y="70"/>
                        <a:pt x="229" y="69"/>
                        <a:pt x="229" y="69"/>
                      </a:cubicBezTo>
                      <a:cubicBezTo>
                        <a:pt x="251" y="0"/>
                        <a:pt x="251" y="0"/>
                        <a:pt x="25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7" y="87"/>
                        <a:pt x="44" y="100"/>
                        <a:pt x="63" y="100"/>
                      </a:cubicBezTo>
                      <a:cubicBezTo>
                        <a:pt x="188" y="100"/>
                        <a:pt x="188" y="100"/>
                        <a:pt x="188" y="100"/>
                      </a:cubicBezTo>
                      <a:cubicBezTo>
                        <a:pt x="207" y="100"/>
                        <a:pt x="223" y="88"/>
                        <a:pt x="229" y="71"/>
                      </a:cubicBezTo>
                      <a:cubicBezTo>
                        <a:pt x="229" y="71"/>
                        <a:pt x="229" y="71"/>
                        <a:pt x="229" y="71"/>
                      </a:cubicBezTo>
                      <a:lnTo>
                        <a:pt x="229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89" name="Freeform 14">
                  <a:extLst>
                    <a:ext uri="{FF2B5EF4-FFF2-40B4-BE49-F238E27FC236}">
                      <a16:creationId xmlns:a16="http://schemas.microsoft.com/office/drawing/2014/main" id="{4E202723-F789-4B11-B441-FA81AA661C8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68" y="2783"/>
                  <a:ext cx="788" cy="966"/>
                </a:xfrm>
                <a:custGeom>
                  <a:avLst/>
                  <a:gdLst>
                    <a:gd name="T0" fmla="*/ 351 w 702"/>
                    <a:gd name="T1" fmla="*/ 0 h 860"/>
                    <a:gd name="T2" fmla="*/ 0 w 702"/>
                    <a:gd name="T3" fmla="*/ 351 h 860"/>
                    <a:gd name="T4" fmla="*/ 134 w 702"/>
                    <a:gd name="T5" fmla="*/ 627 h 860"/>
                    <a:gd name="T6" fmla="*/ 165 w 702"/>
                    <a:gd name="T7" fmla="*/ 718 h 860"/>
                    <a:gd name="T8" fmla="*/ 266 w 702"/>
                    <a:gd name="T9" fmla="*/ 718 h 860"/>
                    <a:gd name="T10" fmla="*/ 266 w 702"/>
                    <a:gd name="T11" fmla="*/ 718 h 860"/>
                    <a:gd name="T12" fmla="*/ 434 w 702"/>
                    <a:gd name="T13" fmla="*/ 718 h 860"/>
                    <a:gd name="T14" fmla="*/ 419 w 702"/>
                    <a:gd name="T15" fmla="*/ 760 h 860"/>
                    <a:gd name="T16" fmla="*/ 284 w 702"/>
                    <a:gd name="T17" fmla="*/ 760 h 860"/>
                    <a:gd name="T18" fmla="*/ 284 w 702"/>
                    <a:gd name="T19" fmla="*/ 760 h 860"/>
                    <a:gd name="T20" fmla="*/ 179 w 702"/>
                    <a:gd name="T21" fmla="*/ 760 h 860"/>
                    <a:gd name="T22" fmla="*/ 212 w 702"/>
                    <a:gd name="T23" fmla="*/ 860 h 860"/>
                    <a:gd name="T24" fmla="*/ 212 w 702"/>
                    <a:gd name="T25" fmla="*/ 860 h 860"/>
                    <a:gd name="T26" fmla="*/ 216 w 702"/>
                    <a:gd name="T27" fmla="*/ 860 h 860"/>
                    <a:gd name="T28" fmla="*/ 488 w 702"/>
                    <a:gd name="T29" fmla="*/ 860 h 860"/>
                    <a:gd name="T30" fmla="*/ 491 w 702"/>
                    <a:gd name="T31" fmla="*/ 860 h 860"/>
                    <a:gd name="T32" fmla="*/ 570 w 702"/>
                    <a:gd name="T33" fmla="*/ 625 h 860"/>
                    <a:gd name="T34" fmla="*/ 702 w 702"/>
                    <a:gd name="T35" fmla="*/ 351 h 860"/>
                    <a:gd name="T36" fmla="*/ 351 w 702"/>
                    <a:gd name="T37" fmla="*/ 0 h 860"/>
                    <a:gd name="T38" fmla="*/ 587 w 702"/>
                    <a:gd name="T39" fmla="*/ 438 h 860"/>
                    <a:gd name="T40" fmla="*/ 485 w 702"/>
                    <a:gd name="T41" fmla="*/ 563 h 860"/>
                    <a:gd name="T42" fmla="*/ 454 w 702"/>
                    <a:gd name="T43" fmla="*/ 658 h 860"/>
                    <a:gd name="T44" fmla="*/ 250 w 702"/>
                    <a:gd name="T45" fmla="*/ 658 h 860"/>
                    <a:gd name="T46" fmla="*/ 219 w 702"/>
                    <a:gd name="T47" fmla="*/ 565 h 860"/>
                    <a:gd name="T48" fmla="*/ 115 w 702"/>
                    <a:gd name="T49" fmla="*/ 439 h 860"/>
                    <a:gd name="T50" fmla="*/ 99 w 702"/>
                    <a:gd name="T51" fmla="*/ 351 h 860"/>
                    <a:gd name="T52" fmla="*/ 351 w 702"/>
                    <a:gd name="T53" fmla="*/ 99 h 860"/>
                    <a:gd name="T54" fmla="*/ 603 w 702"/>
                    <a:gd name="T55" fmla="*/ 351 h 860"/>
                    <a:gd name="T56" fmla="*/ 587 w 702"/>
                    <a:gd name="T57" fmla="*/ 438 h 8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702" h="860">
                      <a:moveTo>
                        <a:pt x="351" y="0"/>
                      </a:moveTo>
                      <a:cubicBezTo>
                        <a:pt x="157" y="0"/>
                        <a:pt x="0" y="157"/>
                        <a:pt x="0" y="351"/>
                      </a:cubicBezTo>
                      <a:cubicBezTo>
                        <a:pt x="0" y="463"/>
                        <a:pt x="52" y="562"/>
                        <a:pt x="134" y="627"/>
                      </a:cubicBezTo>
                      <a:cubicBezTo>
                        <a:pt x="165" y="718"/>
                        <a:pt x="165" y="718"/>
                        <a:pt x="165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434" y="718"/>
                        <a:pt x="434" y="718"/>
                        <a:pt x="434" y="718"/>
                      </a:cubicBezTo>
                      <a:cubicBezTo>
                        <a:pt x="419" y="760"/>
                        <a:pt x="419" y="760"/>
                        <a:pt x="419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179" y="760"/>
                        <a:pt x="179" y="760"/>
                        <a:pt x="179" y="7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6" y="860"/>
                        <a:pt x="216" y="860"/>
                        <a:pt x="216" y="860"/>
                      </a:cubicBezTo>
                      <a:cubicBezTo>
                        <a:pt x="488" y="860"/>
                        <a:pt x="488" y="860"/>
                        <a:pt x="488" y="860"/>
                      </a:cubicBezTo>
                      <a:cubicBezTo>
                        <a:pt x="491" y="860"/>
                        <a:pt x="491" y="860"/>
                        <a:pt x="491" y="860"/>
                      </a:cubicBezTo>
                      <a:cubicBezTo>
                        <a:pt x="570" y="625"/>
                        <a:pt x="570" y="625"/>
                        <a:pt x="570" y="625"/>
                      </a:cubicBezTo>
                      <a:cubicBezTo>
                        <a:pt x="651" y="560"/>
                        <a:pt x="702" y="461"/>
                        <a:pt x="702" y="351"/>
                      </a:cubicBezTo>
                      <a:cubicBezTo>
                        <a:pt x="702" y="157"/>
                        <a:pt x="545" y="0"/>
                        <a:pt x="351" y="0"/>
                      </a:cubicBezTo>
                      <a:close/>
                      <a:moveTo>
                        <a:pt x="587" y="438"/>
                      </a:moveTo>
                      <a:cubicBezTo>
                        <a:pt x="568" y="490"/>
                        <a:pt x="531" y="534"/>
                        <a:pt x="485" y="563"/>
                      </a:cubicBezTo>
                      <a:cubicBezTo>
                        <a:pt x="454" y="658"/>
                        <a:pt x="454" y="658"/>
                        <a:pt x="454" y="658"/>
                      </a:cubicBezTo>
                      <a:cubicBezTo>
                        <a:pt x="250" y="658"/>
                        <a:pt x="250" y="658"/>
                        <a:pt x="250" y="658"/>
                      </a:cubicBezTo>
                      <a:cubicBezTo>
                        <a:pt x="219" y="565"/>
                        <a:pt x="219" y="565"/>
                        <a:pt x="219" y="565"/>
                      </a:cubicBezTo>
                      <a:cubicBezTo>
                        <a:pt x="172" y="536"/>
                        <a:pt x="135" y="491"/>
                        <a:pt x="115" y="439"/>
                      </a:cubicBezTo>
                      <a:cubicBezTo>
                        <a:pt x="105" y="411"/>
                        <a:pt x="99" y="382"/>
                        <a:pt x="99" y="351"/>
                      </a:cubicBezTo>
                      <a:cubicBezTo>
                        <a:pt x="99" y="212"/>
                        <a:pt x="212" y="99"/>
                        <a:pt x="351" y="99"/>
                      </a:cubicBezTo>
                      <a:cubicBezTo>
                        <a:pt x="490" y="99"/>
                        <a:pt x="603" y="212"/>
                        <a:pt x="603" y="351"/>
                      </a:cubicBezTo>
                      <a:cubicBezTo>
                        <a:pt x="603" y="381"/>
                        <a:pt x="597" y="411"/>
                        <a:pt x="587" y="4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</p:grpSp>
          <p:sp>
            <p:nvSpPr>
              <p:cNvPr id="86" name="Tekstvak 85">
                <a:extLst>
                  <a:ext uri="{FF2B5EF4-FFF2-40B4-BE49-F238E27FC236}">
                    <a16:creationId xmlns:a16="http://schemas.microsoft.com/office/drawing/2014/main" id="{1EF2E0BC-D508-45BD-8D71-1588DCAA55A5}"/>
                  </a:ext>
                </a:extLst>
              </p:cNvPr>
              <p:cNvSpPr txBox="1"/>
              <p:nvPr userDrawn="1"/>
            </p:nvSpPr>
            <p:spPr>
              <a:xfrm>
                <a:off x="-938434" y="4824764"/>
                <a:ext cx="627798" cy="322239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Support &amp;</a:t>
                </a:r>
                <a:b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Inspiratie</a:t>
                </a:r>
              </a:p>
            </p:txBody>
          </p:sp>
        </p:grpSp>
        <p:grpSp>
          <p:nvGrpSpPr>
            <p:cNvPr id="33" name="Groep 32">
              <a:extLst>
                <a:ext uri="{FF2B5EF4-FFF2-40B4-BE49-F238E27FC236}">
                  <a16:creationId xmlns:a16="http://schemas.microsoft.com/office/drawing/2014/main" id="{BA27547B-E37E-492C-8F12-B494D8CF6B45}"/>
                </a:ext>
              </a:extLst>
            </p:cNvPr>
            <p:cNvGrpSpPr/>
            <p:nvPr userDrawn="1"/>
          </p:nvGrpSpPr>
          <p:grpSpPr>
            <a:xfrm>
              <a:off x="-3398401" y="1222628"/>
              <a:ext cx="491631" cy="410839"/>
              <a:chOff x="-3241990" y="1222628"/>
              <a:chExt cx="491631" cy="410839"/>
            </a:xfrm>
          </p:grpSpPr>
          <p:sp>
            <p:nvSpPr>
              <p:cNvPr id="72" name="Tekstvak 71">
                <a:extLst>
                  <a:ext uri="{FF2B5EF4-FFF2-40B4-BE49-F238E27FC236}">
                    <a16:creationId xmlns:a16="http://schemas.microsoft.com/office/drawing/2014/main" id="{9B1DF76F-B2FD-4697-AF82-D7FB6F657906}"/>
                  </a:ext>
                </a:extLst>
              </p:cNvPr>
              <p:cNvSpPr txBox="1"/>
              <p:nvPr userDrawn="1"/>
            </p:nvSpPr>
            <p:spPr>
              <a:xfrm>
                <a:off x="-3241990" y="1489960"/>
                <a:ext cx="491631" cy="143507"/>
              </a:xfrm>
              <a:prstGeom prst="rect">
                <a:avLst/>
              </a:prstGeom>
              <a:noFill/>
            </p:spPr>
            <p:txBody>
              <a:bodyPr wrap="square" lIns="0" tIns="18000" rIns="0" bIns="0" rtlCol="0" anchor="t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Iconen</a:t>
                </a:r>
              </a:p>
            </p:txBody>
          </p:sp>
          <p:grpSp>
            <p:nvGrpSpPr>
              <p:cNvPr id="73" name="Groep 72">
                <a:extLst>
                  <a:ext uri="{FF2B5EF4-FFF2-40B4-BE49-F238E27FC236}">
                    <a16:creationId xmlns:a16="http://schemas.microsoft.com/office/drawing/2014/main" id="{E3F1B5DA-DBDA-420A-BC10-88B28BD720CD}"/>
                  </a:ext>
                </a:extLst>
              </p:cNvPr>
              <p:cNvGrpSpPr/>
              <p:nvPr userDrawn="1"/>
            </p:nvGrpSpPr>
            <p:grpSpPr>
              <a:xfrm>
                <a:off x="-3119153" y="1222628"/>
                <a:ext cx="245956" cy="246691"/>
                <a:chOff x="1314120" y="4794393"/>
                <a:chExt cx="1787447" cy="1792785"/>
              </a:xfrm>
            </p:grpSpPr>
            <p:grpSp>
              <p:nvGrpSpPr>
                <p:cNvPr id="74" name="Groep 73">
                  <a:extLst>
                    <a:ext uri="{FF2B5EF4-FFF2-40B4-BE49-F238E27FC236}">
                      <a16:creationId xmlns:a16="http://schemas.microsoft.com/office/drawing/2014/main" id="{F58FF47E-1273-4D82-815C-90092C71EF25}"/>
                    </a:ext>
                  </a:extLst>
                </p:cNvPr>
                <p:cNvGrpSpPr/>
                <p:nvPr/>
              </p:nvGrpSpPr>
              <p:grpSpPr>
                <a:xfrm>
                  <a:off x="1314120" y="4794393"/>
                  <a:ext cx="1787447" cy="1792785"/>
                  <a:chOff x="1314120" y="4794393"/>
                  <a:chExt cx="1787447" cy="1792785"/>
                </a:xfrm>
                <a:gradFill>
                  <a:gsLst>
                    <a:gs pos="0">
                      <a:srgbClr val="9D9FA1"/>
                    </a:gs>
                    <a:gs pos="70000">
                      <a:srgbClr val="211F26"/>
                    </a:gs>
                  </a:gsLst>
                  <a:lin ang="2700000" scaled="0"/>
                </a:gradFill>
              </p:grpSpPr>
              <p:grpSp>
                <p:nvGrpSpPr>
                  <p:cNvPr id="76" name="Groep 75">
                    <a:extLst>
                      <a:ext uri="{FF2B5EF4-FFF2-40B4-BE49-F238E27FC236}">
                        <a16:creationId xmlns:a16="http://schemas.microsoft.com/office/drawing/2014/main" id="{ADED62F9-D428-4CA8-9FBD-04AA8C72E20A}"/>
                      </a:ext>
                    </a:extLst>
                  </p:cNvPr>
                  <p:cNvGrpSpPr/>
                  <p:nvPr/>
                </p:nvGrpSpPr>
                <p:grpSpPr>
                  <a:xfrm>
                    <a:off x="1314120" y="4794393"/>
                    <a:ext cx="1787447" cy="1792785"/>
                    <a:chOff x="1314120" y="4794393"/>
                    <a:chExt cx="1787447" cy="1792785"/>
                  </a:xfrm>
                  <a:grpFill/>
                </p:grpSpPr>
                <p:sp>
                  <p:nvSpPr>
                    <p:cNvPr id="81" name="Vrije vorm: vorm 80">
                      <a:extLst>
                        <a:ext uri="{FF2B5EF4-FFF2-40B4-BE49-F238E27FC236}">
                          <a16:creationId xmlns:a16="http://schemas.microsoft.com/office/drawing/2014/main" id="{E608BF21-EFE5-4555-988C-539D647F75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314120" y="4794393"/>
                      <a:ext cx="854131" cy="854131"/>
                    </a:xfrm>
                    <a:custGeom>
                      <a:avLst/>
                      <a:gdLst>
                        <a:gd name="connsiteX0" fmla="*/ 716202 w 854130"/>
                        <a:gd name="connsiteY0" fmla="*/ 139664 h 854130"/>
                        <a:gd name="connsiteX1" fmla="*/ 716202 w 854130"/>
                        <a:gd name="connsiteY1" fmla="*/ 716202 h 854130"/>
                        <a:gd name="connsiteX2" fmla="*/ 139664 w 854130"/>
                        <a:gd name="connsiteY2" fmla="*/ 716202 h 854130"/>
                        <a:gd name="connsiteX3" fmla="*/ 139664 w 854130"/>
                        <a:gd name="connsiteY3" fmla="*/ 139664 h 854130"/>
                        <a:gd name="connsiteX4" fmla="*/ 716202 w 854130"/>
                        <a:gd name="connsiteY4" fmla="*/ 139664 h 854130"/>
                        <a:gd name="connsiteX5" fmla="*/ 849660 w 854130"/>
                        <a:gd name="connsiteY5" fmla="*/ 6206 h 854130"/>
                        <a:gd name="connsiteX6" fmla="*/ 6206 w 854130"/>
                        <a:gd name="connsiteY6" fmla="*/ 6206 h 854130"/>
                        <a:gd name="connsiteX7" fmla="*/ 6206 w 854130"/>
                        <a:gd name="connsiteY7" fmla="*/ 849660 h 854130"/>
                        <a:gd name="connsiteX8" fmla="*/ 849660 w 854130"/>
                        <a:gd name="connsiteY8" fmla="*/ 849660 h 854130"/>
                        <a:gd name="connsiteX9" fmla="*/ 849660 w 854130"/>
                        <a:gd name="connsiteY9" fmla="*/ 6206 h 854130"/>
                        <a:gd name="connsiteX10" fmla="*/ 849660 w 854130"/>
                        <a:gd name="connsiteY10" fmla="*/ 6206 h 8541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854130" h="854130">
                          <a:moveTo>
                            <a:pt x="716202" y="139664"/>
                          </a:moveTo>
                          <a:lnTo>
                            <a:pt x="716202" y="716202"/>
                          </a:lnTo>
                          <a:lnTo>
                            <a:pt x="139664" y="716202"/>
                          </a:lnTo>
                          <a:lnTo>
                            <a:pt x="139664" y="139664"/>
                          </a:lnTo>
                          <a:lnTo>
                            <a:pt x="716202" y="139664"/>
                          </a:lnTo>
                          <a:moveTo>
                            <a:pt x="849660" y="6206"/>
                          </a:moveTo>
                          <a:lnTo>
                            <a:pt x="6206" y="6206"/>
                          </a:lnTo>
                          <a:lnTo>
                            <a:pt x="6206" y="849660"/>
                          </a:lnTo>
                          <a:lnTo>
                            <a:pt x="849660" y="849660"/>
                          </a:lnTo>
                          <a:lnTo>
                            <a:pt x="849660" y="6206"/>
                          </a:lnTo>
                          <a:lnTo>
                            <a:pt x="849660" y="6206"/>
                          </a:lnTo>
                          <a:close/>
                        </a:path>
                      </a:pathLst>
                    </a:custGeom>
                    <a:grpFill/>
                    <a:ln w="88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95469"/>
                      <a:endParaRPr lang="nl-NL" sz="8108" dirty="0">
                        <a:solidFill>
                          <a:srgbClr val="211F26"/>
                        </a:solidFill>
                        <a:latin typeface="Segoe UI Light"/>
                      </a:endParaRPr>
                    </a:p>
                  </p:txBody>
                </p:sp>
                <p:sp>
                  <p:nvSpPr>
                    <p:cNvPr id="82" name="Vrije vorm: vorm 81">
                      <a:extLst>
                        <a:ext uri="{FF2B5EF4-FFF2-40B4-BE49-F238E27FC236}">
                          <a16:creationId xmlns:a16="http://schemas.microsoft.com/office/drawing/2014/main" id="{6407C40C-B6C8-49D4-897E-8237731727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247436" y="4794393"/>
                      <a:ext cx="854131" cy="854131"/>
                    </a:xfrm>
                    <a:custGeom>
                      <a:avLst/>
                      <a:gdLst>
                        <a:gd name="connsiteX0" fmla="*/ 716202 w 854130"/>
                        <a:gd name="connsiteY0" fmla="*/ 139664 h 854130"/>
                        <a:gd name="connsiteX1" fmla="*/ 716202 w 854130"/>
                        <a:gd name="connsiteY1" fmla="*/ 716202 h 854130"/>
                        <a:gd name="connsiteX2" fmla="*/ 139664 w 854130"/>
                        <a:gd name="connsiteY2" fmla="*/ 716202 h 854130"/>
                        <a:gd name="connsiteX3" fmla="*/ 139664 w 854130"/>
                        <a:gd name="connsiteY3" fmla="*/ 139664 h 854130"/>
                        <a:gd name="connsiteX4" fmla="*/ 716202 w 854130"/>
                        <a:gd name="connsiteY4" fmla="*/ 139664 h 854130"/>
                        <a:gd name="connsiteX5" fmla="*/ 849660 w 854130"/>
                        <a:gd name="connsiteY5" fmla="*/ 6206 h 854130"/>
                        <a:gd name="connsiteX6" fmla="*/ 6206 w 854130"/>
                        <a:gd name="connsiteY6" fmla="*/ 6206 h 854130"/>
                        <a:gd name="connsiteX7" fmla="*/ 6206 w 854130"/>
                        <a:gd name="connsiteY7" fmla="*/ 849660 h 854130"/>
                        <a:gd name="connsiteX8" fmla="*/ 849660 w 854130"/>
                        <a:gd name="connsiteY8" fmla="*/ 849660 h 854130"/>
                        <a:gd name="connsiteX9" fmla="*/ 849660 w 854130"/>
                        <a:gd name="connsiteY9" fmla="*/ 6206 h 854130"/>
                        <a:gd name="connsiteX10" fmla="*/ 849660 w 854130"/>
                        <a:gd name="connsiteY10" fmla="*/ 6206 h 8541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854130" h="854130">
                          <a:moveTo>
                            <a:pt x="716202" y="139664"/>
                          </a:moveTo>
                          <a:lnTo>
                            <a:pt x="716202" y="716202"/>
                          </a:lnTo>
                          <a:lnTo>
                            <a:pt x="139664" y="716202"/>
                          </a:lnTo>
                          <a:lnTo>
                            <a:pt x="139664" y="139664"/>
                          </a:lnTo>
                          <a:lnTo>
                            <a:pt x="716202" y="139664"/>
                          </a:lnTo>
                          <a:moveTo>
                            <a:pt x="849660" y="6206"/>
                          </a:moveTo>
                          <a:lnTo>
                            <a:pt x="6206" y="6206"/>
                          </a:lnTo>
                          <a:lnTo>
                            <a:pt x="6206" y="849660"/>
                          </a:lnTo>
                          <a:lnTo>
                            <a:pt x="849660" y="849660"/>
                          </a:lnTo>
                          <a:lnTo>
                            <a:pt x="849660" y="6206"/>
                          </a:lnTo>
                          <a:lnTo>
                            <a:pt x="849660" y="6206"/>
                          </a:lnTo>
                          <a:close/>
                        </a:path>
                      </a:pathLst>
                    </a:custGeom>
                    <a:grpFill/>
                    <a:ln w="88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95469"/>
                      <a:endParaRPr lang="nl-NL" sz="8108" dirty="0">
                        <a:solidFill>
                          <a:srgbClr val="211F26"/>
                        </a:solidFill>
                        <a:latin typeface="Segoe UI Light"/>
                      </a:endParaRPr>
                    </a:p>
                  </p:txBody>
                </p:sp>
                <p:sp>
                  <p:nvSpPr>
                    <p:cNvPr id="83" name="Vrije vorm: vorm 82">
                      <a:extLst>
                        <a:ext uri="{FF2B5EF4-FFF2-40B4-BE49-F238E27FC236}">
                          <a16:creationId xmlns:a16="http://schemas.microsoft.com/office/drawing/2014/main" id="{B1D71C51-FA1F-471E-A709-D6051C5B67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314120" y="5733047"/>
                      <a:ext cx="854131" cy="854131"/>
                    </a:xfrm>
                    <a:custGeom>
                      <a:avLst/>
                      <a:gdLst>
                        <a:gd name="connsiteX0" fmla="*/ 716202 w 854130"/>
                        <a:gd name="connsiteY0" fmla="*/ 139664 h 854130"/>
                        <a:gd name="connsiteX1" fmla="*/ 716202 w 854130"/>
                        <a:gd name="connsiteY1" fmla="*/ 716202 h 854130"/>
                        <a:gd name="connsiteX2" fmla="*/ 139664 w 854130"/>
                        <a:gd name="connsiteY2" fmla="*/ 716202 h 854130"/>
                        <a:gd name="connsiteX3" fmla="*/ 139664 w 854130"/>
                        <a:gd name="connsiteY3" fmla="*/ 139664 h 854130"/>
                        <a:gd name="connsiteX4" fmla="*/ 716202 w 854130"/>
                        <a:gd name="connsiteY4" fmla="*/ 139664 h 854130"/>
                        <a:gd name="connsiteX5" fmla="*/ 849660 w 854130"/>
                        <a:gd name="connsiteY5" fmla="*/ 6206 h 854130"/>
                        <a:gd name="connsiteX6" fmla="*/ 6206 w 854130"/>
                        <a:gd name="connsiteY6" fmla="*/ 6206 h 854130"/>
                        <a:gd name="connsiteX7" fmla="*/ 6206 w 854130"/>
                        <a:gd name="connsiteY7" fmla="*/ 849660 h 854130"/>
                        <a:gd name="connsiteX8" fmla="*/ 849660 w 854130"/>
                        <a:gd name="connsiteY8" fmla="*/ 849660 h 854130"/>
                        <a:gd name="connsiteX9" fmla="*/ 849660 w 854130"/>
                        <a:gd name="connsiteY9" fmla="*/ 6206 h 854130"/>
                        <a:gd name="connsiteX10" fmla="*/ 849660 w 854130"/>
                        <a:gd name="connsiteY10" fmla="*/ 6206 h 8541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854130" h="854130">
                          <a:moveTo>
                            <a:pt x="716202" y="139664"/>
                          </a:moveTo>
                          <a:lnTo>
                            <a:pt x="716202" y="716202"/>
                          </a:lnTo>
                          <a:lnTo>
                            <a:pt x="139664" y="716202"/>
                          </a:lnTo>
                          <a:lnTo>
                            <a:pt x="139664" y="139664"/>
                          </a:lnTo>
                          <a:lnTo>
                            <a:pt x="716202" y="139664"/>
                          </a:lnTo>
                          <a:moveTo>
                            <a:pt x="849660" y="6206"/>
                          </a:moveTo>
                          <a:lnTo>
                            <a:pt x="6206" y="6206"/>
                          </a:lnTo>
                          <a:lnTo>
                            <a:pt x="6206" y="849660"/>
                          </a:lnTo>
                          <a:lnTo>
                            <a:pt x="849660" y="849660"/>
                          </a:lnTo>
                          <a:lnTo>
                            <a:pt x="849660" y="6206"/>
                          </a:lnTo>
                          <a:lnTo>
                            <a:pt x="849660" y="6206"/>
                          </a:lnTo>
                          <a:close/>
                        </a:path>
                      </a:pathLst>
                    </a:custGeom>
                    <a:grpFill/>
                    <a:ln w="88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95469"/>
                      <a:endParaRPr lang="nl-NL" sz="8108" dirty="0">
                        <a:solidFill>
                          <a:srgbClr val="211F26"/>
                        </a:solidFill>
                        <a:latin typeface="Segoe UI Light"/>
                      </a:endParaRPr>
                    </a:p>
                  </p:txBody>
                </p:sp>
                <p:sp>
                  <p:nvSpPr>
                    <p:cNvPr id="84" name="Vrije vorm: vorm 83">
                      <a:extLst>
                        <a:ext uri="{FF2B5EF4-FFF2-40B4-BE49-F238E27FC236}">
                          <a16:creationId xmlns:a16="http://schemas.microsoft.com/office/drawing/2014/main" id="{2768F1B9-AB08-43A4-8F55-40B1C7BA68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247436" y="5733047"/>
                      <a:ext cx="854131" cy="854131"/>
                    </a:xfrm>
                    <a:custGeom>
                      <a:avLst/>
                      <a:gdLst>
                        <a:gd name="connsiteX0" fmla="*/ 716202 w 854130"/>
                        <a:gd name="connsiteY0" fmla="*/ 139664 h 854130"/>
                        <a:gd name="connsiteX1" fmla="*/ 716202 w 854130"/>
                        <a:gd name="connsiteY1" fmla="*/ 716202 h 854130"/>
                        <a:gd name="connsiteX2" fmla="*/ 139664 w 854130"/>
                        <a:gd name="connsiteY2" fmla="*/ 716202 h 854130"/>
                        <a:gd name="connsiteX3" fmla="*/ 139664 w 854130"/>
                        <a:gd name="connsiteY3" fmla="*/ 139664 h 854130"/>
                        <a:gd name="connsiteX4" fmla="*/ 716202 w 854130"/>
                        <a:gd name="connsiteY4" fmla="*/ 139664 h 854130"/>
                        <a:gd name="connsiteX5" fmla="*/ 849660 w 854130"/>
                        <a:gd name="connsiteY5" fmla="*/ 6206 h 854130"/>
                        <a:gd name="connsiteX6" fmla="*/ 6206 w 854130"/>
                        <a:gd name="connsiteY6" fmla="*/ 6206 h 854130"/>
                        <a:gd name="connsiteX7" fmla="*/ 6206 w 854130"/>
                        <a:gd name="connsiteY7" fmla="*/ 849660 h 854130"/>
                        <a:gd name="connsiteX8" fmla="*/ 849660 w 854130"/>
                        <a:gd name="connsiteY8" fmla="*/ 849660 h 854130"/>
                        <a:gd name="connsiteX9" fmla="*/ 849660 w 854130"/>
                        <a:gd name="connsiteY9" fmla="*/ 6206 h 854130"/>
                        <a:gd name="connsiteX10" fmla="*/ 849660 w 854130"/>
                        <a:gd name="connsiteY10" fmla="*/ 6206 h 8541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854130" h="854130">
                          <a:moveTo>
                            <a:pt x="716202" y="139664"/>
                          </a:moveTo>
                          <a:lnTo>
                            <a:pt x="716202" y="716202"/>
                          </a:lnTo>
                          <a:lnTo>
                            <a:pt x="139664" y="716202"/>
                          </a:lnTo>
                          <a:lnTo>
                            <a:pt x="139664" y="139664"/>
                          </a:lnTo>
                          <a:lnTo>
                            <a:pt x="716202" y="139664"/>
                          </a:lnTo>
                          <a:moveTo>
                            <a:pt x="849660" y="6206"/>
                          </a:moveTo>
                          <a:lnTo>
                            <a:pt x="6206" y="6206"/>
                          </a:lnTo>
                          <a:lnTo>
                            <a:pt x="6206" y="849660"/>
                          </a:lnTo>
                          <a:lnTo>
                            <a:pt x="849660" y="849660"/>
                          </a:lnTo>
                          <a:lnTo>
                            <a:pt x="849660" y="6206"/>
                          </a:lnTo>
                          <a:lnTo>
                            <a:pt x="849660" y="6206"/>
                          </a:lnTo>
                          <a:close/>
                        </a:path>
                      </a:pathLst>
                    </a:custGeom>
                    <a:grpFill/>
                    <a:ln w="88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95469"/>
                      <a:endParaRPr lang="nl-NL" sz="8108" dirty="0">
                        <a:solidFill>
                          <a:srgbClr val="211F26"/>
                        </a:solidFill>
                        <a:latin typeface="Segoe UI Light"/>
                      </a:endParaRPr>
                    </a:p>
                  </p:txBody>
                </p:sp>
              </p:grpSp>
              <p:grpSp>
                <p:nvGrpSpPr>
                  <p:cNvPr id="77" name="Groep 76">
                    <a:extLst>
                      <a:ext uri="{FF2B5EF4-FFF2-40B4-BE49-F238E27FC236}">
                        <a16:creationId xmlns:a16="http://schemas.microsoft.com/office/drawing/2014/main" id="{FF6564BB-6F36-4C61-A881-B5DDC0EFB5D4}"/>
                      </a:ext>
                    </a:extLst>
                  </p:cNvPr>
                  <p:cNvGrpSpPr/>
                  <p:nvPr/>
                </p:nvGrpSpPr>
                <p:grpSpPr>
                  <a:xfrm>
                    <a:off x="1544558" y="5023941"/>
                    <a:ext cx="1270519" cy="1329241"/>
                    <a:chOff x="1544558" y="5023941"/>
                    <a:chExt cx="1270519" cy="1329241"/>
                  </a:xfrm>
                  <a:grpFill/>
                </p:grpSpPr>
                <p:sp>
                  <p:nvSpPr>
                    <p:cNvPr id="78" name="Vrije vorm: vorm 77">
                      <a:extLst>
                        <a:ext uri="{FF2B5EF4-FFF2-40B4-BE49-F238E27FC236}">
                          <a16:creationId xmlns:a16="http://schemas.microsoft.com/office/drawing/2014/main" id="{9469CA43-26AE-43A3-855E-DF271BC215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44558" y="5033728"/>
                      <a:ext cx="391477" cy="391477"/>
                    </a:xfrm>
                    <a:custGeom>
                      <a:avLst/>
                      <a:gdLst>
                        <a:gd name="connsiteX0" fmla="*/ 338071 w 391476"/>
                        <a:gd name="connsiteY0" fmla="*/ 146781 h 391476"/>
                        <a:gd name="connsiteX1" fmla="*/ 338071 w 391476"/>
                        <a:gd name="connsiteY1" fmla="*/ 54251 h 391476"/>
                        <a:gd name="connsiteX2" fmla="*/ 290026 w 391476"/>
                        <a:gd name="connsiteY2" fmla="*/ 54251 h 391476"/>
                        <a:gd name="connsiteX3" fmla="*/ 290026 w 391476"/>
                        <a:gd name="connsiteY3" fmla="*/ 98737 h 391476"/>
                        <a:gd name="connsiteX4" fmla="*/ 197496 w 391476"/>
                        <a:gd name="connsiteY4" fmla="*/ 6206 h 391476"/>
                        <a:gd name="connsiteX5" fmla="*/ 6206 w 391476"/>
                        <a:gd name="connsiteY5" fmla="*/ 197496 h 391476"/>
                        <a:gd name="connsiteX6" fmla="*/ 7096 w 391476"/>
                        <a:gd name="connsiteY6" fmla="*/ 387896 h 391476"/>
                        <a:gd name="connsiteX7" fmla="*/ 146781 w 391476"/>
                        <a:gd name="connsiteY7" fmla="*/ 387896 h 391476"/>
                        <a:gd name="connsiteX8" fmla="*/ 242871 w 391476"/>
                        <a:gd name="connsiteY8" fmla="*/ 387896 h 391476"/>
                        <a:gd name="connsiteX9" fmla="*/ 388785 w 391476"/>
                        <a:gd name="connsiteY9" fmla="*/ 387896 h 391476"/>
                        <a:gd name="connsiteX10" fmla="*/ 388785 w 391476"/>
                        <a:gd name="connsiteY10" fmla="*/ 197496 h 391476"/>
                        <a:gd name="connsiteX11" fmla="*/ 338071 w 391476"/>
                        <a:gd name="connsiteY11" fmla="*/ 146781 h 3914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91476" h="391476">
                          <a:moveTo>
                            <a:pt x="338071" y="146781"/>
                          </a:moveTo>
                          <a:lnTo>
                            <a:pt x="338071" y="54251"/>
                          </a:lnTo>
                          <a:lnTo>
                            <a:pt x="290026" y="54251"/>
                          </a:lnTo>
                          <a:lnTo>
                            <a:pt x="290026" y="98737"/>
                          </a:lnTo>
                          <a:lnTo>
                            <a:pt x="197496" y="6206"/>
                          </a:lnTo>
                          <a:lnTo>
                            <a:pt x="6206" y="197496"/>
                          </a:lnTo>
                          <a:lnTo>
                            <a:pt x="7096" y="387896"/>
                          </a:lnTo>
                          <a:lnTo>
                            <a:pt x="146781" y="387896"/>
                          </a:lnTo>
                          <a:lnTo>
                            <a:pt x="242871" y="387896"/>
                          </a:lnTo>
                          <a:lnTo>
                            <a:pt x="388785" y="387896"/>
                          </a:lnTo>
                          <a:lnTo>
                            <a:pt x="388785" y="197496"/>
                          </a:lnTo>
                          <a:lnTo>
                            <a:pt x="338071" y="146781"/>
                          </a:lnTo>
                          <a:close/>
                        </a:path>
                      </a:pathLst>
                    </a:custGeom>
                    <a:grpFill/>
                    <a:ln w="88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95469"/>
                      <a:endParaRPr lang="nl-NL" sz="8108" dirty="0">
                        <a:solidFill>
                          <a:srgbClr val="211F26"/>
                        </a:solidFill>
                        <a:latin typeface="Segoe UI Light"/>
                      </a:endParaRPr>
                    </a:p>
                  </p:txBody>
                </p:sp>
                <p:sp>
                  <p:nvSpPr>
                    <p:cNvPr id="79" name="Vrije vorm: vorm 78">
                      <a:extLst>
                        <a:ext uri="{FF2B5EF4-FFF2-40B4-BE49-F238E27FC236}">
                          <a16:creationId xmlns:a16="http://schemas.microsoft.com/office/drawing/2014/main" id="{45C87146-0D50-408A-B4C9-4CFF224EA4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30367" y="5023941"/>
                      <a:ext cx="284710" cy="391477"/>
                    </a:xfrm>
                    <a:custGeom>
                      <a:avLst/>
                      <a:gdLst>
                        <a:gd name="connsiteX0" fmla="*/ 208172 w 284710"/>
                        <a:gd name="connsiteY0" fmla="*/ 169914 h 391476"/>
                        <a:gd name="connsiteX1" fmla="*/ 238423 w 284710"/>
                        <a:gd name="connsiteY1" fmla="*/ 100516 h 391476"/>
                        <a:gd name="connsiteX2" fmla="*/ 145892 w 284710"/>
                        <a:gd name="connsiteY2" fmla="*/ 6206 h 391476"/>
                        <a:gd name="connsiteX3" fmla="*/ 53361 w 284710"/>
                        <a:gd name="connsiteY3" fmla="*/ 100516 h 391476"/>
                        <a:gd name="connsiteX4" fmla="*/ 83611 w 284710"/>
                        <a:gd name="connsiteY4" fmla="*/ 169914 h 391476"/>
                        <a:gd name="connsiteX5" fmla="*/ 6206 w 284710"/>
                        <a:gd name="connsiteY5" fmla="*/ 272232 h 391476"/>
                        <a:gd name="connsiteX6" fmla="*/ 6206 w 284710"/>
                        <a:gd name="connsiteY6" fmla="*/ 321167 h 391476"/>
                        <a:gd name="connsiteX7" fmla="*/ 6206 w 284710"/>
                        <a:gd name="connsiteY7" fmla="*/ 332733 h 391476"/>
                        <a:gd name="connsiteX8" fmla="*/ 6206 w 284710"/>
                        <a:gd name="connsiteY8" fmla="*/ 342520 h 391476"/>
                        <a:gd name="connsiteX9" fmla="*/ 6206 w 284710"/>
                        <a:gd name="connsiteY9" fmla="*/ 346079 h 391476"/>
                        <a:gd name="connsiteX10" fmla="*/ 6206 w 284710"/>
                        <a:gd name="connsiteY10" fmla="*/ 358535 h 391476"/>
                        <a:gd name="connsiteX11" fmla="*/ 6206 w 284710"/>
                        <a:gd name="connsiteY11" fmla="*/ 389675 h 391476"/>
                        <a:gd name="connsiteX12" fmla="*/ 287357 w 284710"/>
                        <a:gd name="connsiteY12" fmla="*/ 389675 h 391476"/>
                        <a:gd name="connsiteX13" fmla="*/ 287357 w 284710"/>
                        <a:gd name="connsiteY13" fmla="*/ 272232 h 391476"/>
                        <a:gd name="connsiteX14" fmla="*/ 208172 w 284710"/>
                        <a:gd name="connsiteY14" fmla="*/ 169914 h 3914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284710" h="391476">
                          <a:moveTo>
                            <a:pt x="208172" y="169914"/>
                          </a:moveTo>
                          <a:cubicBezTo>
                            <a:pt x="226856" y="153010"/>
                            <a:pt x="238423" y="128097"/>
                            <a:pt x="238423" y="100516"/>
                          </a:cubicBezTo>
                          <a:cubicBezTo>
                            <a:pt x="238423" y="48912"/>
                            <a:pt x="196606" y="6206"/>
                            <a:pt x="145892" y="6206"/>
                          </a:cubicBezTo>
                          <a:cubicBezTo>
                            <a:pt x="95178" y="6206"/>
                            <a:pt x="53361" y="48023"/>
                            <a:pt x="53361" y="100516"/>
                          </a:cubicBezTo>
                          <a:cubicBezTo>
                            <a:pt x="53361" y="128097"/>
                            <a:pt x="64927" y="152120"/>
                            <a:pt x="83611" y="169914"/>
                          </a:cubicBezTo>
                          <a:cubicBezTo>
                            <a:pt x="37346" y="187709"/>
                            <a:pt x="6206" y="224187"/>
                            <a:pt x="6206" y="272232"/>
                          </a:cubicBezTo>
                          <a:lnTo>
                            <a:pt x="6206" y="321167"/>
                          </a:lnTo>
                          <a:lnTo>
                            <a:pt x="6206" y="332733"/>
                          </a:lnTo>
                          <a:lnTo>
                            <a:pt x="6206" y="342520"/>
                          </a:lnTo>
                          <a:lnTo>
                            <a:pt x="6206" y="346079"/>
                          </a:lnTo>
                          <a:lnTo>
                            <a:pt x="6206" y="358535"/>
                          </a:lnTo>
                          <a:lnTo>
                            <a:pt x="6206" y="389675"/>
                          </a:lnTo>
                          <a:lnTo>
                            <a:pt x="287357" y="389675"/>
                          </a:lnTo>
                          <a:lnTo>
                            <a:pt x="287357" y="272232"/>
                          </a:lnTo>
                          <a:cubicBezTo>
                            <a:pt x="285578" y="224187"/>
                            <a:pt x="253548" y="186819"/>
                            <a:pt x="208172" y="169914"/>
                          </a:cubicBezTo>
                          <a:close/>
                        </a:path>
                      </a:pathLst>
                    </a:custGeom>
                    <a:grpFill/>
                    <a:ln w="88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95469"/>
                      <a:endParaRPr lang="nl-NL" sz="8108" dirty="0">
                        <a:solidFill>
                          <a:srgbClr val="211F26"/>
                        </a:solidFill>
                        <a:latin typeface="Segoe UI Light"/>
                      </a:endParaRPr>
                    </a:p>
                  </p:txBody>
                </p:sp>
                <p:sp>
                  <p:nvSpPr>
                    <p:cNvPr id="80" name="Vrije vorm: vorm 79">
                      <a:extLst>
                        <a:ext uri="{FF2B5EF4-FFF2-40B4-BE49-F238E27FC236}">
                          <a16:creationId xmlns:a16="http://schemas.microsoft.com/office/drawing/2014/main" id="{9776A68B-0919-46F5-9AEC-E80E358730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99720" y="5961705"/>
                      <a:ext cx="275813" cy="391477"/>
                    </a:xfrm>
                    <a:custGeom>
                      <a:avLst/>
                      <a:gdLst>
                        <a:gd name="connsiteX0" fmla="*/ 142333 w 275813"/>
                        <a:gd name="connsiteY0" fmla="*/ 388785 h 391476"/>
                        <a:gd name="connsiteX1" fmla="*/ 278460 w 275813"/>
                        <a:gd name="connsiteY1" fmla="*/ 252658 h 391476"/>
                        <a:gd name="connsiteX2" fmla="*/ 274011 w 275813"/>
                        <a:gd name="connsiteY2" fmla="*/ 219738 h 391476"/>
                        <a:gd name="connsiteX3" fmla="*/ 269563 w 275813"/>
                        <a:gd name="connsiteY3" fmla="*/ 206393 h 391476"/>
                        <a:gd name="connsiteX4" fmla="*/ 242871 w 275813"/>
                        <a:gd name="connsiteY4" fmla="*/ 161907 h 391476"/>
                        <a:gd name="connsiteX5" fmla="*/ 142333 w 275813"/>
                        <a:gd name="connsiteY5" fmla="*/ 6206 h 391476"/>
                        <a:gd name="connsiteX6" fmla="*/ 41795 w 275813"/>
                        <a:gd name="connsiteY6" fmla="*/ 161907 h 391476"/>
                        <a:gd name="connsiteX7" fmla="*/ 15103 w 275813"/>
                        <a:gd name="connsiteY7" fmla="*/ 206393 h 391476"/>
                        <a:gd name="connsiteX8" fmla="*/ 10654 w 275813"/>
                        <a:gd name="connsiteY8" fmla="*/ 219738 h 391476"/>
                        <a:gd name="connsiteX9" fmla="*/ 6206 w 275813"/>
                        <a:gd name="connsiteY9" fmla="*/ 252658 h 391476"/>
                        <a:gd name="connsiteX10" fmla="*/ 142333 w 275813"/>
                        <a:gd name="connsiteY10" fmla="*/ 388785 h 391476"/>
                        <a:gd name="connsiteX11" fmla="*/ 142333 w 275813"/>
                        <a:gd name="connsiteY11" fmla="*/ 388785 h 3914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275813" h="391476">
                          <a:moveTo>
                            <a:pt x="142333" y="388785"/>
                          </a:moveTo>
                          <a:cubicBezTo>
                            <a:pt x="217069" y="388785"/>
                            <a:pt x="278460" y="328284"/>
                            <a:pt x="278460" y="252658"/>
                          </a:cubicBezTo>
                          <a:cubicBezTo>
                            <a:pt x="278460" y="241092"/>
                            <a:pt x="276681" y="230415"/>
                            <a:pt x="274011" y="219738"/>
                          </a:cubicBezTo>
                          <a:cubicBezTo>
                            <a:pt x="273122" y="215290"/>
                            <a:pt x="271342" y="210841"/>
                            <a:pt x="269563" y="206393"/>
                          </a:cubicBezTo>
                          <a:lnTo>
                            <a:pt x="242871" y="161907"/>
                          </a:lnTo>
                          <a:lnTo>
                            <a:pt x="142333" y="6206"/>
                          </a:lnTo>
                          <a:lnTo>
                            <a:pt x="41795" y="161907"/>
                          </a:lnTo>
                          <a:lnTo>
                            <a:pt x="15103" y="206393"/>
                          </a:lnTo>
                          <a:cubicBezTo>
                            <a:pt x="13324" y="210841"/>
                            <a:pt x="12434" y="215290"/>
                            <a:pt x="10654" y="219738"/>
                          </a:cubicBezTo>
                          <a:cubicBezTo>
                            <a:pt x="7985" y="230415"/>
                            <a:pt x="6206" y="241092"/>
                            <a:pt x="6206" y="252658"/>
                          </a:cubicBezTo>
                          <a:cubicBezTo>
                            <a:pt x="6206" y="327395"/>
                            <a:pt x="67596" y="388785"/>
                            <a:pt x="142333" y="388785"/>
                          </a:cubicBezTo>
                          <a:lnTo>
                            <a:pt x="142333" y="388785"/>
                          </a:lnTo>
                          <a:close/>
                        </a:path>
                      </a:pathLst>
                    </a:custGeom>
                    <a:grpFill/>
                    <a:ln w="885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95469"/>
                      <a:endParaRPr lang="nl-NL" sz="8108" dirty="0">
                        <a:solidFill>
                          <a:srgbClr val="211F26"/>
                        </a:solidFill>
                        <a:latin typeface="Segoe UI Light"/>
                      </a:endParaRPr>
                    </a:p>
                  </p:txBody>
                </p:sp>
              </p:grpSp>
            </p:grpSp>
            <p:sp>
              <p:nvSpPr>
                <p:cNvPr id="75" name="Vrije vorm: vorm 74">
                  <a:extLst>
                    <a:ext uri="{FF2B5EF4-FFF2-40B4-BE49-F238E27FC236}">
                      <a16:creationId xmlns:a16="http://schemas.microsoft.com/office/drawing/2014/main" id="{C1A2602A-4856-4632-8D60-45AC78B067DC}"/>
                    </a:ext>
                  </a:extLst>
                </p:cNvPr>
                <p:cNvSpPr/>
                <p:nvPr/>
              </p:nvSpPr>
              <p:spPr>
                <a:xfrm>
                  <a:off x="2476984" y="5962595"/>
                  <a:ext cx="391477" cy="391477"/>
                </a:xfrm>
                <a:custGeom>
                  <a:avLst/>
                  <a:gdLst>
                    <a:gd name="connsiteX0" fmla="*/ 43574 w 391476"/>
                    <a:gd name="connsiteY0" fmla="*/ 81832 h 391476"/>
                    <a:gd name="connsiteX1" fmla="*/ 10654 w 391476"/>
                    <a:gd name="connsiteY1" fmla="*/ 149451 h 391476"/>
                    <a:gd name="connsiteX2" fmla="*/ 65817 w 391476"/>
                    <a:gd name="connsiteY2" fmla="*/ 176142 h 391476"/>
                    <a:gd name="connsiteX3" fmla="*/ 64038 w 391476"/>
                    <a:gd name="connsiteY3" fmla="*/ 205503 h 391476"/>
                    <a:gd name="connsiteX4" fmla="*/ 6206 w 391476"/>
                    <a:gd name="connsiteY4" fmla="*/ 225966 h 391476"/>
                    <a:gd name="connsiteX5" fmla="*/ 31118 w 391476"/>
                    <a:gd name="connsiteY5" fmla="*/ 297144 h 391476"/>
                    <a:gd name="connsiteX6" fmla="*/ 88950 w 391476"/>
                    <a:gd name="connsiteY6" fmla="*/ 276680 h 391476"/>
                    <a:gd name="connsiteX7" fmla="*/ 108524 w 391476"/>
                    <a:gd name="connsiteY7" fmla="*/ 298034 h 391476"/>
                    <a:gd name="connsiteX8" fmla="*/ 81832 w 391476"/>
                    <a:gd name="connsiteY8" fmla="*/ 353196 h 391476"/>
                    <a:gd name="connsiteX9" fmla="*/ 149451 w 391476"/>
                    <a:gd name="connsiteY9" fmla="*/ 386116 h 391476"/>
                    <a:gd name="connsiteX10" fmla="*/ 176142 w 391476"/>
                    <a:gd name="connsiteY10" fmla="*/ 330953 h 391476"/>
                    <a:gd name="connsiteX11" fmla="*/ 205503 w 391476"/>
                    <a:gd name="connsiteY11" fmla="*/ 332733 h 391476"/>
                    <a:gd name="connsiteX12" fmla="*/ 225966 w 391476"/>
                    <a:gd name="connsiteY12" fmla="*/ 390565 h 391476"/>
                    <a:gd name="connsiteX13" fmla="*/ 297144 w 391476"/>
                    <a:gd name="connsiteY13" fmla="*/ 365652 h 391476"/>
                    <a:gd name="connsiteX14" fmla="*/ 276681 w 391476"/>
                    <a:gd name="connsiteY14" fmla="*/ 307821 h 391476"/>
                    <a:gd name="connsiteX15" fmla="*/ 298034 w 391476"/>
                    <a:gd name="connsiteY15" fmla="*/ 288247 h 391476"/>
                    <a:gd name="connsiteX16" fmla="*/ 353196 w 391476"/>
                    <a:gd name="connsiteY16" fmla="*/ 314938 h 391476"/>
                    <a:gd name="connsiteX17" fmla="*/ 386116 w 391476"/>
                    <a:gd name="connsiteY17" fmla="*/ 247320 h 391476"/>
                    <a:gd name="connsiteX18" fmla="*/ 330953 w 391476"/>
                    <a:gd name="connsiteY18" fmla="*/ 220628 h 391476"/>
                    <a:gd name="connsiteX19" fmla="*/ 332733 w 391476"/>
                    <a:gd name="connsiteY19" fmla="*/ 191267 h 391476"/>
                    <a:gd name="connsiteX20" fmla="*/ 390565 w 391476"/>
                    <a:gd name="connsiteY20" fmla="*/ 170804 h 391476"/>
                    <a:gd name="connsiteX21" fmla="*/ 365653 w 391476"/>
                    <a:gd name="connsiteY21" fmla="*/ 99626 h 391476"/>
                    <a:gd name="connsiteX22" fmla="*/ 307821 w 391476"/>
                    <a:gd name="connsiteY22" fmla="*/ 120090 h 391476"/>
                    <a:gd name="connsiteX23" fmla="*/ 288247 w 391476"/>
                    <a:gd name="connsiteY23" fmla="*/ 98737 h 391476"/>
                    <a:gd name="connsiteX24" fmla="*/ 314938 w 391476"/>
                    <a:gd name="connsiteY24" fmla="*/ 43574 h 391476"/>
                    <a:gd name="connsiteX25" fmla="*/ 247320 w 391476"/>
                    <a:gd name="connsiteY25" fmla="*/ 10654 h 391476"/>
                    <a:gd name="connsiteX26" fmla="*/ 220628 w 391476"/>
                    <a:gd name="connsiteY26" fmla="*/ 65817 h 391476"/>
                    <a:gd name="connsiteX27" fmla="*/ 191267 w 391476"/>
                    <a:gd name="connsiteY27" fmla="*/ 64038 h 391476"/>
                    <a:gd name="connsiteX28" fmla="*/ 170804 w 391476"/>
                    <a:gd name="connsiteY28" fmla="*/ 6206 h 391476"/>
                    <a:gd name="connsiteX29" fmla="*/ 99626 w 391476"/>
                    <a:gd name="connsiteY29" fmla="*/ 31118 h 391476"/>
                    <a:gd name="connsiteX30" fmla="*/ 120090 w 391476"/>
                    <a:gd name="connsiteY30" fmla="*/ 88950 h 391476"/>
                    <a:gd name="connsiteX31" fmla="*/ 98737 w 391476"/>
                    <a:gd name="connsiteY31" fmla="*/ 108524 h 391476"/>
                    <a:gd name="connsiteX32" fmla="*/ 43574 w 391476"/>
                    <a:gd name="connsiteY32" fmla="*/ 81832 h 391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391476" h="391476">
                      <a:moveTo>
                        <a:pt x="43574" y="81832"/>
                      </a:moveTo>
                      <a:lnTo>
                        <a:pt x="10654" y="149451"/>
                      </a:lnTo>
                      <a:lnTo>
                        <a:pt x="65817" y="176142"/>
                      </a:lnTo>
                      <a:cubicBezTo>
                        <a:pt x="64038" y="185929"/>
                        <a:pt x="64038" y="195716"/>
                        <a:pt x="64038" y="205503"/>
                      </a:cubicBezTo>
                      <a:lnTo>
                        <a:pt x="6206" y="225966"/>
                      </a:lnTo>
                      <a:lnTo>
                        <a:pt x="31118" y="297144"/>
                      </a:lnTo>
                      <a:lnTo>
                        <a:pt x="88950" y="276680"/>
                      </a:lnTo>
                      <a:cubicBezTo>
                        <a:pt x="94288" y="284688"/>
                        <a:pt x="101406" y="291806"/>
                        <a:pt x="108524" y="298034"/>
                      </a:cubicBezTo>
                      <a:lnTo>
                        <a:pt x="81832" y="353196"/>
                      </a:lnTo>
                      <a:lnTo>
                        <a:pt x="149451" y="386116"/>
                      </a:lnTo>
                      <a:lnTo>
                        <a:pt x="176142" y="330953"/>
                      </a:lnTo>
                      <a:cubicBezTo>
                        <a:pt x="185929" y="332733"/>
                        <a:pt x="195716" y="332733"/>
                        <a:pt x="205503" y="332733"/>
                      </a:cubicBezTo>
                      <a:lnTo>
                        <a:pt x="225966" y="390565"/>
                      </a:lnTo>
                      <a:lnTo>
                        <a:pt x="297144" y="365652"/>
                      </a:lnTo>
                      <a:lnTo>
                        <a:pt x="276681" y="307821"/>
                      </a:lnTo>
                      <a:cubicBezTo>
                        <a:pt x="284688" y="302482"/>
                        <a:pt x="291806" y="295365"/>
                        <a:pt x="298034" y="288247"/>
                      </a:cubicBezTo>
                      <a:lnTo>
                        <a:pt x="353196" y="314938"/>
                      </a:lnTo>
                      <a:lnTo>
                        <a:pt x="386116" y="247320"/>
                      </a:lnTo>
                      <a:lnTo>
                        <a:pt x="330953" y="220628"/>
                      </a:lnTo>
                      <a:cubicBezTo>
                        <a:pt x="332733" y="210841"/>
                        <a:pt x="332733" y="201054"/>
                        <a:pt x="332733" y="191267"/>
                      </a:cubicBezTo>
                      <a:lnTo>
                        <a:pt x="390565" y="170804"/>
                      </a:lnTo>
                      <a:lnTo>
                        <a:pt x="365653" y="99626"/>
                      </a:lnTo>
                      <a:lnTo>
                        <a:pt x="307821" y="120090"/>
                      </a:lnTo>
                      <a:cubicBezTo>
                        <a:pt x="302482" y="112082"/>
                        <a:pt x="295365" y="104965"/>
                        <a:pt x="288247" y="98737"/>
                      </a:cubicBezTo>
                      <a:lnTo>
                        <a:pt x="314938" y="43574"/>
                      </a:lnTo>
                      <a:lnTo>
                        <a:pt x="247320" y="10654"/>
                      </a:lnTo>
                      <a:lnTo>
                        <a:pt x="220628" y="65817"/>
                      </a:lnTo>
                      <a:cubicBezTo>
                        <a:pt x="210841" y="64038"/>
                        <a:pt x="201054" y="64038"/>
                        <a:pt x="191267" y="64038"/>
                      </a:cubicBezTo>
                      <a:lnTo>
                        <a:pt x="170804" y="6206"/>
                      </a:lnTo>
                      <a:lnTo>
                        <a:pt x="99626" y="31118"/>
                      </a:lnTo>
                      <a:lnTo>
                        <a:pt x="120090" y="88950"/>
                      </a:lnTo>
                      <a:cubicBezTo>
                        <a:pt x="112082" y="94288"/>
                        <a:pt x="104965" y="101406"/>
                        <a:pt x="98737" y="108524"/>
                      </a:cubicBezTo>
                      <a:lnTo>
                        <a:pt x="43574" y="81832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 w="88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95469"/>
                  <a:endParaRPr lang="nl-NL" sz="8108" dirty="0">
                    <a:solidFill>
                      <a:srgbClr val="211F26"/>
                    </a:solidFill>
                    <a:latin typeface="Segoe UI Light"/>
                  </a:endParaRPr>
                </a:p>
              </p:txBody>
            </p:sp>
          </p:grpSp>
        </p:grpSp>
        <p:grpSp>
          <p:nvGrpSpPr>
            <p:cNvPr id="34" name="Groep 33">
              <a:extLst>
                <a:ext uri="{FF2B5EF4-FFF2-40B4-BE49-F238E27FC236}">
                  <a16:creationId xmlns:a16="http://schemas.microsoft.com/office/drawing/2014/main" id="{8225B08A-DCEE-48F7-9DEE-A2908B4940B9}"/>
                </a:ext>
              </a:extLst>
            </p:cNvPr>
            <p:cNvGrpSpPr/>
            <p:nvPr userDrawn="1"/>
          </p:nvGrpSpPr>
          <p:grpSpPr>
            <a:xfrm>
              <a:off x="-3314820" y="3391746"/>
              <a:ext cx="1381246" cy="331361"/>
              <a:chOff x="-3314820" y="3391746"/>
              <a:chExt cx="1381246" cy="331361"/>
            </a:xfrm>
          </p:grpSpPr>
          <p:sp>
            <p:nvSpPr>
              <p:cNvPr id="63" name="Rechthoek 62">
                <a:extLst>
                  <a:ext uri="{FF2B5EF4-FFF2-40B4-BE49-F238E27FC236}">
                    <a16:creationId xmlns:a16="http://schemas.microsoft.com/office/drawing/2014/main" id="{88BD6900-DC02-4D32-B53C-F24BD19DFFE5}"/>
                  </a:ext>
                </a:extLst>
              </p:cNvPr>
              <p:cNvSpPr/>
              <p:nvPr userDrawn="1"/>
            </p:nvSpPr>
            <p:spPr>
              <a:xfrm>
                <a:off x="-3314820" y="3391746"/>
                <a:ext cx="1381246" cy="272279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4" name="Rechthoek 63">
                <a:extLst>
                  <a:ext uri="{FF2B5EF4-FFF2-40B4-BE49-F238E27FC236}">
                    <a16:creationId xmlns:a16="http://schemas.microsoft.com/office/drawing/2014/main" id="{87FA791E-F8AF-4DF9-9D63-A95B6E5E2779}"/>
                  </a:ext>
                </a:extLst>
              </p:cNvPr>
              <p:cNvSpPr/>
              <p:nvPr userDrawn="1"/>
            </p:nvSpPr>
            <p:spPr>
              <a:xfrm>
                <a:off x="-3304719" y="3412899"/>
                <a:ext cx="1361619" cy="246608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5" name="Tekstvak 64">
                <a:extLst>
                  <a:ext uri="{FF2B5EF4-FFF2-40B4-BE49-F238E27FC236}">
                    <a16:creationId xmlns:a16="http://schemas.microsoft.com/office/drawing/2014/main" id="{4A301A15-2C4F-4B63-BE54-9D7E1067EC00}"/>
                  </a:ext>
                </a:extLst>
              </p:cNvPr>
              <p:cNvSpPr txBox="1"/>
              <p:nvPr userDrawn="1"/>
            </p:nvSpPr>
            <p:spPr>
              <a:xfrm>
                <a:off x="-3069820" y="3472995"/>
                <a:ext cx="1098515" cy="126416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Vormopvulling</a:t>
                </a:r>
              </a:p>
            </p:txBody>
          </p:sp>
          <p:sp>
            <p:nvSpPr>
              <p:cNvPr id="66" name="Vrije vorm: vorm 65">
                <a:extLst>
                  <a:ext uri="{FF2B5EF4-FFF2-40B4-BE49-F238E27FC236}">
                    <a16:creationId xmlns:a16="http://schemas.microsoft.com/office/drawing/2014/main" id="{61831D3A-5B4F-4522-90B8-28D3C480117A}"/>
                  </a:ext>
                </a:extLst>
              </p:cNvPr>
              <p:cNvSpPr/>
              <p:nvPr userDrawn="1"/>
            </p:nvSpPr>
            <p:spPr>
              <a:xfrm>
                <a:off x="-2241774" y="3543107"/>
                <a:ext cx="97562" cy="180000"/>
              </a:xfrm>
              <a:custGeom>
                <a:avLst/>
                <a:gdLst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41194 w 880280"/>
                  <a:gd name="connsiteY2" fmla="*/ 96899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27546 w 880280"/>
                  <a:gd name="connsiteY2" fmla="*/ 975815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00250 w 880280"/>
                  <a:gd name="connsiteY2" fmla="*/ 100311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11791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498144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0280" h="1624084">
                    <a:moveTo>
                      <a:pt x="0" y="0"/>
                    </a:moveTo>
                    <a:lnTo>
                      <a:pt x="0" y="1262418"/>
                    </a:lnTo>
                    <a:lnTo>
                      <a:pt x="313898" y="996287"/>
                    </a:lnTo>
                    <a:lnTo>
                      <a:pt x="620973" y="1624084"/>
                    </a:lnTo>
                    <a:lnTo>
                      <a:pt x="839337" y="1480782"/>
                    </a:lnTo>
                    <a:lnTo>
                      <a:pt x="498144" y="900753"/>
                    </a:lnTo>
                    <a:lnTo>
                      <a:pt x="880280" y="8939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67" name="Groep 66">
                <a:extLst>
                  <a:ext uri="{FF2B5EF4-FFF2-40B4-BE49-F238E27FC236}">
                    <a16:creationId xmlns:a16="http://schemas.microsoft.com/office/drawing/2014/main" id="{F1C61E42-A53A-44B8-A6BA-0103BAA8589B}"/>
                  </a:ext>
                </a:extLst>
              </p:cNvPr>
              <p:cNvGrpSpPr/>
              <p:nvPr userDrawn="1"/>
            </p:nvGrpSpPr>
            <p:grpSpPr>
              <a:xfrm>
                <a:off x="-3243855" y="3446665"/>
                <a:ext cx="157453" cy="147831"/>
                <a:chOff x="-899320" y="3037554"/>
                <a:chExt cx="175977" cy="165227"/>
              </a:xfrm>
            </p:grpSpPr>
            <p:sp>
              <p:nvSpPr>
                <p:cNvPr id="69" name="Vrije vorm: vorm 68">
                  <a:extLst>
                    <a:ext uri="{FF2B5EF4-FFF2-40B4-BE49-F238E27FC236}">
                      <a16:creationId xmlns:a16="http://schemas.microsoft.com/office/drawing/2014/main" id="{BC4DEF5A-34E9-4D7C-BE73-E714BA0B2096}"/>
                    </a:ext>
                  </a:extLst>
                </p:cNvPr>
                <p:cNvSpPr/>
                <p:nvPr userDrawn="1"/>
              </p:nvSpPr>
              <p:spPr>
                <a:xfrm>
                  <a:off x="-804124" y="3081338"/>
                  <a:ext cx="80781" cy="121443"/>
                </a:xfrm>
                <a:custGeom>
                  <a:avLst/>
                  <a:gdLst>
                    <a:gd name="connsiteX0" fmla="*/ 0 w 54768"/>
                    <a:gd name="connsiteY0" fmla="*/ 0 h 71437"/>
                    <a:gd name="connsiteX1" fmla="*/ 4762 w 54768"/>
                    <a:gd name="connsiteY1" fmla="*/ 71437 h 71437"/>
                    <a:gd name="connsiteX2" fmla="*/ 54768 w 54768"/>
                    <a:gd name="connsiteY2" fmla="*/ 4762 h 71437"/>
                    <a:gd name="connsiteX3" fmla="*/ 0 w 54768"/>
                    <a:gd name="connsiteY3" fmla="*/ 0 h 71437"/>
                    <a:gd name="connsiteX0" fmla="*/ 0 w 54768"/>
                    <a:gd name="connsiteY0" fmla="*/ 0 h 71437"/>
                    <a:gd name="connsiteX1" fmla="*/ 4762 w 54768"/>
                    <a:gd name="connsiteY1" fmla="*/ 71437 h 71437"/>
                    <a:gd name="connsiteX2" fmla="*/ 54768 w 54768"/>
                    <a:gd name="connsiteY2" fmla="*/ 4762 h 71437"/>
                    <a:gd name="connsiteX3" fmla="*/ 0 w 54768"/>
                    <a:gd name="connsiteY3" fmla="*/ 0 h 71437"/>
                    <a:gd name="connsiteX0" fmla="*/ 0 w 61912"/>
                    <a:gd name="connsiteY0" fmla="*/ 4763 h 76200"/>
                    <a:gd name="connsiteX1" fmla="*/ 4762 w 61912"/>
                    <a:gd name="connsiteY1" fmla="*/ 76200 h 76200"/>
                    <a:gd name="connsiteX2" fmla="*/ 61912 w 61912"/>
                    <a:gd name="connsiteY2" fmla="*/ 0 h 76200"/>
                    <a:gd name="connsiteX3" fmla="*/ 0 w 61912"/>
                    <a:gd name="connsiteY3" fmla="*/ 4763 h 76200"/>
                    <a:gd name="connsiteX0" fmla="*/ 0 w 61912"/>
                    <a:gd name="connsiteY0" fmla="*/ 50015 h 121452"/>
                    <a:gd name="connsiteX1" fmla="*/ 4762 w 61912"/>
                    <a:gd name="connsiteY1" fmla="*/ 121452 h 121452"/>
                    <a:gd name="connsiteX2" fmla="*/ 61912 w 61912"/>
                    <a:gd name="connsiteY2" fmla="*/ 45252 h 121452"/>
                    <a:gd name="connsiteX3" fmla="*/ 7143 w 61912"/>
                    <a:gd name="connsiteY3" fmla="*/ 9 h 121452"/>
                    <a:gd name="connsiteX4" fmla="*/ 0 w 61912"/>
                    <a:gd name="connsiteY4" fmla="*/ 50015 h 121452"/>
                    <a:gd name="connsiteX0" fmla="*/ 30217 w 92129"/>
                    <a:gd name="connsiteY0" fmla="*/ 50015 h 121452"/>
                    <a:gd name="connsiteX1" fmla="*/ 34979 w 92129"/>
                    <a:gd name="connsiteY1" fmla="*/ 121452 h 121452"/>
                    <a:gd name="connsiteX2" fmla="*/ 92129 w 92129"/>
                    <a:gd name="connsiteY2" fmla="*/ 45252 h 121452"/>
                    <a:gd name="connsiteX3" fmla="*/ 37360 w 92129"/>
                    <a:gd name="connsiteY3" fmla="*/ 9 h 121452"/>
                    <a:gd name="connsiteX4" fmla="*/ 30217 w 92129"/>
                    <a:gd name="connsiteY4" fmla="*/ 50015 h 121452"/>
                    <a:gd name="connsiteX0" fmla="*/ 30217 w 92129"/>
                    <a:gd name="connsiteY0" fmla="*/ 50006 h 121443"/>
                    <a:gd name="connsiteX1" fmla="*/ 34979 w 92129"/>
                    <a:gd name="connsiteY1" fmla="*/ 121443 h 121443"/>
                    <a:gd name="connsiteX2" fmla="*/ 92129 w 92129"/>
                    <a:gd name="connsiteY2" fmla="*/ 45243 h 121443"/>
                    <a:gd name="connsiteX3" fmla="*/ 37360 w 92129"/>
                    <a:gd name="connsiteY3" fmla="*/ 0 h 121443"/>
                    <a:gd name="connsiteX4" fmla="*/ 30217 w 92129"/>
                    <a:gd name="connsiteY4" fmla="*/ 50006 h 121443"/>
                    <a:gd name="connsiteX0" fmla="*/ 30217 w 92490"/>
                    <a:gd name="connsiteY0" fmla="*/ 50006 h 121443"/>
                    <a:gd name="connsiteX1" fmla="*/ 34979 w 92490"/>
                    <a:gd name="connsiteY1" fmla="*/ 121443 h 121443"/>
                    <a:gd name="connsiteX2" fmla="*/ 92129 w 92490"/>
                    <a:gd name="connsiteY2" fmla="*/ 45243 h 121443"/>
                    <a:gd name="connsiteX3" fmla="*/ 37360 w 92490"/>
                    <a:gd name="connsiteY3" fmla="*/ 0 h 121443"/>
                    <a:gd name="connsiteX4" fmla="*/ 30217 w 92490"/>
                    <a:gd name="connsiteY4" fmla="*/ 50006 h 121443"/>
                    <a:gd name="connsiteX0" fmla="*/ 30217 w 80781"/>
                    <a:gd name="connsiteY0" fmla="*/ 50006 h 121443"/>
                    <a:gd name="connsiteX1" fmla="*/ 34979 w 80781"/>
                    <a:gd name="connsiteY1" fmla="*/ 121443 h 121443"/>
                    <a:gd name="connsiteX2" fmla="*/ 80222 w 80781"/>
                    <a:gd name="connsiteY2" fmla="*/ 52387 h 121443"/>
                    <a:gd name="connsiteX3" fmla="*/ 37360 w 80781"/>
                    <a:gd name="connsiteY3" fmla="*/ 0 h 121443"/>
                    <a:gd name="connsiteX4" fmla="*/ 30217 w 80781"/>
                    <a:gd name="connsiteY4" fmla="*/ 50006 h 1214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781" h="121443">
                      <a:moveTo>
                        <a:pt x="30217" y="50006"/>
                      </a:moveTo>
                      <a:lnTo>
                        <a:pt x="34979" y="121443"/>
                      </a:lnTo>
                      <a:lnTo>
                        <a:pt x="80222" y="52387"/>
                      </a:lnTo>
                      <a:cubicBezTo>
                        <a:pt x="84191" y="29368"/>
                        <a:pt x="66729" y="1588"/>
                        <a:pt x="37360" y="0"/>
                      </a:cubicBezTo>
                      <a:cubicBezTo>
                        <a:pt x="-43602" y="21431"/>
                        <a:pt x="32598" y="33337"/>
                        <a:pt x="30217" y="50006"/>
                      </a:cubicBezTo>
                      <a:close/>
                    </a:path>
                  </a:pathLst>
                </a:custGeom>
                <a:solidFill>
                  <a:srgbClr val="366FA8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9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70" name="Rechthoek: afgeronde hoeken 69">
                  <a:extLst>
                    <a:ext uri="{FF2B5EF4-FFF2-40B4-BE49-F238E27FC236}">
                      <a16:creationId xmlns:a16="http://schemas.microsoft.com/office/drawing/2014/main" id="{A12095A3-512C-4469-A553-5FAC9FA7B856}"/>
                    </a:ext>
                  </a:extLst>
                </p:cNvPr>
                <p:cNvSpPr/>
                <p:nvPr userDrawn="1"/>
              </p:nvSpPr>
              <p:spPr>
                <a:xfrm rot="2903873">
                  <a:off x="-887744" y="3085651"/>
                  <a:ext cx="99751" cy="122903"/>
                </a:xfrm>
                <a:prstGeom prst="roundRect">
                  <a:avLst>
                    <a:gd name="adj" fmla="val 2911"/>
                  </a:avLst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818181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7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71" name="Vrije vorm: vorm 70">
                  <a:extLst>
                    <a:ext uri="{FF2B5EF4-FFF2-40B4-BE49-F238E27FC236}">
                      <a16:creationId xmlns:a16="http://schemas.microsoft.com/office/drawing/2014/main" id="{752BED45-8C6B-4379-A81E-3568540C2953}"/>
                    </a:ext>
                  </a:extLst>
                </p:cNvPr>
                <p:cNvSpPr/>
                <p:nvPr userDrawn="1"/>
              </p:nvSpPr>
              <p:spPr>
                <a:xfrm>
                  <a:off x="-894646" y="3037554"/>
                  <a:ext cx="64753" cy="85767"/>
                </a:xfrm>
                <a:custGeom>
                  <a:avLst/>
                  <a:gdLst>
                    <a:gd name="connsiteX0" fmla="*/ 0 w 52388"/>
                    <a:gd name="connsiteY0" fmla="*/ 76203 h 76203"/>
                    <a:gd name="connsiteX1" fmla="*/ 26194 w 52388"/>
                    <a:gd name="connsiteY1" fmla="*/ 3 h 76203"/>
                    <a:gd name="connsiteX2" fmla="*/ 52388 w 52388"/>
                    <a:gd name="connsiteY2" fmla="*/ 73822 h 76203"/>
                    <a:gd name="connsiteX0" fmla="*/ 0 w 52388"/>
                    <a:gd name="connsiteY0" fmla="*/ 76203 h 76203"/>
                    <a:gd name="connsiteX1" fmla="*/ 26194 w 52388"/>
                    <a:gd name="connsiteY1" fmla="*/ 3 h 76203"/>
                    <a:gd name="connsiteX2" fmla="*/ 52388 w 52388"/>
                    <a:gd name="connsiteY2" fmla="*/ 73822 h 76203"/>
                    <a:gd name="connsiteX0" fmla="*/ 0 w 46443"/>
                    <a:gd name="connsiteY0" fmla="*/ 78387 h 78387"/>
                    <a:gd name="connsiteX1" fmla="*/ 20249 w 46443"/>
                    <a:gd name="connsiteY1" fmla="*/ 11 h 78387"/>
                    <a:gd name="connsiteX2" fmla="*/ 46443 w 46443"/>
                    <a:gd name="connsiteY2" fmla="*/ 73830 h 78387"/>
                    <a:gd name="connsiteX0" fmla="*/ 135 w 46578"/>
                    <a:gd name="connsiteY0" fmla="*/ 78387 h 78387"/>
                    <a:gd name="connsiteX1" fmla="*/ 20384 w 46578"/>
                    <a:gd name="connsiteY1" fmla="*/ 11 h 78387"/>
                    <a:gd name="connsiteX2" fmla="*/ 46578 w 46578"/>
                    <a:gd name="connsiteY2" fmla="*/ 73830 h 78387"/>
                    <a:gd name="connsiteX0" fmla="*/ 295 w 46738"/>
                    <a:gd name="connsiteY0" fmla="*/ 78387 h 78387"/>
                    <a:gd name="connsiteX1" fmla="*/ 20544 w 46738"/>
                    <a:gd name="connsiteY1" fmla="*/ 11 h 78387"/>
                    <a:gd name="connsiteX2" fmla="*/ 46738 w 46738"/>
                    <a:gd name="connsiteY2" fmla="*/ 73830 h 78387"/>
                    <a:gd name="connsiteX0" fmla="*/ 127 w 39137"/>
                    <a:gd name="connsiteY0" fmla="*/ 78452 h 78452"/>
                    <a:gd name="connsiteX1" fmla="*/ 20376 w 39137"/>
                    <a:gd name="connsiteY1" fmla="*/ 76 h 78452"/>
                    <a:gd name="connsiteX2" fmla="*/ 39137 w 39137"/>
                    <a:gd name="connsiteY2" fmla="*/ 67366 h 78452"/>
                    <a:gd name="connsiteX0" fmla="*/ 127 w 39933"/>
                    <a:gd name="connsiteY0" fmla="*/ 78470 h 78470"/>
                    <a:gd name="connsiteX1" fmla="*/ 20376 w 39933"/>
                    <a:gd name="connsiteY1" fmla="*/ 94 h 78470"/>
                    <a:gd name="connsiteX2" fmla="*/ 39137 w 39933"/>
                    <a:gd name="connsiteY2" fmla="*/ 67384 h 78470"/>
                    <a:gd name="connsiteX0" fmla="*/ 219 w 40422"/>
                    <a:gd name="connsiteY0" fmla="*/ 78381 h 78381"/>
                    <a:gd name="connsiteX1" fmla="*/ 20468 w 40422"/>
                    <a:gd name="connsiteY1" fmla="*/ 5 h 78381"/>
                    <a:gd name="connsiteX2" fmla="*/ 39229 w 40422"/>
                    <a:gd name="connsiteY2" fmla="*/ 67295 h 78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0422" h="78381">
                      <a:moveTo>
                        <a:pt x="219" y="78381"/>
                      </a:moveTo>
                      <a:cubicBezTo>
                        <a:pt x="-1454" y="18717"/>
                        <a:pt x="6534" y="-324"/>
                        <a:pt x="20468" y="5"/>
                      </a:cubicBezTo>
                      <a:cubicBezTo>
                        <a:pt x="34402" y="334"/>
                        <a:pt x="43874" y="23658"/>
                        <a:pt x="39229" y="67295"/>
                      </a:cubicBezTo>
                    </a:path>
                  </a:pathLst>
                </a:custGeom>
                <a:noFill/>
                <a:ln w="12700" cap="flat" cmpd="sng" algn="ctr">
                  <a:solidFill>
                    <a:srgbClr val="818181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7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68" name="Gelijkbenige driehoek 67">
                <a:extLst>
                  <a:ext uri="{FF2B5EF4-FFF2-40B4-BE49-F238E27FC236}">
                    <a16:creationId xmlns:a16="http://schemas.microsoft.com/office/drawing/2014/main" id="{309172D1-D8FC-4573-89C7-3B4E41042DF8}"/>
                  </a:ext>
                </a:extLst>
              </p:cNvPr>
              <p:cNvSpPr/>
              <p:nvPr userDrawn="1"/>
            </p:nvSpPr>
            <p:spPr>
              <a:xfrm rot="10800000">
                <a:off x="-2162266" y="3519194"/>
                <a:ext cx="94890" cy="50291"/>
              </a:xfrm>
              <a:prstGeom prst="triangle">
                <a:avLst/>
              </a:pr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44000" rIns="144000" bIns="14400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1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</p:grpSp>
        <p:sp>
          <p:nvSpPr>
            <p:cNvPr id="35" name="Ovaal 34">
              <a:extLst>
                <a:ext uri="{FF2B5EF4-FFF2-40B4-BE49-F238E27FC236}">
                  <a16:creationId xmlns:a16="http://schemas.microsoft.com/office/drawing/2014/main" id="{7C8A3721-EB00-489A-B601-4184DB1C9558}"/>
                </a:ext>
              </a:extLst>
            </p:cNvPr>
            <p:cNvSpPr/>
            <p:nvPr userDrawn="1"/>
          </p:nvSpPr>
          <p:spPr>
            <a:xfrm>
              <a:off x="-3603587" y="391614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4</a:t>
              </a:r>
            </a:p>
          </p:txBody>
        </p:sp>
        <p:sp>
          <p:nvSpPr>
            <p:cNvPr id="36" name="Rechthoek 35">
              <a:extLst>
                <a:ext uri="{FF2B5EF4-FFF2-40B4-BE49-F238E27FC236}">
                  <a16:creationId xmlns:a16="http://schemas.microsoft.com/office/drawing/2014/main" id="{12635582-A156-41DC-AB33-BC332C73FA0D}"/>
                </a:ext>
              </a:extLst>
            </p:cNvPr>
            <p:cNvSpPr/>
            <p:nvPr userDrawn="1"/>
          </p:nvSpPr>
          <p:spPr>
            <a:xfrm>
              <a:off x="-3319415" y="3916145"/>
              <a:ext cx="2944682" cy="32633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Kies één van de themakleuren uit het ingestelde kleurenpallet.</a:t>
              </a:r>
            </a:p>
          </p:txBody>
        </p:sp>
        <p:grpSp>
          <p:nvGrpSpPr>
            <p:cNvPr id="37" name="Groep 36">
              <a:extLst>
                <a:ext uri="{FF2B5EF4-FFF2-40B4-BE49-F238E27FC236}">
                  <a16:creationId xmlns:a16="http://schemas.microsoft.com/office/drawing/2014/main" id="{9E8EF9E6-5CB4-496B-8C7B-A312BB77368C}"/>
                </a:ext>
              </a:extLst>
            </p:cNvPr>
            <p:cNvGrpSpPr/>
            <p:nvPr userDrawn="1"/>
          </p:nvGrpSpPr>
          <p:grpSpPr>
            <a:xfrm>
              <a:off x="-3333646" y="4635104"/>
              <a:ext cx="2012897" cy="490702"/>
              <a:chOff x="12731803" y="3562552"/>
              <a:chExt cx="2012897" cy="490702"/>
            </a:xfrm>
          </p:grpSpPr>
          <p:sp>
            <p:nvSpPr>
              <p:cNvPr id="48" name="Rechthoek 47">
                <a:extLst>
                  <a:ext uri="{FF2B5EF4-FFF2-40B4-BE49-F238E27FC236}">
                    <a16:creationId xmlns:a16="http://schemas.microsoft.com/office/drawing/2014/main" id="{60453EB1-7BA4-40AB-8286-A106C5977280}"/>
                  </a:ext>
                </a:extLst>
              </p:cNvPr>
              <p:cNvSpPr/>
              <p:nvPr userDrawn="1"/>
            </p:nvSpPr>
            <p:spPr>
              <a:xfrm>
                <a:off x="12747554" y="3562552"/>
                <a:ext cx="1997146" cy="490702"/>
              </a:xfrm>
              <a:prstGeom prst="rect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rgbClr val="D1D1D1"/>
                </a:solidFill>
                <a:prstDash val="solid"/>
                <a:miter lim="800000"/>
              </a:ln>
              <a:effectLst/>
            </p:spPr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49" name="Rechthoek 48">
                <a:extLst>
                  <a:ext uri="{FF2B5EF4-FFF2-40B4-BE49-F238E27FC236}">
                    <a16:creationId xmlns:a16="http://schemas.microsoft.com/office/drawing/2014/main" id="{24399686-48FA-4DCA-9946-8554551E1B18}"/>
                  </a:ext>
                </a:extLst>
              </p:cNvPr>
              <p:cNvSpPr/>
              <p:nvPr userDrawn="1"/>
            </p:nvSpPr>
            <p:spPr>
              <a:xfrm>
                <a:off x="12766168" y="3578469"/>
                <a:ext cx="1965344" cy="254977"/>
              </a:xfrm>
              <a:prstGeom prst="rect">
                <a:avLst/>
              </a:prstGeom>
              <a:solidFill>
                <a:srgbClr val="EBEBEB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44000" rIns="144000" bIns="14400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1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50" name="Tekstvak 49">
                <a:extLst>
                  <a:ext uri="{FF2B5EF4-FFF2-40B4-BE49-F238E27FC236}">
                    <a16:creationId xmlns:a16="http://schemas.microsoft.com/office/drawing/2014/main" id="{C7E20C6D-0139-44FA-BAAB-5812D3E922EC}"/>
                  </a:ext>
                </a:extLst>
              </p:cNvPr>
              <p:cNvSpPr txBox="1"/>
              <p:nvPr userDrawn="1"/>
            </p:nvSpPr>
            <p:spPr>
              <a:xfrm>
                <a:off x="12731803" y="3591461"/>
                <a:ext cx="1052979" cy="2169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1217512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nl-NL" sz="900" b="1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Themakleuren</a:t>
                </a:r>
              </a:p>
            </p:txBody>
          </p:sp>
          <p:sp>
            <p:nvSpPr>
              <p:cNvPr id="51" name="Rechthoek 50">
                <a:extLst>
                  <a:ext uri="{FF2B5EF4-FFF2-40B4-BE49-F238E27FC236}">
                    <a16:creationId xmlns:a16="http://schemas.microsoft.com/office/drawing/2014/main" id="{071F6CDC-F513-444A-AF2D-788DBFC5F1A3}"/>
                  </a:ext>
                </a:extLst>
              </p:cNvPr>
              <p:cNvSpPr/>
              <p:nvPr userDrawn="1"/>
            </p:nvSpPr>
            <p:spPr>
              <a:xfrm>
                <a:off x="12814699" y="3874304"/>
                <a:ext cx="136620" cy="136620"/>
              </a:xfrm>
              <a:prstGeom prst="rect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rgbClr val="EBEBEB"/>
                </a:solidFill>
                <a:prstDash val="solid"/>
                <a:miter lim="800000"/>
              </a:ln>
              <a:effectLst/>
            </p:spPr>
            <p:txBody>
              <a:bodyPr lIns="144000" tIns="144000" rIns="144000" bIns="14400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1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52" name="Rechthoek 51">
                <a:extLst>
                  <a:ext uri="{FF2B5EF4-FFF2-40B4-BE49-F238E27FC236}">
                    <a16:creationId xmlns:a16="http://schemas.microsoft.com/office/drawing/2014/main" id="{9F80BC51-53BA-40AA-814A-2766D22879B6}"/>
                  </a:ext>
                </a:extLst>
              </p:cNvPr>
              <p:cNvSpPr/>
              <p:nvPr userDrawn="1"/>
            </p:nvSpPr>
            <p:spPr>
              <a:xfrm>
                <a:off x="13007154" y="3870040"/>
                <a:ext cx="136620" cy="136620"/>
              </a:xfrm>
              <a:prstGeom prst="rect">
                <a:avLst/>
              </a:prstGeom>
              <a:solidFill>
                <a:sysClr val="windowText" lastClr="000000"/>
              </a:solidFill>
              <a:ln w="12700" cap="flat" cmpd="sng" algn="ctr">
                <a:solidFill>
                  <a:srgbClr val="EBEBEB"/>
                </a:solidFill>
                <a:prstDash val="solid"/>
                <a:miter lim="800000"/>
              </a:ln>
              <a:effectLst/>
            </p:spPr>
            <p:txBody>
              <a:bodyPr lIns="144000" tIns="144000" rIns="144000" bIns="14400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1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53" name="Rechthoek 52">
                <a:extLst>
                  <a:ext uri="{FF2B5EF4-FFF2-40B4-BE49-F238E27FC236}">
                    <a16:creationId xmlns:a16="http://schemas.microsoft.com/office/drawing/2014/main" id="{928E3765-AB4A-4362-BBBB-F3ED1822300D}"/>
                  </a:ext>
                </a:extLst>
              </p:cNvPr>
              <p:cNvSpPr/>
              <p:nvPr userDrawn="1"/>
            </p:nvSpPr>
            <p:spPr>
              <a:xfrm>
                <a:off x="13199609" y="3870040"/>
                <a:ext cx="136620" cy="136620"/>
              </a:xfrm>
              <a:prstGeom prst="rect">
                <a:avLst/>
              </a:prstGeom>
              <a:solidFill>
                <a:schemeClr val="bg2"/>
              </a:solidFill>
              <a:ln w="12700" cap="flat" cmpd="sng" algn="ctr">
                <a:solidFill>
                  <a:srgbClr val="EBEBEB"/>
                </a:solidFill>
                <a:prstDash val="solid"/>
                <a:miter lim="800000"/>
              </a:ln>
              <a:effectLst/>
            </p:spPr>
            <p:txBody>
              <a:bodyPr lIns="144000" tIns="144000" rIns="144000" bIns="14400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1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54" name="Rechthoek 53">
                <a:extLst>
                  <a:ext uri="{FF2B5EF4-FFF2-40B4-BE49-F238E27FC236}">
                    <a16:creationId xmlns:a16="http://schemas.microsoft.com/office/drawing/2014/main" id="{2D4CE330-31E8-4B10-B25C-699C049B7F28}"/>
                  </a:ext>
                </a:extLst>
              </p:cNvPr>
              <p:cNvSpPr/>
              <p:nvPr userDrawn="1"/>
            </p:nvSpPr>
            <p:spPr>
              <a:xfrm>
                <a:off x="13392064" y="3870040"/>
                <a:ext cx="136620" cy="136620"/>
              </a:xfrm>
              <a:prstGeom prst="rect">
                <a:avLst/>
              </a:prstGeom>
              <a:solidFill>
                <a:schemeClr val="tx2"/>
              </a:solidFill>
              <a:ln w="12700" cap="flat" cmpd="sng" algn="ctr">
                <a:solidFill>
                  <a:srgbClr val="EBEBEB"/>
                </a:solidFill>
                <a:prstDash val="solid"/>
                <a:miter lim="800000"/>
              </a:ln>
              <a:effectLst/>
            </p:spPr>
            <p:txBody>
              <a:bodyPr lIns="144000" tIns="144000" rIns="144000" bIns="14400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1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55" name="Rechthoek 54">
                <a:extLst>
                  <a:ext uri="{FF2B5EF4-FFF2-40B4-BE49-F238E27FC236}">
                    <a16:creationId xmlns:a16="http://schemas.microsoft.com/office/drawing/2014/main" id="{9C6FA41F-4BF5-4BE0-A0E7-D56525C723B9}"/>
                  </a:ext>
                </a:extLst>
              </p:cNvPr>
              <p:cNvSpPr/>
              <p:nvPr userDrawn="1"/>
            </p:nvSpPr>
            <p:spPr>
              <a:xfrm>
                <a:off x="13776974" y="3870040"/>
                <a:ext cx="136620" cy="136620"/>
              </a:xfrm>
              <a:prstGeom prst="rect">
                <a:avLst/>
              </a:prstGeom>
              <a:solidFill>
                <a:schemeClr val="accent2"/>
              </a:solidFill>
              <a:ln w="12700" cap="flat" cmpd="sng" algn="ctr">
                <a:solidFill>
                  <a:srgbClr val="EBEBEB"/>
                </a:solidFill>
                <a:prstDash val="solid"/>
                <a:miter lim="800000"/>
              </a:ln>
              <a:effectLst/>
            </p:spPr>
            <p:txBody>
              <a:bodyPr lIns="144000" tIns="144000" rIns="144000" bIns="14400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1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56" name="Rechthoek 55">
                <a:extLst>
                  <a:ext uri="{FF2B5EF4-FFF2-40B4-BE49-F238E27FC236}">
                    <a16:creationId xmlns:a16="http://schemas.microsoft.com/office/drawing/2014/main" id="{CB37DD5B-DE35-431A-A81E-96F56D5EB4C4}"/>
                  </a:ext>
                </a:extLst>
              </p:cNvPr>
              <p:cNvSpPr/>
              <p:nvPr userDrawn="1"/>
            </p:nvSpPr>
            <p:spPr>
              <a:xfrm>
                <a:off x="13969429" y="3870040"/>
                <a:ext cx="136620" cy="136620"/>
              </a:xfrm>
              <a:prstGeom prst="rect">
                <a:avLst/>
              </a:prstGeom>
              <a:solidFill>
                <a:schemeClr val="accent3"/>
              </a:solidFill>
              <a:ln w="12700" cap="flat" cmpd="sng" algn="ctr">
                <a:solidFill>
                  <a:srgbClr val="EBEBEB"/>
                </a:solidFill>
                <a:prstDash val="solid"/>
                <a:miter lim="800000"/>
              </a:ln>
              <a:effectLst/>
            </p:spPr>
            <p:txBody>
              <a:bodyPr lIns="144000" tIns="144000" rIns="144000" bIns="14400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1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57" name="Rechthoek 56">
                <a:extLst>
                  <a:ext uri="{FF2B5EF4-FFF2-40B4-BE49-F238E27FC236}">
                    <a16:creationId xmlns:a16="http://schemas.microsoft.com/office/drawing/2014/main" id="{8E7546F0-C83E-42E9-92C3-C3FDDF713667}"/>
                  </a:ext>
                </a:extLst>
              </p:cNvPr>
              <p:cNvSpPr/>
              <p:nvPr userDrawn="1"/>
            </p:nvSpPr>
            <p:spPr>
              <a:xfrm>
                <a:off x="14161884" y="3870040"/>
                <a:ext cx="136620" cy="136620"/>
              </a:xfrm>
              <a:prstGeom prst="rect">
                <a:avLst/>
              </a:prstGeom>
              <a:solidFill>
                <a:schemeClr val="accent4"/>
              </a:solidFill>
              <a:ln w="12700" cap="flat" cmpd="sng" algn="ctr">
                <a:solidFill>
                  <a:srgbClr val="EBEBEB"/>
                </a:solidFill>
                <a:prstDash val="solid"/>
                <a:miter lim="800000"/>
              </a:ln>
              <a:effectLst/>
            </p:spPr>
            <p:txBody>
              <a:bodyPr lIns="144000" tIns="144000" rIns="144000" bIns="14400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1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58" name="Rechthoek 57">
                <a:extLst>
                  <a:ext uri="{FF2B5EF4-FFF2-40B4-BE49-F238E27FC236}">
                    <a16:creationId xmlns:a16="http://schemas.microsoft.com/office/drawing/2014/main" id="{06D52478-66D1-439B-B115-3A42C75D2618}"/>
                  </a:ext>
                </a:extLst>
              </p:cNvPr>
              <p:cNvSpPr/>
              <p:nvPr userDrawn="1"/>
            </p:nvSpPr>
            <p:spPr>
              <a:xfrm>
                <a:off x="14354339" y="3870040"/>
                <a:ext cx="136620" cy="136620"/>
              </a:xfrm>
              <a:prstGeom prst="rect">
                <a:avLst/>
              </a:prstGeom>
              <a:solidFill>
                <a:schemeClr val="accent5"/>
              </a:solidFill>
              <a:ln w="12700" cap="flat" cmpd="sng" algn="ctr">
                <a:solidFill>
                  <a:srgbClr val="EBEBEB"/>
                </a:solidFill>
                <a:prstDash val="solid"/>
                <a:miter lim="800000"/>
              </a:ln>
              <a:effectLst/>
            </p:spPr>
            <p:txBody>
              <a:bodyPr lIns="144000" tIns="144000" rIns="144000" bIns="14400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1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59" name="Rechthoek 58">
                <a:extLst>
                  <a:ext uri="{FF2B5EF4-FFF2-40B4-BE49-F238E27FC236}">
                    <a16:creationId xmlns:a16="http://schemas.microsoft.com/office/drawing/2014/main" id="{68F0870E-ADE8-49FD-AD55-C805B0C9F957}"/>
                  </a:ext>
                </a:extLst>
              </p:cNvPr>
              <p:cNvSpPr/>
              <p:nvPr userDrawn="1"/>
            </p:nvSpPr>
            <p:spPr>
              <a:xfrm>
                <a:off x="14546797" y="3870040"/>
                <a:ext cx="136620" cy="136620"/>
              </a:xfrm>
              <a:prstGeom prst="rect">
                <a:avLst/>
              </a:prstGeom>
              <a:solidFill>
                <a:schemeClr val="accent6"/>
              </a:solidFill>
              <a:ln w="12700" cap="flat" cmpd="sng" algn="ctr">
                <a:solidFill>
                  <a:srgbClr val="EBEBEB"/>
                </a:solidFill>
                <a:prstDash val="solid"/>
                <a:miter lim="800000"/>
              </a:ln>
              <a:effectLst/>
            </p:spPr>
            <p:txBody>
              <a:bodyPr lIns="144000" tIns="144000" rIns="144000" bIns="14400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1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grpSp>
            <p:nvGrpSpPr>
              <p:cNvPr id="60" name="Groep 59">
                <a:extLst>
                  <a:ext uri="{FF2B5EF4-FFF2-40B4-BE49-F238E27FC236}">
                    <a16:creationId xmlns:a16="http://schemas.microsoft.com/office/drawing/2014/main" id="{86FB97F9-3AA6-467A-ACBD-D88A170C760B}"/>
                  </a:ext>
                </a:extLst>
              </p:cNvPr>
              <p:cNvGrpSpPr/>
              <p:nvPr userDrawn="1"/>
            </p:nvGrpSpPr>
            <p:grpSpPr>
              <a:xfrm>
                <a:off x="13580316" y="3865836"/>
                <a:ext cx="151508" cy="147961"/>
                <a:chOff x="13580316" y="3865836"/>
                <a:chExt cx="151508" cy="147961"/>
              </a:xfrm>
            </p:grpSpPr>
            <p:sp>
              <p:nvSpPr>
                <p:cNvPr id="61" name="Rechthoek 60">
                  <a:extLst>
                    <a:ext uri="{FF2B5EF4-FFF2-40B4-BE49-F238E27FC236}">
                      <a16:creationId xmlns:a16="http://schemas.microsoft.com/office/drawing/2014/main" id="{04FED92D-8867-4BE3-AA84-8455BD47650D}"/>
                    </a:ext>
                  </a:extLst>
                </p:cNvPr>
                <p:cNvSpPr/>
                <p:nvPr userDrawn="1"/>
              </p:nvSpPr>
              <p:spPr>
                <a:xfrm>
                  <a:off x="13584519" y="3870040"/>
                  <a:ext cx="136620" cy="136620"/>
                </a:xfrm>
                <a:prstGeom prst="rect">
                  <a:avLst/>
                </a:prstGeom>
                <a:solidFill>
                  <a:schemeClr val="accent1"/>
                </a:solidFill>
                <a:ln w="12700" cap="flat" cmpd="sng" algn="ctr">
                  <a:solidFill>
                    <a:srgbClr val="EBEBEB"/>
                  </a:solidFill>
                  <a:prstDash val="solid"/>
                  <a:miter lim="800000"/>
                </a:ln>
                <a:effectLst/>
              </p:spPr>
              <p:txBody>
                <a:bodyPr lIns="144000" tIns="144000" rIns="144000" bIns="144000"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1100" b="0" i="0" u="none" strike="noStrike" kern="0" cap="none" spc="0" normalizeH="0" baseline="0" noProof="0" dirty="0" err="1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62" name="Rechthoek 61">
                  <a:extLst>
                    <a:ext uri="{FF2B5EF4-FFF2-40B4-BE49-F238E27FC236}">
                      <a16:creationId xmlns:a16="http://schemas.microsoft.com/office/drawing/2014/main" id="{8AD60293-18B1-453D-8F1C-F4B755353B9F}"/>
                    </a:ext>
                  </a:extLst>
                </p:cNvPr>
                <p:cNvSpPr/>
                <p:nvPr userDrawn="1"/>
              </p:nvSpPr>
              <p:spPr>
                <a:xfrm>
                  <a:off x="13580316" y="3865836"/>
                  <a:ext cx="151508" cy="147961"/>
                </a:xfrm>
                <a:prstGeom prst="rect">
                  <a:avLst/>
                </a:prstGeom>
                <a:noFill/>
                <a:ln w="12700" cap="flat" cmpd="sng" algn="ctr">
                  <a:solidFill>
                    <a:srgbClr val="F29132"/>
                  </a:solidFill>
                  <a:prstDash val="solid"/>
                  <a:miter lim="800000"/>
                </a:ln>
                <a:effectLst/>
              </p:spPr>
              <p:txBody>
                <a:bodyPr lIns="144000" tIns="144000" rIns="144000" bIns="144000"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1100" b="0" i="0" u="none" strike="noStrike" kern="0" cap="none" spc="0" normalizeH="0" baseline="0" noProof="0" dirty="0" err="1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38" name="Groep 37">
              <a:extLst>
                <a:ext uri="{FF2B5EF4-FFF2-40B4-BE49-F238E27FC236}">
                  <a16:creationId xmlns:a16="http://schemas.microsoft.com/office/drawing/2014/main" id="{5714E822-23F8-41AD-829B-39FDCEBFE8B9}"/>
                </a:ext>
              </a:extLst>
            </p:cNvPr>
            <p:cNvGrpSpPr/>
            <p:nvPr userDrawn="1"/>
          </p:nvGrpSpPr>
          <p:grpSpPr>
            <a:xfrm>
              <a:off x="-3314820" y="4363463"/>
              <a:ext cx="1381246" cy="835929"/>
              <a:chOff x="-3314820" y="3391746"/>
              <a:chExt cx="1381246" cy="835929"/>
            </a:xfrm>
          </p:grpSpPr>
          <p:sp>
            <p:nvSpPr>
              <p:cNvPr id="39" name="Rechthoek 38">
                <a:extLst>
                  <a:ext uri="{FF2B5EF4-FFF2-40B4-BE49-F238E27FC236}">
                    <a16:creationId xmlns:a16="http://schemas.microsoft.com/office/drawing/2014/main" id="{93CDAB63-B20A-4B3E-802E-D15D3E7B3B43}"/>
                  </a:ext>
                </a:extLst>
              </p:cNvPr>
              <p:cNvSpPr/>
              <p:nvPr userDrawn="1"/>
            </p:nvSpPr>
            <p:spPr>
              <a:xfrm>
                <a:off x="-3314820" y="3391746"/>
                <a:ext cx="1381246" cy="272279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8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0" name="Rechthoek 39">
                <a:extLst>
                  <a:ext uri="{FF2B5EF4-FFF2-40B4-BE49-F238E27FC236}">
                    <a16:creationId xmlns:a16="http://schemas.microsoft.com/office/drawing/2014/main" id="{1D5EA9F7-4803-4512-92AC-CDB4623CDFB0}"/>
                  </a:ext>
                </a:extLst>
              </p:cNvPr>
              <p:cNvSpPr/>
              <p:nvPr userDrawn="1"/>
            </p:nvSpPr>
            <p:spPr>
              <a:xfrm>
                <a:off x="-3304719" y="3412899"/>
                <a:ext cx="1361619" cy="246608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000" b="1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1" name="Tekstvak 40">
                <a:extLst>
                  <a:ext uri="{FF2B5EF4-FFF2-40B4-BE49-F238E27FC236}">
                    <a16:creationId xmlns:a16="http://schemas.microsoft.com/office/drawing/2014/main" id="{C3B24AC8-CEB7-4A9C-BD4D-89A044B78B06}"/>
                  </a:ext>
                </a:extLst>
              </p:cNvPr>
              <p:cNvSpPr txBox="1"/>
              <p:nvPr userDrawn="1"/>
            </p:nvSpPr>
            <p:spPr>
              <a:xfrm>
                <a:off x="-3069820" y="3472995"/>
                <a:ext cx="1098515" cy="126416"/>
              </a:xfrm>
              <a:prstGeom prst="rect">
                <a:avLst/>
              </a:prstGeom>
              <a:noFill/>
            </p:spPr>
            <p:txBody>
              <a:bodyPr wrap="square" rtlCol="0" anchor="ctr">
                <a:noAutofit/>
              </a:bodyPr>
              <a:lstStyle/>
              <a:p>
                <a:pPr marL="0" algn="l" defTabSz="1217512" rtl="0" eaLnBrk="1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r>
                  <a:rPr lang="nl-NL" sz="900" b="0" kern="1200" noProof="0" dirty="0">
                    <a:solidFill>
                      <a:srgbClr val="211F26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Vormopvulling</a:t>
                </a:r>
              </a:p>
            </p:txBody>
          </p:sp>
          <p:sp>
            <p:nvSpPr>
              <p:cNvPr id="42" name="Vrije vorm: vorm 41">
                <a:extLst>
                  <a:ext uri="{FF2B5EF4-FFF2-40B4-BE49-F238E27FC236}">
                    <a16:creationId xmlns:a16="http://schemas.microsoft.com/office/drawing/2014/main" id="{06634AF5-AD4F-4549-B538-C4D5C06C5A31}"/>
                  </a:ext>
                </a:extLst>
              </p:cNvPr>
              <p:cNvSpPr/>
              <p:nvPr userDrawn="1"/>
            </p:nvSpPr>
            <p:spPr>
              <a:xfrm>
                <a:off x="-2404225" y="4047675"/>
                <a:ext cx="97562" cy="180000"/>
              </a:xfrm>
              <a:custGeom>
                <a:avLst/>
                <a:gdLst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41194 w 880280"/>
                  <a:gd name="connsiteY2" fmla="*/ 96899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27546 w 880280"/>
                  <a:gd name="connsiteY2" fmla="*/ 975815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00250 w 880280"/>
                  <a:gd name="connsiteY2" fmla="*/ 1003111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25438 w 880280"/>
                  <a:gd name="connsiteY5" fmla="*/ 928048 h 1624084"/>
                  <a:gd name="connsiteX6" fmla="*/ 511791 w 880280"/>
                  <a:gd name="connsiteY6" fmla="*/ 900753 h 1624084"/>
                  <a:gd name="connsiteX7" fmla="*/ 880280 w 880280"/>
                  <a:gd name="connsiteY7" fmla="*/ 893929 h 1624084"/>
                  <a:gd name="connsiteX8" fmla="*/ 0 w 880280"/>
                  <a:gd name="connsiteY8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511791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  <a:gd name="connsiteX0" fmla="*/ 0 w 880280"/>
                  <a:gd name="connsiteY0" fmla="*/ 0 h 1624084"/>
                  <a:gd name="connsiteX1" fmla="*/ 0 w 880280"/>
                  <a:gd name="connsiteY1" fmla="*/ 1262418 h 1624084"/>
                  <a:gd name="connsiteX2" fmla="*/ 313898 w 880280"/>
                  <a:gd name="connsiteY2" fmla="*/ 996287 h 1624084"/>
                  <a:gd name="connsiteX3" fmla="*/ 620973 w 880280"/>
                  <a:gd name="connsiteY3" fmla="*/ 1624084 h 1624084"/>
                  <a:gd name="connsiteX4" fmla="*/ 839337 w 880280"/>
                  <a:gd name="connsiteY4" fmla="*/ 1480782 h 1624084"/>
                  <a:gd name="connsiteX5" fmla="*/ 498144 w 880280"/>
                  <a:gd name="connsiteY5" fmla="*/ 900753 h 1624084"/>
                  <a:gd name="connsiteX6" fmla="*/ 880280 w 880280"/>
                  <a:gd name="connsiteY6" fmla="*/ 893929 h 1624084"/>
                  <a:gd name="connsiteX7" fmla="*/ 0 w 880280"/>
                  <a:gd name="connsiteY7" fmla="*/ 0 h 1624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0280" h="1624084">
                    <a:moveTo>
                      <a:pt x="0" y="0"/>
                    </a:moveTo>
                    <a:lnTo>
                      <a:pt x="0" y="1262418"/>
                    </a:lnTo>
                    <a:lnTo>
                      <a:pt x="313898" y="996287"/>
                    </a:lnTo>
                    <a:lnTo>
                      <a:pt x="620973" y="1624084"/>
                    </a:lnTo>
                    <a:lnTo>
                      <a:pt x="839337" y="1480782"/>
                    </a:lnTo>
                    <a:lnTo>
                      <a:pt x="498144" y="900753"/>
                    </a:lnTo>
                    <a:lnTo>
                      <a:pt x="880280" y="8939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rgbClr val="0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80000" tIns="180000" rIns="180000" bIns="180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</a:pPr>
                <a:endParaRPr lang="nl-NL" sz="1600" cap="all" baseline="0" noProof="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43" name="Groep 42">
                <a:extLst>
                  <a:ext uri="{FF2B5EF4-FFF2-40B4-BE49-F238E27FC236}">
                    <a16:creationId xmlns:a16="http://schemas.microsoft.com/office/drawing/2014/main" id="{6A86DE0B-905F-490A-A663-3BCB46D769D3}"/>
                  </a:ext>
                </a:extLst>
              </p:cNvPr>
              <p:cNvGrpSpPr/>
              <p:nvPr userDrawn="1"/>
            </p:nvGrpSpPr>
            <p:grpSpPr>
              <a:xfrm>
                <a:off x="-3243855" y="3446665"/>
                <a:ext cx="157453" cy="147831"/>
                <a:chOff x="-899320" y="3037554"/>
                <a:chExt cx="175977" cy="165227"/>
              </a:xfrm>
            </p:grpSpPr>
            <p:sp>
              <p:nvSpPr>
                <p:cNvPr id="45" name="Vrije vorm: vorm 44">
                  <a:extLst>
                    <a:ext uri="{FF2B5EF4-FFF2-40B4-BE49-F238E27FC236}">
                      <a16:creationId xmlns:a16="http://schemas.microsoft.com/office/drawing/2014/main" id="{11CC7C7D-0DEB-4813-A1C6-B0E7C2163BF3}"/>
                    </a:ext>
                  </a:extLst>
                </p:cNvPr>
                <p:cNvSpPr/>
                <p:nvPr userDrawn="1"/>
              </p:nvSpPr>
              <p:spPr>
                <a:xfrm>
                  <a:off x="-804124" y="3081338"/>
                  <a:ext cx="80781" cy="121443"/>
                </a:xfrm>
                <a:custGeom>
                  <a:avLst/>
                  <a:gdLst>
                    <a:gd name="connsiteX0" fmla="*/ 0 w 54768"/>
                    <a:gd name="connsiteY0" fmla="*/ 0 h 71437"/>
                    <a:gd name="connsiteX1" fmla="*/ 4762 w 54768"/>
                    <a:gd name="connsiteY1" fmla="*/ 71437 h 71437"/>
                    <a:gd name="connsiteX2" fmla="*/ 54768 w 54768"/>
                    <a:gd name="connsiteY2" fmla="*/ 4762 h 71437"/>
                    <a:gd name="connsiteX3" fmla="*/ 0 w 54768"/>
                    <a:gd name="connsiteY3" fmla="*/ 0 h 71437"/>
                    <a:gd name="connsiteX0" fmla="*/ 0 w 54768"/>
                    <a:gd name="connsiteY0" fmla="*/ 0 h 71437"/>
                    <a:gd name="connsiteX1" fmla="*/ 4762 w 54768"/>
                    <a:gd name="connsiteY1" fmla="*/ 71437 h 71437"/>
                    <a:gd name="connsiteX2" fmla="*/ 54768 w 54768"/>
                    <a:gd name="connsiteY2" fmla="*/ 4762 h 71437"/>
                    <a:gd name="connsiteX3" fmla="*/ 0 w 54768"/>
                    <a:gd name="connsiteY3" fmla="*/ 0 h 71437"/>
                    <a:gd name="connsiteX0" fmla="*/ 0 w 61912"/>
                    <a:gd name="connsiteY0" fmla="*/ 4763 h 76200"/>
                    <a:gd name="connsiteX1" fmla="*/ 4762 w 61912"/>
                    <a:gd name="connsiteY1" fmla="*/ 76200 h 76200"/>
                    <a:gd name="connsiteX2" fmla="*/ 61912 w 61912"/>
                    <a:gd name="connsiteY2" fmla="*/ 0 h 76200"/>
                    <a:gd name="connsiteX3" fmla="*/ 0 w 61912"/>
                    <a:gd name="connsiteY3" fmla="*/ 4763 h 76200"/>
                    <a:gd name="connsiteX0" fmla="*/ 0 w 61912"/>
                    <a:gd name="connsiteY0" fmla="*/ 50015 h 121452"/>
                    <a:gd name="connsiteX1" fmla="*/ 4762 w 61912"/>
                    <a:gd name="connsiteY1" fmla="*/ 121452 h 121452"/>
                    <a:gd name="connsiteX2" fmla="*/ 61912 w 61912"/>
                    <a:gd name="connsiteY2" fmla="*/ 45252 h 121452"/>
                    <a:gd name="connsiteX3" fmla="*/ 7143 w 61912"/>
                    <a:gd name="connsiteY3" fmla="*/ 9 h 121452"/>
                    <a:gd name="connsiteX4" fmla="*/ 0 w 61912"/>
                    <a:gd name="connsiteY4" fmla="*/ 50015 h 121452"/>
                    <a:gd name="connsiteX0" fmla="*/ 30217 w 92129"/>
                    <a:gd name="connsiteY0" fmla="*/ 50015 h 121452"/>
                    <a:gd name="connsiteX1" fmla="*/ 34979 w 92129"/>
                    <a:gd name="connsiteY1" fmla="*/ 121452 h 121452"/>
                    <a:gd name="connsiteX2" fmla="*/ 92129 w 92129"/>
                    <a:gd name="connsiteY2" fmla="*/ 45252 h 121452"/>
                    <a:gd name="connsiteX3" fmla="*/ 37360 w 92129"/>
                    <a:gd name="connsiteY3" fmla="*/ 9 h 121452"/>
                    <a:gd name="connsiteX4" fmla="*/ 30217 w 92129"/>
                    <a:gd name="connsiteY4" fmla="*/ 50015 h 121452"/>
                    <a:gd name="connsiteX0" fmla="*/ 30217 w 92129"/>
                    <a:gd name="connsiteY0" fmla="*/ 50006 h 121443"/>
                    <a:gd name="connsiteX1" fmla="*/ 34979 w 92129"/>
                    <a:gd name="connsiteY1" fmla="*/ 121443 h 121443"/>
                    <a:gd name="connsiteX2" fmla="*/ 92129 w 92129"/>
                    <a:gd name="connsiteY2" fmla="*/ 45243 h 121443"/>
                    <a:gd name="connsiteX3" fmla="*/ 37360 w 92129"/>
                    <a:gd name="connsiteY3" fmla="*/ 0 h 121443"/>
                    <a:gd name="connsiteX4" fmla="*/ 30217 w 92129"/>
                    <a:gd name="connsiteY4" fmla="*/ 50006 h 121443"/>
                    <a:gd name="connsiteX0" fmla="*/ 30217 w 92490"/>
                    <a:gd name="connsiteY0" fmla="*/ 50006 h 121443"/>
                    <a:gd name="connsiteX1" fmla="*/ 34979 w 92490"/>
                    <a:gd name="connsiteY1" fmla="*/ 121443 h 121443"/>
                    <a:gd name="connsiteX2" fmla="*/ 92129 w 92490"/>
                    <a:gd name="connsiteY2" fmla="*/ 45243 h 121443"/>
                    <a:gd name="connsiteX3" fmla="*/ 37360 w 92490"/>
                    <a:gd name="connsiteY3" fmla="*/ 0 h 121443"/>
                    <a:gd name="connsiteX4" fmla="*/ 30217 w 92490"/>
                    <a:gd name="connsiteY4" fmla="*/ 50006 h 121443"/>
                    <a:gd name="connsiteX0" fmla="*/ 30217 w 80781"/>
                    <a:gd name="connsiteY0" fmla="*/ 50006 h 121443"/>
                    <a:gd name="connsiteX1" fmla="*/ 34979 w 80781"/>
                    <a:gd name="connsiteY1" fmla="*/ 121443 h 121443"/>
                    <a:gd name="connsiteX2" fmla="*/ 80222 w 80781"/>
                    <a:gd name="connsiteY2" fmla="*/ 52387 h 121443"/>
                    <a:gd name="connsiteX3" fmla="*/ 37360 w 80781"/>
                    <a:gd name="connsiteY3" fmla="*/ 0 h 121443"/>
                    <a:gd name="connsiteX4" fmla="*/ 30217 w 80781"/>
                    <a:gd name="connsiteY4" fmla="*/ 50006 h 1214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781" h="121443">
                      <a:moveTo>
                        <a:pt x="30217" y="50006"/>
                      </a:moveTo>
                      <a:lnTo>
                        <a:pt x="34979" y="121443"/>
                      </a:lnTo>
                      <a:lnTo>
                        <a:pt x="80222" y="52387"/>
                      </a:lnTo>
                      <a:cubicBezTo>
                        <a:pt x="84191" y="29368"/>
                        <a:pt x="66729" y="1588"/>
                        <a:pt x="37360" y="0"/>
                      </a:cubicBezTo>
                      <a:cubicBezTo>
                        <a:pt x="-43602" y="21431"/>
                        <a:pt x="32598" y="33337"/>
                        <a:pt x="30217" y="50006"/>
                      </a:cubicBezTo>
                      <a:close/>
                    </a:path>
                  </a:pathLst>
                </a:custGeom>
                <a:solidFill>
                  <a:srgbClr val="366FA8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9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6" name="Rechthoek: afgeronde hoeken 45">
                  <a:extLst>
                    <a:ext uri="{FF2B5EF4-FFF2-40B4-BE49-F238E27FC236}">
                      <a16:creationId xmlns:a16="http://schemas.microsoft.com/office/drawing/2014/main" id="{DB4BF630-ED14-4D39-A79E-47CC241E7FCC}"/>
                    </a:ext>
                  </a:extLst>
                </p:cNvPr>
                <p:cNvSpPr/>
                <p:nvPr userDrawn="1"/>
              </p:nvSpPr>
              <p:spPr>
                <a:xfrm rot="2903873">
                  <a:off x="-887744" y="3085651"/>
                  <a:ext cx="99751" cy="122903"/>
                </a:xfrm>
                <a:prstGeom prst="roundRect">
                  <a:avLst>
                    <a:gd name="adj" fmla="val 2911"/>
                  </a:avLst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818181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7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7" name="Vrije vorm: vorm 46">
                  <a:extLst>
                    <a:ext uri="{FF2B5EF4-FFF2-40B4-BE49-F238E27FC236}">
                      <a16:creationId xmlns:a16="http://schemas.microsoft.com/office/drawing/2014/main" id="{78CD76A7-1590-4C56-9DDF-DA16737169DA}"/>
                    </a:ext>
                  </a:extLst>
                </p:cNvPr>
                <p:cNvSpPr/>
                <p:nvPr userDrawn="1"/>
              </p:nvSpPr>
              <p:spPr>
                <a:xfrm>
                  <a:off x="-894646" y="3037554"/>
                  <a:ext cx="64753" cy="85767"/>
                </a:xfrm>
                <a:custGeom>
                  <a:avLst/>
                  <a:gdLst>
                    <a:gd name="connsiteX0" fmla="*/ 0 w 52388"/>
                    <a:gd name="connsiteY0" fmla="*/ 76203 h 76203"/>
                    <a:gd name="connsiteX1" fmla="*/ 26194 w 52388"/>
                    <a:gd name="connsiteY1" fmla="*/ 3 h 76203"/>
                    <a:gd name="connsiteX2" fmla="*/ 52388 w 52388"/>
                    <a:gd name="connsiteY2" fmla="*/ 73822 h 76203"/>
                    <a:gd name="connsiteX0" fmla="*/ 0 w 52388"/>
                    <a:gd name="connsiteY0" fmla="*/ 76203 h 76203"/>
                    <a:gd name="connsiteX1" fmla="*/ 26194 w 52388"/>
                    <a:gd name="connsiteY1" fmla="*/ 3 h 76203"/>
                    <a:gd name="connsiteX2" fmla="*/ 52388 w 52388"/>
                    <a:gd name="connsiteY2" fmla="*/ 73822 h 76203"/>
                    <a:gd name="connsiteX0" fmla="*/ 0 w 46443"/>
                    <a:gd name="connsiteY0" fmla="*/ 78387 h 78387"/>
                    <a:gd name="connsiteX1" fmla="*/ 20249 w 46443"/>
                    <a:gd name="connsiteY1" fmla="*/ 11 h 78387"/>
                    <a:gd name="connsiteX2" fmla="*/ 46443 w 46443"/>
                    <a:gd name="connsiteY2" fmla="*/ 73830 h 78387"/>
                    <a:gd name="connsiteX0" fmla="*/ 135 w 46578"/>
                    <a:gd name="connsiteY0" fmla="*/ 78387 h 78387"/>
                    <a:gd name="connsiteX1" fmla="*/ 20384 w 46578"/>
                    <a:gd name="connsiteY1" fmla="*/ 11 h 78387"/>
                    <a:gd name="connsiteX2" fmla="*/ 46578 w 46578"/>
                    <a:gd name="connsiteY2" fmla="*/ 73830 h 78387"/>
                    <a:gd name="connsiteX0" fmla="*/ 295 w 46738"/>
                    <a:gd name="connsiteY0" fmla="*/ 78387 h 78387"/>
                    <a:gd name="connsiteX1" fmla="*/ 20544 w 46738"/>
                    <a:gd name="connsiteY1" fmla="*/ 11 h 78387"/>
                    <a:gd name="connsiteX2" fmla="*/ 46738 w 46738"/>
                    <a:gd name="connsiteY2" fmla="*/ 73830 h 78387"/>
                    <a:gd name="connsiteX0" fmla="*/ 127 w 39137"/>
                    <a:gd name="connsiteY0" fmla="*/ 78452 h 78452"/>
                    <a:gd name="connsiteX1" fmla="*/ 20376 w 39137"/>
                    <a:gd name="connsiteY1" fmla="*/ 76 h 78452"/>
                    <a:gd name="connsiteX2" fmla="*/ 39137 w 39137"/>
                    <a:gd name="connsiteY2" fmla="*/ 67366 h 78452"/>
                    <a:gd name="connsiteX0" fmla="*/ 127 w 39933"/>
                    <a:gd name="connsiteY0" fmla="*/ 78470 h 78470"/>
                    <a:gd name="connsiteX1" fmla="*/ 20376 w 39933"/>
                    <a:gd name="connsiteY1" fmla="*/ 94 h 78470"/>
                    <a:gd name="connsiteX2" fmla="*/ 39137 w 39933"/>
                    <a:gd name="connsiteY2" fmla="*/ 67384 h 78470"/>
                    <a:gd name="connsiteX0" fmla="*/ 219 w 40422"/>
                    <a:gd name="connsiteY0" fmla="*/ 78381 h 78381"/>
                    <a:gd name="connsiteX1" fmla="*/ 20468 w 40422"/>
                    <a:gd name="connsiteY1" fmla="*/ 5 h 78381"/>
                    <a:gd name="connsiteX2" fmla="*/ 39229 w 40422"/>
                    <a:gd name="connsiteY2" fmla="*/ 67295 h 78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0422" h="78381">
                      <a:moveTo>
                        <a:pt x="219" y="78381"/>
                      </a:moveTo>
                      <a:cubicBezTo>
                        <a:pt x="-1454" y="18717"/>
                        <a:pt x="6534" y="-324"/>
                        <a:pt x="20468" y="5"/>
                      </a:cubicBezTo>
                      <a:cubicBezTo>
                        <a:pt x="34402" y="334"/>
                        <a:pt x="43874" y="23658"/>
                        <a:pt x="39229" y="67295"/>
                      </a:cubicBezTo>
                    </a:path>
                  </a:pathLst>
                </a:custGeom>
                <a:noFill/>
                <a:ln w="12700" cap="flat" cmpd="sng" algn="ctr">
                  <a:solidFill>
                    <a:srgbClr val="818181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90000"/>
                    </a:lnSpc>
                    <a:spcBef>
                      <a:spcPts val="60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7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44" name="Gelijkbenige driehoek 43">
                <a:extLst>
                  <a:ext uri="{FF2B5EF4-FFF2-40B4-BE49-F238E27FC236}">
                    <a16:creationId xmlns:a16="http://schemas.microsoft.com/office/drawing/2014/main" id="{CB39E84D-ADE3-40FE-B4FB-ACA7B69D65B2}"/>
                  </a:ext>
                </a:extLst>
              </p:cNvPr>
              <p:cNvSpPr/>
              <p:nvPr userDrawn="1"/>
            </p:nvSpPr>
            <p:spPr>
              <a:xfrm rot="10800000">
                <a:off x="-2162266" y="3519194"/>
                <a:ext cx="94890" cy="50291"/>
              </a:xfrm>
              <a:prstGeom prst="triangle">
                <a:avLst/>
              </a:prstGeom>
              <a:solidFill>
                <a:sysClr val="windowText" lastClr="00000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lIns="144000" tIns="144000" rIns="144000" bIns="144000"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1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</p:grpSp>
      </p:grpSp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12700" y="-345409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Submenu – beeld [5x]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7" y="2472990"/>
            <a:ext cx="11114087" cy="1445867"/>
          </a:xfrm>
        </p:spPr>
        <p:txBody>
          <a:bodyPr tIns="0" anchor="b" anchorCtr="0"/>
          <a:lstStyle>
            <a:lvl1pPr>
              <a:lnSpc>
                <a:spcPts val="5500"/>
              </a:lnSpc>
              <a:defRPr sz="6000">
                <a:solidFill>
                  <a:schemeClr val="bg1"/>
                </a:solidFill>
              </a:defRPr>
            </a:lvl1pPr>
          </a:lstStyle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BA2E694-120A-45EE-ACCA-EBAB0047D801}" type="datetime1">
              <a:rPr lang="nl-NL" smtClean="0"/>
              <a:t>27-1-2021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dirty="0"/>
              <a:t>Erasmus University Rotterdam </a:t>
            </a:r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7" name="Rechthoek 6">
            <a:extLst>
              <a:ext uri="{FF2B5EF4-FFF2-40B4-BE49-F238E27FC236}">
                <a16:creationId xmlns:a16="http://schemas.microsoft.com/office/drawing/2014/main" id="{73C298BA-7FAC-48F9-A58C-15CAD7158103}"/>
              </a:ext>
            </a:extLst>
          </p:cNvPr>
          <p:cNvSpPr/>
          <p:nvPr userDrawn="1"/>
        </p:nvSpPr>
        <p:spPr>
          <a:xfrm>
            <a:off x="4376057" y="0"/>
            <a:ext cx="7815944" cy="2130393"/>
          </a:xfrm>
          <a:custGeom>
            <a:avLst/>
            <a:gdLst>
              <a:gd name="connsiteX0" fmla="*/ 0 w 1629352"/>
              <a:gd name="connsiteY0" fmla="*/ 0 h 1629352"/>
              <a:gd name="connsiteX1" fmla="*/ 1629352 w 1629352"/>
              <a:gd name="connsiteY1" fmla="*/ 0 h 1629352"/>
              <a:gd name="connsiteX2" fmla="*/ 1629352 w 1629352"/>
              <a:gd name="connsiteY2" fmla="*/ 1629352 h 1629352"/>
              <a:gd name="connsiteX3" fmla="*/ 0 w 1629352"/>
              <a:gd name="connsiteY3" fmla="*/ 1629352 h 1629352"/>
              <a:gd name="connsiteX4" fmla="*/ 0 w 1629352"/>
              <a:gd name="connsiteY4" fmla="*/ 0 h 1629352"/>
              <a:gd name="connsiteX0" fmla="*/ 0 w 1629352"/>
              <a:gd name="connsiteY0" fmla="*/ 0 h 1629352"/>
              <a:gd name="connsiteX1" fmla="*/ 1629352 w 1629352"/>
              <a:gd name="connsiteY1" fmla="*/ 0 h 1629352"/>
              <a:gd name="connsiteX2" fmla="*/ 1629352 w 1629352"/>
              <a:gd name="connsiteY2" fmla="*/ 1629352 h 1629352"/>
              <a:gd name="connsiteX3" fmla="*/ 0 w 1629352"/>
              <a:gd name="connsiteY3" fmla="*/ 0 h 1629352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89520" h="2130393">
                <a:moveTo>
                  <a:pt x="0" y="1"/>
                </a:moveTo>
                <a:lnTo>
                  <a:pt x="7789520" y="0"/>
                </a:lnTo>
                <a:lnTo>
                  <a:pt x="7789520" y="2130393"/>
                </a:lnTo>
                <a:cubicBezTo>
                  <a:pt x="7144922" y="602313"/>
                  <a:pt x="1130449" y="99504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  <p:sp>
        <p:nvSpPr>
          <p:cNvPr id="9" name="Tijdelijke aanduiding voor tekst 15">
            <a:extLst>
              <a:ext uri="{FF2B5EF4-FFF2-40B4-BE49-F238E27FC236}">
                <a16:creationId xmlns:a16="http://schemas.microsoft.com/office/drawing/2014/main" id="{EEB9516D-1CB2-4AE0-A6D7-6739D2E883F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594072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2" name="Tijdelijke aanduiding voor tekst 15">
            <a:extLst>
              <a:ext uri="{FF2B5EF4-FFF2-40B4-BE49-F238E27FC236}">
                <a16:creationId xmlns:a16="http://schemas.microsoft.com/office/drawing/2014/main" id="{15B55DCD-9AB3-4B52-B80B-F9F5670477E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329274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3" name="Tijdelijke aanduiding voor tekst 15">
            <a:extLst>
              <a:ext uri="{FF2B5EF4-FFF2-40B4-BE49-F238E27FC236}">
                <a16:creationId xmlns:a16="http://schemas.microsoft.com/office/drawing/2014/main" id="{EC36D2F7-9154-43DD-A254-7FBF26565BD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64476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4" name="Tijdelijke aanduiding voor tekst 15">
            <a:extLst>
              <a:ext uri="{FF2B5EF4-FFF2-40B4-BE49-F238E27FC236}">
                <a16:creationId xmlns:a16="http://schemas.microsoft.com/office/drawing/2014/main" id="{0C8271A3-4A96-4D69-B72A-7667CD799FC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799678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5" name="Tijdelijke aanduiding voor tekst 15">
            <a:extLst>
              <a:ext uri="{FF2B5EF4-FFF2-40B4-BE49-F238E27FC236}">
                <a16:creationId xmlns:a16="http://schemas.microsoft.com/office/drawing/2014/main" id="{30D82E13-767C-46A2-9653-D859E3A615B4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34880" y="4242220"/>
            <a:ext cx="2055003" cy="2066505"/>
          </a:xfrm>
          <a:prstGeom prst="roundRect">
            <a:avLst>
              <a:gd name="adj" fmla="val 4495"/>
            </a:avLst>
          </a:prstGeom>
          <a:gradFill flip="none" rotWithShape="1">
            <a:gsLst>
              <a:gs pos="50000">
                <a:schemeClr val="bg1">
                  <a:lumMod val="95000"/>
                </a:schemeClr>
              </a:gs>
              <a:gs pos="50000">
                <a:schemeClr val="bg1"/>
              </a:gs>
            </a:gsLst>
            <a:lin ang="12000000" scaled="0"/>
            <a:tileRect/>
          </a:gradFill>
        </p:spPr>
        <p:txBody>
          <a:bodyPr lIns="144000" tIns="252000" rIns="0" bIns="252000" anchor="b" anchorCtr="0"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nl-NL" dirty="0"/>
              <a:t> </a:t>
            </a:r>
          </a:p>
        </p:txBody>
      </p:sp>
      <p:sp>
        <p:nvSpPr>
          <p:cNvPr id="16" name="Tijdelijke aanduiding voor afbeelding 13">
            <a:extLst>
              <a:ext uri="{FF2B5EF4-FFF2-40B4-BE49-F238E27FC236}">
                <a16:creationId xmlns:a16="http://schemas.microsoft.com/office/drawing/2014/main" id="{9C63EF22-FACF-40AF-B97D-BAB56AFA8D3E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795219" y="4594977"/>
            <a:ext cx="1534325" cy="1360991"/>
          </a:xfrm>
          <a:prstGeom prst="rect">
            <a:avLst/>
          </a:prstGeom>
          <a:noFill/>
        </p:spPr>
        <p:txBody>
          <a:bodyPr wrap="square" bIns="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Selecteer dit kader, </a:t>
            </a:r>
            <a:br>
              <a:rPr lang="nl-NL" dirty="0"/>
            </a:br>
            <a:r>
              <a:rPr lang="nl-NL" dirty="0"/>
              <a:t>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17" name="Tijdelijke aanduiding voor afbeelding 13">
            <a:extLst>
              <a:ext uri="{FF2B5EF4-FFF2-40B4-BE49-F238E27FC236}">
                <a16:creationId xmlns:a16="http://schemas.microsoft.com/office/drawing/2014/main" id="{D6647AB9-1B19-4D03-8695-44322833ED1D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3060017" y="4594977"/>
            <a:ext cx="1534325" cy="1360991"/>
          </a:xfrm>
          <a:prstGeom prst="rect">
            <a:avLst/>
          </a:prstGeom>
          <a:noFill/>
        </p:spPr>
        <p:txBody>
          <a:bodyPr wrap="square" bIns="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Selecteer dit kader, </a:t>
            </a:r>
            <a:br>
              <a:rPr lang="nl-NL" dirty="0"/>
            </a:br>
            <a:r>
              <a:rPr lang="nl-NL" dirty="0"/>
              <a:t>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18" name="Tijdelijke aanduiding voor afbeelding 13">
            <a:extLst>
              <a:ext uri="{FF2B5EF4-FFF2-40B4-BE49-F238E27FC236}">
                <a16:creationId xmlns:a16="http://schemas.microsoft.com/office/drawing/2014/main" id="{30ED6AE8-1E3C-4335-9779-A42930D20253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5324815" y="4594977"/>
            <a:ext cx="1534325" cy="1360991"/>
          </a:xfrm>
          <a:prstGeom prst="rect">
            <a:avLst/>
          </a:prstGeom>
          <a:noFill/>
        </p:spPr>
        <p:txBody>
          <a:bodyPr wrap="square" bIns="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Selecteer dit kader, </a:t>
            </a:r>
            <a:br>
              <a:rPr lang="nl-NL" dirty="0"/>
            </a:br>
            <a:r>
              <a:rPr lang="nl-NL" dirty="0"/>
              <a:t>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  <p:sp>
        <p:nvSpPr>
          <p:cNvPr id="19" name="Tijdelijke aanduiding voor afbeelding 13">
            <a:extLst>
              <a:ext uri="{FF2B5EF4-FFF2-40B4-BE49-F238E27FC236}">
                <a16:creationId xmlns:a16="http://schemas.microsoft.com/office/drawing/2014/main" id="{9C401AB7-54EB-46EF-B3B7-43D9F5B3B73B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7589613" y="4594977"/>
            <a:ext cx="1534325" cy="1360991"/>
          </a:xfrm>
          <a:prstGeom prst="rect">
            <a:avLst/>
          </a:prstGeom>
          <a:noFill/>
        </p:spPr>
        <p:txBody>
          <a:bodyPr wrap="square" bIns="0" anchor="ctr" anchorCtr="0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Calibri" panose="020F0502020204030204" pitchFamily="34" charset="0"/>
              <a:buNone/>
              <a:tabLst/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Tx/>
              <a:buFont typeface="Calibri" panose="020F0502020204030204" pitchFamily="34" charset="0"/>
              <a:buNone/>
              <a:tabLst/>
              <a:defRPr/>
            </a:pPr>
            <a:r>
              <a:rPr lang="nl-NL" dirty="0"/>
              <a:t>Klik Selecteer dit kader, </a:t>
            </a:r>
            <a:br>
              <a:rPr lang="nl-NL" dirty="0"/>
            </a:br>
            <a:r>
              <a:rPr lang="nl-NL" dirty="0"/>
              <a:t>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  <a:p>
            <a:endParaRPr lang="nl-NL" dirty="0"/>
          </a:p>
        </p:txBody>
      </p:sp>
      <p:sp>
        <p:nvSpPr>
          <p:cNvPr id="20" name="Tijdelijke aanduiding voor afbeelding 13">
            <a:extLst>
              <a:ext uri="{FF2B5EF4-FFF2-40B4-BE49-F238E27FC236}">
                <a16:creationId xmlns:a16="http://schemas.microsoft.com/office/drawing/2014/main" id="{1C669AA7-6B3D-41C7-8DA6-22AA2DA2C530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9854411" y="4594977"/>
            <a:ext cx="1534325" cy="1360991"/>
          </a:xfrm>
          <a:prstGeom prst="rect">
            <a:avLst/>
          </a:prstGeom>
          <a:noFill/>
        </p:spPr>
        <p:txBody>
          <a:bodyPr wrap="square" bIns="0" anchor="ctr" anchorCtr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nl-NL" dirty="0"/>
              <a:t>Selecteer dit kader, </a:t>
            </a:r>
            <a:br>
              <a:rPr lang="nl-NL" dirty="0"/>
            </a:br>
            <a:r>
              <a:rPr lang="nl-NL" dirty="0"/>
              <a:t>ga naar de tab ‘Slidebuilder’, </a:t>
            </a:r>
            <a:br>
              <a:rPr lang="nl-NL" dirty="0"/>
            </a:br>
            <a:r>
              <a:rPr lang="nl-NL" dirty="0"/>
              <a:t>klik op ‘Afbeeldingen’, selecteer de gewenste afbeelding </a:t>
            </a:r>
            <a:br>
              <a:rPr lang="nl-NL" dirty="0"/>
            </a:br>
            <a:r>
              <a:rPr lang="nl-NL" dirty="0"/>
              <a:t>en klik op ‘Invoegen’.</a:t>
            </a:r>
          </a:p>
        </p:txBody>
      </p:sp>
    </p:spTree>
    <p:extLst>
      <p:ext uri="{BB962C8B-B14F-4D97-AF65-F5344CB8AC3E}">
        <p14:creationId xmlns:p14="http://schemas.microsoft.com/office/powerpoint/2010/main" val="309732043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4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/>
      <p:bldP spid="17" grpId="0"/>
      <p:bldP spid="18" grpId="0"/>
      <p:bldP spid="19" grpId="0"/>
      <p:bldP spid="20" grpId="0"/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ofdstuk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- INFO">
            <a:extLst>
              <a:ext uri="{FF2B5EF4-FFF2-40B4-BE49-F238E27FC236}">
                <a16:creationId xmlns:a16="http://schemas.microsoft.com/office/drawing/2014/main" id="{D5D548DA-264A-4D19-8A0A-B2288EC6661C}"/>
              </a:ext>
            </a:extLst>
          </p:cNvPr>
          <p:cNvSpPr txBox="1"/>
          <p:nvPr userDrawn="1"/>
        </p:nvSpPr>
        <p:spPr>
          <a:xfrm>
            <a:off x="12700" y="-345409"/>
            <a:ext cx="12179300" cy="19845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pPr algn="l"/>
            <a:r>
              <a:rPr lang="nl-NL" sz="1400" b="1" cap="all" spc="0" baseline="0" dirty="0">
                <a:solidFill>
                  <a:sysClr val="windowText" lastClr="000000"/>
                </a:solidFill>
                <a:latin typeface="+mn-lt"/>
                <a:cs typeface="Calibri" panose="020F0502020204030204" pitchFamily="34" charset="0"/>
              </a:rPr>
              <a:t>hoofdstuk</a:t>
            </a:r>
          </a:p>
        </p:txBody>
      </p:sp>
      <p:sp>
        <p:nvSpPr>
          <p:cNvPr id="8" name="titel">
            <a:extLst>
              <a:ext uri="{FF2B5EF4-FFF2-40B4-BE49-F238E27FC236}">
                <a16:creationId xmlns:a16="http://schemas.microsoft.com/office/drawing/2014/main" id="{4FCE8B7B-8D3B-466F-8956-5C1F4F5026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4987" y="2472990"/>
            <a:ext cx="11114087" cy="1445867"/>
          </a:xfrm>
        </p:spPr>
        <p:txBody>
          <a:bodyPr tIns="0" anchor="b" anchorCtr="0"/>
          <a:lstStyle>
            <a:lvl1pPr>
              <a:lnSpc>
                <a:spcPts val="5500"/>
              </a:lnSpc>
              <a:defRPr sz="6000">
                <a:solidFill>
                  <a:schemeClr val="bg1"/>
                </a:solidFill>
              </a:defRPr>
            </a:lvl1pPr>
          </a:lstStyle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  <p:sp>
        <p:nvSpPr>
          <p:cNvPr id="10" name="tekst">
            <a:extLst>
              <a:ext uri="{FF2B5EF4-FFF2-40B4-BE49-F238E27FC236}">
                <a16:creationId xmlns:a16="http://schemas.microsoft.com/office/drawing/2014/main" id="{1666EADC-9024-4FF6-9D2D-3372EA71A6E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47689" y="3918857"/>
            <a:ext cx="11101386" cy="2379709"/>
          </a:xfrm>
        </p:spPr>
        <p:txBody>
          <a:bodyPr/>
          <a:lstStyle>
            <a:lvl1pPr marL="0" indent="0">
              <a:buNone/>
              <a:defRPr sz="2000" b="0">
                <a:solidFill>
                  <a:schemeClr val="bg1"/>
                </a:solidFill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>
              <a:defRPr sz="2000">
                <a:solidFill>
                  <a:schemeClr val="bg1"/>
                </a:solidFill>
              </a:defRPr>
            </a:lvl3pPr>
            <a:lvl4pPr>
              <a:defRPr sz="2000">
                <a:solidFill>
                  <a:schemeClr val="bg1"/>
                </a:solidFill>
              </a:defRPr>
            </a:lvl4pPr>
            <a:lvl5pPr>
              <a:defRPr sz="2000" b="0">
                <a:solidFill>
                  <a:schemeClr val="bg1"/>
                </a:solidFill>
              </a:defRPr>
            </a:lvl5pPr>
            <a:lvl6pPr>
              <a:defRPr sz="2000">
                <a:solidFill>
                  <a:schemeClr val="bg1"/>
                </a:solidFill>
              </a:defRPr>
            </a:lvl6pPr>
            <a:lvl7pPr>
              <a:defRPr sz="2000">
                <a:solidFill>
                  <a:schemeClr val="bg1"/>
                </a:solidFill>
              </a:defRPr>
            </a:lvl7pPr>
            <a:lvl8pPr>
              <a:defRPr sz="2000">
                <a:solidFill>
                  <a:schemeClr val="bg1"/>
                </a:solidFill>
              </a:defRPr>
            </a:lvl8pPr>
            <a:lvl9pPr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nl-NL" dirty="0"/>
              <a:t>Subtitel</a:t>
            </a:r>
          </a:p>
          <a:p>
            <a:pPr lvl="4"/>
            <a:endParaRPr lang="nl-NL" dirty="0"/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8E420A72-FB1A-45BF-AC4A-C2A67FDAE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B3070AB-0F38-43BF-AE3D-CCD35BC7D6AC}" type="datetime1">
              <a:rPr lang="nl-NL" smtClean="0"/>
              <a:t>27-1-2021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7B9B5AD8-20ED-43D8-A7A9-54D9AEF0A9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dirty="0"/>
              <a:t>Erasmus University Rotterdam </a:t>
            </a:r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C8474D2A-EAE8-4700-98D0-EF63686349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7" name="Rechthoek 6">
            <a:extLst>
              <a:ext uri="{FF2B5EF4-FFF2-40B4-BE49-F238E27FC236}">
                <a16:creationId xmlns:a16="http://schemas.microsoft.com/office/drawing/2014/main" id="{73C298BA-7FAC-48F9-A58C-15CAD7158103}"/>
              </a:ext>
            </a:extLst>
          </p:cNvPr>
          <p:cNvSpPr/>
          <p:nvPr userDrawn="1"/>
        </p:nvSpPr>
        <p:spPr>
          <a:xfrm>
            <a:off x="4376057" y="0"/>
            <a:ext cx="7815944" cy="2130393"/>
          </a:xfrm>
          <a:custGeom>
            <a:avLst/>
            <a:gdLst>
              <a:gd name="connsiteX0" fmla="*/ 0 w 1629352"/>
              <a:gd name="connsiteY0" fmla="*/ 0 h 1629352"/>
              <a:gd name="connsiteX1" fmla="*/ 1629352 w 1629352"/>
              <a:gd name="connsiteY1" fmla="*/ 0 h 1629352"/>
              <a:gd name="connsiteX2" fmla="*/ 1629352 w 1629352"/>
              <a:gd name="connsiteY2" fmla="*/ 1629352 h 1629352"/>
              <a:gd name="connsiteX3" fmla="*/ 0 w 1629352"/>
              <a:gd name="connsiteY3" fmla="*/ 1629352 h 1629352"/>
              <a:gd name="connsiteX4" fmla="*/ 0 w 1629352"/>
              <a:gd name="connsiteY4" fmla="*/ 0 h 1629352"/>
              <a:gd name="connsiteX0" fmla="*/ 0 w 1629352"/>
              <a:gd name="connsiteY0" fmla="*/ 0 h 1629352"/>
              <a:gd name="connsiteX1" fmla="*/ 1629352 w 1629352"/>
              <a:gd name="connsiteY1" fmla="*/ 0 h 1629352"/>
              <a:gd name="connsiteX2" fmla="*/ 1629352 w 1629352"/>
              <a:gd name="connsiteY2" fmla="*/ 1629352 h 1629352"/>
              <a:gd name="connsiteX3" fmla="*/ 0 w 1629352"/>
              <a:gd name="connsiteY3" fmla="*/ 0 h 1629352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2567815"/>
              <a:gd name="connsiteY0" fmla="*/ 0 h 1641383"/>
              <a:gd name="connsiteX1" fmla="*/ 2567815 w 2567815"/>
              <a:gd name="connsiteY1" fmla="*/ 12031 h 1641383"/>
              <a:gd name="connsiteX2" fmla="*/ 2567815 w 2567815"/>
              <a:gd name="connsiteY2" fmla="*/ 1641383 h 1641383"/>
              <a:gd name="connsiteX3" fmla="*/ 0 w 2567815"/>
              <a:gd name="connsiteY3" fmla="*/ 0 h 1641383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1629352"/>
              <a:gd name="connsiteX1" fmla="*/ 7789520 w 7789520"/>
              <a:gd name="connsiteY1" fmla="*/ 0 h 1629352"/>
              <a:gd name="connsiteX2" fmla="*/ 7789520 w 7789520"/>
              <a:gd name="connsiteY2" fmla="*/ 1629352 h 1629352"/>
              <a:gd name="connsiteX3" fmla="*/ 0 w 7789520"/>
              <a:gd name="connsiteY3" fmla="*/ 1 h 1629352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  <a:gd name="connsiteX0" fmla="*/ 0 w 7789520"/>
              <a:gd name="connsiteY0" fmla="*/ 1 h 2130393"/>
              <a:gd name="connsiteX1" fmla="*/ 7789520 w 7789520"/>
              <a:gd name="connsiteY1" fmla="*/ 0 h 2130393"/>
              <a:gd name="connsiteX2" fmla="*/ 7789520 w 7789520"/>
              <a:gd name="connsiteY2" fmla="*/ 2130393 h 2130393"/>
              <a:gd name="connsiteX3" fmla="*/ 0 w 7789520"/>
              <a:gd name="connsiteY3" fmla="*/ 1 h 2130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89520" h="2130393">
                <a:moveTo>
                  <a:pt x="0" y="1"/>
                </a:moveTo>
                <a:lnTo>
                  <a:pt x="7789520" y="0"/>
                </a:lnTo>
                <a:lnTo>
                  <a:pt x="7789520" y="2130393"/>
                </a:lnTo>
                <a:cubicBezTo>
                  <a:pt x="7144922" y="602313"/>
                  <a:pt x="1130449" y="995040"/>
                  <a:pt x="0" y="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880421211"/>
      </p:ext>
    </p:extLst>
  </p:cSld>
  <p:clrMapOvr>
    <a:masterClrMapping/>
  </p:clrMapOvr>
  <p:transition spd="slow">
    <p:push dir="u"/>
  </p:transition>
  <p:extLst>
    <p:ext uri="{DCECCB84-F9BA-43D5-87BE-67443E8EF086}">
      <p15:sldGuideLst xmlns:p15="http://schemas.microsoft.com/office/powerpoint/2012/main"/>
    </p:ext>
  </p:extLst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41" Type="http://schemas.openxmlformats.org/officeDocument/2006/relationships/slideLayout" Target="../slideLayouts/slideLayout4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1.xml"/><Relationship Id="rId3" Type="http://schemas.openxmlformats.org/officeDocument/2006/relationships/slideLayout" Target="../slideLayouts/slideLayout46.xml"/><Relationship Id="rId7" Type="http://schemas.openxmlformats.org/officeDocument/2006/relationships/slideLayout" Target="../slideLayouts/slideLayout50.xml"/><Relationship Id="rId2" Type="http://schemas.openxmlformats.org/officeDocument/2006/relationships/slideLayout" Target="../slideLayouts/slideLayout45.xml"/><Relationship Id="rId1" Type="http://schemas.openxmlformats.org/officeDocument/2006/relationships/slideLayout" Target="../slideLayouts/slideLayout44.xml"/><Relationship Id="rId6" Type="http://schemas.openxmlformats.org/officeDocument/2006/relationships/slideLayout" Target="../slideLayouts/slideLayout49.xml"/><Relationship Id="rId11" Type="http://schemas.openxmlformats.org/officeDocument/2006/relationships/theme" Target="../theme/theme2.xml"/><Relationship Id="rId5" Type="http://schemas.openxmlformats.org/officeDocument/2006/relationships/slideLayout" Target="../slideLayouts/slideLayout48.xml"/><Relationship Id="rId10" Type="http://schemas.openxmlformats.org/officeDocument/2006/relationships/slideLayout" Target="../slideLayouts/slideLayout53.xml"/><Relationship Id="rId4" Type="http://schemas.openxmlformats.org/officeDocument/2006/relationships/slideLayout" Target="../slideLayouts/slideLayout47.xml"/><Relationship Id="rId9" Type="http://schemas.openxmlformats.org/officeDocument/2006/relationships/slideLayout" Target="../slideLayouts/slideLayout5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- INDELING">
            <a:extLst>
              <a:ext uri="{FF2B5EF4-FFF2-40B4-BE49-F238E27FC236}">
                <a16:creationId xmlns:a16="http://schemas.microsoft.com/office/drawing/2014/main" id="{2AB37561-797D-4863-B856-F5FB526E59F9}"/>
              </a:ext>
            </a:extLst>
          </p:cNvPr>
          <p:cNvSpPr txBox="1"/>
          <p:nvPr userDrawn="1"/>
        </p:nvSpPr>
        <p:spPr>
          <a:xfrm>
            <a:off x="0" y="-501519"/>
            <a:ext cx="12192000" cy="126365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noAutofit/>
          </a:bodyPr>
          <a:lstStyle/>
          <a:p>
            <a:pPr algn="l"/>
            <a:r>
              <a:rPr lang="nl-NL" sz="1000" b="0" cap="all" spc="50" baseline="0" dirty="0">
                <a:solidFill>
                  <a:sysClr val="windowText" lastClr="000000"/>
                </a:solidFill>
                <a:latin typeface="+mj-lt"/>
                <a:cs typeface="Calibri" panose="020F0502020204030204" pitchFamily="34" charset="0"/>
              </a:rPr>
              <a:t>INDELING</a:t>
            </a:r>
          </a:p>
        </p:txBody>
      </p:sp>
      <p:grpSp>
        <p:nvGrpSpPr>
          <p:cNvPr id="10" name="- COLOR_PALETTE">
            <a:extLst>
              <a:ext uri="{FF2B5EF4-FFF2-40B4-BE49-F238E27FC236}">
                <a16:creationId xmlns:a16="http://schemas.microsoft.com/office/drawing/2014/main" id="{BFDB459C-AEDB-4585-91D5-C8107DBB1162}"/>
              </a:ext>
            </a:extLst>
          </p:cNvPr>
          <p:cNvGrpSpPr/>
          <p:nvPr userDrawn="1"/>
        </p:nvGrpSpPr>
        <p:grpSpPr>
          <a:xfrm rot="16200000">
            <a:off x="11643610" y="-710074"/>
            <a:ext cx="194715" cy="898891"/>
            <a:chOff x="-481180" y="2063033"/>
            <a:chExt cx="278130" cy="1283968"/>
          </a:xfrm>
        </p:grpSpPr>
        <p:sp>
          <p:nvSpPr>
            <p:cNvPr id="13" name="Rechthoek 12">
              <a:extLst>
                <a:ext uri="{FF2B5EF4-FFF2-40B4-BE49-F238E27FC236}">
                  <a16:creationId xmlns:a16="http://schemas.microsoft.com/office/drawing/2014/main" id="{682DC896-B792-4033-BF28-5F4B9C3ED199}"/>
                </a:ext>
              </a:extLst>
            </p:cNvPr>
            <p:cNvSpPr/>
            <p:nvPr userDrawn="1"/>
          </p:nvSpPr>
          <p:spPr>
            <a:xfrm>
              <a:off x="-481180" y="2063033"/>
              <a:ext cx="278130" cy="278129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nl-NL" sz="600" noProof="0" dirty="0"/>
                <a:t> </a:t>
              </a:r>
            </a:p>
          </p:txBody>
        </p:sp>
        <p:sp>
          <p:nvSpPr>
            <p:cNvPr id="14" name="Rechthoek 13">
              <a:extLst>
                <a:ext uri="{FF2B5EF4-FFF2-40B4-BE49-F238E27FC236}">
                  <a16:creationId xmlns:a16="http://schemas.microsoft.com/office/drawing/2014/main" id="{4E8FBE1C-E21E-426A-908D-B5FD49B2C226}"/>
                </a:ext>
              </a:extLst>
            </p:cNvPr>
            <p:cNvSpPr/>
            <p:nvPr userDrawn="1"/>
          </p:nvSpPr>
          <p:spPr>
            <a:xfrm>
              <a:off x="-481180" y="2398312"/>
              <a:ext cx="278130" cy="278129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nl-NL" sz="600" noProof="0" dirty="0"/>
                <a:t> </a:t>
              </a:r>
            </a:p>
          </p:txBody>
        </p:sp>
        <p:sp>
          <p:nvSpPr>
            <p:cNvPr id="15" name="Rechthoek 14">
              <a:extLst>
                <a:ext uri="{FF2B5EF4-FFF2-40B4-BE49-F238E27FC236}">
                  <a16:creationId xmlns:a16="http://schemas.microsoft.com/office/drawing/2014/main" id="{9D4AB293-C318-4B6E-AF93-2F18FBD98E19}"/>
                </a:ext>
              </a:extLst>
            </p:cNvPr>
            <p:cNvSpPr/>
            <p:nvPr userDrawn="1"/>
          </p:nvSpPr>
          <p:spPr>
            <a:xfrm>
              <a:off x="-481180" y="2733593"/>
              <a:ext cx="278130" cy="278129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nl-NL" sz="600" noProof="0" dirty="0"/>
                <a:t> </a:t>
              </a:r>
            </a:p>
          </p:txBody>
        </p:sp>
        <p:sp>
          <p:nvSpPr>
            <p:cNvPr id="16" name="Rechthoek 15">
              <a:extLst>
                <a:ext uri="{FF2B5EF4-FFF2-40B4-BE49-F238E27FC236}">
                  <a16:creationId xmlns:a16="http://schemas.microsoft.com/office/drawing/2014/main" id="{8D25A43C-C66A-45B6-A956-F779339B1296}"/>
                </a:ext>
              </a:extLst>
            </p:cNvPr>
            <p:cNvSpPr/>
            <p:nvPr userDrawn="1"/>
          </p:nvSpPr>
          <p:spPr>
            <a:xfrm>
              <a:off x="-481180" y="3068872"/>
              <a:ext cx="278130" cy="278129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lang="nl-NL" sz="600" noProof="0" dirty="0"/>
            </a:p>
          </p:txBody>
        </p:sp>
      </p:grpSp>
      <p:sp>
        <p:nvSpPr>
          <p:cNvPr id="2" name="titel">
            <a:extLst>
              <a:ext uri="{FF2B5EF4-FFF2-40B4-BE49-F238E27FC236}">
                <a16:creationId xmlns:a16="http://schemas.microsoft.com/office/drawing/2014/main" id="{59CAD7F8-CB3B-41C7-A2C9-1FAD9C4593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4987" y="722568"/>
            <a:ext cx="11114087" cy="709102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  <p:sp>
        <p:nvSpPr>
          <p:cNvPr id="3" name="tekst">
            <a:extLst>
              <a:ext uri="{FF2B5EF4-FFF2-40B4-BE49-F238E27FC236}">
                <a16:creationId xmlns:a16="http://schemas.microsoft.com/office/drawing/2014/main" id="{D97971DD-7A5D-4F9B-A0F8-717136D27FA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34987" y="1971670"/>
            <a:ext cx="11109529" cy="4337056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94F027EE-D1B2-46D1-9E7E-0C057151CFB4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0549948" y="6515100"/>
            <a:ext cx="692841" cy="12636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800">
                <a:solidFill>
                  <a:schemeClr val="tx2"/>
                </a:solidFill>
              </a:defRPr>
            </a:lvl1pPr>
          </a:lstStyle>
          <a:p>
            <a:fld id="{3F97E1FF-D8D8-460E-AC38-C0D9DBB61AFB}" type="datetime1">
              <a:rPr lang="nl-NL" smtClean="0"/>
              <a:pPr/>
              <a:t>27-1-2021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4C03C96F-78F1-4061-A5A0-F408B3C456D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547484" y="6515100"/>
            <a:ext cx="9864505" cy="12636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800">
                <a:solidFill>
                  <a:schemeClr val="tx2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765DEFEE-3C48-4E2C-AE36-21BB1A74F58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380749" y="6515100"/>
            <a:ext cx="263767" cy="12636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1000" b="1"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271434060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1" r:id="rId1"/>
    <p:sldLayoutId id="2147483802" r:id="rId2"/>
    <p:sldLayoutId id="2147483803" r:id="rId3"/>
    <p:sldLayoutId id="2147483804" r:id="rId4"/>
    <p:sldLayoutId id="2147483805" r:id="rId5"/>
    <p:sldLayoutId id="2147483806" r:id="rId6"/>
    <p:sldLayoutId id="2147483807" r:id="rId7"/>
    <p:sldLayoutId id="2147483808" r:id="rId8"/>
    <p:sldLayoutId id="2147483809" r:id="rId9"/>
    <p:sldLayoutId id="2147483810" r:id="rId10"/>
    <p:sldLayoutId id="2147483811" r:id="rId11"/>
    <p:sldLayoutId id="2147483812" r:id="rId12"/>
    <p:sldLayoutId id="2147483813" r:id="rId13"/>
    <p:sldLayoutId id="2147483814" r:id="rId14"/>
    <p:sldLayoutId id="2147483815" r:id="rId15"/>
    <p:sldLayoutId id="2147483816" r:id="rId16"/>
    <p:sldLayoutId id="2147483817" r:id="rId17"/>
    <p:sldLayoutId id="2147483818" r:id="rId18"/>
    <p:sldLayoutId id="2147483819" r:id="rId19"/>
    <p:sldLayoutId id="2147483820" r:id="rId20"/>
    <p:sldLayoutId id="2147483821" r:id="rId21"/>
    <p:sldLayoutId id="2147483822" r:id="rId22"/>
    <p:sldLayoutId id="2147483823" r:id="rId23"/>
    <p:sldLayoutId id="2147483824" r:id="rId24"/>
    <p:sldLayoutId id="2147483825" r:id="rId25"/>
    <p:sldLayoutId id="2147483826" r:id="rId26"/>
    <p:sldLayoutId id="2147483827" r:id="rId27"/>
    <p:sldLayoutId id="2147483828" r:id="rId28"/>
    <p:sldLayoutId id="2147483829" r:id="rId29"/>
    <p:sldLayoutId id="2147483830" r:id="rId30"/>
    <p:sldLayoutId id="2147483831" r:id="rId31"/>
    <p:sldLayoutId id="2147483832" r:id="rId32"/>
    <p:sldLayoutId id="2147483833" r:id="rId33"/>
    <p:sldLayoutId id="2147483834" r:id="rId34"/>
    <p:sldLayoutId id="2147483835" r:id="rId35"/>
    <p:sldLayoutId id="2147483836" r:id="rId36"/>
    <p:sldLayoutId id="2147483837" r:id="rId37"/>
    <p:sldLayoutId id="2147483838" r:id="rId38"/>
    <p:sldLayoutId id="2147483839" r:id="rId39"/>
    <p:sldLayoutId id="2147483840" r:id="rId40"/>
    <p:sldLayoutId id="2147483841" r:id="rId41"/>
    <p:sldLayoutId id="2147483842" r:id="rId42"/>
    <p:sldLayoutId id="2147483843" r:id="rId43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/>
  <p:txStyles>
    <p:titleStyle>
      <a:lvl1pPr algn="l" defTabSz="914400" rtl="0" eaLnBrk="1" latinLnBrk="0" hangingPunct="1">
        <a:lnSpc>
          <a:spcPts val="3200"/>
        </a:lnSpc>
        <a:spcBef>
          <a:spcPct val="0"/>
        </a:spcBef>
        <a:buNone/>
        <a:defRPr sz="34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63525" indent="-263525" algn="l" defTabSz="914400" rtl="0" eaLnBrk="1" latinLnBrk="0" hangingPunct="1">
        <a:lnSpc>
          <a:spcPct val="90000"/>
        </a:lnSpc>
        <a:spcBef>
          <a:spcPts val="1000"/>
        </a:spcBef>
        <a:buClr>
          <a:schemeClr val="tx1"/>
        </a:buClr>
        <a:buFont typeface="Calibri" panose="020F0502020204030204" pitchFamily="34" charset="0"/>
        <a:buChar char="›"/>
        <a:defRPr sz="1400" kern="1200">
          <a:solidFill>
            <a:schemeClr val="tx2"/>
          </a:solidFill>
          <a:latin typeface="+mn-lt"/>
          <a:ea typeface="+mn-ea"/>
          <a:cs typeface="+mn-cs"/>
        </a:defRPr>
      </a:lvl1pPr>
      <a:lvl2pPr marL="536575" indent="-273050" algn="l" defTabSz="914400" rtl="0" eaLnBrk="1" latinLnBrk="0" hangingPunct="1">
        <a:lnSpc>
          <a:spcPct val="90000"/>
        </a:lnSpc>
        <a:spcBef>
          <a:spcPts val="500"/>
        </a:spcBef>
        <a:buClr>
          <a:schemeClr val="tx1"/>
        </a:buClr>
        <a:buFont typeface="Arial" panose="020B0604020202020204" pitchFamily="34" charset="0"/>
        <a:buChar char="›"/>
        <a:defRPr sz="1400" kern="1200">
          <a:solidFill>
            <a:schemeClr val="tx2"/>
          </a:solidFill>
          <a:latin typeface="+mn-lt"/>
          <a:ea typeface="+mn-ea"/>
          <a:cs typeface="+mn-cs"/>
        </a:defRPr>
      </a:lvl2pPr>
      <a:lvl3pPr marL="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400" kern="1200">
          <a:solidFill>
            <a:schemeClr val="tx2"/>
          </a:solidFill>
          <a:latin typeface="+mn-lt"/>
          <a:ea typeface="+mn-ea"/>
          <a:cs typeface="+mn-cs"/>
        </a:defRPr>
      </a:lvl3pPr>
      <a:lvl4pPr marL="0" indent="0" algn="l" defTabSz="914400" rtl="0" eaLnBrk="1" latinLnBrk="0" hangingPunct="1">
        <a:lnSpc>
          <a:spcPts val="3200"/>
        </a:lnSpc>
        <a:spcBef>
          <a:spcPts val="500"/>
        </a:spcBef>
        <a:buFont typeface="Arial" panose="020B0604020202020204" pitchFamily="34" charset="0"/>
        <a:buNone/>
        <a:defRPr sz="3400" b="1" i="0" kern="1200">
          <a:solidFill>
            <a:schemeClr val="tx2"/>
          </a:solidFill>
          <a:latin typeface="+mn-lt"/>
          <a:ea typeface="+mn-ea"/>
          <a:cs typeface="+mn-cs"/>
        </a:defRPr>
      </a:lvl4pPr>
      <a:lvl5pPr marL="0" indent="0" algn="l" defTabSz="914400" rtl="0" eaLnBrk="1" latinLnBrk="0" hangingPunct="1">
        <a:lnSpc>
          <a:spcPct val="90000"/>
        </a:lnSpc>
        <a:spcBef>
          <a:spcPts val="500"/>
        </a:spcBef>
        <a:buFont typeface="Calibri" panose="020F0502020204030204" pitchFamily="34" charset="0"/>
        <a:buNone/>
        <a:tabLst/>
        <a:defRPr sz="1800" b="1" kern="1200" cap="none" spc="0" baseline="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400" b="1" kern="1200">
          <a:solidFill>
            <a:schemeClr val="tx2"/>
          </a:solidFill>
          <a:latin typeface="+mn-lt"/>
          <a:ea typeface="+mn-ea"/>
          <a:cs typeface="+mn-cs"/>
        </a:defRPr>
      </a:lvl6pPr>
      <a:lvl7pPr marL="263525" indent="-263525" algn="l" defTabSz="914400" rtl="0" eaLnBrk="1" latinLnBrk="0" hangingPunct="1">
        <a:lnSpc>
          <a:spcPct val="90000"/>
        </a:lnSpc>
        <a:spcBef>
          <a:spcPts val="500"/>
        </a:spcBef>
        <a:buFont typeface="+mj-lt"/>
        <a:buAutoNum type="arabicPeriod"/>
        <a:defRPr sz="1400" kern="1200">
          <a:solidFill>
            <a:schemeClr val="tx2"/>
          </a:solidFill>
          <a:latin typeface="+mn-lt"/>
          <a:ea typeface="+mn-ea"/>
          <a:cs typeface="+mn-cs"/>
        </a:defRPr>
      </a:lvl7pPr>
      <a:lvl8pPr marL="263525" indent="-263525" algn="l" defTabSz="914400" rtl="0" eaLnBrk="1" latinLnBrk="0" hangingPunct="1">
        <a:lnSpc>
          <a:spcPct val="90000"/>
        </a:lnSpc>
        <a:spcBef>
          <a:spcPts val="500"/>
        </a:spcBef>
        <a:buFont typeface="+mj-lt"/>
        <a:buAutoNum type="alphaLcPeriod"/>
        <a:defRPr sz="1400" kern="1200">
          <a:solidFill>
            <a:schemeClr val="tx2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200" i="1" kern="12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-2">
          <p15:clr>
            <a:srgbClr val="F26B43"/>
          </p15:clr>
        </p15:guide>
        <p15:guide id="2" pos="7679">
          <p15:clr>
            <a:srgbClr val="F26B43"/>
          </p15:clr>
        </p15:guide>
        <p15:guide id="4" orient="horz">
          <p15:clr>
            <a:srgbClr val="F26B43"/>
          </p15:clr>
        </p15:guide>
        <p15:guide id="5" orient="horz" pos="4320">
          <p15:clr>
            <a:srgbClr val="F26B43"/>
          </p15:clr>
        </p15:guide>
        <p15:guide id="7" pos="7338">
          <p15:clr>
            <a:srgbClr val="5ACBF0"/>
          </p15:clr>
        </p15:guide>
        <p15:guide id="8" orient="horz" pos="3974">
          <p15:clr>
            <a:srgbClr val="5ACBF0"/>
          </p15:clr>
        </p15:guide>
        <p15:guide id="9" pos="337">
          <p15:clr>
            <a:srgbClr val="5ACBF0"/>
          </p15:clr>
        </p15:guide>
        <p15:guide id="10" orient="horz" pos="453">
          <p15:clr>
            <a:srgbClr val="5ACBF0"/>
          </p15:clr>
        </p15:guide>
        <p15:guide id="11" orient="horz" pos="1240">
          <p15:clr>
            <a:srgbClr val="5ACBF0"/>
          </p15:clr>
        </p15:guide>
        <p15:guide id="12" orient="horz" pos="903">
          <p15:clr>
            <a:srgbClr val="5ACBF0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- INDELING">
            <a:extLst>
              <a:ext uri="{FF2B5EF4-FFF2-40B4-BE49-F238E27FC236}">
                <a16:creationId xmlns:a16="http://schemas.microsoft.com/office/drawing/2014/main" id="{2AB37561-797D-4863-B856-F5FB526E59F9}"/>
              </a:ext>
            </a:extLst>
          </p:cNvPr>
          <p:cNvSpPr txBox="1"/>
          <p:nvPr userDrawn="1"/>
        </p:nvSpPr>
        <p:spPr>
          <a:xfrm>
            <a:off x="0" y="-501519"/>
            <a:ext cx="12192000" cy="126365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noAutofit/>
          </a:bodyPr>
          <a:lstStyle/>
          <a:p>
            <a:pPr algn="l"/>
            <a:r>
              <a:rPr lang="nl-NL" sz="1000" b="0" cap="all" spc="50" baseline="0" dirty="0">
                <a:solidFill>
                  <a:sysClr val="windowText" lastClr="000000"/>
                </a:solidFill>
                <a:latin typeface="+mj-lt"/>
                <a:cs typeface="Calibri" panose="020F0502020204030204" pitchFamily="34" charset="0"/>
              </a:rPr>
              <a:t>INDELING</a:t>
            </a:r>
          </a:p>
        </p:txBody>
      </p:sp>
      <p:grpSp>
        <p:nvGrpSpPr>
          <p:cNvPr id="10" name="- COLOR_PALETTE">
            <a:extLst>
              <a:ext uri="{FF2B5EF4-FFF2-40B4-BE49-F238E27FC236}">
                <a16:creationId xmlns:a16="http://schemas.microsoft.com/office/drawing/2014/main" id="{BFDB459C-AEDB-4585-91D5-C8107DBB1162}"/>
              </a:ext>
            </a:extLst>
          </p:cNvPr>
          <p:cNvGrpSpPr/>
          <p:nvPr userDrawn="1"/>
        </p:nvGrpSpPr>
        <p:grpSpPr>
          <a:xfrm rot="16200000">
            <a:off x="11643610" y="-710074"/>
            <a:ext cx="194715" cy="898891"/>
            <a:chOff x="-481180" y="2063033"/>
            <a:chExt cx="278130" cy="1283968"/>
          </a:xfrm>
        </p:grpSpPr>
        <p:sp>
          <p:nvSpPr>
            <p:cNvPr id="13" name="Rechthoek 12">
              <a:extLst>
                <a:ext uri="{FF2B5EF4-FFF2-40B4-BE49-F238E27FC236}">
                  <a16:creationId xmlns:a16="http://schemas.microsoft.com/office/drawing/2014/main" id="{682DC896-B792-4033-BF28-5F4B9C3ED199}"/>
                </a:ext>
              </a:extLst>
            </p:cNvPr>
            <p:cNvSpPr/>
            <p:nvPr userDrawn="1"/>
          </p:nvSpPr>
          <p:spPr>
            <a:xfrm>
              <a:off x="-481180" y="2063033"/>
              <a:ext cx="278130" cy="278129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nl-NL" sz="600" noProof="0" dirty="0"/>
                <a:t> </a:t>
              </a:r>
            </a:p>
          </p:txBody>
        </p:sp>
        <p:sp>
          <p:nvSpPr>
            <p:cNvPr id="14" name="Rechthoek 13">
              <a:extLst>
                <a:ext uri="{FF2B5EF4-FFF2-40B4-BE49-F238E27FC236}">
                  <a16:creationId xmlns:a16="http://schemas.microsoft.com/office/drawing/2014/main" id="{4E8FBE1C-E21E-426A-908D-B5FD49B2C226}"/>
                </a:ext>
              </a:extLst>
            </p:cNvPr>
            <p:cNvSpPr/>
            <p:nvPr userDrawn="1"/>
          </p:nvSpPr>
          <p:spPr>
            <a:xfrm>
              <a:off x="-481180" y="2398312"/>
              <a:ext cx="278130" cy="278129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nl-NL" sz="600" noProof="0" dirty="0"/>
                <a:t> </a:t>
              </a:r>
            </a:p>
          </p:txBody>
        </p:sp>
        <p:sp>
          <p:nvSpPr>
            <p:cNvPr id="15" name="Rechthoek 14">
              <a:extLst>
                <a:ext uri="{FF2B5EF4-FFF2-40B4-BE49-F238E27FC236}">
                  <a16:creationId xmlns:a16="http://schemas.microsoft.com/office/drawing/2014/main" id="{9D4AB293-C318-4B6E-AF93-2F18FBD98E19}"/>
                </a:ext>
              </a:extLst>
            </p:cNvPr>
            <p:cNvSpPr/>
            <p:nvPr userDrawn="1"/>
          </p:nvSpPr>
          <p:spPr>
            <a:xfrm>
              <a:off x="-481180" y="2733593"/>
              <a:ext cx="278130" cy="278129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nl-NL" sz="600" noProof="0" dirty="0"/>
                <a:t> </a:t>
              </a:r>
            </a:p>
          </p:txBody>
        </p:sp>
        <p:sp>
          <p:nvSpPr>
            <p:cNvPr id="16" name="Rechthoek 15">
              <a:extLst>
                <a:ext uri="{FF2B5EF4-FFF2-40B4-BE49-F238E27FC236}">
                  <a16:creationId xmlns:a16="http://schemas.microsoft.com/office/drawing/2014/main" id="{8D25A43C-C66A-45B6-A956-F779339B1296}"/>
                </a:ext>
              </a:extLst>
            </p:cNvPr>
            <p:cNvSpPr/>
            <p:nvPr userDrawn="1"/>
          </p:nvSpPr>
          <p:spPr>
            <a:xfrm>
              <a:off x="-481180" y="3068872"/>
              <a:ext cx="278130" cy="278129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lang="nl-NL" sz="600" noProof="0" dirty="0"/>
            </a:p>
          </p:txBody>
        </p:sp>
      </p:grpSp>
      <p:sp>
        <p:nvSpPr>
          <p:cNvPr id="2" name="titel">
            <a:extLst>
              <a:ext uri="{FF2B5EF4-FFF2-40B4-BE49-F238E27FC236}">
                <a16:creationId xmlns:a16="http://schemas.microsoft.com/office/drawing/2014/main" id="{59CAD7F8-CB3B-41C7-A2C9-1FAD9C4593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4987" y="722568"/>
            <a:ext cx="11114087" cy="709102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nl-NL" dirty="0"/>
              <a:t>Titel</a:t>
            </a:r>
            <a:br>
              <a:rPr lang="nl-NL" dirty="0"/>
            </a:br>
            <a:r>
              <a:rPr lang="nl-NL" dirty="0"/>
              <a:t>max. 2 regels</a:t>
            </a:r>
          </a:p>
        </p:txBody>
      </p:sp>
      <p:sp>
        <p:nvSpPr>
          <p:cNvPr id="3" name="tekst">
            <a:extLst>
              <a:ext uri="{FF2B5EF4-FFF2-40B4-BE49-F238E27FC236}">
                <a16:creationId xmlns:a16="http://schemas.microsoft.com/office/drawing/2014/main" id="{D97971DD-7A5D-4F9B-A0F8-717136D27FA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34987" y="1971670"/>
            <a:ext cx="11109529" cy="4337056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nl-NL" dirty="0"/>
              <a:t>Bullet</a:t>
            </a:r>
          </a:p>
          <a:p>
            <a:pPr lvl="1"/>
            <a:r>
              <a:rPr lang="nl-NL" dirty="0"/>
              <a:t>Sub-</a:t>
            </a:r>
            <a:r>
              <a:rPr lang="nl-NL" dirty="0" err="1"/>
              <a:t>bullet</a:t>
            </a:r>
            <a:endParaRPr lang="nl-NL" dirty="0"/>
          </a:p>
          <a:p>
            <a:pPr lvl="2"/>
            <a:r>
              <a:rPr lang="nl-NL" dirty="0"/>
              <a:t>Platte tekst</a:t>
            </a:r>
          </a:p>
          <a:p>
            <a:pPr lvl="2"/>
            <a:endParaRPr lang="nl-NL" dirty="0"/>
          </a:p>
          <a:p>
            <a:pPr lvl="3"/>
            <a:r>
              <a:rPr lang="nl-NL" dirty="0"/>
              <a:t>Titel / quote</a:t>
            </a:r>
          </a:p>
          <a:p>
            <a:pPr lvl="4"/>
            <a:r>
              <a:rPr lang="nl-NL" dirty="0"/>
              <a:t>Subtitel</a:t>
            </a:r>
          </a:p>
          <a:p>
            <a:pPr lvl="4"/>
            <a:endParaRPr lang="nl-NL" dirty="0"/>
          </a:p>
          <a:p>
            <a:pPr lvl="5"/>
            <a:r>
              <a:rPr lang="nl-NL" dirty="0"/>
              <a:t>Kop</a:t>
            </a:r>
          </a:p>
          <a:p>
            <a:pPr lvl="6"/>
            <a:r>
              <a:rPr lang="nl-NL" dirty="0"/>
              <a:t>Numerieke </a:t>
            </a:r>
            <a:r>
              <a:rPr lang="nl-NL" dirty="0" err="1"/>
              <a:t>bullet</a:t>
            </a:r>
            <a:endParaRPr lang="nl-NL" dirty="0"/>
          </a:p>
          <a:p>
            <a:pPr lvl="7"/>
            <a:r>
              <a:rPr lang="nl-NL" dirty="0"/>
              <a:t>Alfabetische </a:t>
            </a:r>
            <a:r>
              <a:rPr lang="nl-NL" dirty="0" err="1"/>
              <a:t>bullet</a:t>
            </a:r>
            <a:endParaRPr lang="nl-NL" dirty="0"/>
          </a:p>
          <a:p>
            <a:pPr lvl="7"/>
            <a:endParaRPr lang="nl-NL" dirty="0"/>
          </a:p>
          <a:p>
            <a:pPr lvl="8"/>
            <a:r>
              <a:rPr lang="nl-NL" dirty="0"/>
              <a:t>*Bronvermelding</a:t>
            </a:r>
          </a:p>
        </p:txBody>
      </p:sp>
      <p:sp>
        <p:nvSpPr>
          <p:cNvPr id="4" name="datum">
            <a:extLst>
              <a:ext uri="{FF2B5EF4-FFF2-40B4-BE49-F238E27FC236}">
                <a16:creationId xmlns:a16="http://schemas.microsoft.com/office/drawing/2014/main" id="{94F027EE-D1B2-46D1-9E7E-0C057151CFB4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0549948" y="6515100"/>
            <a:ext cx="692841" cy="12636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800">
                <a:solidFill>
                  <a:schemeClr val="tx2"/>
                </a:solidFill>
              </a:defRPr>
            </a:lvl1pPr>
          </a:lstStyle>
          <a:p>
            <a:fld id="{E982AF05-F5DE-40A4-AEFC-A619348C7D04}" type="datetime1">
              <a:rPr lang="nl-NL" smtClean="0"/>
              <a:pPr/>
              <a:t>27-1-2021</a:t>
            </a:fld>
            <a:endParaRPr lang="nl-NL" dirty="0"/>
          </a:p>
        </p:txBody>
      </p:sp>
      <p:sp>
        <p:nvSpPr>
          <p:cNvPr id="5" name="voettekst">
            <a:extLst>
              <a:ext uri="{FF2B5EF4-FFF2-40B4-BE49-F238E27FC236}">
                <a16:creationId xmlns:a16="http://schemas.microsoft.com/office/drawing/2014/main" id="{4C03C96F-78F1-4061-A5A0-F408B3C456D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547484" y="6515100"/>
            <a:ext cx="9864505" cy="12636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800">
                <a:solidFill>
                  <a:schemeClr val="tx2"/>
                </a:solidFill>
              </a:defRPr>
            </a:lvl1pPr>
          </a:lstStyle>
          <a:p>
            <a:r>
              <a:rPr lang="nl-NL"/>
              <a:t>Erasmus University Rotterdam </a:t>
            </a:r>
            <a:endParaRPr lang="nl-NL" dirty="0"/>
          </a:p>
        </p:txBody>
      </p:sp>
      <p:sp>
        <p:nvSpPr>
          <p:cNvPr id="6" name="dianummer">
            <a:extLst>
              <a:ext uri="{FF2B5EF4-FFF2-40B4-BE49-F238E27FC236}">
                <a16:creationId xmlns:a16="http://schemas.microsoft.com/office/drawing/2014/main" id="{765DEFEE-3C48-4E2C-AE36-21BB1A74F58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380749" y="6515100"/>
            <a:ext cx="263767" cy="12636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1000" b="1">
                <a:solidFill>
                  <a:schemeClr val="tx2"/>
                </a:solidFill>
              </a:defRPr>
            </a:lvl1pPr>
          </a:lstStyle>
          <a:p>
            <a:fld id="{361A1203-CA3D-4D48-AFA0-9D668419C1D5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26921672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0" r:id="rId1"/>
    <p:sldLayoutId id="2147483751" r:id="rId2"/>
    <p:sldLayoutId id="2147483752" r:id="rId3"/>
    <p:sldLayoutId id="2147483753" r:id="rId4"/>
    <p:sldLayoutId id="2147483754" r:id="rId5"/>
    <p:sldLayoutId id="2147483755" r:id="rId6"/>
    <p:sldLayoutId id="2147483756" r:id="rId7"/>
    <p:sldLayoutId id="2147483757" r:id="rId8"/>
    <p:sldLayoutId id="2147483758" r:id="rId9"/>
    <p:sldLayoutId id="2147483759" r:id="rId10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/>
  <p:txStyles>
    <p:titleStyle>
      <a:lvl1pPr algn="l" defTabSz="914400" rtl="0" eaLnBrk="1" latinLnBrk="0" hangingPunct="1">
        <a:lnSpc>
          <a:spcPts val="3200"/>
        </a:lnSpc>
        <a:spcBef>
          <a:spcPct val="0"/>
        </a:spcBef>
        <a:buNone/>
        <a:defRPr sz="34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63525" indent="-263525" algn="l" defTabSz="914400" rtl="0" eaLnBrk="1" latinLnBrk="0" hangingPunct="1">
        <a:lnSpc>
          <a:spcPct val="90000"/>
        </a:lnSpc>
        <a:spcBef>
          <a:spcPts val="1000"/>
        </a:spcBef>
        <a:buClr>
          <a:schemeClr val="tx1"/>
        </a:buClr>
        <a:buFont typeface="Calibri" panose="020F0502020204030204" pitchFamily="34" charset="0"/>
        <a:buChar char="›"/>
        <a:defRPr sz="1200" kern="1200">
          <a:solidFill>
            <a:schemeClr val="tx2"/>
          </a:solidFill>
          <a:latin typeface="+mn-lt"/>
          <a:ea typeface="+mn-ea"/>
          <a:cs typeface="+mn-cs"/>
        </a:defRPr>
      </a:lvl1pPr>
      <a:lvl2pPr marL="536575" indent="-273050" algn="l" defTabSz="914400" rtl="0" eaLnBrk="1" latinLnBrk="0" hangingPunct="1">
        <a:lnSpc>
          <a:spcPct val="90000"/>
        </a:lnSpc>
        <a:spcBef>
          <a:spcPts val="500"/>
        </a:spcBef>
        <a:buClr>
          <a:schemeClr val="tx1"/>
        </a:buClr>
        <a:buFont typeface="Arial" panose="020B0604020202020204" pitchFamily="34" charset="0"/>
        <a:buChar char="›"/>
        <a:defRPr sz="1200" kern="1200">
          <a:solidFill>
            <a:schemeClr val="tx2"/>
          </a:solidFill>
          <a:latin typeface="+mn-lt"/>
          <a:ea typeface="+mn-ea"/>
          <a:cs typeface="+mn-cs"/>
        </a:defRPr>
      </a:lvl2pPr>
      <a:lvl3pPr marL="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100" kern="1200">
          <a:solidFill>
            <a:schemeClr val="tx2"/>
          </a:solidFill>
          <a:latin typeface="+mn-lt"/>
          <a:ea typeface="+mn-ea"/>
          <a:cs typeface="+mn-cs"/>
        </a:defRPr>
      </a:lvl3pPr>
      <a:lvl4pPr marL="0" indent="0" algn="l" defTabSz="914400" rtl="0" eaLnBrk="1" latinLnBrk="0" hangingPunct="1">
        <a:lnSpc>
          <a:spcPts val="3200"/>
        </a:lnSpc>
        <a:spcBef>
          <a:spcPts val="500"/>
        </a:spcBef>
        <a:buFont typeface="Arial" panose="020B0604020202020204" pitchFamily="34" charset="0"/>
        <a:buNone/>
        <a:defRPr sz="3200" b="1" i="0" kern="1200">
          <a:solidFill>
            <a:schemeClr val="tx2"/>
          </a:solidFill>
          <a:latin typeface="+mn-lt"/>
          <a:ea typeface="+mn-ea"/>
          <a:cs typeface="+mn-cs"/>
        </a:defRPr>
      </a:lvl4pPr>
      <a:lvl5pPr marL="0" indent="0" algn="l" defTabSz="914400" rtl="0" eaLnBrk="1" latinLnBrk="0" hangingPunct="1">
        <a:lnSpc>
          <a:spcPct val="90000"/>
        </a:lnSpc>
        <a:spcBef>
          <a:spcPts val="500"/>
        </a:spcBef>
        <a:buFont typeface="Calibri" panose="020F0502020204030204" pitchFamily="34" charset="0"/>
        <a:buNone/>
        <a:tabLst/>
        <a:defRPr sz="1400" b="1" kern="1200" cap="none" spc="0" baseline="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200" b="1" kern="1200">
          <a:solidFill>
            <a:schemeClr val="tx2"/>
          </a:solidFill>
          <a:latin typeface="+mn-lt"/>
          <a:ea typeface="+mn-ea"/>
          <a:cs typeface="+mn-cs"/>
        </a:defRPr>
      </a:lvl6pPr>
      <a:lvl7pPr marL="263525" indent="-263525" algn="l" defTabSz="914400" rtl="0" eaLnBrk="1" latinLnBrk="0" hangingPunct="1">
        <a:lnSpc>
          <a:spcPct val="90000"/>
        </a:lnSpc>
        <a:spcBef>
          <a:spcPts val="500"/>
        </a:spcBef>
        <a:buFont typeface="+mj-lt"/>
        <a:buAutoNum type="arabicPeriod"/>
        <a:defRPr sz="1200" kern="1200">
          <a:solidFill>
            <a:schemeClr val="tx2"/>
          </a:solidFill>
          <a:latin typeface="+mn-lt"/>
          <a:ea typeface="+mn-ea"/>
          <a:cs typeface="+mn-cs"/>
        </a:defRPr>
      </a:lvl7pPr>
      <a:lvl8pPr marL="263525" indent="-263525" algn="l" defTabSz="914400" rtl="0" eaLnBrk="1" latinLnBrk="0" hangingPunct="1">
        <a:lnSpc>
          <a:spcPct val="90000"/>
        </a:lnSpc>
        <a:spcBef>
          <a:spcPts val="500"/>
        </a:spcBef>
        <a:buFont typeface="+mj-lt"/>
        <a:buAutoNum type="alphaLcPeriod"/>
        <a:defRPr sz="1100" kern="1200">
          <a:solidFill>
            <a:schemeClr val="tx2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100" i="1" kern="12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-2">
          <p15:clr>
            <a:srgbClr val="F26B43"/>
          </p15:clr>
        </p15:guide>
        <p15:guide id="2" pos="7679">
          <p15:clr>
            <a:srgbClr val="F26B43"/>
          </p15:clr>
        </p15:guide>
        <p15:guide id="4" orient="horz">
          <p15:clr>
            <a:srgbClr val="F26B43"/>
          </p15:clr>
        </p15:guide>
        <p15:guide id="5" orient="horz" pos="4320">
          <p15:clr>
            <a:srgbClr val="F26B43"/>
          </p15:clr>
        </p15:guide>
        <p15:guide id="7" pos="7338">
          <p15:clr>
            <a:srgbClr val="5ACBF0"/>
          </p15:clr>
        </p15:guide>
        <p15:guide id="8" orient="horz" pos="3974">
          <p15:clr>
            <a:srgbClr val="5ACBF0"/>
          </p15:clr>
        </p15:guide>
        <p15:guide id="9" pos="337">
          <p15:clr>
            <a:srgbClr val="5ACBF0"/>
          </p15:clr>
        </p15:guide>
        <p15:guide id="10" orient="horz" pos="453">
          <p15:clr>
            <a:srgbClr val="5ACBF0"/>
          </p15:clr>
        </p15:guide>
        <p15:guide id="11" orient="horz" pos="1240">
          <p15:clr>
            <a:srgbClr val="5ACBF0"/>
          </p15:clr>
        </p15:guide>
        <p15:guide id="12" orient="horz" pos="903">
          <p15:clr>
            <a:srgbClr val="5ACBF0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5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4" name="Groep 283">
            <a:extLst>
              <a:ext uri="{FF2B5EF4-FFF2-40B4-BE49-F238E27FC236}">
                <a16:creationId xmlns:a16="http://schemas.microsoft.com/office/drawing/2014/main" id="{046CB43F-ED1B-4426-BF9A-324E8C07C47F}"/>
              </a:ext>
            </a:extLst>
          </p:cNvPr>
          <p:cNvGrpSpPr/>
          <p:nvPr/>
        </p:nvGrpSpPr>
        <p:grpSpPr>
          <a:xfrm>
            <a:off x="12378141" y="1"/>
            <a:ext cx="3592800" cy="3546489"/>
            <a:chOff x="12378141" y="1"/>
            <a:chExt cx="3592800" cy="3546489"/>
          </a:xfrm>
        </p:grpSpPr>
        <p:sp>
          <p:nvSpPr>
            <p:cNvPr id="207" name="Rechthoek 206">
              <a:extLst>
                <a:ext uri="{FF2B5EF4-FFF2-40B4-BE49-F238E27FC236}">
                  <a16:creationId xmlns:a16="http://schemas.microsoft.com/office/drawing/2014/main" id="{E810A203-18C4-4303-B6BA-86ACBE85DAE1}"/>
                </a:ext>
              </a:extLst>
            </p:cNvPr>
            <p:cNvSpPr/>
            <p:nvPr userDrawn="1"/>
          </p:nvSpPr>
          <p:spPr>
            <a:xfrm>
              <a:off x="12378141" y="1"/>
              <a:ext cx="3592800" cy="3546489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Locatie-kader dupliceren</a:t>
              </a:r>
              <a:endParaRPr lang="nl-NL" sz="1400" b="1" cap="all" baseline="0" noProof="0" dirty="0">
                <a:solidFill>
                  <a:schemeClr val="accent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8" name="Ovaal 207">
              <a:extLst>
                <a:ext uri="{FF2B5EF4-FFF2-40B4-BE49-F238E27FC236}">
                  <a16:creationId xmlns:a16="http://schemas.microsoft.com/office/drawing/2014/main" id="{5EE834E9-B5A2-4277-887B-49AA72FB071A}"/>
                </a:ext>
              </a:extLst>
            </p:cNvPr>
            <p:cNvSpPr/>
            <p:nvPr userDrawn="1"/>
          </p:nvSpPr>
          <p:spPr>
            <a:xfrm>
              <a:off x="12560718" y="46532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209" name="Rechthoek 208">
              <a:extLst>
                <a:ext uri="{FF2B5EF4-FFF2-40B4-BE49-F238E27FC236}">
                  <a16:creationId xmlns:a16="http://schemas.microsoft.com/office/drawing/2014/main" id="{5629217F-931E-4CA6-A41B-02BBB119EEF1}"/>
                </a:ext>
              </a:extLst>
            </p:cNvPr>
            <p:cNvSpPr/>
            <p:nvPr userDrawn="1"/>
          </p:nvSpPr>
          <p:spPr>
            <a:xfrm>
              <a:off x="12844890" y="465324"/>
              <a:ext cx="2944682" cy="65802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lang="nl-NL" sz="1200" kern="0" dirty="0">
                  <a:solidFill>
                    <a:srgbClr val="00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Selecteer een locatiekader, klik op je rechtermuisknop en klik op ´</a:t>
              </a:r>
              <a:r>
                <a:rPr lang="nl-NL" sz="1200" b="1" kern="0" dirty="0">
                  <a:solidFill>
                    <a:srgbClr val="00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Kopiëren</a:t>
              </a:r>
              <a:r>
                <a:rPr lang="nl-NL" sz="1200" kern="0" dirty="0">
                  <a:solidFill>
                    <a:srgbClr val="00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´ of houd ‘</a:t>
              </a:r>
              <a:r>
                <a:rPr lang="nl-NL" sz="1200" b="1" kern="0" dirty="0">
                  <a:solidFill>
                    <a:srgbClr val="00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Ctrl + c</a:t>
              </a:r>
              <a:r>
                <a:rPr lang="nl-NL" sz="1200" kern="0" dirty="0">
                  <a:solidFill>
                    <a:srgbClr val="00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’</a:t>
              </a:r>
              <a:r>
                <a:rPr lang="nl-NL" sz="1200" b="1" kern="0" dirty="0">
                  <a:solidFill>
                    <a:srgbClr val="00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nl-NL" sz="1200" kern="0" dirty="0">
                  <a:solidFill>
                    <a:srgbClr val="00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gelijker tijd ingedrukt. 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0" name="Ovaal 209">
              <a:extLst>
                <a:ext uri="{FF2B5EF4-FFF2-40B4-BE49-F238E27FC236}">
                  <a16:creationId xmlns:a16="http://schemas.microsoft.com/office/drawing/2014/main" id="{33988497-1865-4DEF-98EC-A86BC2A1CD9E}"/>
                </a:ext>
              </a:extLst>
            </p:cNvPr>
            <p:cNvSpPr/>
            <p:nvPr userDrawn="1"/>
          </p:nvSpPr>
          <p:spPr>
            <a:xfrm>
              <a:off x="12560718" y="1400008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211" name="Rechthoek 210">
              <a:extLst>
                <a:ext uri="{FF2B5EF4-FFF2-40B4-BE49-F238E27FC236}">
                  <a16:creationId xmlns:a16="http://schemas.microsoft.com/office/drawing/2014/main" id="{26F5E8E7-A05D-4D87-B740-1BE3EB142EA9}"/>
                </a:ext>
              </a:extLst>
            </p:cNvPr>
            <p:cNvSpPr/>
            <p:nvPr userDrawn="1"/>
          </p:nvSpPr>
          <p:spPr>
            <a:xfrm>
              <a:off x="12844890" y="1400008"/>
              <a:ext cx="2944682" cy="65802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Klik nogmaals op je rechtermuisknop 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en klik onder </a:t>
              </a:r>
              <a:r>
                <a:rPr kumimoji="0" lang="nl-NL" sz="12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plakopties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op het eerste icoontje of houd ‘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Ctrl + v’ 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gelijker tijd ingedrukt 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(zie onderstaand voorbeeld)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214" name="Rechthoek 213">
              <a:extLst>
                <a:ext uri="{FF2B5EF4-FFF2-40B4-BE49-F238E27FC236}">
                  <a16:creationId xmlns:a16="http://schemas.microsoft.com/office/drawing/2014/main" id="{A49D131C-E72F-48EF-B3C9-88D3C668EA87}"/>
                </a:ext>
              </a:extLst>
            </p:cNvPr>
            <p:cNvSpPr/>
            <p:nvPr userDrawn="1"/>
          </p:nvSpPr>
          <p:spPr>
            <a:xfrm>
              <a:off x="12852986" y="1006877"/>
              <a:ext cx="589872" cy="221305"/>
            </a:xfrm>
            <a:prstGeom prst="rect">
              <a:avLst/>
            </a:prstGeom>
            <a:solidFill>
              <a:srgbClr val="F3F2F1"/>
            </a:solidFill>
            <a:ln w="1270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900" b="0" u="sng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K</a:t>
              </a:r>
              <a:r>
                <a:rPr lang="nl-NL" sz="9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opiëren</a:t>
              </a:r>
            </a:p>
          </p:txBody>
        </p:sp>
        <p:pic>
          <p:nvPicPr>
            <p:cNvPr id="283" name="Afbeelding 282">
              <a:extLst>
                <a:ext uri="{FF2B5EF4-FFF2-40B4-BE49-F238E27FC236}">
                  <a16:creationId xmlns:a16="http://schemas.microsoft.com/office/drawing/2014/main" id="{B8285AA1-8D02-4BB2-AB01-550FA0EBA03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846117" y="2117338"/>
              <a:ext cx="360313" cy="360313"/>
            </a:xfrm>
            <a:prstGeom prst="rect">
              <a:avLst/>
            </a:prstGeom>
          </p:spPr>
        </p:pic>
        <p:sp>
          <p:nvSpPr>
            <p:cNvPr id="206" name="Rechthoek 205">
              <a:extLst>
                <a:ext uri="{FF2B5EF4-FFF2-40B4-BE49-F238E27FC236}">
                  <a16:creationId xmlns:a16="http://schemas.microsoft.com/office/drawing/2014/main" id="{1A31A02B-B2C7-44E9-BC4F-5EEA6A3B00F2}"/>
                </a:ext>
              </a:extLst>
            </p:cNvPr>
            <p:cNvSpPr/>
            <p:nvPr userDrawn="1"/>
          </p:nvSpPr>
          <p:spPr>
            <a:xfrm>
              <a:off x="12378141" y="2693606"/>
              <a:ext cx="3592800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MEER WETEN?</a:t>
              </a:r>
              <a:b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Ga naar de tab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'SLIDEBUILDER’ </a:t>
              </a: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en klik</a:t>
              </a:r>
              <a:b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op de knop 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'Support &amp; Inspiratie'</a:t>
              </a:r>
            </a:p>
          </p:txBody>
        </p:sp>
        <p:grpSp>
          <p:nvGrpSpPr>
            <p:cNvPr id="213" name="Groep 212">
              <a:extLst>
                <a:ext uri="{FF2B5EF4-FFF2-40B4-BE49-F238E27FC236}">
                  <a16:creationId xmlns:a16="http://schemas.microsoft.com/office/drawing/2014/main" id="{0362AC8A-E40F-4705-8006-E57FFD5E327C}"/>
                </a:ext>
              </a:extLst>
            </p:cNvPr>
            <p:cNvGrpSpPr/>
            <p:nvPr userDrawn="1"/>
          </p:nvGrpSpPr>
          <p:grpSpPr>
            <a:xfrm>
              <a:off x="15225871" y="2830983"/>
              <a:ext cx="627798" cy="576693"/>
              <a:chOff x="-938434" y="4570310"/>
              <a:chExt cx="627798" cy="576693"/>
            </a:xfrm>
          </p:grpSpPr>
          <p:grpSp>
            <p:nvGrpSpPr>
              <p:cNvPr id="276" name="Inspireren">
                <a:extLst>
                  <a:ext uri="{FF2B5EF4-FFF2-40B4-BE49-F238E27FC236}">
                    <a16:creationId xmlns:a16="http://schemas.microsoft.com/office/drawing/2014/main" id="{6BDF0FC5-4FF0-460F-8473-F3142E790D51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-716116" y="4570310"/>
                <a:ext cx="169778" cy="242385"/>
                <a:chOff x="4768" y="2783"/>
                <a:chExt cx="788" cy="1125"/>
              </a:xfrm>
              <a:gradFill>
                <a:gsLst>
                  <a:gs pos="0">
                    <a:srgbClr val="9D9FA1"/>
                  </a:gs>
                  <a:gs pos="70000">
                    <a:srgbClr val="211F26"/>
                  </a:gs>
                </a:gsLst>
                <a:lin ang="2700000" scaled="0"/>
              </a:gradFill>
            </p:grpSpPr>
            <p:sp>
              <p:nvSpPr>
                <p:cNvPr id="278" name="Freeform 12">
                  <a:extLst>
                    <a:ext uri="{FF2B5EF4-FFF2-40B4-BE49-F238E27FC236}">
                      <a16:creationId xmlns:a16="http://schemas.microsoft.com/office/drawing/2014/main" id="{91DF7935-6050-4110-85CF-D0B202AFE3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1" y="3186"/>
                  <a:ext cx="319" cy="288"/>
                </a:xfrm>
                <a:custGeom>
                  <a:avLst/>
                  <a:gdLst>
                    <a:gd name="T0" fmla="*/ 220 w 319"/>
                    <a:gd name="T1" fmla="*/ 288 h 288"/>
                    <a:gd name="T2" fmla="*/ 107 w 319"/>
                    <a:gd name="T3" fmla="*/ 288 h 288"/>
                    <a:gd name="T4" fmla="*/ 0 w 319"/>
                    <a:gd name="T5" fmla="*/ 0 h 288"/>
                    <a:gd name="T6" fmla="*/ 319 w 319"/>
                    <a:gd name="T7" fmla="*/ 0 h 288"/>
                    <a:gd name="T8" fmla="*/ 220 w 319"/>
                    <a:gd name="T9" fmla="*/ 28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9" h="288">
                      <a:moveTo>
                        <a:pt x="220" y="288"/>
                      </a:moveTo>
                      <a:lnTo>
                        <a:pt x="107" y="288"/>
                      </a:lnTo>
                      <a:lnTo>
                        <a:pt x="0" y="0"/>
                      </a:lnTo>
                      <a:lnTo>
                        <a:pt x="319" y="0"/>
                      </a:lnTo>
                      <a:lnTo>
                        <a:pt x="220" y="288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279" name="Freeform 13">
                  <a:extLst>
                    <a:ext uri="{FF2B5EF4-FFF2-40B4-BE49-F238E27FC236}">
                      <a16:creationId xmlns:a16="http://schemas.microsoft.com/office/drawing/2014/main" id="{E3AEFB3C-501E-4BBF-BE55-D94BD03C35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2" y="3796"/>
                  <a:ext cx="282" cy="112"/>
                </a:xfrm>
                <a:custGeom>
                  <a:avLst/>
                  <a:gdLst>
                    <a:gd name="T0" fmla="*/ 229 w 251"/>
                    <a:gd name="T1" fmla="*/ 70 h 100"/>
                    <a:gd name="T2" fmla="*/ 229 w 251"/>
                    <a:gd name="T3" fmla="*/ 69 h 100"/>
                    <a:gd name="T4" fmla="*/ 251 w 251"/>
                    <a:gd name="T5" fmla="*/ 0 h 100"/>
                    <a:gd name="T6" fmla="*/ 0 w 251"/>
                    <a:gd name="T7" fmla="*/ 0 h 100"/>
                    <a:gd name="T8" fmla="*/ 22 w 251"/>
                    <a:gd name="T9" fmla="*/ 69 h 100"/>
                    <a:gd name="T10" fmla="*/ 63 w 251"/>
                    <a:gd name="T11" fmla="*/ 100 h 100"/>
                    <a:gd name="T12" fmla="*/ 188 w 251"/>
                    <a:gd name="T13" fmla="*/ 100 h 100"/>
                    <a:gd name="T14" fmla="*/ 229 w 251"/>
                    <a:gd name="T15" fmla="*/ 71 h 100"/>
                    <a:gd name="T16" fmla="*/ 229 w 251"/>
                    <a:gd name="T17" fmla="*/ 71 h 100"/>
                    <a:gd name="T18" fmla="*/ 229 w 251"/>
                    <a:gd name="T19" fmla="*/ 7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1" h="100">
                      <a:moveTo>
                        <a:pt x="229" y="70"/>
                      </a:moveTo>
                      <a:cubicBezTo>
                        <a:pt x="229" y="70"/>
                        <a:pt x="229" y="69"/>
                        <a:pt x="229" y="69"/>
                      </a:cubicBezTo>
                      <a:cubicBezTo>
                        <a:pt x="251" y="0"/>
                        <a:pt x="251" y="0"/>
                        <a:pt x="25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7" y="87"/>
                        <a:pt x="44" y="100"/>
                        <a:pt x="63" y="100"/>
                      </a:cubicBezTo>
                      <a:cubicBezTo>
                        <a:pt x="188" y="100"/>
                        <a:pt x="188" y="100"/>
                        <a:pt x="188" y="100"/>
                      </a:cubicBezTo>
                      <a:cubicBezTo>
                        <a:pt x="207" y="100"/>
                        <a:pt x="223" y="88"/>
                        <a:pt x="229" y="71"/>
                      </a:cubicBezTo>
                      <a:cubicBezTo>
                        <a:pt x="229" y="71"/>
                        <a:pt x="229" y="71"/>
                        <a:pt x="229" y="71"/>
                      </a:cubicBezTo>
                      <a:lnTo>
                        <a:pt x="229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280" name="Freeform 14">
                  <a:extLst>
                    <a:ext uri="{FF2B5EF4-FFF2-40B4-BE49-F238E27FC236}">
                      <a16:creationId xmlns:a16="http://schemas.microsoft.com/office/drawing/2014/main" id="{38069617-9F42-4957-B302-1808F559B4E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68" y="2783"/>
                  <a:ext cx="788" cy="966"/>
                </a:xfrm>
                <a:custGeom>
                  <a:avLst/>
                  <a:gdLst>
                    <a:gd name="T0" fmla="*/ 351 w 702"/>
                    <a:gd name="T1" fmla="*/ 0 h 860"/>
                    <a:gd name="T2" fmla="*/ 0 w 702"/>
                    <a:gd name="T3" fmla="*/ 351 h 860"/>
                    <a:gd name="T4" fmla="*/ 134 w 702"/>
                    <a:gd name="T5" fmla="*/ 627 h 860"/>
                    <a:gd name="T6" fmla="*/ 165 w 702"/>
                    <a:gd name="T7" fmla="*/ 718 h 860"/>
                    <a:gd name="T8" fmla="*/ 266 w 702"/>
                    <a:gd name="T9" fmla="*/ 718 h 860"/>
                    <a:gd name="T10" fmla="*/ 266 w 702"/>
                    <a:gd name="T11" fmla="*/ 718 h 860"/>
                    <a:gd name="T12" fmla="*/ 434 w 702"/>
                    <a:gd name="T13" fmla="*/ 718 h 860"/>
                    <a:gd name="T14" fmla="*/ 419 w 702"/>
                    <a:gd name="T15" fmla="*/ 760 h 860"/>
                    <a:gd name="T16" fmla="*/ 284 w 702"/>
                    <a:gd name="T17" fmla="*/ 760 h 860"/>
                    <a:gd name="T18" fmla="*/ 284 w 702"/>
                    <a:gd name="T19" fmla="*/ 760 h 860"/>
                    <a:gd name="T20" fmla="*/ 179 w 702"/>
                    <a:gd name="T21" fmla="*/ 760 h 860"/>
                    <a:gd name="T22" fmla="*/ 212 w 702"/>
                    <a:gd name="T23" fmla="*/ 860 h 860"/>
                    <a:gd name="T24" fmla="*/ 212 w 702"/>
                    <a:gd name="T25" fmla="*/ 860 h 860"/>
                    <a:gd name="T26" fmla="*/ 216 w 702"/>
                    <a:gd name="T27" fmla="*/ 860 h 860"/>
                    <a:gd name="T28" fmla="*/ 488 w 702"/>
                    <a:gd name="T29" fmla="*/ 860 h 860"/>
                    <a:gd name="T30" fmla="*/ 491 w 702"/>
                    <a:gd name="T31" fmla="*/ 860 h 860"/>
                    <a:gd name="T32" fmla="*/ 570 w 702"/>
                    <a:gd name="T33" fmla="*/ 625 h 860"/>
                    <a:gd name="T34" fmla="*/ 702 w 702"/>
                    <a:gd name="T35" fmla="*/ 351 h 860"/>
                    <a:gd name="T36" fmla="*/ 351 w 702"/>
                    <a:gd name="T37" fmla="*/ 0 h 860"/>
                    <a:gd name="T38" fmla="*/ 587 w 702"/>
                    <a:gd name="T39" fmla="*/ 438 h 860"/>
                    <a:gd name="T40" fmla="*/ 485 w 702"/>
                    <a:gd name="T41" fmla="*/ 563 h 860"/>
                    <a:gd name="T42" fmla="*/ 454 w 702"/>
                    <a:gd name="T43" fmla="*/ 658 h 860"/>
                    <a:gd name="T44" fmla="*/ 250 w 702"/>
                    <a:gd name="T45" fmla="*/ 658 h 860"/>
                    <a:gd name="T46" fmla="*/ 219 w 702"/>
                    <a:gd name="T47" fmla="*/ 565 h 860"/>
                    <a:gd name="T48" fmla="*/ 115 w 702"/>
                    <a:gd name="T49" fmla="*/ 439 h 860"/>
                    <a:gd name="T50" fmla="*/ 99 w 702"/>
                    <a:gd name="T51" fmla="*/ 351 h 860"/>
                    <a:gd name="T52" fmla="*/ 351 w 702"/>
                    <a:gd name="T53" fmla="*/ 99 h 860"/>
                    <a:gd name="T54" fmla="*/ 603 w 702"/>
                    <a:gd name="T55" fmla="*/ 351 h 860"/>
                    <a:gd name="T56" fmla="*/ 587 w 702"/>
                    <a:gd name="T57" fmla="*/ 438 h 8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702" h="860">
                      <a:moveTo>
                        <a:pt x="351" y="0"/>
                      </a:moveTo>
                      <a:cubicBezTo>
                        <a:pt x="157" y="0"/>
                        <a:pt x="0" y="157"/>
                        <a:pt x="0" y="351"/>
                      </a:cubicBezTo>
                      <a:cubicBezTo>
                        <a:pt x="0" y="463"/>
                        <a:pt x="52" y="562"/>
                        <a:pt x="134" y="627"/>
                      </a:cubicBezTo>
                      <a:cubicBezTo>
                        <a:pt x="165" y="718"/>
                        <a:pt x="165" y="718"/>
                        <a:pt x="165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434" y="718"/>
                        <a:pt x="434" y="718"/>
                        <a:pt x="434" y="718"/>
                      </a:cubicBezTo>
                      <a:cubicBezTo>
                        <a:pt x="419" y="760"/>
                        <a:pt x="419" y="760"/>
                        <a:pt x="419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179" y="760"/>
                        <a:pt x="179" y="760"/>
                        <a:pt x="179" y="7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6" y="860"/>
                        <a:pt x="216" y="860"/>
                        <a:pt x="216" y="860"/>
                      </a:cubicBezTo>
                      <a:cubicBezTo>
                        <a:pt x="488" y="860"/>
                        <a:pt x="488" y="860"/>
                        <a:pt x="488" y="860"/>
                      </a:cubicBezTo>
                      <a:cubicBezTo>
                        <a:pt x="491" y="860"/>
                        <a:pt x="491" y="860"/>
                        <a:pt x="491" y="860"/>
                      </a:cubicBezTo>
                      <a:cubicBezTo>
                        <a:pt x="570" y="625"/>
                        <a:pt x="570" y="625"/>
                        <a:pt x="570" y="625"/>
                      </a:cubicBezTo>
                      <a:cubicBezTo>
                        <a:pt x="651" y="560"/>
                        <a:pt x="702" y="461"/>
                        <a:pt x="702" y="351"/>
                      </a:cubicBezTo>
                      <a:cubicBezTo>
                        <a:pt x="702" y="157"/>
                        <a:pt x="545" y="0"/>
                        <a:pt x="351" y="0"/>
                      </a:cubicBezTo>
                      <a:close/>
                      <a:moveTo>
                        <a:pt x="587" y="438"/>
                      </a:moveTo>
                      <a:cubicBezTo>
                        <a:pt x="568" y="490"/>
                        <a:pt x="531" y="534"/>
                        <a:pt x="485" y="563"/>
                      </a:cubicBezTo>
                      <a:cubicBezTo>
                        <a:pt x="454" y="658"/>
                        <a:pt x="454" y="658"/>
                        <a:pt x="454" y="658"/>
                      </a:cubicBezTo>
                      <a:cubicBezTo>
                        <a:pt x="250" y="658"/>
                        <a:pt x="250" y="658"/>
                        <a:pt x="250" y="658"/>
                      </a:cubicBezTo>
                      <a:cubicBezTo>
                        <a:pt x="219" y="565"/>
                        <a:pt x="219" y="565"/>
                        <a:pt x="219" y="565"/>
                      </a:cubicBezTo>
                      <a:cubicBezTo>
                        <a:pt x="172" y="536"/>
                        <a:pt x="135" y="491"/>
                        <a:pt x="115" y="439"/>
                      </a:cubicBezTo>
                      <a:cubicBezTo>
                        <a:pt x="105" y="411"/>
                        <a:pt x="99" y="382"/>
                        <a:pt x="99" y="351"/>
                      </a:cubicBezTo>
                      <a:cubicBezTo>
                        <a:pt x="99" y="212"/>
                        <a:pt x="212" y="99"/>
                        <a:pt x="351" y="99"/>
                      </a:cubicBezTo>
                      <a:cubicBezTo>
                        <a:pt x="490" y="99"/>
                        <a:pt x="603" y="212"/>
                        <a:pt x="603" y="351"/>
                      </a:cubicBezTo>
                      <a:cubicBezTo>
                        <a:pt x="603" y="381"/>
                        <a:pt x="597" y="411"/>
                        <a:pt x="587" y="4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</p:grpSp>
          <p:sp>
            <p:nvSpPr>
              <p:cNvPr id="277" name="Tekstvak 276">
                <a:extLst>
                  <a:ext uri="{FF2B5EF4-FFF2-40B4-BE49-F238E27FC236}">
                    <a16:creationId xmlns:a16="http://schemas.microsoft.com/office/drawing/2014/main" id="{BAA6C8D9-599B-48BD-9724-3C7058D2EEB8}"/>
                  </a:ext>
                </a:extLst>
              </p:cNvPr>
              <p:cNvSpPr txBox="1"/>
              <p:nvPr userDrawn="1"/>
            </p:nvSpPr>
            <p:spPr>
              <a:xfrm>
                <a:off x="-938434" y="4824764"/>
                <a:ext cx="627798" cy="322239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Support &amp;</a:t>
                </a:r>
                <a:b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Inspiratie</a:t>
                </a:r>
              </a:p>
            </p:txBody>
          </p:sp>
        </p:grpSp>
      </p:grpSp>
      <p:sp>
        <p:nvSpPr>
          <p:cNvPr id="3" name="Titel 2">
            <a:extLst>
              <a:ext uri="{FF2B5EF4-FFF2-40B4-BE49-F238E27FC236}">
                <a16:creationId xmlns:a16="http://schemas.microsoft.com/office/drawing/2014/main" id="{EC112FC1-0699-4F0D-A8DD-95E1AAA280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 dirty="0"/>
              <a:t>Wereldkaart</a:t>
            </a:r>
          </a:p>
        </p:txBody>
      </p:sp>
      <p:sp>
        <p:nvSpPr>
          <p:cNvPr id="2" name="Tijdelijke aanduiding voor datum 1">
            <a:extLst>
              <a:ext uri="{FF2B5EF4-FFF2-40B4-BE49-F238E27FC236}">
                <a16:creationId xmlns:a16="http://schemas.microsoft.com/office/drawing/2014/main" id="{09EA4A47-C9B8-43A7-994C-4C4204CDB93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B1F72A-968F-4AF8-906C-D15DC7D4F30B}" type="datetime1">
              <a:rPr lang="nl-NL" smtClean="0"/>
              <a:t>27-1-2021</a:t>
            </a:fld>
            <a:endParaRPr lang="nl-NL" dirty="0"/>
          </a:p>
        </p:txBody>
      </p:sp>
      <p:sp>
        <p:nvSpPr>
          <p:cNvPr id="200" name="Tijdelijke aanduiding voor voettekst 199">
            <a:extLst>
              <a:ext uri="{FF2B5EF4-FFF2-40B4-BE49-F238E27FC236}">
                <a16:creationId xmlns:a16="http://schemas.microsoft.com/office/drawing/2014/main" id="{80EE3EBB-BCA1-499C-B857-AF3B857EF2F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nl-NL" dirty="0"/>
              <a:t>Erasmus University Rotterdam </a:t>
            </a:r>
          </a:p>
        </p:txBody>
      </p:sp>
      <p:sp>
        <p:nvSpPr>
          <p:cNvPr id="204" name="Tijdelijke aanduiding voor dianummer 203">
            <a:extLst>
              <a:ext uri="{FF2B5EF4-FFF2-40B4-BE49-F238E27FC236}">
                <a16:creationId xmlns:a16="http://schemas.microsoft.com/office/drawing/2014/main" id="{103416B1-E7AF-46B5-B321-5ADB6B8A484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1A1203-CA3D-4D48-AFA0-9D668419C1D5}" type="slidenum">
              <a:rPr lang="nl-NL" smtClean="0"/>
              <a:pPr/>
              <a:t>1</a:t>
            </a:fld>
            <a:endParaRPr lang="nl-NL" dirty="0"/>
          </a:p>
        </p:txBody>
      </p:sp>
      <p:grpSp>
        <p:nvGrpSpPr>
          <p:cNvPr id="4" name="Groep 3">
            <a:extLst>
              <a:ext uri="{FF2B5EF4-FFF2-40B4-BE49-F238E27FC236}">
                <a16:creationId xmlns:a16="http://schemas.microsoft.com/office/drawing/2014/main" id="{98B7166B-EA6B-44B1-A898-4D7644691205}"/>
              </a:ext>
            </a:extLst>
          </p:cNvPr>
          <p:cNvGrpSpPr/>
          <p:nvPr/>
        </p:nvGrpSpPr>
        <p:grpSpPr>
          <a:xfrm>
            <a:off x="486968" y="1200740"/>
            <a:ext cx="11025664" cy="5377542"/>
            <a:chOff x="486968" y="1200740"/>
            <a:chExt cx="11025664" cy="5377542"/>
          </a:xfrm>
        </p:grpSpPr>
        <p:sp>
          <p:nvSpPr>
            <p:cNvPr id="5" name="Madagaskar">
              <a:extLst>
                <a:ext uri="{FF2B5EF4-FFF2-40B4-BE49-F238E27FC236}">
                  <a16:creationId xmlns:a16="http://schemas.microsoft.com/office/drawing/2014/main" id="{EC0CBA76-B0BE-4BD7-98DC-61F08092E853}"/>
                </a:ext>
              </a:extLst>
            </p:cNvPr>
            <p:cNvSpPr>
              <a:spLocks/>
            </p:cNvSpPr>
            <p:nvPr/>
          </p:nvSpPr>
          <p:spPr bwMode="gray">
            <a:xfrm>
              <a:off x="7051233" y="4846134"/>
              <a:ext cx="306801" cy="560339"/>
            </a:xfrm>
            <a:custGeom>
              <a:avLst/>
              <a:gdLst>
                <a:gd name="T0" fmla="*/ 88 w 409"/>
                <a:gd name="T1" fmla="*/ 219 h 746"/>
                <a:gd name="T2" fmla="*/ 104 w 409"/>
                <a:gd name="T3" fmla="*/ 214 h 746"/>
                <a:gd name="T4" fmla="*/ 134 w 409"/>
                <a:gd name="T5" fmla="*/ 218 h 746"/>
                <a:gd name="T6" fmla="*/ 134 w 409"/>
                <a:gd name="T7" fmla="*/ 202 h 746"/>
                <a:gd name="T8" fmla="*/ 173 w 409"/>
                <a:gd name="T9" fmla="*/ 207 h 746"/>
                <a:gd name="T10" fmla="*/ 186 w 409"/>
                <a:gd name="T11" fmla="*/ 188 h 746"/>
                <a:gd name="T12" fmla="*/ 216 w 409"/>
                <a:gd name="T13" fmla="*/ 193 h 746"/>
                <a:gd name="T14" fmla="*/ 214 w 409"/>
                <a:gd name="T15" fmla="*/ 172 h 746"/>
                <a:gd name="T16" fmla="*/ 223 w 409"/>
                <a:gd name="T17" fmla="*/ 150 h 746"/>
                <a:gd name="T18" fmla="*/ 225 w 409"/>
                <a:gd name="T19" fmla="*/ 172 h 746"/>
                <a:gd name="T20" fmla="*/ 230 w 409"/>
                <a:gd name="T21" fmla="*/ 186 h 746"/>
                <a:gd name="T22" fmla="*/ 239 w 409"/>
                <a:gd name="T23" fmla="*/ 159 h 746"/>
                <a:gd name="T24" fmla="*/ 244 w 409"/>
                <a:gd name="T25" fmla="*/ 124 h 746"/>
                <a:gd name="T26" fmla="*/ 255 w 409"/>
                <a:gd name="T27" fmla="*/ 138 h 746"/>
                <a:gd name="T28" fmla="*/ 269 w 409"/>
                <a:gd name="T29" fmla="*/ 126 h 746"/>
                <a:gd name="T30" fmla="*/ 271 w 409"/>
                <a:gd name="T31" fmla="*/ 88 h 746"/>
                <a:gd name="T32" fmla="*/ 288 w 409"/>
                <a:gd name="T33" fmla="*/ 88 h 746"/>
                <a:gd name="T34" fmla="*/ 312 w 409"/>
                <a:gd name="T35" fmla="*/ 62 h 746"/>
                <a:gd name="T36" fmla="*/ 315 w 409"/>
                <a:gd name="T37" fmla="*/ 26 h 746"/>
                <a:gd name="T38" fmla="*/ 336 w 409"/>
                <a:gd name="T39" fmla="*/ 0 h 746"/>
                <a:gd name="T40" fmla="*/ 372 w 409"/>
                <a:gd name="T41" fmla="*/ 41 h 746"/>
                <a:gd name="T42" fmla="*/ 372 w 409"/>
                <a:gd name="T43" fmla="*/ 56 h 746"/>
                <a:gd name="T44" fmla="*/ 395 w 409"/>
                <a:gd name="T45" fmla="*/ 110 h 746"/>
                <a:gd name="T46" fmla="*/ 382 w 409"/>
                <a:gd name="T47" fmla="*/ 143 h 746"/>
                <a:gd name="T48" fmla="*/ 402 w 409"/>
                <a:gd name="T49" fmla="*/ 193 h 746"/>
                <a:gd name="T50" fmla="*/ 375 w 409"/>
                <a:gd name="T51" fmla="*/ 188 h 746"/>
                <a:gd name="T52" fmla="*/ 354 w 409"/>
                <a:gd name="T53" fmla="*/ 193 h 746"/>
                <a:gd name="T54" fmla="*/ 358 w 409"/>
                <a:gd name="T55" fmla="*/ 221 h 746"/>
                <a:gd name="T56" fmla="*/ 333 w 409"/>
                <a:gd name="T57" fmla="*/ 259 h 746"/>
                <a:gd name="T58" fmla="*/ 338 w 409"/>
                <a:gd name="T59" fmla="*/ 312 h 746"/>
                <a:gd name="T60" fmla="*/ 267 w 409"/>
                <a:gd name="T61" fmla="*/ 478 h 746"/>
                <a:gd name="T62" fmla="*/ 211 w 409"/>
                <a:gd name="T63" fmla="*/ 609 h 746"/>
                <a:gd name="T64" fmla="*/ 189 w 409"/>
                <a:gd name="T65" fmla="*/ 676 h 746"/>
                <a:gd name="T66" fmla="*/ 149 w 409"/>
                <a:gd name="T67" fmla="*/ 712 h 746"/>
                <a:gd name="T68" fmla="*/ 133 w 409"/>
                <a:gd name="T69" fmla="*/ 710 h 746"/>
                <a:gd name="T70" fmla="*/ 60 w 409"/>
                <a:gd name="T71" fmla="*/ 717 h 746"/>
                <a:gd name="T72" fmla="*/ 28 w 409"/>
                <a:gd name="T73" fmla="*/ 675 h 746"/>
                <a:gd name="T74" fmla="*/ 41 w 409"/>
                <a:gd name="T75" fmla="*/ 659 h 746"/>
                <a:gd name="T76" fmla="*/ 5 w 409"/>
                <a:gd name="T77" fmla="*/ 556 h 746"/>
                <a:gd name="T78" fmla="*/ 39 w 409"/>
                <a:gd name="T79" fmla="*/ 473 h 746"/>
                <a:gd name="T80" fmla="*/ 79 w 409"/>
                <a:gd name="T81" fmla="*/ 436 h 746"/>
                <a:gd name="T82" fmla="*/ 71 w 409"/>
                <a:gd name="T83" fmla="*/ 349 h 746"/>
                <a:gd name="T84" fmla="*/ 67 w 409"/>
                <a:gd name="T85" fmla="*/ 271 h 746"/>
                <a:gd name="T86" fmla="*/ 94 w 409"/>
                <a:gd name="T87" fmla="*/ 239 h 746"/>
                <a:gd name="T88" fmla="*/ 88 w 409"/>
                <a:gd name="T89" fmla="*/ 219 h 7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09" h="746">
                  <a:moveTo>
                    <a:pt x="88" y="219"/>
                  </a:moveTo>
                  <a:cubicBezTo>
                    <a:pt x="104" y="214"/>
                    <a:pt x="104" y="214"/>
                    <a:pt x="104" y="214"/>
                  </a:cubicBezTo>
                  <a:cubicBezTo>
                    <a:pt x="134" y="218"/>
                    <a:pt x="134" y="218"/>
                    <a:pt x="134" y="218"/>
                  </a:cubicBezTo>
                  <a:cubicBezTo>
                    <a:pt x="134" y="202"/>
                    <a:pt x="134" y="202"/>
                    <a:pt x="134" y="202"/>
                  </a:cubicBezTo>
                  <a:cubicBezTo>
                    <a:pt x="173" y="207"/>
                    <a:pt x="173" y="207"/>
                    <a:pt x="173" y="207"/>
                  </a:cubicBezTo>
                  <a:cubicBezTo>
                    <a:pt x="186" y="188"/>
                    <a:pt x="186" y="188"/>
                    <a:pt x="186" y="188"/>
                  </a:cubicBezTo>
                  <a:cubicBezTo>
                    <a:pt x="216" y="193"/>
                    <a:pt x="216" y="193"/>
                    <a:pt x="216" y="193"/>
                  </a:cubicBezTo>
                  <a:cubicBezTo>
                    <a:pt x="214" y="172"/>
                    <a:pt x="214" y="172"/>
                    <a:pt x="214" y="172"/>
                  </a:cubicBezTo>
                  <a:cubicBezTo>
                    <a:pt x="223" y="150"/>
                    <a:pt x="223" y="150"/>
                    <a:pt x="223" y="150"/>
                  </a:cubicBezTo>
                  <a:cubicBezTo>
                    <a:pt x="225" y="172"/>
                    <a:pt x="225" y="172"/>
                    <a:pt x="225" y="172"/>
                  </a:cubicBezTo>
                  <a:cubicBezTo>
                    <a:pt x="230" y="186"/>
                    <a:pt x="230" y="186"/>
                    <a:pt x="230" y="186"/>
                  </a:cubicBezTo>
                  <a:cubicBezTo>
                    <a:pt x="239" y="159"/>
                    <a:pt x="239" y="159"/>
                    <a:pt x="239" y="159"/>
                  </a:cubicBezTo>
                  <a:cubicBezTo>
                    <a:pt x="239" y="159"/>
                    <a:pt x="237" y="129"/>
                    <a:pt x="244" y="124"/>
                  </a:cubicBezTo>
                  <a:cubicBezTo>
                    <a:pt x="251" y="118"/>
                    <a:pt x="255" y="138"/>
                    <a:pt x="255" y="138"/>
                  </a:cubicBezTo>
                  <a:cubicBezTo>
                    <a:pt x="255" y="138"/>
                    <a:pt x="260" y="136"/>
                    <a:pt x="269" y="126"/>
                  </a:cubicBezTo>
                  <a:cubicBezTo>
                    <a:pt x="278" y="115"/>
                    <a:pt x="264" y="95"/>
                    <a:pt x="271" y="88"/>
                  </a:cubicBezTo>
                  <a:cubicBezTo>
                    <a:pt x="278" y="81"/>
                    <a:pt x="288" y="88"/>
                    <a:pt x="288" y="88"/>
                  </a:cubicBezTo>
                  <a:cubicBezTo>
                    <a:pt x="288" y="88"/>
                    <a:pt x="306" y="74"/>
                    <a:pt x="312" y="62"/>
                  </a:cubicBezTo>
                  <a:cubicBezTo>
                    <a:pt x="317" y="49"/>
                    <a:pt x="315" y="26"/>
                    <a:pt x="315" y="26"/>
                  </a:cubicBezTo>
                  <a:cubicBezTo>
                    <a:pt x="336" y="0"/>
                    <a:pt x="336" y="0"/>
                    <a:pt x="336" y="0"/>
                  </a:cubicBezTo>
                  <a:cubicBezTo>
                    <a:pt x="372" y="41"/>
                    <a:pt x="372" y="41"/>
                    <a:pt x="372" y="41"/>
                  </a:cubicBezTo>
                  <a:cubicBezTo>
                    <a:pt x="372" y="41"/>
                    <a:pt x="372" y="51"/>
                    <a:pt x="372" y="56"/>
                  </a:cubicBezTo>
                  <a:cubicBezTo>
                    <a:pt x="372" y="62"/>
                    <a:pt x="395" y="110"/>
                    <a:pt x="395" y="110"/>
                  </a:cubicBezTo>
                  <a:cubicBezTo>
                    <a:pt x="382" y="143"/>
                    <a:pt x="382" y="143"/>
                    <a:pt x="382" y="143"/>
                  </a:cubicBezTo>
                  <a:cubicBezTo>
                    <a:pt x="382" y="143"/>
                    <a:pt x="409" y="188"/>
                    <a:pt x="402" y="193"/>
                  </a:cubicBezTo>
                  <a:cubicBezTo>
                    <a:pt x="395" y="198"/>
                    <a:pt x="375" y="188"/>
                    <a:pt x="375" y="188"/>
                  </a:cubicBezTo>
                  <a:cubicBezTo>
                    <a:pt x="354" y="193"/>
                    <a:pt x="354" y="193"/>
                    <a:pt x="354" y="193"/>
                  </a:cubicBezTo>
                  <a:cubicBezTo>
                    <a:pt x="358" y="221"/>
                    <a:pt x="358" y="221"/>
                    <a:pt x="358" y="221"/>
                  </a:cubicBezTo>
                  <a:cubicBezTo>
                    <a:pt x="358" y="221"/>
                    <a:pt x="335" y="245"/>
                    <a:pt x="333" y="259"/>
                  </a:cubicBezTo>
                  <a:cubicBezTo>
                    <a:pt x="331" y="273"/>
                    <a:pt x="345" y="287"/>
                    <a:pt x="338" y="312"/>
                  </a:cubicBezTo>
                  <a:cubicBezTo>
                    <a:pt x="331" y="336"/>
                    <a:pt x="306" y="409"/>
                    <a:pt x="267" y="478"/>
                  </a:cubicBezTo>
                  <a:cubicBezTo>
                    <a:pt x="228" y="547"/>
                    <a:pt x="211" y="609"/>
                    <a:pt x="211" y="609"/>
                  </a:cubicBezTo>
                  <a:cubicBezTo>
                    <a:pt x="211" y="609"/>
                    <a:pt x="214" y="653"/>
                    <a:pt x="189" y="676"/>
                  </a:cubicBezTo>
                  <a:cubicBezTo>
                    <a:pt x="165" y="699"/>
                    <a:pt x="156" y="708"/>
                    <a:pt x="149" y="712"/>
                  </a:cubicBezTo>
                  <a:cubicBezTo>
                    <a:pt x="141" y="715"/>
                    <a:pt x="133" y="710"/>
                    <a:pt x="133" y="710"/>
                  </a:cubicBezTo>
                  <a:cubicBezTo>
                    <a:pt x="133" y="710"/>
                    <a:pt x="90" y="746"/>
                    <a:pt x="60" y="717"/>
                  </a:cubicBezTo>
                  <a:cubicBezTo>
                    <a:pt x="30" y="689"/>
                    <a:pt x="28" y="675"/>
                    <a:pt x="28" y="675"/>
                  </a:cubicBezTo>
                  <a:cubicBezTo>
                    <a:pt x="41" y="659"/>
                    <a:pt x="41" y="659"/>
                    <a:pt x="41" y="659"/>
                  </a:cubicBezTo>
                  <a:cubicBezTo>
                    <a:pt x="41" y="659"/>
                    <a:pt x="10" y="622"/>
                    <a:pt x="5" y="556"/>
                  </a:cubicBezTo>
                  <a:cubicBezTo>
                    <a:pt x="0" y="490"/>
                    <a:pt x="23" y="492"/>
                    <a:pt x="39" y="473"/>
                  </a:cubicBezTo>
                  <a:cubicBezTo>
                    <a:pt x="55" y="453"/>
                    <a:pt x="79" y="436"/>
                    <a:pt x="79" y="436"/>
                  </a:cubicBezTo>
                  <a:cubicBezTo>
                    <a:pt x="79" y="436"/>
                    <a:pt x="72" y="370"/>
                    <a:pt x="71" y="349"/>
                  </a:cubicBezTo>
                  <a:cubicBezTo>
                    <a:pt x="69" y="327"/>
                    <a:pt x="53" y="283"/>
                    <a:pt x="67" y="271"/>
                  </a:cubicBezTo>
                  <a:cubicBezTo>
                    <a:pt x="81" y="259"/>
                    <a:pt x="94" y="239"/>
                    <a:pt x="94" y="239"/>
                  </a:cubicBezTo>
                  <a:lnTo>
                    <a:pt x="88" y="219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" name="Cuba">
              <a:extLst>
                <a:ext uri="{FF2B5EF4-FFF2-40B4-BE49-F238E27FC236}">
                  <a16:creationId xmlns:a16="http://schemas.microsoft.com/office/drawing/2014/main" id="{554B0AB6-D5FF-4274-8147-A26735F728C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596226" y="3412264"/>
              <a:ext cx="370718" cy="138487"/>
            </a:xfrm>
            <a:custGeom>
              <a:avLst/>
              <a:gdLst>
                <a:gd name="T0" fmla="*/ 475 w 493"/>
                <a:gd name="T1" fmla="*/ 151 h 185"/>
                <a:gd name="T2" fmla="*/ 445 w 493"/>
                <a:gd name="T3" fmla="*/ 148 h 185"/>
                <a:gd name="T4" fmla="*/ 434 w 493"/>
                <a:gd name="T5" fmla="*/ 129 h 185"/>
                <a:gd name="T6" fmla="*/ 399 w 493"/>
                <a:gd name="T7" fmla="*/ 128 h 185"/>
                <a:gd name="T8" fmla="*/ 416 w 493"/>
                <a:gd name="T9" fmla="*/ 114 h 185"/>
                <a:gd name="T10" fmla="*/ 378 w 493"/>
                <a:gd name="T11" fmla="*/ 106 h 185"/>
                <a:gd name="T12" fmla="*/ 349 w 493"/>
                <a:gd name="T13" fmla="*/ 96 h 185"/>
                <a:gd name="T14" fmla="*/ 351 w 493"/>
                <a:gd name="T15" fmla="*/ 79 h 185"/>
                <a:gd name="T16" fmla="*/ 338 w 493"/>
                <a:gd name="T17" fmla="*/ 77 h 185"/>
                <a:gd name="T18" fmla="*/ 290 w 493"/>
                <a:gd name="T19" fmla="*/ 45 h 185"/>
                <a:gd name="T20" fmla="*/ 300 w 493"/>
                <a:gd name="T21" fmla="*/ 64 h 185"/>
                <a:gd name="T22" fmla="*/ 255 w 493"/>
                <a:gd name="T23" fmla="*/ 42 h 185"/>
                <a:gd name="T24" fmla="*/ 220 w 493"/>
                <a:gd name="T25" fmla="*/ 12 h 185"/>
                <a:gd name="T26" fmla="*/ 180 w 493"/>
                <a:gd name="T27" fmla="*/ 12 h 185"/>
                <a:gd name="T28" fmla="*/ 118 w 493"/>
                <a:gd name="T29" fmla="*/ 0 h 185"/>
                <a:gd name="T30" fmla="*/ 48 w 493"/>
                <a:gd name="T31" fmla="*/ 26 h 185"/>
                <a:gd name="T32" fmla="*/ 0 w 493"/>
                <a:gd name="T33" fmla="*/ 51 h 185"/>
                <a:gd name="T34" fmla="*/ 51 w 493"/>
                <a:gd name="T35" fmla="*/ 49 h 185"/>
                <a:gd name="T36" fmla="*/ 51 w 493"/>
                <a:gd name="T37" fmla="*/ 39 h 185"/>
                <a:gd name="T38" fmla="*/ 102 w 493"/>
                <a:gd name="T39" fmla="*/ 36 h 185"/>
                <a:gd name="T40" fmla="*/ 115 w 493"/>
                <a:gd name="T41" fmla="*/ 29 h 185"/>
                <a:gd name="T42" fmla="*/ 150 w 493"/>
                <a:gd name="T43" fmla="*/ 34 h 185"/>
                <a:gd name="T44" fmla="*/ 126 w 493"/>
                <a:gd name="T45" fmla="*/ 46 h 185"/>
                <a:gd name="T46" fmla="*/ 137 w 493"/>
                <a:gd name="T47" fmla="*/ 54 h 185"/>
                <a:gd name="T48" fmla="*/ 172 w 493"/>
                <a:gd name="T49" fmla="*/ 66 h 185"/>
                <a:gd name="T50" fmla="*/ 188 w 493"/>
                <a:gd name="T51" fmla="*/ 61 h 185"/>
                <a:gd name="T52" fmla="*/ 220 w 493"/>
                <a:gd name="T53" fmla="*/ 81 h 185"/>
                <a:gd name="T54" fmla="*/ 268 w 493"/>
                <a:gd name="T55" fmla="*/ 79 h 185"/>
                <a:gd name="T56" fmla="*/ 263 w 493"/>
                <a:gd name="T57" fmla="*/ 96 h 185"/>
                <a:gd name="T58" fmla="*/ 303 w 493"/>
                <a:gd name="T59" fmla="*/ 113 h 185"/>
                <a:gd name="T60" fmla="*/ 319 w 493"/>
                <a:gd name="T61" fmla="*/ 136 h 185"/>
                <a:gd name="T62" fmla="*/ 335 w 493"/>
                <a:gd name="T63" fmla="*/ 150 h 185"/>
                <a:gd name="T64" fmla="*/ 316 w 493"/>
                <a:gd name="T65" fmla="*/ 172 h 185"/>
                <a:gd name="T66" fmla="*/ 356 w 493"/>
                <a:gd name="T67" fmla="*/ 163 h 185"/>
                <a:gd name="T68" fmla="*/ 367 w 493"/>
                <a:gd name="T69" fmla="*/ 168 h 185"/>
                <a:gd name="T70" fmla="*/ 375 w 493"/>
                <a:gd name="T71" fmla="*/ 180 h 185"/>
                <a:gd name="T72" fmla="*/ 426 w 493"/>
                <a:gd name="T73" fmla="*/ 178 h 185"/>
                <a:gd name="T74" fmla="*/ 493 w 493"/>
                <a:gd name="T75" fmla="*/ 163 h 185"/>
                <a:gd name="T76" fmla="*/ 475 w 493"/>
                <a:gd name="T77" fmla="*/ 151 h 185"/>
                <a:gd name="T78" fmla="*/ 78 w 493"/>
                <a:gd name="T79" fmla="*/ 84 h 185"/>
                <a:gd name="T80" fmla="*/ 104 w 493"/>
                <a:gd name="T81" fmla="*/ 84 h 185"/>
                <a:gd name="T82" fmla="*/ 78 w 493"/>
                <a:gd name="T83" fmla="*/ 84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93" h="185">
                  <a:moveTo>
                    <a:pt x="475" y="151"/>
                  </a:moveTo>
                  <a:cubicBezTo>
                    <a:pt x="456" y="148"/>
                    <a:pt x="445" y="148"/>
                    <a:pt x="445" y="148"/>
                  </a:cubicBezTo>
                  <a:cubicBezTo>
                    <a:pt x="445" y="148"/>
                    <a:pt x="453" y="131"/>
                    <a:pt x="434" y="129"/>
                  </a:cubicBezTo>
                  <a:cubicBezTo>
                    <a:pt x="416" y="126"/>
                    <a:pt x="399" y="128"/>
                    <a:pt x="399" y="128"/>
                  </a:cubicBezTo>
                  <a:cubicBezTo>
                    <a:pt x="416" y="114"/>
                    <a:pt x="416" y="114"/>
                    <a:pt x="416" y="114"/>
                  </a:cubicBezTo>
                  <a:cubicBezTo>
                    <a:pt x="416" y="114"/>
                    <a:pt x="386" y="106"/>
                    <a:pt x="378" y="106"/>
                  </a:cubicBezTo>
                  <a:cubicBezTo>
                    <a:pt x="370" y="106"/>
                    <a:pt x="349" y="96"/>
                    <a:pt x="349" y="96"/>
                  </a:cubicBezTo>
                  <a:cubicBezTo>
                    <a:pt x="349" y="96"/>
                    <a:pt x="359" y="79"/>
                    <a:pt x="351" y="79"/>
                  </a:cubicBezTo>
                  <a:cubicBezTo>
                    <a:pt x="343" y="79"/>
                    <a:pt x="338" y="77"/>
                    <a:pt x="338" y="77"/>
                  </a:cubicBezTo>
                  <a:cubicBezTo>
                    <a:pt x="338" y="77"/>
                    <a:pt x="298" y="37"/>
                    <a:pt x="290" y="45"/>
                  </a:cubicBezTo>
                  <a:cubicBezTo>
                    <a:pt x="282" y="52"/>
                    <a:pt x="300" y="64"/>
                    <a:pt x="300" y="64"/>
                  </a:cubicBezTo>
                  <a:cubicBezTo>
                    <a:pt x="255" y="42"/>
                    <a:pt x="255" y="42"/>
                    <a:pt x="255" y="42"/>
                  </a:cubicBezTo>
                  <a:cubicBezTo>
                    <a:pt x="255" y="42"/>
                    <a:pt x="231" y="17"/>
                    <a:pt x="220" y="12"/>
                  </a:cubicBezTo>
                  <a:cubicBezTo>
                    <a:pt x="209" y="7"/>
                    <a:pt x="180" y="12"/>
                    <a:pt x="180" y="12"/>
                  </a:cubicBezTo>
                  <a:cubicBezTo>
                    <a:pt x="180" y="12"/>
                    <a:pt x="156" y="0"/>
                    <a:pt x="118" y="0"/>
                  </a:cubicBezTo>
                  <a:cubicBezTo>
                    <a:pt x="81" y="0"/>
                    <a:pt x="64" y="12"/>
                    <a:pt x="48" y="26"/>
                  </a:cubicBezTo>
                  <a:cubicBezTo>
                    <a:pt x="32" y="41"/>
                    <a:pt x="0" y="51"/>
                    <a:pt x="0" y="51"/>
                  </a:cubicBezTo>
                  <a:cubicBezTo>
                    <a:pt x="51" y="49"/>
                    <a:pt x="51" y="49"/>
                    <a:pt x="51" y="49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115" y="29"/>
                    <a:pt x="115" y="29"/>
                    <a:pt x="115" y="29"/>
                  </a:cubicBezTo>
                  <a:cubicBezTo>
                    <a:pt x="115" y="29"/>
                    <a:pt x="142" y="27"/>
                    <a:pt x="150" y="34"/>
                  </a:cubicBezTo>
                  <a:cubicBezTo>
                    <a:pt x="158" y="42"/>
                    <a:pt x="126" y="46"/>
                    <a:pt x="126" y="46"/>
                  </a:cubicBezTo>
                  <a:cubicBezTo>
                    <a:pt x="137" y="54"/>
                    <a:pt x="137" y="54"/>
                    <a:pt x="137" y="54"/>
                  </a:cubicBezTo>
                  <a:cubicBezTo>
                    <a:pt x="137" y="54"/>
                    <a:pt x="155" y="61"/>
                    <a:pt x="172" y="66"/>
                  </a:cubicBezTo>
                  <a:cubicBezTo>
                    <a:pt x="188" y="71"/>
                    <a:pt x="188" y="61"/>
                    <a:pt x="188" y="61"/>
                  </a:cubicBezTo>
                  <a:cubicBezTo>
                    <a:pt x="188" y="61"/>
                    <a:pt x="204" y="74"/>
                    <a:pt x="220" y="81"/>
                  </a:cubicBezTo>
                  <a:cubicBezTo>
                    <a:pt x="236" y="89"/>
                    <a:pt x="268" y="79"/>
                    <a:pt x="268" y="79"/>
                  </a:cubicBezTo>
                  <a:cubicBezTo>
                    <a:pt x="263" y="96"/>
                    <a:pt x="263" y="96"/>
                    <a:pt x="263" y="96"/>
                  </a:cubicBezTo>
                  <a:cubicBezTo>
                    <a:pt x="303" y="113"/>
                    <a:pt x="303" y="113"/>
                    <a:pt x="303" y="113"/>
                  </a:cubicBezTo>
                  <a:cubicBezTo>
                    <a:pt x="319" y="136"/>
                    <a:pt x="319" y="136"/>
                    <a:pt x="319" y="136"/>
                  </a:cubicBezTo>
                  <a:cubicBezTo>
                    <a:pt x="319" y="136"/>
                    <a:pt x="335" y="143"/>
                    <a:pt x="335" y="150"/>
                  </a:cubicBezTo>
                  <a:cubicBezTo>
                    <a:pt x="335" y="158"/>
                    <a:pt x="308" y="165"/>
                    <a:pt x="316" y="172"/>
                  </a:cubicBezTo>
                  <a:cubicBezTo>
                    <a:pt x="324" y="180"/>
                    <a:pt x="348" y="163"/>
                    <a:pt x="356" y="163"/>
                  </a:cubicBezTo>
                  <a:cubicBezTo>
                    <a:pt x="364" y="163"/>
                    <a:pt x="381" y="165"/>
                    <a:pt x="367" y="168"/>
                  </a:cubicBezTo>
                  <a:cubicBezTo>
                    <a:pt x="354" y="170"/>
                    <a:pt x="375" y="180"/>
                    <a:pt x="375" y="180"/>
                  </a:cubicBezTo>
                  <a:cubicBezTo>
                    <a:pt x="375" y="180"/>
                    <a:pt x="397" y="185"/>
                    <a:pt x="426" y="178"/>
                  </a:cubicBezTo>
                  <a:cubicBezTo>
                    <a:pt x="456" y="170"/>
                    <a:pt x="493" y="163"/>
                    <a:pt x="493" y="163"/>
                  </a:cubicBezTo>
                  <a:cubicBezTo>
                    <a:pt x="493" y="163"/>
                    <a:pt x="493" y="153"/>
                    <a:pt x="475" y="151"/>
                  </a:cubicBezTo>
                  <a:close/>
                  <a:moveTo>
                    <a:pt x="78" y="84"/>
                  </a:moveTo>
                  <a:cubicBezTo>
                    <a:pt x="75" y="97"/>
                    <a:pt x="102" y="99"/>
                    <a:pt x="104" y="84"/>
                  </a:cubicBezTo>
                  <a:cubicBezTo>
                    <a:pt x="107" y="70"/>
                    <a:pt x="78" y="84"/>
                    <a:pt x="78" y="84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" name="Jamaica">
              <a:extLst>
                <a:ext uri="{FF2B5EF4-FFF2-40B4-BE49-F238E27FC236}">
                  <a16:creationId xmlns:a16="http://schemas.microsoft.com/office/drawing/2014/main" id="{94F78D88-F079-4D29-9740-9C6C9DC7A3E0}"/>
                </a:ext>
              </a:extLst>
            </p:cNvPr>
            <p:cNvSpPr>
              <a:spLocks/>
            </p:cNvSpPr>
            <p:nvPr/>
          </p:nvSpPr>
          <p:spPr bwMode="gray">
            <a:xfrm>
              <a:off x="2794367" y="3601885"/>
              <a:ext cx="80961" cy="31959"/>
            </a:xfrm>
            <a:custGeom>
              <a:avLst/>
              <a:gdLst>
                <a:gd name="T0" fmla="*/ 72 w 108"/>
                <a:gd name="T1" fmla="*/ 42 h 42"/>
                <a:gd name="T2" fmla="*/ 79 w 108"/>
                <a:gd name="T3" fmla="*/ 28 h 42"/>
                <a:gd name="T4" fmla="*/ 108 w 108"/>
                <a:gd name="T5" fmla="*/ 34 h 42"/>
                <a:gd name="T6" fmla="*/ 85 w 108"/>
                <a:gd name="T7" fmla="*/ 9 h 42"/>
                <a:gd name="T8" fmla="*/ 48 w 108"/>
                <a:gd name="T9" fmla="*/ 6 h 42"/>
                <a:gd name="T10" fmla="*/ 19 w 108"/>
                <a:gd name="T11" fmla="*/ 4 h 42"/>
                <a:gd name="T12" fmla="*/ 0 w 108"/>
                <a:gd name="T13" fmla="*/ 9 h 42"/>
                <a:gd name="T14" fmla="*/ 17 w 108"/>
                <a:gd name="T15" fmla="*/ 26 h 42"/>
                <a:gd name="T16" fmla="*/ 43 w 108"/>
                <a:gd name="T17" fmla="*/ 32 h 42"/>
                <a:gd name="T18" fmla="*/ 54 w 108"/>
                <a:gd name="T19" fmla="*/ 38 h 42"/>
                <a:gd name="T20" fmla="*/ 72 w 108"/>
                <a:gd name="T21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42">
                  <a:moveTo>
                    <a:pt x="72" y="42"/>
                  </a:moveTo>
                  <a:cubicBezTo>
                    <a:pt x="79" y="28"/>
                    <a:pt x="79" y="28"/>
                    <a:pt x="79" y="28"/>
                  </a:cubicBezTo>
                  <a:cubicBezTo>
                    <a:pt x="108" y="34"/>
                    <a:pt x="108" y="34"/>
                    <a:pt x="108" y="34"/>
                  </a:cubicBezTo>
                  <a:cubicBezTo>
                    <a:pt x="108" y="34"/>
                    <a:pt x="95" y="9"/>
                    <a:pt x="85" y="9"/>
                  </a:cubicBezTo>
                  <a:cubicBezTo>
                    <a:pt x="75" y="9"/>
                    <a:pt x="58" y="7"/>
                    <a:pt x="48" y="6"/>
                  </a:cubicBezTo>
                  <a:cubicBezTo>
                    <a:pt x="37" y="4"/>
                    <a:pt x="27" y="0"/>
                    <a:pt x="19" y="4"/>
                  </a:cubicBezTo>
                  <a:cubicBezTo>
                    <a:pt x="11" y="7"/>
                    <a:pt x="0" y="9"/>
                    <a:pt x="0" y="9"/>
                  </a:cubicBezTo>
                  <a:cubicBezTo>
                    <a:pt x="0" y="9"/>
                    <a:pt x="8" y="20"/>
                    <a:pt x="17" y="26"/>
                  </a:cubicBezTo>
                  <a:cubicBezTo>
                    <a:pt x="25" y="32"/>
                    <a:pt x="43" y="32"/>
                    <a:pt x="43" y="32"/>
                  </a:cubicBezTo>
                  <a:cubicBezTo>
                    <a:pt x="54" y="38"/>
                    <a:pt x="54" y="38"/>
                    <a:pt x="54" y="38"/>
                  </a:cubicBezTo>
                  <a:lnTo>
                    <a:pt x="72" y="42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" name="Porto Rico">
              <a:extLst>
                <a:ext uri="{FF2B5EF4-FFF2-40B4-BE49-F238E27FC236}">
                  <a16:creationId xmlns:a16="http://schemas.microsoft.com/office/drawing/2014/main" id="{2182679A-A63B-4DFA-B2DB-95F68D1284B9}"/>
                </a:ext>
              </a:extLst>
            </p:cNvPr>
            <p:cNvSpPr>
              <a:spLocks/>
            </p:cNvSpPr>
            <p:nvPr/>
          </p:nvSpPr>
          <p:spPr bwMode="gray">
            <a:xfrm>
              <a:off x="3199174" y="3606146"/>
              <a:ext cx="72439" cy="29828"/>
            </a:xfrm>
            <a:custGeom>
              <a:avLst/>
              <a:gdLst>
                <a:gd name="T0" fmla="*/ 60 w 97"/>
                <a:gd name="T1" fmla="*/ 9 h 40"/>
                <a:gd name="T2" fmla="*/ 15 w 97"/>
                <a:gd name="T3" fmla="*/ 0 h 40"/>
                <a:gd name="T4" fmla="*/ 2 w 97"/>
                <a:gd name="T5" fmla="*/ 32 h 40"/>
                <a:gd name="T6" fmla="*/ 27 w 97"/>
                <a:gd name="T7" fmla="*/ 40 h 40"/>
                <a:gd name="T8" fmla="*/ 33 w 97"/>
                <a:gd name="T9" fmla="*/ 34 h 40"/>
                <a:gd name="T10" fmla="*/ 64 w 97"/>
                <a:gd name="T11" fmla="*/ 34 h 40"/>
                <a:gd name="T12" fmla="*/ 95 w 97"/>
                <a:gd name="T13" fmla="*/ 10 h 40"/>
                <a:gd name="T14" fmla="*/ 60 w 97"/>
                <a:gd name="T15" fmla="*/ 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7" h="40">
                  <a:moveTo>
                    <a:pt x="60" y="9"/>
                  </a:moveTo>
                  <a:cubicBezTo>
                    <a:pt x="52" y="9"/>
                    <a:pt x="29" y="0"/>
                    <a:pt x="15" y="0"/>
                  </a:cubicBezTo>
                  <a:cubicBezTo>
                    <a:pt x="0" y="0"/>
                    <a:pt x="2" y="32"/>
                    <a:pt x="2" y="32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3" y="34"/>
                    <a:pt x="48" y="36"/>
                    <a:pt x="64" y="34"/>
                  </a:cubicBezTo>
                  <a:cubicBezTo>
                    <a:pt x="81" y="32"/>
                    <a:pt x="97" y="17"/>
                    <a:pt x="95" y="10"/>
                  </a:cubicBezTo>
                  <a:cubicBezTo>
                    <a:pt x="93" y="2"/>
                    <a:pt x="68" y="10"/>
                    <a:pt x="60" y="9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" name="El Salvador">
              <a:extLst>
                <a:ext uri="{FF2B5EF4-FFF2-40B4-BE49-F238E27FC236}">
                  <a16:creationId xmlns:a16="http://schemas.microsoft.com/office/drawing/2014/main" id="{1A8851FF-34CB-49C0-8A92-61E455C8EDD7}"/>
                </a:ext>
              </a:extLst>
            </p:cNvPr>
            <p:cNvSpPr>
              <a:spLocks/>
            </p:cNvSpPr>
            <p:nvPr/>
          </p:nvSpPr>
          <p:spPr bwMode="gray">
            <a:xfrm>
              <a:off x="2366125" y="3768069"/>
              <a:ext cx="87352" cy="55395"/>
            </a:xfrm>
            <a:custGeom>
              <a:avLst/>
              <a:gdLst>
                <a:gd name="T0" fmla="*/ 116 w 117"/>
                <a:gd name="T1" fmla="*/ 57 h 74"/>
                <a:gd name="T2" fmla="*/ 115 w 117"/>
                <a:gd name="T3" fmla="*/ 28 h 74"/>
                <a:gd name="T4" fmla="*/ 100 w 117"/>
                <a:gd name="T5" fmla="*/ 26 h 74"/>
                <a:gd name="T6" fmla="*/ 84 w 117"/>
                <a:gd name="T7" fmla="*/ 32 h 74"/>
                <a:gd name="T8" fmla="*/ 76 w 117"/>
                <a:gd name="T9" fmla="*/ 16 h 74"/>
                <a:gd name="T10" fmla="*/ 61 w 117"/>
                <a:gd name="T11" fmla="*/ 16 h 74"/>
                <a:gd name="T12" fmla="*/ 48 w 117"/>
                <a:gd name="T13" fmla="*/ 0 h 74"/>
                <a:gd name="T14" fmla="*/ 33 w 117"/>
                <a:gd name="T15" fmla="*/ 4 h 74"/>
                <a:gd name="T16" fmla="*/ 32 w 117"/>
                <a:gd name="T17" fmla="*/ 12 h 74"/>
                <a:gd name="T18" fmla="*/ 19 w 117"/>
                <a:gd name="T19" fmla="*/ 24 h 74"/>
                <a:gd name="T20" fmla="*/ 0 w 117"/>
                <a:gd name="T21" fmla="*/ 39 h 74"/>
                <a:gd name="T22" fmla="*/ 20 w 117"/>
                <a:gd name="T23" fmla="*/ 52 h 74"/>
                <a:gd name="T24" fmla="*/ 48 w 117"/>
                <a:gd name="T25" fmla="*/ 53 h 74"/>
                <a:gd name="T26" fmla="*/ 64 w 117"/>
                <a:gd name="T27" fmla="*/ 66 h 74"/>
                <a:gd name="T28" fmla="*/ 86 w 117"/>
                <a:gd name="T29" fmla="*/ 64 h 74"/>
                <a:gd name="T30" fmla="*/ 98 w 117"/>
                <a:gd name="T31" fmla="*/ 74 h 74"/>
                <a:gd name="T32" fmla="*/ 110 w 117"/>
                <a:gd name="T33" fmla="*/ 55 h 74"/>
                <a:gd name="T34" fmla="*/ 117 w 117"/>
                <a:gd name="T35" fmla="*/ 57 h 74"/>
                <a:gd name="T36" fmla="*/ 116 w 117"/>
                <a:gd name="T37" fmla="*/ 5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7" h="74">
                  <a:moveTo>
                    <a:pt x="116" y="57"/>
                  </a:moveTo>
                  <a:cubicBezTo>
                    <a:pt x="115" y="28"/>
                    <a:pt x="115" y="28"/>
                    <a:pt x="115" y="28"/>
                  </a:cubicBezTo>
                  <a:cubicBezTo>
                    <a:pt x="115" y="28"/>
                    <a:pt x="105" y="27"/>
                    <a:pt x="100" y="26"/>
                  </a:cubicBezTo>
                  <a:cubicBezTo>
                    <a:pt x="95" y="25"/>
                    <a:pt x="93" y="30"/>
                    <a:pt x="84" y="32"/>
                  </a:cubicBezTo>
                  <a:cubicBezTo>
                    <a:pt x="75" y="34"/>
                    <a:pt x="76" y="16"/>
                    <a:pt x="76" y="16"/>
                  </a:cubicBezTo>
                  <a:cubicBezTo>
                    <a:pt x="76" y="16"/>
                    <a:pt x="70" y="16"/>
                    <a:pt x="61" y="16"/>
                  </a:cubicBezTo>
                  <a:cubicBezTo>
                    <a:pt x="54" y="16"/>
                    <a:pt x="50" y="5"/>
                    <a:pt x="48" y="0"/>
                  </a:cubicBezTo>
                  <a:cubicBezTo>
                    <a:pt x="41" y="3"/>
                    <a:pt x="33" y="4"/>
                    <a:pt x="33" y="4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2" y="12"/>
                    <a:pt x="27" y="22"/>
                    <a:pt x="19" y="24"/>
                  </a:cubicBezTo>
                  <a:cubicBezTo>
                    <a:pt x="13" y="25"/>
                    <a:pt x="5" y="34"/>
                    <a:pt x="0" y="39"/>
                  </a:cubicBezTo>
                  <a:cubicBezTo>
                    <a:pt x="7" y="44"/>
                    <a:pt x="16" y="50"/>
                    <a:pt x="20" y="52"/>
                  </a:cubicBezTo>
                  <a:cubicBezTo>
                    <a:pt x="28" y="55"/>
                    <a:pt x="48" y="53"/>
                    <a:pt x="48" y="53"/>
                  </a:cubicBezTo>
                  <a:cubicBezTo>
                    <a:pt x="64" y="66"/>
                    <a:pt x="64" y="66"/>
                    <a:pt x="64" y="66"/>
                  </a:cubicBezTo>
                  <a:cubicBezTo>
                    <a:pt x="86" y="64"/>
                    <a:pt x="86" y="64"/>
                    <a:pt x="86" y="64"/>
                  </a:cubicBezTo>
                  <a:cubicBezTo>
                    <a:pt x="98" y="74"/>
                    <a:pt x="98" y="74"/>
                    <a:pt x="98" y="74"/>
                  </a:cubicBezTo>
                  <a:cubicBezTo>
                    <a:pt x="110" y="55"/>
                    <a:pt x="110" y="55"/>
                    <a:pt x="110" y="55"/>
                  </a:cubicBezTo>
                  <a:cubicBezTo>
                    <a:pt x="117" y="57"/>
                    <a:pt x="117" y="57"/>
                    <a:pt x="117" y="57"/>
                  </a:cubicBezTo>
                  <a:lnTo>
                    <a:pt x="116" y="57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Belize">
              <a:extLst>
                <a:ext uri="{FF2B5EF4-FFF2-40B4-BE49-F238E27FC236}">
                  <a16:creationId xmlns:a16="http://schemas.microsoft.com/office/drawing/2014/main" id="{7202DB4E-7A2C-4DB0-BEC9-74B82AF2BDCA}"/>
                </a:ext>
              </a:extLst>
            </p:cNvPr>
            <p:cNvSpPr>
              <a:spLocks/>
            </p:cNvSpPr>
            <p:nvPr/>
          </p:nvSpPr>
          <p:spPr bwMode="gray">
            <a:xfrm>
              <a:off x="2410866" y="3604015"/>
              <a:ext cx="55395" cy="104398"/>
            </a:xfrm>
            <a:custGeom>
              <a:avLst/>
              <a:gdLst>
                <a:gd name="T0" fmla="*/ 72 w 72"/>
                <a:gd name="T1" fmla="*/ 22 h 140"/>
                <a:gd name="T2" fmla="*/ 54 w 72"/>
                <a:gd name="T3" fmla="*/ 11 h 140"/>
                <a:gd name="T4" fmla="*/ 51 w 72"/>
                <a:gd name="T5" fmla="*/ 0 h 140"/>
                <a:gd name="T6" fmla="*/ 33 w 72"/>
                <a:gd name="T7" fmla="*/ 33 h 140"/>
                <a:gd name="T8" fmla="*/ 23 w 72"/>
                <a:gd name="T9" fmla="*/ 26 h 140"/>
                <a:gd name="T10" fmla="*/ 16 w 72"/>
                <a:gd name="T11" fmla="*/ 36 h 140"/>
                <a:gd name="T12" fmla="*/ 0 w 72"/>
                <a:gd name="T13" fmla="*/ 140 h 140"/>
                <a:gd name="T14" fmla="*/ 18 w 72"/>
                <a:gd name="T15" fmla="*/ 140 h 140"/>
                <a:gd name="T16" fmla="*/ 28 w 72"/>
                <a:gd name="T17" fmla="*/ 114 h 140"/>
                <a:gd name="T18" fmla="*/ 39 w 72"/>
                <a:gd name="T19" fmla="*/ 118 h 140"/>
                <a:gd name="T20" fmla="*/ 55 w 72"/>
                <a:gd name="T21" fmla="*/ 93 h 140"/>
                <a:gd name="T22" fmla="*/ 55 w 72"/>
                <a:gd name="T23" fmla="*/ 60 h 140"/>
                <a:gd name="T24" fmla="*/ 72 w 72"/>
                <a:gd name="T25" fmla="*/ 22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140">
                  <a:moveTo>
                    <a:pt x="72" y="22"/>
                  </a:moveTo>
                  <a:cubicBezTo>
                    <a:pt x="72" y="17"/>
                    <a:pt x="54" y="11"/>
                    <a:pt x="54" y="11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44" y="32"/>
                    <a:pt x="33" y="33"/>
                  </a:cubicBezTo>
                  <a:cubicBezTo>
                    <a:pt x="22" y="34"/>
                    <a:pt x="28" y="26"/>
                    <a:pt x="23" y="26"/>
                  </a:cubicBezTo>
                  <a:cubicBezTo>
                    <a:pt x="18" y="26"/>
                    <a:pt x="16" y="36"/>
                    <a:pt x="16" y="36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18" y="140"/>
                    <a:pt x="18" y="140"/>
                    <a:pt x="18" y="140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39" y="118"/>
                    <a:pt x="39" y="118"/>
                    <a:pt x="39" y="118"/>
                  </a:cubicBezTo>
                  <a:cubicBezTo>
                    <a:pt x="39" y="118"/>
                    <a:pt x="55" y="104"/>
                    <a:pt x="55" y="93"/>
                  </a:cubicBezTo>
                  <a:cubicBezTo>
                    <a:pt x="55" y="82"/>
                    <a:pt x="51" y="70"/>
                    <a:pt x="55" y="60"/>
                  </a:cubicBezTo>
                  <a:cubicBezTo>
                    <a:pt x="59" y="50"/>
                    <a:pt x="72" y="27"/>
                    <a:pt x="72" y="22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" name="Guatemala">
              <a:extLst>
                <a:ext uri="{FF2B5EF4-FFF2-40B4-BE49-F238E27FC236}">
                  <a16:creationId xmlns:a16="http://schemas.microsoft.com/office/drawing/2014/main" id="{36208F3D-38F1-464C-AF21-429D684F8E05}"/>
                </a:ext>
              </a:extLst>
            </p:cNvPr>
            <p:cNvSpPr>
              <a:spLocks/>
            </p:cNvSpPr>
            <p:nvPr/>
          </p:nvSpPr>
          <p:spPr bwMode="gray">
            <a:xfrm>
              <a:off x="2297947" y="3629582"/>
              <a:ext cx="149139" cy="166184"/>
            </a:xfrm>
            <a:custGeom>
              <a:avLst/>
              <a:gdLst>
                <a:gd name="T0" fmla="*/ 190 w 199"/>
                <a:gd name="T1" fmla="*/ 103 h 222"/>
                <a:gd name="T2" fmla="*/ 179 w 199"/>
                <a:gd name="T3" fmla="*/ 110 h 222"/>
                <a:gd name="T4" fmla="*/ 170 w 199"/>
                <a:gd name="T5" fmla="*/ 105 h 222"/>
                <a:gd name="T6" fmla="*/ 152 w 199"/>
                <a:gd name="T7" fmla="*/ 105 h 222"/>
                <a:gd name="T8" fmla="*/ 168 w 199"/>
                <a:gd name="T9" fmla="*/ 1 h 222"/>
                <a:gd name="T10" fmla="*/ 81 w 199"/>
                <a:gd name="T11" fmla="*/ 0 h 222"/>
                <a:gd name="T12" fmla="*/ 82 w 199"/>
                <a:gd name="T13" fmla="*/ 30 h 222"/>
                <a:gd name="T14" fmla="*/ 54 w 199"/>
                <a:gd name="T15" fmla="*/ 34 h 222"/>
                <a:gd name="T16" fmla="*/ 64 w 199"/>
                <a:gd name="T17" fmla="*/ 38 h 222"/>
                <a:gd name="T18" fmla="*/ 75 w 199"/>
                <a:gd name="T19" fmla="*/ 56 h 222"/>
                <a:gd name="T20" fmla="*/ 87 w 199"/>
                <a:gd name="T21" fmla="*/ 57 h 222"/>
                <a:gd name="T22" fmla="*/ 91 w 199"/>
                <a:gd name="T23" fmla="*/ 73 h 222"/>
                <a:gd name="T24" fmla="*/ 103 w 199"/>
                <a:gd name="T25" fmla="*/ 79 h 222"/>
                <a:gd name="T26" fmla="*/ 94 w 199"/>
                <a:gd name="T27" fmla="*/ 86 h 222"/>
                <a:gd name="T28" fmla="*/ 94 w 199"/>
                <a:gd name="T29" fmla="*/ 97 h 222"/>
                <a:gd name="T30" fmla="*/ 35 w 199"/>
                <a:gd name="T31" fmla="*/ 96 h 222"/>
                <a:gd name="T32" fmla="*/ 14 w 199"/>
                <a:gd name="T33" fmla="*/ 127 h 222"/>
                <a:gd name="T34" fmla="*/ 14 w 199"/>
                <a:gd name="T35" fmla="*/ 165 h 222"/>
                <a:gd name="T36" fmla="*/ 0 w 199"/>
                <a:gd name="T37" fmla="*/ 179 h 222"/>
                <a:gd name="T38" fmla="*/ 14 w 199"/>
                <a:gd name="T39" fmla="*/ 192 h 222"/>
                <a:gd name="T40" fmla="*/ 47 w 199"/>
                <a:gd name="T41" fmla="*/ 213 h 222"/>
                <a:gd name="T42" fmla="*/ 80 w 199"/>
                <a:gd name="T43" fmla="*/ 213 h 222"/>
                <a:gd name="T44" fmla="*/ 92 w 199"/>
                <a:gd name="T45" fmla="*/ 222 h 222"/>
                <a:gd name="T46" fmla="*/ 111 w 199"/>
                <a:gd name="T47" fmla="*/ 207 h 222"/>
                <a:gd name="T48" fmla="*/ 124 w 199"/>
                <a:gd name="T49" fmla="*/ 195 h 222"/>
                <a:gd name="T50" fmla="*/ 125 w 199"/>
                <a:gd name="T51" fmla="*/ 187 h 222"/>
                <a:gd name="T52" fmla="*/ 149 w 199"/>
                <a:gd name="T53" fmla="*/ 176 h 222"/>
                <a:gd name="T54" fmla="*/ 151 w 199"/>
                <a:gd name="T55" fmla="*/ 155 h 222"/>
                <a:gd name="T56" fmla="*/ 179 w 199"/>
                <a:gd name="T57" fmla="*/ 131 h 222"/>
                <a:gd name="T58" fmla="*/ 199 w 199"/>
                <a:gd name="T59" fmla="*/ 112 h 222"/>
                <a:gd name="T60" fmla="*/ 190 w 199"/>
                <a:gd name="T61" fmla="*/ 103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99" h="222">
                  <a:moveTo>
                    <a:pt x="190" y="103"/>
                  </a:moveTo>
                  <a:cubicBezTo>
                    <a:pt x="179" y="110"/>
                    <a:pt x="179" y="110"/>
                    <a:pt x="179" y="110"/>
                  </a:cubicBezTo>
                  <a:cubicBezTo>
                    <a:pt x="170" y="105"/>
                    <a:pt x="170" y="105"/>
                    <a:pt x="170" y="105"/>
                  </a:cubicBezTo>
                  <a:cubicBezTo>
                    <a:pt x="152" y="105"/>
                    <a:pt x="152" y="105"/>
                    <a:pt x="152" y="105"/>
                  </a:cubicBezTo>
                  <a:cubicBezTo>
                    <a:pt x="168" y="1"/>
                    <a:pt x="168" y="1"/>
                    <a:pt x="168" y="1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1" y="0"/>
                    <a:pt x="84" y="24"/>
                    <a:pt x="82" y="30"/>
                  </a:cubicBezTo>
                  <a:cubicBezTo>
                    <a:pt x="80" y="36"/>
                    <a:pt x="54" y="34"/>
                    <a:pt x="54" y="34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64" y="38"/>
                    <a:pt x="65" y="54"/>
                    <a:pt x="75" y="56"/>
                  </a:cubicBezTo>
                  <a:cubicBezTo>
                    <a:pt x="85" y="58"/>
                    <a:pt x="87" y="57"/>
                    <a:pt x="87" y="57"/>
                  </a:cubicBezTo>
                  <a:cubicBezTo>
                    <a:pt x="91" y="73"/>
                    <a:pt x="91" y="73"/>
                    <a:pt x="91" y="73"/>
                  </a:cubicBezTo>
                  <a:cubicBezTo>
                    <a:pt x="91" y="73"/>
                    <a:pt x="103" y="69"/>
                    <a:pt x="103" y="79"/>
                  </a:cubicBezTo>
                  <a:cubicBezTo>
                    <a:pt x="103" y="89"/>
                    <a:pt x="94" y="86"/>
                    <a:pt x="94" y="86"/>
                  </a:cubicBezTo>
                  <a:cubicBezTo>
                    <a:pt x="94" y="97"/>
                    <a:pt x="94" y="97"/>
                    <a:pt x="94" y="97"/>
                  </a:cubicBezTo>
                  <a:cubicBezTo>
                    <a:pt x="35" y="96"/>
                    <a:pt x="35" y="96"/>
                    <a:pt x="35" y="96"/>
                  </a:cubicBezTo>
                  <a:cubicBezTo>
                    <a:pt x="14" y="127"/>
                    <a:pt x="14" y="127"/>
                    <a:pt x="14" y="127"/>
                  </a:cubicBezTo>
                  <a:cubicBezTo>
                    <a:pt x="14" y="127"/>
                    <a:pt x="14" y="149"/>
                    <a:pt x="14" y="165"/>
                  </a:cubicBezTo>
                  <a:cubicBezTo>
                    <a:pt x="14" y="181"/>
                    <a:pt x="0" y="179"/>
                    <a:pt x="0" y="179"/>
                  </a:cubicBezTo>
                  <a:cubicBezTo>
                    <a:pt x="3" y="185"/>
                    <a:pt x="7" y="189"/>
                    <a:pt x="14" y="192"/>
                  </a:cubicBezTo>
                  <a:cubicBezTo>
                    <a:pt x="33" y="199"/>
                    <a:pt x="36" y="209"/>
                    <a:pt x="47" y="213"/>
                  </a:cubicBezTo>
                  <a:cubicBezTo>
                    <a:pt x="58" y="217"/>
                    <a:pt x="80" y="213"/>
                    <a:pt x="80" y="213"/>
                  </a:cubicBezTo>
                  <a:cubicBezTo>
                    <a:pt x="80" y="213"/>
                    <a:pt x="86" y="217"/>
                    <a:pt x="92" y="222"/>
                  </a:cubicBezTo>
                  <a:cubicBezTo>
                    <a:pt x="97" y="217"/>
                    <a:pt x="105" y="208"/>
                    <a:pt x="111" y="207"/>
                  </a:cubicBezTo>
                  <a:cubicBezTo>
                    <a:pt x="119" y="205"/>
                    <a:pt x="124" y="195"/>
                    <a:pt x="124" y="195"/>
                  </a:cubicBezTo>
                  <a:cubicBezTo>
                    <a:pt x="125" y="187"/>
                    <a:pt x="125" y="187"/>
                    <a:pt x="125" y="187"/>
                  </a:cubicBezTo>
                  <a:cubicBezTo>
                    <a:pt x="125" y="187"/>
                    <a:pt x="146" y="185"/>
                    <a:pt x="149" y="176"/>
                  </a:cubicBezTo>
                  <a:cubicBezTo>
                    <a:pt x="152" y="167"/>
                    <a:pt x="151" y="155"/>
                    <a:pt x="151" y="155"/>
                  </a:cubicBezTo>
                  <a:cubicBezTo>
                    <a:pt x="151" y="155"/>
                    <a:pt x="164" y="139"/>
                    <a:pt x="179" y="131"/>
                  </a:cubicBezTo>
                  <a:cubicBezTo>
                    <a:pt x="194" y="123"/>
                    <a:pt x="199" y="112"/>
                    <a:pt x="199" y="112"/>
                  </a:cubicBezTo>
                  <a:lnTo>
                    <a:pt x="190" y="103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Mexico">
              <a:extLst>
                <a:ext uri="{FF2B5EF4-FFF2-40B4-BE49-F238E27FC236}">
                  <a16:creationId xmlns:a16="http://schemas.microsoft.com/office/drawing/2014/main" id="{9FC29A6D-F37B-4836-B7F3-1D68268CE9F5}"/>
                </a:ext>
              </a:extLst>
            </p:cNvPr>
            <p:cNvSpPr>
              <a:spLocks/>
            </p:cNvSpPr>
            <p:nvPr/>
          </p:nvSpPr>
          <p:spPr bwMode="gray">
            <a:xfrm>
              <a:off x="1596991" y="3033024"/>
              <a:ext cx="935317" cy="732914"/>
            </a:xfrm>
            <a:custGeom>
              <a:avLst/>
              <a:gdLst>
                <a:gd name="T0" fmla="*/ 968 w 1247"/>
                <a:gd name="T1" fmla="*/ 891 h 976"/>
                <a:gd name="T2" fmla="*/ 1036 w 1247"/>
                <a:gd name="T3" fmla="*/ 874 h 976"/>
                <a:gd name="T4" fmla="*/ 1008 w 1247"/>
                <a:gd name="T5" fmla="*/ 851 h 976"/>
                <a:gd name="T6" fmla="*/ 1015 w 1247"/>
                <a:gd name="T7" fmla="*/ 825 h 976"/>
                <a:gd name="T8" fmla="*/ 1108 w 1247"/>
                <a:gd name="T9" fmla="*/ 786 h 976"/>
                <a:gd name="T10" fmla="*/ 1139 w 1247"/>
                <a:gd name="T11" fmla="*/ 771 h 976"/>
                <a:gd name="T12" fmla="*/ 1162 w 1247"/>
                <a:gd name="T13" fmla="*/ 767 h 976"/>
                <a:gd name="T14" fmla="*/ 1182 w 1247"/>
                <a:gd name="T15" fmla="*/ 717 h 976"/>
                <a:gd name="T16" fmla="*/ 1184 w 1247"/>
                <a:gd name="T17" fmla="*/ 701 h 976"/>
                <a:gd name="T18" fmla="*/ 1234 w 1247"/>
                <a:gd name="T19" fmla="*/ 632 h 976"/>
                <a:gd name="T20" fmla="*/ 1172 w 1247"/>
                <a:gd name="T21" fmla="*/ 594 h 976"/>
                <a:gd name="T22" fmla="*/ 1060 w 1247"/>
                <a:gd name="T23" fmla="*/ 655 h 976"/>
                <a:gd name="T24" fmla="*/ 1043 w 1247"/>
                <a:gd name="T25" fmla="*/ 716 h 976"/>
                <a:gd name="T26" fmla="*/ 974 w 1247"/>
                <a:gd name="T27" fmla="*/ 749 h 976"/>
                <a:gd name="T28" fmla="*/ 836 w 1247"/>
                <a:gd name="T29" fmla="*/ 753 h 976"/>
                <a:gd name="T30" fmla="*/ 777 w 1247"/>
                <a:gd name="T31" fmla="*/ 708 h 976"/>
                <a:gd name="T32" fmla="*/ 750 w 1247"/>
                <a:gd name="T33" fmla="*/ 616 h 976"/>
                <a:gd name="T34" fmla="*/ 752 w 1247"/>
                <a:gd name="T35" fmla="*/ 507 h 976"/>
                <a:gd name="T36" fmla="*/ 768 w 1247"/>
                <a:gd name="T37" fmla="*/ 434 h 976"/>
                <a:gd name="T38" fmla="*/ 806 w 1247"/>
                <a:gd name="T39" fmla="*/ 364 h 976"/>
                <a:gd name="T40" fmla="*/ 780 w 1247"/>
                <a:gd name="T41" fmla="*/ 355 h 976"/>
                <a:gd name="T42" fmla="*/ 720 w 1247"/>
                <a:gd name="T43" fmla="*/ 332 h 976"/>
                <a:gd name="T44" fmla="*/ 714 w 1247"/>
                <a:gd name="T45" fmla="*/ 280 h 976"/>
                <a:gd name="T46" fmla="*/ 700 w 1247"/>
                <a:gd name="T47" fmla="*/ 241 h 976"/>
                <a:gd name="T48" fmla="*/ 661 w 1247"/>
                <a:gd name="T49" fmla="*/ 154 h 976"/>
                <a:gd name="T50" fmla="*/ 621 w 1247"/>
                <a:gd name="T51" fmla="*/ 154 h 976"/>
                <a:gd name="T52" fmla="*/ 519 w 1247"/>
                <a:gd name="T53" fmla="*/ 161 h 976"/>
                <a:gd name="T54" fmla="*/ 491 w 1247"/>
                <a:gd name="T55" fmla="*/ 76 h 976"/>
                <a:gd name="T56" fmla="*/ 390 w 1247"/>
                <a:gd name="T57" fmla="*/ 45 h 976"/>
                <a:gd name="T58" fmla="*/ 378 w 1247"/>
                <a:gd name="T59" fmla="*/ 72 h 976"/>
                <a:gd name="T60" fmla="*/ 106 w 1247"/>
                <a:gd name="T61" fmla="*/ 0 h 976"/>
                <a:gd name="T62" fmla="*/ 0 w 1247"/>
                <a:gd name="T63" fmla="*/ 25 h 976"/>
                <a:gd name="T64" fmla="*/ 10 w 1247"/>
                <a:gd name="T65" fmla="*/ 76 h 976"/>
                <a:gd name="T66" fmla="*/ 5 w 1247"/>
                <a:gd name="T67" fmla="*/ 117 h 976"/>
                <a:gd name="T68" fmla="*/ 42 w 1247"/>
                <a:gd name="T69" fmla="*/ 176 h 976"/>
                <a:gd name="T70" fmla="*/ 58 w 1247"/>
                <a:gd name="T71" fmla="*/ 267 h 976"/>
                <a:gd name="T72" fmla="*/ 7 w 1247"/>
                <a:gd name="T73" fmla="*/ 261 h 976"/>
                <a:gd name="T74" fmla="*/ 43 w 1247"/>
                <a:gd name="T75" fmla="*/ 296 h 976"/>
                <a:gd name="T76" fmla="*/ 91 w 1247"/>
                <a:gd name="T77" fmla="*/ 337 h 976"/>
                <a:gd name="T78" fmla="*/ 142 w 1247"/>
                <a:gd name="T79" fmla="*/ 459 h 976"/>
                <a:gd name="T80" fmla="*/ 210 w 1247"/>
                <a:gd name="T81" fmla="*/ 506 h 976"/>
                <a:gd name="T82" fmla="*/ 172 w 1247"/>
                <a:gd name="T83" fmla="*/ 452 h 976"/>
                <a:gd name="T84" fmla="*/ 162 w 1247"/>
                <a:gd name="T85" fmla="*/ 387 h 976"/>
                <a:gd name="T86" fmla="*/ 131 w 1247"/>
                <a:gd name="T87" fmla="*/ 319 h 976"/>
                <a:gd name="T88" fmla="*/ 116 w 1247"/>
                <a:gd name="T89" fmla="*/ 227 h 976"/>
                <a:gd name="T90" fmla="*/ 66 w 1247"/>
                <a:gd name="T91" fmla="*/ 128 h 976"/>
                <a:gd name="T92" fmla="*/ 84 w 1247"/>
                <a:gd name="T93" fmla="*/ 42 h 976"/>
                <a:gd name="T94" fmla="*/ 138 w 1247"/>
                <a:gd name="T95" fmla="*/ 73 h 976"/>
                <a:gd name="T96" fmla="*/ 160 w 1247"/>
                <a:gd name="T97" fmla="*/ 180 h 976"/>
                <a:gd name="T98" fmla="*/ 208 w 1247"/>
                <a:gd name="T99" fmla="*/ 284 h 976"/>
                <a:gd name="T100" fmla="*/ 257 w 1247"/>
                <a:gd name="T101" fmla="*/ 318 h 976"/>
                <a:gd name="T102" fmla="*/ 255 w 1247"/>
                <a:gd name="T103" fmla="*/ 375 h 976"/>
                <a:gd name="T104" fmla="*/ 294 w 1247"/>
                <a:gd name="T105" fmla="*/ 418 h 976"/>
                <a:gd name="T106" fmla="*/ 313 w 1247"/>
                <a:gd name="T107" fmla="*/ 456 h 976"/>
                <a:gd name="T108" fmla="*/ 371 w 1247"/>
                <a:gd name="T109" fmla="*/ 575 h 976"/>
                <a:gd name="T110" fmla="*/ 375 w 1247"/>
                <a:gd name="T111" fmla="*/ 645 h 976"/>
                <a:gd name="T112" fmla="*/ 423 w 1247"/>
                <a:gd name="T113" fmla="*/ 740 h 976"/>
                <a:gd name="T114" fmla="*/ 556 w 1247"/>
                <a:gd name="T115" fmla="*/ 838 h 976"/>
                <a:gd name="T116" fmla="*/ 677 w 1247"/>
                <a:gd name="T117" fmla="*/ 899 h 976"/>
                <a:gd name="T118" fmla="*/ 840 w 1247"/>
                <a:gd name="T119" fmla="*/ 878 h 976"/>
                <a:gd name="T120" fmla="*/ 947 w 1247"/>
                <a:gd name="T121" fmla="*/ 960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47" h="976">
                  <a:moveTo>
                    <a:pt x="947" y="960"/>
                  </a:moveTo>
                  <a:cubicBezTo>
                    <a:pt x="947" y="944"/>
                    <a:pt x="947" y="922"/>
                    <a:pt x="947" y="922"/>
                  </a:cubicBezTo>
                  <a:cubicBezTo>
                    <a:pt x="968" y="891"/>
                    <a:pt x="968" y="891"/>
                    <a:pt x="968" y="891"/>
                  </a:cubicBezTo>
                  <a:cubicBezTo>
                    <a:pt x="1027" y="892"/>
                    <a:pt x="1027" y="892"/>
                    <a:pt x="1027" y="892"/>
                  </a:cubicBezTo>
                  <a:cubicBezTo>
                    <a:pt x="1027" y="881"/>
                    <a:pt x="1027" y="881"/>
                    <a:pt x="1027" y="881"/>
                  </a:cubicBezTo>
                  <a:cubicBezTo>
                    <a:pt x="1027" y="881"/>
                    <a:pt x="1036" y="884"/>
                    <a:pt x="1036" y="874"/>
                  </a:cubicBezTo>
                  <a:cubicBezTo>
                    <a:pt x="1036" y="864"/>
                    <a:pt x="1024" y="868"/>
                    <a:pt x="1024" y="868"/>
                  </a:cubicBezTo>
                  <a:cubicBezTo>
                    <a:pt x="1020" y="852"/>
                    <a:pt x="1020" y="852"/>
                    <a:pt x="1020" y="852"/>
                  </a:cubicBezTo>
                  <a:cubicBezTo>
                    <a:pt x="1020" y="852"/>
                    <a:pt x="1018" y="853"/>
                    <a:pt x="1008" y="851"/>
                  </a:cubicBezTo>
                  <a:cubicBezTo>
                    <a:pt x="998" y="849"/>
                    <a:pt x="997" y="833"/>
                    <a:pt x="997" y="833"/>
                  </a:cubicBezTo>
                  <a:cubicBezTo>
                    <a:pt x="987" y="829"/>
                    <a:pt x="987" y="829"/>
                    <a:pt x="987" y="829"/>
                  </a:cubicBezTo>
                  <a:cubicBezTo>
                    <a:pt x="987" y="829"/>
                    <a:pt x="1013" y="831"/>
                    <a:pt x="1015" y="825"/>
                  </a:cubicBezTo>
                  <a:cubicBezTo>
                    <a:pt x="1017" y="819"/>
                    <a:pt x="1014" y="795"/>
                    <a:pt x="1014" y="795"/>
                  </a:cubicBezTo>
                  <a:cubicBezTo>
                    <a:pt x="1101" y="796"/>
                    <a:pt x="1101" y="796"/>
                    <a:pt x="1101" y="796"/>
                  </a:cubicBezTo>
                  <a:cubicBezTo>
                    <a:pt x="1101" y="796"/>
                    <a:pt x="1103" y="786"/>
                    <a:pt x="1108" y="786"/>
                  </a:cubicBezTo>
                  <a:cubicBezTo>
                    <a:pt x="1113" y="786"/>
                    <a:pt x="1107" y="794"/>
                    <a:pt x="1118" y="793"/>
                  </a:cubicBezTo>
                  <a:cubicBezTo>
                    <a:pt x="1129" y="792"/>
                    <a:pt x="1136" y="760"/>
                    <a:pt x="1136" y="760"/>
                  </a:cubicBezTo>
                  <a:cubicBezTo>
                    <a:pt x="1139" y="771"/>
                    <a:pt x="1139" y="771"/>
                    <a:pt x="1139" y="771"/>
                  </a:cubicBezTo>
                  <a:cubicBezTo>
                    <a:pt x="1150" y="761"/>
                    <a:pt x="1150" y="761"/>
                    <a:pt x="1150" y="761"/>
                  </a:cubicBezTo>
                  <a:cubicBezTo>
                    <a:pt x="1164" y="745"/>
                    <a:pt x="1164" y="745"/>
                    <a:pt x="1164" y="745"/>
                  </a:cubicBezTo>
                  <a:cubicBezTo>
                    <a:pt x="1164" y="745"/>
                    <a:pt x="1158" y="764"/>
                    <a:pt x="1162" y="767"/>
                  </a:cubicBezTo>
                  <a:cubicBezTo>
                    <a:pt x="1166" y="770"/>
                    <a:pt x="1173" y="770"/>
                    <a:pt x="1173" y="770"/>
                  </a:cubicBezTo>
                  <a:cubicBezTo>
                    <a:pt x="1188" y="725"/>
                    <a:pt x="1188" y="725"/>
                    <a:pt x="1188" y="725"/>
                  </a:cubicBezTo>
                  <a:cubicBezTo>
                    <a:pt x="1182" y="717"/>
                    <a:pt x="1182" y="717"/>
                    <a:pt x="1182" y="717"/>
                  </a:cubicBezTo>
                  <a:cubicBezTo>
                    <a:pt x="1195" y="713"/>
                    <a:pt x="1195" y="713"/>
                    <a:pt x="1195" y="713"/>
                  </a:cubicBezTo>
                  <a:cubicBezTo>
                    <a:pt x="1196" y="705"/>
                    <a:pt x="1196" y="705"/>
                    <a:pt x="1196" y="705"/>
                  </a:cubicBezTo>
                  <a:cubicBezTo>
                    <a:pt x="1184" y="701"/>
                    <a:pt x="1184" y="701"/>
                    <a:pt x="1184" y="701"/>
                  </a:cubicBezTo>
                  <a:cubicBezTo>
                    <a:pt x="1196" y="688"/>
                    <a:pt x="1196" y="688"/>
                    <a:pt x="1196" y="688"/>
                  </a:cubicBezTo>
                  <a:cubicBezTo>
                    <a:pt x="1200" y="672"/>
                    <a:pt x="1200" y="672"/>
                    <a:pt x="1200" y="672"/>
                  </a:cubicBezTo>
                  <a:cubicBezTo>
                    <a:pt x="1200" y="672"/>
                    <a:pt x="1230" y="641"/>
                    <a:pt x="1234" y="632"/>
                  </a:cubicBezTo>
                  <a:cubicBezTo>
                    <a:pt x="1238" y="623"/>
                    <a:pt x="1247" y="600"/>
                    <a:pt x="1236" y="597"/>
                  </a:cubicBezTo>
                  <a:cubicBezTo>
                    <a:pt x="1225" y="594"/>
                    <a:pt x="1203" y="601"/>
                    <a:pt x="1203" y="601"/>
                  </a:cubicBezTo>
                  <a:cubicBezTo>
                    <a:pt x="1203" y="601"/>
                    <a:pt x="1179" y="594"/>
                    <a:pt x="1172" y="594"/>
                  </a:cubicBezTo>
                  <a:cubicBezTo>
                    <a:pt x="1165" y="594"/>
                    <a:pt x="1137" y="602"/>
                    <a:pt x="1123" y="606"/>
                  </a:cubicBezTo>
                  <a:cubicBezTo>
                    <a:pt x="1109" y="610"/>
                    <a:pt x="1084" y="606"/>
                    <a:pt x="1078" y="612"/>
                  </a:cubicBezTo>
                  <a:cubicBezTo>
                    <a:pt x="1072" y="618"/>
                    <a:pt x="1061" y="639"/>
                    <a:pt x="1060" y="655"/>
                  </a:cubicBezTo>
                  <a:cubicBezTo>
                    <a:pt x="1059" y="671"/>
                    <a:pt x="1059" y="686"/>
                    <a:pt x="1059" y="686"/>
                  </a:cubicBezTo>
                  <a:cubicBezTo>
                    <a:pt x="1049" y="690"/>
                    <a:pt x="1049" y="690"/>
                    <a:pt x="1049" y="690"/>
                  </a:cubicBezTo>
                  <a:cubicBezTo>
                    <a:pt x="1049" y="690"/>
                    <a:pt x="1049" y="710"/>
                    <a:pt x="1043" y="716"/>
                  </a:cubicBezTo>
                  <a:cubicBezTo>
                    <a:pt x="1037" y="722"/>
                    <a:pt x="1016" y="728"/>
                    <a:pt x="1011" y="737"/>
                  </a:cubicBezTo>
                  <a:cubicBezTo>
                    <a:pt x="1006" y="746"/>
                    <a:pt x="1009" y="765"/>
                    <a:pt x="996" y="766"/>
                  </a:cubicBezTo>
                  <a:cubicBezTo>
                    <a:pt x="983" y="767"/>
                    <a:pt x="990" y="749"/>
                    <a:pt x="974" y="749"/>
                  </a:cubicBezTo>
                  <a:cubicBezTo>
                    <a:pt x="958" y="749"/>
                    <a:pt x="932" y="761"/>
                    <a:pt x="912" y="761"/>
                  </a:cubicBezTo>
                  <a:cubicBezTo>
                    <a:pt x="892" y="761"/>
                    <a:pt x="864" y="784"/>
                    <a:pt x="855" y="780"/>
                  </a:cubicBezTo>
                  <a:cubicBezTo>
                    <a:pt x="846" y="776"/>
                    <a:pt x="847" y="755"/>
                    <a:pt x="836" y="753"/>
                  </a:cubicBezTo>
                  <a:cubicBezTo>
                    <a:pt x="825" y="751"/>
                    <a:pt x="797" y="748"/>
                    <a:pt x="797" y="748"/>
                  </a:cubicBezTo>
                  <a:cubicBezTo>
                    <a:pt x="797" y="748"/>
                    <a:pt x="795" y="731"/>
                    <a:pt x="790" y="724"/>
                  </a:cubicBezTo>
                  <a:cubicBezTo>
                    <a:pt x="785" y="717"/>
                    <a:pt x="777" y="708"/>
                    <a:pt x="777" y="708"/>
                  </a:cubicBezTo>
                  <a:cubicBezTo>
                    <a:pt x="777" y="685"/>
                    <a:pt x="777" y="685"/>
                    <a:pt x="777" y="685"/>
                  </a:cubicBezTo>
                  <a:cubicBezTo>
                    <a:pt x="751" y="644"/>
                    <a:pt x="751" y="644"/>
                    <a:pt x="751" y="644"/>
                  </a:cubicBezTo>
                  <a:cubicBezTo>
                    <a:pt x="750" y="616"/>
                    <a:pt x="750" y="616"/>
                    <a:pt x="750" y="616"/>
                  </a:cubicBezTo>
                  <a:cubicBezTo>
                    <a:pt x="739" y="596"/>
                    <a:pt x="739" y="596"/>
                    <a:pt x="739" y="596"/>
                  </a:cubicBezTo>
                  <a:cubicBezTo>
                    <a:pt x="736" y="539"/>
                    <a:pt x="736" y="539"/>
                    <a:pt x="736" y="539"/>
                  </a:cubicBezTo>
                  <a:cubicBezTo>
                    <a:pt x="736" y="539"/>
                    <a:pt x="752" y="518"/>
                    <a:pt x="752" y="507"/>
                  </a:cubicBezTo>
                  <a:cubicBezTo>
                    <a:pt x="752" y="496"/>
                    <a:pt x="754" y="466"/>
                    <a:pt x="754" y="466"/>
                  </a:cubicBezTo>
                  <a:cubicBezTo>
                    <a:pt x="752" y="439"/>
                    <a:pt x="752" y="439"/>
                    <a:pt x="752" y="439"/>
                  </a:cubicBezTo>
                  <a:cubicBezTo>
                    <a:pt x="768" y="434"/>
                    <a:pt x="768" y="434"/>
                    <a:pt x="768" y="434"/>
                  </a:cubicBezTo>
                  <a:cubicBezTo>
                    <a:pt x="768" y="434"/>
                    <a:pt x="767" y="394"/>
                    <a:pt x="775" y="392"/>
                  </a:cubicBezTo>
                  <a:cubicBezTo>
                    <a:pt x="783" y="390"/>
                    <a:pt x="791" y="401"/>
                    <a:pt x="793" y="392"/>
                  </a:cubicBezTo>
                  <a:cubicBezTo>
                    <a:pt x="795" y="383"/>
                    <a:pt x="806" y="364"/>
                    <a:pt x="806" y="364"/>
                  </a:cubicBezTo>
                  <a:cubicBezTo>
                    <a:pt x="806" y="363"/>
                    <a:pt x="806" y="363"/>
                    <a:pt x="806" y="363"/>
                  </a:cubicBezTo>
                  <a:cubicBezTo>
                    <a:pt x="803" y="364"/>
                    <a:pt x="799" y="365"/>
                    <a:pt x="794" y="365"/>
                  </a:cubicBezTo>
                  <a:cubicBezTo>
                    <a:pt x="783" y="365"/>
                    <a:pt x="785" y="355"/>
                    <a:pt x="780" y="355"/>
                  </a:cubicBezTo>
                  <a:cubicBezTo>
                    <a:pt x="775" y="355"/>
                    <a:pt x="756" y="355"/>
                    <a:pt x="756" y="355"/>
                  </a:cubicBezTo>
                  <a:cubicBezTo>
                    <a:pt x="750" y="344"/>
                    <a:pt x="750" y="344"/>
                    <a:pt x="750" y="344"/>
                  </a:cubicBezTo>
                  <a:cubicBezTo>
                    <a:pt x="750" y="344"/>
                    <a:pt x="720" y="343"/>
                    <a:pt x="720" y="332"/>
                  </a:cubicBezTo>
                  <a:cubicBezTo>
                    <a:pt x="720" y="321"/>
                    <a:pt x="722" y="313"/>
                    <a:pt x="722" y="313"/>
                  </a:cubicBezTo>
                  <a:cubicBezTo>
                    <a:pt x="714" y="307"/>
                    <a:pt x="714" y="307"/>
                    <a:pt x="714" y="307"/>
                  </a:cubicBezTo>
                  <a:cubicBezTo>
                    <a:pt x="714" y="280"/>
                    <a:pt x="714" y="280"/>
                    <a:pt x="714" y="280"/>
                  </a:cubicBezTo>
                  <a:cubicBezTo>
                    <a:pt x="714" y="280"/>
                    <a:pt x="724" y="277"/>
                    <a:pt x="717" y="270"/>
                  </a:cubicBezTo>
                  <a:cubicBezTo>
                    <a:pt x="710" y="263"/>
                    <a:pt x="701" y="262"/>
                    <a:pt x="701" y="254"/>
                  </a:cubicBezTo>
                  <a:cubicBezTo>
                    <a:pt x="701" y="247"/>
                    <a:pt x="700" y="241"/>
                    <a:pt x="700" y="241"/>
                  </a:cubicBezTo>
                  <a:cubicBezTo>
                    <a:pt x="700" y="241"/>
                    <a:pt x="689" y="234"/>
                    <a:pt x="689" y="225"/>
                  </a:cubicBezTo>
                  <a:cubicBezTo>
                    <a:pt x="689" y="216"/>
                    <a:pt x="697" y="201"/>
                    <a:pt x="689" y="193"/>
                  </a:cubicBezTo>
                  <a:cubicBezTo>
                    <a:pt x="681" y="185"/>
                    <a:pt x="661" y="154"/>
                    <a:pt x="661" y="154"/>
                  </a:cubicBezTo>
                  <a:cubicBezTo>
                    <a:pt x="632" y="153"/>
                    <a:pt x="632" y="153"/>
                    <a:pt x="632" y="153"/>
                  </a:cubicBezTo>
                  <a:cubicBezTo>
                    <a:pt x="622" y="148"/>
                    <a:pt x="622" y="148"/>
                    <a:pt x="622" y="148"/>
                  </a:cubicBezTo>
                  <a:cubicBezTo>
                    <a:pt x="621" y="154"/>
                    <a:pt x="621" y="154"/>
                    <a:pt x="621" y="154"/>
                  </a:cubicBezTo>
                  <a:cubicBezTo>
                    <a:pt x="621" y="154"/>
                    <a:pt x="609" y="153"/>
                    <a:pt x="605" y="157"/>
                  </a:cubicBezTo>
                  <a:cubicBezTo>
                    <a:pt x="601" y="161"/>
                    <a:pt x="588" y="195"/>
                    <a:pt x="569" y="195"/>
                  </a:cubicBezTo>
                  <a:cubicBezTo>
                    <a:pt x="550" y="195"/>
                    <a:pt x="519" y="161"/>
                    <a:pt x="519" y="161"/>
                  </a:cubicBezTo>
                  <a:cubicBezTo>
                    <a:pt x="519" y="161"/>
                    <a:pt x="529" y="119"/>
                    <a:pt x="519" y="109"/>
                  </a:cubicBezTo>
                  <a:cubicBezTo>
                    <a:pt x="508" y="98"/>
                    <a:pt x="497" y="97"/>
                    <a:pt x="497" y="97"/>
                  </a:cubicBezTo>
                  <a:cubicBezTo>
                    <a:pt x="491" y="76"/>
                    <a:pt x="491" y="76"/>
                    <a:pt x="491" y="76"/>
                  </a:cubicBezTo>
                  <a:cubicBezTo>
                    <a:pt x="473" y="68"/>
                    <a:pt x="473" y="68"/>
                    <a:pt x="473" y="68"/>
                  </a:cubicBezTo>
                  <a:cubicBezTo>
                    <a:pt x="473" y="68"/>
                    <a:pt x="478" y="60"/>
                    <a:pt x="463" y="45"/>
                  </a:cubicBezTo>
                  <a:cubicBezTo>
                    <a:pt x="390" y="45"/>
                    <a:pt x="390" y="45"/>
                    <a:pt x="390" y="45"/>
                  </a:cubicBezTo>
                  <a:cubicBezTo>
                    <a:pt x="390" y="45"/>
                    <a:pt x="383" y="49"/>
                    <a:pt x="383" y="55"/>
                  </a:cubicBezTo>
                  <a:cubicBezTo>
                    <a:pt x="383" y="61"/>
                    <a:pt x="385" y="65"/>
                    <a:pt x="382" y="69"/>
                  </a:cubicBezTo>
                  <a:cubicBezTo>
                    <a:pt x="378" y="72"/>
                    <a:pt x="378" y="72"/>
                    <a:pt x="378" y="72"/>
                  </a:cubicBezTo>
                  <a:cubicBezTo>
                    <a:pt x="246" y="74"/>
                    <a:pt x="246" y="74"/>
                    <a:pt x="246" y="74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06" y="10"/>
                    <a:pt x="96" y="10"/>
                    <a:pt x="106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12"/>
                    <a:pt x="0" y="20"/>
                    <a:pt x="0" y="25"/>
                  </a:cubicBezTo>
                  <a:cubicBezTo>
                    <a:pt x="0" y="36"/>
                    <a:pt x="13" y="54"/>
                    <a:pt x="13" y="54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16" y="97"/>
                    <a:pt x="16" y="97"/>
                    <a:pt x="16" y="97"/>
                  </a:cubicBezTo>
                  <a:cubicBezTo>
                    <a:pt x="5" y="117"/>
                    <a:pt x="5" y="117"/>
                    <a:pt x="5" y="117"/>
                  </a:cubicBezTo>
                  <a:cubicBezTo>
                    <a:pt x="14" y="121"/>
                    <a:pt x="14" y="121"/>
                    <a:pt x="14" y="121"/>
                  </a:cubicBezTo>
                  <a:cubicBezTo>
                    <a:pt x="14" y="121"/>
                    <a:pt x="11" y="162"/>
                    <a:pt x="20" y="171"/>
                  </a:cubicBezTo>
                  <a:cubicBezTo>
                    <a:pt x="29" y="180"/>
                    <a:pt x="42" y="176"/>
                    <a:pt x="42" y="176"/>
                  </a:cubicBezTo>
                  <a:cubicBezTo>
                    <a:pt x="42" y="176"/>
                    <a:pt x="66" y="219"/>
                    <a:pt x="66" y="227"/>
                  </a:cubicBezTo>
                  <a:cubicBezTo>
                    <a:pt x="66" y="235"/>
                    <a:pt x="47" y="260"/>
                    <a:pt x="47" y="260"/>
                  </a:cubicBezTo>
                  <a:cubicBezTo>
                    <a:pt x="58" y="267"/>
                    <a:pt x="58" y="267"/>
                    <a:pt x="58" y="267"/>
                  </a:cubicBezTo>
                  <a:cubicBezTo>
                    <a:pt x="50" y="276"/>
                    <a:pt x="50" y="276"/>
                    <a:pt x="50" y="276"/>
                  </a:cubicBezTo>
                  <a:cubicBezTo>
                    <a:pt x="41" y="264"/>
                    <a:pt x="41" y="264"/>
                    <a:pt x="41" y="264"/>
                  </a:cubicBezTo>
                  <a:cubicBezTo>
                    <a:pt x="7" y="261"/>
                    <a:pt x="7" y="261"/>
                    <a:pt x="7" y="261"/>
                  </a:cubicBezTo>
                  <a:cubicBezTo>
                    <a:pt x="23" y="279"/>
                    <a:pt x="23" y="279"/>
                    <a:pt x="23" y="279"/>
                  </a:cubicBezTo>
                  <a:cubicBezTo>
                    <a:pt x="29" y="295"/>
                    <a:pt x="29" y="295"/>
                    <a:pt x="29" y="295"/>
                  </a:cubicBezTo>
                  <a:cubicBezTo>
                    <a:pt x="43" y="296"/>
                    <a:pt x="43" y="296"/>
                    <a:pt x="43" y="296"/>
                  </a:cubicBezTo>
                  <a:cubicBezTo>
                    <a:pt x="43" y="296"/>
                    <a:pt x="60" y="319"/>
                    <a:pt x="65" y="317"/>
                  </a:cubicBezTo>
                  <a:cubicBezTo>
                    <a:pt x="70" y="315"/>
                    <a:pt x="85" y="305"/>
                    <a:pt x="85" y="305"/>
                  </a:cubicBezTo>
                  <a:cubicBezTo>
                    <a:pt x="85" y="305"/>
                    <a:pt x="84" y="328"/>
                    <a:pt x="91" y="337"/>
                  </a:cubicBezTo>
                  <a:cubicBezTo>
                    <a:pt x="98" y="346"/>
                    <a:pt x="113" y="358"/>
                    <a:pt x="113" y="368"/>
                  </a:cubicBezTo>
                  <a:cubicBezTo>
                    <a:pt x="113" y="378"/>
                    <a:pt x="96" y="398"/>
                    <a:pt x="102" y="412"/>
                  </a:cubicBezTo>
                  <a:cubicBezTo>
                    <a:pt x="108" y="426"/>
                    <a:pt x="128" y="442"/>
                    <a:pt x="142" y="459"/>
                  </a:cubicBezTo>
                  <a:cubicBezTo>
                    <a:pt x="156" y="476"/>
                    <a:pt x="175" y="497"/>
                    <a:pt x="175" y="497"/>
                  </a:cubicBezTo>
                  <a:cubicBezTo>
                    <a:pt x="175" y="497"/>
                    <a:pt x="162" y="524"/>
                    <a:pt x="178" y="525"/>
                  </a:cubicBezTo>
                  <a:cubicBezTo>
                    <a:pt x="194" y="526"/>
                    <a:pt x="210" y="506"/>
                    <a:pt x="210" y="506"/>
                  </a:cubicBezTo>
                  <a:cubicBezTo>
                    <a:pt x="206" y="493"/>
                    <a:pt x="206" y="493"/>
                    <a:pt x="206" y="493"/>
                  </a:cubicBezTo>
                  <a:cubicBezTo>
                    <a:pt x="206" y="493"/>
                    <a:pt x="198" y="457"/>
                    <a:pt x="190" y="453"/>
                  </a:cubicBezTo>
                  <a:cubicBezTo>
                    <a:pt x="182" y="449"/>
                    <a:pt x="172" y="452"/>
                    <a:pt x="172" y="452"/>
                  </a:cubicBezTo>
                  <a:cubicBezTo>
                    <a:pt x="160" y="435"/>
                    <a:pt x="160" y="435"/>
                    <a:pt x="160" y="435"/>
                  </a:cubicBezTo>
                  <a:cubicBezTo>
                    <a:pt x="160" y="435"/>
                    <a:pt x="164" y="422"/>
                    <a:pt x="162" y="414"/>
                  </a:cubicBezTo>
                  <a:cubicBezTo>
                    <a:pt x="160" y="406"/>
                    <a:pt x="162" y="387"/>
                    <a:pt x="162" y="387"/>
                  </a:cubicBezTo>
                  <a:cubicBezTo>
                    <a:pt x="150" y="365"/>
                    <a:pt x="150" y="365"/>
                    <a:pt x="150" y="365"/>
                  </a:cubicBezTo>
                  <a:cubicBezTo>
                    <a:pt x="150" y="365"/>
                    <a:pt x="160" y="341"/>
                    <a:pt x="156" y="329"/>
                  </a:cubicBezTo>
                  <a:cubicBezTo>
                    <a:pt x="152" y="317"/>
                    <a:pt x="131" y="319"/>
                    <a:pt x="131" y="319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14" y="267"/>
                    <a:pt x="114" y="267"/>
                    <a:pt x="114" y="267"/>
                  </a:cubicBezTo>
                  <a:cubicBezTo>
                    <a:pt x="116" y="227"/>
                    <a:pt x="116" y="227"/>
                    <a:pt x="116" y="227"/>
                  </a:cubicBezTo>
                  <a:cubicBezTo>
                    <a:pt x="116" y="227"/>
                    <a:pt x="102" y="207"/>
                    <a:pt x="97" y="201"/>
                  </a:cubicBezTo>
                  <a:cubicBezTo>
                    <a:pt x="92" y="195"/>
                    <a:pt x="89" y="170"/>
                    <a:pt x="89" y="170"/>
                  </a:cubicBezTo>
                  <a:cubicBezTo>
                    <a:pt x="89" y="170"/>
                    <a:pt x="63" y="132"/>
                    <a:pt x="66" y="128"/>
                  </a:cubicBezTo>
                  <a:cubicBezTo>
                    <a:pt x="69" y="124"/>
                    <a:pt x="79" y="107"/>
                    <a:pt x="75" y="95"/>
                  </a:cubicBezTo>
                  <a:cubicBezTo>
                    <a:pt x="71" y="83"/>
                    <a:pt x="85" y="67"/>
                    <a:pt x="85" y="67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104" y="62"/>
                    <a:pt x="113" y="62"/>
                  </a:cubicBezTo>
                  <a:cubicBezTo>
                    <a:pt x="122" y="62"/>
                    <a:pt x="134" y="58"/>
                    <a:pt x="134" y="58"/>
                  </a:cubicBezTo>
                  <a:cubicBezTo>
                    <a:pt x="134" y="58"/>
                    <a:pt x="131" y="69"/>
                    <a:pt x="138" y="73"/>
                  </a:cubicBezTo>
                  <a:cubicBezTo>
                    <a:pt x="145" y="77"/>
                    <a:pt x="155" y="77"/>
                    <a:pt x="155" y="77"/>
                  </a:cubicBezTo>
                  <a:cubicBezTo>
                    <a:pt x="155" y="77"/>
                    <a:pt x="152" y="88"/>
                    <a:pt x="152" y="106"/>
                  </a:cubicBezTo>
                  <a:cubicBezTo>
                    <a:pt x="152" y="124"/>
                    <a:pt x="160" y="180"/>
                    <a:pt x="160" y="180"/>
                  </a:cubicBezTo>
                  <a:cubicBezTo>
                    <a:pt x="160" y="180"/>
                    <a:pt x="181" y="255"/>
                    <a:pt x="189" y="257"/>
                  </a:cubicBezTo>
                  <a:cubicBezTo>
                    <a:pt x="197" y="259"/>
                    <a:pt x="217" y="257"/>
                    <a:pt x="217" y="257"/>
                  </a:cubicBezTo>
                  <a:cubicBezTo>
                    <a:pt x="217" y="257"/>
                    <a:pt x="199" y="268"/>
                    <a:pt x="208" y="284"/>
                  </a:cubicBezTo>
                  <a:cubicBezTo>
                    <a:pt x="217" y="300"/>
                    <a:pt x="234" y="302"/>
                    <a:pt x="234" y="302"/>
                  </a:cubicBezTo>
                  <a:cubicBezTo>
                    <a:pt x="236" y="317"/>
                    <a:pt x="236" y="317"/>
                    <a:pt x="236" y="317"/>
                  </a:cubicBezTo>
                  <a:cubicBezTo>
                    <a:pt x="257" y="318"/>
                    <a:pt x="257" y="318"/>
                    <a:pt x="257" y="318"/>
                  </a:cubicBezTo>
                  <a:cubicBezTo>
                    <a:pt x="260" y="346"/>
                    <a:pt x="260" y="346"/>
                    <a:pt x="260" y="346"/>
                  </a:cubicBezTo>
                  <a:cubicBezTo>
                    <a:pt x="260" y="346"/>
                    <a:pt x="228" y="359"/>
                    <a:pt x="238" y="374"/>
                  </a:cubicBezTo>
                  <a:cubicBezTo>
                    <a:pt x="248" y="389"/>
                    <a:pt x="255" y="375"/>
                    <a:pt x="255" y="375"/>
                  </a:cubicBezTo>
                  <a:cubicBezTo>
                    <a:pt x="255" y="375"/>
                    <a:pt x="264" y="395"/>
                    <a:pt x="270" y="397"/>
                  </a:cubicBezTo>
                  <a:cubicBezTo>
                    <a:pt x="276" y="399"/>
                    <a:pt x="294" y="401"/>
                    <a:pt x="294" y="404"/>
                  </a:cubicBezTo>
                  <a:cubicBezTo>
                    <a:pt x="294" y="407"/>
                    <a:pt x="294" y="418"/>
                    <a:pt x="294" y="418"/>
                  </a:cubicBezTo>
                  <a:cubicBezTo>
                    <a:pt x="294" y="418"/>
                    <a:pt x="279" y="437"/>
                    <a:pt x="290" y="438"/>
                  </a:cubicBezTo>
                  <a:cubicBezTo>
                    <a:pt x="301" y="439"/>
                    <a:pt x="313" y="437"/>
                    <a:pt x="313" y="437"/>
                  </a:cubicBezTo>
                  <a:cubicBezTo>
                    <a:pt x="313" y="456"/>
                    <a:pt x="313" y="456"/>
                    <a:pt x="313" y="456"/>
                  </a:cubicBezTo>
                  <a:cubicBezTo>
                    <a:pt x="313" y="456"/>
                    <a:pt x="335" y="481"/>
                    <a:pt x="345" y="495"/>
                  </a:cubicBezTo>
                  <a:cubicBezTo>
                    <a:pt x="355" y="509"/>
                    <a:pt x="373" y="538"/>
                    <a:pt x="373" y="547"/>
                  </a:cubicBezTo>
                  <a:cubicBezTo>
                    <a:pt x="373" y="556"/>
                    <a:pt x="370" y="562"/>
                    <a:pt x="371" y="575"/>
                  </a:cubicBezTo>
                  <a:cubicBezTo>
                    <a:pt x="372" y="588"/>
                    <a:pt x="386" y="595"/>
                    <a:pt x="384" y="606"/>
                  </a:cubicBezTo>
                  <a:cubicBezTo>
                    <a:pt x="382" y="617"/>
                    <a:pt x="364" y="625"/>
                    <a:pt x="364" y="632"/>
                  </a:cubicBezTo>
                  <a:cubicBezTo>
                    <a:pt x="364" y="639"/>
                    <a:pt x="375" y="645"/>
                    <a:pt x="375" y="645"/>
                  </a:cubicBezTo>
                  <a:cubicBezTo>
                    <a:pt x="375" y="645"/>
                    <a:pt x="351" y="642"/>
                    <a:pt x="351" y="659"/>
                  </a:cubicBezTo>
                  <a:cubicBezTo>
                    <a:pt x="351" y="676"/>
                    <a:pt x="350" y="717"/>
                    <a:pt x="373" y="719"/>
                  </a:cubicBezTo>
                  <a:cubicBezTo>
                    <a:pt x="396" y="721"/>
                    <a:pt x="416" y="727"/>
                    <a:pt x="423" y="740"/>
                  </a:cubicBezTo>
                  <a:cubicBezTo>
                    <a:pt x="430" y="753"/>
                    <a:pt x="437" y="779"/>
                    <a:pt x="453" y="781"/>
                  </a:cubicBezTo>
                  <a:cubicBezTo>
                    <a:pt x="469" y="783"/>
                    <a:pt x="496" y="777"/>
                    <a:pt x="507" y="788"/>
                  </a:cubicBezTo>
                  <a:cubicBezTo>
                    <a:pt x="518" y="799"/>
                    <a:pt x="525" y="825"/>
                    <a:pt x="556" y="838"/>
                  </a:cubicBezTo>
                  <a:cubicBezTo>
                    <a:pt x="587" y="851"/>
                    <a:pt x="632" y="851"/>
                    <a:pt x="639" y="861"/>
                  </a:cubicBezTo>
                  <a:cubicBezTo>
                    <a:pt x="646" y="871"/>
                    <a:pt x="649" y="881"/>
                    <a:pt x="659" y="881"/>
                  </a:cubicBezTo>
                  <a:cubicBezTo>
                    <a:pt x="669" y="881"/>
                    <a:pt x="677" y="899"/>
                    <a:pt x="677" y="899"/>
                  </a:cubicBezTo>
                  <a:cubicBezTo>
                    <a:pt x="677" y="899"/>
                    <a:pt x="720" y="894"/>
                    <a:pt x="722" y="897"/>
                  </a:cubicBezTo>
                  <a:cubicBezTo>
                    <a:pt x="724" y="900"/>
                    <a:pt x="731" y="921"/>
                    <a:pt x="745" y="917"/>
                  </a:cubicBezTo>
                  <a:cubicBezTo>
                    <a:pt x="759" y="913"/>
                    <a:pt x="829" y="875"/>
                    <a:pt x="840" y="878"/>
                  </a:cubicBezTo>
                  <a:cubicBezTo>
                    <a:pt x="851" y="881"/>
                    <a:pt x="921" y="938"/>
                    <a:pt x="924" y="946"/>
                  </a:cubicBezTo>
                  <a:cubicBezTo>
                    <a:pt x="926" y="951"/>
                    <a:pt x="927" y="964"/>
                    <a:pt x="933" y="974"/>
                  </a:cubicBezTo>
                  <a:cubicBezTo>
                    <a:pt x="933" y="974"/>
                    <a:pt x="947" y="976"/>
                    <a:pt x="947" y="96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" name="Honduras">
              <a:extLst>
                <a:ext uri="{FF2B5EF4-FFF2-40B4-BE49-F238E27FC236}">
                  <a16:creationId xmlns:a16="http://schemas.microsoft.com/office/drawing/2014/main" id="{D3F27F07-0ED1-4A4A-AB07-74E25B544573}"/>
                </a:ext>
              </a:extLst>
            </p:cNvPr>
            <p:cNvSpPr>
              <a:spLocks/>
            </p:cNvSpPr>
            <p:nvPr/>
          </p:nvSpPr>
          <p:spPr bwMode="gray">
            <a:xfrm>
              <a:off x="2402344" y="3702021"/>
              <a:ext cx="221579" cy="125704"/>
            </a:xfrm>
            <a:custGeom>
              <a:avLst/>
              <a:gdLst>
                <a:gd name="T0" fmla="*/ 103 w 296"/>
                <a:gd name="T1" fmla="*/ 162 h 166"/>
                <a:gd name="T2" fmla="*/ 105 w 296"/>
                <a:gd name="T3" fmla="*/ 151 h 166"/>
                <a:gd name="T4" fmla="*/ 114 w 296"/>
                <a:gd name="T5" fmla="*/ 149 h 166"/>
                <a:gd name="T6" fmla="*/ 115 w 296"/>
                <a:gd name="T7" fmla="*/ 122 h 166"/>
                <a:gd name="T8" fmla="*/ 135 w 296"/>
                <a:gd name="T9" fmla="*/ 123 h 166"/>
                <a:gd name="T10" fmla="*/ 148 w 296"/>
                <a:gd name="T11" fmla="*/ 109 h 166"/>
                <a:gd name="T12" fmla="*/ 162 w 296"/>
                <a:gd name="T13" fmla="*/ 118 h 166"/>
                <a:gd name="T14" fmla="*/ 189 w 296"/>
                <a:gd name="T15" fmla="*/ 95 h 166"/>
                <a:gd name="T16" fmla="*/ 190 w 296"/>
                <a:gd name="T17" fmla="*/ 85 h 166"/>
                <a:gd name="T18" fmla="*/ 203 w 296"/>
                <a:gd name="T19" fmla="*/ 84 h 166"/>
                <a:gd name="T20" fmla="*/ 213 w 296"/>
                <a:gd name="T21" fmla="*/ 65 h 166"/>
                <a:gd name="T22" fmla="*/ 238 w 296"/>
                <a:gd name="T23" fmla="*/ 76 h 166"/>
                <a:gd name="T24" fmla="*/ 251 w 296"/>
                <a:gd name="T25" fmla="*/ 66 h 166"/>
                <a:gd name="T26" fmla="*/ 262 w 296"/>
                <a:gd name="T27" fmla="*/ 66 h 166"/>
                <a:gd name="T28" fmla="*/ 281 w 296"/>
                <a:gd name="T29" fmla="*/ 65 h 166"/>
                <a:gd name="T30" fmla="*/ 294 w 296"/>
                <a:gd name="T31" fmla="*/ 55 h 166"/>
                <a:gd name="T32" fmla="*/ 283 w 296"/>
                <a:gd name="T33" fmla="*/ 41 h 166"/>
                <a:gd name="T34" fmla="*/ 268 w 296"/>
                <a:gd name="T35" fmla="*/ 35 h 166"/>
                <a:gd name="T36" fmla="*/ 248 w 296"/>
                <a:gd name="T37" fmla="*/ 18 h 166"/>
                <a:gd name="T38" fmla="*/ 230 w 296"/>
                <a:gd name="T39" fmla="*/ 13 h 166"/>
                <a:gd name="T40" fmla="*/ 214 w 296"/>
                <a:gd name="T41" fmla="*/ 1 h 166"/>
                <a:gd name="T42" fmla="*/ 192 w 296"/>
                <a:gd name="T43" fmla="*/ 9 h 166"/>
                <a:gd name="T44" fmla="*/ 171 w 296"/>
                <a:gd name="T45" fmla="*/ 0 h 166"/>
                <a:gd name="T46" fmla="*/ 148 w 296"/>
                <a:gd name="T47" fmla="*/ 18 h 166"/>
                <a:gd name="T48" fmla="*/ 125 w 296"/>
                <a:gd name="T49" fmla="*/ 17 h 166"/>
                <a:gd name="T50" fmla="*/ 109 w 296"/>
                <a:gd name="T51" fmla="*/ 11 h 166"/>
                <a:gd name="T52" fmla="*/ 89 w 296"/>
                <a:gd name="T53" fmla="*/ 16 h 166"/>
                <a:gd name="T54" fmla="*/ 81 w 296"/>
                <a:gd name="T55" fmla="*/ 2 h 166"/>
                <a:gd name="T56" fmla="*/ 59 w 296"/>
                <a:gd name="T57" fmla="*/ 15 h 166"/>
                <a:gd name="T58" fmla="*/ 39 w 296"/>
                <a:gd name="T59" fmla="*/ 34 h 166"/>
                <a:gd name="T60" fmla="*/ 11 w 296"/>
                <a:gd name="T61" fmla="*/ 58 h 166"/>
                <a:gd name="T62" fmla="*/ 9 w 296"/>
                <a:gd name="T63" fmla="*/ 79 h 166"/>
                <a:gd name="T64" fmla="*/ 0 w 296"/>
                <a:gd name="T65" fmla="*/ 86 h 166"/>
                <a:gd name="T66" fmla="*/ 13 w 296"/>
                <a:gd name="T67" fmla="*/ 102 h 166"/>
                <a:gd name="T68" fmla="*/ 28 w 296"/>
                <a:gd name="T69" fmla="*/ 102 h 166"/>
                <a:gd name="T70" fmla="*/ 36 w 296"/>
                <a:gd name="T71" fmla="*/ 118 h 166"/>
                <a:gd name="T72" fmla="*/ 52 w 296"/>
                <a:gd name="T73" fmla="*/ 112 h 166"/>
                <a:gd name="T74" fmla="*/ 67 w 296"/>
                <a:gd name="T75" fmla="*/ 114 h 166"/>
                <a:gd name="T76" fmla="*/ 68 w 296"/>
                <a:gd name="T77" fmla="*/ 143 h 166"/>
                <a:gd name="T78" fmla="*/ 85 w 296"/>
                <a:gd name="T79" fmla="*/ 148 h 166"/>
                <a:gd name="T80" fmla="*/ 89 w 296"/>
                <a:gd name="T81" fmla="*/ 166 h 166"/>
                <a:gd name="T82" fmla="*/ 103 w 296"/>
                <a:gd name="T83" fmla="*/ 16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6" h="166">
                  <a:moveTo>
                    <a:pt x="103" y="162"/>
                  </a:moveTo>
                  <a:cubicBezTo>
                    <a:pt x="109" y="160"/>
                    <a:pt x="105" y="151"/>
                    <a:pt x="105" y="151"/>
                  </a:cubicBezTo>
                  <a:cubicBezTo>
                    <a:pt x="114" y="149"/>
                    <a:pt x="114" y="149"/>
                    <a:pt x="114" y="149"/>
                  </a:cubicBezTo>
                  <a:cubicBezTo>
                    <a:pt x="114" y="149"/>
                    <a:pt x="100" y="122"/>
                    <a:pt x="115" y="122"/>
                  </a:cubicBezTo>
                  <a:cubicBezTo>
                    <a:pt x="130" y="122"/>
                    <a:pt x="135" y="123"/>
                    <a:pt x="135" y="123"/>
                  </a:cubicBezTo>
                  <a:cubicBezTo>
                    <a:pt x="135" y="123"/>
                    <a:pt x="140" y="108"/>
                    <a:pt x="148" y="109"/>
                  </a:cubicBezTo>
                  <a:cubicBezTo>
                    <a:pt x="156" y="110"/>
                    <a:pt x="147" y="118"/>
                    <a:pt x="162" y="118"/>
                  </a:cubicBezTo>
                  <a:cubicBezTo>
                    <a:pt x="177" y="118"/>
                    <a:pt x="189" y="95"/>
                    <a:pt x="189" y="95"/>
                  </a:cubicBezTo>
                  <a:cubicBezTo>
                    <a:pt x="190" y="85"/>
                    <a:pt x="190" y="85"/>
                    <a:pt x="190" y="85"/>
                  </a:cubicBezTo>
                  <a:cubicBezTo>
                    <a:pt x="203" y="84"/>
                    <a:pt x="203" y="84"/>
                    <a:pt x="203" y="84"/>
                  </a:cubicBezTo>
                  <a:cubicBezTo>
                    <a:pt x="203" y="84"/>
                    <a:pt x="204" y="64"/>
                    <a:pt x="213" y="65"/>
                  </a:cubicBezTo>
                  <a:cubicBezTo>
                    <a:pt x="222" y="66"/>
                    <a:pt x="228" y="77"/>
                    <a:pt x="238" y="76"/>
                  </a:cubicBezTo>
                  <a:cubicBezTo>
                    <a:pt x="248" y="75"/>
                    <a:pt x="247" y="66"/>
                    <a:pt x="251" y="66"/>
                  </a:cubicBezTo>
                  <a:cubicBezTo>
                    <a:pt x="255" y="66"/>
                    <a:pt x="262" y="66"/>
                    <a:pt x="262" y="66"/>
                  </a:cubicBezTo>
                  <a:cubicBezTo>
                    <a:pt x="281" y="65"/>
                    <a:pt x="281" y="65"/>
                    <a:pt x="281" y="65"/>
                  </a:cubicBezTo>
                  <a:cubicBezTo>
                    <a:pt x="282" y="61"/>
                    <a:pt x="296" y="62"/>
                    <a:pt x="294" y="55"/>
                  </a:cubicBezTo>
                  <a:cubicBezTo>
                    <a:pt x="292" y="48"/>
                    <a:pt x="283" y="41"/>
                    <a:pt x="283" y="41"/>
                  </a:cubicBezTo>
                  <a:cubicBezTo>
                    <a:pt x="268" y="35"/>
                    <a:pt x="268" y="35"/>
                    <a:pt x="268" y="35"/>
                  </a:cubicBezTo>
                  <a:cubicBezTo>
                    <a:pt x="268" y="35"/>
                    <a:pt x="257" y="27"/>
                    <a:pt x="248" y="18"/>
                  </a:cubicBezTo>
                  <a:cubicBezTo>
                    <a:pt x="239" y="9"/>
                    <a:pt x="230" y="13"/>
                    <a:pt x="230" y="13"/>
                  </a:cubicBezTo>
                  <a:cubicBezTo>
                    <a:pt x="230" y="13"/>
                    <a:pt x="226" y="1"/>
                    <a:pt x="214" y="1"/>
                  </a:cubicBezTo>
                  <a:cubicBezTo>
                    <a:pt x="202" y="1"/>
                    <a:pt x="192" y="9"/>
                    <a:pt x="192" y="9"/>
                  </a:cubicBezTo>
                  <a:cubicBezTo>
                    <a:pt x="192" y="9"/>
                    <a:pt x="178" y="0"/>
                    <a:pt x="171" y="0"/>
                  </a:cubicBezTo>
                  <a:cubicBezTo>
                    <a:pt x="164" y="0"/>
                    <a:pt x="148" y="18"/>
                    <a:pt x="148" y="18"/>
                  </a:cubicBezTo>
                  <a:cubicBezTo>
                    <a:pt x="125" y="17"/>
                    <a:pt x="125" y="17"/>
                    <a:pt x="125" y="17"/>
                  </a:cubicBezTo>
                  <a:cubicBezTo>
                    <a:pt x="125" y="17"/>
                    <a:pt x="112" y="11"/>
                    <a:pt x="109" y="11"/>
                  </a:cubicBezTo>
                  <a:cubicBezTo>
                    <a:pt x="106" y="11"/>
                    <a:pt x="89" y="16"/>
                    <a:pt x="89" y="16"/>
                  </a:cubicBezTo>
                  <a:cubicBezTo>
                    <a:pt x="89" y="16"/>
                    <a:pt x="84" y="2"/>
                    <a:pt x="81" y="2"/>
                  </a:cubicBezTo>
                  <a:cubicBezTo>
                    <a:pt x="78" y="2"/>
                    <a:pt x="59" y="15"/>
                    <a:pt x="59" y="15"/>
                  </a:cubicBezTo>
                  <a:cubicBezTo>
                    <a:pt x="59" y="15"/>
                    <a:pt x="54" y="26"/>
                    <a:pt x="39" y="34"/>
                  </a:cubicBezTo>
                  <a:cubicBezTo>
                    <a:pt x="24" y="42"/>
                    <a:pt x="11" y="58"/>
                    <a:pt x="11" y="58"/>
                  </a:cubicBezTo>
                  <a:cubicBezTo>
                    <a:pt x="11" y="58"/>
                    <a:pt x="12" y="70"/>
                    <a:pt x="9" y="79"/>
                  </a:cubicBezTo>
                  <a:cubicBezTo>
                    <a:pt x="8" y="82"/>
                    <a:pt x="4" y="85"/>
                    <a:pt x="0" y="86"/>
                  </a:cubicBezTo>
                  <a:cubicBezTo>
                    <a:pt x="2" y="91"/>
                    <a:pt x="6" y="102"/>
                    <a:pt x="13" y="102"/>
                  </a:cubicBezTo>
                  <a:cubicBezTo>
                    <a:pt x="22" y="102"/>
                    <a:pt x="28" y="102"/>
                    <a:pt x="28" y="102"/>
                  </a:cubicBezTo>
                  <a:cubicBezTo>
                    <a:pt x="28" y="102"/>
                    <a:pt x="27" y="120"/>
                    <a:pt x="36" y="118"/>
                  </a:cubicBezTo>
                  <a:cubicBezTo>
                    <a:pt x="45" y="116"/>
                    <a:pt x="47" y="111"/>
                    <a:pt x="52" y="112"/>
                  </a:cubicBezTo>
                  <a:cubicBezTo>
                    <a:pt x="57" y="113"/>
                    <a:pt x="67" y="114"/>
                    <a:pt x="67" y="114"/>
                  </a:cubicBezTo>
                  <a:cubicBezTo>
                    <a:pt x="68" y="143"/>
                    <a:pt x="68" y="143"/>
                    <a:pt x="68" y="143"/>
                  </a:cubicBezTo>
                  <a:cubicBezTo>
                    <a:pt x="85" y="148"/>
                    <a:pt x="85" y="148"/>
                    <a:pt x="85" y="148"/>
                  </a:cubicBezTo>
                  <a:cubicBezTo>
                    <a:pt x="92" y="158"/>
                    <a:pt x="89" y="166"/>
                    <a:pt x="89" y="166"/>
                  </a:cubicBezTo>
                  <a:cubicBezTo>
                    <a:pt x="89" y="166"/>
                    <a:pt x="97" y="164"/>
                    <a:pt x="103" y="162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" name="Suriname">
              <a:extLst>
                <a:ext uri="{FF2B5EF4-FFF2-40B4-BE49-F238E27FC236}">
                  <a16:creationId xmlns:a16="http://schemas.microsoft.com/office/drawing/2014/main" id="{6931468B-A2D5-4BA3-A4CB-1118D8E857AF}"/>
                </a:ext>
              </a:extLst>
            </p:cNvPr>
            <p:cNvSpPr>
              <a:spLocks/>
            </p:cNvSpPr>
            <p:nvPr/>
          </p:nvSpPr>
          <p:spPr bwMode="gray">
            <a:xfrm>
              <a:off x="3484670" y="4108959"/>
              <a:ext cx="149139" cy="170445"/>
            </a:xfrm>
            <a:custGeom>
              <a:avLst/>
              <a:gdLst>
                <a:gd name="T0" fmla="*/ 43 w 199"/>
                <a:gd name="T1" fmla="*/ 52 h 228"/>
                <a:gd name="T2" fmla="*/ 10 w 199"/>
                <a:gd name="T3" fmla="*/ 61 h 228"/>
                <a:gd name="T4" fmla="*/ 11 w 199"/>
                <a:gd name="T5" fmla="*/ 89 h 228"/>
                <a:gd name="T6" fmla="*/ 1 w 199"/>
                <a:gd name="T7" fmla="*/ 107 h 228"/>
                <a:gd name="T8" fmla="*/ 12 w 199"/>
                <a:gd name="T9" fmla="*/ 122 h 228"/>
                <a:gd name="T10" fmla="*/ 26 w 199"/>
                <a:gd name="T11" fmla="*/ 144 h 228"/>
                <a:gd name="T12" fmla="*/ 40 w 199"/>
                <a:gd name="T13" fmla="*/ 137 h 228"/>
                <a:gd name="T14" fmla="*/ 40 w 199"/>
                <a:gd name="T15" fmla="*/ 173 h 228"/>
                <a:gd name="T16" fmla="*/ 65 w 199"/>
                <a:gd name="T17" fmla="*/ 212 h 228"/>
                <a:gd name="T18" fmla="*/ 103 w 199"/>
                <a:gd name="T19" fmla="*/ 224 h 228"/>
                <a:gd name="T20" fmla="*/ 95 w 199"/>
                <a:gd name="T21" fmla="*/ 204 h 228"/>
                <a:gd name="T22" fmla="*/ 102 w 199"/>
                <a:gd name="T23" fmla="*/ 187 h 228"/>
                <a:gd name="T24" fmla="*/ 107 w 199"/>
                <a:gd name="T25" fmla="*/ 195 h 228"/>
                <a:gd name="T26" fmla="*/ 125 w 199"/>
                <a:gd name="T27" fmla="*/ 195 h 228"/>
                <a:gd name="T28" fmla="*/ 142 w 199"/>
                <a:gd name="T29" fmla="*/ 183 h 228"/>
                <a:gd name="T30" fmla="*/ 154 w 199"/>
                <a:gd name="T31" fmla="*/ 193 h 228"/>
                <a:gd name="T32" fmla="*/ 167 w 199"/>
                <a:gd name="T33" fmla="*/ 199 h 228"/>
                <a:gd name="T34" fmla="*/ 174 w 199"/>
                <a:gd name="T35" fmla="*/ 182 h 228"/>
                <a:gd name="T36" fmla="*/ 186 w 199"/>
                <a:gd name="T37" fmla="*/ 175 h 228"/>
                <a:gd name="T38" fmla="*/ 184 w 199"/>
                <a:gd name="T39" fmla="*/ 147 h 228"/>
                <a:gd name="T40" fmla="*/ 195 w 199"/>
                <a:gd name="T41" fmla="*/ 132 h 228"/>
                <a:gd name="T42" fmla="*/ 174 w 199"/>
                <a:gd name="T43" fmla="*/ 105 h 228"/>
                <a:gd name="T44" fmla="*/ 173 w 199"/>
                <a:gd name="T45" fmla="*/ 55 h 228"/>
                <a:gd name="T46" fmla="*/ 195 w 199"/>
                <a:gd name="T47" fmla="*/ 32 h 228"/>
                <a:gd name="T48" fmla="*/ 199 w 199"/>
                <a:gd name="T49" fmla="*/ 11 h 228"/>
                <a:gd name="T50" fmla="*/ 199 w 199"/>
                <a:gd name="T51" fmla="*/ 11 h 228"/>
                <a:gd name="T52" fmla="*/ 197 w 199"/>
                <a:gd name="T53" fmla="*/ 9 h 228"/>
                <a:gd name="T54" fmla="*/ 143 w 199"/>
                <a:gd name="T55" fmla="*/ 0 h 228"/>
                <a:gd name="T56" fmla="*/ 139 w 199"/>
                <a:gd name="T57" fmla="*/ 9 h 228"/>
                <a:gd name="T58" fmla="*/ 109 w 199"/>
                <a:gd name="T59" fmla="*/ 4 h 228"/>
                <a:gd name="T60" fmla="*/ 108 w 199"/>
                <a:gd name="T61" fmla="*/ 15 h 228"/>
                <a:gd name="T62" fmla="*/ 69 w 199"/>
                <a:gd name="T63" fmla="*/ 1 h 228"/>
                <a:gd name="T64" fmla="*/ 50 w 199"/>
                <a:gd name="T65" fmla="*/ 7 h 228"/>
                <a:gd name="T66" fmla="*/ 39 w 199"/>
                <a:gd name="T67" fmla="*/ 29 h 228"/>
                <a:gd name="T68" fmla="*/ 43 w 199"/>
                <a:gd name="T69" fmla="*/ 52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9" h="228">
                  <a:moveTo>
                    <a:pt x="43" y="52"/>
                  </a:moveTo>
                  <a:cubicBezTo>
                    <a:pt x="31" y="55"/>
                    <a:pt x="13" y="52"/>
                    <a:pt x="10" y="61"/>
                  </a:cubicBezTo>
                  <a:cubicBezTo>
                    <a:pt x="7" y="70"/>
                    <a:pt x="11" y="89"/>
                    <a:pt x="11" y="89"/>
                  </a:cubicBezTo>
                  <a:cubicBezTo>
                    <a:pt x="11" y="89"/>
                    <a:pt x="0" y="96"/>
                    <a:pt x="1" y="107"/>
                  </a:cubicBezTo>
                  <a:cubicBezTo>
                    <a:pt x="2" y="117"/>
                    <a:pt x="12" y="115"/>
                    <a:pt x="12" y="122"/>
                  </a:cubicBezTo>
                  <a:cubicBezTo>
                    <a:pt x="12" y="129"/>
                    <a:pt x="22" y="143"/>
                    <a:pt x="26" y="144"/>
                  </a:cubicBezTo>
                  <a:cubicBezTo>
                    <a:pt x="30" y="145"/>
                    <a:pt x="39" y="130"/>
                    <a:pt x="40" y="137"/>
                  </a:cubicBezTo>
                  <a:cubicBezTo>
                    <a:pt x="41" y="144"/>
                    <a:pt x="31" y="165"/>
                    <a:pt x="40" y="173"/>
                  </a:cubicBezTo>
                  <a:cubicBezTo>
                    <a:pt x="49" y="181"/>
                    <a:pt x="65" y="212"/>
                    <a:pt x="65" y="212"/>
                  </a:cubicBezTo>
                  <a:cubicBezTo>
                    <a:pt x="65" y="212"/>
                    <a:pt x="94" y="228"/>
                    <a:pt x="103" y="224"/>
                  </a:cubicBezTo>
                  <a:cubicBezTo>
                    <a:pt x="112" y="220"/>
                    <a:pt x="98" y="210"/>
                    <a:pt x="95" y="204"/>
                  </a:cubicBezTo>
                  <a:cubicBezTo>
                    <a:pt x="92" y="198"/>
                    <a:pt x="96" y="188"/>
                    <a:pt x="102" y="187"/>
                  </a:cubicBezTo>
                  <a:cubicBezTo>
                    <a:pt x="108" y="186"/>
                    <a:pt x="107" y="195"/>
                    <a:pt x="107" y="195"/>
                  </a:cubicBezTo>
                  <a:cubicBezTo>
                    <a:pt x="125" y="195"/>
                    <a:pt x="125" y="195"/>
                    <a:pt x="125" y="195"/>
                  </a:cubicBezTo>
                  <a:cubicBezTo>
                    <a:pt x="125" y="195"/>
                    <a:pt x="134" y="184"/>
                    <a:pt x="142" y="183"/>
                  </a:cubicBezTo>
                  <a:cubicBezTo>
                    <a:pt x="150" y="182"/>
                    <a:pt x="154" y="193"/>
                    <a:pt x="154" y="193"/>
                  </a:cubicBezTo>
                  <a:cubicBezTo>
                    <a:pt x="167" y="199"/>
                    <a:pt x="167" y="199"/>
                    <a:pt x="167" y="199"/>
                  </a:cubicBezTo>
                  <a:cubicBezTo>
                    <a:pt x="167" y="199"/>
                    <a:pt x="173" y="185"/>
                    <a:pt x="174" y="182"/>
                  </a:cubicBezTo>
                  <a:cubicBezTo>
                    <a:pt x="175" y="179"/>
                    <a:pt x="186" y="175"/>
                    <a:pt x="186" y="175"/>
                  </a:cubicBezTo>
                  <a:cubicBezTo>
                    <a:pt x="184" y="147"/>
                    <a:pt x="184" y="147"/>
                    <a:pt x="184" y="147"/>
                  </a:cubicBezTo>
                  <a:cubicBezTo>
                    <a:pt x="184" y="147"/>
                    <a:pt x="196" y="142"/>
                    <a:pt x="195" y="132"/>
                  </a:cubicBezTo>
                  <a:cubicBezTo>
                    <a:pt x="194" y="122"/>
                    <a:pt x="175" y="117"/>
                    <a:pt x="174" y="105"/>
                  </a:cubicBezTo>
                  <a:cubicBezTo>
                    <a:pt x="173" y="92"/>
                    <a:pt x="163" y="71"/>
                    <a:pt x="173" y="55"/>
                  </a:cubicBezTo>
                  <a:cubicBezTo>
                    <a:pt x="184" y="38"/>
                    <a:pt x="195" y="39"/>
                    <a:pt x="195" y="32"/>
                  </a:cubicBezTo>
                  <a:cubicBezTo>
                    <a:pt x="195" y="27"/>
                    <a:pt x="195" y="18"/>
                    <a:pt x="199" y="11"/>
                  </a:cubicBezTo>
                  <a:cubicBezTo>
                    <a:pt x="199" y="11"/>
                    <a:pt x="199" y="11"/>
                    <a:pt x="199" y="11"/>
                  </a:cubicBezTo>
                  <a:cubicBezTo>
                    <a:pt x="198" y="10"/>
                    <a:pt x="197" y="10"/>
                    <a:pt x="197" y="9"/>
                  </a:cubicBezTo>
                  <a:cubicBezTo>
                    <a:pt x="190" y="0"/>
                    <a:pt x="143" y="0"/>
                    <a:pt x="143" y="0"/>
                  </a:cubicBezTo>
                  <a:cubicBezTo>
                    <a:pt x="139" y="9"/>
                    <a:pt x="139" y="9"/>
                    <a:pt x="139" y="9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08" y="15"/>
                    <a:pt x="108" y="15"/>
                    <a:pt x="108" y="15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7"/>
                    <a:pt x="39" y="21"/>
                    <a:pt x="39" y="29"/>
                  </a:cubicBezTo>
                  <a:cubicBezTo>
                    <a:pt x="39" y="37"/>
                    <a:pt x="55" y="49"/>
                    <a:pt x="43" y="52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" name="Guyana">
              <a:extLst>
                <a:ext uri="{FF2B5EF4-FFF2-40B4-BE49-F238E27FC236}">
                  <a16:creationId xmlns:a16="http://schemas.microsoft.com/office/drawing/2014/main" id="{4755A32F-FF28-473F-BC1B-7853B7110C36}"/>
                </a:ext>
              </a:extLst>
            </p:cNvPr>
            <p:cNvSpPr>
              <a:spLocks/>
            </p:cNvSpPr>
            <p:nvPr/>
          </p:nvSpPr>
          <p:spPr bwMode="gray">
            <a:xfrm>
              <a:off x="3367489" y="4010953"/>
              <a:ext cx="168314" cy="291888"/>
            </a:xfrm>
            <a:custGeom>
              <a:avLst/>
              <a:gdLst>
                <a:gd name="T0" fmla="*/ 62 w 225"/>
                <a:gd name="T1" fmla="*/ 28 h 388"/>
                <a:gd name="T2" fmla="*/ 42 w 225"/>
                <a:gd name="T3" fmla="*/ 44 h 388"/>
                <a:gd name="T4" fmla="*/ 46 w 225"/>
                <a:gd name="T5" fmla="*/ 64 h 388"/>
                <a:gd name="T6" fmla="*/ 57 w 225"/>
                <a:gd name="T7" fmla="*/ 67 h 388"/>
                <a:gd name="T8" fmla="*/ 47 w 225"/>
                <a:gd name="T9" fmla="*/ 85 h 388"/>
                <a:gd name="T10" fmla="*/ 11 w 225"/>
                <a:gd name="T11" fmla="*/ 93 h 388"/>
                <a:gd name="T12" fmla="*/ 22 w 225"/>
                <a:gd name="T13" fmla="*/ 116 h 388"/>
                <a:gd name="T14" fmla="*/ 4 w 225"/>
                <a:gd name="T15" fmla="*/ 134 h 388"/>
                <a:gd name="T16" fmla="*/ 35 w 225"/>
                <a:gd name="T17" fmla="*/ 172 h 388"/>
                <a:gd name="T18" fmla="*/ 51 w 225"/>
                <a:gd name="T19" fmla="*/ 174 h 388"/>
                <a:gd name="T20" fmla="*/ 56 w 225"/>
                <a:gd name="T21" fmla="*/ 167 h 388"/>
                <a:gd name="T22" fmla="*/ 68 w 225"/>
                <a:gd name="T23" fmla="*/ 182 h 388"/>
                <a:gd name="T24" fmla="*/ 59 w 225"/>
                <a:gd name="T25" fmla="*/ 208 h 388"/>
                <a:gd name="T26" fmla="*/ 81 w 225"/>
                <a:gd name="T27" fmla="*/ 211 h 388"/>
                <a:gd name="T28" fmla="*/ 80 w 225"/>
                <a:gd name="T29" fmla="*/ 230 h 388"/>
                <a:gd name="T30" fmla="*/ 88 w 225"/>
                <a:gd name="T31" fmla="*/ 240 h 388"/>
                <a:gd name="T32" fmla="*/ 74 w 225"/>
                <a:gd name="T33" fmla="*/ 258 h 388"/>
                <a:gd name="T34" fmla="*/ 69 w 225"/>
                <a:gd name="T35" fmla="*/ 286 h 388"/>
                <a:gd name="T36" fmla="*/ 61 w 225"/>
                <a:gd name="T37" fmla="*/ 312 h 388"/>
                <a:gd name="T38" fmla="*/ 78 w 225"/>
                <a:gd name="T39" fmla="*/ 333 h 388"/>
                <a:gd name="T40" fmla="*/ 78 w 225"/>
                <a:gd name="T41" fmla="*/ 353 h 388"/>
                <a:gd name="T42" fmla="*/ 99 w 225"/>
                <a:gd name="T43" fmla="*/ 377 h 388"/>
                <a:gd name="T44" fmla="*/ 108 w 225"/>
                <a:gd name="T45" fmla="*/ 377 h 388"/>
                <a:gd name="T46" fmla="*/ 112 w 225"/>
                <a:gd name="T47" fmla="*/ 388 h 388"/>
                <a:gd name="T48" fmla="*/ 132 w 225"/>
                <a:gd name="T49" fmla="*/ 387 h 388"/>
                <a:gd name="T50" fmla="*/ 143 w 225"/>
                <a:gd name="T51" fmla="*/ 369 h 388"/>
                <a:gd name="T52" fmla="*/ 161 w 225"/>
                <a:gd name="T53" fmla="*/ 368 h 388"/>
                <a:gd name="T54" fmla="*/ 162 w 225"/>
                <a:gd name="T55" fmla="*/ 360 h 388"/>
                <a:gd name="T56" fmla="*/ 183 w 225"/>
                <a:gd name="T57" fmla="*/ 359 h 388"/>
                <a:gd name="T58" fmla="*/ 197 w 225"/>
                <a:gd name="T59" fmla="*/ 342 h 388"/>
                <a:gd name="T60" fmla="*/ 217 w 225"/>
                <a:gd name="T61" fmla="*/ 350 h 388"/>
                <a:gd name="T62" fmla="*/ 221 w 225"/>
                <a:gd name="T63" fmla="*/ 341 h 388"/>
                <a:gd name="T64" fmla="*/ 196 w 225"/>
                <a:gd name="T65" fmla="*/ 302 h 388"/>
                <a:gd name="T66" fmla="*/ 196 w 225"/>
                <a:gd name="T67" fmla="*/ 266 h 388"/>
                <a:gd name="T68" fmla="*/ 182 w 225"/>
                <a:gd name="T69" fmla="*/ 273 h 388"/>
                <a:gd name="T70" fmla="*/ 168 w 225"/>
                <a:gd name="T71" fmla="*/ 251 h 388"/>
                <a:gd name="T72" fmla="*/ 157 w 225"/>
                <a:gd name="T73" fmla="*/ 236 h 388"/>
                <a:gd name="T74" fmla="*/ 167 w 225"/>
                <a:gd name="T75" fmla="*/ 218 h 388"/>
                <a:gd name="T76" fmla="*/ 166 w 225"/>
                <a:gd name="T77" fmla="*/ 190 h 388"/>
                <a:gd name="T78" fmla="*/ 199 w 225"/>
                <a:gd name="T79" fmla="*/ 181 h 388"/>
                <a:gd name="T80" fmla="*/ 195 w 225"/>
                <a:gd name="T81" fmla="*/ 158 h 388"/>
                <a:gd name="T82" fmla="*/ 206 w 225"/>
                <a:gd name="T83" fmla="*/ 136 h 388"/>
                <a:gd name="T84" fmla="*/ 203 w 225"/>
                <a:gd name="T85" fmla="*/ 117 h 388"/>
                <a:gd name="T86" fmla="*/ 185 w 225"/>
                <a:gd name="T87" fmla="*/ 117 h 388"/>
                <a:gd name="T88" fmla="*/ 183 w 225"/>
                <a:gd name="T89" fmla="*/ 102 h 388"/>
                <a:gd name="T90" fmla="*/ 153 w 225"/>
                <a:gd name="T91" fmla="*/ 85 h 388"/>
                <a:gd name="T92" fmla="*/ 133 w 225"/>
                <a:gd name="T93" fmla="*/ 109 h 388"/>
                <a:gd name="T94" fmla="*/ 144 w 225"/>
                <a:gd name="T95" fmla="*/ 61 h 388"/>
                <a:gd name="T96" fmla="*/ 126 w 225"/>
                <a:gd name="T97" fmla="*/ 22 h 388"/>
                <a:gd name="T98" fmla="*/ 83 w 225"/>
                <a:gd name="T99" fmla="*/ 0 h 388"/>
                <a:gd name="T100" fmla="*/ 76 w 225"/>
                <a:gd name="T101" fmla="*/ 12 h 388"/>
                <a:gd name="T102" fmla="*/ 62 w 225"/>
                <a:gd name="T103" fmla="*/ 28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5" h="388">
                  <a:moveTo>
                    <a:pt x="62" y="28"/>
                  </a:moveTo>
                  <a:cubicBezTo>
                    <a:pt x="56" y="30"/>
                    <a:pt x="40" y="35"/>
                    <a:pt x="42" y="44"/>
                  </a:cubicBezTo>
                  <a:cubicBezTo>
                    <a:pt x="44" y="53"/>
                    <a:pt x="42" y="64"/>
                    <a:pt x="46" y="64"/>
                  </a:cubicBezTo>
                  <a:cubicBezTo>
                    <a:pt x="50" y="64"/>
                    <a:pt x="57" y="64"/>
                    <a:pt x="57" y="67"/>
                  </a:cubicBezTo>
                  <a:cubicBezTo>
                    <a:pt x="57" y="71"/>
                    <a:pt x="58" y="81"/>
                    <a:pt x="47" y="85"/>
                  </a:cubicBezTo>
                  <a:cubicBezTo>
                    <a:pt x="36" y="89"/>
                    <a:pt x="11" y="88"/>
                    <a:pt x="11" y="93"/>
                  </a:cubicBezTo>
                  <a:cubicBezTo>
                    <a:pt x="11" y="98"/>
                    <a:pt x="31" y="109"/>
                    <a:pt x="22" y="116"/>
                  </a:cubicBezTo>
                  <a:cubicBezTo>
                    <a:pt x="13" y="124"/>
                    <a:pt x="0" y="123"/>
                    <a:pt x="4" y="134"/>
                  </a:cubicBezTo>
                  <a:cubicBezTo>
                    <a:pt x="8" y="145"/>
                    <a:pt x="35" y="172"/>
                    <a:pt x="35" y="172"/>
                  </a:cubicBezTo>
                  <a:cubicBezTo>
                    <a:pt x="51" y="174"/>
                    <a:pt x="51" y="174"/>
                    <a:pt x="51" y="174"/>
                  </a:cubicBezTo>
                  <a:cubicBezTo>
                    <a:pt x="56" y="167"/>
                    <a:pt x="56" y="167"/>
                    <a:pt x="56" y="167"/>
                  </a:cubicBezTo>
                  <a:cubicBezTo>
                    <a:pt x="56" y="167"/>
                    <a:pt x="65" y="168"/>
                    <a:pt x="68" y="182"/>
                  </a:cubicBezTo>
                  <a:cubicBezTo>
                    <a:pt x="71" y="196"/>
                    <a:pt x="59" y="208"/>
                    <a:pt x="59" y="208"/>
                  </a:cubicBezTo>
                  <a:cubicBezTo>
                    <a:pt x="59" y="217"/>
                    <a:pt x="81" y="211"/>
                    <a:pt x="81" y="211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9" y="234"/>
                    <a:pt x="88" y="240"/>
                  </a:cubicBezTo>
                  <a:cubicBezTo>
                    <a:pt x="87" y="246"/>
                    <a:pt x="74" y="258"/>
                    <a:pt x="74" y="258"/>
                  </a:cubicBezTo>
                  <a:cubicBezTo>
                    <a:pt x="69" y="286"/>
                    <a:pt x="69" y="286"/>
                    <a:pt x="69" y="286"/>
                  </a:cubicBezTo>
                  <a:cubicBezTo>
                    <a:pt x="69" y="286"/>
                    <a:pt x="61" y="302"/>
                    <a:pt x="61" y="312"/>
                  </a:cubicBezTo>
                  <a:cubicBezTo>
                    <a:pt x="61" y="322"/>
                    <a:pt x="78" y="325"/>
                    <a:pt x="78" y="333"/>
                  </a:cubicBezTo>
                  <a:cubicBezTo>
                    <a:pt x="78" y="341"/>
                    <a:pt x="78" y="353"/>
                    <a:pt x="78" y="353"/>
                  </a:cubicBezTo>
                  <a:cubicBezTo>
                    <a:pt x="99" y="377"/>
                    <a:pt x="99" y="377"/>
                    <a:pt x="99" y="377"/>
                  </a:cubicBezTo>
                  <a:cubicBezTo>
                    <a:pt x="108" y="377"/>
                    <a:pt x="108" y="377"/>
                    <a:pt x="108" y="377"/>
                  </a:cubicBezTo>
                  <a:cubicBezTo>
                    <a:pt x="112" y="388"/>
                    <a:pt x="112" y="388"/>
                    <a:pt x="112" y="388"/>
                  </a:cubicBezTo>
                  <a:cubicBezTo>
                    <a:pt x="112" y="388"/>
                    <a:pt x="122" y="388"/>
                    <a:pt x="132" y="387"/>
                  </a:cubicBezTo>
                  <a:cubicBezTo>
                    <a:pt x="142" y="386"/>
                    <a:pt x="137" y="373"/>
                    <a:pt x="143" y="369"/>
                  </a:cubicBezTo>
                  <a:cubicBezTo>
                    <a:pt x="149" y="365"/>
                    <a:pt x="161" y="368"/>
                    <a:pt x="161" y="368"/>
                  </a:cubicBezTo>
                  <a:cubicBezTo>
                    <a:pt x="162" y="360"/>
                    <a:pt x="162" y="360"/>
                    <a:pt x="162" y="360"/>
                  </a:cubicBezTo>
                  <a:cubicBezTo>
                    <a:pt x="183" y="359"/>
                    <a:pt x="183" y="359"/>
                    <a:pt x="183" y="359"/>
                  </a:cubicBezTo>
                  <a:cubicBezTo>
                    <a:pt x="183" y="359"/>
                    <a:pt x="187" y="343"/>
                    <a:pt x="197" y="342"/>
                  </a:cubicBezTo>
                  <a:cubicBezTo>
                    <a:pt x="207" y="341"/>
                    <a:pt x="209" y="352"/>
                    <a:pt x="217" y="350"/>
                  </a:cubicBezTo>
                  <a:cubicBezTo>
                    <a:pt x="225" y="348"/>
                    <a:pt x="221" y="341"/>
                    <a:pt x="221" y="341"/>
                  </a:cubicBezTo>
                  <a:cubicBezTo>
                    <a:pt x="221" y="341"/>
                    <a:pt x="205" y="310"/>
                    <a:pt x="196" y="302"/>
                  </a:cubicBezTo>
                  <a:cubicBezTo>
                    <a:pt x="187" y="294"/>
                    <a:pt x="197" y="273"/>
                    <a:pt x="196" y="266"/>
                  </a:cubicBezTo>
                  <a:cubicBezTo>
                    <a:pt x="195" y="259"/>
                    <a:pt x="186" y="274"/>
                    <a:pt x="182" y="273"/>
                  </a:cubicBezTo>
                  <a:cubicBezTo>
                    <a:pt x="178" y="272"/>
                    <a:pt x="168" y="258"/>
                    <a:pt x="168" y="251"/>
                  </a:cubicBezTo>
                  <a:cubicBezTo>
                    <a:pt x="168" y="244"/>
                    <a:pt x="158" y="246"/>
                    <a:pt x="157" y="236"/>
                  </a:cubicBezTo>
                  <a:cubicBezTo>
                    <a:pt x="156" y="225"/>
                    <a:pt x="167" y="218"/>
                    <a:pt x="167" y="218"/>
                  </a:cubicBezTo>
                  <a:cubicBezTo>
                    <a:pt x="167" y="218"/>
                    <a:pt x="163" y="199"/>
                    <a:pt x="166" y="190"/>
                  </a:cubicBezTo>
                  <a:cubicBezTo>
                    <a:pt x="169" y="181"/>
                    <a:pt x="187" y="184"/>
                    <a:pt x="199" y="181"/>
                  </a:cubicBezTo>
                  <a:cubicBezTo>
                    <a:pt x="211" y="178"/>
                    <a:pt x="195" y="166"/>
                    <a:pt x="195" y="158"/>
                  </a:cubicBezTo>
                  <a:cubicBezTo>
                    <a:pt x="195" y="150"/>
                    <a:pt x="206" y="136"/>
                    <a:pt x="206" y="136"/>
                  </a:cubicBezTo>
                  <a:cubicBezTo>
                    <a:pt x="206" y="136"/>
                    <a:pt x="206" y="125"/>
                    <a:pt x="203" y="117"/>
                  </a:cubicBezTo>
                  <a:cubicBezTo>
                    <a:pt x="200" y="109"/>
                    <a:pt x="185" y="117"/>
                    <a:pt x="185" y="117"/>
                  </a:cubicBezTo>
                  <a:cubicBezTo>
                    <a:pt x="183" y="102"/>
                    <a:pt x="183" y="102"/>
                    <a:pt x="183" y="102"/>
                  </a:cubicBezTo>
                  <a:cubicBezTo>
                    <a:pt x="183" y="102"/>
                    <a:pt x="166" y="87"/>
                    <a:pt x="153" y="85"/>
                  </a:cubicBezTo>
                  <a:cubicBezTo>
                    <a:pt x="140" y="83"/>
                    <a:pt x="133" y="109"/>
                    <a:pt x="133" y="109"/>
                  </a:cubicBezTo>
                  <a:cubicBezTo>
                    <a:pt x="133" y="109"/>
                    <a:pt x="142" y="69"/>
                    <a:pt x="144" y="61"/>
                  </a:cubicBezTo>
                  <a:cubicBezTo>
                    <a:pt x="146" y="53"/>
                    <a:pt x="132" y="30"/>
                    <a:pt x="126" y="22"/>
                  </a:cubicBezTo>
                  <a:cubicBezTo>
                    <a:pt x="120" y="14"/>
                    <a:pt x="83" y="0"/>
                    <a:pt x="83" y="0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69" y="26"/>
                    <a:pt x="62" y="28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" name="Venezuela">
              <a:extLst>
                <a:ext uri="{FF2B5EF4-FFF2-40B4-BE49-F238E27FC236}">
                  <a16:creationId xmlns:a16="http://schemas.microsoft.com/office/drawing/2014/main" id="{429EC1CD-930E-4435-B0CD-C85446C9B6CC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947768" y="3857553"/>
              <a:ext cx="481507" cy="468724"/>
            </a:xfrm>
            <a:custGeom>
              <a:avLst/>
              <a:gdLst>
                <a:gd name="T0" fmla="*/ 175 w 642"/>
                <a:gd name="T1" fmla="*/ 3 h 625"/>
                <a:gd name="T2" fmla="*/ 165 w 642"/>
                <a:gd name="T3" fmla="*/ 34 h 625"/>
                <a:gd name="T4" fmla="*/ 630 w 642"/>
                <a:gd name="T5" fmla="*/ 190 h 625"/>
                <a:gd name="T6" fmla="*/ 595 w 642"/>
                <a:gd name="T7" fmla="*/ 194 h 625"/>
                <a:gd name="T8" fmla="*/ 553 w 642"/>
                <a:gd name="T9" fmla="*/ 194 h 625"/>
                <a:gd name="T10" fmla="*/ 586 w 642"/>
                <a:gd name="T11" fmla="*/ 167 h 625"/>
                <a:gd name="T12" fmla="*/ 572 w 642"/>
                <a:gd name="T13" fmla="*/ 143 h 625"/>
                <a:gd name="T14" fmla="*/ 556 w 642"/>
                <a:gd name="T15" fmla="*/ 143 h 625"/>
                <a:gd name="T16" fmla="*/ 536 w 642"/>
                <a:gd name="T17" fmla="*/ 123 h 625"/>
                <a:gd name="T18" fmla="*/ 522 w 642"/>
                <a:gd name="T19" fmla="*/ 129 h 625"/>
                <a:gd name="T20" fmla="*/ 498 w 642"/>
                <a:gd name="T21" fmla="*/ 117 h 625"/>
                <a:gd name="T22" fmla="*/ 501 w 642"/>
                <a:gd name="T23" fmla="*/ 93 h 625"/>
                <a:gd name="T24" fmla="*/ 457 w 642"/>
                <a:gd name="T25" fmla="*/ 84 h 625"/>
                <a:gd name="T26" fmla="*/ 435 w 642"/>
                <a:gd name="T27" fmla="*/ 99 h 625"/>
                <a:gd name="T28" fmla="*/ 346 w 642"/>
                <a:gd name="T29" fmla="*/ 88 h 625"/>
                <a:gd name="T30" fmla="*/ 242 w 642"/>
                <a:gd name="T31" fmla="*/ 68 h 625"/>
                <a:gd name="T32" fmla="*/ 147 w 642"/>
                <a:gd name="T33" fmla="*/ 56 h 625"/>
                <a:gd name="T34" fmla="*/ 113 w 642"/>
                <a:gd name="T35" fmla="*/ 136 h 625"/>
                <a:gd name="T36" fmla="*/ 89 w 642"/>
                <a:gd name="T37" fmla="*/ 154 h 625"/>
                <a:gd name="T38" fmla="*/ 82 w 642"/>
                <a:gd name="T39" fmla="*/ 102 h 625"/>
                <a:gd name="T40" fmla="*/ 77 w 642"/>
                <a:gd name="T41" fmla="*/ 38 h 625"/>
                <a:gd name="T42" fmla="*/ 38 w 642"/>
                <a:gd name="T43" fmla="*/ 77 h 625"/>
                <a:gd name="T44" fmla="*/ 24 w 642"/>
                <a:gd name="T45" fmla="*/ 115 h 625"/>
                <a:gd name="T46" fmla="*/ 5 w 642"/>
                <a:gd name="T47" fmla="*/ 162 h 625"/>
                <a:gd name="T48" fmla="*/ 35 w 642"/>
                <a:gd name="T49" fmla="*/ 180 h 625"/>
                <a:gd name="T50" fmla="*/ 50 w 642"/>
                <a:gd name="T51" fmla="*/ 216 h 625"/>
                <a:gd name="T52" fmla="*/ 41 w 642"/>
                <a:gd name="T53" fmla="*/ 259 h 625"/>
                <a:gd name="T54" fmla="*/ 59 w 642"/>
                <a:gd name="T55" fmla="*/ 280 h 625"/>
                <a:gd name="T56" fmla="*/ 111 w 642"/>
                <a:gd name="T57" fmla="*/ 284 h 625"/>
                <a:gd name="T58" fmla="*/ 136 w 642"/>
                <a:gd name="T59" fmla="*/ 284 h 625"/>
                <a:gd name="T60" fmla="*/ 181 w 642"/>
                <a:gd name="T61" fmla="*/ 330 h 625"/>
                <a:gd name="T62" fmla="*/ 203 w 642"/>
                <a:gd name="T63" fmla="*/ 322 h 625"/>
                <a:gd name="T64" fmla="*/ 232 w 642"/>
                <a:gd name="T65" fmla="*/ 324 h 625"/>
                <a:gd name="T66" fmla="*/ 276 w 642"/>
                <a:gd name="T67" fmla="*/ 323 h 625"/>
                <a:gd name="T68" fmla="*/ 263 w 642"/>
                <a:gd name="T69" fmla="*/ 362 h 625"/>
                <a:gd name="T70" fmla="*/ 254 w 642"/>
                <a:gd name="T71" fmla="*/ 404 h 625"/>
                <a:gd name="T72" fmla="*/ 261 w 642"/>
                <a:gd name="T73" fmla="*/ 440 h 625"/>
                <a:gd name="T74" fmla="*/ 278 w 642"/>
                <a:gd name="T75" fmla="*/ 476 h 625"/>
                <a:gd name="T76" fmla="*/ 259 w 642"/>
                <a:gd name="T77" fmla="*/ 507 h 625"/>
                <a:gd name="T78" fmla="*/ 284 w 642"/>
                <a:gd name="T79" fmla="*/ 549 h 625"/>
                <a:gd name="T80" fmla="*/ 299 w 642"/>
                <a:gd name="T81" fmla="*/ 594 h 625"/>
                <a:gd name="T82" fmla="*/ 326 w 642"/>
                <a:gd name="T83" fmla="*/ 619 h 625"/>
                <a:gd name="T84" fmla="*/ 362 w 642"/>
                <a:gd name="T85" fmla="*/ 624 h 625"/>
                <a:gd name="T86" fmla="*/ 400 w 642"/>
                <a:gd name="T87" fmla="*/ 593 h 625"/>
                <a:gd name="T88" fmla="*/ 420 w 642"/>
                <a:gd name="T89" fmla="*/ 579 h 625"/>
                <a:gd name="T90" fmla="*/ 457 w 642"/>
                <a:gd name="T91" fmla="*/ 547 h 625"/>
                <a:gd name="T92" fmla="*/ 432 w 642"/>
                <a:gd name="T93" fmla="*/ 524 h 625"/>
                <a:gd name="T94" fmla="*/ 419 w 642"/>
                <a:gd name="T95" fmla="*/ 490 h 625"/>
                <a:gd name="T96" fmla="*/ 400 w 642"/>
                <a:gd name="T97" fmla="*/ 425 h 625"/>
                <a:gd name="T98" fmla="*/ 429 w 642"/>
                <a:gd name="T99" fmla="*/ 433 h 625"/>
                <a:gd name="T100" fmla="*/ 450 w 642"/>
                <a:gd name="T101" fmla="*/ 444 h 625"/>
                <a:gd name="T102" fmla="*/ 469 w 642"/>
                <a:gd name="T103" fmla="*/ 446 h 625"/>
                <a:gd name="T104" fmla="*/ 507 w 642"/>
                <a:gd name="T105" fmla="*/ 432 h 625"/>
                <a:gd name="T106" fmla="*/ 551 w 642"/>
                <a:gd name="T107" fmla="*/ 424 h 625"/>
                <a:gd name="T108" fmla="*/ 583 w 642"/>
                <a:gd name="T109" fmla="*/ 414 h 625"/>
                <a:gd name="T110" fmla="*/ 596 w 642"/>
                <a:gd name="T111" fmla="*/ 399 h 625"/>
                <a:gd name="T112" fmla="*/ 563 w 642"/>
                <a:gd name="T113" fmla="*/ 340 h 625"/>
                <a:gd name="T114" fmla="*/ 570 w 642"/>
                <a:gd name="T115" fmla="*/ 299 h 625"/>
                <a:gd name="T116" fmla="*/ 616 w 642"/>
                <a:gd name="T117" fmla="*/ 273 h 625"/>
                <a:gd name="T118" fmla="*/ 601 w 642"/>
                <a:gd name="T119" fmla="*/ 250 h 625"/>
                <a:gd name="T120" fmla="*/ 635 w 642"/>
                <a:gd name="T121" fmla="*/ 218 h 625"/>
                <a:gd name="T122" fmla="*/ 630 w 642"/>
                <a:gd name="T123" fmla="*/ 19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42" h="625">
                  <a:moveTo>
                    <a:pt x="182" y="33"/>
                  </a:moveTo>
                  <a:cubicBezTo>
                    <a:pt x="182" y="33"/>
                    <a:pt x="187" y="6"/>
                    <a:pt x="175" y="3"/>
                  </a:cubicBezTo>
                  <a:cubicBezTo>
                    <a:pt x="164" y="0"/>
                    <a:pt x="158" y="7"/>
                    <a:pt x="158" y="13"/>
                  </a:cubicBezTo>
                  <a:cubicBezTo>
                    <a:pt x="158" y="18"/>
                    <a:pt x="165" y="34"/>
                    <a:pt x="165" y="34"/>
                  </a:cubicBezTo>
                  <a:lnTo>
                    <a:pt x="182" y="33"/>
                  </a:lnTo>
                  <a:close/>
                  <a:moveTo>
                    <a:pt x="630" y="190"/>
                  </a:moveTo>
                  <a:cubicBezTo>
                    <a:pt x="626" y="184"/>
                    <a:pt x="611" y="201"/>
                    <a:pt x="611" y="201"/>
                  </a:cubicBezTo>
                  <a:cubicBezTo>
                    <a:pt x="611" y="201"/>
                    <a:pt x="601" y="197"/>
                    <a:pt x="595" y="194"/>
                  </a:cubicBezTo>
                  <a:cubicBezTo>
                    <a:pt x="589" y="191"/>
                    <a:pt x="575" y="208"/>
                    <a:pt x="575" y="208"/>
                  </a:cubicBezTo>
                  <a:cubicBezTo>
                    <a:pt x="553" y="194"/>
                    <a:pt x="553" y="194"/>
                    <a:pt x="553" y="194"/>
                  </a:cubicBezTo>
                  <a:cubicBezTo>
                    <a:pt x="553" y="194"/>
                    <a:pt x="579" y="194"/>
                    <a:pt x="583" y="187"/>
                  </a:cubicBezTo>
                  <a:cubicBezTo>
                    <a:pt x="587" y="180"/>
                    <a:pt x="586" y="167"/>
                    <a:pt x="586" y="167"/>
                  </a:cubicBezTo>
                  <a:cubicBezTo>
                    <a:pt x="586" y="167"/>
                    <a:pt x="596" y="166"/>
                    <a:pt x="598" y="153"/>
                  </a:cubicBezTo>
                  <a:cubicBezTo>
                    <a:pt x="600" y="140"/>
                    <a:pt x="572" y="143"/>
                    <a:pt x="572" y="143"/>
                  </a:cubicBezTo>
                  <a:cubicBezTo>
                    <a:pt x="572" y="143"/>
                    <a:pt x="568" y="129"/>
                    <a:pt x="561" y="128"/>
                  </a:cubicBezTo>
                  <a:cubicBezTo>
                    <a:pt x="554" y="127"/>
                    <a:pt x="556" y="143"/>
                    <a:pt x="556" y="143"/>
                  </a:cubicBezTo>
                  <a:cubicBezTo>
                    <a:pt x="556" y="143"/>
                    <a:pt x="550" y="134"/>
                    <a:pt x="550" y="128"/>
                  </a:cubicBezTo>
                  <a:cubicBezTo>
                    <a:pt x="550" y="122"/>
                    <a:pt x="536" y="123"/>
                    <a:pt x="536" y="123"/>
                  </a:cubicBezTo>
                  <a:cubicBezTo>
                    <a:pt x="532" y="143"/>
                    <a:pt x="532" y="143"/>
                    <a:pt x="532" y="143"/>
                  </a:cubicBezTo>
                  <a:cubicBezTo>
                    <a:pt x="532" y="143"/>
                    <a:pt x="524" y="135"/>
                    <a:pt x="522" y="129"/>
                  </a:cubicBezTo>
                  <a:cubicBezTo>
                    <a:pt x="520" y="123"/>
                    <a:pt x="519" y="109"/>
                    <a:pt x="519" y="109"/>
                  </a:cubicBezTo>
                  <a:cubicBezTo>
                    <a:pt x="498" y="117"/>
                    <a:pt x="498" y="117"/>
                    <a:pt x="498" y="117"/>
                  </a:cubicBezTo>
                  <a:cubicBezTo>
                    <a:pt x="498" y="117"/>
                    <a:pt x="514" y="108"/>
                    <a:pt x="514" y="103"/>
                  </a:cubicBezTo>
                  <a:cubicBezTo>
                    <a:pt x="514" y="98"/>
                    <a:pt x="501" y="98"/>
                    <a:pt x="501" y="93"/>
                  </a:cubicBezTo>
                  <a:cubicBezTo>
                    <a:pt x="501" y="88"/>
                    <a:pt x="543" y="88"/>
                    <a:pt x="547" y="82"/>
                  </a:cubicBezTo>
                  <a:cubicBezTo>
                    <a:pt x="551" y="76"/>
                    <a:pt x="457" y="84"/>
                    <a:pt x="457" y="84"/>
                  </a:cubicBezTo>
                  <a:cubicBezTo>
                    <a:pt x="466" y="94"/>
                    <a:pt x="466" y="94"/>
                    <a:pt x="466" y="94"/>
                  </a:cubicBezTo>
                  <a:cubicBezTo>
                    <a:pt x="466" y="94"/>
                    <a:pt x="444" y="96"/>
                    <a:pt x="435" y="99"/>
                  </a:cubicBezTo>
                  <a:cubicBezTo>
                    <a:pt x="426" y="102"/>
                    <a:pt x="402" y="119"/>
                    <a:pt x="402" y="119"/>
                  </a:cubicBezTo>
                  <a:cubicBezTo>
                    <a:pt x="378" y="120"/>
                    <a:pt x="346" y="88"/>
                    <a:pt x="346" y="88"/>
                  </a:cubicBezTo>
                  <a:cubicBezTo>
                    <a:pt x="346" y="88"/>
                    <a:pt x="265" y="93"/>
                    <a:pt x="255" y="92"/>
                  </a:cubicBezTo>
                  <a:cubicBezTo>
                    <a:pt x="245" y="91"/>
                    <a:pt x="242" y="82"/>
                    <a:pt x="242" y="68"/>
                  </a:cubicBezTo>
                  <a:cubicBezTo>
                    <a:pt x="242" y="54"/>
                    <a:pt x="236" y="44"/>
                    <a:pt x="210" y="39"/>
                  </a:cubicBezTo>
                  <a:cubicBezTo>
                    <a:pt x="184" y="34"/>
                    <a:pt x="147" y="56"/>
                    <a:pt x="147" y="56"/>
                  </a:cubicBezTo>
                  <a:cubicBezTo>
                    <a:pt x="147" y="56"/>
                    <a:pt x="120" y="62"/>
                    <a:pt x="104" y="76"/>
                  </a:cubicBezTo>
                  <a:cubicBezTo>
                    <a:pt x="88" y="90"/>
                    <a:pt x="111" y="116"/>
                    <a:pt x="113" y="136"/>
                  </a:cubicBezTo>
                  <a:cubicBezTo>
                    <a:pt x="115" y="156"/>
                    <a:pt x="88" y="172"/>
                    <a:pt x="88" y="172"/>
                  </a:cubicBezTo>
                  <a:cubicBezTo>
                    <a:pt x="89" y="154"/>
                    <a:pt x="89" y="154"/>
                    <a:pt x="89" y="154"/>
                  </a:cubicBezTo>
                  <a:cubicBezTo>
                    <a:pt x="89" y="154"/>
                    <a:pt x="71" y="149"/>
                    <a:pt x="65" y="139"/>
                  </a:cubicBezTo>
                  <a:cubicBezTo>
                    <a:pt x="59" y="129"/>
                    <a:pt x="75" y="111"/>
                    <a:pt x="82" y="102"/>
                  </a:cubicBezTo>
                  <a:cubicBezTo>
                    <a:pt x="89" y="93"/>
                    <a:pt x="88" y="77"/>
                    <a:pt x="88" y="65"/>
                  </a:cubicBezTo>
                  <a:cubicBezTo>
                    <a:pt x="88" y="53"/>
                    <a:pt x="77" y="38"/>
                    <a:pt x="77" y="38"/>
                  </a:cubicBezTo>
                  <a:cubicBezTo>
                    <a:pt x="77" y="38"/>
                    <a:pt x="76" y="53"/>
                    <a:pt x="65" y="56"/>
                  </a:cubicBezTo>
                  <a:cubicBezTo>
                    <a:pt x="54" y="60"/>
                    <a:pt x="45" y="64"/>
                    <a:pt x="38" y="77"/>
                  </a:cubicBezTo>
                  <a:cubicBezTo>
                    <a:pt x="30" y="90"/>
                    <a:pt x="30" y="110"/>
                    <a:pt x="30" y="110"/>
                  </a:cubicBezTo>
                  <a:cubicBezTo>
                    <a:pt x="24" y="115"/>
                    <a:pt x="24" y="115"/>
                    <a:pt x="24" y="115"/>
                  </a:cubicBezTo>
                  <a:cubicBezTo>
                    <a:pt x="24" y="133"/>
                    <a:pt x="24" y="133"/>
                    <a:pt x="24" y="133"/>
                  </a:cubicBezTo>
                  <a:cubicBezTo>
                    <a:pt x="24" y="133"/>
                    <a:pt x="0" y="154"/>
                    <a:pt x="5" y="162"/>
                  </a:cubicBezTo>
                  <a:cubicBezTo>
                    <a:pt x="10" y="171"/>
                    <a:pt x="14" y="157"/>
                    <a:pt x="21" y="157"/>
                  </a:cubicBezTo>
                  <a:cubicBezTo>
                    <a:pt x="28" y="157"/>
                    <a:pt x="35" y="171"/>
                    <a:pt x="35" y="180"/>
                  </a:cubicBezTo>
                  <a:cubicBezTo>
                    <a:pt x="35" y="189"/>
                    <a:pt x="36" y="195"/>
                    <a:pt x="36" y="195"/>
                  </a:cubicBezTo>
                  <a:cubicBezTo>
                    <a:pt x="36" y="195"/>
                    <a:pt x="52" y="204"/>
                    <a:pt x="50" y="216"/>
                  </a:cubicBezTo>
                  <a:cubicBezTo>
                    <a:pt x="48" y="229"/>
                    <a:pt x="42" y="232"/>
                    <a:pt x="42" y="232"/>
                  </a:cubicBezTo>
                  <a:cubicBezTo>
                    <a:pt x="41" y="259"/>
                    <a:pt x="41" y="259"/>
                    <a:pt x="41" y="259"/>
                  </a:cubicBezTo>
                  <a:cubicBezTo>
                    <a:pt x="51" y="259"/>
                    <a:pt x="51" y="259"/>
                    <a:pt x="51" y="259"/>
                  </a:cubicBezTo>
                  <a:cubicBezTo>
                    <a:pt x="51" y="259"/>
                    <a:pt x="50" y="277"/>
                    <a:pt x="59" y="280"/>
                  </a:cubicBezTo>
                  <a:cubicBezTo>
                    <a:pt x="68" y="283"/>
                    <a:pt x="79" y="278"/>
                    <a:pt x="83" y="278"/>
                  </a:cubicBezTo>
                  <a:cubicBezTo>
                    <a:pt x="88" y="278"/>
                    <a:pt x="106" y="285"/>
                    <a:pt x="111" y="284"/>
                  </a:cubicBezTo>
                  <a:cubicBezTo>
                    <a:pt x="116" y="283"/>
                    <a:pt x="117" y="277"/>
                    <a:pt x="122" y="277"/>
                  </a:cubicBezTo>
                  <a:cubicBezTo>
                    <a:pt x="127" y="277"/>
                    <a:pt x="136" y="284"/>
                    <a:pt x="136" y="284"/>
                  </a:cubicBezTo>
                  <a:cubicBezTo>
                    <a:pt x="154" y="285"/>
                    <a:pt x="154" y="285"/>
                    <a:pt x="154" y="285"/>
                  </a:cubicBezTo>
                  <a:cubicBezTo>
                    <a:pt x="154" y="285"/>
                    <a:pt x="173" y="327"/>
                    <a:pt x="181" y="330"/>
                  </a:cubicBezTo>
                  <a:cubicBezTo>
                    <a:pt x="189" y="332"/>
                    <a:pt x="197" y="329"/>
                    <a:pt x="197" y="329"/>
                  </a:cubicBezTo>
                  <a:cubicBezTo>
                    <a:pt x="197" y="329"/>
                    <a:pt x="195" y="322"/>
                    <a:pt x="203" y="322"/>
                  </a:cubicBezTo>
                  <a:cubicBezTo>
                    <a:pt x="211" y="322"/>
                    <a:pt x="213" y="329"/>
                    <a:pt x="221" y="330"/>
                  </a:cubicBezTo>
                  <a:cubicBezTo>
                    <a:pt x="229" y="331"/>
                    <a:pt x="232" y="324"/>
                    <a:pt x="232" y="324"/>
                  </a:cubicBezTo>
                  <a:cubicBezTo>
                    <a:pt x="251" y="326"/>
                    <a:pt x="251" y="326"/>
                    <a:pt x="251" y="326"/>
                  </a:cubicBezTo>
                  <a:cubicBezTo>
                    <a:pt x="251" y="326"/>
                    <a:pt x="270" y="311"/>
                    <a:pt x="276" y="323"/>
                  </a:cubicBezTo>
                  <a:cubicBezTo>
                    <a:pt x="282" y="336"/>
                    <a:pt x="265" y="344"/>
                    <a:pt x="265" y="344"/>
                  </a:cubicBezTo>
                  <a:cubicBezTo>
                    <a:pt x="265" y="344"/>
                    <a:pt x="266" y="359"/>
                    <a:pt x="263" y="362"/>
                  </a:cubicBezTo>
                  <a:cubicBezTo>
                    <a:pt x="260" y="365"/>
                    <a:pt x="250" y="370"/>
                    <a:pt x="251" y="375"/>
                  </a:cubicBezTo>
                  <a:cubicBezTo>
                    <a:pt x="252" y="380"/>
                    <a:pt x="254" y="398"/>
                    <a:pt x="254" y="404"/>
                  </a:cubicBezTo>
                  <a:cubicBezTo>
                    <a:pt x="254" y="410"/>
                    <a:pt x="252" y="433"/>
                    <a:pt x="252" y="433"/>
                  </a:cubicBezTo>
                  <a:cubicBezTo>
                    <a:pt x="252" y="433"/>
                    <a:pt x="261" y="437"/>
                    <a:pt x="261" y="440"/>
                  </a:cubicBezTo>
                  <a:cubicBezTo>
                    <a:pt x="261" y="443"/>
                    <a:pt x="262" y="452"/>
                    <a:pt x="262" y="452"/>
                  </a:cubicBezTo>
                  <a:cubicBezTo>
                    <a:pt x="262" y="452"/>
                    <a:pt x="278" y="466"/>
                    <a:pt x="278" y="476"/>
                  </a:cubicBezTo>
                  <a:cubicBezTo>
                    <a:pt x="278" y="486"/>
                    <a:pt x="249" y="504"/>
                    <a:pt x="249" y="504"/>
                  </a:cubicBezTo>
                  <a:cubicBezTo>
                    <a:pt x="259" y="507"/>
                    <a:pt x="259" y="507"/>
                    <a:pt x="259" y="507"/>
                  </a:cubicBezTo>
                  <a:cubicBezTo>
                    <a:pt x="259" y="507"/>
                    <a:pt x="281" y="521"/>
                    <a:pt x="281" y="525"/>
                  </a:cubicBezTo>
                  <a:cubicBezTo>
                    <a:pt x="281" y="529"/>
                    <a:pt x="284" y="549"/>
                    <a:pt x="284" y="549"/>
                  </a:cubicBezTo>
                  <a:cubicBezTo>
                    <a:pt x="284" y="549"/>
                    <a:pt x="295" y="575"/>
                    <a:pt x="294" y="580"/>
                  </a:cubicBezTo>
                  <a:cubicBezTo>
                    <a:pt x="293" y="585"/>
                    <a:pt x="299" y="594"/>
                    <a:pt x="299" y="594"/>
                  </a:cubicBezTo>
                  <a:cubicBezTo>
                    <a:pt x="299" y="594"/>
                    <a:pt x="306" y="607"/>
                    <a:pt x="310" y="612"/>
                  </a:cubicBezTo>
                  <a:cubicBezTo>
                    <a:pt x="314" y="617"/>
                    <a:pt x="326" y="619"/>
                    <a:pt x="326" y="619"/>
                  </a:cubicBezTo>
                  <a:cubicBezTo>
                    <a:pt x="336" y="625"/>
                    <a:pt x="347" y="603"/>
                    <a:pt x="356" y="605"/>
                  </a:cubicBezTo>
                  <a:cubicBezTo>
                    <a:pt x="365" y="607"/>
                    <a:pt x="354" y="624"/>
                    <a:pt x="362" y="624"/>
                  </a:cubicBezTo>
                  <a:cubicBezTo>
                    <a:pt x="370" y="624"/>
                    <a:pt x="376" y="599"/>
                    <a:pt x="382" y="595"/>
                  </a:cubicBezTo>
                  <a:cubicBezTo>
                    <a:pt x="388" y="591"/>
                    <a:pt x="400" y="593"/>
                    <a:pt x="400" y="593"/>
                  </a:cubicBezTo>
                  <a:cubicBezTo>
                    <a:pt x="402" y="587"/>
                    <a:pt x="402" y="587"/>
                    <a:pt x="402" y="587"/>
                  </a:cubicBezTo>
                  <a:cubicBezTo>
                    <a:pt x="402" y="587"/>
                    <a:pt x="407" y="583"/>
                    <a:pt x="420" y="579"/>
                  </a:cubicBezTo>
                  <a:cubicBezTo>
                    <a:pt x="433" y="575"/>
                    <a:pt x="432" y="550"/>
                    <a:pt x="432" y="550"/>
                  </a:cubicBezTo>
                  <a:cubicBezTo>
                    <a:pt x="432" y="550"/>
                    <a:pt x="445" y="553"/>
                    <a:pt x="457" y="547"/>
                  </a:cubicBezTo>
                  <a:cubicBezTo>
                    <a:pt x="469" y="541"/>
                    <a:pt x="462" y="527"/>
                    <a:pt x="462" y="527"/>
                  </a:cubicBezTo>
                  <a:cubicBezTo>
                    <a:pt x="432" y="524"/>
                    <a:pt x="432" y="524"/>
                    <a:pt x="432" y="524"/>
                  </a:cubicBezTo>
                  <a:cubicBezTo>
                    <a:pt x="432" y="524"/>
                    <a:pt x="432" y="515"/>
                    <a:pt x="432" y="508"/>
                  </a:cubicBezTo>
                  <a:cubicBezTo>
                    <a:pt x="432" y="501"/>
                    <a:pt x="419" y="490"/>
                    <a:pt x="419" y="490"/>
                  </a:cubicBezTo>
                  <a:cubicBezTo>
                    <a:pt x="419" y="490"/>
                    <a:pt x="434" y="466"/>
                    <a:pt x="412" y="455"/>
                  </a:cubicBezTo>
                  <a:cubicBezTo>
                    <a:pt x="390" y="444"/>
                    <a:pt x="400" y="425"/>
                    <a:pt x="400" y="425"/>
                  </a:cubicBezTo>
                  <a:cubicBezTo>
                    <a:pt x="400" y="425"/>
                    <a:pt x="403" y="431"/>
                    <a:pt x="406" y="434"/>
                  </a:cubicBezTo>
                  <a:cubicBezTo>
                    <a:pt x="409" y="437"/>
                    <a:pt x="418" y="429"/>
                    <a:pt x="429" y="433"/>
                  </a:cubicBezTo>
                  <a:cubicBezTo>
                    <a:pt x="440" y="437"/>
                    <a:pt x="434" y="446"/>
                    <a:pt x="436" y="449"/>
                  </a:cubicBezTo>
                  <a:cubicBezTo>
                    <a:pt x="438" y="452"/>
                    <a:pt x="450" y="444"/>
                    <a:pt x="450" y="444"/>
                  </a:cubicBezTo>
                  <a:cubicBezTo>
                    <a:pt x="460" y="450"/>
                    <a:pt x="460" y="450"/>
                    <a:pt x="460" y="450"/>
                  </a:cubicBezTo>
                  <a:cubicBezTo>
                    <a:pt x="460" y="450"/>
                    <a:pt x="465" y="442"/>
                    <a:pt x="469" y="446"/>
                  </a:cubicBezTo>
                  <a:cubicBezTo>
                    <a:pt x="473" y="450"/>
                    <a:pt x="484" y="469"/>
                    <a:pt x="493" y="469"/>
                  </a:cubicBezTo>
                  <a:cubicBezTo>
                    <a:pt x="502" y="469"/>
                    <a:pt x="499" y="435"/>
                    <a:pt x="507" y="432"/>
                  </a:cubicBezTo>
                  <a:cubicBezTo>
                    <a:pt x="515" y="429"/>
                    <a:pt x="521" y="437"/>
                    <a:pt x="528" y="437"/>
                  </a:cubicBezTo>
                  <a:cubicBezTo>
                    <a:pt x="535" y="437"/>
                    <a:pt x="549" y="430"/>
                    <a:pt x="551" y="424"/>
                  </a:cubicBezTo>
                  <a:cubicBezTo>
                    <a:pt x="553" y="418"/>
                    <a:pt x="565" y="413"/>
                    <a:pt x="565" y="413"/>
                  </a:cubicBezTo>
                  <a:cubicBezTo>
                    <a:pt x="583" y="414"/>
                    <a:pt x="583" y="414"/>
                    <a:pt x="583" y="414"/>
                  </a:cubicBezTo>
                  <a:cubicBezTo>
                    <a:pt x="581" y="404"/>
                    <a:pt x="581" y="404"/>
                    <a:pt x="581" y="404"/>
                  </a:cubicBezTo>
                  <a:cubicBezTo>
                    <a:pt x="581" y="404"/>
                    <a:pt x="592" y="406"/>
                    <a:pt x="596" y="399"/>
                  </a:cubicBezTo>
                  <a:cubicBezTo>
                    <a:pt x="600" y="392"/>
                    <a:pt x="594" y="378"/>
                    <a:pt x="594" y="378"/>
                  </a:cubicBezTo>
                  <a:cubicBezTo>
                    <a:pt x="594" y="378"/>
                    <a:pt x="567" y="351"/>
                    <a:pt x="563" y="340"/>
                  </a:cubicBezTo>
                  <a:cubicBezTo>
                    <a:pt x="559" y="329"/>
                    <a:pt x="572" y="330"/>
                    <a:pt x="581" y="322"/>
                  </a:cubicBezTo>
                  <a:cubicBezTo>
                    <a:pt x="590" y="315"/>
                    <a:pt x="570" y="304"/>
                    <a:pt x="570" y="299"/>
                  </a:cubicBezTo>
                  <a:cubicBezTo>
                    <a:pt x="570" y="294"/>
                    <a:pt x="595" y="295"/>
                    <a:pt x="606" y="291"/>
                  </a:cubicBezTo>
                  <a:cubicBezTo>
                    <a:pt x="617" y="287"/>
                    <a:pt x="616" y="277"/>
                    <a:pt x="616" y="273"/>
                  </a:cubicBezTo>
                  <a:cubicBezTo>
                    <a:pt x="616" y="270"/>
                    <a:pt x="609" y="270"/>
                    <a:pt x="605" y="270"/>
                  </a:cubicBezTo>
                  <a:cubicBezTo>
                    <a:pt x="601" y="270"/>
                    <a:pt x="603" y="259"/>
                    <a:pt x="601" y="250"/>
                  </a:cubicBezTo>
                  <a:cubicBezTo>
                    <a:pt x="599" y="241"/>
                    <a:pt x="615" y="236"/>
                    <a:pt x="621" y="234"/>
                  </a:cubicBezTo>
                  <a:cubicBezTo>
                    <a:pt x="628" y="232"/>
                    <a:pt x="635" y="218"/>
                    <a:pt x="635" y="218"/>
                  </a:cubicBezTo>
                  <a:cubicBezTo>
                    <a:pt x="642" y="206"/>
                    <a:pt x="642" y="206"/>
                    <a:pt x="642" y="206"/>
                  </a:cubicBezTo>
                  <a:cubicBezTo>
                    <a:pt x="642" y="206"/>
                    <a:pt x="634" y="196"/>
                    <a:pt x="630" y="19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Panama">
              <a:extLst>
                <a:ext uri="{FF2B5EF4-FFF2-40B4-BE49-F238E27FC236}">
                  <a16:creationId xmlns:a16="http://schemas.microsoft.com/office/drawing/2014/main" id="{CEED73F8-0CA1-44C2-AD8D-D0E74AC53821}"/>
                </a:ext>
              </a:extLst>
            </p:cNvPr>
            <p:cNvSpPr>
              <a:spLocks/>
            </p:cNvSpPr>
            <p:nvPr/>
          </p:nvSpPr>
          <p:spPr bwMode="gray">
            <a:xfrm>
              <a:off x="2602617" y="3959820"/>
              <a:ext cx="208795" cy="106528"/>
            </a:xfrm>
            <a:custGeom>
              <a:avLst/>
              <a:gdLst>
                <a:gd name="T0" fmla="*/ 209 w 279"/>
                <a:gd name="T1" fmla="*/ 47 h 141"/>
                <a:gd name="T2" fmla="*/ 224 w 279"/>
                <a:gd name="T3" fmla="*/ 66 h 141"/>
                <a:gd name="T4" fmla="*/ 232 w 279"/>
                <a:gd name="T5" fmla="*/ 63 h 141"/>
                <a:gd name="T6" fmla="*/ 254 w 279"/>
                <a:gd name="T7" fmla="*/ 81 h 141"/>
                <a:gd name="T8" fmla="*/ 232 w 279"/>
                <a:gd name="T9" fmla="*/ 71 h 141"/>
                <a:gd name="T10" fmla="*/ 229 w 279"/>
                <a:gd name="T11" fmla="*/ 106 h 141"/>
                <a:gd name="T12" fmla="*/ 243 w 279"/>
                <a:gd name="T13" fmla="*/ 128 h 141"/>
                <a:gd name="T14" fmla="*/ 243 w 279"/>
                <a:gd name="T15" fmla="*/ 128 h 141"/>
                <a:gd name="T16" fmla="*/ 253 w 279"/>
                <a:gd name="T17" fmla="*/ 107 h 141"/>
                <a:gd name="T18" fmla="*/ 269 w 279"/>
                <a:gd name="T19" fmla="*/ 109 h 141"/>
                <a:gd name="T20" fmla="*/ 279 w 279"/>
                <a:gd name="T21" fmla="*/ 84 h 141"/>
                <a:gd name="T22" fmla="*/ 266 w 279"/>
                <a:gd name="T23" fmla="*/ 70 h 141"/>
                <a:gd name="T24" fmla="*/ 270 w 279"/>
                <a:gd name="T25" fmla="*/ 58 h 141"/>
                <a:gd name="T26" fmla="*/ 255 w 279"/>
                <a:gd name="T27" fmla="*/ 46 h 141"/>
                <a:gd name="T28" fmla="*/ 236 w 279"/>
                <a:gd name="T29" fmla="*/ 18 h 141"/>
                <a:gd name="T30" fmla="*/ 196 w 279"/>
                <a:gd name="T31" fmla="*/ 13 h 141"/>
                <a:gd name="T32" fmla="*/ 195 w 279"/>
                <a:gd name="T33" fmla="*/ 4 h 141"/>
                <a:gd name="T34" fmla="*/ 163 w 279"/>
                <a:gd name="T35" fmla="*/ 7 h 141"/>
                <a:gd name="T36" fmla="*/ 144 w 279"/>
                <a:gd name="T37" fmla="*/ 27 h 141"/>
                <a:gd name="T38" fmla="*/ 126 w 279"/>
                <a:gd name="T39" fmla="*/ 25 h 141"/>
                <a:gd name="T40" fmla="*/ 94 w 279"/>
                <a:gd name="T41" fmla="*/ 50 h 141"/>
                <a:gd name="T42" fmla="*/ 75 w 279"/>
                <a:gd name="T43" fmla="*/ 43 h 141"/>
                <a:gd name="T44" fmla="*/ 65 w 279"/>
                <a:gd name="T45" fmla="*/ 32 h 141"/>
                <a:gd name="T46" fmla="*/ 59 w 279"/>
                <a:gd name="T47" fmla="*/ 39 h 141"/>
                <a:gd name="T48" fmla="*/ 40 w 279"/>
                <a:gd name="T49" fmla="*/ 35 h 141"/>
                <a:gd name="T50" fmla="*/ 35 w 279"/>
                <a:gd name="T51" fmla="*/ 10 h 141"/>
                <a:gd name="T52" fmla="*/ 27 w 279"/>
                <a:gd name="T53" fmla="*/ 5 h 141"/>
                <a:gd name="T54" fmla="*/ 10 w 279"/>
                <a:gd name="T55" fmla="*/ 11 h 141"/>
                <a:gd name="T56" fmla="*/ 10 w 279"/>
                <a:gd name="T57" fmla="*/ 33 h 141"/>
                <a:gd name="T58" fmla="*/ 24 w 279"/>
                <a:gd name="T59" fmla="*/ 40 h 141"/>
                <a:gd name="T60" fmla="*/ 11 w 279"/>
                <a:gd name="T61" fmla="*/ 51 h 141"/>
                <a:gd name="T62" fmla="*/ 10 w 279"/>
                <a:gd name="T63" fmla="*/ 65 h 141"/>
                <a:gd name="T64" fmla="*/ 6 w 279"/>
                <a:gd name="T65" fmla="*/ 70 h 141"/>
                <a:gd name="T66" fmla="*/ 11 w 279"/>
                <a:gd name="T67" fmla="*/ 75 h 141"/>
                <a:gd name="T68" fmla="*/ 39 w 279"/>
                <a:gd name="T69" fmla="*/ 69 h 141"/>
                <a:gd name="T70" fmla="*/ 44 w 279"/>
                <a:gd name="T71" fmla="*/ 81 h 141"/>
                <a:gd name="T72" fmla="*/ 64 w 279"/>
                <a:gd name="T73" fmla="*/ 80 h 141"/>
                <a:gd name="T74" fmla="*/ 67 w 279"/>
                <a:gd name="T75" fmla="*/ 107 h 141"/>
                <a:gd name="T76" fmla="*/ 86 w 279"/>
                <a:gd name="T77" fmla="*/ 102 h 141"/>
                <a:gd name="T78" fmla="*/ 86 w 279"/>
                <a:gd name="T79" fmla="*/ 89 h 141"/>
                <a:gd name="T80" fmla="*/ 97 w 279"/>
                <a:gd name="T81" fmla="*/ 88 h 141"/>
                <a:gd name="T82" fmla="*/ 115 w 279"/>
                <a:gd name="T83" fmla="*/ 134 h 141"/>
                <a:gd name="T84" fmla="*/ 143 w 279"/>
                <a:gd name="T85" fmla="*/ 118 h 141"/>
                <a:gd name="T86" fmla="*/ 116 w 279"/>
                <a:gd name="T87" fmla="*/ 81 h 141"/>
                <a:gd name="T88" fmla="*/ 147 w 279"/>
                <a:gd name="T89" fmla="*/ 62 h 141"/>
                <a:gd name="T90" fmla="*/ 177 w 279"/>
                <a:gd name="T91" fmla="*/ 36 h 141"/>
                <a:gd name="T92" fmla="*/ 209 w 279"/>
                <a:gd name="T93" fmla="*/ 47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79" h="141">
                  <a:moveTo>
                    <a:pt x="209" y="47"/>
                  </a:moveTo>
                  <a:cubicBezTo>
                    <a:pt x="215" y="51"/>
                    <a:pt x="224" y="66"/>
                    <a:pt x="224" y="66"/>
                  </a:cubicBezTo>
                  <a:cubicBezTo>
                    <a:pt x="232" y="63"/>
                    <a:pt x="232" y="63"/>
                    <a:pt x="232" y="63"/>
                  </a:cubicBezTo>
                  <a:cubicBezTo>
                    <a:pt x="254" y="81"/>
                    <a:pt x="254" y="81"/>
                    <a:pt x="254" y="81"/>
                  </a:cubicBezTo>
                  <a:cubicBezTo>
                    <a:pt x="232" y="71"/>
                    <a:pt x="232" y="71"/>
                    <a:pt x="232" y="71"/>
                  </a:cubicBezTo>
                  <a:cubicBezTo>
                    <a:pt x="232" y="71"/>
                    <a:pt x="229" y="100"/>
                    <a:pt x="229" y="106"/>
                  </a:cubicBezTo>
                  <a:cubicBezTo>
                    <a:pt x="229" y="111"/>
                    <a:pt x="240" y="124"/>
                    <a:pt x="243" y="128"/>
                  </a:cubicBezTo>
                  <a:cubicBezTo>
                    <a:pt x="243" y="128"/>
                    <a:pt x="243" y="128"/>
                    <a:pt x="243" y="128"/>
                  </a:cubicBezTo>
                  <a:cubicBezTo>
                    <a:pt x="253" y="107"/>
                    <a:pt x="253" y="107"/>
                    <a:pt x="253" y="107"/>
                  </a:cubicBezTo>
                  <a:cubicBezTo>
                    <a:pt x="253" y="107"/>
                    <a:pt x="260" y="117"/>
                    <a:pt x="269" y="109"/>
                  </a:cubicBezTo>
                  <a:cubicBezTo>
                    <a:pt x="279" y="101"/>
                    <a:pt x="279" y="84"/>
                    <a:pt x="279" y="84"/>
                  </a:cubicBezTo>
                  <a:cubicBezTo>
                    <a:pt x="279" y="84"/>
                    <a:pt x="266" y="77"/>
                    <a:pt x="266" y="70"/>
                  </a:cubicBezTo>
                  <a:cubicBezTo>
                    <a:pt x="266" y="64"/>
                    <a:pt x="269" y="59"/>
                    <a:pt x="270" y="58"/>
                  </a:cubicBezTo>
                  <a:cubicBezTo>
                    <a:pt x="255" y="46"/>
                    <a:pt x="255" y="46"/>
                    <a:pt x="255" y="46"/>
                  </a:cubicBezTo>
                  <a:cubicBezTo>
                    <a:pt x="255" y="46"/>
                    <a:pt x="251" y="24"/>
                    <a:pt x="236" y="18"/>
                  </a:cubicBezTo>
                  <a:cubicBezTo>
                    <a:pt x="221" y="12"/>
                    <a:pt x="196" y="13"/>
                    <a:pt x="196" y="13"/>
                  </a:cubicBezTo>
                  <a:cubicBezTo>
                    <a:pt x="195" y="4"/>
                    <a:pt x="195" y="4"/>
                    <a:pt x="195" y="4"/>
                  </a:cubicBezTo>
                  <a:cubicBezTo>
                    <a:pt x="195" y="4"/>
                    <a:pt x="169" y="0"/>
                    <a:pt x="163" y="7"/>
                  </a:cubicBezTo>
                  <a:cubicBezTo>
                    <a:pt x="157" y="14"/>
                    <a:pt x="144" y="27"/>
                    <a:pt x="144" y="27"/>
                  </a:cubicBezTo>
                  <a:cubicBezTo>
                    <a:pt x="144" y="27"/>
                    <a:pt x="134" y="18"/>
                    <a:pt x="126" y="25"/>
                  </a:cubicBezTo>
                  <a:cubicBezTo>
                    <a:pt x="118" y="32"/>
                    <a:pt x="104" y="50"/>
                    <a:pt x="94" y="50"/>
                  </a:cubicBezTo>
                  <a:cubicBezTo>
                    <a:pt x="84" y="50"/>
                    <a:pt x="75" y="43"/>
                    <a:pt x="75" y="43"/>
                  </a:cubicBezTo>
                  <a:cubicBezTo>
                    <a:pt x="65" y="32"/>
                    <a:pt x="65" y="32"/>
                    <a:pt x="65" y="32"/>
                  </a:cubicBezTo>
                  <a:cubicBezTo>
                    <a:pt x="59" y="39"/>
                    <a:pt x="59" y="39"/>
                    <a:pt x="59" y="39"/>
                  </a:cubicBezTo>
                  <a:cubicBezTo>
                    <a:pt x="59" y="39"/>
                    <a:pt x="45" y="44"/>
                    <a:pt x="40" y="35"/>
                  </a:cubicBezTo>
                  <a:cubicBezTo>
                    <a:pt x="35" y="26"/>
                    <a:pt x="42" y="16"/>
                    <a:pt x="35" y="10"/>
                  </a:cubicBezTo>
                  <a:cubicBezTo>
                    <a:pt x="33" y="8"/>
                    <a:pt x="30" y="7"/>
                    <a:pt x="27" y="5"/>
                  </a:cubicBezTo>
                  <a:cubicBezTo>
                    <a:pt x="23" y="6"/>
                    <a:pt x="16" y="9"/>
                    <a:pt x="10" y="11"/>
                  </a:cubicBezTo>
                  <a:cubicBezTo>
                    <a:pt x="0" y="14"/>
                    <a:pt x="10" y="33"/>
                    <a:pt x="10" y="33"/>
                  </a:cubicBezTo>
                  <a:cubicBezTo>
                    <a:pt x="10" y="33"/>
                    <a:pt x="24" y="35"/>
                    <a:pt x="24" y="40"/>
                  </a:cubicBezTo>
                  <a:cubicBezTo>
                    <a:pt x="24" y="45"/>
                    <a:pt x="11" y="51"/>
                    <a:pt x="11" y="51"/>
                  </a:cubicBezTo>
                  <a:cubicBezTo>
                    <a:pt x="10" y="65"/>
                    <a:pt x="10" y="65"/>
                    <a:pt x="10" y="65"/>
                  </a:cubicBezTo>
                  <a:cubicBezTo>
                    <a:pt x="6" y="70"/>
                    <a:pt x="6" y="70"/>
                    <a:pt x="6" y="70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64" y="80"/>
                    <a:pt x="59" y="102"/>
                    <a:pt x="67" y="107"/>
                  </a:cubicBezTo>
                  <a:cubicBezTo>
                    <a:pt x="75" y="112"/>
                    <a:pt x="86" y="102"/>
                    <a:pt x="86" y="102"/>
                  </a:cubicBezTo>
                  <a:cubicBezTo>
                    <a:pt x="86" y="89"/>
                    <a:pt x="86" y="89"/>
                    <a:pt x="86" y="89"/>
                  </a:cubicBezTo>
                  <a:cubicBezTo>
                    <a:pt x="97" y="88"/>
                    <a:pt x="97" y="88"/>
                    <a:pt x="97" y="88"/>
                  </a:cubicBezTo>
                  <a:cubicBezTo>
                    <a:pt x="97" y="88"/>
                    <a:pt x="101" y="141"/>
                    <a:pt x="115" y="134"/>
                  </a:cubicBezTo>
                  <a:cubicBezTo>
                    <a:pt x="129" y="127"/>
                    <a:pt x="143" y="118"/>
                    <a:pt x="143" y="118"/>
                  </a:cubicBezTo>
                  <a:cubicBezTo>
                    <a:pt x="143" y="118"/>
                    <a:pt x="105" y="91"/>
                    <a:pt x="116" y="81"/>
                  </a:cubicBezTo>
                  <a:cubicBezTo>
                    <a:pt x="127" y="71"/>
                    <a:pt x="138" y="70"/>
                    <a:pt x="147" y="62"/>
                  </a:cubicBezTo>
                  <a:cubicBezTo>
                    <a:pt x="156" y="54"/>
                    <a:pt x="167" y="34"/>
                    <a:pt x="177" y="36"/>
                  </a:cubicBezTo>
                  <a:cubicBezTo>
                    <a:pt x="187" y="38"/>
                    <a:pt x="203" y="43"/>
                    <a:pt x="209" y="47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Colombia">
              <a:extLst>
                <a:ext uri="{FF2B5EF4-FFF2-40B4-BE49-F238E27FC236}">
                  <a16:creationId xmlns:a16="http://schemas.microsoft.com/office/drawing/2014/main" id="{DEE926D5-C12A-40C9-82DE-C77F527464D0}"/>
                </a:ext>
              </a:extLst>
            </p:cNvPr>
            <p:cNvSpPr>
              <a:spLocks/>
            </p:cNvSpPr>
            <p:nvPr/>
          </p:nvSpPr>
          <p:spPr bwMode="gray">
            <a:xfrm>
              <a:off x="2734712" y="3840508"/>
              <a:ext cx="436765" cy="679650"/>
            </a:xfrm>
            <a:custGeom>
              <a:avLst/>
              <a:gdLst>
                <a:gd name="T0" fmla="*/ 65 w 581"/>
                <a:gd name="T1" fmla="*/ 635 h 902"/>
                <a:gd name="T2" fmla="*/ 120 w 581"/>
                <a:gd name="T3" fmla="*/ 665 h 902"/>
                <a:gd name="T4" fmla="*/ 185 w 581"/>
                <a:gd name="T5" fmla="*/ 680 h 902"/>
                <a:gd name="T6" fmla="*/ 238 w 581"/>
                <a:gd name="T7" fmla="*/ 732 h 902"/>
                <a:gd name="T8" fmla="*/ 264 w 581"/>
                <a:gd name="T9" fmla="*/ 772 h 902"/>
                <a:gd name="T10" fmla="*/ 329 w 581"/>
                <a:gd name="T11" fmla="*/ 813 h 902"/>
                <a:gd name="T12" fmla="*/ 388 w 581"/>
                <a:gd name="T13" fmla="*/ 797 h 902"/>
                <a:gd name="T14" fmla="*/ 415 w 581"/>
                <a:gd name="T15" fmla="*/ 846 h 902"/>
                <a:gd name="T16" fmla="*/ 427 w 581"/>
                <a:gd name="T17" fmla="*/ 898 h 902"/>
                <a:gd name="T18" fmla="*/ 444 w 581"/>
                <a:gd name="T19" fmla="*/ 831 h 902"/>
                <a:gd name="T20" fmla="*/ 464 w 581"/>
                <a:gd name="T21" fmla="*/ 749 h 902"/>
                <a:gd name="T22" fmla="*/ 425 w 581"/>
                <a:gd name="T23" fmla="*/ 688 h 902"/>
                <a:gd name="T24" fmla="*/ 471 w 581"/>
                <a:gd name="T25" fmla="*/ 643 h 902"/>
                <a:gd name="T26" fmla="*/ 442 w 581"/>
                <a:gd name="T27" fmla="*/ 616 h 902"/>
                <a:gd name="T28" fmla="*/ 510 w 581"/>
                <a:gd name="T29" fmla="*/ 586 h 902"/>
                <a:gd name="T30" fmla="*/ 555 w 581"/>
                <a:gd name="T31" fmla="*/ 563 h 902"/>
                <a:gd name="T32" fmla="*/ 564 w 581"/>
                <a:gd name="T33" fmla="*/ 614 h 902"/>
                <a:gd name="T34" fmla="*/ 566 w 581"/>
                <a:gd name="T35" fmla="*/ 569 h 902"/>
                <a:gd name="T36" fmla="*/ 531 w 581"/>
                <a:gd name="T37" fmla="*/ 524 h 902"/>
                <a:gd name="T38" fmla="*/ 543 w 581"/>
                <a:gd name="T39" fmla="*/ 460 h 902"/>
                <a:gd name="T40" fmla="*/ 533 w 581"/>
                <a:gd name="T41" fmla="*/ 395 h 902"/>
                <a:gd name="T42" fmla="*/ 558 w 581"/>
                <a:gd name="T43" fmla="*/ 343 h 902"/>
                <a:gd name="T44" fmla="*/ 503 w 581"/>
                <a:gd name="T45" fmla="*/ 350 h 902"/>
                <a:gd name="T46" fmla="*/ 463 w 581"/>
                <a:gd name="T47" fmla="*/ 350 h 902"/>
                <a:gd name="T48" fmla="*/ 404 w 581"/>
                <a:gd name="T49" fmla="*/ 297 h 902"/>
                <a:gd name="T50" fmla="*/ 341 w 581"/>
                <a:gd name="T51" fmla="*/ 300 h 902"/>
                <a:gd name="T52" fmla="*/ 324 w 581"/>
                <a:gd name="T53" fmla="*/ 252 h 902"/>
                <a:gd name="T54" fmla="*/ 317 w 581"/>
                <a:gd name="T55" fmla="*/ 200 h 902"/>
                <a:gd name="T56" fmla="*/ 306 w 581"/>
                <a:gd name="T57" fmla="*/ 153 h 902"/>
                <a:gd name="T58" fmla="*/ 320 w 581"/>
                <a:gd name="T59" fmla="*/ 97 h 902"/>
                <a:gd name="T60" fmla="*/ 381 w 581"/>
                <a:gd name="T61" fmla="*/ 47 h 902"/>
                <a:gd name="T62" fmla="*/ 342 w 581"/>
                <a:gd name="T63" fmla="*/ 45 h 902"/>
                <a:gd name="T64" fmla="*/ 271 w 581"/>
                <a:gd name="T65" fmla="*/ 74 h 902"/>
                <a:gd name="T66" fmla="*/ 239 w 581"/>
                <a:gd name="T67" fmla="*/ 101 h 902"/>
                <a:gd name="T68" fmla="*/ 207 w 581"/>
                <a:gd name="T69" fmla="*/ 94 h 902"/>
                <a:gd name="T70" fmla="*/ 177 w 581"/>
                <a:gd name="T71" fmla="*/ 155 h 902"/>
                <a:gd name="T72" fmla="*/ 147 w 581"/>
                <a:gd name="T73" fmla="*/ 198 h 902"/>
                <a:gd name="T74" fmla="*/ 123 w 581"/>
                <a:gd name="T75" fmla="*/ 229 h 902"/>
                <a:gd name="T76" fmla="*/ 93 w 581"/>
                <a:gd name="T77" fmla="*/ 215 h 902"/>
                <a:gd name="T78" fmla="*/ 92 w 581"/>
                <a:gd name="T79" fmla="*/ 267 h 902"/>
                <a:gd name="T80" fmla="*/ 74 w 581"/>
                <a:gd name="T81" fmla="*/ 301 h 902"/>
                <a:gd name="T82" fmla="*/ 77 w 581"/>
                <a:gd name="T83" fmla="*/ 338 h 902"/>
                <a:gd name="T84" fmla="*/ 77 w 581"/>
                <a:gd name="T85" fmla="*/ 378 h 902"/>
                <a:gd name="T86" fmla="*/ 74 w 581"/>
                <a:gd name="T87" fmla="*/ 454 h 902"/>
                <a:gd name="T88" fmla="*/ 74 w 581"/>
                <a:gd name="T89" fmla="*/ 522 h 902"/>
                <a:gd name="T90" fmla="*/ 26 w 581"/>
                <a:gd name="T91" fmla="*/ 580 h 902"/>
                <a:gd name="T92" fmla="*/ 23 w 581"/>
                <a:gd name="T93" fmla="*/ 614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81" h="902">
                  <a:moveTo>
                    <a:pt x="23" y="614"/>
                  </a:moveTo>
                  <a:cubicBezTo>
                    <a:pt x="34" y="620"/>
                    <a:pt x="42" y="632"/>
                    <a:pt x="42" y="632"/>
                  </a:cubicBezTo>
                  <a:cubicBezTo>
                    <a:pt x="42" y="632"/>
                    <a:pt x="55" y="627"/>
                    <a:pt x="65" y="635"/>
                  </a:cubicBezTo>
                  <a:cubicBezTo>
                    <a:pt x="75" y="643"/>
                    <a:pt x="68" y="650"/>
                    <a:pt x="77" y="656"/>
                  </a:cubicBezTo>
                  <a:cubicBezTo>
                    <a:pt x="86" y="662"/>
                    <a:pt x="97" y="657"/>
                    <a:pt x="97" y="657"/>
                  </a:cubicBezTo>
                  <a:cubicBezTo>
                    <a:pt x="97" y="657"/>
                    <a:pt x="113" y="667"/>
                    <a:pt x="120" y="665"/>
                  </a:cubicBezTo>
                  <a:cubicBezTo>
                    <a:pt x="127" y="663"/>
                    <a:pt x="115" y="650"/>
                    <a:pt x="132" y="653"/>
                  </a:cubicBezTo>
                  <a:cubicBezTo>
                    <a:pt x="149" y="656"/>
                    <a:pt x="141" y="674"/>
                    <a:pt x="154" y="675"/>
                  </a:cubicBezTo>
                  <a:cubicBezTo>
                    <a:pt x="166" y="676"/>
                    <a:pt x="178" y="676"/>
                    <a:pt x="185" y="680"/>
                  </a:cubicBezTo>
                  <a:cubicBezTo>
                    <a:pt x="192" y="684"/>
                    <a:pt x="222" y="708"/>
                    <a:pt x="222" y="708"/>
                  </a:cubicBezTo>
                  <a:cubicBezTo>
                    <a:pt x="230" y="732"/>
                    <a:pt x="230" y="732"/>
                    <a:pt x="230" y="732"/>
                  </a:cubicBezTo>
                  <a:cubicBezTo>
                    <a:pt x="238" y="732"/>
                    <a:pt x="238" y="732"/>
                    <a:pt x="238" y="732"/>
                  </a:cubicBezTo>
                  <a:cubicBezTo>
                    <a:pt x="249" y="745"/>
                    <a:pt x="249" y="745"/>
                    <a:pt x="249" y="745"/>
                  </a:cubicBezTo>
                  <a:cubicBezTo>
                    <a:pt x="249" y="745"/>
                    <a:pt x="257" y="742"/>
                    <a:pt x="259" y="748"/>
                  </a:cubicBezTo>
                  <a:cubicBezTo>
                    <a:pt x="262" y="754"/>
                    <a:pt x="264" y="772"/>
                    <a:pt x="264" y="772"/>
                  </a:cubicBezTo>
                  <a:cubicBezTo>
                    <a:pt x="264" y="772"/>
                    <a:pt x="282" y="773"/>
                    <a:pt x="283" y="781"/>
                  </a:cubicBezTo>
                  <a:cubicBezTo>
                    <a:pt x="284" y="788"/>
                    <a:pt x="269" y="803"/>
                    <a:pt x="288" y="808"/>
                  </a:cubicBezTo>
                  <a:cubicBezTo>
                    <a:pt x="307" y="813"/>
                    <a:pt x="329" y="813"/>
                    <a:pt x="329" y="813"/>
                  </a:cubicBezTo>
                  <a:cubicBezTo>
                    <a:pt x="329" y="813"/>
                    <a:pt x="330" y="792"/>
                    <a:pt x="344" y="795"/>
                  </a:cubicBezTo>
                  <a:cubicBezTo>
                    <a:pt x="358" y="798"/>
                    <a:pt x="359" y="805"/>
                    <a:pt x="367" y="805"/>
                  </a:cubicBezTo>
                  <a:cubicBezTo>
                    <a:pt x="376" y="805"/>
                    <a:pt x="384" y="796"/>
                    <a:pt x="388" y="797"/>
                  </a:cubicBezTo>
                  <a:cubicBezTo>
                    <a:pt x="392" y="798"/>
                    <a:pt x="400" y="810"/>
                    <a:pt x="400" y="810"/>
                  </a:cubicBezTo>
                  <a:cubicBezTo>
                    <a:pt x="400" y="810"/>
                    <a:pt x="428" y="809"/>
                    <a:pt x="428" y="823"/>
                  </a:cubicBezTo>
                  <a:cubicBezTo>
                    <a:pt x="428" y="838"/>
                    <a:pt x="420" y="846"/>
                    <a:pt x="415" y="846"/>
                  </a:cubicBezTo>
                  <a:cubicBezTo>
                    <a:pt x="410" y="846"/>
                    <a:pt x="401" y="876"/>
                    <a:pt x="404" y="881"/>
                  </a:cubicBezTo>
                  <a:cubicBezTo>
                    <a:pt x="407" y="887"/>
                    <a:pt x="421" y="882"/>
                    <a:pt x="421" y="882"/>
                  </a:cubicBezTo>
                  <a:cubicBezTo>
                    <a:pt x="427" y="898"/>
                    <a:pt x="427" y="898"/>
                    <a:pt x="427" y="898"/>
                  </a:cubicBezTo>
                  <a:cubicBezTo>
                    <a:pt x="438" y="902"/>
                    <a:pt x="438" y="902"/>
                    <a:pt x="438" y="902"/>
                  </a:cubicBezTo>
                  <a:cubicBezTo>
                    <a:pt x="441" y="893"/>
                    <a:pt x="442" y="881"/>
                    <a:pt x="442" y="881"/>
                  </a:cubicBezTo>
                  <a:cubicBezTo>
                    <a:pt x="444" y="831"/>
                    <a:pt x="444" y="831"/>
                    <a:pt x="444" y="831"/>
                  </a:cubicBezTo>
                  <a:cubicBezTo>
                    <a:pt x="455" y="801"/>
                    <a:pt x="455" y="801"/>
                    <a:pt x="455" y="801"/>
                  </a:cubicBezTo>
                  <a:cubicBezTo>
                    <a:pt x="453" y="767"/>
                    <a:pt x="453" y="767"/>
                    <a:pt x="453" y="767"/>
                  </a:cubicBezTo>
                  <a:cubicBezTo>
                    <a:pt x="453" y="767"/>
                    <a:pt x="463" y="756"/>
                    <a:pt x="464" y="749"/>
                  </a:cubicBezTo>
                  <a:cubicBezTo>
                    <a:pt x="465" y="742"/>
                    <a:pt x="451" y="727"/>
                    <a:pt x="451" y="727"/>
                  </a:cubicBezTo>
                  <a:cubicBezTo>
                    <a:pt x="451" y="727"/>
                    <a:pt x="450" y="715"/>
                    <a:pt x="448" y="706"/>
                  </a:cubicBezTo>
                  <a:cubicBezTo>
                    <a:pt x="446" y="697"/>
                    <a:pt x="425" y="688"/>
                    <a:pt x="425" y="688"/>
                  </a:cubicBezTo>
                  <a:cubicBezTo>
                    <a:pt x="427" y="646"/>
                    <a:pt x="427" y="646"/>
                    <a:pt x="427" y="646"/>
                  </a:cubicBezTo>
                  <a:cubicBezTo>
                    <a:pt x="449" y="641"/>
                    <a:pt x="449" y="641"/>
                    <a:pt x="449" y="641"/>
                  </a:cubicBezTo>
                  <a:cubicBezTo>
                    <a:pt x="449" y="641"/>
                    <a:pt x="458" y="645"/>
                    <a:pt x="471" y="643"/>
                  </a:cubicBezTo>
                  <a:cubicBezTo>
                    <a:pt x="484" y="641"/>
                    <a:pt x="465" y="621"/>
                    <a:pt x="465" y="621"/>
                  </a:cubicBezTo>
                  <a:cubicBezTo>
                    <a:pt x="458" y="623"/>
                    <a:pt x="458" y="623"/>
                    <a:pt x="458" y="623"/>
                  </a:cubicBezTo>
                  <a:cubicBezTo>
                    <a:pt x="442" y="616"/>
                    <a:pt x="442" y="616"/>
                    <a:pt x="442" y="616"/>
                  </a:cubicBezTo>
                  <a:cubicBezTo>
                    <a:pt x="442" y="616"/>
                    <a:pt x="434" y="587"/>
                    <a:pt x="443" y="582"/>
                  </a:cubicBezTo>
                  <a:cubicBezTo>
                    <a:pt x="452" y="577"/>
                    <a:pt x="466" y="590"/>
                    <a:pt x="466" y="590"/>
                  </a:cubicBezTo>
                  <a:cubicBezTo>
                    <a:pt x="510" y="586"/>
                    <a:pt x="510" y="586"/>
                    <a:pt x="510" y="586"/>
                  </a:cubicBezTo>
                  <a:cubicBezTo>
                    <a:pt x="510" y="586"/>
                    <a:pt x="510" y="569"/>
                    <a:pt x="516" y="569"/>
                  </a:cubicBezTo>
                  <a:cubicBezTo>
                    <a:pt x="522" y="569"/>
                    <a:pt x="527" y="585"/>
                    <a:pt x="533" y="584"/>
                  </a:cubicBezTo>
                  <a:cubicBezTo>
                    <a:pt x="539" y="583"/>
                    <a:pt x="548" y="560"/>
                    <a:pt x="555" y="563"/>
                  </a:cubicBezTo>
                  <a:cubicBezTo>
                    <a:pt x="562" y="566"/>
                    <a:pt x="557" y="573"/>
                    <a:pt x="557" y="573"/>
                  </a:cubicBezTo>
                  <a:cubicBezTo>
                    <a:pt x="557" y="573"/>
                    <a:pt x="560" y="574"/>
                    <a:pt x="562" y="580"/>
                  </a:cubicBezTo>
                  <a:cubicBezTo>
                    <a:pt x="564" y="586"/>
                    <a:pt x="564" y="614"/>
                    <a:pt x="564" y="614"/>
                  </a:cubicBezTo>
                  <a:cubicBezTo>
                    <a:pt x="581" y="614"/>
                    <a:pt x="581" y="614"/>
                    <a:pt x="581" y="614"/>
                  </a:cubicBezTo>
                  <a:cubicBezTo>
                    <a:pt x="581" y="614"/>
                    <a:pt x="575" y="605"/>
                    <a:pt x="576" y="600"/>
                  </a:cubicBezTo>
                  <a:cubicBezTo>
                    <a:pt x="577" y="595"/>
                    <a:pt x="566" y="569"/>
                    <a:pt x="566" y="569"/>
                  </a:cubicBezTo>
                  <a:cubicBezTo>
                    <a:pt x="566" y="569"/>
                    <a:pt x="563" y="549"/>
                    <a:pt x="563" y="545"/>
                  </a:cubicBezTo>
                  <a:cubicBezTo>
                    <a:pt x="563" y="541"/>
                    <a:pt x="541" y="527"/>
                    <a:pt x="541" y="527"/>
                  </a:cubicBezTo>
                  <a:cubicBezTo>
                    <a:pt x="531" y="524"/>
                    <a:pt x="531" y="524"/>
                    <a:pt x="531" y="524"/>
                  </a:cubicBezTo>
                  <a:cubicBezTo>
                    <a:pt x="531" y="524"/>
                    <a:pt x="560" y="506"/>
                    <a:pt x="560" y="496"/>
                  </a:cubicBezTo>
                  <a:cubicBezTo>
                    <a:pt x="560" y="486"/>
                    <a:pt x="544" y="472"/>
                    <a:pt x="544" y="472"/>
                  </a:cubicBezTo>
                  <a:cubicBezTo>
                    <a:pt x="544" y="472"/>
                    <a:pt x="543" y="463"/>
                    <a:pt x="543" y="460"/>
                  </a:cubicBezTo>
                  <a:cubicBezTo>
                    <a:pt x="543" y="457"/>
                    <a:pt x="534" y="453"/>
                    <a:pt x="534" y="453"/>
                  </a:cubicBezTo>
                  <a:cubicBezTo>
                    <a:pt x="534" y="453"/>
                    <a:pt x="536" y="430"/>
                    <a:pt x="536" y="424"/>
                  </a:cubicBezTo>
                  <a:cubicBezTo>
                    <a:pt x="536" y="418"/>
                    <a:pt x="534" y="400"/>
                    <a:pt x="533" y="395"/>
                  </a:cubicBezTo>
                  <a:cubicBezTo>
                    <a:pt x="532" y="390"/>
                    <a:pt x="542" y="385"/>
                    <a:pt x="545" y="382"/>
                  </a:cubicBezTo>
                  <a:cubicBezTo>
                    <a:pt x="548" y="379"/>
                    <a:pt x="547" y="364"/>
                    <a:pt x="547" y="364"/>
                  </a:cubicBezTo>
                  <a:cubicBezTo>
                    <a:pt x="547" y="364"/>
                    <a:pt x="564" y="356"/>
                    <a:pt x="558" y="343"/>
                  </a:cubicBezTo>
                  <a:cubicBezTo>
                    <a:pt x="552" y="331"/>
                    <a:pt x="533" y="346"/>
                    <a:pt x="533" y="346"/>
                  </a:cubicBezTo>
                  <a:cubicBezTo>
                    <a:pt x="514" y="344"/>
                    <a:pt x="514" y="344"/>
                    <a:pt x="514" y="344"/>
                  </a:cubicBezTo>
                  <a:cubicBezTo>
                    <a:pt x="514" y="344"/>
                    <a:pt x="511" y="351"/>
                    <a:pt x="503" y="350"/>
                  </a:cubicBezTo>
                  <a:cubicBezTo>
                    <a:pt x="495" y="349"/>
                    <a:pt x="493" y="342"/>
                    <a:pt x="485" y="342"/>
                  </a:cubicBezTo>
                  <a:cubicBezTo>
                    <a:pt x="477" y="342"/>
                    <a:pt x="479" y="349"/>
                    <a:pt x="479" y="349"/>
                  </a:cubicBezTo>
                  <a:cubicBezTo>
                    <a:pt x="479" y="349"/>
                    <a:pt x="471" y="352"/>
                    <a:pt x="463" y="350"/>
                  </a:cubicBezTo>
                  <a:cubicBezTo>
                    <a:pt x="455" y="347"/>
                    <a:pt x="436" y="305"/>
                    <a:pt x="436" y="305"/>
                  </a:cubicBezTo>
                  <a:cubicBezTo>
                    <a:pt x="418" y="304"/>
                    <a:pt x="418" y="304"/>
                    <a:pt x="418" y="304"/>
                  </a:cubicBezTo>
                  <a:cubicBezTo>
                    <a:pt x="418" y="304"/>
                    <a:pt x="409" y="297"/>
                    <a:pt x="404" y="297"/>
                  </a:cubicBezTo>
                  <a:cubicBezTo>
                    <a:pt x="399" y="297"/>
                    <a:pt x="398" y="303"/>
                    <a:pt x="393" y="304"/>
                  </a:cubicBezTo>
                  <a:cubicBezTo>
                    <a:pt x="388" y="305"/>
                    <a:pt x="370" y="298"/>
                    <a:pt x="365" y="298"/>
                  </a:cubicBezTo>
                  <a:cubicBezTo>
                    <a:pt x="361" y="298"/>
                    <a:pt x="350" y="303"/>
                    <a:pt x="341" y="300"/>
                  </a:cubicBezTo>
                  <a:cubicBezTo>
                    <a:pt x="332" y="297"/>
                    <a:pt x="333" y="279"/>
                    <a:pt x="333" y="279"/>
                  </a:cubicBezTo>
                  <a:cubicBezTo>
                    <a:pt x="323" y="279"/>
                    <a:pt x="323" y="279"/>
                    <a:pt x="323" y="279"/>
                  </a:cubicBezTo>
                  <a:cubicBezTo>
                    <a:pt x="324" y="252"/>
                    <a:pt x="324" y="252"/>
                    <a:pt x="324" y="252"/>
                  </a:cubicBezTo>
                  <a:cubicBezTo>
                    <a:pt x="324" y="252"/>
                    <a:pt x="330" y="249"/>
                    <a:pt x="332" y="236"/>
                  </a:cubicBezTo>
                  <a:cubicBezTo>
                    <a:pt x="334" y="224"/>
                    <a:pt x="318" y="215"/>
                    <a:pt x="318" y="215"/>
                  </a:cubicBezTo>
                  <a:cubicBezTo>
                    <a:pt x="318" y="215"/>
                    <a:pt x="317" y="209"/>
                    <a:pt x="317" y="200"/>
                  </a:cubicBezTo>
                  <a:cubicBezTo>
                    <a:pt x="317" y="191"/>
                    <a:pt x="310" y="177"/>
                    <a:pt x="303" y="177"/>
                  </a:cubicBezTo>
                  <a:cubicBezTo>
                    <a:pt x="296" y="177"/>
                    <a:pt x="292" y="191"/>
                    <a:pt x="287" y="182"/>
                  </a:cubicBezTo>
                  <a:cubicBezTo>
                    <a:pt x="282" y="174"/>
                    <a:pt x="306" y="153"/>
                    <a:pt x="306" y="153"/>
                  </a:cubicBezTo>
                  <a:cubicBezTo>
                    <a:pt x="306" y="135"/>
                    <a:pt x="306" y="135"/>
                    <a:pt x="306" y="135"/>
                  </a:cubicBezTo>
                  <a:cubicBezTo>
                    <a:pt x="312" y="130"/>
                    <a:pt x="312" y="130"/>
                    <a:pt x="312" y="130"/>
                  </a:cubicBezTo>
                  <a:cubicBezTo>
                    <a:pt x="312" y="130"/>
                    <a:pt x="312" y="110"/>
                    <a:pt x="320" y="97"/>
                  </a:cubicBezTo>
                  <a:cubicBezTo>
                    <a:pt x="327" y="84"/>
                    <a:pt x="336" y="80"/>
                    <a:pt x="347" y="76"/>
                  </a:cubicBezTo>
                  <a:cubicBezTo>
                    <a:pt x="358" y="73"/>
                    <a:pt x="359" y="58"/>
                    <a:pt x="359" y="58"/>
                  </a:cubicBezTo>
                  <a:cubicBezTo>
                    <a:pt x="359" y="58"/>
                    <a:pt x="376" y="48"/>
                    <a:pt x="381" y="47"/>
                  </a:cubicBezTo>
                  <a:cubicBezTo>
                    <a:pt x="386" y="46"/>
                    <a:pt x="401" y="42"/>
                    <a:pt x="402" y="21"/>
                  </a:cubicBezTo>
                  <a:cubicBezTo>
                    <a:pt x="403" y="0"/>
                    <a:pt x="361" y="16"/>
                    <a:pt x="355" y="17"/>
                  </a:cubicBezTo>
                  <a:cubicBezTo>
                    <a:pt x="349" y="18"/>
                    <a:pt x="349" y="38"/>
                    <a:pt x="342" y="45"/>
                  </a:cubicBezTo>
                  <a:cubicBezTo>
                    <a:pt x="335" y="52"/>
                    <a:pt x="324" y="45"/>
                    <a:pt x="317" y="46"/>
                  </a:cubicBezTo>
                  <a:cubicBezTo>
                    <a:pt x="310" y="47"/>
                    <a:pt x="296" y="70"/>
                    <a:pt x="296" y="70"/>
                  </a:cubicBezTo>
                  <a:cubicBezTo>
                    <a:pt x="271" y="74"/>
                    <a:pt x="271" y="74"/>
                    <a:pt x="271" y="74"/>
                  </a:cubicBezTo>
                  <a:cubicBezTo>
                    <a:pt x="271" y="74"/>
                    <a:pt x="265" y="65"/>
                    <a:pt x="258" y="69"/>
                  </a:cubicBezTo>
                  <a:cubicBezTo>
                    <a:pt x="251" y="74"/>
                    <a:pt x="251" y="86"/>
                    <a:pt x="251" y="86"/>
                  </a:cubicBezTo>
                  <a:cubicBezTo>
                    <a:pt x="251" y="86"/>
                    <a:pt x="246" y="100"/>
                    <a:pt x="239" y="101"/>
                  </a:cubicBezTo>
                  <a:cubicBezTo>
                    <a:pt x="232" y="103"/>
                    <a:pt x="240" y="92"/>
                    <a:pt x="240" y="92"/>
                  </a:cubicBezTo>
                  <a:cubicBezTo>
                    <a:pt x="240" y="92"/>
                    <a:pt x="234" y="87"/>
                    <a:pt x="230" y="87"/>
                  </a:cubicBezTo>
                  <a:cubicBezTo>
                    <a:pt x="227" y="87"/>
                    <a:pt x="212" y="91"/>
                    <a:pt x="207" y="94"/>
                  </a:cubicBezTo>
                  <a:cubicBezTo>
                    <a:pt x="202" y="98"/>
                    <a:pt x="187" y="112"/>
                    <a:pt x="183" y="119"/>
                  </a:cubicBezTo>
                  <a:cubicBezTo>
                    <a:pt x="180" y="126"/>
                    <a:pt x="188" y="135"/>
                    <a:pt x="188" y="135"/>
                  </a:cubicBezTo>
                  <a:cubicBezTo>
                    <a:pt x="177" y="155"/>
                    <a:pt x="177" y="155"/>
                    <a:pt x="177" y="155"/>
                  </a:cubicBezTo>
                  <a:cubicBezTo>
                    <a:pt x="184" y="171"/>
                    <a:pt x="184" y="171"/>
                    <a:pt x="184" y="171"/>
                  </a:cubicBezTo>
                  <a:cubicBezTo>
                    <a:pt x="184" y="171"/>
                    <a:pt x="168" y="172"/>
                    <a:pt x="162" y="175"/>
                  </a:cubicBezTo>
                  <a:cubicBezTo>
                    <a:pt x="156" y="177"/>
                    <a:pt x="150" y="191"/>
                    <a:pt x="147" y="198"/>
                  </a:cubicBezTo>
                  <a:cubicBezTo>
                    <a:pt x="143" y="205"/>
                    <a:pt x="129" y="207"/>
                    <a:pt x="129" y="207"/>
                  </a:cubicBezTo>
                  <a:cubicBezTo>
                    <a:pt x="115" y="213"/>
                    <a:pt x="115" y="213"/>
                    <a:pt x="115" y="213"/>
                  </a:cubicBezTo>
                  <a:cubicBezTo>
                    <a:pt x="123" y="229"/>
                    <a:pt x="123" y="229"/>
                    <a:pt x="123" y="229"/>
                  </a:cubicBezTo>
                  <a:cubicBezTo>
                    <a:pt x="123" y="229"/>
                    <a:pt x="126" y="252"/>
                    <a:pt x="118" y="254"/>
                  </a:cubicBezTo>
                  <a:cubicBezTo>
                    <a:pt x="110" y="256"/>
                    <a:pt x="116" y="246"/>
                    <a:pt x="115" y="236"/>
                  </a:cubicBezTo>
                  <a:cubicBezTo>
                    <a:pt x="113" y="227"/>
                    <a:pt x="93" y="215"/>
                    <a:pt x="93" y="215"/>
                  </a:cubicBezTo>
                  <a:cubicBezTo>
                    <a:pt x="93" y="215"/>
                    <a:pt x="89" y="221"/>
                    <a:pt x="89" y="228"/>
                  </a:cubicBezTo>
                  <a:cubicBezTo>
                    <a:pt x="89" y="235"/>
                    <a:pt x="102" y="242"/>
                    <a:pt x="102" y="242"/>
                  </a:cubicBezTo>
                  <a:cubicBezTo>
                    <a:pt x="102" y="242"/>
                    <a:pt x="102" y="259"/>
                    <a:pt x="92" y="267"/>
                  </a:cubicBezTo>
                  <a:cubicBezTo>
                    <a:pt x="83" y="275"/>
                    <a:pt x="76" y="265"/>
                    <a:pt x="76" y="265"/>
                  </a:cubicBezTo>
                  <a:cubicBezTo>
                    <a:pt x="66" y="286"/>
                    <a:pt x="66" y="286"/>
                    <a:pt x="66" y="286"/>
                  </a:cubicBezTo>
                  <a:cubicBezTo>
                    <a:pt x="74" y="301"/>
                    <a:pt x="74" y="301"/>
                    <a:pt x="74" y="301"/>
                  </a:cubicBezTo>
                  <a:cubicBezTo>
                    <a:pt x="74" y="308"/>
                    <a:pt x="74" y="308"/>
                    <a:pt x="74" y="308"/>
                  </a:cubicBezTo>
                  <a:cubicBezTo>
                    <a:pt x="74" y="308"/>
                    <a:pt x="81" y="313"/>
                    <a:pt x="87" y="325"/>
                  </a:cubicBezTo>
                  <a:cubicBezTo>
                    <a:pt x="93" y="337"/>
                    <a:pt x="77" y="338"/>
                    <a:pt x="77" y="338"/>
                  </a:cubicBezTo>
                  <a:cubicBezTo>
                    <a:pt x="87" y="353"/>
                    <a:pt x="87" y="353"/>
                    <a:pt x="87" y="353"/>
                  </a:cubicBezTo>
                  <a:cubicBezTo>
                    <a:pt x="92" y="375"/>
                    <a:pt x="92" y="375"/>
                    <a:pt x="92" y="375"/>
                  </a:cubicBezTo>
                  <a:cubicBezTo>
                    <a:pt x="77" y="378"/>
                    <a:pt x="77" y="378"/>
                    <a:pt x="77" y="378"/>
                  </a:cubicBezTo>
                  <a:cubicBezTo>
                    <a:pt x="87" y="391"/>
                    <a:pt x="87" y="391"/>
                    <a:pt x="87" y="391"/>
                  </a:cubicBezTo>
                  <a:cubicBezTo>
                    <a:pt x="87" y="431"/>
                    <a:pt x="87" y="431"/>
                    <a:pt x="87" y="431"/>
                  </a:cubicBezTo>
                  <a:cubicBezTo>
                    <a:pt x="87" y="431"/>
                    <a:pt x="74" y="441"/>
                    <a:pt x="74" y="454"/>
                  </a:cubicBezTo>
                  <a:cubicBezTo>
                    <a:pt x="74" y="467"/>
                    <a:pt x="91" y="467"/>
                    <a:pt x="92" y="482"/>
                  </a:cubicBezTo>
                  <a:cubicBezTo>
                    <a:pt x="93" y="497"/>
                    <a:pt x="65" y="514"/>
                    <a:pt x="65" y="514"/>
                  </a:cubicBezTo>
                  <a:cubicBezTo>
                    <a:pt x="74" y="522"/>
                    <a:pt x="74" y="522"/>
                    <a:pt x="74" y="522"/>
                  </a:cubicBezTo>
                  <a:cubicBezTo>
                    <a:pt x="55" y="539"/>
                    <a:pt x="55" y="539"/>
                    <a:pt x="55" y="539"/>
                  </a:cubicBezTo>
                  <a:cubicBezTo>
                    <a:pt x="55" y="539"/>
                    <a:pt x="34" y="539"/>
                    <a:pt x="26" y="548"/>
                  </a:cubicBezTo>
                  <a:cubicBezTo>
                    <a:pt x="18" y="558"/>
                    <a:pt x="26" y="580"/>
                    <a:pt x="26" y="580"/>
                  </a:cubicBezTo>
                  <a:cubicBezTo>
                    <a:pt x="26" y="580"/>
                    <a:pt x="1" y="572"/>
                    <a:pt x="0" y="586"/>
                  </a:cubicBezTo>
                  <a:cubicBezTo>
                    <a:pt x="0" y="588"/>
                    <a:pt x="0" y="590"/>
                    <a:pt x="0" y="592"/>
                  </a:cubicBezTo>
                  <a:cubicBezTo>
                    <a:pt x="5" y="598"/>
                    <a:pt x="15" y="611"/>
                    <a:pt x="23" y="614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" name="Paraguay">
              <a:extLst>
                <a:ext uri="{FF2B5EF4-FFF2-40B4-BE49-F238E27FC236}">
                  <a16:creationId xmlns:a16="http://schemas.microsoft.com/office/drawing/2014/main" id="{D03DECF1-E085-49E5-AB5B-7C5F63FF7775}"/>
                </a:ext>
              </a:extLst>
            </p:cNvPr>
            <p:cNvSpPr>
              <a:spLocks/>
            </p:cNvSpPr>
            <p:nvPr/>
          </p:nvSpPr>
          <p:spPr bwMode="gray">
            <a:xfrm>
              <a:off x="3373880" y="5127368"/>
              <a:ext cx="304670" cy="340890"/>
            </a:xfrm>
            <a:custGeom>
              <a:avLst/>
              <a:gdLst>
                <a:gd name="T0" fmla="*/ 326 w 407"/>
                <a:gd name="T1" fmla="*/ 441 h 452"/>
                <a:gd name="T2" fmla="*/ 333 w 407"/>
                <a:gd name="T3" fmla="*/ 452 h 452"/>
                <a:gd name="T4" fmla="*/ 342 w 407"/>
                <a:gd name="T5" fmla="*/ 435 h 452"/>
                <a:gd name="T6" fmla="*/ 356 w 407"/>
                <a:gd name="T7" fmla="*/ 439 h 452"/>
                <a:gd name="T8" fmla="*/ 369 w 407"/>
                <a:gd name="T9" fmla="*/ 415 h 452"/>
                <a:gd name="T10" fmla="*/ 399 w 407"/>
                <a:gd name="T11" fmla="*/ 390 h 452"/>
                <a:gd name="T12" fmla="*/ 399 w 407"/>
                <a:gd name="T13" fmla="*/ 344 h 452"/>
                <a:gd name="T14" fmla="*/ 396 w 407"/>
                <a:gd name="T15" fmla="*/ 331 h 452"/>
                <a:gd name="T16" fmla="*/ 399 w 407"/>
                <a:gd name="T17" fmla="*/ 311 h 452"/>
                <a:gd name="T18" fmla="*/ 405 w 407"/>
                <a:gd name="T19" fmla="*/ 276 h 452"/>
                <a:gd name="T20" fmla="*/ 388 w 407"/>
                <a:gd name="T21" fmla="*/ 244 h 452"/>
                <a:gd name="T22" fmla="*/ 358 w 407"/>
                <a:gd name="T23" fmla="*/ 254 h 452"/>
                <a:gd name="T24" fmla="*/ 338 w 407"/>
                <a:gd name="T25" fmla="*/ 211 h 452"/>
                <a:gd name="T26" fmla="*/ 333 w 407"/>
                <a:gd name="T27" fmla="*/ 166 h 452"/>
                <a:gd name="T28" fmla="*/ 296 w 407"/>
                <a:gd name="T29" fmla="*/ 161 h 452"/>
                <a:gd name="T30" fmla="*/ 221 w 407"/>
                <a:gd name="T31" fmla="*/ 148 h 452"/>
                <a:gd name="T32" fmla="*/ 220 w 407"/>
                <a:gd name="T33" fmla="*/ 94 h 452"/>
                <a:gd name="T34" fmla="*/ 211 w 407"/>
                <a:gd name="T35" fmla="*/ 86 h 452"/>
                <a:gd name="T36" fmla="*/ 211 w 407"/>
                <a:gd name="T37" fmla="*/ 66 h 452"/>
                <a:gd name="T38" fmla="*/ 200 w 407"/>
                <a:gd name="T39" fmla="*/ 51 h 452"/>
                <a:gd name="T40" fmla="*/ 187 w 407"/>
                <a:gd name="T41" fmla="*/ 28 h 452"/>
                <a:gd name="T42" fmla="*/ 152 w 407"/>
                <a:gd name="T43" fmla="*/ 0 h 452"/>
                <a:gd name="T44" fmla="*/ 99 w 407"/>
                <a:gd name="T45" fmla="*/ 9 h 452"/>
                <a:gd name="T46" fmla="*/ 30 w 407"/>
                <a:gd name="T47" fmla="*/ 21 h 452"/>
                <a:gd name="T48" fmla="*/ 26 w 407"/>
                <a:gd name="T49" fmla="*/ 40 h 452"/>
                <a:gd name="T50" fmla="*/ 7 w 407"/>
                <a:gd name="T51" fmla="*/ 56 h 452"/>
                <a:gd name="T52" fmla="*/ 16 w 407"/>
                <a:gd name="T53" fmla="*/ 89 h 452"/>
                <a:gd name="T54" fmla="*/ 10 w 407"/>
                <a:gd name="T55" fmla="*/ 163 h 452"/>
                <a:gd name="T56" fmla="*/ 23 w 407"/>
                <a:gd name="T57" fmla="*/ 175 h 452"/>
                <a:gd name="T58" fmla="*/ 48 w 407"/>
                <a:gd name="T59" fmla="*/ 209 h 452"/>
                <a:gd name="T60" fmla="*/ 84 w 407"/>
                <a:gd name="T61" fmla="*/ 231 h 452"/>
                <a:gd name="T62" fmla="*/ 88 w 407"/>
                <a:gd name="T63" fmla="*/ 245 h 452"/>
                <a:gd name="T64" fmla="*/ 133 w 407"/>
                <a:gd name="T65" fmla="*/ 261 h 452"/>
                <a:gd name="T66" fmla="*/ 164 w 407"/>
                <a:gd name="T67" fmla="*/ 277 h 452"/>
                <a:gd name="T68" fmla="*/ 220 w 407"/>
                <a:gd name="T69" fmla="*/ 306 h 452"/>
                <a:gd name="T70" fmla="*/ 258 w 407"/>
                <a:gd name="T71" fmla="*/ 322 h 452"/>
                <a:gd name="T72" fmla="*/ 246 w 407"/>
                <a:gd name="T73" fmla="*/ 347 h 452"/>
                <a:gd name="T74" fmla="*/ 255 w 407"/>
                <a:gd name="T75" fmla="*/ 362 h 452"/>
                <a:gd name="T76" fmla="*/ 239 w 407"/>
                <a:gd name="T77" fmla="*/ 369 h 452"/>
                <a:gd name="T78" fmla="*/ 239 w 407"/>
                <a:gd name="T79" fmla="*/ 391 h 452"/>
                <a:gd name="T80" fmla="*/ 224 w 407"/>
                <a:gd name="T81" fmla="*/ 425 h 452"/>
                <a:gd name="T82" fmla="*/ 254 w 407"/>
                <a:gd name="T83" fmla="*/ 425 h 452"/>
                <a:gd name="T84" fmla="*/ 287 w 407"/>
                <a:gd name="T85" fmla="*/ 439 h 452"/>
                <a:gd name="T86" fmla="*/ 326 w 407"/>
                <a:gd name="T87" fmla="*/ 441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07" h="452">
                  <a:moveTo>
                    <a:pt x="326" y="441"/>
                  </a:moveTo>
                  <a:cubicBezTo>
                    <a:pt x="333" y="452"/>
                    <a:pt x="333" y="452"/>
                    <a:pt x="333" y="452"/>
                  </a:cubicBezTo>
                  <a:cubicBezTo>
                    <a:pt x="333" y="452"/>
                    <a:pt x="333" y="433"/>
                    <a:pt x="342" y="435"/>
                  </a:cubicBezTo>
                  <a:cubicBezTo>
                    <a:pt x="351" y="437"/>
                    <a:pt x="352" y="446"/>
                    <a:pt x="356" y="439"/>
                  </a:cubicBezTo>
                  <a:cubicBezTo>
                    <a:pt x="360" y="432"/>
                    <a:pt x="362" y="415"/>
                    <a:pt x="369" y="415"/>
                  </a:cubicBezTo>
                  <a:cubicBezTo>
                    <a:pt x="376" y="415"/>
                    <a:pt x="397" y="401"/>
                    <a:pt x="399" y="390"/>
                  </a:cubicBezTo>
                  <a:cubicBezTo>
                    <a:pt x="401" y="379"/>
                    <a:pt x="399" y="344"/>
                    <a:pt x="399" y="344"/>
                  </a:cubicBezTo>
                  <a:cubicBezTo>
                    <a:pt x="396" y="331"/>
                    <a:pt x="396" y="331"/>
                    <a:pt x="396" y="331"/>
                  </a:cubicBezTo>
                  <a:cubicBezTo>
                    <a:pt x="396" y="331"/>
                    <a:pt x="397" y="316"/>
                    <a:pt x="399" y="311"/>
                  </a:cubicBezTo>
                  <a:cubicBezTo>
                    <a:pt x="401" y="306"/>
                    <a:pt x="403" y="296"/>
                    <a:pt x="405" y="276"/>
                  </a:cubicBezTo>
                  <a:cubicBezTo>
                    <a:pt x="407" y="256"/>
                    <a:pt x="403" y="248"/>
                    <a:pt x="388" y="244"/>
                  </a:cubicBezTo>
                  <a:cubicBezTo>
                    <a:pt x="373" y="240"/>
                    <a:pt x="369" y="256"/>
                    <a:pt x="358" y="254"/>
                  </a:cubicBezTo>
                  <a:cubicBezTo>
                    <a:pt x="347" y="252"/>
                    <a:pt x="343" y="231"/>
                    <a:pt x="338" y="211"/>
                  </a:cubicBezTo>
                  <a:cubicBezTo>
                    <a:pt x="333" y="191"/>
                    <a:pt x="337" y="174"/>
                    <a:pt x="333" y="166"/>
                  </a:cubicBezTo>
                  <a:cubicBezTo>
                    <a:pt x="329" y="158"/>
                    <a:pt x="311" y="158"/>
                    <a:pt x="296" y="161"/>
                  </a:cubicBezTo>
                  <a:cubicBezTo>
                    <a:pt x="281" y="164"/>
                    <a:pt x="237" y="157"/>
                    <a:pt x="221" y="148"/>
                  </a:cubicBezTo>
                  <a:cubicBezTo>
                    <a:pt x="205" y="139"/>
                    <a:pt x="220" y="103"/>
                    <a:pt x="220" y="94"/>
                  </a:cubicBezTo>
                  <a:cubicBezTo>
                    <a:pt x="220" y="85"/>
                    <a:pt x="215" y="90"/>
                    <a:pt x="211" y="86"/>
                  </a:cubicBezTo>
                  <a:cubicBezTo>
                    <a:pt x="207" y="82"/>
                    <a:pt x="213" y="73"/>
                    <a:pt x="211" y="66"/>
                  </a:cubicBezTo>
                  <a:cubicBezTo>
                    <a:pt x="209" y="59"/>
                    <a:pt x="200" y="57"/>
                    <a:pt x="200" y="51"/>
                  </a:cubicBezTo>
                  <a:cubicBezTo>
                    <a:pt x="187" y="28"/>
                    <a:pt x="187" y="28"/>
                    <a:pt x="187" y="28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40"/>
                    <a:pt x="14" y="52"/>
                    <a:pt x="7" y="56"/>
                  </a:cubicBezTo>
                  <a:cubicBezTo>
                    <a:pt x="0" y="60"/>
                    <a:pt x="15" y="82"/>
                    <a:pt x="16" y="89"/>
                  </a:cubicBezTo>
                  <a:cubicBezTo>
                    <a:pt x="18" y="95"/>
                    <a:pt x="10" y="163"/>
                    <a:pt x="10" y="163"/>
                  </a:cubicBezTo>
                  <a:cubicBezTo>
                    <a:pt x="23" y="175"/>
                    <a:pt x="23" y="175"/>
                    <a:pt x="23" y="175"/>
                  </a:cubicBezTo>
                  <a:cubicBezTo>
                    <a:pt x="23" y="175"/>
                    <a:pt x="39" y="204"/>
                    <a:pt x="48" y="209"/>
                  </a:cubicBezTo>
                  <a:cubicBezTo>
                    <a:pt x="57" y="214"/>
                    <a:pt x="84" y="231"/>
                    <a:pt x="84" y="231"/>
                  </a:cubicBezTo>
                  <a:cubicBezTo>
                    <a:pt x="88" y="245"/>
                    <a:pt x="88" y="245"/>
                    <a:pt x="88" y="245"/>
                  </a:cubicBezTo>
                  <a:cubicBezTo>
                    <a:pt x="88" y="245"/>
                    <a:pt x="123" y="265"/>
                    <a:pt x="133" y="261"/>
                  </a:cubicBezTo>
                  <a:cubicBezTo>
                    <a:pt x="143" y="257"/>
                    <a:pt x="164" y="277"/>
                    <a:pt x="164" y="277"/>
                  </a:cubicBezTo>
                  <a:cubicBezTo>
                    <a:pt x="164" y="277"/>
                    <a:pt x="214" y="305"/>
                    <a:pt x="220" y="306"/>
                  </a:cubicBezTo>
                  <a:cubicBezTo>
                    <a:pt x="226" y="307"/>
                    <a:pt x="260" y="314"/>
                    <a:pt x="258" y="322"/>
                  </a:cubicBezTo>
                  <a:cubicBezTo>
                    <a:pt x="256" y="330"/>
                    <a:pt x="246" y="347"/>
                    <a:pt x="246" y="347"/>
                  </a:cubicBezTo>
                  <a:cubicBezTo>
                    <a:pt x="246" y="347"/>
                    <a:pt x="259" y="355"/>
                    <a:pt x="255" y="362"/>
                  </a:cubicBezTo>
                  <a:cubicBezTo>
                    <a:pt x="251" y="369"/>
                    <a:pt x="239" y="369"/>
                    <a:pt x="239" y="369"/>
                  </a:cubicBezTo>
                  <a:cubicBezTo>
                    <a:pt x="239" y="391"/>
                    <a:pt x="239" y="391"/>
                    <a:pt x="239" y="391"/>
                  </a:cubicBezTo>
                  <a:cubicBezTo>
                    <a:pt x="239" y="391"/>
                    <a:pt x="219" y="418"/>
                    <a:pt x="224" y="425"/>
                  </a:cubicBezTo>
                  <a:cubicBezTo>
                    <a:pt x="229" y="432"/>
                    <a:pt x="245" y="422"/>
                    <a:pt x="254" y="425"/>
                  </a:cubicBezTo>
                  <a:cubicBezTo>
                    <a:pt x="263" y="428"/>
                    <a:pt x="270" y="435"/>
                    <a:pt x="287" y="439"/>
                  </a:cubicBezTo>
                  <a:cubicBezTo>
                    <a:pt x="304" y="443"/>
                    <a:pt x="326" y="441"/>
                    <a:pt x="326" y="441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Uruguay">
              <a:extLst>
                <a:ext uri="{FF2B5EF4-FFF2-40B4-BE49-F238E27FC236}">
                  <a16:creationId xmlns:a16="http://schemas.microsoft.com/office/drawing/2014/main" id="{A957279E-DC05-4C9A-AA64-97B4AE4F9B98}"/>
                </a:ext>
              </a:extLst>
            </p:cNvPr>
            <p:cNvSpPr>
              <a:spLocks/>
            </p:cNvSpPr>
            <p:nvPr/>
          </p:nvSpPr>
          <p:spPr bwMode="gray">
            <a:xfrm>
              <a:off x="3589068" y="5566264"/>
              <a:ext cx="183228" cy="193882"/>
            </a:xfrm>
            <a:custGeom>
              <a:avLst/>
              <a:gdLst>
                <a:gd name="T0" fmla="*/ 92 w 246"/>
                <a:gd name="T1" fmla="*/ 249 h 258"/>
                <a:gd name="T2" fmla="*/ 152 w 246"/>
                <a:gd name="T3" fmla="*/ 253 h 258"/>
                <a:gd name="T4" fmla="*/ 220 w 246"/>
                <a:gd name="T5" fmla="*/ 244 h 258"/>
                <a:gd name="T6" fmla="*/ 243 w 246"/>
                <a:gd name="T7" fmla="*/ 196 h 258"/>
                <a:gd name="T8" fmla="*/ 233 w 246"/>
                <a:gd name="T9" fmla="*/ 197 h 258"/>
                <a:gd name="T10" fmla="*/ 234 w 246"/>
                <a:gd name="T11" fmla="*/ 176 h 258"/>
                <a:gd name="T12" fmla="*/ 227 w 246"/>
                <a:gd name="T13" fmla="*/ 169 h 258"/>
                <a:gd name="T14" fmla="*/ 241 w 246"/>
                <a:gd name="T15" fmla="*/ 140 h 258"/>
                <a:gd name="T16" fmla="*/ 219 w 246"/>
                <a:gd name="T17" fmla="*/ 127 h 258"/>
                <a:gd name="T18" fmla="*/ 201 w 246"/>
                <a:gd name="T19" fmla="*/ 98 h 258"/>
                <a:gd name="T20" fmla="*/ 182 w 246"/>
                <a:gd name="T21" fmla="*/ 95 h 258"/>
                <a:gd name="T22" fmla="*/ 164 w 246"/>
                <a:gd name="T23" fmla="*/ 76 h 258"/>
                <a:gd name="T24" fmla="*/ 152 w 246"/>
                <a:gd name="T25" fmla="*/ 67 h 258"/>
                <a:gd name="T26" fmla="*/ 140 w 246"/>
                <a:gd name="T27" fmla="*/ 65 h 258"/>
                <a:gd name="T28" fmla="*/ 116 w 246"/>
                <a:gd name="T29" fmla="*/ 43 h 258"/>
                <a:gd name="T30" fmla="*/ 101 w 246"/>
                <a:gd name="T31" fmla="*/ 54 h 258"/>
                <a:gd name="T32" fmla="*/ 85 w 246"/>
                <a:gd name="T33" fmla="*/ 31 h 258"/>
                <a:gd name="T34" fmla="*/ 48 w 246"/>
                <a:gd name="T35" fmla="*/ 2 h 258"/>
                <a:gd name="T36" fmla="*/ 30 w 246"/>
                <a:gd name="T37" fmla="*/ 10 h 258"/>
                <a:gd name="T38" fmla="*/ 14 w 246"/>
                <a:gd name="T39" fmla="*/ 9 h 258"/>
                <a:gd name="T40" fmla="*/ 0 w 246"/>
                <a:gd name="T41" fmla="*/ 24 h 258"/>
                <a:gd name="T42" fmla="*/ 21 w 246"/>
                <a:gd name="T43" fmla="*/ 41 h 258"/>
                <a:gd name="T44" fmla="*/ 3 w 246"/>
                <a:gd name="T45" fmla="*/ 48 h 258"/>
                <a:gd name="T46" fmla="*/ 3 w 246"/>
                <a:gd name="T47" fmla="*/ 75 h 258"/>
                <a:gd name="T48" fmla="*/ 20 w 246"/>
                <a:gd name="T49" fmla="*/ 85 h 258"/>
                <a:gd name="T50" fmla="*/ 2 w 246"/>
                <a:gd name="T51" fmla="*/ 93 h 258"/>
                <a:gd name="T52" fmla="*/ 16 w 246"/>
                <a:gd name="T53" fmla="*/ 114 h 258"/>
                <a:gd name="T54" fmla="*/ 9 w 246"/>
                <a:gd name="T55" fmla="*/ 124 h 258"/>
                <a:gd name="T56" fmla="*/ 28 w 246"/>
                <a:gd name="T57" fmla="*/ 152 h 258"/>
                <a:gd name="T58" fmla="*/ 4 w 246"/>
                <a:gd name="T59" fmla="*/ 158 h 258"/>
                <a:gd name="T60" fmla="*/ 4 w 246"/>
                <a:gd name="T61" fmla="*/ 190 h 258"/>
                <a:gd name="T62" fmla="*/ 24 w 246"/>
                <a:gd name="T63" fmla="*/ 215 h 258"/>
                <a:gd name="T64" fmla="*/ 51 w 246"/>
                <a:gd name="T65" fmla="*/ 234 h 258"/>
                <a:gd name="T66" fmla="*/ 58 w 246"/>
                <a:gd name="T67" fmla="*/ 238 h 258"/>
                <a:gd name="T68" fmla="*/ 85 w 246"/>
                <a:gd name="T69" fmla="*/ 238 h 258"/>
                <a:gd name="T70" fmla="*/ 92 w 246"/>
                <a:gd name="T71" fmla="*/ 249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6" h="258">
                  <a:moveTo>
                    <a:pt x="92" y="249"/>
                  </a:moveTo>
                  <a:cubicBezTo>
                    <a:pt x="92" y="249"/>
                    <a:pt x="119" y="248"/>
                    <a:pt x="152" y="253"/>
                  </a:cubicBezTo>
                  <a:cubicBezTo>
                    <a:pt x="185" y="258"/>
                    <a:pt x="204" y="257"/>
                    <a:pt x="220" y="244"/>
                  </a:cubicBezTo>
                  <a:cubicBezTo>
                    <a:pt x="234" y="233"/>
                    <a:pt x="241" y="203"/>
                    <a:pt x="243" y="196"/>
                  </a:cubicBezTo>
                  <a:cubicBezTo>
                    <a:pt x="233" y="197"/>
                    <a:pt x="233" y="197"/>
                    <a:pt x="233" y="197"/>
                  </a:cubicBezTo>
                  <a:cubicBezTo>
                    <a:pt x="234" y="176"/>
                    <a:pt x="234" y="176"/>
                    <a:pt x="234" y="176"/>
                  </a:cubicBezTo>
                  <a:cubicBezTo>
                    <a:pt x="234" y="176"/>
                    <a:pt x="228" y="176"/>
                    <a:pt x="227" y="169"/>
                  </a:cubicBezTo>
                  <a:cubicBezTo>
                    <a:pt x="226" y="162"/>
                    <a:pt x="236" y="149"/>
                    <a:pt x="241" y="140"/>
                  </a:cubicBezTo>
                  <a:cubicBezTo>
                    <a:pt x="246" y="131"/>
                    <a:pt x="227" y="132"/>
                    <a:pt x="219" y="127"/>
                  </a:cubicBezTo>
                  <a:cubicBezTo>
                    <a:pt x="211" y="122"/>
                    <a:pt x="201" y="98"/>
                    <a:pt x="201" y="98"/>
                  </a:cubicBezTo>
                  <a:cubicBezTo>
                    <a:pt x="201" y="98"/>
                    <a:pt x="194" y="99"/>
                    <a:pt x="182" y="95"/>
                  </a:cubicBezTo>
                  <a:cubicBezTo>
                    <a:pt x="170" y="91"/>
                    <a:pt x="168" y="78"/>
                    <a:pt x="164" y="76"/>
                  </a:cubicBezTo>
                  <a:cubicBezTo>
                    <a:pt x="160" y="74"/>
                    <a:pt x="152" y="67"/>
                    <a:pt x="152" y="67"/>
                  </a:cubicBezTo>
                  <a:cubicBezTo>
                    <a:pt x="152" y="67"/>
                    <a:pt x="145" y="68"/>
                    <a:pt x="140" y="65"/>
                  </a:cubicBezTo>
                  <a:cubicBezTo>
                    <a:pt x="135" y="62"/>
                    <a:pt x="126" y="46"/>
                    <a:pt x="116" y="43"/>
                  </a:cubicBezTo>
                  <a:cubicBezTo>
                    <a:pt x="106" y="40"/>
                    <a:pt x="107" y="54"/>
                    <a:pt x="101" y="54"/>
                  </a:cubicBezTo>
                  <a:cubicBezTo>
                    <a:pt x="95" y="54"/>
                    <a:pt x="85" y="31"/>
                    <a:pt x="85" y="31"/>
                  </a:cubicBezTo>
                  <a:cubicBezTo>
                    <a:pt x="85" y="31"/>
                    <a:pt x="60" y="4"/>
                    <a:pt x="48" y="2"/>
                  </a:cubicBezTo>
                  <a:cubicBezTo>
                    <a:pt x="36" y="0"/>
                    <a:pt x="30" y="10"/>
                    <a:pt x="30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0" y="20"/>
                    <a:pt x="0" y="24"/>
                  </a:cubicBezTo>
                  <a:cubicBezTo>
                    <a:pt x="0" y="28"/>
                    <a:pt x="21" y="41"/>
                    <a:pt x="21" y="41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20" y="85"/>
                    <a:pt x="20" y="85"/>
                    <a:pt x="20" y="85"/>
                  </a:cubicBezTo>
                  <a:cubicBezTo>
                    <a:pt x="20" y="85"/>
                    <a:pt x="1" y="84"/>
                    <a:pt x="2" y="93"/>
                  </a:cubicBezTo>
                  <a:cubicBezTo>
                    <a:pt x="3" y="102"/>
                    <a:pt x="16" y="114"/>
                    <a:pt x="16" y="114"/>
                  </a:cubicBezTo>
                  <a:cubicBezTo>
                    <a:pt x="9" y="124"/>
                    <a:pt x="9" y="124"/>
                    <a:pt x="9" y="124"/>
                  </a:cubicBezTo>
                  <a:cubicBezTo>
                    <a:pt x="9" y="124"/>
                    <a:pt x="29" y="147"/>
                    <a:pt x="28" y="152"/>
                  </a:cubicBezTo>
                  <a:cubicBezTo>
                    <a:pt x="27" y="157"/>
                    <a:pt x="4" y="158"/>
                    <a:pt x="4" y="158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24" y="215"/>
                    <a:pt x="24" y="215"/>
                    <a:pt x="24" y="215"/>
                  </a:cubicBezTo>
                  <a:cubicBezTo>
                    <a:pt x="32" y="209"/>
                    <a:pt x="46" y="227"/>
                    <a:pt x="51" y="234"/>
                  </a:cubicBezTo>
                  <a:cubicBezTo>
                    <a:pt x="58" y="238"/>
                    <a:pt x="58" y="238"/>
                    <a:pt x="58" y="238"/>
                  </a:cubicBezTo>
                  <a:cubicBezTo>
                    <a:pt x="85" y="238"/>
                    <a:pt x="85" y="238"/>
                    <a:pt x="85" y="238"/>
                  </a:cubicBezTo>
                  <a:lnTo>
                    <a:pt x="92" y="249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" name="Argentinië">
              <a:extLst>
                <a:ext uri="{FF2B5EF4-FFF2-40B4-BE49-F238E27FC236}">
                  <a16:creationId xmlns:a16="http://schemas.microsoft.com/office/drawing/2014/main" id="{2CFD7404-869C-43D9-BE57-D4E671D7118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162955" y="5233896"/>
              <a:ext cx="549685" cy="1222943"/>
            </a:xfrm>
            <a:custGeom>
              <a:avLst/>
              <a:gdLst>
                <a:gd name="T0" fmla="*/ 659 w 732"/>
                <a:gd name="T1" fmla="*/ 333 h 1628"/>
                <a:gd name="T2" fmla="*/ 726 w 732"/>
                <a:gd name="T3" fmla="*/ 284 h 1628"/>
                <a:gd name="T4" fmla="*/ 679 w 732"/>
                <a:gd name="T5" fmla="*/ 205 h 1628"/>
                <a:gd name="T6" fmla="*/ 622 w 732"/>
                <a:gd name="T7" fmla="*/ 296 h 1628"/>
                <a:gd name="T8" fmla="*/ 534 w 732"/>
                <a:gd name="T9" fmla="*/ 286 h 1628"/>
                <a:gd name="T10" fmla="*/ 535 w 732"/>
                <a:gd name="T11" fmla="*/ 223 h 1628"/>
                <a:gd name="T12" fmla="*/ 444 w 732"/>
                <a:gd name="T13" fmla="*/ 138 h 1628"/>
                <a:gd name="T14" fmla="*/ 328 w 732"/>
                <a:gd name="T15" fmla="*/ 70 h 1628"/>
                <a:gd name="T16" fmla="*/ 216 w 732"/>
                <a:gd name="T17" fmla="*/ 13 h 1628"/>
                <a:gd name="T18" fmla="*/ 115 w 732"/>
                <a:gd name="T19" fmla="*/ 0 h 1628"/>
                <a:gd name="T20" fmla="*/ 81 w 732"/>
                <a:gd name="T21" fmla="*/ 32 h 1628"/>
                <a:gd name="T22" fmla="*/ 82 w 732"/>
                <a:gd name="T23" fmla="*/ 63 h 1628"/>
                <a:gd name="T24" fmla="*/ 27 w 732"/>
                <a:gd name="T25" fmla="*/ 199 h 1628"/>
                <a:gd name="T26" fmla="*/ 35 w 732"/>
                <a:gd name="T27" fmla="*/ 280 h 1628"/>
                <a:gd name="T28" fmla="*/ 2 w 732"/>
                <a:gd name="T29" fmla="*/ 401 h 1628"/>
                <a:gd name="T30" fmla="*/ 0 w 732"/>
                <a:gd name="T31" fmla="*/ 500 h 1628"/>
                <a:gd name="T32" fmla="*/ 32 w 732"/>
                <a:gd name="T33" fmla="*/ 564 h 1628"/>
                <a:gd name="T34" fmla="*/ 63 w 732"/>
                <a:gd name="T35" fmla="*/ 614 h 1628"/>
                <a:gd name="T36" fmla="*/ 64 w 732"/>
                <a:gd name="T37" fmla="*/ 724 h 1628"/>
                <a:gd name="T38" fmla="*/ 68 w 732"/>
                <a:gd name="T39" fmla="*/ 786 h 1628"/>
                <a:gd name="T40" fmla="*/ 83 w 732"/>
                <a:gd name="T41" fmla="*/ 872 h 1628"/>
                <a:gd name="T42" fmla="*/ 87 w 732"/>
                <a:gd name="T43" fmla="*/ 944 h 1628"/>
                <a:gd name="T44" fmla="*/ 95 w 732"/>
                <a:gd name="T45" fmla="*/ 990 h 1628"/>
                <a:gd name="T46" fmla="*/ 129 w 732"/>
                <a:gd name="T47" fmla="*/ 1082 h 1628"/>
                <a:gd name="T48" fmla="*/ 143 w 732"/>
                <a:gd name="T49" fmla="*/ 1145 h 1628"/>
                <a:gd name="T50" fmla="*/ 170 w 732"/>
                <a:gd name="T51" fmla="*/ 1213 h 1628"/>
                <a:gd name="T52" fmla="*/ 205 w 732"/>
                <a:gd name="T53" fmla="*/ 1257 h 1628"/>
                <a:gd name="T54" fmla="*/ 217 w 732"/>
                <a:gd name="T55" fmla="*/ 1321 h 1628"/>
                <a:gd name="T56" fmla="*/ 210 w 732"/>
                <a:gd name="T57" fmla="*/ 1394 h 1628"/>
                <a:gd name="T58" fmla="*/ 214 w 732"/>
                <a:gd name="T59" fmla="*/ 1450 h 1628"/>
                <a:gd name="T60" fmla="*/ 216 w 732"/>
                <a:gd name="T61" fmla="*/ 1513 h 1628"/>
                <a:gd name="T62" fmla="*/ 290 w 732"/>
                <a:gd name="T63" fmla="*/ 1562 h 1628"/>
                <a:gd name="T64" fmla="*/ 347 w 732"/>
                <a:gd name="T65" fmla="*/ 1612 h 1628"/>
                <a:gd name="T66" fmla="*/ 437 w 732"/>
                <a:gd name="T67" fmla="*/ 1628 h 1628"/>
                <a:gd name="T68" fmla="*/ 438 w 732"/>
                <a:gd name="T69" fmla="*/ 1589 h 1628"/>
                <a:gd name="T70" fmla="*/ 409 w 732"/>
                <a:gd name="T71" fmla="*/ 1534 h 1628"/>
                <a:gd name="T72" fmla="*/ 412 w 732"/>
                <a:gd name="T73" fmla="*/ 1501 h 1628"/>
                <a:gd name="T74" fmla="*/ 441 w 732"/>
                <a:gd name="T75" fmla="*/ 1451 h 1628"/>
                <a:gd name="T76" fmla="*/ 476 w 732"/>
                <a:gd name="T77" fmla="*/ 1359 h 1628"/>
                <a:gd name="T78" fmla="*/ 379 w 732"/>
                <a:gd name="T79" fmla="*/ 1301 h 1628"/>
                <a:gd name="T80" fmla="*/ 407 w 732"/>
                <a:gd name="T81" fmla="*/ 1240 h 1628"/>
                <a:gd name="T82" fmla="*/ 443 w 732"/>
                <a:gd name="T83" fmla="*/ 1217 h 1628"/>
                <a:gd name="T84" fmla="*/ 456 w 732"/>
                <a:gd name="T85" fmla="*/ 1130 h 1628"/>
                <a:gd name="T86" fmla="*/ 486 w 732"/>
                <a:gd name="T87" fmla="*/ 1113 h 1628"/>
                <a:gd name="T88" fmla="*/ 404 w 732"/>
                <a:gd name="T89" fmla="*/ 1089 h 1628"/>
                <a:gd name="T90" fmla="*/ 465 w 732"/>
                <a:gd name="T91" fmla="*/ 1039 h 1628"/>
                <a:gd name="T92" fmla="*/ 501 w 732"/>
                <a:gd name="T93" fmla="*/ 948 h 1628"/>
                <a:gd name="T94" fmla="*/ 494 w 732"/>
                <a:gd name="T95" fmla="*/ 934 h 1628"/>
                <a:gd name="T96" fmla="*/ 554 w 732"/>
                <a:gd name="T97" fmla="*/ 920 h 1628"/>
                <a:gd name="T98" fmla="*/ 688 w 732"/>
                <a:gd name="T99" fmla="*/ 847 h 1628"/>
                <a:gd name="T100" fmla="*/ 667 w 732"/>
                <a:gd name="T101" fmla="*/ 766 h 1628"/>
                <a:gd name="T102" fmla="*/ 601 w 732"/>
                <a:gd name="T103" fmla="*/ 696 h 1628"/>
                <a:gd name="T104" fmla="*/ 570 w 732"/>
                <a:gd name="T105" fmla="*/ 601 h 1628"/>
                <a:gd name="T106" fmla="*/ 568 w 732"/>
                <a:gd name="T107" fmla="*/ 536 h 1628"/>
                <a:gd name="T108" fmla="*/ 587 w 732"/>
                <a:gd name="T109" fmla="*/ 484 h 1628"/>
                <a:gd name="T110" fmla="*/ 604 w 732"/>
                <a:gd name="T111" fmla="*/ 419 h 1628"/>
                <a:gd name="T112" fmla="*/ 619 w 732"/>
                <a:gd name="T113" fmla="*/ 681 h 1628"/>
                <a:gd name="T114" fmla="*/ 619 w 732"/>
                <a:gd name="T115" fmla="*/ 681 h 1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32" h="1628">
                  <a:moveTo>
                    <a:pt x="634" y="355"/>
                  </a:moveTo>
                  <a:cubicBezTo>
                    <a:pt x="650" y="351"/>
                    <a:pt x="650" y="351"/>
                    <a:pt x="650" y="351"/>
                  </a:cubicBezTo>
                  <a:cubicBezTo>
                    <a:pt x="653" y="335"/>
                    <a:pt x="653" y="335"/>
                    <a:pt x="653" y="335"/>
                  </a:cubicBezTo>
                  <a:cubicBezTo>
                    <a:pt x="659" y="333"/>
                    <a:pt x="659" y="333"/>
                    <a:pt x="659" y="333"/>
                  </a:cubicBezTo>
                  <a:cubicBezTo>
                    <a:pt x="660" y="322"/>
                    <a:pt x="660" y="322"/>
                    <a:pt x="660" y="322"/>
                  </a:cubicBezTo>
                  <a:cubicBezTo>
                    <a:pt x="681" y="320"/>
                    <a:pt x="681" y="320"/>
                    <a:pt x="681" y="320"/>
                  </a:cubicBezTo>
                  <a:cubicBezTo>
                    <a:pt x="681" y="320"/>
                    <a:pt x="681" y="302"/>
                    <a:pt x="692" y="297"/>
                  </a:cubicBezTo>
                  <a:cubicBezTo>
                    <a:pt x="703" y="292"/>
                    <a:pt x="720" y="290"/>
                    <a:pt x="726" y="284"/>
                  </a:cubicBezTo>
                  <a:cubicBezTo>
                    <a:pt x="732" y="278"/>
                    <a:pt x="724" y="240"/>
                    <a:pt x="724" y="231"/>
                  </a:cubicBezTo>
                  <a:cubicBezTo>
                    <a:pt x="724" y="222"/>
                    <a:pt x="713" y="223"/>
                    <a:pt x="713" y="223"/>
                  </a:cubicBezTo>
                  <a:cubicBezTo>
                    <a:pt x="713" y="223"/>
                    <a:pt x="709" y="202"/>
                    <a:pt x="702" y="198"/>
                  </a:cubicBezTo>
                  <a:cubicBezTo>
                    <a:pt x="695" y="194"/>
                    <a:pt x="679" y="205"/>
                    <a:pt x="679" y="205"/>
                  </a:cubicBezTo>
                  <a:cubicBezTo>
                    <a:pt x="679" y="205"/>
                    <a:pt x="681" y="240"/>
                    <a:pt x="679" y="251"/>
                  </a:cubicBezTo>
                  <a:cubicBezTo>
                    <a:pt x="677" y="262"/>
                    <a:pt x="656" y="276"/>
                    <a:pt x="649" y="276"/>
                  </a:cubicBezTo>
                  <a:cubicBezTo>
                    <a:pt x="642" y="276"/>
                    <a:pt x="640" y="293"/>
                    <a:pt x="636" y="300"/>
                  </a:cubicBezTo>
                  <a:cubicBezTo>
                    <a:pt x="632" y="307"/>
                    <a:pt x="631" y="298"/>
                    <a:pt x="622" y="296"/>
                  </a:cubicBezTo>
                  <a:cubicBezTo>
                    <a:pt x="613" y="294"/>
                    <a:pt x="613" y="313"/>
                    <a:pt x="613" y="313"/>
                  </a:cubicBezTo>
                  <a:cubicBezTo>
                    <a:pt x="606" y="302"/>
                    <a:pt x="606" y="302"/>
                    <a:pt x="606" y="302"/>
                  </a:cubicBezTo>
                  <a:cubicBezTo>
                    <a:pt x="606" y="302"/>
                    <a:pt x="584" y="304"/>
                    <a:pt x="567" y="300"/>
                  </a:cubicBezTo>
                  <a:cubicBezTo>
                    <a:pt x="550" y="296"/>
                    <a:pt x="543" y="289"/>
                    <a:pt x="534" y="286"/>
                  </a:cubicBezTo>
                  <a:cubicBezTo>
                    <a:pt x="525" y="283"/>
                    <a:pt x="509" y="293"/>
                    <a:pt x="504" y="286"/>
                  </a:cubicBezTo>
                  <a:cubicBezTo>
                    <a:pt x="499" y="279"/>
                    <a:pt x="519" y="252"/>
                    <a:pt x="519" y="252"/>
                  </a:cubicBezTo>
                  <a:cubicBezTo>
                    <a:pt x="519" y="230"/>
                    <a:pt x="519" y="230"/>
                    <a:pt x="519" y="230"/>
                  </a:cubicBezTo>
                  <a:cubicBezTo>
                    <a:pt x="519" y="230"/>
                    <a:pt x="531" y="230"/>
                    <a:pt x="535" y="223"/>
                  </a:cubicBezTo>
                  <a:cubicBezTo>
                    <a:pt x="539" y="216"/>
                    <a:pt x="526" y="208"/>
                    <a:pt x="526" y="208"/>
                  </a:cubicBezTo>
                  <a:cubicBezTo>
                    <a:pt x="526" y="208"/>
                    <a:pt x="536" y="191"/>
                    <a:pt x="538" y="183"/>
                  </a:cubicBezTo>
                  <a:cubicBezTo>
                    <a:pt x="540" y="175"/>
                    <a:pt x="506" y="168"/>
                    <a:pt x="500" y="167"/>
                  </a:cubicBezTo>
                  <a:cubicBezTo>
                    <a:pt x="494" y="166"/>
                    <a:pt x="444" y="138"/>
                    <a:pt x="444" y="138"/>
                  </a:cubicBezTo>
                  <a:cubicBezTo>
                    <a:pt x="444" y="138"/>
                    <a:pt x="423" y="118"/>
                    <a:pt x="413" y="122"/>
                  </a:cubicBezTo>
                  <a:cubicBezTo>
                    <a:pt x="403" y="126"/>
                    <a:pt x="368" y="106"/>
                    <a:pt x="368" y="106"/>
                  </a:cubicBezTo>
                  <a:cubicBezTo>
                    <a:pt x="364" y="92"/>
                    <a:pt x="364" y="92"/>
                    <a:pt x="364" y="92"/>
                  </a:cubicBezTo>
                  <a:cubicBezTo>
                    <a:pt x="364" y="92"/>
                    <a:pt x="337" y="75"/>
                    <a:pt x="328" y="70"/>
                  </a:cubicBezTo>
                  <a:cubicBezTo>
                    <a:pt x="319" y="65"/>
                    <a:pt x="303" y="36"/>
                    <a:pt x="303" y="36"/>
                  </a:cubicBezTo>
                  <a:cubicBezTo>
                    <a:pt x="290" y="24"/>
                    <a:pt x="290" y="24"/>
                    <a:pt x="290" y="24"/>
                  </a:cubicBezTo>
                  <a:cubicBezTo>
                    <a:pt x="267" y="7"/>
                    <a:pt x="267" y="7"/>
                    <a:pt x="267" y="7"/>
                  </a:cubicBezTo>
                  <a:cubicBezTo>
                    <a:pt x="216" y="13"/>
                    <a:pt x="216" y="13"/>
                    <a:pt x="216" y="13"/>
                  </a:cubicBezTo>
                  <a:cubicBezTo>
                    <a:pt x="211" y="50"/>
                    <a:pt x="211" y="50"/>
                    <a:pt x="211" y="50"/>
                  </a:cubicBezTo>
                  <a:cubicBezTo>
                    <a:pt x="189" y="16"/>
                    <a:pt x="189" y="16"/>
                    <a:pt x="189" y="16"/>
                  </a:cubicBezTo>
                  <a:cubicBezTo>
                    <a:pt x="189" y="16"/>
                    <a:pt x="147" y="17"/>
                    <a:pt x="134" y="13"/>
                  </a:cubicBezTo>
                  <a:cubicBezTo>
                    <a:pt x="120" y="9"/>
                    <a:pt x="115" y="0"/>
                    <a:pt x="115" y="0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92" y="20"/>
                    <a:pt x="92" y="20"/>
                    <a:pt x="92" y="20"/>
                  </a:cubicBezTo>
                  <a:cubicBezTo>
                    <a:pt x="92" y="34"/>
                    <a:pt x="92" y="34"/>
                    <a:pt x="92" y="34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51"/>
                    <a:pt x="81" y="51"/>
                    <a:pt x="81" y="51"/>
                  </a:cubicBezTo>
                  <a:cubicBezTo>
                    <a:pt x="81" y="51"/>
                    <a:pt x="78" y="52"/>
                    <a:pt x="74" y="52"/>
                  </a:cubicBezTo>
                  <a:cubicBezTo>
                    <a:pt x="74" y="52"/>
                    <a:pt x="75" y="52"/>
                    <a:pt x="75" y="52"/>
                  </a:cubicBezTo>
                  <a:cubicBezTo>
                    <a:pt x="82" y="63"/>
                    <a:pt x="82" y="63"/>
                    <a:pt x="82" y="63"/>
                  </a:cubicBezTo>
                  <a:cubicBezTo>
                    <a:pt x="76" y="119"/>
                    <a:pt x="76" y="119"/>
                    <a:pt x="76" y="119"/>
                  </a:cubicBezTo>
                  <a:cubicBezTo>
                    <a:pt x="76" y="119"/>
                    <a:pt x="21" y="143"/>
                    <a:pt x="22" y="157"/>
                  </a:cubicBezTo>
                  <a:cubicBezTo>
                    <a:pt x="23" y="171"/>
                    <a:pt x="50" y="165"/>
                    <a:pt x="41" y="174"/>
                  </a:cubicBezTo>
                  <a:cubicBezTo>
                    <a:pt x="32" y="183"/>
                    <a:pt x="22" y="192"/>
                    <a:pt x="27" y="199"/>
                  </a:cubicBezTo>
                  <a:cubicBezTo>
                    <a:pt x="32" y="206"/>
                    <a:pt x="51" y="214"/>
                    <a:pt x="50" y="224"/>
                  </a:cubicBezTo>
                  <a:cubicBezTo>
                    <a:pt x="49" y="234"/>
                    <a:pt x="32" y="246"/>
                    <a:pt x="32" y="246"/>
                  </a:cubicBezTo>
                  <a:cubicBezTo>
                    <a:pt x="32" y="246"/>
                    <a:pt x="63" y="257"/>
                    <a:pt x="60" y="268"/>
                  </a:cubicBezTo>
                  <a:cubicBezTo>
                    <a:pt x="57" y="279"/>
                    <a:pt x="35" y="280"/>
                    <a:pt x="35" y="280"/>
                  </a:cubicBezTo>
                  <a:cubicBezTo>
                    <a:pt x="35" y="280"/>
                    <a:pt x="29" y="318"/>
                    <a:pt x="28" y="323"/>
                  </a:cubicBezTo>
                  <a:cubicBezTo>
                    <a:pt x="27" y="328"/>
                    <a:pt x="9" y="336"/>
                    <a:pt x="9" y="346"/>
                  </a:cubicBezTo>
                  <a:cubicBezTo>
                    <a:pt x="9" y="356"/>
                    <a:pt x="14" y="381"/>
                    <a:pt x="12" y="385"/>
                  </a:cubicBezTo>
                  <a:cubicBezTo>
                    <a:pt x="10" y="389"/>
                    <a:pt x="1" y="397"/>
                    <a:pt x="2" y="401"/>
                  </a:cubicBezTo>
                  <a:cubicBezTo>
                    <a:pt x="3" y="405"/>
                    <a:pt x="26" y="450"/>
                    <a:pt x="21" y="455"/>
                  </a:cubicBezTo>
                  <a:cubicBezTo>
                    <a:pt x="16" y="460"/>
                    <a:pt x="7" y="455"/>
                    <a:pt x="7" y="455"/>
                  </a:cubicBezTo>
                  <a:cubicBezTo>
                    <a:pt x="10" y="494"/>
                    <a:pt x="10" y="494"/>
                    <a:pt x="10" y="494"/>
                  </a:cubicBezTo>
                  <a:cubicBezTo>
                    <a:pt x="10" y="494"/>
                    <a:pt x="0" y="495"/>
                    <a:pt x="0" y="500"/>
                  </a:cubicBezTo>
                  <a:cubicBezTo>
                    <a:pt x="0" y="505"/>
                    <a:pt x="2" y="522"/>
                    <a:pt x="2" y="522"/>
                  </a:cubicBezTo>
                  <a:cubicBezTo>
                    <a:pt x="2" y="522"/>
                    <a:pt x="25" y="537"/>
                    <a:pt x="23" y="541"/>
                  </a:cubicBezTo>
                  <a:cubicBezTo>
                    <a:pt x="21" y="545"/>
                    <a:pt x="19" y="554"/>
                    <a:pt x="19" y="554"/>
                  </a:cubicBezTo>
                  <a:cubicBezTo>
                    <a:pt x="32" y="564"/>
                    <a:pt x="32" y="564"/>
                    <a:pt x="32" y="564"/>
                  </a:cubicBezTo>
                  <a:cubicBezTo>
                    <a:pt x="40" y="585"/>
                    <a:pt x="40" y="585"/>
                    <a:pt x="40" y="585"/>
                  </a:cubicBezTo>
                  <a:cubicBezTo>
                    <a:pt x="43" y="591"/>
                    <a:pt x="43" y="591"/>
                    <a:pt x="43" y="591"/>
                  </a:cubicBezTo>
                  <a:cubicBezTo>
                    <a:pt x="43" y="591"/>
                    <a:pt x="35" y="610"/>
                    <a:pt x="47" y="613"/>
                  </a:cubicBezTo>
                  <a:cubicBezTo>
                    <a:pt x="59" y="616"/>
                    <a:pt x="63" y="614"/>
                    <a:pt x="63" y="614"/>
                  </a:cubicBezTo>
                  <a:cubicBezTo>
                    <a:pt x="65" y="639"/>
                    <a:pt x="65" y="639"/>
                    <a:pt x="65" y="639"/>
                  </a:cubicBezTo>
                  <a:cubicBezTo>
                    <a:pt x="65" y="639"/>
                    <a:pt x="80" y="658"/>
                    <a:pt x="77" y="664"/>
                  </a:cubicBezTo>
                  <a:cubicBezTo>
                    <a:pt x="74" y="670"/>
                    <a:pt x="65" y="677"/>
                    <a:pt x="65" y="681"/>
                  </a:cubicBezTo>
                  <a:cubicBezTo>
                    <a:pt x="65" y="685"/>
                    <a:pt x="64" y="724"/>
                    <a:pt x="64" y="724"/>
                  </a:cubicBezTo>
                  <a:cubicBezTo>
                    <a:pt x="55" y="725"/>
                    <a:pt x="55" y="725"/>
                    <a:pt x="55" y="725"/>
                  </a:cubicBezTo>
                  <a:cubicBezTo>
                    <a:pt x="55" y="725"/>
                    <a:pt x="72" y="743"/>
                    <a:pt x="73" y="753"/>
                  </a:cubicBezTo>
                  <a:cubicBezTo>
                    <a:pt x="74" y="763"/>
                    <a:pt x="70" y="774"/>
                    <a:pt x="70" y="774"/>
                  </a:cubicBezTo>
                  <a:cubicBezTo>
                    <a:pt x="68" y="786"/>
                    <a:pt x="68" y="786"/>
                    <a:pt x="68" y="786"/>
                  </a:cubicBezTo>
                  <a:cubicBezTo>
                    <a:pt x="51" y="787"/>
                    <a:pt x="51" y="787"/>
                    <a:pt x="51" y="787"/>
                  </a:cubicBezTo>
                  <a:cubicBezTo>
                    <a:pt x="51" y="787"/>
                    <a:pt x="63" y="820"/>
                    <a:pt x="63" y="827"/>
                  </a:cubicBezTo>
                  <a:cubicBezTo>
                    <a:pt x="63" y="834"/>
                    <a:pt x="63" y="855"/>
                    <a:pt x="63" y="855"/>
                  </a:cubicBezTo>
                  <a:cubicBezTo>
                    <a:pt x="83" y="872"/>
                    <a:pt x="83" y="872"/>
                    <a:pt x="83" y="872"/>
                  </a:cubicBezTo>
                  <a:cubicBezTo>
                    <a:pt x="84" y="884"/>
                    <a:pt x="84" y="884"/>
                    <a:pt x="84" y="884"/>
                  </a:cubicBezTo>
                  <a:cubicBezTo>
                    <a:pt x="84" y="884"/>
                    <a:pt x="103" y="893"/>
                    <a:pt x="98" y="902"/>
                  </a:cubicBezTo>
                  <a:cubicBezTo>
                    <a:pt x="93" y="911"/>
                    <a:pt x="79" y="916"/>
                    <a:pt x="79" y="916"/>
                  </a:cubicBezTo>
                  <a:cubicBezTo>
                    <a:pt x="87" y="944"/>
                    <a:pt x="87" y="944"/>
                    <a:pt x="87" y="944"/>
                  </a:cubicBezTo>
                  <a:cubicBezTo>
                    <a:pt x="74" y="953"/>
                    <a:pt x="74" y="953"/>
                    <a:pt x="74" y="953"/>
                  </a:cubicBezTo>
                  <a:cubicBezTo>
                    <a:pt x="74" y="953"/>
                    <a:pt x="84" y="958"/>
                    <a:pt x="85" y="966"/>
                  </a:cubicBezTo>
                  <a:cubicBezTo>
                    <a:pt x="86" y="974"/>
                    <a:pt x="81" y="982"/>
                    <a:pt x="81" y="982"/>
                  </a:cubicBezTo>
                  <a:cubicBezTo>
                    <a:pt x="95" y="990"/>
                    <a:pt x="95" y="990"/>
                    <a:pt x="95" y="990"/>
                  </a:cubicBezTo>
                  <a:cubicBezTo>
                    <a:pt x="95" y="990"/>
                    <a:pt x="90" y="1008"/>
                    <a:pt x="91" y="1014"/>
                  </a:cubicBezTo>
                  <a:cubicBezTo>
                    <a:pt x="92" y="1020"/>
                    <a:pt x="99" y="1031"/>
                    <a:pt x="99" y="1031"/>
                  </a:cubicBezTo>
                  <a:cubicBezTo>
                    <a:pt x="99" y="1031"/>
                    <a:pt x="99" y="1050"/>
                    <a:pt x="102" y="1056"/>
                  </a:cubicBezTo>
                  <a:cubicBezTo>
                    <a:pt x="105" y="1062"/>
                    <a:pt x="134" y="1083"/>
                    <a:pt x="129" y="1082"/>
                  </a:cubicBezTo>
                  <a:cubicBezTo>
                    <a:pt x="124" y="1081"/>
                    <a:pt x="113" y="1090"/>
                    <a:pt x="113" y="1090"/>
                  </a:cubicBezTo>
                  <a:cubicBezTo>
                    <a:pt x="113" y="1090"/>
                    <a:pt x="118" y="1120"/>
                    <a:pt x="121" y="1128"/>
                  </a:cubicBezTo>
                  <a:cubicBezTo>
                    <a:pt x="124" y="1136"/>
                    <a:pt x="133" y="1140"/>
                    <a:pt x="133" y="1140"/>
                  </a:cubicBezTo>
                  <a:cubicBezTo>
                    <a:pt x="143" y="1145"/>
                    <a:pt x="143" y="1145"/>
                    <a:pt x="143" y="1145"/>
                  </a:cubicBezTo>
                  <a:cubicBezTo>
                    <a:pt x="139" y="1163"/>
                    <a:pt x="139" y="1163"/>
                    <a:pt x="139" y="1163"/>
                  </a:cubicBezTo>
                  <a:cubicBezTo>
                    <a:pt x="139" y="1163"/>
                    <a:pt x="155" y="1164"/>
                    <a:pt x="156" y="1175"/>
                  </a:cubicBezTo>
                  <a:cubicBezTo>
                    <a:pt x="157" y="1186"/>
                    <a:pt x="158" y="1203"/>
                    <a:pt x="158" y="1203"/>
                  </a:cubicBezTo>
                  <a:cubicBezTo>
                    <a:pt x="158" y="1203"/>
                    <a:pt x="163" y="1213"/>
                    <a:pt x="170" y="1213"/>
                  </a:cubicBezTo>
                  <a:cubicBezTo>
                    <a:pt x="177" y="1213"/>
                    <a:pt x="196" y="1208"/>
                    <a:pt x="194" y="1219"/>
                  </a:cubicBezTo>
                  <a:cubicBezTo>
                    <a:pt x="192" y="1230"/>
                    <a:pt x="160" y="1227"/>
                    <a:pt x="161" y="1230"/>
                  </a:cubicBezTo>
                  <a:cubicBezTo>
                    <a:pt x="162" y="1233"/>
                    <a:pt x="185" y="1240"/>
                    <a:pt x="185" y="1240"/>
                  </a:cubicBezTo>
                  <a:cubicBezTo>
                    <a:pt x="185" y="1240"/>
                    <a:pt x="208" y="1249"/>
                    <a:pt x="205" y="1257"/>
                  </a:cubicBezTo>
                  <a:cubicBezTo>
                    <a:pt x="202" y="1265"/>
                    <a:pt x="189" y="1276"/>
                    <a:pt x="189" y="1276"/>
                  </a:cubicBezTo>
                  <a:cubicBezTo>
                    <a:pt x="205" y="1288"/>
                    <a:pt x="205" y="1288"/>
                    <a:pt x="205" y="1288"/>
                  </a:cubicBezTo>
                  <a:cubicBezTo>
                    <a:pt x="202" y="1303"/>
                    <a:pt x="202" y="1303"/>
                    <a:pt x="202" y="1303"/>
                  </a:cubicBezTo>
                  <a:cubicBezTo>
                    <a:pt x="217" y="1321"/>
                    <a:pt x="217" y="1321"/>
                    <a:pt x="217" y="1321"/>
                  </a:cubicBezTo>
                  <a:cubicBezTo>
                    <a:pt x="214" y="1343"/>
                    <a:pt x="214" y="1343"/>
                    <a:pt x="214" y="1343"/>
                  </a:cubicBezTo>
                  <a:cubicBezTo>
                    <a:pt x="224" y="1360"/>
                    <a:pt x="224" y="1360"/>
                    <a:pt x="224" y="1360"/>
                  </a:cubicBezTo>
                  <a:cubicBezTo>
                    <a:pt x="213" y="1364"/>
                    <a:pt x="213" y="1364"/>
                    <a:pt x="213" y="1364"/>
                  </a:cubicBezTo>
                  <a:cubicBezTo>
                    <a:pt x="210" y="1394"/>
                    <a:pt x="210" y="1394"/>
                    <a:pt x="210" y="1394"/>
                  </a:cubicBezTo>
                  <a:cubicBezTo>
                    <a:pt x="210" y="1394"/>
                    <a:pt x="229" y="1405"/>
                    <a:pt x="230" y="1408"/>
                  </a:cubicBezTo>
                  <a:cubicBezTo>
                    <a:pt x="231" y="1411"/>
                    <a:pt x="215" y="1420"/>
                    <a:pt x="215" y="1420"/>
                  </a:cubicBezTo>
                  <a:cubicBezTo>
                    <a:pt x="215" y="1420"/>
                    <a:pt x="235" y="1435"/>
                    <a:pt x="232" y="1440"/>
                  </a:cubicBezTo>
                  <a:cubicBezTo>
                    <a:pt x="229" y="1445"/>
                    <a:pt x="214" y="1450"/>
                    <a:pt x="214" y="1450"/>
                  </a:cubicBezTo>
                  <a:cubicBezTo>
                    <a:pt x="213" y="1463"/>
                    <a:pt x="213" y="1463"/>
                    <a:pt x="213" y="1463"/>
                  </a:cubicBezTo>
                  <a:cubicBezTo>
                    <a:pt x="206" y="1467"/>
                    <a:pt x="206" y="1467"/>
                    <a:pt x="206" y="1467"/>
                  </a:cubicBezTo>
                  <a:cubicBezTo>
                    <a:pt x="206" y="1467"/>
                    <a:pt x="208" y="1483"/>
                    <a:pt x="213" y="1488"/>
                  </a:cubicBezTo>
                  <a:cubicBezTo>
                    <a:pt x="218" y="1493"/>
                    <a:pt x="216" y="1513"/>
                    <a:pt x="216" y="1513"/>
                  </a:cubicBezTo>
                  <a:cubicBezTo>
                    <a:pt x="236" y="1517"/>
                    <a:pt x="236" y="1517"/>
                    <a:pt x="236" y="1517"/>
                  </a:cubicBezTo>
                  <a:cubicBezTo>
                    <a:pt x="236" y="1517"/>
                    <a:pt x="240" y="1542"/>
                    <a:pt x="250" y="1542"/>
                  </a:cubicBezTo>
                  <a:cubicBezTo>
                    <a:pt x="260" y="1542"/>
                    <a:pt x="266" y="1524"/>
                    <a:pt x="281" y="1537"/>
                  </a:cubicBezTo>
                  <a:cubicBezTo>
                    <a:pt x="296" y="1550"/>
                    <a:pt x="290" y="1562"/>
                    <a:pt x="290" y="1562"/>
                  </a:cubicBezTo>
                  <a:cubicBezTo>
                    <a:pt x="304" y="1578"/>
                    <a:pt x="304" y="1578"/>
                    <a:pt x="304" y="1578"/>
                  </a:cubicBezTo>
                  <a:cubicBezTo>
                    <a:pt x="311" y="1589"/>
                    <a:pt x="311" y="1589"/>
                    <a:pt x="311" y="1589"/>
                  </a:cubicBezTo>
                  <a:cubicBezTo>
                    <a:pt x="335" y="1600"/>
                    <a:pt x="335" y="1600"/>
                    <a:pt x="335" y="1600"/>
                  </a:cubicBezTo>
                  <a:cubicBezTo>
                    <a:pt x="347" y="1612"/>
                    <a:pt x="347" y="1612"/>
                    <a:pt x="347" y="1612"/>
                  </a:cubicBezTo>
                  <a:cubicBezTo>
                    <a:pt x="347" y="1612"/>
                    <a:pt x="373" y="1605"/>
                    <a:pt x="389" y="1607"/>
                  </a:cubicBezTo>
                  <a:cubicBezTo>
                    <a:pt x="405" y="1609"/>
                    <a:pt x="425" y="1608"/>
                    <a:pt x="425" y="1608"/>
                  </a:cubicBezTo>
                  <a:cubicBezTo>
                    <a:pt x="440" y="1620"/>
                    <a:pt x="440" y="1620"/>
                    <a:pt x="440" y="1620"/>
                  </a:cubicBezTo>
                  <a:cubicBezTo>
                    <a:pt x="437" y="1628"/>
                    <a:pt x="437" y="1628"/>
                    <a:pt x="437" y="1628"/>
                  </a:cubicBezTo>
                  <a:cubicBezTo>
                    <a:pt x="442" y="1616"/>
                    <a:pt x="442" y="1616"/>
                    <a:pt x="442" y="1616"/>
                  </a:cubicBezTo>
                  <a:cubicBezTo>
                    <a:pt x="449" y="1606"/>
                    <a:pt x="478" y="1625"/>
                    <a:pt x="478" y="1625"/>
                  </a:cubicBezTo>
                  <a:cubicBezTo>
                    <a:pt x="451" y="1588"/>
                    <a:pt x="451" y="1588"/>
                    <a:pt x="451" y="1588"/>
                  </a:cubicBezTo>
                  <a:cubicBezTo>
                    <a:pt x="438" y="1589"/>
                    <a:pt x="438" y="1589"/>
                    <a:pt x="438" y="1589"/>
                  </a:cubicBezTo>
                  <a:cubicBezTo>
                    <a:pt x="441" y="1579"/>
                    <a:pt x="441" y="1579"/>
                    <a:pt x="441" y="1579"/>
                  </a:cubicBezTo>
                  <a:cubicBezTo>
                    <a:pt x="417" y="1562"/>
                    <a:pt x="417" y="1562"/>
                    <a:pt x="417" y="1562"/>
                  </a:cubicBezTo>
                  <a:cubicBezTo>
                    <a:pt x="418" y="1538"/>
                    <a:pt x="418" y="1538"/>
                    <a:pt x="418" y="1538"/>
                  </a:cubicBezTo>
                  <a:cubicBezTo>
                    <a:pt x="409" y="1534"/>
                    <a:pt x="409" y="1534"/>
                    <a:pt x="409" y="1534"/>
                  </a:cubicBezTo>
                  <a:cubicBezTo>
                    <a:pt x="414" y="1522"/>
                    <a:pt x="414" y="1522"/>
                    <a:pt x="414" y="1522"/>
                  </a:cubicBezTo>
                  <a:cubicBezTo>
                    <a:pt x="414" y="1522"/>
                    <a:pt x="423" y="1522"/>
                    <a:pt x="426" y="1514"/>
                  </a:cubicBezTo>
                  <a:cubicBezTo>
                    <a:pt x="430" y="1506"/>
                    <a:pt x="400" y="1506"/>
                    <a:pt x="400" y="1506"/>
                  </a:cubicBezTo>
                  <a:cubicBezTo>
                    <a:pt x="412" y="1501"/>
                    <a:pt x="412" y="1501"/>
                    <a:pt x="412" y="1501"/>
                  </a:cubicBezTo>
                  <a:cubicBezTo>
                    <a:pt x="408" y="1488"/>
                    <a:pt x="408" y="1488"/>
                    <a:pt x="408" y="1488"/>
                  </a:cubicBezTo>
                  <a:cubicBezTo>
                    <a:pt x="424" y="1505"/>
                    <a:pt x="424" y="1505"/>
                    <a:pt x="424" y="1505"/>
                  </a:cubicBezTo>
                  <a:cubicBezTo>
                    <a:pt x="424" y="1505"/>
                    <a:pt x="438" y="1515"/>
                    <a:pt x="448" y="1503"/>
                  </a:cubicBezTo>
                  <a:cubicBezTo>
                    <a:pt x="458" y="1491"/>
                    <a:pt x="440" y="1465"/>
                    <a:pt x="441" y="1451"/>
                  </a:cubicBezTo>
                  <a:cubicBezTo>
                    <a:pt x="442" y="1438"/>
                    <a:pt x="485" y="1409"/>
                    <a:pt x="488" y="1400"/>
                  </a:cubicBezTo>
                  <a:cubicBezTo>
                    <a:pt x="492" y="1391"/>
                    <a:pt x="467" y="1391"/>
                    <a:pt x="467" y="1391"/>
                  </a:cubicBezTo>
                  <a:cubicBezTo>
                    <a:pt x="483" y="1389"/>
                    <a:pt x="483" y="1389"/>
                    <a:pt x="483" y="1389"/>
                  </a:cubicBezTo>
                  <a:cubicBezTo>
                    <a:pt x="483" y="1389"/>
                    <a:pt x="484" y="1369"/>
                    <a:pt x="476" y="1359"/>
                  </a:cubicBezTo>
                  <a:cubicBezTo>
                    <a:pt x="468" y="1349"/>
                    <a:pt x="456" y="1354"/>
                    <a:pt x="456" y="1354"/>
                  </a:cubicBezTo>
                  <a:cubicBezTo>
                    <a:pt x="444" y="1345"/>
                    <a:pt x="444" y="1345"/>
                    <a:pt x="444" y="1345"/>
                  </a:cubicBezTo>
                  <a:cubicBezTo>
                    <a:pt x="431" y="1345"/>
                    <a:pt x="431" y="1345"/>
                    <a:pt x="431" y="1345"/>
                  </a:cubicBezTo>
                  <a:cubicBezTo>
                    <a:pt x="431" y="1345"/>
                    <a:pt x="391" y="1328"/>
                    <a:pt x="379" y="1301"/>
                  </a:cubicBezTo>
                  <a:cubicBezTo>
                    <a:pt x="366" y="1274"/>
                    <a:pt x="386" y="1269"/>
                    <a:pt x="386" y="1269"/>
                  </a:cubicBezTo>
                  <a:cubicBezTo>
                    <a:pt x="392" y="1252"/>
                    <a:pt x="392" y="1252"/>
                    <a:pt x="392" y="1252"/>
                  </a:cubicBezTo>
                  <a:cubicBezTo>
                    <a:pt x="401" y="1252"/>
                    <a:pt x="401" y="1252"/>
                    <a:pt x="401" y="1252"/>
                  </a:cubicBezTo>
                  <a:cubicBezTo>
                    <a:pt x="407" y="1240"/>
                    <a:pt x="407" y="1240"/>
                    <a:pt x="407" y="1240"/>
                  </a:cubicBezTo>
                  <a:cubicBezTo>
                    <a:pt x="443" y="1239"/>
                    <a:pt x="443" y="1239"/>
                    <a:pt x="443" y="1239"/>
                  </a:cubicBezTo>
                  <a:cubicBezTo>
                    <a:pt x="435" y="1232"/>
                    <a:pt x="435" y="1232"/>
                    <a:pt x="435" y="1232"/>
                  </a:cubicBezTo>
                  <a:cubicBezTo>
                    <a:pt x="434" y="1218"/>
                    <a:pt x="434" y="1218"/>
                    <a:pt x="434" y="1218"/>
                  </a:cubicBezTo>
                  <a:cubicBezTo>
                    <a:pt x="443" y="1217"/>
                    <a:pt x="443" y="1217"/>
                    <a:pt x="443" y="1217"/>
                  </a:cubicBezTo>
                  <a:cubicBezTo>
                    <a:pt x="443" y="1217"/>
                    <a:pt x="448" y="1198"/>
                    <a:pt x="440" y="1191"/>
                  </a:cubicBezTo>
                  <a:cubicBezTo>
                    <a:pt x="432" y="1184"/>
                    <a:pt x="423" y="1168"/>
                    <a:pt x="430" y="1152"/>
                  </a:cubicBezTo>
                  <a:cubicBezTo>
                    <a:pt x="436" y="1137"/>
                    <a:pt x="456" y="1137"/>
                    <a:pt x="456" y="1137"/>
                  </a:cubicBezTo>
                  <a:cubicBezTo>
                    <a:pt x="456" y="1130"/>
                    <a:pt x="456" y="1130"/>
                    <a:pt x="456" y="1130"/>
                  </a:cubicBezTo>
                  <a:cubicBezTo>
                    <a:pt x="456" y="1130"/>
                    <a:pt x="439" y="1130"/>
                    <a:pt x="431" y="1125"/>
                  </a:cubicBezTo>
                  <a:cubicBezTo>
                    <a:pt x="423" y="1121"/>
                    <a:pt x="432" y="1112"/>
                    <a:pt x="440" y="1111"/>
                  </a:cubicBezTo>
                  <a:cubicBezTo>
                    <a:pt x="448" y="1110"/>
                    <a:pt x="462" y="1127"/>
                    <a:pt x="469" y="1127"/>
                  </a:cubicBezTo>
                  <a:cubicBezTo>
                    <a:pt x="476" y="1127"/>
                    <a:pt x="485" y="1123"/>
                    <a:pt x="486" y="1113"/>
                  </a:cubicBezTo>
                  <a:cubicBezTo>
                    <a:pt x="487" y="1103"/>
                    <a:pt x="474" y="1080"/>
                    <a:pt x="461" y="1085"/>
                  </a:cubicBezTo>
                  <a:cubicBezTo>
                    <a:pt x="449" y="1089"/>
                    <a:pt x="468" y="1099"/>
                    <a:pt x="456" y="1105"/>
                  </a:cubicBezTo>
                  <a:cubicBezTo>
                    <a:pt x="443" y="1111"/>
                    <a:pt x="431" y="1094"/>
                    <a:pt x="431" y="1094"/>
                  </a:cubicBezTo>
                  <a:cubicBezTo>
                    <a:pt x="431" y="1094"/>
                    <a:pt x="407" y="1096"/>
                    <a:pt x="404" y="1089"/>
                  </a:cubicBezTo>
                  <a:cubicBezTo>
                    <a:pt x="400" y="1083"/>
                    <a:pt x="404" y="1055"/>
                    <a:pt x="404" y="1052"/>
                  </a:cubicBezTo>
                  <a:cubicBezTo>
                    <a:pt x="404" y="1049"/>
                    <a:pt x="387" y="1032"/>
                    <a:pt x="391" y="1017"/>
                  </a:cubicBezTo>
                  <a:cubicBezTo>
                    <a:pt x="396" y="1003"/>
                    <a:pt x="409" y="1019"/>
                    <a:pt x="424" y="1023"/>
                  </a:cubicBezTo>
                  <a:cubicBezTo>
                    <a:pt x="439" y="1026"/>
                    <a:pt x="456" y="1039"/>
                    <a:pt x="465" y="1039"/>
                  </a:cubicBezTo>
                  <a:cubicBezTo>
                    <a:pt x="474" y="1039"/>
                    <a:pt x="507" y="1021"/>
                    <a:pt x="515" y="1015"/>
                  </a:cubicBezTo>
                  <a:cubicBezTo>
                    <a:pt x="523" y="1009"/>
                    <a:pt x="490" y="991"/>
                    <a:pt x="490" y="991"/>
                  </a:cubicBezTo>
                  <a:cubicBezTo>
                    <a:pt x="489" y="975"/>
                    <a:pt x="489" y="975"/>
                    <a:pt x="489" y="975"/>
                  </a:cubicBezTo>
                  <a:cubicBezTo>
                    <a:pt x="489" y="975"/>
                    <a:pt x="498" y="959"/>
                    <a:pt x="501" y="948"/>
                  </a:cubicBezTo>
                  <a:cubicBezTo>
                    <a:pt x="503" y="938"/>
                    <a:pt x="480" y="938"/>
                    <a:pt x="480" y="938"/>
                  </a:cubicBezTo>
                  <a:cubicBezTo>
                    <a:pt x="478" y="924"/>
                    <a:pt x="478" y="924"/>
                    <a:pt x="478" y="924"/>
                  </a:cubicBezTo>
                  <a:cubicBezTo>
                    <a:pt x="478" y="924"/>
                    <a:pt x="470" y="915"/>
                    <a:pt x="477" y="907"/>
                  </a:cubicBezTo>
                  <a:cubicBezTo>
                    <a:pt x="484" y="899"/>
                    <a:pt x="494" y="934"/>
                    <a:pt x="494" y="934"/>
                  </a:cubicBezTo>
                  <a:cubicBezTo>
                    <a:pt x="502" y="933"/>
                    <a:pt x="502" y="933"/>
                    <a:pt x="502" y="933"/>
                  </a:cubicBezTo>
                  <a:cubicBezTo>
                    <a:pt x="497" y="919"/>
                    <a:pt x="497" y="919"/>
                    <a:pt x="497" y="919"/>
                  </a:cubicBezTo>
                  <a:cubicBezTo>
                    <a:pt x="551" y="926"/>
                    <a:pt x="551" y="926"/>
                    <a:pt x="551" y="926"/>
                  </a:cubicBezTo>
                  <a:cubicBezTo>
                    <a:pt x="554" y="920"/>
                    <a:pt x="554" y="920"/>
                    <a:pt x="554" y="920"/>
                  </a:cubicBezTo>
                  <a:cubicBezTo>
                    <a:pt x="554" y="920"/>
                    <a:pt x="567" y="912"/>
                    <a:pt x="595" y="909"/>
                  </a:cubicBezTo>
                  <a:cubicBezTo>
                    <a:pt x="624" y="906"/>
                    <a:pt x="676" y="881"/>
                    <a:pt x="676" y="881"/>
                  </a:cubicBezTo>
                  <a:cubicBezTo>
                    <a:pt x="673" y="855"/>
                    <a:pt x="673" y="855"/>
                    <a:pt x="673" y="855"/>
                  </a:cubicBezTo>
                  <a:cubicBezTo>
                    <a:pt x="688" y="847"/>
                    <a:pt x="688" y="847"/>
                    <a:pt x="688" y="847"/>
                  </a:cubicBezTo>
                  <a:cubicBezTo>
                    <a:pt x="696" y="814"/>
                    <a:pt x="696" y="814"/>
                    <a:pt x="696" y="814"/>
                  </a:cubicBezTo>
                  <a:cubicBezTo>
                    <a:pt x="689" y="797"/>
                    <a:pt x="689" y="797"/>
                    <a:pt x="689" y="797"/>
                  </a:cubicBezTo>
                  <a:cubicBezTo>
                    <a:pt x="689" y="779"/>
                    <a:pt x="689" y="779"/>
                    <a:pt x="689" y="779"/>
                  </a:cubicBezTo>
                  <a:cubicBezTo>
                    <a:pt x="689" y="779"/>
                    <a:pt x="678" y="770"/>
                    <a:pt x="667" y="766"/>
                  </a:cubicBezTo>
                  <a:cubicBezTo>
                    <a:pt x="661" y="764"/>
                    <a:pt x="654" y="769"/>
                    <a:pt x="649" y="765"/>
                  </a:cubicBezTo>
                  <a:cubicBezTo>
                    <a:pt x="641" y="759"/>
                    <a:pt x="655" y="753"/>
                    <a:pt x="658" y="748"/>
                  </a:cubicBezTo>
                  <a:cubicBezTo>
                    <a:pt x="662" y="741"/>
                    <a:pt x="657" y="735"/>
                    <a:pt x="657" y="727"/>
                  </a:cubicBezTo>
                  <a:cubicBezTo>
                    <a:pt x="657" y="712"/>
                    <a:pt x="624" y="707"/>
                    <a:pt x="601" y="696"/>
                  </a:cubicBezTo>
                  <a:cubicBezTo>
                    <a:pt x="578" y="685"/>
                    <a:pt x="578" y="674"/>
                    <a:pt x="588" y="660"/>
                  </a:cubicBezTo>
                  <a:cubicBezTo>
                    <a:pt x="589" y="659"/>
                    <a:pt x="589" y="658"/>
                    <a:pt x="590" y="658"/>
                  </a:cubicBezTo>
                  <a:cubicBezTo>
                    <a:pt x="570" y="633"/>
                    <a:pt x="570" y="633"/>
                    <a:pt x="570" y="633"/>
                  </a:cubicBezTo>
                  <a:cubicBezTo>
                    <a:pt x="570" y="601"/>
                    <a:pt x="570" y="601"/>
                    <a:pt x="570" y="601"/>
                  </a:cubicBezTo>
                  <a:cubicBezTo>
                    <a:pt x="570" y="601"/>
                    <a:pt x="593" y="600"/>
                    <a:pt x="594" y="595"/>
                  </a:cubicBezTo>
                  <a:cubicBezTo>
                    <a:pt x="595" y="590"/>
                    <a:pt x="575" y="567"/>
                    <a:pt x="575" y="567"/>
                  </a:cubicBezTo>
                  <a:cubicBezTo>
                    <a:pt x="582" y="557"/>
                    <a:pt x="582" y="557"/>
                    <a:pt x="582" y="557"/>
                  </a:cubicBezTo>
                  <a:cubicBezTo>
                    <a:pt x="582" y="557"/>
                    <a:pt x="569" y="545"/>
                    <a:pt x="568" y="536"/>
                  </a:cubicBezTo>
                  <a:cubicBezTo>
                    <a:pt x="567" y="527"/>
                    <a:pt x="586" y="528"/>
                    <a:pt x="586" y="528"/>
                  </a:cubicBezTo>
                  <a:cubicBezTo>
                    <a:pt x="569" y="518"/>
                    <a:pt x="569" y="518"/>
                    <a:pt x="569" y="518"/>
                  </a:cubicBezTo>
                  <a:cubicBezTo>
                    <a:pt x="569" y="491"/>
                    <a:pt x="569" y="491"/>
                    <a:pt x="569" y="491"/>
                  </a:cubicBezTo>
                  <a:cubicBezTo>
                    <a:pt x="587" y="484"/>
                    <a:pt x="587" y="484"/>
                    <a:pt x="587" y="484"/>
                  </a:cubicBezTo>
                  <a:cubicBezTo>
                    <a:pt x="587" y="484"/>
                    <a:pt x="566" y="471"/>
                    <a:pt x="566" y="467"/>
                  </a:cubicBezTo>
                  <a:cubicBezTo>
                    <a:pt x="566" y="463"/>
                    <a:pt x="580" y="452"/>
                    <a:pt x="580" y="452"/>
                  </a:cubicBezTo>
                  <a:cubicBezTo>
                    <a:pt x="580" y="452"/>
                    <a:pt x="584" y="435"/>
                    <a:pt x="584" y="429"/>
                  </a:cubicBezTo>
                  <a:cubicBezTo>
                    <a:pt x="584" y="423"/>
                    <a:pt x="599" y="424"/>
                    <a:pt x="604" y="419"/>
                  </a:cubicBezTo>
                  <a:cubicBezTo>
                    <a:pt x="609" y="414"/>
                    <a:pt x="612" y="399"/>
                    <a:pt x="612" y="396"/>
                  </a:cubicBezTo>
                  <a:cubicBezTo>
                    <a:pt x="612" y="393"/>
                    <a:pt x="621" y="388"/>
                    <a:pt x="626" y="383"/>
                  </a:cubicBezTo>
                  <a:cubicBezTo>
                    <a:pt x="631" y="378"/>
                    <a:pt x="634" y="355"/>
                    <a:pt x="634" y="355"/>
                  </a:cubicBezTo>
                  <a:close/>
                  <a:moveTo>
                    <a:pt x="619" y="681"/>
                  </a:moveTo>
                  <a:cubicBezTo>
                    <a:pt x="624" y="681"/>
                    <a:pt x="624" y="681"/>
                    <a:pt x="624" y="681"/>
                  </a:cubicBezTo>
                  <a:cubicBezTo>
                    <a:pt x="617" y="677"/>
                    <a:pt x="617" y="677"/>
                    <a:pt x="617" y="677"/>
                  </a:cubicBezTo>
                  <a:cubicBezTo>
                    <a:pt x="617" y="677"/>
                    <a:pt x="617" y="677"/>
                    <a:pt x="617" y="677"/>
                  </a:cubicBezTo>
                  <a:cubicBezTo>
                    <a:pt x="618" y="679"/>
                    <a:pt x="619" y="681"/>
                    <a:pt x="619" y="681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Ecuador">
              <a:extLst>
                <a:ext uri="{FF2B5EF4-FFF2-40B4-BE49-F238E27FC236}">
                  <a16:creationId xmlns:a16="http://schemas.microsoft.com/office/drawing/2014/main" id="{758D08F3-60A2-4158-92E6-E1ED28E72A5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662272" y="4285795"/>
              <a:ext cx="208795" cy="266321"/>
            </a:xfrm>
            <a:custGeom>
              <a:avLst/>
              <a:gdLst>
                <a:gd name="T0" fmla="*/ 42 w 280"/>
                <a:gd name="T1" fmla="*/ 249 h 353"/>
                <a:gd name="T2" fmla="*/ 49 w 280"/>
                <a:gd name="T3" fmla="*/ 229 h 353"/>
                <a:gd name="T4" fmla="*/ 42 w 280"/>
                <a:gd name="T5" fmla="*/ 249 h 353"/>
                <a:gd name="T6" fmla="*/ 277 w 280"/>
                <a:gd name="T7" fmla="*/ 114 h 353"/>
                <a:gd name="T8" fmla="*/ 261 w 280"/>
                <a:gd name="T9" fmla="*/ 102 h 353"/>
                <a:gd name="T10" fmla="*/ 271 w 280"/>
                <a:gd name="T11" fmla="*/ 84 h 353"/>
                <a:gd name="T12" fmla="*/ 252 w 280"/>
                <a:gd name="T13" fmla="*/ 83 h 353"/>
                <a:gd name="T14" fmla="*/ 230 w 280"/>
                <a:gd name="T15" fmla="*/ 61 h 353"/>
                <a:gd name="T16" fmla="*/ 218 w 280"/>
                <a:gd name="T17" fmla="*/ 73 h 353"/>
                <a:gd name="T18" fmla="*/ 195 w 280"/>
                <a:gd name="T19" fmla="*/ 65 h 353"/>
                <a:gd name="T20" fmla="*/ 175 w 280"/>
                <a:gd name="T21" fmla="*/ 64 h 353"/>
                <a:gd name="T22" fmla="*/ 163 w 280"/>
                <a:gd name="T23" fmla="*/ 43 h 353"/>
                <a:gd name="T24" fmla="*/ 140 w 280"/>
                <a:gd name="T25" fmla="*/ 40 h 353"/>
                <a:gd name="T26" fmla="*/ 121 w 280"/>
                <a:gd name="T27" fmla="*/ 22 h 353"/>
                <a:gd name="T28" fmla="*/ 98 w 280"/>
                <a:gd name="T29" fmla="*/ 0 h 353"/>
                <a:gd name="T30" fmla="*/ 101 w 280"/>
                <a:gd name="T31" fmla="*/ 23 h 353"/>
                <a:gd name="T32" fmla="*/ 68 w 280"/>
                <a:gd name="T33" fmla="*/ 37 h 353"/>
                <a:gd name="T34" fmla="*/ 66 w 280"/>
                <a:gd name="T35" fmla="*/ 27 h 353"/>
                <a:gd name="T36" fmla="*/ 44 w 280"/>
                <a:gd name="T37" fmla="*/ 46 h 353"/>
                <a:gd name="T38" fmla="*/ 49 w 280"/>
                <a:gd name="T39" fmla="*/ 77 h 353"/>
                <a:gd name="T40" fmla="*/ 31 w 280"/>
                <a:gd name="T41" fmla="*/ 97 h 353"/>
                <a:gd name="T42" fmla="*/ 39 w 280"/>
                <a:gd name="T43" fmla="*/ 119 h 353"/>
                <a:gd name="T44" fmla="*/ 27 w 280"/>
                <a:gd name="T45" fmla="*/ 119 h 353"/>
                <a:gd name="T46" fmla="*/ 26 w 280"/>
                <a:gd name="T47" fmla="*/ 130 h 353"/>
                <a:gd name="T48" fmla="*/ 3 w 280"/>
                <a:gd name="T49" fmla="*/ 144 h 353"/>
                <a:gd name="T50" fmla="*/ 19 w 280"/>
                <a:gd name="T51" fmla="*/ 154 h 353"/>
                <a:gd name="T52" fmla="*/ 8 w 280"/>
                <a:gd name="T53" fmla="*/ 173 h 353"/>
                <a:gd name="T54" fmla="*/ 18 w 280"/>
                <a:gd name="T55" fmla="*/ 187 h 353"/>
                <a:gd name="T56" fmla="*/ 3 w 280"/>
                <a:gd name="T57" fmla="*/ 201 h 353"/>
                <a:gd name="T58" fmla="*/ 12 w 280"/>
                <a:gd name="T59" fmla="*/ 207 h 353"/>
                <a:gd name="T60" fmla="*/ 22 w 280"/>
                <a:gd name="T61" fmla="*/ 228 h 353"/>
                <a:gd name="T62" fmla="*/ 48 w 280"/>
                <a:gd name="T63" fmla="*/ 214 h 353"/>
                <a:gd name="T64" fmla="*/ 65 w 280"/>
                <a:gd name="T65" fmla="*/ 219 h 353"/>
                <a:gd name="T66" fmla="*/ 61 w 280"/>
                <a:gd name="T67" fmla="*/ 258 h 353"/>
                <a:gd name="T68" fmla="*/ 36 w 280"/>
                <a:gd name="T69" fmla="*/ 271 h 353"/>
                <a:gd name="T70" fmla="*/ 51 w 280"/>
                <a:gd name="T71" fmla="*/ 286 h 353"/>
                <a:gd name="T72" fmla="*/ 30 w 280"/>
                <a:gd name="T73" fmla="*/ 307 h 353"/>
                <a:gd name="T74" fmla="*/ 40 w 280"/>
                <a:gd name="T75" fmla="*/ 315 h 353"/>
                <a:gd name="T76" fmla="*/ 33 w 280"/>
                <a:gd name="T77" fmla="*/ 329 h 353"/>
                <a:gd name="T78" fmla="*/ 53 w 280"/>
                <a:gd name="T79" fmla="*/ 315 h 353"/>
                <a:gd name="T80" fmla="*/ 62 w 280"/>
                <a:gd name="T81" fmla="*/ 326 h 353"/>
                <a:gd name="T82" fmla="*/ 81 w 280"/>
                <a:gd name="T83" fmla="*/ 324 h 353"/>
                <a:gd name="T84" fmla="*/ 96 w 280"/>
                <a:gd name="T85" fmla="*/ 353 h 353"/>
                <a:gd name="T86" fmla="*/ 108 w 280"/>
                <a:gd name="T87" fmla="*/ 339 h 353"/>
                <a:gd name="T88" fmla="*/ 121 w 280"/>
                <a:gd name="T89" fmla="*/ 335 h 353"/>
                <a:gd name="T90" fmla="*/ 125 w 280"/>
                <a:gd name="T91" fmla="*/ 299 h 353"/>
                <a:gd name="T92" fmla="*/ 135 w 280"/>
                <a:gd name="T93" fmla="*/ 284 h 353"/>
                <a:gd name="T94" fmla="*/ 132 w 280"/>
                <a:gd name="T95" fmla="*/ 272 h 353"/>
                <a:gd name="T96" fmla="*/ 140 w 280"/>
                <a:gd name="T97" fmla="*/ 269 h 353"/>
                <a:gd name="T98" fmla="*/ 154 w 280"/>
                <a:gd name="T99" fmla="*/ 251 h 353"/>
                <a:gd name="T100" fmla="*/ 211 w 280"/>
                <a:gd name="T101" fmla="*/ 226 h 353"/>
                <a:gd name="T102" fmla="*/ 262 w 280"/>
                <a:gd name="T103" fmla="*/ 170 h 353"/>
                <a:gd name="T104" fmla="*/ 270 w 280"/>
                <a:gd name="T105" fmla="*/ 141 h 353"/>
                <a:gd name="T106" fmla="*/ 280 w 280"/>
                <a:gd name="T107" fmla="*/ 136 h 353"/>
                <a:gd name="T108" fmla="*/ 277 w 280"/>
                <a:gd name="T109" fmla="*/ 114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80" h="353">
                  <a:moveTo>
                    <a:pt x="42" y="249"/>
                  </a:moveTo>
                  <a:cubicBezTo>
                    <a:pt x="57" y="245"/>
                    <a:pt x="59" y="225"/>
                    <a:pt x="49" y="229"/>
                  </a:cubicBezTo>
                  <a:cubicBezTo>
                    <a:pt x="40" y="233"/>
                    <a:pt x="34" y="250"/>
                    <a:pt x="42" y="249"/>
                  </a:cubicBezTo>
                  <a:close/>
                  <a:moveTo>
                    <a:pt x="277" y="114"/>
                  </a:moveTo>
                  <a:cubicBezTo>
                    <a:pt x="261" y="102"/>
                    <a:pt x="261" y="102"/>
                    <a:pt x="261" y="102"/>
                  </a:cubicBezTo>
                  <a:cubicBezTo>
                    <a:pt x="261" y="102"/>
                    <a:pt x="272" y="102"/>
                    <a:pt x="271" y="84"/>
                  </a:cubicBezTo>
                  <a:cubicBezTo>
                    <a:pt x="265" y="83"/>
                    <a:pt x="258" y="83"/>
                    <a:pt x="252" y="83"/>
                  </a:cubicBezTo>
                  <a:cubicBezTo>
                    <a:pt x="239" y="82"/>
                    <a:pt x="247" y="64"/>
                    <a:pt x="230" y="61"/>
                  </a:cubicBezTo>
                  <a:cubicBezTo>
                    <a:pt x="213" y="58"/>
                    <a:pt x="225" y="71"/>
                    <a:pt x="218" y="73"/>
                  </a:cubicBezTo>
                  <a:cubicBezTo>
                    <a:pt x="211" y="75"/>
                    <a:pt x="195" y="65"/>
                    <a:pt x="195" y="65"/>
                  </a:cubicBezTo>
                  <a:cubicBezTo>
                    <a:pt x="195" y="65"/>
                    <a:pt x="184" y="70"/>
                    <a:pt x="175" y="64"/>
                  </a:cubicBezTo>
                  <a:cubicBezTo>
                    <a:pt x="166" y="58"/>
                    <a:pt x="173" y="51"/>
                    <a:pt x="163" y="43"/>
                  </a:cubicBezTo>
                  <a:cubicBezTo>
                    <a:pt x="153" y="35"/>
                    <a:pt x="140" y="40"/>
                    <a:pt x="140" y="40"/>
                  </a:cubicBezTo>
                  <a:cubicBezTo>
                    <a:pt x="140" y="40"/>
                    <a:pt x="132" y="28"/>
                    <a:pt x="121" y="22"/>
                  </a:cubicBezTo>
                  <a:cubicBezTo>
                    <a:pt x="113" y="19"/>
                    <a:pt x="103" y="6"/>
                    <a:pt x="98" y="0"/>
                  </a:cubicBezTo>
                  <a:cubicBezTo>
                    <a:pt x="99" y="10"/>
                    <a:pt x="105" y="14"/>
                    <a:pt x="101" y="23"/>
                  </a:cubicBezTo>
                  <a:cubicBezTo>
                    <a:pt x="98" y="32"/>
                    <a:pt x="68" y="37"/>
                    <a:pt x="68" y="3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46" y="38"/>
                    <a:pt x="44" y="46"/>
                  </a:cubicBezTo>
                  <a:cubicBezTo>
                    <a:pt x="41" y="54"/>
                    <a:pt x="51" y="64"/>
                    <a:pt x="49" y="77"/>
                  </a:cubicBezTo>
                  <a:cubicBezTo>
                    <a:pt x="48" y="90"/>
                    <a:pt x="35" y="89"/>
                    <a:pt x="31" y="97"/>
                  </a:cubicBezTo>
                  <a:cubicBezTo>
                    <a:pt x="26" y="105"/>
                    <a:pt x="39" y="119"/>
                    <a:pt x="39" y="119"/>
                  </a:cubicBezTo>
                  <a:cubicBezTo>
                    <a:pt x="27" y="119"/>
                    <a:pt x="27" y="119"/>
                    <a:pt x="27" y="119"/>
                  </a:cubicBezTo>
                  <a:cubicBezTo>
                    <a:pt x="26" y="130"/>
                    <a:pt x="26" y="130"/>
                    <a:pt x="26" y="130"/>
                  </a:cubicBezTo>
                  <a:cubicBezTo>
                    <a:pt x="3" y="144"/>
                    <a:pt x="3" y="144"/>
                    <a:pt x="3" y="144"/>
                  </a:cubicBezTo>
                  <a:cubicBezTo>
                    <a:pt x="19" y="154"/>
                    <a:pt x="19" y="154"/>
                    <a:pt x="19" y="154"/>
                  </a:cubicBezTo>
                  <a:cubicBezTo>
                    <a:pt x="8" y="173"/>
                    <a:pt x="8" y="173"/>
                    <a:pt x="8" y="173"/>
                  </a:cubicBezTo>
                  <a:cubicBezTo>
                    <a:pt x="8" y="173"/>
                    <a:pt x="19" y="176"/>
                    <a:pt x="18" y="187"/>
                  </a:cubicBezTo>
                  <a:cubicBezTo>
                    <a:pt x="16" y="198"/>
                    <a:pt x="3" y="201"/>
                    <a:pt x="3" y="201"/>
                  </a:cubicBezTo>
                  <a:cubicBezTo>
                    <a:pt x="12" y="207"/>
                    <a:pt x="12" y="207"/>
                    <a:pt x="12" y="207"/>
                  </a:cubicBezTo>
                  <a:cubicBezTo>
                    <a:pt x="12" y="207"/>
                    <a:pt x="0" y="221"/>
                    <a:pt x="22" y="228"/>
                  </a:cubicBezTo>
                  <a:cubicBezTo>
                    <a:pt x="45" y="235"/>
                    <a:pt x="48" y="214"/>
                    <a:pt x="48" y="214"/>
                  </a:cubicBezTo>
                  <a:cubicBezTo>
                    <a:pt x="65" y="219"/>
                    <a:pt x="65" y="219"/>
                    <a:pt x="65" y="219"/>
                  </a:cubicBezTo>
                  <a:cubicBezTo>
                    <a:pt x="73" y="227"/>
                    <a:pt x="64" y="246"/>
                    <a:pt x="61" y="258"/>
                  </a:cubicBezTo>
                  <a:cubicBezTo>
                    <a:pt x="59" y="270"/>
                    <a:pt x="36" y="271"/>
                    <a:pt x="36" y="271"/>
                  </a:cubicBezTo>
                  <a:cubicBezTo>
                    <a:pt x="36" y="271"/>
                    <a:pt x="60" y="277"/>
                    <a:pt x="51" y="286"/>
                  </a:cubicBezTo>
                  <a:cubicBezTo>
                    <a:pt x="43" y="295"/>
                    <a:pt x="30" y="307"/>
                    <a:pt x="30" y="307"/>
                  </a:cubicBezTo>
                  <a:cubicBezTo>
                    <a:pt x="40" y="315"/>
                    <a:pt x="40" y="315"/>
                    <a:pt x="40" y="315"/>
                  </a:cubicBezTo>
                  <a:cubicBezTo>
                    <a:pt x="40" y="315"/>
                    <a:pt x="24" y="324"/>
                    <a:pt x="33" y="329"/>
                  </a:cubicBezTo>
                  <a:cubicBezTo>
                    <a:pt x="43" y="333"/>
                    <a:pt x="53" y="315"/>
                    <a:pt x="53" y="315"/>
                  </a:cubicBezTo>
                  <a:cubicBezTo>
                    <a:pt x="62" y="326"/>
                    <a:pt x="62" y="326"/>
                    <a:pt x="62" y="326"/>
                  </a:cubicBezTo>
                  <a:cubicBezTo>
                    <a:pt x="62" y="326"/>
                    <a:pt x="75" y="320"/>
                    <a:pt x="81" y="324"/>
                  </a:cubicBezTo>
                  <a:cubicBezTo>
                    <a:pt x="86" y="329"/>
                    <a:pt x="82" y="353"/>
                    <a:pt x="96" y="353"/>
                  </a:cubicBezTo>
                  <a:cubicBezTo>
                    <a:pt x="109" y="353"/>
                    <a:pt x="104" y="342"/>
                    <a:pt x="108" y="339"/>
                  </a:cubicBezTo>
                  <a:cubicBezTo>
                    <a:pt x="112" y="337"/>
                    <a:pt x="121" y="335"/>
                    <a:pt x="121" y="335"/>
                  </a:cubicBezTo>
                  <a:cubicBezTo>
                    <a:pt x="121" y="335"/>
                    <a:pt x="124" y="308"/>
                    <a:pt x="125" y="299"/>
                  </a:cubicBezTo>
                  <a:cubicBezTo>
                    <a:pt x="127" y="289"/>
                    <a:pt x="135" y="284"/>
                    <a:pt x="135" y="284"/>
                  </a:cubicBezTo>
                  <a:cubicBezTo>
                    <a:pt x="132" y="272"/>
                    <a:pt x="132" y="272"/>
                    <a:pt x="132" y="272"/>
                  </a:cubicBezTo>
                  <a:cubicBezTo>
                    <a:pt x="140" y="269"/>
                    <a:pt x="140" y="269"/>
                    <a:pt x="140" y="269"/>
                  </a:cubicBezTo>
                  <a:cubicBezTo>
                    <a:pt x="140" y="269"/>
                    <a:pt x="140" y="262"/>
                    <a:pt x="154" y="251"/>
                  </a:cubicBezTo>
                  <a:cubicBezTo>
                    <a:pt x="167" y="240"/>
                    <a:pt x="188" y="240"/>
                    <a:pt x="211" y="226"/>
                  </a:cubicBezTo>
                  <a:cubicBezTo>
                    <a:pt x="234" y="211"/>
                    <a:pt x="262" y="170"/>
                    <a:pt x="262" y="170"/>
                  </a:cubicBezTo>
                  <a:cubicBezTo>
                    <a:pt x="270" y="141"/>
                    <a:pt x="270" y="141"/>
                    <a:pt x="270" y="141"/>
                  </a:cubicBezTo>
                  <a:cubicBezTo>
                    <a:pt x="280" y="136"/>
                    <a:pt x="280" y="136"/>
                    <a:pt x="280" y="136"/>
                  </a:cubicBezTo>
                  <a:lnTo>
                    <a:pt x="277" y="114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" name="Sri Lanka">
              <a:extLst>
                <a:ext uri="{FF2B5EF4-FFF2-40B4-BE49-F238E27FC236}">
                  <a16:creationId xmlns:a16="http://schemas.microsoft.com/office/drawing/2014/main" id="{2FD991D7-0593-4796-9E67-07ABBA617E6F}"/>
                </a:ext>
              </a:extLst>
            </p:cNvPr>
            <p:cNvSpPr>
              <a:spLocks/>
            </p:cNvSpPr>
            <p:nvPr/>
          </p:nvSpPr>
          <p:spPr bwMode="gray">
            <a:xfrm>
              <a:off x="8384965" y="3955558"/>
              <a:ext cx="102267" cy="172576"/>
            </a:xfrm>
            <a:custGeom>
              <a:avLst/>
              <a:gdLst>
                <a:gd name="T0" fmla="*/ 19 w 136"/>
                <a:gd name="T1" fmla="*/ 9 h 228"/>
                <a:gd name="T2" fmla="*/ 62 w 136"/>
                <a:gd name="T3" fmla="*/ 29 h 228"/>
                <a:gd name="T4" fmla="*/ 91 w 136"/>
                <a:gd name="T5" fmla="*/ 65 h 228"/>
                <a:gd name="T6" fmla="*/ 87 w 136"/>
                <a:gd name="T7" fmla="*/ 86 h 228"/>
                <a:gd name="T8" fmla="*/ 104 w 136"/>
                <a:gd name="T9" fmla="*/ 82 h 228"/>
                <a:gd name="T10" fmla="*/ 105 w 136"/>
                <a:gd name="T11" fmla="*/ 120 h 228"/>
                <a:gd name="T12" fmla="*/ 105 w 136"/>
                <a:gd name="T13" fmla="*/ 190 h 228"/>
                <a:gd name="T14" fmla="*/ 19 w 136"/>
                <a:gd name="T15" fmla="*/ 194 h 228"/>
                <a:gd name="T16" fmla="*/ 10 w 136"/>
                <a:gd name="T17" fmla="*/ 99 h 228"/>
                <a:gd name="T18" fmla="*/ 25 w 136"/>
                <a:gd name="T19" fmla="*/ 59 h 228"/>
                <a:gd name="T20" fmla="*/ 5 w 136"/>
                <a:gd name="T21" fmla="*/ 32 h 228"/>
                <a:gd name="T22" fmla="*/ 18 w 136"/>
                <a:gd name="T23" fmla="*/ 32 h 228"/>
                <a:gd name="T24" fmla="*/ 19 w 136"/>
                <a:gd name="T25" fmla="*/ 9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6" h="228">
                  <a:moveTo>
                    <a:pt x="19" y="9"/>
                  </a:moveTo>
                  <a:cubicBezTo>
                    <a:pt x="35" y="0"/>
                    <a:pt x="46" y="7"/>
                    <a:pt x="62" y="29"/>
                  </a:cubicBezTo>
                  <a:cubicBezTo>
                    <a:pt x="78" y="50"/>
                    <a:pt x="91" y="65"/>
                    <a:pt x="91" y="65"/>
                  </a:cubicBezTo>
                  <a:cubicBezTo>
                    <a:pt x="87" y="86"/>
                    <a:pt x="87" y="86"/>
                    <a:pt x="87" y="86"/>
                  </a:cubicBezTo>
                  <a:cubicBezTo>
                    <a:pt x="104" y="82"/>
                    <a:pt x="104" y="82"/>
                    <a:pt x="104" y="82"/>
                  </a:cubicBezTo>
                  <a:cubicBezTo>
                    <a:pt x="105" y="120"/>
                    <a:pt x="105" y="120"/>
                    <a:pt x="105" y="120"/>
                  </a:cubicBezTo>
                  <a:cubicBezTo>
                    <a:pt x="105" y="120"/>
                    <a:pt x="136" y="176"/>
                    <a:pt x="105" y="190"/>
                  </a:cubicBezTo>
                  <a:cubicBezTo>
                    <a:pt x="75" y="204"/>
                    <a:pt x="37" y="228"/>
                    <a:pt x="19" y="194"/>
                  </a:cubicBezTo>
                  <a:cubicBezTo>
                    <a:pt x="1" y="160"/>
                    <a:pt x="0" y="106"/>
                    <a:pt x="10" y="99"/>
                  </a:cubicBezTo>
                  <a:cubicBezTo>
                    <a:pt x="21" y="91"/>
                    <a:pt x="25" y="59"/>
                    <a:pt x="25" y="59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18" y="32"/>
                    <a:pt x="18" y="32"/>
                    <a:pt x="18" y="32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Filipijnen">
              <a:extLst>
                <a:ext uri="{FF2B5EF4-FFF2-40B4-BE49-F238E27FC236}">
                  <a16:creationId xmlns:a16="http://schemas.microsoft.com/office/drawing/2014/main" id="{F361BBCC-6EF9-46FF-945F-9F41EBD7B72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9712307" y="3593363"/>
              <a:ext cx="366457" cy="602950"/>
            </a:xfrm>
            <a:custGeom>
              <a:avLst/>
              <a:gdLst>
                <a:gd name="T0" fmla="*/ 475 w 487"/>
                <a:gd name="T1" fmla="*/ 801 h 801"/>
                <a:gd name="T2" fmla="*/ 476 w 487"/>
                <a:gd name="T3" fmla="*/ 763 h 801"/>
                <a:gd name="T4" fmla="*/ 395 w 487"/>
                <a:gd name="T5" fmla="*/ 758 h 801"/>
                <a:gd name="T6" fmla="*/ 187 w 487"/>
                <a:gd name="T7" fmla="*/ 700 h 801"/>
                <a:gd name="T8" fmla="*/ 175 w 487"/>
                <a:gd name="T9" fmla="*/ 693 h 801"/>
                <a:gd name="T10" fmla="*/ 346 w 487"/>
                <a:gd name="T11" fmla="*/ 393 h 801"/>
                <a:gd name="T12" fmla="*/ 408 w 487"/>
                <a:gd name="T13" fmla="*/ 418 h 801"/>
                <a:gd name="T14" fmla="*/ 321 w 487"/>
                <a:gd name="T15" fmla="*/ 337 h 801"/>
                <a:gd name="T16" fmla="*/ 325 w 487"/>
                <a:gd name="T17" fmla="*/ 499 h 801"/>
                <a:gd name="T18" fmla="*/ 301 w 487"/>
                <a:gd name="T19" fmla="*/ 414 h 801"/>
                <a:gd name="T20" fmla="*/ 358 w 487"/>
                <a:gd name="T21" fmla="*/ 492 h 801"/>
                <a:gd name="T22" fmla="*/ 337 w 487"/>
                <a:gd name="T23" fmla="*/ 494 h 801"/>
                <a:gd name="T24" fmla="*/ 360 w 487"/>
                <a:gd name="T25" fmla="*/ 416 h 801"/>
                <a:gd name="T26" fmla="*/ 352 w 487"/>
                <a:gd name="T27" fmla="*/ 436 h 801"/>
                <a:gd name="T28" fmla="*/ 391 w 487"/>
                <a:gd name="T29" fmla="*/ 441 h 801"/>
                <a:gd name="T30" fmla="*/ 103 w 487"/>
                <a:gd name="T31" fmla="*/ 405 h 801"/>
                <a:gd name="T32" fmla="*/ 79 w 487"/>
                <a:gd name="T33" fmla="*/ 472 h 801"/>
                <a:gd name="T34" fmla="*/ 55 w 487"/>
                <a:gd name="T35" fmla="*/ 514 h 801"/>
                <a:gd name="T36" fmla="*/ 31 w 487"/>
                <a:gd name="T37" fmla="*/ 557 h 801"/>
                <a:gd name="T38" fmla="*/ 71 w 487"/>
                <a:gd name="T39" fmla="*/ 503 h 801"/>
                <a:gd name="T40" fmla="*/ 117 w 487"/>
                <a:gd name="T41" fmla="*/ 403 h 801"/>
                <a:gd name="T42" fmla="*/ 259 w 487"/>
                <a:gd name="T43" fmla="*/ 679 h 801"/>
                <a:gd name="T44" fmla="*/ 451 w 487"/>
                <a:gd name="T45" fmla="*/ 560 h 801"/>
                <a:gd name="T46" fmla="*/ 413 w 487"/>
                <a:gd name="T47" fmla="*/ 526 h 801"/>
                <a:gd name="T48" fmla="*/ 362 w 487"/>
                <a:gd name="T49" fmla="*/ 552 h 801"/>
                <a:gd name="T50" fmla="*/ 307 w 487"/>
                <a:gd name="T51" fmla="*/ 568 h 801"/>
                <a:gd name="T52" fmla="*/ 251 w 487"/>
                <a:gd name="T53" fmla="*/ 627 h 801"/>
                <a:gd name="T54" fmla="*/ 287 w 487"/>
                <a:gd name="T55" fmla="*/ 643 h 801"/>
                <a:gd name="T56" fmla="*/ 340 w 487"/>
                <a:gd name="T57" fmla="*/ 657 h 801"/>
                <a:gd name="T58" fmla="*/ 413 w 487"/>
                <a:gd name="T59" fmla="*/ 701 h 801"/>
                <a:gd name="T60" fmla="*/ 430 w 487"/>
                <a:gd name="T61" fmla="*/ 693 h 801"/>
                <a:gd name="T62" fmla="*/ 444 w 487"/>
                <a:gd name="T63" fmla="*/ 676 h 801"/>
                <a:gd name="T64" fmla="*/ 451 w 487"/>
                <a:gd name="T65" fmla="*/ 560 h 801"/>
                <a:gd name="T66" fmla="*/ 286 w 487"/>
                <a:gd name="T67" fmla="*/ 309 h 801"/>
                <a:gd name="T68" fmla="*/ 259 w 487"/>
                <a:gd name="T69" fmla="*/ 240 h 801"/>
                <a:gd name="T70" fmla="*/ 184 w 487"/>
                <a:gd name="T71" fmla="*/ 201 h 801"/>
                <a:gd name="T72" fmla="*/ 193 w 487"/>
                <a:gd name="T73" fmla="*/ 93 h 801"/>
                <a:gd name="T74" fmla="*/ 184 w 487"/>
                <a:gd name="T75" fmla="*/ 16 h 801"/>
                <a:gd name="T76" fmla="*/ 126 w 487"/>
                <a:gd name="T77" fmla="*/ 10 h 801"/>
                <a:gd name="T78" fmla="*/ 100 w 487"/>
                <a:gd name="T79" fmla="*/ 53 h 801"/>
                <a:gd name="T80" fmla="*/ 112 w 487"/>
                <a:gd name="T81" fmla="*/ 109 h 801"/>
                <a:gd name="T82" fmla="*/ 92 w 487"/>
                <a:gd name="T83" fmla="*/ 152 h 801"/>
                <a:gd name="T84" fmla="*/ 135 w 487"/>
                <a:gd name="T85" fmla="*/ 233 h 801"/>
                <a:gd name="T86" fmla="*/ 219 w 487"/>
                <a:gd name="T87" fmla="*/ 274 h 801"/>
                <a:gd name="T88" fmla="*/ 146 w 487"/>
                <a:gd name="T89" fmla="*/ 285 h 801"/>
                <a:gd name="T90" fmla="*/ 197 w 487"/>
                <a:gd name="T91" fmla="*/ 339 h 801"/>
                <a:gd name="T92" fmla="*/ 232 w 487"/>
                <a:gd name="T93" fmla="*/ 434 h 801"/>
                <a:gd name="T94" fmla="*/ 271 w 487"/>
                <a:gd name="T95" fmla="*/ 463 h 801"/>
                <a:gd name="T96" fmla="*/ 273 w 487"/>
                <a:gd name="T97" fmla="*/ 535 h 801"/>
                <a:gd name="T98" fmla="*/ 295 w 487"/>
                <a:gd name="T99" fmla="*/ 431 h 801"/>
                <a:gd name="T100" fmla="*/ 249 w 487"/>
                <a:gd name="T101" fmla="*/ 378 h 801"/>
                <a:gd name="T102" fmla="*/ 232 w 487"/>
                <a:gd name="T103" fmla="*/ 434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7" h="801">
                  <a:moveTo>
                    <a:pt x="476" y="763"/>
                  </a:moveTo>
                  <a:cubicBezTo>
                    <a:pt x="472" y="782"/>
                    <a:pt x="472" y="782"/>
                    <a:pt x="472" y="782"/>
                  </a:cubicBezTo>
                  <a:cubicBezTo>
                    <a:pt x="475" y="801"/>
                    <a:pt x="475" y="801"/>
                    <a:pt x="475" y="801"/>
                  </a:cubicBezTo>
                  <a:cubicBezTo>
                    <a:pt x="487" y="791"/>
                    <a:pt x="487" y="791"/>
                    <a:pt x="487" y="791"/>
                  </a:cubicBezTo>
                  <a:cubicBezTo>
                    <a:pt x="487" y="763"/>
                    <a:pt x="487" y="763"/>
                    <a:pt x="487" y="763"/>
                  </a:cubicBezTo>
                  <a:lnTo>
                    <a:pt x="476" y="763"/>
                  </a:lnTo>
                  <a:close/>
                  <a:moveTo>
                    <a:pt x="399" y="785"/>
                  </a:moveTo>
                  <a:cubicBezTo>
                    <a:pt x="410" y="763"/>
                    <a:pt x="410" y="763"/>
                    <a:pt x="410" y="763"/>
                  </a:cubicBezTo>
                  <a:cubicBezTo>
                    <a:pt x="395" y="758"/>
                    <a:pt x="395" y="758"/>
                    <a:pt x="395" y="758"/>
                  </a:cubicBezTo>
                  <a:lnTo>
                    <a:pt x="399" y="785"/>
                  </a:lnTo>
                  <a:close/>
                  <a:moveTo>
                    <a:pt x="175" y="693"/>
                  </a:moveTo>
                  <a:cubicBezTo>
                    <a:pt x="187" y="700"/>
                    <a:pt x="187" y="700"/>
                    <a:pt x="187" y="700"/>
                  </a:cubicBezTo>
                  <a:cubicBezTo>
                    <a:pt x="199" y="682"/>
                    <a:pt x="199" y="682"/>
                    <a:pt x="199" y="682"/>
                  </a:cubicBezTo>
                  <a:cubicBezTo>
                    <a:pt x="182" y="672"/>
                    <a:pt x="182" y="672"/>
                    <a:pt x="182" y="672"/>
                  </a:cubicBezTo>
                  <a:lnTo>
                    <a:pt x="175" y="693"/>
                  </a:lnTo>
                  <a:close/>
                  <a:moveTo>
                    <a:pt x="345" y="372"/>
                  </a:moveTo>
                  <a:cubicBezTo>
                    <a:pt x="370" y="385"/>
                    <a:pt x="370" y="385"/>
                    <a:pt x="370" y="385"/>
                  </a:cubicBezTo>
                  <a:cubicBezTo>
                    <a:pt x="370" y="401"/>
                    <a:pt x="346" y="393"/>
                    <a:pt x="346" y="393"/>
                  </a:cubicBezTo>
                  <a:cubicBezTo>
                    <a:pt x="389" y="427"/>
                    <a:pt x="389" y="427"/>
                    <a:pt x="389" y="427"/>
                  </a:cubicBezTo>
                  <a:cubicBezTo>
                    <a:pt x="391" y="413"/>
                    <a:pt x="391" y="413"/>
                    <a:pt x="391" y="413"/>
                  </a:cubicBezTo>
                  <a:cubicBezTo>
                    <a:pt x="408" y="418"/>
                    <a:pt x="408" y="418"/>
                    <a:pt x="408" y="418"/>
                  </a:cubicBezTo>
                  <a:cubicBezTo>
                    <a:pt x="394" y="395"/>
                    <a:pt x="394" y="395"/>
                    <a:pt x="394" y="395"/>
                  </a:cubicBezTo>
                  <a:cubicBezTo>
                    <a:pt x="394" y="395"/>
                    <a:pt x="391" y="370"/>
                    <a:pt x="379" y="357"/>
                  </a:cubicBezTo>
                  <a:cubicBezTo>
                    <a:pt x="367" y="344"/>
                    <a:pt x="328" y="321"/>
                    <a:pt x="321" y="337"/>
                  </a:cubicBezTo>
                  <a:cubicBezTo>
                    <a:pt x="312" y="357"/>
                    <a:pt x="345" y="372"/>
                    <a:pt x="345" y="372"/>
                  </a:cubicBezTo>
                  <a:close/>
                  <a:moveTo>
                    <a:pt x="318" y="445"/>
                  </a:moveTo>
                  <a:cubicBezTo>
                    <a:pt x="325" y="499"/>
                    <a:pt x="325" y="499"/>
                    <a:pt x="325" y="499"/>
                  </a:cubicBezTo>
                  <a:cubicBezTo>
                    <a:pt x="333" y="449"/>
                    <a:pt x="333" y="449"/>
                    <a:pt x="333" y="449"/>
                  </a:cubicBezTo>
                  <a:cubicBezTo>
                    <a:pt x="316" y="414"/>
                    <a:pt x="316" y="414"/>
                    <a:pt x="316" y="414"/>
                  </a:cubicBezTo>
                  <a:cubicBezTo>
                    <a:pt x="301" y="414"/>
                    <a:pt x="301" y="414"/>
                    <a:pt x="301" y="414"/>
                  </a:cubicBezTo>
                  <a:lnTo>
                    <a:pt x="318" y="445"/>
                  </a:lnTo>
                  <a:close/>
                  <a:moveTo>
                    <a:pt x="337" y="494"/>
                  </a:moveTo>
                  <a:cubicBezTo>
                    <a:pt x="358" y="492"/>
                    <a:pt x="358" y="492"/>
                    <a:pt x="358" y="492"/>
                  </a:cubicBezTo>
                  <a:cubicBezTo>
                    <a:pt x="361" y="475"/>
                    <a:pt x="361" y="475"/>
                    <a:pt x="361" y="475"/>
                  </a:cubicBezTo>
                  <a:cubicBezTo>
                    <a:pt x="343" y="469"/>
                    <a:pt x="343" y="469"/>
                    <a:pt x="343" y="469"/>
                  </a:cubicBezTo>
                  <a:lnTo>
                    <a:pt x="337" y="494"/>
                  </a:lnTo>
                  <a:close/>
                  <a:moveTo>
                    <a:pt x="391" y="441"/>
                  </a:moveTo>
                  <a:cubicBezTo>
                    <a:pt x="372" y="434"/>
                    <a:pt x="372" y="434"/>
                    <a:pt x="372" y="434"/>
                  </a:cubicBezTo>
                  <a:cubicBezTo>
                    <a:pt x="372" y="434"/>
                    <a:pt x="364" y="424"/>
                    <a:pt x="360" y="416"/>
                  </a:cubicBezTo>
                  <a:cubicBezTo>
                    <a:pt x="357" y="408"/>
                    <a:pt x="333" y="413"/>
                    <a:pt x="333" y="413"/>
                  </a:cubicBezTo>
                  <a:cubicBezTo>
                    <a:pt x="336" y="442"/>
                    <a:pt x="336" y="442"/>
                    <a:pt x="336" y="442"/>
                  </a:cubicBezTo>
                  <a:cubicBezTo>
                    <a:pt x="352" y="436"/>
                    <a:pt x="352" y="436"/>
                    <a:pt x="352" y="436"/>
                  </a:cubicBezTo>
                  <a:cubicBezTo>
                    <a:pt x="358" y="452"/>
                    <a:pt x="358" y="452"/>
                    <a:pt x="358" y="452"/>
                  </a:cubicBezTo>
                  <a:cubicBezTo>
                    <a:pt x="391" y="477"/>
                    <a:pt x="391" y="477"/>
                    <a:pt x="391" y="477"/>
                  </a:cubicBezTo>
                  <a:lnTo>
                    <a:pt x="391" y="441"/>
                  </a:lnTo>
                  <a:close/>
                  <a:moveTo>
                    <a:pt x="117" y="403"/>
                  </a:moveTo>
                  <a:cubicBezTo>
                    <a:pt x="107" y="388"/>
                    <a:pt x="107" y="388"/>
                    <a:pt x="107" y="388"/>
                  </a:cubicBezTo>
                  <a:cubicBezTo>
                    <a:pt x="103" y="405"/>
                    <a:pt x="103" y="405"/>
                    <a:pt x="103" y="405"/>
                  </a:cubicBezTo>
                  <a:cubicBezTo>
                    <a:pt x="103" y="405"/>
                    <a:pt x="84" y="421"/>
                    <a:pt x="91" y="436"/>
                  </a:cubicBezTo>
                  <a:cubicBezTo>
                    <a:pt x="98" y="450"/>
                    <a:pt x="115" y="450"/>
                    <a:pt x="105" y="457"/>
                  </a:cubicBezTo>
                  <a:cubicBezTo>
                    <a:pt x="95" y="463"/>
                    <a:pt x="79" y="472"/>
                    <a:pt x="79" y="472"/>
                  </a:cubicBezTo>
                  <a:cubicBezTo>
                    <a:pt x="72" y="490"/>
                    <a:pt x="72" y="490"/>
                    <a:pt x="72" y="490"/>
                  </a:cubicBezTo>
                  <a:cubicBezTo>
                    <a:pt x="57" y="499"/>
                    <a:pt x="57" y="499"/>
                    <a:pt x="57" y="499"/>
                  </a:cubicBezTo>
                  <a:cubicBezTo>
                    <a:pt x="57" y="499"/>
                    <a:pt x="62" y="508"/>
                    <a:pt x="55" y="514"/>
                  </a:cubicBezTo>
                  <a:cubicBezTo>
                    <a:pt x="48" y="521"/>
                    <a:pt x="23" y="532"/>
                    <a:pt x="23" y="532"/>
                  </a:cubicBezTo>
                  <a:cubicBezTo>
                    <a:pt x="23" y="532"/>
                    <a:pt x="0" y="568"/>
                    <a:pt x="11" y="576"/>
                  </a:cubicBezTo>
                  <a:cubicBezTo>
                    <a:pt x="31" y="557"/>
                    <a:pt x="31" y="557"/>
                    <a:pt x="31" y="557"/>
                  </a:cubicBezTo>
                  <a:cubicBezTo>
                    <a:pt x="31" y="557"/>
                    <a:pt x="28" y="542"/>
                    <a:pt x="36" y="542"/>
                  </a:cubicBezTo>
                  <a:cubicBezTo>
                    <a:pt x="45" y="542"/>
                    <a:pt x="55" y="539"/>
                    <a:pt x="62" y="534"/>
                  </a:cubicBezTo>
                  <a:cubicBezTo>
                    <a:pt x="69" y="529"/>
                    <a:pt x="62" y="513"/>
                    <a:pt x="71" y="503"/>
                  </a:cubicBezTo>
                  <a:cubicBezTo>
                    <a:pt x="79" y="493"/>
                    <a:pt x="127" y="478"/>
                    <a:pt x="127" y="467"/>
                  </a:cubicBezTo>
                  <a:cubicBezTo>
                    <a:pt x="127" y="455"/>
                    <a:pt x="117" y="444"/>
                    <a:pt x="115" y="434"/>
                  </a:cubicBezTo>
                  <a:cubicBezTo>
                    <a:pt x="114" y="424"/>
                    <a:pt x="117" y="403"/>
                    <a:pt x="117" y="403"/>
                  </a:cubicBezTo>
                  <a:close/>
                  <a:moveTo>
                    <a:pt x="232" y="684"/>
                  </a:moveTo>
                  <a:cubicBezTo>
                    <a:pt x="257" y="706"/>
                    <a:pt x="257" y="706"/>
                    <a:pt x="257" y="706"/>
                  </a:cubicBezTo>
                  <a:cubicBezTo>
                    <a:pt x="259" y="679"/>
                    <a:pt x="259" y="679"/>
                    <a:pt x="259" y="679"/>
                  </a:cubicBezTo>
                  <a:cubicBezTo>
                    <a:pt x="244" y="668"/>
                    <a:pt x="244" y="668"/>
                    <a:pt x="244" y="668"/>
                  </a:cubicBezTo>
                  <a:lnTo>
                    <a:pt x="232" y="684"/>
                  </a:lnTo>
                  <a:close/>
                  <a:moveTo>
                    <a:pt x="451" y="560"/>
                  </a:moveTo>
                  <a:cubicBezTo>
                    <a:pt x="451" y="560"/>
                    <a:pt x="451" y="529"/>
                    <a:pt x="441" y="524"/>
                  </a:cubicBezTo>
                  <a:cubicBezTo>
                    <a:pt x="430" y="519"/>
                    <a:pt x="405" y="483"/>
                    <a:pt x="396" y="491"/>
                  </a:cubicBezTo>
                  <a:cubicBezTo>
                    <a:pt x="388" y="499"/>
                    <a:pt x="420" y="522"/>
                    <a:pt x="413" y="526"/>
                  </a:cubicBezTo>
                  <a:cubicBezTo>
                    <a:pt x="406" y="529"/>
                    <a:pt x="376" y="532"/>
                    <a:pt x="376" y="532"/>
                  </a:cubicBezTo>
                  <a:cubicBezTo>
                    <a:pt x="376" y="553"/>
                    <a:pt x="376" y="553"/>
                    <a:pt x="376" y="553"/>
                  </a:cubicBezTo>
                  <a:cubicBezTo>
                    <a:pt x="362" y="552"/>
                    <a:pt x="362" y="552"/>
                    <a:pt x="362" y="552"/>
                  </a:cubicBezTo>
                  <a:cubicBezTo>
                    <a:pt x="358" y="567"/>
                    <a:pt x="358" y="567"/>
                    <a:pt x="358" y="567"/>
                  </a:cubicBezTo>
                  <a:cubicBezTo>
                    <a:pt x="341" y="576"/>
                    <a:pt x="341" y="576"/>
                    <a:pt x="341" y="576"/>
                  </a:cubicBezTo>
                  <a:cubicBezTo>
                    <a:pt x="341" y="576"/>
                    <a:pt x="316" y="560"/>
                    <a:pt x="307" y="568"/>
                  </a:cubicBezTo>
                  <a:cubicBezTo>
                    <a:pt x="299" y="576"/>
                    <a:pt x="283" y="604"/>
                    <a:pt x="283" y="604"/>
                  </a:cubicBezTo>
                  <a:cubicBezTo>
                    <a:pt x="283" y="604"/>
                    <a:pt x="273" y="585"/>
                    <a:pt x="268" y="594"/>
                  </a:cubicBezTo>
                  <a:cubicBezTo>
                    <a:pt x="263" y="604"/>
                    <a:pt x="251" y="627"/>
                    <a:pt x="251" y="627"/>
                  </a:cubicBezTo>
                  <a:cubicBezTo>
                    <a:pt x="264" y="640"/>
                    <a:pt x="264" y="640"/>
                    <a:pt x="264" y="640"/>
                  </a:cubicBezTo>
                  <a:cubicBezTo>
                    <a:pt x="278" y="627"/>
                    <a:pt x="278" y="627"/>
                    <a:pt x="278" y="627"/>
                  </a:cubicBezTo>
                  <a:cubicBezTo>
                    <a:pt x="287" y="643"/>
                    <a:pt x="287" y="643"/>
                    <a:pt x="287" y="643"/>
                  </a:cubicBezTo>
                  <a:cubicBezTo>
                    <a:pt x="287" y="643"/>
                    <a:pt x="314" y="621"/>
                    <a:pt x="321" y="621"/>
                  </a:cubicBezTo>
                  <a:cubicBezTo>
                    <a:pt x="328" y="621"/>
                    <a:pt x="350" y="642"/>
                    <a:pt x="350" y="642"/>
                  </a:cubicBezTo>
                  <a:cubicBezTo>
                    <a:pt x="350" y="642"/>
                    <a:pt x="340" y="648"/>
                    <a:pt x="340" y="657"/>
                  </a:cubicBezTo>
                  <a:cubicBezTo>
                    <a:pt x="340" y="665"/>
                    <a:pt x="358" y="701"/>
                    <a:pt x="367" y="704"/>
                  </a:cubicBezTo>
                  <a:cubicBezTo>
                    <a:pt x="376" y="707"/>
                    <a:pt x="400" y="714"/>
                    <a:pt x="400" y="714"/>
                  </a:cubicBezTo>
                  <a:cubicBezTo>
                    <a:pt x="413" y="701"/>
                    <a:pt x="413" y="701"/>
                    <a:pt x="413" y="701"/>
                  </a:cubicBezTo>
                  <a:cubicBezTo>
                    <a:pt x="415" y="717"/>
                    <a:pt x="415" y="717"/>
                    <a:pt x="415" y="717"/>
                  </a:cubicBezTo>
                  <a:cubicBezTo>
                    <a:pt x="429" y="719"/>
                    <a:pt x="429" y="719"/>
                    <a:pt x="429" y="719"/>
                  </a:cubicBezTo>
                  <a:cubicBezTo>
                    <a:pt x="430" y="693"/>
                    <a:pt x="430" y="693"/>
                    <a:pt x="430" y="693"/>
                  </a:cubicBezTo>
                  <a:cubicBezTo>
                    <a:pt x="430" y="693"/>
                    <a:pt x="410" y="671"/>
                    <a:pt x="415" y="658"/>
                  </a:cubicBezTo>
                  <a:cubicBezTo>
                    <a:pt x="420" y="645"/>
                    <a:pt x="427" y="642"/>
                    <a:pt x="427" y="642"/>
                  </a:cubicBezTo>
                  <a:cubicBezTo>
                    <a:pt x="444" y="676"/>
                    <a:pt x="444" y="676"/>
                    <a:pt x="444" y="676"/>
                  </a:cubicBezTo>
                  <a:cubicBezTo>
                    <a:pt x="444" y="676"/>
                    <a:pt x="463" y="650"/>
                    <a:pt x="463" y="634"/>
                  </a:cubicBezTo>
                  <a:cubicBezTo>
                    <a:pt x="463" y="617"/>
                    <a:pt x="451" y="599"/>
                    <a:pt x="451" y="599"/>
                  </a:cubicBezTo>
                  <a:lnTo>
                    <a:pt x="451" y="560"/>
                  </a:lnTo>
                  <a:close/>
                  <a:moveTo>
                    <a:pt x="230" y="258"/>
                  </a:moveTo>
                  <a:cubicBezTo>
                    <a:pt x="248" y="256"/>
                    <a:pt x="255" y="265"/>
                    <a:pt x="259" y="279"/>
                  </a:cubicBezTo>
                  <a:cubicBezTo>
                    <a:pt x="262" y="291"/>
                    <a:pt x="272" y="303"/>
                    <a:pt x="286" y="309"/>
                  </a:cubicBezTo>
                  <a:cubicBezTo>
                    <a:pt x="311" y="322"/>
                    <a:pt x="313" y="261"/>
                    <a:pt x="282" y="264"/>
                  </a:cubicBezTo>
                  <a:cubicBezTo>
                    <a:pt x="281" y="258"/>
                    <a:pt x="286" y="256"/>
                    <a:pt x="288" y="251"/>
                  </a:cubicBezTo>
                  <a:cubicBezTo>
                    <a:pt x="276" y="250"/>
                    <a:pt x="272" y="236"/>
                    <a:pt x="259" y="240"/>
                  </a:cubicBezTo>
                  <a:cubicBezTo>
                    <a:pt x="251" y="257"/>
                    <a:pt x="236" y="236"/>
                    <a:pt x="224" y="236"/>
                  </a:cubicBezTo>
                  <a:cubicBezTo>
                    <a:pt x="208" y="235"/>
                    <a:pt x="201" y="259"/>
                    <a:pt x="188" y="239"/>
                  </a:cubicBezTo>
                  <a:cubicBezTo>
                    <a:pt x="181" y="228"/>
                    <a:pt x="184" y="213"/>
                    <a:pt x="184" y="201"/>
                  </a:cubicBezTo>
                  <a:cubicBezTo>
                    <a:pt x="184" y="189"/>
                    <a:pt x="180" y="170"/>
                    <a:pt x="185" y="159"/>
                  </a:cubicBezTo>
                  <a:cubicBezTo>
                    <a:pt x="192" y="143"/>
                    <a:pt x="203" y="148"/>
                    <a:pt x="202" y="128"/>
                  </a:cubicBezTo>
                  <a:cubicBezTo>
                    <a:pt x="202" y="114"/>
                    <a:pt x="191" y="105"/>
                    <a:pt x="193" y="93"/>
                  </a:cubicBezTo>
                  <a:cubicBezTo>
                    <a:pt x="194" y="80"/>
                    <a:pt x="202" y="64"/>
                    <a:pt x="198" y="50"/>
                  </a:cubicBezTo>
                  <a:cubicBezTo>
                    <a:pt x="195" y="44"/>
                    <a:pt x="188" y="41"/>
                    <a:pt x="185" y="35"/>
                  </a:cubicBezTo>
                  <a:cubicBezTo>
                    <a:pt x="182" y="29"/>
                    <a:pt x="185" y="22"/>
                    <a:pt x="184" y="16"/>
                  </a:cubicBezTo>
                  <a:cubicBezTo>
                    <a:pt x="183" y="11"/>
                    <a:pt x="181" y="0"/>
                    <a:pt x="172" y="0"/>
                  </a:cubicBezTo>
                  <a:cubicBezTo>
                    <a:pt x="167" y="1"/>
                    <a:pt x="165" y="9"/>
                    <a:pt x="162" y="12"/>
                  </a:cubicBezTo>
                  <a:cubicBezTo>
                    <a:pt x="145" y="26"/>
                    <a:pt x="142" y="9"/>
                    <a:pt x="126" y="10"/>
                  </a:cubicBezTo>
                  <a:cubicBezTo>
                    <a:pt x="117" y="13"/>
                    <a:pt x="117" y="13"/>
                    <a:pt x="117" y="13"/>
                  </a:cubicBezTo>
                  <a:cubicBezTo>
                    <a:pt x="114" y="20"/>
                    <a:pt x="117" y="27"/>
                    <a:pt x="115" y="34"/>
                  </a:cubicBezTo>
                  <a:cubicBezTo>
                    <a:pt x="113" y="41"/>
                    <a:pt x="104" y="47"/>
                    <a:pt x="100" y="53"/>
                  </a:cubicBezTo>
                  <a:cubicBezTo>
                    <a:pt x="92" y="65"/>
                    <a:pt x="94" y="57"/>
                    <a:pt x="101" y="69"/>
                  </a:cubicBezTo>
                  <a:cubicBezTo>
                    <a:pt x="104" y="74"/>
                    <a:pt x="108" y="83"/>
                    <a:pt x="110" y="89"/>
                  </a:cubicBezTo>
                  <a:cubicBezTo>
                    <a:pt x="112" y="95"/>
                    <a:pt x="113" y="102"/>
                    <a:pt x="112" y="109"/>
                  </a:cubicBezTo>
                  <a:cubicBezTo>
                    <a:pt x="111" y="116"/>
                    <a:pt x="103" y="122"/>
                    <a:pt x="103" y="127"/>
                  </a:cubicBezTo>
                  <a:cubicBezTo>
                    <a:pt x="103" y="135"/>
                    <a:pt x="114" y="137"/>
                    <a:pt x="110" y="145"/>
                  </a:cubicBezTo>
                  <a:cubicBezTo>
                    <a:pt x="108" y="150"/>
                    <a:pt x="96" y="153"/>
                    <a:pt x="92" y="152"/>
                  </a:cubicBezTo>
                  <a:cubicBezTo>
                    <a:pt x="92" y="146"/>
                    <a:pt x="90" y="140"/>
                    <a:pt x="85" y="138"/>
                  </a:cubicBezTo>
                  <a:cubicBezTo>
                    <a:pt x="84" y="161"/>
                    <a:pt x="87" y="175"/>
                    <a:pt x="103" y="194"/>
                  </a:cubicBezTo>
                  <a:cubicBezTo>
                    <a:pt x="115" y="207"/>
                    <a:pt x="127" y="217"/>
                    <a:pt x="135" y="233"/>
                  </a:cubicBezTo>
                  <a:cubicBezTo>
                    <a:pt x="140" y="245"/>
                    <a:pt x="156" y="275"/>
                    <a:pt x="171" y="274"/>
                  </a:cubicBezTo>
                  <a:cubicBezTo>
                    <a:pt x="181" y="273"/>
                    <a:pt x="185" y="260"/>
                    <a:pt x="196" y="259"/>
                  </a:cubicBezTo>
                  <a:cubicBezTo>
                    <a:pt x="207" y="258"/>
                    <a:pt x="212" y="268"/>
                    <a:pt x="219" y="274"/>
                  </a:cubicBezTo>
                  <a:cubicBezTo>
                    <a:pt x="241" y="293"/>
                    <a:pt x="240" y="275"/>
                    <a:pt x="230" y="258"/>
                  </a:cubicBezTo>
                  <a:close/>
                  <a:moveTo>
                    <a:pt x="182" y="288"/>
                  </a:moveTo>
                  <a:cubicBezTo>
                    <a:pt x="175" y="282"/>
                    <a:pt x="146" y="285"/>
                    <a:pt x="146" y="285"/>
                  </a:cubicBezTo>
                  <a:cubicBezTo>
                    <a:pt x="167" y="313"/>
                    <a:pt x="167" y="313"/>
                    <a:pt x="167" y="313"/>
                  </a:cubicBezTo>
                  <a:cubicBezTo>
                    <a:pt x="180" y="357"/>
                    <a:pt x="180" y="357"/>
                    <a:pt x="180" y="357"/>
                  </a:cubicBezTo>
                  <a:cubicBezTo>
                    <a:pt x="180" y="357"/>
                    <a:pt x="192" y="347"/>
                    <a:pt x="197" y="339"/>
                  </a:cubicBezTo>
                  <a:cubicBezTo>
                    <a:pt x="203" y="331"/>
                    <a:pt x="191" y="315"/>
                    <a:pt x="191" y="315"/>
                  </a:cubicBezTo>
                  <a:cubicBezTo>
                    <a:pt x="191" y="315"/>
                    <a:pt x="189" y="295"/>
                    <a:pt x="182" y="288"/>
                  </a:cubicBezTo>
                  <a:close/>
                  <a:moveTo>
                    <a:pt x="232" y="434"/>
                  </a:moveTo>
                  <a:cubicBezTo>
                    <a:pt x="237" y="444"/>
                    <a:pt x="245" y="454"/>
                    <a:pt x="245" y="454"/>
                  </a:cubicBezTo>
                  <a:cubicBezTo>
                    <a:pt x="245" y="454"/>
                    <a:pt x="261" y="437"/>
                    <a:pt x="266" y="441"/>
                  </a:cubicBezTo>
                  <a:cubicBezTo>
                    <a:pt x="271" y="444"/>
                    <a:pt x="271" y="463"/>
                    <a:pt x="271" y="463"/>
                  </a:cubicBezTo>
                  <a:cubicBezTo>
                    <a:pt x="280" y="472"/>
                    <a:pt x="280" y="472"/>
                    <a:pt x="280" y="472"/>
                  </a:cubicBezTo>
                  <a:cubicBezTo>
                    <a:pt x="280" y="472"/>
                    <a:pt x="257" y="506"/>
                    <a:pt x="257" y="513"/>
                  </a:cubicBezTo>
                  <a:cubicBezTo>
                    <a:pt x="257" y="519"/>
                    <a:pt x="257" y="539"/>
                    <a:pt x="273" y="535"/>
                  </a:cubicBezTo>
                  <a:cubicBezTo>
                    <a:pt x="288" y="532"/>
                    <a:pt x="311" y="527"/>
                    <a:pt x="302" y="513"/>
                  </a:cubicBezTo>
                  <a:cubicBezTo>
                    <a:pt x="293" y="498"/>
                    <a:pt x="292" y="486"/>
                    <a:pt x="300" y="463"/>
                  </a:cubicBezTo>
                  <a:cubicBezTo>
                    <a:pt x="309" y="441"/>
                    <a:pt x="302" y="424"/>
                    <a:pt x="295" y="431"/>
                  </a:cubicBezTo>
                  <a:cubicBezTo>
                    <a:pt x="288" y="437"/>
                    <a:pt x="275" y="445"/>
                    <a:pt x="275" y="437"/>
                  </a:cubicBezTo>
                  <a:cubicBezTo>
                    <a:pt x="275" y="429"/>
                    <a:pt x="295" y="398"/>
                    <a:pt x="283" y="395"/>
                  </a:cubicBezTo>
                  <a:cubicBezTo>
                    <a:pt x="271" y="391"/>
                    <a:pt x="249" y="378"/>
                    <a:pt x="249" y="378"/>
                  </a:cubicBezTo>
                  <a:cubicBezTo>
                    <a:pt x="249" y="378"/>
                    <a:pt x="228" y="373"/>
                    <a:pt x="227" y="380"/>
                  </a:cubicBezTo>
                  <a:cubicBezTo>
                    <a:pt x="225" y="387"/>
                    <a:pt x="239" y="398"/>
                    <a:pt x="239" y="398"/>
                  </a:cubicBezTo>
                  <a:cubicBezTo>
                    <a:pt x="239" y="398"/>
                    <a:pt x="227" y="424"/>
                    <a:pt x="232" y="434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" name="Taiwan">
              <a:extLst>
                <a:ext uri="{FF2B5EF4-FFF2-40B4-BE49-F238E27FC236}">
                  <a16:creationId xmlns:a16="http://schemas.microsoft.com/office/drawing/2014/main" id="{34974211-462C-4ABC-AE8B-76FEAFD68A33}"/>
                </a:ext>
              </a:extLst>
            </p:cNvPr>
            <p:cNvSpPr>
              <a:spLocks/>
            </p:cNvSpPr>
            <p:nvPr/>
          </p:nvSpPr>
          <p:spPr bwMode="gray">
            <a:xfrm>
              <a:off x="9733612" y="3327042"/>
              <a:ext cx="63917" cy="136356"/>
            </a:xfrm>
            <a:custGeom>
              <a:avLst/>
              <a:gdLst>
                <a:gd name="T0" fmla="*/ 62 w 85"/>
                <a:gd name="T1" fmla="*/ 181 h 181"/>
                <a:gd name="T2" fmla="*/ 62 w 85"/>
                <a:gd name="T3" fmla="*/ 148 h 181"/>
                <a:gd name="T4" fmla="*/ 75 w 85"/>
                <a:gd name="T5" fmla="*/ 118 h 181"/>
                <a:gd name="T6" fmla="*/ 75 w 85"/>
                <a:gd name="T7" fmla="*/ 68 h 181"/>
                <a:gd name="T8" fmla="*/ 84 w 85"/>
                <a:gd name="T9" fmla="*/ 43 h 181"/>
                <a:gd name="T10" fmla="*/ 85 w 85"/>
                <a:gd name="T11" fmla="*/ 17 h 181"/>
                <a:gd name="T12" fmla="*/ 56 w 85"/>
                <a:gd name="T13" fmla="*/ 0 h 181"/>
                <a:gd name="T14" fmla="*/ 39 w 85"/>
                <a:gd name="T15" fmla="*/ 20 h 181"/>
                <a:gd name="T16" fmla="*/ 8 w 85"/>
                <a:gd name="T17" fmla="*/ 114 h 181"/>
                <a:gd name="T18" fmla="*/ 34 w 85"/>
                <a:gd name="T19" fmla="*/ 147 h 181"/>
                <a:gd name="T20" fmla="*/ 62 w 85"/>
                <a:gd name="T21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181">
                  <a:moveTo>
                    <a:pt x="62" y="181"/>
                  </a:moveTo>
                  <a:cubicBezTo>
                    <a:pt x="62" y="148"/>
                    <a:pt x="62" y="148"/>
                    <a:pt x="62" y="148"/>
                  </a:cubicBezTo>
                  <a:cubicBezTo>
                    <a:pt x="62" y="148"/>
                    <a:pt x="75" y="139"/>
                    <a:pt x="75" y="118"/>
                  </a:cubicBezTo>
                  <a:cubicBezTo>
                    <a:pt x="75" y="97"/>
                    <a:pt x="75" y="68"/>
                    <a:pt x="75" y="68"/>
                  </a:cubicBezTo>
                  <a:cubicBezTo>
                    <a:pt x="75" y="68"/>
                    <a:pt x="85" y="55"/>
                    <a:pt x="84" y="43"/>
                  </a:cubicBezTo>
                  <a:cubicBezTo>
                    <a:pt x="83" y="31"/>
                    <a:pt x="85" y="17"/>
                    <a:pt x="85" y="17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0" y="102"/>
                    <a:pt x="8" y="114"/>
                  </a:cubicBezTo>
                  <a:cubicBezTo>
                    <a:pt x="16" y="126"/>
                    <a:pt x="34" y="147"/>
                    <a:pt x="34" y="147"/>
                  </a:cubicBezTo>
                  <a:cubicBezTo>
                    <a:pt x="34" y="147"/>
                    <a:pt x="47" y="181"/>
                    <a:pt x="62" y="181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Freeform 27">
              <a:extLst>
                <a:ext uri="{FF2B5EF4-FFF2-40B4-BE49-F238E27FC236}">
                  <a16:creationId xmlns:a16="http://schemas.microsoft.com/office/drawing/2014/main" id="{B6544CA7-E6D2-4F7E-9DD5-DE6F1D97350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1127001" y="4618163"/>
              <a:ext cx="185358" cy="176837"/>
            </a:xfrm>
            <a:custGeom>
              <a:avLst/>
              <a:gdLst>
                <a:gd name="T0" fmla="*/ 21 w 247"/>
                <a:gd name="T1" fmla="*/ 14 h 235"/>
                <a:gd name="T2" fmla="*/ 9 w 247"/>
                <a:gd name="T3" fmla="*/ 0 h 235"/>
                <a:gd name="T4" fmla="*/ 2 w 247"/>
                <a:gd name="T5" fmla="*/ 16 h 235"/>
                <a:gd name="T6" fmla="*/ 15 w 247"/>
                <a:gd name="T7" fmla="*/ 32 h 235"/>
                <a:gd name="T8" fmla="*/ 21 w 247"/>
                <a:gd name="T9" fmla="*/ 14 h 235"/>
                <a:gd name="T10" fmla="*/ 0 w 247"/>
                <a:gd name="T11" fmla="*/ 84 h 235"/>
                <a:gd name="T12" fmla="*/ 13 w 247"/>
                <a:gd name="T13" fmla="*/ 89 h 235"/>
                <a:gd name="T14" fmla="*/ 22 w 247"/>
                <a:gd name="T15" fmla="*/ 67 h 235"/>
                <a:gd name="T16" fmla="*/ 0 w 247"/>
                <a:gd name="T17" fmla="*/ 70 h 235"/>
                <a:gd name="T18" fmla="*/ 0 w 247"/>
                <a:gd name="T19" fmla="*/ 84 h 235"/>
                <a:gd name="T20" fmla="*/ 51 w 247"/>
                <a:gd name="T21" fmla="*/ 81 h 235"/>
                <a:gd name="T22" fmla="*/ 25 w 247"/>
                <a:gd name="T23" fmla="*/ 81 h 235"/>
                <a:gd name="T24" fmla="*/ 26 w 247"/>
                <a:gd name="T25" fmla="*/ 97 h 235"/>
                <a:gd name="T26" fmla="*/ 53 w 247"/>
                <a:gd name="T27" fmla="*/ 91 h 235"/>
                <a:gd name="T28" fmla="*/ 51 w 247"/>
                <a:gd name="T29" fmla="*/ 81 h 235"/>
                <a:gd name="T30" fmla="*/ 39 w 247"/>
                <a:gd name="T31" fmla="*/ 126 h 235"/>
                <a:gd name="T32" fmla="*/ 64 w 247"/>
                <a:gd name="T33" fmla="*/ 123 h 235"/>
                <a:gd name="T34" fmla="*/ 32 w 247"/>
                <a:gd name="T35" fmla="*/ 103 h 235"/>
                <a:gd name="T36" fmla="*/ 39 w 247"/>
                <a:gd name="T37" fmla="*/ 126 h 235"/>
                <a:gd name="T38" fmla="*/ 163 w 247"/>
                <a:gd name="T39" fmla="*/ 149 h 235"/>
                <a:gd name="T40" fmla="*/ 128 w 247"/>
                <a:gd name="T41" fmla="*/ 142 h 235"/>
                <a:gd name="T42" fmla="*/ 142 w 247"/>
                <a:gd name="T43" fmla="*/ 169 h 235"/>
                <a:gd name="T44" fmla="*/ 183 w 247"/>
                <a:gd name="T45" fmla="*/ 172 h 235"/>
                <a:gd name="T46" fmla="*/ 163 w 247"/>
                <a:gd name="T47" fmla="*/ 149 h 235"/>
                <a:gd name="T48" fmla="*/ 205 w 247"/>
                <a:gd name="T49" fmla="*/ 193 h 235"/>
                <a:gd name="T50" fmla="*/ 238 w 247"/>
                <a:gd name="T51" fmla="*/ 235 h 235"/>
                <a:gd name="T52" fmla="*/ 247 w 247"/>
                <a:gd name="T53" fmla="*/ 215 h 235"/>
                <a:gd name="T54" fmla="*/ 205 w 247"/>
                <a:gd name="T55" fmla="*/ 193 h 235"/>
                <a:gd name="T56" fmla="*/ 189 w 247"/>
                <a:gd name="T57" fmla="*/ 84 h 235"/>
                <a:gd name="T58" fmla="*/ 184 w 247"/>
                <a:gd name="T59" fmla="*/ 130 h 235"/>
                <a:gd name="T60" fmla="*/ 218 w 247"/>
                <a:gd name="T61" fmla="*/ 160 h 235"/>
                <a:gd name="T62" fmla="*/ 189 w 247"/>
                <a:gd name="T63" fmla="*/ 84 h 235"/>
                <a:gd name="T64" fmla="*/ 81 w 247"/>
                <a:gd name="T65" fmla="*/ 41 h 235"/>
                <a:gd name="T66" fmla="*/ 138 w 247"/>
                <a:gd name="T67" fmla="*/ 102 h 235"/>
                <a:gd name="T68" fmla="*/ 81 w 247"/>
                <a:gd name="T69" fmla="*/ 4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7" h="235">
                  <a:moveTo>
                    <a:pt x="21" y="14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5" y="32"/>
                    <a:pt x="15" y="32"/>
                    <a:pt x="15" y="32"/>
                  </a:cubicBezTo>
                  <a:lnTo>
                    <a:pt x="21" y="14"/>
                  </a:lnTo>
                  <a:close/>
                  <a:moveTo>
                    <a:pt x="0" y="84"/>
                  </a:moveTo>
                  <a:cubicBezTo>
                    <a:pt x="13" y="89"/>
                    <a:pt x="13" y="89"/>
                    <a:pt x="13" y="89"/>
                  </a:cubicBezTo>
                  <a:cubicBezTo>
                    <a:pt x="22" y="67"/>
                    <a:pt x="22" y="67"/>
                    <a:pt x="22" y="67"/>
                  </a:cubicBezTo>
                  <a:cubicBezTo>
                    <a:pt x="0" y="70"/>
                    <a:pt x="0" y="70"/>
                    <a:pt x="0" y="70"/>
                  </a:cubicBezTo>
                  <a:lnTo>
                    <a:pt x="0" y="84"/>
                  </a:lnTo>
                  <a:close/>
                  <a:moveTo>
                    <a:pt x="51" y="81"/>
                  </a:moveTo>
                  <a:cubicBezTo>
                    <a:pt x="25" y="81"/>
                    <a:pt x="25" y="81"/>
                    <a:pt x="25" y="81"/>
                  </a:cubicBezTo>
                  <a:cubicBezTo>
                    <a:pt x="26" y="97"/>
                    <a:pt x="26" y="97"/>
                    <a:pt x="26" y="97"/>
                  </a:cubicBezTo>
                  <a:cubicBezTo>
                    <a:pt x="53" y="91"/>
                    <a:pt x="53" y="91"/>
                    <a:pt x="53" y="91"/>
                  </a:cubicBezTo>
                  <a:lnTo>
                    <a:pt x="51" y="81"/>
                  </a:lnTo>
                  <a:close/>
                  <a:moveTo>
                    <a:pt x="39" y="126"/>
                  </a:moveTo>
                  <a:cubicBezTo>
                    <a:pt x="64" y="123"/>
                    <a:pt x="64" y="123"/>
                    <a:pt x="64" y="123"/>
                  </a:cubicBezTo>
                  <a:cubicBezTo>
                    <a:pt x="32" y="103"/>
                    <a:pt x="32" y="103"/>
                    <a:pt x="32" y="103"/>
                  </a:cubicBezTo>
                  <a:lnTo>
                    <a:pt x="39" y="126"/>
                  </a:lnTo>
                  <a:close/>
                  <a:moveTo>
                    <a:pt x="163" y="149"/>
                  </a:moveTo>
                  <a:cubicBezTo>
                    <a:pt x="145" y="139"/>
                    <a:pt x="128" y="142"/>
                    <a:pt x="128" y="142"/>
                  </a:cubicBezTo>
                  <a:cubicBezTo>
                    <a:pt x="128" y="142"/>
                    <a:pt x="124" y="161"/>
                    <a:pt x="142" y="169"/>
                  </a:cubicBezTo>
                  <a:cubicBezTo>
                    <a:pt x="168" y="180"/>
                    <a:pt x="183" y="172"/>
                    <a:pt x="183" y="172"/>
                  </a:cubicBezTo>
                  <a:cubicBezTo>
                    <a:pt x="183" y="172"/>
                    <a:pt x="182" y="160"/>
                    <a:pt x="163" y="149"/>
                  </a:cubicBezTo>
                  <a:close/>
                  <a:moveTo>
                    <a:pt x="205" y="193"/>
                  </a:moveTo>
                  <a:cubicBezTo>
                    <a:pt x="238" y="235"/>
                    <a:pt x="238" y="235"/>
                    <a:pt x="238" y="235"/>
                  </a:cubicBezTo>
                  <a:cubicBezTo>
                    <a:pt x="247" y="215"/>
                    <a:pt x="247" y="215"/>
                    <a:pt x="247" y="215"/>
                  </a:cubicBezTo>
                  <a:lnTo>
                    <a:pt x="205" y="193"/>
                  </a:lnTo>
                  <a:close/>
                  <a:moveTo>
                    <a:pt x="189" y="84"/>
                  </a:moveTo>
                  <a:cubicBezTo>
                    <a:pt x="189" y="84"/>
                    <a:pt x="178" y="119"/>
                    <a:pt x="184" y="130"/>
                  </a:cubicBezTo>
                  <a:cubicBezTo>
                    <a:pt x="191" y="140"/>
                    <a:pt x="218" y="160"/>
                    <a:pt x="218" y="160"/>
                  </a:cubicBezTo>
                  <a:lnTo>
                    <a:pt x="189" y="84"/>
                  </a:lnTo>
                  <a:close/>
                  <a:moveTo>
                    <a:pt x="81" y="41"/>
                  </a:moveTo>
                  <a:cubicBezTo>
                    <a:pt x="75" y="51"/>
                    <a:pt x="130" y="104"/>
                    <a:pt x="138" y="102"/>
                  </a:cubicBezTo>
                  <a:cubicBezTo>
                    <a:pt x="154" y="100"/>
                    <a:pt x="86" y="30"/>
                    <a:pt x="81" y="41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" name="Cambodja">
              <a:extLst>
                <a:ext uri="{FF2B5EF4-FFF2-40B4-BE49-F238E27FC236}">
                  <a16:creationId xmlns:a16="http://schemas.microsoft.com/office/drawing/2014/main" id="{9D5FCEAB-743D-446C-9051-C46D4F32328F}"/>
                </a:ext>
              </a:extLst>
            </p:cNvPr>
            <p:cNvSpPr>
              <a:spLocks/>
            </p:cNvSpPr>
            <p:nvPr/>
          </p:nvSpPr>
          <p:spPr bwMode="gray">
            <a:xfrm>
              <a:off x="9179666" y="3761677"/>
              <a:ext cx="189619" cy="168315"/>
            </a:xfrm>
            <a:custGeom>
              <a:avLst/>
              <a:gdLst>
                <a:gd name="T0" fmla="*/ 214 w 252"/>
                <a:gd name="T1" fmla="*/ 0 h 224"/>
                <a:gd name="T2" fmla="*/ 206 w 252"/>
                <a:gd name="T3" fmla="*/ 9 h 224"/>
                <a:gd name="T4" fmla="*/ 184 w 252"/>
                <a:gd name="T5" fmla="*/ 0 h 224"/>
                <a:gd name="T6" fmla="*/ 175 w 252"/>
                <a:gd name="T7" fmla="*/ 8 h 224"/>
                <a:gd name="T8" fmla="*/ 164 w 252"/>
                <a:gd name="T9" fmla="*/ 16 h 224"/>
                <a:gd name="T10" fmla="*/ 168 w 252"/>
                <a:gd name="T11" fmla="*/ 36 h 224"/>
                <a:gd name="T12" fmla="*/ 151 w 252"/>
                <a:gd name="T13" fmla="*/ 24 h 224"/>
                <a:gd name="T14" fmla="*/ 131 w 252"/>
                <a:gd name="T15" fmla="*/ 22 h 224"/>
                <a:gd name="T16" fmla="*/ 128 w 252"/>
                <a:gd name="T17" fmla="*/ 13 h 224"/>
                <a:gd name="T18" fmla="*/ 123 w 252"/>
                <a:gd name="T19" fmla="*/ 16 h 224"/>
                <a:gd name="T20" fmla="*/ 101 w 252"/>
                <a:gd name="T21" fmla="*/ 8 h 224"/>
                <a:gd name="T22" fmla="*/ 74 w 252"/>
                <a:gd name="T23" fmla="*/ 15 h 224"/>
                <a:gd name="T24" fmla="*/ 46 w 252"/>
                <a:gd name="T25" fmla="*/ 10 h 224"/>
                <a:gd name="T26" fmla="*/ 19 w 252"/>
                <a:gd name="T27" fmla="*/ 34 h 224"/>
                <a:gd name="T28" fmla="*/ 0 w 252"/>
                <a:gd name="T29" fmla="*/ 54 h 224"/>
                <a:gd name="T30" fmla="*/ 2 w 252"/>
                <a:gd name="T31" fmla="*/ 79 h 224"/>
                <a:gd name="T32" fmla="*/ 9 w 252"/>
                <a:gd name="T33" fmla="*/ 85 h 224"/>
                <a:gd name="T34" fmla="*/ 9 w 252"/>
                <a:gd name="T35" fmla="*/ 104 h 224"/>
                <a:gd name="T36" fmla="*/ 20 w 252"/>
                <a:gd name="T37" fmla="*/ 114 h 224"/>
                <a:gd name="T38" fmla="*/ 17 w 252"/>
                <a:gd name="T39" fmla="*/ 133 h 224"/>
                <a:gd name="T40" fmla="*/ 26 w 252"/>
                <a:gd name="T41" fmla="*/ 139 h 224"/>
                <a:gd name="T42" fmla="*/ 27 w 252"/>
                <a:gd name="T43" fmla="*/ 168 h 224"/>
                <a:gd name="T44" fmla="*/ 46 w 252"/>
                <a:gd name="T45" fmla="*/ 191 h 224"/>
                <a:gd name="T46" fmla="*/ 59 w 252"/>
                <a:gd name="T47" fmla="*/ 178 h 224"/>
                <a:gd name="T48" fmla="*/ 68 w 252"/>
                <a:gd name="T49" fmla="*/ 204 h 224"/>
                <a:gd name="T50" fmla="*/ 91 w 252"/>
                <a:gd name="T51" fmla="*/ 208 h 224"/>
                <a:gd name="T52" fmla="*/ 97 w 252"/>
                <a:gd name="T53" fmla="*/ 223 h 224"/>
                <a:gd name="T54" fmla="*/ 110 w 252"/>
                <a:gd name="T55" fmla="*/ 224 h 224"/>
                <a:gd name="T56" fmla="*/ 139 w 252"/>
                <a:gd name="T57" fmla="*/ 213 h 224"/>
                <a:gd name="T58" fmla="*/ 135 w 252"/>
                <a:gd name="T59" fmla="*/ 197 h 224"/>
                <a:gd name="T60" fmla="*/ 153 w 252"/>
                <a:gd name="T61" fmla="*/ 197 h 224"/>
                <a:gd name="T62" fmla="*/ 169 w 252"/>
                <a:gd name="T63" fmla="*/ 190 h 224"/>
                <a:gd name="T64" fmla="*/ 193 w 252"/>
                <a:gd name="T65" fmla="*/ 205 h 224"/>
                <a:gd name="T66" fmla="*/ 183 w 252"/>
                <a:gd name="T67" fmla="*/ 186 h 224"/>
                <a:gd name="T68" fmla="*/ 175 w 252"/>
                <a:gd name="T69" fmla="*/ 154 h 224"/>
                <a:gd name="T70" fmla="*/ 204 w 252"/>
                <a:gd name="T71" fmla="*/ 152 h 224"/>
                <a:gd name="T72" fmla="*/ 201 w 252"/>
                <a:gd name="T73" fmla="*/ 138 h 224"/>
                <a:gd name="T74" fmla="*/ 222 w 252"/>
                <a:gd name="T75" fmla="*/ 137 h 224"/>
                <a:gd name="T76" fmla="*/ 228 w 252"/>
                <a:gd name="T77" fmla="*/ 123 h 224"/>
                <a:gd name="T78" fmla="*/ 245 w 252"/>
                <a:gd name="T79" fmla="*/ 125 h 224"/>
                <a:gd name="T80" fmla="*/ 248 w 252"/>
                <a:gd name="T81" fmla="*/ 111 h 224"/>
                <a:gd name="T82" fmla="*/ 237 w 252"/>
                <a:gd name="T83" fmla="*/ 72 h 224"/>
                <a:gd name="T84" fmla="*/ 252 w 252"/>
                <a:gd name="T85" fmla="*/ 56 h 224"/>
                <a:gd name="T86" fmla="*/ 231 w 252"/>
                <a:gd name="T87" fmla="*/ 32 h 224"/>
                <a:gd name="T88" fmla="*/ 231 w 252"/>
                <a:gd name="T89" fmla="*/ 4 h 224"/>
                <a:gd name="T90" fmla="*/ 214 w 252"/>
                <a:gd name="T91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52" h="224">
                  <a:moveTo>
                    <a:pt x="214" y="0"/>
                  </a:moveTo>
                  <a:cubicBezTo>
                    <a:pt x="206" y="9"/>
                    <a:pt x="206" y="9"/>
                    <a:pt x="206" y="9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75" y="8"/>
                    <a:pt x="175" y="8"/>
                    <a:pt x="175" y="8"/>
                  </a:cubicBezTo>
                  <a:cubicBezTo>
                    <a:pt x="164" y="16"/>
                    <a:pt x="164" y="16"/>
                    <a:pt x="164" y="16"/>
                  </a:cubicBezTo>
                  <a:cubicBezTo>
                    <a:pt x="164" y="16"/>
                    <a:pt x="176" y="28"/>
                    <a:pt x="168" y="36"/>
                  </a:cubicBezTo>
                  <a:cubicBezTo>
                    <a:pt x="160" y="44"/>
                    <a:pt x="151" y="24"/>
                    <a:pt x="151" y="24"/>
                  </a:cubicBezTo>
                  <a:cubicBezTo>
                    <a:pt x="151" y="24"/>
                    <a:pt x="135" y="23"/>
                    <a:pt x="131" y="22"/>
                  </a:cubicBezTo>
                  <a:cubicBezTo>
                    <a:pt x="128" y="21"/>
                    <a:pt x="128" y="16"/>
                    <a:pt x="128" y="13"/>
                  </a:cubicBezTo>
                  <a:cubicBezTo>
                    <a:pt x="125" y="15"/>
                    <a:pt x="123" y="16"/>
                    <a:pt x="123" y="16"/>
                  </a:cubicBezTo>
                  <a:cubicBezTo>
                    <a:pt x="123" y="16"/>
                    <a:pt x="106" y="7"/>
                    <a:pt x="101" y="8"/>
                  </a:cubicBezTo>
                  <a:cubicBezTo>
                    <a:pt x="96" y="9"/>
                    <a:pt x="74" y="15"/>
                    <a:pt x="74" y="15"/>
                  </a:cubicBezTo>
                  <a:cubicBezTo>
                    <a:pt x="74" y="15"/>
                    <a:pt x="73" y="5"/>
                    <a:pt x="46" y="10"/>
                  </a:cubicBezTo>
                  <a:cubicBezTo>
                    <a:pt x="19" y="15"/>
                    <a:pt x="19" y="34"/>
                    <a:pt x="19" y="3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9" y="85"/>
                    <a:pt x="9" y="85"/>
                    <a:pt x="9" y="85"/>
                  </a:cubicBezTo>
                  <a:cubicBezTo>
                    <a:pt x="9" y="104"/>
                    <a:pt x="9" y="104"/>
                    <a:pt x="9" y="104"/>
                  </a:cubicBezTo>
                  <a:cubicBezTo>
                    <a:pt x="20" y="114"/>
                    <a:pt x="20" y="114"/>
                    <a:pt x="20" y="114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20" y="134"/>
                    <a:pt x="23" y="136"/>
                    <a:pt x="26" y="139"/>
                  </a:cubicBezTo>
                  <a:cubicBezTo>
                    <a:pt x="41" y="156"/>
                    <a:pt x="27" y="168"/>
                    <a:pt x="27" y="168"/>
                  </a:cubicBezTo>
                  <a:cubicBezTo>
                    <a:pt x="27" y="168"/>
                    <a:pt x="36" y="190"/>
                    <a:pt x="46" y="191"/>
                  </a:cubicBezTo>
                  <a:cubicBezTo>
                    <a:pt x="56" y="191"/>
                    <a:pt x="59" y="178"/>
                    <a:pt x="59" y="178"/>
                  </a:cubicBezTo>
                  <a:cubicBezTo>
                    <a:pt x="59" y="178"/>
                    <a:pt x="58" y="202"/>
                    <a:pt x="68" y="204"/>
                  </a:cubicBezTo>
                  <a:cubicBezTo>
                    <a:pt x="79" y="206"/>
                    <a:pt x="89" y="198"/>
                    <a:pt x="91" y="208"/>
                  </a:cubicBezTo>
                  <a:cubicBezTo>
                    <a:pt x="92" y="212"/>
                    <a:pt x="95" y="218"/>
                    <a:pt x="97" y="223"/>
                  </a:cubicBezTo>
                  <a:cubicBezTo>
                    <a:pt x="110" y="224"/>
                    <a:pt x="110" y="224"/>
                    <a:pt x="110" y="224"/>
                  </a:cubicBezTo>
                  <a:cubicBezTo>
                    <a:pt x="112" y="219"/>
                    <a:pt x="124" y="214"/>
                    <a:pt x="139" y="213"/>
                  </a:cubicBezTo>
                  <a:cubicBezTo>
                    <a:pt x="159" y="211"/>
                    <a:pt x="135" y="197"/>
                    <a:pt x="135" y="197"/>
                  </a:cubicBezTo>
                  <a:cubicBezTo>
                    <a:pt x="135" y="197"/>
                    <a:pt x="149" y="197"/>
                    <a:pt x="153" y="197"/>
                  </a:cubicBezTo>
                  <a:cubicBezTo>
                    <a:pt x="157" y="197"/>
                    <a:pt x="159" y="190"/>
                    <a:pt x="169" y="190"/>
                  </a:cubicBezTo>
                  <a:cubicBezTo>
                    <a:pt x="179" y="190"/>
                    <a:pt x="186" y="206"/>
                    <a:pt x="193" y="205"/>
                  </a:cubicBezTo>
                  <a:cubicBezTo>
                    <a:pt x="200" y="204"/>
                    <a:pt x="193" y="194"/>
                    <a:pt x="183" y="186"/>
                  </a:cubicBezTo>
                  <a:cubicBezTo>
                    <a:pt x="173" y="178"/>
                    <a:pt x="173" y="160"/>
                    <a:pt x="175" y="154"/>
                  </a:cubicBezTo>
                  <a:cubicBezTo>
                    <a:pt x="177" y="148"/>
                    <a:pt x="204" y="152"/>
                    <a:pt x="204" y="152"/>
                  </a:cubicBezTo>
                  <a:cubicBezTo>
                    <a:pt x="201" y="138"/>
                    <a:pt x="201" y="138"/>
                    <a:pt x="201" y="138"/>
                  </a:cubicBezTo>
                  <a:cubicBezTo>
                    <a:pt x="222" y="137"/>
                    <a:pt x="222" y="137"/>
                    <a:pt x="222" y="137"/>
                  </a:cubicBezTo>
                  <a:cubicBezTo>
                    <a:pt x="222" y="137"/>
                    <a:pt x="223" y="126"/>
                    <a:pt x="228" y="123"/>
                  </a:cubicBezTo>
                  <a:cubicBezTo>
                    <a:pt x="233" y="120"/>
                    <a:pt x="245" y="125"/>
                    <a:pt x="245" y="125"/>
                  </a:cubicBezTo>
                  <a:cubicBezTo>
                    <a:pt x="248" y="111"/>
                    <a:pt x="248" y="111"/>
                    <a:pt x="248" y="111"/>
                  </a:cubicBezTo>
                  <a:cubicBezTo>
                    <a:pt x="248" y="111"/>
                    <a:pt x="238" y="75"/>
                    <a:pt x="237" y="72"/>
                  </a:cubicBezTo>
                  <a:cubicBezTo>
                    <a:pt x="236" y="69"/>
                    <a:pt x="252" y="69"/>
                    <a:pt x="252" y="56"/>
                  </a:cubicBezTo>
                  <a:cubicBezTo>
                    <a:pt x="252" y="43"/>
                    <a:pt x="231" y="32"/>
                    <a:pt x="231" y="32"/>
                  </a:cubicBezTo>
                  <a:cubicBezTo>
                    <a:pt x="231" y="4"/>
                    <a:pt x="231" y="4"/>
                    <a:pt x="231" y="4"/>
                  </a:cubicBezTo>
                  <a:lnTo>
                    <a:pt x="214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Zuid-Korea">
              <a:extLst>
                <a:ext uri="{FF2B5EF4-FFF2-40B4-BE49-F238E27FC236}">
                  <a16:creationId xmlns:a16="http://schemas.microsoft.com/office/drawing/2014/main" id="{298AF1CB-B873-457C-BB77-AA4006A5E960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9780485" y="2796532"/>
              <a:ext cx="142747" cy="213056"/>
            </a:xfrm>
            <a:custGeom>
              <a:avLst/>
              <a:gdLst>
                <a:gd name="T0" fmla="*/ 100 w 191"/>
                <a:gd name="T1" fmla="*/ 267 h 284"/>
                <a:gd name="T2" fmla="*/ 101 w 191"/>
                <a:gd name="T3" fmla="*/ 284 h 284"/>
                <a:gd name="T4" fmla="*/ 100 w 191"/>
                <a:gd name="T5" fmla="*/ 267 h 284"/>
                <a:gd name="T6" fmla="*/ 185 w 191"/>
                <a:gd name="T7" fmla="*/ 165 h 284"/>
                <a:gd name="T8" fmla="*/ 166 w 191"/>
                <a:gd name="T9" fmla="*/ 132 h 284"/>
                <a:gd name="T10" fmla="*/ 162 w 191"/>
                <a:gd name="T11" fmla="*/ 101 h 284"/>
                <a:gd name="T12" fmla="*/ 111 w 191"/>
                <a:gd name="T13" fmla="*/ 50 h 284"/>
                <a:gd name="T14" fmla="*/ 98 w 191"/>
                <a:gd name="T15" fmla="*/ 45 h 284"/>
                <a:gd name="T16" fmla="*/ 82 w 191"/>
                <a:gd name="T17" fmla="*/ 21 h 284"/>
                <a:gd name="T18" fmla="*/ 64 w 191"/>
                <a:gd name="T19" fmla="*/ 0 h 284"/>
                <a:gd name="T20" fmla="*/ 54 w 191"/>
                <a:gd name="T21" fmla="*/ 10 h 284"/>
                <a:gd name="T22" fmla="*/ 16 w 191"/>
                <a:gd name="T23" fmla="*/ 16 h 284"/>
                <a:gd name="T24" fmla="*/ 13 w 191"/>
                <a:gd name="T25" fmla="*/ 29 h 284"/>
                <a:gd name="T26" fmla="*/ 0 w 191"/>
                <a:gd name="T27" fmla="*/ 39 h 284"/>
                <a:gd name="T28" fmla="*/ 8 w 191"/>
                <a:gd name="T29" fmla="*/ 56 h 284"/>
                <a:gd name="T30" fmla="*/ 30 w 191"/>
                <a:gd name="T31" fmla="*/ 64 h 284"/>
                <a:gd name="T32" fmla="*/ 41 w 191"/>
                <a:gd name="T33" fmla="*/ 89 h 284"/>
                <a:gd name="T34" fmla="*/ 6 w 191"/>
                <a:gd name="T35" fmla="*/ 82 h 284"/>
                <a:gd name="T36" fmla="*/ 27 w 191"/>
                <a:gd name="T37" fmla="*/ 102 h 284"/>
                <a:gd name="T38" fmla="*/ 37 w 191"/>
                <a:gd name="T39" fmla="*/ 130 h 284"/>
                <a:gd name="T40" fmla="*/ 60 w 191"/>
                <a:gd name="T41" fmla="*/ 134 h 284"/>
                <a:gd name="T42" fmla="*/ 60 w 191"/>
                <a:gd name="T43" fmla="*/ 153 h 284"/>
                <a:gd name="T44" fmla="*/ 54 w 191"/>
                <a:gd name="T45" fmla="*/ 180 h 284"/>
                <a:gd name="T46" fmla="*/ 74 w 191"/>
                <a:gd name="T47" fmla="*/ 199 h 284"/>
                <a:gd name="T48" fmla="*/ 80 w 191"/>
                <a:gd name="T49" fmla="*/ 222 h 284"/>
                <a:gd name="T50" fmla="*/ 100 w 191"/>
                <a:gd name="T51" fmla="*/ 203 h 284"/>
                <a:gd name="T52" fmla="*/ 133 w 191"/>
                <a:gd name="T53" fmla="*/ 188 h 284"/>
                <a:gd name="T54" fmla="*/ 150 w 191"/>
                <a:gd name="T55" fmla="*/ 193 h 284"/>
                <a:gd name="T56" fmla="*/ 155 w 191"/>
                <a:gd name="T57" fmla="*/ 181 h 284"/>
                <a:gd name="T58" fmla="*/ 185 w 191"/>
                <a:gd name="T59" fmla="*/ 165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1" h="284">
                  <a:moveTo>
                    <a:pt x="100" y="267"/>
                  </a:moveTo>
                  <a:cubicBezTo>
                    <a:pt x="76" y="275"/>
                    <a:pt x="86" y="284"/>
                    <a:pt x="101" y="284"/>
                  </a:cubicBezTo>
                  <a:cubicBezTo>
                    <a:pt x="120" y="284"/>
                    <a:pt x="124" y="259"/>
                    <a:pt x="100" y="267"/>
                  </a:cubicBezTo>
                  <a:close/>
                  <a:moveTo>
                    <a:pt x="185" y="165"/>
                  </a:moveTo>
                  <a:cubicBezTo>
                    <a:pt x="179" y="146"/>
                    <a:pt x="166" y="132"/>
                    <a:pt x="166" y="132"/>
                  </a:cubicBezTo>
                  <a:cubicBezTo>
                    <a:pt x="166" y="132"/>
                    <a:pt x="171" y="115"/>
                    <a:pt x="162" y="101"/>
                  </a:cubicBezTo>
                  <a:cubicBezTo>
                    <a:pt x="153" y="87"/>
                    <a:pt x="111" y="50"/>
                    <a:pt x="111" y="50"/>
                  </a:cubicBezTo>
                  <a:cubicBezTo>
                    <a:pt x="98" y="45"/>
                    <a:pt x="98" y="45"/>
                    <a:pt x="98" y="45"/>
                  </a:cubicBezTo>
                  <a:cubicBezTo>
                    <a:pt x="98" y="45"/>
                    <a:pt x="94" y="34"/>
                    <a:pt x="82" y="21"/>
                  </a:cubicBezTo>
                  <a:cubicBezTo>
                    <a:pt x="76" y="14"/>
                    <a:pt x="69" y="6"/>
                    <a:pt x="64" y="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30" y="9"/>
                    <a:pt x="16" y="16"/>
                  </a:cubicBezTo>
                  <a:cubicBezTo>
                    <a:pt x="2" y="24"/>
                    <a:pt x="14" y="26"/>
                    <a:pt x="13" y="29"/>
                  </a:cubicBezTo>
                  <a:cubicBezTo>
                    <a:pt x="12" y="32"/>
                    <a:pt x="0" y="39"/>
                    <a:pt x="0" y="39"/>
                  </a:cubicBezTo>
                  <a:cubicBezTo>
                    <a:pt x="0" y="39"/>
                    <a:pt x="1" y="50"/>
                    <a:pt x="8" y="56"/>
                  </a:cubicBezTo>
                  <a:cubicBezTo>
                    <a:pt x="15" y="62"/>
                    <a:pt x="30" y="64"/>
                    <a:pt x="30" y="64"/>
                  </a:cubicBezTo>
                  <a:cubicBezTo>
                    <a:pt x="41" y="89"/>
                    <a:pt x="41" y="89"/>
                    <a:pt x="41" y="89"/>
                  </a:cubicBezTo>
                  <a:cubicBezTo>
                    <a:pt x="41" y="89"/>
                    <a:pt x="7" y="75"/>
                    <a:pt x="6" y="82"/>
                  </a:cubicBezTo>
                  <a:cubicBezTo>
                    <a:pt x="5" y="89"/>
                    <a:pt x="27" y="102"/>
                    <a:pt x="27" y="102"/>
                  </a:cubicBezTo>
                  <a:cubicBezTo>
                    <a:pt x="37" y="130"/>
                    <a:pt x="37" y="130"/>
                    <a:pt x="37" y="130"/>
                  </a:cubicBezTo>
                  <a:cubicBezTo>
                    <a:pt x="60" y="134"/>
                    <a:pt x="60" y="134"/>
                    <a:pt x="60" y="134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60" y="153"/>
                    <a:pt x="49" y="161"/>
                    <a:pt x="54" y="180"/>
                  </a:cubicBezTo>
                  <a:cubicBezTo>
                    <a:pt x="59" y="199"/>
                    <a:pt x="74" y="199"/>
                    <a:pt x="74" y="199"/>
                  </a:cubicBezTo>
                  <a:cubicBezTo>
                    <a:pt x="74" y="199"/>
                    <a:pt x="61" y="225"/>
                    <a:pt x="80" y="222"/>
                  </a:cubicBezTo>
                  <a:cubicBezTo>
                    <a:pt x="99" y="219"/>
                    <a:pt x="100" y="203"/>
                    <a:pt x="100" y="203"/>
                  </a:cubicBezTo>
                  <a:cubicBezTo>
                    <a:pt x="133" y="188"/>
                    <a:pt x="133" y="188"/>
                    <a:pt x="133" y="188"/>
                  </a:cubicBezTo>
                  <a:cubicBezTo>
                    <a:pt x="150" y="193"/>
                    <a:pt x="150" y="193"/>
                    <a:pt x="150" y="193"/>
                  </a:cubicBezTo>
                  <a:cubicBezTo>
                    <a:pt x="155" y="181"/>
                    <a:pt x="155" y="181"/>
                    <a:pt x="155" y="181"/>
                  </a:cubicBezTo>
                  <a:cubicBezTo>
                    <a:pt x="155" y="181"/>
                    <a:pt x="191" y="184"/>
                    <a:pt x="185" y="165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" name="Laos">
              <a:extLst>
                <a:ext uri="{FF2B5EF4-FFF2-40B4-BE49-F238E27FC236}">
                  <a16:creationId xmlns:a16="http://schemas.microsoft.com/office/drawing/2014/main" id="{7EDA2E51-B6F7-4DF5-AA37-657B0F68CBA9}"/>
                </a:ext>
              </a:extLst>
            </p:cNvPr>
            <p:cNvSpPr>
              <a:spLocks/>
            </p:cNvSpPr>
            <p:nvPr/>
          </p:nvSpPr>
          <p:spPr bwMode="gray">
            <a:xfrm>
              <a:off x="9060354" y="3442092"/>
              <a:ext cx="304670" cy="353673"/>
            </a:xfrm>
            <a:custGeom>
              <a:avLst/>
              <a:gdLst>
                <a:gd name="T0" fmla="*/ 28 w 404"/>
                <a:gd name="T1" fmla="*/ 124 h 470"/>
                <a:gd name="T2" fmla="*/ 47 w 404"/>
                <a:gd name="T3" fmla="*/ 163 h 470"/>
                <a:gd name="T4" fmla="*/ 68 w 404"/>
                <a:gd name="T5" fmla="*/ 160 h 470"/>
                <a:gd name="T6" fmla="*/ 74 w 404"/>
                <a:gd name="T7" fmla="*/ 196 h 470"/>
                <a:gd name="T8" fmla="*/ 73 w 404"/>
                <a:gd name="T9" fmla="*/ 224 h 470"/>
                <a:gd name="T10" fmla="*/ 88 w 404"/>
                <a:gd name="T11" fmla="*/ 254 h 470"/>
                <a:gd name="T12" fmla="*/ 143 w 404"/>
                <a:gd name="T13" fmla="*/ 245 h 470"/>
                <a:gd name="T14" fmla="*/ 187 w 404"/>
                <a:gd name="T15" fmla="*/ 228 h 470"/>
                <a:gd name="T16" fmla="*/ 215 w 404"/>
                <a:gd name="T17" fmla="*/ 247 h 470"/>
                <a:gd name="T18" fmla="*/ 248 w 404"/>
                <a:gd name="T19" fmla="*/ 298 h 470"/>
                <a:gd name="T20" fmla="*/ 283 w 404"/>
                <a:gd name="T21" fmla="*/ 347 h 470"/>
                <a:gd name="T22" fmla="*/ 294 w 404"/>
                <a:gd name="T23" fmla="*/ 367 h 470"/>
                <a:gd name="T24" fmla="*/ 302 w 404"/>
                <a:gd name="T25" fmla="*/ 425 h 470"/>
                <a:gd name="T26" fmla="*/ 290 w 404"/>
                <a:gd name="T27" fmla="*/ 448 h 470"/>
                <a:gd name="T28" fmla="*/ 327 w 404"/>
                <a:gd name="T29" fmla="*/ 462 h 470"/>
                <a:gd name="T30" fmla="*/ 334 w 404"/>
                <a:gd name="T31" fmla="*/ 434 h 470"/>
                <a:gd name="T32" fmla="*/ 365 w 404"/>
                <a:gd name="T33" fmla="*/ 435 h 470"/>
                <a:gd name="T34" fmla="*/ 390 w 404"/>
                <a:gd name="T35" fmla="*/ 430 h 470"/>
                <a:gd name="T36" fmla="*/ 391 w 404"/>
                <a:gd name="T37" fmla="*/ 410 h 470"/>
                <a:gd name="T38" fmla="*/ 369 w 404"/>
                <a:gd name="T39" fmla="*/ 369 h 470"/>
                <a:gd name="T40" fmla="*/ 361 w 404"/>
                <a:gd name="T41" fmla="*/ 331 h 470"/>
                <a:gd name="T42" fmla="*/ 334 w 404"/>
                <a:gd name="T43" fmla="*/ 299 h 470"/>
                <a:gd name="T44" fmla="*/ 319 w 404"/>
                <a:gd name="T45" fmla="*/ 289 h 470"/>
                <a:gd name="T46" fmla="*/ 285 w 404"/>
                <a:gd name="T47" fmla="*/ 236 h 470"/>
                <a:gd name="T48" fmla="*/ 256 w 404"/>
                <a:gd name="T49" fmla="*/ 203 h 470"/>
                <a:gd name="T50" fmla="*/ 193 w 404"/>
                <a:gd name="T51" fmla="*/ 168 h 470"/>
                <a:gd name="T52" fmla="*/ 218 w 404"/>
                <a:gd name="T53" fmla="*/ 156 h 470"/>
                <a:gd name="T54" fmla="*/ 212 w 404"/>
                <a:gd name="T55" fmla="*/ 112 h 470"/>
                <a:gd name="T56" fmla="*/ 184 w 404"/>
                <a:gd name="T57" fmla="*/ 79 h 470"/>
                <a:gd name="T58" fmla="*/ 160 w 404"/>
                <a:gd name="T59" fmla="*/ 90 h 470"/>
                <a:gd name="T60" fmla="*/ 128 w 404"/>
                <a:gd name="T61" fmla="*/ 63 h 470"/>
                <a:gd name="T62" fmla="*/ 118 w 404"/>
                <a:gd name="T63" fmla="*/ 40 h 470"/>
                <a:gd name="T64" fmla="*/ 91 w 404"/>
                <a:gd name="T65" fmla="*/ 2 h 470"/>
                <a:gd name="T66" fmla="*/ 60 w 404"/>
                <a:gd name="T67" fmla="*/ 22 h 470"/>
                <a:gd name="T68" fmla="*/ 79 w 404"/>
                <a:gd name="T69" fmla="*/ 72 h 470"/>
                <a:gd name="T70" fmla="*/ 48 w 404"/>
                <a:gd name="T71" fmla="*/ 57 h 470"/>
                <a:gd name="T72" fmla="*/ 26 w 404"/>
                <a:gd name="T73" fmla="*/ 74 h 470"/>
                <a:gd name="T74" fmla="*/ 26 w 404"/>
                <a:gd name="T75" fmla="*/ 89 h 470"/>
                <a:gd name="T76" fmla="*/ 2 w 404"/>
                <a:gd name="T77" fmla="*/ 110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04" h="470">
                  <a:moveTo>
                    <a:pt x="17" y="121"/>
                  </a:moveTo>
                  <a:cubicBezTo>
                    <a:pt x="17" y="121"/>
                    <a:pt x="27" y="116"/>
                    <a:pt x="28" y="124"/>
                  </a:cubicBezTo>
                  <a:cubicBezTo>
                    <a:pt x="29" y="132"/>
                    <a:pt x="22" y="153"/>
                    <a:pt x="28" y="158"/>
                  </a:cubicBezTo>
                  <a:cubicBezTo>
                    <a:pt x="34" y="163"/>
                    <a:pt x="47" y="163"/>
                    <a:pt x="47" y="163"/>
                  </a:cubicBezTo>
                  <a:cubicBezTo>
                    <a:pt x="45" y="155"/>
                    <a:pt x="45" y="155"/>
                    <a:pt x="45" y="155"/>
                  </a:cubicBezTo>
                  <a:cubicBezTo>
                    <a:pt x="45" y="155"/>
                    <a:pt x="68" y="146"/>
                    <a:pt x="68" y="160"/>
                  </a:cubicBezTo>
                  <a:cubicBezTo>
                    <a:pt x="68" y="174"/>
                    <a:pt x="66" y="180"/>
                    <a:pt x="66" y="180"/>
                  </a:cubicBezTo>
                  <a:cubicBezTo>
                    <a:pt x="66" y="180"/>
                    <a:pt x="74" y="187"/>
                    <a:pt x="74" y="196"/>
                  </a:cubicBezTo>
                  <a:cubicBezTo>
                    <a:pt x="74" y="205"/>
                    <a:pt x="60" y="216"/>
                    <a:pt x="60" y="216"/>
                  </a:cubicBezTo>
                  <a:cubicBezTo>
                    <a:pt x="60" y="216"/>
                    <a:pt x="73" y="215"/>
                    <a:pt x="73" y="224"/>
                  </a:cubicBezTo>
                  <a:cubicBezTo>
                    <a:pt x="73" y="233"/>
                    <a:pt x="49" y="264"/>
                    <a:pt x="59" y="267"/>
                  </a:cubicBezTo>
                  <a:cubicBezTo>
                    <a:pt x="69" y="270"/>
                    <a:pt x="88" y="254"/>
                    <a:pt x="88" y="254"/>
                  </a:cubicBezTo>
                  <a:cubicBezTo>
                    <a:pt x="88" y="254"/>
                    <a:pt x="101" y="229"/>
                    <a:pt x="108" y="231"/>
                  </a:cubicBezTo>
                  <a:cubicBezTo>
                    <a:pt x="115" y="233"/>
                    <a:pt x="129" y="244"/>
                    <a:pt x="143" y="245"/>
                  </a:cubicBezTo>
                  <a:cubicBezTo>
                    <a:pt x="157" y="246"/>
                    <a:pt x="154" y="221"/>
                    <a:pt x="164" y="220"/>
                  </a:cubicBezTo>
                  <a:cubicBezTo>
                    <a:pt x="174" y="219"/>
                    <a:pt x="187" y="228"/>
                    <a:pt x="187" y="228"/>
                  </a:cubicBezTo>
                  <a:cubicBezTo>
                    <a:pt x="187" y="228"/>
                    <a:pt x="194" y="226"/>
                    <a:pt x="202" y="228"/>
                  </a:cubicBezTo>
                  <a:cubicBezTo>
                    <a:pt x="210" y="230"/>
                    <a:pt x="197" y="236"/>
                    <a:pt x="215" y="247"/>
                  </a:cubicBezTo>
                  <a:cubicBezTo>
                    <a:pt x="233" y="258"/>
                    <a:pt x="247" y="270"/>
                    <a:pt x="247" y="270"/>
                  </a:cubicBezTo>
                  <a:cubicBezTo>
                    <a:pt x="248" y="298"/>
                    <a:pt x="248" y="298"/>
                    <a:pt x="248" y="298"/>
                  </a:cubicBezTo>
                  <a:cubicBezTo>
                    <a:pt x="248" y="298"/>
                    <a:pt x="255" y="318"/>
                    <a:pt x="260" y="327"/>
                  </a:cubicBezTo>
                  <a:cubicBezTo>
                    <a:pt x="265" y="336"/>
                    <a:pt x="283" y="343"/>
                    <a:pt x="283" y="347"/>
                  </a:cubicBezTo>
                  <a:cubicBezTo>
                    <a:pt x="283" y="351"/>
                    <a:pt x="285" y="364"/>
                    <a:pt x="285" y="364"/>
                  </a:cubicBezTo>
                  <a:cubicBezTo>
                    <a:pt x="285" y="364"/>
                    <a:pt x="288" y="357"/>
                    <a:pt x="294" y="367"/>
                  </a:cubicBezTo>
                  <a:cubicBezTo>
                    <a:pt x="300" y="377"/>
                    <a:pt x="285" y="390"/>
                    <a:pt x="287" y="394"/>
                  </a:cubicBezTo>
                  <a:cubicBezTo>
                    <a:pt x="289" y="398"/>
                    <a:pt x="312" y="413"/>
                    <a:pt x="302" y="425"/>
                  </a:cubicBezTo>
                  <a:cubicBezTo>
                    <a:pt x="296" y="432"/>
                    <a:pt x="291" y="436"/>
                    <a:pt x="287" y="439"/>
                  </a:cubicBezTo>
                  <a:cubicBezTo>
                    <a:pt x="287" y="442"/>
                    <a:pt x="287" y="447"/>
                    <a:pt x="290" y="448"/>
                  </a:cubicBezTo>
                  <a:cubicBezTo>
                    <a:pt x="294" y="449"/>
                    <a:pt x="310" y="450"/>
                    <a:pt x="310" y="450"/>
                  </a:cubicBezTo>
                  <a:cubicBezTo>
                    <a:pt x="310" y="450"/>
                    <a:pt x="319" y="470"/>
                    <a:pt x="327" y="462"/>
                  </a:cubicBezTo>
                  <a:cubicBezTo>
                    <a:pt x="335" y="454"/>
                    <a:pt x="323" y="442"/>
                    <a:pt x="323" y="442"/>
                  </a:cubicBezTo>
                  <a:cubicBezTo>
                    <a:pt x="334" y="434"/>
                    <a:pt x="334" y="434"/>
                    <a:pt x="334" y="434"/>
                  </a:cubicBezTo>
                  <a:cubicBezTo>
                    <a:pt x="343" y="426"/>
                    <a:pt x="343" y="426"/>
                    <a:pt x="343" y="426"/>
                  </a:cubicBezTo>
                  <a:cubicBezTo>
                    <a:pt x="365" y="435"/>
                    <a:pt x="365" y="435"/>
                    <a:pt x="365" y="435"/>
                  </a:cubicBezTo>
                  <a:cubicBezTo>
                    <a:pt x="373" y="426"/>
                    <a:pt x="373" y="426"/>
                    <a:pt x="373" y="426"/>
                  </a:cubicBezTo>
                  <a:cubicBezTo>
                    <a:pt x="390" y="430"/>
                    <a:pt x="390" y="430"/>
                    <a:pt x="390" y="430"/>
                  </a:cubicBezTo>
                  <a:cubicBezTo>
                    <a:pt x="390" y="430"/>
                    <a:pt x="396" y="431"/>
                    <a:pt x="400" y="423"/>
                  </a:cubicBezTo>
                  <a:cubicBezTo>
                    <a:pt x="404" y="415"/>
                    <a:pt x="391" y="410"/>
                    <a:pt x="391" y="410"/>
                  </a:cubicBezTo>
                  <a:cubicBezTo>
                    <a:pt x="402" y="389"/>
                    <a:pt x="402" y="389"/>
                    <a:pt x="402" y="389"/>
                  </a:cubicBezTo>
                  <a:cubicBezTo>
                    <a:pt x="402" y="389"/>
                    <a:pt x="383" y="380"/>
                    <a:pt x="369" y="369"/>
                  </a:cubicBezTo>
                  <a:cubicBezTo>
                    <a:pt x="355" y="358"/>
                    <a:pt x="369" y="355"/>
                    <a:pt x="377" y="350"/>
                  </a:cubicBezTo>
                  <a:cubicBezTo>
                    <a:pt x="385" y="345"/>
                    <a:pt x="361" y="331"/>
                    <a:pt x="361" y="331"/>
                  </a:cubicBezTo>
                  <a:cubicBezTo>
                    <a:pt x="361" y="331"/>
                    <a:pt x="351" y="330"/>
                    <a:pt x="344" y="323"/>
                  </a:cubicBezTo>
                  <a:cubicBezTo>
                    <a:pt x="337" y="316"/>
                    <a:pt x="334" y="299"/>
                    <a:pt x="334" y="299"/>
                  </a:cubicBezTo>
                  <a:cubicBezTo>
                    <a:pt x="320" y="300"/>
                    <a:pt x="320" y="300"/>
                    <a:pt x="320" y="300"/>
                  </a:cubicBezTo>
                  <a:cubicBezTo>
                    <a:pt x="319" y="289"/>
                    <a:pt x="319" y="289"/>
                    <a:pt x="319" y="289"/>
                  </a:cubicBezTo>
                  <a:cubicBezTo>
                    <a:pt x="319" y="289"/>
                    <a:pt x="308" y="278"/>
                    <a:pt x="295" y="267"/>
                  </a:cubicBezTo>
                  <a:cubicBezTo>
                    <a:pt x="282" y="256"/>
                    <a:pt x="285" y="236"/>
                    <a:pt x="285" y="236"/>
                  </a:cubicBezTo>
                  <a:cubicBezTo>
                    <a:pt x="285" y="236"/>
                    <a:pt x="263" y="228"/>
                    <a:pt x="259" y="224"/>
                  </a:cubicBezTo>
                  <a:cubicBezTo>
                    <a:pt x="255" y="220"/>
                    <a:pt x="256" y="203"/>
                    <a:pt x="256" y="203"/>
                  </a:cubicBezTo>
                  <a:cubicBezTo>
                    <a:pt x="256" y="203"/>
                    <a:pt x="238" y="198"/>
                    <a:pt x="232" y="193"/>
                  </a:cubicBezTo>
                  <a:cubicBezTo>
                    <a:pt x="226" y="188"/>
                    <a:pt x="193" y="168"/>
                    <a:pt x="193" y="168"/>
                  </a:cubicBezTo>
                  <a:cubicBezTo>
                    <a:pt x="193" y="168"/>
                    <a:pt x="193" y="156"/>
                    <a:pt x="191" y="152"/>
                  </a:cubicBezTo>
                  <a:cubicBezTo>
                    <a:pt x="189" y="148"/>
                    <a:pt x="218" y="156"/>
                    <a:pt x="218" y="156"/>
                  </a:cubicBezTo>
                  <a:cubicBezTo>
                    <a:pt x="218" y="156"/>
                    <a:pt x="237" y="142"/>
                    <a:pt x="243" y="132"/>
                  </a:cubicBezTo>
                  <a:cubicBezTo>
                    <a:pt x="249" y="122"/>
                    <a:pt x="230" y="120"/>
                    <a:pt x="212" y="112"/>
                  </a:cubicBezTo>
                  <a:cubicBezTo>
                    <a:pt x="194" y="104"/>
                    <a:pt x="214" y="98"/>
                    <a:pt x="214" y="98"/>
                  </a:cubicBezTo>
                  <a:cubicBezTo>
                    <a:pt x="214" y="98"/>
                    <a:pt x="192" y="80"/>
                    <a:pt x="184" y="79"/>
                  </a:cubicBezTo>
                  <a:cubicBezTo>
                    <a:pt x="176" y="78"/>
                    <a:pt x="179" y="90"/>
                    <a:pt x="172" y="98"/>
                  </a:cubicBezTo>
                  <a:cubicBezTo>
                    <a:pt x="165" y="106"/>
                    <a:pt x="160" y="90"/>
                    <a:pt x="160" y="90"/>
                  </a:cubicBezTo>
                  <a:cubicBezTo>
                    <a:pt x="151" y="90"/>
                    <a:pt x="151" y="90"/>
                    <a:pt x="151" y="90"/>
                  </a:cubicBezTo>
                  <a:cubicBezTo>
                    <a:pt x="151" y="90"/>
                    <a:pt x="138" y="76"/>
                    <a:pt x="128" y="63"/>
                  </a:cubicBezTo>
                  <a:cubicBezTo>
                    <a:pt x="118" y="50"/>
                    <a:pt x="131" y="41"/>
                    <a:pt x="127" y="37"/>
                  </a:cubicBezTo>
                  <a:cubicBezTo>
                    <a:pt x="123" y="33"/>
                    <a:pt x="118" y="40"/>
                    <a:pt x="118" y="40"/>
                  </a:cubicBezTo>
                  <a:cubicBezTo>
                    <a:pt x="118" y="40"/>
                    <a:pt x="102" y="22"/>
                    <a:pt x="96" y="15"/>
                  </a:cubicBezTo>
                  <a:cubicBezTo>
                    <a:pt x="93" y="12"/>
                    <a:pt x="92" y="7"/>
                    <a:pt x="91" y="2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59" y="9"/>
                    <a:pt x="60" y="22"/>
                  </a:cubicBezTo>
                  <a:cubicBezTo>
                    <a:pt x="61" y="35"/>
                    <a:pt x="79" y="47"/>
                    <a:pt x="79" y="47"/>
                  </a:cubicBezTo>
                  <a:cubicBezTo>
                    <a:pt x="79" y="72"/>
                    <a:pt x="79" y="72"/>
                    <a:pt x="79" y="72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21" y="82"/>
                    <a:pt x="21" y="82"/>
                    <a:pt x="21" y="82"/>
                  </a:cubicBezTo>
                  <a:cubicBezTo>
                    <a:pt x="26" y="89"/>
                    <a:pt x="26" y="89"/>
                    <a:pt x="26" y="89"/>
                  </a:cubicBezTo>
                  <a:cubicBezTo>
                    <a:pt x="26" y="89"/>
                    <a:pt x="18" y="92"/>
                    <a:pt x="9" y="95"/>
                  </a:cubicBezTo>
                  <a:cubicBezTo>
                    <a:pt x="0" y="98"/>
                    <a:pt x="2" y="110"/>
                    <a:pt x="2" y="110"/>
                  </a:cubicBezTo>
                  <a:cubicBezTo>
                    <a:pt x="6" y="111"/>
                    <a:pt x="17" y="121"/>
                    <a:pt x="17" y="121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" name="Thailand">
              <a:extLst>
                <a:ext uri="{FF2B5EF4-FFF2-40B4-BE49-F238E27FC236}">
                  <a16:creationId xmlns:a16="http://schemas.microsoft.com/office/drawing/2014/main" id="{13F26564-1D04-466F-9365-0684157A766F}"/>
                </a:ext>
              </a:extLst>
            </p:cNvPr>
            <p:cNvSpPr>
              <a:spLocks/>
            </p:cNvSpPr>
            <p:nvPr/>
          </p:nvSpPr>
          <p:spPr bwMode="gray">
            <a:xfrm>
              <a:off x="8979393" y="3525185"/>
              <a:ext cx="315323" cy="600819"/>
            </a:xfrm>
            <a:custGeom>
              <a:avLst/>
              <a:gdLst>
                <a:gd name="T0" fmla="*/ 402 w 420"/>
                <a:gd name="T1" fmla="*/ 258 h 800"/>
                <a:gd name="T2" fmla="*/ 391 w 420"/>
                <a:gd name="T3" fmla="*/ 238 h 800"/>
                <a:gd name="T4" fmla="*/ 356 w 420"/>
                <a:gd name="T5" fmla="*/ 189 h 800"/>
                <a:gd name="T6" fmla="*/ 323 w 420"/>
                <a:gd name="T7" fmla="*/ 138 h 800"/>
                <a:gd name="T8" fmla="*/ 295 w 420"/>
                <a:gd name="T9" fmla="*/ 119 h 800"/>
                <a:gd name="T10" fmla="*/ 251 w 420"/>
                <a:gd name="T11" fmla="*/ 136 h 800"/>
                <a:gd name="T12" fmla="*/ 196 w 420"/>
                <a:gd name="T13" fmla="*/ 145 h 800"/>
                <a:gd name="T14" fmla="*/ 181 w 420"/>
                <a:gd name="T15" fmla="*/ 115 h 800"/>
                <a:gd name="T16" fmla="*/ 182 w 420"/>
                <a:gd name="T17" fmla="*/ 87 h 800"/>
                <a:gd name="T18" fmla="*/ 176 w 420"/>
                <a:gd name="T19" fmla="*/ 51 h 800"/>
                <a:gd name="T20" fmla="*/ 155 w 420"/>
                <a:gd name="T21" fmla="*/ 54 h 800"/>
                <a:gd name="T22" fmla="*/ 136 w 420"/>
                <a:gd name="T23" fmla="*/ 15 h 800"/>
                <a:gd name="T24" fmla="*/ 110 w 420"/>
                <a:gd name="T25" fmla="*/ 1 h 800"/>
                <a:gd name="T26" fmla="*/ 82 w 420"/>
                <a:gd name="T27" fmla="*/ 21 h 800"/>
                <a:gd name="T28" fmla="*/ 53 w 420"/>
                <a:gd name="T29" fmla="*/ 43 h 800"/>
                <a:gd name="T30" fmla="*/ 19 w 420"/>
                <a:gd name="T31" fmla="*/ 64 h 800"/>
                <a:gd name="T32" fmla="*/ 17 w 420"/>
                <a:gd name="T33" fmla="*/ 102 h 800"/>
                <a:gd name="T34" fmla="*/ 8 w 420"/>
                <a:gd name="T35" fmla="*/ 120 h 800"/>
                <a:gd name="T36" fmla="*/ 22 w 420"/>
                <a:gd name="T37" fmla="*/ 145 h 800"/>
                <a:gd name="T38" fmla="*/ 67 w 420"/>
                <a:gd name="T39" fmla="*/ 188 h 800"/>
                <a:gd name="T40" fmla="*/ 79 w 420"/>
                <a:gd name="T41" fmla="*/ 219 h 800"/>
                <a:gd name="T42" fmla="*/ 73 w 420"/>
                <a:gd name="T43" fmla="*/ 236 h 800"/>
                <a:gd name="T44" fmla="*/ 65 w 420"/>
                <a:gd name="T45" fmla="*/ 279 h 800"/>
                <a:gd name="T46" fmla="*/ 79 w 420"/>
                <a:gd name="T47" fmla="*/ 326 h 800"/>
                <a:gd name="T48" fmla="*/ 112 w 420"/>
                <a:gd name="T49" fmla="*/ 409 h 800"/>
                <a:gd name="T50" fmla="*/ 133 w 420"/>
                <a:gd name="T51" fmla="*/ 450 h 800"/>
                <a:gd name="T52" fmla="*/ 110 w 420"/>
                <a:gd name="T53" fmla="*/ 522 h 800"/>
                <a:gd name="T54" fmla="*/ 98 w 420"/>
                <a:gd name="T55" fmla="*/ 567 h 800"/>
                <a:gd name="T56" fmla="*/ 84 w 420"/>
                <a:gd name="T57" fmla="*/ 676 h 800"/>
                <a:gd name="T58" fmla="*/ 101 w 420"/>
                <a:gd name="T59" fmla="*/ 653 h 800"/>
                <a:gd name="T60" fmla="*/ 132 w 420"/>
                <a:gd name="T61" fmla="*/ 698 h 800"/>
                <a:gd name="T62" fmla="*/ 159 w 420"/>
                <a:gd name="T63" fmla="*/ 743 h 800"/>
                <a:gd name="T64" fmla="*/ 184 w 420"/>
                <a:gd name="T65" fmla="*/ 754 h 800"/>
                <a:gd name="T66" fmla="*/ 198 w 420"/>
                <a:gd name="T67" fmla="*/ 749 h 800"/>
                <a:gd name="T68" fmla="*/ 222 w 420"/>
                <a:gd name="T69" fmla="*/ 765 h 800"/>
                <a:gd name="T70" fmla="*/ 226 w 420"/>
                <a:gd name="T71" fmla="*/ 791 h 800"/>
                <a:gd name="T72" fmla="*/ 268 w 420"/>
                <a:gd name="T73" fmla="*/ 792 h 800"/>
                <a:gd name="T74" fmla="*/ 261 w 420"/>
                <a:gd name="T75" fmla="*/ 755 h 800"/>
                <a:gd name="T76" fmla="*/ 215 w 420"/>
                <a:gd name="T77" fmla="*/ 727 h 800"/>
                <a:gd name="T78" fmla="*/ 190 w 420"/>
                <a:gd name="T79" fmla="*/ 705 h 800"/>
                <a:gd name="T80" fmla="*/ 190 w 420"/>
                <a:gd name="T81" fmla="*/ 679 h 800"/>
                <a:gd name="T82" fmla="*/ 165 w 420"/>
                <a:gd name="T83" fmla="*/ 635 h 800"/>
                <a:gd name="T84" fmla="*/ 131 w 420"/>
                <a:gd name="T85" fmla="*/ 608 h 800"/>
                <a:gd name="T86" fmla="*/ 120 w 420"/>
                <a:gd name="T87" fmla="*/ 524 h 800"/>
                <a:gd name="T88" fmla="*/ 138 w 420"/>
                <a:gd name="T89" fmla="*/ 456 h 800"/>
                <a:gd name="T90" fmla="*/ 147 w 420"/>
                <a:gd name="T91" fmla="*/ 396 h 800"/>
                <a:gd name="T92" fmla="*/ 158 w 420"/>
                <a:gd name="T93" fmla="*/ 374 h 800"/>
                <a:gd name="T94" fmla="*/ 201 w 420"/>
                <a:gd name="T95" fmla="*/ 381 h 800"/>
                <a:gd name="T96" fmla="*/ 199 w 420"/>
                <a:gd name="T97" fmla="*/ 419 h 800"/>
                <a:gd name="T98" fmla="*/ 265 w 420"/>
                <a:gd name="T99" fmla="*/ 457 h 800"/>
                <a:gd name="T100" fmla="*/ 287 w 420"/>
                <a:gd name="T101" fmla="*/ 431 h 800"/>
                <a:gd name="T102" fmla="*/ 276 w 420"/>
                <a:gd name="T103" fmla="*/ 402 h 800"/>
                <a:gd name="T104" fmla="*/ 267 w 420"/>
                <a:gd name="T105" fmla="*/ 371 h 800"/>
                <a:gd name="T106" fmla="*/ 313 w 420"/>
                <a:gd name="T107" fmla="*/ 327 h 800"/>
                <a:gd name="T108" fmla="*/ 368 w 420"/>
                <a:gd name="T109" fmla="*/ 325 h 800"/>
                <a:gd name="T110" fmla="*/ 410 w 420"/>
                <a:gd name="T111" fmla="*/ 316 h 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0" h="800">
                  <a:moveTo>
                    <a:pt x="395" y="285"/>
                  </a:moveTo>
                  <a:cubicBezTo>
                    <a:pt x="393" y="281"/>
                    <a:pt x="408" y="268"/>
                    <a:pt x="402" y="258"/>
                  </a:cubicBezTo>
                  <a:cubicBezTo>
                    <a:pt x="396" y="248"/>
                    <a:pt x="393" y="255"/>
                    <a:pt x="393" y="255"/>
                  </a:cubicBezTo>
                  <a:cubicBezTo>
                    <a:pt x="393" y="255"/>
                    <a:pt x="391" y="242"/>
                    <a:pt x="391" y="238"/>
                  </a:cubicBezTo>
                  <a:cubicBezTo>
                    <a:pt x="391" y="234"/>
                    <a:pt x="373" y="227"/>
                    <a:pt x="368" y="218"/>
                  </a:cubicBezTo>
                  <a:cubicBezTo>
                    <a:pt x="363" y="209"/>
                    <a:pt x="356" y="189"/>
                    <a:pt x="356" y="189"/>
                  </a:cubicBezTo>
                  <a:cubicBezTo>
                    <a:pt x="355" y="161"/>
                    <a:pt x="355" y="161"/>
                    <a:pt x="355" y="161"/>
                  </a:cubicBezTo>
                  <a:cubicBezTo>
                    <a:pt x="355" y="161"/>
                    <a:pt x="341" y="149"/>
                    <a:pt x="323" y="138"/>
                  </a:cubicBezTo>
                  <a:cubicBezTo>
                    <a:pt x="305" y="127"/>
                    <a:pt x="318" y="121"/>
                    <a:pt x="310" y="119"/>
                  </a:cubicBezTo>
                  <a:cubicBezTo>
                    <a:pt x="302" y="117"/>
                    <a:pt x="295" y="119"/>
                    <a:pt x="295" y="119"/>
                  </a:cubicBezTo>
                  <a:cubicBezTo>
                    <a:pt x="295" y="119"/>
                    <a:pt x="282" y="110"/>
                    <a:pt x="272" y="111"/>
                  </a:cubicBezTo>
                  <a:cubicBezTo>
                    <a:pt x="262" y="112"/>
                    <a:pt x="265" y="137"/>
                    <a:pt x="251" y="136"/>
                  </a:cubicBezTo>
                  <a:cubicBezTo>
                    <a:pt x="237" y="135"/>
                    <a:pt x="223" y="124"/>
                    <a:pt x="216" y="122"/>
                  </a:cubicBezTo>
                  <a:cubicBezTo>
                    <a:pt x="209" y="120"/>
                    <a:pt x="196" y="145"/>
                    <a:pt x="196" y="145"/>
                  </a:cubicBezTo>
                  <a:cubicBezTo>
                    <a:pt x="196" y="145"/>
                    <a:pt x="177" y="161"/>
                    <a:pt x="167" y="158"/>
                  </a:cubicBezTo>
                  <a:cubicBezTo>
                    <a:pt x="157" y="155"/>
                    <a:pt x="181" y="124"/>
                    <a:pt x="181" y="115"/>
                  </a:cubicBezTo>
                  <a:cubicBezTo>
                    <a:pt x="181" y="106"/>
                    <a:pt x="168" y="107"/>
                    <a:pt x="168" y="107"/>
                  </a:cubicBezTo>
                  <a:cubicBezTo>
                    <a:pt x="168" y="107"/>
                    <a:pt x="182" y="96"/>
                    <a:pt x="182" y="87"/>
                  </a:cubicBezTo>
                  <a:cubicBezTo>
                    <a:pt x="182" y="78"/>
                    <a:pt x="174" y="71"/>
                    <a:pt x="174" y="71"/>
                  </a:cubicBezTo>
                  <a:cubicBezTo>
                    <a:pt x="174" y="71"/>
                    <a:pt x="176" y="65"/>
                    <a:pt x="176" y="51"/>
                  </a:cubicBezTo>
                  <a:cubicBezTo>
                    <a:pt x="176" y="37"/>
                    <a:pt x="153" y="46"/>
                    <a:pt x="153" y="46"/>
                  </a:cubicBezTo>
                  <a:cubicBezTo>
                    <a:pt x="155" y="54"/>
                    <a:pt x="155" y="54"/>
                    <a:pt x="155" y="54"/>
                  </a:cubicBezTo>
                  <a:cubicBezTo>
                    <a:pt x="155" y="54"/>
                    <a:pt x="142" y="54"/>
                    <a:pt x="136" y="49"/>
                  </a:cubicBezTo>
                  <a:cubicBezTo>
                    <a:pt x="130" y="44"/>
                    <a:pt x="137" y="23"/>
                    <a:pt x="136" y="15"/>
                  </a:cubicBezTo>
                  <a:cubicBezTo>
                    <a:pt x="135" y="7"/>
                    <a:pt x="125" y="12"/>
                    <a:pt x="125" y="12"/>
                  </a:cubicBezTo>
                  <a:cubicBezTo>
                    <a:pt x="125" y="12"/>
                    <a:pt x="114" y="2"/>
                    <a:pt x="110" y="1"/>
                  </a:cubicBezTo>
                  <a:cubicBezTo>
                    <a:pt x="106" y="0"/>
                    <a:pt x="87" y="6"/>
                    <a:pt x="87" y="6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3" y="40"/>
                    <a:pt x="53" y="43"/>
                  </a:cubicBezTo>
                  <a:cubicBezTo>
                    <a:pt x="43" y="46"/>
                    <a:pt x="34" y="35"/>
                    <a:pt x="23" y="37"/>
                  </a:cubicBezTo>
                  <a:cubicBezTo>
                    <a:pt x="12" y="39"/>
                    <a:pt x="20" y="55"/>
                    <a:pt x="19" y="64"/>
                  </a:cubicBezTo>
                  <a:cubicBezTo>
                    <a:pt x="18" y="73"/>
                    <a:pt x="8" y="74"/>
                    <a:pt x="7" y="78"/>
                  </a:cubicBezTo>
                  <a:cubicBezTo>
                    <a:pt x="6" y="82"/>
                    <a:pt x="17" y="93"/>
                    <a:pt x="17" y="102"/>
                  </a:cubicBezTo>
                  <a:cubicBezTo>
                    <a:pt x="17" y="111"/>
                    <a:pt x="6" y="105"/>
                    <a:pt x="3" y="108"/>
                  </a:cubicBezTo>
                  <a:cubicBezTo>
                    <a:pt x="0" y="111"/>
                    <a:pt x="3" y="116"/>
                    <a:pt x="8" y="120"/>
                  </a:cubicBezTo>
                  <a:cubicBezTo>
                    <a:pt x="13" y="124"/>
                    <a:pt x="26" y="130"/>
                    <a:pt x="26" y="130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22" y="145"/>
                    <a:pt x="27" y="148"/>
                    <a:pt x="30" y="158"/>
                  </a:cubicBezTo>
                  <a:cubicBezTo>
                    <a:pt x="33" y="168"/>
                    <a:pt x="59" y="177"/>
                    <a:pt x="67" y="188"/>
                  </a:cubicBezTo>
                  <a:cubicBezTo>
                    <a:pt x="75" y="199"/>
                    <a:pt x="61" y="194"/>
                    <a:pt x="66" y="206"/>
                  </a:cubicBezTo>
                  <a:cubicBezTo>
                    <a:pt x="71" y="218"/>
                    <a:pt x="79" y="219"/>
                    <a:pt x="79" y="219"/>
                  </a:cubicBezTo>
                  <a:cubicBezTo>
                    <a:pt x="79" y="219"/>
                    <a:pt x="85" y="211"/>
                    <a:pt x="85" y="224"/>
                  </a:cubicBezTo>
                  <a:cubicBezTo>
                    <a:pt x="85" y="237"/>
                    <a:pt x="73" y="236"/>
                    <a:pt x="73" y="236"/>
                  </a:cubicBezTo>
                  <a:cubicBezTo>
                    <a:pt x="73" y="236"/>
                    <a:pt x="76" y="247"/>
                    <a:pt x="76" y="253"/>
                  </a:cubicBezTo>
                  <a:cubicBezTo>
                    <a:pt x="76" y="259"/>
                    <a:pt x="75" y="269"/>
                    <a:pt x="65" y="279"/>
                  </a:cubicBezTo>
                  <a:cubicBezTo>
                    <a:pt x="55" y="289"/>
                    <a:pt x="63" y="302"/>
                    <a:pt x="63" y="302"/>
                  </a:cubicBezTo>
                  <a:cubicBezTo>
                    <a:pt x="63" y="302"/>
                    <a:pt x="75" y="316"/>
                    <a:pt x="79" y="326"/>
                  </a:cubicBezTo>
                  <a:cubicBezTo>
                    <a:pt x="83" y="336"/>
                    <a:pt x="105" y="349"/>
                    <a:pt x="109" y="364"/>
                  </a:cubicBezTo>
                  <a:cubicBezTo>
                    <a:pt x="113" y="379"/>
                    <a:pt x="108" y="403"/>
                    <a:pt x="112" y="409"/>
                  </a:cubicBezTo>
                  <a:cubicBezTo>
                    <a:pt x="116" y="415"/>
                    <a:pt x="131" y="427"/>
                    <a:pt x="131" y="427"/>
                  </a:cubicBezTo>
                  <a:cubicBezTo>
                    <a:pt x="131" y="427"/>
                    <a:pt x="129" y="437"/>
                    <a:pt x="133" y="450"/>
                  </a:cubicBezTo>
                  <a:cubicBezTo>
                    <a:pt x="137" y="463"/>
                    <a:pt x="130" y="488"/>
                    <a:pt x="127" y="498"/>
                  </a:cubicBezTo>
                  <a:cubicBezTo>
                    <a:pt x="124" y="508"/>
                    <a:pt x="119" y="515"/>
                    <a:pt x="110" y="522"/>
                  </a:cubicBezTo>
                  <a:cubicBezTo>
                    <a:pt x="101" y="529"/>
                    <a:pt x="109" y="536"/>
                    <a:pt x="108" y="545"/>
                  </a:cubicBezTo>
                  <a:cubicBezTo>
                    <a:pt x="107" y="554"/>
                    <a:pt x="98" y="567"/>
                    <a:pt x="98" y="567"/>
                  </a:cubicBezTo>
                  <a:cubicBezTo>
                    <a:pt x="98" y="567"/>
                    <a:pt x="86" y="599"/>
                    <a:pt x="84" y="615"/>
                  </a:cubicBezTo>
                  <a:cubicBezTo>
                    <a:pt x="82" y="631"/>
                    <a:pt x="84" y="676"/>
                    <a:pt x="84" y="676"/>
                  </a:cubicBezTo>
                  <a:cubicBezTo>
                    <a:pt x="84" y="676"/>
                    <a:pt x="94" y="686"/>
                    <a:pt x="96" y="676"/>
                  </a:cubicBezTo>
                  <a:cubicBezTo>
                    <a:pt x="97" y="666"/>
                    <a:pt x="97" y="642"/>
                    <a:pt x="101" y="653"/>
                  </a:cubicBezTo>
                  <a:cubicBezTo>
                    <a:pt x="104" y="665"/>
                    <a:pt x="96" y="665"/>
                    <a:pt x="110" y="667"/>
                  </a:cubicBezTo>
                  <a:cubicBezTo>
                    <a:pt x="124" y="668"/>
                    <a:pt x="132" y="698"/>
                    <a:pt x="132" y="698"/>
                  </a:cubicBezTo>
                  <a:cubicBezTo>
                    <a:pt x="155" y="718"/>
                    <a:pt x="155" y="718"/>
                    <a:pt x="155" y="718"/>
                  </a:cubicBezTo>
                  <a:cubicBezTo>
                    <a:pt x="155" y="718"/>
                    <a:pt x="150" y="729"/>
                    <a:pt x="159" y="743"/>
                  </a:cubicBezTo>
                  <a:cubicBezTo>
                    <a:pt x="165" y="754"/>
                    <a:pt x="173" y="762"/>
                    <a:pt x="177" y="766"/>
                  </a:cubicBezTo>
                  <a:cubicBezTo>
                    <a:pt x="181" y="762"/>
                    <a:pt x="184" y="758"/>
                    <a:pt x="184" y="754"/>
                  </a:cubicBezTo>
                  <a:cubicBezTo>
                    <a:pt x="183" y="745"/>
                    <a:pt x="182" y="739"/>
                    <a:pt x="189" y="738"/>
                  </a:cubicBezTo>
                  <a:cubicBezTo>
                    <a:pt x="196" y="737"/>
                    <a:pt x="198" y="749"/>
                    <a:pt x="198" y="749"/>
                  </a:cubicBezTo>
                  <a:cubicBezTo>
                    <a:pt x="198" y="749"/>
                    <a:pt x="209" y="749"/>
                    <a:pt x="216" y="753"/>
                  </a:cubicBezTo>
                  <a:cubicBezTo>
                    <a:pt x="223" y="757"/>
                    <a:pt x="222" y="765"/>
                    <a:pt x="222" y="765"/>
                  </a:cubicBezTo>
                  <a:cubicBezTo>
                    <a:pt x="222" y="765"/>
                    <a:pt x="229" y="763"/>
                    <a:pt x="229" y="769"/>
                  </a:cubicBezTo>
                  <a:cubicBezTo>
                    <a:pt x="229" y="775"/>
                    <a:pt x="213" y="787"/>
                    <a:pt x="226" y="791"/>
                  </a:cubicBezTo>
                  <a:cubicBezTo>
                    <a:pt x="239" y="795"/>
                    <a:pt x="238" y="785"/>
                    <a:pt x="249" y="784"/>
                  </a:cubicBezTo>
                  <a:cubicBezTo>
                    <a:pt x="260" y="783"/>
                    <a:pt x="262" y="800"/>
                    <a:pt x="268" y="792"/>
                  </a:cubicBezTo>
                  <a:cubicBezTo>
                    <a:pt x="272" y="787"/>
                    <a:pt x="277" y="776"/>
                    <a:pt x="280" y="768"/>
                  </a:cubicBezTo>
                  <a:cubicBezTo>
                    <a:pt x="271" y="761"/>
                    <a:pt x="261" y="755"/>
                    <a:pt x="261" y="755"/>
                  </a:cubicBezTo>
                  <a:cubicBezTo>
                    <a:pt x="261" y="755"/>
                    <a:pt x="256" y="731"/>
                    <a:pt x="253" y="721"/>
                  </a:cubicBezTo>
                  <a:cubicBezTo>
                    <a:pt x="250" y="711"/>
                    <a:pt x="223" y="731"/>
                    <a:pt x="215" y="727"/>
                  </a:cubicBezTo>
                  <a:cubicBezTo>
                    <a:pt x="208" y="723"/>
                    <a:pt x="201" y="686"/>
                    <a:pt x="196" y="689"/>
                  </a:cubicBezTo>
                  <a:cubicBezTo>
                    <a:pt x="191" y="693"/>
                    <a:pt x="196" y="704"/>
                    <a:pt x="190" y="705"/>
                  </a:cubicBezTo>
                  <a:cubicBezTo>
                    <a:pt x="184" y="706"/>
                    <a:pt x="169" y="683"/>
                    <a:pt x="177" y="675"/>
                  </a:cubicBezTo>
                  <a:cubicBezTo>
                    <a:pt x="185" y="667"/>
                    <a:pt x="182" y="682"/>
                    <a:pt x="190" y="679"/>
                  </a:cubicBezTo>
                  <a:cubicBezTo>
                    <a:pt x="198" y="676"/>
                    <a:pt x="180" y="645"/>
                    <a:pt x="178" y="639"/>
                  </a:cubicBezTo>
                  <a:cubicBezTo>
                    <a:pt x="176" y="633"/>
                    <a:pt x="165" y="635"/>
                    <a:pt x="165" y="635"/>
                  </a:cubicBezTo>
                  <a:cubicBezTo>
                    <a:pt x="166" y="598"/>
                    <a:pt x="166" y="598"/>
                    <a:pt x="166" y="598"/>
                  </a:cubicBezTo>
                  <a:cubicBezTo>
                    <a:pt x="131" y="608"/>
                    <a:pt x="131" y="608"/>
                    <a:pt x="131" y="608"/>
                  </a:cubicBezTo>
                  <a:cubicBezTo>
                    <a:pt x="131" y="608"/>
                    <a:pt x="127" y="549"/>
                    <a:pt x="126" y="542"/>
                  </a:cubicBezTo>
                  <a:cubicBezTo>
                    <a:pt x="125" y="534"/>
                    <a:pt x="120" y="524"/>
                    <a:pt x="120" y="524"/>
                  </a:cubicBezTo>
                  <a:cubicBezTo>
                    <a:pt x="120" y="524"/>
                    <a:pt x="136" y="516"/>
                    <a:pt x="137" y="498"/>
                  </a:cubicBezTo>
                  <a:cubicBezTo>
                    <a:pt x="138" y="479"/>
                    <a:pt x="138" y="456"/>
                    <a:pt x="138" y="456"/>
                  </a:cubicBezTo>
                  <a:cubicBezTo>
                    <a:pt x="138" y="456"/>
                    <a:pt x="152" y="449"/>
                    <a:pt x="153" y="425"/>
                  </a:cubicBezTo>
                  <a:cubicBezTo>
                    <a:pt x="154" y="400"/>
                    <a:pt x="147" y="396"/>
                    <a:pt x="147" y="396"/>
                  </a:cubicBezTo>
                  <a:cubicBezTo>
                    <a:pt x="151" y="374"/>
                    <a:pt x="151" y="374"/>
                    <a:pt x="151" y="374"/>
                  </a:cubicBezTo>
                  <a:cubicBezTo>
                    <a:pt x="158" y="374"/>
                    <a:pt x="158" y="374"/>
                    <a:pt x="158" y="374"/>
                  </a:cubicBezTo>
                  <a:cubicBezTo>
                    <a:pt x="158" y="374"/>
                    <a:pt x="159" y="366"/>
                    <a:pt x="171" y="367"/>
                  </a:cubicBezTo>
                  <a:cubicBezTo>
                    <a:pt x="182" y="367"/>
                    <a:pt x="201" y="381"/>
                    <a:pt x="201" y="381"/>
                  </a:cubicBezTo>
                  <a:cubicBezTo>
                    <a:pt x="193" y="387"/>
                    <a:pt x="193" y="387"/>
                    <a:pt x="193" y="387"/>
                  </a:cubicBezTo>
                  <a:cubicBezTo>
                    <a:pt x="193" y="387"/>
                    <a:pt x="188" y="419"/>
                    <a:pt x="199" y="419"/>
                  </a:cubicBezTo>
                  <a:cubicBezTo>
                    <a:pt x="211" y="420"/>
                    <a:pt x="247" y="403"/>
                    <a:pt x="247" y="403"/>
                  </a:cubicBezTo>
                  <a:cubicBezTo>
                    <a:pt x="265" y="457"/>
                    <a:pt x="265" y="457"/>
                    <a:pt x="265" y="457"/>
                  </a:cubicBezTo>
                  <a:cubicBezTo>
                    <a:pt x="265" y="457"/>
                    <a:pt x="273" y="445"/>
                    <a:pt x="284" y="450"/>
                  </a:cubicBezTo>
                  <a:cubicBezTo>
                    <a:pt x="287" y="431"/>
                    <a:pt x="287" y="431"/>
                    <a:pt x="287" y="431"/>
                  </a:cubicBezTo>
                  <a:cubicBezTo>
                    <a:pt x="276" y="421"/>
                    <a:pt x="276" y="421"/>
                    <a:pt x="276" y="421"/>
                  </a:cubicBezTo>
                  <a:cubicBezTo>
                    <a:pt x="276" y="402"/>
                    <a:pt x="276" y="402"/>
                    <a:pt x="276" y="402"/>
                  </a:cubicBezTo>
                  <a:cubicBezTo>
                    <a:pt x="269" y="396"/>
                    <a:pt x="269" y="396"/>
                    <a:pt x="269" y="396"/>
                  </a:cubicBezTo>
                  <a:cubicBezTo>
                    <a:pt x="267" y="371"/>
                    <a:pt x="267" y="371"/>
                    <a:pt x="267" y="371"/>
                  </a:cubicBezTo>
                  <a:cubicBezTo>
                    <a:pt x="286" y="351"/>
                    <a:pt x="286" y="351"/>
                    <a:pt x="286" y="351"/>
                  </a:cubicBezTo>
                  <a:cubicBezTo>
                    <a:pt x="286" y="351"/>
                    <a:pt x="286" y="332"/>
                    <a:pt x="313" y="327"/>
                  </a:cubicBezTo>
                  <a:cubicBezTo>
                    <a:pt x="340" y="322"/>
                    <a:pt x="341" y="332"/>
                    <a:pt x="341" y="332"/>
                  </a:cubicBezTo>
                  <a:cubicBezTo>
                    <a:pt x="341" y="332"/>
                    <a:pt x="363" y="326"/>
                    <a:pt x="368" y="325"/>
                  </a:cubicBezTo>
                  <a:cubicBezTo>
                    <a:pt x="373" y="324"/>
                    <a:pt x="390" y="333"/>
                    <a:pt x="390" y="333"/>
                  </a:cubicBezTo>
                  <a:cubicBezTo>
                    <a:pt x="390" y="333"/>
                    <a:pt x="400" y="328"/>
                    <a:pt x="410" y="316"/>
                  </a:cubicBezTo>
                  <a:cubicBezTo>
                    <a:pt x="420" y="304"/>
                    <a:pt x="397" y="289"/>
                    <a:pt x="395" y="285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" name="Vietnam">
              <a:extLst>
                <a:ext uri="{FF2B5EF4-FFF2-40B4-BE49-F238E27FC236}">
                  <a16:creationId xmlns:a16="http://schemas.microsoft.com/office/drawing/2014/main" id="{4226081E-82DE-4464-8134-6CBC62D6E5B2}"/>
                </a:ext>
              </a:extLst>
            </p:cNvPr>
            <p:cNvSpPr>
              <a:spLocks/>
            </p:cNvSpPr>
            <p:nvPr/>
          </p:nvSpPr>
          <p:spPr bwMode="gray">
            <a:xfrm>
              <a:off x="9128532" y="3408003"/>
              <a:ext cx="306801" cy="596558"/>
            </a:xfrm>
            <a:custGeom>
              <a:avLst/>
              <a:gdLst>
                <a:gd name="T0" fmla="*/ 6 w 407"/>
                <a:gd name="T1" fmla="*/ 62 h 795"/>
                <a:gd name="T2" fmla="*/ 37 w 407"/>
                <a:gd name="T3" fmla="*/ 84 h 795"/>
                <a:gd name="T4" fmla="*/ 61 w 407"/>
                <a:gd name="T5" fmla="*/ 137 h 795"/>
                <a:gd name="T6" fmla="*/ 82 w 407"/>
                <a:gd name="T7" fmla="*/ 145 h 795"/>
                <a:gd name="T8" fmla="*/ 124 w 407"/>
                <a:gd name="T9" fmla="*/ 145 h 795"/>
                <a:gd name="T10" fmla="*/ 153 w 407"/>
                <a:gd name="T11" fmla="*/ 179 h 795"/>
                <a:gd name="T12" fmla="*/ 101 w 407"/>
                <a:gd name="T13" fmla="*/ 199 h 795"/>
                <a:gd name="T14" fmla="*/ 142 w 407"/>
                <a:gd name="T15" fmla="*/ 240 h 795"/>
                <a:gd name="T16" fmla="*/ 169 w 407"/>
                <a:gd name="T17" fmla="*/ 271 h 795"/>
                <a:gd name="T18" fmla="*/ 205 w 407"/>
                <a:gd name="T19" fmla="*/ 314 h 795"/>
                <a:gd name="T20" fmla="*/ 230 w 407"/>
                <a:gd name="T21" fmla="*/ 347 h 795"/>
                <a:gd name="T22" fmla="*/ 254 w 407"/>
                <a:gd name="T23" fmla="*/ 370 h 795"/>
                <a:gd name="T24" fmla="*/ 287 w 407"/>
                <a:gd name="T25" fmla="*/ 397 h 795"/>
                <a:gd name="T26" fmla="*/ 312 w 407"/>
                <a:gd name="T27" fmla="*/ 436 h 795"/>
                <a:gd name="T28" fmla="*/ 310 w 407"/>
                <a:gd name="T29" fmla="*/ 470 h 795"/>
                <a:gd name="T30" fmla="*/ 300 w 407"/>
                <a:gd name="T31" fmla="*/ 505 h 795"/>
                <a:gd name="T32" fmla="*/ 306 w 407"/>
                <a:gd name="T33" fmla="*/ 545 h 795"/>
                <a:gd name="T34" fmla="*/ 314 w 407"/>
                <a:gd name="T35" fmla="*/ 598 h 795"/>
                <a:gd name="T36" fmla="*/ 291 w 407"/>
                <a:gd name="T37" fmla="*/ 610 h 795"/>
                <a:gd name="T38" fmla="*/ 273 w 407"/>
                <a:gd name="T39" fmla="*/ 625 h 795"/>
                <a:gd name="T40" fmla="*/ 252 w 407"/>
                <a:gd name="T41" fmla="*/ 659 h 795"/>
                <a:gd name="T42" fmla="*/ 238 w 407"/>
                <a:gd name="T43" fmla="*/ 663 h 795"/>
                <a:gd name="T44" fmla="*/ 204 w 407"/>
                <a:gd name="T45" fmla="*/ 670 h 795"/>
                <a:gd name="T46" fmla="*/ 180 w 407"/>
                <a:gd name="T47" fmla="*/ 703 h 795"/>
                <a:gd name="T48" fmla="*/ 196 w 407"/>
                <a:gd name="T49" fmla="*/ 734 h 795"/>
                <a:gd name="T50" fmla="*/ 194 w 407"/>
                <a:gd name="T51" fmla="*/ 789 h 795"/>
                <a:gd name="T52" fmla="*/ 228 w 407"/>
                <a:gd name="T53" fmla="*/ 783 h 795"/>
                <a:gd name="T54" fmla="*/ 255 w 407"/>
                <a:gd name="T55" fmla="*/ 752 h 795"/>
                <a:gd name="T56" fmla="*/ 285 w 407"/>
                <a:gd name="T57" fmla="*/ 735 h 795"/>
                <a:gd name="T58" fmla="*/ 300 w 407"/>
                <a:gd name="T59" fmla="*/ 693 h 795"/>
                <a:gd name="T60" fmla="*/ 391 w 407"/>
                <a:gd name="T61" fmla="*/ 639 h 795"/>
                <a:gd name="T62" fmla="*/ 385 w 407"/>
                <a:gd name="T63" fmla="*/ 539 h 795"/>
                <a:gd name="T64" fmla="*/ 390 w 407"/>
                <a:gd name="T65" fmla="*/ 485 h 795"/>
                <a:gd name="T66" fmla="*/ 363 w 407"/>
                <a:gd name="T67" fmla="*/ 418 h 795"/>
                <a:gd name="T68" fmla="*/ 256 w 407"/>
                <a:gd name="T69" fmla="*/ 332 h 795"/>
                <a:gd name="T70" fmla="*/ 193 w 407"/>
                <a:gd name="T71" fmla="*/ 235 h 795"/>
                <a:gd name="T72" fmla="*/ 197 w 407"/>
                <a:gd name="T73" fmla="*/ 160 h 795"/>
                <a:gd name="T74" fmla="*/ 229 w 407"/>
                <a:gd name="T75" fmla="*/ 129 h 795"/>
                <a:gd name="T76" fmla="*/ 259 w 407"/>
                <a:gd name="T77" fmla="*/ 100 h 795"/>
                <a:gd name="T78" fmla="*/ 257 w 407"/>
                <a:gd name="T79" fmla="*/ 92 h 795"/>
                <a:gd name="T80" fmla="*/ 218 w 407"/>
                <a:gd name="T81" fmla="*/ 75 h 795"/>
                <a:gd name="T82" fmla="*/ 207 w 407"/>
                <a:gd name="T83" fmla="*/ 61 h 795"/>
                <a:gd name="T84" fmla="*/ 196 w 407"/>
                <a:gd name="T85" fmla="*/ 47 h 795"/>
                <a:gd name="T86" fmla="*/ 182 w 407"/>
                <a:gd name="T87" fmla="*/ 25 h 795"/>
                <a:gd name="T88" fmla="*/ 156 w 407"/>
                <a:gd name="T89" fmla="*/ 22 h 795"/>
                <a:gd name="T90" fmla="*/ 115 w 407"/>
                <a:gd name="T91" fmla="*/ 9 h 795"/>
                <a:gd name="T92" fmla="*/ 95 w 407"/>
                <a:gd name="T93" fmla="*/ 36 h 795"/>
                <a:gd name="T94" fmla="*/ 80 w 407"/>
                <a:gd name="T95" fmla="*/ 29 h 795"/>
                <a:gd name="T96" fmla="*/ 72 w 407"/>
                <a:gd name="T97" fmla="*/ 42 h 795"/>
                <a:gd name="T98" fmla="*/ 58 w 407"/>
                <a:gd name="T99" fmla="*/ 30 h 795"/>
                <a:gd name="T100" fmla="*/ 48 w 407"/>
                <a:gd name="T101" fmla="*/ 31 h 795"/>
                <a:gd name="T102" fmla="*/ 4 w 407"/>
                <a:gd name="T103" fmla="*/ 32 h 7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7" h="795">
                  <a:moveTo>
                    <a:pt x="4" y="32"/>
                  </a:moveTo>
                  <a:cubicBezTo>
                    <a:pt x="0" y="40"/>
                    <a:pt x="0" y="55"/>
                    <a:pt x="6" y="62"/>
                  </a:cubicBezTo>
                  <a:cubicBezTo>
                    <a:pt x="12" y="69"/>
                    <a:pt x="28" y="87"/>
                    <a:pt x="28" y="87"/>
                  </a:cubicBezTo>
                  <a:cubicBezTo>
                    <a:pt x="28" y="87"/>
                    <a:pt x="33" y="80"/>
                    <a:pt x="37" y="84"/>
                  </a:cubicBezTo>
                  <a:cubicBezTo>
                    <a:pt x="41" y="88"/>
                    <a:pt x="28" y="97"/>
                    <a:pt x="38" y="110"/>
                  </a:cubicBezTo>
                  <a:cubicBezTo>
                    <a:pt x="48" y="123"/>
                    <a:pt x="61" y="137"/>
                    <a:pt x="61" y="137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0" y="137"/>
                    <a:pt x="75" y="153"/>
                    <a:pt x="82" y="145"/>
                  </a:cubicBezTo>
                  <a:cubicBezTo>
                    <a:pt x="89" y="137"/>
                    <a:pt x="86" y="125"/>
                    <a:pt x="94" y="126"/>
                  </a:cubicBezTo>
                  <a:cubicBezTo>
                    <a:pt x="102" y="127"/>
                    <a:pt x="124" y="145"/>
                    <a:pt x="124" y="145"/>
                  </a:cubicBezTo>
                  <a:cubicBezTo>
                    <a:pt x="124" y="145"/>
                    <a:pt x="104" y="151"/>
                    <a:pt x="122" y="159"/>
                  </a:cubicBezTo>
                  <a:cubicBezTo>
                    <a:pt x="140" y="167"/>
                    <a:pt x="159" y="169"/>
                    <a:pt x="153" y="179"/>
                  </a:cubicBezTo>
                  <a:cubicBezTo>
                    <a:pt x="147" y="189"/>
                    <a:pt x="128" y="203"/>
                    <a:pt x="128" y="203"/>
                  </a:cubicBezTo>
                  <a:cubicBezTo>
                    <a:pt x="128" y="203"/>
                    <a:pt x="99" y="195"/>
                    <a:pt x="101" y="199"/>
                  </a:cubicBezTo>
                  <a:cubicBezTo>
                    <a:pt x="103" y="203"/>
                    <a:pt x="103" y="215"/>
                    <a:pt x="103" y="215"/>
                  </a:cubicBezTo>
                  <a:cubicBezTo>
                    <a:pt x="103" y="215"/>
                    <a:pt x="136" y="235"/>
                    <a:pt x="142" y="240"/>
                  </a:cubicBezTo>
                  <a:cubicBezTo>
                    <a:pt x="148" y="245"/>
                    <a:pt x="166" y="250"/>
                    <a:pt x="166" y="250"/>
                  </a:cubicBezTo>
                  <a:cubicBezTo>
                    <a:pt x="166" y="250"/>
                    <a:pt x="165" y="267"/>
                    <a:pt x="169" y="271"/>
                  </a:cubicBezTo>
                  <a:cubicBezTo>
                    <a:pt x="173" y="275"/>
                    <a:pt x="195" y="283"/>
                    <a:pt x="195" y="283"/>
                  </a:cubicBezTo>
                  <a:cubicBezTo>
                    <a:pt x="195" y="283"/>
                    <a:pt x="192" y="303"/>
                    <a:pt x="205" y="314"/>
                  </a:cubicBezTo>
                  <a:cubicBezTo>
                    <a:pt x="218" y="325"/>
                    <a:pt x="229" y="336"/>
                    <a:pt x="229" y="336"/>
                  </a:cubicBezTo>
                  <a:cubicBezTo>
                    <a:pt x="230" y="347"/>
                    <a:pt x="230" y="347"/>
                    <a:pt x="230" y="347"/>
                  </a:cubicBezTo>
                  <a:cubicBezTo>
                    <a:pt x="244" y="346"/>
                    <a:pt x="244" y="346"/>
                    <a:pt x="244" y="346"/>
                  </a:cubicBezTo>
                  <a:cubicBezTo>
                    <a:pt x="244" y="346"/>
                    <a:pt x="247" y="363"/>
                    <a:pt x="254" y="370"/>
                  </a:cubicBezTo>
                  <a:cubicBezTo>
                    <a:pt x="261" y="377"/>
                    <a:pt x="271" y="378"/>
                    <a:pt x="271" y="378"/>
                  </a:cubicBezTo>
                  <a:cubicBezTo>
                    <a:pt x="271" y="378"/>
                    <a:pt x="295" y="392"/>
                    <a:pt x="287" y="397"/>
                  </a:cubicBezTo>
                  <a:cubicBezTo>
                    <a:pt x="279" y="402"/>
                    <a:pt x="265" y="405"/>
                    <a:pt x="279" y="416"/>
                  </a:cubicBezTo>
                  <a:cubicBezTo>
                    <a:pt x="293" y="427"/>
                    <a:pt x="312" y="436"/>
                    <a:pt x="312" y="436"/>
                  </a:cubicBezTo>
                  <a:cubicBezTo>
                    <a:pt x="301" y="457"/>
                    <a:pt x="301" y="457"/>
                    <a:pt x="301" y="457"/>
                  </a:cubicBezTo>
                  <a:cubicBezTo>
                    <a:pt x="301" y="457"/>
                    <a:pt x="314" y="462"/>
                    <a:pt x="310" y="470"/>
                  </a:cubicBezTo>
                  <a:cubicBezTo>
                    <a:pt x="306" y="478"/>
                    <a:pt x="300" y="477"/>
                    <a:pt x="300" y="477"/>
                  </a:cubicBezTo>
                  <a:cubicBezTo>
                    <a:pt x="300" y="505"/>
                    <a:pt x="300" y="505"/>
                    <a:pt x="300" y="505"/>
                  </a:cubicBezTo>
                  <a:cubicBezTo>
                    <a:pt x="300" y="505"/>
                    <a:pt x="321" y="516"/>
                    <a:pt x="321" y="529"/>
                  </a:cubicBezTo>
                  <a:cubicBezTo>
                    <a:pt x="321" y="542"/>
                    <a:pt x="305" y="542"/>
                    <a:pt x="306" y="545"/>
                  </a:cubicBezTo>
                  <a:cubicBezTo>
                    <a:pt x="307" y="548"/>
                    <a:pt x="317" y="584"/>
                    <a:pt x="317" y="584"/>
                  </a:cubicBezTo>
                  <a:cubicBezTo>
                    <a:pt x="314" y="598"/>
                    <a:pt x="314" y="598"/>
                    <a:pt x="314" y="598"/>
                  </a:cubicBezTo>
                  <a:cubicBezTo>
                    <a:pt x="314" y="598"/>
                    <a:pt x="302" y="593"/>
                    <a:pt x="297" y="596"/>
                  </a:cubicBezTo>
                  <a:cubicBezTo>
                    <a:pt x="292" y="599"/>
                    <a:pt x="291" y="610"/>
                    <a:pt x="291" y="610"/>
                  </a:cubicBezTo>
                  <a:cubicBezTo>
                    <a:pt x="270" y="611"/>
                    <a:pt x="270" y="611"/>
                    <a:pt x="270" y="611"/>
                  </a:cubicBezTo>
                  <a:cubicBezTo>
                    <a:pt x="273" y="625"/>
                    <a:pt x="273" y="625"/>
                    <a:pt x="273" y="625"/>
                  </a:cubicBezTo>
                  <a:cubicBezTo>
                    <a:pt x="273" y="625"/>
                    <a:pt x="246" y="621"/>
                    <a:pt x="244" y="627"/>
                  </a:cubicBezTo>
                  <a:cubicBezTo>
                    <a:pt x="242" y="633"/>
                    <a:pt x="242" y="651"/>
                    <a:pt x="252" y="659"/>
                  </a:cubicBezTo>
                  <a:cubicBezTo>
                    <a:pt x="262" y="667"/>
                    <a:pt x="269" y="677"/>
                    <a:pt x="262" y="678"/>
                  </a:cubicBezTo>
                  <a:cubicBezTo>
                    <a:pt x="255" y="679"/>
                    <a:pt x="248" y="663"/>
                    <a:pt x="238" y="663"/>
                  </a:cubicBezTo>
                  <a:cubicBezTo>
                    <a:pt x="228" y="663"/>
                    <a:pt x="226" y="670"/>
                    <a:pt x="222" y="670"/>
                  </a:cubicBezTo>
                  <a:cubicBezTo>
                    <a:pt x="218" y="670"/>
                    <a:pt x="204" y="670"/>
                    <a:pt x="204" y="670"/>
                  </a:cubicBezTo>
                  <a:cubicBezTo>
                    <a:pt x="204" y="670"/>
                    <a:pt x="228" y="684"/>
                    <a:pt x="208" y="686"/>
                  </a:cubicBezTo>
                  <a:cubicBezTo>
                    <a:pt x="188" y="688"/>
                    <a:pt x="174" y="695"/>
                    <a:pt x="180" y="703"/>
                  </a:cubicBezTo>
                  <a:cubicBezTo>
                    <a:pt x="186" y="711"/>
                    <a:pt x="209" y="723"/>
                    <a:pt x="209" y="723"/>
                  </a:cubicBezTo>
                  <a:cubicBezTo>
                    <a:pt x="196" y="734"/>
                    <a:pt x="196" y="734"/>
                    <a:pt x="196" y="734"/>
                  </a:cubicBezTo>
                  <a:cubicBezTo>
                    <a:pt x="196" y="734"/>
                    <a:pt x="210" y="769"/>
                    <a:pt x="203" y="775"/>
                  </a:cubicBezTo>
                  <a:cubicBezTo>
                    <a:pt x="199" y="778"/>
                    <a:pt x="196" y="784"/>
                    <a:pt x="194" y="789"/>
                  </a:cubicBezTo>
                  <a:cubicBezTo>
                    <a:pt x="195" y="789"/>
                    <a:pt x="195" y="789"/>
                    <a:pt x="195" y="789"/>
                  </a:cubicBezTo>
                  <a:cubicBezTo>
                    <a:pt x="204" y="795"/>
                    <a:pt x="218" y="795"/>
                    <a:pt x="228" y="783"/>
                  </a:cubicBezTo>
                  <a:cubicBezTo>
                    <a:pt x="239" y="772"/>
                    <a:pt x="252" y="768"/>
                    <a:pt x="252" y="768"/>
                  </a:cubicBezTo>
                  <a:cubicBezTo>
                    <a:pt x="255" y="752"/>
                    <a:pt x="255" y="752"/>
                    <a:pt x="255" y="752"/>
                  </a:cubicBezTo>
                  <a:cubicBezTo>
                    <a:pt x="255" y="736"/>
                    <a:pt x="255" y="736"/>
                    <a:pt x="255" y="736"/>
                  </a:cubicBezTo>
                  <a:cubicBezTo>
                    <a:pt x="255" y="736"/>
                    <a:pt x="280" y="747"/>
                    <a:pt x="285" y="735"/>
                  </a:cubicBezTo>
                  <a:cubicBezTo>
                    <a:pt x="289" y="723"/>
                    <a:pt x="269" y="711"/>
                    <a:pt x="273" y="708"/>
                  </a:cubicBezTo>
                  <a:cubicBezTo>
                    <a:pt x="277" y="704"/>
                    <a:pt x="300" y="693"/>
                    <a:pt x="300" y="693"/>
                  </a:cubicBezTo>
                  <a:cubicBezTo>
                    <a:pt x="300" y="693"/>
                    <a:pt x="311" y="702"/>
                    <a:pt x="334" y="690"/>
                  </a:cubicBezTo>
                  <a:cubicBezTo>
                    <a:pt x="356" y="679"/>
                    <a:pt x="387" y="656"/>
                    <a:pt x="391" y="639"/>
                  </a:cubicBezTo>
                  <a:cubicBezTo>
                    <a:pt x="394" y="622"/>
                    <a:pt x="407" y="577"/>
                    <a:pt x="405" y="567"/>
                  </a:cubicBezTo>
                  <a:cubicBezTo>
                    <a:pt x="403" y="557"/>
                    <a:pt x="385" y="539"/>
                    <a:pt x="385" y="539"/>
                  </a:cubicBezTo>
                  <a:cubicBezTo>
                    <a:pt x="395" y="535"/>
                    <a:pt x="395" y="535"/>
                    <a:pt x="395" y="535"/>
                  </a:cubicBezTo>
                  <a:cubicBezTo>
                    <a:pt x="395" y="535"/>
                    <a:pt x="395" y="498"/>
                    <a:pt x="390" y="485"/>
                  </a:cubicBezTo>
                  <a:cubicBezTo>
                    <a:pt x="384" y="471"/>
                    <a:pt x="368" y="448"/>
                    <a:pt x="368" y="448"/>
                  </a:cubicBezTo>
                  <a:cubicBezTo>
                    <a:pt x="368" y="448"/>
                    <a:pt x="379" y="434"/>
                    <a:pt x="363" y="418"/>
                  </a:cubicBezTo>
                  <a:cubicBezTo>
                    <a:pt x="347" y="403"/>
                    <a:pt x="302" y="361"/>
                    <a:pt x="288" y="354"/>
                  </a:cubicBezTo>
                  <a:cubicBezTo>
                    <a:pt x="274" y="348"/>
                    <a:pt x="259" y="340"/>
                    <a:pt x="256" y="332"/>
                  </a:cubicBezTo>
                  <a:cubicBezTo>
                    <a:pt x="252" y="325"/>
                    <a:pt x="260" y="319"/>
                    <a:pt x="254" y="309"/>
                  </a:cubicBezTo>
                  <a:cubicBezTo>
                    <a:pt x="248" y="299"/>
                    <a:pt x="200" y="258"/>
                    <a:pt x="193" y="235"/>
                  </a:cubicBezTo>
                  <a:cubicBezTo>
                    <a:pt x="187" y="211"/>
                    <a:pt x="182" y="185"/>
                    <a:pt x="188" y="180"/>
                  </a:cubicBezTo>
                  <a:cubicBezTo>
                    <a:pt x="195" y="176"/>
                    <a:pt x="197" y="160"/>
                    <a:pt x="197" y="160"/>
                  </a:cubicBezTo>
                  <a:cubicBezTo>
                    <a:pt x="197" y="160"/>
                    <a:pt x="215" y="147"/>
                    <a:pt x="220" y="143"/>
                  </a:cubicBezTo>
                  <a:cubicBezTo>
                    <a:pt x="226" y="140"/>
                    <a:pt x="229" y="129"/>
                    <a:pt x="229" y="129"/>
                  </a:cubicBezTo>
                  <a:cubicBezTo>
                    <a:pt x="229" y="129"/>
                    <a:pt x="248" y="132"/>
                    <a:pt x="254" y="127"/>
                  </a:cubicBezTo>
                  <a:cubicBezTo>
                    <a:pt x="259" y="122"/>
                    <a:pt x="259" y="100"/>
                    <a:pt x="259" y="100"/>
                  </a:cubicBezTo>
                  <a:cubicBezTo>
                    <a:pt x="266" y="95"/>
                    <a:pt x="266" y="95"/>
                    <a:pt x="266" y="95"/>
                  </a:cubicBezTo>
                  <a:cubicBezTo>
                    <a:pt x="264" y="94"/>
                    <a:pt x="261" y="92"/>
                    <a:pt x="257" y="92"/>
                  </a:cubicBezTo>
                  <a:cubicBezTo>
                    <a:pt x="249" y="91"/>
                    <a:pt x="236" y="94"/>
                    <a:pt x="229" y="87"/>
                  </a:cubicBezTo>
                  <a:cubicBezTo>
                    <a:pt x="222" y="80"/>
                    <a:pt x="218" y="75"/>
                    <a:pt x="218" y="75"/>
                  </a:cubicBezTo>
                  <a:cubicBezTo>
                    <a:pt x="207" y="74"/>
                    <a:pt x="207" y="74"/>
                    <a:pt x="207" y="74"/>
                  </a:cubicBezTo>
                  <a:cubicBezTo>
                    <a:pt x="207" y="61"/>
                    <a:pt x="207" y="61"/>
                    <a:pt x="207" y="61"/>
                  </a:cubicBezTo>
                  <a:cubicBezTo>
                    <a:pt x="200" y="57"/>
                    <a:pt x="200" y="57"/>
                    <a:pt x="200" y="57"/>
                  </a:cubicBezTo>
                  <a:cubicBezTo>
                    <a:pt x="196" y="47"/>
                    <a:pt x="196" y="47"/>
                    <a:pt x="196" y="47"/>
                  </a:cubicBezTo>
                  <a:cubicBezTo>
                    <a:pt x="196" y="47"/>
                    <a:pt x="212" y="40"/>
                    <a:pt x="207" y="32"/>
                  </a:cubicBezTo>
                  <a:cubicBezTo>
                    <a:pt x="202" y="24"/>
                    <a:pt x="182" y="25"/>
                    <a:pt x="182" y="25"/>
                  </a:cubicBezTo>
                  <a:cubicBezTo>
                    <a:pt x="177" y="17"/>
                    <a:pt x="177" y="17"/>
                    <a:pt x="177" y="17"/>
                  </a:cubicBezTo>
                  <a:cubicBezTo>
                    <a:pt x="156" y="22"/>
                    <a:pt x="156" y="22"/>
                    <a:pt x="156" y="22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4" y="0"/>
                    <a:pt x="119" y="4"/>
                    <a:pt x="115" y="9"/>
                  </a:cubicBezTo>
                  <a:cubicBezTo>
                    <a:pt x="111" y="14"/>
                    <a:pt x="117" y="28"/>
                    <a:pt x="110" y="30"/>
                  </a:cubicBezTo>
                  <a:cubicBezTo>
                    <a:pt x="103" y="32"/>
                    <a:pt x="95" y="36"/>
                    <a:pt x="95" y="36"/>
                  </a:cubicBezTo>
                  <a:cubicBezTo>
                    <a:pt x="91" y="29"/>
                    <a:pt x="91" y="29"/>
                    <a:pt x="91" y="29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80" y="29"/>
                    <a:pt x="97" y="45"/>
                    <a:pt x="84" y="46"/>
                  </a:cubicBezTo>
                  <a:cubicBezTo>
                    <a:pt x="71" y="47"/>
                    <a:pt x="72" y="42"/>
                    <a:pt x="72" y="42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8" y="31"/>
                    <a:pt x="39" y="47"/>
                    <a:pt x="33" y="47"/>
                  </a:cubicBezTo>
                  <a:cubicBezTo>
                    <a:pt x="27" y="47"/>
                    <a:pt x="8" y="24"/>
                    <a:pt x="4" y="32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Nepal">
              <a:extLst>
                <a:ext uri="{FF2B5EF4-FFF2-40B4-BE49-F238E27FC236}">
                  <a16:creationId xmlns:a16="http://schemas.microsoft.com/office/drawing/2014/main" id="{766A086D-833A-4344-9538-474B0E70A7BA}"/>
                </a:ext>
              </a:extLst>
            </p:cNvPr>
            <p:cNvSpPr>
              <a:spLocks/>
            </p:cNvSpPr>
            <p:nvPr/>
          </p:nvSpPr>
          <p:spPr bwMode="gray">
            <a:xfrm>
              <a:off x="8312526" y="3113985"/>
              <a:ext cx="300409" cy="174706"/>
            </a:xfrm>
            <a:custGeom>
              <a:avLst/>
              <a:gdLst>
                <a:gd name="T0" fmla="*/ 203 w 400"/>
                <a:gd name="T1" fmla="*/ 166 h 233"/>
                <a:gd name="T2" fmla="*/ 213 w 400"/>
                <a:gd name="T3" fmla="*/ 179 h 233"/>
                <a:gd name="T4" fmla="*/ 227 w 400"/>
                <a:gd name="T5" fmla="*/ 176 h 233"/>
                <a:gd name="T6" fmla="*/ 244 w 400"/>
                <a:gd name="T7" fmla="*/ 194 h 233"/>
                <a:gd name="T8" fmla="*/ 262 w 400"/>
                <a:gd name="T9" fmla="*/ 213 h 233"/>
                <a:gd name="T10" fmla="*/ 274 w 400"/>
                <a:gd name="T11" fmla="*/ 204 h 233"/>
                <a:gd name="T12" fmla="*/ 296 w 400"/>
                <a:gd name="T13" fmla="*/ 218 h 233"/>
                <a:gd name="T14" fmla="*/ 313 w 400"/>
                <a:gd name="T15" fmla="*/ 213 h 233"/>
                <a:gd name="T16" fmla="*/ 337 w 400"/>
                <a:gd name="T17" fmla="*/ 230 h 233"/>
                <a:gd name="T18" fmla="*/ 351 w 400"/>
                <a:gd name="T19" fmla="*/ 219 h 233"/>
                <a:gd name="T20" fmla="*/ 361 w 400"/>
                <a:gd name="T21" fmla="*/ 229 h 233"/>
                <a:gd name="T22" fmla="*/ 377 w 400"/>
                <a:gd name="T23" fmla="*/ 230 h 233"/>
                <a:gd name="T24" fmla="*/ 399 w 400"/>
                <a:gd name="T25" fmla="*/ 224 h 233"/>
                <a:gd name="T26" fmla="*/ 400 w 400"/>
                <a:gd name="T27" fmla="*/ 206 h 233"/>
                <a:gd name="T28" fmla="*/ 390 w 400"/>
                <a:gd name="T29" fmla="*/ 191 h 233"/>
                <a:gd name="T30" fmla="*/ 390 w 400"/>
                <a:gd name="T31" fmla="*/ 159 h 233"/>
                <a:gd name="T32" fmla="*/ 384 w 400"/>
                <a:gd name="T33" fmla="*/ 144 h 233"/>
                <a:gd name="T34" fmla="*/ 363 w 400"/>
                <a:gd name="T35" fmla="*/ 153 h 233"/>
                <a:gd name="T36" fmla="*/ 316 w 400"/>
                <a:gd name="T37" fmla="*/ 134 h 233"/>
                <a:gd name="T38" fmla="*/ 304 w 400"/>
                <a:gd name="T39" fmla="*/ 143 h 233"/>
                <a:gd name="T40" fmla="*/ 295 w 400"/>
                <a:gd name="T41" fmla="*/ 130 h 233"/>
                <a:gd name="T42" fmla="*/ 284 w 400"/>
                <a:gd name="T43" fmla="*/ 143 h 233"/>
                <a:gd name="T44" fmla="*/ 275 w 400"/>
                <a:gd name="T45" fmla="*/ 124 h 233"/>
                <a:gd name="T46" fmla="*/ 247 w 400"/>
                <a:gd name="T47" fmla="*/ 126 h 233"/>
                <a:gd name="T48" fmla="*/ 243 w 400"/>
                <a:gd name="T49" fmla="*/ 109 h 233"/>
                <a:gd name="T50" fmla="*/ 223 w 400"/>
                <a:gd name="T51" fmla="*/ 113 h 233"/>
                <a:gd name="T52" fmla="*/ 201 w 400"/>
                <a:gd name="T53" fmla="*/ 95 h 233"/>
                <a:gd name="T54" fmla="*/ 187 w 400"/>
                <a:gd name="T55" fmla="*/ 66 h 233"/>
                <a:gd name="T56" fmla="*/ 168 w 400"/>
                <a:gd name="T57" fmla="*/ 83 h 233"/>
                <a:gd name="T58" fmla="*/ 149 w 400"/>
                <a:gd name="T59" fmla="*/ 50 h 233"/>
                <a:gd name="T60" fmla="*/ 118 w 400"/>
                <a:gd name="T61" fmla="*/ 44 h 233"/>
                <a:gd name="T62" fmla="*/ 86 w 400"/>
                <a:gd name="T63" fmla="*/ 15 h 233"/>
                <a:gd name="T64" fmla="*/ 59 w 400"/>
                <a:gd name="T65" fmla="*/ 17 h 233"/>
                <a:gd name="T66" fmla="*/ 44 w 400"/>
                <a:gd name="T67" fmla="*/ 30 h 233"/>
                <a:gd name="T68" fmla="*/ 32 w 400"/>
                <a:gd name="T69" fmla="*/ 19 h 233"/>
                <a:gd name="T70" fmla="*/ 26 w 400"/>
                <a:gd name="T71" fmla="*/ 32 h 233"/>
                <a:gd name="T72" fmla="*/ 11 w 400"/>
                <a:gd name="T73" fmla="*/ 50 h 233"/>
                <a:gd name="T74" fmla="*/ 17 w 400"/>
                <a:gd name="T75" fmla="*/ 59 h 233"/>
                <a:gd name="T76" fmla="*/ 10 w 400"/>
                <a:gd name="T77" fmla="*/ 67 h 233"/>
                <a:gd name="T78" fmla="*/ 19 w 400"/>
                <a:gd name="T79" fmla="*/ 73 h 233"/>
                <a:gd name="T80" fmla="*/ 7 w 400"/>
                <a:gd name="T81" fmla="*/ 91 h 233"/>
                <a:gd name="T82" fmla="*/ 26 w 400"/>
                <a:gd name="T83" fmla="*/ 110 h 233"/>
                <a:gd name="T84" fmla="*/ 36 w 400"/>
                <a:gd name="T85" fmla="*/ 104 h 233"/>
                <a:gd name="T86" fmla="*/ 47 w 400"/>
                <a:gd name="T87" fmla="*/ 122 h 233"/>
                <a:gd name="T88" fmla="*/ 65 w 400"/>
                <a:gd name="T89" fmla="*/ 122 h 233"/>
                <a:gd name="T90" fmla="*/ 72 w 400"/>
                <a:gd name="T91" fmla="*/ 132 h 233"/>
                <a:gd name="T92" fmla="*/ 100 w 400"/>
                <a:gd name="T93" fmla="*/ 147 h 233"/>
                <a:gd name="T94" fmla="*/ 109 w 400"/>
                <a:gd name="T95" fmla="*/ 146 h 233"/>
                <a:gd name="T96" fmla="*/ 124 w 400"/>
                <a:gd name="T97" fmla="*/ 160 h 233"/>
                <a:gd name="T98" fmla="*/ 142 w 400"/>
                <a:gd name="T99" fmla="*/ 159 h 233"/>
                <a:gd name="T100" fmla="*/ 148 w 400"/>
                <a:gd name="T101" fmla="*/ 168 h 233"/>
                <a:gd name="T102" fmla="*/ 168 w 400"/>
                <a:gd name="T103" fmla="*/ 174 h 233"/>
                <a:gd name="T104" fmla="*/ 171 w 400"/>
                <a:gd name="T105" fmla="*/ 181 h 233"/>
                <a:gd name="T106" fmla="*/ 185 w 400"/>
                <a:gd name="T107" fmla="*/ 173 h 233"/>
                <a:gd name="T108" fmla="*/ 195 w 400"/>
                <a:gd name="T109" fmla="*/ 180 h 233"/>
                <a:gd name="T110" fmla="*/ 203 w 400"/>
                <a:gd name="T111" fmla="*/ 166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00" h="233">
                  <a:moveTo>
                    <a:pt x="203" y="166"/>
                  </a:moveTo>
                  <a:cubicBezTo>
                    <a:pt x="212" y="171"/>
                    <a:pt x="213" y="179"/>
                    <a:pt x="213" y="179"/>
                  </a:cubicBezTo>
                  <a:cubicBezTo>
                    <a:pt x="227" y="176"/>
                    <a:pt x="227" y="176"/>
                    <a:pt x="227" y="176"/>
                  </a:cubicBezTo>
                  <a:cubicBezTo>
                    <a:pt x="227" y="176"/>
                    <a:pt x="235" y="186"/>
                    <a:pt x="244" y="194"/>
                  </a:cubicBezTo>
                  <a:cubicBezTo>
                    <a:pt x="253" y="202"/>
                    <a:pt x="262" y="213"/>
                    <a:pt x="262" y="213"/>
                  </a:cubicBezTo>
                  <a:cubicBezTo>
                    <a:pt x="274" y="204"/>
                    <a:pt x="274" y="204"/>
                    <a:pt x="274" y="204"/>
                  </a:cubicBezTo>
                  <a:cubicBezTo>
                    <a:pt x="296" y="218"/>
                    <a:pt x="296" y="218"/>
                    <a:pt x="296" y="218"/>
                  </a:cubicBezTo>
                  <a:cubicBezTo>
                    <a:pt x="296" y="218"/>
                    <a:pt x="300" y="209"/>
                    <a:pt x="313" y="213"/>
                  </a:cubicBezTo>
                  <a:cubicBezTo>
                    <a:pt x="326" y="217"/>
                    <a:pt x="337" y="230"/>
                    <a:pt x="337" y="230"/>
                  </a:cubicBezTo>
                  <a:cubicBezTo>
                    <a:pt x="337" y="230"/>
                    <a:pt x="345" y="219"/>
                    <a:pt x="351" y="219"/>
                  </a:cubicBezTo>
                  <a:cubicBezTo>
                    <a:pt x="357" y="219"/>
                    <a:pt x="352" y="229"/>
                    <a:pt x="361" y="229"/>
                  </a:cubicBezTo>
                  <a:cubicBezTo>
                    <a:pt x="370" y="229"/>
                    <a:pt x="377" y="230"/>
                    <a:pt x="377" y="230"/>
                  </a:cubicBezTo>
                  <a:cubicBezTo>
                    <a:pt x="377" y="230"/>
                    <a:pt x="398" y="233"/>
                    <a:pt x="399" y="224"/>
                  </a:cubicBezTo>
                  <a:cubicBezTo>
                    <a:pt x="400" y="215"/>
                    <a:pt x="400" y="206"/>
                    <a:pt x="400" y="206"/>
                  </a:cubicBezTo>
                  <a:cubicBezTo>
                    <a:pt x="390" y="191"/>
                    <a:pt x="390" y="191"/>
                    <a:pt x="390" y="191"/>
                  </a:cubicBezTo>
                  <a:cubicBezTo>
                    <a:pt x="390" y="159"/>
                    <a:pt x="390" y="159"/>
                    <a:pt x="390" y="159"/>
                  </a:cubicBezTo>
                  <a:cubicBezTo>
                    <a:pt x="384" y="144"/>
                    <a:pt x="384" y="144"/>
                    <a:pt x="384" y="144"/>
                  </a:cubicBezTo>
                  <a:cubicBezTo>
                    <a:pt x="376" y="148"/>
                    <a:pt x="369" y="152"/>
                    <a:pt x="363" y="153"/>
                  </a:cubicBezTo>
                  <a:cubicBezTo>
                    <a:pt x="349" y="154"/>
                    <a:pt x="316" y="134"/>
                    <a:pt x="316" y="134"/>
                  </a:cubicBezTo>
                  <a:cubicBezTo>
                    <a:pt x="316" y="134"/>
                    <a:pt x="314" y="142"/>
                    <a:pt x="304" y="143"/>
                  </a:cubicBezTo>
                  <a:cubicBezTo>
                    <a:pt x="294" y="144"/>
                    <a:pt x="295" y="130"/>
                    <a:pt x="295" y="130"/>
                  </a:cubicBezTo>
                  <a:cubicBezTo>
                    <a:pt x="295" y="130"/>
                    <a:pt x="293" y="144"/>
                    <a:pt x="284" y="143"/>
                  </a:cubicBezTo>
                  <a:cubicBezTo>
                    <a:pt x="275" y="142"/>
                    <a:pt x="275" y="124"/>
                    <a:pt x="275" y="124"/>
                  </a:cubicBezTo>
                  <a:cubicBezTo>
                    <a:pt x="275" y="124"/>
                    <a:pt x="263" y="133"/>
                    <a:pt x="247" y="126"/>
                  </a:cubicBezTo>
                  <a:cubicBezTo>
                    <a:pt x="231" y="119"/>
                    <a:pt x="248" y="116"/>
                    <a:pt x="243" y="109"/>
                  </a:cubicBezTo>
                  <a:cubicBezTo>
                    <a:pt x="238" y="102"/>
                    <a:pt x="223" y="113"/>
                    <a:pt x="223" y="113"/>
                  </a:cubicBezTo>
                  <a:cubicBezTo>
                    <a:pt x="223" y="113"/>
                    <a:pt x="209" y="101"/>
                    <a:pt x="201" y="95"/>
                  </a:cubicBezTo>
                  <a:cubicBezTo>
                    <a:pt x="193" y="89"/>
                    <a:pt x="198" y="73"/>
                    <a:pt x="187" y="66"/>
                  </a:cubicBezTo>
                  <a:cubicBezTo>
                    <a:pt x="176" y="59"/>
                    <a:pt x="172" y="84"/>
                    <a:pt x="168" y="83"/>
                  </a:cubicBezTo>
                  <a:cubicBezTo>
                    <a:pt x="164" y="82"/>
                    <a:pt x="149" y="50"/>
                    <a:pt x="149" y="50"/>
                  </a:cubicBezTo>
                  <a:cubicBezTo>
                    <a:pt x="118" y="44"/>
                    <a:pt x="118" y="44"/>
                    <a:pt x="118" y="44"/>
                  </a:cubicBezTo>
                  <a:cubicBezTo>
                    <a:pt x="118" y="44"/>
                    <a:pt x="100" y="30"/>
                    <a:pt x="86" y="15"/>
                  </a:cubicBezTo>
                  <a:cubicBezTo>
                    <a:pt x="72" y="0"/>
                    <a:pt x="59" y="17"/>
                    <a:pt x="59" y="17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6" y="61"/>
                    <a:pt x="10" y="67"/>
                  </a:cubicBezTo>
                  <a:cubicBezTo>
                    <a:pt x="14" y="73"/>
                    <a:pt x="19" y="73"/>
                    <a:pt x="19" y="73"/>
                  </a:cubicBezTo>
                  <a:cubicBezTo>
                    <a:pt x="19" y="73"/>
                    <a:pt x="0" y="83"/>
                    <a:pt x="7" y="91"/>
                  </a:cubicBezTo>
                  <a:cubicBezTo>
                    <a:pt x="14" y="99"/>
                    <a:pt x="26" y="110"/>
                    <a:pt x="26" y="110"/>
                  </a:cubicBezTo>
                  <a:cubicBezTo>
                    <a:pt x="36" y="104"/>
                    <a:pt x="36" y="104"/>
                    <a:pt x="36" y="104"/>
                  </a:cubicBezTo>
                  <a:cubicBezTo>
                    <a:pt x="47" y="122"/>
                    <a:pt x="47" y="122"/>
                    <a:pt x="47" y="122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72" y="132"/>
                    <a:pt x="72" y="132"/>
                    <a:pt x="72" y="132"/>
                  </a:cubicBezTo>
                  <a:cubicBezTo>
                    <a:pt x="100" y="147"/>
                    <a:pt x="100" y="147"/>
                    <a:pt x="100" y="147"/>
                  </a:cubicBezTo>
                  <a:cubicBezTo>
                    <a:pt x="109" y="146"/>
                    <a:pt x="109" y="146"/>
                    <a:pt x="109" y="146"/>
                  </a:cubicBezTo>
                  <a:cubicBezTo>
                    <a:pt x="109" y="146"/>
                    <a:pt x="116" y="160"/>
                    <a:pt x="124" y="160"/>
                  </a:cubicBezTo>
                  <a:cubicBezTo>
                    <a:pt x="132" y="160"/>
                    <a:pt x="137" y="157"/>
                    <a:pt x="142" y="159"/>
                  </a:cubicBezTo>
                  <a:cubicBezTo>
                    <a:pt x="147" y="161"/>
                    <a:pt x="135" y="166"/>
                    <a:pt x="148" y="168"/>
                  </a:cubicBezTo>
                  <a:cubicBezTo>
                    <a:pt x="161" y="170"/>
                    <a:pt x="168" y="174"/>
                    <a:pt x="168" y="174"/>
                  </a:cubicBezTo>
                  <a:cubicBezTo>
                    <a:pt x="171" y="181"/>
                    <a:pt x="171" y="181"/>
                    <a:pt x="171" y="181"/>
                  </a:cubicBezTo>
                  <a:cubicBezTo>
                    <a:pt x="171" y="181"/>
                    <a:pt x="176" y="173"/>
                    <a:pt x="185" y="173"/>
                  </a:cubicBezTo>
                  <a:cubicBezTo>
                    <a:pt x="194" y="173"/>
                    <a:pt x="195" y="180"/>
                    <a:pt x="195" y="180"/>
                  </a:cubicBezTo>
                  <a:cubicBezTo>
                    <a:pt x="195" y="180"/>
                    <a:pt x="194" y="161"/>
                    <a:pt x="203" y="166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" name="Bhutan">
              <a:extLst>
                <a:ext uri="{FF2B5EF4-FFF2-40B4-BE49-F238E27FC236}">
                  <a16:creationId xmlns:a16="http://schemas.microsoft.com/office/drawing/2014/main" id="{7B4911FC-079F-4C41-98D3-20496113CF98}"/>
                </a:ext>
              </a:extLst>
            </p:cNvPr>
            <p:cNvSpPr>
              <a:spLocks/>
            </p:cNvSpPr>
            <p:nvPr/>
          </p:nvSpPr>
          <p:spPr bwMode="gray">
            <a:xfrm>
              <a:off x="8619327" y="3203469"/>
              <a:ext cx="132095" cy="70309"/>
            </a:xfrm>
            <a:custGeom>
              <a:avLst/>
              <a:gdLst>
                <a:gd name="T0" fmla="*/ 66 w 176"/>
                <a:gd name="T1" fmla="*/ 92 h 93"/>
                <a:gd name="T2" fmla="*/ 88 w 176"/>
                <a:gd name="T3" fmla="*/ 84 h 93"/>
                <a:gd name="T4" fmla="*/ 113 w 176"/>
                <a:gd name="T5" fmla="*/ 90 h 93"/>
                <a:gd name="T6" fmla="*/ 139 w 176"/>
                <a:gd name="T7" fmla="*/ 86 h 93"/>
                <a:gd name="T8" fmla="*/ 162 w 176"/>
                <a:gd name="T9" fmla="*/ 86 h 93"/>
                <a:gd name="T10" fmla="*/ 161 w 176"/>
                <a:gd name="T11" fmla="*/ 68 h 93"/>
                <a:gd name="T12" fmla="*/ 161 w 176"/>
                <a:gd name="T13" fmla="*/ 54 h 93"/>
                <a:gd name="T14" fmla="*/ 140 w 176"/>
                <a:gd name="T15" fmla="*/ 48 h 93"/>
                <a:gd name="T16" fmla="*/ 142 w 176"/>
                <a:gd name="T17" fmla="*/ 39 h 93"/>
                <a:gd name="T18" fmla="*/ 129 w 176"/>
                <a:gd name="T19" fmla="*/ 18 h 93"/>
                <a:gd name="T20" fmla="*/ 80 w 176"/>
                <a:gd name="T21" fmla="*/ 25 h 93"/>
                <a:gd name="T22" fmla="*/ 80 w 176"/>
                <a:gd name="T23" fmla="*/ 11 h 93"/>
                <a:gd name="T24" fmla="*/ 56 w 176"/>
                <a:gd name="T25" fmla="*/ 5 h 93"/>
                <a:gd name="T26" fmla="*/ 18 w 176"/>
                <a:gd name="T27" fmla="*/ 56 h 93"/>
                <a:gd name="T28" fmla="*/ 23 w 176"/>
                <a:gd name="T29" fmla="*/ 76 h 93"/>
                <a:gd name="T30" fmla="*/ 50 w 176"/>
                <a:gd name="T31" fmla="*/ 81 h 93"/>
                <a:gd name="T32" fmla="*/ 66 w 176"/>
                <a:gd name="T33" fmla="*/ 9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6" h="93">
                  <a:moveTo>
                    <a:pt x="66" y="92"/>
                  </a:moveTo>
                  <a:cubicBezTo>
                    <a:pt x="85" y="92"/>
                    <a:pt x="79" y="84"/>
                    <a:pt x="88" y="84"/>
                  </a:cubicBezTo>
                  <a:cubicBezTo>
                    <a:pt x="97" y="84"/>
                    <a:pt x="95" y="90"/>
                    <a:pt x="113" y="90"/>
                  </a:cubicBezTo>
                  <a:cubicBezTo>
                    <a:pt x="131" y="90"/>
                    <a:pt x="139" y="86"/>
                    <a:pt x="139" y="86"/>
                  </a:cubicBezTo>
                  <a:cubicBezTo>
                    <a:pt x="139" y="86"/>
                    <a:pt x="148" y="93"/>
                    <a:pt x="162" y="86"/>
                  </a:cubicBezTo>
                  <a:cubicBezTo>
                    <a:pt x="176" y="79"/>
                    <a:pt x="161" y="68"/>
                    <a:pt x="161" y="68"/>
                  </a:cubicBezTo>
                  <a:cubicBezTo>
                    <a:pt x="161" y="54"/>
                    <a:pt x="161" y="54"/>
                    <a:pt x="161" y="54"/>
                  </a:cubicBezTo>
                  <a:cubicBezTo>
                    <a:pt x="161" y="54"/>
                    <a:pt x="144" y="55"/>
                    <a:pt x="140" y="48"/>
                  </a:cubicBezTo>
                  <a:cubicBezTo>
                    <a:pt x="136" y="41"/>
                    <a:pt x="142" y="39"/>
                    <a:pt x="142" y="39"/>
                  </a:cubicBezTo>
                  <a:cubicBezTo>
                    <a:pt x="142" y="39"/>
                    <a:pt x="142" y="29"/>
                    <a:pt x="129" y="18"/>
                  </a:cubicBezTo>
                  <a:cubicBezTo>
                    <a:pt x="116" y="7"/>
                    <a:pt x="80" y="25"/>
                    <a:pt x="80" y="25"/>
                  </a:cubicBezTo>
                  <a:cubicBezTo>
                    <a:pt x="80" y="11"/>
                    <a:pt x="80" y="11"/>
                    <a:pt x="80" y="11"/>
                  </a:cubicBezTo>
                  <a:cubicBezTo>
                    <a:pt x="80" y="11"/>
                    <a:pt x="70" y="10"/>
                    <a:pt x="56" y="5"/>
                  </a:cubicBezTo>
                  <a:cubicBezTo>
                    <a:pt x="42" y="0"/>
                    <a:pt x="18" y="56"/>
                    <a:pt x="18" y="56"/>
                  </a:cubicBezTo>
                  <a:cubicBezTo>
                    <a:pt x="18" y="56"/>
                    <a:pt x="0" y="60"/>
                    <a:pt x="23" y="76"/>
                  </a:cubicBezTo>
                  <a:cubicBezTo>
                    <a:pt x="46" y="92"/>
                    <a:pt x="50" y="81"/>
                    <a:pt x="50" y="81"/>
                  </a:cubicBezTo>
                  <a:cubicBezTo>
                    <a:pt x="50" y="81"/>
                    <a:pt x="47" y="92"/>
                    <a:pt x="66" y="92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4" name="Bangladesh">
              <a:extLst>
                <a:ext uri="{FF2B5EF4-FFF2-40B4-BE49-F238E27FC236}">
                  <a16:creationId xmlns:a16="http://schemas.microsoft.com/office/drawing/2014/main" id="{767649F4-0534-4AF1-949B-2789050CC0F3}"/>
                </a:ext>
              </a:extLst>
            </p:cNvPr>
            <p:cNvSpPr>
              <a:spLocks/>
            </p:cNvSpPr>
            <p:nvPr/>
          </p:nvSpPr>
          <p:spPr bwMode="gray">
            <a:xfrm>
              <a:off x="8615066" y="3278039"/>
              <a:ext cx="185358" cy="213056"/>
            </a:xfrm>
            <a:custGeom>
              <a:avLst/>
              <a:gdLst>
                <a:gd name="T0" fmla="*/ 90 w 247"/>
                <a:gd name="T1" fmla="*/ 275 h 284"/>
                <a:gd name="T2" fmla="*/ 92 w 247"/>
                <a:gd name="T3" fmla="*/ 236 h 284"/>
                <a:gd name="T4" fmla="*/ 142 w 247"/>
                <a:gd name="T5" fmla="*/ 250 h 284"/>
                <a:gd name="T6" fmla="*/ 143 w 247"/>
                <a:gd name="T7" fmla="*/ 227 h 284"/>
                <a:gd name="T8" fmla="*/ 182 w 247"/>
                <a:gd name="T9" fmla="*/ 240 h 284"/>
                <a:gd name="T10" fmla="*/ 190 w 247"/>
                <a:gd name="T11" fmla="*/ 223 h 284"/>
                <a:gd name="T12" fmla="*/ 182 w 247"/>
                <a:gd name="T13" fmla="*/ 202 h 284"/>
                <a:gd name="T14" fmla="*/ 213 w 247"/>
                <a:gd name="T15" fmla="*/ 235 h 284"/>
                <a:gd name="T16" fmla="*/ 210 w 247"/>
                <a:gd name="T17" fmla="*/ 280 h 284"/>
                <a:gd name="T18" fmla="*/ 222 w 247"/>
                <a:gd name="T19" fmla="*/ 284 h 284"/>
                <a:gd name="T20" fmla="*/ 226 w 247"/>
                <a:gd name="T21" fmla="*/ 273 h 284"/>
                <a:gd name="T22" fmla="*/ 247 w 247"/>
                <a:gd name="T23" fmla="*/ 276 h 284"/>
                <a:gd name="T24" fmla="*/ 240 w 247"/>
                <a:gd name="T25" fmla="*/ 237 h 284"/>
                <a:gd name="T26" fmla="*/ 220 w 247"/>
                <a:gd name="T27" fmla="*/ 187 h 284"/>
                <a:gd name="T28" fmla="*/ 204 w 247"/>
                <a:gd name="T29" fmla="*/ 153 h 284"/>
                <a:gd name="T30" fmla="*/ 194 w 247"/>
                <a:gd name="T31" fmla="*/ 170 h 284"/>
                <a:gd name="T32" fmla="*/ 187 w 247"/>
                <a:gd name="T33" fmla="*/ 193 h 284"/>
                <a:gd name="T34" fmla="*/ 178 w 247"/>
                <a:gd name="T35" fmla="*/ 178 h 284"/>
                <a:gd name="T36" fmla="*/ 158 w 247"/>
                <a:gd name="T37" fmla="*/ 159 h 284"/>
                <a:gd name="T38" fmla="*/ 168 w 247"/>
                <a:gd name="T39" fmla="*/ 130 h 284"/>
                <a:gd name="T40" fmla="*/ 193 w 247"/>
                <a:gd name="T41" fmla="*/ 115 h 284"/>
                <a:gd name="T42" fmla="*/ 196 w 247"/>
                <a:gd name="T43" fmla="*/ 92 h 284"/>
                <a:gd name="T44" fmla="*/ 206 w 247"/>
                <a:gd name="T45" fmla="*/ 86 h 284"/>
                <a:gd name="T46" fmla="*/ 184 w 247"/>
                <a:gd name="T47" fmla="*/ 68 h 284"/>
                <a:gd name="T48" fmla="*/ 154 w 247"/>
                <a:gd name="T49" fmla="*/ 79 h 284"/>
                <a:gd name="T50" fmla="*/ 113 w 247"/>
                <a:gd name="T51" fmla="*/ 75 h 284"/>
                <a:gd name="T52" fmla="*/ 86 w 247"/>
                <a:gd name="T53" fmla="*/ 69 h 284"/>
                <a:gd name="T54" fmla="*/ 85 w 247"/>
                <a:gd name="T55" fmla="*/ 46 h 284"/>
                <a:gd name="T56" fmla="*/ 81 w 247"/>
                <a:gd name="T57" fmla="*/ 44 h 284"/>
                <a:gd name="T58" fmla="*/ 77 w 247"/>
                <a:gd name="T59" fmla="*/ 23 h 284"/>
                <a:gd name="T60" fmla="*/ 67 w 247"/>
                <a:gd name="T61" fmla="*/ 17 h 284"/>
                <a:gd name="T62" fmla="*/ 66 w 247"/>
                <a:gd name="T63" fmla="*/ 29 h 284"/>
                <a:gd name="T64" fmla="*/ 50 w 247"/>
                <a:gd name="T65" fmla="*/ 21 h 284"/>
                <a:gd name="T66" fmla="*/ 41 w 247"/>
                <a:gd name="T67" fmla="*/ 3 h 284"/>
                <a:gd name="T68" fmla="*/ 30 w 247"/>
                <a:gd name="T69" fmla="*/ 4 h 284"/>
                <a:gd name="T70" fmla="*/ 33 w 247"/>
                <a:gd name="T71" fmla="*/ 11 h 284"/>
                <a:gd name="T72" fmla="*/ 17 w 247"/>
                <a:gd name="T73" fmla="*/ 3 h 284"/>
                <a:gd name="T74" fmla="*/ 6 w 247"/>
                <a:gd name="T75" fmla="*/ 0 h 284"/>
                <a:gd name="T76" fmla="*/ 11 w 247"/>
                <a:gd name="T77" fmla="*/ 12 h 284"/>
                <a:gd name="T78" fmla="*/ 2 w 247"/>
                <a:gd name="T79" fmla="*/ 35 h 284"/>
                <a:gd name="T80" fmla="*/ 26 w 247"/>
                <a:gd name="T81" fmla="*/ 54 h 284"/>
                <a:gd name="T82" fmla="*/ 43 w 247"/>
                <a:gd name="T83" fmla="*/ 65 h 284"/>
                <a:gd name="T84" fmla="*/ 44 w 247"/>
                <a:gd name="T85" fmla="*/ 73 h 284"/>
                <a:gd name="T86" fmla="*/ 22 w 247"/>
                <a:gd name="T87" fmla="*/ 74 h 284"/>
                <a:gd name="T88" fmla="*/ 22 w 247"/>
                <a:gd name="T89" fmla="*/ 93 h 284"/>
                <a:gd name="T90" fmla="*/ 13 w 247"/>
                <a:gd name="T91" fmla="*/ 106 h 284"/>
                <a:gd name="T92" fmla="*/ 47 w 247"/>
                <a:gd name="T93" fmla="*/ 126 h 284"/>
                <a:gd name="T94" fmla="*/ 35 w 247"/>
                <a:gd name="T95" fmla="*/ 150 h 284"/>
                <a:gd name="T96" fmla="*/ 44 w 247"/>
                <a:gd name="T97" fmla="*/ 170 h 284"/>
                <a:gd name="T98" fmla="*/ 64 w 247"/>
                <a:gd name="T99" fmla="*/ 186 h 284"/>
                <a:gd name="T100" fmla="*/ 63 w 247"/>
                <a:gd name="T101" fmla="*/ 206 h 284"/>
                <a:gd name="T102" fmla="*/ 75 w 247"/>
                <a:gd name="T103" fmla="*/ 234 h 284"/>
                <a:gd name="T104" fmla="*/ 73 w 247"/>
                <a:gd name="T105" fmla="*/ 252 h 284"/>
                <a:gd name="T106" fmla="*/ 90 w 247"/>
                <a:gd name="T107" fmla="*/ 275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7" h="284">
                  <a:moveTo>
                    <a:pt x="90" y="275"/>
                  </a:moveTo>
                  <a:cubicBezTo>
                    <a:pt x="92" y="236"/>
                    <a:pt x="92" y="236"/>
                    <a:pt x="92" y="236"/>
                  </a:cubicBezTo>
                  <a:cubicBezTo>
                    <a:pt x="92" y="236"/>
                    <a:pt x="134" y="252"/>
                    <a:pt x="142" y="250"/>
                  </a:cubicBezTo>
                  <a:cubicBezTo>
                    <a:pt x="150" y="247"/>
                    <a:pt x="134" y="229"/>
                    <a:pt x="143" y="227"/>
                  </a:cubicBezTo>
                  <a:cubicBezTo>
                    <a:pt x="152" y="225"/>
                    <a:pt x="169" y="245"/>
                    <a:pt x="182" y="240"/>
                  </a:cubicBezTo>
                  <a:cubicBezTo>
                    <a:pt x="195" y="236"/>
                    <a:pt x="190" y="223"/>
                    <a:pt x="190" y="223"/>
                  </a:cubicBezTo>
                  <a:cubicBezTo>
                    <a:pt x="182" y="202"/>
                    <a:pt x="182" y="202"/>
                    <a:pt x="182" y="202"/>
                  </a:cubicBezTo>
                  <a:cubicBezTo>
                    <a:pt x="213" y="235"/>
                    <a:pt x="213" y="235"/>
                    <a:pt x="213" y="235"/>
                  </a:cubicBezTo>
                  <a:cubicBezTo>
                    <a:pt x="213" y="235"/>
                    <a:pt x="201" y="274"/>
                    <a:pt x="210" y="280"/>
                  </a:cubicBezTo>
                  <a:cubicBezTo>
                    <a:pt x="213" y="282"/>
                    <a:pt x="218" y="283"/>
                    <a:pt x="222" y="284"/>
                  </a:cubicBezTo>
                  <a:cubicBezTo>
                    <a:pt x="224" y="277"/>
                    <a:pt x="226" y="273"/>
                    <a:pt x="226" y="273"/>
                  </a:cubicBezTo>
                  <a:cubicBezTo>
                    <a:pt x="247" y="276"/>
                    <a:pt x="247" y="276"/>
                    <a:pt x="247" y="276"/>
                  </a:cubicBezTo>
                  <a:cubicBezTo>
                    <a:pt x="240" y="237"/>
                    <a:pt x="240" y="237"/>
                    <a:pt x="240" y="237"/>
                  </a:cubicBezTo>
                  <a:cubicBezTo>
                    <a:pt x="240" y="237"/>
                    <a:pt x="224" y="198"/>
                    <a:pt x="220" y="187"/>
                  </a:cubicBezTo>
                  <a:cubicBezTo>
                    <a:pt x="216" y="176"/>
                    <a:pt x="222" y="157"/>
                    <a:pt x="204" y="153"/>
                  </a:cubicBezTo>
                  <a:cubicBezTo>
                    <a:pt x="186" y="149"/>
                    <a:pt x="194" y="170"/>
                    <a:pt x="194" y="170"/>
                  </a:cubicBezTo>
                  <a:cubicBezTo>
                    <a:pt x="187" y="193"/>
                    <a:pt x="187" y="193"/>
                    <a:pt x="187" y="193"/>
                  </a:cubicBezTo>
                  <a:cubicBezTo>
                    <a:pt x="178" y="178"/>
                    <a:pt x="178" y="178"/>
                    <a:pt x="178" y="178"/>
                  </a:cubicBezTo>
                  <a:cubicBezTo>
                    <a:pt x="178" y="178"/>
                    <a:pt x="158" y="175"/>
                    <a:pt x="158" y="159"/>
                  </a:cubicBezTo>
                  <a:cubicBezTo>
                    <a:pt x="158" y="143"/>
                    <a:pt x="160" y="133"/>
                    <a:pt x="168" y="130"/>
                  </a:cubicBezTo>
                  <a:cubicBezTo>
                    <a:pt x="176" y="127"/>
                    <a:pt x="190" y="129"/>
                    <a:pt x="193" y="115"/>
                  </a:cubicBezTo>
                  <a:cubicBezTo>
                    <a:pt x="196" y="101"/>
                    <a:pt x="196" y="92"/>
                    <a:pt x="196" y="92"/>
                  </a:cubicBezTo>
                  <a:cubicBezTo>
                    <a:pt x="196" y="92"/>
                    <a:pt x="206" y="96"/>
                    <a:pt x="206" y="86"/>
                  </a:cubicBezTo>
                  <a:cubicBezTo>
                    <a:pt x="206" y="76"/>
                    <a:pt x="184" y="68"/>
                    <a:pt x="184" y="68"/>
                  </a:cubicBezTo>
                  <a:cubicBezTo>
                    <a:pt x="154" y="79"/>
                    <a:pt x="154" y="79"/>
                    <a:pt x="154" y="79"/>
                  </a:cubicBezTo>
                  <a:cubicBezTo>
                    <a:pt x="154" y="79"/>
                    <a:pt x="123" y="75"/>
                    <a:pt x="113" y="75"/>
                  </a:cubicBezTo>
                  <a:cubicBezTo>
                    <a:pt x="103" y="75"/>
                    <a:pt x="86" y="72"/>
                    <a:pt x="86" y="69"/>
                  </a:cubicBezTo>
                  <a:cubicBezTo>
                    <a:pt x="86" y="66"/>
                    <a:pt x="85" y="46"/>
                    <a:pt x="85" y="46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81" y="44"/>
                    <a:pt x="81" y="26"/>
                    <a:pt x="77" y="23"/>
                  </a:cubicBezTo>
                  <a:cubicBezTo>
                    <a:pt x="73" y="20"/>
                    <a:pt x="67" y="17"/>
                    <a:pt x="67" y="17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56" y="27"/>
                    <a:pt x="50" y="21"/>
                  </a:cubicBezTo>
                  <a:cubicBezTo>
                    <a:pt x="44" y="15"/>
                    <a:pt x="41" y="3"/>
                    <a:pt x="41" y="3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0" y="24"/>
                    <a:pt x="2" y="35"/>
                  </a:cubicBezTo>
                  <a:cubicBezTo>
                    <a:pt x="4" y="46"/>
                    <a:pt x="26" y="54"/>
                    <a:pt x="26" y="54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22" y="74"/>
                    <a:pt x="22" y="74"/>
                    <a:pt x="22" y="74"/>
                  </a:cubicBezTo>
                  <a:cubicBezTo>
                    <a:pt x="22" y="93"/>
                    <a:pt x="22" y="93"/>
                    <a:pt x="22" y="93"/>
                  </a:cubicBezTo>
                  <a:cubicBezTo>
                    <a:pt x="22" y="93"/>
                    <a:pt x="3" y="96"/>
                    <a:pt x="13" y="106"/>
                  </a:cubicBezTo>
                  <a:cubicBezTo>
                    <a:pt x="23" y="116"/>
                    <a:pt x="50" y="110"/>
                    <a:pt x="47" y="126"/>
                  </a:cubicBezTo>
                  <a:cubicBezTo>
                    <a:pt x="44" y="142"/>
                    <a:pt x="35" y="150"/>
                    <a:pt x="35" y="150"/>
                  </a:cubicBezTo>
                  <a:cubicBezTo>
                    <a:pt x="44" y="170"/>
                    <a:pt x="44" y="170"/>
                    <a:pt x="44" y="170"/>
                  </a:cubicBezTo>
                  <a:cubicBezTo>
                    <a:pt x="64" y="186"/>
                    <a:pt x="64" y="186"/>
                    <a:pt x="64" y="186"/>
                  </a:cubicBezTo>
                  <a:cubicBezTo>
                    <a:pt x="63" y="206"/>
                    <a:pt x="63" y="206"/>
                    <a:pt x="63" y="206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3" y="252"/>
                    <a:pt x="73" y="252"/>
                    <a:pt x="73" y="252"/>
                  </a:cubicBezTo>
                  <a:lnTo>
                    <a:pt x="90" y="275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India">
              <a:extLst>
                <a:ext uri="{FF2B5EF4-FFF2-40B4-BE49-F238E27FC236}">
                  <a16:creationId xmlns:a16="http://schemas.microsoft.com/office/drawing/2014/main" id="{B257418C-C0EC-4369-8312-668EE5ACA381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941808" y="2894538"/>
              <a:ext cx="980059" cy="1186724"/>
            </a:xfrm>
            <a:custGeom>
              <a:avLst/>
              <a:gdLst>
                <a:gd name="T0" fmla="*/ 1202 w 1304"/>
                <a:gd name="T1" fmla="*/ 1237 h 1578"/>
                <a:gd name="T2" fmla="*/ 1259 w 1304"/>
                <a:gd name="T3" fmla="*/ 1543 h 1578"/>
                <a:gd name="T4" fmla="*/ 1302 w 1304"/>
                <a:gd name="T5" fmla="*/ 417 h 1578"/>
                <a:gd name="T6" fmla="*/ 1231 w 1304"/>
                <a:gd name="T7" fmla="*/ 379 h 1578"/>
                <a:gd name="T8" fmla="*/ 1133 w 1304"/>
                <a:gd name="T9" fmla="*/ 390 h 1578"/>
                <a:gd name="T10" fmla="*/ 1045 w 1304"/>
                <a:gd name="T11" fmla="*/ 450 h 1578"/>
                <a:gd name="T12" fmla="*/ 1042 w 1304"/>
                <a:gd name="T13" fmla="*/ 497 h 1578"/>
                <a:gd name="T14" fmla="*/ 926 w 1304"/>
                <a:gd name="T15" fmla="*/ 487 h 1578"/>
                <a:gd name="T16" fmla="*/ 882 w 1304"/>
                <a:gd name="T17" fmla="*/ 450 h 1578"/>
                <a:gd name="T18" fmla="*/ 853 w 1304"/>
                <a:gd name="T19" fmla="*/ 520 h 1578"/>
                <a:gd name="T20" fmla="*/ 766 w 1304"/>
                <a:gd name="T21" fmla="*/ 495 h 1578"/>
                <a:gd name="T22" fmla="*/ 695 w 1304"/>
                <a:gd name="T23" fmla="*/ 457 h 1578"/>
                <a:gd name="T24" fmla="*/ 640 w 1304"/>
                <a:gd name="T25" fmla="*/ 459 h 1578"/>
                <a:gd name="T26" fmla="*/ 564 w 1304"/>
                <a:gd name="T27" fmla="*/ 423 h 1578"/>
                <a:gd name="T28" fmla="*/ 499 w 1304"/>
                <a:gd name="T29" fmla="*/ 382 h 1578"/>
                <a:gd name="T30" fmla="*/ 518 w 1304"/>
                <a:gd name="T31" fmla="*/ 323 h 1578"/>
                <a:gd name="T32" fmla="*/ 481 w 1304"/>
                <a:gd name="T33" fmla="*/ 283 h 1578"/>
                <a:gd name="T34" fmla="*/ 412 w 1304"/>
                <a:gd name="T35" fmla="*/ 221 h 1578"/>
                <a:gd name="T36" fmla="*/ 423 w 1304"/>
                <a:gd name="T37" fmla="*/ 194 h 1578"/>
                <a:gd name="T38" fmla="*/ 395 w 1304"/>
                <a:gd name="T39" fmla="*/ 129 h 1578"/>
                <a:gd name="T40" fmla="*/ 438 w 1304"/>
                <a:gd name="T41" fmla="*/ 69 h 1578"/>
                <a:gd name="T42" fmla="*/ 319 w 1304"/>
                <a:gd name="T43" fmla="*/ 29 h 1578"/>
                <a:gd name="T44" fmla="*/ 266 w 1304"/>
                <a:gd name="T45" fmla="*/ 74 h 1578"/>
                <a:gd name="T46" fmla="*/ 156 w 1304"/>
                <a:gd name="T47" fmla="*/ 89 h 1578"/>
                <a:gd name="T48" fmla="*/ 186 w 1304"/>
                <a:gd name="T49" fmla="*/ 141 h 1578"/>
                <a:gd name="T50" fmla="*/ 219 w 1304"/>
                <a:gd name="T51" fmla="*/ 196 h 1578"/>
                <a:gd name="T52" fmla="*/ 235 w 1304"/>
                <a:gd name="T53" fmla="*/ 268 h 1578"/>
                <a:gd name="T54" fmla="*/ 179 w 1304"/>
                <a:gd name="T55" fmla="*/ 372 h 1578"/>
                <a:gd name="T56" fmla="*/ 107 w 1304"/>
                <a:gd name="T57" fmla="*/ 437 h 1578"/>
                <a:gd name="T58" fmla="*/ 33 w 1304"/>
                <a:gd name="T59" fmla="*/ 493 h 1578"/>
                <a:gd name="T60" fmla="*/ 74 w 1304"/>
                <a:gd name="T61" fmla="*/ 551 h 1578"/>
                <a:gd name="T62" fmla="*/ 98 w 1304"/>
                <a:gd name="T63" fmla="*/ 635 h 1578"/>
                <a:gd name="T64" fmla="*/ 15 w 1304"/>
                <a:gd name="T65" fmla="*/ 630 h 1578"/>
                <a:gd name="T66" fmla="*/ 78 w 1304"/>
                <a:gd name="T67" fmla="*/ 697 h 1578"/>
                <a:gd name="T68" fmla="*/ 70 w 1304"/>
                <a:gd name="T69" fmla="*/ 779 h 1578"/>
                <a:gd name="T70" fmla="*/ 213 w 1304"/>
                <a:gd name="T71" fmla="*/ 781 h 1578"/>
                <a:gd name="T72" fmla="*/ 267 w 1304"/>
                <a:gd name="T73" fmla="*/ 1062 h 1578"/>
                <a:gd name="T74" fmla="*/ 407 w 1304"/>
                <a:gd name="T75" fmla="*/ 1335 h 1578"/>
                <a:gd name="T76" fmla="*/ 550 w 1304"/>
                <a:gd name="T77" fmla="*/ 1443 h 1578"/>
                <a:gd name="T78" fmla="*/ 601 w 1304"/>
                <a:gd name="T79" fmla="*/ 1311 h 1578"/>
                <a:gd name="T80" fmla="*/ 594 w 1304"/>
                <a:gd name="T81" fmla="*/ 1107 h 1578"/>
                <a:gd name="T82" fmla="*/ 688 w 1304"/>
                <a:gd name="T83" fmla="*/ 1044 h 1578"/>
                <a:gd name="T84" fmla="*/ 820 w 1304"/>
                <a:gd name="T85" fmla="*/ 866 h 1578"/>
                <a:gd name="T86" fmla="*/ 873 w 1304"/>
                <a:gd name="T87" fmla="*/ 795 h 1578"/>
                <a:gd name="T88" fmla="*/ 942 w 1304"/>
                <a:gd name="T89" fmla="*/ 744 h 1578"/>
                <a:gd name="T90" fmla="*/ 959 w 1304"/>
                <a:gd name="T91" fmla="*/ 697 h 1578"/>
                <a:gd name="T92" fmla="*/ 917 w 1304"/>
                <a:gd name="T93" fmla="*/ 604 h 1578"/>
                <a:gd name="T94" fmla="*/ 897 w 1304"/>
                <a:gd name="T95" fmla="*/ 546 h 1578"/>
                <a:gd name="T96" fmla="*/ 925 w 1304"/>
                <a:gd name="T97" fmla="*/ 515 h 1578"/>
                <a:gd name="T98" fmla="*/ 972 w 1304"/>
                <a:gd name="T99" fmla="*/ 534 h 1578"/>
                <a:gd name="T100" fmla="*/ 1049 w 1304"/>
                <a:gd name="T101" fmla="*/ 590 h 1578"/>
                <a:gd name="T102" fmla="*/ 1063 w 1304"/>
                <a:gd name="T103" fmla="*/ 641 h 1578"/>
                <a:gd name="T104" fmla="*/ 1099 w 1304"/>
                <a:gd name="T105" fmla="*/ 664 h 1578"/>
                <a:gd name="T106" fmla="*/ 1161 w 1304"/>
                <a:gd name="T107" fmla="*/ 750 h 1578"/>
                <a:gd name="T108" fmla="*/ 1143 w 1304"/>
                <a:gd name="T109" fmla="*/ 648 h 1578"/>
                <a:gd name="T110" fmla="*/ 1199 w 1304"/>
                <a:gd name="T111" fmla="*/ 576 h 1578"/>
                <a:gd name="T112" fmla="*/ 1238 w 1304"/>
                <a:gd name="T113" fmla="*/ 497 h 1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04" h="1578">
                  <a:moveTo>
                    <a:pt x="1204" y="1196"/>
                  </a:moveTo>
                  <a:cubicBezTo>
                    <a:pt x="1184" y="1198"/>
                    <a:pt x="1188" y="1259"/>
                    <a:pt x="1188" y="1259"/>
                  </a:cubicBezTo>
                  <a:cubicBezTo>
                    <a:pt x="1191" y="1325"/>
                    <a:pt x="1191" y="1325"/>
                    <a:pt x="1191" y="1325"/>
                  </a:cubicBezTo>
                  <a:cubicBezTo>
                    <a:pt x="1202" y="1305"/>
                    <a:pt x="1202" y="1305"/>
                    <a:pt x="1202" y="1305"/>
                  </a:cubicBezTo>
                  <a:cubicBezTo>
                    <a:pt x="1202" y="1237"/>
                    <a:pt x="1202" y="1237"/>
                    <a:pt x="1202" y="1237"/>
                  </a:cubicBezTo>
                  <a:cubicBezTo>
                    <a:pt x="1202" y="1237"/>
                    <a:pt x="1220" y="1194"/>
                    <a:pt x="1204" y="1196"/>
                  </a:cubicBezTo>
                  <a:close/>
                  <a:moveTo>
                    <a:pt x="1195" y="1357"/>
                  </a:moveTo>
                  <a:cubicBezTo>
                    <a:pt x="1180" y="1357"/>
                    <a:pt x="1196" y="1389"/>
                    <a:pt x="1196" y="1389"/>
                  </a:cubicBezTo>
                  <a:cubicBezTo>
                    <a:pt x="1196" y="1389"/>
                    <a:pt x="1209" y="1357"/>
                    <a:pt x="1195" y="1357"/>
                  </a:cubicBezTo>
                  <a:close/>
                  <a:moveTo>
                    <a:pt x="1259" y="1543"/>
                  </a:moveTo>
                  <a:cubicBezTo>
                    <a:pt x="1251" y="1544"/>
                    <a:pt x="1255" y="1578"/>
                    <a:pt x="1270" y="1578"/>
                  </a:cubicBezTo>
                  <a:cubicBezTo>
                    <a:pt x="1270" y="1578"/>
                    <a:pt x="1267" y="1542"/>
                    <a:pt x="1259" y="1543"/>
                  </a:cubicBezTo>
                  <a:close/>
                  <a:moveTo>
                    <a:pt x="1280" y="454"/>
                  </a:moveTo>
                  <a:cubicBezTo>
                    <a:pt x="1280" y="445"/>
                    <a:pt x="1304" y="436"/>
                    <a:pt x="1304" y="436"/>
                  </a:cubicBezTo>
                  <a:cubicBezTo>
                    <a:pt x="1302" y="417"/>
                    <a:pt x="1302" y="417"/>
                    <a:pt x="1302" y="417"/>
                  </a:cubicBezTo>
                  <a:cubicBezTo>
                    <a:pt x="1302" y="417"/>
                    <a:pt x="1287" y="413"/>
                    <a:pt x="1280" y="413"/>
                  </a:cubicBezTo>
                  <a:cubicBezTo>
                    <a:pt x="1273" y="413"/>
                    <a:pt x="1258" y="413"/>
                    <a:pt x="1250" y="411"/>
                  </a:cubicBezTo>
                  <a:cubicBezTo>
                    <a:pt x="1242" y="409"/>
                    <a:pt x="1262" y="400"/>
                    <a:pt x="1262" y="400"/>
                  </a:cubicBezTo>
                  <a:cubicBezTo>
                    <a:pt x="1251" y="380"/>
                    <a:pt x="1251" y="380"/>
                    <a:pt x="1251" y="380"/>
                  </a:cubicBezTo>
                  <a:cubicBezTo>
                    <a:pt x="1251" y="380"/>
                    <a:pt x="1240" y="381"/>
                    <a:pt x="1231" y="379"/>
                  </a:cubicBezTo>
                  <a:cubicBezTo>
                    <a:pt x="1222" y="377"/>
                    <a:pt x="1238" y="369"/>
                    <a:pt x="1238" y="369"/>
                  </a:cubicBezTo>
                  <a:cubicBezTo>
                    <a:pt x="1238" y="369"/>
                    <a:pt x="1237" y="364"/>
                    <a:pt x="1219" y="355"/>
                  </a:cubicBezTo>
                  <a:cubicBezTo>
                    <a:pt x="1201" y="346"/>
                    <a:pt x="1209" y="377"/>
                    <a:pt x="1198" y="377"/>
                  </a:cubicBezTo>
                  <a:cubicBezTo>
                    <a:pt x="1187" y="377"/>
                    <a:pt x="1173" y="363"/>
                    <a:pt x="1165" y="363"/>
                  </a:cubicBezTo>
                  <a:cubicBezTo>
                    <a:pt x="1157" y="363"/>
                    <a:pt x="1140" y="382"/>
                    <a:pt x="1133" y="390"/>
                  </a:cubicBezTo>
                  <a:cubicBezTo>
                    <a:pt x="1126" y="398"/>
                    <a:pt x="1102" y="394"/>
                    <a:pt x="1102" y="394"/>
                  </a:cubicBezTo>
                  <a:cubicBezTo>
                    <a:pt x="1102" y="394"/>
                    <a:pt x="1109" y="410"/>
                    <a:pt x="1107" y="415"/>
                  </a:cubicBezTo>
                  <a:cubicBezTo>
                    <a:pt x="1105" y="420"/>
                    <a:pt x="1084" y="422"/>
                    <a:pt x="1084" y="422"/>
                  </a:cubicBezTo>
                  <a:cubicBezTo>
                    <a:pt x="1084" y="422"/>
                    <a:pt x="1092" y="438"/>
                    <a:pt x="1084" y="445"/>
                  </a:cubicBezTo>
                  <a:cubicBezTo>
                    <a:pt x="1076" y="452"/>
                    <a:pt x="1045" y="450"/>
                    <a:pt x="1045" y="450"/>
                  </a:cubicBezTo>
                  <a:cubicBezTo>
                    <a:pt x="1045" y="450"/>
                    <a:pt x="1039" y="452"/>
                    <a:pt x="1043" y="459"/>
                  </a:cubicBezTo>
                  <a:cubicBezTo>
                    <a:pt x="1047" y="466"/>
                    <a:pt x="1064" y="465"/>
                    <a:pt x="1064" y="465"/>
                  </a:cubicBezTo>
                  <a:cubicBezTo>
                    <a:pt x="1064" y="479"/>
                    <a:pt x="1064" y="479"/>
                    <a:pt x="1064" y="479"/>
                  </a:cubicBezTo>
                  <a:cubicBezTo>
                    <a:pt x="1064" y="479"/>
                    <a:pt x="1079" y="490"/>
                    <a:pt x="1065" y="497"/>
                  </a:cubicBezTo>
                  <a:cubicBezTo>
                    <a:pt x="1051" y="504"/>
                    <a:pt x="1042" y="497"/>
                    <a:pt x="1042" y="497"/>
                  </a:cubicBezTo>
                  <a:cubicBezTo>
                    <a:pt x="1042" y="497"/>
                    <a:pt x="1034" y="501"/>
                    <a:pt x="1016" y="501"/>
                  </a:cubicBezTo>
                  <a:cubicBezTo>
                    <a:pt x="998" y="501"/>
                    <a:pt x="1000" y="495"/>
                    <a:pt x="991" y="495"/>
                  </a:cubicBezTo>
                  <a:cubicBezTo>
                    <a:pt x="982" y="495"/>
                    <a:pt x="988" y="503"/>
                    <a:pt x="969" y="503"/>
                  </a:cubicBezTo>
                  <a:cubicBezTo>
                    <a:pt x="950" y="503"/>
                    <a:pt x="953" y="492"/>
                    <a:pt x="953" y="492"/>
                  </a:cubicBezTo>
                  <a:cubicBezTo>
                    <a:pt x="953" y="492"/>
                    <a:pt x="949" y="503"/>
                    <a:pt x="926" y="487"/>
                  </a:cubicBezTo>
                  <a:cubicBezTo>
                    <a:pt x="903" y="471"/>
                    <a:pt x="921" y="467"/>
                    <a:pt x="921" y="467"/>
                  </a:cubicBezTo>
                  <a:cubicBezTo>
                    <a:pt x="921" y="467"/>
                    <a:pt x="916" y="468"/>
                    <a:pt x="911" y="466"/>
                  </a:cubicBezTo>
                  <a:cubicBezTo>
                    <a:pt x="906" y="464"/>
                    <a:pt x="917" y="436"/>
                    <a:pt x="906" y="427"/>
                  </a:cubicBezTo>
                  <a:cubicBezTo>
                    <a:pt x="899" y="422"/>
                    <a:pt x="888" y="428"/>
                    <a:pt x="876" y="435"/>
                  </a:cubicBezTo>
                  <a:cubicBezTo>
                    <a:pt x="882" y="450"/>
                    <a:pt x="882" y="450"/>
                    <a:pt x="882" y="450"/>
                  </a:cubicBezTo>
                  <a:cubicBezTo>
                    <a:pt x="882" y="482"/>
                    <a:pt x="882" y="482"/>
                    <a:pt x="882" y="482"/>
                  </a:cubicBezTo>
                  <a:cubicBezTo>
                    <a:pt x="892" y="497"/>
                    <a:pt x="892" y="497"/>
                    <a:pt x="892" y="497"/>
                  </a:cubicBezTo>
                  <a:cubicBezTo>
                    <a:pt x="892" y="497"/>
                    <a:pt x="892" y="506"/>
                    <a:pt x="891" y="515"/>
                  </a:cubicBezTo>
                  <a:cubicBezTo>
                    <a:pt x="890" y="524"/>
                    <a:pt x="869" y="521"/>
                    <a:pt x="869" y="521"/>
                  </a:cubicBezTo>
                  <a:cubicBezTo>
                    <a:pt x="869" y="521"/>
                    <a:pt x="862" y="520"/>
                    <a:pt x="853" y="520"/>
                  </a:cubicBezTo>
                  <a:cubicBezTo>
                    <a:pt x="844" y="520"/>
                    <a:pt x="849" y="510"/>
                    <a:pt x="843" y="510"/>
                  </a:cubicBezTo>
                  <a:cubicBezTo>
                    <a:pt x="837" y="510"/>
                    <a:pt x="829" y="521"/>
                    <a:pt x="829" y="521"/>
                  </a:cubicBezTo>
                  <a:cubicBezTo>
                    <a:pt x="829" y="521"/>
                    <a:pt x="818" y="508"/>
                    <a:pt x="805" y="504"/>
                  </a:cubicBezTo>
                  <a:cubicBezTo>
                    <a:pt x="792" y="500"/>
                    <a:pt x="788" y="509"/>
                    <a:pt x="788" y="509"/>
                  </a:cubicBezTo>
                  <a:cubicBezTo>
                    <a:pt x="766" y="495"/>
                    <a:pt x="766" y="495"/>
                    <a:pt x="766" y="495"/>
                  </a:cubicBezTo>
                  <a:cubicBezTo>
                    <a:pt x="754" y="504"/>
                    <a:pt x="754" y="504"/>
                    <a:pt x="754" y="504"/>
                  </a:cubicBezTo>
                  <a:cubicBezTo>
                    <a:pt x="754" y="504"/>
                    <a:pt x="745" y="493"/>
                    <a:pt x="736" y="485"/>
                  </a:cubicBezTo>
                  <a:cubicBezTo>
                    <a:pt x="727" y="477"/>
                    <a:pt x="719" y="467"/>
                    <a:pt x="719" y="467"/>
                  </a:cubicBezTo>
                  <a:cubicBezTo>
                    <a:pt x="705" y="470"/>
                    <a:pt x="705" y="470"/>
                    <a:pt x="705" y="470"/>
                  </a:cubicBezTo>
                  <a:cubicBezTo>
                    <a:pt x="705" y="470"/>
                    <a:pt x="704" y="462"/>
                    <a:pt x="695" y="457"/>
                  </a:cubicBezTo>
                  <a:cubicBezTo>
                    <a:pt x="686" y="452"/>
                    <a:pt x="687" y="471"/>
                    <a:pt x="687" y="471"/>
                  </a:cubicBezTo>
                  <a:cubicBezTo>
                    <a:pt x="687" y="471"/>
                    <a:pt x="686" y="464"/>
                    <a:pt x="677" y="464"/>
                  </a:cubicBezTo>
                  <a:cubicBezTo>
                    <a:pt x="668" y="464"/>
                    <a:pt x="663" y="472"/>
                    <a:pt x="663" y="472"/>
                  </a:cubicBezTo>
                  <a:cubicBezTo>
                    <a:pt x="660" y="465"/>
                    <a:pt x="660" y="465"/>
                    <a:pt x="660" y="465"/>
                  </a:cubicBezTo>
                  <a:cubicBezTo>
                    <a:pt x="660" y="465"/>
                    <a:pt x="653" y="461"/>
                    <a:pt x="640" y="459"/>
                  </a:cubicBezTo>
                  <a:cubicBezTo>
                    <a:pt x="627" y="457"/>
                    <a:pt x="639" y="452"/>
                    <a:pt x="634" y="450"/>
                  </a:cubicBezTo>
                  <a:cubicBezTo>
                    <a:pt x="629" y="448"/>
                    <a:pt x="624" y="451"/>
                    <a:pt x="616" y="451"/>
                  </a:cubicBezTo>
                  <a:cubicBezTo>
                    <a:pt x="608" y="451"/>
                    <a:pt x="601" y="437"/>
                    <a:pt x="601" y="437"/>
                  </a:cubicBezTo>
                  <a:cubicBezTo>
                    <a:pt x="592" y="438"/>
                    <a:pt x="592" y="438"/>
                    <a:pt x="592" y="438"/>
                  </a:cubicBezTo>
                  <a:cubicBezTo>
                    <a:pt x="564" y="423"/>
                    <a:pt x="564" y="423"/>
                    <a:pt x="564" y="423"/>
                  </a:cubicBezTo>
                  <a:cubicBezTo>
                    <a:pt x="557" y="413"/>
                    <a:pt x="557" y="413"/>
                    <a:pt x="557" y="413"/>
                  </a:cubicBezTo>
                  <a:cubicBezTo>
                    <a:pt x="539" y="413"/>
                    <a:pt x="539" y="413"/>
                    <a:pt x="539" y="413"/>
                  </a:cubicBezTo>
                  <a:cubicBezTo>
                    <a:pt x="528" y="395"/>
                    <a:pt x="528" y="395"/>
                    <a:pt x="528" y="395"/>
                  </a:cubicBezTo>
                  <a:cubicBezTo>
                    <a:pt x="518" y="401"/>
                    <a:pt x="518" y="401"/>
                    <a:pt x="518" y="401"/>
                  </a:cubicBezTo>
                  <a:cubicBezTo>
                    <a:pt x="518" y="401"/>
                    <a:pt x="506" y="390"/>
                    <a:pt x="499" y="382"/>
                  </a:cubicBezTo>
                  <a:cubicBezTo>
                    <a:pt x="492" y="374"/>
                    <a:pt x="511" y="364"/>
                    <a:pt x="511" y="364"/>
                  </a:cubicBezTo>
                  <a:cubicBezTo>
                    <a:pt x="511" y="364"/>
                    <a:pt x="506" y="364"/>
                    <a:pt x="502" y="358"/>
                  </a:cubicBezTo>
                  <a:cubicBezTo>
                    <a:pt x="498" y="352"/>
                    <a:pt x="509" y="350"/>
                    <a:pt x="509" y="350"/>
                  </a:cubicBezTo>
                  <a:cubicBezTo>
                    <a:pt x="503" y="341"/>
                    <a:pt x="503" y="341"/>
                    <a:pt x="503" y="341"/>
                  </a:cubicBezTo>
                  <a:cubicBezTo>
                    <a:pt x="518" y="323"/>
                    <a:pt x="518" y="323"/>
                    <a:pt x="518" y="323"/>
                  </a:cubicBezTo>
                  <a:cubicBezTo>
                    <a:pt x="524" y="310"/>
                    <a:pt x="524" y="310"/>
                    <a:pt x="524" y="310"/>
                  </a:cubicBezTo>
                  <a:cubicBezTo>
                    <a:pt x="509" y="296"/>
                    <a:pt x="509" y="296"/>
                    <a:pt x="509" y="296"/>
                  </a:cubicBezTo>
                  <a:cubicBezTo>
                    <a:pt x="509" y="296"/>
                    <a:pt x="498" y="296"/>
                    <a:pt x="492" y="293"/>
                  </a:cubicBezTo>
                  <a:cubicBezTo>
                    <a:pt x="486" y="290"/>
                    <a:pt x="492" y="282"/>
                    <a:pt x="492" y="282"/>
                  </a:cubicBezTo>
                  <a:cubicBezTo>
                    <a:pt x="481" y="283"/>
                    <a:pt x="481" y="283"/>
                    <a:pt x="481" y="283"/>
                  </a:cubicBezTo>
                  <a:cubicBezTo>
                    <a:pt x="466" y="272"/>
                    <a:pt x="466" y="272"/>
                    <a:pt x="466" y="272"/>
                  </a:cubicBezTo>
                  <a:cubicBezTo>
                    <a:pt x="466" y="272"/>
                    <a:pt x="456" y="270"/>
                    <a:pt x="445" y="266"/>
                  </a:cubicBezTo>
                  <a:cubicBezTo>
                    <a:pt x="434" y="262"/>
                    <a:pt x="430" y="247"/>
                    <a:pt x="430" y="247"/>
                  </a:cubicBezTo>
                  <a:cubicBezTo>
                    <a:pt x="430" y="247"/>
                    <a:pt x="419" y="252"/>
                    <a:pt x="412" y="249"/>
                  </a:cubicBezTo>
                  <a:cubicBezTo>
                    <a:pt x="405" y="246"/>
                    <a:pt x="412" y="221"/>
                    <a:pt x="412" y="221"/>
                  </a:cubicBezTo>
                  <a:cubicBezTo>
                    <a:pt x="412" y="221"/>
                    <a:pt x="392" y="210"/>
                    <a:pt x="390" y="200"/>
                  </a:cubicBezTo>
                  <a:cubicBezTo>
                    <a:pt x="388" y="190"/>
                    <a:pt x="401" y="185"/>
                    <a:pt x="405" y="185"/>
                  </a:cubicBezTo>
                  <a:cubicBezTo>
                    <a:pt x="409" y="185"/>
                    <a:pt x="407" y="195"/>
                    <a:pt x="407" y="195"/>
                  </a:cubicBezTo>
                  <a:cubicBezTo>
                    <a:pt x="417" y="203"/>
                    <a:pt x="417" y="203"/>
                    <a:pt x="417" y="203"/>
                  </a:cubicBezTo>
                  <a:cubicBezTo>
                    <a:pt x="423" y="194"/>
                    <a:pt x="423" y="194"/>
                    <a:pt x="423" y="194"/>
                  </a:cubicBezTo>
                  <a:cubicBezTo>
                    <a:pt x="423" y="194"/>
                    <a:pt x="432" y="191"/>
                    <a:pt x="440" y="186"/>
                  </a:cubicBezTo>
                  <a:cubicBezTo>
                    <a:pt x="448" y="181"/>
                    <a:pt x="429" y="166"/>
                    <a:pt x="429" y="166"/>
                  </a:cubicBezTo>
                  <a:cubicBezTo>
                    <a:pt x="424" y="157"/>
                    <a:pt x="424" y="157"/>
                    <a:pt x="424" y="157"/>
                  </a:cubicBezTo>
                  <a:cubicBezTo>
                    <a:pt x="424" y="157"/>
                    <a:pt x="419" y="154"/>
                    <a:pt x="404" y="147"/>
                  </a:cubicBezTo>
                  <a:cubicBezTo>
                    <a:pt x="389" y="140"/>
                    <a:pt x="395" y="129"/>
                    <a:pt x="395" y="129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394" y="107"/>
                    <a:pt x="394" y="107"/>
                    <a:pt x="394" y="107"/>
                  </a:cubicBezTo>
                  <a:cubicBezTo>
                    <a:pt x="394" y="107"/>
                    <a:pt x="413" y="108"/>
                    <a:pt x="422" y="103"/>
                  </a:cubicBezTo>
                  <a:cubicBezTo>
                    <a:pt x="431" y="98"/>
                    <a:pt x="425" y="74"/>
                    <a:pt x="425" y="74"/>
                  </a:cubicBezTo>
                  <a:cubicBezTo>
                    <a:pt x="425" y="74"/>
                    <a:pt x="434" y="74"/>
                    <a:pt x="438" y="69"/>
                  </a:cubicBezTo>
                  <a:cubicBezTo>
                    <a:pt x="442" y="64"/>
                    <a:pt x="438" y="28"/>
                    <a:pt x="438" y="28"/>
                  </a:cubicBezTo>
                  <a:cubicBezTo>
                    <a:pt x="438" y="28"/>
                    <a:pt x="424" y="30"/>
                    <a:pt x="413" y="28"/>
                  </a:cubicBezTo>
                  <a:cubicBezTo>
                    <a:pt x="402" y="26"/>
                    <a:pt x="400" y="12"/>
                    <a:pt x="383" y="6"/>
                  </a:cubicBezTo>
                  <a:cubicBezTo>
                    <a:pt x="366" y="0"/>
                    <a:pt x="335" y="29"/>
                    <a:pt x="335" y="29"/>
                  </a:cubicBezTo>
                  <a:cubicBezTo>
                    <a:pt x="335" y="29"/>
                    <a:pt x="328" y="29"/>
                    <a:pt x="319" y="29"/>
                  </a:cubicBezTo>
                  <a:cubicBezTo>
                    <a:pt x="304" y="51"/>
                    <a:pt x="304" y="51"/>
                    <a:pt x="304" y="51"/>
                  </a:cubicBezTo>
                  <a:cubicBezTo>
                    <a:pt x="289" y="57"/>
                    <a:pt x="289" y="57"/>
                    <a:pt x="289" y="57"/>
                  </a:cubicBezTo>
                  <a:cubicBezTo>
                    <a:pt x="289" y="57"/>
                    <a:pt x="289" y="68"/>
                    <a:pt x="286" y="69"/>
                  </a:cubicBezTo>
                  <a:cubicBezTo>
                    <a:pt x="283" y="70"/>
                    <a:pt x="272" y="69"/>
                    <a:pt x="272" y="69"/>
                  </a:cubicBezTo>
                  <a:cubicBezTo>
                    <a:pt x="266" y="74"/>
                    <a:pt x="266" y="74"/>
                    <a:pt x="266" y="74"/>
                  </a:cubicBezTo>
                  <a:cubicBezTo>
                    <a:pt x="262" y="70"/>
                    <a:pt x="262" y="70"/>
                    <a:pt x="262" y="70"/>
                  </a:cubicBezTo>
                  <a:cubicBezTo>
                    <a:pt x="262" y="70"/>
                    <a:pt x="244" y="83"/>
                    <a:pt x="237" y="84"/>
                  </a:cubicBezTo>
                  <a:cubicBezTo>
                    <a:pt x="230" y="85"/>
                    <a:pt x="227" y="73"/>
                    <a:pt x="227" y="73"/>
                  </a:cubicBezTo>
                  <a:cubicBezTo>
                    <a:pt x="227" y="73"/>
                    <a:pt x="198" y="67"/>
                    <a:pt x="176" y="70"/>
                  </a:cubicBezTo>
                  <a:cubicBezTo>
                    <a:pt x="154" y="73"/>
                    <a:pt x="156" y="89"/>
                    <a:pt x="156" y="89"/>
                  </a:cubicBezTo>
                  <a:cubicBezTo>
                    <a:pt x="171" y="99"/>
                    <a:pt x="171" y="99"/>
                    <a:pt x="171" y="99"/>
                  </a:cubicBezTo>
                  <a:cubicBezTo>
                    <a:pt x="167" y="108"/>
                    <a:pt x="167" y="108"/>
                    <a:pt x="167" y="108"/>
                  </a:cubicBezTo>
                  <a:cubicBezTo>
                    <a:pt x="187" y="112"/>
                    <a:pt x="187" y="112"/>
                    <a:pt x="187" y="112"/>
                  </a:cubicBezTo>
                  <a:cubicBezTo>
                    <a:pt x="187" y="112"/>
                    <a:pt x="178" y="120"/>
                    <a:pt x="175" y="130"/>
                  </a:cubicBezTo>
                  <a:cubicBezTo>
                    <a:pt x="172" y="140"/>
                    <a:pt x="186" y="141"/>
                    <a:pt x="186" y="141"/>
                  </a:cubicBezTo>
                  <a:cubicBezTo>
                    <a:pt x="186" y="141"/>
                    <a:pt x="185" y="149"/>
                    <a:pt x="184" y="157"/>
                  </a:cubicBezTo>
                  <a:cubicBezTo>
                    <a:pt x="183" y="165"/>
                    <a:pt x="194" y="162"/>
                    <a:pt x="194" y="162"/>
                  </a:cubicBezTo>
                  <a:cubicBezTo>
                    <a:pt x="202" y="172"/>
                    <a:pt x="202" y="172"/>
                    <a:pt x="202" y="172"/>
                  </a:cubicBezTo>
                  <a:cubicBezTo>
                    <a:pt x="216" y="173"/>
                    <a:pt x="216" y="173"/>
                    <a:pt x="216" y="173"/>
                  </a:cubicBezTo>
                  <a:cubicBezTo>
                    <a:pt x="219" y="196"/>
                    <a:pt x="219" y="196"/>
                    <a:pt x="219" y="196"/>
                  </a:cubicBezTo>
                  <a:cubicBezTo>
                    <a:pt x="243" y="195"/>
                    <a:pt x="243" y="195"/>
                    <a:pt x="243" y="195"/>
                  </a:cubicBezTo>
                  <a:cubicBezTo>
                    <a:pt x="243" y="195"/>
                    <a:pt x="255" y="200"/>
                    <a:pt x="256" y="209"/>
                  </a:cubicBezTo>
                  <a:cubicBezTo>
                    <a:pt x="257" y="218"/>
                    <a:pt x="228" y="222"/>
                    <a:pt x="224" y="224"/>
                  </a:cubicBezTo>
                  <a:cubicBezTo>
                    <a:pt x="220" y="226"/>
                    <a:pt x="223" y="240"/>
                    <a:pt x="223" y="244"/>
                  </a:cubicBezTo>
                  <a:cubicBezTo>
                    <a:pt x="223" y="248"/>
                    <a:pt x="235" y="268"/>
                    <a:pt x="235" y="268"/>
                  </a:cubicBezTo>
                  <a:cubicBezTo>
                    <a:pt x="217" y="281"/>
                    <a:pt x="217" y="281"/>
                    <a:pt x="217" y="281"/>
                  </a:cubicBezTo>
                  <a:cubicBezTo>
                    <a:pt x="200" y="305"/>
                    <a:pt x="200" y="305"/>
                    <a:pt x="200" y="305"/>
                  </a:cubicBezTo>
                  <a:cubicBezTo>
                    <a:pt x="211" y="322"/>
                    <a:pt x="211" y="322"/>
                    <a:pt x="211" y="322"/>
                  </a:cubicBezTo>
                  <a:cubicBezTo>
                    <a:pt x="211" y="322"/>
                    <a:pt x="192" y="323"/>
                    <a:pt x="188" y="332"/>
                  </a:cubicBezTo>
                  <a:cubicBezTo>
                    <a:pt x="184" y="341"/>
                    <a:pt x="187" y="359"/>
                    <a:pt x="179" y="372"/>
                  </a:cubicBezTo>
                  <a:cubicBezTo>
                    <a:pt x="171" y="385"/>
                    <a:pt x="155" y="388"/>
                    <a:pt x="151" y="391"/>
                  </a:cubicBezTo>
                  <a:cubicBezTo>
                    <a:pt x="147" y="394"/>
                    <a:pt x="146" y="414"/>
                    <a:pt x="146" y="414"/>
                  </a:cubicBezTo>
                  <a:cubicBezTo>
                    <a:pt x="137" y="419"/>
                    <a:pt x="137" y="419"/>
                    <a:pt x="137" y="419"/>
                  </a:cubicBezTo>
                  <a:cubicBezTo>
                    <a:pt x="137" y="419"/>
                    <a:pt x="136" y="429"/>
                    <a:pt x="129" y="437"/>
                  </a:cubicBezTo>
                  <a:cubicBezTo>
                    <a:pt x="122" y="445"/>
                    <a:pt x="107" y="437"/>
                    <a:pt x="107" y="437"/>
                  </a:cubicBezTo>
                  <a:cubicBezTo>
                    <a:pt x="107" y="437"/>
                    <a:pt x="102" y="445"/>
                    <a:pt x="89" y="447"/>
                  </a:cubicBezTo>
                  <a:cubicBezTo>
                    <a:pt x="76" y="449"/>
                    <a:pt x="84" y="432"/>
                    <a:pt x="70" y="434"/>
                  </a:cubicBezTo>
                  <a:cubicBezTo>
                    <a:pt x="56" y="436"/>
                    <a:pt x="57" y="450"/>
                    <a:pt x="57" y="450"/>
                  </a:cubicBezTo>
                  <a:cubicBezTo>
                    <a:pt x="57" y="450"/>
                    <a:pt x="50" y="462"/>
                    <a:pt x="42" y="469"/>
                  </a:cubicBezTo>
                  <a:cubicBezTo>
                    <a:pt x="34" y="476"/>
                    <a:pt x="33" y="476"/>
                    <a:pt x="33" y="493"/>
                  </a:cubicBezTo>
                  <a:cubicBezTo>
                    <a:pt x="33" y="510"/>
                    <a:pt x="48" y="508"/>
                    <a:pt x="48" y="508"/>
                  </a:cubicBezTo>
                  <a:cubicBezTo>
                    <a:pt x="66" y="506"/>
                    <a:pt x="66" y="506"/>
                    <a:pt x="66" y="506"/>
                  </a:cubicBezTo>
                  <a:cubicBezTo>
                    <a:pt x="67" y="516"/>
                    <a:pt x="67" y="516"/>
                    <a:pt x="67" y="516"/>
                  </a:cubicBezTo>
                  <a:cubicBezTo>
                    <a:pt x="65" y="536"/>
                    <a:pt x="65" y="536"/>
                    <a:pt x="65" y="536"/>
                  </a:cubicBezTo>
                  <a:cubicBezTo>
                    <a:pt x="65" y="536"/>
                    <a:pt x="67" y="544"/>
                    <a:pt x="74" y="551"/>
                  </a:cubicBezTo>
                  <a:cubicBezTo>
                    <a:pt x="81" y="558"/>
                    <a:pt x="97" y="558"/>
                    <a:pt x="97" y="558"/>
                  </a:cubicBezTo>
                  <a:cubicBezTo>
                    <a:pt x="97" y="573"/>
                    <a:pt x="97" y="573"/>
                    <a:pt x="97" y="573"/>
                  </a:cubicBezTo>
                  <a:cubicBezTo>
                    <a:pt x="111" y="601"/>
                    <a:pt x="111" y="601"/>
                    <a:pt x="111" y="601"/>
                  </a:cubicBezTo>
                  <a:cubicBezTo>
                    <a:pt x="111" y="601"/>
                    <a:pt x="122" y="616"/>
                    <a:pt x="120" y="625"/>
                  </a:cubicBezTo>
                  <a:cubicBezTo>
                    <a:pt x="118" y="634"/>
                    <a:pt x="109" y="635"/>
                    <a:pt x="98" y="635"/>
                  </a:cubicBezTo>
                  <a:cubicBezTo>
                    <a:pt x="87" y="635"/>
                    <a:pt x="97" y="624"/>
                    <a:pt x="86" y="626"/>
                  </a:cubicBezTo>
                  <a:cubicBezTo>
                    <a:pt x="75" y="628"/>
                    <a:pt x="77" y="638"/>
                    <a:pt x="63" y="638"/>
                  </a:cubicBezTo>
                  <a:cubicBezTo>
                    <a:pt x="49" y="638"/>
                    <a:pt x="52" y="630"/>
                    <a:pt x="52" y="630"/>
                  </a:cubicBezTo>
                  <a:cubicBezTo>
                    <a:pt x="35" y="636"/>
                    <a:pt x="35" y="636"/>
                    <a:pt x="35" y="636"/>
                  </a:cubicBezTo>
                  <a:cubicBezTo>
                    <a:pt x="35" y="636"/>
                    <a:pt x="26" y="629"/>
                    <a:pt x="15" y="630"/>
                  </a:cubicBezTo>
                  <a:cubicBezTo>
                    <a:pt x="4" y="631"/>
                    <a:pt x="13" y="647"/>
                    <a:pt x="13" y="647"/>
                  </a:cubicBezTo>
                  <a:cubicBezTo>
                    <a:pt x="0" y="652"/>
                    <a:pt x="0" y="652"/>
                    <a:pt x="0" y="652"/>
                  </a:cubicBezTo>
                  <a:cubicBezTo>
                    <a:pt x="11" y="653"/>
                    <a:pt x="23" y="653"/>
                    <a:pt x="23" y="653"/>
                  </a:cubicBezTo>
                  <a:cubicBezTo>
                    <a:pt x="23" y="653"/>
                    <a:pt x="13" y="677"/>
                    <a:pt x="26" y="686"/>
                  </a:cubicBezTo>
                  <a:cubicBezTo>
                    <a:pt x="38" y="696"/>
                    <a:pt x="71" y="699"/>
                    <a:pt x="78" y="697"/>
                  </a:cubicBezTo>
                  <a:cubicBezTo>
                    <a:pt x="84" y="695"/>
                    <a:pt x="108" y="678"/>
                    <a:pt x="108" y="678"/>
                  </a:cubicBezTo>
                  <a:cubicBezTo>
                    <a:pt x="108" y="678"/>
                    <a:pt x="118" y="690"/>
                    <a:pt x="106" y="701"/>
                  </a:cubicBezTo>
                  <a:cubicBezTo>
                    <a:pt x="94" y="712"/>
                    <a:pt x="70" y="719"/>
                    <a:pt x="70" y="719"/>
                  </a:cubicBezTo>
                  <a:cubicBezTo>
                    <a:pt x="70" y="719"/>
                    <a:pt x="32" y="724"/>
                    <a:pt x="30" y="735"/>
                  </a:cubicBezTo>
                  <a:cubicBezTo>
                    <a:pt x="28" y="746"/>
                    <a:pt x="58" y="770"/>
                    <a:pt x="70" y="779"/>
                  </a:cubicBezTo>
                  <a:cubicBezTo>
                    <a:pt x="83" y="788"/>
                    <a:pt x="106" y="816"/>
                    <a:pt x="136" y="818"/>
                  </a:cubicBezTo>
                  <a:cubicBezTo>
                    <a:pt x="167" y="821"/>
                    <a:pt x="205" y="794"/>
                    <a:pt x="201" y="775"/>
                  </a:cubicBezTo>
                  <a:cubicBezTo>
                    <a:pt x="197" y="757"/>
                    <a:pt x="207" y="742"/>
                    <a:pt x="217" y="733"/>
                  </a:cubicBezTo>
                  <a:cubicBezTo>
                    <a:pt x="226" y="723"/>
                    <a:pt x="248" y="718"/>
                    <a:pt x="238" y="735"/>
                  </a:cubicBezTo>
                  <a:cubicBezTo>
                    <a:pt x="229" y="752"/>
                    <a:pt x="206" y="767"/>
                    <a:pt x="213" y="781"/>
                  </a:cubicBezTo>
                  <a:cubicBezTo>
                    <a:pt x="220" y="795"/>
                    <a:pt x="238" y="793"/>
                    <a:pt x="238" y="808"/>
                  </a:cubicBezTo>
                  <a:cubicBezTo>
                    <a:pt x="237" y="822"/>
                    <a:pt x="233" y="838"/>
                    <a:pt x="227" y="861"/>
                  </a:cubicBezTo>
                  <a:cubicBezTo>
                    <a:pt x="220" y="885"/>
                    <a:pt x="220" y="907"/>
                    <a:pt x="227" y="936"/>
                  </a:cubicBezTo>
                  <a:cubicBezTo>
                    <a:pt x="235" y="964"/>
                    <a:pt x="247" y="1014"/>
                    <a:pt x="258" y="1029"/>
                  </a:cubicBezTo>
                  <a:cubicBezTo>
                    <a:pt x="269" y="1045"/>
                    <a:pt x="272" y="1039"/>
                    <a:pt x="267" y="1062"/>
                  </a:cubicBezTo>
                  <a:cubicBezTo>
                    <a:pt x="262" y="1085"/>
                    <a:pt x="299" y="1092"/>
                    <a:pt x="299" y="1092"/>
                  </a:cubicBezTo>
                  <a:cubicBezTo>
                    <a:pt x="299" y="1092"/>
                    <a:pt x="304" y="1124"/>
                    <a:pt x="312" y="1135"/>
                  </a:cubicBezTo>
                  <a:cubicBezTo>
                    <a:pt x="321" y="1147"/>
                    <a:pt x="339" y="1156"/>
                    <a:pt x="339" y="1156"/>
                  </a:cubicBezTo>
                  <a:cubicBezTo>
                    <a:pt x="339" y="1156"/>
                    <a:pt x="344" y="1222"/>
                    <a:pt x="354" y="1252"/>
                  </a:cubicBezTo>
                  <a:cubicBezTo>
                    <a:pt x="365" y="1282"/>
                    <a:pt x="402" y="1323"/>
                    <a:pt x="407" y="1335"/>
                  </a:cubicBezTo>
                  <a:cubicBezTo>
                    <a:pt x="412" y="1348"/>
                    <a:pt x="414" y="1374"/>
                    <a:pt x="413" y="1386"/>
                  </a:cubicBezTo>
                  <a:cubicBezTo>
                    <a:pt x="411" y="1398"/>
                    <a:pt x="479" y="1502"/>
                    <a:pt x="479" y="1502"/>
                  </a:cubicBezTo>
                  <a:cubicBezTo>
                    <a:pt x="479" y="1502"/>
                    <a:pt x="512" y="1493"/>
                    <a:pt x="518" y="1484"/>
                  </a:cubicBezTo>
                  <a:cubicBezTo>
                    <a:pt x="523" y="1474"/>
                    <a:pt x="515" y="1452"/>
                    <a:pt x="526" y="1445"/>
                  </a:cubicBezTo>
                  <a:cubicBezTo>
                    <a:pt x="536" y="1438"/>
                    <a:pt x="540" y="1446"/>
                    <a:pt x="550" y="1443"/>
                  </a:cubicBezTo>
                  <a:cubicBezTo>
                    <a:pt x="561" y="1440"/>
                    <a:pt x="578" y="1427"/>
                    <a:pt x="578" y="1427"/>
                  </a:cubicBezTo>
                  <a:cubicBezTo>
                    <a:pt x="578" y="1427"/>
                    <a:pt x="563" y="1431"/>
                    <a:pt x="566" y="1414"/>
                  </a:cubicBezTo>
                  <a:cubicBezTo>
                    <a:pt x="568" y="1397"/>
                    <a:pt x="575" y="1394"/>
                    <a:pt x="587" y="1388"/>
                  </a:cubicBezTo>
                  <a:cubicBezTo>
                    <a:pt x="599" y="1382"/>
                    <a:pt x="613" y="1379"/>
                    <a:pt x="613" y="1371"/>
                  </a:cubicBezTo>
                  <a:cubicBezTo>
                    <a:pt x="614" y="1362"/>
                    <a:pt x="601" y="1330"/>
                    <a:pt x="601" y="1311"/>
                  </a:cubicBezTo>
                  <a:cubicBezTo>
                    <a:pt x="600" y="1293"/>
                    <a:pt x="599" y="1264"/>
                    <a:pt x="605" y="1261"/>
                  </a:cubicBezTo>
                  <a:cubicBezTo>
                    <a:pt x="612" y="1257"/>
                    <a:pt x="609" y="1249"/>
                    <a:pt x="610" y="1217"/>
                  </a:cubicBezTo>
                  <a:cubicBezTo>
                    <a:pt x="612" y="1185"/>
                    <a:pt x="592" y="1185"/>
                    <a:pt x="590" y="1172"/>
                  </a:cubicBezTo>
                  <a:cubicBezTo>
                    <a:pt x="588" y="1160"/>
                    <a:pt x="598" y="1154"/>
                    <a:pt x="599" y="1142"/>
                  </a:cubicBezTo>
                  <a:cubicBezTo>
                    <a:pt x="601" y="1130"/>
                    <a:pt x="594" y="1123"/>
                    <a:pt x="594" y="1107"/>
                  </a:cubicBezTo>
                  <a:cubicBezTo>
                    <a:pt x="595" y="1091"/>
                    <a:pt x="631" y="1089"/>
                    <a:pt x="631" y="1082"/>
                  </a:cubicBezTo>
                  <a:cubicBezTo>
                    <a:pt x="631" y="1075"/>
                    <a:pt x="631" y="1059"/>
                    <a:pt x="638" y="1054"/>
                  </a:cubicBezTo>
                  <a:cubicBezTo>
                    <a:pt x="646" y="1049"/>
                    <a:pt x="660" y="1050"/>
                    <a:pt x="660" y="1050"/>
                  </a:cubicBezTo>
                  <a:cubicBezTo>
                    <a:pt x="663" y="1044"/>
                    <a:pt x="663" y="1044"/>
                    <a:pt x="663" y="1044"/>
                  </a:cubicBezTo>
                  <a:cubicBezTo>
                    <a:pt x="663" y="1044"/>
                    <a:pt x="686" y="1055"/>
                    <a:pt x="688" y="1044"/>
                  </a:cubicBezTo>
                  <a:cubicBezTo>
                    <a:pt x="690" y="1033"/>
                    <a:pt x="709" y="998"/>
                    <a:pt x="715" y="988"/>
                  </a:cubicBezTo>
                  <a:cubicBezTo>
                    <a:pt x="722" y="979"/>
                    <a:pt x="744" y="980"/>
                    <a:pt x="751" y="966"/>
                  </a:cubicBezTo>
                  <a:cubicBezTo>
                    <a:pt x="758" y="953"/>
                    <a:pt x="769" y="925"/>
                    <a:pt x="779" y="916"/>
                  </a:cubicBezTo>
                  <a:cubicBezTo>
                    <a:pt x="788" y="906"/>
                    <a:pt x="827" y="886"/>
                    <a:pt x="827" y="886"/>
                  </a:cubicBezTo>
                  <a:cubicBezTo>
                    <a:pt x="820" y="866"/>
                    <a:pt x="820" y="866"/>
                    <a:pt x="820" y="866"/>
                  </a:cubicBezTo>
                  <a:cubicBezTo>
                    <a:pt x="826" y="861"/>
                    <a:pt x="826" y="861"/>
                    <a:pt x="826" y="861"/>
                  </a:cubicBezTo>
                  <a:cubicBezTo>
                    <a:pt x="839" y="880"/>
                    <a:pt x="839" y="880"/>
                    <a:pt x="839" y="880"/>
                  </a:cubicBezTo>
                  <a:cubicBezTo>
                    <a:pt x="880" y="841"/>
                    <a:pt x="880" y="841"/>
                    <a:pt x="880" y="841"/>
                  </a:cubicBezTo>
                  <a:cubicBezTo>
                    <a:pt x="887" y="823"/>
                    <a:pt x="887" y="823"/>
                    <a:pt x="887" y="823"/>
                  </a:cubicBezTo>
                  <a:cubicBezTo>
                    <a:pt x="887" y="823"/>
                    <a:pt x="873" y="806"/>
                    <a:pt x="873" y="795"/>
                  </a:cubicBezTo>
                  <a:cubicBezTo>
                    <a:pt x="874" y="784"/>
                    <a:pt x="897" y="788"/>
                    <a:pt x="909" y="773"/>
                  </a:cubicBezTo>
                  <a:cubicBezTo>
                    <a:pt x="921" y="757"/>
                    <a:pt x="917" y="744"/>
                    <a:pt x="917" y="744"/>
                  </a:cubicBezTo>
                  <a:cubicBezTo>
                    <a:pt x="928" y="749"/>
                    <a:pt x="928" y="749"/>
                    <a:pt x="928" y="749"/>
                  </a:cubicBezTo>
                  <a:cubicBezTo>
                    <a:pt x="934" y="767"/>
                    <a:pt x="934" y="767"/>
                    <a:pt x="934" y="767"/>
                  </a:cubicBezTo>
                  <a:cubicBezTo>
                    <a:pt x="942" y="744"/>
                    <a:pt x="942" y="744"/>
                    <a:pt x="942" y="744"/>
                  </a:cubicBezTo>
                  <a:cubicBezTo>
                    <a:pt x="942" y="744"/>
                    <a:pt x="950" y="786"/>
                    <a:pt x="957" y="789"/>
                  </a:cubicBezTo>
                  <a:cubicBezTo>
                    <a:pt x="965" y="791"/>
                    <a:pt x="968" y="763"/>
                    <a:pt x="968" y="763"/>
                  </a:cubicBezTo>
                  <a:cubicBezTo>
                    <a:pt x="970" y="745"/>
                    <a:pt x="970" y="745"/>
                    <a:pt x="970" y="745"/>
                  </a:cubicBezTo>
                  <a:cubicBezTo>
                    <a:pt x="958" y="717"/>
                    <a:pt x="958" y="717"/>
                    <a:pt x="958" y="717"/>
                  </a:cubicBezTo>
                  <a:cubicBezTo>
                    <a:pt x="959" y="697"/>
                    <a:pt x="959" y="697"/>
                    <a:pt x="959" y="697"/>
                  </a:cubicBezTo>
                  <a:cubicBezTo>
                    <a:pt x="939" y="681"/>
                    <a:pt x="939" y="681"/>
                    <a:pt x="939" y="681"/>
                  </a:cubicBezTo>
                  <a:cubicBezTo>
                    <a:pt x="930" y="661"/>
                    <a:pt x="930" y="661"/>
                    <a:pt x="930" y="661"/>
                  </a:cubicBezTo>
                  <a:cubicBezTo>
                    <a:pt x="930" y="661"/>
                    <a:pt x="939" y="653"/>
                    <a:pt x="942" y="637"/>
                  </a:cubicBezTo>
                  <a:cubicBezTo>
                    <a:pt x="945" y="621"/>
                    <a:pt x="918" y="627"/>
                    <a:pt x="908" y="617"/>
                  </a:cubicBezTo>
                  <a:cubicBezTo>
                    <a:pt x="898" y="607"/>
                    <a:pt x="917" y="604"/>
                    <a:pt x="917" y="604"/>
                  </a:cubicBezTo>
                  <a:cubicBezTo>
                    <a:pt x="917" y="585"/>
                    <a:pt x="917" y="585"/>
                    <a:pt x="917" y="585"/>
                  </a:cubicBezTo>
                  <a:cubicBezTo>
                    <a:pt x="939" y="584"/>
                    <a:pt x="939" y="584"/>
                    <a:pt x="939" y="584"/>
                  </a:cubicBezTo>
                  <a:cubicBezTo>
                    <a:pt x="938" y="576"/>
                    <a:pt x="938" y="576"/>
                    <a:pt x="938" y="576"/>
                  </a:cubicBezTo>
                  <a:cubicBezTo>
                    <a:pt x="921" y="565"/>
                    <a:pt x="921" y="565"/>
                    <a:pt x="921" y="565"/>
                  </a:cubicBezTo>
                  <a:cubicBezTo>
                    <a:pt x="921" y="565"/>
                    <a:pt x="899" y="557"/>
                    <a:pt x="897" y="546"/>
                  </a:cubicBezTo>
                  <a:cubicBezTo>
                    <a:pt x="895" y="535"/>
                    <a:pt x="906" y="523"/>
                    <a:pt x="906" y="523"/>
                  </a:cubicBezTo>
                  <a:cubicBezTo>
                    <a:pt x="901" y="511"/>
                    <a:pt x="901" y="511"/>
                    <a:pt x="901" y="511"/>
                  </a:cubicBezTo>
                  <a:cubicBezTo>
                    <a:pt x="912" y="514"/>
                    <a:pt x="912" y="514"/>
                    <a:pt x="912" y="514"/>
                  </a:cubicBezTo>
                  <a:cubicBezTo>
                    <a:pt x="928" y="522"/>
                    <a:pt x="928" y="522"/>
                    <a:pt x="928" y="522"/>
                  </a:cubicBezTo>
                  <a:cubicBezTo>
                    <a:pt x="925" y="515"/>
                    <a:pt x="925" y="515"/>
                    <a:pt x="925" y="515"/>
                  </a:cubicBezTo>
                  <a:cubicBezTo>
                    <a:pt x="936" y="514"/>
                    <a:pt x="936" y="514"/>
                    <a:pt x="936" y="514"/>
                  </a:cubicBezTo>
                  <a:cubicBezTo>
                    <a:pt x="936" y="514"/>
                    <a:pt x="939" y="526"/>
                    <a:pt x="945" y="532"/>
                  </a:cubicBezTo>
                  <a:cubicBezTo>
                    <a:pt x="951" y="538"/>
                    <a:pt x="961" y="540"/>
                    <a:pt x="961" y="540"/>
                  </a:cubicBezTo>
                  <a:cubicBezTo>
                    <a:pt x="962" y="528"/>
                    <a:pt x="962" y="528"/>
                    <a:pt x="962" y="528"/>
                  </a:cubicBezTo>
                  <a:cubicBezTo>
                    <a:pt x="962" y="528"/>
                    <a:pt x="968" y="531"/>
                    <a:pt x="972" y="534"/>
                  </a:cubicBezTo>
                  <a:cubicBezTo>
                    <a:pt x="976" y="537"/>
                    <a:pt x="976" y="555"/>
                    <a:pt x="976" y="555"/>
                  </a:cubicBezTo>
                  <a:cubicBezTo>
                    <a:pt x="980" y="557"/>
                    <a:pt x="980" y="557"/>
                    <a:pt x="980" y="557"/>
                  </a:cubicBezTo>
                  <a:cubicBezTo>
                    <a:pt x="980" y="557"/>
                    <a:pt x="981" y="577"/>
                    <a:pt x="981" y="580"/>
                  </a:cubicBezTo>
                  <a:cubicBezTo>
                    <a:pt x="981" y="583"/>
                    <a:pt x="998" y="586"/>
                    <a:pt x="1008" y="586"/>
                  </a:cubicBezTo>
                  <a:cubicBezTo>
                    <a:pt x="1018" y="586"/>
                    <a:pt x="1049" y="590"/>
                    <a:pt x="1049" y="590"/>
                  </a:cubicBezTo>
                  <a:cubicBezTo>
                    <a:pt x="1079" y="579"/>
                    <a:pt x="1079" y="579"/>
                    <a:pt x="1079" y="579"/>
                  </a:cubicBezTo>
                  <a:cubicBezTo>
                    <a:pt x="1079" y="579"/>
                    <a:pt x="1101" y="587"/>
                    <a:pt x="1101" y="597"/>
                  </a:cubicBezTo>
                  <a:cubicBezTo>
                    <a:pt x="1101" y="607"/>
                    <a:pt x="1091" y="603"/>
                    <a:pt x="1091" y="603"/>
                  </a:cubicBezTo>
                  <a:cubicBezTo>
                    <a:pt x="1091" y="603"/>
                    <a:pt x="1091" y="612"/>
                    <a:pt x="1088" y="626"/>
                  </a:cubicBezTo>
                  <a:cubicBezTo>
                    <a:pt x="1085" y="640"/>
                    <a:pt x="1071" y="638"/>
                    <a:pt x="1063" y="641"/>
                  </a:cubicBezTo>
                  <a:cubicBezTo>
                    <a:pt x="1055" y="644"/>
                    <a:pt x="1053" y="654"/>
                    <a:pt x="1053" y="670"/>
                  </a:cubicBezTo>
                  <a:cubicBezTo>
                    <a:pt x="1053" y="686"/>
                    <a:pt x="1073" y="689"/>
                    <a:pt x="1073" y="689"/>
                  </a:cubicBezTo>
                  <a:cubicBezTo>
                    <a:pt x="1082" y="704"/>
                    <a:pt x="1082" y="704"/>
                    <a:pt x="1082" y="704"/>
                  </a:cubicBezTo>
                  <a:cubicBezTo>
                    <a:pt x="1089" y="681"/>
                    <a:pt x="1089" y="681"/>
                    <a:pt x="1089" y="681"/>
                  </a:cubicBezTo>
                  <a:cubicBezTo>
                    <a:pt x="1089" y="681"/>
                    <a:pt x="1081" y="660"/>
                    <a:pt x="1099" y="664"/>
                  </a:cubicBezTo>
                  <a:cubicBezTo>
                    <a:pt x="1117" y="668"/>
                    <a:pt x="1111" y="687"/>
                    <a:pt x="1115" y="698"/>
                  </a:cubicBezTo>
                  <a:cubicBezTo>
                    <a:pt x="1119" y="709"/>
                    <a:pt x="1135" y="748"/>
                    <a:pt x="1135" y="748"/>
                  </a:cubicBezTo>
                  <a:cubicBezTo>
                    <a:pt x="1149" y="760"/>
                    <a:pt x="1149" y="760"/>
                    <a:pt x="1149" y="760"/>
                  </a:cubicBezTo>
                  <a:cubicBezTo>
                    <a:pt x="1149" y="760"/>
                    <a:pt x="1148" y="752"/>
                    <a:pt x="1148" y="746"/>
                  </a:cubicBezTo>
                  <a:cubicBezTo>
                    <a:pt x="1148" y="740"/>
                    <a:pt x="1152" y="752"/>
                    <a:pt x="1161" y="750"/>
                  </a:cubicBezTo>
                  <a:cubicBezTo>
                    <a:pt x="1170" y="748"/>
                    <a:pt x="1160" y="736"/>
                    <a:pt x="1156" y="732"/>
                  </a:cubicBezTo>
                  <a:cubicBezTo>
                    <a:pt x="1152" y="728"/>
                    <a:pt x="1152" y="714"/>
                    <a:pt x="1149" y="705"/>
                  </a:cubicBezTo>
                  <a:cubicBezTo>
                    <a:pt x="1146" y="696"/>
                    <a:pt x="1163" y="694"/>
                    <a:pt x="1163" y="694"/>
                  </a:cubicBezTo>
                  <a:cubicBezTo>
                    <a:pt x="1161" y="661"/>
                    <a:pt x="1161" y="661"/>
                    <a:pt x="1161" y="661"/>
                  </a:cubicBezTo>
                  <a:cubicBezTo>
                    <a:pt x="1161" y="661"/>
                    <a:pt x="1147" y="650"/>
                    <a:pt x="1143" y="648"/>
                  </a:cubicBezTo>
                  <a:cubicBezTo>
                    <a:pt x="1139" y="646"/>
                    <a:pt x="1164" y="647"/>
                    <a:pt x="1168" y="648"/>
                  </a:cubicBezTo>
                  <a:cubicBezTo>
                    <a:pt x="1172" y="649"/>
                    <a:pt x="1197" y="653"/>
                    <a:pt x="1197" y="653"/>
                  </a:cubicBezTo>
                  <a:cubicBezTo>
                    <a:pt x="1197" y="629"/>
                    <a:pt x="1197" y="629"/>
                    <a:pt x="1197" y="629"/>
                  </a:cubicBezTo>
                  <a:cubicBezTo>
                    <a:pt x="1209" y="594"/>
                    <a:pt x="1209" y="594"/>
                    <a:pt x="1209" y="594"/>
                  </a:cubicBezTo>
                  <a:cubicBezTo>
                    <a:pt x="1209" y="594"/>
                    <a:pt x="1199" y="586"/>
                    <a:pt x="1199" y="576"/>
                  </a:cubicBezTo>
                  <a:cubicBezTo>
                    <a:pt x="1199" y="566"/>
                    <a:pt x="1213" y="562"/>
                    <a:pt x="1213" y="562"/>
                  </a:cubicBezTo>
                  <a:cubicBezTo>
                    <a:pt x="1225" y="541"/>
                    <a:pt x="1225" y="541"/>
                    <a:pt x="1225" y="541"/>
                  </a:cubicBezTo>
                  <a:cubicBezTo>
                    <a:pt x="1225" y="541"/>
                    <a:pt x="1219" y="530"/>
                    <a:pt x="1218" y="525"/>
                  </a:cubicBezTo>
                  <a:cubicBezTo>
                    <a:pt x="1217" y="520"/>
                    <a:pt x="1215" y="506"/>
                    <a:pt x="1215" y="506"/>
                  </a:cubicBezTo>
                  <a:cubicBezTo>
                    <a:pt x="1215" y="506"/>
                    <a:pt x="1226" y="501"/>
                    <a:pt x="1238" y="497"/>
                  </a:cubicBezTo>
                  <a:cubicBezTo>
                    <a:pt x="1250" y="493"/>
                    <a:pt x="1245" y="478"/>
                    <a:pt x="1253" y="476"/>
                  </a:cubicBezTo>
                  <a:cubicBezTo>
                    <a:pt x="1261" y="474"/>
                    <a:pt x="1276" y="473"/>
                    <a:pt x="1276" y="473"/>
                  </a:cubicBezTo>
                  <a:cubicBezTo>
                    <a:pt x="1276" y="473"/>
                    <a:pt x="1299" y="481"/>
                    <a:pt x="1301" y="477"/>
                  </a:cubicBezTo>
                  <a:cubicBezTo>
                    <a:pt x="1303" y="473"/>
                    <a:pt x="1280" y="463"/>
                    <a:pt x="1280" y="454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Myanmar Birma">
              <a:extLst>
                <a:ext uri="{FF2B5EF4-FFF2-40B4-BE49-F238E27FC236}">
                  <a16:creationId xmlns:a16="http://schemas.microsoft.com/office/drawing/2014/main" id="{B704357A-8452-4DC4-B81B-07DC99B9FC00}"/>
                </a:ext>
              </a:extLst>
            </p:cNvPr>
            <p:cNvSpPr>
              <a:spLocks/>
            </p:cNvSpPr>
            <p:nvPr/>
          </p:nvSpPr>
          <p:spPr bwMode="gray">
            <a:xfrm>
              <a:off x="8781250" y="3199208"/>
              <a:ext cx="319584" cy="752089"/>
            </a:xfrm>
            <a:custGeom>
              <a:avLst/>
              <a:gdLst>
                <a:gd name="T0" fmla="*/ 9 w 426"/>
                <a:gd name="T1" fmla="*/ 422 h 1001"/>
                <a:gd name="T2" fmla="*/ 81 w 426"/>
                <a:gd name="T3" fmla="*/ 465 h 1001"/>
                <a:gd name="T4" fmla="*/ 132 w 426"/>
                <a:gd name="T5" fmla="*/ 562 h 1001"/>
                <a:gd name="T6" fmla="*/ 145 w 426"/>
                <a:gd name="T7" fmla="*/ 654 h 1001"/>
                <a:gd name="T8" fmla="*/ 168 w 426"/>
                <a:gd name="T9" fmla="*/ 671 h 1001"/>
                <a:gd name="T10" fmla="*/ 240 w 426"/>
                <a:gd name="T11" fmla="*/ 641 h 1001"/>
                <a:gd name="T12" fmla="*/ 267 w 426"/>
                <a:gd name="T13" fmla="*/ 638 h 1001"/>
                <a:gd name="T14" fmla="*/ 303 w 426"/>
                <a:gd name="T15" fmla="*/ 745 h 1001"/>
                <a:gd name="T16" fmla="*/ 350 w 426"/>
                <a:gd name="T17" fmla="*/ 849 h 1001"/>
                <a:gd name="T18" fmla="*/ 337 w 426"/>
                <a:gd name="T19" fmla="*/ 918 h 1001"/>
                <a:gd name="T20" fmla="*/ 355 w 426"/>
                <a:gd name="T21" fmla="*/ 970 h 1001"/>
                <a:gd name="T22" fmla="*/ 375 w 426"/>
                <a:gd name="T23" fmla="*/ 956 h 1001"/>
                <a:gd name="T24" fmla="*/ 396 w 426"/>
                <a:gd name="T25" fmla="*/ 861 h 1001"/>
                <a:gd name="T26" fmla="*/ 344 w 426"/>
                <a:gd name="T27" fmla="*/ 760 h 1001"/>
                <a:gd name="T28" fmla="*/ 341 w 426"/>
                <a:gd name="T29" fmla="*/ 687 h 1001"/>
                <a:gd name="T30" fmla="*/ 344 w 426"/>
                <a:gd name="T31" fmla="*/ 653 h 1001"/>
                <a:gd name="T32" fmla="*/ 295 w 426"/>
                <a:gd name="T33" fmla="*/ 592 h 1001"/>
                <a:gd name="T34" fmla="*/ 273 w 426"/>
                <a:gd name="T35" fmla="*/ 554 h 1001"/>
                <a:gd name="T36" fmla="*/ 272 w 426"/>
                <a:gd name="T37" fmla="*/ 512 h 1001"/>
                <a:gd name="T38" fmla="*/ 318 w 426"/>
                <a:gd name="T39" fmla="*/ 477 h 1001"/>
                <a:gd name="T40" fmla="*/ 352 w 426"/>
                <a:gd name="T41" fmla="*/ 440 h 1001"/>
                <a:gd name="T42" fmla="*/ 399 w 426"/>
                <a:gd name="T43" fmla="*/ 414 h 1001"/>
                <a:gd name="T44" fmla="*/ 399 w 426"/>
                <a:gd name="T45" fmla="*/ 392 h 1001"/>
                <a:gd name="T46" fmla="*/ 397 w 426"/>
                <a:gd name="T47" fmla="*/ 380 h 1001"/>
                <a:gd name="T48" fmla="*/ 361 w 426"/>
                <a:gd name="T49" fmla="*/ 370 h 1001"/>
                <a:gd name="T50" fmla="*/ 326 w 426"/>
                <a:gd name="T51" fmla="*/ 329 h 1001"/>
                <a:gd name="T52" fmla="*/ 301 w 426"/>
                <a:gd name="T53" fmla="*/ 292 h 1001"/>
                <a:gd name="T54" fmla="*/ 297 w 426"/>
                <a:gd name="T55" fmla="*/ 237 h 1001"/>
                <a:gd name="T56" fmla="*/ 242 w 426"/>
                <a:gd name="T57" fmla="*/ 235 h 1001"/>
                <a:gd name="T58" fmla="*/ 233 w 426"/>
                <a:gd name="T59" fmla="*/ 203 h 1001"/>
                <a:gd name="T60" fmla="*/ 243 w 426"/>
                <a:gd name="T61" fmla="*/ 156 h 1001"/>
                <a:gd name="T62" fmla="*/ 253 w 426"/>
                <a:gd name="T63" fmla="*/ 133 h 1001"/>
                <a:gd name="T64" fmla="*/ 255 w 426"/>
                <a:gd name="T65" fmla="*/ 74 h 1001"/>
                <a:gd name="T66" fmla="*/ 211 w 426"/>
                <a:gd name="T67" fmla="*/ 15 h 1001"/>
                <a:gd name="T68" fmla="*/ 187 w 426"/>
                <a:gd name="T69" fmla="*/ 32 h 1001"/>
                <a:gd name="T70" fmla="*/ 159 w 426"/>
                <a:gd name="T71" fmla="*/ 69 h 1001"/>
                <a:gd name="T72" fmla="*/ 98 w 426"/>
                <a:gd name="T73" fmla="*/ 102 h 1001"/>
                <a:gd name="T74" fmla="*/ 96 w 426"/>
                <a:gd name="T75" fmla="*/ 158 h 1001"/>
                <a:gd name="T76" fmla="*/ 80 w 426"/>
                <a:gd name="T77" fmla="*/ 225 h 1001"/>
                <a:gd name="T78" fmla="*/ 26 w 426"/>
                <a:gd name="T79" fmla="*/ 244 h 1001"/>
                <a:gd name="T80" fmla="*/ 32 w 426"/>
                <a:gd name="T81" fmla="*/ 301 h 1001"/>
                <a:gd name="T82" fmla="*/ 31 w 426"/>
                <a:gd name="T83" fmla="*/ 342 h 1001"/>
                <a:gd name="T84" fmla="*/ 25 w 426"/>
                <a:gd name="T85" fmla="*/ 383 h 10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26" h="1001">
                  <a:moveTo>
                    <a:pt x="0" y="391"/>
                  </a:moveTo>
                  <a:cubicBezTo>
                    <a:pt x="5" y="391"/>
                    <a:pt x="9" y="391"/>
                    <a:pt x="9" y="391"/>
                  </a:cubicBezTo>
                  <a:cubicBezTo>
                    <a:pt x="9" y="422"/>
                    <a:pt x="9" y="422"/>
                    <a:pt x="9" y="422"/>
                  </a:cubicBezTo>
                  <a:cubicBezTo>
                    <a:pt x="9" y="422"/>
                    <a:pt x="32" y="428"/>
                    <a:pt x="41" y="438"/>
                  </a:cubicBezTo>
                  <a:cubicBezTo>
                    <a:pt x="51" y="448"/>
                    <a:pt x="59" y="470"/>
                    <a:pt x="59" y="470"/>
                  </a:cubicBezTo>
                  <a:cubicBezTo>
                    <a:pt x="81" y="465"/>
                    <a:pt x="81" y="465"/>
                    <a:pt x="81" y="465"/>
                  </a:cubicBezTo>
                  <a:cubicBezTo>
                    <a:pt x="67" y="494"/>
                    <a:pt x="67" y="494"/>
                    <a:pt x="67" y="494"/>
                  </a:cubicBezTo>
                  <a:cubicBezTo>
                    <a:pt x="67" y="494"/>
                    <a:pt x="98" y="501"/>
                    <a:pt x="110" y="510"/>
                  </a:cubicBezTo>
                  <a:cubicBezTo>
                    <a:pt x="122" y="519"/>
                    <a:pt x="130" y="555"/>
                    <a:pt x="132" y="562"/>
                  </a:cubicBezTo>
                  <a:cubicBezTo>
                    <a:pt x="134" y="568"/>
                    <a:pt x="148" y="581"/>
                    <a:pt x="148" y="581"/>
                  </a:cubicBezTo>
                  <a:cubicBezTo>
                    <a:pt x="137" y="593"/>
                    <a:pt x="137" y="593"/>
                    <a:pt x="137" y="593"/>
                  </a:cubicBezTo>
                  <a:cubicBezTo>
                    <a:pt x="145" y="654"/>
                    <a:pt x="145" y="654"/>
                    <a:pt x="145" y="654"/>
                  </a:cubicBezTo>
                  <a:cubicBezTo>
                    <a:pt x="134" y="662"/>
                    <a:pt x="134" y="662"/>
                    <a:pt x="134" y="662"/>
                  </a:cubicBezTo>
                  <a:cubicBezTo>
                    <a:pt x="134" y="662"/>
                    <a:pt x="140" y="681"/>
                    <a:pt x="149" y="680"/>
                  </a:cubicBezTo>
                  <a:cubicBezTo>
                    <a:pt x="158" y="679"/>
                    <a:pt x="168" y="671"/>
                    <a:pt x="168" y="671"/>
                  </a:cubicBezTo>
                  <a:cubicBezTo>
                    <a:pt x="168" y="671"/>
                    <a:pt x="172" y="686"/>
                    <a:pt x="183" y="681"/>
                  </a:cubicBezTo>
                  <a:cubicBezTo>
                    <a:pt x="195" y="677"/>
                    <a:pt x="206" y="654"/>
                    <a:pt x="206" y="654"/>
                  </a:cubicBezTo>
                  <a:cubicBezTo>
                    <a:pt x="206" y="654"/>
                    <a:pt x="228" y="650"/>
                    <a:pt x="240" y="641"/>
                  </a:cubicBezTo>
                  <a:cubicBezTo>
                    <a:pt x="252" y="631"/>
                    <a:pt x="238" y="602"/>
                    <a:pt x="245" y="596"/>
                  </a:cubicBezTo>
                  <a:cubicBezTo>
                    <a:pt x="253" y="590"/>
                    <a:pt x="268" y="617"/>
                    <a:pt x="268" y="617"/>
                  </a:cubicBezTo>
                  <a:cubicBezTo>
                    <a:pt x="267" y="638"/>
                    <a:pt x="267" y="638"/>
                    <a:pt x="267" y="638"/>
                  </a:cubicBezTo>
                  <a:cubicBezTo>
                    <a:pt x="267" y="638"/>
                    <a:pt x="288" y="639"/>
                    <a:pt x="289" y="656"/>
                  </a:cubicBezTo>
                  <a:cubicBezTo>
                    <a:pt x="289" y="673"/>
                    <a:pt x="296" y="685"/>
                    <a:pt x="298" y="698"/>
                  </a:cubicBezTo>
                  <a:cubicBezTo>
                    <a:pt x="300" y="712"/>
                    <a:pt x="303" y="745"/>
                    <a:pt x="303" y="745"/>
                  </a:cubicBezTo>
                  <a:cubicBezTo>
                    <a:pt x="303" y="745"/>
                    <a:pt x="304" y="757"/>
                    <a:pt x="311" y="766"/>
                  </a:cubicBezTo>
                  <a:cubicBezTo>
                    <a:pt x="319" y="775"/>
                    <a:pt x="322" y="788"/>
                    <a:pt x="322" y="788"/>
                  </a:cubicBezTo>
                  <a:cubicBezTo>
                    <a:pt x="350" y="849"/>
                    <a:pt x="350" y="849"/>
                    <a:pt x="350" y="849"/>
                  </a:cubicBezTo>
                  <a:cubicBezTo>
                    <a:pt x="360" y="879"/>
                    <a:pt x="360" y="879"/>
                    <a:pt x="360" y="879"/>
                  </a:cubicBezTo>
                  <a:cubicBezTo>
                    <a:pt x="360" y="879"/>
                    <a:pt x="346" y="876"/>
                    <a:pt x="345" y="884"/>
                  </a:cubicBezTo>
                  <a:cubicBezTo>
                    <a:pt x="343" y="893"/>
                    <a:pt x="337" y="918"/>
                    <a:pt x="337" y="918"/>
                  </a:cubicBezTo>
                  <a:cubicBezTo>
                    <a:pt x="366" y="908"/>
                    <a:pt x="366" y="908"/>
                    <a:pt x="366" y="908"/>
                  </a:cubicBezTo>
                  <a:cubicBezTo>
                    <a:pt x="358" y="945"/>
                    <a:pt x="358" y="945"/>
                    <a:pt x="358" y="945"/>
                  </a:cubicBezTo>
                  <a:cubicBezTo>
                    <a:pt x="358" y="945"/>
                    <a:pt x="354" y="957"/>
                    <a:pt x="355" y="970"/>
                  </a:cubicBezTo>
                  <a:cubicBezTo>
                    <a:pt x="356" y="982"/>
                    <a:pt x="363" y="1001"/>
                    <a:pt x="363" y="1001"/>
                  </a:cubicBezTo>
                  <a:cubicBezTo>
                    <a:pt x="363" y="1001"/>
                    <a:pt x="372" y="988"/>
                    <a:pt x="373" y="979"/>
                  </a:cubicBezTo>
                  <a:cubicBezTo>
                    <a:pt x="374" y="970"/>
                    <a:pt x="366" y="963"/>
                    <a:pt x="375" y="956"/>
                  </a:cubicBezTo>
                  <a:cubicBezTo>
                    <a:pt x="384" y="949"/>
                    <a:pt x="389" y="942"/>
                    <a:pt x="392" y="932"/>
                  </a:cubicBezTo>
                  <a:cubicBezTo>
                    <a:pt x="395" y="922"/>
                    <a:pt x="402" y="897"/>
                    <a:pt x="398" y="884"/>
                  </a:cubicBezTo>
                  <a:cubicBezTo>
                    <a:pt x="394" y="871"/>
                    <a:pt x="396" y="861"/>
                    <a:pt x="396" y="861"/>
                  </a:cubicBezTo>
                  <a:cubicBezTo>
                    <a:pt x="396" y="861"/>
                    <a:pt x="381" y="849"/>
                    <a:pt x="377" y="843"/>
                  </a:cubicBezTo>
                  <a:cubicBezTo>
                    <a:pt x="373" y="837"/>
                    <a:pt x="378" y="813"/>
                    <a:pt x="374" y="798"/>
                  </a:cubicBezTo>
                  <a:cubicBezTo>
                    <a:pt x="370" y="783"/>
                    <a:pt x="348" y="770"/>
                    <a:pt x="344" y="760"/>
                  </a:cubicBezTo>
                  <a:cubicBezTo>
                    <a:pt x="340" y="750"/>
                    <a:pt x="328" y="736"/>
                    <a:pt x="328" y="736"/>
                  </a:cubicBezTo>
                  <a:cubicBezTo>
                    <a:pt x="328" y="736"/>
                    <a:pt x="320" y="723"/>
                    <a:pt x="330" y="713"/>
                  </a:cubicBezTo>
                  <a:cubicBezTo>
                    <a:pt x="340" y="703"/>
                    <a:pt x="341" y="693"/>
                    <a:pt x="341" y="687"/>
                  </a:cubicBezTo>
                  <a:cubicBezTo>
                    <a:pt x="341" y="681"/>
                    <a:pt x="338" y="670"/>
                    <a:pt x="338" y="670"/>
                  </a:cubicBezTo>
                  <a:cubicBezTo>
                    <a:pt x="338" y="670"/>
                    <a:pt x="350" y="671"/>
                    <a:pt x="350" y="658"/>
                  </a:cubicBezTo>
                  <a:cubicBezTo>
                    <a:pt x="350" y="645"/>
                    <a:pt x="344" y="653"/>
                    <a:pt x="344" y="653"/>
                  </a:cubicBezTo>
                  <a:cubicBezTo>
                    <a:pt x="344" y="653"/>
                    <a:pt x="336" y="652"/>
                    <a:pt x="331" y="640"/>
                  </a:cubicBezTo>
                  <a:cubicBezTo>
                    <a:pt x="326" y="628"/>
                    <a:pt x="340" y="633"/>
                    <a:pt x="332" y="622"/>
                  </a:cubicBezTo>
                  <a:cubicBezTo>
                    <a:pt x="324" y="611"/>
                    <a:pt x="298" y="602"/>
                    <a:pt x="295" y="592"/>
                  </a:cubicBezTo>
                  <a:cubicBezTo>
                    <a:pt x="292" y="582"/>
                    <a:pt x="287" y="579"/>
                    <a:pt x="287" y="579"/>
                  </a:cubicBezTo>
                  <a:cubicBezTo>
                    <a:pt x="291" y="564"/>
                    <a:pt x="291" y="564"/>
                    <a:pt x="291" y="564"/>
                  </a:cubicBezTo>
                  <a:cubicBezTo>
                    <a:pt x="291" y="564"/>
                    <a:pt x="278" y="558"/>
                    <a:pt x="273" y="554"/>
                  </a:cubicBezTo>
                  <a:cubicBezTo>
                    <a:pt x="268" y="550"/>
                    <a:pt x="265" y="545"/>
                    <a:pt x="268" y="542"/>
                  </a:cubicBezTo>
                  <a:cubicBezTo>
                    <a:pt x="271" y="539"/>
                    <a:pt x="282" y="545"/>
                    <a:pt x="282" y="536"/>
                  </a:cubicBezTo>
                  <a:cubicBezTo>
                    <a:pt x="282" y="527"/>
                    <a:pt x="271" y="516"/>
                    <a:pt x="272" y="512"/>
                  </a:cubicBezTo>
                  <a:cubicBezTo>
                    <a:pt x="273" y="508"/>
                    <a:pt x="283" y="507"/>
                    <a:pt x="284" y="498"/>
                  </a:cubicBezTo>
                  <a:cubicBezTo>
                    <a:pt x="285" y="489"/>
                    <a:pt x="277" y="473"/>
                    <a:pt x="288" y="471"/>
                  </a:cubicBezTo>
                  <a:cubicBezTo>
                    <a:pt x="299" y="469"/>
                    <a:pt x="308" y="480"/>
                    <a:pt x="318" y="477"/>
                  </a:cubicBezTo>
                  <a:cubicBezTo>
                    <a:pt x="328" y="474"/>
                    <a:pt x="330" y="456"/>
                    <a:pt x="330" y="456"/>
                  </a:cubicBezTo>
                  <a:cubicBezTo>
                    <a:pt x="347" y="455"/>
                    <a:pt x="347" y="455"/>
                    <a:pt x="347" y="455"/>
                  </a:cubicBezTo>
                  <a:cubicBezTo>
                    <a:pt x="352" y="440"/>
                    <a:pt x="352" y="440"/>
                    <a:pt x="352" y="440"/>
                  </a:cubicBezTo>
                  <a:cubicBezTo>
                    <a:pt x="352" y="440"/>
                    <a:pt x="371" y="434"/>
                    <a:pt x="375" y="435"/>
                  </a:cubicBezTo>
                  <a:cubicBezTo>
                    <a:pt x="375" y="435"/>
                    <a:pt x="373" y="423"/>
                    <a:pt x="382" y="420"/>
                  </a:cubicBezTo>
                  <a:cubicBezTo>
                    <a:pt x="391" y="417"/>
                    <a:pt x="399" y="414"/>
                    <a:pt x="399" y="414"/>
                  </a:cubicBezTo>
                  <a:cubicBezTo>
                    <a:pt x="394" y="407"/>
                    <a:pt x="394" y="407"/>
                    <a:pt x="394" y="407"/>
                  </a:cubicBezTo>
                  <a:cubicBezTo>
                    <a:pt x="399" y="399"/>
                    <a:pt x="399" y="399"/>
                    <a:pt x="399" y="399"/>
                  </a:cubicBezTo>
                  <a:cubicBezTo>
                    <a:pt x="399" y="392"/>
                    <a:pt x="399" y="392"/>
                    <a:pt x="399" y="392"/>
                  </a:cubicBezTo>
                  <a:cubicBezTo>
                    <a:pt x="421" y="382"/>
                    <a:pt x="421" y="382"/>
                    <a:pt x="421" y="382"/>
                  </a:cubicBezTo>
                  <a:cubicBezTo>
                    <a:pt x="421" y="382"/>
                    <a:pt x="426" y="364"/>
                    <a:pt x="416" y="363"/>
                  </a:cubicBezTo>
                  <a:cubicBezTo>
                    <a:pt x="406" y="362"/>
                    <a:pt x="397" y="380"/>
                    <a:pt x="397" y="380"/>
                  </a:cubicBezTo>
                  <a:cubicBezTo>
                    <a:pt x="397" y="380"/>
                    <a:pt x="378" y="381"/>
                    <a:pt x="375" y="381"/>
                  </a:cubicBezTo>
                  <a:cubicBezTo>
                    <a:pt x="372" y="381"/>
                    <a:pt x="372" y="369"/>
                    <a:pt x="372" y="369"/>
                  </a:cubicBezTo>
                  <a:cubicBezTo>
                    <a:pt x="361" y="370"/>
                    <a:pt x="361" y="370"/>
                    <a:pt x="361" y="370"/>
                  </a:cubicBezTo>
                  <a:cubicBezTo>
                    <a:pt x="356" y="350"/>
                    <a:pt x="356" y="350"/>
                    <a:pt x="356" y="350"/>
                  </a:cubicBezTo>
                  <a:cubicBezTo>
                    <a:pt x="317" y="346"/>
                    <a:pt x="317" y="346"/>
                    <a:pt x="317" y="346"/>
                  </a:cubicBezTo>
                  <a:cubicBezTo>
                    <a:pt x="317" y="346"/>
                    <a:pt x="323" y="332"/>
                    <a:pt x="326" y="329"/>
                  </a:cubicBezTo>
                  <a:cubicBezTo>
                    <a:pt x="329" y="326"/>
                    <a:pt x="320" y="314"/>
                    <a:pt x="320" y="314"/>
                  </a:cubicBezTo>
                  <a:cubicBezTo>
                    <a:pt x="320" y="314"/>
                    <a:pt x="343" y="305"/>
                    <a:pt x="336" y="299"/>
                  </a:cubicBezTo>
                  <a:cubicBezTo>
                    <a:pt x="329" y="293"/>
                    <a:pt x="301" y="292"/>
                    <a:pt x="301" y="292"/>
                  </a:cubicBezTo>
                  <a:cubicBezTo>
                    <a:pt x="296" y="265"/>
                    <a:pt x="296" y="265"/>
                    <a:pt x="296" y="265"/>
                  </a:cubicBezTo>
                  <a:cubicBezTo>
                    <a:pt x="280" y="252"/>
                    <a:pt x="280" y="252"/>
                    <a:pt x="280" y="252"/>
                  </a:cubicBezTo>
                  <a:cubicBezTo>
                    <a:pt x="297" y="237"/>
                    <a:pt x="297" y="237"/>
                    <a:pt x="297" y="237"/>
                  </a:cubicBezTo>
                  <a:cubicBezTo>
                    <a:pt x="297" y="237"/>
                    <a:pt x="268" y="237"/>
                    <a:pt x="260" y="238"/>
                  </a:cubicBezTo>
                  <a:cubicBezTo>
                    <a:pt x="252" y="239"/>
                    <a:pt x="236" y="249"/>
                    <a:pt x="236" y="249"/>
                  </a:cubicBezTo>
                  <a:cubicBezTo>
                    <a:pt x="242" y="235"/>
                    <a:pt x="242" y="235"/>
                    <a:pt x="242" y="235"/>
                  </a:cubicBezTo>
                  <a:cubicBezTo>
                    <a:pt x="242" y="235"/>
                    <a:pt x="237" y="225"/>
                    <a:pt x="232" y="220"/>
                  </a:cubicBezTo>
                  <a:cubicBezTo>
                    <a:pt x="227" y="215"/>
                    <a:pt x="226" y="206"/>
                    <a:pt x="226" y="206"/>
                  </a:cubicBezTo>
                  <a:cubicBezTo>
                    <a:pt x="233" y="203"/>
                    <a:pt x="233" y="203"/>
                    <a:pt x="233" y="203"/>
                  </a:cubicBezTo>
                  <a:cubicBezTo>
                    <a:pt x="231" y="183"/>
                    <a:pt x="231" y="183"/>
                    <a:pt x="231" y="183"/>
                  </a:cubicBezTo>
                  <a:cubicBezTo>
                    <a:pt x="231" y="183"/>
                    <a:pt x="242" y="187"/>
                    <a:pt x="243" y="176"/>
                  </a:cubicBezTo>
                  <a:cubicBezTo>
                    <a:pt x="244" y="165"/>
                    <a:pt x="243" y="156"/>
                    <a:pt x="243" y="156"/>
                  </a:cubicBezTo>
                  <a:cubicBezTo>
                    <a:pt x="243" y="156"/>
                    <a:pt x="255" y="164"/>
                    <a:pt x="258" y="157"/>
                  </a:cubicBezTo>
                  <a:cubicBezTo>
                    <a:pt x="261" y="150"/>
                    <a:pt x="262" y="144"/>
                    <a:pt x="262" y="144"/>
                  </a:cubicBezTo>
                  <a:cubicBezTo>
                    <a:pt x="262" y="144"/>
                    <a:pt x="246" y="133"/>
                    <a:pt x="253" y="133"/>
                  </a:cubicBezTo>
                  <a:cubicBezTo>
                    <a:pt x="260" y="133"/>
                    <a:pt x="270" y="127"/>
                    <a:pt x="270" y="127"/>
                  </a:cubicBezTo>
                  <a:cubicBezTo>
                    <a:pt x="263" y="90"/>
                    <a:pt x="263" y="90"/>
                    <a:pt x="263" y="90"/>
                  </a:cubicBezTo>
                  <a:cubicBezTo>
                    <a:pt x="255" y="74"/>
                    <a:pt x="255" y="74"/>
                    <a:pt x="255" y="74"/>
                  </a:cubicBezTo>
                  <a:cubicBezTo>
                    <a:pt x="255" y="74"/>
                    <a:pt x="257" y="52"/>
                    <a:pt x="250" y="50"/>
                  </a:cubicBezTo>
                  <a:cubicBezTo>
                    <a:pt x="243" y="48"/>
                    <a:pt x="228" y="50"/>
                    <a:pt x="228" y="50"/>
                  </a:cubicBezTo>
                  <a:cubicBezTo>
                    <a:pt x="228" y="50"/>
                    <a:pt x="219" y="23"/>
                    <a:pt x="211" y="15"/>
                  </a:cubicBezTo>
                  <a:cubicBezTo>
                    <a:pt x="203" y="7"/>
                    <a:pt x="189" y="0"/>
                    <a:pt x="189" y="0"/>
                  </a:cubicBezTo>
                  <a:cubicBezTo>
                    <a:pt x="185" y="13"/>
                    <a:pt x="185" y="13"/>
                    <a:pt x="185" y="13"/>
                  </a:cubicBezTo>
                  <a:cubicBezTo>
                    <a:pt x="187" y="32"/>
                    <a:pt x="187" y="32"/>
                    <a:pt x="187" y="32"/>
                  </a:cubicBezTo>
                  <a:cubicBezTo>
                    <a:pt x="187" y="32"/>
                    <a:pt x="163" y="41"/>
                    <a:pt x="163" y="50"/>
                  </a:cubicBezTo>
                  <a:cubicBezTo>
                    <a:pt x="163" y="59"/>
                    <a:pt x="186" y="69"/>
                    <a:pt x="184" y="73"/>
                  </a:cubicBezTo>
                  <a:cubicBezTo>
                    <a:pt x="182" y="77"/>
                    <a:pt x="159" y="69"/>
                    <a:pt x="159" y="69"/>
                  </a:cubicBezTo>
                  <a:cubicBezTo>
                    <a:pt x="159" y="69"/>
                    <a:pt x="144" y="70"/>
                    <a:pt x="136" y="72"/>
                  </a:cubicBezTo>
                  <a:cubicBezTo>
                    <a:pt x="128" y="74"/>
                    <a:pt x="133" y="89"/>
                    <a:pt x="121" y="93"/>
                  </a:cubicBezTo>
                  <a:cubicBezTo>
                    <a:pt x="109" y="97"/>
                    <a:pt x="98" y="102"/>
                    <a:pt x="98" y="102"/>
                  </a:cubicBezTo>
                  <a:cubicBezTo>
                    <a:pt x="98" y="102"/>
                    <a:pt x="100" y="116"/>
                    <a:pt x="101" y="121"/>
                  </a:cubicBezTo>
                  <a:cubicBezTo>
                    <a:pt x="102" y="126"/>
                    <a:pt x="108" y="137"/>
                    <a:pt x="108" y="137"/>
                  </a:cubicBezTo>
                  <a:cubicBezTo>
                    <a:pt x="96" y="158"/>
                    <a:pt x="96" y="158"/>
                    <a:pt x="96" y="158"/>
                  </a:cubicBezTo>
                  <a:cubicBezTo>
                    <a:pt x="96" y="158"/>
                    <a:pt x="82" y="162"/>
                    <a:pt x="82" y="172"/>
                  </a:cubicBezTo>
                  <a:cubicBezTo>
                    <a:pt x="82" y="182"/>
                    <a:pt x="92" y="190"/>
                    <a:pt x="92" y="190"/>
                  </a:cubicBezTo>
                  <a:cubicBezTo>
                    <a:pt x="80" y="225"/>
                    <a:pt x="80" y="225"/>
                    <a:pt x="80" y="225"/>
                  </a:cubicBezTo>
                  <a:cubicBezTo>
                    <a:pt x="80" y="249"/>
                    <a:pt x="80" y="249"/>
                    <a:pt x="80" y="249"/>
                  </a:cubicBezTo>
                  <a:cubicBezTo>
                    <a:pt x="80" y="249"/>
                    <a:pt x="55" y="245"/>
                    <a:pt x="51" y="244"/>
                  </a:cubicBezTo>
                  <a:cubicBezTo>
                    <a:pt x="47" y="243"/>
                    <a:pt x="22" y="242"/>
                    <a:pt x="26" y="244"/>
                  </a:cubicBezTo>
                  <a:cubicBezTo>
                    <a:pt x="30" y="246"/>
                    <a:pt x="44" y="257"/>
                    <a:pt x="44" y="257"/>
                  </a:cubicBezTo>
                  <a:cubicBezTo>
                    <a:pt x="46" y="290"/>
                    <a:pt x="46" y="290"/>
                    <a:pt x="46" y="290"/>
                  </a:cubicBezTo>
                  <a:cubicBezTo>
                    <a:pt x="46" y="290"/>
                    <a:pt x="29" y="292"/>
                    <a:pt x="32" y="301"/>
                  </a:cubicBezTo>
                  <a:cubicBezTo>
                    <a:pt x="35" y="310"/>
                    <a:pt x="35" y="324"/>
                    <a:pt x="39" y="328"/>
                  </a:cubicBezTo>
                  <a:cubicBezTo>
                    <a:pt x="43" y="332"/>
                    <a:pt x="53" y="344"/>
                    <a:pt x="44" y="346"/>
                  </a:cubicBezTo>
                  <a:cubicBezTo>
                    <a:pt x="35" y="348"/>
                    <a:pt x="31" y="336"/>
                    <a:pt x="31" y="342"/>
                  </a:cubicBezTo>
                  <a:cubicBezTo>
                    <a:pt x="31" y="348"/>
                    <a:pt x="32" y="356"/>
                    <a:pt x="32" y="356"/>
                  </a:cubicBezTo>
                  <a:cubicBezTo>
                    <a:pt x="18" y="344"/>
                    <a:pt x="18" y="344"/>
                    <a:pt x="18" y="344"/>
                  </a:cubicBezTo>
                  <a:cubicBezTo>
                    <a:pt x="25" y="383"/>
                    <a:pt x="25" y="383"/>
                    <a:pt x="25" y="383"/>
                  </a:cubicBezTo>
                  <a:cubicBezTo>
                    <a:pt x="4" y="380"/>
                    <a:pt x="4" y="380"/>
                    <a:pt x="4" y="380"/>
                  </a:cubicBezTo>
                  <a:cubicBezTo>
                    <a:pt x="4" y="380"/>
                    <a:pt x="2" y="384"/>
                    <a:pt x="0" y="391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Noord-Korea">
              <a:extLst>
                <a:ext uri="{FF2B5EF4-FFF2-40B4-BE49-F238E27FC236}">
                  <a16:creationId xmlns:a16="http://schemas.microsoft.com/office/drawing/2014/main" id="{F2DC058F-4310-4397-8D93-CDA3858543C1}"/>
                </a:ext>
              </a:extLst>
            </p:cNvPr>
            <p:cNvSpPr>
              <a:spLocks/>
            </p:cNvSpPr>
            <p:nvPr/>
          </p:nvSpPr>
          <p:spPr bwMode="gray">
            <a:xfrm>
              <a:off x="9665434" y="2617565"/>
              <a:ext cx="164053" cy="210926"/>
            </a:xfrm>
            <a:custGeom>
              <a:avLst/>
              <a:gdLst>
                <a:gd name="T0" fmla="*/ 182 w 220"/>
                <a:gd name="T1" fmla="*/ 0 h 280"/>
                <a:gd name="T2" fmla="*/ 160 w 220"/>
                <a:gd name="T3" fmla="*/ 0 h 280"/>
                <a:gd name="T4" fmla="*/ 171 w 220"/>
                <a:gd name="T5" fmla="*/ 27 h 280"/>
                <a:gd name="T6" fmla="*/ 153 w 220"/>
                <a:gd name="T7" fmla="*/ 28 h 280"/>
                <a:gd name="T8" fmla="*/ 153 w 220"/>
                <a:gd name="T9" fmla="*/ 49 h 280"/>
                <a:gd name="T10" fmla="*/ 113 w 220"/>
                <a:gd name="T11" fmla="*/ 50 h 280"/>
                <a:gd name="T12" fmla="*/ 135 w 220"/>
                <a:gd name="T13" fmla="*/ 71 h 280"/>
                <a:gd name="T14" fmla="*/ 134 w 220"/>
                <a:gd name="T15" fmla="*/ 81 h 280"/>
                <a:gd name="T16" fmla="*/ 87 w 220"/>
                <a:gd name="T17" fmla="*/ 77 h 280"/>
                <a:gd name="T18" fmla="*/ 61 w 220"/>
                <a:gd name="T19" fmla="*/ 63 h 280"/>
                <a:gd name="T20" fmla="*/ 47 w 220"/>
                <a:gd name="T21" fmla="*/ 115 h 280"/>
                <a:gd name="T22" fmla="*/ 13 w 220"/>
                <a:gd name="T23" fmla="*/ 138 h 280"/>
                <a:gd name="T24" fmla="*/ 7 w 220"/>
                <a:gd name="T25" fmla="*/ 154 h 280"/>
                <a:gd name="T26" fmla="*/ 0 w 220"/>
                <a:gd name="T27" fmla="*/ 165 h 280"/>
                <a:gd name="T28" fmla="*/ 8 w 220"/>
                <a:gd name="T29" fmla="*/ 152 h 280"/>
                <a:gd name="T30" fmla="*/ 14 w 220"/>
                <a:gd name="T31" fmla="*/ 166 h 280"/>
                <a:gd name="T32" fmla="*/ 26 w 220"/>
                <a:gd name="T33" fmla="*/ 180 h 280"/>
                <a:gd name="T34" fmla="*/ 33 w 220"/>
                <a:gd name="T35" fmla="*/ 168 h 280"/>
                <a:gd name="T36" fmla="*/ 47 w 220"/>
                <a:gd name="T37" fmla="*/ 181 h 280"/>
                <a:gd name="T38" fmla="*/ 64 w 220"/>
                <a:gd name="T39" fmla="*/ 182 h 280"/>
                <a:gd name="T40" fmla="*/ 68 w 220"/>
                <a:gd name="T41" fmla="*/ 223 h 280"/>
                <a:gd name="T42" fmla="*/ 93 w 220"/>
                <a:gd name="T43" fmla="*/ 223 h 280"/>
                <a:gd name="T44" fmla="*/ 96 w 220"/>
                <a:gd name="T45" fmla="*/ 233 h 280"/>
                <a:gd name="T46" fmla="*/ 69 w 220"/>
                <a:gd name="T47" fmla="*/ 234 h 280"/>
                <a:gd name="T48" fmla="*/ 80 w 220"/>
                <a:gd name="T49" fmla="*/ 263 h 280"/>
                <a:gd name="T50" fmla="*/ 87 w 220"/>
                <a:gd name="T51" fmla="*/ 274 h 280"/>
                <a:gd name="T52" fmla="*/ 106 w 220"/>
                <a:gd name="T53" fmla="*/ 266 h 280"/>
                <a:gd name="T54" fmla="*/ 135 w 220"/>
                <a:gd name="T55" fmla="*/ 279 h 280"/>
                <a:gd name="T56" fmla="*/ 153 w 220"/>
                <a:gd name="T57" fmla="*/ 275 h 280"/>
                <a:gd name="T58" fmla="*/ 166 w 220"/>
                <a:gd name="T59" fmla="*/ 265 h 280"/>
                <a:gd name="T60" fmla="*/ 169 w 220"/>
                <a:gd name="T61" fmla="*/ 252 h 280"/>
                <a:gd name="T62" fmla="*/ 207 w 220"/>
                <a:gd name="T63" fmla="*/ 246 h 280"/>
                <a:gd name="T64" fmla="*/ 217 w 220"/>
                <a:gd name="T65" fmla="*/ 236 h 280"/>
                <a:gd name="T66" fmla="*/ 208 w 220"/>
                <a:gd name="T67" fmla="*/ 224 h 280"/>
                <a:gd name="T68" fmla="*/ 177 w 220"/>
                <a:gd name="T69" fmla="*/ 207 h 280"/>
                <a:gd name="T70" fmla="*/ 162 w 220"/>
                <a:gd name="T71" fmla="*/ 202 h 280"/>
                <a:gd name="T72" fmla="*/ 169 w 220"/>
                <a:gd name="T73" fmla="*/ 189 h 280"/>
                <a:gd name="T74" fmla="*/ 154 w 220"/>
                <a:gd name="T75" fmla="*/ 167 h 280"/>
                <a:gd name="T76" fmla="*/ 190 w 220"/>
                <a:gd name="T77" fmla="*/ 146 h 280"/>
                <a:gd name="T78" fmla="*/ 200 w 220"/>
                <a:gd name="T79" fmla="*/ 117 h 280"/>
                <a:gd name="T80" fmla="*/ 216 w 220"/>
                <a:gd name="T81" fmla="*/ 109 h 280"/>
                <a:gd name="T82" fmla="*/ 211 w 220"/>
                <a:gd name="T83" fmla="*/ 88 h 280"/>
                <a:gd name="T84" fmla="*/ 196 w 220"/>
                <a:gd name="T85" fmla="*/ 60 h 280"/>
                <a:gd name="T86" fmla="*/ 220 w 220"/>
                <a:gd name="T87" fmla="*/ 38 h 280"/>
                <a:gd name="T88" fmla="*/ 211 w 220"/>
                <a:gd name="T89" fmla="*/ 23 h 280"/>
                <a:gd name="T90" fmla="*/ 192 w 220"/>
                <a:gd name="T91" fmla="*/ 17 h 280"/>
                <a:gd name="T92" fmla="*/ 182 w 220"/>
                <a:gd name="T9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0" h="280">
                  <a:moveTo>
                    <a:pt x="182" y="0"/>
                  </a:moveTo>
                  <a:cubicBezTo>
                    <a:pt x="160" y="0"/>
                    <a:pt x="160" y="0"/>
                    <a:pt x="160" y="0"/>
                  </a:cubicBezTo>
                  <a:cubicBezTo>
                    <a:pt x="160" y="0"/>
                    <a:pt x="173" y="22"/>
                    <a:pt x="171" y="27"/>
                  </a:cubicBezTo>
                  <a:cubicBezTo>
                    <a:pt x="169" y="32"/>
                    <a:pt x="153" y="28"/>
                    <a:pt x="153" y="28"/>
                  </a:cubicBezTo>
                  <a:cubicBezTo>
                    <a:pt x="153" y="28"/>
                    <a:pt x="163" y="40"/>
                    <a:pt x="153" y="49"/>
                  </a:cubicBezTo>
                  <a:cubicBezTo>
                    <a:pt x="143" y="58"/>
                    <a:pt x="119" y="42"/>
                    <a:pt x="113" y="50"/>
                  </a:cubicBezTo>
                  <a:cubicBezTo>
                    <a:pt x="107" y="58"/>
                    <a:pt x="135" y="71"/>
                    <a:pt x="135" y="71"/>
                  </a:cubicBezTo>
                  <a:cubicBezTo>
                    <a:pt x="134" y="81"/>
                    <a:pt x="134" y="81"/>
                    <a:pt x="134" y="81"/>
                  </a:cubicBezTo>
                  <a:cubicBezTo>
                    <a:pt x="134" y="81"/>
                    <a:pt x="94" y="82"/>
                    <a:pt x="87" y="77"/>
                  </a:cubicBezTo>
                  <a:cubicBezTo>
                    <a:pt x="80" y="72"/>
                    <a:pt x="65" y="61"/>
                    <a:pt x="61" y="63"/>
                  </a:cubicBezTo>
                  <a:cubicBezTo>
                    <a:pt x="57" y="65"/>
                    <a:pt x="62" y="103"/>
                    <a:pt x="47" y="115"/>
                  </a:cubicBezTo>
                  <a:cubicBezTo>
                    <a:pt x="32" y="127"/>
                    <a:pt x="25" y="128"/>
                    <a:pt x="13" y="138"/>
                  </a:cubicBezTo>
                  <a:cubicBezTo>
                    <a:pt x="3" y="146"/>
                    <a:pt x="5" y="152"/>
                    <a:pt x="7" y="154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14" y="166"/>
                    <a:pt x="14" y="166"/>
                    <a:pt x="14" y="166"/>
                  </a:cubicBezTo>
                  <a:cubicBezTo>
                    <a:pt x="26" y="180"/>
                    <a:pt x="26" y="180"/>
                    <a:pt x="26" y="180"/>
                  </a:cubicBezTo>
                  <a:cubicBezTo>
                    <a:pt x="33" y="168"/>
                    <a:pt x="33" y="168"/>
                    <a:pt x="33" y="168"/>
                  </a:cubicBezTo>
                  <a:cubicBezTo>
                    <a:pt x="33" y="168"/>
                    <a:pt x="42" y="181"/>
                    <a:pt x="47" y="181"/>
                  </a:cubicBezTo>
                  <a:cubicBezTo>
                    <a:pt x="52" y="181"/>
                    <a:pt x="60" y="175"/>
                    <a:pt x="64" y="182"/>
                  </a:cubicBezTo>
                  <a:cubicBezTo>
                    <a:pt x="68" y="189"/>
                    <a:pt x="68" y="223"/>
                    <a:pt x="68" y="223"/>
                  </a:cubicBezTo>
                  <a:cubicBezTo>
                    <a:pt x="93" y="223"/>
                    <a:pt x="93" y="223"/>
                    <a:pt x="93" y="223"/>
                  </a:cubicBezTo>
                  <a:cubicBezTo>
                    <a:pt x="96" y="233"/>
                    <a:pt x="96" y="233"/>
                    <a:pt x="96" y="233"/>
                  </a:cubicBezTo>
                  <a:cubicBezTo>
                    <a:pt x="96" y="233"/>
                    <a:pt x="73" y="221"/>
                    <a:pt x="69" y="234"/>
                  </a:cubicBezTo>
                  <a:cubicBezTo>
                    <a:pt x="65" y="247"/>
                    <a:pt x="80" y="263"/>
                    <a:pt x="80" y="263"/>
                  </a:cubicBezTo>
                  <a:cubicBezTo>
                    <a:pt x="87" y="274"/>
                    <a:pt x="87" y="274"/>
                    <a:pt x="87" y="274"/>
                  </a:cubicBezTo>
                  <a:cubicBezTo>
                    <a:pt x="106" y="266"/>
                    <a:pt x="106" y="266"/>
                    <a:pt x="106" y="266"/>
                  </a:cubicBezTo>
                  <a:cubicBezTo>
                    <a:pt x="106" y="266"/>
                    <a:pt x="126" y="280"/>
                    <a:pt x="135" y="279"/>
                  </a:cubicBezTo>
                  <a:cubicBezTo>
                    <a:pt x="144" y="278"/>
                    <a:pt x="153" y="275"/>
                    <a:pt x="153" y="275"/>
                  </a:cubicBezTo>
                  <a:cubicBezTo>
                    <a:pt x="153" y="275"/>
                    <a:pt x="165" y="268"/>
                    <a:pt x="166" y="265"/>
                  </a:cubicBezTo>
                  <a:cubicBezTo>
                    <a:pt x="167" y="262"/>
                    <a:pt x="155" y="260"/>
                    <a:pt x="169" y="252"/>
                  </a:cubicBezTo>
                  <a:cubicBezTo>
                    <a:pt x="183" y="245"/>
                    <a:pt x="207" y="246"/>
                    <a:pt x="207" y="246"/>
                  </a:cubicBezTo>
                  <a:cubicBezTo>
                    <a:pt x="217" y="236"/>
                    <a:pt x="217" y="236"/>
                    <a:pt x="217" y="236"/>
                  </a:cubicBezTo>
                  <a:cubicBezTo>
                    <a:pt x="212" y="229"/>
                    <a:pt x="208" y="224"/>
                    <a:pt x="208" y="224"/>
                  </a:cubicBezTo>
                  <a:cubicBezTo>
                    <a:pt x="177" y="207"/>
                    <a:pt x="177" y="207"/>
                    <a:pt x="177" y="207"/>
                  </a:cubicBezTo>
                  <a:cubicBezTo>
                    <a:pt x="177" y="207"/>
                    <a:pt x="155" y="215"/>
                    <a:pt x="162" y="202"/>
                  </a:cubicBezTo>
                  <a:cubicBezTo>
                    <a:pt x="169" y="189"/>
                    <a:pt x="169" y="189"/>
                    <a:pt x="169" y="189"/>
                  </a:cubicBezTo>
                  <a:cubicBezTo>
                    <a:pt x="169" y="189"/>
                    <a:pt x="144" y="178"/>
                    <a:pt x="154" y="167"/>
                  </a:cubicBezTo>
                  <a:cubicBezTo>
                    <a:pt x="164" y="156"/>
                    <a:pt x="185" y="160"/>
                    <a:pt x="190" y="146"/>
                  </a:cubicBezTo>
                  <a:cubicBezTo>
                    <a:pt x="195" y="132"/>
                    <a:pt x="200" y="117"/>
                    <a:pt x="200" y="117"/>
                  </a:cubicBezTo>
                  <a:cubicBezTo>
                    <a:pt x="216" y="109"/>
                    <a:pt x="216" y="109"/>
                    <a:pt x="216" y="109"/>
                  </a:cubicBezTo>
                  <a:cubicBezTo>
                    <a:pt x="211" y="88"/>
                    <a:pt x="211" y="88"/>
                    <a:pt x="211" y="88"/>
                  </a:cubicBezTo>
                  <a:cubicBezTo>
                    <a:pt x="211" y="88"/>
                    <a:pt x="195" y="77"/>
                    <a:pt x="196" y="60"/>
                  </a:cubicBezTo>
                  <a:cubicBezTo>
                    <a:pt x="197" y="43"/>
                    <a:pt x="220" y="38"/>
                    <a:pt x="220" y="38"/>
                  </a:cubicBezTo>
                  <a:cubicBezTo>
                    <a:pt x="211" y="23"/>
                    <a:pt x="211" y="23"/>
                    <a:pt x="211" y="23"/>
                  </a:cubicBezTo>
                  <a:cubicBezTo>
                    <a:pt x="192" y="17"/>
                    <a:pt x="192" y="17"/>
                    <a:pt x="192" y="17"/>
                  </a:cubicBezTo>
                  <a:lnTo>
                    <a:pt x="182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China">
              <a:extLst>
                <a:ext uri="{FF2B5EF4-FFF2-40B4-BE49-F238E27FC236}">
                  <a16:creationId xmlns:a16="http://schemas.microsoft.com/office/drawing/2014/main" id="{29ADDDAF-7096-4060-8E79-425679B1B07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8007856" y="2197843"/>
              <a:ext cx="1834414" cy="1414694"/>
            </a:xfrm>
            <a:custGeom>
              <a:avLst/>
              <a:gdLst>
                <a:gd name="T0" fmla="*/ 1905 w 2441"/>
                <a:gd name="T1" fmla="*/ 1857 h 1882"/>
                <a:gd name="T2" fmla="*/ 2423 w 2441"/>
                <a:gd name="T3" fmla="*/ 352 h 1882"/>
                <a:gd name="T4" fmla="*/ 2365 w 2441"/>
                <a:gd name="T5" fmla="*/ 288 h 1882"/>
                <a:gd name="T6" fmla="*/ 2248 w 2441"/>
                <a:gd name="T7" fmla="*/ 288 h 1882"/>
                <a:gd name="T8" fmla="*/ 2077 w 2441"/>
                <a:gd name="T9" fmla="*/ 209 h 1882"/>
                <a:gd name="T10" fmla="*/ 1934 w 2441"/>
                <a:gd name="T11" fmla="*/ 76 h 1882"/>
                <a:gd name="T12" fmla="*/ 1769 w 2441"/>
                <a:gd name="T13" fmla="*/ 0 h 1882"/>
                <a:gd name="T14" fmla="*/ 1704 w 2441"/>
                <a:gd name="T15" fmla="*/ 80 h 1882"/>
                <a:gd name="T16" fmla="*/ 1653 w 2441"/>
                <a:gd name="T17" fmla="*/ 209 h 1882"/>
                <a:gd name="T18" fmla="*/ 1639 w 2441"/>
                <a:gd name="T19" fmla="*/ 310 h 1882"/>
                <a:gd name="T20" fmla="*/ 1786 w 2441"/>
                <a:gd name="T21" fmla="*/ 322 h 1882"/>
                <a:gd name="T22" fmla="*/ 1753 w 2441"/>
                <a:gd name="T23" fmla="*/ 371 h 1882"/>
                <a:gd name="T24" fmla="*/ 1627 w 2441"/>
                <a:gd name="T25" fmla="*/ 462 h 1882"/>
                <a:gd name="T26" fmla="*/ 1536 w 2441"/>
                <a:gd name="T27" fmla="*/ 569 h 1882"/>
                <a:gd name="T28" fmla="*/ 1228 w 2441"/>
                <a:gd name="T29" fmla="*/ 608 h 1882"/>
                <a:gd name="T30" fmla="*/ 973 w 2441"/>
                <a:gd name="T31" fmla="*/ 571 h 1882"/>
                <a:gd name="T32" fmla="*/ 775 w 2441"/>
                <a:gd name="T33" fmla="*/ 459 h 1882"/>
                <a:gd name="T34" fmla="*/ 612 w 2441"/>
                <a:gd name="T35" fmla="*/ 353 h 1882"/>
                <a:gd name="T36" fmla="*/ 452 w 2441"/>
                <a:gd name="T37" fmla="*/ 264 h 1882"/>
                <a:gd name="T38" fmla="*/ 373 w 2441"/>
                <a:gd name="T39" fmla="*/ 309 h 1882"/>
                <a:gd name="T40" fmla="*/ 273 w 2441"/>
                <a:gd name="T41" fmla="*/ 425 h 1882"/>
                <a:gd name="T42" fmla="*/ 216 w 2441"/>
                <a:gd name="T43" fmla="*/ 499 h 1882"/>
                <a:gd name="T44" fmla="*/ 199 w 2441"/>
                <a:gd name="T45" fmla="*/ 625 h 1882"/>
                <a:gd name="T46" fmla="*/ 63 w 2441"/>
                <a:gd name="T47" fmla="*/ 683 h 1882"/>
                <a:gd name="T48" fmla="*/ 15 w 2441"/>
                <a:gd name="T49" fmla="*/ 765 h 1882"/>
                <a:gd name="T50" fmla="*/ 111 w 2441"/>
                <a:gd name="T51" fmla="*/ 880 h 1882"/>
                <a:gd name="T52" fmla="*/ 294 w 2441"/>
                <a:gd name="T53" fmla="*/ 934 h 1882"/>
                <a:gd name="T54" fmla="*/ 306 w 2441"/>
                <a:gd name="T55" fmla="*/ 1057 h 1882"/>
                <a:gd name="T56" fmla="*/ 316 w 2441"/>
                <a:gd name="T57" fmla="*/ 1113 h 1882"/>
                <a:gd name="T58" fmla="*/ 403 w 2441"/>
                <a:gd name="T59" fmla="*/ 1210 h 1882"/>
                <a:gd name="T60" fmla="*/ 571 w 2441"/>
                <a:gd name="T61" fmla="*/ 1302 h 1882"/>
                <a:gd name="T62" fmla="*/ 698 w 2441"/>
                <a:gd name="T63" fmla="*/ 1349 h 1882"/>
                <a:gd name="T64" fmla="*/ 894 w 2441"/>
                <a:gd name="T65" fmla="*/ 1350 h 1882"/>
                <a:gd name="T66" fmla="*/ 1044 w 2441"/>
                <a:gd name="T67" fmla="*/ 1318 h 1882"/>
                <a:gd name="T68" fmla="*/ 1161 w 2441"/>
                <a:gd name="T69" fmla="*/ 1339 h 1882"/>
                <a:gd name="T70" fmla="*/ 1291 w 2441"/>
                <a:gd name="T71" fmla="*/ 1422 h 1882"/>
                <a:gd name="T72" fmla="*/ 1261 w 2441"/>
                <a:gd name="T73" fmla="*/ 1535 h 1882"/>
                <a:gd name="T74" fmla="*/ 1324 w 2441"/>
                <a:gd name="T75" fmla="*/ 1597 h 1882"/>
                <a:gd name="T76" fmla="*/ 1400 w 2441"/>
                <a:gd name="T77" fmla="*/ 1701 h 1882"/>
                <a:gd name="T78" fmla="*/ 1461 w 2441"/>
                <a:gd name="T79" fmla="*/ 1679 h 1882"/>
                <a:gd name="T80" fmla="*/ 1554 w 2441"/>
                <a:gd name="T81" fmla="*/ 1639 h 1882"/>
                <a:gd name="T82" fmla="*/ 1625 w 2441"/>
                <a:gd name="T83" fmla="*/ 1610 h 1882"/>
                <a:gd name="T84" fmla="*/ 1698 w 2441"/>
                <a:gd name="T85" fmla="*/ 1684 h 1882"/>
                <a:gd name="T86" fmla="*/ 1846 w 2441"/>
                <a:gd name="T87" fmla="*/ 1750 h 1882"/>
                <a:gd name="T88" fmla="*/ 2036 w 2441"/>
                <a:gd name="T89" fmla="*/ 1660 h 1882"/>
                <a:gd name="T90" fmla="*/ 2205 w 2441"/>
                <a:gd name="T91" fmla="*/ 1544 h 1882"/>
                <a:gd name="T92" fmla="*/ 2274 w 2441"/>
                <a:gd name="T93" fmla="*/ 1405 h 1882"/>
                <a:gd name="T94" fmla="*/ 2335 w 2441"/>
                <a:gd name="T95" fmla="*/ 1231 h 1882"/>
                <a:gd name="T96" fmla="*/ 2240 w 2441"/>
                <a:gd name="T97" fmla="*/ 1164 h 1882"/>
                <a:gd name="T98" fmla="*/ 2236 w 2441"/>
                <a:gd name="T99" fmla="*/ 1155 h 1882"/>
                <a:gd name="T100" fmla="*/ 2157 w 2441"/>
                <a:gd name="T101" fmla="*/ 1022 h 1882"/>
                <a:gd name="T102" fmla="*/ 2131 w 2441"/>
                <a:gd name="T103" fmla="*/ 897 h 1882"/>
                <a:gd name="T104" fmla="*/ 2161 w 2441"/>
                <a:gd name="T105" fmla="*/ 854 h 1882"/>
                <a:gd name="T106" fmla="*/ 2004 w 2441"/>
                <a:gd name="T107" fmla="*/ 828 h 1882"/>
                <a:gd name="T108" fmla="*/ 1997 w 2441"/>
                <a:gd name="T109" fmla="*/ 758 h 1882"/>
                <a:gd name="T110" fmla="*/ 2079 w 2441"/>
                <a:gd name="T111" fmla="*/ 665 h 1882"/>
                <a:gd name="T112" fmla="*/ 2131 w 2441"/>
                <a:gd name="T113" fmla="*/ 770 h 1882"/>
                <a:gd name="T114" fmla="*/ 2292 w 2441"/>
                <a:gd name="T115" fmla="*/ 637 h 1882"/>
                <a:gd name="T116" fmla="*/ 2387 w 2441"/>
                <a:gd name="T117" fmla="*/ 560 h 1882"/>
                <a:gd name="T118" fmla="*/ 2379 w 2441"/>
                <a:gd name="T119" fmla="*/ 455 h 18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41" h="1882">
                  <a:moveTo>
                    <a:pt x="1912" y="1793"/>
                  </a:moveTo>
                  <a:cubicBezTo>
                    <a:pt x="1898" y="1783"/>
                    <a:pt x="1850" y="1789"/>
                    <a:pt x="1850" y="1789"/>
                  </a:cubicBezTo>
                  <a:cubicBezTo>
                    <a:pt x="1846" y="1801"/>
                    <a:pt x="1846" y="1801"/>
                    <a:pt x="1846" y="1801"/>
                  </a:cubicBezTo>
                  <a:cubicBezTo>
                    <a:pt x="1835" y="1795"/>
                    <a:pt x="1835" y="1795"/>
                    <a:pt x="1835" y="1795"/>
                  </a:cubicBezTo>
                  <a:cubicBezTo>
                    <a:pt x="1829" y="1812"/>
                    <a:pt x="1829" y="1812"/>
                    <a:pt x="1829" y="1812"/>
                  </a:cubicBezTo>
                  <a:cubicBezTo>
                    <a:pt x="1829" y="1812"/>
                    <a:pt x="1799" y="1835"/>
                    <a:pt x="1818" y="1859"/>
                  </a:cubicBezTo>
                  <a:cubicBezTo>
                    <a:pt x="1838" y="1882"/>
                    <a:pt x="1851" y="1882"/>
                    <a:pt x="1851" y="1882"/>
                  </a:cubicBezTo>
                  <a:cubicBezTo>
                    <a:pt x="1907" y="1881"/>
                    <a:pt x="1903" y="1864"/>
                    <a:pt x="1905" y="1857"/>
                  </a:cubicBezTo>
                  <a:cubicBezTo>
                    <a:pt x="1906" y="1851"/>
                    <a:pt x="1902" y="1836"/>
                    <a:pt x="1902" y="1836"/>
                  </a:cubicBezTo>
                  <a:cubicBezTo>
                    <a:pt x="1902" y="1836"/>
                    <a:pt x="1927" y="1804"/>
                    <a:pt x="1912" y="1793"/>
                  </a:cubicBezTo>
                  <a:close/>
                  <a:moveTo>
                    <a:pt x="2441" y="416"/>
                  </a:moveTo>
                  <a:cubicBezTo>
                    <a:pt x="2438" y="399"/>
                    <a:pt x="2438" y="399"/>
                    <a:pt x="2438" y="399"/>
                  </a:cubicBezTo>
                  <a:cubicBezTo>
                    <a:pt x="2441" y="382"/>
                    <a:pt x="2441" y="382"/>
                    <a:pt x="2441" y="382"/>
                  </a:cubicBezTo>
                  <a:cubicBezTo>
                    <a:pt x="2430" y="375"/>
                    <a:pt x="2430" y="375"/>
                    <a:pt x="2430" y="375"/>
                  </a:cubicBezTo>
                  <a:cubicBezTo>
                    <a:pt x="2430" y="362"/>
                    <a:pt x="2430" y="362"/>
                    <a:pt x="2430" y="362"/>
                  </a:cubicBezTo>
                  <a:cubicBezTo>
                    <a:pt x="2423" y="352"/>
                    <a:pt x="2423" y="352"/>
                    <a:pt x="2423" y="352"/>
                  </a:cubicBezTo>
                  <a:cubicBezTo>
                    <a:pt x="2423" y="340"/>
                    <a:pt x="2423" y="340"/>
                    <a:pt x="2423" y="340"/>
                  </a:cubicBezTo>
                  <a:cubicBezTo>
                    <a:pt x="2415" y="330"/>
                    <a:pt x="2415" y="330"/>
                    <a:pt x="2415" y="330"/>
                  </a:cubicBezTo>
                  <a:cubicBezTo>
                    <a:pt x="2427" y="325"/>
                    <a:pt x="2427" y="325"/>
                    <a:pt x="2427" y="325"/>
                  </a:cubicBezTo>
                  <a:cubicBezTo>
                    <a:pt x="2427" y="305"/>
                    <a:pt x="2427" y="305"/>
                    <a:pt x="2427" y="305"/>
                  </a:cubicBezTo>
                  <a:cubicBezTo>
                    <a:pt x="2409" y="297"/>
                    <a:pt x="2409" y="297"/>
                    <a:pt x="2409" y="297"/>
                  </a:cubicBezTo>
                  <a:cubicBezTo>
                    <a:pt x="2409" y="297"/>
                    <a:pt x="2415" y="284"/>
                    <a:pt x="2405" y="276"/>
                  </a:cubicBezTo>
                  <a:cubicBezTo>
                    <a:pt x="2395" y="268"/>
                    <a:pt x="2370" y="274"/>
                    <a:pt x="2370" y="274"/>
                  </a:cubicBezTo>
                  <a:cubicBezTo>
                    <a:pt x="2365" y="288"/>
                    <a:pt x="2365" y="288"/>
                    <a:pt x="2365" y="288"/>
                  </a:cubicBezTo>
                  <a:cubicBezTo>
                    <a:pt x="2365" y="288"/>
                    <a:pt x="2337" y="287"/>
                    <a:pt x="2334" y="292"/>
                  </a:cubicBezTo>
                  <a:cubicBezTo>
                    <a:pt x="2331" y="297"/>
                    <a:pt x="2330" y="308"/>
                    <a:pt x="2330" y="308"/>
                  </a:cubicBezTo>
                  <a:cubicBezTo>
                    <a:pt x="2311" y="306"/>
                    <a:pt x="2311" y="306"/>
                    <a:pt x="2311" y="306"/>
                  </a:cubicBezTo>
                  <a:cubicBezTo>
                    <a:pt x="2311" y="313"/>
                    <a:pt x="2311" y="313"/>
                    <a:pt x="2311" y="313"/>
                  </a:cubicBezTo>
                  <a:cubicBezTo>
                    <a:pt x="2298" y="314"/>
                    <a:pt x="2298" y="314"/>
                    <a:pt x="2298" y="314"/>
                  </a:cubicBezTo>
                  <a:cubicBezTo>
                    <a:pt x="2290" y="304"/>
                    <a:pt x="2290" y="304"/>
                    <a:pt x="2290" y="304"/>
                  </a:cubicBezTo>
                  <a:cubicBezTo>
                    <a:pt x="2273" y="308"/>
                    <a:pt x="2273" y="308"/>
                    <a:pt x="2273" y="308"/>
                  </a:cubicBezTo>
                  <a:cubicBezTo>
                    <a:pt x="2248" y="288"/>
                    <a:pt x="2248" y="288"/>
                    <a:pt x="2248" y="288"/>
                  </a:cubicBezTo>
                  <a:cubicBezTo>
                    <a:pt x="2248" y="288"/>
                    <a:pt x="2247" y="280"/>
                    <a:pt x="2244" y="273"/>
                  </a:cubicBezTo>
                  <a:cubicBezTo>
                    <a:pt x="2241" y="266"/>
                    <a:pt x="2225" y="265"/>
                    <a:pt x="2225" y="265"/>
                  </a:cubicBezTo>
                  <a:cubicBezTo>
                    <a:pt x="2216" y="246"/>
                    <a:pt x="2216" y="246"/>
                    <a:pt x="2216" y="246"/>
                  </a:cubicBezTo>
                  <a:cubicBezTo>
                    <a:pt x="2192" y="246"/>
                    <a:pt x="2192" y="246"/>
                    <a:pt x="2192" y="246"/>
                  </a:cubicBezTo>
                  <a:cubicBezTo>
                    <a:pt x="2192" y="246"/>
                    <a:pt x="2154" y="218"/>
                    <a:pt x="2150" y="218"/>
                  </a:cubicBezTo>
                  <a:cubicBezTo>
                    <a:pt x="2146" y="218"/>
                    <a:pt x="2138" y="225"/>
                    <a:pt x="2138" y="225"/>
                  </a:cubicBezTo>
                  <a:cubicBezTo>
                    <a:pt x="2138" y="225"/>
                    <a:pt x="2122" y="209"/>
                    <a:pt x="2112" y="211"/>
                  </a:cubicBezTo>
                  <a:cubicBezTo>
                    <a:pt x="2102" y="213"/>
                    <a:pt x="2085" y="214"/>
                    <a:pt x="2077" y="209"/>
                  </a:cubicBezTo>
                  <a:cubicBezTo>
                    <a:pt x="2069" y="204"/>
                    <a:pt x="2050" y="194"/>
                    <a:pt x="2050" y="194"/>
                  </a:cubicBezTo>
                  <a:cubicBezTo>
                    <a:pt x="2046" y="178"/>
                    <a:pt x="2046" y="178"/>
                    <a:pt x="2046" y="178"/>
                  </a:cubicBezTo>
                  <a:cubicBezTo>
                    <a:pt x="2039" y="178"/>
                    <a:pt x="2039" y="178"/>
                    <a:pt x="2039" y="178"/>
                  </a:cubicBezTo>
                  <a:cubicBezTo>
                    <a:pt x="2039" y="178"/>
                    <a:pt x="2021" y="154"/>
                    <a:pt x="2011" y="145"/>
                  </a:cubicBezTo>
                  <a:cubicBezTo>
                    <a:pt x="2001" y="136"/>
                    <a:pt x="1980" y="134"/>
                    <a:pt x="1980" y="134"/>
                  </a:cubicBezTo>
                  <a:cubicBezTo>
                    <a:pt x="1969" y="112"/>
                    <a:pt x="1969" y="112"/>
                    <a:pt x="1969" y="112"/>
                  </a:cubicBezTo>
                  <a:cubicBezTo>
                    <a:pt x="1937" y="95"/>
                    <a:pt x="1937" y="95"/>
                    <a:pt x="1937" y="95"/>
                  </a:cubicBezTo>
                  <a:cubicBezTo>
                    <a:pt x="1934" y="76"/>
                    <a:pt x="1934" y="76"/>
                    <a:pt x="1934" y="76"/>
                  </a:cubicBezTo>
                  <a:cubicBezTo>
                    <a:pt x="1934" y="76"/>
                    <a:pt x="1919" y="71"/>
                    <a:pt x="1914" y="67"/>
                  </a:cubicBezTo>
                  <a:cubicBezTo>
                    <a:pt x="1909" y="63"/>
                    <a:pt x="1891" y="53"/>
                    <a:pt x="1891" y="53"/>
                  </a:cubicBezTo>
                  <a:cubicBezTo>
                    <a:pt x="1889" y="44"/>
                    <a:pt x="1889" y="44"/>
                    <a:pt x="1889" y="44"/>
                  </a:cubicBezTo>
                  <a:cubicBezTo>
                    <a:pt x="1889" y="44"/>
                    <a:pt x="1868" y="30"/>
                    <a:pt x="1861" y="29"/>
                  </a:cubicBezTo>
                  <a:cubicBezTo>
                    <a:pt x="1854" y="28"/>
                    <a:pt x="1835" y="27"/>
                    <a:pt x="1835" y="27"/>
                  </a:cubicBezTo>
                  <a:cubicBezTo>
                    <a:pt x="1820" y="30"/>
                    <a:pt x="1820" y="30"/>
                    <a:pt x="1820" y="30"/>
                  </a:cubicBezTo>
                  <a:cubicBezTo>
                    <a:pt x="1794" y="13"/>
                    <a:pt x="1794" y="13"/>
                    <a:pt x="1794" y="13"/>
                  </a:cubicBezTo>
                  <a:cubicBezTo>
                    <a:pt x="1769" y="0"/>
                    <a:pt x="1769" y="0"/>
                    <a:pt x="1769" y="0"/>
                  </a:cubicBezTo>
                  <a:cubicBezTo>
                    <a:pt x="1734" y="7"/>
                    <a:pt x="1734" y="7"/>
                    <a:pt x="1734" y="7"/>
                  </a:cubicBezTo>
                  <a:cubicBezTo>
                    <a:pt x="1706" y="5"/>
                    <a:pt x="1706" y="5"/>
                    <a:pt x="1706" y="5"/>
                  </a:cubicBezTo>
                  <a:cubicBezTo>
                    <a:pt x="1702" y="13"/>
                    <a:pt x="1702" y="13"/>
                    <a:pt x="1702" y="13"/>
                  </a:cubicBezTo>
                  <a:cubicBezTo>
                    <a:pt x="1678" y="16"/>
                    <a:pt x="1678" y="16"/>
                    <a:pt x="1678" y="16"/>
                  </a:cubicBezTo>
                  <a:cubicBezTo>
                    <a:pt x="1658" y="36"/>
                    <a:pt x="1658" y="36"/>
                    <a:pt x="1658" y="36"/>
                  </a:cubicBezTo>
                  <a:cubicBezTo>
                    <a:pt x="1658" y="36"/>
                    <a:pt x="1636" y="51"/>
                    <a:pt x="1651" y="54"/>
                  </a:cubicBezTo>
                  <a:cubicBezTo>
                    <a:pt x="1666" y="57"/>
                    <a:pt x="1678" y="59"/>
                    <a:pt x="1678" y="59"/>
                  </a:cubicBezTo>
                  <a:cubicBezTo>
                    <a:pt x="1678" y="59"/>
                    <a:pt x="1705" y="74"/>
                    <a:pt x="1704" y="80"/>
                  </a:cubicBezTo>
                  <a:cubicBezTo>
                    <a:pt x="1703" y="86"/>
                    <a:pt x="1691" y="91"/>
                    <a:pt x="1689" y="100"/>
                  </a:cubicBezTo>
                  <a:cubicBezTo>
                    <a:pt x="1687" y="109"/>
                    <a:pt x="1692" y="127"/>
                    <a:pt x="1692" y="127"/>
                  </a:cubicBezTo>
                  <a:cubicBezTo>
                    <a:pt x="1692" y="146"/>
                    <a:pt x="1692" y="146"/>
                    <a:pt x="1692" y="146"/>
                  </a:cubicBezTo>
                  <a:cubicBezTo>
                    <a:pt x="1693" y="171"/>
                    <a:pt x="1693" y="171"/>
                    <a:pt x="1693" y="171"/>
                  </a:cubicBezTo>
                  <a:cubicBezTo>
                    <a:pt x="1693" y="171"/>
                    <a:pt x="1717" y="181"/>
                    <a:pt x="1704" y="189"/>
                  </a:cubicBezTo>
                  <a:cubicBezTo>
                    <a:pt x="1691" y="197"/>
                    <a:pt x="1680" y="192"/>
                    <a:pt x="1680" y="192"/>
                  </a:cubicBezTo>
                  <a:cubicBezTo>
                    <a:pt x="1680" y="192"/>
                    <a:pt x="1676" y="214"/>
                    <a:pt x="1666" y="214"/>
                  </a:cubicBezTo>
                  <a:cubicBezTo>
                    <a:pt x="1656" y="214"/>
                    <a:pt x="1653" y="209"/>
                    <a:pt x="1653" y="209"/>
                  </a:cubicBezTo>
                  <a:cubicBezTo>
                    <a:pt x="1629" y="208"/>
                    <a:pt x="1629" y="208"/>
                    <a:pt x="1629" y="208"/>
                  </a:cubicBezTo>
                  <a:cubicBezTo>
                    <a:pt x="1606" y="194"/>
                    <a:pt x="1606" y="194"/>
                    <a:pt x="1606" y="194"/>
                  </a:cubicBezTo>
                  <a:cubicBezTo>
                    <a:pt x="1607" y="249"/>
                    <a:pt x="1607" y="249"/>
                    <a:pt x="1607" y="249"/>
                  </a:cubicBezTo>
                  <a:cubicBezTo>
                    <a:pt x="1612" y="255"/>
                    <a:pt x="1612" y="255"/>
                    <a:pt x="1612" y="255"/>
                  </a:cubicBezTo>
                  <a:cubicBezTo>
                    <a:pt x="1613" y="273"/>
                    <a:pt x="1613" y="273"/>
                    <a:pt x="1613" y="273"/>
                  </a:cubicBezTo>
                  <a:cubicBezTo>
                    <a:pt x="1617" y="279"/>
                    <a:pt x="1617" y="279"/>
                    <a:pt x="1617" y="279"/>
                  </a:cubicBezTo>
                  <a:cubicBezTo>
                    <a:pt x="1617" y="279"/>
                    <a:pt x="1612" y="282"/>
                    <a:pt x="1615" y="292"/>
                  </a:cubicBezTo>
                  <a:cubicBezTo>
                    <a:pt x="1618" y="302"/>
                    <a:pt x="1630" y="313"/>
                    <a:pt x="1639" y="310"/>
                  </a:cubicBezTo>
                  <a:cubicBezTo>
                    <a:pt x="1648" y="307"/>
                    <a:pt x="1632" y="300"/>
                    <a:pt x="1651" y="299"/>
                  </a:cubicBezTo>
                  <a:cubicBezTo>
                    <a:pt x="1670" y="298"/>
                    <a:pt x="1680" y="302"/>
                    <a:pt x="1680" y="302"/>
                  </a:cubicBezTo>
                  <a:cubicBezTo>
                    <a:pt x="1680" y="302"/>
                    <a:pt x="1691" y="313"/>
                    <a:pt x="1697" y="311"/>
                  </a:cubicBezTo>
                  <a:cubicBezTo>
                    <a:pt x="1703" y="309"/>
                    <a:pt x="1704" y="291"/>
                    <a:pt x="1704" y="291"/>
                  </a:cubicBezTo>
                  <a:cubicBezTo>
                    <a:pt x="1745" y="291"/>
                    <a:pt x="1745" y="291"/>
                    <a:pt x="1745" y="291"/>
                  </a:cubicBezTo>
                  <a:cubicBezTo>
                    <a:pt x="1745" y="291"/>
                    <a:pt x="1748" y="306"/>
                    <a:pt x="1757" y="307"/>
                  </a:cubicBezTo>
                  <a:cubicBezTo>
                    <a:pt x="1766" y="308"/>
                    <a:pt x="1769" y="308"/>
                    <a:pt x="1769" y="308"/>
                  </a:cubicBezTo>
                  <a:cubicBezTo>
                    <a:pt x="1769" y="308"/>
                    <a:pt x="1777" y="315"/>
                    <a:pt x="1786" y="322"/>
                  </a:cubicBezTo>
                  <a:cubicBezTo>
                    <a:pt x="1795" y="329"/>
                    <a:pt x="1813" y="333"/>
                    <a:pt x="1813" y="333"/>
                  </a:cubicBezTo>
                  <a:cubicBezTo>
                    <a:pt x="1813" y="333"/>
                    <a:pt x="1818" y="344"/>
                    <a:pt x="1827" y="350"/>
                  </a:cubicBezTo>
                  <a:cubicBezTo>
                    <a:pt x="1836" y="356"/>
                    <a:pt x="1839" y="362"/>
                    <a:pt x="1831" y="363"/>
                  </a:cubicBezTo>
                  <a:cubicBezTo>
                    <a:pt x="1823" y="364"/>
                    <a:pt x="1805" y="365"/>
                    <a:pt x="1805" y="365"/>
                  </a:cubicBezTo>
                  <a:cubicBezTo>
                    <a:pt x="1805" y="365"/>
                    <a:pt x="1797" y="356"/>
                    <a:pt x="1788" y="356"/>
                  </a:cubicBezTo>
                  <a:cubicBezTo>
                    <a:pt x="1779" y="356"/>
                    <a:pt x="1768" y="359"/>
                    <a:pt x="1768" y="359"/>
                  </a:cubicBezTo>
                  <a:cubicBezTo>
                    <a:pt x="1759" y="368"/>
                    <a:pt x="1759" y="368"/>
                    <a:pt x="1759" y="368"/>
                  </a:cubicBezTo>
                  <a:cubicBezTo>
                    <a:pt x="1753" y="371"/>
                    <a:pt x="1753" y="371"/>
                    <a:pt x="1753" y="371"/>
                  </a:cubicBezTo>
                  <a:cubicBezTo>
                    <a:pt x="1735" y="368"/>
                    <a:pt x="1735" y="368"/>
                    <a:pt x="1735" y="368"/>
                  </a:cubicBezTo>
                  <a:cubicBezTo>
                    <a:pt x="1735" y="379"/>
                    <a:pt x="1735" y="379"/>
                    <a:pt x="1735" y="379"/>
                  </a:cubicBezTo>
                  <a:cubicBezTo>
                    <a:pt x="1735" y="379"/>
                    <a:pt x="1710" y="380"/>
                    <a:pt x="1703" y="391"/>
                  </a:cubicBezTo>
                  <a:cubicBezTo>
                    <a:pt x="1696" y="402"/>
                    <a:pt x="1711" y="413"/>
                    <a:pt x="1711" y="413"/>
                  </a:cubicBezTo>
                  <a:cubicBezTo>
                    <a:pt x="1695" y="427"/>
                    <a:pt x="1695" y="427"/>
                    <a:pt x="1695" y="427"/>
                  </a:cubicBezTo>
                  <a:cubicBezTo>
                    <a:pt x="1695" y="427"/>
                    <a:pt x="1649" y="424"/>
                    <a:pt x="1646" y="427"/>
                  </a:cubicBezTo>
                  <a:cubicBezTo>
                    <a:pt x="1643" y="430"/>
                    <a:pt x="1645" y="446"/>
                    <a:pt x="1645" y="446"/>
                  </a:cubicBezTo>
                  <a:cubicBezTo>
                    <a:pt x="1645" y="446"/>
                    <a:pt x="1634" y="460"/>
                    <a:pt x="1627" y="462"/>
                  </a:cubicBezTo>
                  <a:cubicBezTo>
                    <a:pt x="1620" y="464"/>
                    <a:pt x="1593" y="465"/>
                    <a:pt x="1593" y="465"/>
                  </a:cubicBezTo>
                  <a:cubicBezTo>
                    <a:pt x="1593" y="465"/>
                    <a:pt x="1571" y="448"/>
                    <a:pt x="1567" y="447"/>
                  </a:cubicBezTo>
                  <a:cubicBezTo>
                    <a:pt x="1563" y="446"/>
                    <a:pt x="1545" y="440"/>
                    <a:pt x="1539" y="450"/>
                  </a:cubicBezTo>
                  <a:cubicBezTo>
                    <a:pt x="1533" y="460"/>
                    <a:pt x="1535" y="480"/>
                    <a:pt x="1541" y="484"/>
                  </a:cubicBezTo>
                  <a:cubicBezTo>
                    <a:pt x="1547" y="488"/>
                    <a:pt x="1578" y="511"/>
                    <a:pt x="1577" y="516"/>
                  </a:cubicBezTo>
                  <a:cubicBezTo>
                    <a:pt x="1576" y="521"/>
                    <a:pt x="1566" y="536"/>
                    <a:pt x="1562" y="536"/>
                  </a:cubicBezTo>
                  <a:cubicBezTo>
                    <a:pt x="1558" y="536"/>
                    <a:pt x="1548" y="533"/>
                    <a:pt x="1545" y="540"/>
                  </a:cubicBezTo>
                  <a:cubicBezTo>
                    <a:pt x="1542" y="547"/>
                    <a:pt x="1544" y="562"/>
                    <a:pt x="1536" y="569"/>
                  </a:cubicBezTo>
                  <a:cubicBezTo>
                    <a:pt x="1528" y="576"/>
                    <a:pt x="1511" y="574"/>
                    <a:pt x="1511" y="574"/>
                  </a:cubicBezTo>
                  <a:cubicBezTo>
                    <a:pt x="1499" y="587"/>
                    <a:pt x="1499" y="587"/>
                    <a:pt x="1499" y="587"/>
                  </a:cubicBezTo>
                  <a:cubicBezTo>
                    <a:pt x="1499" y="587"/>
                    <a:pt x="1409" y="584"/>
                    <a:pt x="1395" y="590"/>
                  </a:cubicBezTo>
                  <a:cubicBezTo>
                    <a:pt x="1381" y="596"/>
                    <a:pt x="1338" y="625"/>
                    <a:pt x="1332" y="630"/>
                  </a:cubicBezTo>
                  <a:cubicBezTo>
                    <a:pt x="1326" y="635"/>
                    <a:pt x="1306" y="627"/>
                    <a:pt x="1306" y="627"/>
                  </a:cubicBezTo>
                  <a:cubicBezTo>
                    <a:pt x="1306" y="627"/>
                    <a:pt x="1303" y="615"/>
                    <a:pt x="1297" y="615"/>
                  </a:cubicBezTo>
                  <a:cubicBezTo>
                    <a:pt x="1291" y="615"/>
                    <a:pt x="1270" y="624"/>
                    <a:pt x="1270" y="624"/>
                  </a:cubicBezTo>
                  <a:cubicBezTo>
                    <a:pt x="1270" y="624"/>
                    <a:pt x="1242" y="609"/>
                    <a:pt x="1228" y="608"/>
                  </a:cubicBezTo>
                  <a:cubicBezTo>
                    <a:pt x="1214" y="607"/>
                    <a:pt x="1203" y="609"/>
                    <a:pt x="1188" y="604"/>
                  </a:cubicBezTo>
                  <a:cubicBezTo>
                    <a:pt x="1173" y="599"/>
                    <a:pt x="1171" y="584"/>
                    <a:pt x="1161" y="581"/>
                  </a:cubicBezTo>
                  <a:cubicBezTo>
                    <a:pt x="1151" y="578"/>
                    <a:pt x="1112" y="578"/>
                    <a:pt x="1112" y="578"/>
                  </a:cubicBezTo>
                  <a:cubicBezTo>
                    <a:pt x="1112" y="578"/>
                    <a:pt x="1092" y="570"/>
                    <a:pt x="1087" y="570"/>
                  </a:cubicBezTo>
                  <a:cubicBezTo>
                    <a:pt x="1082" y="570"/>
                    <a:pt x="1068" y="581"/>
                    <a:pt x="1068" y="581"/>
                  </a:cubicBezTo>
                  <a:cubicBezTo>
                    <a:pt x="1043" y="576"/>
                    <a:pt x="1043" y="576"/>
                    <a:pt x="1043" y="576"/>
                  </a:cubicBezTo>
                  <a:cubicBezTo>
                    <a:pt x="1012" y="576"/>
                    <a:pt x="1012" y="576"/>
                    <a:pt x="1012" y="576"/>
                  </a:cubicBezTo>
                  <a:cubicBezTo>
                    <a:pt x="973" y="571"/>
                    <a:pt x="973" y="571"/>
                    <a:pt x="973" y="571"/>
                  </a:cubicBezTo>
                  <a:cubicBezTo>
                    <a:pt x="935" y="575"/>
                    <a:pt x="935" y="575"/>
                    <a:pt x="935" y="575"/>
                  </a:cubicBezTo>
                  <a:cubicBezTo>
                    <a:pt x="935" y="575"/>
                    <a:pt x="902" y="550"/>
                    <a:pt x="898" y="544"/>
                  </a:cubicBezTo>
                  <a:cubicBezTo>
                    <a:pt x="894" y="538"/>
                    <a:pt x="880" y="519"/>
                    <a:pt x="876" y="515"/>
                  </a:cubicBezTo>
                  <a:cubicBezTo>
                    <a:pt x="872" y="511"/>
                    <a:pt x="863" y="506"/>
                    <a:pt x="863" y="506"/>
                  </a:cubicBezTo>
                  <a:cubicBezTo>
                    <a:pt x="856" y="490"/>
                    <a:pt x="856" y="490"/>
                    <a:pt x="856" y="490"/>
                  </a:cubicBezTo>
                  <a:cubicBezTo>
                    <a:pt x="834" y="487"/>
                    <a:pt x="834" y="487"/>
                    <a:pt x="834" y="487"/>
                  </a:cubicBezTo>
                  <a:cubicBezTo>
                    <a:pt x="834" y="487"/>
                    <a:pt x="797" y="475"/>
                    <a:pt x="794" y="474"/>
                  </a:cubicBezTo>
                  <a:cubicBezTo>
                    <a:pt x="791" y="473"/>
                    <a:pt x="784" y="461"/>
                    <a:pt x="775" y="459"/>
                  </a:cubicBezTo>
                  <a:cubicBezTo>
                    <a:pt x="766" y="457"/>
                    <a:pt x="755" y="452"/>
                    <a:pt x="755" y="452"/>
                  </a:cubicBezTo>
                  <a:cubicBezTo>
                    <a:pt x="755" y="452"/>
                    <a:pt x="721" y="450"/>
                    <a:pt x="707" y="451"/>
                  </a:cubicBezTo>
                  <a:cubicBezTo>
                    <a:pt x="693" y="452"/>
                    <a:pt x="679" y="449"/>
                    <a:pt x="668" y="445"/>
                  </a:cubicBezTo>
                  <a:cubicBezTo>
                    <a:pt x="657" y="441"/>
                    <a:pt x="636" y="439"/>
                    <a:pt x="631" y="426"/>
                  </a:cubicBezTo>
                  <a:cubicBezTo>
                    <a:pt x="626" y="413"/>
                    <a:pt x="625" y="403"/>
                    <a:pt x="625" y="403"/>
                  </a:cubicBezTo>
                  <a:cubicBezTo>
                    <a:pt x="625" y="403"/>
                    <a:pt x="635" y="399"/>
                    <a:pt x="633" y="392"/>
                  </a:cubicBezTo>
                  <a:cubicBezTo>
                    <a:pt x="631" y="385"/>
                    <a:pt x="621" y="377"/>
                    <a:pt x="621" y="377"/>
                  </a:cubicBezTo>
                  <a:cubicBezTo>
                    <a:pt x="621" y="377"/>
                    <a:pt x="624" y="361"/>
                    <a:pt x="612" y="353"/>
                  </a:cubicBezTo>
                  <a:cubicBezTo>
                    <a:pt x="600" y="345"/>
                    <a:pt x="591" y="336"/>
                    <a:pt x="586" y="329"/>
                  </a:cubicBezTo>
                  <a:cubicBezTo>
                    <a:pt x="581" y="322"/>
                    <a:pt x="574" y="308"/>
                    <a:pt x="560" y="304"/>
                  </a:cubicBezTo>
                  <a:cubicBezTo>
                    <a:pt x="546" y="300"/>
                    <a:pt x="540" y="298"/>
                    <a:pt x="540" y="298"/>
                  </a:cubicBezTo>
                  <a:cubicBezTo>
                    <a:pt x="525" y="290"/>
                    <a:pt x="525" y="290"/>
                    <a:pt x="525" y="290"/>
                  </a:cubicBezTo>
                  <a:cubicBezTo>
                    <a:pt x="504" y="296"/>
                    <a:pt x="504" y="296"/>
                    <a:pt x="504" y="296"/>
                  </a:cubicBezTo>
                  <a:cubicBezTo>
                    <a:pt x="487" y="280"/>
                    <a:pt x="487" y="280"/>
                    <a:pt x="487" y="280"/>
                  </a:cubicBezTo>
                  <a:cubicBezTo>
                    <a:pt x="481" y="272"/>
                    <a:pt x="481" y="272"/>
                    <a:pt x="481" y="272"/>
                  </a:cubicBezTo>
                  <a:cubicBezTo>
                    <a:pt x="481" y="272"/>
                    <a:pt x="457" y="269"/>
                    <a:pt x="452" y="264"/>
                  </a:cubicBezTo>
                  <a:cubicBezTo>
                    <a:pt x="447" y="259"/>
                    <a:pt x="451" y="251"/>
                    <a:pt x="451" y="251"/>
                  </a:cubicBezTo>
                  <a:cubicBezTo>
                    <a:pt x="433" y="251"/>
                    <a:pt x="433" y="251"/>
                    <a:pt x="433" y="251"/>
                  </a:cubicBezTo>
                  <a:cubicBezTo>
                    <a:pt x="433" y="251"/>
                    <a:pt x="443" y="239"/>
                    <a:pt x="435" y="235"/>
                  </a:cubicBezTo>
                  <a:cubicBezTo>
                    <a:pt x="427" y="231"/>
                    <a:pt x="414" y="238"/>
                    <a:pt x="414" y="238"/>
                  </a:cubicBezTo>
                  <a:cubicBezTo>
                    <a:pt x="414" y="238"/>
                    <a:pt x="388" y="230"/>
                    <a:pt x="387" y="239"/>
                  </a:cubicBezTo>
                  <a:cubicBezTo>
                    <a:pt x="386" y="248"/>
                    <a:pt x="405" y="251"/>
                    <a:pt x="399" y="260"/>
                  </a:cubicBezTo>
                  <a:cubicBezTo>
                    <a:pt x="393" y="269"/>
                    <a:pt x="364" y="259"/>
                    <a:pt x="359" y="273"/>
                  </a:cubicBezTo>
                  <a:cubicBezTo>
                    <a:pt x="354" y="287"/>
                    <a:pt x="364" y="296"/>
                    <a:pt x="373" y="309"/>
                  </a:cubicBezTo>
                  <a:cubicBezTo>
                    <a:pt x="382" y="322"/>
                    <a:pt x="388" y="333"/>
                    <a:pt x="381" y="338"/>
                  </a:cubicBezTo>
                  <a:cubicBezTo>
                    <a:pt x="374" y="343"/>
                    <a:pt x="366" y="342"/>
                    <a:pt x="366" y="342"/>
                  </a:cubicBezTo>
                  <a:cubicBezTo>
                    <a:pt x="355" y="354"/>
                    <a:pt x="355" y="354"/>
                    <a:pt x="355" y="354"/>
                  </a:cubicBezTo>
                  <a:cubicBezTo>
                    <a:pt x="346" y="346"/>
                    <a:pt x="346" y="346"/>
                    <a:pt x="346" y="346"/>
                  </a:cubicBezTo>
                  <a:cubicBezTo>
                    <a:pt x="346" y="346"/>
                    <a:pt x="325" y="348"/>
                    <a:pt x="317" y="346"/>
                  </a:cubicBezTo>
                  <a:cubicBezTo>
                    <a:pt x="309" y="344"/>
                    <a:pt x="284" y="332"/>
                    <a:pt x="278" y="332"/>
                  </a:cubicBezTo>
                  <a:cubicBezTo>
                    <a:pt x="272" y="332"/>
                    <a:pt x="273" y="347"/>
                    <a:pt x="273" y="359"/>
                  </a:cubicBezTo>
                  <a:cubicBezTo>
                    <a:pt x="273" y="371"/>
                    <a:pt x="269" y="423"/>
                    <a:pt x="273" y="425"/>
                  </a:cubicBezTo>
                  <a:cubicBezTo>
                    <a:pt x="277" y="427"/>
                    <a:pt x="300" y="429"/>
                    <a:pt x="291" y="440"/>
                  </a:cubicBezTo>
                  <a:cubicBezTo>
                    <a:pt x="282" y="451"/>
                    <a:pt x="275" y="437"/>
                    <a:pt x="275" y="437"/>
                  </a:cubicBezTo>
                  <a:cubicBezTo>
                    <a:pt x="262" y="444"/>
                    <a:pt x="262" y="444"/>
                    <a:pt x="262" y="444"/>
                  </a:cubicBezTo>
                  <a:cubicBezTo>
                    <a:pt x="262" y="444"/>
                    <a:pt x="253" y="430"/>
                    <a:pt x="248" y="430"/>
                  </a:cubicBezTo>
                  <a:cubicBezTo>
                    <a:pt x="243" y="430"/>
                    <a:pt x="219" y="440"/>
                    <a:pt x="213" y="441"/>
                  </a:cubicBezTo>
                  <a:cubicBezTo>
                    <a:pt x="207" y="442"/>
                    <a:pt x="176" y="449"/>
                    <a:pt x="183" y="458"/>
                  </a:cubicBezTo>
                  <a:cubicBezTo>
                    <a:pt x="190" y="467"/>
                    <a:pt x="208" y="464"/>
                    <a:pt x="208" y="464"/>
                  </a:cubicBezTo>
                  <a:cubicBezTo>
                    <a:pt x="208" y="464"/>
                    <a:pt x="208" y="490"/>
                    <a:pt x="216" y="499"/>
                  </a:cubicBezTo>
                  <a:cubicBezTo>
                    <a:pt x="224" y="508"/>
                    <a:pt x="254" y="539"/>
                    <a:pt x="254" y="546"/>
                  </a:cubicBezTo>
                  <a:cubicBezTo>
                    <a:pt x="254" y="553"/>
                    <a:pt x="238" y="550"/>
                    <a:pt x="238" y="553"/>
                  </a:cubicBezTo>
                  <a:cubicBezTo>
                    <a:pt x="238" y="556"/>
                    <a:pt x="249" y="568"/>
                    <a:pt x="249" y="568"/>
                  </a:cubicBezTo>
                  <a:cubicBezTo>
                    <a:pt x="249" y="568"/>
                    <a:pt x="235" y="566"/>
                    <a:pt x="235" y="571"/>
                  </a:cubicBezTo>
                  <a:cubicBezTo>
                    <a:pt x="235" y="576"/>
                    <a:pt x="239" y="587"/>
                    <a:pt x="244" y="592"/>
                  </a:cubicBezTo>
                  <a:cubicBezTo>
                    <a:pt x="249" y="597"/>
                    <a:pt x="251" y="610"/>
                    <a:pt x="248" y="611"/>
                  </a:cubicBezTo>
                  <a:cubicBezTo>
                    <a:pt x="245" y="612"/>
                    <a:pt x="231" y="612"/>
                    <a:pt x="231" y="612"/>
                  </a:cubicBezTo>
                  <a:cubicBezTo>
                    <a:pt x="199" y="625"/>
                    <a:pt x="199" y="625"/>
                    <a:pt x="199" y="625"/>
                  </a:cubicBezTo>
                  <a:cubicBezTo>
                    <a:pt x="199" y="625"/>
                    <a:pt x="180" y="642"/>
                    <a:pt x="180" y="645"/>
                  </a:cubicBezTo>
                  <a:cubicBezTo>
                    <a:pt x="180" y="648"/>
                    <a:pt x="180" y="666"/>
                    <a:pt x="168" y="666"/>
                  </a:cubicBezTo>
                  <a:cubicBezTo>
                    <a:pt x="156" y="666"/>
                    <a:pt x="137" y="658"/>
                    <a:pt x="129" y="659"/>
                  </a:cubicBezTo>
                  <a:cubicBezTo>
                    <a:pt x="121" y="660"/>
                    <a:pt x="113" y="673"/>
                    <a:pt x="112" y="682"/>
                  </a:cubicBezTo>
                  <a:cubicBezTo>
                    <a:pt x="111" y="691"/>
                    <a:pt x="106" y="700"/>
                    <a:pt x="106" y="700"/>
                  </a:cubicBezTo>
                  <a:cubicBezTo>
                    <a:pt x="87" y="695"/>
                    <a:pt x="87" y="695"/>
                    <a:pt x="87" y="695"/>
                  </a:cubicBezTo>
                  <a:cubicBezTo>
                    <a:pt x="80" y="702"/>
                    <a:pt x="80" y="702"/>
                    <a:pt x="80" y="702"/>
                  </a:cubicBezTo>
                  <a:cubicBezTo>
                    <a:pt x="80" y="702"/>
                    <a:pt x="69" y="683"/>
                    <a:pt x="63" y="683"/>
                  </a:cubicBezTo>
                  <a:cubicBezTo>
                    <a:pt x="57" y="683"/>
                    <a:pt x="52" y="692"/>
                    <a:pt x="52" y="692"/>
                  </a:cubicBezTo>
                  <a:cubicBezTo>
                    <a:pt x="33" y="694"/>
                    <a:pt x="33" y="694"/>
                    <a:pt x="33" y="694"/>
                  </a:cubicBezTo>
                  <a:cubicBezTo>
                    <a:pt x="33" y="704"/>
                    <a:pt x="33" y="704"/>
                    <a:pt x="33" y="704"/>
                  </a:cubicBezTo>
                  <a:cubicBezTo>
                    <a:pt x="33" y="704"/>
                    <a:pt x="0" y="719"/>
                    <a:pt x="1" y="722"/>
                  </a:cubicBezTo>
                  <a:cubicBezTo>
                    <a:pt x="2" y="725"/>
                    <a:pt x="13" y="738"/>
                    <a:pt x="13" y="742"/>
                  </a:cubicBezTo>
                  <a:cubicBezTo>
                    <a:pt x="13" y="746"/>
                    <a:pt x="1" y="744"/>
                    <a:pt x="1" y="744"/>
                  </a:cubicBezTo>
                  <a:cubicBezTo>
                    <a:pt x="1" y="761"/>
                    <a:pt x="1" y="761"/>
                    <a:pt x="1" y="761"/>
                  </a:cubicBezTo>
                  <a:cubicBezTo>
                    <a:pt x="1" y="761"/>
                    <a:pt x="15" y="758"/>
                    <a:pt x="15" y="765"/>
                  </a:cubicBezTo>
                  <a:cubicBezTo>
                    <a:pt x="15" y="772"/>
                    <a:pt x="7" y="790"/>
                    <a:pt x="17" y="794"/>
                  </a:cubicBezTo>
                  <a:cubicBezTo>
                    <a:pt x="27" y="798"/>
                    <a:pt x="31" y="783"/>
                    <a:pt x="45" y="787"/>
                  </a:cubicBezTo>
                  <a:cubicBezTo>
                    <a:pt x="59" y="791"/>
                    <a:pt x="71" y="794"/>
                    <a:pt x="71" y="804"/>
                  </a:cubicBezTo>
                  <a:cubicBezTo>
                    <a:pt x="71" y="814"/>
                    <a:pt x="72" y="836"/>
                    <a:pt x="79" y="843"/>
                  </a:cubicBezTo>
                  <a:cubicBezTo>
                    <a:pt x="86" y="850"/>
                    <a:pt x="98" y="853"/>
                    <a:pt x="90" y="859"/>
                  </a:cubicBezTo>
                  <a:cubicBezTo>
                    <a:pt x="82" y="865"/>
                    <a:pt x="62" y="857"/>
                    <a:pt x="65" y="868"/>
                  </a:cubicBezTo>
                  <a:cubicBezTo>
                    <a:pt x="68" y="879"/>
                    <a:pt x="90" y="880"/>
                    <a:pt x="90" y="880"/>
                  </a:cubicBezTo>
                  <a:cubicBezTo>
                    <a:pt x="111" y="880"/>
                    <a:pt x="111" y="880"/>
                    <a:pt x="111" y="880"/>
                  </a:cubicBezTo>
                  <a:cubicBezTo>
                    <a:pt x="114" y="889"/>
                    <a:pt x="114" y="889"/>
                    <a:pt x="114" y="889"/>
                  </a:cubicBezTo>
                  <a:cubicBezTo>
                    <a:pt x="114" y="889"/>
                    <a:pt x="129" y="890"/>
                    <a:pt x="138" y="900"/>
                  </a:cubicBezTo>
                  <a:cubicBezTo>
                    <a:pt x="147" y="910"/>
                    <a:pt x="148" y="931"/>
                    <a:pt x="148" y="931"/>
                  </a:cubicBezTo>
                  <a:cubicBezTo>
                    <a:pt x="169" y="939"/>
                    <a:pt x="169" y="939"/>
                    <a:pt x="169" y="939"/>
                  </a:cubicBezTo>
                  <a:cubicBezTo>
                    <a:pt x="177" y="935"/>
                    <a:pt x="177" y="935"/>
                    <a:pt x="177" y="935"/>
                  </a:cubicBezTo>
                  <a:cubicBezTo>
                    <a:pt x="177" y="935"/>
                    <a:pt x="182" y="955"/>
                    <a:pt x="201" y="956"/>
                  </a:cubicBezTo>
                  <a:cubicBezTo>
                    <a:pt x="220" y="957"/>
                    <a:pt x="246" y="957"/>
                    <a:pt x="246" y="957"/>
                  </a:cubicBezTo>
                  <a:cubicBezTo>
                    <a:pt x="246" y="957"/>
                    <a:pt x="277" y="928"/>
                    <a:pt x="294" y="934"/>
                  </a:cubicBezTo>
                  <a:cubicBezTo>
                    <a:pt x="311" y="940"/>
                    <a:pt x="313" y="954"/>
                    <a:pt x="324" y="956"/>
                  </a:cubicBezTo>
                  <a:cubicBezTo>
                    <a:pt x="335" y="958"/>
                    <a:pt x="349" y="956"/>
                    <a:pt x="349" y="956"/>
                  </a:cubicBezTo>
                  <a:cubicBezTo>
                    <a:pt x="349" y="956"/>
                    <a:pt x="353" y="992"/>
                    <a:pt x="349" y="997"/>
                  </a:cubicBezTo>
                  <a:cubicBezTo>
                    <a:pt x="345" y="1002"/>
                    <a:pt x="336" y="1002"/>
                    <a:pt x="336" y="1002"/>
                  </a:cubicBezTo>
                  <a:cubicBezTo>
                    <a:pt x="336" y="1002"/>
                    <a:pt x="342" y="1026"/>
                    <a:pt x="333" y="1031"/>
                  </a:cubicBezTo>
                  <a:cubicBezTo>
                    <a:pt x="324" y="1036"/>
                    <a:pt x="305" y="1035"/>
                    <a:pt x="305" y="1035"/>
                  </a:cubicBezTo>
                  <a:cubicBezTo>
                    <a:pt x="317" y="1051"/>
                    <a:pt x="317" y="1051"/>
                    <a:pt x="317" y="1051"/>
                  </a:cubicBezTo>
                  <a:cubicBezTo>
                    <a:pt x="306" y="1057"/>
                    <a:pt x="306" y="1057"/>
                    <a:pt x="306" y="1057"/>
                  </a:cubicBezTo>
                  <a:cubicBezTo>
                    <a:pt x="306" y="1057"/>
                    <a:pt x="300" y="1068"/>
                    <a:pt x="315" y="1075"/>
                  </a:cubicBezTo>
                  <a:cubicBezTo>
                    <a:pt x="330" y="1082"/>
                    <a:pt x="335" y="1085"/>
                    <a:pt x="335" y="1085"/>
                  </a:cubicBezTo>
                  <a:cubicBezTo>
                    <a:pt x="340" y="1094"/>
                    <a:pt x="340" y="1094"/>
                    <a:pt x="340" y="1094"/>
                  </a:cubicBezTo>
                  <a:cubicBezTo>
                    <a:pt x="340" y="1094"/>
                    <a:pt x="359" y="1109"/>
                    <a:pt x="351" y="1114"/>
                  </a:cubicBezTo>
                  <a:cubicBezTo>
                    <a:pt x="343" y="1119"/>
                    <a:pt x="334" y="1122"/>
                    <a:pt x="334" y="1122"/>
                  </a:cubicBezTo>
                  <a:cubicBezTo>
                    <a:pt x="328" y="1131"/>
                    <a:pt x="328" y="1131"/>
                    <a:pt x="328" y="1131"/>
                  </a:cubicBezTo>
                  <a:cubicBezTo>
                    <a:pt x="318" y="1123"/>
                    <a:pt x="318" y="1123"/>
                    <a:pt x="318" y="1123"/>
                  </a:cubicBezTo>
                  <a:cubicBezTo>
                    <a:pt x="318" y="1123"/>
                    <a:pt x="320" y="1113"/>
                    <a:pt x="316" y="1113"/>
                  </a:cubicBezTo>
                  <a:cubicBezTo>
                    <a:pt x="312" y="1113"/>
                    <a:pt x="299" y="1118"/>
                    <a:pt x="301" y="1128"/>
                  </a:cubicBezTo>
                  <a:cubicBezTo>
                    <a:pt x="303" y="1138"/>
                    <a:pt x="323" y="1149"/>
                    <a:pt x="323" y="1149"/>
                  </a:cubicBezTo>
                  <a:cubicBezTo>
                    <a:pt x="323" y="1149"/>
                    <a:pt x="316" y="1174"/>
                    <a:pt x="323" y="1177"/>
                  </a:cubicBezTo>
                  <a:cubicBezTo>
                    <a:pt x="330" y="1180"/>
                    <a:pt x="341" y="1175"/>
                    <a:pt x="341" y="1175"/>
                  </a:cubicBezTo>
                  <a:cubicBezTo>
                    <a:pt x="341" y="1175"/>
                    <a:pt x="345" y="1190"/>
                    <a:pt x="356" y="1194"/>
                  </a:cubicBezTo>
                  <a:cubicBezTo>
                    <a:pt x="367" y="1198"/>
                    <a:pt x="377" y="1200"/>
                    <a:pt x="377" y="1200"/>
                  </a:cubicBezTo>
                  <a:cubicBezTo>
                    <a:pt x="392" y="1211"/>
                    <a:pt x="392" y="1211"/>
                    <a:pt x="392" y="1211"/>
                  </a:cubicBezTo>
                  <a:cubicBezTo>
                    <a:pt x="403" y="1210"/>
                    <a:pt x="403" y="1210"/>
                    <a:pt x="403" y="1210"/>
                  </a:cubicBezTo>
                  <a:cubicBezTo>
                    <a:pt x="403" y="1210"/>
                    <a:pt x="397" y="1218"/>
                    <a:pt x="403" y="1221"/>
                  </a:cubicBezTo>
                  <a:cubicBezTo>
                    <a:pt x="409" y="1224"/>
                    <a:pt x="420" y="1224"/>
                    <a:pt x="420" y="1224"/>
                  </a:cubicBezTo>
                  <a:cubicBezTo>
                    <a:pt x="447" y="1249"/>
                    <a:pt x="447" y="1249"/>
                    <a:pt x="447" y="1249"/>
                  </a:cubicBezTo>
                  <a:cubicBezTo>
                    <a:pt x="462" y="1236"/>
                    <a:pt x="462" y="1236"/>
                    <a:pt x="462" y="1236"/>
                  </a:cubicBezTo>
                  <a:cubicBezTo>
                    <a:pt x="462" y="1236"/>
                    <a:pt x="475" y="1219"/>
                    <a:pt x="489" y="1234"/>
                  </a:cubicBezTo>
                  <a:cubicBezTo>
                    <a:pt x="503" y="1249"/>
                    <a:pt x="521" y="1263"/>
                    <a:pt x="521" y="1263"/>
                  </a:cubicBezTo>
                  <a:cubicBezTo>
                    <a:pt x="552" y="1269"/>
                    <a:pt x="552" y="1269"/>
                    <a:pt x="552" y="1269"/>
                  </a:cubicBezTo>
                  <a:cubicBezTo>
                    <a:pt x="552" y="1269"/>
                    <a:pt x="567" y="1301"/>
                    <a:pt x="571" y="1302"/>
                  </a:cubicBezTo>
                  <a:cubicBezTo>
                    <a:pt x="575" y="1303"/>
                    <a:pt x="579" y="1278"/>
                    <a:pt x="590" y="1285"/>
                  </a:cubicBezTo>
                  <a:cubicBezTo>
                    <a:pt x="601" y="1292"/>
                    <a:pt x="596" y="1308"/>
                    <a:pt x="604" y="1314"/>
                  </a:cubicBezTo>
                  <a:cubicBezTo>
                    <a:pt x="612" y="1320"/>
                    <a:pt x="626" y="1332"/>
                    <a:pt x="626" y="1332"/>
                  </a:cubicBezTo>
                  <a:cubicBezTo>
                    <a:pt x="626" y="1332"/>
                    <a:pt x="641" y="1321"/>
                    <a:pt x="646" y="1328"/>
                  </a:cubicBezTo>
                  <a:cubicBezTo>
                    <a:pt x="651" y="1335"/>
                    <a:pt x="634" y="1338"/>
                    <a:pt x="650" y="1345"/>
                  </a:cubicBezTo>
                  <a:cubicBezTo>
                    <a:pt x="666" y="1352"/>
                    <a:pt x="678" y="1343"/>
                    <a:pt x="678" y="1343"/>
                  </a:cubicBezTo>
                  <a:cubicBezTo>
                    <a:pt x="678" y="1343"/>
                    <a:pt x="678" y="1361"/>
                    <a:pt x="687" y="1362"/>
                  </a:cubicBezTo>
                  <a:cubicBezTo>
                    <a:pt x="696" y="1363"/>
                    <a:pt x="698" y="1349"/>
                    <a:pt x="698" y="1349"/>
                  </a:cubicBezTo>
                  <a:cubicBezTo>
                    <a:pt x="698" y="1349"/>
                    <a:pt x="697" y="1363"/>
                    <a:pt x="707" y="1362"/>
                  </a:cubicBezTo>
                  <a:cubicBezTo>
                    <a:pt x="717" y="1361"/>
                    <a:pt x="719" y="1353"/>
                    <a:pt x="719" y="1353"/>
                  </a:cubicBezTo>
                  <a:cubicBezTo>
                    <a:pt x="719" y="1353"/>
                    <a:pt x="752" y="1373"/>
                    <a:pt x="766" y="1372"/>
                  </a:cubicBezTo>
                  <a:cubicBezTo>
                    <a:pt x="780" y="1371"/>
                    <a:pt x="806" y="1346"/>
                    <a:pt x="817" y="1355"/>
                  </a:cubicBezTo>
                  <a:cubicBezTo>
                    <a:pt x="828" y="1364"/>
                    <a:pt x="817" y="1392"/>
                    <a:pt x="822" y="1394"/>
                  </a:cubicBezTo>
                  <a:cubicBezTo>
                    <a:pt x="827" y="1396"/>
                    <a:pt x="832" y="1395"/>
                    <a:pt x="832" y="1395"/>
                  </a:cubicBezTo>
                  <a:cubicBezTo>
                    <a:pt x="832" y="1395"/>
                    <a:pt x="856" y="1339"/>
                    <a:pt x="870" y="1344"/>
                  </a:cubicBezTo>
                  <a:cubicBezTo>
                    <a:pt x="884" y="1349"/>
                    <a:pt x="894" y="1350"/>
                    <a:pt x="894" y="1350"/>
                  </a:cubicBezTo>
                  <a:cubicBezTo>
                    <a:pt x="894" y="1364"/>
                    <a:pt x="894" y="1364"/>
                    <a:pt x="894" y="1364"/>
                  </a:cubicBezTo>
                  <a:cubicBezTo>
                    <a:pt x="894" y="1364"/>
                    <a:pt x="930" y="1346"/>
                    <a:pt x="943" y="1357"/>
                  </a:cubicBezTo>
                  <a:cubicBezTo>
                    <a:pt x="956" y="1368"/>
                    <a:pt x="956" y="1378"/>
                    <a:pt x="956" y="1378"/>
                  </a:cubicBezTo>
                  <a:cubicBezTo>
                    <a:pt x="956" y="1378"/>
                    <a:pt x="987" y="1380"/>
                    <a:pt x="995" y="1373"/>
                  </a:cubicBezTo>
                  <a:cubicBezTo>
                    <a:pt x="1003" y="1366"/>
                    <a:pt x="995" y="1350"/>
                    <a:pt x="995" y="1350"/>
                  </a:cubicBezTo>
                  <a:cubicBezTo>
                    <a:pt x="995" y="1350"/>
                    <a:pt x="1016" y="1348"/>
                    <a:pt x="1018" y="1343"/>
                  </a:cubicBezTo>
                  <a:cubicBezTo>
                    <a:pt x="1020" y="1338"/>
                    <a:pt x="1013" y="1322"/>
                    <a:pt x="1013" y="1322"/>
                  </a:cubicBezTo>
                  <a:cubicBezTo>
                    <a:pt x="1013" y="1322"/>
                    <a:pt x="1037" y="1326"/>
                    <a:pt x="1044" y="1318"/>
                  </a:cubicBezTo>
                  <a:cubicBezTo>
                    <a:pt x="1051" y="1310"/>
                    <a:pt x="1068" y="1291"/>
                    <a:pt x="1076" y="1291"/>
                  </a:cubicBezTo>
                  <a:cubicBezTo>
                    <a:pt x="1084" y="1291"/>
                    <a:pt x="1098" y="1305"/>
                    <a:pt x="1109" y="1305"/>
                  </a:cubicBezTo>
                  <a:cubicBezTo>
                    <a:pt x="1120" y="1305"/>
                    <a:pt x="1112" y="1274"/>
                    <a:pt x="1130" y="1283"/>
                  </a:cubicBezTo>
                  <a:cubicBezTo>
                    <a:pt x="1148" y="1292"/>
                    <a:pt x="1149" y="1297"/>
                    <a:pt x="1149" y="1297"/>
                  </a:cubicBezTo>
                  <a:cubicBezTo>
                    <a:pt x="1149" y="1297"/>
                    <a:pt x="1133" y="1305"/>
                    <a:pt x="1142" y="1307"/>
                  </a:cubicBezTo>
                  <a:cubicBezTo>
                    <a:pt x="1151" y="1309"/>
                    <a:pt x="1162" y="1308"/>
                    <a:pt x="1162" y="1308"/>
                  </a:cubicBezTo>
                  <a:cubicBezTo>
                    <a:pt x="1173" y="1328"/>
                    <a:pt x="1173" y="1328"/>
                    <a:pt x="1173" y="1328"/>
                  </a:cubicBezTo>
                  <a:cubicBezTo>
                    <a:pt x="1173" y="1328"/>
                    <a:pt x="1153" y="1337"/>
                    <a:pt x="1161" y="1339"/>
                  </a:cubicBezTo>
                  <a:cubicBezTo>
                    <a:pt x="1169" y="1341"/>
                    <a:pt x="1184" y="1341"/>
                    <a:pt x="1191" y="1341"/>
                  </a:cubicBezTo>
                  <a:cubicBezTo>
                    <a:pt x="1198" y="1341"/>
                    <a:pt x="1213" y="1345"/>
                    <a:pt x="1213" y="1345"/>
                  </a:cubicBezTo>
                  <a:cubicBezTo>
                    <a:pt x="1217" y="1332"/>
                    <a:pt x="1217" y="1332"/>
                    <a:pt x="1217" y="1332"/>
                  </a:cubicBezTo>
                  <a:cubicBezTo>
                    <a:pt x="1217" y="1332"/>
                    <a:pt x="1231" y="1339"/>
                    <a:pt x="1239" y="1347"/>
                  </a:cubicBezTo>
                  <a:cubicBezTo>
                    <a:pt x="1247" y="1355"/>
                    <a:pt x="1256" y="1382"/>
                    <a:pt x="1256" y="1382"/>
                  </a:cubicBezTo>
                  <a:cubicBezTo>
                    <a:pt x="1256" y="1382"/>
                    <a:pt x="1271" y="1380"/>
                    <a:pt x="1278" y="1382"/>
                  </a:cubicBezTo>
                  <a:cubicBezTo>
                    <a:pt x="1285" y="1384"/>
                    <a:pt x="1283" y="1406"/>
                    <a:pt x="1283" y="1406"/>
                  </a:cubicBezTo>
                  <a:cubicBezTo>
                    <a:pt x="1291" y="1422"/>
                    <a:pt x="1291" y="1422"/>
                    <a:pt x="1291" y="1422"/>
                  </a:cubicBezTo>
                  <a:cubicBezTo>
                    <a:pt x="1298" y="1459"/>
                    <a:pt x="1298" y="1459"/>
                    <a:pt x="1298" y="1459"/>
                  </a:cubicBezTo>
                  <a:cubicBezTo>
                    <a:pt x="1298" y="1459"/>
                    <a:pt x="1288" y="1465"/>
                    <a:pt x="1281" y="1465"/>
                  </a:cubicBezTo>
                  <a:cubicBezTo>
                    <a:pt x="1274" y="1465"/>
                    <a:pt x="1290" y="1476"/>
                    <a:pt x="1290" y="1476"/>
                  </a:cubicBezTo>
                  <a:cubicBezTo>
                    <a:pt x="1290" y="1476"/>
                    <a:pt x="1289" y="1482"/>
                    <a:pt x="1286" y="1489"/>
                  </a:cubicBezTo>
                  <a:cubicBezTo>
                    <a:pt x="1283" y="1496"/>
                    <a:pt x="1271" y="1488"/>
                    <a:pt x="1271" y="1488"/>
                  </a:cubicBezTo>
                  <a:cubicBezTo>
                    <a:pt x="1271" y="1488"/>
                    <a:pt x="1272" y="1497"/>
                    <a:pt x="1271" y="1508"/>
                  </a:cubicBezTo>
                  <a:cubicBezTo>
                    <a:pt x="1270" y="1519"/>
                    <a:pt x="1259" y="1515"/>
                    <a:pt x="1259" y="1515"/>
                  </a:cubicBezTo>
                  <a:cubicBezTo>
                    <a:pt x="1261" y="1535"/>
                    <a:pt x="1261" y="1535"/>
                    <a:pt x="1261" y="1535"/>
                  </a:cubicBezTo>
                  <a:cubicBezTo>
                    <a:pt x="1254" y="1538"/>
                    <a:pt x="1254" y="1538"/>
                    <a:pt x="1254" y="1538"/>
                  </a:cubicBezTo>
                  <a:cubicBezTo>
                    <a:pt x="1254" y="1538"/>
                    <a:pt x="1255" y="1547"/>
                    <a:pt x="1260" y="1552"/>
                  </a:cubicBezTo>
                  <a:cubicBezTo>
                    <a:pt x="1265" y="1557"/>
                    <a:pt x="1270" y="1567"/>
                    <a:pt x="1270" y="1567"/>
                  </a:cubicBezTo>
                  <a:cubicBezTo>
                    <a:pt x="1264" y="1581"/>
                    <a:pt x="1264" y="1581"/>
                    <a:pt x="1264" y="1581"/>
                  </a:cubicBezTo>
                  <a:cubicBezTo>
                    <a:pt x="1264" y="1581"/>
                    <a:pt x="1280" y="1571"/>
                    <a:pt x="1288" y="1570"/>
                  </a:cubicBezTo>
                  <a:cubicBezTo>
                    <a:pt x="1296" y="1569"/>
                    <a:pt x="1325" y="1569"/>
                    <a:pt x="1325" y="1569"/>
                  </a:cubicBezTo>
                  <a:cubicBezTo>
                    <a:pt x="1308" y="1584"/>
                    <a:pt x="1308" y="1584"/>
                    <a:pt x="1308" y="1584"/>
                  </a:cubicBezTo>
                  <a:cubicBezTo>
                    <a:pt x="1324" y="1597"/>
                    <a:pt x="1324" y="1597"/>
                    <a:pt x="1324" y="1597"/>
                  </a:cubicBezTo>
                  <a:cubicBezTo>
                    <a:pt x="1329" y="1624"/>
                    <a:pt x="1329" y="1624"/>
                    <a:pt x="1329" y="1624"/>
                  </a:cubicBezTo>
                  <a:cubicBezTo>
                    <a:pt x="1329" y="1624"/>
                    <a:pt x="1357" y="1625"/>
                    <a:pt x="1364" y="1631"/>
                  </a:cubicBezTo>
                  <a:cubicBezTo>
                    <a:pt x="1371" y="1637"/>
                    <a:pt x="1348" y="1646"/>
                    <a:pt x="1348" y="1646"/>
                  </a:cubicBezTo>
                  <a:cubicBezTo>
                    <a:pt x="1348" y="1646"/>
                    <a:pt x="1357" y="1658"/>
                    <a:pt x="1354" y="1661"/>
                  </a:cubicBezTo>
                  <a:cubicBezTo>
                    <a:pt x="1351" y="1664"/>
                    <a:pt x="1345" y="1678"/>
                    <a:pt x="1345" y="1678"/>
                  </a:cubicBezTo>
                  <a:cubicBezTo>
                    <a:pt x="1384" y="1682"/>
                    <a:pt x="1384" y="1682"/>
                    <a:pt x="1384" y="1682"/>
                  </a:cubicBezTo>
                  <a:cubicBezTo>
                    <a:pt x="1389" y="1702"/>
                    <a:pt x="1389" y="1702"/>
                    <a:pt x="1389" y="1702"/>
                  </a:cubicBezTo>
                  <a:cubicBezTo>
                    <a:pt x="1400" y="1701"/>
                    <a:pt x="1400" y="1701"/>
                    <a:pt x="1400" y="1701"/>
                  </a:cubicBezTo>
                  <a:cubicBezTo>
                    <a:pt x="1400" y="1701"/>
                    <a:pt x="1400" y="1713"/>
                    <a:pt x="1403" y="1713"/>
                  </a:cubicBezTo>
                  <a:cubicBezTo>
                    <a:pt x="1406" y="1713"/>
                    <a:pt x="1425" y="1712"/>
                    <a:pt x="1425" y="1712"/>
                  </a:cubicBezTo>
                  <a:cubicBezTo>
                    <a:pt x="1425" y="1712"/>
                    <a:pt x="1434" y="1694"/>
                    <a:pt x="1444" y="1695"/>
                  </a:cubicBezTo>
                  <a:cubicBezTo>
                    <a:pt x="1454" y="1696"/>
                    <a:pt x="1449" y="1714"/>
                    <a:pt x="1449" y="1714"/>
                  </a:cubicBezTo>
                  <a:cubicBezTo>
                    <a:pt x="1451" y="1727"/>
                    <a:pt x="1451" y="1727"/>
                    <a:pt x="1451" y="1727"/>
                  </a:cubicBezTo>
                  <a:cubicBezTo>
                    <a:pt x="1480" y="1729"/>
                    <a:pt x="1480" y="1729"/>
                    <a:pt x="1480" y="1729"/>
                  </a:cubicBezTo>
                  <a:cubicBezTo>
                    <a:pt x="1480" y="1704"/>
                    <a:pt x="1480" y="1704"/>
                    <a:pt x="1480" y="1704"/>
                  </a:cubicBezTo>
                  <a:cubicBezTo>
                    <a:pt x="1480" y="1704"/>
                    <a:pt x="1462" y="1692"/>
                    <a:pt x="1461" y="1679"/>
                  </a:cubicBezTo>
                  <a:cubicBezTo>
                    <a:pt x="1460" y="1666"/>
                    <a:pt x="1468" y="1657"/>
                    <a:pt x="1468" y="1657"/>
                  </a:cubicBezTo>
                  <a:cubicBezTo>
                    <a:pt x="1492" y="1659"/>
                    <a:pt x="1492" y="1659"/>
                    <a:pt x="1492" y="1659"/>
                  </a:cubicBezTo>
                  <a:cubicBezTo>
                    <a:pt x="1492" y="1653"/>
                    <a:pt x="1493" y="1646"/>
                    <a:pt x="1495" y="1642"/>
                  </a:cubicBezTo>
                  <a:cubicBezTo>
                    <a:pt x="1499" y="1634"/>
                    <a:pt x="1518" y="1657"/>
                    <a:pt x="1524" y="1657"/>
                  </a:cubicBezTo>
                  <a:cubicBezTo>
                    <a:pt x="1530" y="1657"/>
                    <a:pt x="1539" y="1641"/>
                    <a:pt x="1539" y="1641"/>
                  </a:cubicBezTo>
                  <a:cubicBezTo>
                    <a:pt x="1550" y="1653"/>
                    <a:pt x="1550" y="1653"/>
                    <a:pt x="1550" y="1653"/>
                  </a:cubicBezTo>
                  <a:cubicBezTo>
                    <a:pt x="1549" y="1640"/>
                    <a:pt x="1549" y="1640"/>
                    <a:pt x="1549" y="1640"/>
                  </a:cubicBezTo>
                  <a:cubicBezTo>
                    <a:pt x="1554" y="1639"/>
                    <a:pt x="1554" y="1639"/>
                    <a:pt x="1554" y="1639"/>
                  </a:cubicBezTo>
                  <a:cubicBezTo>
                    <a:pt x="1563" y="1652"/>
                    <a:pt x="1563" y="1652"/>
                    <a:pt x="1563" y="1652"/>
                  </a:cubicBezTo>
                  <a:cubicBezTo>
                    <a:pt x="1563" y="1652"/>
                    <a:pt x="1562" y="1657"/>
                    <a:pt x="1575" y="1656"/>
                  </a:cubicBezTo>
                  <a:cubicBezTo>
                    <a:pt x="1588" y="1655"/>
                    <a:pt x="1571" y="1639"/>
                    <a:pt x="1571" y="1639"/>
                  </a:cubicBezTo>
                  <a:cubicBezTo>
                    <a:pt x="1582" y="1639"/>
                    <a:pt x="1582" y="1639"/>
                    <a:pt x="1582" y="1639"/>
                  </a:cubicBezTo>
                  <a:cubicBezTo>
                    <a:pt x="1586" y="1646"/>
                    <a:pt x="1586" y="1646"/>
                    <a:pt x="1586" y="1646"/>
                  </a:cubicBezTo>
                  <a:cubicBezTo>
                    <a:pt x="1586" y="1646"/>
                    <a:pt x="1594" y="1642"/>
                    <a:pt x="1601" y="1640"/>
                  </a:cubicBezTo>
                  <a:cubicBezTo>
                    <a:pt x="1608" y="1638"/>
                    <a:pt x="1602" y="1624"/>
                    <a:pt x="1606" y="1619"/>
                  </a:cubicBezTo>
                  <a:cubicBezTo>
                    <a:pt x="1610" y="1614"/>
                    <a:pt x="1625" y="1610"/>
                    <a:pt x="1625" y="1610"/>
                  </a:cubicBezTo>
                  <a:cubicBezTo>
                    <a:pt x="1647" y="1632"/>
                    <a:pt x="1647" y="1632"/>
                    <a:pt x="1647" y="1632"/>
                  </a:cubicBezTo>
                  <a:cubicBezTo>
                    <a:pt x="1668" y="1627"/>
                    <a:pt x="1668" y="1627"/>
                    <a:pt x="1668" y="1627"/>
                  </a:cubicBezTo>
                  <a:cubicBezTo>
                    <a:pt x="1673" y="1635"/>
                    <a:pt x="1673" y="1635"/>
                    <a:pt x="1673" y="1635"/>
                  </a:cubicBezTo>
                  <a:cubicBezTo>
                    <a:pt x="1673" y="1635"/>
                    <a:pt x="1693" y="1634"/>
                    <a:pt x="1698" y="1642"/>
                  </a:cubicBezTo>
                  <a:cubicBezTo>
                    <a:pt x="1703" y="1650"/>
                    <a:pt x="1687" y="1657"/>
                    <a:pt x="1687" y="1657"/>
                  </a:cubicBezTo>
                  <a:cubicBezTo>
                    <a:pt x="1691" y="1667"/>
                    <a:pt x="1691" y="1667"/>
                    <a:pt x="1691" y="1667"/>
                  </a:cubicBezTo>
                  <a:cubicBezTo>
                    <a:pt x="1698" y="1671"/>
                    <a:pt x="1698" y="1671"/>
                    <a:pt x="1698" y="1671"/>
                  </a:cubicBezTo>
                  <a:cubicBezTo>
                    <a:pt x="1698" y="1684"/>
                    <a:pt x="1698" y="1684"/>
                    <a:pt x="1698" y="1684"/>
                  </a:cubicBezTo>
                  <a:cubicBezTo>
                    <a:pt x="1709" y="1685"/>
                    <a:pt x="1709" y="1685"/>
                    <a:pt x="1709" y="1685"/>
                  </a:cubicBezTo>
                  <a:cubicBezTo>
                    <a:pt x="1709" y="1685"/>
                    <a:pt x="1713" y="1690"/>
                    <a:pt x="1720" y="1697"/>
                  </a:cubicBezTo>
                  <a:cubicBezTo>
                    <a:pt x="1727" y="1704"/>
                    <a:pt x="1740" y="1701"/>
                    <a:pt x="1748" y="1702"/>
                  </a:cubicBezTo>
                  <a:cubicBezTo>
                    <a:pt x="1752" y="1702"/>
                    <a:pt x="1755" y="1704"/>
                    <a:pt x="1757" y="1705"/>
                  </a:cubicBezTo>
                  <a:cubicBezTo>
                    <a:pt x="1786" y="1686"/>
                    <a:pt x="1786" y="1686"/>
                    <a:pt x="1786" y="1686"/>
                  </a:cubicBezTo>
                  <a:cubicBezTo>
                    <a:pt x="1798" y="1694"/>
                    <a:pt x="1798" y="1694"/>
                    <a:pt x="1798" y="1694"/>
                  </a:cubicBezTo>
                  <a:cubicBezTo>
                    <a:pt x="1798" y="1694"/>
                    <a:pt x="1843" y="1694"/>
                    <a:pt x="1849" y="1705"/>
                  </a:cubicBezTo>
                  <a:cubicBezTo>
                    <a:pt x="1854" y="1717"/>
                    <a:pt x="1839" y="1739"/>
                    <a:pt x="1846" y="1750"/>
                  </a:cubicBezTo>
                  <a:cubicBezTo>
                    <a:pt x="1854" y="1761"/>
                    <a:pt x="1875" y="1776"/>
                    <a:pt x="1875" y="1776"/>
                  </a:cubicBezTo>
                  <a:cubicBezTo>
                    <a:pt x="1889" y="1774"/>
                    <a:pt x="1889" y="1774"/>
                    <a:pt x="1889" y="1774"/>
                  </a:cubicBezTo>
                  <a:cubicBezTo>
                    <a:pt x="1889" y="1762"/>
                    <a:pt x="1889" y="1762"/>
                    <a:pt x="1889" y="1762"/>
                  </a:cubicBezTo>
                  <a:cubicBezTo>
                    <a:pt x="1889" y="1762"/>
                    <a:pt x="1880" y="1730"/>
                    <a:pt x="1892" y="1713"/>
                  </a:cubicBezTo>
                  <a:cubicBezTo>
                    <a:pt x="1904" y="1697"/>
                    <a:pt x="1931" y="1699"/>
                    <a:pt x="1945" y="1696"/>
                  </a:cubicBezTo>
                  <a:cubicBezTo>
                    <a:pt x="1958" y="1693"/>
                    <a:pt x="2001" y="1684"/>
                    <a:pt x="2001" y="1674"/>
                  </a:cubicBezTo>
                  <a:cubicBezTo>
                    <a:pt x="2002" y="1664"/>
                    <a:pt x="2002" y="1634"/>
                    <a:pt x="2011" y="1632"/>
                  </a:cubicBezTo>
                  <a:cubicBezTo>
                    <a:pt x="2020" y="1630"/>
                    <a:pt x="2027" y="1664"/>
                    <a:pt x="2036" y="1660"/>
                  </a:cubicBezTo>
                  <a:cubicBezTo>
                    <a:pt x="2046" y="1657"/>
                    <a:pt x="2066" y="1626"/>
                    <a:pt x="2066" y="1626"/>
                  </a:cubicBezTo>
                  <a:cubicBezTo>
                    <a:pt x="2077" y="1636"/>
                    <a:pt x="2077" y="1636"/>
                    <a:pt x="2077" y="1636"/>
                  </a:cubicBezTo>
                  <a:cubicBezTo>
                    <a:pt x="2099" y="1629"/>
                    <a:pt x="2099" y="1629"/>
                    <a:pt x="2099" y="1629"/>
                  </a:cubicBezTo>
                  <a:cubicBezTo>
                    <a:pt x="2099" y="1629"/>
                    <a:pt x="2124" y="1636"/>
                    <a:pt x="2136" y="1629"/>
                  </a:cubicBezTo>
                  <a:cubicBezTo>
                    <a:pt x="2149" y="1622"/>
                    <a:pt x="2154" y="1619"/>
                    <a:pt x="2161" y="1614"/>
                  </a:cubicBezTo>
                  <a:cubicBezTo>
                    <a:pt x="2167" y="1609"/>
                    <a:pt x="2196" y="1584"/>
                    <a:pt x="2201" y="1574"/>
                  </a:cubicBezTo>
                  <a:cubicBezTo>
                    <a:pt x="2205" y="1564"/>
                    <a:pt x="2192" y="1544"/>
                    <a:pt x="2192" y="1544"/>
                  </a:cubicBezTo>
                  <a:cubicBezTo>
                    <a:pt x="2205" y="1544"/>
                    <a:pt x="2205" y="1544"/>
                    <a:pt x="2205" y="1544"/>
                  </a:cubicBezTo>
                  <a:cubicBezTo>
                    <a:pt x="2211" y="1524"/>
                    <a:pt x="2211" y="1524"/>
                    <a:pt x="2211" y="1524"/>
                  </a:cubicBezTo>
                  <a:cubicBezTo>
                    <a:pt x="2226" y="1525"/>
                    <a:pt x="2226" y="1525"/>
                    <a:pt x="2226" y="1525"/>
                  </a:cubicBezTo>
                  <a:cubicBezTo>
                    <a:pt x="2233" y="1500"/>
                    <a:pt x="2233" y="1500"/>
                    <a:pt x="2233" y="1500"/>
                  </a:cubicBezTo>
                  <a:cubicBezTo>
                    <a:pt x="2241" y="1500"/>
                    <a:pt x="2241" y="1500"/>
                    <a:pt x="2241" y="1500"/>
                  </a:cubicBezTo>
                  <a:cubicBezTo>
                    <a:pt x="2245" y="1473"/>
                    <a:pt x="2245" y="1473"/>
                    <a:pt x="2245" y="1473"/>
                  </a:cubicBezTo>
                  <a:cubicBezTo>
                    <a:pt x="2245" y="1473"/>
                    <a:pt x="2259" y="1478"/>
                    <a:pt x="2259" y="1456"/>
                  </a:cubicBezTo>
                  <a:cubicBezTo>
                    <a:pt x="2259" y="1434"/>
                    <a:pt x="2246" y="1437"/>
                    <a:pt x="2251" y="1429"/>
                  </a:cubicBezTo>
                  <a:cubicBezTo>
                    <a:pt x="2255" y="1420"/>
                    <a:pt x="2274" y="1423"/>
                    <a:pt x="2274" y="1405"/>
                  </a:cubicBezTo>
                  <a:cubicBezTo>
                    <a:pt x="2275" y="1388"/>
                    <a:pt x="2263" y="1388"/>
                    <a:pt x="2264" y="1381"/>
                  </a:cubicBezTo>
                  <a:cubicBezTo>
                    <a:pt x="2264" y="1373"/>
                    <a:pt x="2275" y="1370"/>
                    <a:pt x="2275" y="1370"/>
                  </a:cubicBezTo>
                  <a:cubicBezTo>
                    <a:pt x="2276" y="1344"/>
                    <a:pt x="2276" y="1344"/>
                    <a:pt x="2276" y="1344"/>
                  </a:cubicBezTo>
                  <a:cubicBezTo>
                    <a:pt x="2276" y="1344"/>
                    <a:pt x="2303" y="1336"/>
                    <a:pt x="2310" y="1320"/>
                  </a:cubicBezTo>
                  <a:cubicBezTo>
                    <a:pt x="2317" y="1304"/>
                    <a:pt x="2300" y="1303"/>
                    <a:pt x="2300" y="1303"/>
                  </a:cubicBezTo>
                  <a:cubicBezTo>
                    <a:pt x="2300" y="1303"/>
                    <a:pt x="2332" y="1298"/>
                    <a:pt x="2332" y="1289"/>
                  </a:cubicBezTo>
                  <a:cubicBezTo>
                    <a:pt x="2333" y="1280"/>
                    <a:pt x="2314" y="1275"/>
                    <a:pt x="2314" y="1275"/>
                  </a:cubicBezTo>
                  <a:cubicBezTo>
                    <a:pt x="2314" y="1275"/>
                    <a:pt x="2352" y="1241"/>
                    <a:pt x="2335" y="1231"/>
                  </a:cubicBezTo>
                  <a:cubicBezTo>
                    <a:pt x="2318" y="1222"/>
                    <a:pt x="2238" y="1244"/>
                    <a:pt x="2238" y="1244"/>
                  </a:cubicBezTo>
                  <a:cubicBezTo>
                    <a:pt x="2228" y="1233"/>
                    <a:pt x="2228" y="1233"/>
                    <a:pt x="2228" y="1233"/>
                  </a:cubicBezTo>
                  <a:cubicBezTo>
                    <a:pt x="2253" y="1232"/>
                    <a:pt x="2253" y="1232"/>
                    <a:pt x="2253" y="1232"/>
                  </a:cubicBezTo>
                  <a:cubicBezTo>
                    <a:pt x="2253" y="1232"/>
                    <a:pt x="2253" y="1217"/>
                    <a:pt x="2263" y="1213"/>
                  </a:cubicBezTo>
                  <a:cubicBezTo>
                    <a:pt x="2273" y="1209"/>
                    <a:pt x="2292" y="1207"/>
                    <a:pt x="2292" y="1207"/>
                  </a:cubicBezTo>
                  <a:cubicBezTo>
                    <a:pt x="2292" y="1207"/>
                    <a:pt x="2279" y="1183"/>
                    <a:pt x="2275" y="1182"/>
                  </a:cubicBezTo>
                  <a:cubicBezTo>
                    <a:pt x="2271" y="1181"/>
                    <a:pt x="2248" y="1175"/>
                    <a:pt x="2248" y="1175"/>
                  </a:cubicBezTo>
                  <a:cubicBezTo>
                    <a:pt x="2240" y="1164"/>
                    <a:pt x="2240" y="1164"/>
                    <a:pt x="2240" y="1164"/>
                  </a:cubicBezTo>
                  <a:cubicBezTo>
                    <a:pt x="2231" y="1165"/>
                    <a:pt x="2231" y="1165"/>
                    <a:pt x="2231" y="1165"/>
                  </a:cubicBezTo>
                  <a:cubicBezTo>
                    <a:pt x="2231" y="1165"/>
                    <a:pt x="2222" y="1153"/>
                    <a:pt x="2215" y="1152"/>
                  </a:cubicBezTo>
                  <a:cubicBezTo>
                    <a:pt x="2208" y="1151"/>
                    <a:pt x="2190" y="1157"/>
                    <a:pt x="2190" y="1157"/>
                  </a:cubicBezTo>
                  <a:cubicBezTo>
                    <a:pt x="2167" y="1126"/>
                    <a:pt x="2167" y="1126"/>
                    <a:pt x="2167" y="1126"/>
                  </a:cubicBezTo>
                  <a:cubicBezTo>
                    <a:pt x="2167" y="1126"/>
                    <a:pt x="2188" y="1147"/>
                    <a:pt x="2194" y="1145"/>
                  </a:cubicBezTo>
                  <a:cubicBezTo>
                    <a:pt x="2200" y="1143"/>
                    <a:pt x="2207" y="1139"/>
                    <a:pt x="2207" y="1139"/>
                  </a:cubicBezTo>
                  <a:cubicBezTo>
                    <a:pt x="2226" y="1144"/>
                    <a:pt x="2226" y="1144"/>
                    <a:pt x="2226" y="1144"/>
                  </a:cubicBezTo>
                  <a:cubicBezTo>
                    <a:pt x="2236" y="1155"/>
                    <a:pt x="2236" y="1155"/>
                    <a:pt x="2236" y="1155"/>
                  </a:cubicBezTo>
                  <a:cubicBezTo>
                    <a:pt x="2245" y="1151"/>
                    <a:pt x="2245" y="1151"/>
                    <a:pt x="2245" y="1151"/>
                  </a:cubicBezTo>
                  <a:cubicBezTo>
                    <a:pt x="2276" y="1161"/>
                    <a:pt x="2276" y="1161"/>
                    <a:pt x="2276" y="1161"/>
                  </a:cubicBezTo>
                  <a:cubicBezTo>
                    <a:pt x="2263" y="1144"/>
                    <a:pt x="2263" y="1144"/>
                    <a:pt x="2263" y="1144"/>
                  </a:cubicBezTo>
                  <a:cubicBezTo>
                    <a:pt x="2252" y="1142"/>
                    <a:pt x="2252" y="1142"/>
                    <a:pt x="2252" y="1142"/>
                  </a:cubicBezTo>
                  <a:cubicBezTo>
                    <a:pt x="2252" y="1142"/>
                    <a:pt x="2251" y="1120"/>
                    <a:pt x="2243" y="1119"/>
                  </a:cubicBezTo>
                  <a:cubicBezTo>
                    <a:pt x="2235" y="1118"/>
                    <a:pt x="2223" y="1115"/>
                    <a:pt x="2218" y="1111"/>
                  </a:cubicBezTo>
                  <a:cubicBezTo>
                    <a:pt x="2213" y="1107"/>
                    <a:pt x="2211" y="1088"/>
                    <a:pt x="2211" y="1088"/>
                  </a:cubicBezTo>
                  <a:cubicBezTo>
                    <a:pt x="2157" y="1022"/>
                    <a:pt x="2157" y="1022"/>
                    <a:pt x="2157" y="1022"/>
                  </a:cubicBezTo>
                  <a:cubicBezTo>
                    <a:pt x="2135" y="1016"/>
                    <a:pt x="2135" y="1016"/>
                    <a:pt x="2135" y="1016"/>
                  </a:cubicBezTo>
                  <a:cubicBezTo>
                    <a:pt x="2112" y="998"/>
                    <a:pt x="2112" y="998"/>
                    <a:pt x="2112" y="998"/>
                  </a:cubicBezTo>
                  <a:cubicBezTo>
                    <a:pt x="2097" y="1000"/>
                    <a:pt x="2097" y="1000"/>
                    <a:pt x="2097" y="1000"/>
                  </a:cubicBezTo>
                  <a:cubicBezTo>
                    <a:pt x="2097" y="1000"/>
                    <a:pt x="2084" y="975"/>
                    <a:pt x="2090" y="971"/>
                  </a:cubicBezTo>
                  <a:cubicBezTo>
                    <a:pt x="2096" y="967"/>
                    <a:pt x="2114" y="955"/>
                    <a:pt x="2114" y="946"/>
                  </a:cubicBezTo>
                  <a:cubicBezTo>
                    <a:pt x="2114" y="937"/>
                    <a:pt x="2107" y="919"/>
                    <a:pt x="2107" y="919"/>
                  </a:cubicBezTo>
                  <a:cubicBezTo>
                    <a:pt x="2107" y="919"/>
                    <a:pt x="2124" y="936"/>
                    <a:pt x="2132" y="930"/>
                  </a:cubicBezTo>
                  <a:cubicBezTo>
                    <a:pt x="2140" y="924"/>
                    <a:pt x="2131" y="897"/>
                    <a:pt x="2131" y="897"/>
                  </a:cubicBezTo>
                  <a:cubicBezTo>
                    <a:pt x="2146" y="898"/>
                    <a:pt x="2146" y="898"/>
                    <a:pt x="2146" y="898"/>
                  </a:cubicBezTo>
                  <a:cubicBezTo>
                    <a:pt x="2171" y="879"/>
                    <a:pt x="2171" y="879"/>
                    <a:pt x="2171" y="879"/>
                  </a:cubicBezTo>
                  <a:cubicBezTo>
                    <a:pt x="2171" y="879"/>
                    <a:pt x="2191" y="885"/>
                    <a:pt x="2196" y="884"/>
                  </a:cubicBezTo>
                  <a:cubicBezTo>
                    <a:pt x="2201" y="883"/>
                    <a:pt x="2192" y="869"/>
                    <a:pt x="2192" y="869"/>
                  </a:cubicBezTo>
                  <a:cubicBezTo>
                    <a:pt x="2196" y="853"/>
                    <a:pt x="2196" y="853"/>
                    <a:pt x="2196" y="853"/>
                  </a:cubicBezTo>
                  <a:cubicBezTo>
                    <a:pt x="2174" y="853"/>
                    <a:pt x="2174" y="853"/>
                    <a:pt x="2174" y="853"/>
                  </a:cubicBezTo>
                  <a:cubicBezTo>
                    <a:pt x="2166" y="846"/>
                    <a:pt x="2166" y="846"/>
                    <a:pt x="2166" y="846"/>
                  </a:cubicBezTo>
                  <a:cubicBezTo>
                    <a:pt x="2161" y="854"/>
                    <a:pt x="2161" y="854"/>
                    <a:pt x="2161" y="854"/>
                  </a:cubicBezTo>
                  <a:cubicBezTo>
                    <a:pt x="2140" y="851"/>
                    <a:pt x="2140" y="851"/>
                    <a:pt x="2140" y="851"/>
                  </a:cubicBezTo>
                  <a:cubicBezTo>
                    <a:pt x="2140" y="851"/>
                    <a:pt x="2124" y="833"/>
                    <a:pt x="2111" y="833"/>
                  </a:cubicBezTo>
                  <a:cubicBezTo>
                    <a:pt x="2098" y="833"/>
                    <a:pt x="2080" y="856"/>
                    <a:pt x="2079" y="861"/>
                  </a:cubicBezTo>
                  <a:cubicBezTo>
                    <a:pt x="2078" y="866"/>
                    <a:pt x="2074" y="875"/>
                    <a:pt x="2064" y="873"/>
                  </a:cubicBezTo>
                  <a:cubicBezTo>
                    <a:pt x="2054" y="871"/>
                    <a:pt x="2032" y="865"/>
                    <a:pt x="2030" y="851"/>
                  </a:cubicBezTo>
                  <a:cubicBezTo>
                    <a:pt x="2028" y="837"/>
                    <a:pt x="2020" y="820"/>
                    <a:pt x="2014" y="816"/>
                  </a:cubicBezTo>
                  <a:cubicBezTo>
                    <a:pt x="2008" y="812"/>
                    <a:pt x="2004" y="819"/>
                    <a:pt x="2004" y="819"/>
                  </a:cubicBezTo>
                  <a:cubicBezTo>
                    <a:pt x="2004" y="828"/>
                    <a:pt x="2004" y="828"/>
                    <a:pt x="2004" y="828"/>
                  </a:cubicBezTo>
                  <a:cubicBezTo>
                    <a:pt x="1996" y="816"/>
                    <a:pt x="1996" y="816"/>
                    <a:pt x="1996" y="816"/>
                  </a:cubicBezTo>
                  <a:cubicBezTo>
                    <a:pt x="1996" y="816"/>
                    <a:pt x="1968" y="819"/>
                    <a:pt x="1959" y="810"/>
                  </a:cubicBezTo>
                  <a:cubicBezTo>
                    <a:pt x="1950" y="801"/>
                    <a:pt x="1939" y="782"/>
                    <a:pt x="1942" y="776"/>
                  </a:cubicBezTo>
                  <a:cubicBezTo>
                    <a:pt x="1945" y="770"/>
                    <a:pt x="1944" y="760"/>
                    <a:pt x="1944" y="760"/>
                  </a:cubicBezTo>
                  <a:cubicBezTo>
                    <a:pt x="1955" y="759"/>
                    <a:pt x="1955" y="759"/>
                    <a:pt x="1955" y="759"/>
                  </a:cubicBezTo>
                  <a:cubicBezTo>
                    <a:pt x="1955" y="759"/>
                    <a:pt x="1961" y="768"/>
                    <a:pt x="1965" y="767"/>
                  </a:cubicBezTo>
                  <a:cubicBezTo>
                    <a:pt x="1969" y="766"/>
                    <a:pt x="1975" y="758"/>
                    <a:pt x="1975" y="758"/>
                  </a:cubicBezTo>
                  <a:cubicBezTo>
                    <a:pt x="1975" y="758"/>
                    <a:pt x="1988" y="766"/>
                    <a:pt x="1997" y="758"/>
                  </a:cubicBezTo>
                  <a:cubicBezTo>
                    <a:pt x="2006" y="750"/>
                    <a:pt x="1998" y="742"/>
                    <a:pt x="1998" y="742"/>
                  </a:cubicBezTo>
                  <a:cubicBezTo>
                    <a:pt x="1998" y="742"/>
                    <a:pt x="1997" y="718"/>
                    <a:pt x="2003" y="714"/>
                  </a:cubicBezTo>
                  <a:cubicBezTo>
                    <a:pt x="2009" y="710"/>
                    <a:pt x="2028" y="718"/>
                    <a:pt x="2032" y="707"/>
                  </a:cubicBezTo>
                  <a:cubicBezTo>
                    <a:pt x="2036" y="696"/>
                    <a:pt x="2037" y="683"/>
                    <a:pt x="2037" y="683"/>
                  </a:cubicBezTo>
                  <a:cubicBezTo>
                    <a:pt x="2049" y="676"/>
                    <a:pt x="2049" y="676"/>
                    <a:pt x="2049" y="676"/>
                  </a:cubicBezTo>
                  <a:cubicBezTo>
                    <a:pt x="2043" y="668"/>
                    <a:pt x="2043" y="668"/>
                    <a:pt x="2043" y="668"/>
                  </a:cubicBezTo>
                  <a:cubicBezTo>
                    <a:pt x="2068" y="675"/>
                    <a:pt x="2068" y="675"/>
                    <a:pt x="2068" y="675"/>
                  </a:cubicBezTo>
                  <a:cubicBezTo>
                    <a:pt x="2079" y="665"/>
                    <a:pt x="2079" y="665"/>
                    <a:pt x="2079" y="665"/>
                  </a:cubicBezTo>
                  <a:cubicBezTo>
                    <a:pt x="2079" y="665"/>
                    <a:pt x="2110" y="688"/>
                    <a:pt x="2108" y="702"/>
                  </a:cubicBezTo>
                  <a:cubicBezTo>
                    <a:pt x="2106" y="716"/>
                    <a:pt x="2088" y="719"/>
                    <a:pt x="2087" y="728"/>
                  </a:cubicBezTo>
                  <a:cubicBezTo>
                    <a:pt x="2086" y="737"/>
                    <a:pt x="2091" y="752"/>
                    <a:pt x="2098" y="752"/>
                  </a:cubicBezTo>
                  <a:cubicBezTo>
                    <a:pt x="2105" y="752"/>
                    <a:pt x="2114" y="749"/>
                    <a:pt x="2114" y="749"/>
                  </a:cubicBezTo>
                  <a:cubicBezTo>
                    <a:pt x="2109" y="767"/>
                    <a:pt x="2109" y="767"/>
                    <a:pt x="2109" y="767"/>
                  </a:cubicBezTo>
                  <a:cubicBezTo>
                    <a:pt x="2109" y="767"/>
                    <a:pt x="2090" y="784"/>
                    <a:pt x="2099" y="786"/>
                  </a:cubicBezTo>
                  <a:cubicBezTo>
                    <a:pt x="2108" y="788"/>
                    <a:pt x="2122" y="774"/>
                    <a:pt x="2122" y="774"/>
                  </a:cubicBezTo>
                  <a:cubicBezTo>
                    <a:pt x="2122" y="774"/>
                    <a:pt x="2126" y="775"/>
                    <a:pt x="2131" y="770"/>
                  </a:cubicBezTo>
                  <a:cubicBezTo>
                    <a:pt x="2136" y="765"/>
                    <a:pt x="2135" y="750"/>
                    <a:pt x="2135" y="750"/>
                  </a:cubicBezTo>
                  <a:cubicBezTo>
                    <a:pt x="2135" y="750"/>
                    <a:pt x="2176" y="729"/>
                    <a:pt x="2180" y="726"/>
                  </a:cubicBezTo>
                  <a:cubicBezTo>
                    <a:pt x="2184" y="723"/>
                    <a:pt x="2205" y="725"/>
                    <a:pt x="2205" y="725"/>
                  </a:cubicBezTo>
                  <a:cubicBezTo>
                    <a:pt x="2212" y="714"/>
                    <a:pt x="2212" y="714"/>
                    <a:pt x="2212" y="714"/>
                  </a:cubicBezTo>
                  <a:cubicBezTo>
                    <a:pt x="2210" y="712"/>
                    <a:pt x="2208" y="706"/>
                    <a:pt x="2218" y="698"/>
                  </a:cubicBezTo>
                  <a:cubicBezTo>
                    <a:pt x="2230" y="688"/>
                    <a:pt x="2237" y="687"/>
                    <a:pt x="2252" y="675"/>
                  </a:cubicBezTo>
                  <a:cubicBezTo>
                    <a:pt x="2267" y="663"/>
                    <a:pt x="2262" y="625"/>
                    <a:pt x="2266" y="623"/>
                  </a:cubicBezTo>
                  <a:cubicBezTo>
                    <a:pt x="2270" y="621"/>
                    <a:pt x="2285" y="632"/>
                    <a:pt x="2292" y="637"/>
                  </a:cubicBezTo>
                  <a:cubicBezTo>
                    <a:pt x="2299" y="642"/>
                    <a:pt x="2339" y="641"/>
                    <a:pt x="2339" y="641"/>
                  </a:cubicBezTo>
                  <a:cubicBezTo>
                    <a:pt x="2340" y="631"/>
                    <a:pt x="2340" y="631"/>
                    <a:pt x="2340" y="631"/>
                  </a:cubicBezTo>
                  <a:cubicBezTo>
                    <a:pt x="2340" y="631"/>
                    <a:pt x="2312" y="618"/>
                    <a:pt x="2318" y="610"/>
                  </a:cubicBezTo>
                  <a:cubicBezTo>
                    <a:pt x="2324" y="602"/>
                    <a:pt x="2348" y="618"/>
                    <a:pt x="2358" y="609"/>
                  </a:cubicBezTo>
                  <a:cubicBezTo>
                    <a:pt x="2368" y="600"/>
                    <a:pt x="2358" y="588"/>
                    <a:pt x="2358" y="588"/>
                  </a:cubicBezTo>
                  <a:cubicBezTo>
                    <a:pt x="2358" y="588"/>
                    <a:pt x="2374" y="592"/>
                    <a:pt x="2376" y="587"/>
                  </a:cubicBezTo>
                  <a:cubicBezTo>
                    <a:pt x="2378" y="582"/>
                    <a:pt x="2365" y="560"/>
                    <a:pt x="2365" y="560"/>
                  </a:cubicBezTo>
                  <a:cubicBezTo>
                    <a:pt x="2387" y="560"/>
                    <a:pt x="2387" y="560"/>
                    <a:pt x="2387" y="560"/>
                  </a:cubicBezTo>
                  <a:cubicBezTo>
                    <a:pt x="2397" y="577"/>
                    <a:pt x="2397" y="577"/>
                    <a:pt x="2397" y="577"/>
                  </a:cubicBezTo>
                  <a:cubicBezTo>
                    <a:pt x="2404" y="559"/>
                    <a:pt x="2404" y="559"/>
                    <a:pt x="2404" y="559"/>
                  </a:cubicBezTo>
                  <a:cubicBezTo>
                    <a:pt x="2421" y="563"/>
                    <a:pt x="2421" y="563"/>
                    <a:pt x="2421" y="563"/>
                  </a:cubicBezTo>
                  <a:cubicBezTo>
                    <a:pt x="2420" y="540"/>
                    <a:pt x="2420" y="540"/>
                    <a:pt x="2420" y="540"/>
                  </a:cubicBezTo>
                  <a:cubicBezTo>
                    <a:pt x="2420" y="540"/>
                    <a:pt x="2409" y="529"/>
                    <a:pt x="2407" y="523"/>
                  </a:cubicBezTo>
                  <a:cubicBezTo>
                    <a:pt x="2405" y="517"/>
                    <a:pt x="2401" y="498"/>
                    <a:pt x="2387" y="485"/>
                  </a:cubicBezTo>
                  <a:cubicBezTo>
                    <a:pt x="2373" y="472"/>
                    <a:pt x="2358" y="471"/>
                    <a:pt x="2361" y="461"/>
                  </a:cubicBezTo>
                  <a:cubicBezTo>
                    <a:pt x="2364" y="451"/>
                    <a:pt x="2377" y="460"/>
                    <a:pt x="2379" y="455"/>
                  </a:cubicBezTo>
                  <a:cubicBezTo>
                    <a:pt x="2381" y="450"/>
                    <a:pt x="2369" y="444"/>
                    <a:pt x="2380" y="439"/>
                  </a:cubicBezTo>
                  <a:cubicBezTo>
                    <a:pt x="2391" y="434"/>
                    <a:pt x="2427" y="457"/>
                    <a:pt x="2434" y="451"/>
                  </a:cubicBezTo>
                  <a:cubicBezTo>
                    <a:pt x="2441" y="445"/>
                    <a:pt x="2439" y="444"/>
                    <a:pt x="2434" y="432"/>
                  </a:cubicBezTo>
                  <a:cubicBezTo>
                    <a:pt x="2429" y="420"/>
                    <a:pt x="2441" y="416"/>
                    <a:pt x="2441" y="416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Freeform 41">
              <a:extLst>
                <a:ext uri="{FF2B5EF4-FFF2-40B4-BE49-F238E27FC236}">
                  <a16:creationId xmlns:a16="http://schemas.microsoft.com/office/drawing/2014/main" id="{366FBE82-39C1-4422-BF20-B04D184D2706}"/>
                </a:ext>
              </a:extLst>
            </p:cNvPr>
            <p:cNvSpPr>
              <a:spLocks/>
            </p:cNvSpPr>
            <p:nvPr/>
          </p:nvSpPr>
          <p:spPr bwMode="gray">
            <a:xfrm>
              <a:off x="6043477" y="2879624"/>
              <a:ext cx="25567" cy="25567"/>
            </a:xfrm>
            <a:custGeom>
              <a:avLst/>
              <a:gdLst>
                <a:gd name="T0" fmla="*/ 23 w 34"/>
                <a:gd name="T1" fmla="*/ 33 h 33"/>
                <a:gd name="T2" fmla="*/ 8 w 34"/>
                <a:gd name="T3" fmla="*/ 14 h 33"/>
                <a:gd name="T4" fmla="*/ 23 w 34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33">
                  <a:moveTo>
                    <a:pt x="23" y="33"/>
                  </a:moveTo>
                  <a:cubicBezTo>
                    <a:pt x="34" y="20"/>
                    <a:pt x="16" y="0"/>
                    <a:pt x="8" y="14"/>
                  </a:cubicBezTo>
                  <a:cubicBezTo>
                    <a:pt x="0" y="28"/>
                    <a:pt x="23" y="33"/>
                    <a:pt x="23" y="33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Cyprus">
              <a:extLst>
                <a:ext uri="{FF2B5EF4-FFF2-40B4-BE49-F238E27FC236}">
                  <a16:creationId xmlns:a16="http://schemas.microsoft.com/office/drawing/2014/main" id="{2509E754-5B08-4078-8648-CF8BE3AF2D9B}"/>
                </a:ext>
              </a:extLst>
            </p:cNvPr>
            <p:cNvSpPr>
              <a:spLocks/>
            </p:cNvSpPr>
            <p:nvPr/>
          </p:nvSpPr>
          <p:spPr bwMode="gray">
            <a:xfrm>
              <a:off x="6657079" y="2911583"/>
              <a:ext cx="72439" cy="44742"/>
            </a:xfrm>
            <a:custGeom>
              <a:avLst/>
              <a:gdLst>
                <a:gd name="T0" fmla="*/ 1 w 98"/>
                <a:gd name="T1" fmla="*/ 31 h 60"/>
                <a:gd name="T2" fmla="*/ 36 w 98"/>
                <a:gd name="T3" fmla="*/ 57 h 60"/>
                <a:gd name="T4" fmla="*/ 61 w 98"/>
                <a:gd name="T5" fmla="*/ 38 h 60"/>
                <a:gd name="T6" fmla="*/ 80 w 98"/>
                <a:gd name="T7" fmla="*/ 39 h 60"/>
                <a:gd name="T8" fmla="*/ 77 w 98"/>
                <a:gd name="T9" fmla="*/ 24 h 60"/>
                <a:gd name="T10" fmla="*/ 98 w 98"/>
                <a:gd name="T11" fmla="*/ 0 h 60"/>
                <a:gd name="T12" fmla="*/ 71 w 98"/>
                <a:gd name="T13" fmla="*/ 17 h 60"/>
                <a:gd name="T14" fmla="*/ 38 w 98"/>
                <a:gd name="T15" fmla="*/ 15 h 60"/>
                <a:gd name="T16" fmla="*/ 32 w 98"/>
                <a:gd name="T17" fmla="*/ 26 h 60"/>
                <a:gd name="T18" fmla="*/ 1 w 98"/>
                <a:gd name="T19" fmla="*/ 3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8" h="60">
                  <a:moveTo>
                    <a:pt x="1" y="31"/>
                  </a:moveTo>
                  <a:cubicBezTo>
                    <a:pt x="2" y="45"/>
                    <a:pt x="29" y="60"/>
                    <a:pt x="36" y="57"/>
                  </a:cubicBezTo>
                  <a:cubicBezTo>
                    <a:pt x="43" y="54"/>
                    <a:pt x="61" y="38"/>
                    <a:pt x="61" y="38"/>
                  </a:cubicBezTo>
                  <a:cubicBezTo>
                    <a:pt x="61" y="38"/>
                    <a:pt x="77" y="45"/>
                    <a:pt x="80" y="39"/>
                  </a:cubicBezTo>
                  <a:cubicBezTo>
                    <a:pt x="84" y="33"/>
                    <a:pt x="77" y="24"/>
                    <a:pt x="77" y="24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1" y="17"/>
                    <a:pt x="47" y="13"/>
                    <a:pt x="38" y="15"/>
                  </a:cubicBezTo>
                  <a:cubicBezTo>
                    <a:pt x="29" y="17"/>
                    <a:pt x="32" y="26"/>
                    <a:pt x="32" y="26"/>
                  </a:cubicBezTo>
                  <a:cubicBezTo>
                    <a:pt x="32" y="26"/>
                    <a:pt x="0" y="20"/>
                    <a:pt x="1" y="31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Ijsland">
              <a:extLst>
                <a:ext uri="{FF2B5EF4-FFF2-40B4-BE49-F238E27FC236}">
                  <a16:creationId xmlns:a16="http://schemas.microsoft.com/office/drawing/2014/main" id="{F30E9DBE-A6BD-4F76-81A9-EF7C6B2C6F6C}"/>
                </a:ext>
              </a:extLst>
            </p:cNvPr>
            <p:cNvSpPr>
              <a:spLocks/>
            </p:cNvSpPr>
            <p:nvPr/>
          </p:nvSpPr>
          <p:spPr bwMode="gray">
            <a:xfrm>
              <a:off x="4984586" y="1722729"/>
              <a:ext cx="298279" cy="112921"/>
            </a:xfrm>
            <a:custGeom>
              <a:avLst/>
              <a:gdLst>
                <a:gd name="T0" fmla="*/ 207 w 396"/>
                <a:gd name="T1" fmla="*/ 144 h 152"/>
                <a:gd name="T2" fmla="*/ 238 w 396"/>
                <a:gd name="T3" fmla="*/ 136 h 152"/>
                <a:gd name="T4" fmla="*/ 262 w 396"/>
                <a:gd name="T5" fmla="*/ 130 h 152"/>
                <a:gd name="T6" fmla="*/ 339 w 396"/>
                <a:gd name="T7" fmla="*/ 105 h 152"/>
                <a:gd name="T8" fmla="*/ 363 w 396"/>
                <a:gd name="T9" fmla="*/ 83 h 152"/>
                <a:gd name="T10" fmla="*/ 373 w 396"/>
                <a:gd name="T11" fmla="*/ 68 h 152"/>
                <a:gd name="T12" fmla="*/ 356 w 396"/>
                <a:gd name="T13" fmla="*/ 50 h 152"/>
                <a:gd name="T14" fmla="*/ 341 w 396"/>
                <a:gd name="T15" fmla="*/ 41 h 152"/>
                <a:gd name="T16" fmla="*/ 342 w 396"/>
                <a:gd name="T17" fmla="*/ 24 h 152"/>
                <a:gd name="T18" fmla="*/ 325 w 396"/>
                <a:gd name="T19" fmla="*/ 17 h 152"/>
                <a:gd name="T20" fmla="*/ 294 w 396"/>
                <a:gd name="T21" fmla="*/ 16 h 152"/>
                <a:gd name="T22" fmla="*/ 262 w 396"/>
                <a:gd name="T23" fmla="*/ 19 h 152"/>
                <a:gd name="T24" fmla="*/ 227 w 396"/>
                <a:gd name="T25" fmla="*/ 19 h 152"/>
                <a:gd name="T26" fmla="*/ 201 w 396"/>
                <a:gd name="T27" fmla="*/ 16 h 152"/>
                <a:gd name="T28" fmla="*/ 182 w 396"/>
                <a:gd name="T29" fmla="*/ 26 h 152"/>
                <a:gd name="T30" fmla="*/ 171 w 396"/>
                <a:gd name="T31" fmla="*/ 39 h 152"/>
                <a:gd name="T32" fmla="*/ 145 w 396"/>
                <a:gd name="T33" fmla="*/ 50 h 152"/>
                <a:gd name="T34" fmla="*/ 112 w 396"/>
                <a:gd name="T35" fmla="*/ 63 h 152"/>
                <a:gd name="T36" fmla="*/ 102 w 396"/>
                <a:gd name="T37" fmla="*/ 40 h 152"/>
                <a:gd name="T38" fmla="*/ 68 w 396"/>
                <a:gd name="T39" fmla="*/ 7 h 152"/>
                <a:gd name="T40" fmla="*/ 43 w 396"/>
                <a:gd name="T41" fmla="*/ 19 h 152"/>
                <a:gd name="T42" fmla="*/ 35 w 396"/>
                <a:gd name="T43" fmla="*/ 37 h 152"/>
                <a:gd name="T44" fmla="*/ 4 w 396"/>
                <a:gd name="T45" fmla="*/ 47 h 152"/>
                <a:gd name="T46" fmla="*/ 55 w 396"/>
                <a:gd name="T47" fmla="*/ 43 h 152"/>
                <a:gd name="T48" fmla="*/ 64 w 396"/>
                <a:gd name="T49" fmla="*/ 61 h 152"/>
                <a:gd name="T50" fmla="*/ 35 w 396"/>
                <a:gd name="T51" fmla="*/ 73 h 152"/>
                <a:gd name="T52" fmla="*/ 38 w 396"/>
                <a:gd name="T53" fmla="*/ 82 h 152"/>
                <a:gd name="T54" fmla="*/ 88 w 396"/>
                <a:gd name="T55" fmla="*/ 91 h 152"/>
                <a:gd name="T56" fmla="*/ 85 w 396"/>
                <a:gd name="T57" fmla="*/ 105 h 152"/>
                <a:gd name="T58" fmla="*/ 41 w 396"/>
                <a:gd name="T59" fmla="*/ 125 h 152"/>
                <a:gd name="T60" fmla="*/ 98 w 396"/>
                <a:gd name="T61" fmla="*/ 123 h 152"/>
                <a:gd name="T62" fmla="*/ 124 w 396"/>
                <a:gd name="T63" fmla="*/ 127 h 152"/>
                <a:gd name="T64" fmla="*/ 172 w 396"/>
                <a:gd name="T65" fmla="*/ 15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96" h="152">
                  <a:moveTo>
                    <a:pt x="172" y="150"/>
                  </a:moveTo>
                  <a:cubicBezTo>
                    <a:pt x="200" y="143"/>
                    <a:pt x="200" y="149"/>
                    <a:pt x="207" y="144"/>
                  </a:cubicBezTo>
                  <a:cubicBezTo>
                    <a:pt x="214" y="139"/>
                    <a:pt x="211" y="131"/>
                    <a:pt x="211" y="131"/>
                  </a:cubicBezTo>
                  <a:cubicBezTo>
                    <a:pt x="211" y="131"/>
                    <a:pt x="230" y="139"/>
                    <a:pt x="238" y="136"/>
                  </a:cubicBezTo>
                  <a:cubicBezTo>
                    <a:pt x="246" y="133"/>
                    <a:pt x="246" y="126"/>
                    <a:pt x="246" y="126"/>
                  </a:cubicBezTo>
                  <a:cubicBezTo>
                    <a:pt x="246" y="126"/>
                    <a:pt x="257" y="130"/>
                    <a:pt x="262" y="130"/>
                  </a:cubicBezTo>
                  <a:cubicBezTo>
                    <a:pt x="267" y="130"/>
                    <a:pt x="305" y="107"/>
                    <a:pt x="313" y="106"/>
                  </a:cubicBezTo>
                  <a:cubicBezTo>
                    <a:pt x="321" y="105"/>
                    <a:pt x="332" y="112"/>
                    <a:pt x="339" y="105"/>
                  </a:cubicBezTo>
                  <a:cubicBezTo>
                    <a:pt x="346" y="98"/>
                    <a:pt x="347" y="87"/>
                    <a:pt x="347" y="87"/>
                  </a:cubicBezTo>
                  <a:cubicBezTo>
                    <a:pt x="347" y="87"/>
                    <a:pt x="354" y="87"/>
                    <a:pt x="363" y="83"/>
                  </a:cubicBezTo>
                  <a:cubicBezTo>
                    <a:pt x="372" y="79"/>
                    <a:pt x="383" y="69"/>
                    <a:pt x="383" y="69"/>
                  </a:cubicBezTo>
                  <a:cubicBezTo>
                    <a:pt x="373" y="68"/>
                    <a:pt x="373" y="68"/>
                    <a:pt x="373" y="68"/>
                  </a:cubicBezTo>
                  <a:cubicBezTo>
                    <a:pt x="373" y="68"/>
                    <a:pt x="396" y="57"/>
                    <a:pt x="382" y="50"/>
                  </a:cubicBezTo>
                  <a:cubicBezTo>
                    <a:pt x="368" y="43"/>
                    <a:pt x="356" y="50"/>
                    <a:pt x="356" y="50"/>
                  </a:cubicBezTo>
                  <a:cubicBezTo>
                    <a:pt x="359" y="40"/>
                    <a:pt x="359" y="40"/>
                    <a:pt x="359" y="40"/>
                  </a:cubicBezTo>
                  <a:cubicBezTo>
                    <a:pt x="341" y="41"/>
                    <a:pt x="341" y="41"/>
                    <a:pt x="341" y="41"/>
                  </a:cubicBezTo>
                  <a:cubicBezTo>
                    <a:pt x="351" y="26"/>
                    <a:pt x="351" y="26"/>
                    <a:pt x="351" y="26"/>
                  </a:cubicBezTo>
                  <a:cubicBezTo>
                    <a:pt x="342" y="24"/>
                    <a:pt x="342" y="24"/>
                    <a:pt x="342" y="24"/>
                  </a:cubicBezTo>
                  <a:cubicBezTo>
                    <a:pt x="346" y="12"/>
                    <a:pt x="346" y="12"/>
                    <a:pt x="346" y="12"/>
                  </a:cubicBezTo>
                  <a:cubicBezTo>
                    <a:pt x="325" y="17"/>
                    <a:pt x="325" y="17"/>
                    <a:pt x="325" y="17"/>
                  </a:cubicBezTo>
                  <a:cubicBezTo>
                    <a:pt x="325" y="17"/>
                    <a:pt x="304" y="0"/>
                    <a:pt x="297" y="0"/>
                  </a:cubicBezTo>
                  <a:cubicBezTo>
                    <a:pt x="290" y="0"/>
                    <a:pt x="294" y="16"/>
                    <a:pt x="294" y="16"/>
                  </a:cubicBezTo>
                  <a:cubicBezTo>
                    <a:pt x="280" y="22"/>
                    <a:pt x="280" y="22"/>
                    <a:pt x="280" y="22"/>
                  </a:cubicBezTo>
                  <a:cubicBezTo>
                    <a:pt x="280" y="22"/>
                    <a:pt x="268" y="19"/>
                    <a:pt x="262" y="19"/>
                  </a:cubicBezTo>
                  <a:cubicBezTo>
                    <a:pt x="256" y="19"/>
                    <a:pt x="249" y="29"/>
                    <a:pt x="249" y="29"/>
                  </a:cubicBezTo>
                  <a:cubicBezTo>
                    <a:pt x="249" y="29"/>
                    <a:pt x="233" y="17"/>
                    <a:pt x="227" y="19"/>
                  </a:cubicBezTo>
                  <a:cubicBezTo>
                    <a:pt x="221" y="21"/>
                    <a:pt x="226" y="41"/>
                    <a:pt x="226" y="41"/>
                  </a:cubicBezTo>
                  <a:cubicBezTo>
                    <a:pt x="226" y="41"/>
                    <a:pt x="208" y="16"/>
                    <a:pt x="201" y="16"/>
                  </a:cubicBezTo>
                  <a:cubicBezTo>
                    <a:pt x="194" y="16"/>
                    <a:pt x="198" y="23"/>
                    <a:pt x="198" y="23"/>
                  </a:cubicBezTo>
                  <a:cubicBezTo>
                    <a:pt x="198" y="23"/>
                    <a:pt x="183" y="23"/>
                    <a:pt x="182" y="26"/>
                  </a:cubicBezTo>
                  <a:cubicBezTo>
                    <a:pt x="181" y="29"/>
                    <a:pt x="181" y="38"/>
                    <a:pt x="181" y="38"/>
                  </a:cubicBezTo>
                  <a:cubicBezTo>
                    <a:pt x="171" y="39"/>
                    <a:pt x="171" y="39"/>
                    <a:pt x="171" y="39"/>
                  </a:cubicBezTo>
                  <a:cubicBezTo>
                    <a:pt x="171" y="39"/>
                    <a:pt x="155" y="18"/>
                    <a:pt x="150" y="22"/>
                  </a:cubicBezTo>
                  <a:cubicBezTo>
                    <a:pt x="145" y="26"/>
                    <a:pt x="150" y="49"/>
                    <a:pt x="145" y="50"/>
                  </a:cubicBezTo>
                  <a:cubicBezTo>
                    <a:pt x="140" y="51"/>
                    <a:pt x="133" y="42"/>
                    <a:pt x="129" y="42"/>
                  </a:cubicBezTo>
                  <a:cubicBezTo>
                    <a:pt x="125" y="42"/>
                    <a:pt x="112" y="63"/>
                    <a:pt x="112" y="63"/>
                  </a:cubicBezTo>
                  <a:cubicBezTo>
                    <a:pt x="110" y="56"/>
                    <a:pt x="110" y="56"/>
                    <a:pt x="110" y="56"/>
                  </a:cubicBezTo>
                  <a:cubicBezTo>
                    <a:pt x="102" y="40"/>
                    <a:pt x="102" y="40"/>
                    <a:pt x="102" y="40"/>
                  </a:cubicBezTo>
                  <a:cubicBezTo>
                    <a:pt x="102" y="40"/>
                    <a:pt x="118" y="35"/>
                    <a:pt x="112" y="26"/>
                  </a:cubicBezTo>
                  <a:cubicBezTo>
                    <a:pt x="106" y="17"/>
                    <a:pt x="73" y="3"/>
                    <a:pt x="68" y="7"/>
                  </a:cubicBezTo>
                  <a:cubicBezTo>
                    <a:pt x="63" y="11"/>
                    <a:pt x="69" y="26"/>
                    <a:pt x="69" y="26"/>
                  </a:cubicBezTo>
                  <a:cubicBezTo>
                    <a:pt x="69" y="26"/>
                    <a:pt x="49" y="19"/>
                    <a:pt x="43" y="19"/>
                  </a:cubicBezTo>
                  <a:cubicBezTo>
                    <a:pt x="37" y="19"/>
                    <a:pt x="25" y="31"/>
                    <a:pt x="25" y="31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7"/>
                    <a:pt x="23" y="35"/>
                    <a:pt x="17" y="41"/>
                  </a:cubicBezTo>
                  <a:cubicBezTo>
                    <a:pt x="11" y="47"/>
                    <a:pt x="4" y="47"/>
                    <a:pt x="4" y="47"/>
                  </a:cubicBezTo>
                  <a:cubicBezTo>
                    <a:pt x="4" y="47"/>
                    <a:pt x="12" y="54"/>
                    <a:pt x="20" y="54"/>
                  </a:cubicBezTo>
                  <a:cubicBezTo>
                    <a:pt x="28" y="54"/>
                    <a:pt x="55" y="43"/>
                    <a:pt x="55" y="43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84" y="64"/>
                    <a:pt x="84" y="68"/>
                  </a:cubicBezTo>
                  <a:cubicBezTo>
                    <a:pt x="84" y="72"/>
                    <a:pt x="39" y="72"/>
                    <a:pt x="35" y="73"/>
                  </a:cubicBezTo>
                  <a:cubicBezTo>
                    <a:pt x="31" y="74"/>
                    <a:pt x="0" y="72"/>
                    <a:pt x="6" y="79"/>
                  </a:cubicBezTo>
                  <a:cubicBezTo>
                    <a:pt x="12" y="86"/>
                    <a:pt x="25" y="81"/>
                    <a:pt x="38" y="82"/>
                  </a:cubicBezTo>
                  <a:cubicBezTo>
                    <a:pt x="51" y="83"/>
                    <a:pt x="65" y="95"/>
                    <a:pt x="65" y="95"/>
                  </a:cubicBezTo>
                  <a:cubicBezTo>
                    <a:pt x="88" y="91"/>
                    <a:pt x="88" y="91"/>
                    <a:pt x="88" y="91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85" y="105"/>
                    <a:pt x="85" y="105"/>
                    <a:pt x="85" y="105"/>
                  </a:cubicBezTo>
                  <a:cubicBezTo>
                    <a:pt x="85" y="105"/>
                    <a:pt x="82" y="114"/>
                    <a:pt x="75" y="118"/>
                  </a:cubicBezTo>
                  <a:cubicBezTo>
                    <a:pt x="68" y="122"/>
                    <a:pt x="35" y="116"/>
                    <a:pt x="41" y="125"/>
                  </a:cubicBezTo>
                  <a:cubicBezTo>
                    <a:pt x="47" y="134"/>
                    <a:pt x="75" y="130"/>
                    <a:pt x="82" y="130"/>
                  </a:cubicBezTo>
                  <a:cubicBezTo>
                    <a:pt x="89" y="130"/>
                    <a:pt x="98" y="123"/>
                    <a:pt x="98" y="123"/>
                  </a:cubicBezTo>
                  <a:cubicBezTo>
                    <a:pt x="116" y="134"/>
                    <a:pt x="116" y="134"/>
                    <a:pt x="116" y="134"/>
                  </a:cubicBezTo>
                  <a:cubicBezTo>
                    <a:pt x="124" y="127"/>
                    <a:pt x="124" y="127"/>
                    <a:pt x="124" y="127"/>
                  </a:cubicBezTo>
                  <a:cubicBezTo>
                    <a:pt x="124" y="127"/>
                    <a:pt x="121" y="133"/>
                    <a:pt x="131" y="138"/>
                  </a:cubicBezTo>
                  <a:cubicBezTo>
                    <a:pt x="141" y="143"/>
                    <a:pt x="164" y="152"/>
                    <a:pt x="172" y="15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Verenigde Arabische Emiraten">
              <a:extLst>
                <a:ext uri="{FF2B5EF4-FFF2-40B4-BE49-F238E27FC236}">
                  <a16:creationId xmlns:a16="http://schemas.microsoft.com/office/drawing/2014/main" id="{27E3EA50-2F75-44E6-9B6E-F674DA78B680}"/>
                </a:ext>
              </a:extLst>
            </p:cNvPr>
            <p:cNvSpPr>
              <a:spLocks/>
            </p:cNvSpPr>
            <p:nvPr/>
          </p:nvSpPr>
          <p:spPr bwMode="gray">
            <a:xfrm>
              <a:off x="7355904" y="3278039"/>
              <a:ext cx="168314" cy="159793"/>
            </a:xfrm>
            <a:custGeom>
              <a:avLst/>
              <a:gdLst>
                <a:gd name="T0" fmla="*/ 198 w 224"/>
                <a:gd name="T1" fmla="*/ 84 h 215"/>
                <a:gd name="T2" fmla="*/ 208 w 224"/>
                <a:gd name="T3" fmla="*/ 97 h 215"/>
                <a:gd name="T4" fmla="*/ 224 w 224"/>
                <a:gd name="T5" fmla="*/ 91 h 215"/>
                <a:gd name="T6" fmla="*/ 214 w 224"/>
                <a:gd name="T7" fmla="*/ 51 h 215"/>
                <a:gd name="T8" fmla="*/ 215 w 224"/>
                <a:gd name="T9" fmla="*/ 3 h 215"/>
                <a:gd name="T10" fmla="*/ 186 w 224"/>
                <a:gd name="T11" fmla="*/ 51 h 215"/>
                <a:gd name="T12" fmla="*/ 166 w 224"/>
                <a:gd name="T13" fmla="*/ 61 h 215"/>
                <a:gd name="T14" fmla="*/ 131 w 224"/>
                <a:gd name="T15" fmla="*/ 102 h 215"/>
                <a:gd name="T16" fmla="*/ 122 w 224"/>
                <a:gd name="T17" fmla="*/ 131 h 215"/>
                <a:gd name="T18" fmla="*/ 62 w 224"/>
                <a:gd name="T19" fmla="*/ 127 h 215"/>
                <a:gd name="T20" fmla="*/ 16 w 224"/>
                <a:gd name="T21" fmla="*/ 140 h 215"/>
                <a:gd name="T22" fmla="*/ 1 w 224"/>
                <a:gd name="T23" fmla="*/ 127 h 215"/>
                <a:gd name="T24" fmla="*/ 5 w 224"/>
                <a:gd name="T25" fmla="*/ 145 h 215"/>
                <a:gd name="T26" fmla="*/ 52 w 224"/>
                <a:gd name="T27" fmla="*/ 200 h 215"/>
                <a:gd name="T28" fmla="*/ 177 w 224"/>
                <a:gd name="T29" fmla="*/ 215 h 215"/>
                <a:gd name="T30" fmla="*/ 168 w 224"/>
                <a:gd name="T31" fmla="*/ 192 h 215"/>
                <a:gd name="T32" fmla="*/ 181 w 224"/>
                <a:gd name="T33" fmla="*/ 163 h 215"/>
                <a:gd name="T34" fmla="*/ 189 w 224"/>
                <a:gd name="T35" fmla="*/ 136 h 215"/>
                <a:gd name="T36" fmla="*/ 201 w 224"/>
                <a:gd name="T37" fmla="*/ 135 h 215"/>
                <a:gd name="T38" fmla="*/ 191 w 224"/>
                <a:gd name="T39" fmla="*/ 118 h 215"/>
                <a:gd name="T40" fmla="*/ 198 w 224"/>
                <a:gd name="T41" fmla="*/ 84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4" h="215">
                  <a:moveTo>
                    <a:pt x="198" y="84"/>
                  </a:moveTo>
                  <a:cubicBezTo>
                    <a:pt x="202" y="84"/>
                    <a:pt x="208" y="97"/>
                    <a:pt x="208" y="97"/>
                  </a:cubicBezTo>
                  <a:cubicBezTo>
                    <a:pt x="224" y="91"/>
                    <a:pt x="224" y="91"/>
                    <a:pt x="224" y="91"/>
                  </a:cubicBezTo>
                  <a:cubicBezTo>
                    <a:pt x="219" y="78"/>
                    <a:pt x="212" y="63"/>
                    <a:pt x="214" y="51"/>
                  </a:cubicBezTo>
                  <a:cubicBezTo>
                    <a:pt x="217" y="34"/>
                    <a:pt x="222" y="6"/>
                    <a:pt x="215" y="3"/>
                  </a:cubicBezTo>
                  <a:cubicBezTo>
                    <a:pt x="207" y="0"/>
                    <a:pt x="186" y="51"/>
                    <a:pt x="186" y="51"/>
                  </a:cubicBezTo>
                  <a:cubicBezTo>
                    <a:pt x="186" y="51"/>
                    <a:pt x="172" y="53"/>
                    <a:pt x="166" y="61"/>
                  </a:cubicBezTo>
                  <a:cubicBezTo>
                    <a:pt x="161" y="70"/>
                    <a:pt x="131" y="102"/>
                    <a:pt x="131" y="102"/>
                  </a:cubicBezTo>
                  <a:cubicBezTo>
                    <a:pt x="131" y="102"/>
                    <a:pt x="131" y="130"/>
                    <a:pt x="122" y="131"/>
                  </a:cubicBezTo>
                  <a:cubicBezTo>
                    <a:pt x="113" y="132"/>
                    <a:pt x="69" y="127"/>
                    <a:pt x="62" y="127"/>
                  </a:cubicBezTo>
                  <a:cubicBezTo>
                    <a:pt x="56" y="127"/>
                    <a:pt x="25" y="144"/>
                    <a:pt x="16" y="140"/>
                  </a:cubicBezTo>
                  <a:cubicBezTo>
                    <a:pt x="11" y="138"/>
                    <a:pt x="5" y="132"/>
                    <a:pt x="1" y="127"/>
                  </a:cubicBezTo>
                  <a:cubicBezTo>
                    <a:pt x="0" y="132"/>
                    <a:pt x="0" y="140"/>
                    <a:pt x="5" y="145"/>
                  </a:cubicBezTo>
                  <a:cubicBezTo>
                    <a:pt x="12" y="152"/>
                    <a:pt x="49" y="200"/>
                    <a:pt x="52" y="200"/>
                  </a:cubicBezTo>
                  <a:cubicBezTo>
                    <a:pt x="54" y="200"/>
                    <a:pt x="143" y="211"/>
                    <a:pt x="177" y="215"/>
                  </a:cubicBezTo>
                  <a:cubicBezTo>
                    <a:pt x="173" y="207"/>
                    <a:pt x="168" y="196"/>
                    <a:pt x="168" y="192"/>
                  </a:cubicBezTo>
                  <a:cubicBezTo>
                    <a:pt x="168" y="186"/>
                    <a:pt x="181" y="163"/>
                    <a:pt x="181" y="163"/>
                  </a:cubicBezTo>
                  <a:cubicBezTo>
                    <a:pt x="181" y="163"/>
                    <a:pt x="187" y="143"/>
                    <a:pt x="189" y="136"/>
                  </a:cubicBezTo>
                  <a:cubicBezTo>
                    <a:pt x="191" y="129"/>
                    <a:pt x="197" y="137"/>
                    <a:pt x="201" y="135"/>
                  </a:cubicBezTo>
                  <a:cubicBezTo>
                    <a:pt x="205" y="133"/>
                    <a:pt x="195" y="122"/>
                    <a:pt x="191" y="118"/>
                  </a:cubicBezTo>
                  <a:cubicBezTo>
                    <a:pt x="187" y="114"/>
                    <a:pt x="194" y="84"/>
                    <a:pt x="198" y="84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Oman">
              <a:extLst>
                <a:ext uri="{FF2B5EF4-FFF2-40B4-BE49-F238E27FC236}">
                  <a16:creationId xmlns:a16="http://schemas.microsoft.com/office/drawing/2014/main" id="{AF789582-F8AB-404C-8AE8-CE526B094046}"/>
                </a:ext>
              </a:extLst>
            </p:cNvPr>
            <p:cNvSpPr>
              <a:spLocks/>
            </p:cNvSpPr>
            <p:nvPr/>
          </p:nvSpPr>
          <p:spPr bwMode="gray">
            <a:xfrm>
              <a:off x="7387862" y="3339825"/>
              <a:ext cx="272712" cy="334499"/>
            </a:xfrm>
            <a:custGeom>
              <a:avLst/>
              <a:gdLst>
                <a:gd name="T0" fmla="*/ 169 w 364"/>
                <a:gd name="T1" fmla="*/ 375 h 445"/>
                <a:gd name="T2" fmla="*/ 220 w 364"/>
                <a:gd name="T3" fmla="*/ 358 h 445"/>
                <a:gd name="T4" fmla="*/ 228 w 364"/>
                <a:gd name="T5" fmla="*/ 330 h 445"/>
                <a:gd name="T6" fmla="*/ 269 w 364"/>
                <a:gd name="T7" fmla="*/ 304 h 445"/>
                <a:gd name="T8" fmla="*/ 283 w 364"/>
                <a:gd name="T9" fmla="*/ 249 h 445"/>
                <a:gd name="T10" fmla="*/ 312 w 364"/>
                <a:gd name="T11" fmla="*/ 249 h 445"/>
                <a:gd name="T12" fmla="*/ 318 w 364"/>
                <a:gd name="T13" fmla="*/ 218 h 445"/>
                <a:gd name="T14" fmla="*/ 355 w 364"/>
                <a:gd name="T15" fmla="*/ 184 h 445"/>
                <a:gd name="T16" fmla="*/ 359 w 364"/>
                <a:gd name="T17" fmla="*/ 134 h 445"/>
                <a:gd name="T18" fmla="*/ 339 w 364"/>
                <a:gd name="T19" fmla="*/ 127 h 445"/>
                <a:gd name="T20" fmla="*/ 302 w 364"/>
                <a:gd name="T21" fmla="*/ 74 h 445"/>
                <a:gd name="T22" fmla="*/ 237 w 364"/>
                <a:gd name="T23" fmla="*/ 52 h 445"/>
                <a:gd name="T24" fmla="*/ 191 w 364"/>
                <a:gd name="T25" fmla="*/ 23 h 445"/>
                <a:gd name="T26" fmla="*/ 184 w 364"/>
                <a:gd name="T27" fmla="*/ 7 h 445"/>
                <a:gd name="T28" fmla="*/ 168 w 364"/>
                <a:gd name="T29" fmla="*/ 13 h 445"/>
                <a:gd name="T30" fmla="*/ 158 w 364"/>
                <a:gd name="T31" fmla="*/ 0 h 445"/>
                <a:gd name="T32" fmla="*/ 151 w 364"/>
                <a:gd name="T33" fmla="*/ 34 h 445"/>
                <a:gd name="T34" fmla="*/ 161 w 364"/>
                <a:gd name="T35" fmla="*/ 51 h 445"/>
                <a:gd name="T36" fmla="*/ 149 w 364"/>
                <a:gd name="T37" fmla="*/ 52 h 445"/>
                <a:gd name="T38" fmla="*/ 141 w 364"/>
                <a:gd name="T39" fmla="*/ 79 h 445"/>
                <a:gd name="T40" fmla="*/ 128 w 364"/>
                <a:gd name="T41" fmla="*/ 108 h 445"/>
                <a:gd name="T42" fmla="*/ 141 w 364"/>
                <a:gd name="T43" fmla="*/ 142 h 445"/>
                <a:gd name="T44" fmla="*/ 159 w 364"/>
                <a:gd name="T45" fmla="*/ 161 h 445"/>
                <a:gd name="T46" fmla="*/ 133 w 364"/>
                <a:gd name="T47" fmla="*/ 276 h 445"/>
                <a:gd name="T48" fmla="*/ 0 w 364"/>
                <a:gd name="T49" fmla="*/ 325 h 445"/>
                <a:gd name="T50" fmla="*/ 54 w 364"/>
                <a:gd name="T51" fmla="*/ 445 h 445"/>
                <a:gd name="T52" fmla="*/ 162 w 364"/>
                <a:gd name="T53" fmla="*/ 410 h 445"/>
                <a:gd name="T54" fmla="*/ 169 w 364"/>
                <a:gd name="T55" fmla="*/ 375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64" h="445">
                  <a:moveTo>
                    <a:pt x="169" y="375"/>
                  </a:moveTo>
                  <a:cubicBezTo>
                    <a:pt x="169" y="375"/>
                    <a:pt x="211" y="369"/>
                    <a:pt x="220" y="358"/>
                  </a:cubicBezTo>
                  <a:cubicBezTo>
                    <a:pt x="228" y="348"/>
                    <a:pt x="228" y="330"/>
                    <a:pt x="228" y="330"/>
                  </a:cubicBezTo>
                  <a:cubicBezTo>
                    <a:pt x="228" y="330"/>
                    <a:pt x="260" y="319"/>
                    <a:pt x="269" y="304"/>
                  </a:cubicBezTo>
                  <a:cubicBezTo>
                    <a:pt x="279" y="288"/>
                    <a:pt x="274" y="250"/>
                    <a:pt x="283" y="249"/>
                  </a:cubicBezTo>
                  <a:cubicBezTo>
                    <a:pt x="292" y="248"/>
                    <a:pt x="302" y="260"/>
                    <a:pt x="312" y="249"/>
                  </a:cubicBezTo>
                  <a:cubicBezTo>
                    <a:pt x="323" y="238"/>
                    <a:pt x="318" y="218"/>
                    <a:pt x="318" y="218"/>
                  </a:cubicBezTo>
                  <a:cubicBezTo>
                    <a:pt x="355" y="184"/>
                    <a:pt x="355" y="184"/>
                    <a:pt x="355" y="184"/>
                  </a:cubicBezTo>
                  <a:cubicBezTo>
                    <a:pt x="355" y="184"/>
                    <a:pt x="364" y="144"/>
                    <a:pt x="359" y="134"/>
                  </a:cubicBezTo>
                  <a:cubicBezTo>
                    <a:pt x="355" y="124"/>
                    <a:pt x="339" y="127"/>
                    <a:pt x="339" y="127"/>
                  </a:cubicBezTo>
                  <a:cubicBezTo>
                    <a:pt x="339" y="127"/>
                    <a:pt x="317" y="87"/>
                    <a:pt x="302" y="74"/>
                  </a:cubicBezTo>
                  <a:cubicBezTo>
                    <a:pt x="287" y="61"/>
                    <a:pt x="237" y="52"/>
                    <a:pt x="237" y="52"/>
                  </a:cubicBezTo>
                  <a:cubicBezTo>
                    <a:pt x="237" y="52"/>
                    <a:pt x="194" y="38"/>
                    <a:pt x="191" y="23"/>
                  </a:cubicBezTo>
                  <a:cubicBezTo>
                    <a:pt x="190" y="18"/>
                    <a:pt x="187" y="13"/>
                    <a:pt x="184" y="7"/>
                  </a:cubicBezTo>
                  <a:cubicBezTo>
                    <a:pt x="168" y="13"/>
                    <a:pt x="168" y="13"/>
                    <a:pt x="168" y="13"/>
                  </a:cubicBezTo>
                  <a:cubicBezTo>
                    <a:pt x="168" y="13"/>
                    <a:pt x="162" y="0"/>
                    <a:pt x="158" y="0"/>
                  </a:cubicBezTo>
                  <a:cubicBezTo>
                    <a:pt x="154" y="0"/>
                    <a:pt x="147" y="30"/>
                    <a:pt x="151" y="34"/>
                  </a:cubicBezTo>
                  <a:cubicBezTo>
                    <a:pt x="155" y="38"/>
                    <a:pt x="165" y="49"/>
                    <a:pt x="161" y="51"/>
                  </a:cubicBezTo>
                  <a:cubicBezTo>
                    <a:pt x="157" y="53"/>
                    <a:pt x="151" y="45"/>
                    <a:pt x="149" y="52"/>
                  </a:cubicBezTo>
                  <a:cubicBezTo>
                    <a:pt x="147" y="59"/>
                    <a:pt x="141" y="79"/>
                    <a:pt x="141" y="79"/>
                  </a:cubicBezTo>
                  <a:cubicBezTo>
                    <a:pt x="141" y="79"/>
                    <a:pt x="128" y="102"/>
                    <a:pt x="128" y="108"/>
                  </a:cubicBezTo>
                  <a:cubicBezTo>
                    <a:pt x="128" y="114"/>
                    <a:pt x="141" y="138"/>
                    <a:pt x="141" y="142"/>
                  </a:cubicBezTo>
                  <a:cubicBezTo>
                    <a:pt x="141" y="146"/>
                    <a:pt x="159" y="161"/>
                    <a:pt x="159" y="161"/>
                  </a:cubicBezTo>
                  <a:cubicBezTo>
                    <a:pt x="133" y="276"/>
                    <a:pt x="133" y="276"/>
                    <a:pt x="133" y="276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54" y="445"/>
                    <a:pt x="54" y="445"/>
                    <a:pt x="54" y="445"/>
                  </a:cubicBezTo>
                  <a:cubicBezTo>
                    <a:pt x="81" y="434"/>
                    <a:pt x="159" y="415"/>
                    <a:pt x="162" y="410"/>
                  </a:cubicBezTo>
                  <a:cubicBezTo>
                    <a:pt x="167" y="404"/>
                    <a:pt x="169" y="375"/>
                    <a:pt x="169" y="375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4" name="Qatar">
              <a:extLst>
                <a:ext uri="{FF2B5EF4-FFF2-40B4-BE49-F238E27FC236}">
                  <a16:creationId xmlns:a16="http://schemas.microsoft.com/office/drawing/2014/main" id="{2E7CBD5F-4290-40DF-8AA2-4B8DB21E20D2}"/>
                </a:ext>
              </a:extLst>
            </p:cNvPr>
            <p:cNvSpPr>
              <a:spLocks/>
            </p:cNvSpPr>
            <p:nvPr/>
          </p:nvSpPr>
          <p:spPr bwMode="gray">
            <a:xfrm>
              <a:off x="7330337" y="3288692"/>
              <a:ext cx="36219" cy="74570"/>
            </a:xfrm>
            <a:custGeom>
              <a:avLst/>
              <a:gdLst>
                <a:gd name="T0" fmla="*/ 16 w 49"/>
                <a:gd name="T1" fmla="*/ 90 h 98"/>
                <a:gd name="T2" fmla="*/ 24 w 49"/>
                <a:gd name="T3" fmla="*/ 98 h 98"/>
                <a:gd name="T4" fmla="*/ 30 w 49"/>
                <a:gd name="T5" fmla="*/ 96 h 98"/>
                <a:gd name="T6" fmla="*/ 30 w 49"/>
                <a:gd name="T7" fmla="*/ 95 h 98"/>
                <a:gd name="T8" fmla="*/ 47 w 49"/>
                <a:gd name="T9" fmla="*/ 35 h 98"/>
                <a:gd name="T10" fmla="*/ 22 w 49"/>
                <a:gd name="T11" fmla="*/ 3 h 98"/>
                <a:gd name="T12" fmla="*/ 9 w 49"/>
                <a:gd name="T13" fmla="*/ 47 h 98"/>
                <a:gd name="T14" fmla="*/ 1 w 49"/>
                <a:gd name="T15" fmla="*/ 84 h 98"/>
                <a:gd name="T16" fmla="*/ 0 w 49"/>
                <a:gd name="T17" fmla="*/ 83 h 98"/>
                <a:gd name="T18" fmla="*/ 6 w 49"/>
                <a:gd name="T19" fmla="*/ 93 h 98"/>
                <a:gd name="T20" fmla="*/ 16 w 49"/>
                <a:gd name="T21" fmla="*/ 9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" h="98">
                  <a:moveTo>
                    <a:pt x="16" y="90"/>
                  </a:moveTo>
                  <a:cubicBezTo>
                    <a:pt x="24" y="98"/>
                    <a:pt x="24" y="98"/>
                    <a:pt x="24" y="98"/>
                  </a:cubicBezTo>
                  <a:cubicBezTo>
                    <a:pt x="30" y="96"/>
                    <a:pt x="30" y="96"/>
                    <a:pt x="30" y="96"/>
                  </a:cubicBezTo>
                  <a:cubicBezTo>
                    <a:pt x="30" y="96"/>
                    <a:pt x="30" y="95"/>
                    <a:pt x="30" y="95"/>
                  </a:cubicBezTo>
                  <a:cubicBezTo>
                    <a:pt x="35" y="86"/>
                    <a:pt x="49" y="56"/>
                    <a:pt x="47" y="35"/>
                  </a:cubicBezTo>
                  <a:cubicBezTo>
                    <a:pt x="45" y="14"/>
                    <a:pt x="31" y="0"/>
                    <a:pt x="22" y="3"/>
                  </a:cubicBezTo>
                  <a:cubicBezTo>
                    <a:pt x="12" y="6"/>
                    <a:pt x="10" y="32"/>
                    <a:pt x="9" y="47"/>
                  </a:cubicBezTo>
                  <a:cubicBezTo>
                    <a:pt x="9" y="62"/>
                    <a:pt x="9" y="83"/>
                    <a:pt x="1" y="84"/>
                  </a:cubicBezTo>
                  <a:cubicBezTo>
                    <a:pt x="1" y="84"/>
                    <a:pt x="1" y="84"/>
                    <a:pt x="0" y="83"/>
                  </a:cubicBezTo>
                  <a:cubicBezTo>
                    <a:pt x="6" y="93"/>
                    <a:pt x="6" y="93"/>
                    <a:pt x="6" y="93"/>
                  </a:cubicBezTo>
                  <a:lnTo>
                    <a:pt x="16" y="9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" name="Pakistan">
              <a:extLst>
                <a:ext uri="{FF2B5EF4-FFF2-40B4-BE49-F238E27FC236}">
                  <a16:creationId xmlns:a16="http://schemas.microsoft.com/office/drawing/2014/main" id="{4B0D9E6A-3678-49ED-8A8C-97C32E5EE3FD}"/>
                </a:ext>
              </a:extLst>
            </p:cNvPr>
            <p:cNvSpPr>
              <a:spLocks/>
            </p:cNvSpPr>
            <p:nvPr/>
          </p:nvSpPr>
          <p:spPr bwMode="gray">
            <a:xfrm>
              <a:off x="7656313" y="2854057"/>
              <a:ext cx="526248" cy="530511"/>
            </a:xfrm>
            <a:custGeom>
              <a:avLst/>
              <a:gdLst>
                <a:gd name="T0" fmla="*/ 639 w 701"/>
                <a:gd name="T1" fmla="*/ 64 h 705"/>
                <a:gd name="T2" fmla="*/ 584 w 701"/>
                <a:gd name="T3" fmla="*/ 14 h 705"/>
                <a:gd name="T4" fmla="*/ 541 w 701"/>
                <a:gd name="T5" fmla="*/ 0 h 705"/>
                <a:gd name="T6" fmla="*/ 479 w 701"/>
                <a:gd name="T7" fmla="*/ 10 h 705"/>
                <a:gd name="T8" fmla="*/ 408 w 701"/>
                <a:gd name="T9" fmla="*/ 46 h 705"/>
                <a:gd name="T10" fmla="*/ 433 w 701"/>
                <a:gd name="T11" fmla="*/ 110 h 705"/>
                <a:gd name="T12" fmla="*/ 418 w 701"/>
                <a:gd name="T13" fmla="*/ 160 h 705"/>
                <a:gd name="T14" fmla="*/ 395 w 701"/>
                <a:gd name="T15" fmla="*/ 168 h 705"/>
                <a:gd name="T16" fmla="*/ 370 w 701"/>
                <a:gd name="T17" fmla="*/ 171 h 705"/>
                <a:gd name="T18" fmla="*/ 401 w 701"/>
                <a:gd name="T19" fmla="*/ 197 h 705"/>
                <a:gd name="T20" fmla="*/ 363 w 701"/>
                <a:gd name="T21" fmla="*/ 238 h 705"/>
                <a:gd name="T22" fmla="*/ 348 w 701"/>
                <a:gd name="T23" fmla="*/ 293 h 705"/>
                <a:gd name="T24" fmla="*/ 305 w 701"/>
                <a:gd name="T25" fmla="*/ 289 h 705"/>
                <a:gd name="T26" fmla="*/ 266 w 701"/>
                <a:gd name="T27" fmla="*/ 312 h 705"/>
                <a:gd name="T28" fmla="*/ 242 w 701"/>
                <a:gd name="T29" fmla="*/ 355 h 705"/>
                <a:gd name="T30" fmla="*/ 157 w 701"/>
                <a:gd name="T31" fmla="*/ 404 h 705"/>
                <a:gd name="T32" fmla="*/ 100 w 701"/>
                <a:gd name="T33" fmla="*/ 405 h 705"/>
                <a:gd name="T34" fmla="*/ 0 w 701"/>
                <a:gd name="T35" fmla="*/ 389 h 705"/>
                <a:gd name="T36" fmla="*/ 77 w 701"/>
                <a:gd name="T37" fmla="*/ 462 h 705"/>
                <a:gd name="T38" fmla="*/ 98 w 701"/>
                <a:gd name="T39" fmla="*/ 492 h 705"/>
                <a:gd name="T40" fmla="*/ 120 w 701"/>
                <a:gd name="T41" fmla="*/ 529 h 705"/>
                <a:gd name="T42" fmla="*/ 85 w 701"/>
                <a:gd name="T43" fmla="*/ 575 h 705"/>
                <a:gd name="T44" fmla="*/ 60 w 701"/>
                <a:gd name="T45" fmla="*/ 600 h 705"/>
                <a:gd name="T46" fmla="*/ 110 w 701"/>
                <a:gd name="T47" fmla="*/ 635 h 705"/>
                <a:gd name="T48" fmla="*/ 208 w 701"/>
                <a:gd name="T49" fmla="*/ 615 h 705"/>
                <a:gd name="T50" fmla="*/ 299 w 701"/>
                <a:gd name="T51" fmla="*/ 662 h 705"/>
                <a:gd name="T52" fmla="*/ 381 w 701"/>
                <a:gd name="T53" fmla="*/ 705 h 705"/>
                <a:gd name="T54" fmla="*/ 416 w 701"/>
                <a:gd name="T55" fmla="*/ 689 h 705"/>
                <a:gd name="T56" fmla="*/ 467 w 701"/>
                <a:gd name="T57" fmla="*/ 679 h 705"/>
                <a:gd name="T58" fmla="*/ 492 w 701"/>
                <a:gd name="T59" fmla="*/ 654 h 705"/>
                <a:gd name="T60" fmla="*/ 455 w 701"/>
                <a:gd name="T61" fmla="*/ 604 h 705"/>
                <a:gd name="T62" fmla="*/ 447 w 701"/>
                <a:gd name="T63" fmla="*/ 559 h 705"/>
                <a:gd name="T64" fmla="*/ 423 w 701"/>
                <a:gd name="T65" fmla="*/ 522 h 705"/>
                <a:gd name="T66" fmla="*/ 470 w 701"/>
                <a:gd name="T67" fmla="*/ 500 h 705"/>
                <a:gd name="T68" fmla="*/ 518 w 701"/>
                <a:gd name="T69" fmla="*/ 472 h 705"/>
                <a:gd name="T70" fmla="*/ 560 w 701"/>
                <a:gd name="T71" fmla="*/ 425 h 705"/>
                <a:gd name="T72" fmla="*/ 581 w 701"/>
                <a:gd name="T73" fmla="*/ 358 h 705"/>
                <a:gd name="T74" fmla="*/ 604 w 701"/>
                <a:gd name="T75" fmla="*/ 297 h 705"/>
                <a:gd name="T76" fmla="*/ 624 w 701"/>
                <a:gd name="T77" fmla="*/ 248 h 705"/>
                <a:gd name="T78" fmla="*/ 583 w 701"/>
                <a:gd name="T79" fmla="*/ 225 h 705"/>
                <a:gd name="T80" fmla="*/ 567 w 701"/>
                <a:gd name="T81" fmla="*/ 194 h 705"/>
                <a:gd name="T82" fmla="*/ 548 w 701"/>
                <a:gd name="T83" fmla="*/ 161 h 705"/>
                <a:gd name="T84" fmla="*/ 557 w 701"/>
                <a:gd name="T85" fmla="*/ 123 h 705"/>
                <a:gd name="T86" fmla="*/ 643 w 701"/>
                <a:gd name="T87" fmla="*/ 123 h 705"/>
                <a:gd name="T88" fmla="*/ 667 w 701"/>
                <a:gd name="T89" fmla="*/ 122 h 705"/>
                <a:gd name="T90" fmla="*/ 700 w 701"/>
                <a:gd name="T91" fmla="*/ 82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01" h="705">
                  <a:moveTo>
                    <a:pt x="671" y="81"/>
                  </a:moveTo>
                  <a:cubicBezTo>
                    <a:pt x="652" y="80"/>
                    <a:pt x="647" y="60"/>
                    <a:pt x="647" y="60"/>
                  </a:cubicBezTo>
                  <a:cubicBezTo>
                    <a:pt x="639" y="64"/>
                    <a:pt x="639" y="64"/>
                    <a:pt x="639" y="64"/>
                  </a:cubicBezTo>
                  <a:cubicBezTo>
                    <a:pt x="618" y="56"/>
                    <a:pt x="618" y="56"/>
                    <a:pt x="618" y="56"/>
                  </a:cubicBezTo>
                  <a:cubicBezTo>
                    <a:pt x="618" y="56"/>
                    <a:pt x="617" y="35"/>
                    <a:pt x="608" y="25"/>
                  </a:cubicBezTo>
                  <a:cubicBezTo>
                    <a:pt x="599" y="15"/>
                    <a:pt x="584" y="14"/>
                    <a:pt x="584" y="14"/>
                  </a:cubicBezTo>
                  <a:cubicBezTo>
                    <a:pt x="581" y="5"/>
                    <a:pt x="581" y="5"/>
                    <a:pt x="581" y="5"/>
                  </a:cubicBezTo>
                  <a:cubicBezTo>
                    <a:pt x="560" y="5"/>
                    <a:pt x="560" y="5"/>
                    <a:pt x="560" y="5"/>
                  </a:cubicBezTo>
                  <a:cubicBezTo>
                    <a:pt x="560" y="5"/>
                    <a:pt x="549" y="4"/>
                    <a:pt x="541" y="0"/>
                  </a:cubicBezTo>
                  <a:cubicBezTo>
                    <a:pt x="535" y="4"/>
                    <a:pt x="526" y="9"/>
                    <a:pt x="523" y="10"/>
                  </a:cubicBezTo>
                  <a:cubicBezTo>
                    <a:pt x="518" y="11"/>
                    <a:pt x="508" y="5"/>
                    <a:pt x="505" y="5"/>
                  </a:cubicBezTo>
                  <a:cubicBezTo>
                    <a:pt x="502" y="5"/>
                    <a:pt x="479" y="10"/>
                    <a:pt x="479" y="10"/>
                  </a:cubicBezTo>
                  <a:cubicBezTo>
                    <a:pt x="479" y="10"/>
                    <a:pt x="462" y="9"/>
                    <a:pt x="455" y="12"/>
                  </a:cubicBezTo>
                  <a:cubicBezTo>
                    <a:pt x="448" y="15"/>
                    <a:pt x="425" y="31"/>
                    <a:pt x="425" y="31"/>
                  </a:cubicBezTo>
                  <a:cubicBezTo>
                    <a:pt x="425" y="31"/>
                    <a:pt x="414" y="34"/>
                    <a:pt x="408" y="46"/>
                  </a:cubicBezTo>
                  <a:cubicBezTo>
                    <a:pt x="402" y="58"/>
                    <a:pt x="407" y="54"/>
                    <a:pt x="418" y="66"/>
                  </a:cubicBezTo>
                  <a:cubicBezTo>
                    <a:pt x="429" y="78"/>
                    <a:pt x="426" y="95"/>
                    <a:pt x="426" y="95"/>
                  </a:cubicBezTo>
                  <a:cubicBezTo>
                    <a:pt x="426" y="95"/>
                    <a:pt x="436" y="103"/>
                    <a:pt x="433" y="110"/>
                  </a:cubicBezTo>
                  <a:cubicBezTo>
                    <a:pt x="430" y="117"/>
                    <a:pt x="413" y="125"/>
                    <a:pt x="412" y="134"/>
                  </a:cubicBezTo>
                  <a:cubicBezTo>
                    <a:pt x="411" y="143"/>
                    <a:pt x="418" y="144"/>
                    <a:pt x="418" y="144"/>
                  </a:cubicBezTo>
                  <a:cubicBezTo>
                    <a:pt x="418" y="144"/>
                    <a:pt x="419" y="153"/>
                    <a:pt x="418" y="160"/>
                  </a:cubicBezTo>
                  <a:cubicBezTo>
                    <a:pt x="417" y="167"/>
                    <a:pt x="406" y="164"/>
                    <a:pt x="406" y="164"/>
                  </a:cubicBezTo>
                  <a:cubicBezTo>
                    <a:pt x="402" y="171"/>
                    <a:pt x="402" y="171"/>
                    <a:pt x="402" y="171"/>
                  </a:cubicBezTo>
                  <a:cubicBezTo>
                    <a:pt x="395" y="168"/>
                    <a:pt x="395" y="168"/>
                    <a:pt x="395" y="168"/>
                  </a:cubicBezTo>
                  <a:cubicBezTo>
                    <a:pt x="384" y="167"/>
                    <a:pt x="384" y="167"/>
                    <a:pt x="384" y="167"/>
                  </a:cubicBezTo>
                  <a:cubicBezTo>
                    <a:pt x="384" y="167"/>
                    <a:pt x="377" y="159"/>
                    <a:pt x="373" y="160"/>
                  </a:cubicBezTo>
                  <a:cubicBezTo>
                    <a:pt x="369" y="161"/>
                    <a:pt x="369" y="166"/>
                    <a:pt x="370" y="171"/>
                  </a:cubicBezTo>
                  <a:cubicBezTo>
                    <a:pt x="371" y="176"/>
                    <a:pt x="386" y="180"/>
                    <a:pt x="386" y="180"/>
                  </a:cubicBezTo>
                  <a:cubicBezTo>
                    <a:pt x="386" y="180"/>
                    <a:pt x="386" y="184"/>
                    <a:pt x="388" y="191"/>
                  </a:cubicBezTo>
                  <a:cubicBezTo>
                    <a:pt x="390" y="198"/>
                    <a:pt x="401" y="197"/>
                    <a:pt x="401" y="197"/>
                  </a:cubicBezTo>
                  <a:cubicBezTo>
                    <a:pt x="381" y="211"/>
                    <a:pt x="381" y="211"/>
                    <a:pt x="381" y="211"/>
                  </a:cubicBezTo>
                  <a:cubicBezTo>
                    <a:pt x="381" y="211"/>
                    <a:pt x="368" y="210"/>
                    <a:pt x="364" y="213"/>
                  </a:cubicBezTo>
                  <a:cubicBezTo>
                    <a:pt x="360" y="216"/>
                    <a:pt x="363" y="238"/>
                    <a:pt x="363" y="238"/>
                  </a:cubicBezTo>
                  <a:cubicBezTo>
                    <a:pt x="363" y="238"/>
                    <a:pt x="357" y="235"/>
                    <a:pt x="356" y="247"/>
                  </a:cubicBezTo>
                  <a:cubicBezTo>
                    <a:pt x="355" y="259"/>
                    <a:pt x="364" y="277"/>
                    <a:pt x="364" y="277"/>
                  </a:cubicBezTo>
                  <a:cubicBezTo>
                    <a:pt x="364" y="277"/>
                    <a:pt x="361" y="286"/>
                    <a:pt x="348" y="293"/>
                  </a:cubicBezTo>
                  <a:cubicBezTo>
                    <a:pt x="335" y="300"/>
                    <a:pt x="338" y="281"/>
                    <a:pt x="338" y="281"/>
                  </a:cubicBezTo>
                  <a:cubicBezTo>
                    <a:pt x="338" y="281"/>
                    <a:pt x="328" y="283"/>
                    <a:pt x="320" y="283"/>
                  </a:cubicBezTo>
                  <a:cubicBezTo>
                    <a:pt x="312" y="283"/>
                    <a:pt x="305" y="289"/>
                    <a:pt x="305" y="289"/>
                  </a:cubicBezTo>
                  <a:cubicBezTo>
                    <a:pt x="305" y="289"/>
                    <a:pt x="291" y="293"/>
                    <a:pt x="287" y="298"/>
                  </a:cubicBezTo>
                  <a:cubicBezTo>
                    <a:pt x="283" y="303"/>
                    <a:pt x="300" y="305"/>
                    <a:pt x="298" y="311"/>
                  </a:cubicBezTo>
                  <a:cubicBezTo>
                    <a:pt x="296" y="317"/>
                    <a:pt x="266" y="312"/>
                    <a:pt x="266" y="312"/>
                  </a:cubicBezTo>
                  <a:cubicBezTo>
                    <a:pt x="266" y="312"/>
                    <a:pt x="270" y="306"/>
                    <a:pt x="262" y="306"/>
                  </a:cubicBezTo>
                  <a:cubicBezTo>
                    <a:pt x="254" y="306"/>
                    <a:pt x="239" y="319"/>
                    <a:pt x="237" y="325"/>
                  </a:cubicBezTo>
                  <a:cubicBezTo>
                    <a:pt x="235" y="331"/>
                    <a:pt x="242" y="355"/>
                    <a:pt x="242" y="355"/>
                  </a:cubicBezTo>
                  <a:cubicBezTo>
                    <a:pt x="242" y="355"/>
                    <a:pt x="248" y="375"/>
                    <a:pt x="246" y="381"/>
                  </a:cubicBezTo>
                  <a:cubicBezTo>
                    <a:pt x="244" y="387"/>
                    <a:pt x="205" y="400"/>
                    <a:pt x="202" y="401"/>
                  </a:cubicBezTo>
                  <a:cubicBezTo>
                    <a:pt x="199" y="402"/>
                    <a:pt x="157" y="404"/>
                    <a:pt x="157" y="404"/>
                  </a:cubicBezTo>
                  <a:cubicBezTo>
                    <a:pt x="157" y="404"/>
                    <a:pt x="156" y="410"/>
                    <a:pt x="144" y="410"/>
                  </a:cubicBezTo>
                  <a:cubicBezTo>
                    <a:pt x="132" y="410"/>
                    <a:pt x="135" y="406"/>
                    <a:pt x="135" y="406"/>
                  </a:cubicBezTo>
                  <a:cubicBezTo>
                    <a:pt x="100" y="405"/>
                    <a:pt x="100" y="405"/>
                    <a:pt x="100" y="405"/>
                  </a:cubicBezTo>
                  <a:cubicBezTo>
                    <a:pt x="100" y="405"/>
                    <a:pt x="102" y="410"/>
                    <a:pt x="81" y="412"/>
                  </a:cubicBezTo>
                  <a:cubicBezTo>
                    <a:pt x="60" y="414"/>
                    <a:pt x="30" y="396"/>
                    <a:pt x="21" y="391"/>
                  </a:cubicBezTo>
                  <a:cubicBezTo>
                    <a:pt x="12" y="386"/>
                    <a:pt x="0" y="389"/>
                    <a:pt x="0" y="389"/>
                  </a:cubicBezTo>
                  <a:cubicBezTo>
                    <a:pt x="0" y="389"/>
                    <a:pt x="20" y="408"/>
                    <a:pt x="26" y="419"/>
                  </a:cubicBezTo>
                  <a:cubicBezTo>
                    <a:pt x="32" y="430"/>
                    <a:pt x="46" y="450"/>
                    <a:pt x="54" y="460"/>
                  </a:cubicBezTo>
                  <a:cubicBezTo>
                    <a:pt x="62" y="470"/>
                    <a:pt x="77" y="462"/>
                    <a:pt x="77" y="462"/>
                  </a:cubicBezTo>
                  <a:cubicBezTo>
                    <a:pt x="86" y="473"/>
                    <a:pt x="86" y="473"/>
                    <a:pt x="86" y="473"/>
                  </a:cubicBezTo>
                  <a:cubicBezTo>
                    <a:pt x="99" y="472"/>
                    <a:pt x="99" y="472"/>
                    <a:pt x="99" y="472"/>
                  </a:cubicBezTo>
                  <a:cubicBezTo>
                    <a:pt x="98" y="492"/>
                    <a:pt x="98" y="492"/>
                    <a:pt x="98" y="492"/>
                  </a:cubicBezTo>
                  <a:cubicBezTo>
                    <a:pt x="101" y="494"/>
                    <a:pt x="101" y="494"/>
                    <a:pt x="101" y="494"/>
                  </a:cubicBezTo>
                  <a:cubicBezTo>
                    <a:pt x="101" y="494"/>
                    <a:pt x="100" y="517"/>
                    <a:pt x="103" y="524"/>
                  </a:cubicBezTo>
                  <a:cubicBezTo>
                    <a:pt x="106" y="531"/>
                    <a:pt x="112" y="518"/>
                    <a:pt x="120" y="529"/>
                  </a:cubicBezTo>
                  <a:cubicBezTo>
                    <a:pt x="128" y="540"/>
                    <a:pt x="129" y="556"/>
                    <a:pt x="125" y="561"/>
                  </a:cubicBezTo>
                  <a:cubicBezTo>
                    <a:pt x="121" y="566"/>
                    <a:pt x="119" y="553"/>
                    <a:pt x="101" y="559"/>
                  </a:cubicBezTo>
                  <a:cubicBezTo>
                    <a:pt x="83" y="565"/>
                    <a:pt x="89" y="569"/>
                    <a:pt x="85" y="575"/>
                  </a:cubicBezTo>
                  <a:cubicBezTo>
                    <a:pt x="81" y="581"/>
                    <a:pt x="72" y="579"/>
                    <a:pt x="72" y="579"/>
                  </a:cubicBezTo>
                  <a:cubicBezTo>
                    <a:pt x="70" y="590"/>
                    <a:pt x="70" y="590"/>
                    <a:pt x="70" y="590"/>
                  </a:cubicBezTo>
                  <a:cubicBezTo>
                    <a:pt x="70" y="590"/>
                    <a:pt x="66" y="597"/>
                    <a:pt x="60" y="600"/>
                  </a:cubicBezTo>
                  <a:cubicBezTo>
                    <a:pt x="55" y="602"/>
                    <a:pt x="59" y="630"/>
                    <a:pt x="60" y="637"/>
                  </a:cubicBezTo>
                  <a:cubicBezTo>
                    <a:pt x="70" y="633"/>
                    <a:pt x="78" y="628"/>
                    <a:pt x="78" y="628"/>
                  </a:cubicBezTo>
                  <a:cubicBezTo>
                    <a:pt x="78" y="628"/>
                    <a:pt x="100" y="635"/>
                    <a:pt x="110" y="635"/>
                  </a:cubicBezTo>
                  <a:cubicBezTo>
                    <a:pt x="120" y="636"/>
                    <a:pt x="149" y="620"/>
                    <a:pt x="149" y="620"/>
                  </a:cubicBezTo>
                  <a:cubicBezTo>
                    <a:pt x="149" y="620"/>
                    <a:pt x="165" y="628"/>
                    <a:pt x="175" y="626"/>
                  </a:cubicBezTo>
                  <a:cubicBezTo>
                    <a:pt x="186" y="624"/>
                    <a:pt x="208" y="615"/>
                    <a:pt x="208" y="615"/>
                  </a:cubicBezTo>
                  <a:cubicBezTo>
                    <a:pt x="234" y="622"/>
                    <a:pt x="234" y="622"/>
                    <a:pt x="234" y="622"/>
                  </a:cubicBezTo>
                  <a:cubicBezTo>
                    <a:pt x="234" y="622"/>
                    <a:pt x="249" y="601"/>
                    <a:pt x="267" y="613"/>
                  </a:cubicBezTo>
                  <a:cubicBezTo>
                    <a:pt x="284" y="624"/>
                    <a:pt x="285" y="659"/>
                    <a:pt x="299" y="662"/>
                  </a:cubicBezTo>
                  <a:cubicBezTo>
                    <a:pt x="313" y="665"/>
                    <a:pt x="339" y="665"/>
                    <a:pt x="348" y="674"/>
                  </a:cubicBezTo>
                  <a:cubicBezTo>
                    <a:pt x="358" y="683"/>
                    <a:pt x="359" y="704"/>
                    <a:pt x="370" y="705"/>
                  </a:cubicBezTo>
                  <a:cubicBezTo>
                    <a:pt x="373" y="705"/>
                    <a:pt x="377" y="705"/>
                    <a:pt x="381" y="705"/>
                  </a:cubicBezTo>
                  <a:cubicBezTo>
                    <a:pt x="394" y="700"/>
                    <a:pt x="394" y="700"/>
                    <a:pt x="394" y="700"/>
                  </a:cubicBezTo>
                  <a:cubicBezTo>
                    <a:pt x="394" y="700"/>
                    <a:pt x="385" y="684"/>
                    <a:pt x="396" y="683"/>
                  </a:cubicBezTo>
                  <a:cubicBezTo>
                    <a:pt x="407" y="682"/>
                    <a:pt x="416" y="689"/>
                    <a:pt x="416" y="689"/>
                  </a:cubicBezTo>
                  <a:cubicBezTo>
                    <a:pt x="433" y="683"/>
                    <a:pt x="433" y="683"/>
                    <a:pt x="433" y="683"/>
                  </a:cubicBezTo>
                  <a:cubicBezTo>
                    <a:pt x="433" y="683"/>
                    <a:pt x="430" y="691"/>
                    <a:pt x="444" y="691"/>
                  </a:cubicBezTo>
                  <a:cubicBezTo>
                    <a:pt x="458" y="691"/>
                    <a:pt x="456" y="681"/>
                    <a:pt x="467" y="679"/>
                  </a:cubicBezTo>
                  <a:cubicBezTo>
                    <a:pt x="478" y="677"/>
                    <a:pt x="468" y="688"/>
                    <a:pt x="479" y="688"/>
                  </a:cubicBezTo>
                  <a:cubicBezTo>
                    <a:pt x="490" y="688"/>
                    <a:pt x="499" y="687"/>
                    <a:pt x="501" y="678"/>
                  </a:cubicBezTo>
                  <a:cubicBezTo>
                    <a:pt x="503" y="669"/>
                    <a:pt x="492" y="654"/>
                    <a:pt x="492" y="654"/>
                  </a:cubicBezTo>
                  <a:cubicBezTo>
                    <a:pt x="478" y="626"/>
                    <a:pt x="478" y="626"/>
                    <a:pt x="478" y="626"/>
                  </a:cubicBezTo>
                  <a:cubicBezTo>
                    <a:pt x="478" y="611"/>
                    <a:pt x="478" y="611"/>
                    <a:pt x="478" y="611"/>
                  </a:cubicBezTo>
                  <a:cubicBezTo>
                    <a:pt x="478" y="611"/>
                    <a:pt x="462" y="611"/>
                    <a:pt x="455" y="604"/>
                  </a:cubicBezTo>
                  <a:cubicBezTo>
                    <a:pt x="448" y="597"/>
                    <a:pt x="446" y="589"/>
                    <a:pt x="446" y="589"/>
                  </a:cubicBezTo>
                  <a:cubicBezTo>
                    <a:pt x="448" y="569"/>
                    <a:pt x="448" y="569"/>
                    <a:pt x="448" y="569"/>
                  </a:cubicBezTo>
                  <a:cubicBezTo>
                    <a:pt x="447" y="559"/>
                    <a:pt x="447" y="559"/>
                    <a:pt x="447" y="559"/>
                  </a:cubicBezTo>
                  <a:cubicBezTo>
                    <a:pt x="429" y="561"/>
                    <a:pt x="429" y="561"/>
                    <a:pt x="429" y="561"/>
                  </a:cubicBezTo>
                  <a:cubicBezTo>
                    <a:pt x="429" y="561"/>
                    <a:pt x="414" y="563"/>
                    <a:pt x="414" y="546"/>
                  </a:cubicBezTo>
                  <a:cubicBezTo>
                    <a:pt x="414" y="529"/>
                    <a:pt x="415" y="529"/>
                    <a:pt x="423" y="522"/>
                  </a:cubicBezTo>
                  <a:cubicBezTo>
                    <a:pt x="431" y="515"/>
                    <a:pt x="438" y="503"/>
                    <a:pt x="438" y="503"/>
                  </a:cubicBezTo>
                  <a:cubicBezTo>
                    <a:pt x="438" y="503"/>
                    <a:pt x="437" y="489"/>
                    <a:pt x="451" y="487"/>
                  </a:cubicBezTo>
                  <a:cubicBezTo>
                    <a:pt x="465" y="485"/>
                    <a:pt x="457" y="502"/>
                    <a:pt x="470" y="500"/>
                  </a:cubicBezTo>
                  <a:cubicBezTo>
                    <a:pt x="483" y="498"/>
                    <a:pt x="488" y="490"/>
                    <a:pt x="488" y="490"/>
                  </a:cubicBezTo>
                  <a:cubicBezTo>
                    <a:pt x="488" y="490"/>
                    <a:pt x="503" y="498"/>
                    <a:pt x="510" y="490"/>
                  </a:cubicBezTo>
                  <a:cubicBezTo>
                    <a:pt x="517" y="482"/>
                    <a:pt x="518" y="472"/>
                    <a:pt x="518" y="472"/>
                  </a:cubicBezTo>
                  <a:cubicBezTo>
                    <a:pt x="527" y="467"/>
                    <a:pt x="527" y="467"/>
                    <a:pt x="527" y="467"/>
                  </a:cubicBezTo>
                  <a:cubicBezTo>
                    <a:pt x="527" y="467"/>
                    <a:pt x="528" y="447"/>
                    <a:pt x="532" y="444"/>
                  </a:cubicBezTo>
                  <a:cubicBezTo>
                    <a:pt x="536" y="441"/>
                    <a:pt x="552" y="438"/>
                    <a:pt x="560" y="425"/>
                  </a:cubicBezTo>
                  <a:cubicBezTo>
                    <a:pt x="568" y="412"/>
                    <a:pt x="565" y="394"/>
                    <a:pt x="569" y="385"/>
                  </a:cubicBezTo>
                  <a:cubicBezTo>
                    <a:pt x="573" y="376"/>
                    <a:pt x="592" y="375"/>
                    <a:pt x="592" y="375"/>
                  </a:cubicBezTo>
                  <a:cubicBezTo>
                    <a:pt x="581" y="358"/>
                    <a:pt x="581" y="358"/>
                    <a:pt x="581" y="358"/>
                  </a:cubicBezTo>
                  <a:cubicBezTo>
                    <a:pt x="598" y="334"/>
                    <a:pt x="598" y="334"/>
                    <a:pt x="598" y="334"/>
                  </a:cubicBezTo>
                  <a:cubicBezTo>
                    <a:pt x="616" y="321"/>
                    <a:pt x="616" y="321"/>
                    <a:pt x="616" y="321"/>
                  </a:cubicBezTo>
                  <a:cubicBezTo>
                    <a:pt x="616" y="321"/>
                    <a:pt x="604" y="301"/>
                    <a:pt x="604" y="297"/>
                  </a:cubicBezTo>
                  <a:cubicBezTo>
                    <a:pt x="604" y="293"/>
                    <a:pt x="601" y="279"/>
                    <a:pt x="605" y="277"/>
                  </a:cubicBezTo>
                  <a:cubicBezTo>
                    <a:pt x="609" y="275"/>
                    <a:pt x="638" y="271"/>
                    <a:pt x="637" y="262"/>
                  </a:cubicBezTo>
                  <a:cubicBezTo>
                    <a:pt x="636" y="253"/>
                    <a:pt x="624" y="248"/>
                    <a:pt x="624" y="248"/>
                  </a:cubicBezTo>
                  <a:cubicBezTo>
                    <a:pt x="600" y="249"/>
                    <a:pt x="600" y="249"/>
                    <a:pt x="600" y="249"/>
                  </a:cubicBezTo>
                  <a:cubicBezTo>
                    <a:pt x="597" y="226"/>
                    <a:pt x="597" y="226"/>
                    <a:pt x="597" y="226"/>
                  </a:cubicBezTo>
                  <a:cubicBezTo>
                    <a:pt x="583" y="225"/>
                    <a:pt x="583" y="225"/>
                    <a:pt x="583" y="225"/>
                  </a:cubicBezTo>
                  <a:cubicBezTo>
                    <a:pt x="575" y="215"/>
                    <a:pt x="575" y="215"/>
                    <a:pt x="575" y="215"/>
                  </a:cubicBezTo>
                  <a:cubicBezTo>
                    <a:pt x="575" y="215"/>
                    <a:pt x="564" y="218"/>
                    <a:pt x="565" y="210"/>
                  </a:cubicBezTo>
                  <a:cubicBezTo>
                    <a:pt x="566" y="202"/>
                    <a:pt x="567" y="194"/>
                    <a:pt x="567" y="194"/>
                  </a:cubicBezTo>
                  <a:cubicBezTo>
                    <a:pt x="567" y="194"/>
                    <a:pt x="553" y="193"/>
                    <a:pt x="556" y="183"/>
                  </a:cubicBezTo>
                  <a:cubicBezTo>
                    <a:pt x="559" y="173"/>
                    <a:pt x="568" y="165"/>
                    <a:pt x="568" y="165"/>
                  </a:cubicBezTo>
                  <a:cubicBezTo>
                    <a:pt x="548" y="161"/>
                    <a:pt x="548" y="161"/>
                    <a:pt x="548" y="161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37" y="142"/>
                    <a:pt x="537" y="142"/>
                    <a:pt x="537" y="142"/>
                  </a:cubicBezTo>
                  <a:cubicBezTo>
                    <a:pt x="537" y="142"/>
                    <a:pt x="535" y="126"/>
                    <a:pt x="557" y="123"/>
                  </a:cubicBezTo>
                  <a:cubicBezTo>
                    <a:pt x="579" y="120"/>
                    <a:pt x="608" y="126"/>
                    <a:pt x="608" y="126"/>
                  </a:cubicBezTo>
                  <a:cubicBezTo>
                    <a:pt x="608" y="126"/>
                    <a:pt x="611" y="138"/>
                    <a:pt x="618" y="137"/>
                  </a:cubicBezTo>
                  <a:cubicBezTo>
                    <a:pt x="625" y="136"/>
                    <a:pt x="643" y="123"/>
                    <a:pt x="643" y="123"/>
                  </a:cubicBezTo>
                  <a:cubicBezTo>
                    <a:pt x="647" y="127"/>
                    <a:pt x="647" y="127"/>
                    <a:pt x="647" y="127"/>
                  </a:cubicBezTo>
                  <a:cubicBezTo>
                    <a:pt x="653" y="122"/>
                    <a:pt x="653" y="122"/>
                    <a:pt x="653" y="122"/>
                  </a:cubicBezTo>
                  <a:cubicBezTo>
                    <a:pt x="653" y="122"/>
                    <a:pt x="664" y="123"/>
                    <a:pt x="667" y="122"/>
                  </a:cubicBezTo>
                  <a:cubicBezTo>
                    <a:pt x="670" y="121"/>
                    <a:pt x="670" y="110"/>
                    <a:pt x="670" y="110"/>
                  </a:cubicBezTo>
                  <a:cubicBezTo>
                    <a:pt x="685" y="104"/>
                    <a:pt x="685" y="104"/>
                    <a:pt x="685" y="104"/>
                  </a:cubicBezTo>
                  <a:cubicBezTo>
                    <a:pt x="700" y="82"/>
                    <a:pt x="700" y="82"/>
                    <a:pt x="700" y="82"/>
                  </a:cubicBezTo>
                  <a:cubicBezTo>
                    <a:pt x="701" y="82"/>
                    <a:pt x="701" y="82"/>
                    <a:pt x="701" y="82"/>
                  </a:cubicBezTo>
                  <a:cubicBezTo>
                    <a:pt x="692" y="82"/>
                    <a:pt x="680" y="81"/>
                    <a:pt x="671" y="81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Irak">
              <a:extLst>
                <a:ext uri="{FF2B5EF4-FFF2-40B4-BE49-F238E27FC236}">
                  <a16:creationId xmlns:a16="http://schemas.microsoft.com/office/drawing/2014/main" id="{C8B36619-216F-46A4-BF2C-4E4B8A05451B}"/>
                </a:ext>
              </a:extLst>
            </p:cNvPr>
            <p:cNvSpPr>
              <a:spLocks/>
            </p:cNvSpPr>
            <p:nvPr/>
          </p:nvSpPr>
          <p:spPr bwMode="gray">
            <a:xfrm>
              <a:off x="6885049" y="2841273"/>
              <a:ext cx="340890" cy="332368"/>
            </a:xfrm>
            <a:custGeom>
              <a:avLst/>
              <a:gdLst>
                <a:gd name="T0" fmla="*/ 448 w 454"/>
                <a:gd name="T1" fmla="*/ 378 h 442"/>
                <a:gd name="T2" fmla="*/ 432 w 454"/>
                <a:gd name="T3" fmla="*/ 365 h 442"/>
                <a:gd name="T4" fmla="*/ 428 w 454"/>
                <a:gd name="T5" fmla="*/ 346 h 442"/>
                <a:gd name="T6" fmla="*/ 415 w 454"/>
                <a:gd name="T7" fmla="*/ 340 h 442"/>
                <a:gd name="T8" fmla="*/ 415 w 454"/>
                <a:gd name="T9" fmla="*/ 295 h 442"/>
                <a:gd name="T10" fmla="*/ 393 w 454"/>
                <a:gd name="T11" fmla="*/ 270 h 442"/>
                <a:gd name="T12" fmla="*/ 380 w 454"/>
                <a:gd name="T13" fmla="*/ 258 h 442"/>
                <a:gd name="T14" fmla="*/ 348 w 454"/>
                <a:gd name="T15" fmla="*/ 240 h 442"/>
                <a:gd name="T16" fmla="*/ 335 w 454"/>
                <a:gd name="T17" fmla="*/ 239 h 442"/>
                <a:gd name="T18" fmla="*/ 335 w 454"/>
                <a:gd name="T19" fmla="*/ 212 h 442"/>
                <a:gd name="T20" fmla="*/ 291 w 454"/>
                <a:gd name="T21" fmla="*/ 182 h 442"/>
                <a:gd name="T22" fmla="*/ 299 w 454"/>
                <a:gd name="T23" fmla="*/ 168 h 442"/>
                <a:gd name="T24" fmla="*/ 291 w 454"/>
                <a:gd name="T25" fmla="*/ 154 h 442"/>
                <a:gd name="T26" fmla="*/ 305 w 454"/>
                <a:gd name="T27" fmla="*/ 148 h 442"/>
                <a:gd name="T28" fmla="*/ 304 w 454"/>
                <a:gd name="T29" fmla="*/ 135 h 442"/>
                <a:gd name="T30" fmla="*/ 305 w 454"/>
                <a:gd name="T31" fmla="*/ 126 h 442"/>
                <a:gd name="T32" fmla="*/ 318 w 454"/>
                <a:gd name="T33" fmla="*/ 118 h 442"/>
                <a:gd name="T34" fmla="*/ 307 w 454"/>
                <a:gd name="T35" fmla="*/ 97 h 442"/>
                <a:gd name="T36" fmla="*/ 318 w 454"/>
                <a:gd name="T37" fmla="*/ 80 h 442"/>
                <a:gd name="T38" fmla="*/ 299 w 454"/>
                <a:gd name="T39" fmla="*/ 85 h 442"/>
                <a:gd name="T40" fmla="*/ 288 w 454"/>
                <a:gd name="T41" fmla="*/ 73 h 442"/>
                <a:gd name="T42" fmla="*/ 274 w 454"/>
                <a:gd name="T43" fmla="*/ 71 h 442"/>
                <a:gd name="T44" fmla="*/ 265 w 454"/>
                <a:gd name="T45" fmla="*/ 50 h 442"/>
                <a:gd name="T46" fmla="*/ 249 w 454"/>
                <a:gd name="T47" fmla="*/ 8 h 442"/>
                <a:gd name="T48" fmla="*/ 222 w 454"/>
                <a:gd name="T49" fmla="*/ 19 h 442"/>
                <a:gd name="T50" fmla="*/ 210 w 454"/>
                <a:gd name="T51" fmla="*/ 1 h 442"/>
                <a:gd name="T52" fmla="*/ 196 w 454"/>
                <a:gd name="T53" fmla="*/ 10 h 442"/>
                <a:gd name="T54" fmla="*/ 179 w 454"/>
                <a:gd name="T55" fmla="*/ 1 h 442"/>
                <a:gd name="T56" fmla="*/ 153 w 454"/>
                <a:gd name="T57" fmla="*/ 1 h 442"/>
                <a:gd name="T58" fmla="*/ 142 w 454"/>
                <a:gd name="T59" fmla="*/ 17 h 442"/>
                <a:gd name="T60" fmla="*/ 140 w 454"/>
                <a:gd name="T61" fmla="*/ 17 h 442"/>
                <a:gd name="T62" fmla="*/ 124 w 454"/>
                <a:gd name="T63" fmla="*/ 37 h 442"/>
                <a:gd name="T64" fmla="*/ 92 w 454"/>
                <a:gd name="T65" fmla="*/ 53 h 442"/>
                <a:gd name="T66" fmla="*/ 103 w 454"/>
                <a:gd name="T67" fmla="*/ 75 h 442"/>
                <a:gd name="T68" fmla="*/ 107 w 454"/>
                <a:gd name="T69" fmla="*/ 110 h 442"/>
                <a:gd name="T70" fmla="*/ 98 w 454"/>
                <a:gd name="T71" fmla="*/ 129 h 442"/>
                <a:gd name="T72" fmla="*/ 104 w 454"/>
                <a:gd name="T73" fmla="*/ 154 h 442"/>
                <a:gd name="T74" fmla="*/ 43 w 454"/>
                <a:gd name="T75" fmla="*/ 181 h 442"/>
                <a:gd name="T76" fmla="*/ 0 w 454"/>
                <a:gd name="T77" fmla="*/ 216 h 442"/>
                <a:gd name="T78" fmla="*/ 0 w 454"/>
                <a:gd name="T79" fmla="*/ 216 h 442"/>
                <a:gd name="T80" fmla="*/ 12 w 454"/>
                <a:gd name="T81" fmla="*/ 246 h 442"/>
                <a:gd name="T82" fmla="*/ 12 w 454"/>
                <a:gd name="T83" fmla="*/ 260 h 442"/>
                <a:gd name="T84" fmla="*/ 29 w 454"/>
                <a:gd name="T85" fmla="*/ 269 h 442"/>
                <a:gd name="T86" fmla="*/ 28 w 454"/>
                <a:gd name="T87" fmla="*/ 278 h 442"/>
                <a:gd name="T88" fmla="*/ 44 w 454"/>
                <a:gd name="T89" fmla="*/ 287 h 442"/>
                <a:gd name="T90" fmla="*/ 78 w 454"/>
                <a:gd name="T91" fmla="*/ 287 h 442"/>
                <a:gd name="T92" fmla="*/ 127 w 454"/>
                <a:gd name="T93" fmla="*/ 321 h 442"/>
                <a:gd name="T94" fmla="*/ 160 w 454"/>
                <a:gd name="T95" fmla="*/ 341 h 442"/>
                <a:gd name="T96" fmla="*/ 288 w 454"/>
                <a:gd name="T97" fmla="*/ 438 h 442"/>
                <a:gd name="T98" fmla="*/ 376 w 454"/>
                <a:gd name="T99" fmla="*/ 442 h 442"/>
                <a:gd name="T100" fmla="*/ 376 w 454"/>
                <a:gd name="T101" fmla="*/ 442 h 442"/>
                <a:gd name="T102" fmla="*/ 387 w 454"/>
                <a:gd name="T103" fmla="*/ 422 h 442"/>
                <a:gd name="T104" fmla="*/ 396 w 454"/>
                <a:gd name="T105" fmla="*/ 395 h 442"/>
                <a:gd name="T106" fmla="*/ 411 w 454"/>
                <a:gd name="T107" fmla="*/ 393 h 442"/>
                <a:gd name="T108" fmla="*/ 431 w 454"/>
                <a:gd name="T109" fmla="*/ 393 h 442"/>
                <a:gd name="T110" fmla="*/ 433 w 454"/>
                <a:gd name="T111" fmla="*/ 398 h 442"/>
                <a:gd name="T112" fmla="*/ 451 w 454"/>
                <a:gd name="T113" fmla="*/ 392 h 442"/>
                <a:gd name="T114" fmla="*/ 454 w 454"/>
                <a:gd name="T115" fmla="*/ 387 h 442"/>
                <a:gd name="T116" fmla="*/ 448 w 454"/>
                <a:gd name="T117" fmla="*/ 378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54" h="442">
                  <a:moveTo>
                    <a:pt x="448" y="378"/>
                  </a:moveTo>
                  <a:cubicBezTo>
                    <a:pt x="447" y="369"/>
                    <a:pt x="432" y="365"/>
                    <a:pt x="432" y="365"/>
                  </a:cubicBezTo>
                  <a:cubicBezTo>
                    <a:pt x="428" y="346"/>
                    <a:pt x="428" y="346"/>
                    <a:pt x="428" y="346"/>
                  </a:cubicBezTo>
                  <a:cubicBezTo>
                    <a:pt x="428" y="346"/>
                    <a:pt x="423" y="346"/>
                    <a:pt x="415" y="340"/>
                  </a:cubicBezTo>
                  <a:cubicBezTo>
                    <a:pt x="407" y="334"/>
                    <a:pt x="415" y="295"/>
                    <a:pt x="415" y="295"/>
                  </a:cubicBezTo>
                  <a:cubicBezTo>
                    <a:pt x="393" y="270"/>
                    <a:pt x="393" y="270"/>
                    <a:pt x="393" y="270"/>
                  </a:cubicBezTo>
                  <a:cubicBezTo>
                    <a:pt x="393" y="270"/>
                    <a:pt x="391" y="258"/>
                    <a:pt x="380" y="258"/>
                  </a:cubicBezTo>
                  <a:cubicBezTo>
                    <a:pt x="369" y="258"/>
                    <a:pt x="348" y="240"/>
                    <a:pt x="348" y="240"/>
                  </a:cubicBezTo>
                  <a:cubicBezTo>
                    <a:pt x="335" y="239"/>
                    <a:pt x="335" y="239"/>
                    <a:pt x="335" y="239"/>
                  </a:cubicBezTo>
                  <a:cubicBezTo>
                    <a:pt x="335" y="212"/>
                    <a:pt x="335" y="212"/>
                    <a:pt x="335" y="212"/>
                  </a:cubicBezTo>
                  <a:cubicBezTo>
                    <a:pt x="335" y="212"/>
                    <a:pt x="293" y="191"/>
                    <a:pt x="291" y="182"/>
                  </a:cubicBezTo>
                  <a:cubicBezTo>
                    <a:pt x="289" y="173"/>
                    <a:pt x="299" y="168"/>
                    <a:pt x="299" y="168"/>
                  </a:cubicBezTo>
                  <a:cubicBezTo>
                    <a:pt x="299" y="168"/>
                    <a:pt x="290" y="161"/>
                    <a:pt x="291" y="154"/>
                  </a:cubicBezTo>
                  <a:cubicBezTo>
                    <a:pt x="292" y="147"/>
                    <a:pt x="305" y="148"/>
                    <a:pt x="305" y="148"/>
                  </a:cubicBezTo>
                  <a:cubicBezTo>
                    <a:pt x="304" y="135"/>
                    <a:pt x="304" y="135"/>
                    <a:pt x="304" y="135"/>
                  </a:cubicBezTo>
                  <a:cubicBezTo>
                    <a:pt x="305" y="126"/>
                    <a:pt x="305" y="126"/>
                    <a:pt x="305" y="126"/>
                  </a:cubicBezTo>
                  <a:cubicBezTo>
                    <a:pt x="305" y="126"/>
                    <a:pt x="315" y="126"/>
                    <a:pt x="318" y="118"/>
                  </a:cubicBezTo>
                  <a:cubicBezTo>
                    <a:pt x="321" y="110"/>
                    <a:pt x="307" y="101"/>
                    <a:pt x="307" y="97"/>
                  </a:cubicBezTo>
                  <a:cubicBezTo>
                    <a:pt x="307" y="93"/>
                    <a:pt x="323" y="84"/>
                    <a:pt x="318" y="80"/>
                  </a:cubicBezTo>
                  <a:cubicBezTo>
                    <a:pt x="313" y="76"/>
                    <a:pt x="299" y="85"/>
                    <a:pt x="299" y="85"/>
                  </a:cubicBezTo>
                  <a:cubicBezTo>
                    <a:pt x="288" y="73"/>
                    <a:pt x="288" y="73"/>
                    <a:pt x="288" y="73"/>
                  </a:cubicBezTo>
                  <a:cubicBezTo>
                    <a:pt x="274" y="71"/>
                    <a:pt x="274" y="71"/>
                    <a:pt x="274" y="71"/>
                  </a:cubicBezTo>
                  <a:cubicBezTo>
                    <a:pt x="274" y="71"/>
                    <a:pt x="277" y="61"/>
                    <a:pt x="265" y="50"/>
                  </a:cubicBezTo>
                  <a:cubicBezTo>
                    <a:pt x="256" y="42"/>
                    <a:pt x="251" y="19"/>
                    <a:pt x="249" y="8"/>
                  </a:cubicBezTo>
                  <a:cubicBezTo>
                    <a:pt x="222" y="19"/>
                    <a:pt x="222" y="19"/>
                    <a:pt x="222" y="19"/>
                  </a:cubicBezTo>
                  <a:cubicBezTo>
                    <a:pt x="222" y="19"/>
                    <a:pt x="224" y="2"/>
                    <a:pt x="210" y="1"/>
                  </a:cubicBezTo>
                  <a:cubicBezTo>
                    <a:pt x="196" y="0"/>
                    <a:pt x="204" y="8"/>
                    <a:pt x="196" y="10"/>
                  </a:cubicBezTo>
                  <a:cubicBezTo>
                    <a:pt x="188" y="12"/>
                    <a:pt x="179" y="1"/>
                    <a:pt x="179" y="1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53" y="1"/>
                    <a:pt x="154" y="14"/>
                    <a:pt x="142" y="17"/>
                  </a:cubicBezTo>
                  <a:cubicBezTo>
                    <a:pt x="141" y="17"/>
                    <a:pt x="141" y="17"/>
                    <a:pt x="140" y="17"/>
                  </a:cubicBezTo>
                  <a:cubicBezTo>
                    <a:pt x="138" y="24"/>
                    <a:pt x="133" y="33"/>
                    <a:pt x="124" y="37"/>
                  </a:cubicBezTo>
                  <a:cubicBezTo>
                    <a:pt x="108" y="44"/>
                    <a:pt x="96" y="39"/>
                    <a:pt x="92" y="53"/>
                  </a:cubicBezTo>
                  <a:cubicBezTo>
                    <a:pt x="88" y="67"/>
                    <a:pt x="103" y="75"/>
                    <a:pt x="103" y="75"/>
                  </a:cubicBezTo>
                  <a:cubicBezTo>
                    <a:pt x="103" y="75"/>
                    <a:pt x="111" y="105"/>
                    <a:pt x="107" y="110"/>
                  </a:cubicBezTo>
                  <a:cubicBezTo>
                    <a:pt x="103" y="115"/>
                    <a:pt x="97" y="122"/>
                    <a:pt x="98" y="129"/>
                  </a:cubicBezTo>
                  <a:cubicBezTo>
                    <a:pt x="99" y="136"/>
                    <a:pt x="116" y="145"/>
                    <a:pt x="104" y="154"/>
                  </a:cubicBezTo>
                  <a:cubicBezTo>
                    <a:pt x="92" y="163"/>
                    <a:pt x="43" y="181"/>
                    <a:pt x="43" y="181"/>
                  </a:cubicBezTo>
                  <a:cubicBezTo>
                    <a:pt x="0" y="216"/>
                    <a:pt x="0" y="216"/>
                    <a:pt x="0" y="216"/>
                  </a:cubicBezTo>
                  <a:cubicBezTo>
                    <a:pt x="0" y="216"/>
                    <a:pt x="0" y="216"/>
                    <a:pt x="0" y="216"/>
                  </a:cubicBezTo>
                  <a:cubicBezTo>
                    <a:pt x="12" y="246"/>
                    <a:pt x="12" y="246"/>
                    <a:pt x="12" y="246"/>
                  </a:cubicBezTo>
                  <a:cubicBezTo>
                    <a:pt x="12" y="260"/>
                    <a:pt x="12" y="260"/>
                    <a:pt x="12" y="260"/>
                  </a:cubicBezTo>
                  <a:cubicBezTo>
                    <a:pt x="29" y="269"/>
                    <a:pt x="29" y="269"/>
                    <a:pt x="29" y="269"/>
                  </a:cubicBezTo>
                  <a:cubicBezTo>
                    <a:pt x="28" y="278"/>
                    <a:pt x="28" y="278"/>
                    <a:pt x="28" y="278"/>
                  </a:cubicBezTo>
                  <a:cubicBezTo>
                    <a:pt x="28" y="278"/>
                    <a:pt x="35" y="288"/>
                    <a:pt x="44" y="287"/>
                  </a:cubicBezTo>
                  <a:cubicBezTo>
                    <a:pt x="53" y="286"/>
                    <a:pt x="78" y="287"/>
                    <a:pt x="78" y="287"/>
                  </a:cubicBezTo>
                  <a:cubicBezTo>
                    <a:pt x="78" y="287"/>
                    <a:pt x="115" y="315"/>
                    <a:pt x="127" y="321"/>
                  </a:cubicBezTo>
                  <a:cubicBezTo>
                    <a:pt x="139" y="327"/>
                    <a:pt x="160" y="341"/>
                    <a:pt x="160" y="341"/>
                  </a:cubicBezTo>
                  <a:cubicBezTo>
                    <a:pt x="288" y="438"/>
                    <a:pt x="288" y="438"/>
                    <a:pt x="288" y="438"/>
                  </a:cubicBezTo>
                  <a:cubicBezTo>
                    <a:pt x="288" y="438"/>
                    <a:pt x="339" y="439"/>
                    <a:pt x="376" y="442"/>
                  </a:cubicBezTo>
                  <a:cubicBezTo>
                    <a:pt x="376" y="442"/>
                    <a:pt x="376" y="442"/>
                    <a:pt x="376" y="442"/>
                  </a:cubicBezTo>
                  <a:cubicBezTo>
                    <a:pt x="379" y="438"/>
                    <a:pt x="386" y="431"/>
                    <a:pt x="387" y="422"/>
                  </a:cubicBezTo>
                  <a:cubicBezTo>
                    <a:pt x="389" y="410"/>
                    <a:pt x="396" y="395"/>
                    <a:pt x="396" y="395"/>
                  </a:cubicBezTo>
                  <a:cubicBezTo>
                    <a:pt x="411" y="393"/>
                    <a:pt x="411" y="393"/>
                    <a:pt x="411" y="393"/>
                  </a:cubicBezTo>
                  <a:cubicBezTo>
                    <a:pt x="431" y="393"/>
                    <a:pt x="431" y="393"/>
                    <a:pt x="431" y="393"/>
                  </a:cubicBezTo>
                  <a:cubicBezTo>
                    <a:pt x="433" y="398"/>
                    <a:pt x="433" y="398"/>
                    <a:pt x="433" y="398"/>
                  </a:cubicBezTo>
                  <a:cubicBezTo>
                    <a:pt x="451" y="392"/>
                    <a:pt x="451" y="392"/>
                    <a:pt x="451" y="392"/>
                  </a:cubicBezTo>
                  <a:cubicBezTo>
                    <a:pt x="454" y="387"/>
                    <a:pt x="454" y="387"/>
                    <a:pt x="454" y="387"/>
                  </a:cubicBezTo>
                  <a:cubicBezTo>
                    <a:pt x="451" y="384"/>
                    <a:pt x="448" y="381"/>
                    <a:pt x="448" y="378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" name="Koeweit">
              <a:extLst>
                <a:ext uri="{FF2B5EF4-FFF2-40B4-BE49-F238E27FC236}">
                  <a16:creationId xmlns:a16="http://schemas.microsoft.com/office/drawing/2014/main" id="{EA62CDE6-BE1E-4EDB-BEFE-92382DC33E06}"/>
                </a:ext>
              </a:extLst>
            </p:cNvPr>
            <p:cNvSpPr>
              <a:spLocks/>
            </p:cNvSpPr>
            <p:nvPr/>
          </p:nvSpPr>
          <p:spPr bwMode="gray">
            <a:xfrm>
              <a:off x="7168414" y="3137422"/>
              <a:ext cx="66047" cy="61787"/>
            </a:xfrm>
            <a:custGeom>
              <a:avLst/>
              <a:gdLst>
                <a:gd name="T0" fmla="*/ 35 w 89"/>
                <a:gd name="T1" fmla="*/ 0 h 81"/>
                <a:gd name="T2" fmla="*/ 20 w 89"/>
                <a:gd name="T3" fmla="*/ 2 h 81"/>
                <a:gd name="T4" fmla="*/ 11 w 89"/>
                <a:gd name="T5" fmla="*/ 29 h 81"/>
                <a:gd name="T6" fmla="*/ 0 w 89"/>
                <a:gd name="T7" fmla="*/ 49 h 81"/>
                <a:gd name="T8" fmla="*/ 40 w 89"/>
                <a:gd name="T9" fmla="*/ 55 h 81"/>
                <a:gd name="T10" fmla="*/ 50 w 89"/>
                <a:gd name="T11" fmla="*/ 81 h 81"/>
                <a:gd name="T12" fmla="*/ 89 w 89"/>
                <a:gd name="T13" fmla="*/ 80 h 81"/>
                <a:gd name="T14" fmla="*/ 64 w 89"/>
                <a:gd name="T15" fmla="*/ 47 h 81"/>
                <a:gd name="T16" fmla="*/ 64 w 89"/>
                <a:gd name="T17" fmla="*/ 46 h 81"/>
                <a:gd name="T18" fmla="*/ 56 w 89"/>
                <a:gd name="T19" fmla="*/ 41 h 81"/>
                <a:gd name="T20" fmla="*/ 55 w 89"/>
                <a:gd name="T21" fmla="*/ 27 h 81"/>
                <a:gd name="T22" fmla="*/ 73 w 89"/>
                <a:gd name="T23" fmla="*/ 25 h 81"/>
                <a:gd name="T24" fmla="*/ 77 w 89"/>
                <a:gd name="T25" fmla="*/ 16 h 81"/>
                <a:gd name="T26" fmla="*/ 68 w 89"/>
                <a:gd name="T27" fmla="*/ 8 h 81"/>
                <a:gd name="T28" fmla="*/ 59 w 89"/>
                <a:gd name="T29" fmla="*/ 13 h 81"/>
                <a:gd name="T30" fmla="*/ 55 w 89"/>
                <a:gd name="T31" fmla="*/ 0 h 81"/>
                <a:gd name="T32" fmla="*/ 35 w 89"/>
                <a:gd name="T33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9" h="81">
                  <a:moveTo>
                    <a:pt x="35" y="0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13" y="17"/>
                    <a:pt x="11" y="29"/>
                  </a:cubicBezTo>
                  <a:cubicBezTo>
                    <a:pt x="10" y="38"/>
                    <a:pt x="3" y="45"/>
                    <a:pt x="0" y="49"/>
                  </a:cubicBezTo>
                  <a:cubicBezTo>
                    <a:pt x="21" y="50"/>
                    <a:pt x="38" y="52"/>
                    <a:pt x="40" y="55"/>
                  </a:cubicBezTo>
                  <a:cubicBezTo>
                    <a:pt x="46" y="62"/>
                    <a:pt x="36" y="80"/>
                    <a:pt x="50" y="81"/>
                  </a:cubicBezTo>
                  <a:cubicBezTo>
                    <a:pt x="58" y="81"/>
                    <a:pt x="76" y="81"/>
                    <a:pt x="89" y="80"/>
                  </a:cubicBezTo>
                  <a:cubicBezTo>
                    <a:pt x="79" y="72"/>
                    <a:pt x="63" y="58"/>
                    <a:pt x="64" y="47"/>
                  </a:cubicBezTo>
                  <a:cubicBezTo>
                    <a:pt x="64" y="47"/>
                    <a:pt x="64" y="47"/>
                    <a:pt x="64" y="46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7"/>
                    <a:pt x="69" y="25"/>
                    <a:pt x="73" y="25"/>
                  </a:cubicBezTo>
                  <a:cubicBezTo>
                    <a:pt x="77" y="25"/>
                    <a:pt x="77" y="16"/>
                    <a:pt x="77" y="16"/>
                  </a:cubicBezTo>
                  <a:cubicBezTo>
                    <a:pt x="77" y="16"/>
                    <a:pt x="77" y="8"/>
                    <a:pt x="68" y="8"/>
                  </a:cubicBezTo>
                  <a:cubicBezTo>
                    <a:pt x="59" y="8"/>
                    <a:pt x="59" y="13"/>
                    <a:pt x="59" y="13"/>
                  </a:cubicBezTo>
                  <a:cubicBezTo>
                    <a:pt x="55" y="0"/>
                    <a:pt x="55" y="0"/>
                    <a:pt x="55" y="0"/>
                  </a:cubicBezTo>
                  <a:lnTo>
                    <a:pt x="35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" name="Iran">
              <a:extLst>
                <a:ext uri="{FF2B5EF4-FFF2-40B4-BE49-F238E27FC236}">
                  <a16:creationId xmlns:a16="http://schemas.microsoft.com/office/drawing/2014/main" id="{C78B019B-CF1F-4704-A0E4-5A975C5E8C6D}"/>
                </a:ext>
              </a:extLst>
            </p:cNvPr>
            <p:cNvSpPr>
              <a:spLocks/>
            </p:cNvSpPr>
            <p:nvPr/>
          </p:nvSpPr>
          <p:spPr bwMode="gray">
            <a:xfrm>
              <a:off x="7032058" y="2743268"/>
              <a:ext cx="720130" cy="592296"/>
            </a:xfrm>
            <a:custGeom>
              <a:avLst/>
              <a:gdLst>
                <a:gd name="T0" fmla="*/ 900 w 959"/>
                <a:gd name="T1" fmla="*/ 739 h 789"/>
                <a:gd name="T2" fmla="*/ 931 w 959"/>
                <a:gd name="T3" fmla="*/ 708 h 789"/>
                <a:gd name="T4" fmla="*/ 933 w 959"/>
                <a:gd name="T5" fmla="*/ 673 h 789"/>
                <a:gd name="T6" fmla="*/ 929 w 959"/>
                <a:gd name="T7" fmla="*/ 621 h 789"/>
                <a:gd name="T8" fmla="*/ 884 w 959"/>
                <a:gd name="T9" fmla="*/ 609 h 789"/>
                <a:gd name="T10" fmla="*/ 825 w 959"/>
                <a:gd name="T11" fmla="*/ 533 h 789"/>
                <a:gd name="T12" fmla="*/ 839 w 959"/>
                <a:gd name="T13" fmla="*/ 453 h 789"/>
                <a:gd name="T14" fmla="*/ 784 w 959"/>
                <a:gd name="T15" fmla="*/ 364 h 789"/>
                <a:gd name="T16" fmla="*/ 780 w 959"/>
                <a:gd name="T17" fmla="*/ 315 h 789"/>
                <a:gd name="T18" fmla="*/ 784 w 959"/>
                <a:gd name="T19" fmla="*/ 280 h 789"/>
                <a:gd name="T20" fmla="*/ 799 w 959"/>
                <a:gd name="T21" fmla="*/ 225 h 789"/>
                <a:gd name="T22" fmla="*/ 786 w 959"/>
                <a:gd name="T23" fmla="*/ 189 h 789"/>
                <a:gd name="T24" fmla="*/ 723 w 959"/>
                <a:gd name="T25" fmla="*/ 149 h 789"/>
                <a:gd name="T26" fmla="*/ 648 w 959"/>
                <a:gd name="T27" fmla="*/ 116 h 789"/>
                <a:gd name="T28" fmla="*/ 602 w 959"/>
                <a:gd name="T29" fmla="*/ 103 h 789"/>
                <a:gd name="T30" fmla="*/ 556 w 959"/>
                <a:gd name="T31" fmla="*/ 85 h 789"/>
                <a:gd name="T32" fmla="*/ 487 w 959"/>
                <a:gd name="T33" fmla="*/ 115 h 789"/>
                <a:gd name="T34" fmla="*/ 452 w 959"/>
                <a:gd name="T35" fmla="*/ 133 h 789"/>
                <a:gd name="T36" fmla="*/ 399 w 959"/>
                <a:gd name="T37" fmla="*/ 164 h 789"/>
                <a:gd name="T38" fmla="*/ 309 w 959"/>
                <a:gd name="T39" fmla="*/ 155 h 789"/>
                <a:gd name="T40" fmla="*/ 233 w 959"/>
                <a:gd name="T41" fmla="*/ 110 h 789"/>
                <a:gd name="T42" fmla="*/ 199 w 959"/>
                <a:gd name="T43" fmla="*/ 69 h 789"/>
                <a:gd name="T44" fmla="*/ 181 w 959"/>
                <a:gd name="T45" fmla="*/ 33 h 789"/>
                <a:gd name="T46" fmla="*/ 128 w 959"/>
                <a:gd name="T47" fmla="*/ 35 h 789"/>
                <a:gd name="T48" fmla="*/ 45 w 959"/>
                <a:gd name="T49" fmla="*/ 30 h 789"/>
                <a:gd name="T50" fmla="*/ 0 w 959"/>
                <a:gd name="T51" fmla="*/ 24 h 789"/>
                <a:gd name="T52" fmla="*/ 24 w 959"/>
                <a:gd name="T53" fmla="*/ 78 h 789"/>
                <a:gd name="T54" fmla="*/ 37 w 959"/>
                <a:gd name="T55" fmla="*/ 129 h 789"/>
                <a:gd name="T56" fmla="*/ 79 w 959"/>
                <a:gd name="T57" fmla="*/ 203 h 789"/>
                <a:gd name="T58" fmla="*/ 123 w 959"/>
                <a:gd name="T59" fmla="*/ 212 h 789"/>
                <a:gd name="T60" fmla="*/ 110 w 959"/>
                <a:gd name="T61" fmla="*/ 258 h 789"/>
                <a:gd name="T62" fmla="*/ 96 w 959"/>
                <a:gd name="T63" fmla="*/ 286 h 789"/>
                <a:gd name="T64" fmla="*/ 140 w 959"/>
                <a:gd name="T65" fmla="*/ 344 h 789"/>
                <a:gd name="T66" fmla="*/ 185 w 959"/>
                <a:gd name="T67" fmla="*/ 390 h 789"/>
                <a:gd name="T68" fmla="*/ 220 w 959"/>
                <a:gd name="T69" fmla="*/ 472 h 789"/>
                <a:gd name="T70" fmla="*/ 253 w 959"/>
                <a:gd name="T71" fmla="*/ 510 h 789"/>
                <a:gd name="T72" fmla="*/ 298 w 959"/>
                <a:gd name="T73" fmla="*/ 516 h 789"/>
                <a:gd name="T74" fmla="*/ 316 w 959"/>
                <a:gd name="T75" fmla="*/ 524 h 789"/>
                <a:gd name="T76" fmla="*/ 338 w 959"/>
                <a:gd name="T77" fmla="*/ 541 h 789"/>
                <a:gd name="T78" fmla="*/ 371 w 959"/>
                <a:gd name="T79" fmla="*/ 583 h 789"/>
                <a:gd name="T80" fmla="*/ 387 w 959"/>
                <a:gd name="T81" fmla="*/ 600 h 789"/>
                <a:gd name="T82" fmla="*/ 431 w 959"/>
                <a:gd name="T83" fmla="*/ 644 h 789"/>
                <a:gd name="T84" fmla="*/ 526 w 959"/>
                <a:gd name="T85" fmla="*/ 703 h 789"/>
                <a:gd name="T86" fmla="*/ 565 w 959"/>
                <a:gd name="T87" fmla="*/ 715 h 789"/>
                <a:gd name="T88" fmla="*/ 606 w 959"/>
                <a:gd name="T89" fmla="*/ 691 h 789"/>
                <a:gd name="T90" fmla="*/ 641 w 959"/>
                <a:gd name="T91" fmla="*/ 682 h 789"/>
                <a:gd name="T92" fmla="*/ 718 w 959"/>
                <a:gd name="T93" fmla="*/ 752 h 789"/>
                <a:gd name="T94" fmla="*/ 805 w 959"/>
                <a:gd name="T95" fmla="*/ 781 h 789"/>
                <a:gd name="T96" fmla="*/ 889 w 959"/>
                <a:gd name="T97" fmla="*/ 786 h 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59" h="789">
                  <a:moveTo>
                    <a:pt x="890" y="786"/>
                  </a:moveTo>
                  <a:cubicBezTo>
                    <a:pt x="889" y="779"/>
                    <a:pt x="885" y="751"/>
                    <a:pt x="890" y="749"/>
                  </a:cubicBezTo>
                  <a:cubicBezTo>
                    <a:pt x="896" y="746"/>
                    <a:pt x="900" y="739"/>
                    <a:pt x="900" y="739"/>
                  </a:cubicBezTo>
                  <a:cubicBezTo>
                    <a:pt x="902" y="728"/>
                    <a:pt x="902" y="728"/>
                    <a:pt x="902" y="728"/>
                  </a:cubicBezTo>
                  <a:cubicBezTo>
                    <a:pt x="902" y="728"/>
                    <a:pt x="911" y="730"/>
                    <a:pt x="915" y="724"/>
                  </a:cubicBezTo>
                  <a:cubicBezTo>
                    <a:pt x="919" y="718"/>
                    <a:pt x="913" y="714"/>
                    <a:pt x="931" y="708"/>
                  </a:cubicBezTo>
                  <a:cubicBezTo>
                    <a:pt x="949" y="702"/>
                    <a:pt x="951" y="715"/>
                    <a:pt x="955" y="710"/>
                  </a:cubicBezTo>
                  <a:cubicBezTo>
                    <a:pt x="959" y="705"/>
                    <a:pt x="958" y="689"/>
                    <a:pt x="950" y="678"/>
                  </a:cubicBezTo>
                  <a:cubicBezTo>
                    <a:pt x="942" y="667"/>
                    <a:pt x="936" y="680"/>
                    <a:pt x="933" y="673"/>
                  </a:cubicBezTo>
                  <a:cubicBezTo>
                    <a:pt x="930" y="666"/>
                    <a:pt x="931" y="643"/>
                    <a:pt x="931" y="643"/>
                  </a:cubicBezTo>
                  <a:cubicBezTo>
                    <a:pt x="928" y="641"/>
                    <a:pt x="928" y="641"/>
                    <a:pt x="928" y="641"/>
                  </a:cubicBezTo>
                  <a:cubicBezTo>
                    <a:pt x="929" y="621"/>
                    <a:pt x="929" y="621"/>
                    <a:pt x="929" y="621"/>
                  </a:cubicBezTo>
                  <a:cubicBezTo>
                    <a:pt x="916" y="622"/>
                    <a:pt x="916" y="622"/>
                    <a:pt x="916" y="622"/>
                  </a:cubicBezTo>
                  <a:cubicBezTo>
                    <a:pt x="907" y="611"/>
                    <a:pt x="907" y="611"/>
                    <a:pt x="907" y="611"/>
                  </a:cubicBezTo>
                  <a:cubicBezTo>
                    <a:pt x="907" y="611"/>
                    <a:pt x="892" y="619"/>
                    <a:pt x="884" y="609"/>
                  </a:cubicBezTo>
                  <a:cubicBezTo>
                    <a:pt x="876" y="599"/>
                    <a:pt x="862" y="579"/>
                    <a:pt x="856" y="568"/>
                  </a:cubicBezTo>
                  <a:cubicBezTo>
                    <a:pt x="850" y="557"/>
                    <a:pt x="830" y="538"/>
                    <a:pt x="830" y="538"/>
                  </a:cubicBezTo>
                  <a:cubicBezTo>
                    <a:pt x="830" y="538"/>
                    <a:pt x="825" y="537"/>
                    <a:pt x="825" y="533"/>
                  </a:cubicBezTo>
                  <a:cubicBezTo>
                    <a:pt x="825" y="529"/>
                    <a:pt x="841" y="515"/>
                    <a:pt x="848" y="505"/>
                  </a:cubicBezTo>
                  <a:cubicBezTo>
                    <a:pt x="855" y="495"/>
                    <a:pt x="866" y="482"/>
                    <a:pt x="860" y="465"/>
                  </a:cubicBezTo>
                  <a:cubicBezTo>
                    <a:pt x="854" y="448"/>
                    <a:pt x="839" y="453"/>
                    <a:pt x="839" y="453"/>
                  </a:cubicBezTo>
                  <a:cubicBezTo>
                    <a:pt x="839" y="453"/>
                    <a:pt x="809" y="453"/>
                    <a:pt x="809" y="445"/>
                  </a:cubicBezTo>
                  <a:cubicBezTo>
                    <a:pt x="809" y="437"/>
                    <a:pt x="809" y="423"/>
                    <a:pt x="809" y="412"/>
                  </a:cubicBezTo>
                  <a:cubicBezTo>
                    <a:pt x="809" y="401"/>
                    <a:pt x="782" y="377"/>
                    <a:pt x="784" y="364"/>
                  </a:cubicBezTo>
                  <a:cubicBezTo>
                    <a:pt x="786" y="351"/>
                    <a:pt x="801" y="343"/>
                    <a:pt x="800" y="337"/>
                  </a:cubicBezTo>
                  <a:cubicBezTo>
                    <a:pt x="799" y="331"/>
                    <a:pt x="778" y="334"/>
                    <a:pt x="778" y="334"/>
                  </a:cubicBezTo>
                  <a:cubicBezTo>
                    <a:pt x="780" y="315"/>
                    <a:pt x="780" y="315"/>
                    <a:pt x="780" y="315"/>
                  </a:cubicBezTo>
                  <a:cubicBezTo>
                    <a:pt x="780" y="315"/>
                    <a:pt x="769" y="306"/>
                    <a:pt x="772" y="301"/>
                  </a:cubicBezTo>
                  <a:cubicBezTo>
                    <a:pt x="775" y="296"/>
                    <a:pt x="789" y="291"/>
                    <a:pt x="789" y="291"/>
                  </a:cubicBezTo>
                  <a:cubicBezTo>
                    <a:pt x="784" y="280"/>
                    <a:pt x="784" y="280"/>
                    <a:pt x="784" y="280"/>
                  </a:cubicBezTo>
                  <a:cubicBezTo>
                    <a:pt x="798" y="276"/>
                    <a:pt x="798" y="276"/>
                    <a:pt x="798" y="276"/>
                  </a:cubicBezTo>
                  <a:cubicBezTo>
                    <a:pt x="798" y="276"/>
                    <a:pt x="791" y="246"/>
                    <a:pt x="792" y="239"/>
                  </a:cubicBezTo>
                  <a:cubicBezTo>
                    <a:pt x="793" y="232"/>
                    <a:pt x="799" y="225"/>
                    <a:pt x="799" y="225"/>
                  </a:cubicBezTo>
                  <a:cubicBezTo>
                    <a:pt x="792" y="207"/>
                    <a:pt x="792" y="207"/>
                    <a:pt x="792" y="207"/>
                  </a:cubicBezTo>
                  <a:cubicBezTo>
                    <a:pt x="793" y="192"/>
                    <a:pt x="793" y="192"/>
                    <a:pt x="793" y="192"/>
                  </a:cubicBezTo>
                  <a:cubicBezTo>
                    <a:pt x="786" y="189"/>
                    <a:pt x="786" y="189"/>
                    <a:pt x="786" y="189"/>
                  </a:cubicBezTo>
                  <a:cubicBezTo>
                    <a:pt x="785" y="167"/>
                    <a:pt x="785" y="167"/>
                    <a:pt x="785" y="167"/>
                  </a:cubicBezTo>
                  <a:cubicBezTo>
                    <a:pt x="743" y="169"/>
                    <a:pt x="743" y="169"/>
                    <a:pt x="743" y="169"/>
                  </a:cubicBezTo>
                  <a:cubicBezTo>
                    <a:pt x="743" y="169"/>
                    <a:pt x="729" y="153"/>
                    <a:pt x="723" y="149"/>
                  </a:cubicBezTo>
                  <a:cubicBezTo>
                    <a:pt x="717" y="145"/>
                    <a:pt x="704" y="143"/>
                    <a:pt x="704" y="143"/>
                  </a:cubicBezTo>
                  <a:cubicBezTo>
                    <a:pt x="704" y="143"/>
                    <a:pt x="696" y="125"/>
                    <a:pt x="691" y="121"/>
                  </a:cubicBezTo>
                  <a:cubicBezTo>
                    <a:pt x="686" y="117"/>
                    <a:pt x="648" y="116"/>
                    <a:pt x="648" y="116"/>
                  </a:cubicBezTo>
                  <a:cubicBezTo>
                    <a:pt x="645" y="120"/>
                    <a:pt x="645" y="120"/>
                    <a:pt x="645" y="120"/>
                  </a:cubicBezTo>
                  <a:cubicBezTo>
                    <a:pt x="645" y="120"/>
                    <a:pt x="624" y="103"/>
                    <a:pt x="619" y="103"/>
                  </a:cubicBezTo>
                  <a:cubicBezTo>
                    <a:pt x="614" y="103"/>
                    <a:pt x="602" y="103"/>
                    <a:pt x="602" y="103"/>
                  </a:cubicBezTo>
                  <a:cubicBezTo>
                    <a:pt x="602" y="103"/>
                    <a:pt x="601" y="89"/>
                    <a:pt x="595" y="85"/>
                  </a:cubicBezTo>
                  <a:cubicBezTo>
                    <a:pt x="589" y="81"/>
                    <a:pt x="580" y="86"/>
                    <a:pt x="580" y="86"/>
                  </a:cubicBezTo>
                  <a:cubicBezTo>
                    <a:pt x="580" y="86"/>
                    <a:pt x="559" y="83"/>
                    <a:pt x="556" y="85"/>
                  </a:cubicBezTo>
                  <a:cubicBezTo>
                    <a:pt x="553" y="87"/>
                    <a:pt x="551" y="93"/>
                    <a:pt x="551" y="93"/>
                  </a:cubicBezTo>
                  <a:cubicBezTo>
                    <a:pt x="551" y="93"/>
                    <a:pt x="535" y="88"/>
                    <a:pt x="524" y="90"/>
                  </a:cubicBezTo>
                  <a:cubicBezTo>
                    <a:pt x="513" y="92"/>
                    <a:pt x="487" y="115"/>
                    <a:pt x="487" y="115"/>
                  </a:cubicBezTo>
                  <a:cubicBezTo>
                    <a:pt x="487" y="123"/>
                    <a:pt x="487" y="123"/>
                    <a:pt x="487" y="123"/>
                  </a:cubicBezTo>
                  <a:cubicBezTo>
                    <a:pt x="487" y="123"/>
                    <a:pt x="476" y="132"/>
                    <a:pt x="472" y="133"/>
                  </a:cubicBezTo>
                  <a:cubicBezTo>
                    <a:pt x="468" y="134"/>
                    <a:pt x="452" y="133"/>
                    <a:pt x="452" y="133"/>
                  </a:cubicBezTo>
                  <a:cubicBezTo>
                    <a:pt x="452" y="133"/>
                    <a:pt x="472" y="159"/>
                    <a:pt x="460" y="161"/>
                  </a:cubicBezTo>
                  <a:cubicBezTo>
                    <a:pt x="448" y="163"/>
                    <a:pt x="437" y="156"/>
                    <a:pt x="437" y="156"/>
                  </a:cubicBezTo>
                  <a:cubicBezTo>
                    <a:pt x="437" y="156"/>
                    <a:pt x="412" y="161"/>
                    <a:pt x="399" y="164"/>
                  </a:cubicBezTo>
                  <a:cubicBezTo>
                    <a:pt x="386" y="167"/>
                    <a:pt x="379" y="176"/>
                    <a:pt x="371" y="175"/>
                  </a:cubicBezTo>
                  <a:cubicBezTo>
                    <a:pt x="363" y="174"/>
                    <a:pt x="355" y="165"/>
                    <a:pt x="345" y="165"/>
                  </a:cubicBezTo>
                  <a:cubicBezTo>
                    <a:pt x="335" y="165"/>
                    <a:pt x="323" y="165"/>
                    <a:pt x="309" y="155"/>
                  </a:cubicBezTo>
                  <a:cubicBezTo>
                    <a:pt x="295" y="145"/>
                    <a:pt x="287" y="128"/>
                    <a:pt x="287" y="128"/>
                  </a:cubicBezTo>
                  <a:cubicBezTo>
                    <a:pt x="287" y="128"/>
                    <a:pt x="258" y="125"/>
                    <a:pt x="255" y="125"/>
                  </a:cubicBezTo>
                  <a:cubicBezTo>
                    <a:pt x="252" y="125"/>
                    <a:pt x="240" y="118"/>
                    <a:pt x="233" y="110"/>
                  </a:cubicBezTo>
                  <a:cubicBezTo>
                    <a:pt x="226" y="102"/>
                    <a:pt x="218" y="80"/>
                    <a:pt x="218" y="80"/>
                  </a:cubicBezTo>
                  <a:cubicBezTo>
                    <a:pt x="208" y="78"/>
                    <a:pt x="208" y="78"/>
                    <a:pt x="208" y="78"/>
                  </a:cubicBezTo>
                  <a:cubicBezTo>
                    <a:pt x="208" y="78"/>
                    <a:pt x="205" y="72"/>
                    <a:pt x="199" y="69"/>
                  </a:cubicBezTo>
                  <a:cubicBezTo>
                    <a:pt x="193" y="66"/>
                    <a:pt x="180" y="58"/>
                    <a:pt x="180" y="53"/>
                  </a:cubicBezTo>
                  <a:cubicBezTo>
                    <a:pt x="180" y="48"/>
                    <a:pt x="190" y="52"/>
                    <a:pt x="190" y="46"/>
                  </a:cubicBezTo>
                  <a:cubicBezTo>
                    <a:pt x="190" y="40"/>
                    <a:pt x="181" y="38"/>
                    <a:pt x="181" y="33"/>
                  </a:cubicBezTo>
                  <a:cubicBezTo>
                    <a:pt x="181" y="28"/>
                    <a:pt x="190" y="28"/>
                    <a:pt x="188" y="22"/>
                  </a:cubicBezTo>
                  <a:cubicBezTo>
                    <a:pt x="186" y="16"/>
                    <a:pt x="179" y="4"/>
                    <a:pt x="173" y="4"/>
                  </a:cubicBezTo>
                  <a:cubicBezTo>
                    <a:pt x="167" y="4"/>
                    <a:pt x="131" y="31"/>
                    <a:pt x="128" y="35"/>
                  </a:cubicBezTo>
                  <a:cubicBezTo>
                    <a:pt x="125" y="39"/>
                    <a:pt x="117" y="50"/>
                    <a:pt x="114" y="51"/>
                  </a:cubicBezTo>
                  <a:cubicBezTo>
                    <a:pt x="111" y="52"/>
                    <a:pt x="102" y="52"/>
                    <a:pt x="87" y="52"/>
                  </a:cubicBezTo>
                  <a:cubicBezTo>
                    <a:pt x="72" y="52"/>
                    <a:pt x="55" y="38"/>
                    <a:pt x="45" y="30"/>
                  </a:cubicBezTo>
                  <a:cubicBezTo>
                    <a:pt x="35" y="22"/>
                    <a:pt x="38" y="4"/>
                    <a:pt x="29" y="2"/>
                  </a:cubicBezTo>
                  <a:cubicBezTo>
                    <a:pt x="20" y="0"/>
                    <a:pt x="16" y="22"/>
                    <a:pt x="16" y="2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12" y="55"/>
                    <a:pt x="19" y="76"/>
                    <a:pt x="24" y="78"/>
                  </a:cubicBezTo>
                  <a:cubicBezTo>
                    <a:pt x="29" y="80"/>
                    <a:pt x="16" y="99"/>
                    <a:pt x="16" y="99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29"/>
                    <a:pt x="37" y="129"/>
                    <a:pt x="37" y="129"/>
                  </a:cubicBezTo>
                  <a:cubicBezTo>
                    <a:pt x="53" y="134"/>
                    <a:pt x="53" y="134"/>
                    <a:pt x="53" y="134"/>
                  </a:cubicBezTo>
                  <a:cubicBezTo>
                    <a:pt x="53" y="134"/>
                    <a:pt x="58" y="171"/>
                    <a:pt x="70" y="182"/>
                  </a:cubicBezTo>
                  <a:cubicBezTo>
                    <a:pt x="82" y="193"/>
                    <a:pt x="79" y="203"/>
                    <a:pt x="79" y="203"/>
                  </a:cubicBezTo>
                  <a:cubicBezTo>
                    <a:pt x="93" y="205"/>
                    <a:pt x="93" y="205"/>
                    <a:pt x="93" y="205"/>
                  </a:cubicBezTo>
                  <a:cubicBezTo>
                    <a:pt x="104" y="217"/>
                    <a:pt x="104" y="217"/>
                    <a:pt x="104" y="217"/>
                  </a:cubicBezTo>
                  <a:cubicBezTo>
                    <a:pt x="104" y="217"/>
                    <a:pt x="118" y="208"/>
                    <a:pt x="123" y="212"/>
                  </a:cubicBezTo>
                  <a:cubicBezTo>
                    <a:pt x="128" y="216"/>
                    <a:pt x="112" y="225"/>
                    <a:pt x="112" y="229"/>
                  </a:cubicBezTo>
                  <a:cubicBezTo>
                    <a:pt x="112" y="233"/>
                    <a:pt x="126" y="242"/>
                    <a:pt x="123" y="250"/>
                  </a:cubicBezTo>
                  <a:cubicBezTo>
                    <a:pt x="120" y="258"/>
                    <a:pt x="110" y="258"/>
                    <a:pt x="110" y="258"/>
                  </a:cubicBezTo>
                  <a:cubicBezTo>
                    <a:pt x="109" y="267"/>
                    <a:pt x="109" y="267"/>
                    <a:pt x="109" y="267"/>
                  </a:cubicBezTo>
                  <a:cubicBezTo>
                    <a:pt x="110" y="280"/>
                    <a:pt x="110" y="280"/>
                    <a:pt x="110" y="280"/>
                  </a:cubicBezTo>
                  <a:cubicBezTo>
                    <a:pt x="110" y="280"/>
                    <a:pt x="97" y="279"/>
                    <a:pt x="96" y="286"/>
                  </a:cubicBezTo>
                  <a:cubicBezTo>
                    <a:pt x="95" y="293"/>
                    <a:pt x="104" y="300"/>
                    <a:pt x="104" y="300"/>
                  </a:cubicBezTo>
                  <a:cubicBezTo>
                    <a:pt x="104" y="300"/>
                    <a:pt x="94" y="305"/>
                    <a:pt x="96" y="314"/>
                  </a:cubicBezTo>
                  <a:cubicBezTo>
                    <a:pt x="98" y="323"/>
                    <a:pt x="140" y="344"/>
                    <a:pt x="140" y="344"/>
                  </a:cubicBezTo>
                  <a:cubicBezTo>
                    <a:pt x="140" y="371"/>
                    <a:pt x="140" y="371"/>
                    <a:pt x="140" y="371"/>
                  </a:cubicBezTo>
                  <a:cubicBezTo>
                    <a:pt x="153" y="372"/>
                    <a:pt x="153" y="372"/>
                    <a:pt x="153" y="372"/>
                  </a:cubicBezTo>
                  <a:cubicBezTo>
                    <a:pt x="153" y="372"/>
                    <a:pt x="174" y="390"/>
                    <a:pt x="185" y="390"/>
                  </a:cubicBezTo>
                  <a:cubicBezTo>
                    <a:pt x="196" y="390"/>
                    <a:pt x="198" y="402"/>
                    <a:pt x="198" y="402"/>
                  </a:cubicBezTo>
                  <a:cubicBezTo>
                    <a:pt x="220" y="427"/>
                    <a:pt x="220" y="427"/>
                    <a:pt x="220" y="427"/>
                  </a:cubicBezTo>
                  <a:cubicBezTo>
                    <a:pt x="220" y="427"/>
                    <a:pt x="212" y="466"/>
                    <a:pt x="220" y="472"/>
                  </a:cubicBezTo>
                  <a:cubicBezTo>
                    <a:pt x="228" y="478"/>
                    <a:pt x="233" y="478"/>
                    <a:pt x="233" y="478"/>
                  </a:cubicBezTo>
                  <a:cubicBezTo>
                    <a:pt x="237" y="497"/>
                    <a:pt x="237" y="497"/>
                    <a:pt x="237" y="497"/>
                  </a:cubicBezTo>
                  <a:cubicBezTo>
                    <a:pt x="237" y="497"/>
                    <a:pt x="252" y="501"/>
                    <a:pt x="253" y="510"/>
                  </a:cubicBezTo>
                  <a:cubicBezTo>
                    <a:pt x="254" y="519"/>
                    <a:pt x="275" y="533"/>
                    <a:pt x="282" y="528"/>
                  </a:cubicBezTo>
                  <a:cubicBezTo>
                    <a:pt x="289" y="523"/>
                    <a:pt x="267" y="512"/>
                    <a:pt x="283" y="505"/>
                  </a:cubicBezTo>
                  <a:cubicBezTo>
                    <a:pt x="299" y="498"/>
                    <a:pt x="298" y="516"/>
                    <a:pt x="298" y="516"/>
                  </a:cubicBezTo>
                  <a:cubicBezTo>
                    <a:pt x="305" y="522"/>
                    <a:pt x="305" y="522"/>
                    <a:pt x="305" y="522"/>
                  </a:cubicBezTo>
                  <a:cubicBezTo>
                    <a:pt x="306" y="521"/>
                    <a:pt x="308" y="521"/>
                    <a:pt x="311" y="522"/>
                  </a:cubicBezTo>
                  <a:cubicBezTo>
                    <a:pt x="313" y="523"/>
                    <a:pt x="314" y="523"/>
                    <a:pt x="316" y="524"/>
                  </a:cubicBezTo>
                  <a:cubicBezTo>
                    <a:pt x="317" y="523"/>
                    <a:pt x="318" y="521"/>
                    <a:pt x="318" y="520"/>
                  </a:cubicBezTo>
                  <a:cubicBezTo>
                    <a:pt x="319" y="516"/>
                    <a:pt x="330" y="513"/>
                    <a:pt x="333" y="515"/>
                  </a:cubicBezTo>
                  <a:cubicBezTo>
                    <a:pt x="336" y="517"/>
                    <a:pt x="331" y="538"/>
                    <a:pt x="338" y="541"/>
                  </a:cubicBezTo>
                  <a:cubicBezTo>
                    <a:pt x="345" y="544"/>
                    <a:pt x="360" y="555"/>
                    <a:pt x="360" y="555"/>
                  </a:cubicBezTo>
                  <a:cubicBezTo>
                    <a:pt x="360" y="555"/>
                    <a:pt x="358" y="560"/>
                    <a:pt x="358" y="565"/>
                  </a:cubicBezTo>
                  <a:cubicBezTo>
                    <a:pt x="363" y="571"/>
                    <a:pt x="368" y="577"/>
                    <a:pt x="371" y="583"/>
                  </a:cubicBezTo>
                  <a:cubicBezTo>
                    <a:pt x="371" y="583"/>
                    <a:pt x="371" y="583"/>
                    <a:pt x="371" y="583"/>
                  </a:cubicBezTo>
                  <a:cubicBezTo>
                    <a:pt x="375" y="585"/>
                    <a:pt x="378" y="587"/>
                    <a:pt x="378" y="587"/>
                  </a:cubicBezTo>
                  <a:cubicBezTo>
                    <a:pt x="387" y="600"/>
                    <a:pt x="387" y="600"/>
                    <a:pt x="387" y="600"/>
                  </a:cubicBezTo>
                  <a:cubicBezTo>
                    <a:pt x="387" y="600"/>
                    <a:pt x="389" y="624"/>
                    <a:pt x="399" y="626"/>
                  </a:cubicBezTo>
                  <a:cubicBezTo>
                    <a:pt x="409" y="628"/>
                    <a:pt x="409" y="644"/>
                    <a:pt x="409" y="644"/>
                  </a:cubicBezTo>
                  <a:cubicBezTo>
                    <a:pt x="431" y="644"/>
                    <a:pt x="431" y="644"/>
                    <a:pt x="431" y="644"/>
                  </a:cubicBezTo>
                  <a:cubicBezTo>
                    <a:pt x="443" y="656"/>
                    <a:pt x="443" y="656"/>
                    <a:pt x="443" y="656"/>
                  </a:cubicBezTo>
                  <a:cubicBezTo>
                    <a:pt x="451" y="654"/>
                    <a:pt x="458" y="652"/>
                    <a:pt x="465" y="656"/>
                  </a:cubicBezTo>
                  <a:cubicBezTo>
                    <a:pt x="475" y="661"/>
                    <a:pt x="504" y="686"/>
                    <a:pt x="526" y="703"/>
                  </a:cubicBezTo>
                  <a:cubicBezTo>
                    <a:pt x="527" y="704"/>
                    <a:pt x="528" y="704"/>
                    <a:pt x="529" y="704"/>
                  </a:cubicBezTo>
                  <a:cubicBezTo>
                    <a:pt x="535" y="704"/>
                    <a:pt x="546" y="706"/>
                    <a:pt x="546" y="706"/>
                  </a:cubicBezTo>
                  <a:cubicBezTo>
                    <a:pt x="546" y="706"/>
                    <a:pt x="549" y="720"/>
                    <a:pt x="565" y="715"/>
                  </a:cubicBezTo>
                  <a:cubicBezTo>
                    <a:pt x="581" y="710"/>
                    <a:pt x="584" y="703"/>
                    <a:pt x="584" y="703"/>
                  </a:cubicBezTo>
                  <a:cubicBezTo>
                    <a:pt x="600" y="705"/>
                    <a:pt x="600" y="705"/>
                    <a:pt x="600" y="705"/>
                  </a:cubicBezTo>
                  <a:cubicBezTo>
                    <a:pt x="606" y="691"/>
                    <a:pt x="606" y="691"/>
                    <a:pt x="606" y="691"/>
                  </a:cubicBezTo>
                  <a:cubicBezTo>
                    <a:pt x="620" y="689"/>
                    <a:pt x="620" y="689"/>
                    <a:pt x="620" y="689"/>
                  </a:cubicBezTo>
                  <a:cubicBezTo>
                    <a:pt x="636" y="674"/>
                    <a:pt x="636" y="674"/>
                    <a:pt x="636" y="674"/>
                  </a:cubicBezTo>
                  <a:cubicBezTo>
                    <a:pt x="641" y="682"/>
                    <a:pt x="641" y="682"/>
                    <a:pt x="641" y="682"/>
                  </a:cubicBezTo>
                  <a:cubicBezTo>
                    <a:pt x="649" y="680"/>
                    <a:pt x="656" y="679"/>
                    <a:pt x="659" y="683"/>
                  </a:cubicBezTo>
                  <a:cubicBezTo>
                    <a:pt x="672" y="694"/>
                    <a:pt x="686" y="717"/>
                    <a:pt x="688" y="735"/>
                  </a:cubicBezTo>
                  <a:cubicBezTo>
                    <a:pt x="690" y="754"/>
                    <a:pt x="718" y="752"/>
                    <a:pt x="718" y="752"/>
                  </a:cubicBezTo>
                  <a:cubicBezTo>
                    <a:pt x="718" y="752"/>
                    <a:pt x="717" y="759"/>
                    <a:pt x="730" y="762"/>
                  </a:cubicBezTo>
                  <a:cubicBezTo>
                    <a:pt x="743" y="765"/>
                    <a:pt x="774" y="761"/>
                    <a:pt x="774" y="761"/>
                  </a:cubicBezTo>
                  <a:cubicBezTo>
                    <a:pt x="774" y="761"/>
                    <a:pt x="800" y="781"/>
                    <a:pt x="805" y="781"/>
                  </a:cubicBezTo>
                  <a:cubicBezTo>
                    <a:pt x="810" y="781"/>
                    <a:pt x="828" y="772"/>
                    <a:pt x="828" y="772"/>
                  </a:cubicBezTo>
                  <a:cubicBezTo>
                    <a:pt x="828" y="772"/>
                    <a:pt x="854" y="788"/>
                    <a:pt x="872" y="789"/>
                  </a:cubicBezTo>
                  <a:cubicBezTo>
                    <a:pt x="878" y="789"/>
                    <a:pt x="884" y="788"/>
                    <a:pt x="889" y="786"/>
                  </a:cubicBezTo>
                  <a:lnTo>
                    <a:pt x="890" y="786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" name="Tadzijkistan">
              <a:extLst>
                <a:ext uri="{FF2B5EF4-FFF2-40B4-BE49-F238E27FC236}">
                  <a16:creationId xmlns:a16="http://schemas.microsoft.com/office/drawing/2014/main" id="{7D95D671-B784-4133-B479-A91C695805A4}"/>
                </a:ext>
              </a:extLst>
            </p:cNvPr>
            <p:cNvSpPr>
              <a:spLocks/>
            </p:cNvSpPr>
            <p:nvPr/>
          </p:nvSpPr>
          <p:spPr bwMode="gray">
            <a:xfrm>
              <a:off x="7803322" y="2694265"/>
              <a:ext cx="279103" cy="178967"/>
            </a:xfrm>
            <a:custGeom>
              <a:avLst/>
              <a:gdLst>
                <a:gd name="T0" fmla="*/ 345 w 372"/>
                <a:gd name="T1" fmla="*/ 142 h 238"/>
                <a:gd name="T2" fmla="*/ 291 w 372"/>
                <a:gd name="T3" fmla="*/ 132 h 238"/>
                <a:gd name="T4" fmla="*/ 275 w 372"/>
                <a:gd name="T5" fmla="*/ 99 h 238"/>
                <a:gd name="T6" fmla="*/ 266 w 372"/>
                <a:gd name="T7" fmla="*/ 79 h 238"/>
                <a:gd name="T8" fmla="*/ 230 w 372"/>
                <a:gd name="T9" fmla="*/ 87 h 238"/>
                <a:gd name="T10" fmla="*/ 210 w 372"/>
                <a:gd name="T11" fmla="*/ 90 h 238"/>
                <a:gd name="T12" fmla="*/ 176 w 372"/>
                <a:gd name="T13" fmla="*/ 76 h 238"/>
                <a:gd name="T14" fmla="*/ 142 w 372"/>
                <a:gd name="T15" fmla="*/ 77 h 238"/>
                <a:gd name="T16" fmla="*/ 108 w 372"/>
                <a:gd name="T17" fmla="*/ 75 h 238"/>
                <a:gd name="T18" fmla="*/ 76 w 372"/>
                <a:gd name="T19" fmla="*/ 62 h 238"/>
                <a:gd name="T20" fmla="*/ 101 w 372"/>
                <a:gd name="T21" fmla="*/ 43 h 238"/>
                <a:gd name="T22" fmla="*/ 141 w 372"/>
                <a:gd name="T23" fmla="*/ 45 h 238"/>
                <a:gd name="T24" fmla="*/ 133 w 372"/>
                <a:gd name="T25" fmla="*/ 12 h 238"/>
                <a:gd name="T26" fmla="*/ 91 w 372"/>
                <a:gd name="T27" fmla="*/ 21 h 238"/>
                <a:gd name="T28" fmla="*/ 65 w 372"/>
                <a:gd name="T29" fmla="*/ 25 h 238"/>
                <a:gd name="T30" fmla="*/ 46 w 372"/>
                <a:gd name="T31" fmla="*/ 43 h 238"/>
                <a:gd name="T32" fmla="*/ 49 w 372"/>
                <a:gd name="T33" fmla="*/ 66 h 238"/>
                <a:gd name="T34" fmla="*/ 6 w 372"/>
                <a:gd name="T35" fmla="*/ 82 h 238"/>
                <a:gd name="T36" fmla="*/ 14 w 372"/>
                <a:gd name="T37" fmla="*/ 100 h 238"/>
                <a:gd name="T38" fmla="*/ 42 w 372"/>
                <a:gd name="T39" fmla="*/ 114 h 238"/>
                <a:gd name="T40" fmla="*/ 61 w 372"/>
                <a:gd name="T41" fmla="*/ 158 h 238"/>
                <a:gd name="T42" fmla="*/ 42 w 372"/>
                <a:gd name="T43" fmla="*/ 206 h 238"/>
                <a:gd name="T44" fmla="*/ 89 w 372"/>
                <a:gd name="T45" fmla="*/ 199 h 238"/>
                <a:gd name="T46" fmla="*/ 111 w 372"/>
                <a:gd name="T47" fmla="*/ 189 h 238"/>
                <a:gd name="T48" fmla="*/ 145 w 372"/>
                <a:gd name="T49" fmla="*/ 189 h 238"/>
                <a:gd name="T50" fmla="*/ 142 w 372"/>
                <a:gd name="T51" fmla="*/ 168 h 238"/>
                <a:gd name="T52" fmla="*/ 164 w 372"/>
                <a:gd name="T53" fmla="*/ 135 h 238"/>
                <a:gd name="T54" fmla="*/ 184 w 372"/>
                <a:gd name="T55" fmla="*/ 168 h 238"/>
                <a:gd name="T56" fmla="*/ 205 w 372"/>
                <a:gd name="T57" fmla="*/ 210 h 238"/>
                <a:gd name="T58" fmla="*/ 249 w 372"/>
                <a:gd name="T59" fmla="*/ 216 h 238"/>
                <a:gd name="T60" fmla="*/ 273 w 372"/>
                <a:gd name="T61" fmla="*/ 197 h 238"/>
                <a:gd name="T62" fmla="*/ 306 w 372"/>
                <a:gd name="T63" fmla="*/ 202 h 238"/>
                <a:gd name="T64" fmla="*/ 343 w 372"/>
                <a:gd name="T65" fmla="*/ 194 h 238"/>
                <a:gd name="T66" fmla="*/ 364 w 372"/>
                <a:gd name="T67" fmla="*/ 197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2" h="238">
                  <a:moveTo>
                    <a:pt x="353" y="181"/>
                  </a:moveTo>
                  <a:cubicBezTo>
                    <a:pt x="346" y="174"/>
                    <a:pt x="345" y="152"/>
                    <a:pt x="345" y="142"/>
                  </a:cubicBezTo>
                  <a:cubicBezTo>
                    <a:pt x="345" y="132"/>
                    <a:pt x="333" y="129"/>
                    <a:pt x="319" y="125"/>
                  </a:cubicBezTo>
                  <a:cubicBezTo>
                    <a:pt x="305" y="121"/>
                    <a:pt x="301" y="136"/>
                    <a:pt x="291" y="132"/>
                  </a:cubicBezTo>
                  <a:cubicBezTo>
                    <a:pt x="281" y="128"/>
                    <a:pt x="289" y="110"/>
                    <a:pt x="289" y="103"/>
                  </a:cubicBezTo>
                  <a:cubicBezTo>
                    <a:pt x="289" y="96"/>
                    <a:pt x="275" y="99"/>
                    <a:pt x="275" y="99"/>
                  </a:cubicBezTo>
                  <a:cubicBezTo>
                    <a:pt x="275" y="82"/>
                    <a:pt x="275" y="82"/>
                    <a:pt x="275" y="82"/>
                  </a:cubicBezTo>
                  <a:cubicBezTo>
                    <a:pt x="266" y="79"/>
                    <a:pt x="266" y="79"/>
                    <a:pt x="266" y="79"/>
                  </a:cubicBezTo>
                  <a:cubicBezTo>
                    <a:pt x="258" y="88"/>
                    <a:pt x="258" y="88"/>
                    <a:pt x="258" y="88"/>
                  </a:cubicBezTo>
                  <a:cubicBezTo>
                    <a:pt x="230" y="87"/>
                    <a:pt x="230" y="87"/>
                    <a:pt x="230" y="87"/>
                  </a:cubicBezTo>
                  <a:cubicBezTo>
                    <a:pt x="230" y="87"/>
                    <a:pt x="226" y="90"/>
                    <a:pt x="216" y="93"/>
                  </a:cubicBezTo>
                  <a:cubicBezTo>
                    <a:pt x="206" y="96"/>
                    <a:pt x="210" y="90"/>
                    <a:pt x="210" y="90"/>
                  </a:cubicBezTo>
                  <a:cubicBezTo>
                    <a:pt x="210" y="90"/>
                    <a:pt x="198" y="93"/>
                    <a:pt x="195" y="93"/>
                  </a:cubicBezTo>
                  <a:cubicBezTo>
                    <a:pt x="192" y="93"/>
                    <a:pt x="181" y="75"/>
                    <a:pt x="176" y="76"/>
                  </a:cubicBezTo>
                  <a:cubicBezTo>
                    <a:pt x="171" y="77"/>
                    <a:pt x="160" y="85"/>
                    <a:pt x="154" y="86"/>
                  </a:cubicBezTo>
                  <a:cubicBezTo>
                    <a:pt x="148" y="87"/>
                    <a:pt x="142" y="77"/>
                    <a:pt x="142" y="77"/>
                  </a:cubicBezTo>
                  <a:cubicBezTo>
                    <a:pt x="142" y="77"/>
                    <a:pt x="135" y="76"/>
                    <a:pt x="130" y="78"/>
                  </a:cubicBezTo>
                  <a:cubicBezTo>
                    <a:pt x="125" y="80"/>
                    <a:pt x="108" y="75"/>
                    <a:pt x="108" y="75"/>
                  </a:cubicBezTo>
                  <a:cubicBezTo>
                    <a:pt x="108" y="75"/>
                    <a:pt x="93" y="80"/>
                    <a:pt x="86" y="81"/>
                  </a:cubicBezTo>
                  <a:cubicBezTo>
                    <a:pt x="79" y="82"/>
                    <a:pt x="76" y="62"/>
                    <a:pt x="76" y="62"/>
                  </a:cubicBezTo>
                  <a:cubicBezTo>
                    <a:pt x="85" y="59"/>
                    <a:pt x="85" y="59"/>
                    <a:pt x="85" y="59"/>
                  </a:cubicBezTo>
                  <a:cubicBezTo>
                    <a:pt x="85" y="59"/>
                    <a:pt x="88" y="44"/>
                    <a:pt x="101" y="43"/>
                  </a:cubicBezTo>
                  <a:cubicBezTo>
                    <a:pt x="114" y="42"/>
                    <a:pt x="124" y="52"/>
                    <a:pt x="131" y="56"/>
                  </a:cubicBezTo>
                  <a:cubicBezTo>
                    <a:pt x="138" y="60"/>
                    <a:pt x="140" y="49"/>
                    <a:pt x="141" y="45"/>
                  </a:cubicBezTo>
                  <a:cubicBezTo>
                    <a:pt x="142" y="41"/>
                    <a:pt x="117" y="33"/>
                    <a:pt x="117" y="33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18" y="0"/>
                    <a:pt x="114" y="2"/>
                  </a:cubicBezTo>
                  <a:cubicBezTo>
                    <a:pt x="110" y="4"/>
                    <a:pt x="99" y="16"/>
                    <a:pt x="91" y="21"/>
                  </a:cubicBezTo>
                  <a:cubicBezTo>
                    <a:pt x="83" y="26"/>
                    <a:pt x="80" y="12"/>
                    <a:pt x="74" y="12"/>
                  </a:cubicBezTo>
                  <a:cubicBezTo>
                    <a:pt x="68" y="12"/>
                    <a:pt x="66" y="21"/>
                    <a:pt x="65" y="25"/>
                  </a:cubicBezTo>
                  <a:cubicBezTo>
                    <a:pt x="64" y="29"/>
                    <a:pt x="77" y="36"/>
                    <a:pt x="71" y="42"/>
                  </a:cubicBezTo>
                  <a:cubicBezTo>
                    <a:pt x="65" y="48"/>
                    <a:pt x="46" y="43"/>
                    <a:pt x="46" y="43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61" y="71"/>
                    <a:pt x="46" y="80"/>
                  </a:cubicBezTo>
                  <a:cubicBezTo>
                    <a:pt x="31" y="89"/>
                    <a:pt x="12" y="77"/>
                    <a:pt x="6" y="82"/>
                  </a:cubicBezTo>
                  <a:cubicBezTo>
                    <a:pt x="0" y="87"/>
                    <a:pt x="0" y="97"/>
                    <a:pt x="0" y="97"/>
                  </a:cubicBezTo>
                  <a:cubicBezTo>
                    <a:pt x="14" y="100"/>
                    <a:pt x="14" y="100"/>
                    <a:pt x="14" y="100"/>
                  </a:cubicBezTo>
                  <a:cubicBezTo>
                    <a:pt x="21" y="108"/>
                    <a:pt x="21" y="108"/>
                    <a:pt x="21" y="108"/>
                  </a:cubicBezTo>
                  <a:cubicBezTo>
                    <a:pt x="21" y="108"/>
                    <a:pt x="37" y="109"/>
                    <a:pt x="42" y="114"/>
                  </a:cubicBezTo>
                  <a:cubicBezTo>
                    <a:pt x="47" y="119"/>
                    <a:pt x="36" y="128"/>
                    <a:pt x="42" y="138"/>
                  </a:cubicBezTo>
                  <a:cubicBezTo>
                    <a:pt x="48" y="148"/>
                    <a:pt x="61" y="147"/>
                    <a:pt x="61" y="158"/>
                  </a:cubicBezTo>
                  <a:cubicBezTo>
                    <a:pt x="61" y="169"/>
                    <a:pt x="51" y="179"/>
                    <a:pt x="44" y="187"/>
                  </a:cubicBezTo>
                  <a:cubicBezTo>
                    <a:pt x="40" y="191"/>
                    <a:pt x="41" y="200"/>
                    <a:pt x="42" y="206"/>
                  </a:cubicBezTo>
                  <a:cubicBezTo>
                    <a:pt x="48" y="211"/>
                    <a:pt x="56" y="217"/>
                    <a:pt x="58" y="218"/>
                  </a:cubicBezTo>
                  <a:cubicBezTo>
                    <a:pt x="61" y="219"/>
                    <a:pt x="86" y="199"/>
                    <a:pt x="89" y="199"/>
                  </a:cubicBezTo>
                  <a:cubicBezTo>
                    <a:pt x="92" y="199"/>
                    <a:pt x="103" y="216"/>
                    <a:pt x="107" y="214"/>
                  </a:cubicBezTo>
                  <a:cubicBezTo>
                    <a:pt x="111" y="212"/>
                    <a:pt x="106" y="194"/>
                    <a:pt x="111" y="189"/>
                  </a:cubicBezTo>
                  <a:cubicBezTo>
                    <a:pt x="116" y="184"/>
                    <a:pt x="138" y="183"/>
                    <a:pt x="138" y="183"/>
                  </a:cubicBezTo>
                  <a:cubicBezTo>
                    <a:pt x="145" y="189"/>
                    <a:pt x="145" y="189"/>
                    <a:pt x="145" y="189"/>
                  </a:cubicBezTo>
                  <a:cubicBezTo>
                    <a:pt x="150" y="175"/>
                    <a:pt x="150" y="175"/>
                    <a:pt x="150" y="175"/>
                  </a:cubicBezTo>
                  <a:cubicBezTo>
                    <a:pt x="150" y="175"/>
                    <a:pt x="142" y="175"/>
                    <a:pt x="142" y="168"/>
                  </a:cubicBezTo>
                  <a:cubicBezTo>
                    <a:pt x="142" y="161"/>
                    <a:pt x="156" y="158"/>
                    <a:pt x="156" y="154"/>
                  </a:cubicBezTo>
                  <a:cubicBezTo>
                    <a:pt x="156" y="150"/>
                    <a:pt x="155" y="135"/>
                    <a:pt x="164" y="135"/>
                  </a:cubicBezTo>
                  <a:cubicBezTo>
                    <a:pt x="173" y="135"/>
                    <a:pt x="184" y="144"/>
                    <a:pt x="184" y="149"/>
                  </a:cubicBezTo>
                  <a:cubicBezTo>
                    <a:pt x="184" y="154"/>
                    <a:pt x="184" y="168"/>
                    <a:pt x="184" y="168"/>
                  </a:cubicBezTo>
                  <a:cubicBezTo>
                    <a:pt x="198" y="168"/>
                    <a:pt x="198" y="168"/>
                    <a:pt x="198" y="168"/>
                  </a:cubicBezTo>
                  <a:cubicBezTo>
                    <a:pt x="205" y="210"/>
                    <a:pt x="205" y="210"/>
                    <a:pt x="205" y="210"/>
                  </a:cubicBezTo>
                  <a:cubicBezTo>
                    <a:pt x="205" y="210"/>
                    <a:pt x="221" y="238"/>
                    <a:pt x="228" y="235"/>
                  </a:cubicBezTo>
                  <a:cubicBezTo>
                    <a:pt x="235" y="232"/>
                    <a:pt x="249" y="216"/>
                    <a:pt x="249" y="216"/>
                  </a:cubicBezTo>
                  <a:cubicBezTo>
                    <a:pt x="259" y="216"/>
                    <a:pt x="259" y="216"/>
                    <a:pt x="259" y="216"/>
                  </a:cubicBezTo>
                  <a:cubicBezTo>
                    <a:pt x="259" y="216"/>
                    <a:pt x="266" y="205"/>
                    <a:pt x="273" y="197"/>
                  </a:cubicBezTo>
                  <a:cubicBezTo>
                    <a:pt x="280" y="189"/>
                    <a:pt x="304" y="192"/>
                    <a:pt x="304" y="192"/>
                  </a:cubicBezTo>
                  <a:cubicBezTo>
                    <a:pt x="306" y="202"/>
                    <a:pt x="306" y="202"/>
                    <a:pt x="306" y="202"/>
                  </a:cubicBezTo>
                  <a:cubicBezTo>
                    <a:pt x="330" y="194"/>
                    <a:pt x="330" y="194"/>
                    <a:pt x="330" y="194"/>
                  </a:cubicBezTo>
                  <a:cubicBezTo>
                    <a:pt x="343" y="194"/>
                    <a:pt x="343" y="194"/>
                    <a:pt x="343" y="194"/>
                  </a:cubicBezTo>
                  <a:cubicBezTo>
                    <a:pt x="350" y="199"/>
                    <a:pt x="350" y="199"/>
                    <a:pt x="350" y="199"/>
                  </a:cubicBezTo>
                  <a:cubicBezTo>
                    <a:pt x="355" y="199"/>
                    <a:pt x="361" y="199"/>
                    <a:pt x="364" y="197"/>
                  </a:cubicBezTo>
                  <a:cubicBezTo>
                    <a:pt x="372" y="191"/>
                    <a:pt x="360" y="188"/>
                    <a:pt x="353" y="181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" name="Kirgistan">
              <a:extLst>
                <a:ext uri="{FF2B5EF4-FFF2-40B4-BE49-F238E27FC236}">
                  <a16:creationId xmlns:a16="http://schemas.microsoft.com/office/drawing/2014/main" id="{39A36113-9E99-4CBC-9CD6-9897E01EAF35}"/>
                </a:ext>
              </a:extLst>
            </p:cNvPr>
            <p:cNvSpPr>
              <a:spLocks/>
            </p:cNvSpPr>
            <p:nvPr/>
          </p:nvSpPr>
          <p:spPr bwMode="gray">
            <a:xfrm>
              <a:off x="7860847" y="2609043"/>
              <a:ext cx="336629" cy="157662"/>
            </a:xfrm>
            <a:custGeom>
              <a:avLst/>
              <a:gdLst>
                <a:gd name="T0" fmla="*/ 46 w 449"/>
                <a:gd name="T1" fmla="*/ 96 h 211"/>
                <a:gd name="T2" fmla="*/ 76 w 449"/>
                <a:gd name="T3" fmla="*/ 107 h 211"/>
                <a:gd name="T4" fmla="*/ 84 w 449"/>
                <a:gd name="T5" fmla="*/ 98 h 211"/>
                <a:gd name="T6" fmla="*/ 95 w 449"/>
                <a:gd name="T7" fmla="*/ 106 h 211"/>
                <a:gd name="T8" fmla="*/ 114 w 449"/>
                <a:gd name="T9" fmla="*/ 117 h 211"/>
                <a:gd name="T10" fmla="*/ 132 w 449"/>
                <a:gd name="T11" fmla="*/ 124 h 211"/>
                <a:gd name="T12" fmla="*/ 129 w 449"/>
                <a:gd name="T13" fmla="*/ 141 h 211"/>
                <a:gd name="T14" fmla="*/ 115 w 449"/>
                <a:gd name="T15" fmla="*/ 149 h 211"/>
                <a:gd name="T16" fmla="*/ 84 w 449"/>
                <a:gd name="T17" fmla="*/ 152 h 211"/>
                <a:gd name="T18" fmla="*/ 65 w 449"/>
                <a:gd name="T19" fmla="*/ 160 h 211"/>
                <a:gd name="T20" fmla="*/ 25 w 449"/>
                <a:gd name="T21" fmla="*/ 158 h 211"/>
                <a:gd name="T22" fmla="*/ 0 w 449"/>
                <a:gd name="T23" fmla="*/ 177 h 211"/>
                <a:gd name="T24" fmla="*/ 32 w 449"/>
                <a:gd name="T25" fmla="*/ 190 h 211"/>
                <a:gd name="T26" fmla="*/ 66 w 449"/>
                <a:gd name="T27" fmla="*/ 192 h 211"/>
                <a:gd name="T28" fmla="*/ 100 w 449"/>
                <a:gd name="T29" fmla="*/ 191 h 211"/>
                <a:gd name="T30" fmla="*/ 134 w 449"/>
                <a:gd name="T31" fmla="*/ 205 h 211"/>
                <a:gd name="T32" fmla="*/ 154 w 449"/>
                <a:gd name="T33" fmla="*/ 202 h 211"/>
                <a:gd name="T34" fmla="*/ 190 w 449"/>
                <a:gd name="T35" fmla="*/ 194 h 211"/>
                <a:gd name="T36" fmla="*/ 211 w 449"/>
                <a:gd name="T37" fmla="*/ 195 h 211"/>
                <a:gd name="T38" fmla="*/ 231 w 449"/>
                <a:gd name="T39" fmla="*/ 157 h 211"/>
                <a:gd name="T40" fmla="*/ 250 w 449"/>
                <a:gd name="T41" fmla="*/ 145 h 211"/>
                <a:gd name="T42" fmla="*/ 278 w 449"/>
                <a:gd name="T43" fmla="*/ 155 h 211"/>
                <a:gd name="T44" fmla="*/ 304 w 449"/>
                <a:gd name="T45" fmla="*/ 153 h 211"/>
                <a:gd name="T46" fmla="*/ 327 w 449"/>
                <a:gd name="T47" fmla="*/ 112 h 211"/>
                <a:gd name="T48" fmla="*/ 378 w 449"/>
                <a:gd name="T49" fmla="*/ 98 h 211"/>
                <a:gd name="T50" fmla="*/ 429 w 449"/>
                <a:gd name="T51" fmla="*/ 65 h 211"/>
                <a:gd name="T52" fmla="*/ 443 w 449"/>
                <a:gd name="T53" fmla="*/ 46 h 211"/>
                <a:gd name="T54" fmla="*/ 401 w 449"/>
                <a:gd name="T55" fmla="*/ 41 h 211"/>
                <a:gd name="T56" fmla="*/ 372 w 449"/>
                <a:gd name="T57" fmla="*/ 23 h 211"/>
                <a:gd name="T58" fmla="*/ 332 w 449"/>
                <a:gd name="T59" fmla="*/ 16 h 211"/>
                <a:gd name="T60" fmla="*/ 238 w 449"/>
                <a:gd name="T61" fmla="*/ 14 h 211"/>
                <a:gd name="T62" fmla="*/ 194 w 449"/>
                <a:gd name="T63" fmla="*/ 12 h 211"/>
                <a:gd name="T64" fmla="*/ 144 w 449"/>
                <a:gd name="T65" fmla="*/ 5 h 211"/>
                <a:gd name="T66" fmla="*/ 138 w 449"/>
                <a:gd name="T67" fmla="*/ 37 h 211"/>
                <a:gd name="T68" fmla="*/ 61 w 449"/>
                <a:gd name="T69" fmla="*/ 18 h 211"/>
                <a:gd name="T70" fmla="*/ 57 w 449"/>
                <a:gd name="T71" fmla="*/ 5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49" h="211">
                  <a:moveTo>
                    <a:pt x="23" y="88"/>
                  </a:moveTo>
                  <a:cubicBezTo>
                    <a:pt x="46" y="96"/>
                    <a:pt x="46" y="96"/>
                    <a:pt x="46" y="96"/>
                  </a:cubicBezTo>
                  <a:cubicBezTo>
                    <a:pt x="46" y="96"/>
                    <a:pt x="47" y="101"/>
                    <a:pt x="52" y="105"/>
                  </a:cubicBezTo>
                  <a:cubicBezTo>
                    <a:pt x="57" y="109"/>
                    <a:pt x="76" y="107"/>
                    <a:pt x="76" y="107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88"/>
                    <a:pt x="84" y="88"/>
                    <a:pt x="84" y="88"/>
                  </a:cubicBezTo>
                  <a:cubicBezTo>
                    <a:pt x="95" y="106"/>
                    <a:pt x="95" y="106"/>
                    <a:pt x="95" y="106"/>
                  </a:cubicBezTo>
                  <a:cubicBezTo>
                    <a:pt x="108" y="106"/>
                    <a:pt x="108" y="106"/>
                    <a:pt x="108" y="106"/>
                  </a:cubicBezTo>
                  <a:cubicBezTo>
                    <a:pt x="114" y="117"/>
                    <a:pt x="114" y="117"/>
                    <a:pt x="114" y="117"/>
                  </a:cubicBezTo>
                  <a:cubicBezTo>
                    <a:pt x="127" y="119"/>
                    <a:pt x="127" y="119"/>
                    <a:pt x="127" y="119"/>
                  </a:cubicBezTo>
                  <a:cubicBezTo>
                    <a:pt x="132" y="124"/>
                    <a:pt x="132" y="124"/>
                    <a:pt x="132" y="124"/>
                  </a:cubicBezTo>
                  <a:cubicBezTo>
                    <a:pt x="132" y="124"/>
                    <a:pt x="161" y="118"/>
                    <a:pt x="151" y="130"/>
                  </a:cubicBezTo>
                  <a:cubicBezTo>
                    <a:pt x="141" y="142"/>
                    <a:pt x="129" y="141"/>
                    <a:pt x="129" y="141"/>
                  </a:cubicBezTo>
                  <a:cubicBezTo>
                    <a:pt x="129" y="147"/>
                    <a:pt x="129" y="147"/>
                    <a:pt x="129" y="147"/>
                  </a:cubicBezTo>
                  <a:cubicBezTo>
                    <a:pt x="115" y="149"/>
                    <a:pt x="115" y="149"/>
                    <a:pt x="115" y="149"/>
                  </a:cubicBezTo>
                  <a:cubicBezTo>
                    <a:pt x="115" y="149"/>
                    <a:pt x="113" y="158"/>
                    <a:pt x="104" y="162"/>
                  </a:cubicBezTo>
                  <a:cubicBezTo>
                    <a:pt x="95" y="166"/>
                    <a:pt x="91" y="150"/>
                    <a:pt x="84" y="152"/>
                  </a:cubicBezTo>
                  <a:cubicBezTo>
                    <a:pt x="80" y="153"/>
                    <a:pt x="71" y="156"/>
                    <a:pt x="64" y="159"/>
                  </a:cubicBezTo>
                  <a:cubicBezTo>
                    <a:pt x="65" y="159"/>
                    <a:pt x="65" y="159"/>
                    <a:pt x="65" y="160"/>
                  </a:cubicBezTo>
                  <a:cubicBezTo>
                    <a:pt x="64" y="164"/>
                    <a:pt x="62" y="175"/>
                    <a:pt x="55" y="171"/>
                  </a:cubicBezTo>
                  <a:cubicBezTo>
                    <a:pt x="48" y="167"/>
                    <a:pt x="38" y="157"/>
                    <a:pt x="25" y="158"/>
                  </a:cubicBezTo>
                  <a:cubicBezTo>
                    <a:pt x="12" y="159"/>
                    <a:pt x="9" y="174"/>
                    <a:pt x="9" y="174"/>
                  </a:cubicBezTo>
                  <a:cubicBezTo>
                    <a:pt x="0" y="177"/>
                    <a:pt x="0" y="177"/>
                    <a:pt x="0" y="177"/>
                  </a:cubicBezTo>
                  <a:cubicBezTo>
                    <a:pt x="0" y="177"/>
                    <a:pt x="3" y="197"/>
                    <a:pt x="10" y="196"/>
                  </a:cubicBezTo>
                  <a:cubicBezTo>
                    <a:pt x="17" y="195"/>
                    <a:pt x="32" y="190"/>
                    <a:pt x="32" y="190"/>
                  </a:cubicBezTo>
                  <a:cubicBezTo>
                    <a:pt x="32" y="190"/>
                    <a:pt x="49" y="195"/>
                    <a:pt x="54" y="193"/>
                  </a:cubicBezTo>
                  <a:cubicBezTo>
                    <a:pt x="59" y="191"/>
                    <a:pt x="66" y="192"/>
                    <a:pt x="66" y="192"/>
                  </a:cubicBezTo>
                  <a:cubicBezTo>
                    <a:pt x="66" y="192"/>
                    <a:pt x="72" y="202"/>
                    <a:pt x="78" y="201"/>
                  </a:cubicBezTo>
                  <a:cubicBezTo>
                    <a:pt x="84" y="200"/>
                    <a:pt x="95" y="192"/>
                    <a:pt x="100" y="191"/>
                  </a:cubicBezTo>
                  <a:cubicBezTo>
                    <a:pt x="105" y="190"/>
                    <a:pt x="116" y="208"/>
                    <a:pt x="119" y="208"/>
                  </a:cubicBezTo>
                  <a:cubicBezTo>
                    <a:pt x="122" y="208"/>
                    <a:pt x="134" y="205"/>
                    <a:pt x="134" y="205"/>
                  </a:cubicBezTo>
                  <a:cubicBezTo>
                    <a:pt x="134" y="205"/>
                    <a:pt x="130" y="211"/>
                    <a:pt x="140" y="208"/>
                  </a:cubicBezTo>
                  <a:cubicBezTo>
                    <a:pt x="150" y="205"/>
                    <a:pt x="154" y="202"/>
                    <a:pt x="154" y="202"/>
                  </a:cubicBezTo>
                  <a:cubicBezTo>
                    <a:pt x="182" y="203"/>
                    <a:pt x="182" y="203"/>
                    <a:pt x="182" y="203"/>
                  </a:cubicBezTo>
                  <a:cubicBezTo>
                    <a:pt x="190" y="194"/>
                    <a:pt x="190" y="194"/>
                    <a:pt x="190" y="194"/>
                  </a:cubicBezTo>
                  <a:cubicBezTo>
                    <a:pt x="199" y="197"/>
                    <a:pt x="199" y="197"/>
                    <a:pt x="199" y="197"/>
                  </a:cubicBezTo>
                  <a:cubicBezTo>
                    <a:pt x="199" y="197"/>
                    <a:pt x="211" y="199"/>
                    <a:pt x="211" y="195"/>
                  </a:cubicBezTo>
                  <a:cubicBezTo>
                    <a:pt x="211" y="191"/>
                    <a:pt x="200" y="178"/>
                    <a:pt x="199" y="175"/>
                  </a:cubicBezTo>
                  <a:cubicBezTo>
                    <a:pt x="198" y="172"/>
                    <a:pt x="231" y="157"/>
                    <a:pt x="231" y="157"/>
                  </a:cubicBezTo>
                  <a:cubicBezTo>
                    <a:pt x="231" y="147"/>
                    <a:pt x="231" y="147"/>
                    <a:pt x="231" y="147"/>
                  </a:cubicBezTo>
                  <a:cubicBezTo>
                    <a:pt x="250" y="145"/>
                    <a:pt x="250" y="145"/>
                    <a:pt x="250" y="145"/>
                  </a:cubicBezTo>
                  <a:cubicBezTo>
                    <a:pt x="250" y="145"/>
                    <a:pt x="255" y="136"/>
                    <a:pt x="261" y="136"/>
                  </a:cubicBezTo>
                  <a:cubicBezTo>
                    <a:pt x="267" y="136"/>
                    <a:pt x="278" y="155"/>
                    <a:pt x="278" y="155"/>
                  </a:cubicBezTo>
                  <a:cubicBezTo>
                    <a:pt x="285" y="148"/>
                    <a:pt x="285" y="148"/>
                    <a:pt x="285" y="148"/>
                  </a:cubicBezTo>
                  <a:cubicBezTo>
                    <a:pt x="304" y="153"/>
                    <a:pt x="304" y="153"/>
                    <a:pt x="304" y="153"/>
                  </a:cubicBezTo>
                  <a:cubicBezTo>
                    <a:pt x="304" y="153"/>
                    <a:pt x="309" y="144"/>
                    <a:pt x="310" y="135"/>
                  </a:cubicBezTo>
                  <a:cubicBezTo>
                    <a:pt x="311" y="126"/>
                    <a:pt x="319" y="113"/>
                    <a:pt x="327" y="112"/>
                  </a:cubicBezTo>
                  <a:cubicBezTo>
                    <a:pt x="335" y="111"/>
                    <a:pt x="354" y="119"/>
                    <a:pt x="366" y="119"/>
                  </a:cubicBezTo>
                  <a:cubicBezTo>
                    <a:pt x="378" y="119"/>
                    <a:pt x="378" y="101"/>
                    <a:pt x="378" y="98"/>
                  </a:cubicBezTo>
                  <a:cubicBezTo>
                    <a:pt x="378" y="95"/>
                    <a:pt x="397" y="78"/>
                    <a:pt x="397" y="78"/>
                  </a:cubicBezTo>
                  <a:cubicBezTo>
                    <a:pt x="429" y="65"/>
                    <a:pt x="429" y="65"/>
                    <a:pt x="429" y="65"/>
                  </a:cubicBezTo>
                  <a:cubicBezTo>
                    <a:pt x="429" y="65"/>
                    <a:pt x="443" y="65"/>
                    <a:pt x="446" y="64"/>
                  </a:cubicBezTo>
                  <a:cubicBezTo>
                    <a:pt x="449" y="63"/>
                    <a:pt x="447" y="51"/>
                    <a:pt x="443" y="46"/>
                  </a:cubicBezTo>
                  <a:cubicBezTo>
                    <a:pt x="429" y="41"/>
                    <a:pt x="429" y="41"/>
                    <a:pt x="429" y="41"/>
                  </a:cubicBezTo>
                  <a:cubicBezTo>
                    <a:pt x="401" y="41"/>
                    <a:pt x="401" y="41"/>
                    <a:pt x="401" y="41"/>
                  </a:cubicBezTo>
                  <a:cubicBezTo>
                    <a:pt x="384" y="23"/>
                    <a:pt x="384" y="23"/>
                    <a:pt x="384" y="23"/>
                  </a:cubicBezTo>
                  <a:cubicBezTo>
                    <a:pt x="372" y="23"/>
                    <a:pt x="372" y="23"/>
                    <a:pt x="372" y="23"/>
                  </a:cubicBezTo>
                  <a:cubicBezTo>
                    <a:pt x="364" y="15"/>
                    <a:pt x="364" y="15"/>
                    <a:pt x="364" y="15"/>
                  </a:cubicBezTo>
                  <a:cubicBezTo>
                    <a:pt x="332" y="16"/>
                    <a:pt x="332" y="16"/>
                    <a:pt x="332" y="16"/>
                  </a:cubicBezTo>
                  <a:cubicBezTo>
                    <a:pt x="332" y="16"/>
                    <a:pt x="302" y="12"/>
                    <a:pt x="294" y="13"/>
                  </a:cubicBezTo>
                  <a:cubicBezTo>
                    <a:pt x="286" y="14"/>
                    <a:pt x="238" y="14"/>
                    <a:pt x="238" y="14"/>
                  </a:cubicBezTo>
                  <a:cubicBezTo>
                    <a:pt x="226" y="18"/>
                    <a:pt x="226" y="18"/>
                    <a:pt x="226" y="18"/>
                  </a:cubicBezTo>
                  <a:cubicBezTo>
                    <a:pt x="226" y="18"/>
                    <a:pt x="198" y="12"/>
                    <a:pt x="194" y="12"/>
                  </a:cubicBezTo>
                  <a:cubicBezTo>
                    <a:pt x="190" y="12"/>
                    <a:pt x="180" y="0"/>
                    <a:pt x="170" y="0"/>
                  </a:cubicBezTo>
                  <a:cubicBezTo>
                    <a:pt x="160" y="0"/>
                    <a:pt x="147" y="2"/>
                    <a:pt x="144" y="5"/>
                  </a:cubicBezTo>
                  <a:cubicBezTo>
                    <a:pt x="141" y="8"/>
                    <a:pt x="149" y="43"/>
                    <a:pt x="149" y="43"/>
                  </a:cubicBezTo>
                  <a:cubicBezTo>
                    <a:pt x="138" y="37"/>
                    <a:pt x="138" y="37"/>
                    <a:pt x="138" y="37"/>
                  </a:cubicBezTo>
                  <a:cubicBezTo>
                    <a:pt x="115" y="37"/>
                    <a:pt x="115" y="37"/>
                    <a:pt x="115" y="37"/>
                  </a:cubicBezTo>
                  <a:cubicBezTo>
                    <a:pt x="115" y="37"/>
                    <a:pt x="84" y="17"/>
                    <a:pt x="61" y="18"/>
                  </a:cubicBezTo>
                  <a:cubicBezTo>
                    <a:pt x="38" y="19"/>
                    <a:pt x="37" y="48"/>
                    <a:pt x="37" y="48"/>
                  </a:cubicBezTo>
                  <a:cubicBezTo>
                    <a:pt x="37" y="48"/>
                    <a:pt x="55" y="49"/>
                    <a:pt x="57" y="54"/>
                  </a:cubicBezTo>
                  <a:cubicBezTo>
                    <a:pt x="59" y="59"/>
                    <a:pt x="23" y="88"/>
                    <a:pt x="23" y="88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Turkmenistan">
              <a:extLst>
                <a:ext uri="{FF2B5EF4-FFF2-40B4-BE49-F238E27FC236}">
                  <a16:creationId xmlns:a16="http://schemas.microsoft.com/office/drawing/2014/main" id="{2EA3255B-8F3F-498C-A351-19B18EDFDBA7}"/>
                </a:ext>
              </a:extLst>
            </p:cNvPr>
            <p:cNvSpPr>
              <a:spLocks/>
            </p:cNvSpPr>
            <p:nvPr/>
          </p:nvSpPr>
          <p:spPr bwMode="gray">
            <a:xfrm>
              <a:off x="7291987" y="2623956"/>
              <a:ext cx="507074" cy="304671"/>
            </a:xfrm>
            <a:custGeom>
              <a:avLst/>
              <a:gdLst>
                <a:gd name="T0" fmla="*/ 24 w 674"/>
                <a:gd name="T1" fmla="*/ 120 h 406"/>
                <a:gd name="T2" fmla="*/ 60 w 674"/>
                <a:gd name="T3" fmla="*/ 148 h 406"/>
                <a:gd name="T4" fmla="*/ 75 w 674"/>
                <a:gd name="T5" fmla="*/ 172 h 406"/>
                <a:gd name="T6" fmla="*/ 71 w 674"/>
                <a:gd name="T7" fmla="*/ 187 h 406"/>
                <a:gd name="T8" fmla="*/ 94 w 674"/>
                <a:gd name="T9" fmla="*/ 238 h 406"/>
                <a:gd name="T10" fmla="*/ 96 w 674"/>
                <a:gd name="T11" fmla="*/ 262 h 406"/>
                <a:gd name="T12" fmla="*/ 126 w 674"/>
                <a:gd name="T13" fmla="*/ 291 h 406"/>
                <a:gd name="T14" fmla="*/ 141 w 674"/>
                <a:gd name="T15" fmla="*/ 273 h 406"/>
                <a:gd name="T16" fmla="*/ 205 w 674"/>
                <a:gd name="T17" fmla="*/ 251 h 406"/>
                <a:gd name="T18" fmla="*/ 234 w 674"/>
                <a:gd name="T19" fmla="*/ 244 h 406"/>
                <a:gd name="T20" fmla="*/ 256 w 674"/>
                <a:gd name="T21" fmla="*/ 261 h 406"/>
                <a:gd name="T22" fmla="*/ 299 w 674"/>
                <a:gd name="T23" fmla="*/ 278 h 406"/>
                <a:gd name="T24" fmla="*/ 345 w 674"/>
                <a:gd name="T25" fmla="*/ 279 h 406"/>
                <a:gd name="T26" fmla="*/ 377 w 674"/>
                <a:gd name="T27" fmla="*/ 307 h 406"/>
                <a:gd name="T28" fmla="*/ 439 w 674"/>
                <a:gd name="T29" fmla="*/ 325 h 406"/>
                <a:gd name="T30" fmla="*/ 447 w 674"/>
                <a:gd name="T31" fmla="*/ 350 h 406"/>
                <a:gd name="T32" fmla="*/ 453 w 674"/>
                <a:gd name="T33" fmla="*/ 383 h 406"/>
                <a:gd name="T34" fmla="*/ 484 w 674"/>
                <a:gd name="T35" fmla="*/ 390 h 406"/>
                <a:gd name="T36" fmla="*/ 530 w 674"/>
                <a:gd name="T37" fmla="*/ 396 h 406"/>
                <a:gd name="T38" fmla="*/ 560 w 674"/>
                <a:gd name="T39" fmla="*/ 365 h 406"/>
                <a:gd name="T40" fmla="*/ 589 w 674"/>
                <a:gd name="T41" fmla="*/ 345 h 406"/>
                <a:gd name="T42" fmla="*/ 623 w 674"/>
                <a:gd name="T43" fmla="*/ 296 h 406"/>
                <a:gd name="T44" fmla="*/ 652 w 674"/>
                <a:gd name="T45" fmla="*/ 292 h 406"/>
                <a:gd name="T46" fmla="*/ 667 w 674"/>
                <a:gd name="T47" fmla="*/ 280 h 406"/>
                <a:gd name="T48" fmla="*/ 635 w 674"/>
                <a:gd name="T49" fmla="*/ 242 h 406"/>
                <a:gd name="T50" fmla="*/ 595 w 674"/>
                <a:gd name="T51" fmla="*/ 231 h 406"/>
                <a:gd name="T52" fmla="*/ 563 w 674"/>
                <a:gd name="T53" fmla="*/ 212 h 406"/>
                <a:gd name="T54" fmla="*/ 536 w 674"/>
                <a:gd name="T55" fmla="*/ 203 h 406"/>
                <a:gd name="T56" fmla="*/ 500 w 674"/>
                <a:gd name="T57" fmla="*/ 174 h 406"/>
                <a:gd name="T58" fmla="*/ 455 w 674"/>
                <a:gd name="T59" fmla="*/ 148 h 406"/>
                <a:gd name="T60" fmla="*/ 431 w 674"/>
                <a:gd name="T61" fmla="*/ 111 h 406"/>
                <a:gd name="T62" fmla="*/ 398 w 674"/>
                <a:gd name="T63" fmla="*/ 80 h 406"/>
                <a:gd name="T64" fmla="*/ 362 w 674"/>
                <a:gd name="T65" fmla="*/ 82 h 406"/>
                <a:gd name="T66" fmla="*/ 338 w 674"/>
                <a:gd name="T67" fmla="*/ 52 h 406"/>
                <a:gd name="T68" fmla="*/ 320 w 674"/>
                <a:gd name="T69" fmla="*/ 28 h 406"/>
                <a:gd name="T70" fmla="*/ 288 w 674"/>
                <a:gd name="T71" fmla="*/ 23 h 406"/>
                <a:gd name="T72" fmla="*/ 274 w 674"/>
                <a:gd name="T73" fmla="*/ 16 h 406"/>
                <a:gd name="T74" fmla="*/ 258 w 674"/>
                <a:gd name="T75" fmla="*/ 7 h 406"/>
                <a:gd name="T76" fmla="*/ 258 w 674"/>
                <a:gd name="T77" fmla="*/ 24 h 406"/>
                <a:gd name="T78" fmla="*/ 231 w 674"/>
                <a:gd name="T79" fmla="*/ 30 h 406"/>
                <a:gd name="T80" fmla="*/ 211 w 674"/>
                <a:gd name="T81" fmla="*/ 79 h 406"/>
                <a:gd name="T82" fmla="*/ 156 w 674"/>
                <a:gd name="T83" fmla="*/ 72 h 406"/>
                <a:gd name="T84" fmla="*/ 112 w 674"/>
                <a:gd name="T85" fmla="*/ 51 h 406"/>
                <a:gd name="T86" fmla="*/ 51 w 674"/>
                <a:gd name="T87" fmla="*/ 22 h 406"/>
                <a:gd name="T88" fmla="*/ 60 w 674"/>
                <a:gd name="T89" fmla="*/ 42 h 406"/>
                <a:gd name="T90" fmla="*/ 110 w 674"/>
                <a:gd name="T91" fmla="*/ 90 h 406"/>
                <a:gd name="T92" fmla="*/ 82 w 674"/>
                <a:gd name="T93" fmla="*/ 94 h 406"/>
                <a:gd name="T94" fmla="*/ 52 w 674"/>
                <a:gd name="T95" fmla="*/ 108 h 406"/>
                <a:gd name="T96" fmla="*/ 40 w 674"/>
                <a:gd name="T97" fmla="*/ 100 h 406"/>
                <a:gd name="T98" fmla="*/ 19 w 674"/>
                <a:gd name="T99" fmla="*/ 55 h 406"/>
                <a:gd name="T100" fmla="*/ 14 w 674"/>
                <a:gd name="T101" fmla="*/ 7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74" h="406">
                  <a:moveTo>
                    <a:pt x="34" y="100"/>
                  </a:moveTo>
                  <a:cubicBezTo>
                    <a:pt x="34" y="104"/>
                    <a:pt x="24" y="115"/>
                    <a:pt x="24" y="120"/>
                  </a:cubicBezTo>
                  <a:cubicBezTo>
                    <a:pt x="24" y="126"/>
                    <a:pt x="40" y="151"/>
                    <a:pt x="40" y="151"/>
                  </a:cubicBezTo>
                  <a:cubicBezTo>
                    <a:pt x="60" y="148"/>
                    <a:pt x="60" y="148"/>
                    <a:pt x="60" y="148"/>
                  </a:cubicBezTo>
                  <a:cubicBezTo>
                    <a:pt x="62" y="166"/>
                    <a:pt x="62" y="166"/>
                    <a:pt x="62" y="166"/>
                  </a:cubicBezTo>
                  <a:cubicBezTo>
                    <a:pt x="75" y="172"/>
                    <a:pt x="75" y="172"/>
                    <a:pt x="75" y="172"/>
                  </a:cubicBezTo>
                  <a:cubicBezTo>
                    <a:pt x="75" y="172"/>
                    <a:pt x="46" y="171"/>
                    <a:pt x="50" y="180"/>
                  </a:cubicBezTo>
                  <a:cubicBezTo>
                    <a:pt x="54" y="190"/>
                    <a:pt x="64" y="184"/>
                    <a:pt x="71" y="187"/>
                  </a:cubicBezTo>
                  <a:cubicBezTo>
                    <a:pt x="78" y="190"/>
                    <a:pt x="90" y="203"/>
                    <a:pt x="90" y="203"/>
                  </a:cubicBezTo>
                  <a:cubicBezTo>
                    <a:pt x="94" y="238"/>
                    <a:pt x="94" y="238"/>
                    <a:pt x="94" y="238"/>
                  </a:cubicBezTo>
                  <a:cubicBezTo>
                    <a:pt x="99" y="240"/>
                    <a:pt x="99" y="240"/>
                    <a:pt x="99" y="240"/>
                  </a:cubicBezTo>
                  <a:cubicBezTo>
                    <a:pt x="99" y="240"/>
                    <a:pt x="96" y="254"/>
                    <a:pt x="96" y="262"/>
                  </a:cubicBezTo>
                  <a:cubicBezTo>
                    <a:pt x="96" y="270"/>
                    <a:pt x="106" y="291"/>
                    <a:pt x="106" y="291"/>
                  </a:cubicBezTo>
                  <a:cubicBezTo>
                    <a:pt x="106" y="291"/>
                    <a:pt x="122" y="292"/>
                    <a:pt x="126" y="291"/>
                  </a:cubicBezTo>
                  <a:cubicBezTo>
                    <a:pt x="130" y="290"/>
                    <a:pt x="141" y="281"/>
                    <a:pt x="141" y="281"/>
                  </a:cubicBezTo>
                  <a:cubicBezTo>
                    <a:pt x="141" y="273"/>
                    <a:pt x="141" y="273"/>
                    <a:pt x="141" y="273"/>
                  </a:cubicBezTo>
                  <a:cubicBezTo>
                    <a:pt x="141" y="273"/>
                    <a:pt x="167" y="250"/>
                    <a:pt x="178" y="248"/>
                  </a:cubicBezTo>
                  <a:cubicBezTo>
                    <a:pt x="189" y="246"/>
                    <a:pt x="205" y="251"/>
                    <a:pt x="205" y="251"/>
                  </a:cubicBezTo>
                  <a:cubicBezTo>
                    <a:pt x="205" y="251"/>
                    <a:pt x="207" y="245"/>
                    <a:pt x="210" y="243"/>
                  </a:cubicBezTo>
                  <a:cubicBezTo>
                    <a:pt x="213" y="241"/>
                    <a:pt x="234" y="244"/>
                    <a:pt x="234" y="244"/>
                  </a:cubicBezTo>
                  <a:cubicBezTo>
                    <a:pt x="234" y="244"/>
                    <a:pt x="243" y="239"/>
                    <a:pt x="249" y="243"/>
                  </a:cubicBezTo>
                  <a:cubicBezTo>
                    <a:pt x="255" y="247"/>
                    <a:pt x="256" y="261"/>
                    <a:pt x="256" y="261"/>
                  </a:cubicBezTo>
                  <a:cubicBezTo>
                    <a:pt x="256" y="261"/>
                    <a:pt x="268" y="261"/>
                    <a:pt x="273" y="261"/>
                  </a:cubicBezTo>
                  <a:cubicBezTo>
                    <a:pt x="278" y="261"/>
                    <a:pt x="299" y="278"/>
                    <a:pt x="299" y="278"/>
                  </a:cubicBezTo>
                  <a:cubicBezTo>
                    <a:pt x="302" y="274"/>
                    <a:pt x="302" y="274"/>
                    <a:pt x="302" y="274"/>
                  </a:cubicBezTo>
                  <a:cubicBezTo>
                    <a:pt x="302" y="274"/>
                    <a:pt x="340" y="275"/>
                    <a:pt x="345" y="279"/>
                  </a:cubicBezTo>
                  <a:cubicBezTo>
                    <a:pt x="350" y="283"/>
                    <a:pt x="358" y="301"/>
                    <a:pt x="358" y="301"/>
                  </a:cubicBezTo>
                  <a:cubicBezTo>
                    <a:pt x="358" y="301"/>
                    <a:pt x="371" y="303"/>
                    <a:pt x="377" y="307"/>
                  </a:cubicBezTo>
                  <a:cubicBezTo>
                    <a:pt x="383" y="311"/>
                    <a:pt x="397" y="327"/>
                    <a:pt x="397" y="327"/>
                  </a:cubicBezTo>
                  <a:cubicBezTo>
                    <a:pt x="439" y="325"/>
                    <a:pt x="439" y="325"/>
                    <a:pt x="439" y="325"/>
                  </a:cubicBezTo>
                  <a:cubicBezTo>
                    <a:pt x="440" y="347"/>
                    <a:pt x="440" y="347"/>
                    <a:pt x="440" y="347"/>
                  </a:cubicBezTo>
                  <a:cubicBezTo>
                    <a:pt x="447" y="350"/>
                    <a:pt x="447" y="350"/>
                    <a:pt x="447" y="350"/>
                  </a:cubicBezTo>
                  <a:cubicBezTo>
                    <a:pt x="446" y="365"/>
                    <a:pt x="446" y="365"/>
                    <a:pt x="446" y="365"/>
                  </a:cubicBezTo>
                  <a:cubicBezTo>
                    <a:pt x="453" y="383"/>
                    <a:pt x="453" y="383"/>
                    <a:pt x="453" y="383"/>
                  </a:cubicBezTo>
                  <a:cubicBezTo>
                    <a:pt x="453" y="383"/>
                    <a:pt x="467" y="393"/>
                    <a:pt x="472" y="393"/>
                  </a:cubicBezTo>
                  <a:cubicBezTo>
                    <a:pt x="477" y="393"/>
                    <a:pt x="484" y="390"/>
                    <a:pt x="484" y="390"/>
                  </a:cubicBezTo>
                  <a:cubicBezTo>
                    <a:pt x="500" y="406"/>
                    <a:pt x="500" y="406"/>
                    <a:pt x="500" y="406"/>
                  </a:cubicBezTo>
                  <a:cubicBezTo>
                    <a:pt x="500" y="406"/>
                    <a:pt x="525" y="405"/>
                    <a:pt x="530" y="396"/>
                  </a:cubicBezTo>
                  <a:cubicBezTo>
                    <a:pt x="535" y="387"/>
                    <a:pt x="535" y="371"/>
                    <a:pt x="535" y="371"/>
                  </a:cubicBezTo>
                  <a:cubicBezTo>
                    <a:pt x="535" y="371"/>
                    <a:pt x="553" y="372"/>
                    <a:pt x="560" y="365"/>
                  </a:cubicBezTo>
                  <a:cubicBezTo>
                    <a:pt x="567" y="358"/>
                    <a:pt x="580" y="349"/>
                    <a:pt x="580" y="349"/>
                  </a:cubicBezTo>
                  <a:cubicBezTo>
                    <a:pt x="580" y="349"/>
                    <a:pt x="589" y="351"/>
                    <a:pt x="589" y="345"/>
                  </a:cubicBezTo>
                  <a:cubicBezTo>
                    <a:pt x="589" y="339"/>
                    <a:pt x="584" y="311"/>
                    <a:pt x="594" y="301"/>
                  </a:cubicBezTo>
                  <a:cubicBezTo>
                    <a:pt x="604" y="291"/>
                    <a:pt x="623" y="296"/>
                    <a:pt x="623" y="296"/>
                  </a:cubicBezTo>
                  <a:cubicBezTo>
                    <a:pt x="623" y="296"/>
                    <a:pt x="622" y="279"/>
                    <a:pt x="630" y="279"/>
                  </a:cubicBezTo>
                  <a:cubicBezTo>
                    <a:pt x="638" y="279"/>
                    <a:pt x="652" y="292"/>
                    <a:pt x="652" y="292"/>
                  </a:cubicBezTo>
                  <a:cubicBezTo>
                    <a:pt x="674" y="292"/>
                    <a:pt x="674" y="292"/>
                    <a:pt x="674" y="292"/>
                  </a:cubicBezTo>
                  <a:cubicBezTo>
                    <a:pt x="674" y="289"/>
                    <a:pt x="673" y="285"/>
                    <a:pt x="667" y="280"/>
                  </a:cubicBezTo>
                  <a:cubicBezTo>
                    <a:pt x="656" y="272"/>
                    <a:pt x="668" y="260"/>
                    <a:pt x="668" y="260"/>
                  </a:cubicBezTo>
                  <a:cubicBezTo>
                    <a:pt x="635" y="242"/>
                    <a:pt x="635" y="242"/>
                    <a:pt x="635" y="242"/>
                  </a:cubicBezTo>
                  <a:cubicBezTo>
                    <a:pt x="620" y="244"/>
                    <a:pt x="620" y="244"/>
                    <a:pt x="620" y="244"/>
                  </a:cubicBezTo>
                  <a:cubicBezTo>
                    <a:pt x="620" y="244"/>
                    <a:pt x="602" y="236"/>
                    <a:pt x="595" y="231"/>
                  </a:cubicBezTo>
                  <a:cubicBezTo>
                    <a:pt x="588" y="226"/>
                    <a:pt x="574" y="215"/>
                    <a:pt x="574" y="215"/>
                  </a:cubicBezTo>
                  <a:cubicBezTo>
                    <a:pt x="563" y="212"/>
                    <a:pt x="563" y="212"/>
                    <a:pt x="563" y="212"/>
                  </a:cubicBezTo>
                  <a:cubicBezTo>
                    <a:pt x="554" y="204"/>
                    <a:pt x="554" y="204"/>
                    <a:pt x="554" y="204"/>
                  </a:cubicBezTo>
                  <a:cubicBezTo>
                    <a:pt x="536" y="203"/>
                    <a:pt x="536" y="203"/>
                    <a:pt x="536" y="203"/>
                  </a:cubicBezTo>
                  <a:cubicBezTo>
                    <a:pt x="516" y="191"/>
                    <a:pt x="516" y="191"/>
                    <a:pt x="516" y="191"/>
                  </a:cubicBezTo>
                  <a:cubicBezTo>
                    <a:pt x="516" y="191"/>
                    <a:pt x="504" y="175"/>
                    <a:pt x="500" y="174"/>
                  </a:cubicBezTo>
                  <a:cubicBezTo>
                    <a:pt x="496" y="172"/>
                    <a:pt x="483" y="170"/>
                    <a:pt x="476" y="167"/>
                  </a:cubicBezTo>
                  <a:cubicBezTo>
                    <a:pt x="470" y="164"/>
                    <a:pt x="458" y="159"/>
                    <a:pt x="455" y="148"/>
                  </a:cubicBezTo>
                  <a:cubicBezTo>
                    <a:pt x="452" y="138"/>
                    <a:pt x="444" y="126"/>
                    <a:pt x="444" y="126"/>
                  </a:cubicBezTo>
                  <a:cubicBezTo>
                    <a:pt x="431" y="111"/>
                    <a:pt x="431" y="111"/>
                    <a:pt x="431" y="111"/>
                  </a:cubicBezTo>
                  <a:cubicBezTo>
                    <a:pt x="422" y="92"/>
                    <a:pt x="422" y="92"/>
                    <a:pt x="422" y="92"/>
                  </a:cubicBezTo>
                  <a:cubicBezTo>
                    <a:pt x="398" y="80"/>
                    <a:pt x="398" y="80"/>
                    <a:pt x="398" y="80"/>
                  </a:cubicBezTo>
                  <a:cubicBezTo>
                    <a:pt x="398" y="86"/>
                    <a:pt x="398" y="86"/>
                    <a:pt x="398" y="86"/>
                  </a:cubicBezTo>
                  <a:cubicBezTo>
                    <a:pt x="362" y="82"/>
                    <a:pt x="362" y="82"/>
                    <a:pt x="362" y="82"/>
                  </a:cubicBezTo>
                  <a:cubicBezTo>
                    <a:pt x="362" y="82"/>
                    <a:pt x="336" y="83"/>
                    <a:pt x="331" y="74"/>
                  </a:cubicBezTo>
                  <a:cubicBezTo>
                    <a:pt x="326" y="64"/>
                    <a:pt x="338" y="52"/>
                    <a:pt x="338" y="52"/>
                  </a:cubicBezTo>
                  <a:cubicBezTo>
                    <a:pt x="328" y="47"/>
                    <a:pt x="328" y="47"/>
                    <a:pt x="328" y="47"/>
                  </a:cubicBezTo>
                  <a:cubicBezTo>
                    <a:pt x="328" y="47"/>
                    <a:pt x="330" y="32"/>
                    <a:pt x="320" y="28"/>
                  </a:cubicBezTo>
                  <a:cubicBezTo>
                    <a:pt x="311" y="24"/>
                    <a:pt x="298" y="27"/>
                    <a:pt x="298" y="27"/>
                  </a:cubicBezTo>
                  <a:cubicBezTo>
                    <a:pt x="288" y="23"/>
                    <a:pt x="288" y="23"/>
                    <a:pt x="288" y="23"/>
                  </a:cubicBezTo>
                  <a:cubicBezTo>
                    <a:pt x="290" y="15"/>
                    <a:pt x="290" y="15"/>
                    <a:pt x="290" y="15"/>
                  </a:cubicBezTo>
                  <a:cubicBezTo>
                    <a:pt x="274" y="16"/>
                    <a:pt x="274" y="16"/>
                    <a:pt x="274" y="16"/>
                  </a:cubicBezTo>
                  <a:cubicBezTo>
                    <a:pt x="262" y="0"/>
                    <a:pt x="262" y="0"/>
                    <a:pt x="262" y="0"/>
                  </a:cubicBezTo>
                  <a:cubicBezTo>
                    <a:pt x="258" y="7"/>
                    <a:pt x="258" y="7"/>
                    <a:pt x="258" y="7"/>
                  </a:cubicBezTo>
                  <a:cubicBezTo>
                    <a:pt x="238" y="6"/>
                    <a:pt x="238" y="6"/>
                    <a:pt x="238" y="6"/>
                  </a:cubicBezTo>
                  <a:cubicBezTo>
                    <a:pt x="258" y="24"/>
                    <a:pt x="258" y="24"/>
                    <a:pt x="258" y="24"/>
                  </a:cubicBezTo>
                  <a:cubicBezTo>
                    <a:pt x="258" y="24"/>
                    <a:pt x="239" y="16"/>
                    <a:pt x="235" y="18"/>
                  </a:cubicBezTo>
                  <a:cubicBezTo>
                    <a:pt x="231" y="19"/>
                    <a:pt x="231" y="30"/>
                    <a:pt x="231" y="30"/>
                  </a:cubicBezTo>
                  <a:cubicBezTo>
                    <a:pt x="231" y="30"/>
                    <a:pt x="199" y="36"/>
                    <a:pt x="198" y="50"/>
                  </a:cubicBezTo>
                  <a:cubicBezTo>
                    <a:pt x="196" y="63"/>
                    <a:pt x="211" y="79"/>
                    <a:pt x="211" y="79"/>
                  </a:cubicBezTo>
                  <a:cubicBezTo>
                    <a:pt x="167" y="79"/>
                    <a:pt x="167" y="79"/>
                    <a:pt x="167" y="79"/>
                  </a:cubicBezTo>
                  <a:cubicBezTo>
                    <a:pt x="167" y="79"/>
                    <a:pt x="163" y="72"/>
                    <a:pt x="156" y="72"/>
                  </a:cubicBezTo>
                  <a:cubicBezTo>
                    <a:pt x="150" y="72"/>
                    <a:pt x="151" y="87"/>
                    <a:pt x="140" y="82"/>
                  </a:cubicBezTo>
                  <a:cubicBezTo>
                    <a:pt x="130" y="76"/>
                    <a:pt x="112" y="51"/>
                    <a:pt x="112" y="51"/>
                  </a:cubicBezTo>
                  <a:cubicBezTo>
                    <a:pt x="112" y="51"/>
                    <a:pt x="102" y="38"/>
                    <a:pt x="94" y="34"/>
                  </a:cubicBezTo>
                  <a:cubicBezTo>
                    <a:pt x="86" y="30"/>
                    <a:pt x="54" y="18"/>
                    <a:pt x="51" y="22"/>
                  </a:cubicBezTo>
                  <a:cubicBezTo>
                    <a:pt x="48" y="26"/>
                    <a:pt x="50" y="32"/>
                    <a:pt x="50" y="32"/>
                  </a:cubicBezTo>
                  <a:cubicBezTo>
                    <a:pt x="50" y="32"/>
                    <a:pt x="60" y="38"/>
                    <a:pt x="60" y="42"/>
                  </a:cubicBezTo>
                  <a:cubicBezTo>
                    <a:pt x="60" y="46"/>
                    <a:pt x="63" y="46"/>
                    <a:pt x="70" y="58"/>
                  </a:cubicBezTo>
                  <a:cubicBezTo>
                    <a:pt x="76" y="70"/>
                    <a:pt x="112" y="79"/>
                    <a:pt x="110" y="90"/>
                  </a:cubicBezTo>
                  <a:cubicBezTo>
                    <a:pt x="107" y="100"/>
                    <a:pt x="107" y="106"/>
                    <a:pt x="100" y="104"/>
                  </a:cubicBezTo>
                  <a:cubicBezTo>
                    <a:pt x="94" y="103"/>
                    <a:pt x="79" y="90"/>
                    <a:pt x="82" y="94"/>
                  </a:cubicBezTo>
                  <a:cubicBezTo>
                    <a:pt x="84" y="98"/>
                    <a:pt x="79" y="107"/>
                    <a:pt x="79" y="107"/>
                  </a:cubicBezTo>
                  <a:cubicBezTo>
                    <a:pt x="52" y="108"/>
                    <a:pt x="52" y="108"/>
                    <a:pt x="52" y="108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0" y="100"/>
                    <a:pt x="40" y="100"/>
                    <a:pt x="40" y="100"/>
                  </a:cubicBezTo>
                  <a:cubicBezTo>
                    <a:pt x="40" y="100"/>
                    <a:pt x="30" y="90"/>
                    <a:pt x="24" y="80"/>
                  </a:cubicBezTo>
                  <a:cubicBezTo>
                    <a:pt x="19" y="71"/>
                    <a:pt x="23" y="56"/>
                    <a:pt x="19" y="55"/>
                  </a:cubicBezTo>
                  <a:cubicBezTo>
                    <a:pt x="15" y="54"/>
                    <a:pt x="3" y="47"/>
                    <a:pt x="2" y="52"/>
                  </a:cubicBezTo>
                  <a:cubicBezTo>
                    <a:pt x="0" y="58"/>
                    <a:pt x="14" y="72"/>
                    <a:pt x="14" y="72"/>
                  </a:cubicBezTo>
                  <a:cubicBezTo>
                    <a:pt x="14" y="72"/>
                    <a:pt x="34" y="96"/>
                    <a:pt x="34" y="10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" name="Afghanistan">
              <a:extLst>
                <a:ext uri="{FF2B5EF4-FFF2-40B4-BE49-F238E27FC236}">
                  <a16:creationId xmlns:a16="http://schemas.microsoft.com/office/drawing/2014/main" id="{7382A526-6B05-404B-842F-7CA58EF31155}"/>
                </a:ext>
              </a:extLst>
            </p:cNvPr>
            <p:cNvSpPr>
              <a:spLocks/>
            </p:cNvSpPr>
            <p:nvPr/>
          </p:nvSpPr>
          <p:spPr bwMode="gray">
            <a:xfrm>
              <a:off x="7609440" y="2796532"/>
              <a:ext cx="455941" cy="368588"/>
            </a:xfrm>
            <a:custGeom>
              <a:avLst/>
              <a:gdLst>
                <a:gd name="T0" fmla="*/ 607 w 607"/>
                <a:gd name="T1" fmla="*/ 64 h 492"/>
                <a:gd name="T2" fmla="*/ 587 w 607"/>
                <a:gd name="T3" fmla="*/ 59 h 492"/>
                <a:gd name="T4" fmla="*/ 561 w 607"/>
                <a:gd name="T5" fmla="*/ 57 h 492"/>
                <a:gd name="T6" fmla="*/ 516 w 607"/>
                <a:gd name="T7" fmla="*/ 81 h 492"/>
                <a:gd name="T8" fmla="*/ 485 w 607"/>
                <a:gd name="T9" fmla="*/ 100 h 492"/>
                <a:gd name="T10" fmla="*/ 455 w 607"/>
                <a:gd name="T11" fmla="*/ 33 h 492"/>
                <a:gd name="T12" fmla="*/ 441 w 607"/>
                <a:gd name="T13" fmla="*/ 14 h 492"/>
                <a:gd name="T14" fmla="*/ 413 w 607"/>
                <a:gd name="T15" fmla="*/ 19 h 492"/>
                <a:gd name="T16" fmla="*/ 407 w 607"/>
                <a:gd name="T17" fmla="*/ 40 h 492"/>
                <a:gd name="T18" fmla="*/ 395 w 607"/>
                <a:gd name="T19" fmla="*/ 48 h 492"/>
                <a:gd name="T20" fmla="*/ 364 w 607"/>
                <a:gd name="T21" fmla="*/ 79 h 492"/>
                <a:gd name="T22" fmla="*/ 315 w 607"/>
                <a:gd name="T23" fmla="*/ 83 h 492"/>
                <a:gd name="T24" fmla="*/ 287 w 607"/>
                <a:gd name="T25" fmla="*/ 66 h 492"/>
                <a:gd name="T26" fmla="*/ 267 w 607"/>
                <a:gd name="T27" fmla="*/ 57 h 492"/>
                <a:gd name="T28" fmla="*/ 229 w 607"/>
                <a:gd name="T29" fmla="*/ 63 h 492"/>
                <a:gd name="T30" fmla="*/ 200 w 607"/>
                <a:gd name="T31" fmla="*/ 67 h 492"/>
                <a:gd name="T32" fmla="*/ 166 w 607"/>
                <a:gd name="T33" fmla="*/ 116 h 492"/>
                <a:gd name="T34" fmla="*/ 137 w 607"/>
                <a:gd name="T35" fmla="*/ 136 h 492"/>
                <a:gd name="T36" fmla="*/ 107 w 607"/>
                <a:gd name="T37" fmla="*/ 167 h 492"/>
                <a:gd name="T38" fmla="*/ 61 w 607"/>
                <a:gd name="T39" fmla="*/ 161 h 492"/>
                <a:gd name="T40" fmla="*/ 30 w 607"/>
                <a:gd name="T41" fmla="*/ 154 h 492"/>
                <a:gd name="T42" fmla="*/ 29 w 607"/>
                <a:gd name="T43" fmla="*/ 205 h 492"/>
                <a:gd name="T44" fmla="*/ 20 w 607"/>
                <a:gd name="T45" fmla="*/ 220 h 492"/>
                <a:gd name="T46" fmla="*/ 11 w 607"/>
                <a:gd name="T47" fmla="*/ 244 h 492"/>
                <a:gd name="T48" fmla="*/ 31 w 607"/>
                <a:gd name="T49" fmla="*/ 266 h 492"/>
                <a:gd name="T50" fmla="*/ 40 w 607"/>
                <a:gd name="T51" fmla="*/ 341 h 492"/>
                <a:gd name="T52" fmla="*/ 70 w 607"/>
                <a:gd name="T53" fmla="*/ 382 h 492"/>
                <a:gd name="T54" fmla="*/ 79 w 607"/>
                <a:gd name="T55" fmla="*/ 434 h 492"/>
                <a:gd name="T56" fmla="*/ 61 w 607"/>
                <a:gd name="T57" fmla="*/ 467 h 492"/>
                <a:gd name="T58" fmla="*/ 142 w 607"/>
                <a:gd name="T59" fmla="*/ 490 h 492"/>
                <a:gd name="T60" fmla="*/ 196 w 607"/>
                <a:gd name="T61" fmla="*/ 484 h 492"/>
                <a:gd name="T62" fmla="*/ 218 w 607"/>
                <a:gd name="T63" fmla="*/ 482 h 492"/>
                <a:gd name="T64" fmla="*/ 307 w 607"/>
                <a:gd name="T65" fmla="*/ 459 h 492"/>
                <a:gd name="T66" fmla="*/ 298 w 607"/>
                <a:gd name="T67" fmla="*/ 403 h 492"/>
                <a:gd name="T68" fmla="*/ 327 w 607"/>
                <a:gd name="T69" fmla="*/ 390 h 492"/>
                <a:gd name="T70" fmla="*/ 348 w 607"/>
                <a:gd name="T71" fmla="*/ 376 h 492"/>
                <a:gd name="T72" fmla="*/ 381 w 607"/>
                <a:gd name="T73" fmla="*/ 361 h 492"/>
                <a:gd name="T74" fmla="*/ 409 w 607"/>
                <a:gd name="T75" fmla="*/ 371 h 492"/>
                <a:gd name="T76" fmla="*/ 417 w 607"/>
                <a:gd name="T77" fmla="*/ 325 h 492"/>
                <a:gd name="T78" fmla="*/ 425 w 607"/>
                <a:gd name="T79" fmla="*/ 291 h 492"/>
                <a:gd name="T80" fmla="*/ 462 w 607"/>
                <a:gd name="T81" fmla="*/ 275 h 492"/>
                <a:gd name="T82" fmla="*/ 447 w 607"/>
                <a:gd name="T83" fmla="*/ 258 h 492"/>
                <a:gd name="T84" fmla="*/ 434 w 607"/>
                <a:gd name="T85" fmla="*/ 238 h 492"/>
                <a:gd name="T86" fmla="*/ 456 w 607"/>
                <a:gd name="T87" fmla="*/ 246 h 492"/>
                <a:gd name="T88" fmla="*/ 467 w 607"/>
                <a:gd name="T89" fmla="*/ 242 h 492"/>
                <a:gd name="T90" fmla="*/ 479 w 607"/>
                <a:gd name="T91" fmla="*/ 222 h 492"/>
                <a:gd name="T92" fmla="*/ 494 w 607"/>
                <a:gd name="T93" fmla="*/ 188 h 492"/>
                <a:gd name="T94" fmla="*/ 479 w 607"/>
                <a:gd name="T95" fmla="*/ 144 h 492"/>
                <a:gd name="T96" fmla="*/ 486 w 607"/>
                <a:gd name="T97" fmla="*/ 109 h 492"/>
                <a:gd name="T98" fmla="*/ 540 w 607"/>
                <a:gd name="T99" fmla="*/ 88 h 492"/>
                <a:gd name="T100" fmla="*/ 584 w 607"/>
                <a:gd name="T101" fmla="*/ 88 h 492"/>
                <a:gd name="T102" fmla="*/ 602 w 607"/>
                <a:gd name="T103" fmla="*/ 78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07" h="492">
                  <a:moveTo>
                    <a:pt x="596" y="71"/>
                  </a:moveTo>
                  <a:cubicBezTo>
                    <a:pt x="594" y="65"/>
                    <a:pt x="600" y="65"/>
                    <a:pt x="607" y="64"/>
                  </a:cubicBezTo>
                  <a:cubicBezTo>
                    <a:pt x="600" y="59"/>
                    <a:pt x="600" y="59"/>
                    <a:pt x="600" y="59"/>
                  </a:cubicBezTo>
                  <a:cubicBezTo>
                    <a:pt x="587" y="59"/>
                    <a:pt x="587" y="59"/>
                    <a:pt x="587" y="59"/>
                  </a:cubicBezTo>
                  <a:cubicBezTo>
                    <a:pt x="563" y="67"/>
                    <a:pt x="563" y="67"/>
                    <a:pt x="563" y="67"/>
                  </a:cubicBezTo>
                  <a:cubicBezTo>
                    <a:pt x="561" y="57"/>
                    <a:pt x="561" y="57"/>
                    <a:pt x="561" y="57"/>
                  </a:cubicBezTo>
                  <a:cubicBezTo>
                    <a:pt x="561" y="57"/>
                    <a:pt x="537" y="54"/>
                    <a:pt x="530" y="62"/>
                  </a:cubicBezTo>
                  <a:cubicBezTo>
                    <a:pt x="523" y="70"/>
                    <a:pt x="516" y="81"/>
                    <a:pt x="516" y="81"/>
                  </a:cubicBezTo>
                  <a:cubicBezTo>
                    <a:pt x="506" y="81"/>
                    <a:pt x="506" y="81"/>
                    <a:pt x="506" y="81"/>
                  </a:cubicBezTo>
                  <a:cubicBezTo>
                    <a:pt x="506" y="81"/>
                    <a:pt x="492" y="97"/>
                    <a:pt x="485" y="100"/>
                  </a:cubicBezTo>
                  <a:cubicBezTo>
                    <a:pt x="478" y="103"/>
                    <a:pt x="462" y="75"/>
                    <a:pt x="462" y="75"/>
                  </a:cubicBezTo>
                  <a:cubicBezTo>
                    <a:pt x="455" y="33"/>
                    <a:pt x="455" y="33"/>
                    <a:pt x="455" y="33"/>
                  </a:cubicBezTo>
                  <a:cubicBezTo>
                    <a:pt x="441" y="33"/>
                    <a:pt x="441" y="33"/>
                    <a:pt x="441" y="33"/>
                  </a:cubicBezTo>
                  <a:cubicBezTo>
                    <a:pt x="441" y="33"/>
                    <a:pt x="441" y="19"/>
                    <a:pt x="441" y="14"/>
                  </a:cubicBezTo>
                  <a:cubicBezTo>
                    <a:pt x="441" y="9"/>
                    <a:pt x="430" y="0"/>
                    <a:pt x="421" y="0"/>
                  </a:cubicBezTo>
                  <a:cubicBezTo>
                    <a:pt x="412" y="0"/>
                    <a:pt x="413" y="15"/>
                    <a:pt x="413" y="19"/>
                  </a:cubicBezTo>
                  <a:cubicBezTo>
                    <a:pt x="413" y="23"/>
                    <a:pt x="399" y="26"/>
                    <a:pt x="399" y="33"/>
                  </a:cubicBezTo>
                  <a:cubicBezTo>
                    <a:pt x="399" y="40"/>
                    <a:pt x="407" y="40"/>
                    <a:pt x="407" y="40"/>
                  </a:cubicBezTo>
                  <a:cubicBezTo>
                    <a:pt x="402" y="54"/>
                    <a:pt x="402" y="54"/>
                    <a:pt x="402" y="54"/>
                  </a:cubicBezTo>
                  <a:cubicBezTo>
                    <a:pt x="395" y="48"/>
                    <a:pt x="395" y="48"/>
                    <a:pt x="395" y="48"/>
                  </a:cubicBezTo>
                  <a:cubicBezTo>
                    <a:pt x="395" y="48"/>
                    <a:pt x="373" y="49"/>
                    <a:pt x="368" y="54"/>
                  </a:cubicBezTo>
                  <a:cubicBezTo>
                    <a:pt x="363" y="59"/>
                    <a:pt x="368" y="77"/>
                    <a:pt x="364" y="79"/>
                  </a:cubicBezTo>
                  <a:cubicBezTo>
                    <a:pt x="360" y="81"/>
                    <a:pt x="349" y="64"/>
                    <a:pt x="346" y="64"/>
                  </a:cubicBezTo>
                  <a:cubicBezTo>
                    <a:pt x="343" y="64"/>
                    <a:pt x="318" y="84"/>
                    <a:pt x="315" y="83"/>
                  </a:cubicBezTo>
                  <a:cubicBezTo>
                    <a:pt x="312" y="82"/>
                    <a:pt x="292" y="66"/>
                    <a:pt x="292" y="66"/>
                  </a:cubicBezTo>
                  <a:cubicBezTo>
                    <a:pt x="287" y="66"/>
                    <a:pt x="287" y="66"/>
                    <a:pt x="287" y="66"/>
                  </a:cubicBezTo>
                  <a:cubicBezTo>
                    <a:pt x="276" y="71"/>
                    <a:pt x="276" y="71"/>
                    <a:pt x="276" y="71"/>
                  </a:cubicBezTo>
                  <a:cubicBezTo>
                    <a:pt x="267" y="57"/>
                    <a:pt x="267" y="57"/>
                    <a:pt x="267" y="57"/>
                  </a:cubicBezTo>
                  <a:cubicBezTo>
                    <a:pt x="259" y="63"/>
                    <a:pt x="259" y="63"/>
                    <a:pt x="259" y="63"/>
                  </a:cubicBezTo>
                  <a:cubicBezTo>
                    <a:pt x="229" y="63"/>
                    <a:pt x="229" y="63"/>
                    <a:pt x="229" y="63"/>
                  </a:cubicBezTo>
                  <a:cubicBezTo>
                    <a:pt x="229" y="63"/>
                    <a:pt x="215" y="50"/>
                    <a:pt x="207" y="50"/>
                  </a:cubicBezTo>
                  <a:cubicBezTo>
                    <a:pt x="199" y="50"/>
                    <a:pt x="200" y="67"/>
                    <a:pt x="200" y="67"/>
                  </a:cubicBezTo>
                  <a:cubicBezTo>
                    <a:pt x="200" y="67"/>
                    <a:pt x="181" y="62"/>
                    <a:pt x="171" y="72"/>
                  </a:cubicBezTo>
                  <a:cubicBezTo>
                    <a:pt x="161" y="82"/>
                    <a:pt x="166" y="110"/>
                    <a:pt x="166" y="116"/>
                  </a:cubicBezTo>
                  <a:cubicBezTo>
                    <a:pt x="166" y="122"/>
                    <a:pt x="157" y="120"/>
                    <a:pt x="157" y="120"/>
                  </a:cubicBezTo>
                  <a:cubicBezTo>
                    <a:pt x="157" y="120"/>
                    <a:pt x="144" y="129"/>
                    <a:pt x="137" y="136"/>
                  </a:cubicBezTo>
                  <a:cubicBezTo>
                    <a:pt x="130" y="143"/>
                    <a:pt x="112" y="142"/>
                    <a:pt x="112" y="142"/>
                  </a:cubicBezTo>
                  <a:cubicBezTo>
                    <a:pt x="112" y="142"/>
                    <a:pt x="112" y="158"/>
                    <a:pt x="107" y="167"/>
                  </a:cubicBezTo>
                  <a:cubicBezTo>
                    <a:pt x="102" y="176"/>
                    <a:pt x="77" y="177"/>
                    <a:pt x="77" y="177"/>
                  </a:cubicBezTo>
                  <a:cubicBezTo>
                    <a:pt x="61" y="161"/>
                    <a:pt x="61" y="161"/>
                    <a:pt x="61" y="161"/>
                  </a:cubicBezTo>
                  <a:cubicBezTo>
                    <a:pt x="61" y="161"/>
                    <a:pt x="54" y="164"/>
                    <a:pt x="49" y="164"/>
                  </a:cubicBezTo>
                  <a:cubicBezTo>
                    <a:pt x="44" y="164"/>
                    <a:pt x="30" y="154"/>
                    <a:pt x="30" y="154"/>
                  </a:cubicBezTo>
                  <a:cubicBezTo>
                    <a:pt x="30" y="154"/>
                    <a:pt x="24" y="161"/>
                    <a:pt x="23" y="168"/>
                  </a:cubicBezTo>
                  <a:cubicBezTo>
                    <a:pt x="22" y="175"/>
                    <a:pt x="29" y="205"/>
                    <a:pt x="29" y="205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20" y="220"/>
                    <a:pt x="20" y="220"/>
                    <a:pt x="20" y="220"/>
                  </a:cubicBezTo>
                  <a:cubicBezTo>
                    <a:pt x="20" y="220"/>
                    <a:pt x="6" y="225"/>
                    <a:pt x="3" y="230"/>
                  </a:cubicBezTo>
                  <a:cubicBezTo>
                    <a:pt x="0" y="235"/>
                    <a:pt x="11" y="244"/>
                    <a:pt x="11" y="244"/>
                  </a:cubicBezTo>
                  <a:cubicBezTo>
                    <a:pt x="9" y="263"/>
                    <a:pt x="9" y="263"/>
                    <a:pt x="9" y="263"/>
                  </a:cubicBezTo>
                  <a:cubicBezTo>
                    <a:pt x="9" y="263"/>
                    <a:pt x="30" y="260"/>
                    <a:pt x="31" y="266"/>
                  </a:cubicBezTo>
                  <a:cubicBezTo>
                    <a:pt x="32" y="272"/>
                    <a:pt x="17" y="280"/>
                    <a:pt x="15" y="293"/>
                  </a:cubicBezTo>
                  <a:cubicBezTo>
                    <a:pt x="13" y="306"/>
                    <a:pt x="40" y="330"/>
                    <a:pt x="40" y="341"/>
                  </a:cubicBezTo>
                  <a:cubicBezTo>
                    <a:pt x="40" y="352"/>
                    <a:pt x="40" y="366"/>
                    <a:pt x="40" y="374"/>
                  </a:cubicBezTo>
                  <a:cubicBezTo>
                    <a:pt x="40" y="382"/>
                    <a:pt x="70" y="382"/>
                    <a:pt x="70" y="382"/>
                  </a:cubicBezTo>
                  <a:cubicBezTo>
                    <a:pt x="70" y="382"/>
                    <a:pt x="85" y="377"/>
                    <a:pt x="91" y="394"/>
                  </a:cubicBezTo>
                  <a:cubicBezTo>
                    <a:pt x="97" y="411"/>
                    <a:pt x="86" y="424"/>
                    <a:pt x="79" y="434"/>
                  </a:cubicBezTo>
                  <a:cubicBezTo>
                    <a:pt x="72" y="444"/>
                    <a:pt x="56" y="458"/>
                    <a:pt x="56" y="462"/>
                  </a:cubicBezTo>
                  <a:cubicBezTo>
                    <a:pt x="56" y="466"/>
                    <a:pt x="61" y="467"/>
                    <a:pt x="61" y="467"/>
                  </a:cubicBezTo>
                  <a:cubicBezTo>
                    <a:pt x="61" y="467"/>
                    <a:pt x="73" y="464"/>
                    <a:pt x="82" y="469"/>
                  </a:cubicBezTo>
                  <a:cubicBezTo>
                    <a:pt x="91" y="474"/>
                    <a:pt x="121" y="492"/>
                    <a:pt x="142" y="490"/>
                  </a:cubicBezTo>
                  <a:cubicBezTo>
                    <a:pt x="163" y="488"/>
                    <a:pt x="161" y="483"/>
                    <a:pt x="161" y="483"/>
                  </a:cubicBezTo>
                  <a:cubicBezTo>
                    <a:pt x="196" y="484"/>
                    <a:pt x="196" y="484"/>
                    <a:pt x="196" y="484"/>
                  </a:cubicBezTo>
                  <a:cubicBezTo>
                    <a:pt x="196" y="484"/>
                    <a:pt x="193" y="488"/>
                    <a:pt x="205" y="488"/>
                  </a:cubicBezTo>
                  <a:cubicBezTo>
                    <a:pt x="217" y="488"/>
                    <a:pt x="218" y="482"/>
                    <a:pt x="218" y="482"/>
                  </a:cubicBezTo>
                  <a:cubicBezTo>
                    <a:pt x="218" y="482"/>
                    <a:pt x="260" y="480"/>
                    <a:pt x="263" y="479"/>
                  </a:cubicBezTo>
                  <a:cubicBezTo>
                    <a:pt x="266" y="478"/>
                    <a:pt x="305" y="465"/>
                    <a:pt x="307" y="459"/>
                  </a:cubicBezTo>
                  <a:cubicBezTo>
                    <a:pt x="309" y="453"/>
                    <a:pt x="303" y="433"/>
                    <a:pt x="303" y="433"/>
                  </a:cubicBezTo>
                  <a:cubicBezTo>
                    <a:pt x="303" y="433"/>
                    <a:pt x="296" y="409"/>
                    <a:pt x="298" y="403"/>
                  </a:cubicBezTo>
                  <a:cubicBezTo>
                    <a:pt x="300" y="397"/>
                    <a:pt x="315" y="384"/>
                    <a:pt x="323" y="384"/>
                  </a:cubicBezTo>
                  <a:cubicBezTo>
                    <a:pt x="331" y="384"/>
                    <a:pt x="327" y="390"/>
                    <a:pt x="327" y="390"/>
                  </a:cubicBezTo>
                  <a:cubicBezTo>
                    <a:pt x="327" y="390"/>
                    <a:pt x="357" y="395"/>
                    <a:pt x="359" y="389"/>
                  </a:cubicBezTo>
                  <a:cubicBezTo>
                    <a:pt x="361" y="383"/>
                    <a:pt x="344" y="381"/>
                    <a:pt x="348" y="376"/>
                  </a:cubicBezTo>
                  <a:cubicBezTo>
                    <a:pt x="352" y="371"/>
                    <a:pt x="366" y="367"/>
                    <a:pt x="366" y="367"/>
                  </a:cubicBezTo>
                  <a:cubicBezTo>
                    <a:pt x="366" y="367"/>
                    <a:pt x="373" y="361"/>
                    <a:pt x="381" y="361"/>
                  </a:cubicBezTo>
                  <a:cubicBezTo>
                    <a:pt x="389" y="361"/>
                    <a:pt x="399" y="359"/>
                    <a:pt x="399" y="359"/>
                  </a:cubicBezTo>
                  <a:cubicBezTo>
                    <a:pt x="399" y="359"/>
                    <a:pt x="396" y="378"/>
                    <a:pt x="409" y="371"/>
                  </a:cubicBezTo>
                  <a:cubicBezTo>
                    <a:pt x="422" y="364"/>
                    <a:pt x="425" y="355"/>
                    <a:pt x="425" y="355"/>
                  </a:cubicBezTo>
                  <a:cubicBezTo>
                    <a:pt x="425" y="355"/>
                    <a:pt x="416" y="337"/>
                    <a:pt x="417" y="325"/>
                  </a:cubicBezTo>
                  <a:cubicBezTo>
                    <a:pt x="418" y="313"/>
                    <a:pt x="424" y="316"/>
                    <a:pt x="424" y="316"/>
                  </a:cubicBezTo>
                  <a:cubicBezTo>
                    <a:pt x="424" y="316"/>
                    <a:pt x="421" y="294"/>
                    <a:pt x="425" y="291"/>
                  </a:cubicBezTo>
                  <a:cubicBezTo>
                    <a:pt x="429" y="288"/>
                    <a:pt x="442" y="289"/>
                    <a:pt x="442" y="289"/>
                  </a:cubicBezTo>
                  <a:cubicBezTo>
                    <a:pt x="462" y="275"/>
                    <a:pt x="462" y="275"/>
                    <a:pt x="462" y="275"/>
                  </a:cubicBezTo>
                  <a:cubicBezTo>
                    <a:pt x="462" y="275"/>
                    <a:pt x="451" y="276"/>
                    <a:pt x="449" y="269"/>
                  </a:cubicBezTo>
                  <a:cubicBezTo>
                    <a:pt x="447" y="262"/>
                    <a:pt x="447" y="258"/>
                    <a:pt x="447" y="258"/>
                  </a:cubicBezTo>
                  <a:cubicBezTo>
                    <a:pt x="447" y="258"/>
                    <a:pt x="432" y="254"/>
                    <a:pt x="431" y="249"/>
                  </a:cubicBezTo>
                  <a:cubicBezTo>
                    <a:pt x="430" y="244"/>
                    <a:pt x="430" y="239"/>
                    <a:pt x="434" y="238"/>
                  </a:cubicBezTo>
                  <a:cubicBezTo>
                    <a:pt x="438" y="237"/>
                    <a:pt x="445" y="245"/>
                    <a:pt x="445" y="245"/>
                  </a:cubicBezTo>
                  <a:cubicBezTo>
                    <a:pt x="456" y="246"/>
                    <a:pt x="456" y="246"/>
                    <a:pt x="456" y="246"/>
                  </a:cubicBezTo>
                  <a:cubicBezTo>
                    <a:pt x="463" y="249"/>
                    <a:pt x="463" y="249"/>
                    <a:pt x="463" y="249"/>
                  </a:cubicBezTo>
                  <a:cubicBezTo>
                    <a:pt x="467" y="242"/>
                    <a:pt x="467" y="242"/>
                    <a:pt x="467" y="242"/>
                  </a:cubicBezTo>
                  <a:cubicBezTo>
                    <a:pt x="467" y="242"/>
                    <a:pt x="478" y="245"/>
                    <a:pt x="479" y="238"/>
                  </a:cubicBezTo>
                  <a:cubicBezTo>
                    <a:pt x="480" y="231"/>
                    <a:pt x="479" y="222"/>
                    <a:pt x="479" y="222"/>
                  </a:cubicBezTo>
                  <a:cubicBezTo>
                    <a:pt x="479" y="222"/>
                    <a:pt x="472" y="221"/>
                    <a:pt x="473" y="212"/>
                  </a:cubicBezTo>
                  <a:cubicBezTo>
                    <a:pt x="474" y="203"/>
                    <a:pt x="491" y="195"/>
                    <a:pt x="494" y="188"/>
                  </a:cubicBezTo>
                  <a:cubicBezTo>
                    <a:pt x="497" y="181"/>
                    <a:pt x="487" y="173"/>
                    <a:pt x="487" y="173"/>
                  </a:cubicBezTo>
                  <a:cubicBezTo>
                    <a:pt x="487" y="173"/>
                    <a:pt x="490" y="156"/>
                    <a:pt x="479" y="144"/>
                  </a:cubicBezTo>
                  <a:cubicBezTo>
                    <a:pt x="468" y="132"/>
                    <a:pt x="463" y="136"/>
                    <a:pt x="469" y="124"/>
                  </a:cubicBezTo>
                  <a:cubicBezTo>
                    <a:pt x="475" y="112"/>
                    <a:pt x="486" y="109"/>
                    <a:pt x="486" y="109"/>
                  </a:cubicBezTo>
                  <a:cubicBezTo>
                    <a:pt x="486" y="109"/>
                    <a:pt x="509" y="93"/>
                    <a:pt x="516" y="90"/>
                  </a:cubicBezTo>
                  <a:cubicBezTo>
                    <a:pt x="523" y="87"/>
                    <a:pt x="540" y="88"/>
                    <a:pt x="540" y="88"/>
                  </a:cubicBezTo>
                  <a:cubicBezTo>
                    <a:pt x="540" y="88"/>
                    <a:pt x="563" y="83"/>
                    <a:pt x="566" y="83"/>
                  </a:cubicBezTo>
                  <a:cubicBezTo>
                    <a:pt x="569" y="83"/>
                    <a:pt x="579" y="89"/>
                    <a:pt x="584" y="88"/>
                  </a:cubicBezTo>
                  <a:cubicBezTo>
                    <a:pt x="587" y="87"/>
                    <a:pt x="596" y="82"/>
                    <a:pt x="602" y="78"/>
                  </a:cubicBezTo>
                  <a:cubicBezTo>
                    <a:pt x="602" y="78"/>
                    <a:pt x="602" y="78"/>
                    <a:pt x="602" y="78"/>
                  </a:cubicBezTo>
                  <a:cubicBezTo>
                    <a:pt x="599" y="76"/>
                    <a:pt x="597" y="74"/>
                    <a:pt x="596" y="71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" name="Saudi-Arabië">
              <a:extLst>
                <a:ext uri="{FF2B5EF4-FFF2-40B4-BE49-F238E27FC236}">
                  <a16:creationId xmlns:a16="http://schemas.microsoft.com/office/drawing/2014/main" id="{5B3AC0E7-DEAA-493A-BE95-4EB70DAA45C2}"/>
                </a:ext>
              </a:extLst>
            </p:cNvPr>
            <p:cNvSpPr>
              <a:spLocks/>
            </p:cNvSpPr>
            <p:nvPr/>
          </p:nvSpPr>
          <p:spPr bwMode="gray">
            <a:xfrm>
              <a:off x="6757215" y="3052200"/>
              <a:ext cx="749958" cy="639169"/>
            </a:xfrm>
            <a:custGeom>
              <a:avLst/>
              <a:gdLst>
                <a:gd name="T0" fmla="*/ 976 w 998"/>
                <a:gd name="T1" fmla="*/ 516 h 851"/>
                <a:gd name="T2" fmla="*/ 804 w 998"/>
                <a:gd name="T3" fmla="*/ 446 h 851"/>
                <a:gd name="T4" fmla="*/ 794 w 998"/>
                <a:gd name="T5" fmla="*/ 413 h 851"/>
                <a:gd name="T6" fmla="*/ 780 w 998"/>
                <a:gd name="T7" fmla="*/ 407 h 851"/>
                <a:gd name="T8" fmla="*/ 764 w 998"/>
                <a:gd name="T9" fmla="*/ 400 h 851"/>
                <a:gd name="T10" fmla="*/ 719 w 998"/>
                <a:gd name="T11" fmla="*/ 332 h 851"/>
                <a:gd name="T12" fmla="*/ 669 w 998"/>
                <a:gd name="T13" fmla="*/ 265 h 851"/>
                <a:gd name="T14" fmla="*/ 646 w 998"/>
                <a:gd name="T15" fmla="*/ 218 h 851"/>
                <a:gd name="T16" fmla="*/ 637 w 998"/>
                <a:gd name="T17" fmla="*/ 195 h 851"/>
                <a:gd name="T18" fmla="*/ 588 w 998"/>
                <a:gd name="T19" fmla="*/ 170 h 851"/>
                <a:gd name="T20" fmla="*/ 332 w 998"/>
                <a:gd name="T21" fmla="*/ 63 h 851"/>
                <a:gd name="T22" fmla="*/ 250 w 998"/>
                <a:gd name="T23" fmla="*/ 9 h 851"/>
                <a:gd name="T24" fmla="*/ 200 w 998"/>
                <a:gd name="T25" fmla="*/ 0 h 851"/>
                <a:gd name="T26" fmla="*/ 147 w 998"/>
                <a:gd name="T27" fmla="*/ 18 h 851"/>
                <a:gd name="T28" fmla="*/ 111 w 998"/>
                <a:gd name="T29" fmla="*/ 32 h 851"/>
                <a:gd name="T30" fmla="*/ 111 w 998"/>
                <a:gd name="T31" fmla="*/ 46 h 851"/>
                <a:gd name="T32" fmla="*/ 123 w 998"/>
                <a:gd name="T33" fmla="*/ 118 h 851"/>
                <a:gd name="T34" fmla="*/ 70 w 998"/>
                <a:gd name="T35" fmla="*/ 163 h 851"/>
                <a:gd name="T36" fmla="*/ 12 w 998"/>
                <a:gd name="T37" fmla="*/ 161 h 851"/>
                <a:gd name="T38" fmla="*/ 12 w 998"/>
                <a:gd name="T39" fmla="*/ 249 h 851"/>
                <a:gd name="T40" fmla="*/ 85 w 998"/>
                <a:gd name="T41" fmla="*/ 334 h 851"/>
                <a:gd name="T42" fmla="*/ 145 w 998"/>
                <a:gd name="T43" fmla="*/ 433 h 851"/>
                <a:gd name="T44" fmla="*/ 232 w 998"/>
                <a:gd name="T45" fmla="*/ 560 h 851"/>
                <a:gd name="T46" fmla="*/ 300 w 998"/>
                <a:gd name="T47" fmla="*/ 631 h 851"/>
                <a:gd name="T48" fmla="*/ 419 w 998"/>
                <a:gd name="T49" fmla="*/ 826 h 851"/>
                <a:gd name="T50" fmla="*/ 427 w 998"/>
                <a:gd name="T51" fmla="*/ 837 h 851"/>
                <a:gd name="T52" fmla="*/ 437 w 998"/>
                <a:gd name="T53" fmla="*/ 790 h 851"/>
                <a:gd name="T54" fmla="*/ 470 w 998"/>
                <a:gd name="T55" fmla="*/ 798 h 851"/>
                <a:gd name="T56" fmla="*/ 522 w 998"/>
                <a:gd name="T57" fmla="*/ 791 h 851"/>
                <a:gd name="T58" fmla="*/ 593 w 998"/>
                <a:gd name="T59" fmla="*/ 799 h 851"/>
                <a:gd name="T60" fmla="*/ 628 w 998"/>
                <a:gd name="T61" fmla="*/ 804 h 851"/>
                <a:gd name="T62" fmla="*/ 653 w 998"/>
                <a:gd name="T63" fmla="*/ 755 h 851"/>
                <a:gd name="T64" fmla="*/ 839 w 998"/>
                <a:gd name="T65" fmla="*/ 710 h 851"/>
                <a:gd name="T66" fmla="*/ 998 w 998"/>
                <a:gd name="T67" fmla="*/ 546 h 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98" h="851">
                  <a:moveTo>
                    <a:pt x="980" y="527"/>
                  </a:moveTo>
                  <a:cubicBezTo>
                    <a:pt x="980" y="525"/>
                    <a:pt x="978" y="521"/>
                    <a:pt x="976" y="516"/>
                  </a:cubicBezTo>
                  <a:cubicBezTo>
                    <a:pt x="942" y="512"/>
                    <a:pt x="853" y="501"/>
                    <a:pt x="851" y="501"/>
                  </a:cubicBezTo>
                  <a:cubicBezTo>
                    <a:pt x="848" y="501"/>
                    <a:pt x="811" y="453"/>
                    <a:pt x="804" y="446"/>
                  </a:cubicBezTo>
                  <a:cubicBezTo>
                    <a:pt x="799" y="441"/>
                    <a:pt x="799" y="433"/>
                    <a:pt x="800" y="428"/>
                  </a:cubicBezTo>
                  <a:cubicBezTo>
                    <a:pt x="796" y="423"/>
                    <a:pt x="793" y="417"/>
                    <a:pt x="794" y="413"/>
                  </a:cubicBezTo>
                  <a:cubicBezTo>
                    <a:pt x="788" y="415"/>
                    <a:pt x="788" y="415"/>
                    <a:pt x="788" y="415"/>
                  </a:cubicBezTo>
                  <a:cubicBezTo>
                    <a:pt x="780" y="407"/>
                    <a:pt x="780" y="407"/>
                    <a:pt x="780" y="407"/>
                  </a:cubicBezTo>
                  <a:cubicBezTo>
                    <a:pt x="770" y="410"/>
                    <a:pt x="770" y="410"/>
                    <a:pt x="770" y="410"/>
                  </a:cubicBezTo>
                  <a:cubicBezTo>
                    <a:pt x="764" y="400"/>
                    <a:pt x="764" y="400"/>
                    <a:pt x="764" y="400"/>
                  </a:cubicBezTo>
                  <a:cubicBezTo>
                    <a:pt x="757" y="398"/>
                    <a:pt x="750" y="359"/>
                    <a:pt x="744" y="354"/>
                  </a:cubicBezTo>
                  <a:cubicBezTo>
                    <a:pt x="738" y="349"/>
                    <a:pt x="722" y="346"/>
                    <a:pt x="719" y="332"/>
                  </a:cubicBezTo>
                  <a:cubicBezTo>
                    <a:pt x="715" y="318"/>
                    <a:pt x="720" y="296"/>
                    <a:pt x="707" y="286"/>
                  </a:cubicBezTo>
                  <a:cubicBezTo>
                    <a:pt x="693" y="275"/>
                    <a:pt x="675" y="277"/>
                    <a:pt x="669" y="265"/>
                  </a:cubicBezTo>
                  <a:cubicBezTo>
                    <a:pt x="663" y="252"/>
                    <a:pt x="670" y="239"/>
                    <a:pt x="664" y="235"/>
                  </a:cubicBezTo>
                  <a:cubicBezTo>
                    <a:pt x="658" y="231"/>
                    <a:pt x="646" y="218"/>
                    <a:pt x="646" y="218"/>
                  </a:cubicBezTo>
                  <a:cubicBezTo>
                    <a:pt x="645" y="201"/>
                    <a:pt x="645" y="201"/>
                    <a:pt x="645" y="201"/>
                  </a:cubicBezTo>
                  <a:cubicBezTo>
                    <a:pt x="645" y="201"/>
                    <a:pt x="642" y="198"/>
                    <a:pt x="637" y="195"/>
                  </a:cubicBezTo>
                  <a:cubicBezTo>
                    <a:pt x="624" y="196"/>
                    <a:pt x="606" y="196"/>
                    <a:pt x="598" y="196"/>
                  </a:cubicBezTo>
                  <a:cubicBezTo>
                    <a:pt x="584" y="195"/>
                    <a:pt x="594" y="177"/>
                    <a:pt x="588" y="170"/>
                  </a:cubicBezTo>
                  <a:cubicBezTo>
                    <a:pt x="582" y="163"/>
                    <a:pt x="460" y="160"/>
                    <a:pt x="460" y="160"/>
                  </a:cubicBezTo>
                  <a:cubicBezTo>
                    <a:pt x="332" y="63"/>
                    <a:pt x="332" y="63"/>
                    <a:pt x="332" y="63"/>
                  </a:cubicBezTo>
                  <a:cubicBezTo>
                    <a:pt x="332" y="63"/>
                    <a:pt x="311" y="49"/>
                    <a:pt x="299" y="43"/>
                  </a:cubicBezTo>
                  <a:cubicBezTo>
                    <a:pt x="287" y="37"/>
                    <a:pt x="250" y="9"/>
                    <a:pt x="250" y="9"/>
                  </a:cubicBezTo>
                  <a:cubicBezTo>
                    <a:pt x="250" y="9"/>
                    <a:pt x="225" y="8"/>
                    <a:pt x="216" y="9"/>
                  </a:cubicBezTo>
                  <a:cubicBezTo>
                    <a:pt x="207" y="10"/>
                    <a:pt x="200" y="0"/>
                    <a:pt x="200" y="0"/>
                  </a:cubicBezTo>
                  <a:cubicBezTo>
                    <a:pt x="200" y="0"/>
                    <a:pt x="187" y="8"/>
                    <a:pt x="181" y="14"/>
                  </a:cubicBezTo>
                  <a:cubicBezTo>
                    <a:pt x="175" y="20"/>
                    <a:pt x="147" y="18"/>
                    <a:pt x="147" y="18"/>
                  </a:cubicBezTo>
                  <a:cubicBezTo>
                    <a:pt x="139" y="32"/>
                    <a:pt x="139" y="32"/>
                    <a:pt x="139" y="32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111" y="32"/>
                    <a:pt x="86" y="31"/>
                    <a:pt x="79" y="38"/>
                  </a:cubicBezTo>
                  <a:cubicBezTo>
                    <a:pt x="72" y="45"/>
                    <a:pt x="104" y="42"/>
                    <a:pt x="111" y="46"/>
                  </a:cubicBezTo>
                  <a:cubicBezTo>
                    <a:pt x="118" y="50"/>
                    <a:pt x="137" y="85"/>
                    <a:pt x="137" y="85"/>
                  </a:cubicBezTo>
                  <a:cubicBezTo>
                    <a:pt x="137" y="85"/>
                    <a:pt x="131" y="111"/>
                    <a:pt x="123" y="118"/>
                  </a:cubicBezTo>
                  <a:cubicBezTo>
                    <a:pt x="115" y="125"/>
                    <a:pt x="98" y="121"/>
                    <a:pt x="92" y="123"/>
                  </a:cubicBezTo>
                  <a:cubicBezTo>
                    <a:pt x="86" y="125"/>
                    <a:pt x="84" y="152"/>
                    <a:pt x="70" y="163"/>
                  </a:cubicBezTo>
                  <a:cubicBezTo>
                    <a:pt x="56" y="174"/>
                    <a:pt x="25" y="154"/>
                    <a:pt x="18" y="155"/>
                  </a:cubicBezTo>
                  <a:cubicBezTo>
                    <a:pt x="12" y="156"/>
                    <a:pt x="12" y="160"/>
                    <a:pt x="12" y="161"/>
                  </a:cubicBezTo>
                  <a:cubicBezTo>
                    <a:pt x="12" y="161"/>
                    <a:pt x="12" y="161"/>
                    <a:pt x="12" y="161"/>
                  </a:cubicBezTo>
                  <a:cubicBezTo>
                    <a:pt x="12" y="170"/>
                    <a:pt x="0" y="237"/>
                    <a:pt x="12" y="249"/>
                  </a:cubicBezTo>
                  <a:cubicBezTo>
                    <a:pt x="24" y="260"/>
                    <a:pt x="49" y="260"/>
                    <a:pt x="54" y="274"/>
                  </a:cubicBezTo>
                  <a:cubicBezTo>
                    <a:pt x="60" y="288"/>
                    <a:pt x="76" y="325"/>
                    <a:pt x="85" y="334"/>
                  </a:cubicBezTo>
                  <a:cubicBezTo>
                    <a:pt x="94" y="343"/>
                    <a:pt x="113" y="358"/>
                    <a:pt x="120" y="370"/>
                  </a:cubicBezTo>
                  <a:cubicBezTo>
                    <a:pt x="128" y="383"/>
                    <a:pt x="132" y="421"/>
                    <a:pt x="145" y="433"/>
                  </a:cubicBezTo>
                  <a:cubicBezTo>
                    <a:pt x="157" y="445"/>
                    <a:pt x="184" y="434"/>
                    <a:pt x="201" y="453"/>
                  </a:cubicBezTo>
                  <a:cubicBezTo>
                    <a:pt x="218" y="472"/>
                    <a:pt x="232" y="531"/>
                    <a:pt x="232" y="560"/>
                  </a:cubicBezTo>
                  <a:cubicBezTo>
                    <a:pt x="232" y="590"/>
                    <a:pt x="267" y="626"/>
                    <a:pt x="267" y="626"/>
                  </a:cubicBezTo>
                  <a:cubicBezTo>
                    <a:pt x="267" y="626"/>
                    <a:pt x="291" y="623"/>
                    <a:pt x="300" y="631"/>
                  </a:cubicBezTo>
                  <a:cubicBezTo>
                    <a:pt x="308" y="639"/>
                    <a:pt x="344" y="704"/>
                    <a:pt x="358" y="728"/>
                  </a:cubicBezTo>
                  <a:cubicBezTo>
                    <a:pt x="372" y="752"/>
                    <a:pt x="420" y="810"/>
                    <a:pt x="419" y="826"/>
                  </a:cubicBezTo>
                  <a:cubicBezTo>
                    <a:pt x="419" y="833"/>
                    <a:pt x="417" y="842"/>
                    <a:pt x="414" y="851"/>
                  </a:cubicBezTo>
                  <a:cubicBezTo>
                    <a:pt x="418" y="848"/>
                    <a:pt x="423" y="844"/>
                    <a:pt x="427" y="837"/>
                  </a:cubicBezTo>
                  <a:cubicBezTo>
                    <a:pt x="434" y="826"/>
                    <a:pt x="428" y="824"/>
                    <a:pt x="428" y="824"/>
                  </a:cubicBezTo>
                  <a:cubicBezTo>
                    <a:pt x="428" y="824"/>
                    <a:pt x="427" y="795"/>
                    <a:pt x="437" y="790"/>
                  </a:cubicBezTo>
                  <a:cubicBezTo>
                    <a:pt x="447" y="785"/>
                    <a:pt x="452" y="799"/>
                    <a:pt x="452" y="799"/>
                  </a:cubicBezTo>
                  <a:cubicBezTo>
                    <a:pt x="470" y="798"/>
                    <a:pt x="470" y="798"/>
                    <a:pt x="470" y="798"/>
                  </a:cubicBezTo>
                  <a:cubicBezTo>
                    <a:pt x="470" y="798"/>
                    <a:pt x="477" y="792"/>
                    <a:pt x="482" y="792"/>
                  </a:cubicBezTo>
                  <a:cubicBezTo>
                    <a:pt x="487" y="792"/>
                    <a:pt x="506" y="791"/>
                    <a:pt x="522" y="791"/>
                  </a:cubicBezTo>
                  <a:cubicBezTo>
                    <a:pt x="538" y="791"/>
                    <a:pt x="549" y="799"/>
                    <a:pt x="549" y="799"/>
                  </a:cubicBezTo>
                  <a:cubicBezTo>
                    <a:pt x="549" y="799"/>
                    <a:pt x="589" y="797"/>
                    <a:pt x="593" y="799"/>
                  </a:cubicBezTo>
                  <a:cubicBezTo>
                    <a:pt x="597" y="801"/>
                    <a:pt x="611" y="816"/>
                    <a:pt x="616" y="816"/>
                  </a:cubicBezTo>
                  <a:cubicBezTo>
                    <a:pt x="621" y="816"/>
                    <a:pt x="628" y="804"/>
                    <a:pt x="628" y="804"/>
                  </a:cubicBezTo>
                  <a:cubicBezTo>
                    <a:pt x="628" y="792"/>
                    <a:pt x="628" y="792"/>
                    <a:pt x="628" y="792"/>
                  </a:cubicBezTo>
                  <a:cubicBezTo>
                    <a:pt x="628" y="792"/>
                    <a:pt x="643" y="768"/>
                    <a:pt x="653" y="755"/>
                  </a:cubicBezTo>
                  <a:cubicBezTo>
                    <a:pt x="663" y="742"/>
                    <a:pt x="705" y="723"/>
                    <a:pt x="717" y="723"/>
                  </a:cubicBezTo>
                  <a:cubicBezTo>
                    <a:pt x="729" y="723"/>
                    <a:pt x="839" y="710"/>
                    <a:pt x="839" y="710"/>
                  </a:cubicBezTo>
                  <a:cubicBezTo>
                    <a:pt x="972" y="661"/>
                    <a:pt x="972" y="661"/>
                    <a:pt x="972" y="661"/>
                  </a:cubicBezTo>
                  <a:cubicBezTo>
                    <a:pt x="998" y="546"/>
                    <a:pt x="998" y="546"/>
                    <a:pt x="998" y="546"/>
                  </a:cubicBezTo>
                  <a:cubicBezTo>
                    <a:pt x="998" y="546"/>
                    <a:pt x="980" y="531"/>
                    <a:pt x="980" y="527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" name="Libanon">
              <a:extLst>
                <a:ext uri="{FF2B5EF4-FFF2-40B4-BE49-F238E27FC236}">
                  <a16:creationId xmlns:a16="http://schemas.microsoft.com/office/drawing/2014/main" id="{E38B730C-6372-4869-A960-A6E6921B31C8}"/>
                </a:ext>
              </a:extLst>
            </p:cNvPr>
            <p:cNvSpPr>
              <a:spLocks/>
            </p:cNvSpPr>
            <p:nvPr/>
          </p:nvSpPr>
          <p:spPr bwMode="gray">
            <a:xfrm>
              <a:off x="6752954" y="2952063"/>
              <a:ext cx="57525" cy="78831"/>
            </a:xfrm>
            <a:custGeom>
              <a:avLst/>
              <a:gdLst>
                <a:gd name="T0" fmla="*/ 46 w 76"/>
                <a:gd name="T1" fmla="*/ 66 h 105"/>
                <a:gd name="T2" fmla="*/ 50 w 76"/>
                <a:gd name="T3" fmla="*/ 46 h 105"/>
                <a:gd name="T4" fmla="*/ 71 w 76"/>
                <a:gd name="T5" fmla="*/ 34 h 105"/>
                <a:gd name="T6" fmla="*/ 64 w 76"/>
                <a:gd name="T7" fmla="*/ 10 h 105"/>
                <a:gd name="T8" fmla="*/ 65 w 76"/>
                <a:gd name="T9" fmla="*/ 0 h 105"/>
                <a:gd name="T10" fmla="*/ 40 w 76"/>
                <a:gd name="T11" fmla="*/ 0 h 105"/>
                <a:gd name="T12" fmla="*/ 37 w 76"/>
                <a:gd name="T13" fmla="*/ 0 h 105"/>
                <a:gd name="T14" fmla="*/ 36 w 76"/>
                <a:gd name="T15" fmla="*/ 5 h 105"/>
                <a:gd name="T16" fmla="*/ 20 w 76"/>
                <a:gd name="T17" fmla="*/ 21 h 105"/>
                <a:gd name="T18" fmla="*/ 11 w 76"/>
                <a:gd name="T19" fmla="*/ 45 h 105"/>
                <a:gd name="T20" fmla="*/ 0 w 76"/>
                <a:gd name="T21" fmla="*/ 89 h 105"/>
                <a:gd name="T22" fmla="*/ 1 w 76"/>
                <a:gd name="T23" fmla="*/ 105 h 105"/>
                <a:gd name="T24" fmla="*/ 6 w 76"/>
                <a:gd name="T25" fmla="*/ 100 h 105"/>
                <a:gd name="T26" fmla="*/ 13 w 76"/>
                <a:gd name="T27" fmla="*/ 87 h 105"/>
                <a:gd name="T28" fmla="*/ 27 w 76"/>
                <a:gd name="T29" fmla="*/ 86 h 105"/>
                <a:gd name="T30" fmla="*/ 31 w 76"/>
                <a:gd name="T31" fmla="*/ 69 h 105"/>
                <a:gd name="T32" fmla="*/ 46 w 76"/>
                <a:gd name="T33" fmla="*/ 6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105">
                  <a:moveTo>
                    <a:pt x="46" y="66"/>
                  </a:moveTo>
                  <a:cubicBezTo>
                    <a:pt x="46" y="66"/>
                    <a:pt x="41" y="49"/>
                    <a:pt x="50" y="46"/>
                  </a:cubicBezTo>
                  <a:cubicBezTo>
                    <a:pt x="59" y="43"/>
                    <a:pt x="66" y="46"/>
                    <a:pt x="71" y="34"/>
                  </a:cubicBezTo>
                  <a:cubicBezTo>
                    <a:pt x="76" y="22"/>
                    <a:pt x="64" y="10"/>
                    <a:pt x="64" y="1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2"/>
                    <a:pt x="37" y="4"/>
                    <a:pt x="36" y="5"/>
                  </a:cubicBezTo>
                  <a:cubicBezTo>
                    <a:pt x="29" y="15"/>
                    <a:pt x="20" y="21"/>
                    <a:pt x="20" y="21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5"/>
                    <a:pt x="1" y="69"/>
                    <a:pt x="0" y="89"/>
                  </a:cubicBezTo>
                  <a:cubicBezTo>
                    <a:pt x="0" y="94"/>
                    <a:pt x="0" y="100"/>
                    <a:pt x="1" y="105"/>
                  </a:cubicBezTo>
                  <a:cubicBezTo>
                    <a:pt x="6" y="100"/>
                    <a:pt x="6" y="100"/>
                    <a:pt x="6" y="100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3" y="87"/>
                    <a:pt x="22" y="93"/>
                    <a:pt x="27" y="86"/>
                  </a:cubicBezTo>
                  <a:cubicBezTo>
                    <a:pt x="32" y="79"/>
                    <a:pt x="31" y="69"/>
                    <a:pt x="31" y="69"/>
                  </a:cubicBezTo>
                  <a:cubicBezTo>
                    <a:pt x="46" y="66"/>
                    <a:pt x="46" y="66"/>
                    <a:pt x="46" y="66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" name="Syrië">
              <a:extLst>
                <a:ext uri="{FF2B5EF4-FFF2-40B4-BE49-F238E27FC236}">
                  <a16:creationId xmlns:a16="http://schemas.microsoft.com/office/drawing/2014/main" id="{E6197587-A60F-4BC7-AECF-E7DD6E7C32BC}"/>
                </a:ext>
              </a:extLst>
            </p:cNvPr>
            <p:cNvSpPr>
              <a:spLocks/>
            </p:cNvSpPr>
            <p:nvPr/>
          </p:nvSpPr>
          <p:spPr bwMode="gray">
            <a:xfrm>
              <a:off x="6767868" y="2841273"/>
              <a:ext cx="223708" cy="206665"/>
            </a:xfrm>
            <a:custGeom>
              <a:avLst/>
              <a:gdLst>
                <a:gd name="T0" fmla="*/ 281 w 297"/>
                <a:gd name="T1" fmla="*/ 39 h 275"/>
                <a:gd name="T2" fmla="*/ 297 w 297"/>
                <a:gd name="T3" fmla="*/ 19 h 275"/>
                <a:gd name="T4" fmla="*/ 290 w 297"/>
                <a:gd name="T5" fmla="*/ 2 h 275"/>
                <a:gd name="T6" fmla="*/ 277 w 297"/>
                <a:gd name="T7" fmla="*/ 12 h 275"/>
                <a:gd name="T8" fmla="*/ 264 w 297"/>
                <a:gd name="T9" fmla="*/ 15 h 275"/>
                <a:gd name="T10" fmla="*/ 250 w 297"/>
                <a:gd name="T11" fmla="*/ 22 h 275"/>
                <a:gd name="T12" fmla="*/ 241 w 297"/>
                <a:gd name="T13" fmla="*/ 16 h 275"/>
                <a:gd name="T14" fmla="*/ 217 w 297"/>
                <a:gd name="T15" fmla="*/ 16 h 275"/>
                <a:gd name="T16" fmla="*/ 188 w 297"/>
                <a:gd name="T17" fmla="*/ 32 h 275"/>
                <a:gd name="T18" fmla="*/ 163 w 297"/>
                <a:gd name="T19" fmla="*/ 39 h 275"/>
                <a:gd name="T20" fmla="*/ 140 w 297"/>
                <a:gd name="T21" fmla="*/ 35 h 275"/>
                <a:gd name="T22" fmla="*/ 114 w 297"/>
                <a:gd name="T23" fmla="*/ 22 h 275"/>
                <a:gd name="T24" fmla="*/ 100 w 297"/>
                <a:gd name="T25" fmla="*/ 33 h 275"/>
                <a:gd name="T26" fmla="*/ 64 w 297"/>
                <a:gd name="T27" fmla="*/ 41 h 275"/>
                <a:gd name="T28" fmla="*/ 58 w 297"/>
                <a:gd name="T29" fmla="*/ 31 h 275"/>
                <a:gd name="T30" fmla="*/ 42 w 297"/>
                <a:gd name="T31" fmla="*/ 32 h 275"/>
                <a:gd name="T32" fmla="*/ 43 w 297"/>
                <a:gd name="T33" fmla="*/ 53 h 275"/>
                <a:gd name="T34" fmla="*/ 48 w 297"/>
                <a:gd name="T35" fmla="*/ 64 h 275"/>
                <a:gd name="T36" fmla="*/ 33 w 297"/>
                <a:gd name="T37" fmla="*/ 66 h 275"/>
                <a:gd name="T38" fmla="*/ 33 w 297"/>
                <a:gd name="T39" fmla="*/ 75 h 275"/>
                <a:gd name="T40" fmla="*/ 27 w 297"/>
                <a:gd name="T41" fmla="*/ 84 h 275"/>
                <a:gd name="T42" fmla="*/ 14 w 297"/>
                <a:gd name="T43" fmla="*/ 78 h 275"/>
                <a:gd name="T44" fmla="*/ 5 w 297"/>
                <a:gd name="T45" fmla="*/ 98 h 275"/>
                <a:gd name="T46" fmla="*/ 1 w 297"/>
                <a:gd name="T47" fmla="*/ 99 h 275"/>
                <a:gd name="T48" fmla="*/ 0 w 297"/>
                <a:gd name="T49" fmla="*/ 131 h 275"/>
                <a:gd name="T50" fmla="*/ 17 w 297"/>
                <a:gd name="T51" fmla="*/ 147 h 275"/>
                <a:gd name="T52" fmla="*/ 20 w 297"/>
                <a:gd name="T53" fmla="*/ 147 h 275"/>
                <a:gd name="T54" fmla="*/ 45 w 297"/>
                <a:gd name="T55" fmla="*/ 147 h 275"/>
                <a:gd name="T56" fmla="*/ 44 w 297"/>
                <a:gd name="T57" fmla="*/ 157 h 275"/>
                <a:gd name="T58" fmla="*/ 51 w 297"/>
                <a:gd name="T59" fmla="*/ 181 h 275"/>
                <a:gd name="T60" fmla="*/ 30 w 297"/>
                <a:gd name="T61" fmla="*/ 193 h 275"/>
                <a:gd name="T62" fmla="*/ 26 w 297"/>
                <a:gd name="T63" fmla="*/ 213 h 275"/>
                <a:gd name="T64" fmla="*/ 16 w 297"/>
                <a:gd name="T65" fmla="*/ 224 h 275"/>
                <a:gd name="T66" fmla="*/ 19 w 297"/>
                <a:gd name="T67" fmla="*/ 254 h 275"/>
                <a:gd name="T68" fmla="*/ 23 w 297"/>
                <a:gd name="T69" fmla="*/ 251 h 275"/>
                <a:gd name="T70" fmla="*/ 45 w 297"/>
                <a:gd name="T71" fmla="*/ 263 h 275"/>
                <a:gd name="T72" fmla="*/ 73 w 297"/>
                <a:gd name="T73" fmla="*/ 275 h 275"/>
                <a:gd name="T74" fmla="*/ 157 w 297"/>
                <a:gd name="T75" fmla="*/ 218 h 275"/>
                <a:gd name="T76" fmla="*/ 200 w 297"/>
                <a:gd name="T77" fmla="*/ 183 h 275"/>
                <a:gd name="T78" fmla="*/ 261 w 297"/>
                <a:gd name="T79" fmla="*/ 156 h 275"/>
                <a:gd name="T80" fmla="*/ 255 w 297"/>
                <a:gd name="T81" fmla="*/ 131 h 275"/>
                <a:gd name="T82" fmla="*/ 264 w 297"/>
                <a:gd name="T83" fmla="*/ 112 h 275"/>
                <a:gd name="T84" fmla="*/ 260 w 297"/>
                <a:gd name="T85" fmla="*/ 77 h 275"/>
                <a:gd name="T86" fmla="*/ 249 w 297"/>
                <a:gd name="T87" fmla="*/ 55 h 275"/>
                <a:gd name="T88" fmla="*/ 281 w 297"/>
                <a:gd name="T89" fmla="*/ 39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97" h="275">
                  <a:moveTo>
                    <a:pt x="281" y="39"/>
                  </a:moveTo>
                  <a:cubicBezTo>
                    <a:pt x="290" y="35"/>
                    <a:pt x="295" y="26"/>
                    <a:pt x="297" y="19"/>
                  </a:cubicBezTo>
                  <a:cubicBezTo>
                    <a:pt x="288" y="20"/>
                    <a:pt x="293" y="4"/>
                    <a:pt x="290" y="2"/>
                  </a:cubicBezTo>
                  <a:cubicBezTo>
                    <a:pt x="287" y="0"/>
                    <a:pt x="285" y="11"/>
                    <a:pt x="277" y="12"/>
                  </a:cubicBezTo>
                  <a:cubicBezTo>
                    <a:pt x="269" y="13"/>
                    <a:pt x="264" y="15"/>
                    <a:pt x="264" y="15"/>
                  </a:cubicBezTo>
                  <a:cubicBezTo>
                    <a:pt x="264" y="15"/>
                    <a:pt x="259" y="21"/>
                    <a:pt x="250" y="22"/>
                  </a:cubicBezTo>
                  <a:cubicBezTo>
                    <a:pt x="241" y="23"/>
                    <a:pt x="246" y="18"/>
                    <a:pt x="241" y="16"/>
                  </a:cubicBezTo>
                  <a:cubicBezTo>
                    <a:pt x="236" y="14"/>
                    <a:pt x="230" y="15"/>
                    <a:pt x="217" y="16"/>
                  </a:cubicBezTo>
                  <a:cubicBezTo>
                    <a:pt x="204" y="17"/>
                    <a:pt x="197" y="29"/>
                    <a:pt x="188" y="32"/>
                  </a:cubicBezTo>
                  <a:cubicBezTo>
                    <a:pt x="179" y="35"/>
                    <a:pt x="174" y="38"/>
                    <a:pt x="163" y="39"/>
                  </a:cubicBezTo>
                  <a:cubicBezTo>
                    <a:pt x="152" y="40"/>
                    <a:pt x="140" y="35"/>
                    <a:pt x="140" y="35"/>
                  </a:cubicBezTo>
                  <a:cubicBezTo>
                    <a:pt x="140" y="35"/>
                    <a:pt x="117" y="23"/>
                    <a:pt x="114" y="22"/>
                  </a:cubicBezTo>
                  <a:cubicBezTo>
                    <a:pt x="111" y="21"/>
                    <a:pt x="100" y="33"/>
                    <a:pt x="100" y="33"/>
                  </a:cubicBezTo>
                  <a:cubicBezTo>
                    <a:pt x="100" y="33"/>
                    <a:pt x="85" y="41"/>
                    <a:pt x="64" y="41"/>
                  </a:cubicBezTo>
                  <a:cubicBezTo>
                    <a:pt x="43" y="41"/>
                    <a:pt x="60" y="35"/>
                    <a:pt x="58" y="31"/>
                  </a:cubicBezTo>
                  <a:cubicBezTo>
                    <a:pt x="56" y="27"/>
                    <a:pt x="42" y="32"/>
                    <a:pt x="42" y="32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3" y="53"/>
                    <a:pt x="50" y="51"/>
                    <a:pt x="48" y="64"/>
                  </a:cubicBezTo>
                  <a:cubicBezTo>
                    <a:pt x="47" y="72"/>
                    <a:pt x="33" y="66"/>
                    <a:pt x="33" y="66"/>
                  </a:cubicBezTo>
                  <a:cubicBezTo>
                    <a:pt x="33" y="75"/>
                    <a:pt x="33" y="75"/>
                    <a:pt x="33" y="75"/>
                  </a:cubicBezTo>
                  <a:cubicBezTo>
                    <a:pt x="33" y="75"/>
                    <a:pt x="31" y="83"/>
                    <a:pt x="27" y="84"/>
                  </a:cubicBezTo>
                  <a:cubicBezTo>
                    <a:pt x="24" y="85"/>
                    <a:pt x="17" y="80"/>
                    <a:pt x="14" y="78"/>
                  </a:cubicBezTo>
                  <a:cubicBezTo>
                    <a:pt x="12" y="83"/>
                    <a:pt x="2" y="91"/>
                    <a:pt x="5" y="98"/>
                  </a:cubicBezTo>
                  <a:cubicBezTo>
                    <a:pt x="1" y="99"/>
                    <a:pt x="1" y="99"/>
                    <a:pt x="1" y="99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14" y="139"/>
                    <a:pt x="17" y="147"/>
                  </a:cubicBezTo>
                  <a:cubicBezTo>
                    <a:pt x="20" y="147"/>
                    <a:pt x="20" y="147"/>
                    <a:pt x="20" y="147"/>
                  </a:cubicBezTo>
                  <a:cubicBezTo>
                    <a:pt x="45" y="147"/>
                    <a:pt x="45" y="147"/>
                    <a:pt x="45" y="147"/>
                  </a:cubicBezTo>
                  <a:cubicBezTo>
                    <a:pt x="44" y="157"/>
                    <a:pt x="44" y="157"/>
                    <a:pt x="44" y="157"/>
                  </a:cubicBezTo>
                  <a:cubicBezTo>
                    <a:pt x="44" y="157"/>
                    <a:pt x="56" y="169"/>
                    <a:pt x="51" y="181"/>
                  </a:cubicBezTo>
                  <a:cubicBezTo>
                    <a:pt x="46" y="193"/>
                    <a:pt x="39" y="190"/>
                    <a:pt x="30" y="193"/>
                  </a:cubicBezTo>
                  <a:cubicBezTo>
                    <a:pt x="21" y="196"/>
                    <a:pt x="26" y="213"/>
                    <a:pt x="26" y="213"/>
                  </a:cubicBezTo>
                  <a:cubicBezTo>
                    <a:pt x="16" y="224"/>
                    <a:pt x="16" y="224"/>
                    <a:pt x="16" y="224"/>
                  </a:cubicBezTo>
                  <a:cubicBezTo>
                    <a:pt x="19" y="254"/>
                    <a:pt x="19" y="254"/>
                    <a:pt x="19" y="254"/>
                  </a:cubicBezTo>
                  <a:cubicBezTo>
                    <a:pt x="23" y="251"/>
                    <a:pt x="23" y="251"/>
                    <a:pt x="23" y="251"/>
                  </a:cubicBezTo>
                  <a:cubicBezTo>
                    <a:pt x="45" y="263"/>
                    <a:pt x="45" y="263"/>
                    <a:pt x="45" y="263"/>
                  </a:cubicBezTo>
                  <a:cubicBezTo>
                    <a:pt x="45" y="263"/>
                    <a:pt x="52" y="275"/>
                    <a:pt x="73" y="275"/>
                  </a:cubicBezTo>
                  <a:cubicBezTo>
                    <a:pt x="94" y="275"/>
                    <a:pt x="157" y="218"/>
                    <a:pt x="157" y="218"/>
                  </a:cubicBezTo>
                  <a:cubicBezTo>
                    <a:pt x="200" y="183"/>
                    <a:pt x="200" y="183"/>
                    <a:pt x="200" y="183"/>
                  </a:cubicBezTo>
                  <a:cubicBezTo>
                    <a:pt x="200" y="183"/>
                    <a:pt x="249" y="165"/>
                    <a:pt x="261" y="156"/>
                  </a:cubicBezTo>
                  <a:cubicBezTo>
                    <a:pt x="273" y="147"/>
                    <a:pt x="256" y="138"/>
                    <a:pt x="255" y="131"/>
                  </a:cubicBezTo>
                  <a:cubicBezTo>
                    <a:pt x="254" y="124"/>
                    <a:pt x="260" y="117"/>
                    <a:pt x="264" y="112"/>
                  </a:cubicBezTo>
                  <a:cubicBezTo>
                    <a:pt x="268" y="107"/>
                    <a:pt x="260" y="77"/>
                    <a:pt x="260" y="77"/>
                  </a:cubicBezTo>
                  <a:cubicBezTo>
                    <a:pt x="260" y="77"/>
                    <a:pt x="245" y="69"/>
                    <a:pt x="249" y="55"/>
                  </a:cubicBezTo>
                  <a:cubicBezTo>
                    <a:pt x="253" y="41"/>
                    <a:pt x="265" y="46"/>
                    <a:pt x="281" y="39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6" name="Armenië">
              <a:extLst>
                <a:ext uri="{FF2B5EF4-FFF2-40B4-BE49-F238E27FC236}">
                  <a16:creationId xmlns:a16="http://schemas.microsoft.com/office/drawing/2014/main" id="{C30A9DD9-144C-4C7F-AD04-574D4848A87D}"/>
                </a:ext>
              </a:extLst>
            </p:cNvPr>
            <p:cNvSpPr>
              <a:spLocks/>
            </p:cNvSpPr>
            <p:nvPr/>
          </p:nvSpPr>
          <p:spPr bwMode="gray">
            <a:xfrm>
              <a:off x="7004360" y="2681482"/>
              <a:ext cx="112919" cy="106528"/>
            </a:xfrm>
            <a:custGeom>
              <a:avLst/>
              <a:gdLst>
                <a:gd name="T0" fmla="*/ 147 w 152"/>
                <a:gd name="T1" fmla="*/ 111 h 140"/>
                <a:gd name="T2" fmla="*/ 143 w 152"/>
                <a:gd name="T3" fmla="*/ 104 h 140"/>
                <a:gd name="T4" fmla="*/ 145 w 152"/>
                <a:gd name="T5" fmla="*/ 94 h 140"/>
                <a:gd name="T6" fmla="*/ 125 w 152"/>
                <a:gd name="T7" fmla="*/ 92 h 140"/>
                <a:gd name="T8" fmla="*/ 115 w 152"/>
                <a:gd name="T9" fmla="*/ 78 h 140"/>
                <a:gd name="T10" fmla="*/ 97 w 152"/>
                <a:gd name="T11" fmla="*/ 70 h 140"/>
                <a:gd name="T12" fmla="*/ 118 w 152"/>
                <a:gd name="T13" fmla="*/ 61 h 140"/>
                <a:gd name="T14" fmla="*/ 88 w 152"/>
                <a:gd name="T15" fmla="*/ 39 h 140"/>
                <a:gd name="T16" fmla="*/ 94 w 152"/>
                <a:gd name="T17" fmla="*/ 24 h 140"/>
                <a:gd name="T18" fmla="*/ 75 w 152"/>
                <a:gd name="T19" fmla="*/ 16 h 140"/>
                <a:gd name="T20" fmla="*/ 76 w 152"/>
                <a:gd name="T21" fmla="*/ 7 h 140"/>
                <a:gd name="T22" fmla="*/ 61 w 152"/>
                <a:gd name="T23" fmla="*/ 0 h 140"/>
                <a:gd name="T24" fmla="*/ 55 w 152"/>
                <a:gd name="T25" fmla="*/ 10 h 140"/>
                <a:gd name="T26" fmla="*/ 22 w 152"/>
                <a:gd name="T27" fmla="*/ 6 h 140"/>
                <a:gd name="T28" fmla="*/ 17 w 152"/>
                <a:gd name="T29" fmla="*/ 13 h 140"/>
                <a:gd name="T30" fmla="*/ 0 w 152"/>
                <a:gd name="T31" fmla="*/ 14 h 140"/>
                <a:gd name="T32" fmla="*/ 6 w 152"/>
                <a:gd name="T33" fmla="*/ 29 h 140"/>
                <a:gd name="T34" fmla="*/ 18 w 152"/>
                <a:gd name="T35" fmla="*/ 69 h 140"/>
                <a:gd name="T36" fmla="*/ 47 w 152"/>
                <a:gd name="T37" fmla="*/ 72 h 140"/>
                <a:gd name="T38" fmla="*/ 57 w 152"/>
                <a:gd name="T39" fmla="*/ 93 h 140"/>
                <a:gd name="T40" fmla="*/ 55 w 152"/>
                <a:gd name="T41" fmla="*/ 98 h 140"/>
                <a:gd name="T42" fmla="*/ 62 w 152"/>
                <a:gd name="T43" fmla="*/ 103 h 140"/>
                <a:gd name="T44" fmla="*/ 72 w 152"/>
                <a:gd name="T45" fmla="*/ 89 h 140"/>
                <a:gd name="T46" fmla="*/ 83 w 152"/>
                <a:gd name="T47" fmla="*/ 86 h 140"/>
                <a:gd name="T48" fmla="*/ 100 w 152"/>
                <a:gd name="T49" fmla="*/ 97 h 140"/>
                <a:gd name="T50" fmla="*/ 111 w 152"/>
                <a:gd name="T51" fmla="*/ 95 h 140"/>
                <a:gd name="T52" fmla="*/ 119 w 152"/>
                <a:gd name="T53" fmla="*/ 111 h 140"/>
                <a:gd name="T54" fmla="*/ 130 w 152"/>
                <a:gd name="T55" fmla="*/ 138 h 140"/>
                <a:gd name="T56" fmla="*/ 148 w 152"/>
                <a:gd name="T57" fmla="*/ 140 h 140"/>
                <a:gd name="T58" fmla="*/ 147 w 152"/>
                <a:gd name="T59" fmla="*/ 111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52" h="140">
                  <a:moveTo>
                    <a:pt x="147" y="111"/>
                  </a:moveTo>
                  <a:cubicBezTo>
                    <a:pt x="143" y="104"/>
                    <a:pt x="143" y="104"/>
                    <a:pt x="143" y="104"/>
                  </a:cubicBezTo>
                  <a:cubicBezTo>
                    <a:pt x="145" y="94"/>
                    <a:pt x="145" y="94"/>
                    <a:pt x="145" y="94"/>
                  </a:cubicBezTo>
                  <a:cubicBezTo>
                    <a:pt x="125" y="92"/>
                    <a:pt x="125" y="92"/>
                    <a:pt x="125" y="92"/>
                  </a:cubicBezTo>
                  <a:cubicBezTo>
                    <a:pt x="115" y="78"/>
                    <a:pt x="115" y="78"/>
                    <a:pt x="115" y="78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7" y="70"/>
                    <a:pt x="117" y="70"/>
                    <a:pt x="118" y="61"/>
                  </a:cubicBezTo>
                  <a:cubicBezTo>
                    <a:pt x="119" y="52"/>
                    <a:pt x="88" y="39"/>
                    <a:pt x="88" y="39"/>
                  </a:cubicBezTo>
                  <a:cubicBezTo>
                    <a:pt x="88" y="39"/>
                    <a:pt x="94" y="31"/>
                    <a:pt x="94" y="24"/>
                  </a:cubicBezTo>
                  <a:cubicBezTo>
                    <a:pt x="94" y="17"/>
                    <a:pt x="75" y="16"/>
                    <a:pt x="75" y="16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6" y="7"/>
                    <a:pt x="64" y="0"/>
                    <a:pt x="61" y="0"/>
                  </a:cubicBezTo>
                  <a:cubicBezTo>
                    <a:pt x="58" y="0"/>
                    <a:pt x="55" y="10"/>
                    <a:pt x="55" y="10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" y="17"/>
                    <a:pt x="3" y="22"/>
                    <a:pt x="6" y="29"/>
                  </a:cubicBezTo>
                  <a:cubicBezTo>
                    <a:pt x="12" y="44"/>
                    <a:pt x="10" y="58"/>
                    <a:pt x="18" y="69"/>
                  </a:cubicBezTo>
                  <a:cubicBezTo>
                    <a:pt x="26" y="80"/>
                    <a:pt x="42" y="71"/>
                    <a:pt x="47" y="72"/>
                  </a:cubicBezTo>
                  <a:cubicBezTo>
                    <a:pt x="50" y="72"/>
                    <a:pt x="54" y="83"/>
                    <a:pt x="57" y="93"/>
                  </a:cubicBezTo>
                  <a:cubicBezTo>
                    <a:pt x="56" y="95"/>
                    <a:pt x="56" y="96"/>
                    <a:pt x="55" y="98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72" y="89"/>
                    <a:pt x="72" y="89"/>
                    <a:pt x="72" y="89"/>
                  </a:cubicBezTo>
                  <a:cubicBezTo>
                    <a:pt x="72" y="89"/>
                    <a:pt x="82" y="86"/>
                    <a:pt x="83" y="86"/>
                  </a:cubicBezTo>
                  <a:cubicBezTo>
                    <a:pt x="90" y="96"/>
                    <a:pt x="100" y="97"/>
                    <a:pt x="100" y="97"/>
                  </a:cubicBezTo>
                  <a:cubicBezTo>
                    <a:pt x="100" y="97"/>
                    <a:pt x="102" y="94"/>
                    <a:pt x="111" y="95"/>
                  </a:cubicBezTo>
                  <a:cubicBezTo>
                    <a:pt x="120" y="96"/>
                    <a:pt x="116" y="107"/>
                    <a:pt x="119" y="111"/>
                  </a:cubicBezTo>
                  <a:cubicBezTo>
                    <a:pt x="122" y="115"/>
                    <a:pt x="130" y="138"/>
                    <a:pt x="130" y="138"/>
                  </a:cubicBezTo>
                  <a:cubicBezTo>
                    <a:pt x="130" y="138"/>
                    <a:pt x="144" y="140"/>
                    <a:pt x="148" y="140"/>
                  </a:cubicBezTo>
                  <a:cubicBezTo>
                    <a:pt x="152" y="140"/>
                    <a:pt x="147" y="111"/>
                    <a:pt x="147" y="111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7" name="Turkije">
              <a:extLst>
                <a:ext uri="{FF2B5EF4-FFF2-40B4-BE49-F238E27FC236}">
                  <a16:creationId xmlns:a16="http://schemas.microsoft.com/office/drawing/2014/main" id="{1B4DE61B-E40D-455E-94C3-E7C3808CBCA1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405673" y="2649523"/>
              <a:ext cx="666866" cy="255668"/>
            </a:xfrm>
            <a:custGeom>
              <a:avLst/>
              <a:gdLst>
                <a:gd name="T0" fmla="*/ 20 w 888"/>
                <a:gd name="T1" fmla="*/ 116 h 340"/>
                <a:gd name="T2" fmla="*/ 27 w 888"/>
                <a:gd name="T3" fmla="*/ 107 h 340"/>
                <a:gd name="T4" fmla="*/ 63 w 888"/>
                <a:gd name="T5" fmla="*/ 93 h 340"/>
                <a:gd name="T6" fmla="*/ 52 w 888"/>
                <a:gd name="T7" fmla="*/ 101 h 340"/>
                <a:gd name="T8" fmla="*/ 887 w 888"/>
                <a:gd name="T9" fmla="*/ 259 h 340"/>
                <a:gd name="T10" fmla="*/ 850 w 888"/>
                <a:gd name="T11" fmla="*/ 224 h 340"/>
                <a:gd name="T12" fmla="*/ 845 w 888"/>
                <a:gd name="T13" fmla="*/ 165 h 340"/>
                <a:gd name="T14" fmla="*/ 853 w 888"/>
                <a:gd name="T15" fmla="*/ 137 h 340"/>
                <a:gd name="T16" fmla="*/ 802 w 888"/>
                <a:gd name="T17" fmla="*/ 73 h 340"/>
                <a:gd name="T18" fmla="*/ 761 w 888"/>
                <a:gd name="T19" fmla="*/ 32 h 340"/>
                <a:gd name="T20" fmla="*/ 678 w 888"/>
                <a:gd name="T21" fmla="*/ 63 h 340"/>
                <a:gd name="T22" fmla="*/ 542 w 888"/>
                <a:gd name="T23" fmla="*/ 57 h 340"/>
                <a:gd name="T24" fmla="*/ 491 w 888"/>
                <a:gd name="T25" fmla="*/ 51 h 340"/>
                <a:gd name="T26" fmla="*/ 442 w 888"/>
                <a:gd name="T27" fmla="*/ 30 h 340"/>
                <a:gd name="T28" fmla="*/ 385 w 888"/>
                <a:gd name="T29" fmla="*/ 16 h 340"/>
                <a:gd name="T30" fmla="*/ 272 w 888"/>
                <a:gd name="T31" fmla="*/ 42 h 340"/>
                <a:gd name="T32" fmla="*/ 203 w 888"/>
                <a:gd name="T33" fmla="*/ 53 h 340"/>
                <a:gd name="T34" fmla="*/ 120 w 888"/>
                <a:gd name="T35" fmla="*/ 14 h 340"/>
                <a:gd name="T36" fmla="*/ 79 w 888"/>
                <a:gd name="T37" fmla="*/ 10 h 340"/>
                <a:gd name="T38" fmla="*/ 52 w 888"/>
                <a:gd name="T39" fmla="*/ 28 h 340"/>
                <a:gd name="T40" fmla="*/ 50 w 888"/>
                <a:gd name="T41" fmla="*/ 47 h 340"/>
                <a:gd name="T42" fmla="*/ 50 w 888"/>
                <a:gd name="T43" fmla="*/ 86 h 340"/>
                <a:gd name="T44" fmla="*/ 107 w 888"/>
                <a:gd name="T45" fmla="*/ 65 h 340"/>
                <a:gd name="T46" fmla="*/ 165 w 888"/>
                <a:gd name="T47" fmla="*/ 81 h 340"/>
                <a:gd name="T48" fmla="*/ 92 w 888"/>
                <a:gd name="T49" fmla="*/ 91 h 340"/>
                <a:gd name="T50" fmla="*/ 76 w 888"/>
                <a:gd name="T51" fmla="*/ 142 h 340"/>
                <a:gd name="T52" fmla="*/ 83 w 888"/>
                <a:gd name="T53" fmla="*/ 186 h 340"/>
                <a:gd name="T54" fmla="*/ 108 w 888"/>
                <a:gd name="T55" fmla="*/ 234 h 340"/>
                <a:gd name="T56" fmla="*/ 146 w 888"/>
                <a:gd name="T57" fmla="*/ 297 h 340"/>
                <a:gd name="T58" fmla="*/ 250 w 888"/>
                <a:gd name="T59" fmla="*/ 310 h 340"/>
                <a:gd name="T60" fmla="*/ 359 w 888"/>
                <a:gd name="T61" fmla="*/ 325 h 340"/>
                <a:gd name="T62" fmla="*/ 477 w 888"/>
                <a:gd name="T63" fmla="*/ 298 h 340"/>
                <a:gd name="T64" fmla="*/ 495 w 888"/>
                <a:gd name="T65" fmla="*/ 329 h 340"/>
                <a:gd name="T66" fmla="*/ 515 w 888"/>
                <a:gd name="T67" fmla="*/ 330 h 340"/>
                <a:gd name="T68" fmla="*/ 525 w 888"/>
                <a:gd name="T69" fmla="*/ 308 h 340"/>
                <a:gd name="T70" fmla="*/ 546 w 888"/>
                <a:gd name="T71" fmla="*/ 296 h 340"/>
                <a:gd name="T72" fmla="*/ 622 w 888"/>
                <a:gd name="T73" fmla="*/ 290 h 340"/>
                <a:gd name="T74" fmla="*/ 699 w 888"/>
                <a:gd name="T75" fmla="*/ 271 h 340"/>
                <a:gd name="T76" fmla="*/ 746 w 888"/>
                <a:gd name="T77" fmla="*/ 270 h 340"/>
                <a:gd name="T78" fmla="*/ 781 w 888"/>
                <a:gd name="T79" fmla="*/ 274 h 340"/>
                <a:gd name="T80" fmla="*/ 835 w 888"/>
                <a:gd name="T81" fmla="*/ 267 h 340"/>
                <a:gd name="T82" fmla="*/ 888 w 888"/>
                <a:gd name="T83" fmla="*/ 265 h 340"/>
                <a:gd name="T84" fmla="*/ 81 w 888"/>
                <a:gd name="T85" fmla="*/ 204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88" h="340">
                  <a:moveTo>
                    <a:pt x="3" y="126"/>
                  </a:moveTo>
                  <a:cubicBezTo>
                    <a:pt x="17" y="125"/>
                    <a:pt x="17" y="125"/>
                    <a:pt x="17" y="125"/>
                  </a:cubicBezTo>
                  <a:cubicBezTo>
                    <a:pt x="20" y="116"/>
                    <a:pt x="20" y="116"/>
                    <a:pt x="20" y="116"/>
                  </a:cubicBezTo>
                  <a:cubicBezTo>
                    <a:pt x="0" y="116"/>
                    <a:pt x="0" y="116"/>
                    <a:pt x="0" y="116"/>
                  </a:cubicBezTo>
                  <a:lnTo>
                    <a:pt x="3" y="126"/>
                  </a:lnTo>
                  <a:close/>
                  <a:moveTo>
                    <a:pt x="27" y="107"/>
                  </a:moveTo>
                  <a:cubicBezTo>
                    <a:pt x="30" y="116"/>
                    <a:pt x="40" y="122"/>
                    <a:pt x="39" y="106"/>
                  </a:cubicBezTo>
                  <a:cubicBezTo>
                    <a:pt x="38" y="90"/>
                    <a:pt x="27" y="107"/>
                    <a:pt x="27" y="107"/>
                  </a:cubicBezTo>
                  <a:close/>
                  <a:moveTo>
                    <a:pt x="63" y="93"/>
                  </a:moveTo>
                  <a:cubicBezTo>
                    <a:pt x="45" y="93"/>
                    <a:pt x="45" y="93"/>
                    <a:pt x="45" y="93"/>
                  </a:cubicBezTo>
                  <a:cubicBezTo>
                    <a:pt x="45" y="114"/>
                    <a:pt x="45" y="114"/>
                    <a:pt x="45" y="114"/>
                  </a:cubicBezTo>
                  <a:cubicBezTo>
                    <a:pt x="52" y="101"/>
                    <a:pt x="52" y="101"/>
                    <a:pt x="52" y="101"/>
                  </a:cubicBezTo>
                  <a:lnTo>
                    <a:pt x="63" y="93"/>
                  </a:lnTo>
                  <a:close/>
                  <a:moveTo>
                    <a:pt x="888" y="265"/>
                  </a:moveTo>
                  <a:cubicBezTo>
                    <a:pt x="887" y="261"/>
                    <a:pt x="887" y="259"/>
                    <a:pt x="887" y="259"/>
                  </a:cubicBezTo>
                  <a:cubicBezTo>
                    <a:pt x="871" y="254"/>
                    <a:pt x="871" y="254"/>
                    <a:pt x="871" y="254"/>
                  </a:cubicBezTo>
                  <a:cubicBezTo>
                    <a:pt x="871" y="236"/>
                    <a:pt x="871" y="236"/>
                    <a:pt x="871" y="236"/>
                  </a:cubicBezTo>
                  <a:cubicBezTo>
                    <a:pt x="850" y="224"/>
                    <a:pt x="850" y="224"/>
                    <a:pt x="850" y="224"/>
                  </a:cubicBezTo>
                  <a:cubicBezTo>
                    <a:pt x="850" y="224"/>
                    <a:pt x="863" y="205"/>
                    <a:pt x="858" y="203"/>
                  </a:cubicBezTo>
                  <a:cubicBezTo>
                    <a:pt x="853" y="201"/>
                    <a:pt x="846" y="180"/>
                    <a:pt x="846" y="180"/>
                  </a:cubicBezTo>
                  <a:cubicBezTo>
                    <a:pt x="845" y="165"/>
                    <a:pt x="845" y="165"/>
                    <a:pt x="845" y="165"/>
                  </a:cubicBezTo>
                  <a:cubicBezTo>
                    <a:pt x="834" y="149"/>
                    <a:pt x="834" y="149"/>
                    <a:pt x="834" y="149"/>
                  </a:cubicBezTo>
                  <a:cubicBezTo>
                    <a:pt x="850" y="147"/>
                    <a:pt x="850" y="147"/>
                    <a:pt x="850" y="147"/>
                  </a:cubicBezTo>
                  <a:cubicBezTo>
                    <a:pt x="850" y="147"/>
                    <a:pt x="851" y="142"/>
                    <a:pt x="853" y="137"/>
                  </a:cubicBezTo>
                  <a:cubicBezTo>
                    <a:pt x="850" y="127"/>
                    <a:pt x="846" y="116"/>
                    <a:pt x="843" y="116"/>
                  </a:cubicBezTo>
                  <a:cubicBezTo>
                    <a:pt x="838" y="115"/>
                    <a:pt x="822" y="124"/>
                    <a:pt x="814" y="113"/>
                  </a:cubicBezTo>
                  <a:cubicBezTo>
                    <a:pt x="806" y="102"/>
                    <a:pt x="808" y="88"/>
                    <a:pt x="802" y="73"/>
                  </a:cubicBezTo>
                  <a:cubicBezTo>
                    <a:pt x="796" y="58"/>
                    <a:pt x="794" y="50"/>
                    <a:pt x="794" y="50"/>
                  </a:cubicBezTo>
                  <a:cubicBezTo>
                    <a:pt x="777" y="50"/>
                    <a:pt x="777" y="50"/>
                    <a:pt x="777" y="50"/>
                  </a:cubicBezTo>
                  <a:cubicBezTo>
                    <a:pt x="777" y="50"/>
                    <a:pt x="775" y="35"/>
                    <a:pt x="761" y="32"/>
                  </a:cubicBezTo>
                  <a:cubicBezTo>
                    <a:pt x="747" y="29"/>
                    <a:pt x="741" y="39"/>
                    <a:pt x="741" y="39"/>
                  </a:cubicBezTo>
                  <a:cubicBezTo>
                    <a:pt x="715" y="34"/>
                    <a:pt x="715" y="34"/>
                    <a:pt x="715" y="34"/>
                  </a:cubicBezTo>
                  <a:cubicBezTo>
                    <a:pt x="706" y="43"/>
                    <a:pt x="688" y="59"/>
                    <a:pt x="678" y="63"/>
                  </a:cubicBezTo>
                  <a:cubicBezTo>
                    <a:pt x="665" y="68"/>
                    <a:pt x="621" y="62"/>
                    <a:pt x="621" y="62"/>
                  </a:cubicBezTo>
                  <a:cubicBezTo>
                    <a:pt x="585" y="72"/>
                    <a:pt x="585" y="72"/>
                    <a:pt x="585" y="72"/>
                  </a:cubicBezTo>
                  <a:cubicBezTo>
                    <a:pt x="542" y="57"/>
                    <a:pt x="542" y="57"/>
                    <a:pt x="542" y="57"/>
                  </a:cubicBezTo>
                  <a:cubicBezTo>
                    <a:pt x="525" y="63"/>
                    <a:pt x="525" y="63"/>
                    <a:pt x="525" y="63"/>
                  </a:cubicBezTo>
                  <a:cubicBezTo>
                    <a:pt x="525" y="63"/>
                    <a:pt x="516" y="40"/>
                    <a:pt x="508" y="42"/>
                  </a:cubicBezTo>
                  <a:cubicBezTo>
                    <a:pt x="500" y="44"/>
                    <a:pt x="491" y="51"/>
                    <a:pt x="491" y="51"/>
                  </a:cubicBezTo>
                  <a:cubicBezTo>
                    <a:pt x="475" y="40"/>
                    <a:pt x="475" y="40"/>
                    <a:pt x="475" y="40"/>
                  </a:cubicBezTo>
                  <a:cubicBezTo>
                    <a:pt x="472" y="25"/>
                    <a:pt x="472" y="25"/>
                    <a:pt x="472" y="25"/>
                  </a:cubicBezTo>
                  <a:cubicBezTo>
                    <a:pt x="442" y="30"/>
                    <a:pt x="442" y="30"/>
                    <a:pt x="442" y="30"/>
                  </a:cubicBezTo>
                  <a:cubicBezTo>
                    <a:pt x="424" y="20"/>
                    <a:pt x="424" y="20"/>
                    <a:pt x="424" y="20"/>
                  </a:cubicBezTo>
                  <a:cubicBezTo>
                    <a:pt x="421" y="6"/>
                    <a:pt x="421" y="6"/>
                    <a:pt x="421" y="6"/>
                  </a:cubicBezTo>
                  <a:cubicBezTo>
                    <a:pt x="421" y="6"/>
                    <a:pt x="398" y="16"/>
                    <a:pt x="385" y="16"/>
                  </a:cubicBezTo>
                  <a:cubicBezTo>
                    <a:pt x="373" y="16"/>
                    <a:pt x="355" y="10"/>
                    <a:pt x="343" y="11"/>
                  </a:cubicBezTo>
                  <a:cubicBezTo>
                    <a:pt x="332" y="12"/>
                    <a:pt x="297" y="26"/>
                    <a:pt x="291" y="32"/>
                  </a:cubicBezTo>
                  <a:cubicBezTo>
                    <a:pt x="286" y="39"/>
                    <a:pt x="272" y="42"/>
                    <a:pt x="272" y="42"/>
                  </a:cubicBezTo>
                  <a:cubicBezTo>
                    <a:pt x="266" y="58"/>
                    <a:pt x="266" y="58"/>
                    <a:pt x="266" y="58"/>
                  </a:cubicBezTo>
                  <a:cubicBezTo>
                    <a:pt x="266" y="58"/>
                    <a:pt x="266" y="62"/>
                    <a:pt x="252" y="59"/>
                  </a:cubicBezTo>
                  <a:cubicBezTo>
                    <a:pt x="239" y="56"/>
                    <a:pt x="216" y="53"/>
                    <a:pt x="203" y="53"/>
                  </a:cubicBezTo>
                  <a:cubicBezTo>
                    <a:pt x="191" y="53"/>
                    <a:pt x="151" y="44"/>
                    <a:pt x="151" y="44"/>
                  </a:cubicBezTo>
                  <a:cubicBezTo>
                    <a:pt x="151" y="44"/>
                    <a:pt x="127" y="47"/>
                    <a:pt x="124" y="33"/>
                  </a:cubicBezTo>
                  <a:cubicBezTo>
                    <a:pt x="122" y="26"/>
                    <a:pt x="121" y="19"/>
                    <a:pt x="120" y="14"/>
                  </a:cubicBezTo>
                  <a:cubicBezTo>
                    <a:pt x="111" y="15"/>
                    <a:pt x="97" y="13"/>
                    <a:pt x="97" y="13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79" y="10"/>
                    <a:pt x="79" y="10"/>
                    <a:pt x="79" y="10"/>
                  </a:cubicBezTo>
                  <a:cubicBezTo>
                    <a:pt x="59" y="8"/>
                    <a:pt x="59" y="8"/>
                    <a:pt x="59" y="8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9" y="27"/>
                    <a:pt x="62" y="32"/>
                  </a:cubicBezTo>
                  <a:cubicBezTo>
                    <a:pt x="65" y="37"/>
                    <a:pt x="64" y="45"/>
                    <a:pt x="64" y="45"/>
                  </a:cubicBezTo>
                  <a:cubicBezTo>
                    <a:pt x="64" y="45"/>
                    <a:pt x="51" y="41"/>
                    <a:pt x="50" y="47"/>
                  </a:cubicBezTo>
                  <a:cubicBezTo>
                    <a:pt x="49" y="53"/>
                    <a:pt x="54" y="56"/>
                    <a:pt x="52" y="63"/>
                  </a:cubicBezTo>
                  <a:cubicBezTo>
                    <a:pt x="50" y="70"/>
                    <a:pt x="47" y="75"/>
                    <a:pt x="47" y="75"/>
                  </a:cubicBezTo>
                  <a:cubicBezTo>
                    <a:pt x="47" y="75"/>
                    <a:pt x="35" y="87"/>
                    <a:pt x="50" y="86"/>
                  </a:cubicBezTo>
                  <a:cubicBezTo>
                    <a:pt x="65" y="85"/>
                    <a:pt x="76" y="80"/>
                    <a:pt x="76" y="80"/>
                  </a:cubicBezTo>
                  <a:cubicBezTo>
                    <a:pt x="76" y="80"/>
                    <a:pt x="72" y="90"/>
                    <a:pt x="80" y="87"/>
                  </a:cubicBezTo>
                  <a:cubicBezTo>
                    <a:pt x="88" y="84"/>
                    <a:pt x="107" y="65"/>
                    <a:pt x="107" y="65"/>
                  </a:cubicBezTo>
                  <a:cubicBezTo>
                    <a:pt x="107" y="65"/>
                    <a:pt x="141" y="53"/>
                    <a:pt x="152" y="61"/>
                  </a:cubicBezTo>
                  <a:cubicBezTo>
                    <a:pt x="163" y="69"/>
                    <a:pt x="197" y="74"/>
                    <a:pt x="197" y="74"/>
                  </a:cubicBezTo>
                  <a:cubicBezTo>
                    <a:pt x="197" y="74"/>
                    <a:pt x="166" y="78"/>
                    <a:pt x="165" y="81"/>
                  </a:cubicBezTo>
                  <a:cubicBezTo>
                    <a:pt x="164" y="84"/>
                    <a:pt x="159" y="93"/>
                    <a:pt x="159" y="93"/>
                  </a:cubicBezTo>
                  <a:cubicBezTo>
                    <a:pt x="126" y="94"/>
                    <a:pt x="126" y="94"/>
                    <a:pt x="126" y="94"/>
                  </a:cubicBezTo>
                  <a:cubicBezTo>
                    <a:pt x="92" y="91"/>
                    <a:pt x="92" y="91"/>
                    <a:pt x="92" y="91"/>
                  </a:cubicBezTo>
                  <a:cubicBezTo>
                    <a:pt x="92" y="91"/>
                    <a:pt x="66" y="97"/>
                    <a:pt x="62" y="105"/>
                  </a:cubicBezTo>
                  <a:cubicBezTo>
                    <a:pt x="58" y="113"/>
                    <a:pt x="49" y="143"/>
                    <a:pt x="49" y="143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2" y="151"/>
                    <a:pt x="77" y="159"/>
                  </a:cubicBezTo>
                  <a:cubicBezTo>
                    <a:pt x="82" y="167"/>
                    <a:pt x="88" y="175"/>
                    <a:pt x="88" y="175"/>
                  </a:cubicBezTo>
                  <a:cubicBezTo>
                    <a:pt x="83" y="186"/>
                    <a:pt x="83" y="186"/>
                    <a:pt x="83" y="186"/>
                  </a:cubicBezTo>
                  <a:cubicBezTo>
                    <a:pt x="93" y="201"/>
                    <a:pt x="93" y="201"/>
                    <a:pt x="93" y="201"/>
                  </a:cubicBezTo>
                  <a:cubicBezTo>
                    <a:pt x="84" y="212"/>
                    <a:pt x="84" y="212"/>
                    <a:pt x="84" y="212"/>
                  </a:cubicBezTo>
                  <a:cubicBezTo>
                    <a:pt x="108" y="234"/>
                    <a:pt x="108" y="234"/>
                    <a:pt x="108" y="234"/>
                  </a:cubicBezTo>
                  <a:cubicBezTo>
                    <a:pt x="106" y="258"/>
                    <a:pt x="106" y="258"/>
                    <a:pt x="106" y="258"/>
                  </a:cubicBezTo>
                  <a:cubicBezTo>
                    <a:pt x="140" y="275"/>
                    <a:pt x="140" y="275"/>
                    <a:pt x="140" y="275"/>
                  </a:cubicBezTo>
                  <a:cubicBezTo>
                    <a:pt x="146" y="297"/>
                    <a:pt x="146" y="297"/>
                    <a:pt x="146" y="297"/>
                  </a:cubicBezTo>
                  <a:cubicBezTo>
                    <a:pt x="146" y="297"/>
                    <a:pt x="143" y="285"/>
                    <a:pt x="162" y="290"/>
                  </a:cubicBezTo>
                  <a:cubicBezTo>
                    <a:pt x="181" y="295"/>
                    <a:pt x="178" y="312"/>
                    <a:pt x="208" y="315"/>
                  </a:cubicBezTo>
                  <a:cubicBezTo>
                    <a:pt x="238" y="318"/>
                    <a:pt x="250" y="317"/>
                    <a:pt x="250" y="310"/>
                  </a:cubicBezTo>
                  <a:cubicBezTo>
                    <a:pt x="250" y="303"/>
                    <a:pt x="252" y="284"/>
                    <a:pt x="262" y="283"/>
                  </a:cubicBezTo>
                  <a:cubicBezTo>
                    <a:pt x="272" y="282"/>
                    <a:pt x="299" y="289"/>
                    <a:pt x="313" y="294"/>
                  </a:cubicBezTo>
                  <a:cubicBezTo>
                    <a:pt x="327" y="299"/>
                    <a:pt x="313" y="326"/>
                    <a:pt x="359" y="325"/>
                  </a:cubicBezTo>
                  <a:cubicBezTo>
                    <a:pt x="405" y="324"/>
                    <a:pt x="406" y="299"/>
                    <a:pt x="422" y="294"/>
                  </a:cubicBezTo>
                  <a:cubicBezTo>
                    <a:pt x="438" y="289"/>
                    <a:pt x="450" y="285"/>
                    <a:pt x="457" y="291"/>
                  </a:cubicBezTo>
                  <a:cubicBezTo>
                    <a:pt x="464" y="297"/>
                    <a:pt x="466" y="303"/>
                    <a:pt x="477" y="298"/>
                  </a:cubicBezTo>
                  <a:cubicBezTo>
                    <a:pt x="488" y="293"/>
                    <a:pt x="495" y="277"/>
                    <a:pt x="502" y="284"/>
                  </a:cubicBezTo>
                  <a:cubicBezTo>
                    <a:pt x="509" y="291"/>
                    <a:pt x="501" y="300"/>
                    <a:pt x="498" y="306"/>
                  </a:cubicBezTo>
                  <a:cubicBezTo>
                    <a:pt x="495" y="312"/>
                    <a:pt x="488" y="324"/>
                    <a:pt x="495" y="329"/>
                  </a:cubicBezTo>
                  <a:cubicBezTo>
                    <a:pt x="496" y="330"/>
                    <a:pt x="497" y="331"/>
                    <a:pt x="496" y="333"/>
                  </a:cubicBezTo>
                  <a:cubicBezTo>
                    <a:pt x="499" y="335"/>
                    <a:pt x="506" y="340"/>
                    <a:pt x="509" y="339"/>
                  </a:cubicBezTo>
                  <a:cubicBezTo>
                    <a:pt x="513" y="338"/>
                    <a:pt x="515" y="330"/>
                    <a:pt x="515" y="330"/>
                  </a:cubicBezTo>
                  <a:cubicBezTo>
                    <a:pt x="515" y="321"/>
                    <a:pt x="515" y="321"/>
                    <a:pt x="515" y="321"/>
                  </a:cubicBezTo>
                  <a:cubicBezTo>
                    <a:pt x="515" y="321"/>
                    <a:pt x="529" y="327"/>
                    <a:pt x="530" y="319"/>
                  </a:cubicBezTo>
                  <a:cubicBezTo>
                    <a:pt x="532" y="306"/>
                    <a:pt x="525" y="308"/>
                    <a:pt x="525" y="308"/>
                  </a:cubicBezTo>
                  <a:cubicBezTo>
                    <a:pt x="524" y="287"/>
                    <a:pt x="524" y="287"/>
                    <a:pt x="524" y="287"/>
                  </a:cubicBezTo>
                  <a:cubicBezTo>
                    <a:pt x="524" y="287"/>
                    <a:pt x="538" y="282"/>
                    <a:pt x="540" y="286"/>
                  </a:cubicBezTo>
                  <a:cubicBezTo>
                    <a:pt x="542" y="290"/>
                    <a:pt x="525" y="296"/>
                    <a:pt x="546" y="296"/>
                  </a:cubicBezTo>
                  <a:cubicBezTo>
                    <a:pt x="567" y="296"/>
                    <a:pt x="582" y="288"/>
                    <a:pt x="582" y="288"/>
                  </a:cubicBezTo>
                  <a:cubicBezTo>
                    <a:pt x="582" y="288"/>
                    <a:pt x="593" y="276"/>
                    <a:pt x="596" y="277"/>
                  </a:cubicBezTo>
                  <a:cubicBezTo>
                    <a:pt x="599" y="278"/>
                    <a:pt x="622" y="290"/>
                    <a:pt x="622" y="290"/>
                  </a:cubicBezTo>
                  <a:cubicBezTo>
                    <a:pt x="622" y="290"/>
                    <a:pt x="634" y="295"/>
                    <a:pt x="645" y="294"/>
                  </a:cubicBezTo>
                  <a:cubicBezTo>
                    <a:pt x="656" y="293"/>
                    <a:pt x="661" y="290"/>
                    <a:pt x="670" y="287"/>
                  </a:cubicBezTo>
                  <a:cubicBezTo>
                    <a:pt x="679" y="284"/>
                    <a:pt x="686" y="272"/>
                    <a:pt x="699" y="271"/>
                  </a:cubicBezTo>
                  <a:cubicBezTo>
                    <a:pt x="712" y="270"/>
                    <a:pt x="718" y="269"/>
                    <a:pt x="723" y="271"/>
                  </a:cubicBezTo>
                  <a:cubicBezTo>
                    <a:pt x="728" y="273"/>
                    <a:pt x="723" y="278"/>
                    <a:pt x="732" y="277"/>
                  </a:cubicBezTo>
                  <a:cubicBezTo>
                    <a:pt x="741" y="276"/>
                    <a:pt x="746" y="270"/>
                    <a:pt x="746" y="270"/>
                  </a:cubicBezTo>
                  <a:cubicBezTo>
                    <a:pt x="746" y="270"/>
                    <a:pt x="751" y="268"/>
                    <a:pt x="759" y="267"/>
                  </a:cubicBezTo>
                  <a:cubicBezTo>
                    <a:pt x="767" y="266"/>
                    <a:pt x="769" y="255"/>
                    <a:pt x="772" y="257"/>
                  </a:cubicBezTo>
                  <a:cubicBezTo>
                    <a:pt x="775" y="259"/>
                    <a:pt x="769" y="277"/>
                    <a:pt x="781" y="274"/>
                  </a:cubicBezTo>
                  <a:cubicBezTo>
                    <a:pt x="793" y="271"/>
                    <a:pt x="792" y="258"/>
                    <a:pt x="792" y="258"/>
                  </a:cubicBezTo>
                  <a:cubicBezTo>
                    <a:pt x="818" y="258"/>
                    <a:pt x="818" y="258"/>
                    <a:pt x="818" y="258"/>
                  </a:cubicBezTo>
                  <a:cubicBezTo>
                    <a:pt x="818" y="258"/>
                    <a:pt x="827" y="269"/>
                    <a:pt x="835" y="267"/>
                  </a:cubicBezTo>
                  <a:cubicBezTo>
                    <a:pt x="843" y="265"/>
                    <a:pt x="835" y="257"/>
                    <a:pt x="849" y="258"/>
                  </a:cubicBezTo>
                  <a:cubicBezTo>
                    <a:pt x="863" y="259"/>
                    <a:pt x="861" y="276"/>
                    <a:pt x="861" y="276"/>
                  </a:cubicBezTo>
                  <a:lnTo>
                    <a:pt x="888" y="265"/>
                  </a:lnTo>
                  <a:close/>
                  <a:moveTo>
                    <a:pt x="67" y="189"/>
                  </a:moveTo>
                  <a:cubicBezTo>
                    <a:pt x="63" y="185"/>
                    <a:pt x="61" y="207"/>
                    <a:pt x="67" y="217"/>
                  </a:cubicBezTo>
                  <a:cubicBezTo>
                    <a:pt x="72" y="226"/>
                    <a:pt x="79" y="208"/>
                    <a:pt x="81" y="204"/>
                  </a:cubicBezTo>
                  <a:cubicBezTo>
                    <a:pt x="83" y="200"/>
                    <a:pt x="71" y="193"/>
                    <a:pt x="67" y="189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8" name="Griekenland">
              <a:extLst>
                <a:ext uri="{FF2B5EF4-FFF2-40B4-BE49-F238E27FC236}">
                  <a16:creationId xmlns:a16="http://schemas.microsoft.com/office/drawing/2014/main" id="{9B3EA787-3274-43B5-9538-22F44469041C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248011" y="2666567"/>
              <a:ext cx="272712" cy="274843"/>
            </a:xfrm>
            <a:custGeom>
              <a:avLst/>
              <a:gdLst>
                <a:gd name="T0" fmla="*/ 190 w 365"/>
                <a:gd name="T1" fmla="*/ 78 h 367"/>
                <a:gd name="T2" fmla="*/ 5 w 365"/>
                <a:gd name="T3" fmla="*/ 188 h 367"/>
                <a:gd name="T4" fmla="*/ 212 w 365"/>
                <a:gd name="T5" fmla="*/ 277 h 367"/>
                <a:gd name="T6" fmla="*/ 210 w 365"/>
                <a:gd name="T7" fmla="*/ 258 h 367"/>
                <a:gd name="T8" fmla="*/ 210 w 365"/>
                <a:gd name="T9" fmla="*/ 258 h 367"/>
                <a:gd name="T10" fmla="*/ 223 w 365"/>
                <a:gd name="T11" fmla="*/ 213 h 367"/>
                <a:gd name="T12" fmla="*/ 97 w 365"/>
                <a:gd name="T13" fmla="*/ 176 h 367"/>
                <a:gd name="T14" fmla="*/ 166 w 365"/>
                <a:gd name="T15" fmla="*/ 188 h 367"/>
                <a:gd name="T16" fmla="*/ 128 w 365"/>
                <a:gd name="T17" fmla="*/ 152 h 367"/>
                <a:gd name="T18" fmla="*/ 153 w 365"/>
                <a:gd name="T19" fmla="*/ 156 h 367"/>
                <a:gd name="T20" fmla="*/ 107 w 365"/>
                <a:gd name="T21" fmla="*/ 94 h 367"/>
                <a:gd name="T22" fmla="*/ 129 w 365"/>
                <a:gd name="T23" fmla="*/ 78 h 367"/>
                <a:gd name="T24" fmla="*/ 140 w 365"/>
                <a:gd name="T25" fmla="*/ 79 h 367"/>
                <a:gd name="T26" fmla="*/ 152 w 365"/>
                <a:gd name="T27" fmla="*/ 77 h 367"/>
                <a:gd name="T28" fmla="*/ 182 w 365"/>
                <a:gd name="T29" fmla="*/ 49 h 367"/>
                <a:gd name="T30" fmla="*/ 258 w 365"/>
                <a:gd name="T31" fmla="*/ 52 h 367"/>
                <a:gd name="T32" fmla="*/ 275 w 365"/>
                <a:gd name="T33" fmla="*/ 22 h 367"/>
                <a:gd name="T34" fmla="*/ 261 w 365"/>
                <a:gd name="T35" fmla="*/ 0 h 367"/>
                <a:gd name="T36" fmla="*/ 237 w 365"/>
                <a:gd name="T37" fmla="*/ 25 h 367"/>
                <a:gd name="T38" fmla="*/ 205 w 365"/>
                <a:gd name="T39" fmla="*/ 17 h 367"/>
                <a:gd name="T40" fmla="*/ 161 w 365"/>
                <a:gd name="T41" fmla="*/ 9 h 367"/>
                <a:gd name="T42" fmla="*/ 123 w 365"/>
                <a:gd name="T43" fmla="*/ 25 h 367"/>
                <a:gd name="T44" fmla="*/ 70 w 365"/>
                <a:gd name="T45" fmla="*/ 36 h 367"/>
                <a:gd name="T46" fmla="*/ 38 w 365"/>
                <a:gd name="T47" fmla="*/ 50 h 367"/>
                <a:gd name="T48" fmla="*/ 21 w 365"/>
                <a:gd name="T49" fmla="*/ 84 h 367"/>
                <a:gd name="T50" fmla="*/ 3 w 365"/>
                <a:gd name="T51" fmla="*/ 109 h 367"/>
                <a:gd name="T52" fmla="*/ 29 w 365"/>
                <a:gd name="T53" fmla="*/ 156 h 367"/>
                <a:gd name="T54" fmla="*/ 266 w 365"/>
                <a:gd name="T55" fmla="*/ 168 h 367"/>
                <a:gd name="T56" fmla="*/ 261 w 365"/>
                <a:gd name="T57" fmla="*/ 196 h 367"/>
                <a:gd name="T58" fmla="*/ 30 w 365"/>
                <a:gd name="T59" fmla="*/ 220 h 367"/>
                <a:gd name="T60" fmla="*/ 255 w 365"/>
                <a:gd name="T61" fmla="*/ 270 h 367"/>
                <a:gd name="T62" fmla="*/ 275 w 365"/>
                <a:gd name="T63" fmla="*/ 220 h 367"/>
                <a:gd name="T64" fmla="*/ 269 w 365"/>
                <a:gd name="T65" fmla="*/ 127 h 367"/>
                <a:gd name="T66" fmla="*/ 278 w 365"/>
                <a:gd name="T67" fmla="*/ 148 h 367"/>
                <a:gd name="T68" fmla="*/ 247 w 365"/>
                <a:gd name="T69" fmla="*/ 254 h 367"/>
                <a:gd name="T70" fmla="*/ 291 w 365"/>
                <a:gd name="T71" fmla="*/ 220 h 367"/>
                <a:gd name="T72" fmla="*/ 307 w 365"/>
                <a:gd name="T73" fmla="*/ 236 h 367"/>
                <a:gd name="T74" fmla="*/ 186 w 365"/>
                <a:gd name="T75" fmla="*/ 146 h 367"/>
                <a:gd name="T76" fmla="*/ 361 w 365"/>
                <a:gd name="T77" fmla="*/ 281 h 367"/>
                <a:gd name="T78" fmla="*/ 310 w 365"/>
                <a:gd name="T79" fmla="*/ 258 h 367"/>
                <a:gd name="T80" fmla="*/ 326 w 365"/>
                <a:gd name="T81" fmla="*/ 249 h 367"/>
                <a:gd name="T82" fmla="*/ 324 w 365"/>
                <a:gd name="T83" fmla="*/ 339 h 367"/>
                <a:gd name="T84" fmla="*/ 186 w 365"/>
                <a:gd name="T85" fmla="*/ 221 h 367"/>
                <a:gd name="T86" fmla="*/ 127 w 365"/>
                <a:gd name="T87" fmla="*/ 288 h 367"/>
                <a:gd name="T88" fmla="*/ 259 w 365"/>
                <a:gd name="T89" fmla="*/ 352 h 367"/>
                <a:gd name="T90" fmla="*/ 209 w 365"/>
                <a:gd name="T91" fmla="*/ 336 h 367"/>
                <a:gd name="T92" fmla="*/ 161 w 365"/>
                <a:gd name="T93" fmla="*/ 342 h 367"/>
                <a:gd name="T94" fmla="*/ 205 w 365"/>
                <a:gd name="T95" fmla="*/ 352 h 367"/>
                <a:gd name="T96" fmla="*/ 241 w 365"/>
                <a:gd name="T97" fmla="*/ 362 h 367"/>
                <a:gd name="T98" fmla="*/ 285 w 365"/>
                <a:gd name="T99" fmla="*/ 272 h 367"/>
                <a:gd name="T100" fmla="*/ 79 w 365"/>
                <a:gd name="T101" fmla="*/ 186 h 367"/>
                <a:gd name="T102" fmla="*/ 47 w 365"/>
                <a:gd name="T103" fmla="*/ 207 h 367"/>
                <a:gd name="T104" fmla="*/ 81 w 365"/>
                <a:gd name="T105" fmla="*/ 260 h 367"/>
                <a:gd name="T106" fmla="*/ 113 w 365"/>
                <a:gd name="T107" fmla="*/ 262 h 367"/>
                <a:gd name="T108" fmla="*/ 129 w 365"/>
                <a:gd name="T109" fmla="*/ 270 h 367"/>
                <a:gd name="T110" fmla="*/ 117 w 365"/>
                <a:gd name="T111" fmla="*/ 221 h 367"/>
                <a:gd name="T112" fmla="*/ 132 w 365"/>
                <a:gd name="T113" fmla="*/ 212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65" h="367">
                  <a:moveTo>
                    <a:pt x="165" y="73"/>
                  </a:moveTo>
                  <a:cubicBezTo>
                    <a:pt x="183" y="85"/>
                    <a:pt x="183" y="85"/>
                    <a:pt x="183" y="85"/>
                  </a:cubicBezTo>
                  <a:cubicBezTo>
                    <a:pt x="190" y="78"/>
                    <a:pt x="190" y="78"/>
                    <a:pt x="190" y="78"/>
                  </a:cubicBezTo>
                  <a:lnTo>
                    <a:pt x="165" y="73"/>
                  </a:lnTo>
                  <a:close/>
                  <a:moveTo>
                    <a:pt x="19" y="173"/>
                  </a:moveTo>
                  <a:cubicBezTo>
                    <a:pt x="5" y="188"/>
                    <a:pt x="5" y="188"/>
                    <a:pt x="5" y="188"/>
                  </a:cubicBezTo>
                  <a:cubicBezTo>
                    <a:pt x="30" y="195"/>
                    <a:pt x="30" y="195"/>
                    <a:pt x="30" y="195"/>
                  </a:cubicBezTo>
                  <a:lnTo>
                    <a:pt x="19" y="173"/>
                  </a:lnTo>
                  <a:close/>
                  <a:moveTo>
                    <a:pt x="212" y="277"/>
                  </a:moveTo>
                  <a:cubicBezTo>
                    <a:pt x="211" y="280"/>
                    <a:pt x="220" y="282"/>
                    <a:pt x="219" y="275"/>
                  </a:cubicBezTo>
                  <a:cubicBezTo>
                    <a:pt x="218" y="268"/>
                    <a:pt x="213" y="271"/>
                    <a:pt x="212" y="277"/>
                  </a:cubicBezTo>
                  <a:close/>
                  <a:moveTo>
                    <a:pt x="210" y="258"/>
                  </a:moveTo>
                  <a:cubicBezTo>
                    <a:pt x="204" y="253"/>
                    <a:pt x="204" y="253"/>
                    <a:pt x="204" y="253"/>
                  </a:cubicBezTo>
                  <a:cubicBezTo>
                    <a:pt x="198" y="259"/>
                    <a:pt x="198" y="259"/>
                    <a:pt x="198" y="259"/>
                  </a:cubicBezTo>
                  <a:lnTo>
                    <a:pt x="210" y="258"/>
                  </a:lnTo>
                  <a:close/>
                  <a:moveTo>
                    <a:pt x="201" y="196"/>
                  </a:moveTo>
                  <a:cubicBezTo>
                    <a:pt x="217" y="224"/>
                    <a:pt x="217" y="224"/>
                    <a:pt x="217" y="224"/>
                  </a:cubicBezTo>
                  <a:cubicBezTo>
                    <a:pt x="223" y="213"/>
                    <a:pt x="223" y="213"/>
                    <a:pt x="223" y="213"/>
                  </a:cubicBezTo>
                  <a:lnTo>
                    <a:pt x="201" y="196"/>
                  </a:lnTo>
                  <a:close/>
                  <a:moveTo>
                    <a:pt x="76" y="178"/>
                  </a:moveTo>
                  <a:cubicBezTo>
                    <a:pt x="76" y="178"/>
                    <a:pt x="90" y="173"/>
                    <a:pt x="97" y="176"/>
                  </a:cubicBezTo>
                  <a:cubicBezTo>
                    <a:pt x="104" y="179"/>
                    <a:pt x="141" y="193"/>
                    <a:pt x="141" y="193"/>
                  </a:cubicBezTo>
                  <a:cubicBezTo>
                    <a:pt x="141" y="193"/>
                    <a:pt x="163" y="216"/>
                    <a:pt x="168" y="210"/>
                  </a:cubicBezTo>
                  <a:cubicBezTo>
                    <a:pt x="173" y="204"/>
                    <a:pt x="174" y="195"/>
                    <a:pt x="166" y="188"/>
                  </a:cubicBezTo>
                  <a:cubicBezTo>
                    <a:pt x="158" y="181"/>
                    <a:pt x="142" y="168"/>
                    <a:pt x="139" y="167"/>
                  </a:cubicBezTo>
                  <a:cubicBezTo>
                    <a:pt x="136" y="166"/>
                    <a:pt x="117" y="157"/>
                    <a:pt x="117" y="157"/>
                  </a:cubicBezTo>
                  <a:cubicBezTo>
                    <a:pt x="117" y="157"/>
                    <a:pt x="124" y="151"/>
                    <a:pt x="128" y="152"/>
                  </a:cubicBezTo>
                  <a:cubicBezTo>
                    <a:pt x="132" y="153"/>
                    <a:pt x="155" y="176"/>
                    <a:pt x="169" y="178"/>
                  </a:cubicBezTo>
                  <a:cubicBezTo>
                    <a:pt x="183" y="180"/>
                    <a:pt x="189" y="164"/>
                    <a:pt x="176" y="162"/>
                  </a:cubicBezTo>
                  <a:cubicBezTo>
                    <a:pt x="163" y="160"/>
                    <a:pt x="153" y="156"/>
                    <a:pt x="153" y="156"/>
                  </a:cubicBezTo>
                  <a:cubicBezTo>
                    <a:pt x="153" y="156"/>
                    <a:pt x="139" y="148"/>
                    <a:pt x="137" y="141"/>
                  </a:cubicBezTo>
                  <a:cubicBezTo>
                    <a:pt x="135" y="134"/>
                    <a:pt x="123" y="117"/>
                    <a:pt x="123" y="117"/>
                  </a:cubicBezTo>
                  <a:cubicBezTo>
                    <a:pt x="123" y="117"/>
                    <a:pt x="112" y="100"/>
                    <a:pt x="107" y="94"/>
                  </a:cubicBezTo>
                  <a:cubicBezTo>
                    <a:pt x="102" y="88"/>
                    <a:pt x="97" y="67"/>
                    <a:pt x="104" y="64"/>
                  </a:cubicBezTo>
                  <a:cubicBezTo>
                    <a:pt x="111" y="61"/>
                    <a:pt x="113" y="78"/>
                    <a:pt x="121" y="78"/>
                  </a:cubicBezTo>
                  <a:cubicBezTo>
                    <a:pt x="123" y="78"/>
                    <a:pt x="126" y="78"/>
                    <a:pt x="129" y="78"/>
                  </a:cubicBezTo>
                  <a:cubicBezTo>
                    <a:pt x="133" y="86"/>
                    <a:pt x="137" y="95"/>
                    <a:pt x="139" y="96"/>
                  </a:cubicBezTo>
                  <a:cubicBezTo>
                    <a:pt x="142" y="98"/>
                    <a:pt x="148" y="94"/>
                    <a:pt x="148" y="94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1" y="79"/>
                    <a:pt x="142" y="79"/>
                    <a:pt x="143" y="79"/>
                  </a:cubicBezTo>
                  <a:cubicBezTo>
                    <a:pt x="161" y="90"/>
                    <a:pt x="161" y="90"/>
                    <a:pt x="161" y="90"/>
                  </a:cubicBezTo>
                  <a:cubicBezTo>
                    <a:pt x="152" y="77"/>
                    <a:pt x="152" y="77"/>
                    <a:pt x="152" y="77"/>
                  </a:cubicBezTo>
                  <a:cubicBezTo>
                    <a:pt x="152" y="77"/>
                    <a:pt x="153" y="77"/>
                    <a:pt x="153" y="77"/>
                  </a:cubicBezTo>
                  <a:cubicBezTo>
                    <a:pt x="156" y="74"/>
                    <a:pt x="157" y="66"/>
                    <a:pt x="156" y="58"/>
                  </a:cubicBezTo>
                  <a:cubicBezTo>
                    <a:pt x="155" y="50"/>
                    <a:pt x="173" y="46"/>
                    <a:pt x="182" y="49"/>
                  </a:cubicBezTo>
                  <a:cubicBezTo>
                    <a:pt x="191" y="52"/>
                    <a:pt x="184" y="65"/>
                    <a:pt x="193" y="62"/>
                  </a:cubicBezTo>
                  <a:cubicBezTo>
                    <a:pt x="202" y="59"/>
                    <a:pt x="205" y="44"/>
                    <a:pt x="210" y="43"/>
                  </a:cubicBezTo>
                  <a:cubicBezTo>
                    <a:pt x="215" y="42"/>
                    <a:pt x="258" y="52"/>
                    <a:pt x="258" y="52"/>
                  </a:cubicBezTo>
                  <a:cubicBezTo>
                    <a:pt x="258" y="52"/>
                    <a:pt x="261" y="47"/>
                    <a:pt x="263" y="40"/>
                  </a:cubicBezTo>
                  <a:cubicBezTo>
                    <a:pt x="265" y="33"/>
                    <a:pt x="260" y="30"/>
                    <a:pt x="261" y="24"/>
                  </a:cubicBezTo>
                  <a:cubicBezTo>
                    <a:pt x="262" y="18"/>
                    <a:pt x="275" y="22"/>
                    <a:pt x="275" y="22"/>
                  </a:cubicBezTo>
                  <a:cubicBezTo>
                    <a:pt x="275" y="22"/>
                    <a:pt x="276" y="14"/>
                    <a:pt x="273" y="9"/>
                  </a:cubicBezTo>
                  <a:cubicBezTo>
                    <a:pt x="270" y="4"/>
                    <a:pt x="263" y="5"/>
                    <a:pt x="263" y="5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49" y="6"/>
                    <a:pt x="249" y="6"/>
                    <a:pt x="249" y="6"/>
                  </a:cubicBezTo>
                  <a:cubicBezTo>
                    <a:pt x="249" y="6"/>
                    <a:pt x="255" y="14"/>
                    <a:pt x="253" y="19"/>
                  </a:cubicBezTo>
                  <a:cubicBezTo>
                    <a:pt x="251" y="24"/>
                    <a:pt x="237" y="25"/>
                    <a:pt x="237" y="25"/>
                  </a:cubicBezTo>
                  <a:cubicBezTo>
                    <a:pt x="227" y="17"/>
                    <a:pt x="227" y="17"/>
                    <a:pt x="227" y="17"/>
                  </a:cubicBezTo>
                  <a:cubicBezTo>
                    <a:pt x="227" y="17"/>
                    <a:pt x="222" y="24"/>
                    <a:pt x="214" y="25"/>
                  </a:cubicBezTo>
                  <a:cubicBezTo>
                    <a:pt x="206" y="26"/>
                    <a:pt x="205" y="17"/>
                    <a:pt x="205" y="17"/>
                  </a:cubicBezTo>
                  <a:cubicBezTo>
                    <a:pt x="205" y="17"/>
                    <a:pt x="199" y="20"/>
                    <a:pt x="191" y="20"/>
                  </a:cubicBezTo>
                  <a:cubicBezTo>
                    <a:pt x="183" y="20"/>
                    <a:pt x="179" y="6"/>
                    <a:pt x="179" y="6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55" y="21"/>
                    <a:pt x="155" y="21"/>
                    <a:pt x="155" y="21"/>
                  </a:cubicBezTo>
                  <a:cubicBezTo>
                    <a:pt x="141" y="15"/>
                    <a:pt x="141" y="15"/>
                    <a:pt x="141" y="15"/>
                  </a:cubicBezTo>
                  <a:cubicBezTo>
                    <a:pt x="141" y="15"/>
                    <a:pt x="131" y="25"/>
                    <a:pt x="123" y="25"/>
                  </a:cubicBezTo>
                  <a:cubicBezTo>
                    <a:pt x="118" y="25"/>
                    <a:pt x="114" y="21"/>
                    <a:pt x="111" y="18"/>
                  </a:cubicBezTo>
                  <a:cubicBezTo>
                    <a:pt x="107" y="23"/>
                    <a:pt x="102" y="26"/>
                    <a:pt x="97" y="32"/>
                  </a:cubicBezTo>
                  <a:cubicBezTo>
                    <a:pt x="89" y="40"/>
                    <a:pt x="70" y="36"/>
                    <a:pt x="70" y="36"/>
                  </a:cubicBezTo>
                  <a:cubicBezTo>
                    <a:pt x="70" y="36"/>
                    <a:pt x="71" y="41"/>
                    <a:pt x="67" y="47"/>
                  </a:cubicBezTo>
                  <a:cubicBezTo>
                    <a:pt x="63" y="53"/>
                    <a:pt x="43" y="45"/>
                    <a:pt x="43" y="45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5"/>
                    <a:pt x="39" y="62"/>
                    <a:pt x="36" y="64"/>
                  </a:cubicBezTo>
                  <a:cubicBezTo>
                    <a:pt x="31" y="68"/>
                    <a:pt x="21" y="70"/>
                    <a:pt x="21" y="70"/>
                  </a:cubicBezTo>
                  <a:cubicBezTo>
                    <a:pt x="21" y="84"/>
                    <a:pt x="21" y="84"/>
                    <a:pt x="21" y="84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9"/>
                    <a:pt x="4" y="86"/>
                    <a:pt x="3" y="93"/>
                  </a:cubicBezTo>
                  <a:cubicBezTo>
                    <a:pt x="2" y="100"/>
                    <a:pt x="3" y="109"/>
                    <a:pt x="3" y="109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0" y="133"/>
                    <a:pt x="9" y="136"/>
                  </a:cubicBezTo>
                  <a:cubicBezTo>
                    <a:pt x="18" y="139"/>
                    <a:pt x="29" y="156"/>
                    <a:pt x="29" y="156"/>
                  </a:cubicBezTo>
                  <a:cubicBezTo>
                    <a:pt x="29" y="156"/>
                    <a:pt x="39" y="179"/>
                    <a:pt x="47" y="179"/>
                  </a:cubicBezTo>
                  <a:cubicBezTo>
                    <a:pt x="55" y="179"/>
                    <a:pt x="76" y="178"/>
                    <a:pt x="76" y="178"/>
                  </a:cubicBezTo>
                  <a:close/>
                  <a:moveTo>
                    <a:pt x="266" y="168"/>
                  </a:moveTo>
                  <a:cubicBezTo>
                    <a:pt x="253" y="168"/>
                    <a:pt x="253" y="168"/>
                    <a:pt x="253" y="168"/>
                  </a:cubicBezTo>
                  <a:cubicBezTo>
                    <a:pt x="252" y="180"/>
                    <a:pt x="252" y="180"/>
                    <a:pt x="252" y="180"/>
                  </a:cubicBezTo>
                  <a:cubicBezTo>
                    <a:pt x="261" y="196"/>
                    <a:pt x="261" y="196"/>
                    <a:pt x="261" y="196"/>
                  </a:cubicBezTo>
                  <a:lnTo>
                    <a:pt x="266" y="168"/>
                  </a:lnTo>
                  <a:close/>
                  <a:moveTo>
                    <a:pt x="19" y="207"/>
                  </a:moveTo>
                  <a:cubicBezTo>
                    <a:pt x="10" y="214"/>
                    <a:pt x="30" y="220"/>
                    <a:pt x="30" y="220"/>
                  </a:cubicBezTo>
                  <a:cubicBezTo>
                    <a:pt x="36" y="216"/>
                    <a:pt x="28" y="200"/>
                    <a:pt x="19" y="207"/>
                  </a:cubicBezTo>
                  <a:close/>
                  <a:moveTo>
                    <a:pt x="255" y="261"/>
                  </a:moveTo>
                  <a:cubicBezTo>
                    <a:pt x="255" y="270"/>
                    <a:pt x="255" y="270"/>
                    <a:pt x="255" y="270"/>
                  </a:cubicBezTo>
                  <a:cubicBezTo>
                    <a:pt x="264" y="260"/>
                    <a:pt x="264" y="260"/>
                    <a:pt x="264" y="260"/>
                  </a:cubicBezTo>
                  <a:lnTo>
                    <a:pt x="255" y="261"/>
                  </a:lnTo>
                  <a:close/>
                  <a:moveTo>
                    <a:pt x="275" y="220"/>
                  </a:moveTo>
                  <a:cubicBezTo>
                    <a:pt x="271" y="216"/>
                    <a:pt x="259" y="219"/>
                    <a:pt x="259" y="227"/>
                  </a:cubicBezTo>
                  <a:cubicBezTo>
                    <a:pt x="259" y="232"/>
                    <a:pt x="279" y="224"/>
                    <a:pt x="275" y="220"/>
                  </a:cubicBezTo>
                  <a:close/>
                  <a:moveTo>
                    <a:pt x="269" y="127"/>
                  </a:moveTo>
                  <a:cubicBezTo>
                    <a:pt x="250" y="132"/>
                    <a:pt x="250" y="132"/>
                    <a:pt x="250" y="132"/>
                  </a:cubicBezTo>
                  <a:cubicBezTo>
                    <a:pt x="251" y="148"/>
                    <a:pt x="264" y="141"/>
                    <a:pt x="264" y="141"/>
                  </a:cubicBezTo>
                  <a:cubicBezTo>
                    <a:pt x="264" y="141"/>
                    <a:pt x="269" y="152"/>
                    <a:pt x="278" y="148"/>
                  </a:cubicBezTo>
                  <a:cubicBezTo>
                    <a:pt x="287" y="144"/>
                    <a:pt x="269" y="127"/>
                    <a:pt x="269" y="127"/>
                  </a:cubicBezTo>
                  <a:close/>
                  <a:moveTo>
                    <a:pt x="230" y="247"/>
                  </a:moveTo>
                  <a:cubicBezTo>
                    <a:pt x="232" y="259"/>
                    <a:pt x="242" y="262"/>
                    <a:pt x="247" y="254"/>
                  </a:cubicBezTo>
                  <a:cubicBezTo>
                    <a:pt x="253" y="244"/>
                    <a:pt x="228" y="235"/>
                    <a:pt x="230" y="247"/>
                  </a:cubicBezTo>
                  <a:close/>
                  <a:moveTo>
                    <a:pt x="299" y="210"/>
                  </a:moveTo>
                  <a:cubicBezTo>
                    <a:pt x="289" y="202"/>
                    <a:pt x="291" y="220"/>
                    <a:pt x="291" y="220"/>
                  </a:cubicBezTo>
                  <a:cubicBezTo>
                    <a:pt x="305" y="227"/>
                    <a:pt x="309" y="218"/>
                    <a:pt x="299" y="210"/>
                  </a:cubicBezTo>
                  <a:close/>
                  <a:moveTo>
                    <a:pt x="298" y="249"/>
                  </a:moveTo>
                  <a:cubicBezTo>
                    <a:pt x="307" y="236"/>
                    <a:pt x="307" y="236"/>
                    <a:pt x="307" y="236"/>
                  </a:cubicBezTo>
                  <a:cubicBezTo>
                    <a:pt x="295" y="236"/>
                    <a:pt x="295" y="236"/>
                    <a:pt x="295" y="236"/>
                  </a:cubicBezTo>
                  <a:lnTo>
                    <a:pt x="298" y="249"/>
                  </a:lnTo>
                  <a:close/>
                  <a:moveTo>
                    <a:pt x="186" y="146"/>
                  </a:moveTo>
                  <a:cubicBezTo>
                    <a:pt x="186" y="146"/>
                    <a:pt x="180" y="158"/>
                    <a:pt x="196" y="158"/>
                  </a:cubicBezTo>
                  <a:lnTo>
                    <a:pt x="186" y="146"/>
                  </a:lnTo>
                  <a:close/>
                  <a:moveTo>
                    <a:pt x="361" y="281"/>
                  </a:moveTo>
                  <a:cubicBezTo>
                    <a:pt x="357" y="274"/>
                    <a:pt x="336" y="302"/>
                    <a:pt x="342" y="312"/>
                  </a:cubicBezTo>
                  <a:cubicBezTo>
                    <a:pt x="347" y="321"/>
                    <a:pt x="365" y="288"/>
                    <a:pt x="361" y="281"/>
                  </a:cubicBezTo>
                  <a:close/>
                  <a:moveTo>
                    <a:pt x="310" y="258"/>
                  </a:moveTo>
                  <a:cubicBezTo>
                    <a:pt x="309" y="273"/>
                    <a:pt x="309" y="273"/>
                    <a:pt x="309" y="273"/>
                  </a:cubicBezTo>
                  <a:cubicBezTo>
                    <a:pt x="334" y="254"/>
                    <a:pt x="334" y="254"/>
                    <a:pt x="334" y="254"/>
                  </a:cubicBezTo>
                  <a:cubicBezTo>
                    <a:pt x="326" y="249"/>
                    <a:pt x="326" y="249"/>
                    <a:pt x="326" y="249"/>
                  </a:cubicBezTo>
                  <a:lnTo>
                    <a:pt x="310" y="258"/>
                  </a:lnTo>
                  <a:close/>
                  <a:moveTo>
                    <a:pt x="311" y="342"/>
                  </a:moveTo>
                  <a:cubicBezTo>
                    <a:pt x="324" y="339"/>
                    <a:pt x="324" y="339"/>
                    <a:pt x="324" y="339"/>
                  </a:cubicBezTo>
                  <a:cubicBezTo>
                    <a:pt x="317" y="312"/>
                    <a:pt x="317" y="312"/>
                    <a:pt x="317" y="312"/>
                  </a:cubicBezTo>
                  <a:lnTo>
                    <a:pt x="311" y="342"/>
                  </a:lnTo>
                  <a:close/>
                  <a:moveTo>
                    <a:pt x="186" y="221"/>
                  </a:moveTo>
                  <a:cubicBezTo>
                    <a:pt x="181" y="226"/>
                    <a:pt x="184" y="232"/>
                    <a:pt x="189" y="231"/>
                  </a:cubicBezTo>
                  <a:cubicBezTo>
                    <a:pt x="198" y="229"/>
                    <a:pt x="191" y="216"/>
                    <a:pt x="186" y="221"/>
                  </a:cubicBezTo>
                  <a:close/>
                  <a:moveTo>
                    <a:pt x="127" y="288"/>
                  </a:moveTo>
                  <a:cubicBezTo>
                    <a:pt x="121" y="290"/>
                    <a:pt x="126" y="307"/>
                    <a:pt x="133" y="301"/>
                  </a:cubicBezTo>
                  <a:cubicBezTo>
                    <a:pt x="140" y="295"/>
                    <a:pt x="134" y="286"/>
                    <a:pt x="127" y="288"/>
                  </a:cubicBezTo>
                  <a:close/>
                  <a:moveTo>
                    <a:pt x="259" y="352"/>
                  </a:moveTo>
                  <a:cubicBezTo>
                    <a:pt x="255" y="354"/>
                    <a:pt x="252" y="342"/>
                    <a:pt x="252" y="342"/>
                  </a:cubicBezTo>
                  <a:cubicBezTo>
                    <a:pt x="230" y="341"/>
                    <a:pt x="230" y="341"/>
                    <a:pt x="230" y="341"/>
                  </a:cubicBezTo>
                  <a:cubicBezTo>
                    <a:pt x="209" y="336"/>
                    <a:pt x="209" y="336"/>
                    <a:pt x="209" y="336"/>
                  </a:cubicBezTo>
                  <a:cubicBezTo>
                    <a:pt x="188" y="336"/>
                    <a:pt x="188" y="336"/>
                    <a:pt x="188" y="336"/>
                  </a:cubicBezTo>
                  <a:cubicBezTo>
                    <a:pt x="168" y="325"/>
                    <a:pt x="168" y="325"/>
                    <a:pt x="168" y="325"/>
                  </a:cubicBezTo>
                  <a:cubicBezTo>
                    <a:pt x="168" y="325"/>
                    <a:pt x="152" y="332"/>
                    <a:pt x="161" y="342"/>
                  </a:cubicBezTo>
                  <a:cubicBezTo>
                    <a:pt x="170" y="352"/>
                    <a:pt x="175" y="345"/>
                    <a:pt x="175" y="345"/>
                  </a:cubicBezTo>
                  <a:cubicBezTo>
                    <a:pt x="181" y="351"/>
                    <a:pt x="181" y="351"/>
                    <a:pt x="181" y="351"/>
                  </a:cubicBezTo>
                  <a:cubicBezTo>
                    <a:pt x="205" y="352"/>
                    <a:pt x="205" y="352"/>
                    <a:pt x="205" y="352"/>
                  </a:cubicBezTo>
                  <a:cubicBezTo>
                    <a:pt x="213" y="367"/>
                    <a:pt x="213" y="367"/>
                    <a:pt x="213" y="367"/>
                  </a:cubicBezTo>
                  <a:cubicBezTo>
                    <a:pt x="238" y="366"/>
                    <a:pt x="238" y="366"/>
                    <a:pt x="238" y="366"/>
                  </a:cubicBezTo>
                  <a:cubicBezTo>
                    <a:pt x="241" y="362"/>
                    <a:pt x="241" y="362"/>
                    <a:pt x="241" y="362"/>
                  </a:cubicBezTo>
                  <a:cubicBezTo>
                    <a:pt x="241" y="362"/>
                    <a:pt x="279" y="367"/>
                    <a:pt x="281" y="353"/>
                  </a:cubicBezTo>
                  <a:cubicBezTo>
                    <a:pt x="283" y="339"/>
                    <a:pt x="263" y="350"/>
                    <a:pt x="259" y="352"/>
                  </a:cubicBezTo>
                  <a:close/>
                  <a:moveTo>
                    <a:pt x="285" y="272"/>
                  </a:moveTo>
                  <a:cubicBezTo>
                    <a:pt x="276" y="268"/>
                    <a:pt x="272" y="276"/>
                    <a:pt x="277" y="279"/>
                  </a:cubicBezTo>
                  <a:cubicBezTo>
                    <a:pt x="284" y="284"/>
                    <a:pt x="294" y="276"/>
                    <a:pt x="285" y="272"/>
                  </a:cubicBezTo>
                  <a:close/>
                  <a:moveTo>
                    <a:pt x="79" y="186"/>
                  </a:moveTo>
                  <a:cubicBezTo>
                    <a:pt x="65" y="192"/>
                    <a:pt x="65" y="192"/>
                    <a:pt x="65" y="192"/>
                  </a:cubicBezTo>
                  <a:cubicBezTo>
                    <a:pt x="58" y="192"/>
                    <a:pt x="58" y="192"/>
                    <a:pt x="58" y="192"/>
                  </a:cubicBezTo>
                  <a:cubicBezTo>
                    <a:pt x="47" y="207"/>
                    <a:pt x="47" y="207"/>
                    <a:pt x="47" y="207"/>
                  </a:cubicBezTo>
                  <a:cubicBezTo>
                    <a:pt x="66" y="224"/>
                    <a:pt x="66" y="224"/>
                    <a:pt x="66" y="224"/>
                  </a:cubicBezTo>
                  <a:cubicBezTo>
                    <a:pt x="66" y="224"/>
                    <a:pt x="63" y="241"/>
                    <a:pt x="63" y="251"/>
                  </a:cubicBezTo>
                  <a:cubicBezTo>
                    <a:pt x="63" y="261"/>
                    <a:pt x="78" y="267"/>
                    <a:pt x="81" y="260"/>
                  </a:cubicBezTo>
                  <a:cubicBezTo>
                    <a:pt x="84" y="253"/>
                    <a:pt x="93" y="254"/>
                    <a:pt x="93" y="254"/>
                  </a:cubicBezTo>
                  <a:cubicBezTo>
                    <a:pt x="107" y="280"/>
                    <a:pt x="107" y="280"/>
                    <a:pt x="107" y="280"/>
                  </a:cubicBezTo>
                  <a:cubicBezTo>
                    <a:pt x="113" y="262"/>
                    <a:pt x="113" y="262"/>
                    <a:pt x="113" y="262"/>
                  </a:cubicBezTo>
                  <a:cubicBezTo>
                    <a:pt x="122" y="275"/>
                    <a:pt x="122" y="275"/>
                    <a:pt x="122" y="275"/>
                  </a:cubicBezTo>
                  <a:cubicBezTo>
                    <a:pt x="138" y="281"/>
                    <a:pt x="138" y="281"/>
                    <a:pt x="138" y="281"/>
                  </a:cubicBezTo>
                  <a:cubicBezTo>
                    <a:pt x="129" y="270"/>
                    <a:pt x="129" y="270"/>
                    <a:pt x="129" y="270"/>
                  </a:cubicBezTo>
                  <a:cubicBezTo>
                    <a:pt x="133" y="265"/>
                    <a:pt x="133" y="265"/>
                    <a:pt x="133" y="265"/>
                  </a:cubicBezTo>
                  <a:cubicBezTo>
                    <a:pt x="131" y="250"/>
                    <a:pt x="131" y="250"/>
                    <a:pt x="131" y="250"/>
                  </a:cubicBezTo>
                  <a:cubicBezTo>
                    <a:pt x="131" y="250"/>
                    <a:pt x="114" y="229"/>
                    <a:pt x="117" y="221"/>
                  </a:cubicBezTo>
                  <a:cubicBezTo>
                    <a:pt x="120" y="213"/>
                    <a:pt x="143" y="232"/>
                    <a:pt x="143" y="232"/>
                  </a:cubicBezTo>
                  <a:cubicBezTo>
                    <a:pt x="152" y="228"/>
                    <a:pt x="152" y="228"/>
                    <a:pt x="152" y="228"/>
                  </a:cubicBezTo>
                  <a:cubicBezTo>
                    <a:pt x="152" y="228"/>
                    <a:pt x="141" y="221"/>
                    <a:pt x="132" y="212"/>
                  </a:cubicBezTo>
                  <a:cubicBezTo>
                    <a:pt x="123" y="203"/>
                    <a:pt x="79" y="186"/>
                    <a:pt x="79" y="186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9" name="Albanië">
              <a:extLst>
                <a:ext uri="{FF2B5EF4-FFF2-40B4-BE49-F238E27FC236}">
                  <a16:creationId xmlns:a16="http://schemas.microsoft.com/office/drawing/2014/main" id="{812C64D9-4D60-46BE-833D-B69DCA0C14D7}"/>
                </a:ext>
              </a:extLst>
            </p:cNvPr>
            <p:cNvSpPr>
              <a:spLocks/>
            </p:cNvSpPr>
            <p:nvPr/>
          </p:nvSpPr>
          <p:spPr bwMode="gray">
            <a:xfrm>
              <a:off x="6203268" y="2630348"/>
              <a:ext cx="74569" cy="123573"/>
            </a:xfrm>
            <a:custGeom>
              <a:avLst/>
              <a:gdLst>
                <a:gd name="T0" fmla="*/ 62 w 100"/>
                <a:gd name="T1" fmla="*/ 142 h 165"/>
                <a:gd name="T2" fmla="*/ 72 w 100"/>
                <a:gd name="T3" fmla="*/ 138 h 165"/>
                <a:gd name="T4" fmla="*/ 80 w 100"/>
                <a:gd name="T5" fmla="*/ 133 h 165"/>
                <a:gd name="T6" fmla="*/ 80 w 100"/>
                <a:gd name="T7" fmla="*/ 119 h 165"/>
                <a:gd name="T8" fmla="*/ 95 w 100"/>
                <a:gd name="T9" fmla="*/ 113 h 165"/>
                <a:gd name="T10" fmla="*/ 95 w 100"/>
                <a:gd name="T11" fmla="*/ 92 h 165"/>
                <a:gd name="T12" fmla="*/ 77 w 100"/>
                <a:gd name="T13" fmla="*/ 99 h 165"/>
                <a:gd name="T14" fmla="*/ 77 w 100"/>
                <a:gd name="T15" fmla="*/ 85 h 165"/>
                <a:gd name="T16" fmla="*/ 69 w 100"/>
                <a:gd name="T17" fmla="*/ 79 h 165"/>
                <a:gd name="T18" fmla="*/ 71 w 100"/>
                <a:gd name="T19" fmla="*/ 67 h 165"/>
                <a:gd name="T20" fmla="*/ 66 w 100"/>
                <a:gd name="T21" fmla="*/ 56 h 165"/>
                <a:gd name="T22" fmla="*/ 68 w 100"/>
                <a:gd name="T23" fmla="*/ 41 h 165"/>
                <a:gd name="T24" fmla="*/ 68 w 100"/>
                <a:gd name="T25" fmla="*/ 29 h 165"/>
                <a:gd name="T26" fmla="*/ 64 w 100"/>
                <a:gd name="T27" fmla="*/ 19 h 165"/>
                <a:gd name="T28" fmla="*/ 55 w 100"/>
                <a:gd name="T29" fmla="*/ 19 h 165"/>
                <a:gd name="T30" fmla="*/ 47 w 100"/>
                <a:gd name="T31" fmla="*/ 4 h 165"/>
                <a:gd name="T32" fmla="*/ 41 w 100"/>
                <a:gd name="T33" fmla="*/ 10 h 165"/>
                <a:gd name="T34" fmla="*/ 23 w 100"/>
                <a:gd name="T35" fmla="*/ 0 h 165"/>
                <a:gd name="T36" fmla="*/ 21 w 100"/>
                <a:gd name="T37" fmla="*/ 14 h 165"/>
                <a:gd name="T38" fmla="*/ 15 w 100"/>
                <a:gd name="T39" fmla="*/ 19 h 165"/>
                <a:gd name="T40" fmla="*/ 0 w 100"/>
                <a:gd name="T41" fmla="*/ 19 h 165"/>
                <a:gd name="T42" fmla="*/ 9 w 100"/>
                <a:gd name="T43" fmla="*/ 25 h 165"/>
                <a:gd name="T44" fmla="*/ 15 w 100"/>
                <a:gd name="T45" fmla="*/ 22 h 165"/>
                <a:gd name="T46" fmla="*/ 17 w 100"/>
                <a:gd name="T47" fmla="*/ 32 h 165"/>
                <a:gd name="T48" fmla="*/ 10 w 100"/>
                <a:gd name="T49" fmla="*/ 41 h 165"/>
                <a:gd name="T50" fmla="*/ 14 w 100"/>
                <a:gd name="T51" fmla="*/ 45 h 165"/>
                <a:gd name="T52" fmla="*/ 30 w 100"/>
                <a:gd name="T53" fmla="*/ 45 h 165"/>
                <a:gd name="T54" fmla="*/ 24 w 100"/>
                <a:gd name="T55" fmla="*/ 96 h 165"/>
                <a:gd name="T56" fmla="*/ 17 w 100"/>
                <a:gd name="T57" fmla="*/ 129 h 165"/>
                <a:gd name="T58" fmla="*/ 40 w 100"/>
                <a:gd name="T59" fmla="*/ 144 h 165"/>
                <a:gd name="T60" fmla="*/ 41 w 100"/>
                <a:gd name="T61" fmla="*/ 163 h 165"/>
                <a:gd name="T62" fmla="*/ 64 w 100"/>
                <a:gd name="T63" fmla="*/ 165 h 165"/>
                <a:gd name="T64" fmla="*/ 62 w 100"/>
                <a:gd name="T65" fmla="*/ 158 h 165"/>
                <a:gd name="T66" fmla="*/ 62 w 100"/>
                <a:gd name="T67" fmla="*/ 14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0" h="165">
                  <a:moveTo>
                    <a:pt x="62" y="142"/>
                  </a:moveTo>
                  <a:cubicBezTo>
                    <a:pt x="63" y="135"/>
                    <a:pt x="72" y="138"/>
                    <a:pt x="72" y="138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0" y="119"/>
                    <a:pt x="80" y="119"/>
                    <a:pt x="80" y="119"/>
                  </a:cubicBezTo>
                  <a:cubicBezTo>
                    <a:pt x="80" y="119"/>
                    <a:pt x="90" y="117"/>
                    <a:pt x="95" y="113"/>
                  </a:cubicBezTo>
                  <a:cubicBezTo>
                    <a:pt x="100" y="109"/>
                    <a:pt x="95" y="92"/>
                    <a:pt x="95" y="92"/>
                  </a:cubicBezTo>
                  <a:cubicBezTo>
                    <a:pt x="77" y="99"/>
                    <a:pt x="77" y="99"/>
                    <a:pt x="77" y="99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69" y="84"/>
                    <a:pt x="69" y="79"/>
                  </a:cubicBezTo>
                  <a:cubicBezTo>
                    <a:pt x="69" y="74"/>
                    <a:pt x="71" y="67"/>
                    <a:pt x="71" y="67"/>
                  </a:cubicBezTo>
                  <a:cubicBezTo>
                    <a:pt x="66" y="56"/>
                    <a:pt x="66" y="56"/>
                    <a:pt x="66" y="56"/>
                  </a:cubicBezTo>
                  <a:cubicBezTo>
                    <a:pt x="68" y="41"/>
                    <a:pt x="68" y="41"/>
                    <a:pt x="68" y="41"/>
                  </a:cubicBezTo>
                  <a:cubicBezTo>
                    <a:pt x="68" y="29"/>
                    <a:pt x="68" y="29"/>
                    <a:pt x="68" y="29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55" y="19"/>
                    <a:pt x="55" y="19"/>
                    <a:pt x="55" y="19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0" y="45"/>
                    <a:pt x="25" y="84"/>
                    <a:pt x="24" y="96"/>
                  </a:cubicBezTo>
                  <a:cubicBezTo>
                    <a:pt x="23" y="108"/>
                    <a:pt x="12" y="124"/>
                    <a:pt x="17" y="129"/>
                  </a:cubicBezTo>
                  <a:cubicBezTo>
                    <a:pt x="22" y="134"/>
                    <a:pt x="40" y="144"/>
                    <a:pt x="40" y="144"/>
                  </a:cubicBezTo>
                  <a:cubicBezTo>
                    <a:pt x="40" y="144"/>
                    <a:pt x="37" y="164"/>
                    <a:pt x="41" y="163"/>
                  </a:cubicBezTo>
                  <a:cubicBezTo>
                    <a:pt x="45" y="162"/>
                    <a:pt x="64" y="165"/>
                    <a:pt x="64" y="165"/>
                  </a:cubicBezTo>
                  <a:cubicBezTo>
                    <a:pt x="62" y="158"/>
                    <a:pt x="62" y="158"/>
                    <a:pt x="62" y="158"/>
                  </a:cubicBezTo>
                  <a:cubicBezTo>
                    <a:pt x="62" y="158"/>
                    <a:pt x="61" y="149"/>
                    <a:pt x="62" y="142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0" name="Roemenië">
              <a:extLst>
                <a:ext uri="{FF2B5EF4-FFF2-40B4-BE49-F238E27FC236}">
                  <a16:creationId xmlns:a16="http://schemas.microsoft.com/office/drawing/2014/main" id="{DA792CC1-5EA5-4A8A-B1A3-E7CA677A7121}"/>
                </a:ext>
              </a:extLst>
            </p:cNvPr>
            <p:cNvSpPr>
              <a:spLocks/>
            </p:cNvSpPr>
            <p:nvPr/>
          </p:nvSpPr>
          <p:spPr bwMode="gray">
            <a:xfrm>
              <a:off x="6309797" y="2568561"/>
              <a:ext cx="200273" cy="117182"/>
            </a:xfrm>
            <a:custGeom>
              <a:avLst/>
              <a:gdLst>
                <a:gd name="T0" fmla="*/ 225 w 267"/>
                <a:gd name="T1" fmla="*/ 87 h 155"/>
                <a:gd name="T2" fmla="*/ 241 w 267"/>
                <a:gd name="T3" fmla="*/ 47 h 155"/>
                <a:gd name="T4" fmla="*/ 264 w 267"/>
                <a:gd name="T5" fmla="*/ 23 h 155"/>
                <a:gd name="T6" fmla="*/ 237 w 267"/>
                <a:gd name="T7" fmla="*/ 12 h 155"/>
                <a:gd name="T8" fmla="*/ 194 w 267"/>
                <a:gd name="T9" fmla="*/ 2 h 155"/>
                <a:gd name="T10" fmla="*/ 169 w 267"/>
                <a:gd name="T11" fmla="*/ 6 h 155"/>
                <a:gd name="T12" fmla="*/ 157 w 267"/>
                <a:gd name="T13" fmla="*/ 12 h 155"/>
                <a:gd name="T14" fmla="*/ 118 w 267"/>
                <a:gd name="T15" fmla="*/ 23 h 155"/>
                <a:gd name="T16" fmla="*/ 92 w 267"/>
                <a:gd name="T17" fmla="*/ 17 h 155"/>
                <a:gd name="T18" fmla="*/ 62 w 267"/>
                <a:gd name="T19" fmla="*/ 21 h 155"/>
                <a:gd name="T20" fmla="*/ 39 w 267"/>
                <a:gd name="T21" fmla="*/ 21 h 155"/>
                <a:gd name="T22" fmla="*/ 29 w 267"/>
                <a:gd name="T23" fmla="*/ 5 h 155"/>
                <a:gd name="T24" fmla="*/ 10 w 267"/>
                <a:gd name="T25" fmla="*/ 0 h 155"/>
                <a:gd name="T26" fmla="*/ 0 w 267"/>
                <a:gd name="T27" fmla="*/ 16 h 155"/>
                <a:gd name="T28" fmla="*/ 12 w 267"/>
                <a:gd name="T29" fmla="*/ 33 h 155"/>
                <a:gd name="T30" fmla="*/ 23 w 267"/>
                <a:gd name="T31" fmla="*/ 47 h 155"/>
                <a:gd name="T32" fmla="*/ 20 w 267"/>
                <a:gd name="T33" fmla="*/ 68 h 155"/>
                <a:gd name="T34" fmla="*/ 8 w 267"/>
                <a:gd name="T35" fmla="*/ 80 h 155"/>
                <a:gd name="T36" fmla="*/ 2 w 267"/>
                <a:gd name="T37" fmla="*/ 95 h 155"/>
                <a:gd name="T38" fmla="*/ 8 w 267"/>
                <a:gd name="T39" fmla="*/ 104 h 155"/>
                <a:gd name="T40" fmla="*/ 13 w 267"/>
                <a:gd name="T41" fmla="*/ 112 h 155"/>
                <a:gd name="T42" fmla="*/ 33 w 267"/>
                <a:gd name="T43" fmla="*/ 139 h 155"/>
                <a:gd name="T44" fmla="*/ 41 w 267"/>
                <a:gd name="T45" fmla="*/ 154 h 155"/>
                <a:gd name="T46" fmla="*/ 73 w 267"/>
                <a:gd name="T47" fmla="*/ 150 h 155"/>
                <a:gd name="T48" fmla="*/ 97 w 267"/>
                <a:gd name="T49" fmla="*/ 135 h 155"/>
                <a:gd name="T50" fmla="*/ 123 w 267"/>
                <a:gd name="T51" fmla="*/ 146 h 155"/>
                <a:gd name="T52" fmla="*/ 145 w 267"/>
                <a:gd name="T53" fmla="*/ 146 h 155"/>
                <a:gd name="T54" fmla="*/ 171 w 267"/>
                <a:gd name="T55" fmla="*/ 148 h 155"/>
                <a:gd name="T56" fmla="*/ 179 w 267"/>
                <a:gd name="T57" fmla="*/ 129 h 155"/>
                <a:gd name="T58" fmla="*/ 208 w 267"/>
                <a:gd name="T59" fmla="*/ 116 h 155"/>
                <a:gd name="T60" fmla="*/ 226 w 267"/>
                <a:gd name="T61" fmla="*/ 119 h 155"/>
                <a:gd name="T62" fmla="*/ 248 w 267"/>
                <a:gd name="T63" fmla="*/ 11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7" h="155">
                  <a:moveTo>
                    <a:pt x="248" y="115"/>
                  </a:moveTo>
                  <a:cubicBezTo>
                    <a:pt x="225" y="87"/>
                    <a:pt x="225" y="87"/>
                    <a:pt x="225" y="87"/>
                  </a:cubicBezTo>
                  <a:cubicBezTo>
                    <a:pt x="225" y="87"/>
                    <a:pt x="235" y="82"/>
                    <a:pt x="239" y="75"/>
                  </a:cubicBezTo>
                  <a:cubicBezTo>
                    <a:pt x="243" y="68"/>
                    <a:pt x="232" y="54"/>
                    <a:pt x="241" y="47"/>
                  </a:cubicBezTo>
                  <a:cubicBezTo>
                    <a:pt x="250" y="40"/>
                    <a:pt x="267" y="44"/>
                    <a:pt x="267" y="44"/>
                  </a:cubicBezTo>
                  <a:cubicBezTo>
                    <a:pt x="267" y="44"/>
                    <a:pt x="265" y="35"/>
                    <a:pt x="264" y="23"/>
                  </a:cubicBezTo>
                  <a:cubicBezTo>
                    <a:pt x="257" y="24"/>
                    <a:pt x="248" y="24"/>
                    <a:pt x="245" y="22"/>
                  </a:cubicBezTo>
                  <a:cubicBezTo>
                    <a:pt x="240" y="19"/>
                    <a:pt x="237" y="12"/>
                    <a:pt x="237" y="12"/>
                  </a:cubicBezTo>
                  <a:cubicBezTo>
                    <a:pt x="237" y="12"/>
                    <a:pt x="228" y="10"/>
                    <a:pt x="219" y="10"/>
                  </a:cubicBezTo>
                  <a:cubicBezTo>
                    <a:pt x="210" y="10"/>
                    <a:pt x="203" y="2"/>
                    <a:pt x="194" y="2"/>
                  </a:cubicBezTo>
                  <a:cubicBezTo>
                    <a:pt x="185" y="2"/>
                    <a:pt x="188" y="8"/>
                    <a:pt x="188" y="8"/>
                  </a:cubicBezTo>
                  <a:cubicBezTo>
                    <a:pt x="169" y="6"/>
                    <a:pt x="169" y="6"/>
                    <a:pt x="169" y="6"/>
                  </a:cubicBezTo>
                  <a:cubicBezTo>
                    <a:pt x="170" y="11"/>
                    <a:pt x="170" y="11"/>
                    <a:pt x="170" y="11"/>
                  </a:cubicBezTo>
                  <a:cubicBezTo>
                    <a:pt x="170" y="11"/>
                    <a:pt x="164" y="10"/>
                    <a:pt x="157" y="12"/>
                  </a:cubicBezTo>
                  <a:cubicBezTo>
                    <a:pt x="150" y="14"/>
                    <a:pt x="151" y="30"/>
                    <a:pt x="140" y="29"/>
                  </a:cubicBezTo>
                  <a:cubicBezTo>
                    <a:pt x="129" y="28"/>
                    <a:pt x="118" y="23"/>
                    <a:pt x="118" y="23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2" y="17"/>
                    <a:pt x="97" y="26"/>
                    <a:pt x="84" y="26"/>
                  </a:cubicBezTo>
                  <a:cubicBezTo>
                    <a:pt x="71" y="26"/>
                    <a:pt x="62" y="21"/>
                    <a:pt x="62" y="21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22" y="22"/>
                    <a:pt x="22" y="18"/>
                  </a:cubicBezTo>
                  <a:cubicBezTo>
                    <a:pt x="22" y="14"/>
                    <a:pt x="31" y="9"/>
                    <a:pt x="29" y="5"/>
                  </a:cubicBezTo>
                  <a:cubicBezTo>
                    <a:pt x="27" y="1"/>
                    <a:pt x="17" y="1"/>
                    <a:pt x="17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3" y="47"/>
                    <a:pt x="28" y="53"/>
                    <a:pt x="26" y="57"/>
                  </a:cubicBezTo>
                  <a:cubicBezTo>
                    <a:pt x="24" y="61"/>
                    <a:pt x="20" y="68"/>
                    <a:pt x="20" y="68"/>
                  </a:cubicBezTo>
                  <a:cubicBezTo>
                    <a:pt x="20" y="68"/>
                    <a:pt x="9" y="65"/>
                    <a:pt x="7" y="69"/>
                  </a:cubicBezTo>
                  <a:cubicBezTo>
                    <a:pt x="5" y="73"/>
                    <a:pt x="8" y="80"/>
                    <a:pt x="8" y="80"/>
                  </a:cubicBezTo>
                  <a:cubicBezTo>
                    <a:pt x="8" y="80"/>
                    <a:pt x="11" y="88"/>
                    <a:pt x="10" y="91"/>
                  </a:cubicBezTo>
                  <a:cubicBezTo>
                    <a:pt x="9" y="93"/>
                    <a:pt x="5" y="94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8" y="104"/>
                    <a:pt x="8" y="104"/>
                    <a:pt x="8" y="104"/>
                  </a:cubicBezTo>
                  <a:cubicBezTo>
                    <a:pt x="13" y="104"/>
                    <a:pt x="13" y="104"/>
                    <a:pt x="13" y="104"/>
                  </a:cubicBezTo>
                  <a:cubicBezTo>
                    <a:pt x="13" y="112"/>
                    <a:pt x="13" y="112"/>
                    <a:pt x="13" y="112"/>
                  </a:cubicBezTo>
                  <a:cubicBezTo>
                    <a:pt x="25" y="121"/>
                    <a:pt x="25" y="121"/>
                    <a:pt x="25" y="121"/>
                  </a:cubicBezTo>
                  <a:cubicBezTo>
                    <a:pt x="25" y="121"/>
                    <a:pt x="36" y="128"/>
                    <a:pt x="33" y="139"/>
                  </a:cubicBezTo>
                  <a:cubicBezTo>
                    <a:pt x="32" y="142"/>
                    <a:pt x="31" y="145"/>
                    <a:pt x="29" y="147"/>
                  </a:cubicBezTo>
                  <a:cubicBezTo>
                    <a:pt x="32" y="150"/>
                    <a:pt x="36" y="154"/>
                    <a:pt x="41" y="154"/>
                  </a:cubicBezTo>
                  <a:cubicBezTo>
                    <a:pt x="49" y="154"/>
                    <a:pt x="59" y="144"/>
                    <a:pt x="59" y="144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9" y="138"/>
                    <a:pt x="79" y="138"/>
                    <a:pt x="79" y="138"/>
                  </a:cubicBezTo>
                  <a:cubicBezTo>
                    <a:pt x="97" y="135"/>
                    <a:pt x="97" y="135"/>
                    <a:pt x="97" y="135"/>
                  </a:cubicBezTo>
                  <a:cubicBezTo>
                    <a:pt x="97" y="135"/>
                    <a:pt x="101" y="149"/>
                    <a:pt x="109" y="149"/>
                  </a:cubicBezTo>
                  <a:cubicBezTo>
                    <a:pt x="117" y="149"/>
                    <a:pt x="123" y="146"/>
                    <a:pt x="123" y="146"/>
                  </a:cubicBezTo>
                  <a:cubicBezTo>
                    <a:pt x="123" y="146"/>
                    <a:pt x="124" y="155"/>
                    <a:pt x="132" y="154"/>
                  </a:cubicBezTo>
                  <a:cubicBezTo>
                    <a:pt x="140" y="153"/>
                    <a:pt x="145" y="146"/>
                    <a:pt x="145" y="146"/>
                  </a:cubicBezTo>
                  <a:cubicBezTo>
                    <a:pt x="155" y="154"/>
                    <a:pt x="155" y="154"/>
                    <a:pt x="155" y="154"/>
                  </a:cubicBezTo>
                  <a:cubicBezTo>
                    <a:pt x="155" y="154"/>
                    <a:pt x="169" y="153"/>
                    <a:pt x="171" y="148"/>
                  </a:cubicBezTo>
                  <a:cubicBezTo>
                    <a:pt x="173" y="143"/>
                    <a:pt x="167" y="135"/>
                    <a:pt x="167" y="135"/>
                  </a:cubicBezTo>
                  <a:cubicBezTo>
                    <a:pt x="179" y="129"/>
                    <a:pt x="179" y="129"/>
                    <a:pt x="179" y="129"/>
                  </a:cubicBezTo>
                  <a:cubicBezTo>
                    <a:pt x="188" y="114"/>
                    <a:pt x="188" y="114"/>
                    <a:pt x="188" y="114"/>
                  </a:cubicBezTo>
                  <a:cubicBezTo>
                    <a:pt x="208" y="116"/>
                    <a:pt x="208" y="116"/>
                    <a:pt x="208" y="116"/>
                  </a:cubicBezTo>
                  <a:cubicBezTo>
                    <a:pt x="216" y="106"/>
                    <a:pt x="216" y="106"/>
                    <a:pt x="216" y="106"/>
                  </a:cubicBezTo>
                  <a:cubicBezTo>
                    <a:pt x="226" y="119"/>
                    <a:pt x="226" y="119"/>
                    <a:pt x="226" y="119"/>
                  </a:cubicBezTo>
                  <a:cubicBezTo>
                    <a:pt x="226" y="119"/>
                    <a:pt x="240" y="121"/>
                    <a:pt x="249" y="120"/>
                  </a:cubicBezTo>
                  <a:cubicBezTo>
                    <a:pt x="248" y="117"/>
                    <a:pt x="248" y="115"/>
                    <a:pt x="248" y="115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1" name="Macedonië">
              <a:extLst>
                <a:ext uri="{FF2B5EF4-FFF2-40B4-BE49-F238E27FC236}">
                  <a16:creationId xmlns:a16="http://schemas.microsoft.com/office/drawing/2014/main" id="{69C05A60-E80C-45A5-B407-26166511F715}"/>
                </a:ext>
              </a:extLst>
            </p:cNvPr>
            <p:cNvSpPr>
              <a:spLocks/>
            </p:cNvSpPr>
            <p:nvPr/>
          </p:nvSpPr>
          <p:spPr bwMode="gray">
            <a:xfrm>
              <a:off x="6252272" y="2641000"/>
              <a:ext cx="83091" cy="66048"/>
            </a:xfrm>
            <a:custGeom>
              <a:avLst/>
              <a:gdLst>
                <a:gd name="T0" fmla="*/ 100 w 111"/>
                <a:gd name="T1" fmla="*/ 26 h 87"/>
                <a:gd name="T2" fmla="*/ 88 w 111"/>
                <a:gd name="T3" fmla="*/ 17 h 87"/>
                <a:gd name="T4" fmla="*/ 88 w 111"/>
                <a:gd name="T5" fmla="*/ 9 h 87"/>
                <a:gd name="T6" fmla="*/ 83 w 111"/>
                <a:gd name="T7" fmla="*/ 9 h 87"/>
                <a:gd name="T8" fmla="*/ 77 w 111"/>
                <a:gd name="T9" fmla="*/ 0 h 87"/>
                <a:gd name="T10" fmla="*/ 76 w 111"/>
                <a:gd name="T11" fmla="*/ 0 h 87"/>
                <a:gd name="T12" fmla="*/ 50 w 111"/>
                <a:gd name="T13" fmla="*/ 2 h 87"/>
                <a:gd name="T14" fmla="*/ 46 w 111"/>
                <a:gd name="T15" fmla="*/ 6 h 87"/>
                <a:gd name="T16" fmla="*/ 33 w 111"/>
                <a:gd name="T17" fmla="*/ 6 h 87"/>
                <a:gd name="T18" fmla="*/ 30 w 111"/>
                <a:gd name="T19" fmla="*/ 14 h 87"/>
                <a:gd name="T20" fmla="*/ 18 w 111"/>
                <a:gd name="T21" fmla="*/ 14 h 87"/>
                <a:gd name="T22" fmla="*/ 13 w 111"/>
                <a:gd name="T23" fmla="*/ 22 h 87"/>
                <a:gd name="T24" fmla="*/ 2 w 111"/>
                <a:gd name="T25" fmla="*/ 26 h 87"/>
                <a:gd name="T26" fmla="*/ 0 w 111"/>
                <a:gd name="T27" fmla="*/ 41 h 87"/>
                <a:gd name="T28" fmla="*/ 5 w 111"/>
                <a:gd name="T29" fmla="*/ 52 h 87"/>
                <a:gd name="T30" fmla="*/ 3 w 111"/>
                <a:gd name="T31" fmla="*/ 64 h 87"/>
                <a:gd name="T32" fmla="*/ 11 w 111"/>
                <a:gd name="T33" fmla="*/ 70 h 87"/>
                <a:gd name="T34" fmla="*/ 11 w 111"/>
                <a:gd name="T35" fmla="*/ 84 h 87"/>
                <a:gd name="T36" fmla="*/ 29 w 111"/>
                <a:gd name="T37" fmla="*/ 77 h 87"/>
                <a:gd name="T38" fmla="*/ 31 w 111"/>
                <a:gd name="T39" fmla="*/ 84 h 87"/>
                <a:gd name="T40" fmla="*/ 36 w 111"/>
                <a:gd name="T41" fmla="*/ 79 h 87"/>
                <a:gd name="T42" fmla="*/ 60 w 111"/>
                <a:gd name="T43" fmla="*/ 81 h 87"/>
                <a:gd name="T44" fmla="*/ 63 w 111"/>
                <a:gd name="T45" fmla="*/ 70 h 87"/>
                <a:gd name="T46" fmla="*/ 90 w 111"/>
                <a:gd name="T47" fmla="*/ 66 h 87"/>
                <a:gd name="T48" fmla="*/ 108 w 111"/>
                <a:gd name="T49" fmla="*/ 44 h 87"/>
                <a:gd name="T50" fmla="*/ 100 w 111"/>
                <a:gd name="T51" fmla="*/ 2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1" h="87">
                  <a:moveTo>
                    <a:pt x="100" y="26"/>
                  </a:moveTo>
                  <a:cubicBezTo>
                    <a:pt x="88" y="17"/>
                    <a:pt x="88" y="17"/>
                    <a:pt x="88" y="17"/>
                  </a:cubicBezTo>
                  <a:cubicBezTo>
                    <a:pt x="88" y="9"/>
                    <a:pt x="88" y="9"/>
                    <a:pt x="88" y="9"/>
                  </a:cubicBezTo>
                  <a:cubicBezTo>
                    <a:pt x="83" y="9"/>
                    <a:pt x="83" y="9"/>
                    <a:pt x="83" y="9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7" y="0"/>
                    <a:pt x="76" y="0"/>
                    <a:pt x="76" y="0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3" y="6"/>
                    <a:pt x="37" y="14"/>
                    <a:pt x="30" y="14"/>
                  </a:cubicBezTo>
                  <a:cubicBezTo>
                    <a:pt x="23" y="14"/>
                    <a:pt x="18" y="14"/>
                    <a:pt x="18" y="14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5" y="52"/>
                    <a:pt x="3" y="59"/>
                    <a:pt x="3" y="64"/>
                  </a:cubicBezTo>
                  <a:cubicBezTo>
                    <a:pt x="3" y="69"/>
                    <a:pt x="11" y="70"/>
                    <a:pt x="11" y="70"/>
                  </a:cubicBezTo>
                  <a:cubicBezTo>
                    <a:pt x="11" y="84"/>
                    <a:pt x="11" y="84"/>
                    <a:pt x="11" y="8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7"/>
                    <a:pt x="30" y="80"/>
                    <a:pt x="31" y="84"/>
                  </a:cubicBezTo>
                  <a:cubicBezTo>
                    <a:pt x="36" y="79"/>
                    <a:pt x="36" y="79"/>
                    <a:pt x="36" y="79"/>
                  </a:cubicBezTo>
                  <a:cubicBezTo>
                    <a:pt x="36" y="79"/>
                    <a:pt x="56" y="87"/>
                    <a:pt x="60" y="81"/>
                  </a:cubicBezTo>
                  <a:cubicBezTo>
                    <a:pt x="64" y="75"/>
                    <a:pt x="63" y="70"/>
                    <a:pt x="63" y="70"/>
                  </a:cubicBezTo>
                  <a:cubicBezTo>
                    <a:pt x="63" y="70"/>
                    <a:pt x="82" y="74"/>
                    <a:pt x="90" y="66"/>
                  </a:cubicBezTo>
                  <a:cubicBezTo>
                    <a:pt x="98" y="58"/>
                    <a:pt x="105" y="55"/>
                    <a:pt x="108" y="44"/>
                  </a:cubicBezTo>
                  <a:cubicBezTo>
                    <a:pt x="111" y="33"/>
                    <a:pt x="100" y="26"/>
                    <a:pt x="100" y="26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2" name="Moldavië">
              <a:extLst>
                <a:ext uri="{FF2B5EF4-FFF2-40B4-BE49-F238E27FC236}">
                  <a16:creationId xmlns:a16="http://schemas.microsoft.com/office/drawing/2014/main" id="{FF280E13-2EE5-467B-8797-16F095344295}"/>
                </a:ext>
              </a:extLst>
            </p:cNvPr>
            <p:cNvSpPr>
              <a:spLocks/>
            </p:cNvSpPr>
            <p:nvPr/>
          </p:nvSpPr>
          <p:spPr bwMode="gray">
            <a:xfrm>
              <a:off x="6435501" y="2400248"/>
              <a:ext cx="106528" cy="119312"/>
            </a:xfrm>
            <a:custGeom>
              <a:avLst/>
              <a:gdLst>
                <a:gd name="T0" fmla="*/ 0 w 143"/>
                <a:gd name="T1" fmla="*/ 11 h 158"/>
                <a:gd name="T2" fmla="*/ 24 w 143"/>
                <a:gd name="T3" fmla="*/ 30 h 158"/>
                <a:gd name="T4" fmla="*/ 23 w 143"/>
                <a:gd name="T5" fmla="*/ 40 h 158"/>
                <a:gd name="T6" fmla="*/ 38 w 143"/>
                <a:gd name="T7" fmla="*/ 49 h 158"/>
                <a:gd name="T8" fmla="*/ 44 w 143"/>
                <a:gd name="T9" fmla="*/ 63 h 158"/>
                <a:gd name="T10" fmla="*/ 52 w 143"/>
                <a:gd name="T11" fmla="*/ 64 h 158"/>
                <a:gd name="T12" fmla="*/ 54 w 143"/>
                <a:gd name="T13" fmla="*/ 74 h 158"/>
                <a:gd name="T14" fmla="*/ 71 w 143"/>
                <a:gd name="T15" fmla="*/ 84 h 158"/>
                <a:gd name="T16" fmla="*/ 69 w 143"/>
                <a:gd name="T17" fmla="*/ 106 h 158"/>
                <a:gd name="T18" fmla="*/ 74 w 143"/>
                <a:gd name="T19" fmla="*/ 109 h 158"/>
                <a:gd name="T20" fmla="*/ 67 w 143"/>
                <a:gd name="T21" fmla="*/ 129 h 158"/>
                <a:gd name="T22" fmla="*/ 73 w 143"/>
                <a:gd name="T23" fmla="*/ 143 h 158"/>
                <a:gd name="T24" fmla="*/ 75 w 143"/>
                <a:gd name="T25" fmla="*/ 158 h 158"/>
                <a:gd name="T26" fmla="*/ 92 w 143"/>
                <a:gd name="T27" fmla="*/ 155 h 158"/>
                <a:gd name="T28" fmla="*/ 88 w 143"/>
                <a:gd name="T29" fmla="*/ 141 h 158"/>
                <a:gd name="T30" fmla="*/ 104 w 143"/>
                <a:gd name="T31" fmla="*/ 129 h 158"/>
                <a:gd name="T32" fmla="*/ 113 w 143"/>
                <a:gd name="T33" fmla="*/ 120 h 158"/>
                <a:gd name="T34" fmla="*/ 97 w 143"/>
                <a:gd name="T35" fmla="*/ 106 h 158"/>
                <a:gd name="T36" fmla="*/ 113 w 143"/>
                <a:gd name="T37" fmla="*/ 102 h 158"/>
                <a:gd name="T38" fmla="*/ 126 w 143"/>
                <a:gd name="T39" fmla="*/ 109 h 158"/>
                <a:gd name="T40" fmla="*/ 143 w 143"/>
                <a:gd name="T41" fmla="*/ 104 h 158"/>
                <a:gd name="T42" fmla="*/ 141 w 143"/>
                <a:gd name="T43" fmla="*/ 83 h 158"/>
                <a:gd name="T44" fmla="*/ 120 w 143"/>
                <a:gd name="T45" fmla="*/ 77 h 158"/>
                <a:gd name="T46" fmla="*/ 122 w 143"/>
                <a:gd name="T47" fmla="*/ 61 h 158"/>
                <a:gd name="T48" fmla="*/ 117 w 143"/>
                <a:gd name="T49" fmla="*/ 56 h 158"/>
                <a:gd name="T50" fmla="*/ 105 w 143"/>
                <a:gd name="T51" fmla="*/ 58 h 158"/>
                <a:gd name="T52" fmla="*/ 105 w 143"/>
                <a:gd name="T53" fmla="*/ 43 h 158"/>
                <a:gd name="T54" fmla="*/ 103 w 143"/>
                <a:gd name="T55" fmla="*/ 26 h 158"/>
                <a:gd name="T56" fmla="*/ 83 w 143"/>
                <a:gd name="T57" fmla="*/ 24 h 158"/>
                <a:gd name="T58" fmla="*/ 78 w 143"/>
                <a:gd name="T59" fmla="*/ 13 h 158"/>
                <a:gd name="T60" fmla="*/ 57 w 143"/>
                <a:gd name="T61" fmla="*/ 12 h 158"/>
                <a:gd name="T62" fmla="*/ 52 w 143"/>
                <a:gd name="T63" fmla="*/ 7 h 158"/>
                <a:gd name="T64" fmla="*/ 48 w 143"/>
                <a:gd name="T65" fmla="*/ 9 h 158"/>
                <a:gd name="T66" fmla="*/ 33 w 143"/>
                <a:gd name="T67" fmla="*/ 1 h 158"/>
                <a:gd name="T68" fmla="*/ 18 w 143"/>
                <a:gd name="T69" fmla="*/ 8 h 158"/>
                <a:gd name="T70" fmla="*/ 2 w 143"/>
                <a:gd name="T71" fmla="*/ 3 h 158"/>
                <a:gd name="T72" fmla="*/ 0 w 143"/>
                <a:gd name="T73" fmla="*/ 11 h 158"/>
                <a:gd name="T74" fmla="*/ 0 w 143"/>
                <a:gd name="T75" fmla="*/ 11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3" h="158">
                  <a:moveTo>
                    <a:pt x="0" y="11"/>
                  </a:moveTo>
                  <a:cubicBezTo>
                    <a:pt x="17" y="14"/>
                    <a:pt x="24" y="30"/>
                    <a:pt x="24" y="30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4" y="74"/>
                    <a:pt x="54" y="74"/>
                    <a:pt x="54" y="74"/>
                  </a:cubicBezTo>
                  <a:cubicBezTo>
                    <a:pt x="54" y="74"/>
                    <a:pt x="70" y="75"/>
                    <a:pt x="71" y="84"/>
                  </a:cubicBezTo>
                  <a:cubicBezTo>
                    <a:pt x="72" y="93"/>
                    <a:pt x="69" y="106"/>
                    <a:pt x="69" y="106"/>
                  </a:cubicBezTo>
                  <a:cubicBezTo>
                    <a:pt x="74" y="109"/>
                    <a:pt x="74" y="109"/>
                    <a:pt x="74" y="109"/>
                  </a:cubicBezTo>
                  <a:cubicBezTo>
                    <a:pt x="74" y="109"/>
                    <a:pt x="67" y="122"/>
                    <a:pt x="67" y="129"/>
                  </a:cubicBezTo>
                  <a:cubicBezTo>
                    <a:pt x="67" y="136"/>
                    <a:pt x="73" y="143"/>
                    <a:pt x="73" y="143"/>
                  </a:cubicBezTo>
                  <a:cubicBezTo>
                    <a:pt x="73" y="143"/>
                    <a:pt x="72" y="151"/>
                    <a:pt x="75" y="158"/>
                  </a:cubicBezTo>
                  <a:cubicBezTo>
                    <a:pt x="92" y="155"/>
                    <a:pt x="92" y="155"/>
                    <a:pt x="92" y="155"/>
                  </a:cubicBezTo>
                  <a:cubicBezTo>
                    <a:pt x="92" y="155"/>
                    <a:pt x="88" y="145"/>
                    <a:pt x="88" y="141"/>
                  </a:cubicBezTo>
                  <a:cubicBezTo>
                    <a:pt x="88" y="137"/>
                    <a:pt x="104" y="129"/>
                    <a:pt x="104" y="129"/>
                  </a:cubicBezTo>
                  <a:cubicBezTo>
                    <a:pt x="113" y="120"/>
                    <a:pt x="113" y="120"/>
                    <a:pt x="113" y="120"/>
                  </a:cubicBezTo>
                  <a:cubicBezTo>
                    <a:pt x="113" y="120"/>
                    <a:pt x="98" y="110"/>
                    <a:pt x="97" y="106"/>
                  </a:cubicBezTo>
                  <a:cubicBezTo>
                    <a:pt x="96" y="102"/>
                    <a:pt x="113" y="102"/>
                    <a:pt x="113" y="102"/>
                  </a:cubicBezTo>
                  <a:cubicBezTo>
                    <a:pt x="113" y="102"/>
                    <a:pt x="119" y="110"/>
                    <a:pt x="126" y="109"/>
                  </a:cubicBezTo>
                  <a:cubicBezTo>
                    <a:pt x="133" y="108"/>
                    <a:pt x="143" y="104"/>
                    <a:pt x="143" y="104"/>
                  </a:cubicBezTo>
                  <a:cubicBezTo>
                    <a:pt x="143" y="104"/>
                    <a:pt x="142" y="90"/>
                    <a:pt x="141" y="83"/>
                  </a:cubicBezTo>
                  <a:cubicBezTo>
                    <a:pt x="140" y="76"/>
                    <a:pt x="127" y="79"/>
                    <a:pt x="120" y="77"/>
                  </a:cubicBezTo>
                  <a:cubicBezTo>
                    <a:pt x="113" y="75"/>
                    <a:pt x="122" y="61"/>
                    <a:pt x="122" y="61"/>
                  </a:cubicBezTo>
                  <a:cubicBezTo>
                    <a:pt x="117" y="56"/>
                    <a:pt x="117" y="56"/>
                    <a:pt x="117" y="56"/>
                  </a:cubicBezTo>
                  <a:cubicBezTo>
                    <a:pt x="117" y="56"/>
                    <a:pt x="108" y="58"/>
                    <a:pt x="105" y="58"/>
                  </a:cubicBezTo>
                  <a:cubicBezTo>
                    <a:pt x="102" y="58"/>
                    <a:pt x="105" y="43"/>
                    <a:pt x="105" y="43"/>
                  </a:cubicBezTo>
                  <a:cubicBezTo>
                    <a:pt x="105" y="43"/>
                    <a:pt x="114" y="34"/>
                    <a:pt x="103" y="26"/>
                  </a:cubicBezTo>
                  <a:cubicBezTo>
                    <a:pt x="92" y="18"/>
                    <a:pt x="83" y="24"/>
                    <a:pt x="83" y="24"/>
                  </a:cubicBezTo>
                  <a:cubicBezTo>
                    <a:pt x="83" y="24"/>
                    <a:pt x="83" y="17"/>
                    <a:pt x="78" y="13"/>
                  </a:cubicBezTo>
                  <a:cubicBezTo>
                    <a:pt x="73" y="9"/>
                    <a:pt x="66" y="12"/>
                    <a:pt x="57" y="12"/>
                  </a:cubicBezTo>
                  <a:cubicBezTo>
                    <a:pt x="48" y="12"/>
                    <a:pt x="52" y="7"/>
                    <a:pt x="52" y="7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2" y="0"/>
                    <a:pt x="33" y="1"/>
                  </a:cubicBezTo>
                  <a:cubicBezTo>
                    <a:pt x="24" y="2"/>
                    <a:pt x="24" y="7"/>
                    <a:pt x="18" y="8"/>
                  </a:cubicBezTo>
                  <a:cubicBezTo>
                    <a:pt x="12" y="9"/>
                    <a:pt x="2" y="3"/>
                    <a:pt x="2" y="3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3" name="Freeform 65">
              <a:extLst>
                <a:ext uri="{FF2B5EF4-FFF2-40B4-BE49-F238E27FC236}">
                  <a16:creationId xmlns:a16="http://schemas.microsoft.com/office/drawing/2014/main" id="{4F119114-5C10-4D56-9A34-0A84BDD543CD}"/>
                </a:ext>
              </a:extLst>
            </p:cNvPr>
            <p:cNvSpPr>
              <a:spLocks/>
            </p:cNvSpPr>
            <p:nvPr/>
          </p:nvSpPr>
          <p:spPr bwMode="gray">
            <a:xfrm>
              <a:off x="5887945" y="2444989"/>
              <a:ext cx="10652" cy="12783"/>
            </a:xfrm>
            <a:custGeom>
              <a:avLst/>
              <a:gdLst>
                <a:gd name="T0" fmla="*/ 11 w 15"/>
                <a:gd name="T1" fmla="*/ 1 h 16"/>
                <a:gd name="T2" fmla="*/ 4 w 15"/>
                <a:gd name="T3" fmla="*/ 14 h 16"/>
                <a:gd name="T4" fmla="*/ 12 w 15"/>
                <a:gd name="T5" fmla="*/ 16 h 16"/>
                <a:gd name="T6" fmla="*/ 15 w 15"/>
                <a:gd name="T7" fmla="*/ 16 h 16"/>
                <a:gd name="T8" fmla="*/ 15 w 15"/>
                <a:gd name="T9" fmla="*/ 6 h 16"/>
                <a:gd name="T10" fmla="*/ 13 w 15"/>
                <a:gd name="T11" fmla="*/ 0 h 16"/>
                <a:gd name="T12" fmla="*/ 11 w 15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6">
                  <a:moveTo>
                    <a:pt x="11" y="1"/>
                  </a:moveTo>
                  <a:cubicBezTo>
                    <a:pt x="6" y="3"/>
                    <a:pt x="0" y="11"/>
                    <a:pt x="4" y="14"/>
                  </a:cubicBezTo>
                  <a:cubicBezTo>
                    <a:pt x="8" y="16"/>
                    <a:pt x="12" y="16"/>
                    <a:pt x="12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4"/>
                    <a:pt x="15" y="9"/>
                    <a:pt x="15" y="6"/>
                  </a:cubicBezTo>
                  <a:cubicBezTo>
                    <a:pt x="15" y="4"/>
                    <a:pt x="14" y="2"/>
                    <a:pt x="13" y="0"/>
                  </a:cubicBezTo>
                  <a:cubicBezTo>
                    <a:pt x="12" y="0"/>
                    <a:pt x="12" y="1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4" name="Roemenië">
              <a:extLst>
                <a:ext uri="{FF2B5EF4-FFF2-40B4-BE49-F238E27FC236}">
                  <a16:creationId xmlns:a16="http://schemas.microsoft.com/office/drawing/2014/main" id="{9BE6F735-D0D4-4E53-A289-AF172E2DC214}"/>
                </a:ext>
              </a:extLst>
            </p:cNvPr>
            <p:cNvSpPr>
              <a:spLocks/>
            </p:cNvSpPr>
            <p:nvPr/>
          </p:nvSpPr>
          <p:spPr bwMode="gray">
            <a:xfrm>
              <a:off x="6237357" y="2406639"/>
              <a:ext cx="308931" cy="185360"/>
            </a:xfrm>
            <a:custGeom>
              <a:avLst/>
              <a:gdLst>
                <a:gd name="T0" fmla="*/ 360 w 411"/>
                <a:gd name="T1" fmla="*/ 241 h 248"/>
                <a:gd name="T2" fmla="*/ 379 w 411"/>
                <a:gd name="T3" fmla="*/ 187 h 248"/>
                <a:gd name="T4" fmla="*/ 396 w 411"/>
                <a:gd name="T5" fmla="*/ 146 h 248"/>
                <a:gd name="T6" fmla="*/ 353 w 411"/>
                <a:gd name="T7" fmla="*/ 161 h 248"/>
                <a:gd name="T8" fmla="*/ 330 w 411"/>
                <a:gd name="T9" fmla="*/ 121 h 248"/>
                <a:gd name="T10" fmla="*/ 332 w 411"/>
                <a:gd name="T11" fmla="*/ 98 h 248"/>
                <a:gd name="T12" fmla="*/ 317 w 411"/>
                <a:gd name="T13" fmla="*/ 66 h 248"/>
                <a:gd name="T14" fmla="*/ 307 w 411"/>
                <a:gd name="T15" fmla="*/ 55 h 248"/>
                <a:gd name="T16" fmla="*/ 286 w 411"/>
                <a:gd name="T17" fmla="*/ 32 h 248"/>
                <a:gd name="T18" fmla="*/ 263 w 411"/>
                <a:gd name="T19" fmla="*/ 3 h 248"/>
                <a:gd name="T20" fmla="*/ 225 w 411"/>
                <a:gd name="T21" fmla="*/ 17 h 248"/>
                <a:gd name="T22" fmla="*/ 204 w 411"/>
                <a:gd name="T23" fmla="*/ 21 h 248"/>
                <a:gd name="T24" fmla="*/ 172 w 411"/>
                <a:gd name="T25" fmla="*/ 16 h 248"/>
                <a:gd name="T26" fmla="*/ 145 w 411"/>
                <a:gd name="T27" fmla="*/ 18 h 248"/>
                <a:gd name="T28" fmla="*/ 123 w 411"/>
                <a:gd name="T29" fmla="*/ 14 h 248"/>
                <a:gd name="T30" fmla="*/ 90 w 411"/>
                <a:gd name="T31" fmla="*/ 28 h 248"/>
                <a:gd name="T32" fmla="*/ 69 w 411"/>
                <a:gd name="T33" fmla="*/ 53 h 248"/>
                <a:gd name="T34" fmla="*/ 46 w 411"/>
                <a:gd name="T35" fmla="*/ 83 h 248"/>
                <a:gd name="T36" fmla="*/ 29 w 411"/>
                <a:gd name="T37" fmla="*/ 107 h 248"/>
                <a:gd name="T38" fmla="*/ 16 w 411"/>
                <a:gd name="T39" fmla="*/ 114 h 248"/>
                <a:gd name="T40" fmla="*/ 1 w 411"/>
                <a:gd name="T41" fmla="*/ 119 h 248"/>
                <a:gd name="T42" fmla="*/ 22 w 411"/>
                <a:gd name="T43" fmla="*/ 131 h 248"/>
                <a:gd name="T44" fmla="*/ 38 w 411"/>
                <a:gd name="T45" fmla="*/ 160 h 248"/>
                <a:gd name="T46" fmla="*/ 51 w 411"/>
                <a:gd name="T47" fmla="*/ 177 h 248"/>
                <a:gd name="T48" fmla="*/ 72 w 411"/>
                <a:gd name="T49" fmla="*/ 190 h 248"/>
                <a:gd name="T50" fmla="*/ 94 w 411"/>
                <a:gd name="T51" fmla="*/ 190 h 248"/>
                <a:gd name="T52" fmla="*/ 107 w 411"/>
                <a:gd name="T53" fmla="*/ 200 h 248"/>
                <a:gd name="T54" fmla="*/ 107 w 411"/>
                <a:gd name="T55" fmla="*/ 212 h 248"/>
                <a:gd name="T56" fmla="*/ 113 w 411"/>
                <a:gd name="T57" fmla="*/ 219 h 248"/>
                <a:gd name="T58" fmla="*/ 118 w 411"/>
                <a:gd name="T59" fmla="*/ 236 h 248"/>
                <a:gd name="T60" fmla="*/ 142 w 411"/>
                <a:gd name="T61" fmla="*/ 232 h 248"/>
                <a:gd name="T62" fmla="*/ 180 w 411"/>
                <a:gd name="T63" fmla="*/ 244 h 248"/>
                <a:gd name="T64" fmla="*/ 201 w 411"/>
                <a:gd name="T65" fmla="*/ 240 h 248"/>
                <a:gd name="T66" fmla="*/ 236 w 411"/>
                <a:gd name="T67" fmla="*/ 247 h 248"/>
                <a:gd name="T68" fmla="*/ 266 w 411"/>
                <a:gd name="T69" fmla="*/ 229 h 248"/>
                <a:gd name="T70" fmla="*/ 284 w 411"/>
                <a:gd name="T71" fmla="*/ 226 h 248"/>
                <a:gd name="T72" fmla="*/ 315 w 411"/>
                <a:gd name="T73" fmla="*/ 228 h 248"/>
                <a:gd name="T74" fmla="*/ 341 w 411"/>
                <a:gd name="T75" fmla="*/ 24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11" h="248">
                  <a:moveTo>
                    <a:pt x="341" y="240"/>
                  </a:moveTo>
                  <a:cubicBezTo>
                    <a:pt x="344" y="242"/>
                    <a:pt x="353" y="242"/>
                    <a:pt x="360" y="241"/>
                  </a:cubicBezTo>
                  <a:cubicBezTo>
                    <a:pt x="358" y="230"/>
                    <a:pt x="359" y="216"/>
                    <a:pt x="364" y="209"/>
                  </a:cubicBezTo>
                  <a:cubicBezTo>
                    <a:pt x="373" y="197"/>
                    <a:pt x="379" y="187"/>
                    <a:pt x="379" y="187"/>
                  </a:cubicBezTo>
                  <a:cubicBezTo>
                    <a:pt x="379" y="187"/>
                    <a:pt x="411" y="197"/>
                    <a:pt x="407" y="174"/>
                  </a:cubicBezTo>
                  <a:cubicBezTo>
                    <a:pt x="404" y="158"/>
                    <a:pt x="399" y="149"/>
                    <a:pt x="396" y="146"/>
                  </a:cubicBezTo>
                  <a:cubicBezTo>
                    <a:pt x="395" y="148"/>
                    <a:pt x="391" y="152"/>
                    <a:pt x="382" y="151"/>
                  </a:cubicBezTo>
                  <a:cubicBezTo>
                    <a:pt x="370" y="150"/>
                    <a:pt x="374" y="164"/>
                    <a:pt x="353" y="161"/>
                  </a:cubicBezTo>
                  <a:cubicBezTo>
                    <a:pt x="332" y="158"/>
                    <a:pt x="336" y="135"/>
                    <a:pt x="336" y="135"/>
                  </a:cubicBezTo>
                  <a:cubicBezTo>
                    <a:pt x="336" y="135"/>
                    <a:pt x="330" y="128"/>
                    <a:pt x="330" y="121"/>
                  </a:cubicBezTo>
                  <a:cubicBezTo>
                    <a:pt x="330" y="114"/>
                    <a:pt x="337" y="101"/>
                    <a:pt x="337" y="101"/>
                  </a:cubicBezTo>
                  <a:cubicBezTo>
                    <a:pt x="332" y="98"/>
                    <a:pt x="332" y="98"/>
                    <a:pt x="332" y="98"/>
                  </a:cubicBezTo>
                  <a:cubicBezTo>
                    <a:pt x="332" y="98"/>
                    <a:pt x="335" y="85"/>
                    <a:pt x="334" y="76"/>
                  </a:cubicBezTo>
                  <a:cubicBezTo>
                    <a:pt x="333" y="67"/>
                    <a:pt x="317" y="66"/>
                    <a:pt x="317" y="66"/>
                  </a:cubicBezTo>
                  <a:cubicBezTo>
                    <a:pt x="315" y="56"/>
                    <a:pt x="315" y="56"/>
                    <a:pt x="315" y="56"/>
                  </a:cubicBezTo>
                  <a:cubicBezTo>
                    <a:pt x="307" y="55"/>
                    <a:pt x="307" y="55"/>
                    <a:pt x="307" y="55"/>
                  </a:cubicBezTo>
                  <a:cubicBezTo>
                    <a:pt x="301" y="41"/>
                    <a:pt x="301" y="41"/>
                    <a:pt x="301" y="41"/>
                  </a:cubicBezTo>
                  <a:cubicBezTo>
                    <a:pt x="286" y="32"/>
                    <a:pt x="286" y="32"/>
                    <a:pt x="286" y="32"/>
                  </a:cubicBezTo>
                  <a:cubicBezTo>
                    <a:pt x="287" y="22"/>
                    <a:pt x="287" y="22"/>
                    <a:pt x="287" y="22"/>
                  </a:cubicBezTo>
                  <a:cubicBezTo>
                    <a:pt x="287" y="22"/>
                    <a:pt x="280" y="6"/>
                    <a:pt x="263" y="3"/>
                  </a:cubicBezTo>
                  <a:cubicBezTo>
                    <a:pt x="246" y="0"/>
                    <a:pt x="248" y="18"/>
                    <a:pt x="238" y="18"/>
                  </a:cubicBezTo>
                  <a:cubicBezTo>
                    <a:pt x="228" y="18"/>
                    <a:pt x="225" y="17"/>
                    <a:pt x="225" y="17"/>
                  </a:cubicBezTo>
                  <a:cubicBezTo>
                    <a:pt x="221" y="24"/>
                    <a:pt x="221" y="24"/>
                    <a:pt x="221" y="24"/>
                  </a:cubicBezTo>
                  <a:cubicBezTo>
                    <a:pt x="204" y="21"/>
                    <a:pt x="204" y="21"/>
                    <a:pt x="204" y="21"/>
                  </a:cubicBezTo>
                  <a:cubicBezTo>
                    <a:pt x="204" y="21"/>
                    <a:pt x="204" y="30"/>
                    <a:pt x="194" y="33"/>
                  </a:cubicBezTo>
                  <a:cubicBezTo>
                    <a:pt x="184" y="36"/>
                    <a:pt x="178" y="17"/>
                    <a:pt x="172" y="16"/>
                  </a:cubicBezTo>
                  <a:cubicBezTo>
                    <a:pt x="166" y="15"/>
                    <a:pt x="151" y="23"/>
                    <a:pt x="151" y="23"/>
                  </a:cubicBezTo>
                  <a:cubicBezTo>
                    <a:pt x="145" y="18"/>
                    <a:pt x="145" y="18"/>
                    <a:pt x="145" y="18"/>
                  </a:cubicBezTo>
                  <a:cubicBezTo>
                    <a:pt x="129" y="21"/>
                    <a:pt x="129" y="21"/>
                    <a:pt x="129" y="21"/>
                  </a:cubicBezTo>
                  <a:cubicBezTo>
                    <a:pt x="129" y="21"/>
                    <a:pt x="127" y="14"/>
                    <a:pt x="123" y="14"/>
                  </a:cubicBezTo>
                  <a:cubicBezTo>
                    <a:pt x="119" y="14"/>
                    <a:pt x="110" y="14"/>
                    <a:pt x="110" y="14"/>
                  </a:cubicBezTo>
                  <a:cubicBezTo>
                    <a:pt x="110" y="14"/>
                    <a:pt x="100" y="27"/>
                    <a:pt x="90" y="28"/>
                  </a:cubicBezTo>
                  <a:cubicBezTo>
                    <a:pt x="80" y="29"/>
                    <a:pt x="71" y="29"/>
                    <a:pt x="70" y="35"/>
                  </a:cubicBezTo>
                  <a:cubicBezTo>
                    <a:pt x="69" y="41"/>
                    <a:pt x="69" y="53"/>
                    <a:pt x="69" y="53"/>
                  </a:cubicBezTo>
                  <a:cubicBezTo>
                    <a:pt x="69" y="53"/>
                    <a:pt x="72" y="65"/>
                    <a:pt x="62" y="70"/>
                  </a:cubicBezTo>
                  <a:cubicBezTo>
                    <a:pt x="52" y="75"/>
                    <a:pt x="46" y="83"/>
                    <a:pt x="46" y="83"/>
                  </a:cubicBezTo>
                  <a:cubicBezTo>
                    <a:pt x="46" y="83"/>
                    <a:pt x="51" y="91"/>
                    <a:pt x="45" y="97"/>
                  </a:cubicBezTo>
                  <a:cubicBezTo>
                    <a:pt x="39" y="103"/>
                    <a:pt x="29" y="107"/>
                    <a:pt x="29" y="107"/>
                  </a:cubicBezTo>
                  <a:cubicBezTo>
                    <a:pt x="18" y="105"/>
                    <a:pt x="18" y="105"/>
                    <a:pt x="18" y="105"/>
                  </a:cubicBezTo>
                  <a:cubicBezTo>
                    <a:pt x="16" y="114"/>
                    <a:pt x="16" y="114"/>
                    <a:pt x="16" y="114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16" y="133"/>
                    <a:pt x="16" y="133"/>
                    <a:pt x="16" y="133"/>
                  </a:cubicBezTo>
                  <a:cubicBezTo>
                    <a:pt x="22" y="131"/>
                    <a:pt x="22" y="131"/>
                    <a:pt x="22" y="131"/>
                  </a:cubicBezTo>
                  <a:cubicBezTo>
                    <a:pt x="30" y="154"/>
                    <a:pt x="30" y="154"/>
                    <a:pt x="30" y="154"/>
                  </a:cubicBezTo>
                  <a:cubicBezTo>
                    <a:pt x="30" y="154"/>
                    <a:pt x="36" y="165"/>
                    <a:pt x="38" y="160"/>
                  </a:cubicBezTo>
                  <a:cubicBezTo>
                    <a:pt x="40" y="155"/>
                    <a:pt x="52" y="156"/>
                    <a:pt x="54" y="162"/>
                  </a:cubicBezTo>
                  <a:cubicBezTo>
                    <a:pt x="56" y="168"/>
                    <a:pt x="51" y="177"/>
                    <a:pt x="51" y="177"/>
                  </a:cubicBezTo>
                  <a:cubicBezTo>
                    <a:pt x="56" y="188"/>
                    <a:pt x="56" y="188"/>
                    <a:pt x="56" y="188"/>
                  </a:cubicBezTo>
                  <a:cubicBezTo>
                    <a:pt x="72" y="190"/>
                    <a:pt x="72" y="190"/>
                    <a:pt x="72" y="190"/>
                  </a:cubicBezTo>
                  <a:cubicBezTo>
                    <a:pt x="78" y="197"/>
                    <a:pt x="78" y="197"/>
                    <a:pt x="78" y="197"/>
                  </a:cubicBezTo>
                  <a:cubicBezTo>
                    <a:pt x="94" y="190"/>
                    <a:pt x="94" y="190"/>
                    <a:pt x="94" y="190"/>
                  </a:cubicBezTo>
                  <a:cubicBezTo>
                    <a:pt x="110" y="194"/>
                    <a:pt x="110" y="194"/>
                    <a:pt x="110" y="194"/>
                  </a:cubicBezTo>
                  <a:cubicBezTo>
                    <a:pt x="107" y="200"/>
                    <a:pt x="107" y="200"/>
                    <a:pt x="107" y="200"/>
                  </a:cubicBezTo>
                  <a:cubicBezTo>
                    <a:pt x="100" y="208"/>
                    <a:pt x="100" y="208"/>
                    <a:pt x="100" y="208"/>
                  </a:cubicBezTo>
                  <a:cubicBezTo>
                    <a:pt x="107" y="212"/>
                    <a:pt x="107" y="212"/>
                    <a:pt x="107" y="212"/>
                  </a:cubicBezTo>
                  <a:cubicBezTo>
                    <a:pt x="106" y="218"/>
                    <a:pt x="106" y="218"/>
                    <a:pt x="106" y="218"/>
                  </a:cubicBezTo>
                  <a:cubicBezTo>
                    <a:pt x="113" y="219"/>
                    <a:pt x="113" y="219"/>
                    <a:pt x="113" y="219"/>
                  </a:cubicBezTo>
                  <a:cubicBezTo>
                    <a:pt x="113" y="219"/>
                    <a:pt x="123" y="219"/>
                    <a:pt x="125" y="223"/>
                  </a:cubicBezTo>
                  <a:cubicBezTo>
                    <a:pt x="127" y="227"/>
                    <a:pt x="118" y="232"/>
                    <a:pt x="118" y="236"/>
                  </a:cubicBezTo>
                  <a:cubicBezTo>
                    <a:pt x="118" y="240"/>
                    <a:pt x="135" y="239"/>
                    <a:pt x="135" y="239"/>
                  </a:cubicBezTo>
                  <a:cubicBezTo>
                    <a:pt x="142" y="232"/>
                    <a:pt x="142" y="232"/>
                    <a:pt x="142" y="232"/>
                  </a:cubicBezTo>
                  <a:cubicBezTo>
                    <a:pt x="158" y="239"/>
                    <a:pt x="158" y="239"/>
                    <a:pt x="158" y="239"/>
                  </a:cubicBezTo>
                  <a:cubicBezTo>
                    <a:pt x="158" y="239"/>
                    <a:pt x="167" y="244"/>
                    <a:pt x="180" y="244"/>
                  </a:cubicBezTo>
                  <a:cubicBezTo>
                    <a:pt x="193" y="244"/>
                    <a:pt x="188" y="235"/>
                    <a:pt x="188" y="235"/>
                  </a:cubicBezTo>
                  <a:cubicBezTo>
                    <a:pt x="201" y="240"/>
                    <a:pt x="201" y="240"/>
                    <a:pt x="201" y="240"/>
                  </a:cubicBezTo>
                  <a:cubicBezTo>
                    <a:pt x="214" y="241"/>
                    <a:pt x="214" y="241"/>
                    <a:pt x="214" y="241"/>
                  </a:cubicBezTo>
                  <a:cubicBezTo>
                    <a:pt x="214" y="241"/>
                    <a:pt x="225" y="246"/>
                    <a:pt x="236" y="247"/>
                  </a:cubicBezTo>
                  <a:cubicBezTo>
                    <a:pt x="247" y="248"/>
                    <a:pt x="246" y="232"/>
                    <a:pt x="253" y="230"/>
                  </a:cubicBezTo>
                  <a:cubicBezTo>
                    <a:pt x="260" y="228"/>
                    <a:pt x="266" y="229"/>
                    <a:pt x="266" y="229"/>
                  </a:cubicBezTo>
                  <a:cubicBezTo>
                    <a:pt x="265" y="224"/>
                    <a:pt x="265" y="224"/>
                    <a:pt x="265" y="224"/>
                  </a:cubicBezTo>
                  <a:cubicBezTo>
                    <a:pt x="284" y="226"/>
                    <a:pt x="284" y="226"/>
                    <a:pt x="284" y="226"/>
                  </a:cubicBezTo>
                  <a:cubicBezTo>
                    <a:pt x="284" y="226"/>
                    <a:pt x="281" y="220"/>
                    <a:pt x="290" y="220"/>
                  </a:cubicBezTo>
                  <a:cubicBezTo>
                    <a:pt x="299" y="220"/>
                    <a:pt x="306" y="228"/>
                    <a:pt x="315" y="228"/>
                  </a:cubicBezTo>
                  <a:cubicBezTo>
                    <a:pt x="324" y="228"/>
                    <a:pt x="333" y="230"/>
                    <a:pt x="333" y="230"/>
                  </a:cubicBezTo>
                  <a:cubicBezTo>
                    <a:pt x="333" y="230"/>
                    <a:pt x="336" y="237"/>
                    <a:pt x="341" y="24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5" name="Bosnië">
              <a:extLst>
                <a:ext uri="{FF2B5EF4-FFF2-40B4-BE49-F238E27FC236}">
                  <a16:creationId xmlns:a16="http://schemas.microsoft.com/office/drawing/2014/main" id="{2A3B9DFC-3949-41B1-8B0C-23673A8FAB88}"/>
                </a:ext>
              </a:extLst>
            </p:cNvPr>
            <p:cNvSpPr>
              <a:spLocks/>
            </p:cNvSpPr>
            <p:nvPr/>
          </p:nvSpPr>
          <p:spPr bwMode="gray">
            <a:xfrm>
              <a:off x="6088218" y="2525950"/>
              <a:ext cx="129964" cy="115050"/>
            </a:xfrm>
            <a:custGeom>
              <a:avLst/>
              <a:gdLst>
                <a:gd name="T0" fmla="*/ 162 w 173"/>
                <a:gd name="T1" fmla="*/ 51 h 153"/>
                <a:gd name="T2" fmla="*/ 151 w 173"/>
                <a:gd name="T3" fmla="*/ 52 h 153"/>
                <a:gd name="T4" fmla="*/ 151 w 173"/>
                <a:gd name="T5" fmla="*/ 41 h 153"/>
                <a:gd name="T6" fmla="*/ 163 w 173"/>
                <a:gd name="T7" fmla="*/ 22 h 153"/>
                <a:gd name="T8" fmla="*/ 144 w 173"/>
                <a:gd name="T9" fmla="*/ 23 h 153"/>
                <a:gd name="T10" fmla="*/ 141 w 173"/>
                <a:gd name="T11" fmla="*/ 18 h 153"/>
                <a:gd name="T12" fmla="*/ 136 w 173"/>
                <a:gd name="T13" fmla="*/ 19 h 153"/>
                <a:gd name="T14" fmla="*/ 126 w 173"/>
                <a:gd name="T15" fmla="*/ 8 h 153"/>
                <a:gd name="T16" fmla="*/ 109 w 173"/>
                <a:gd name="T17" fmla="*/ 7 h 153"/>
                <a:gd name="T18" fmla="*/ 93 w 173"/>
                <a:gd name="T19" fmla="*/ 8 h 153"/>
                <a:gd name="T20" fmla="*/ 80 w 173"/>
                <a:gd name="T21" fmla="*/ 5 h 153"/>
                <a:gd name="T22" fmla="*/ 71 w 173"/>
                <a:gd name="T23" fmla="*/ 9 h 153"/>
                <a:gd name="T24" fmla="*/ 58 w 173"/>
                <a:gd name="T25" fmla="*/ 2 h 153"/>
                <a:gd name="T26" fmla="*/ 43 w 173"/>
                <a:gd name="T27" fmla="*/ 4 h 153"/>
                <a:gd name="T28" fmla="*/ 28 w 173"/>
                <a:gd name="T29" fmla="*/ 8 h 153"/>
                <a:gd name="T30" fmla="*/ 12 w 173"/>
                <a:gd name="T31" fmla="*/ 1 h 153"/>
                <a:gd name="T32" fmla="*/ 9 w 173"/>
                <a:gd name="T33" fmla="*/ 15 h 153"/>
                <a:gd name="T34" fmla="*/ 0 w 173"/>
                <a:gd name="T35" fmla="*/ 20 h 153"/>
                <a:gd name="T36" fmla="*/ 7 w 173"/>
                <a:gd name="T37" fmla="*/ 27 h 153"/>
                <a:gd name="T38" fmla="*/ 19 w 173"/>
                <a:gd name="T39" fmla="*/ 30 h 153"/>
                <a:gd name="T40" fmla="*/ 18 w 173"/>
                <a:gd name="T41" fmla="*/ 39 h 153"/>
                <a:gd name="T42" fmla="*/ 26 w 173"/>
                <a:gd name="T43" fmla="*/ 43 h 153"/>
                <a:gd name="T44" fmla="*/ 26 w 173"/>
                <a:gd name="T45" fmla="*/ 57 h 153"/>
                <a:gd name="T46" fmla="*/ 37 w 173"/>
                <a:gd name="T47" fmla="*/ 60 h 153"/>
                <a:gd name="T48" fmla="*/ 47 w 173"/>
                <a:gd name="T49" fmla="*/ 80 h 153"/>
                <a:gd name="T50" fmla="*/ 75 w 173"/>
                <a:gd name="T51" fmla="*/ 99 h 153"/>
                <a:gd name="T52" fmla="*/ 81 w 173"/>
                <a:gd name="T53" fmla="*/ 120 h 153"/>
                <a:gd name="T54" fmla="*/ 89 w 173"/>
                <a:gd name="T55" fmla="*/ 121 h 153"/>
                <a:gd name="T56" fmla="*/ 125 w 173"/>
                <a:gd name="T57" fmla="*/ 153 h 153"/>
                <a:gd name="T58" fmla="*/ 138 w 173"/>
                <a:gd name="T59" fmla="*/ 137 h 153"/>
                <a:gd name="T60" fmla="*/ 124 w 173"/>
                <a:gd name="T61" fmla="*/ 128 h 153"/>
                <a:gd name="T62" fmla="*/ 125 w 173"/>
                <a:gd name="T63" fmla="*/ 118 h 153"/>
                <a:gd name="T64" fmla="*/ 130 w 173"/>
                <a:gd name="T65" fmla="*/ 118 h 153"/>
                <a:gd name="T66" fmla="*/ 139 w 173"/>
                <a:gd name="T67" fmla="*/ 103 h 153"/>
                <a:gd name="T68" fmla="*/ 150 w 173"/>
                <a:gd name="T69" fmla="*/ 104 h 153"/>
                <a:gd name="T70" fmla="*/ 150 w 173"/>
                <a:gd name="T71" fmla="*/ 89 h 153"/>
                <a:gd name="T72" fmla="*/ 171 w 173"/>
                <a:gd name="T73" fmla="*/ 86 h 153"/>
                <a:gd name="T74" fmla="*/ 159 w 173"/>
                <a:gd name="T75" fmla="*/ 66 h 153"/>
                <a:gd name="T76" fmla="*/ 173 w 173"/>
                <a:gd name="T77" fmla="*/ 64 h 153"/>
                <a:gd name="T78" fmla="*/ 162 w 173"/>
                <a:gd name="T79" fmla="*/ 5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3" h="153">
                  <a:moveTo>
                    <a:pt x="162" y="51"/>
                  </a:moveTo>
                  <a:cubicBezTo>
                    <a:pt x="155" y="49"/>
                    <a:pt x="151" y="52"/>
                    <a:pt x="151" y="52"/>
                  </a:cubicBezTo>
                  <a:cubicBezTo>
                    <a:pt x="151" y="41"/>
                    <a:pt x="151" y="41"/>
                    <a:pt x="151" y="41"/>
                  </a:cubicBezTo>
                  <a:cubicBezTo>
                    <a:pt x="151" y="41"/>
                    <a:pt x="163" y="27"/>
                    <a:pt x="163" y="22"/>
                  </a:cubicBezTo>
                  <a:cubicBezTo>
                    <a:pt x="163" y="17"/>
                    <a:pt x="144" y="23"/>
                    <a:pt x="144" y="23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36" y="19"/>
                    <a:pt x="136" y="19"/>
                    <a:pt x="136" y="19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26" y="8"/>
                    <a:pt x="115" y="8"/>
                    <a:pt x="109" y="7"/>
                  </a:cubicBezTo>
                  <a:cubicBezTo>
                    <a:pt x="103" y="6"/>
                    <a:pt x="96" y="8"/>
                    <a:pt x="93" y="8"/>
                  </a:cubicBezTo>
                  <a:cubicBezTo>
                    <a:pt x="90" y="8"/>
                    <a:pt x="80" y="5"/>
                    <a:pt x="80" y="5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8"/>
                    <a:pt x="16" y="0"/>
                    <a:pt x="12" y="1"/>
                  </a:cubicBezTo>
                  <a:cubicBezTo>
                    <a:pt x="8" y="2"/>
                    <a:pt x="9" y="15"/>
                    <a:pt x="9" y="1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23" y="39"/>
                    <a:pt x="26" y="43"/>
                  </a:cubicBezTo>
                  <a:cubicBezTo>
                    <a:pt x="29" y="47"/>
                    <a:pt x="26" y="57"/>
                    <a:pt x="26" y="57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47" y="80"/>
                    <a:pt x="47" y="80"/>
                    <a:pt x="47" y="80"/>
                  </a:cubicBezTo>
                  <a:cubicBezTo>
                    <a:pt x="47" y="80"/>
                    <a:pt x="51" y="84"/>
                    <a:pt x="75" y="99"/>
                  </a:cubicBezTo>
                  <a:cubicBezTo>
                    <a:pt x="90" y="108"/>
                    <a:pt x="86" y="116"/>
                    <a:pt x="81" y="120"/>
                  </a:cubicBezTo>
                  <a:cubicBezTo>
                    <a:pt x="89" y="121"/>
                    <a:pt x="89" y="121"/>
                    <a:pt x="89" y="121"/>
                  </a:cubicBezTo>
                  <a:cubicBezTo>
                    <a:pt x="89" y="121"/>
                    <a:pt x="116" y="148"/>
                    <a:pt x="125" y="153"/>
                  </a:cubicBezTo>
                  <a:cubicBezTo>
                    <a:pt x="138" y="137"/>
                    <a:pt x="138" y="137"/>
                    <a:pt x="138" y="137"/>
                  </a:cubicBezTo>
                  <a:cubicBezTo>
                    <a:pt x="138" y="137"/>
                    <a:pt x="127" y="131"/>
                    <a:pt x="124" y="128"/>
                  </a:cubicBezTo>
                  <a:cubicBezTo>
                    <a:pt x="121" y="125"/>
                    <a:pt x="125" y="118"/>
                    <a:pt x="125" y="118"/>
                  </a:cubicBezTo>
                  <a:cubicBezTo>
                    <a:pt x="130" y="118"/>
                    <a:pt x="130" y="118"/>
                    <a:pt x="130" y="118"/>
                  </a:cubicBezTo>
                  <a:cubicBezTo>
                    <a:pt x="130" y="118"/>
                    <a:pt x="136" y="107"/>
                    <a:pt x="139" y="103"/>
                  </a:cubicBezTo>
                  <a:cubicBezTo>
                    <a:pt x="142" y="99"/>
                    <a:pt x="150" y="104"/>
                    <a:pt x="150" y="104"/>
                  </a:cubicBezTo>
                  <a:cubicBezTo>
                    <a:pt x="150" y="89"/>
                    <a:pt x="150" y="89"/>
                    <a:pt x="150" y="89"/>
                  </a:cubicBezTo>
                  <a:cubicBezTo>
                    <a:pt x="150" y="89"/>
                    <a:pt x="169" y="93"/>
                    <a:pt x="171" y="86"/>
                  </a:cubicBezTo>
                  <a:cubicBezTo>
                    <a:pt x="173" y="79"/>
                    <a:pt x="159" y="66"/>
                    <a:pt x="159" y="66"/>
                  </a:cubicBezTo>
                  <a:cubicBezTo>
                    <a:pt x="173" y="64"/>
                    <a:pt x="173" y="64"/>
                    <a:pt x="173" y="64"/>
                  </a:cubicBezTo>
                  <a:cubicBezTo>
                    <a:pt x="173" y="64"/>
                    <a:pt x="169" y="53"/>
                    <a:pt x="162" y="51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6" name="Kroatië">
              <a:extLst>
                <a:ext uri="{FF2B5EF4-FFF2-40B4-BE49-F238E27FC236}">
                  <a16:creationId xmlns:a16="http://schemas.microsoft.com/office/drawing/2014/main" id="{D202CAE5-17CC-462D-A885-435D7EA84331}"/>
                </a:ext>
              </a:extLst>
            </p:cNvPr>
            <p:cNvSpPr>
              <a:spLocks/>
            </p:cNvSpPr>
            <p:nvPr/>
          </p:nvSpPr>
          <p:spPr bwMode="gray">
            <a:xfrm>
              <a:off x="6026432" y="2476948"/>
              <a:ext cx="183228" cy="138487"/>
            </a:xfrm>
            <a:custGeom>
              <a:avLst/>
              <a:gdLst>
                <a:gd name="T0" fmla="*/ 232 w 246"/>
                <a:gd name="T1" fmla="*/ 77 h 186"/>
                <a:gd name="T2" fmla="*/ 228 w 246"/>
                <a:gd name="T3" fmla="*/ 65 h 186"/>
                <a:gd name="T4" fmla="*/ 226 w 246"/>
                <a:gd name="T5" fmla="*/ 52 h 186"/>
                <a:gd name="T6" fmla="*/ 217 w 246"/>
                <a:gd name="T7" fmla="*/ 32 h 186"/>
                <a:gd name="T8" fmla="*/ 183 w 246"/>
                <a:gd name="T9" fmla="*/ 41 h 186"/>
                <a:gd name="T10" fmla="*/ 168 w 246"/>
                <a:gd name="T11" fmla="*/ 34 h 186"/>
                <a:gd name="T12" fmla="*/ 139 w 246"/>
                <a:gd name="T13" fmla="*/ 13 h 186"/>
                <a:gd name="T14" fmla="*/ 112 w 246"/>
                <a:gd name="T15" fmla="*/ 2 h 186"/>
                <a:gd name="T16" fmla="*/ 93 w 246"/>
                <a:gd name="T17" fmla="*/ 14 h 186"/>
                <a:gd name="T18" fmla="*/ 87 w 246"/>
                <a:gd name="T19" fmla="*/ 31 h 186"/>
                <a:gd name="T20" fmla="*/ 70 w 246"/>
                <a:gd name="T21" fmla="*/ 40 h 186"/>
                <a:gd name="T22" fmla="*/ 59 w 246"/>
                <a:gd name="T23" fmla="*/ 53 h 186"/>
                <a:gd name="T24" fmla="*/ 40 w 246"/>
                <a:gd name="T25" fmla="*/ 45 h 186"/>
                <a:gd name="T26" fmla="*/ 22 w 246"/>
                <a:gd name="T27" fmla="*/ 54 h 186"/>
                <a:gd name="T28" fmla="*/ 14 w 246"/>
                <a:gd name="T29" fmla="*/ 57 h 186"/>
                <a:gd name="T30" fmla="*/ 1 w 246"/>
                <a:gd name="T31" fmla="*/ 67 h 186"/>
                <a:gd name="T32" fmla="*/ 31 w 246"/>
                <a:gd name="T33" fmla="*/ 70 h 186"/>
                <a:gd name="T34" fmla="*/ 54 w 246"/>
                <a:gd name="T35" fmla="*/ 87 h 186"/>
                <a:gd name="T36" fmla="*/ 68 w 246"/>
                <a:gd name="T37" fmla="*/ 123 h 186"/>
                <a:gd name="T38" fmla="*/ 98 w 246"/>
                <a:gd name="T39" fmla="*/ 161 h 186"/>
                <a:gd name="T40" fmla="*/ 146 w 246"/>
                <a:gd name="T41" fmla="*/ 171 h 186"/>
                <a:gd name="T42" fmla="*/ 165 w 246"/>
                <a:gd name="T43" fmla="*/ 186 h 186"/>
                <a:gd name="T44" fmla="*/ 131 w 246"/>
                <a:gd name="T45" fmla="*/ 146 h 186"/>
                <a:gd name="T46" fmla="*/ 110 w 246"/>
                <a:gd name="T47" fmla="*/ 123 h 186"/>
                <a:gd name="T48" fmla="*/ 102 w 246"/>
                <a:gd name="T49" fmla="*/ 105 h 186"/>
                <a:gd name="T50" fmla="*/ 91 w 246"/>
                <a:gd name="T51" fmla="*/ 93 h 186"/>
                <a:gd name="T52" fmla="*/ 93 w 246"/>
                <a:gd name="T53" fmla="*/ 81 h 186"/>
                <a:gd name="T54" fmla="*/ 112 w 246"/>
                <a:gd name="T55" fmla="*/ 74 h 186"/>
                <a:gd name="T56" fmla="*/ 142 w 246"/>
                <a:gd name="T57" fmla="*/ 68 h 186"/>
                <a:gd name="T58" fmla="*/ 164 w 246"/>
                <a:gd name="T59" fmla="*/ 71 h 186"/>
                <a:gd name="T60" fmla="*/ 193 w 246"/>
                <a:gd name="T61" fmla="*/ 73 h 186"/>
                <a:gd name="T62" fmla="*/ 220 w 246"/>
                <a:gd name="T63" fmla="*/ 85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6" h="186">
                  <a:moveTo>
                    <a:pt x="230" y="84"/>
                  </a:moveTo>
                  <a:cubicBezTo>
                    <a:pt x="232" y="77"/>
                    <a:pt x="232" y="77"/>
                    <a:pt x="232" y="77"/>
                  </a:cubicBezTo>
                  <a:cubicBezTo>
                    <a:pt x="232" y="77"/>
                    <a:pt x="246" y="74"/>
                    <a:pt x="245" y="71"/>
                  </a:cubicBezTo>
                  <a:cubicBezTo>
                    <a:pt x="244" y="68"/>
                    <a:pt x="228" y="65"/>
                    <a:pt x="228" y="65"/>
                  </a:cubicBezTo>
                  <a:cubicBezTo>
                    <a:pt x="231" y="53"/>
                    <a:pt x="231" y="53"/>
                    <a:pt x="231" y="53"/>
                  </a:cubicBezTo>
                  <a:cubicBezTo>
                    <a:pt x="226" y="52"/>
                    <a:pt x="226" y="52"/>
                    <a:pt x="226" y="52"/>
                  </a:cubicBezTo>
                  <a:cubicBezTo>
                    <a:pt x="222" y="34"/>
                    <a:pt x="222" y="34"/>
                    <a:pt x="222" y="34"/>
                  </a:cubicBezTo>
                  <a:cubicBezTo>
                    <a:pt x="217" y="32"/>
                    <a:pt x="217" y="32"/>
                    <a:pt x="217" y="32"/>
                  </a:cubicBezTo>
                  <a:cubicBezTo>
                    <a:pt x="211" y="38"/>
                    <a:pt x="211" y="38"/>
                    <a:pt x="211" y="38"/>
                  </a:cubicBezTo>
                  <a:cubicBezTo>
                    <a:pt x="183" y="41"/>
                    <a:pt x="183" y="41"/>
                    <a:pt x="183" y="41"/>
                  </a:cubicBezTo>
                  <a:cubicBezTo>
                    <a:pt x="180" y="34"/>
                    <a:pt x="180" y="34"/>
                    <a:pt x="180" y="34"/>
                  </a:cubicBezTo>
                  <a:cubicBezTo>
                    <a:pt x="168" y="34"/>
                    <a:pt x="168" y="34"/>
                    <a:pt x="168" y="34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0"/>
                    <a:pt x="141" y="16"/>
                    <a:pt x="139" y="13"/>
                  </a:cubicBezTo>
                  <a:cubicBezTo>
                    <a:pt x="137" y="10"/>
                    <a:pt x="125" y="0"/>
                    <a:pt x="125" y="0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2" y="2"/>
                    <a:pt x="115" y="6"/>
                    <a:pt x="109" y="10"/>
                  </a:cubicBezTo>
                  <a:cubicBezTo>
                    <a:pt x="103" y="14"/>
                    <a:pt x="93" y="14"/>
                    <a:pt x="93" y="14"/>
                  </a:cubicBezTo>
                  <a:cubicBezTo>
                    <a:pt x="93" y="14"/>
                    <a:pt x="84" y="14"/>
                    <a:pt x="84" y="18"/>
                  </a:cubicBezTo>
                  <a:cubicBezTo>
                    <a:pt x="84" y="22"/>
                    <a:pt x="87" y="31"/>
                    <a:pt x="87" y="31"/>
                  </a:cubicBezTo>
                  <a:cubicBezTo>
                    <a:pt x="80" y="39"/>
                    <a:pt x="80" y="39"/>
                    <a:pt x="8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4" y="51"/>
                    <a:pt x="69" y="53"/>
                  </a:cubicBezTo>
                  <a:cubicBezTo>
                    <a:pt x="64" y="55"/>
                    <a:pt x="59" y="53"/>
                    <a:pt x="59" y="53"/>
                  </a:cubicBezTo>
                  <a:cubicBezTo>
                    <a:pt x="59" y="53"/>
                    <a:pt x="52" y="54"/>
                    <a:pt x="46" y="53"/>
                  </a:cubicBezTo>
                  <a:cubicBezTo>
                    <a:pt x="40" y="52"/>
                    <a:pt x="40" y="45"/>
                    <a:pt x="40" y="45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3" y="62"/>
                    <a:pt x="1" y="67"/>
                    <a:pt x="1" y="67"/>
                  </a:cubicBezTo>
                  <a:cubicBezTo>
                    <a:pt x="1" y="67"/>
                    <a:pt x="0" y="97"/>
                    <a:pt x="8" y="88"/>
                  </a:cubicBezTo>
                  <a:cubicBezTo>
                    <a:pt x="16" y="79"/>
                    <a:pt x="27" y="64"/>
                    <a:pt x="31" y="70"/>
                  </a:cubicBezTo>
                  <a:cubicBezTo>
                    <a:pt x="35" y="76"/>
                    <a:pt x="35" y="91"/>
                    <a:pt x="35" y="91"/>
                  </a:cubicBezTo>
                  <a:cubicBezTo>
                    <a:pt x="54" y="87"/>
                    <a:pt x="54" y="87"/>
                    <a:pt x="54" y="87"/>
                  </a:cubicBezTo>
                  <a:cubicBezTo>
                    <a:pt x="54" y="87"/>
                    <a:pt x="48" y="107"/>
                    <a:pt x="60" y="111"/>
                  </a:cubicBezTo>
                  <a:cubicBezTo>
                    <a:pt x="72" y="115"/>
                    <a:pt x="68" y="123"/>
                    <a:pt x="68" y="123"/>
                  </a:cubicBezTo>
                  <a:cubicBezTo>
                    <a:pt x="97" y="144"/>
                    <a:pt x="97" y="144"/>
                    <a:pt x="97" y="144"/>
                  </a:cubicBezTo>
                  <a:cubicBezTo>
                    <a:pt x="98" y="161"/>
                    <a:pt x="98" y="161"/>
                    <a:pt x="98" y="161"/>
                  </a:cubicBezTo>
                  <a:cubicBezTo>
                    <a:pt x="125" y="162"/>
                    <a:pt x="125" y="162"/>
                    <a:pt x="125" y="162"/>
                  </a:cubicBezTo>
                  <a:cubicBezTo>
                    <a:pt x="125" y="162"/>
                    <a:pt x="142" y="163"/>
                    <a:pt x="146" y="171"/>
                  </a:cubicBezTo>
                  <a:cubicBezTo>
                    <a:pt x="146" y="171"/>
                    <a:pt x="142" y="180"/>
                    <a:pt x="148" y="184"/>
                  </a:cubicBezTo>
                  <a:cubicBezTo>
                    <a:pt x="165" y="186"/>
                    <a:pt x="165" y="186"/>
                    <a:pt x="165" y="186"/>
                  </a:cubicBezTo>
                  <a:cubicBezTo>
                    <a:pt x="170" y="182"/>
                    <a:pt x="174" y="174"/>
                    <a:pt x="159" y="165"/>
                  </a:cubicBezTo>
                  <a:cubicBezTo>
                    <a:pt x="135" y="150"/>
                    <a:pt x="131" y="146"/>
                    <a:pt x="131" y="146"/>
                  </a:cubicBezTo>
                  <a:cubicBezTo>
                    <a:pt x="121" y="126"/>
                    <a:pt x="121" y="126"/>
                    <a:pt x="121" y="126"/>
                  </a:cubicBezTo>
                  <a:cubicBezTo>
                    <a:pt x="110" y="123"/>
                    <a:pt x="110" y="123"/>
                    <a:pt x="110" y="123"/>
                  </a:cubicBezTo>
                  <a:cubicBezTo>
                    <a:pt x="110" y="123"/>
                    <a:pt x="113" y="113"/>
                    <a:pt x="110" y="109"/>
                  </a:cubicBezTo>
                  <a:cubicBezTo>
                    <a:pt x="107" y="105"/>
                    <a:pt x="102" y="105"/>
                    <a:pt x="102" y="105"/>
                  </a:cubicBezTo>
                  <a:cubicBezTo>
                    <a:pt x="103" y="96"/>
                    <a:pt x="103" y="96"/>
                    <a:pt x="103" y="96"/>
                  </a:cubicBezTo>
                  <a:cubicBezTo>
                    <a:pt x="91" y="93"/>
                    <a:pt x="91" y="93"/>
                    <a:pt x="91" y="93"/>
                  </a:cubicBezTo>
                  <a:cubicBezTo>
                    <a:pt x="84" y="86"/>
                    <a:pt x="84" y="86"/>
                    <a:pt x="84" y="86"/>
                  </a:cubicBezTo>
                  <a:cubicBezTo>
                    <a:pt x="93" y="81"/>
                    <a:pt x="93" y="81"/>
                    <a:pt x="93" y="81"/>
                  </a:cubicBezTo>
                  <a:cubicBezTo>
                    <a:pt x="93" y="81"/>
                    <a:pt x="92" y="68"/>
                    <a:pt x="96" y="67"/>
                  </a:cubicBezTo>
                  <a:cubicBezTo>
                    <a:pt x="100" y="66"/>
                    <a:pt x="112" y="74"/>
                    <a:pt x="112" y="74"/>
                  </a:cubicBezTo>
                  <a:cubicBezTo>
                    <a:pt x="127" y="70"/>
                    <a:pt x="127" y="70"/>
                    <a:pt x="127" y="70"/>
                  </a:cubicBezTo>
                  <a:cubicBezTo>
                    <a:pt x="142" y="68"/>
                    <a:pt x="142" y="68"/>
                    <a:pt x="142" y="68"/>
                  </a:cubicBezTo>
                  <a:cubicBezTo>
                    <a:pt x="155" y="75"/>
                    <a:pt x="155" y="75"/>
                    <a:pt x="155" y="75"/>
                  </a:cubicBezTo>
                  <a:cubicBezTo>
                    <a:pt x="164" y="71"/>
                    <a:pt x="164" y="71"/>
                    <a:pt x="164" y="71"/>
                  </a:cubicBezTo>
                  <a:cubicBezTo>
                    <a:pt x="164" y="71"/>
                    <a:pt x="174" y="74"/>
                    <a:pt x="177" y="74"/>
                  </a:cubicBezTo>
                  <a:cubicBezTo>
                    <a:pt x="180" y="74"/>
                    <a:pt x="187" y="72"/>
                    <a:pt x="193" y="73"/>
                  </a:cubicBezTo>
                  <a:cubicBezTo>
                    <a:pt x="199" y="74"/>
                    <a:pt x="210" y="74"/>
                    <a:pt x="210" y="74"/>
                  </a:cubicBezTo>
                  <a:cubicBezTo>
                    <a:pt x="220" y="85"/>
                    <a:pt x="220" y="85"/>
                    <a:pt x="220" y="85"/>
                  </a:cubicBezTo>
                  <a:lnTo>
                    <a:pt x="230" y="84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7" name="Slovenië">
              <a:extLst>
                <a:ext uri="{FF2B5EF4-FFF2-40B4-BE49-F238E27FC236}">
                  <a16:creationId xmlns:a16="http://schemas.microsoft.com/office/drawing/2014/main" id="{84F8C69A-272A-49AE-8AB0-8A83B31FC4FF}"/>
                </a:ext>
              </a:extLst>
            </p:cNvPr>
            <p:cNvSpPr>
              <a:spLocks/>
            </p:cNvSpPr>
            <p:nvPr/>
          </p:nvSpPr>
          <p:spPr bwMode="gray">
            <a:xfrm>
              <a:off x="6015779" y="2459903"/>
              <a:ext cx="104397" cy="59656"/>
            </a:xfrm>
            <a:custGeom>
              <a:avLst/>
              <a:gdLst>
                <a:gd name="T0" fmla="*/ 18 w 138"/>
                <a:gd name="T1" fmla="*/ 80 h 80"/>
                <a:gd name="T2" fmla="*/ 27 w 138"/>
                <a:gd name="T3" fmla="*/ 79 h 80"/>
                <a:gd name="T4" fmla="*/ 29 w 138"/>
                <a:gd name="T5" fmla="*/ 70 h 80"/>
                <a:gd name="T6" fmla="*/ 35 w 138"/>
                <a:gd name="T7" fmla="*/ 76 h 80"/>
                <a:gd name="T8" fmla="*/ 47 w 138"/>
                <a:gd name="T9" fmla="*/ 75 h 80"/>
                <a:gd name="T10" fmla="*/ 53 w 138"/>
                <a:gd name="T11" fmla="*/ 67 h 80"/>
                <a:gd name="T12" fmla="*/ 59 w 138"/>
                <a:gd name="T13" fmla="*/ 75 h 80"/>
                <a:gd name="T14" fmla="*/ 72 w 138"/>
                <a:gd name="T15" fmla="*/ 75 h 80"/>
                <a:gd name="T16" fmla="*/ 82 w 138"/>
                <a:gd name="T17" fmla="*/ 75 h 80"/>
                <a:gd name="T18" fmla="*/ 83 w 138"/>
                <a:gd name="T19" fmla="*/ 62 h 80"/>
                <a:gd name="T20" fmla="*/ 93 w 138"/>
                <a:gd name="T21" fmla="*/ 61 h 80"/>
                <a:gd name="T22" fmla="*/ 100 w 138"/>
                <a:gd name="T23" fmla="*/ 53 h 80"/>
                <a:gd name="T24" fmla="*/ 97 w 138"/>
                <a:gd name="T25" fmla="*/ 40 h 80"/>
                <a:gd name="T26" fmla="*/ 106 w 138"/>
                <a:gd name="T27" fmla="*/ 36 h 80"/>
                <a:gd name="T28" fmla="*/ 122 w 138"/>
                <a:gd name="T29" fmla="*/ 32 h 80"/>
                <a:gd name="T30" fmla="*/ 125 w 138"/>
                <a:gd name="T31" fmla="*/ 24 h 80"/>
                <a:gd name="T32" fmla="*/ 138 w 138"/>
                <a:gd name="T33" fmla="*/ 22 h 80"/>
                <a:gd name="T34" fmla="*/ 128 w 138"/>
                <a:gd name="T35" fmla="*/ 15 h 80"/>
                <a:gd name="T36" fmla="*/ 125 w 138"/>
                <a:gd name="T37" fmla="*/ 5 h 80"/>
                <a:gd name="T38" fmla="*/ 118 w 138"/>
                <a:gd name="T39" fmla="*/ 0 h 80"/>
                <a:gd name="T40" fmla="*/ 115 w 138"/>
                <a:gd name="T41" fmla="*/ 8 h 80"/>
                <a:gd name="T42" fmla="*/ 113 w 138"/>
                <a:gd name="T43" fmla="*/ 20 h 80"/>
                <a:gd name="T44" fmla="*/ 97 w 138"/>
                <a:gd name="T45" fmla="*/ 15 h 80"/>
                <a:gd name="T46" fmla="*/ 90 w 138"/>
                <a:gd name="T47" fmla="*/ 19 h 80"/>
                <a:gd name="T48" fmla="*/ 57 w 138"/>
                <a:gd name="T49" fmla="*/ 18 h 80"/>
                <a:gd name="T50" fmla="*/ 50 w 138"/>
                <a:gd name="T51" fmla="*/ 27 h 80"/>
                <a:gd name="T52" fmla="*/ 35 w 138"/>
                <a:gd name="T53" fmla="*/ 25 h 80"/>
                <a:gd name="T54" fmla="*/ 26 w 138"/>
                <a:gd name="T55" fmla="*/ 21 h 80"/>
                <a:gd name="T56" fmla="*/ 14 w 138"/>
                <a:gd name="T57" fmla="*/ 25 h 80"/>
                <a:gd name="T58" fmla="*/ 5 w 138"/>
                <a:gd name="T59" fmla="*/ 25 h 80"/>
                <a:gd name="T60" fmla="*/ 0 w 138"/>
                <a:gd name="T61" fmla="*/ 34 h 80"/>
                <a:gd name="T62" fmla="*/ 8 w 138"/>
                <a:gd name="T63" fmla="*/ 37 h 80"/>
                <a:gd name="T64" fmla="*/ 3 w 138"/>
                <a:gd name="T65" fmla="*/ 62 h 80"/>
                <a:gd name="T66" fmla="*/ 23 w 138"/>
                <a:gd name="T67" fmla="*/ 70 h 80"/>
                <a:gd name="T68" fmla="*/ 18 w 138"/>
                <a:gd name="T6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8" h="80">
                  <a:moveTo>
                    <a:pt x="18" y="80"/>
                  </a:moveTo>
                  <a:cubicBezTo>
                    <a:pt x="27" y="79"/>
                    <a:pt x="27" y="79"/>
                    <a:pt x="27" y="79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35" y="76"/>
                    <a:pt x="35" y="76"/>
                    <a:pt x="35" y="76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53" y="67"/>
                    <a:pt x="53" y="67"/>
                    <a:pt x="53" y="67"/>
                  </a:cubicBezTo>
                  <a:cubicBezTo>
                    <a:pt x="53" y="67"/>
                    <a:pt x="53" y="74"/>
                    <a:pt x="59" y="75"/>
                  </a:cubicBezTo>
                  <a:cubicBezTo>
                    <a:pt x="65" y="76"/>
                    <a:pt x="72" y="75"/>
                    <a:pt x="72" y="75"/>
                  </a:cubicBezTo>
                  <a:cubicBezTo>
                    <a:pt x="72" y="75"/>
                    <a:pt x="77" y="77"/>
                    <a:pt x="82" y="75"/>
                  </a:cubicBezTo>
                  <a:cubicBezTo>
                    <a:pt x="87" y="73"/>
                    <a:pt x="83" y="62"/>
                    <a:pt x="83" y="62"/>
                  </a:cubicBezTo>
                  <a:cubicBezTo>
                    <a:pt x="93" y="61"/>
                    <a:pt x="93" y="61"/>
                    <a:pt x="93" y="61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97" y="44"/>
                    <a:pt x="97" y="40"/>
                  </a:cubicBezTo>
                  <a:cubicBezTo>
                    <a:pt x="97" y="36"/>
                    <a:pt x="106" y="36"/>
                    <a:pt x="106" y="36"/>
                  </a:cubicBezTo>
                  <a:cubicBezTo>
                    <a:pt x="106" y="36"/>
                    <a:pt x="116" y="36"/>
                    <a:pt x="122" y="32"/>
                  </a:cubicBezTo>
                  <a:cubicBezTo>
                    <a:pt x="128" y="28"/>
                    <a:pt x="125" y="24"/>
                    <a:pt x="125" y="24"/>
                  </a:cubicBezTo>
                  <a:cubicBezTo>
                    <a:pt x="138" y="22"/>
                    <a:pt x="138" y="22"/>
                    <a:pt x="138" y="22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5" y="5"/>
                    <a:pt x="125" y="5"/>
                    <a:pt x="125" y="5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5" y="8"/>
                    <a:pt x="115" y="8"/>
                    <a:pt x="115" y="8"/>
                  </a:cubicBezTo>
                  <a:cubicBezTo>
                    <a:pt x="113" y="20"/>
                    <a:pt x="113" y="20"/>
                    <a:pt x="113" y="20"/>
                  </a:cubicBezTo>
                  <a:cubicBezTo>
                    <a:pt x="97" y="15"/>
                    <a:pt x="97" y="15"/>
                    <a:pt x="97" y="15"/>
                  </a:cubicBezTo>
                  <a:cubicBezTo>
                    <a:pt x="90" y="19"/>
                    <a:pt x="90" y="19"/>
                    <a:pt x="90" y="19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8"/>
                    <a:pt x="57" y="27"/>
                    <a:pt x="50" y="27"/>
                  </a:cubicBezTo>
                  <a:cubicBezTo>
                    <a:pt x="43" y="27"/>
                    <a:pt x="35" y="25"/>
                    <a:pt x="35" y="25"/>
                  </a:cubicBezTo>
                  <a:cubicBezTo>
                    <a:pt x="35" y="25"/>
                    <a:pt x="29" y="21"/>
                    <a:pt x="26" y="21"/>
                  </a:cubicBezTo>
                  <a:cubicBezTo>
                    <a:pt x="23" y="21"/>
                    <a:pt x="14" y="25"/>
                    <a:pt x="14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4" y="30"/>
                    <a:pt x="0" y="34"/>
                    <a:pt x="0" y="34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2"/>
                    <a:pt x="26" y="66"/>
                    <a:pt x="23" y="70"/>
                  </a:cubicBezTo>
                  <a:cubicBezTo>
                    <a:pt x="22" y="72"/>
                    <a:pt x="20" y="76"/>
                    <a:pt x="18" y="8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8" name="Slowakije">
              <a:extLst>
                <a:ext uri="{FF2B5EF4-FFF2-40B4-BE49-F238E27FC236}">
                  <a16:creationId xmlns:a16="http://schemas.microsoft.com/office/drawing/2014/main" id="{16BA5A05-182F-480E-9C09-B49531684554}"/>
                </a:ext>
              </a:extLst>
            </p:cNvPr>
            <p:cNvSpPr>
              <a:spLocks/>
            </p:cNvSpPr>
            <p:nvPr/>
          </p:nvSpPr>
          <p:spPr bwMode="gray">
            <a:xfrm>
              <a:off x="6124438" y="2355505"/>
              <a:ext cx="178967" cy="74570"/>
            </a:xfrm>
            <a:custGeom>
              <a:avLst/>
              <a:gdLst>
                <a:gd name="T0" fmla="*/ 233 w 239"/>
                <a:gd name="T1" fmla="*/ 23 h 98"/>
                <a:gd name="T2" fmla="*/ 214 w 239"/>
                <a:gd name="T3" fmla="*/ 19 h 98"/>
                <a:gd name="T4" fmla="*/ 194 w 239"/>
                <a:gd name="T5" fmla="*/ 6 h 98"/>
                <a:gd name="T6" fmla="*/ 170 w 239"/>
                <a:gd name="T7" fmla="*/ 14 h 98"/>
                <a:gd name="T8" fmla="*/ 159 w 239"/>
                <a:gd name="T9" fmla="*/ 10 h 98"/>
                <a:gd name="T10" fmla="*/ 140 w 239"/>
                <a:gd name="T11" fmla="*/ 9 h 98"/>
                <a:gd name="T12" fmla="*/ 132 w 239"/>
                <a:gd name="T13" fmla="*/ 18 h 98"/>
                <a:gd name="T14" fmla="*/ 126 w 239"/>
                <a:gd name="T15" fmla="*/ 11 h 98"/>
                <a:gd name="T16" fmla="*/ 119 w 239"/>
                <a:gd name="T17" fmla="*/ 11 h 98"/>
                <a:gd name="T18" fmla="*/ 111 w 239"/>
                <a:gd name="T19" fmla="*/ 2 h 98"/>
                <a:gd name="T20" fmla="*/ 91 w 239"/>
                <a:gd name="T21" fmla="*/ 8 h 98"/>
                <a:gd name="T22" fmla="*/ 83 w 239"/>
                <a:gd name="T23" fmla="*/ 2 h 98"/>
                <a:gd name="T24" fmla="*/ 72 w 239"/>
                <a:gd name="T25" fmla="*/ 9 h 98"/>
                <a:gd name="T26" fmla="*/ 58 w 239"/>
                <a:gd name="T27" fmla="*/ 15 h 98"/>
                <a:gd name="T28" fmla="*/ 58 w 239"/>
                <a:gd name="T29" fmla="*/ 28 h 98"/>
                <a:gd name="T30" fmla="*/ 36 w 239"/>
                <a:gd name="T31" fmla="*/ 40 h 98"/>
                <a:gd name="T32" fmla="*/ 24 w 239"/>
                <a:gd name="T33" fmla="*/ 39 h 98"/>
                <a:gd name="T34" fmla="*/ 12 w 239"/>
                <a:gd name="T35" fmla="*/ 41 h 98"/>
                <a:gd name="T36" fmla="*/ 3 w 239"/>
                <a:gd name="T37" fmla="*/ 46 h 98"/>
                <a:gd name="T38" fmla="*/ 1 w 239"/>
                <a:gd name="T39" fmla="*/ 60 h 98"/>
                <a:gd name="T40" fmla="*/ 0 w 239"/>
                <a:gd name="T41" fmla="*/ 70 h 98"/>
                <a:gd name="T42" fmla="*/ 7 w 239"/>
                <a:gd name="T43" fmla="*/ 75 h 98"/>
                <a:gd name="T44" fmla="*/ 7 w 239"/>
                <a:gd name="T45" fmla="*/ 87 h 98"/>
                <a:gd name="T46" fmla="*/ 7 w 239"/>
                <a:gd name="T47" fmla="*/ 87 h 98"/>
                <a:gd name="T48" fmla="*/ 13 w 239"/>
                <a:gd name="T49" fmla="*/ 92 h 98"/>
                <a:gd name="T50" fmla="*/ 20 w 239"/>
                <a:gd name="T51" fmla="*/ 81 h 98"/>
                <a:gd name="T52" fmla="*/ 40 w 239"/>
                <a:gd name="T53" fmla="*/ 97 h 98"/>
                <a:gd name="T54" fmla="*/ 81 w 239"/>
                <a:gd name="T55" fmla="*/ 94 h 98"/>
                <a:gd name="T56" fmla="*/ 87 w 239"/>
                <a:gd name="T57" fmla="*/ 78 h 98"/>
                <a:gd name="T58" fmla="*/ 111 w 239"/>
                <a:gd name="T59" fmla="*/ 81 h 98"/>
                <a:gd name="T60" fmla="*/ 118 w 239"/>
                <a:gd name="T61" fmla="*/ 73 h 98"/>
                <a:gd name="T62" fmla="*/ 144 w 239"/>
                <a:gd name="T63" fmla="*/ 69 h 98"/>
                <a:gd name="T64" fmla="*/ 155 w 239"/>
                <a:gd name="T65" fmla="*/ 53 h 98"/>
                <a:gd name="T66" fmla="*/ 171 w 239"/>
                <a:gd name="T67" fmla="*/ 53 h 98"/>
                <a:gd name="T68" fmla="*/ 174 w 239"/>
                <a:gd name="T69" fmla="*/ 63 h 98"/>
                <a:gd name="T70" fmla="*/ 183 w 239"/>
                <a:gd name="T71" fmla="*/ 64 h 98"/>
                <a:gd name="T72" fmla="*/ 188 w 239"/>
                <a:gd name="T73" fmla="*/ 53 h 98"/>
                <a:gd name="T74" fmla="*/ 194 w 239"/>
                <a:gd name="T75" fmla="*/ 63 h 98"/>
                <a:gd name="T76" fmla="*/ 223 w 239"/>
                <a:gd name="T77" fmla="*/ 59 h 98"/>
                <a:gd name="T78" fmla="*/ 223 w 239"/>
                <a:gd name="T79" fmla="*/ 59 h 98"/>
                <a:gd name="T80" fmla="*/ 224 w 239"/>
                <a:gd name="T81" fmla="*/ 51 h 98"/>
                <a:gd name="T82" fmla="*/ 234 w 239"/>
                <a:gd name="T83" fmla="*/ 43 h 98"/>
                <a:gd name="T84" fmla="*/ 237 w 239"/>
                <a:gd name="T85" fmla="*/ 30 h 98"/>
                <a:gd name="T86" fmla="*/ 233 w 239"/>
                <a:gd name="T87" fmla="*/ 2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9" h="98">
                  <a:moveTo>
                    <a:pt x="233" y="23"/>
                  </a:moveTo>
                  <a:cubicBezTo>
                    <a:pt x="227" y="23"/>
                    <a:pt x="221" y="25"/>
                    <a:pt x="214" y="19"/>
                  </a:cubicBezTo>
                  <a:cubicBezTo>
                    <a:pt x="207" y="13"/>
                    <a:pt x="208" y="6"/>
                    <a:pt x="194" y="6"/>
                  </a:cubicBezTo>
                  <a:cubicBezTo>
                    <a:pt x="180" y="6"/>
                    <a:pt x="175" y="14"/>
                    <a:pt x="170" y="14"/>
                  </a:cubicBezTo>
                  <a:cubicBezTo>
                    <a:pt x="165" y="14"/>
                    <a:pt x="159" y="10"/>
                    <a:pt x="159" y="10"/>
                  </a:cubicBezTo>
                  <a:cubicBezTo>
                    <a:pt x="140" y="9"/>
                    <a:pt x="140" y="9"/>
                    <a:pt x="140" y="9"/>
                  </a:cubicBezTo>
                  <a:cubicBezTo>
                    <a:pt x="140" y="9"/>
                    <a:pt x="141" y="18"/>
                    <a:pt x="132" y="18"/>
                  </a:cubicBezTo>
                  <a:cubicBezTo>
                    <a:pt x="123" y="18"/>
                    <a:pt x="126" y="11"/>
                    <a:pt x="126" y="11"/>
                  </a:cubicBezTo>
                  <a:cubicBezTo>
                    <a:pt x="119" y="11"/>
                    <a:pt x="119" y="11"/>
                    <a:pt x="119" y="11"/>
                  </a:cubicBezTo>
                  <a:cubicBezTo>
                    <a:pt x="119" y="11"/>
                    <a:pt x="118" y="4"/>
                    <a:pt x="111" y="2"/>
                  </a:cubicBezTo>
                  <a:cubicBezTo>
                    <a:pt x="104" y="0"/>
                    <a:pt x="94" y="8"/>
                    <a:pt x="91" y="8"/>
                  </a:cubicBezTo>
                  <a:cubicBezTo>
                    <a:pt x="89" y="8"/>
                    <a:pt x="86" y="5"/>
                    <a:pt x="83" y="2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8" y="28"/>
                    <a:pt x="43" y="35"/>
                    <a:pt x="36" y="40"/>
                  </a:cubicBezTo>
                  <a:cubicBezTo>
                    <a:pt x="31" y="43"/>
                    <a:pt x="25" y="41"/>
                    <a:pt x="24" y="39"/>
                  </a:cubicBezTo>
                  <a:cubicBezTo>
                    <a:pt x="21" y="40"/>
                    <a:pt x="15" y="40"/>
                    <a:pt x="12" y="41"/>
                  </a:cubicBezTo>
                  <a:cubicBezTo>
                    <a:pt x="8" y="42"/>
                    <a:pt x="3" y="46"/>
                    <a:pt x="3" y="46"/>
                  </a:cubicBezTo>
                  <a:cubicBezTo>
                    <a:pt x="1" y="60"/>
                    <a:pt x="1" y="60"/>
                    <a:pt x="1" y="6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6" y="69"/>
                    <a:pt x="7" y="75"/>
                  </a:cubicBezTo>
                  <a:cubicBezTo>
                    <a:pt x="7" y="78"/>
                    <a:pt x="7" y="83"/>
                    <a:pt x="7" y="87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13" y="92"/>
                    <a:pt x="13" y="92"/>
                    <a:pt x="13" y="92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20" y="81"/>
                    <a:pt x="23" y="98"/>
                    <a:pt x="40" y="97"/>
                  </a:cubicBezTo>
                  <a:cubicBezTo>
                    <a:pt x="57" y="96"/>
                    <a:pt x="81" y="94"/>
                    <a:pt x="81" y="94"/>
                  </a:cubicBezTo>
                  <a:cubicBezTo>
                    <a:pt x="87" y="78"/>
                    <a:pt x="87" y="78"/>
                    <a:pt x="87" y="78"/>
                  </a:cubicBezTo>
                  <a:cubicBezTo>
                    <a:pt x="111" y="81"/>
                    <a:pt x="111" y="81"/>
                    <a:pt x="111" y="81"/>
                  </a:cubicBezTo>
                  <a:cubicBezTo>
                    <a:pt x="118" y="73"/>
                    <a:pt x="118" y="73"/>
                    <a:pt x="118" y="73"/>
                  </a:cubicBezTo>
                  <a:cubicBezTo>
                    <a:pt x="118" y="73"/>
                    <a:pt x="141" y="72"/>
                    <a:pt x="144" y="69"/>
                  </a:cubicBezTo>
                  <a:cubicBezTo>
                    <a:pt x="147" y="66"/>
                    <a:pt x="155" y="53"/>
                    <a:pt x="155" y="53"/>
                  </a:cubicBezTo>
                  <a:cubicBezTo>
                    <a:pt x="171" y="53"/>
                    <a:pt x="171" y="53"/>
                    <a:pt x="171" y="53"/>
                  </a:cubicBezTo>
                  <a:cubicBezTo>
                    <a:pt x="174" y="63"/>
                    <a:pt x="174" y="63"/>
                    <a:pt x="174" y="63"/>
                  </a:cubicBezTo>
                  <a:cubicBezTo>
                    <a:pt x="183" y="64"/>
                    <a:pt x="183" y="64"/>
                    <a:pt x="183" y="64"/>
                  </a:cubicBezTo>
                  <a:cubicBezTo>
                    <a:pt x="183" y="64"/>
                    <a:pt x="183" y="53"/>
                    <a:pt x="188" y="53"/>
                  </a:cubicBezTo>
                  <a:cubicBezTo>
                    <a:pt x="193" y="53"/>
                    <a:pt x="194" y="63"/>
                    <a:pt x="194" y="63"/>
                  </a:cubicBezTo>
                  <a:cubicBezTo>
                    <a:pt x="194" y="63"/>
                    <a:pt x="215" y="57"/>
                    <a:pt x="223" y="59"/>
                  </a:cubicBezTo>
                  <a:cubicBezTo>
                    <a:pt x="223" y="59"/>
                    <a:pt x="223" y="59"/>
                    <a:pt x="223" y="59"/>
                  </a:cubicBezTo>
                  <a:cubicBezTo>
                    <a:pt x="224" y="51"/>
                    <a:pt x="224" y="51"/>
                    <a:pt x="224" y="51"/>
                  </a:cubicBezTo>
                  <a:cubicBezTo>
                    <a:pt x="224" y="51"/>
                    <a:pt x="232" y="49"/>
                    <a:pt x="234" y="43"/>
                  </a:cubicBezTo>
                  <a:cubicBezTo>
                    <a:pt x="236" y="37"/>
                    <a:pt x="237" y="30"/>
                    <a:pt x="237" y="30"/>
                  </a:cubicBezTo>
                  <a:cubicBezTo>
                    <a:pt x="237" y="30"/>
                    <a:pt x="239" y="23"/>
                    <a:pt x="233" y="23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9" name="Hongarije">
              <a:extLst>
                <a:ext uri="{FF2B5EF4-FFF2-40B4-BE49-F238E27FC236}">
                  <a16:creationId xmlns:a16="http://schemas.microsoft.com/office/drawing/2014/main" id="{174786F4-0900-4F3F-925F-E38D785AEE8F}"/>
                </a:ext>
              </a:extLst>
            </p:cNvPr>
            <p:cNvSpPr>
              <a:spLocks/>
            </p:cNvSpPr>
            <p:nvPr/>
          </p:nvSpPr>
          <p:spPr bwMode="gray">
            <a:xfrm>
              <a:off x="6105263" y="2395986"/>
              <a:ext cx="215186" cy="110789"/>
            </a:xfrm>
            <a:custGeom>
              <a:avLst/>
              <a:gdLst>
                <a:gd name="T0" fmla="*/ 31 w 286"/>
                <a:gd name="T1" fmla="*/ 43 h 148"/>
                <a:gd name="T2" fmla="*/ 16 w 286"/>
                <a:gd name="T3" fmla="*/ 43 h 148"/>
                <a:gd name="T4" fmla="*/ 15 w 286"/>
                <a:gd name="T5" fmla="*/ 52 h 148"/>
                <a:gd name="T6" fmla="*/ 23 w 286"/>
                <a:gd name="T7" fmla="*/ 53 h 148"/>
                <a:gd name="T8" fmla="*/ 15 w 286"/>
                <a:gd name="T9" fmla="*/ 65 h 148"/>
                <a:gd name="T10" fmla="*/ 15 w 286"/>
                <a:gd name="T11" fmla="*/ 79 h 148"/>
                <a:gd name="T12" fmla="*/ 2 w 286"/>
                <a:gd name="T13" fmla="*/ 81 h 148"/>
                <a:gd name="T14" fmla="*/ 0 w 286"/>
                <a:gd name="T15" fmla="*/ 85 h 148"/>
                <a:gd name="T16" fmla="*/ 7 w 286"/>
                <a:gd name="T17" fmla="*/ 90 h 148"/>
                <a:gd name="T18" fmla="*/ 10 w 286"/>
                <a:gd name="T19" fmla="*/ 100 h 148"/>
                <a:gd name="T20" fmla="*/ 20 w 286"/>
                <a:gd name="T21" fmla="*/ 107 h 148"/>
                <a:gd name="T22" fmla="*/ 34 w 286"/>
                <a:gd name="T23" fmla="*/ 120 h 148"/>
                <a:gd name="T24" fmla="*/ 54 w 286"/>
                <a:gd name="T25" fmla="*/ 137 h 148"/>
                <a:gd name="T26" fmla="*/ 63 w 286"/>
                <a:gd name="T27" fmla="*/ 141 h 148"/>
                <a:gd name="T28" fmla="*/ 75 w 286"/>
                <a:gd name="T29" fmla="*/ 141 h 148"/>
                <a:gd name="T30" fmla="*/ 78 w 286"/>
                <a:gd name="T31" fmla="*/ 148 h 148"/>
                <a:gd name="T32" fmla="*/ 106 w 286"/>
                <a:gd name="T33" fmla="*/ 145 h 148"/>
                <a:gd name="T34" fmla="*/ 112 w 286"/>
                <a:gd name="T35" fmla="*/ 139 h 148"/>
                <a:gd name="T36" fmla="*/ 115 w 286"/>
                <a:gd name="T37" fmla="*/ 140 h 148"/>
                <a:gd name="T38" fmla="*/ 118 w 286"/>
                <a:gd name="T39" fmla="*/ 136 h 148"/>
                <a:gd name="T40" fmla="*/ 133 w 286"/>
                <a:gd name="T41" fmla="*/ 136 h 148"/>
                <a:gd name="T42" fmla="*/ 145 w 286"/>
                <a:gd name="T43" fmla="*/ 125 h 148"/>
                <a:gd name="T44" fmla="*/ 163 w 286"/>
                <a:gd name="T45" fmla="*/ 125 h 148"/>
                <a:gd name="T46" fmla="*/ 176 w 286"/>
                <a:gd name="T47" fmla="*/ 131 h 148"/>
                <a:gd name="T48" fmla="*/ 192 w 286"/>
                <a:gd name="T49" fmla="*/ 127 h 148"/>
                <a:gd name="T50" fmla="*/ 194 w 286"/>
                <a:gd name="T51" fmla="*/ 118 h 148"/>
                <a:gd name="T52" fmla="*/ 205 w 286"/>
                <a:gd name="T53" fmla="*/ 120 h 148"/>
                <a:gd name="T54" fmla="*/ 221 w 286"/>
                <a:gd name="T55" fmla="*/ 110 h 148"/>
                <a:gd name="T56" fmla="*/ 222 w 286"/>
                <a:gd name="T57" fmla="*/ 96 h 148"/>
                <a:gd name="T58" fmla="*/ 238 w 286"/>
                <a:gd name="T59" fmla="*/ 83 h 148"/>
                <a:gd name="T60" fmla="*/ 245 w 286"/>
                <a:gd name="T61" fmla="*/ 66 h 148"/>
                <a:gd name="T62" fmla="*/ 246 w 286"/>
                <a:gd name="T63" fmla="*/ 48 h 148"/>
                <a:gd name="T64" fmla="*/ 266 w 286"/>
                <a:gd name="T65" fmla="*/ 41 h 148"/>
                <a:gd name="T66" fmla="*/ 286 w 286"/>
                <a:gd name="T67" fmla="*/ 27 h 148"/>
                <a:gd name="T68" fmla="*/ 264 w 286"/>
                <a:gd name="T69" fmla="*/ 19 h 148"/>
                <a:gd name="T70" fmla="*/ 248 w 286"/>
                <a:gd name="T71" fmla="*/ 6 h 148"/>
                <a:gd name="T72" fmla="*/ 219 w 286"/>
                <a:gd name="T73" fmla="*/ 10 h 148"/>
                <a:gd name="T74" fmla="*/ 213 w 286"/>
                <a:gd name="T75" fmla="*/ 0 h 148"/>
                <a:gd name="T76" fmla="*/ 208 w 286"/>
                <a:gd name="T77" fmla="*/ 11 h 148"/>
                <a:gd name="T78" fmla="*/ 199 w 286"/>
                <a:gd name="T79" fmla="*/ 10 h 148"/>
                <a:gd name="T80" fmla="*/ 196 w 286"/>
                <a:gd name="T81" fmla="*/ 0 h 148"/>
                <a:gd name="T82" fmla="*/ 180 w 286"/>
                <a:gd name="T83" fmla="*/ 0 h 148"/>
                <a:gd name="T84" fmla="*/ 169 w 286"/>
                <a:gd name="T85" fmla="*/ 16 h 148"/>
                <a:gd name="T86" fmla="*/ 143 w 286"/>
                <a:gd name="T87" fmla="*/ 20 h 148"/>
                <a:gd name="T88" fmla="*/ 136 w 286"/>
                <a:gd name="T89" fmla="*/ 28 h 148"/>
                <a:gd name="T90" fmla="*/ 112 w 286"/>
                <a:gd name="T91" fmla="*/ 25 h 148"/>
                <a:gd name="T92" fmla="*/ 106 w 286"/>
                <a:gd name="T93" fmla="*/ 41 h 148"/>
                <a:gd name="T94" fmla="*/ 65 w 286"/>
                <a:gd name="T95" fmla="*/ 44 h 148"/>
                <a:gd name="T96" fmla="*/ 45 w 286"/>
                <a:gd name="T97" fmla="*/ 28 h 148"/>
                <a:gd name="T98" fmla="*/ 38 w 286"/>
                <a:gd name="T99" fmla="*/ 39 h 148"/>
                <a:gd name="T100" fmla="*/ 32 w 286"/>
                <a:gd name="T101" fmla="*/ 34 h 148"/>
                <a:gd name="T102" fmla="*/ 31 w 286"/>
                <a:gd name="T103" fmla="*/ 43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6" h="148">
                  <a:moveTo>
                    <a:pt x="31" y="43"/>
                  </a:moveTo>
                  <a:cubicBezTo>
                    <a:pt x="16" y="43"/>
                    <a:pt x="16" y="43"/>
                    <a:pt x="16" y="43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15" y="65"/>
                    <a:pt x="15" y="65"/>
                    <a:pt x="15" y="65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2" y="81"/>
                    <a:pt x="2" y="81"/>
                    <a:pt x="2" y="81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10" y="100"/>
                    <a:pt x="10" y="100"/>
                    <a:pt x="10" y="100"/>
                  </a:cubicBez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32" y="117"/>
                    <a:pt x="34" y="120"/>
                  </a:cubicBezTo>
                  <a:cubicBezTo>
                    <a:pt x="36" y="123"/>
                    <a:pt x="54" y="137"/>
                    <a:pt x="54" y="137"/>
                  </a:cubicBezTo>
                  <a:cubicBezTo>
                    <a:pt x="63" y="141"/>
                    <a:pt x="63" y="141"/>
                    <a:pt x="63" y="141"/>
                  </a:cubicBezTo>
                  <a:cubicBezTo>
                    <a:pt x="75" y="141"/>
                    <a:pt x="75" y="141"/>
                    <a:pt x="75" y="141"/>
                  </a:cubicBezTo>
                  <a:cubicBezTo>
                    <a:pt x="78" y="148"/>
                    <a:pt x="78" y="148"/>
                    <a:pt x="78" y="148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12" y="139"/>
                    <a:pt x="112" y="139"/>
                    <a:pt x="112" y="139"/>
                  </a:cubicBezTo>
                  <a:cubicBezTo>
                    <a:pt x="115" y="140"/>
                    <a:pt x="115" y="140"/>
                    <a:pt x="115" y="140"/>
                  </a:cubicBezTo>
                  <a:cubicBezTo>
                    <a:pt x="118" y="136"/>
                    <a:pt x="118" y="136"/>
                    <a:pt x="118" y="136"/>
                  </a:cubicBezTo>
                  <a:cubicBezTo>
                    <a:pt x="133" y="136"/>
                    <a:pt x="133" y="136"/>
                    <a:pt x="133" y="136"/>
                  </a:cubicBezTo>
                  <a:cubicBezTo>
                    <a:pt x="133" y="136"/>
                    <a:pt x="142" y="131"/>
                    <a:pt x="145" y="125"/>
                  </a:cubicBezTo>
                  <a:cubicBezTo>
                    <a:pt x="148" y="119"/>
                    <a:pt x="163" y="125"/>
                    <a:pt x="163" y="125"/>
                  </a:cubicBezTo>
                  <a:cubicBezTo>
                    <a:pt x="176" y="131"/>
                    <a:pt x="176" y="131"/>
                    <a:pt x="176" y="131"/>
                  </a:cubicBezTo>
                  <a:cubicBezTo>
                    <a:pt x="192" y="127"/>
                    <a:pt x="192" y="127"/>
                    <a:pt x="192" y="127"/>
                  </a:cubicBezTo>
                  <a:cubicBezTo>
                    <a:pt x="194" y="118"/>
                    <a:pt x="194" y="118"/>
                    <a:pt x="194" y="118"/>
                  </a:cubicBezTo>
                  <a:cubicBezTo>
                    <a:pt x="205" y="120"/>
                    <a:pt x="205" y="120"/>
                    <a:pt x="205" y="120"/>
                  </a:cubicBezTo>
                  <a:cubicBezTo>
                    <a:pt x="205" y="120"/>
                    <a:pt x="215" y="116"/>
                    <a:pt x="221" y="110"/>
                  </a:cubicBezTo>
                  <a:cubicBezTo>
                    <a:pt x="227" y="104"/>
                    <a:pt x="222" y="96"/>
                    <a:pt x="222" y="96"/>
                  </a:cubicBezTo>
                  <a:cubicBezTo>
                    <a:pt x="222" y="96"/>
                    <a:pt x="228" y="88"/>
                    <a:pt x="238" y="83"/>
                  </a:cubicBezTo>
                  <a:cubicBezTo>
                    <a:pt x="248" y="78"/>
                    <a:pt x="245" y="66"/>
                    <a:pt x="245" y="66"/>
                  </a:cubicBezTo>
                  <a:cubicBezTo>
                    <a:pt x="245" y="66"/>
                    <a:pt x="245" y="54"/>
                    <a:pt x="246" y="48"/>
                  </a:cubicBezTo>
                  <a:cubicBezTo>
                    <a:pt x="247" y="42"/>
                    <a:pt x="256" y="42"/>
                    <a:pt x="266" y="41"/>
                  </a:cubicBezTo>
                  <a:cubicBezTo>
                    <a:pt x="276" y="40"/>
                    <a:pt x="286" y="27"/>
                    <a:pt x="286" y="27"/>
                  </a:cubicBezTo>
                  <a:cubicBezTo>
                    <a:pt x="286" y="27"/>
                    <a:pt x="270" y="20"/>
                    <a:pt x="264" y="19"/>
                  </a:cubicBezTo>
                  <a:cubicBezTo>
                    <a:pt x="258" y="18"/>
                    <a:pt x="256" y="8"/>
                    <a:pt x="248" y="6"/>
                  </a:cubicBezTo>
                  <a:cubicBezTo>
                    <a:pt x="240" y="4"/>
                    <a:pt x="219" y="10"/>
                    <a:pt x="219" y="10"/>
                  </a:cubicBezTo>
                  <a:cubicBezTo>
                    <a:pt x="219" y="10"/>
                    <a:pt x="218" y="0"/>
                    <a:pt x="213" y="0"/>
                  </a:cubicBezTo>
                  <a:cubicBezTo>
                    <a:pt x="208" y="0"/>
                    <a:pt x="208" y="11"/>
                    <a:pt x="208" y="11"/>
                  </a:cubicBezTo>
                  <a:cubicBezTo>
                    <a:pt x="199" y="10"/>
                    <a:pt x="199" y="10"/>
                    <a:pt x="199" y="10"/>
                  </a:cubicBezTo>
                  <a:cubicBezTo>
                    <a:pt x="196" y="0"/>
                    <a:pt x="196" y="0"/>
                    <a:pt x="196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0" y="0"/>
                    <a:pt x="172" y="13"/>
                    <a:pt x="169" y="16"/>
                  </a:cubicBezTo>
                  <a:cubicBezTo>
                    <a:pt x="166" y="19"/>
                    <a:pt x="143" y="20"/>
                    <a:pt x="143" y="20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12" y="25"/>
                    <a:pt x="112" y="25"/>
                    <a:pt x="112" y="25"/>
                  </a:cubicBezTo>
                  <a:cubicBezTo>
                    <a:pt x="106" y="41"/>
                    <a:pt x="106" y="41"/>
                    <a:pt x="106" y="41"/>
                  </a:cubicBezTo>
                  <a:cubicBezTo>
                    <a:pt x="106" y="41"/>
                    <a:pt x="82" y="43"/>
                    <a:pt x="65" y="44"/>
                  </a:cubicBezTo>
                  <a:cubicBezTo>
                    <a:pt x="48" y="45"/>
                    <a:pt x="45" y="28"/>
                    <a:pt x="45" y="28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1" y="39"/>
                    <a:pt x="31" y="43"/>
                    <a:pt x="31" y="43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0" name="Litouwen">
              <a:extLst>
                <a:ext uri="{FF2B5EF4-FFF2-40B4-BE49-F238E27FC236}">
                  <a16:creationId xmlns:a16="http://schemas.microsoft.com/office/drawing/2014/main" id="{1C992078-D445-4574-97B3-FAB26204A401}"/>
                </a:ext>
              </a:extLst>
            </p:cNvPr>
            <p:cNvSpPr>
              <a:spLocks/>
            </p:cNvSpPr>
            <p:nvPr/>
          </p:nvSpPr>
          <p:spPr bwMode="gray">
            <a:xfrm>
              <a:off x="6237357" y="2089185"/>
              <a:ext cx="172575" cy="98006"/>
            </a:xfrm>
            <a:custGeom>
              <a:avLst/>
              <a:gdLst>
                <a:gd name="T0" fmla="*/ 222 w 230"/>
                <a:gd name="T1" fmla="*/ 42 h 132"/>
                <a:gd name="T2" fmla="*/ 210 w 230"/>
                <a:gd name="T3" fmla="*/ 38 h 132"/>
                <a:gd name="T4" fmla="*/ 195 w 230"/>
                <a:gd name="T5" fmla="*/ 30 h 132"/>
                <a:gd name="T6" fmla="*/ 184 w 230"/>
                <a:gd name="T7" fmla="*/ 20 h 132"/>
                <a:gd name="T8" fmla="*/ 157 w 230"/>
                <a:gd name="T9" fmla="*/ 17 h 132"/>
                <a:gd name="T10" fmla="*/ 145 w 230"/>
                <a:gd name="T11" fmla="*/ 4 h 132"/>
                <a:gd name="T12" fmla="*/ 128 w 230"/>
                <a:gd name="T13" fmla="*/ 12 h 132"/>
                <a:gd name="T14" fmla="*/ 113 w 230"/>
                <a:gd name="T15" fmla="*/ 8 h 132"/>
                <a:gd name="T16" fmla="*/ 104 w 230"/>
                <a:gd name="T17" fmla="*/ 13 h 132"/>
                <a:gd name="T18" fmla="*/ 81 w 230"/>
                <a:gd name="T19" fmla="*/ 7 h 132"/>
                <a:gd name="T20" fmla="*/ 73 w 230"/>
                <a:gd name="T21" fmla="*/ 9 h 132"/>
                <a:gd name="T22" fmla="*/ 60 w 230"/>
                <a:gd name="T23" fmla="*/ 2 h 132"/>
                <a:gd name="T24" fmla="*/ 46 w 230"/>
                <a:gd name="T25" fmla="*/ 5 h 132"/>
                <a:gd name="T26" fmla="*/ 13 w 230"/>
                <a:gd name="T27" fmla="*/ 11 h 132"/>
                <a:gd name="T28" fmla="*/ 0 w 230"/>
                <a:gd name="T29" fmla="*/ 16 h 132"/>
                <a:gd name="T30" fmla="*/ 1 w 230"/>
                <a:gd name="T31" fmla="*/ 23 h 132"/>
                <a:gd name="T32" fmla="*/ 11 w 230"/>
                <a:gd name="T33" fmla="*/ 60 h 132"/>
                <a:gd name="T34" fmla="*/ 14 w 230"/>
                <a:gd name="T35" fmla="*/ 64 h 132"/>
                <a:gd name="T36" fmla="*/ 19 w 230"/>
                <a:gd name="T37" fmla="*/ 64 h 132"/>
                <a:gd name="T38" fmla="*/ 22 w 230"/>
                <a:gd name="T39" fmla="*/ 70 h 132"/>
                <a:gd name="T40" fmla="*/ 30 w 230"/>
                <a:gd name="T41" fmla="*/ 69 h 132"/>
                <a:gd name="T42" fmla="*/ 32 w 230"/>
                <a:gd name="T43" fmla="*/ 75 h 132"/>
                <a:gd name="T44" fmla="*/ 64 w 230"/>
                <a:gd name="T45" fmla="*/ 71 h 132"/>
                <a:gd name="T46" fmla="*/ 74 w 230"/>
                <a:gd name="T47" fmla="*/ 86 h 132"/>
                <a:gd name="T48" fmla="*/ 65 w 230"/>
                <a:gd name="T49" fmla="*/ 98 h 132"/>
                <a:gd name="T50" fmla="*/ 70 w 230"/>
                <a:gd name="T51" fmla="*/ 108 h 132"/>
                <a:gd name="T52" fmla="*/ 74 w 230"/>
                <a:gd name="T53" fmla="*/ 108 h 132"/>
                <a:gd name="T54" fmla="*/ 103 w 230"/>
                <a:gd name="T55" fmla="*/ 119 h 132"/>
                <a:gd name="T56" fmla="*/ 103 w 230"/>
                <a:gd name="T57" fmla="*/ 132 h 132"/>
                <a:gd name="T58" fmla="*/ 127 w 230"/>
                <a:gd name="T59" fmla="*/ 127 h 132"/>
                <a:gd name="T60" fmla="*/ 137 w 230"/>
                <a:gd name="T61" fmla="*/ 132 h 132"/>
                <a:gd name="T62" fmla="*/ 155 w 230"/>
                <a:gd name="T63" fmla="*/ 132 h 132"/>
                <a:gd name="T64" fmla="*/ 157 w 230"/>
                <a:gd name="T65" fmla="*/ 122 h 132"/>
                <a:gd name="T66" fmla="*/ 165 w 230"/>
                <a:gd name="T67" fmla="*/ 130 h 132"/>
                <a:gd name="T68" fmla="*/ 169 w 230"/>
                <a:gd name="T69" fmla="*/ 122 h 132"/>
                <a:gd name="T70" fmla="*/ 187 w 230"/>
                <a:gd name="T71" fmla="*/ 115 h 132"/>
                <a:gd name="T72" fmla="*/ 193 w 230"/>
                <a:gd name="T73" fmla="*/ 123 h 132"/>
                <a:gd name="T74" fmla="*/ 188 w 230"/>
                <a:gd name="T75" fmla="*/ 103 h 132"/>
                <a:gd name="T76" fmla="*/ 195 w 230"/>
                <a:gd name="T77" fmla="*/ 96 h 132"/>
                <a:gd name="T78" fmla="*/ 193 w 230"/>
                <a:gd name="T79" fmla="*/ 81 h 132"/>
                <a:gd name="T80" fmla="*/ 208 w 230"/>
                <a:gd name="T81" fmla="*/ 79 h 132"/>
                <a:gd name="T82" fmla="*/ 204 w 230"/>
                <a:gd name="T83" fmla="*/ 66 h 132"/>
                <a:gd name="T84" fmla="*/ 217 w 230"/>
                <a:gd name="T85" fmla="*/ 71 h 132"/>
                <a:gd name="T86" fmla="*/ 230 w 230"/>
                <a:gd name="T87" fmla="*/ 65 h 132"/>
                <a:gd name="T88" fmla="*/ 216 w 230"/>
                <a:gd name="T89" fmla="*/ 50 h 132"/>
                <a:gd name="T90" fmla="*/ 222 w 230"/>
                <a:gd name="T91" fmla="*/ 4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30" h="132">
                  <a:moveTo>
                    <a:pt x="222" y="42"/>
                  </a:moveTo>
                  <a:cubicBezTo>
                    <a:pt x="210" y="38"/>
                    <a:pt x="210" y="38"/>
                    <a:pt x="210" y="38"/>
                  </a:cubicBezTo>
                  <a:cubicBezTo>
                    <a:pt x="195" y="30"/>
                    <a:pt x="195" y="30"/>
                    <a:pt x="195" y="30"/>
                  </a:cubicBezTo>
                  <a:cubicBezTo>
                    <a:pt x="195" y="30"/>
                    <a:pt x="190" y="22"/>
                    <a:pt x="184" y="20"/>
                  </a:cubicBezTo>
                  <a:cubicBezTo>
                    <a:pt x="178" y="18"/>
                    <a:pt x="157" y="17"/>
                    <a:pt x="157" y="17"/>
                  </a:cubicBezTo>
                  <a:cubicBezTo>
                    <a:pt x="157" y="17"/>
                    <a:pt x="151" y="4"/>
                    <a:pt x="145" y="4"/>
                  </a:cubicBezTo>
                  <a:cubicBezTo>
                    <a:pt x="139" y="4"/>
                    <a:pt x="136" y="12"/>
                    <a:pt x="128" y="12"/>
                  </a:cubicBezTo>
                  <a:cubicBezTo>
                    <a:pt x="120" y="12"/>
                    <a:pt x="118" y="8"/>
                    <a:pt x="113" y="8"/>
                  </a:cubicBezTo>
                  <a:cubicBezTo>
                    <a:pt x="108" y="8"/>
                    <a:pt x="104" y="13"/>
                    <a:pt x="104" y="13"/>
                  </a:cubicBezTo>
                  <a:cubicBezTo>
                    <a:pt x="104" y="13"/>
                    <a:pt x="84" y="6"/>
                    <a:pt x="81" y="7"/>
                  </a:cubicBezTo>
                  <a:cubicBezTo>
                    <a:pt x="78" y="8"/>
                    <a:pt x="73" y="9"/>
                    <a:pt x="73" y="9"/>
                  </a:cubicBezTo>
                  <a:cubicBezTo>
                    <a:pt x="73" y="9"/>
                    <a:pt x="66" y="4"/>
                    <a:pt x="60" y="2"/>
                  </a:cubicBezTo>
                  <a:cubicBezTo>
                    <a:pt x="54" y="0"/>
                    <a:pt x="52" y="2"/>
                    <a:pt x="46" y="5"/>
                  </a:cubicBezTo>
                  <a:cubicBezTo>
                    <a:pt x="40" y="8"/>
                    <a:pt x="33" y="8"/>
                    <a:pt x="13" y="11"/>
                  </a:cubicBezTo>
                  <a:cubicBezTo>
                    <a:pt x="7" y="12"/>
                    <a:pt x="3" y="14"/>
                    <a:pt x="0" y="16"/>
                  </a:cubicBezTo>
                  <a:cubicBezTo>
                    <a:pt x="0" y="20"/>
                    <a:pt x="1" y="23"/>
                    <a:pt x="1" y="23"/>
                  </a:cubicBezTo>
                  <a:cubicBezTo>
                    <a:pt x="1" y="23"/>
                    <a:pt x="2" y="58"/>
                    <a:pt x="11" y="60"/>
                  </a:cubicBezTo>
                  <a:cubicBezTo>
                    <a:pt x="13" y="60"/>
                    <a:pt x="14" y="62"/>
                    <a:pt x="14" y="64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30" y="69"/>
                    <a:pt x="30" y="69"/>
                    <a:pt x="30" y="69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32" y="75"/>
                    <a:pt x="56" y="72"/>
                    <a:pt x="64" y="71"/>
                  </a:cubicBezTo>
                  <a:cubicBezTo>
                    <a:pt x="72" y="70"/>
                    <a:pt x="75" y="81"/>
                    <a:pt x="74" y="86"/>
                  </a:cubicBezTo>
                  <a:cubicBezTo>
                    <a:pt x="73" y="91"/>
                    <a:pt x="65" y="98"/>
                    <a:pt x="65" y="98"/>
                  </a:cubicBezTo>
                  <a:cubicBezTo>
                    <a:pt x="70" y="108"/>
                    <a:pt x="70" y="108"/>
                    <a:pt x="70" y="108"/>
                  </a:cubicBezTo>
                  <a:cubicBezTo>
                    <a:pt x="71" y="108"/>
                    <a:pt x="73" y="108"/>
                    <a:pt x="74" y="108"/>
                  </a:cubicBezTo>
                  <a:cubicBezTo>
                    <a:pt x="87" y="110"/>
                    <a:pt x="103" y="119"/>
                    <a:pt x="103" y="119"/>
                  </a:cubicBezTo>
                  <a:cubicBezTo>
                    <a:pt x="103" y="132"/>
                    <a:pt x="103" y="132"/>
                    <a:pt x="103" y="132"/>
                  </a:cubicBezTo>
                  <a:cubicBezTo>
                    <a:pt x="103" y="132"/>
                    <a:pt x="119" y="128"/>
                    <a:pt x="127" y="127"/>
                  </a:cubicBezTo>
                  <a:cubicBezTo>
                    <a:pt x="135" y="126"/>
                    <a:pt x="137" y="132"/>
                    <a:pt x="137" y="132"/>
                  </a:cubicBezTo>
                  <a:cubicBezTo>
                    <a:pt x="155" y="132"/>
                    <a:pt x="155" y="132"/>
                    <a:pt x="155" y="132"/>
                  </a:cubicBezTo>
                  <a:cubicBezTo>
                    <a:pt x="157" y="122"/>
                    <a:pt x="157" y="122"/>
                    <a:pt x="157" y="122"/>
                  </a:cubicBezTo>
                  <a:cubicBezTo>
                    <a:pt x="165" y="130"/>
                    <a:pt x="165" y="130"/>
                    <a:pt x="165" y="130"/>
                  </a:cubicBezTo>
                  <a:cubicBezTo>
                    <a:pt x="169" y="122"/>
                    <a:pt x="169" y="122"/>
                    <a:pt x="169" y="122"/>
                  </a:cubicBezTo>
                  <a:cubicBezTo>
                    <a:pt x="169" y="122"/>
                    <a:pt x="177" y="115"/>
                    <a:pt x="187" y="115"/>
                  </a:cubicBezTo>
                  <a:cubicBezTo>
                    <a:pt x="197" y="115"/>
                    <a:pt x="186" y="124"/>
                    <a:pt x="193" y="123"/>
                  </a:cubicBezTo>
                  <a:cubicBezTo>
                    <a:pt x="200" y="122"/>
                    <a:pt x="193" y="111"/>
                    <a:pt x="188" y="103"/>
                  </a:cubicBezTo>
                  <a:cubicBezTo>
                    <a:pt x="183" y="95"/>
                    <a:pt x="195" y="96"/>
                    <a:pt x="195" y="96"/>
                  </a:cubicBezTo>
                  <a:cubicBezTo>
                    <a:pt x="195" y="96"/>
                    <a:pt x="191" y="88"/>
                    <a:pt x="193" y="81"/>
                  </a:cubicBezTo>
                  <a:cubicBezTo>
                    <a:pt x="195" y="74"/>
                    <a:pt x="208" y="79"/>
                    <a:pt x="208" y="79"/>
                  </a:cubicBezTo>
                  <a:cubicBezTo>
                    <a:pt x="204" y="66"/>
                    <a:pt x="204" y="66"/>
                    <a:pt x="204" y="66"/>
                  </a:cubicBezTo>
                  <a:cubicBezTo>
                    <a:pt x="204" y="66"/>
                    <a:pt x="211" y="71"/>
                    <a:pt x="217" y="71"/>
                  </a:cubicBezTo>
                  <a:cubicBezTo>
                    <a:pt x="223" y="71"/>
                    <a:pt x="230" y="65"/>
                    <a:pt x="230" y="65"/>
                  </a:cubicBezTo>
                  <a:cubicBezTo>
                    <a:pt x="230" y="65"/>
                    <a:pt x="214" y="55"/>
                    <a:pt x="216" y="50"/>
                  </a:cubicBezTo>
                  <a:cubicBezTo>
                    <a:pt x="217" y="48"/>
                    <a:pt x="219" y="45"/>
                    <a:pt x="222" y="42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1" name="Zwitserland">
              <a:extLst>
                <a:ext uri="{FF2B5EF4-FFF2-40B4-BE49-F238E27FC236}">
                  <a16:creationId xmlns:a16="http://schemas.microsoft.com/office/drawing/2014/main" id="{E171B730-AD80-4484-B22A-BD6462070670}"/>
                </a:ext>
              </a:extLst>
            </p:cNvPr>
            <p:cNvSpPr>
              <a:spLocks/>
            </p:cNvSpPr>
            <p:nvPr/>
          </p:nvSpPr>
          <p:spPr bwMode="gray">
            <a:xfrm>
              <a:off x="5781417" y="2423683"/>
              <a:ext cx="147008" cy="83093"/>
            </a:xfrm>
            <a:custGeom>
              <a:avLst/>
              <a:gdLst>
                <a:gd name="T0" fmla="*/ 93 w 196"/>
                <a:gd name="T1" fmla="*/ 17 h 109"/>
                <a:gd name="T2" fmla="*/ 81 w 196"/>
                <a:gd name="T3" fmla="*/ 17 h 109"/>
                <a:gd name="T4" fmla="*/ 70 w 196"/>
                <a:gd name="T5" fmla="*/ 15 h 109"/>
                <a:gd name="T6" fmla="*/ 70 w 196"/>
                <a:gd name="T7" fmla="*/ 16 h 109"/>
                <a:gd name="T8" fmla="*/ 65 w 196"/>
                <a:gd name="T9" fmla="*/ 26 h 109"/>
                <a:gd name="T10" fmla="*/ 52 w 196"/>
                <a:gd name="T11" fmla="*/ 19 h 109"/>
                <a:gd name="T12" fmla="*/ 47 w 196"/>
                <a:gd name="T13" fmla="*/ 28 h 109"/>
                <a:gd name="T14" fmla="*/ 36 w 196"/>
                <a:gd name="T15" fmla="*/ 43 h 109"/>
                <a:gd name="T16" fmla="*/ 25 w 196"/>
                <a:gd name="T17" fmla="*/ 43 h 109"/>
                <a:gd name="T18" fmla="*/ 22 w 196"/>
                <a:gd name="T19" fmla="*/ 56 h 109"/>
                <a:gd name="T20" fmla="*/ 4 w 196"/>
                <a:gd name="T21" fmla="*/ 72 h 109"/>
                <a:gd name="T22" fmla="*/ 10 w 196"/>
                <a:gd name="T23" fmla="*/ 80 h 109"/>
                <a:gd name="T24" fmla="*/ 6 w 196"/>
                <a:gd name="T25" fmla="*/ 89 h 109"/>
                <a:gd name="T26" fmla="*/ 24 w 196"/>
                <a:gd name="T27" fmla="*/ 73 h 109"/>
                <a:gd name="T28" fmla="*/ 39 w 196"/>
                <a:gd name="T29" fmla="*/ 75 h 109"/>
                <a:gd name="T30" fmla="*/ 38 w 196"/>
                <a:gd name="T31" fmla="*/ 93 h 109"/>
                <a:gd name="T32" fmla="*/ 45 w 196"/>
                <a:gd name="T33" fmla="*/ 103 h 109"/>
                <a:gd name="T34" fmla="*/ 52 w 196"/>
                <a:gd name="T35" fmla="*/ 103 h 109"/>
                <a:gd name="T36" fmla="*/ 66 w 196"/>
                <a:gd name="T37" fmla="*/ 96 h 109"/>
                <a:gd name="T38" fmla="*/ 86 w 196"/>
                <a:gd name="T39" fmla="*/ 101 h 109"/>
                <a:gd name="T40" fmla="*/ 92 w 196"/>
                <a:gd name="T41" fmla="*/ 81 h 109"/>
                <a:gd name="T42" fmla="*/ 103 w 196"/>
                <a:gd name="T43" fmla="*/ 75 h 109"/>
                <a:gd name="T44" fmla="*/ 111 w 196"/>
                <a:gd name="T45" fmla="*/ 90 h 109"/>
                <a:gd name="T46" fmla="*/ 116 w 196"/>
                <a:gd name="T47" fmla="*/ 91 h 109"/>
                <a:gd name="T48" fmla="*/ 132 w 196"/>
                <a:gd name="T49" fmla="*/ 108 h 109"/>
                <a:gd name="T50" fmla="*/ 133 w 196"/>
                <a:gd name="T51" fmla="*/ 93 h 109"/>
                <a:gd name="T52" fmla="*/ 139 w 196"/>
                <a:gd name="T53" fmla="*/ 87 h 109"/>
                <a:gd name="T54" fmla="*/ 144 w 196"/>
                <a:gd name="T55" fmla="*/ 71 h 109"/>
                <a:gd name="T56" fmla="*/ 150 w 196"/>
                <a:gd name="T57" fmla="*/ 83 h 109"/>
                <a:gd name="T58" fmla="*/ 164 w 196"/>
                <a:gd name="T59" fmla="*/ 80 h 109"/>
                <a:gd name="T60" fmla="*/ 175 w 196"/>
                <a:gd name="T61" fmla="*/ 85 h 109"/>
                <a:gd name="T62" fmla="*/ 180 w 196"/>
                <a:gd name="T63" fmla="*/ 79 h 109"/>
                <a:gd name="T64" fmla="*/ 176 w 196"/>
                <a:gd name="T65" fmla="*/ 66 h 109"/>
                <a:gd name="T66" fmla="*/ 189 w 196"/>
                <a:gd name="T67" fmla="*/ 68 h 109"/>
                <a:gd name="T68" fmla="*/ 191 w 196"/>
                <a:gd name="T69" fmla="*/ 55 h 109"/>
                <a:gd name="T70" fmla="*/ 196 w 196"/>
                <a:gd name="T71" fmla="*/ 54 h 109"/>
                <a:gd name="T72" fmla="*/ 187 w 196"/>
                <a:gd name="T73" fmla="*/ 43 h 109"/>
                <a:gd name="T74" fmla="*/ 171 w 196"/>
                <a:gd name="T75" fmla="*/ 55 h 109"/>
                <a:gd name="T76" fmla="*/ 166 w 196"/>
                <a:gd name="T77" fmla="*/ 43 h 109"/>
                <a:gd name="T78" fmla="*/ 154 w 196"/>
                <a:gd name="T79" fmla="*/ 44 h 109"/>
                <a:gd name="T80" fmla="*/ 146 w 196"/>
                <a:gd name="T81" fmla="*/ 42 h 109"/>
                <a:gd name="T82" fmla="*/ 153 w 196"/>
                <a:gd name="T83" fmla="*/ 29 h 109"/>
                <a:gd name="T84" fmla="*/ 154 w 196"/>
                <a:gd name="T85" fmla="*/ 19 h 109"/>
                <a:gd name="T86" fmla="*/ 150 w 196"/>
                <a:gd name="T87" fmla="*/ 19 h 109"/>
                <a:gd name="T88" fmla="*/ 144 w 196"/>
                <a:gd name="T89" fmla="*/ 11 h 109"/>
                <a:gd name="T90" fmla="*/ 134 w 196"/>
                <a:gd name="T91" fmla="*/ 8 h 109"/>
                <a:gd name="T92" fmla="*/ 125 w 196"/>
                <a:gd name="T93" fmla="*/ 8 h 109"/>
                <a:gd name="T94" fmla="*/ 109 w 196"/>
                <a:gd name="T95" fmla="*/ 1 h 109"/>
                <a:gd name="T96" fmla="*/ 107 w 196"/>
                <a:gd name="T97" fmla="*/ 14 h 109"/>
                <a:gd name="T98" fmla="*/ 103 w 196"/>
                <a:gd name="T99" fmla="*/ 10 h 109"/>
                <a:gd name="T100" fmla="*/ 93 w 196"/>
                <a:gd name="T101" fmla="*/ 1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6" h="109">
                  <a:moveTo>
                    <a:pt x="93" y="17"/>
                  </a:moveTo>
                  <a:cubicBezTo>
                    <a:pt x="81" y="17"/>
                    <a:pt x="81" y="17"/>
                    <a:pt x="81" y="17"/>
                  </a:cubicBezTo>
                  <a:cubicBezTo>
                    <a:pt x="70" y="15"/>
                    <a:pt x="70" y="15"/>
                    <a:pt x="70" y="15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65" y="26"/>
                    <a:pt x="65" y="26"/>
                    <a:pt x="65" y="26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1" y="37"/>
                    <a:pt x="36" y="43"/>
                  </a:cubicBezTo>
                  <a:cubicBezTo>
                    <a:pt x="31" y="49"/>
                    <a:pt x="25" y="43"/>
                    <a:pt x="25" y="43"/>
                  </a:cubicBezTo>
                  <a:cubicBezTo>
                    <a:pt x="25" y="43"/>
                    <a:pt x="28" y="49"/>
                    <a:pt x="22" y="56"/>
                  </a:cubicBezTo>
                  <a:cubicBezTo>
                    <a:pt x="16" y="63"/>
                    <a:pt x="4" y="72"/>
                    <a:pt x="4" y="72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10" y="80"/>
                    <a:pt x="0" y="88"/>
                    <a:pt x="6" y="89"/>
                  </a:cubicBezTo>
                  <a:cubicBezTo>
                    <a:pt x="12" y="90"/>
                    <a:pt x="17" y="77"/>
                    <a:pt x="24" y="73"/>
                  </a:cubicBezTo>
                  <a:cubicBezTo>
                    <a:pt x="31" y="69"/>
                    <a:pt x="39" y="75"/>
                    <a:pt x="39" y="75"/>
                  </a:cubicBezTo>
                  <a:cubicBezTo>
                    <a:pt x="38" y="93"/>
                    <a:pt x="38" y="93"/>
                    <a:pt x="38" y="93"/>
                  </a:cubicBezTo>
                  <a:cubicBezTo>
                    <a:pt x="38" y="93"/>
                    <a:pt x="45" y="99"/>
                    <a:pt x="45" y="103"/>
                  </a:cubicBezTo>
                  <a:cubicBezTo>
                    <a:pt x="52" y="103"/>
                    <a:pt x="52" y="103"/>
                    <a:pt x="52" y="103"/>
                  </a:cubicBezTo>
                  <a:cubicBezTo>
                    <a:pt x="52" y="103"/>
                    <a:pt x="61" y="96"/>
                    <a:pt x="66" y="96"/>
                  </a:cubicBezTo>
                  <a:cubicBezTo>
                    <a:pt x="71" y="96"/>
                    <a:pt x="76" y="109"/>
                    <a:pt x="86" y="101"/>
                  </a:cubicBezTo>
                  <a:cubicBezTo>
                    <a:pt x="96" y="92"/>
                    <a:pt x="92" y="81"/>
                    <a:pt x="92" y="81"/>
                  </a:cubicBezTo>
                  <a:cubicBezTo>
                    <a:pt x="92" y="81"/>
                    <a:pt x="99" y="75"/>
                    <a:pt x="103" y="75"/>
                  </a:cubicBezTo>
                  <a:cubicBezTo>
                    <a:pt x="107" y="75"/>
                    <a:pt x="111" y="90"/>
                    <a:pt x="111" y="90"/>
                  </a:cubicBezTo>
                  <a:cubicBezTo>
                    <a:pt x="116" y="91"/>
                    <a:pt x="116" y="91"/>
                    <a:pt x="116" y="91"/>
                  </a:cubicBezTo>
                  <a:cubicBezTo>
                    <a:pt x="132" y="108"/>
                    <a:pt x="132" y="108"/>
                    <a:pt x="132" y="108"/>
                  </a:cubicBezTo>
                  <a:cubicBezTo>
                    <a:pt x="133" y="93"/>
                    <a:pt x="133" y="93"/>
                    <a:pt x="133" y="93"/>
                  </a:cubicBezTo>
                  <a:cubicBezTo>
                    <a:pt x="139" y="87"/>
                    <a:pt x="139" y="87"/>
                    <a:pt x="139" y="87"/>
                  </a:cubicBezTo>
                  <a:cubicBezTo>
                    <a:pt x="144" y="71"/>
                    <a:pt x="144" y="71"/>
                    <a:pt x="144" y="71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64" y="80"/>
                    <a:pt x="164" y="80"/>
                    <a:pt x="164" y="80"/>
                  </a:cubicBezTo>
                  <a:cubicBezTo>
                    <a:pt x="175" y="85"/>
                    <a:pt x="175" y="85"/>
                    <a:pt x="175" y="85"/>
                  </a:cubicBezTo>
                  <a:cubicBezTo>
                    <a:pt x="180" y="79"/>
                    <a:pt x="180" y="79"/>
                    <a:pt x="180" y="79"/>
                  </a:cubicBezTo>
                  <a:cubicBezTo>
                    <a:pt x="180" y="79"/>
                    <a:pt x="165" y="68"/>
                    <a:pt x="176" y="66"/>
                  </a:cubicBezTo>
                  <a:cubicBezTo>
                    <a:pt x="187" y="64"/>
                    <a:pt x="189" y="68"/>
                    <a:pt x="189" y="68"/>
                  </a:cubicBezTo>
                  <a:cubicBezTo>
                    <a:pt x="191" y="55"/>
                    <a:pt x="191" y="55"/>
                    <a:pt x="191" y="55"/>
                  </a:cubicBezTo>
                  <a:cubicBezTo>
                    <a:pt x="196" y="54"/>
                    <a:pt x="196" y="54"/>
                    <a:pt x="196" y="54"/>
                  </a:cubicBezTo>
                  <a:cubicBezTo>
                    <a:pt x="195" y="50"/>
                    <a:pt x="192" y="44"/>
                    <a:pt x="187" y="43"/>
                  </a:cubicBezTo>
                  <a:cubicBezTo>
                    <a:pt x="176" y="43"/>
                    <a:pt x="178" y="52"/>
                    <a:pt x="171" y="55"/>
                  </a:cubicBezTo>
                  <a:cubicBezTo>
                    <a:pt x="163" y="57"/>
                    <a:pt x="166" y="43"/>
                    <a:pt x="166" y="43"/>
                  </a:cubicBezTo>
                  <a:cubicBezTo>
                    <a:pt x="154" y="44"/>
                    <a:pt x="154" y="44"/>
                    <a:pt x="154" y="44"/>
                  </a:cubicBezTo>
                  <a:cubicBezTo>
                    <a:pt x="154" y="44"/>
                    <a:pt x="150" y="44"/>
                    <a:pt x="146" y="42"/>
                  </a:cubicBezTo>
                  <a:cubicBezTo>
                    <a:pt x="142" y="39"/>
                    <a:pt x="148" y="31"/>
                    <a:pt x="153" y="29"/>
                  </a:cubicBezTo>
                  <a:cubicBezTo>
                    <a:pt x="159" y="27"/>
                    <a:pt x="154" y="19"/>
                    <a:pt x="154" y="19"/>
                  </a:cubicBezTo>
                  <a:cubicBezTo>
                    <a:pt x="150" y="19"/>
                    <a:pt x="150" y="19"/>
                    <a:pt x="150" y="19"/>
                  </a:cubicBezTo>
                  <a:cubicBezTo>
                    <a:pt x="144" y="11"/>
                    <a:pt x="144" y="11"/>
                    <a:pt x="144" y="11"/>
                  </a:cubicBezTo>
                  <a:cubicBezTo>
                    <a:pt x="134" y="8"/>
                    <a:pt x="134" y="8"/>
                    <a:pt x="134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5" y="8"/>
                    <a:pt x="116" y="0"/>
                    <a:pt x="109" y="1"/>
                  </a:cubicBezTo>
                  <a:cubicBezTo>
                    <a:pt x="102" y="2"/>
                    <a:pt x="107" y="14"/>
                    <a:pt x="107" y="14"/>
                  </a:cubicBezTo>
                  <a:cubicBezTo>
                    <a:pt x="103" y="10"/>
                    <a:pt x="103" y="10"/>
                    <a:pt x="103" y="10"/>
                  </a:cubicBezTo>
                  <a:lnTo>
                    <a:pt x="93" y="17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2" name="Italie">
              <a:extLst>
                <a:ext uri="{FF2B5EF4-FFF2-40B4-BE49-F238E27FC236}">
                  <a16:creationId xmlns:a16="http://schemas.microsoft.com/office/drawing/2014/main" id="{2CC209F7-75F5-4B58-B45B-C706756D02E7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800593" y="2453511"/>
              <a:ext cx="394154" cy="415460"/>
            </a:xfrm>
            <a:custGeom>
              <a:avLst/>
              <a:gdLst>
                <a:gd name="T0" fmla="*/ 341 w 523"/>
                <a:gd name="T1" fmla="*/ 483 h 554"/>
                <a:gd name="T2" fmla="*/ 278 w 523"/>
                <a:gd name="T3" fmla="*/ 485 h 554"/>
                <a:gd name="T4" fmla="*/ 281 w 523"/>
                <a:gd name="T5" fmla="*/ 507 h 554"/>
                <a:gd name="T6" fmla="*/ 330 w 523"/>
                <a:gd name="T7" fmla="*/ 531 h 554"/>
                <a:gd name="T8" fmla="*/ 372 w 523"/>
                <a:gd name="T9" fmla="*/ 513 h 554"/>
                <a:gd name="T10" fmla="*/ 378 w 523"/>
                <a:gd name="T11" fmla="*/ 479 h 554"/>
                <a:gd name="T12" fmla="*/ 68 w 523"/>
                <a:gd name="T13" fmla="*/ 320 h 554"/>
                <a:gd name="T14" fmla="*/ 75 w 523"/>
                <a:gd name="T15" fmla="*/ 381 h 554"/>
                <a:gd name="T16" fmla="*/ 78 w 523"/>
                <a:gd name="T17" fmla="*/ 424 h 554"/>
                <a:gd name="T18" fmla="*/ 103 w 523"/>
                <a:gd name="T19" fmla="*/ 414 h 554"/>
                <a:gd name="T20" fmla="*/ 133 w 523"/>
                <a:gd name="T21" fmla="*/ 388 h 554"/>
                <a:gd name="T22" fmla="*/ 140 w 523"/>
                <a:gd name="T23" fmla="*/ 352 h 554"/>
                <a:gd name="T24" fmla="*/ 481 w 523"/>
                <a:gd name="T25" fmla="*/ 337 h 554"/>
                <a:gd name="T26" fmla="*/ 414 w 523"/>
                <a:gd name="T27" fmla="*/ 281 h 554"/>
                <a:gd name="T28" fmla="*/ 311 w 523"/>
                <a:gd name="T29" fmla="*/ 216 h 554"/>
                <a:gd name="T30" fmla="*/ 249 w 523"/>
                <a:gd name="T31" fmla="*/ 148 h 554"/>
                <a:gd name="T32" fmla="*/ 244 w 523"/>
                <a:gd name="T33" fmla="*/ 92 h 554"/>
                <a:gd name="T34" fmla="*/ 294 w 523"/>
                <a:gd name="T35" fmla="*/ 46 h 554"/>
                <a:gd name="T36" fmla="*/ 265 w 523"/>
                <a:gd name="T37" fmla="*/ 29 h 554"/>
                <a:gd name="T38" fmla="*/ 243 w 523"/>
                <a:gd name="T39" fmla="*/ 16 h 554"/>
                <a:gd name="T40" fmla="*/ 195 w 523"/>
                <a:gd name="T41" fmla="*/ 7 h 554"/>
                <a:gd name="T42" fmla="*/ 165 w 523"/>
                <a:gd name="T43" fmla="*/ 16 h 554"/>
                <a:gd name="T44" fmla="*/ 154 w 523"/>
                <a:gd name="T45" fmla="*/ 40 h 554"/>
                <a:gd name="T46" fmla="*/ 124 w 523"/>
                <a:gd name="T47" fmla="*/ 44 h 554"/>
                <a:gd name="T48" fmla="*/ 107 w 523"/>
                <a:gd name="T49" fmla="*/ 54 h 554"/>
                <a:gd name="T50" fmla="*/ 85 w 523"/>
                <a:gd name="T51" fmla="*/ 51 h 554"/>
                <a:gd name="T52" fmla="*/ 60 w 523"/>
                <a:gd name="T53" fmla="*/ 62 h 554"/>
                <a:gd name="T54" fmla="*/ 19 w 523"/>
                <a:gd name="T55" fmla="*/ 64 h 554"/>
                <a:gd name="T56" fmla="*/ 28 w 523"/>
                <a:gd name="T57" fmla="*/ 93 h 554"/>
                <a:gd name="T58" fmla="*/ 6 w 523"/>
                <a:gd name="T59" fmla="*/ 118 h 554"/>
                <a:gd name="T60" fmla="*/ 12 w 523"/>
                <a:gd name="T61" fmla="*/ 141 h 554"/>
                <a:gd name="T62" fmla="*/ 45 w 523"/>
                <a:gd name="T63" fmla="*/ 160 h 554"/>
                <a:gd name="T64" fmla="*/ 58 w 523"/>
                <a:gd name="T65" fmla="*/ 173 h 554"/>
                <a:gd name="T66" fmla="*/ 160 w 523"/>
                <a:gd name="T67" fmla="*/ 192 h 554"/>
                <a:gd name="T68" fmla="*/ 193 w 523"/>
                <a:gd name="T69" fmla="*/ 236 h 554"/>
                <a:gd name="T70" fmla="*/ 259 w 523"/>
                <a:gd name="T71" fmla="*/ 294 h 554"/>
                <a:gd name="T72" fmla="*/ 325 w 523"/>
                <a:gd name="T73" fmla="*/ 334 h 554"/>
                <a:gd name="T74" fmla="*/ 397 w 523"/>
                <a:gd name="T75" fmla="*/ 373 h 554"/>
                <a:gd name="T76" fmla="*/ 418 w 523"/>
                <a:gd name="T77" fmla="*/ 446 h 554"/>
                <a:gd name="T78" fmla="*/ 395 w 523"/>
                <a:gd name="T79" fmla="*/ 489 h 554"/>
                <a:gd name="T80" fmla="*/ 435 w 523"/>
                <a:gd name="T81" fmla="*/ 466 h 554"/>
                <a:gd name="T82" fmla="*/ 452 w 523"/>
                <a:gd name="T83" fmla="*/ 408 h 554"/>
                <a:gd name="T84" fmla="*/ 468 w 523"/>
                <a:gd name="T85" fmla="*/ 361 h 554"/>
                <a:gd name="T86" fmla="*/ 515 w 523"/>
                <a:gd name="T87" fmla="*/ 363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23" h="554">
                  <a:moveTo>
                    <a:pt x="378" y="479"/>
                  </a:moveTo>
                  <a:cubicBezTo>
                    <a:pt x="378" y="479"/>
                    <a:pt x="365" y="472"/>
                    <a:pt x="358" y="474"/>
                  </a:cubicBezTo>
                  <a:cubicBezTo>
                    <a:pt x="351" y="476"/>
                    <a:pt x="341" y="483"/>
                    <a:pt x="341" y="483"/>
                  </a:cubicBezTo>
                  <a:cubicBezTo>
                    <a:pt x="341" y="483"/>
                    <a:pt x="322" y="486"/>
                    <a:pt x="314" y="486"/>
                  </a:cubicBezTo>
                  <a:cubicBezTo>
                    <a:pt x="306" y="486"/>
                    <a:pt x="292" y="470"/>
                    <a:pt x="289" y="473"/>
                  </a:cubicBezTo>
                  <a:cubicBezTo>
                    <a:pt x="286" y="476"/>
                    <a:pt x="278" y="485"/>
                    <a:pt x="278" y="485"/>
                  </a:cubicBezTo>
                  <a:cubicBezTo>
                    <a:pt x="265" y="477"/>
                    <a:pt x="265" y="477"/>
                    <a:pt x="265" y="477"/>
                  </a:cubicBezTo>
                  <a:cubicBezTo>
                    <a:pt x="265" y="477"/>
                    <a:pt x="245" y="482"/>
                    <a:pt x="253" y="494"/>
                  </a:cubicBezTo>
                  <a:cubicBezTo>
                    <a:pt x="264" y="510"/>
                    <a:pt x="276" y="505"/>
                    <a:pt x="281" y="507"/>
                  </a:cubicBezTo>
                  <a:cubicBezTo>
                    <a:pt x="286" y="509"/>
                    <a:pt x="291" y="517"/>
                    <a:pt x="293" y="521"/>
                  </a:cubicBezTo>
                  <a:cubicBezTo>
                    <a:pt x="295" y="525"/>
                    <a:pt x="317" y="535"/>
                    <a:pt x="317" y="535"/>
                  </a:cubicBezTo>
                  <a:cubicBezTo>
                    <a:pt x="330" y="531"/>
                    <a:pt x="330" y="531"/>
                    <a:pt x="330" y="531"/>
                  </a:cubicBezTo>
                  <a:cubicBezTo>
                    <a:pt x="330" y="531"/>
                    <a:pt x="344" y="552"/>
                    <a:pt x="363" y="553"/>
                  </a:cubicBezTo>
                  <a:cubicBezTo>
                    <a:pt x="382" y="554"/>
                    <a:pt x="377" y="537"/>
                    <a:pt x="377" y="537"/>
                  </a:cubicBezTo>
                  <a:cubicBezTo>
                    <a:pt x="377" y="537"/>
                    <a:pt x="372" y="520"/>
                    <a:pt x="372" y="513"/>
                  </a:cubicBezTo>
                  <a:cubicBezTo>
                    <a:pt x="372" y="506"/>
                    <a:pt x="377" y="496"/>
                    <a:pt x="383" y="491"/>
                  </a:cubicBezTo>
                  <a:cubicBezTo>
                    <a:pt x="389" y="486"/>
                    <a:pt x="383" y="469"/>
                    <a:pt x="383" y="469"/>
                  </a:cubicBezTo>
                  <a:lnTo>
                    <a:pt x="378" y="479"/>
                  </a:lnTo>
                  <a:close/>
                  <a:moveTo>
                    <a:pt x="119" y="312"/>
                  </a:moveTo>
                  <a:cubicBezTo>
                    <a:pt x="107" y="311"/>
                    <a:pt x="95" y="332"/>
                    <a:pt x="87" y="332"/>
                  </a:cubicBezTo>
                  <a:cubicBezTo>
                    <a:pt x="79" y="332"/>
                    <a:pt x="68" y="320"/>
                    <a:pt x="68" y="320"/>
                  </a:cubicBezTo>
                  <a:cubicBezTo>
                    <a:pt x="64" y="331"/>
                    <a:pt x="64" y="331"/>
                    <a:pt x="64" y="331"/>
                  </a:cubicBezTo>
                  <a:cubicBezTo>
                    <a:pt x="64" y="331"/>
                    <a:pt x="79" y="344"/>
                    <a:pt x="79" y="354"/>
                  </a:cubicBezTo>
                  <a:cubicBezTo>
                    <a:pt x="79" y="364"/>
                    <a:pt x="75" y="381"/>
                    <a:pt x="75" y="381"/>
                  </a:cubicBezTo>
                  <a:cubicBezTo>
                    <a:pt x="81" y="388"/>
                    <a:pt x="81" y="388"/>
                    <a:pt x="81" y="388"/>
                  </a:cubicBezTo>
                  <a:cubicBezTo>
                    <a:pt x="73" y="393"/>
                    <a:pt x="73" y="393"/>
                    <a:pt x="73" y="393"/>
                  </a:cubicBezTo>
                  <a:cubicBezTo>
                    <a:pt x="78" y="424"/>
                    <a:pt x="78" y="424"/>
                    <a:pt x="78" y="424"/>
                  </a:cubicBezTo>
                  <a:cubicBezTo>
                    <a:pt x="69" y="424"/>
                    <a:pt x="69" y="424"/>
                    <a:pt x="69" y="424"/>
                  </a:cubicBezTo>
                  <a:cubicBezTo>
                    <a:pt x="82" y="435"/>
                    <a:pt x="82" y="435"/>
                    <a:pt x="82" y="435"/>
                  </a:cubicBezTo>
                  <a:cubicBezTo>
                    <a:pt x="98" y="435"/>
                    <a:pt x="103" y="414"/>
                    <a:pt x="103" y="414"/>
                  </a:cubicBezTo>
                  <a:cubicBezTo>
                    <a:pt x="103" y="414"/>
                    <a:pt x="115" y="430"/>
                    <a:pt x="124" y="423"/>
                  </a:cubicBezTo>
                  <a:cubicBezTo>
                    <a:pt x="133" y="416"/>
                    <a:pt x="129" y="398"/>
                    <a:pt x="129" y="398"/>
                  </a:cubicBezTo>
                  <a:cubicBezTo>
                    <a:pt x="133" y="388"/>
                    <a:pt x="133" y="388"/>
                    <a:pt x="133" y="388"/>
                  </a:cubicBezTo>
                  <a:cubicBezTo>
                    <a:pt x="133" y="371"/>
                    <a:pt x="133" y="371"/>
                    <a:pt x="133" y="371"/>
                  </a:cubicBezTo>
                  <a:cubicBezTo>
                    <a:pt x="133" y="371"/>
                    <a:pt x="127" y="369"/>
                    <a:pt x="128" y="364"/>
                  </a:cubicBezTo>
                  <a:cubicBezTo>
                    <a:pt x="129" y="359"/>
                    <a:pt x="140" y="359"/>
                    <a:pt x="140" y="352"/>
                  </a:cubicBezTo>
                  <a:cubicBezTo>
                    <a:pt x="140" y="345"/>
                    <a:pt x="131" y="313"/>
                    <a:pt x="119" y="312"/>
                  </a:cubicBezTo>
                  <a:close/>
                  <a:moveTo>
                    <a:pt x="515" y="363"/>
                  </a:moveTo>
                  <a:cubicBezTo>
                    <a:pt x="507" y="354"/>
                    <a:pt x="481" y="337"/>
                    <a:pt x="481" y="337"/>
                  </a:cubicBezTo>
                  <a:cubicBezTo>
                    <a:pt x="451" y="321"/>
                    <a:pt x="451" y="321"/>
                    <a:pt x="451" y="321"/>
                  </a:cubicBezTo>
                  <a:cubicBezTo>
                    <a:pt x="451" y="321"/>
                    <a:pt x="398" y="308"/>
                    <a:pt x="402" y="299"/>
                  </a:cubicBezTo>
                  <a:cubicBezTo>
                    <a:pt x="406" y="290"/>
                    <a:pt x="415" y="289"/>
                    <a:pt x="414" y="281"/>
                  </a:cubicBezTo>
                  <a:cubicBezTo>
                    <a:pt x="413" y="273"/>
                    <a:pt x="365" y="271"/>
                    <a:pt x="365" y="271"/>
                  </a:cubicBezTo>
                  <a:cubicBezTo>
                    <a:pt x="365" y="271"/>
                    <a:pt x="351" y="266"/>
                    <a:pt x="334" y="249"/>
                  </a:cubicBezTo>
                  <a:cubicBezTo>
                    <a:pt x="317" y="232"/>
                    <a:pt x="311" y="216"/>
                    <a:pt x="311" y="216"/>
                  </a:cubicBezTo>
                  <a:cubicBezTo>
                    <a:pt x="311" y="216"/>
                    <a:pt x="306" y="192"/>
                    <a:pt x="296" y="186"/>
                  </a:cubicBezTo>
                  <a:cubicBezTo>
                    <a:pt x="286" y="180"/>
                    <a:pt x="275" y="170"/>
                    <a:pt x="275" y="170"/>
                  </a:cubicBezTo>
                  <a:cubicBezTo>
                    <a:pt x="249" y="148"/>
                    <a:pt x="249" y="148"/>
                    <a:pt x="249" y="148"/>
                  </a:cubicBezTo>
                  <a:cubicBezTo>
                    <a:pt x="249" y="148"/>
                    <a:pt x="235" y="126"/>
                    <a:pt x="240" y="124"/>
                  </a:cubicBezTo>
                  <a:cubicBezTo>
                    <a:pt x="245" y="122"/>
                    <a:pt x="253" y="120"/>
                    <a:pt x="253" y="115"/>
                  </a:cubicBezTo>
                  <a:cubicBezTo>
                    <a:pt x="253" y="110"/>
                    <a:pt x="236" y="101"/>
                    <a:pt x="244" y="92"/>
                  </a:cubicBezTo>
                  <a:cubicBezTo>
                    <a:pt x="252" y="83"/>
                    <a:pt x="275" y="77"/>
                    <a:pt x="275" y="77"/>
                  </a:cubicBezTo>
                  <a:cubicBezTo>
                    <a:pt x="289" y="71"/>
                    <a:pt x="289" y="71"/>
                    <a:pt x="289" y="71"/>
                  </a:cubicBezTo>
                  <a:cubicBezTo>
                    <a:pt x="294" y="46"/>
                    <a:pt x="294" y="46"/>
                    <a:pt x="294" y="46"/>
                  </a:cubicBezTo>
                  <a:cubicBezTo>
                    <a:pt x="286" y="43"/>
                    <a:pt x="286" y="43"/>
                    <a:pt x="286" y="43"/>
                  </a:cubicBezTo>
                  <a:cubicBezTo>
                    <a:pt x="286" y="43"/>
                    <a:pt x="294" y="36"/>
                    <a:pt x="291" y="30"/>
                  </a:cubicBezTo>
                  <a:cubicBezTo>
                    <a:pt x="288" y="25"/>
                    <a:pt x="265" y="29"/>
                    <a:pt x="265" y="29"/>
                  </a:cubicBezTo>
                  <a:cubicBezTo>
                    <a:pt x="253" y="29"/>
                    <a:pt x="253" y="29"/>
                    <a:pt x="253" y="29"/>
                  </a:cubicBezTo>
                  <a:cubicBezTo>
                    <a:pt x="248" y="16"/>
                    <a:pt x="248" y="16"/>
                    <a:pt x="248" y="16"/>
                  </a:cubicBezTo>
                  <a:cubicBezTo>
                    <a:pt x="243" y="16"/>
                    <a:pt x="243" y="16"/>
                    <a:pt x="243" y="16"/>
                  </a:cubicBezTo>
                  <a:cubicBezTo>
                    <a:pt x="243" y="16"/>
                    <a:pt x="242" y="2"/>
                    <a:pt x="233" y="1"/>
                  </a:cubicBezTo>
                  <a:cubicBezTo>
                    <a:pt x="223" y="0"/>
                    <a:pt x="221" y="9"/>
                    <a:pt x="221" y="9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85" y="19"/>
                    <a:pt x="185" y="19"/>
                    <a:pt x="185" y="19"/>
                  </a:cubicBezTo>
                  <a:cubicBezTo>
                    <a:pt x="179" y="15"/>
                    <a:pt x="179" y="15"/>
                    <a:pt x="179" y="15"/>
                  </a:cubicBezTo>
                  <a:cubicBezTo>
                    <a:pt x="165" y="16"/>
                    <a:pt x="165" y="16"/>
                    <a:pt x="165" y="16"/>
                  </a:cubicBezTo>
                  <a:cubicBezTo>
                    <a:pt x="163" y="29"/>
                    <a:pt x="163" y="29"/>
                    <a:pt x="163" y="29"/>
                  </a:cubicBezTo>
                  <a:cubicBezTo>
                    <a:pt x="163" y="29"/>
                    <a:pt x="161" y="25"/>
                    <a:pt x="150" y="27"/>
                  </a:cubicBezTo>
                  <a:cubicBezTo>
                    <a:pt x="139" y="29"/>
                    <a:pt x="154" y="40"/>
                    <a:pt x="154" y="40"/>
                  </a:cubicBezTo>
                  <a:cubicBezTo>
                    <a:pt x="149" y="46"/>
                    <a:pt x="149" y="46"/>
                    <a:pt x="149" y="46"/>
                  </a:cubicBezTo>
                  <a:cubicBezTo>
                    <a:pt x="138" y="41"/>
                    <a:pt x="138" y="41"/>
                    <a:pt x="138" y="41"/>
                  </a:cubicBezTo>
                  <a:cubicBezTo>
                    <a:pt x="124" y="44"/>
                    <a:pt x="124" y="44"/>
                    <a:pt x="124" y="44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3" y="48"/>
                    <a:pt x="113" y="48"/>
                    <a:pt x="113" y="48"/>
                  </a:cubicBezTo>
                  <a:cubicBezTo>
                    <a:pt x="107" y="54"/>
                    <a:pt x="107" y="54"/>
                    <a:pt x="107" y="54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90" y="52"/>
                    <a:pt x="90" y="52"/>
                    <a:pt x="90" y="52"/>
                  </a:cubicBezTo>
                  <a:cubicBezTo>
                    <a:pt x="85" y="51"/>
                    <a:pt x="85" y="51"/>
                    <a:pt x="85" y="51"/>
                  </a:cubicBezTo>
                  <a:cubicBezTo>
                    <a:pt x="85" y="51"/>
                    <a:pt x="81" y="36"/>
                    <a:pt x="77" y="36"/>
                  </a:cubicBezTo>
                  <a:cubicBezTo>
                    <a:pt x="73" y="36"/>
                    <a:pt x="66" y="42"/>
                    <a:pt x="66" y="42"/>
                  </a:cubicBezTo>
                  <a:cubicBezTo>
                    <a:pt x="66" y="42"/>
                    <a:pt x="70" y="53"/>
                    <a:pt x="60" y="62"/>
                  </a:cubicBezTo>
                  <a:cubicBezTo>
                    <a:pt x="50" y="70"/>
                    <a:pt x="45" y="57"/>
                    <a:pt x="40" y="57"/>
                  </a:cubicBezTo>
                  <a:cubicBezTo>
                    <a:pt x="35" y="57"/>
                    <a:pt x="26" y="64"/>
                    <a:pt x="26" y="64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9" y="68"/>
                    <a:pt x="9" y="72"/>
                    <a:pt x="9" y="72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7" y="80"/>
                    <a:pt x="28" y="84"/>
                    <a:pt x="28" y="93"/>
                  </a:cubicBezTo>
                  <a:cubicBezTo>
                    <a:pt x="28" y="102"/>
                    <a:pt x="9" y="103"/>
                    <a:pt x="9" y="103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13" y="118"/>
                    <a:pt x="13" y="118"/>
                    <a:pt x="13" y="118"/>
                  </a:cubicBezTo>
                  <a:cubicBezTo>
                    <a:pt x="13" y="118"/>
                    <a:pt x="17" y="121"/>
                    <a:pt x="18" y="126"/>
                  </a:cubicBezTo>
                  <a:cubicBezTo>
                    <a:pt x="19" y="131"/>
                    <a:pt x="13" y="131"/>
                    <a:pt x="12" y="141"/>
                  </a:cubicBezTo>
                  <a:cubicBezTo>
                    <a:pt x="11" y="151"/>
                    <a:pt x="25" y="152"/>
                    <a:pt x="25" y="152"/>
                  </a:cubicBezTo>
                  <a:cubicBezTo>
                    <a:pt x="28" y="158"/>
                    <a:pt x="28" y="158"/>
                    <a:pt x="28" y="158"/>
                  </a:cubicBezTo>
                  <a:cubicBezTo>
                    <a:pt x="28" y="158"/>
                    <a:pt x="42" y="156"/>
                    <a:pt x="45" y="160"/>
                  </a:cubicBezTo>
                  <a:cubicBezTo>
                    <a:pt x="48" y="164"/>
                    <a:pt x="42" y="174"/>
                    <a:pt x="38" y="174"/>
                  </a:cubicBezTo>
                  <a:cubicBezTo>
                    <a:pt x="36" y="174"/>
                    <a:pt x="35" y="176"/>
                    <a:pt x="35" y="179"/>
                  </a:cubicBezTo>
                  <a:cubicBezTo>
                    <a:pt x="44" y="178"/>
                    <a:pt x="54" y="177"/>
                    <a:pt x="58" y="173"/>
                  </a:cubicBezTo>
                  <a:cubicBezTo>
                    <a:pt x="65" y="166"/>
                    <a:pt x="83" y="145"/>
                    <a:pt x="93" y="145"/>
                  </a:cubicBezTo>
                  <a:cubicBezTo>
                    <a:pt x="103" y="145"/>
                    <a:pt x="132" y="152"/>
                    <a:pt x="144" y="162"/>
                  </a:cubicBezTo>
                  <a:cubicBezTo>
                    <a:pt x="156" y="172"/>
                    <a:pt x="160" y="192"/>
                    <a:pt x="160" y="192"/>
                  </a:cubicBezTo>
                  <a:cubicBezTo>
                    <a:pt x="168" y="200"/>
                    <a:pt x="168" y="200"/>
                    <a:pt x="168" y="200"/>
                  </a:cubicBezTo>
                  <a:cubicBezTo>
                    <a:pt x="168" y="200"/>
                    <a:pt x="160" y="221"/>
                    <a:pt x="169" y="226"/>
                  </a:cubicBezTo>
                  <a:cubicBezTo>
                    <a:pt x="178" y="231"/>
                    <a:pt x="193" y="236"/>
                    <a:pt x="193" y="236"/>
                  </a:cubicBezTo>
                  <a:cubicBezTo>
                    <a:pt x="197" y="249"/>
                    <a:pt x="197" y="249"/>
                    <a:pt x="197" y="249"/>
                  </a:cubicBezTo>
                  <a:cubicBezTo>
                    <a:pt x="217" y="250"/>
                    <a:pt x="217" y="250"/>
                    <a:pt x="217" y="250"/>
                  </a:cubicBezTo>
                  <a:cubicBezTo>
                    <a:pt x="217" y="250"/>
                    <a:pt x="250" y="284"/>
                    <a:pt x="259" y="294"/>
                  </a:cubicBezTo>
                  <a:cubicBezTo>
                    <a:pt x="268" y="304"/>
                    <a:pt x="276" y="313"/>
                    <a:pt x="276" y="313"/>
                  </a:cubicBezTo>
                  <a:cubicBezTo>
                    <a:pt x="303" y="314"/>
                    <a:pt x="303" y="314"/>
                    <a:pt x="303" y="314"/>
                  </a:cubicBezTo>
                  <a:cubicBezTo>
                    <a:pt x="303" y="314"/>
                    <a:pt x="310" y="329"/>
                    <a:pt x="325" y="334"/>
                  </a:cubicBezTo>
                  <a:cubicBezTo>
                    <a:pt x="340" y="339"/>
                    <a:pt x="359" y="335"/>
                    <a:pt x="362" y="342"/>
                  </a:cubicBezTo>
                  <a:cubicBezTo>
                    <a:pt x="365" y="349"/>
                    <a:pt x="366" y="372"/>
                    <a:pt x="379" y="375"/>
                  </a:cubicBezTo>
                  <a:cubicBezTo>
                    <a:pt x="392" y="378"/>
                    <a:pt x="397" y="373"/>
                    <a:pt x="397" y="373"/>
                  </a:cubicBezTo>
                  <a:cubicBezTo>
                    <a:pt x="397" y="373"/>
                    <a:pt x="400" y="392"/>
                    <a:pt x="402" y="406"/>
                  </a:cubicBezTo>
                  <a:cubicBezTo>
                    <a:pt x="404" y="420"/>
                    <a:pt x="417" y="419"/>
                    <a:pt x="417" y="429"/>
                  </a:cubicBezTo>
                  <a:cubicBezTo>
                    <a:pt x="417" y="439"/>
                    <a:pt x="418" y="446"/>
                    <a:pt x="418" y="446"/>
                  </a:cubicBezTo>
                  <a:cubicBezTo>
                    <a:pt x="405" y="445"/>
                    <a:pt x="405" y="445"/>
                    <a:pt x="405" y="445"/>
                  </a:cubicBezTo>
                  <a:cubicBezTo>
                    <a:pt x="404" y="460"/>
                    <a:pt x="404" y="460"/>
                    <a:pt x="404" y="460"/>
                  </a:cubicBezTo>
                  <a:cubicBezTo>
                    <a:pt x="404" y="460"/>
                    <a:pt x="384" y="489"/>
                    <a:pt x="395" y="489"/>
                  </a:cubicBezTo>
                  <a:cubicBezTo>
                    <a:pt x="406" y="489"/>
                    <a:pt x="414" y="483"/>
                    <a:pt x="414" y="483"/>
                  </a:cubicBezTo>
                  <a:cubicBezTo>
                    <a:pt x="422" y="468"/>
                    <a:pt x="422" y="468"/>
                    <a:pt x="422" y="468"/>
                  </a:cubicBezTo>
                  <a:cubicBezTo>
                    <a:pt x="435" y="466"/>
                    <a:pt x="435" y="466"/>
                    <a:pt x="435" y="466"/>
                  </a:cubicBezTo>
                  <a:cubicBezTo>
                    <a:pt x="435" y="466"/>
                    <a:pt x="432" y="444"/>
                    <a:pt x="436" y="441"/>
                  </a:cubicBezTo>
                  <a:cubicBezTo>
                    <a:pt x="440" y="438"/>
                    <a:pt x="461" y="432"/>
                    <a:pt x="461" y="432"/>
                  </a:cubicBezTo>
                  <a:cubicBezTo>
                    <a:pt x="461" y="432"/>
                    <a:pt x="456" y="412"/>
                    <a:pt x="452" y="408"/>
                  </a:cubicBezTo>
                  <a:cubicBezTo>
                    <a:pt x="448" y="404"/>
                    <a:pt x="430" y="399"/>
                    <a:pt x="431" y="392"/>
                  </a:cubicBezTo>
                  <a:cubicBezTo>
                    <a:pt x="432" y="385"/>
                    <a:pt x="445" y="351"/>
                    <a:pt x="453" y="354"/>
                  </a:cubicBezTo>
                  <a:cubicBezTo>
                    <a:pt x="461" y="357"/>
                    <a:pt x="468" y="361"/>
                    <a:pt x="468" y="361"/>
                  </a:cubicBezTo>
                  <a:cubicBezTo>
                    <a:pt x="488" y="361"/>
                    <a:pt x="488" y="361"/>
                    <a:pt x="488" y="361"/>
                  </a:cubicBezTo>
                  <a:cubicBezTo>
                    <a:pt x="488" y="361"/>
                    <a:pt x="491" y="384"/>
                    <a:pt x="505" y="385"/>
                  </a:cubicBezTo>
                  <a:cubicBezTo>
                    <a:pt x="519" y="386"/>
                    <a:pt x="523" y="372"/>
                    <a:pt x="515" y="363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3" name="TsjechiË">
              <a:extLst>
                <a:ext uri="{FF2B5EF4-FFF2-40B4-BE49-F238E27FC236}">
                  <a16:creationId xmlns:a16="http://schemas.microsoft.com/office/drawing/2014/main" id="{258CC8CF-CAC1-4007-989D-0148955CAA29}"/>
                </a:ext>
              </a:extLst>
            </p:cNvPr>
            <p:cNvSpPr>
              <a:spLocks/>
            </p:cNvSpPr>
            <p:nvPr/>
          </p:nvSpPr>
          <p:spPr bwMode="gray">
            <a:xfrm>
              <a:off x="5975299" y="2297981"/>
              <a:ext cx="210925" cy="100137"/>
            </a:xfrm>
            <a:custGeom>
              <a:avLst/>
              <a:gdLst>
                <a:gd name="T0" fmla="*/ 268 w 280"/>
                <a:gd name="T1" fmla="*/ 67 h 132"/>
                <a:gd name="T2" fmla="*/ 255 w 280"/>
                <a:gd name="T3" fmla="*/ 60 h 132"/>
                <a:gd name="T4" fmla="*/ 240 w 280"/>
                <a:gd name="T5" fmla="*/ 57 h 132"/>
                <a:gd name="T6" fmla="*/ 219 w 280"/>
                <a:gd name="T7" fmla="*/ 42 h 132"/>
                <a:gd name="T8" fmla="*/ 196 w 280"/>
                <a:gd name="T9" fmla="*/ 47 h 132"/>
                <a:gd name="T10" fmla="*/ 177 w 280"/>
                <a:gd name="T11" fmla="*/ 35 h 132"/>
                <a:gd name="T12" fmla="*/ 178 w 280"/>
                <a:gd name="T13" fmla="*/ 28 h 132"/>
                <a:gd name="T14" fmla="*/ 159 w 280"/>
                <a:gd name="T15" fmla="*/ 24 h 132"/>
                <a:gd name="T16" fmla="*/ 132 w 280"/>
                <a:gd name="T17" fmla="*/ 13 h 132"/>
                <a:gd name="T18" fmla="*/ 116 w 280"/>
                <a:gd name="T19" fmla="*/ 2 h 132"/>
                <a:gd name="T20" fmla="*/ 108 w 280"/>
                <a:gd name="T21" fmla="*/ 11 h 132"/>
                <a:gd name="T22" fmla="*/ 87 w 280"/>
                <a:gd name="T23" fmla="*/ 11 h 132"/>
                <a:gd name="T24" fmla="*/ 72 w 280"/>
                <a:gd name="T25" fmla="*/ 19 h 132"/>
                <a:gd name="T26" fmla="*/ 56 w 280"/>
                <a:gd name="T27" fmla="*/ 24 h 132"/>
                <a:gd name="T28" fmla="*/ 38 w 280"/>
                <a:gd name="T29" fmla="*/ 36 h 132"/>
                <a:gd name="T30" fmla="*/ 21 w 280"/>
                <a:gd name="T31" fmla="*/ 36 h 132"/>
                <a:gd name="T32" fmla="*/ 11 w 280"/>
                <a:gd name="T33" fmla="*/ 42 h 132"/>
                <a:gd name="T34" fmla="*/ 5 w 280"/>
                <a:gd name="T35" fmla="*/ 50 h 132"/>
                <a:gd name="T36" fmla="*/ 17 w 280"/>
                <a:gd name="T37" fmla="*/ 60 h 132"/>
                <a:gd name="T38" fmla="*/ 19 w 280"/>
                <a:gd name="T39" fmla="*/ 74 h 132"/>
                <a:gd name="T40" fmla="*/ 27 w 280"/>
                <a:gd name="T41" fmla="*/ 82 h 132"/>
                <a:gd name="T42" fmla="*/ 42 w 280"/>
                <a:gd name="T43" fmla="*/ 90 h 132"/>
                <a:gd name="T44" fmla="*/ 49 w 280"/>
                <a:gd name="T45" fmla="*/ 98 h 132"/>
                <a:gd name="T46" fmla="*/ 65 w 280"/>
                <a:gd name="T47" fmla="*/ 108 h 132"/>
                <a:gd name="T48" fmla="*/ 87 w 280"/>
                <a:gd name="T49" fmla="*/ 131 h 132"/>
                <a:gd name="T50" fmla="*/ 110 w 280"/>
                <a:gd name="T51" fmla="*/ 132 h 132"/>
                <a:gd name="T52" fmla="*/ 115 w 280"/>
                <a:gd name="T53" fmla="*/ 119 h 132"/>
                <a:gd name="T54" fmla="*/ 142 w 280"/>
                <a:gd name="T55" fmla="*/ 112 h 132"/>
                <a:gd name="T56" fmla="*/ 158 w 280"/>
                <a:gd name="T57" fmla="*/ 113 h 132"/>
                <a:gd name="T58" fmla="*/ 173 w 280"/>
                <a:gd name="T59" fmla="*/ 120 h 132"/>
                <a:gd name="T60" fmla="*/ 200 w 280"/>
                <a:gd name="T61" fmla="*/ 123 h 132"/>
                <a:gd name="T62" fmla="*/ 221 w 280"/>
                <a:gd name="T63" fmla="*/ 116 h 132"/>
                <a:gd name="T64" fmla="*/ 255 w 280"/>
                <a:gd name="T65" fmla="*/ 105 h 132"/>
                <a:gd name="T66" fmla="*/ 269 w 280"/>
                <a:gd name="T67" fmla="*/ 86 h 132"/>
                <a:gd name="T68" fmla="*/ 275 w 280"/>
                <a:gd name="T69" fmla="*/ 73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0" h="132">
                  <a:moveTo>
                    <a:pt x="275" y="73"/>
                  </a:moveTo>
                  <a:cubicBezTo>
                    <a:pt x="268" y="67"/>
                    <a:pt x="268" y="67"/>
                    <a:pt x="268" y="67"/>
                  </a:cubicBezTo>
                  <a:cubicBezTo>
                    <a:pt x="269" y="62"/>
                    <a:pt x="269" y="62"/>
                    <a:pt x="269" y="62"/>
                  </a:cubicBezTo>
                  <a:cubicBezTo>
                    <a:pt x="269" y="62"/>
                    <a:pt x="259" y="60"/>
                    <a:pt x="255" y="60"/>
                  </a:cubicBezTo>
                  <a:cubicBezTo>
                    <a:pt x="251" y="60"/>
                    <a:pt x="247" y="51"/>
                    <a:pt x="247" y="51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0" y="57"/>
                    <a:pt x="235" y="44"/>
                    <a:pt x="227" y="43"/>
                  </a:cubicBezTo>
                  <a:cubicBezTo>
                    <a:pt x="219" y="42"/>
                    <a:pt x="219" y="42"/>
                    <a:pt x="219" y="42"/>
                  </a:cubicBezTo>
                  <a:cubicBezTo>
                    <a:pt x="219" y="42"/>
                    <a:pt x="224" y="35"/>
                    <a:pt x="211" y="39"/>
                  </a:cubicBezTo>
                  <a:cubicBezTo>
                    <a:pt x="198" y="43"/>
                    <a:pt x="196" y="47"/>
                    <a:pt x="196" y="47"/>
                  </a:cubicBezTo>
                  <a:cubicBezTo>
                    <a:pt x="196" y="47"/>
                    <a:pt x="185" y="45"/>
                    <a:pt x="181" y="43"/>
                  </a:cubicBezTo>
                  <a:cubicBezTo>
                    <a:pt x="177" y="41"/>
                    <a:pt x="177" y="35"/>
                    <a:pt x="177" y="35"/>
                  </a:cubicBezTo>
                  <a:cubicBezTo>
                    <a:pt x="171" y="32"/>
                    <a:pt x="171" y="32"/>
                    <a:pt x="171" y="32"/>
                  </a:cubicBezTo>
                  <a:cubicBezTo>
                    <a:pt x="178" y="28"/>
                    <a:pt x="178" y="28"/>
                    <a:pt x="178" y="28"/>
                  </a:cubicBezTo>
                  <a:cubicBezTo>
                    <a:pt x="175" y="23"/>
                    <a:pt x="175" y="23"/>
                    <a:pt x="175" y="23"/>
                  </a:cubicBezTo>
                  <a:cubicBezTo>
                    <a:pt x="175" y="23"/>
                    <a:pt x="162" y="24"/>
                    <a:pt x="159" y="24"/>
                  </a:cubicBezTo>
                  <a:cubicBezTo>
                    <a:pt x="156" y="24"/>
                    <a:pt x="158" y="18"/>
                    <a:pt x="146" y="14"/>
                  </a:cubicBezTo>
                  <a:cubicBezTo>
                    <a:pt x="134" y="10"/>
                    <a:pt x="132" y="13"/>
                    <a:pt x="132" y="13"/>
                  </a:cubicBezTo>
                  <a:cubicBezTo>
                    <a:pt x="129" y="4"/>
                    <a:pt x="129" y="4"/>
                    <a:pt x="129" y="4"/>
                  </a:cubicBezTo>
                  <a:cubicBezTo>
                    <a:pt x="116" y="2"/>
                    <a:pt x="116" y="2"/>
                    <a:pt x="116" y="2"/>
                  </a:cubicBezTo>
                  <a:cubicBezTo>
                    <a:pt x="116" y="2"/>
                    <a:pt x="116" y="2"/>
                    <a:pt x="116" y="2"/>
                  </a:cubicBezTo>
                  <a:cubicBezTo>
                    <a:pt x="114" y="6"/>
                    <a:pt x="111" y="11"/>
                    <a:pt x="108" y="11"/>
                  </a:cubicBezTo>
                  <a:cubicBezTo>
                    <a:pt x="103" y="12"/>
                    <a:pt x="98" y="0"/>
                    <a:pt x="96" y="1"/>
                  </a:cubicBezTo>
                  <a:cubicBezTo>
                    <a:pt x="94" y="2"/>
                    <a:pt x="89" y="8"/>
                    <a:pt x="87" y="11"/>
                  </a:cubicBezTo>
                  <a:cubicBezTo>
                    <a:pt x="84" y="14"/>
                    <a:pt x="73" y="13"/>
                    <a:pt x="73" y="13"/>
                  </a:cubicBezTo>
                  <a:cubicBezTo>
                    <a:pt x="73" y="13"/>
                    <a:pt x="75" y="18"/>
                    <a:pt x="72" y="19"/>
                  </a:cubicBezTo>
                  <a:cubicBezTo>
                    <a:pt x="69" y="20"/>
                    <a:pt x="58" y="20"/>
                    <a:pt x="58" y="20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8" y="36"/>
                    <a:pt x="40" y="32"/>
                    <a:pt x="31" y="30"/>
                  </a:cubicBezTo>
                  <a:cubicBezTo>
                    <a:pt x="23" y="28"/>
                    <a:pt x="21" y="36"/>
                    <a:pt x="21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5" y="41"/>
                    <a:pt x="11" y="42"/>
                  </a:cubicBezTo>
                  <a:cubicBezTo>
                    <a:pt x="7" y="42"/>
                    <a:pt x="7" y="36"/>
                    <a:pt x="3" y="38"/>
                  </a:cubicBezTo>
                  <a:cubicBezTo>
                    <a:pt x="0" y="41"/>
                    <a:pt x="5" y="50"/>
                    <a:pt x="5" y="50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7" y="60"/>
                    <a:pt x="9" y="64"/>
                    <a:pt x="10" y="66"/>
                  </a:cubicBezTo>
                  <a:cubicBezTo>
                    <a:pt x="11" y="68"/>
                    <a:pt x="19" y="74"/>
                    <a:pt x="19" y="74"/>
                  </a:cubicBezTo>
                  <a:cubicBezTo>
                    <a:pt x="21" y="80"/>
                    <a:pt x="21" y="80"/>
                    <a:pt x="21" y="80"/>
                  </a:cubicBezTo>
                  <a:cubicBezTo>
                    <a:pt x="27" y="82"/>
                    <a:pt x="27" y="82"/>
                    <a:pt x="27" y="82"/>
                  </a:cubicBezTo>
                  <a:cubicBezTo>
                    <a:pt x="27" y="82"/>
                    <a:pt x="21" y="87"/>
                    <a:pt x="29" y="88"/>
                  </a:cubicBezTo>
                  <a:cubicBezTo>
                    <a:pt x="36" y="88"/>
                    <a:pt x="42" y="90"/>
                    <a:pt x="42" y="90"/>
                  </a:cubicBezTo>
                  <a:cubicBezTo>
                    <a:pt x="45" y="98"/>
                    <a:pt x="45" y="98"/>
                    <a:pt x="45" y="98"/>
                  </a:cubicBezTo>
                  <a:cubicBezTo>
                    <a:pt x="49" y="98"/>
                    <a:pt x="49" y="98"/>
                    <a:pt x="49" y="98"/>
                  </a:cubicBezTo>
                  <a:cubicBezTo>
                    <a:pt x="55" y="107"/>
                    <a:pt x="55" y="107"/>
                    <a:pt x="55" y="107"/>
                  </a:cubicBezTo>
                  <a:cubicBezTo>
                    <a:pt x="55" y="107"/>
                    <a:pt x="60" y="105"/>
                    <a:pt x="65" y="108"/>
                  </a:cubicBezTo>
                  <a:cubicBezTo>
                    <a:pt x="71" y="112"/>
                    <a:pt x="72" y="119"/>
                    <a:pt x="72" y="119"/>
                  </a:cubicBezTo>
                  <a:cubicBezTo>
                    <a:pt x="72" y="119"/>
                    <a:pt x="80" y="131"/>
                    <a:pt x="87" y="131"/>
                  </a:cubicBezTo>
                  <a:cubicBezTo>
                    <a:pt x="95" y="131"/>
                    <a:pt x="101" y="127"/>
                    <a:pt x="101" y="127"/>
                  </a:cubicBezTo>
                  <a:cubicBezTo>
                    <a:pt x="110" y="132"/>
                    <a:pt x="110" y="132"/>
                    <a:pt x="110" y="132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5" y="119"/>
                    <a:pt x="115" y="119"/>
                    <a:pt x="115" y="119"/>
                  </a:cubicBezTo>
                  <a:cubicBezTo>
                    <a:pt x="115" y="119"/>
                    <a:pt x="122" y="106"/>
                    <a:pt x="125" y="105"/>
                  </a:cubicBezTo>
                  <a:cubicBezTo>
                    <a:pt x="129" y="104"/>
                    <a:pt x="142" y="112"/>
                    <a:pt x="142" y="112"/>
                  </a:cubicBezTo>
                  <a:cubicBezTo>
                    <a:pt x="151" y="118"/>
                    <a:pt x="151" y="118"/>
                    <a:pt x="151" y="118"/>
                  </a:cubicBezTo>
                  <a:cubicBezTo>
                    <a:pt x="158" y="113"/>
                    <a:pt x="158" y="113"/>
                    <a:pt x="158" y="113"/>
                  </a:cubicBezTo>
                  <a:cubicBezTo>
                    <a:pt x="165" y="121"/>
                    <a:pt x="165" y="121"/>
                    <a:pt x="165" y="121"/>
                  </a:cubicBezTo>
                  <a:cubicBezTo>
                    <a:pt x="173" y="120"/>
                    <a:pt x="173" y="120"/>
                    <a:pt x="173" y="120"/>
                  </a:cubicBezTo>
                  <a:cubicBezTo>
                    <a:pt x="173" y="120"/>
                    <a:pt x="177" y="113"/>
                    <a:pt x="184" y="115"/>
                  </a:cubicBezTo>
                  <a:cubicBezTo>
                    <a:pt x="192" y="118"/>
                    <a:pt x="200" y="123"/>
                    <a:pt x="200" y="123"/>
                  </a:cubicBezTo>
                  <a:cubicBezTo>
                    <a:pt x="200" y="123"/>
                    <a:pt x="205" y="119"/>
                    <a:pt x="209" y="118"/>
                  </a:cubicBezTo>
                  <a:cubicBezTo>
                    <a:pt x="212" y="117"/>
                    <a:pt x="218" y="117"/>
                    <a:pt x="221" y="116"/>
                  </a:cubicBezTo>
                  <a:cubicBezTo>
                    <a:pt x="222" y="118"/>
                    <a:pt x="228" y="120"/>
                    <a:pt x="233" y="117"/>
                  </a:cubicBezTo>
                  <a:cubicBezTo>
                    <a:pt x="240" y="112"/>
                    <a:pt x="255" y="105"/>
                    <a:pt x="255" y="105"/>
                  </a:cubicBezTo>
                  <a:cubicBezTo>
                    <a:pt x="255" y="92"/>
                    <a:pt x="255" y="92"/>
                    <a:pt x="255" y="92"/>
                  </a:cubicBezTo>
                  <a:cubicBezTo>
                    <a:pt x="269" y="86"/>
                    <a:pt x="269" y="86"/>
                    <a:pt x="269" y="86"/>
                  </a:cubicBezTo>
                  <a:cubicBezTo>
                    <a:pt x="280" y="79"/>
                    <a:pt x="280" y="79"/>
                    <a:pt x="280" y="79"/>
                  </a:cubicBezTo>
                  <a:cubicBezTo>
                    <a:pt x="277" y="76"/>
                    <a:pt x="275" y="73"/>
                    <a:pt x="275" y="73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4" name="Polen">
              <a:extLst>
                <a:ext uri="{FF2B5EF4-FFF2-40B4-BE49-F238E27FC236}">
                  <a16:creationId xmlns:a16="http://schemas.microsoft.com/office/drawing/2014/main" id="{CBE597F0-FEF5-4F3F-8CC1-CDC99992636B}"/>
                </a:ext>
              </a:extLst>
            </p:cNvPr>
            <p:cNvSpPr>
              <a:spLocks/>
            </p:cNvSpPr>
            <p:nvPr/>
          </p:nvSpPr>
          <p:spPr bwMode="gray">
            <a:xfrm>
              <a:off x="6034955" y="2153102"/>
              <a:ext cx="315323" cy="225840"/>
            </a:xfrm>
            <a:custGeom>
              <a:avLst/>
              <a:gdLst>
                <a:gd name="T0" fmla="*/ 312 w 419"/>
                <a:gd name="T1" fmla="*/ 276 h 301"/>
                <a:gd name="T2" fmla="*/ 351 w 419"/>
                <a:gd name="T3" fmla="*/ 293 h 301"/>
                <a:gd name="T4" fmla="*/ 371 w 419"/>
                <a:gd name="T5" fmla="*/ 301 h 301"/>
                <a:gd name="T6" fmla="*/ 364 w 419"/>
                <a:gd name="T7" fmla="*/ 265 h 301"/>
                <a:gd name="T8" fmla="*/ 417 w 419"/>
                <a:gd name="T9" fmla="*/ 224 h 301"/>
                <a:gd name="T10" fmla="*/ 416 w 419"/>
                <a:gd name="T11" fmla="*/ 203 h 301"/>
                <a:gd name="T12" fmla="*/ 390 w 419"/>
                <a:gd name="T13" fmla="*/ 180 h 301"/>
                <a:gd name="T14" fmla="*/ 389 w 419"/>
                <a:gd name="T15" fmla="*/ 167 h 301"/>
                <a:gd name="T16" fmla="*/ 387 w 419"/>
                <a:gd name="T17" fmla="*/ 140 h 301"/>
                <a:gd name="T18" fmla="*/ 379 w 419"/>
                <a:gd name="T19" fmla="*/ 123 h 301"/>
                <a:gd name="T20" fmla="*/ 394 w 419"/>
                <a:gd name="T21" fmla="*/ 106 h 301"/>
                <a:gd name="T22" fmla="*/ 392 w 419"/>
                <a:gd name="T23" fmla="*/ 78 h 301"/>
                <a:gd name="T24" fmla="*/ 373 w 419"/>
                <a:gd name="T25" fmla="*/ 46 h 301"/>
                <a:gd name="T26" fmla="*/ 344 w 419"/>
                <a:gd name="T27" fmla="*/ 22 h 301"/>
                <a:gd name="T28" fmla="*/ 313 w 419"/>
                <a:gd name="T29" fmla="*/ 26 h 301"/>
                <a:gd name="T30" fmla="*/ 257 w 419"/>
                <a:gd name="T31" fmla="*/ 20 h 301"/>
                <a:gd name="T32" fmla="*/ 231 w 419"/>
                <a:gd name="T33" fmla="*/ 18 h 301"/>
                <a:gd name="T34" fmla="*/ 189 w 419"/>
                <a:gd name="T35" fmla="*/ 22 h 301"/>
                <a:gd name="T36" fmla="*/ 149 w 419"/>
                <a:gd name="T37" fmla="*/ 0 h 301"/>
                <a:gd name="T38" fmla="*/ 81 w 419"/>
                <a:gd name="T39" fmla="*/ 28 h 301"/>
                <a:gd name="T40" fmla="*/ 12 w 419"/>
                <a:gd name="T41" fmla="*/ 48 h 301"/>
                <a:gd name="T42" fmla="*/ 7 w 419"/>
                <a:gd name="T43" fmla="*/ 58 h 301"/>
                <a:gd name="T44" fmla="*/ 14 w 419"/>
                <a:gd name="T45" fmla="*/ 75 h 301"/>
                <a:gd name="T46" fmla="*/ 3 w 419"/>
                <a:gd name="T47" fmla="*/ 102 h 301"/>
                <a:gd name="T48" fmla="*/ 14 w 419"/>
                <a:gd name="T49" fmla="*/ 111 h 301"/>
                <a:gd name="T50" fmla="*/ 24 w 419"/>
                <a:gd name="T51" fmla="*/ 122 h 301"/>
                <a:gd name="T52" fmla="*/ 25 w 419"/>
                <a:gd name="T53" fmla="*/ 132 h 301"/>
                <a:gd name="T54" fmla="*/ 29 w 419"/>
                <a:gd name="T55" fmla="*/ 142 h 301"/>
                <a:gd name="T56" fmla="*/ 30 w 419"/>
                <a:gd name="T57" fmla="*/ 161 h 301"/>
                <a:gd name="T58" fmla="*/ 38 w 419"/>
                <a:gd name="T59" fmla="*/ 173 h 301"/>
                <a:gd name="T60" fmla="*/ 41 w 419"/>
                <a:gd name="T61" fmla="*/ 187 h 301"/>
                <a:gd name="T62" fmla="*/ 50 w 419"/>
                <a:gd name="T63" fmla="*/ 197 h 301"/>
                <a:gd name="T64" fmla="*/ 67 w 419"/>
                <a:gd name="T65" fmla="*/ 207 h 301"/>
                <a:gd name="T66" fmla="*/ 96 w 419"/>
                <a:gd name="T67" fmla="*/ 216 h 301"/>
                <a:gd name="T68" fmla="*/ 92 w 419"/>
                <a:gd name="T69" fmla="*/ 225 h 301"/>
                <a:gd name="T70" fmla="*/ 102 w 419"/>
                <a:gd name="T71" fmla="*/ 236 h 301"/>
                <a:gd name="T72" fmla="*/ 132 w 419"/>
                <a:gd name="T73" fmla="*/ 232 h 301"/>
                <a:gd name="T74" fmla="*/ 148 w 419"/>
                <a:gd name="T75" fmla="*/ 236 h 301"/>
                <a:gd name="T76" fmla="*/ 168 w 419"/>
                <a:gd name="T77" fmla="*/ 244 h 301"/>
                <a:gd name="T78" fmla="*/ 190 w 419"/>
                <a:gd name="T79" fmla="*/ 255 h 301"/>
                <a:gd name="T80" fmla="*/ 196 w 419"/>
                <a:gd name="T81" fmla="*/ 266 h 301"/>
                <a:gd name="T82" fmla="*/ 229 w 419"/>
                <a:gd name="T83" fmla="*/ 272 h 301"/>
                <a:gd name="T84" fmla="*/ 244 w 419"/>
                <a:gd name="T85" fmla="*/ 281 h 301"/>
                <a:gd name="T86" fmla="*/ 258 w 419"/>
                <a:gd name="T87" fmla="*/ 279 h 301"/>
                <a:gd name="T88" fmla="*/ 288 w 419"/>
                <a:gd name="T89" fmla="*/ 284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19" h="301">
                  <a:moveTo>
                    <a:pt x="288" y="284"/>
                  </a:moveTo>
                  <a:cubicBezTo>
                    <a:pt x="293" y="284"/>
                    <a:pt x="298" y="276"/>
                    <a:pt x="312" y="276"/>
                  </a:cubicBezTo>
                  <a:cubicBezTo>
                    <a:pt x="326" y="276"/>
                    <a:pt x="325" y="283"/>
                    <a:pt x="332" y="289"/>
                  </a:cubicBezTo>
                  <a:cubicBezTo>
                    <a:pt x="339" y="295"/>
                    <a:pt x="345" y="293"/>
                    <a:pt x="351" y="293"/>
                  </a:cubicBezTo>
                  <a:cubicBezTo>
                    <a:pt x="357" y="293"/>
                    <a:pt x="355" y="300"/>
                    <a:pt x="355" y="300"/>
                  </a:cubicBezTo>
                  <a:cubicBezTo>
                    <a:pt x="371" y="301"/>
                    <a:pt x="371" y="301"/>
                    <a:pt x="371" y="301"/>
                  </a:cubicBezTo>
                  <a:cubicBezTo>
                    <a:pt x="371" y="301"/>
                    <a:pt x="362" y="295"/>
                    <a:pt x="363" y="285"/>
                  </a:cubicBezTo>
                  <a:cubicBezTo>
                    <a:pt x="364" y="275"/>
                    <a:pt x="364" y="265"/>
                    <a:pt x="364" y="265"/>
                  </a:cubicBezTo>
                  <a:cubicBezTo>
                    <a:pt x="399" y="230"/>
                    <a:pt x="399" y="230"/>
                    <a:pt x="399" y="230"/>
                  </a:cubicBezTo>
                  <a:cubicBezTo>
                    <a:pt x="399" y="230"/>
                    <a:pt x="419" y="229"/>
                    <a:pt x="417" y="224"/>
                  </a:cubicBezTo>
                  <a:cubicBezTo>
                    <a:pt x="415" y="219"/>
                    <a:pt x="409" y="211"/>
                    <a:pt x="409" y="211"/>
                  </a:cubicBezTo>
                  <a:cubicBezTo>
                    <a:pt x="416" y="203"/>
                    <a:pt x="416" y="203"/>
                    <a:pt x="416" y="203"/>
                  </a:cubicBezTo>
                  <a:cubicBezTo>
                    <a:pt x="416" y="203"/>
                    <a:pt x="404" y="200"/>
                    <a:pt x="401" y="191"/>
                  </a:cubicBezTo>
                  <a:cubicBezTo>
                    <a:pt x="398" y="182"/>
                    <a:pt x="390" y="180"/>
                    <a:pt x="390" y="180"/>
                  </a:cubicBezTo>
                  <a:cubicBezTo>
                    <a:pt x="388" y="167"/>
                    <a:pt x="388" y="167"/>
                    <a:pt x="388" y="167"/>
                  </a:cubicBezTo>
                  <a:cubicBezTo>
                    <a:pt x="388" y="167"/>
                    <a:pt x="388" y="167"/>
                    <a:pt x="389" y="167"/>
                  </a:cubicBezTo>
                  <a:cubicBezTo>
                    <a:pt x="386" y="158"/>
                    <a:pt x="386" y="158"/>
                    <a:pt x="386" y="158"/>
                  </a:cubicBezTo>
                  <a:cubicBezTo>
                    <a:pt x="386" y="158"/>
                    <a:pt x="389" y="144"/>
                    <a:pt x="387" y="140"/>
                  </a:cubicBezTo>
                  <a:cubicBezTo>
                    <a:pt x="385" y="136"/>
                    <a:pt x="371" y="133"/>
                    <a:pt x="369" y="127"/>
                  </a:cubicBezTo>
                  <a:cubicBezTo>
                    <a:pt x="367" y="121"/>
                    <a:pt x="376" y="123"/>
                    <a:pt x="379" y="123"/>
                  </a:cubicBezTo>
                  <a:cubicBezTo>
                    <a:pt x="382" y="123"/>
                    <a:pt x="380" y="111"/>
                    <a:pt x="380" y="111"/>
                  </a:cubicBezTo>
                  <a:cubicBezTo>
                    <a:pt x="394" y="106"/>
                    <a:pt x="394" y="106"/>
                    <a:pt x="394" y="106"/>
                  </a:cubicBezTo>
                  <a:cubicBezTo>
                    <a:pt x="394" y="106"/>
                    <a:pt x="396" y="98"/>
                    <a:pt x="398" y="94"/>
                  </a:cubicBezTo>
                  <a:cubicBezTo>
                    <a:pt x="400" y="90"/>
                    <a:pt x="392" y="78"/>
                    <a:pt x="392" y="78"/>
                  </a:cubicBezTo>
                  <a:cubicBezTo>
                    <a:pt x="392" y="78"/>
                    <a:pt x="381" y="69"/>
                    <a:pt x="381" y="64"/>
                  </a:cubicBezTo>
                  <a:cubicBezTo>
                    <a:pt x="381" y="59"/>
                    <a:pt x="373" y="46"/>
                    <a:pt x="373" y="46"/>
                  </a:cubicBezTo>
                  <a:cubicBezTo>
                    <a:pt x="373" y="33"/>
                    <a:pt x="373" y="33"/>
                    <a:pt x="373" y="33"/>
                  </a:cubicBezTo>
                  <a:cubicBezTo>
                    <a:pt x="373" y="33"/>
                    <a:pt x="357" y="24"/>
                    <a:pt x="344" y="22"/>
                  </a:cubicBezTo>
                  <a:cubicBezTo>
                    <a:pt x="331" y="20"/>
                    <a:pt x="336" y="27"/>
                    <a:pt x="336" y="27"/>
                  </a:cubicBezTo>
                  <a:cubicBezTo>
                    <a:pt x="336" y="27"/>
                    <a:pt x="321" y="27"/>
                    <a:pt x="313" y="26"/>
                  </a:cubicBezTo>
                  <a:cubicBezTo>
                    <a:pt x="305" y="25"/>
                    <a:pt x="274" y="27"/>
                    <a:pt x="274" y="27"/>
                  </a:cubicBezTo>
                  <a:cubicBezTo>
                    <a:pt x="274" y="27"/>
                    <a:pt x="266" y="22"/>
                    <a:pt x="257" y="20"/>
                  </a:cubicBezTo>
                  <a:cubicBezTo>
                    <a:pt x="248" y="18"/>
                    <a:pt x="236" y="23"/>
                    <a:pt x="236" y="23"/>
                  </a:cubicBezTo>
                  <a:cubicBezTo>
                    <a:pt x="231" y="18"/>
                    <a:pt x="231" y="18"/>
                    <a:pt x="231" y="18"/>
                  </a:cubicBezTo>
                  <a:cubicBezTo>
                    <a:pt x="231" y="19"/>
                    <a:pt x="231" y="19"/>
                    <a:pt x="231" y="19"/>
                  </a:cubicBezTo>
                  <a:cubicBezTo>
                    <a:pt x="231" y="19"/>
                    <a:pt x="195" y="23"/>
                    <a:pt x="189" y="22"/>
                  </a:cubicBezTo>
                  <a:cubicBezTo>
                    <a:pt x="183" y="21"/>
                    <a:pt x="178" y="4"/>
                    <a:pt x="178" y="4"/>
                  </a:cubicBezTo>
                  <a:cubicBezTo>
                    <a:pt x="178" y="4"/>
                    <a:pt x="164" y="0"/>
                    <a:pt x="149" y="0"/>
                  </a:cubicBezTo>
                  <a:cubicBezTo>
                    <a:pt x="134" y="0"/>
                    <a:pt x="94" y="17"/>
                    <a:pt x="94" y="17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10" y="44"/>
                    <a:pt x="12" y="48"/>
                  </a:cubicBezTo>
                  <a:cubicBezTo>
                    <a:pt x="14" y="52"/>
                    <a:pt x="14" y="62"/>
                    <a:pt x="14" y="62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8" y="61"/>
                    <a:pt x="9" y="65"/>
                    <a:pt x="8" y="68"/>
                  </a:cubicBezTo>
                  <a:cubicBezTo>
                    <a:pt x="6" y="74"/>
                    <a:pt x="11" y="66"/>
                    <a:pt x="14" y="75"/>
                  </a:cubicBezTo>
                  <a:cubicBezTo>
                    <a:pt x="16" y="83"/>
                    <a:pt x="18" y="85"/>
                    <a:pt x="12" y="89"/>
                  </a:cubicBezTo>
                  <a:cubicBezTo>
                    <a:pt x="6" y="94"/>
                    <a:pt x="0" y="95"/>
                    <a:pt x="3" y="102"/>
                  </a:cubicBezTo>
                  <a:cubicBezTo>
                    <a:pt x="6" y="109"/>
                    <a:pt x="10" y="105"/>
                    <a:pt x="10" y="105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4" y="111"/>
                    <a:pt x="18" y="107"/>
                    <a:pt x="21" y="111"/>
                  </a:cubicBezTo>
                  <a:cubicBezTo>
                    <a:pt x="24" y="116"/>
                    <a:pt x="24" y="122"/>
                    <a:pt x="24" y="122"/>
                  </a:cubicBezTo>
                  <a:cubicBezTo>
                    <a:pt x="24" y="122"/>
                    <a:pt x="18" y="125"/>
                    <a:pt x="19" y="128"/>
                  </a:cubicBezTo>
                  <a:cubicBezTo>
                    <a:pt x="20" y="131"/>
                    <a:pt x="25" y="132"/>
                    <a:pt x="25" y="132"/>
                  </a:cubicBezTo>
                  <a:cubicBezTo>
                    <a:pt x="25" y="132"/>
                    <a:pt x="22" y="139"/>
                    <a:pt x="24" y="139"/>
                  </a:cubicBezTo>
                  <a:cubicBezTo>
                    <a:pt x="26" y="140"/>
                    <a:pt x="29" y="142"/>
                    <a:pt x="29" y="142"/>
                  </a:cubicBezTo>
                  <a:cubicBezTo>
                    <a:pt x="29" y="142"/>
                    <a:pt x="20" y="148"/>
                    <a:pt x="20" y="153"/>
                  </a:cubicBezTo>
                  <a:cubicBezTo>
                    <a:pt x="21" y="159"/>
                    <a:pt x="30" y="161"/>
                    <a:pt x="30" y="161"/>
                  </a:cubicBezTo>
                  <a:cubicBezTo>
                    <a:pt x="29" y="173"/>
                    <a:pt x="29" y="173"/>
                    <a:pt x="29" y="173"/>
                  </a:cubicBezTo>
                  <a:cubicBezTo>
                    <a:pt x="29" y="173"/>
                    <a:pt x="37" y="167"/>
                    <a:pt x="38" y="173"/>
                  </a:cubicBezTo>
                  <a:cubicBezTo>
                    <a:pt x="40" y="178"/>
                    <a:pt x="36" y="183"/>
                    <a:pt x="36" y="183"/>
                  </a:cubicBezTo>
                  <a:cubicBezTo>
                    <a:pt x="36" y="183"/>
                    <a:pt x="42" y="184"/>
                    <a:pt x="41" y="187"/>
                  </a:cubicBezTo>
                  <a:cubicBezTo>
                    <a:pt x="40" y="189"/>
                    <a:pt x="39" y="192"/>
                    <a:pt x="37" y="195"/>
                  </a:cubicBezTo>
                  <a:cubicBezTo>
                    <a:pt x="50" y="197"/>
                    <a:pt x="50" y="197"/>
                    <a:pt x="50" y="197"/>
                  </a:cubicBezTo>
                  <a:cubicBezTo>
                    <a:pt x="53" y="206"/>
                    <a:pt x="53" y="206"/>
                    <a:pt x="53" y="206"/>
                  </a:cubicBezTo>
                  <a:cubicBezTo>
                    <a:pt x="53" y="206"/>
                    <a:pt x="55" y="203"/>
                    <a:pt x="67" y="207"/>
                  </a:cubicBezTo>
                  <a:cubicBezTo>
                    <a:pt x="79" y="211"/>
                    <a:pt x="77" y="217"/>
                    <a:pt x="80" y="217"/>
                  </a:cubicBezTo>
                  <a:cubicBezTo>
                    <a:pt x="83" y="217"/>
                    <a:pt x="96" y="216"/>
                    <a:pt x="96" y="216"/>
                  </a:cubicBezTo>
                  <a:cubicBezTo>
                    <a:pt x="99" y="221"/>
                    <a:pt x="99" y="221"/>
                    <a:pt x="99" y="221"/>
                  </a:cubicBezTo>
                  <a:cubicBezTo>
                    <a:pt x="92" y="225"/>
                    <a:pt x="92" y="225"/>
                    <a:pt x="92" y="225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98" y="228"/>
                    <a:pt x="98" y="234"/>
                    <a:pt x="102" y="236"/>
                  </a:cubicBezTo>
                  <a:cubicBezTo>
                    <a:pt x="106" y="238"/>
                    <a:pt x="117" y="240"/>
                    <a:pt x="117" y="240"/>
                  </a:cubicBezTo>
                  <a:cubicBezTo>
                    <a:pt x="117" y="240"/>
                    <a:pt x="119" y="236"/>
                    <a:pt x="132" y="232"/>
                  </a:cubicBezTo>
                  <a:cubicBezTo>
                    <a:pt x="145" y="228"/>
                    <a:pt x="140" y="235"/>
                    <a:pt x="140" y="235"/>
                  </a:cubicBezTo>
                  <a:cubicBezTo>
                    <a:pt x="140" y="235"/>
                    <a:pt x="140" y="235"/>
                    <a:pt x="148" y="236"/>
                  </a:cubicBezTo>
                  <a:cubicBezTo>
                    <a:pt x="156" y="237"/>
                    <a:pt x="161" y="250"/>
                    <a:pt x="161" y="250"/>
                  </a:cubicBezTo>
                  <a:cubicBezTo>
                    <a:pt x="168" y="244"/>
                    <a:pt x="168" y="244"/>
                    <a:pt x="168" y="244"/>
                  </a:cubicBezTo>
                  <a:cubicBezTo>
                    <a:pt x="168" y="244"/>
                    <a:pt x="172" y="253"/>
                    <a:pt x="176" y="253"/>
                  </a:cubicBezTo>
                  <a:cubicBezTo>
                    <a:pt x="180" y="253"/>
                    <a:pt x="190" y="255"/>
                    <a:pt x="190" y="255"/>
                  </a:cubicBezTo>
                  <a:cubicBezTo>
                    <a:pt x="189" y="260"/>
                    <a:pt x="189" y="260"/>
                    <a:pt x="189" y="260"/>
                  </a:cubicBezTo>
                  <a:cubicBezTo>
                    <a:pt x="196" y="266"/>
                    <a:pt x="196" y="266"/>
                    <a:pt x="196" y="266"/>
                  </a:cubicBezTo>
                  <a:cubicBezTo>
                    <a:pt x="196" y="266"/>
                    <a:pt x="206" y="278"/>
                    <a:pt x="209" y="278"/>
                  </a:cubicBezTo>
                  <a:cubicBezTo>
                    <a:pt x="212" y="278"/>
                    <a:pt x="222" y="270"/>
                    <a:pt x="229" y="272"/>
                  </a:cubicBezTo>
                  <a:cubicBezTo>
                    <a:pt x="236" y="274"/>
                    <a:pt x="237" y="281"/>
                    <a:pt x="237" y="281"/>
                  </a:cubicBezTo>
                  <a:cubicBezTo>
                    <a:pt x="244" y="281"/>
                    <a:pt x="244" y="281"/>
                    <a:pt x="244" y="281"/>
                  </a:cubicBezTo>
                  <a:cubicBezTo>
                    <a:pt x="244" y="281"/>
                    <a:pt x="241" y="288"/>
                    <a:pt x="250" y="288"/>
                  </a:cubicBezTo>
                  <a:cubicBezTo>
                    <a:pt x="259" y="288"/>
                    <a:pt x="258" y="279"/>
                    <a:pt x="258" y="279"/>
                  </a:cubicBezTo>
                  <a:cubicBezTo>
                    <a:pt x="277" y="280"/>
                    <a:pt x="277" y="280"/>
                    <a:pt x="277" y="280"/>
                  </a:cubicBezTo>
                  <a:cubicBezTo>
                    <a:pt x="277" y="280"/>
                    <a:pt x="283" y="284"/>
                    <a:pt x="288" y="284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5" name="Luxemburg">
              <a:extLst>
                <a:ext uri="{FF2B5EF4-FFF2-40B4-BE49-F238E27FC236}">
                  <a16:creationId xmlns:a16="http://schemas.microsoft.com/office/drawing/2014/main" id="{7A3CF3E4-7A00-43E3-9A24-5697F8415554}"/>
                </a:ext>
              </a:extLst>
            </p:cNvPr>
            <p:cNvSpPr>
              <a:spLocks/>
            </p:cNvSpPr>
            <p:nvPr/>
          </p:nvSpPr>
          <p:spPr bwMode="gray">
            <a:xfrm>
              <a:off x="5777156" y="2334199"/>
              <a:ext cx="25567" cy="23437"/>
            </a:xfrm>
            <a:custGeom>
              <a:avLst/>
              <a:gdLst>
                <a:gd name="T0" fmla="*/ 13 w 36"/>
                <a:gd name="T1" fmla="*/ 32 h 32"/>
                <a:gd name="T2" fmla="*/ 19 w 36"/>
                <a:gd name="T3" fmla="*/ 27 h 32"/>
                <a:gd name="T4" fmla="*/ 30 w 36"/>
                <a:gd name="T5" fmla="*/ 29 h 32"/>
                <a:gd name="T6" fmla="*/ 35 w 36"/>
                <a:gd name="T7" fmla="*/ 20 h 32"/>
                <a:gd name="T8" fmla="*/ 20 w 36"/>
                <a:gd name="T9" fmla="*/ 8 h 32"/>
                <a:gd name="T10" fmla="*/ 20 w 36"/>
                <a:gd name="T11" fmla="*/ 0 h 32"/>
                <a:gd name="T12" fmla="*/ 12 w 36"/>
                <a:gd name="T13" fmla="*/ 4 h 32"/>
                <a:gd name="T14" fmla="*/ 2 w 36"/>
                <a:gd name="T15" fmla="*/ 18 h 32"/>
                <a:gd name="T16" fmla="*/ 13 w 36"/>
                <a:gd name="T1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32">
                  <a:moveTo>
                    <a:pt x="13" y="32"/>
                  </a:moveTo>
                  <a:cubicBezTo>
                    <a:pt x="19" y="27"/>
                    <a:pt x="19" y="27"/>
                    <a:pt x="19" y="27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29"/>
                    <a:pt x="36" y="25"/>
                    <a:pt x="35" y="20"/>
                  </a:cubicBezTo>
                  <a:cubicBezTo>
                    <a:pt x="34" y="16"/>
                    <a:pt x="24" y="14"/>
                    <a:pt x="20" y="8"/>
                  </a:cubicBezTo>
                  <a:cubicBezTo>
                    <a:pt x="19" y="6"/>
                    <a:pt x="19" y="3"/>
                    <a:pt x="20" y="0"/>
                  </a:cubicBezTo>
                  <a:cubicBezTo>
                    <a:pt x="19" y="1"/>
                    <a:pt x="16" y="2"/>
                    <a:pt x="12" y="4"/>
                  </a:cubicBezTo>
                  <a:cubicBezTo>
                    <a:pt x="1" y="10"/>
                    <a:pt x="0" y="16"/>
                    <a:pt x="2" y="18"/>
                  </a:cubicBezTo>
                  <a:cubicBezTo>
                    <a:pt x="3" y="20"/>
                    <a:pt x="9" y="27"/>
                    <a:pt x="13" y="32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6" name="Oostenrijk">
              <a:extLst>
                <a:ext uri="{FF2B5EF4-FFF2-40B4-BE49-F238E27FC236}">
                  <a16:creationId xmlns:a16="http://schemas.microsoft.com/office/drawing/2014/main" id="{F14EE8F3-0710-49ED-97BE-10C5AAB22120}"/>
                </a:ext>
              </a:extLst>
            </p:cNvPr>
            <p:cNvSpPr>
              <a:spLocks/>
            </p:cNvSpPr>
            <p:nvPr/>
          </p:nvSpPr>
          <p:spPr bwMode="gray">
            <a:xfrm>
              <a:off x="5898599" y="2376811"/>
              <a:ext cx="230101" cy="104398"/>
            </a:xfrm>
            <a:custGeom>
              <a:avLst/>
              <a:gdLst>
                <a:gd name="T0" fmla="*/ 307 w 308"/>
                <a:gd name="T1" fmla="*/ 48 h 138"/>
                <a:gd name="T2" fmla="*/ 301 w 308"/>
                <a:gd name="T3" fmla="*/ 33 h 138"/>
                <a:gd name="T4" fmla="*/ 287 w 308"/>
                <a:gd name="T5" fmla="*/ 11 h 138"/>
                <a:gd name="T6" fmla="*/ 268 w 308"/>
                <a:gd name="T7" fmla="*/ 17 h 138"/>
                <a:gd name="T8" fmla="*/ 254 w 308"/>
                <a:gd name="T9" fmla="*/ 14 h 138"/>
                <a:gd name="T10" fmla="*/ 228 w 308"/>
                <a:gd name="T11" fmla="*/ 1 h 138"/>
                <a:gd name="T12" fmla="*/ 214 w 308"/>
                <a:gd name="T13" fmla="*/ 16 h 138"/>
                <a:gd name="T14" fmla="*/ 204 w 308"/>
                <a:gd name="T15" fmla="*/ 23 h 138"/>
                <a:gd name="T16" fmla="*/ 175 w 308"/>
                <a:gd name="T17" fmla="*/ 15 h 138"/>
                <a:gd name="T18" fmla="*/ 156 w 308"/>
                <a:gd name="T19" fmla="*/ 27 h 138"/>
                <a:gd name="T20" fmla="*/ 160 w 308"/>
                <a:gd name="T21" fmla="*/ 45 h 138"/>
                <a:gd name="T22" fmla="*/ 133 w 308"/>
                <a:gd name="T23" fmla="*/ 57 h 138"/>
                <a:gd name="T24" fmla="*/ 141 w 308"/>
                <a:gd name="T25" fmla="*/ 68 h 138"/>
                <a:gd name="T26" fmla="*/ 131 w 308"/>
                <a:gd name="T27" fmla="*/ 77 h 138"/>
                <a:gd name="T28" fmla="*/ 109 w 308"/>
                <a:gd name="T29" fmla="*/ 71 h 138"/>
                <a:gd name="T30" fmla="*/ 84 w 308"/>
                <a:gd name="T31" fmla="*/ 78 h 138"/>
                <a:gd name="T32" fmla="*/ 63 w 308"/>
                <a:gd name="T33" fmla="*/ 88 h 138"/>
                <a:gd name="T34" fmla="*/ 33 w 308"/>
                <a:gd name="T35" fmla="*/ 76 h 138"/>
                <a:gd name="T36" fmla="*/ 26 w 308"/>
                <a:gd name="T37" fmla="*/ 91 h 138"/>
                <a:gd name="T38" fmla="*/ 0 w 308"/>
                <a:gd name="T39" fmla="*/ 84 h 138"/>
                <a:gd name="T40" fmla="*/ 2 w 308"/>
                <a:gd name="T41" fmla="*/ 97 h 138"/>
                <a:gd name="T42" fmla="*/ 11 w 308"/>
                <a:gd name="T43" fmla="*/ 106 h 138"/>
                <a:gd name="T44" fmla="*/ 32 w 308"/>
                <a:gd name="T45" fmla="*/ 106 h 138"/>
                <a:gd name="T46" fmla="*/ 50 w 308"/>
                <a:gd name="T47" fmla="*/ 117 h 138"/>
                <a:gd name="T48" fmla="*/ 66 w 308"/>
                <a:gd name="T49" fmla="*/ 109 h 138"/>
                <a:gd name="T50" fmla="*/ 104 w 308"/>
                <a:gd name="T51" fmla="*/ 103 h 138"/>
                <a:gd name="T52" fmla="*/ 119 w 308"/>
                <a:gd name="T53" fmla="*/ 118 h 138"/>
                <a:gd name="T54" fmla="*/ 136 w 308"/>
                <a:gd name="T55" fmla="*/ 131 h 138"/>
                <a:gd name="T56" fmla="*/ 162 w 308"/>
                <a:gd name="T57" fmla="*/ 136 h 138"/>
                <a:gd name="T58" fmla="*/ 183 w 308"/>
                <a:gd name="T59" fmla="*/ 132 h 138"/>
                <a:gd name="T60" fmla="*/ 207 w 308"/>
                <a:gd name="T61" fmla="*/ 138 h 138"/>
                <a:gd name="T62" fmla="*/ 247 w 308"/>
                <a:gd name="T63" fmla="*/ 130 h 138"/>
                <a:gd name="T64" fmla="*/ 270 w 308"/>
                <a:gd name="T65" fmla="*/ 131 h 138"/>
                <a:gd name="T66" fmla="*/ 277 w 308"/>
                <a:gd name="T67" fmla="*/ 107 h 138"/>
                <a:gd name="T68" fmla="*/ 290 w 308"/>
                <a:gd name="T69" fmla="*/ 91 h 138"/>
                <a:gd name="T70" fmla="*/ 290 w 308"/>
                <a:gd name="T71" fmla="*/ 78 h 138"/>
                <a:gd name="T72" fmla="*/ 306 w 308"/>
                <a:gd name="T73" fmla="*/ 6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8" h="138">
                  <a:moveTo>
                    <a:pt x="306" y="69"/>
                  </a:moveTo>
                  <a:cubicBezTo>
                    <a:pt x="306" y="69"/>
                    <a:pt x="308" y="55"/>
                    <a:pt x="307" y="48"/>
                  </a:cubicBezTo>
                  <a:cubicBezTo>
                    <a:pt x="306" y="42"/>
                    <a:pt x="300" y="43"/>
                    <a:pt x="300" y="43"/>
                  </a:cubicBezTo>
                  <a:cubicBezTo>
                    <a:pt x="301" y="33"/>
                    <a:pt x="301" y="33"/>
                    <a:pt x="301" y="33"/>
                  </a:cubicBezTo>
                  <a:cubicBezTo>
                    <a:pt x="303" y="19"/>
                    <a:pt x="303" y="19"/>
                    <a:pt x="303" y="19"/>
                  </a:cubicBezTo>
                  <a:cubicBezTo>
                    <a:pt x="303" y="19"/>
                    <a:pt x="295" y="14"/>
                    <a:pt x="287" y="11"/>
                  </a:cubicBezTo>
                  <a:cubicBezTo>
                    <a:pt x="280" y="9"/>
                    <a:pt x="276" y="16"/>
                    <a:pt x="276" y="16"/>
                  </a:cubicBezTo>
                  <a:cubicBezTo>
                    <a:pt x="268" y="17"/>
                    <a:pt x="268" y="17"/>
                    <a:pt x="268" y="17"/>
                  </a:cubicBezTo>
                  <a:cubicBezTo>
                    <a:pt x="261" y="9"/>
                    <a:pt x="261" y="9"/>
                    <a:pt x="261" y="9"/>
                  </a:cubicBezTo>
                  <a:cubicBezTo>
                    <a:pt x="254" y="14"/>
                    <a:pt x="254" y="14"/>
                    <a:pt x="254" y="14"/>
                  </a:cubicBezTo>
                  <a:cubicBezTo>
                    <a:pt x="245" y="8"/>
                    <a:pt x="245" y="8"/>
                    <a:pt x="245" y="8"/>
                  </a:cubicBezTo>
                  <a:cubicBezTo>
                    <a:pt x="245" y="8"/>
                    <a:pt x="232" y="0"/>
                    <a:pt x="228" y="1"/>
                  </a:cubicBezTo>
                  <a:cubicBezTo>
                    <a:pt x="225" y="2"/>
                    <a:pt x="218" y="15"/>
                    <a:pt x="218" y="15"/>
                  </a:cubicBezTo>
                  <a:cubicBezTo>
                    <a:pt x="214" y="16"/>
                    <a:pt x="214" y="16"/>
                    <a:pt x="214" y="16"/>
                  </a:cubicBezTo>
                  <a:cubicBezTo>
                    <a:pt x="213" y="28"/>
                    <a:pt x="213" y="28"/>
                    <a:pt x="213" y="28"/>
                  </a:cubicBezTo>
                  <a:cubicBezTo>
                    <a:pt x="204" y="23"/>
                    <a:pt x="204" y="23"/>
                    <a:pt x="204" y="23"/>
                  </a:cubicBezTo>
                  <a:cubicBezTo>
                    <a:pt x="204" y="23"/>
                    <a:pt x="198" y="27"/>
                    <a:pt x="190" y="27"/>
                  </a:cubicBezTo>
                  <a:cubicBezTo>
                    <a:pt x="183" y="27"/>
                    <a:pt x="175" y="15"/>
                    <a:pt x="175" y="15"/>
                  </a:cubicBezTo>
                  <a:cubicBezTo>
                    <a:pt x="168" y="26"/>
                    <a:pt x="168" y="26"/>
                    <a:pt x="168" y="26"/>
                  </a:cubicBezTo>
                  <a:cubicBezTo>
                    <a:pt x="156" y="27"/>
                    <a:pt x="156" y="27"/>
                    <a:pt x="156" y="27"/>
                  </a:cubicBezTo>
                  <a:cubicBezTo>
                    <a:pt x="160" y="34"/>
                    <a:pt x="160" y="34"/>
                    <a:pt x="160" y="34"/>
                  </a:cubicBezTo>
                  <a:cubicBezTo>
                    <a:pt x="160" y="45"/>
                    <a:pt x="160" y="45"/>
                    <a:pt x="160" y="45"/>
                  </a:cubicBezTo>
                  <a:cubicBezTo>
                    <a:pt x="160" y="45"/>
                    <a:pt x="147" y="42"/>
                    <a:pt x="142" y="43"/>
                  </a:cubicBezTo>
                  <a:cubicBezTo>
                    <a:pt x="138" y="44"/>
                    <a:pt x="133" y="57"/>
                    <a:pt x="133" y="57"/>
                  </a:cubicBezTo>
                  <a:cubicBezTo>
                    <a:pt x="141" y="59"/>
                    <a:pt x="141" y="59"/>
                    <a:pt x="141" y="59"/>
                  </a:cubicBezTo>
                  <a:cubicBezTo>
                    <a:pt x="141" y="68"/>
                    <a:pt x="141" y="68"/>
                    <a:pt x="141" y="68"/>
                  </a:cubicBezTo>
                  <a:cubicBezTo>
                    <a:pt x="141" y="68"/>
                    <a:pt x="142" y="78"/>
                    <a:pt x="141" y="84"/>
                  </a:cubicBezTo>
                  <a:cubicBezTo>
                    <a:pt x="139" y="91"/>
                    <a:pt x="131" y="77"/>
                    <a:pt x="131" y="77"/>
                  </a:cubicBezTo>
                  <a:cubicBezTo>
                    <a:pt x="118" y="72"/>
                    <a:pt x="118" y="72"/>
                    <a:pt x="118" y="72"/>
                  </a:cubicBezTo>
                  <a:cubicBezTo>
                    <a:pt x="109" y="71"/>
                    <a:pt x="109" y="71"/>
                    <a:pt x="109" y="71"/>
                  </a:cubicBezTo>
                  <a:cubicBezTo>
                    <a:pt x="98" y="77"/>
                    <a:pt x="98" y="77"/>
                    <a:pt x="98" y="77"/>
                  </a:cubicBezTo>
                  <a:cubicBezTo>
                    <a:pt x="84" y="78"/>
                    <a:pt x="84" y="78"/>
                    <a:pt x="84" y="78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69" y="88"/>
                    <a:pt x="63" y="88"/>
                  </a:cubicBezTo>
                  <a:cubicBezTo>
                    <a:pt x="56" y="88"/>
                    <a:pt x="46" y="77"/>
                    <a:pt x="46" y="77"/>
                  </a:cubicBezTo>
                  <a:cubicBezTo>
                    <a:pt x="33" y="76"/>
                    <a:pt x="33" y="76"/>
                    <a:pt x="33" y="76"/>
                  </a:cubicBezTo>
                  <a:cubicBezTo>
                    <a:pt x="33" y="85"/>
                    <a:pt x="33" y="85"/>
                    <a:pt x="33" y="85"/>
                  </a:cubicBezTo>
                  <a:cubicBezTo>
                    <a:pt x="33" y="85"/>
                    <a:pt x="30" y="90"/>
                    <a:pt x="26" y="91"/>
                  </a:cubicBezTo>
                  <a:cubicBezTo>
                    <a:pt x="22" y="92"/>
                    <a:pt x="21" y="82"/>
                    <a:pt x="12" y="81"/>
                  </a:cubicBezTo>
                  <a:cubicBezTo>
                    <a:pt x="6" y="79"/>
                    <a:pt x="2" y="82"/>
                    <a:pt x="0" y="84"/>
                  </a:cubicBezTo>
                  <a:cubicBezTo>
                    <a:pt x="1" y="86"/>
                    <a:pt x="2" y="89"/>
                    <a:pt x="0" y="91"/>
                  </a:cubicBezTo>
                  <a:cubicBezTo>
                    <a:pt x="1" y="93"/>
                    <a:pt x="2" y="95"/>
                    <a:pt x="2" y="97"/>
                  </a:cubicBezTo>
                  <a:cubicBezTo>
                    <a:pt x="2" y="100"/>
                    <a:pt x="2" y="105"/>
                    <a:pt x="2" y="107"/>
                  </a:cubicBezTo>
                  <a:cubicBezTo>
                    <a:pt x="11" y="106"/>
                    <a:pt x="11" y="106"/>
                    <a:pt x="11" y="106"/>
                  </a:cubicBezTo>
                  <a:cubicBezTo>
                    <a:pt x="11" y="106"/>
                    <a:pt x="8" y="120"/>
                    <a:pt x="16" y="118"/>
                  </a:cubicBezTo>
                  <a:cubicBezTo>
                    <a:pt x="23" y="115"/>
                    <a:pt x="21" y="106"/>
                    <a:pt x="32" y="106"/>
                  </a:cubicBezTo>
                  <a:cubicBezTo>
                    <a:pt x="37" y="107"/>
                    <a:pt x="40" y="113"/>
                    <a:pt x="41" y="117"/>
                  </a:cubicBezTo>
                  <a:cubicBezTo>
                    <a:pt x="50" y="117"/>
                    <a:pt x="50" y="117"/>
                    <a:pt x="50" y="117"/>
                  </a:cubicBezTo>
                  <a:cubicBezTo>
                    <a:pt x="56" y="121"/>
                    <a:pt x="56" y="121"/>
                    <a:pt x="56" y="121"/>
                  </a:cubicBezTo>
                  <a:cubicBezTo>
                    <a:pt x="66" y="109"/>
                    <a:pt x="66" y="109"/>
                    <a:pt x="66" y="109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2" y="111"/>
                    <a:pt x="94" y="102"/>
                    <a:pt x="104" y="103"/>
                  </a:cubicBezTo>
                  <a:cubicBezTo>
                    <a:pt x="113" y="104"/>
                    <a:pt x="114" y="118"/>
                    <a:pt x="114" y="118"/>
                  </a:cubicBezTo>
                  <a:cubicBezTo>
                    <a:pt x="119" y="118"/>
                    <a:pt x="119" y="118"/>
                    <a:pt x="119" y="118"/>
                  </a:cubicBezTo>
                  <a:cubicBezTo>
                    <a:pt x="124" y="131"/>
                    <a:pt x="124" y="131"/>
                    <a:pt x="124" y="131"/>
                  </a:cubicBezTo>
                  <a:cubicBezTo>
                    <a:pt x="136" y="131"/>
                    <a:pt x="136" y="131"/>
                    <a:pt x="136" y="131"/>
                  </a:cubicBezTo>
                  <a:cubicBezTo>
                    <a:pt x="136" y="131"/>
                    <a:pt x="159" y="127"/>
                    <a:pt x="162" y="132"/>
                  </a:cubicBezTo>
                  <a:cubicBezTo>
                    <a:pt x="162" y="134"/>
                    <a:pt x="162" y="135"/>
                    <a:pt x="162" y="136"/>
                  </a:cubicBezTo>
                  <a:cubicBezTo>
                    <a:pt x="171" y="136"/>
                    <a:pt x="171" y="136"/>
                    <a:pt x="171" y="136"/>
                  </a:cubicBezTo>
                  <a:cubicBezTo>
                    <a:pt x="171" y="136"/>
                    <a:pt x="180" y="132"/>
                    <a:pt x="183" y="132"/>
                  </a:cubicBezTo>
                  <a:cubicBezTo>
                    <a:pt x="186" y="132"/>
                    <a:pt x="192" y="136"/>
                    <a:pt x="192" y="136"/>
                  </a:cubicBezTo>
                  <a:cubicBezTo>
                    <a:pt x="192" y="136"/>
                    <a:pt x="200" y="138"/>
                    <a:pt x="207" y="138"/>
                  </a:cubicBezTo>
                  <a:cubicBezTo>
                    <a:pt x="214" y="138"/>
                    <a:pt x="214" y="129"/>
                    <a:pt x="214" y="129"/>
                  </a:cubicBezTo>
                  <a:cubicBezTo>
                    <a:pt x="247" y="130"/>
                    <a:pt x="247" y="130"/>
                    <a:pt x="247" y="130"/>
                  </a:cubicBezTo>
                  <a:cubicBezTo>
                    <a:pt x="254" y="126"/>
                    <a:pt x="254" y="126"/>
                    <a:pt x="254" y="126"/>
                  </a:cubicBezTo>
                  <a:cubicBezTo>
                    <a:pt x="270" y="131"/>
                    <a:pt x="270" y="131"/>
                    <a:pt x="270" y="131"/>
                  </a:cubicBezTo>
                  <a:cubicBezTo>
                    <a:pt x="272" y="119"/>
                    <a:pt x="272" y="119"/>
                    <a:pt x="272" y="119"/>
                  </a:cubicBezTo>
                  <a:cubicBezTo>
                    <a:pt x="277" y="107"/>
                    <a:pt x="277" y="107"/>
                    <a:pt x="277" y="107"/>
                  </a:cubicBezTo>
                  <a:cubicBezTo>
                    <a:pt x="290" y="105"/>
                    <a:pt x="290" y="105"/>
                    <a:pt x="290" y="105"/>
                  </a:cubicBezTo>
                  <a:cubicBezTo>
                    <a:pt x="290" y="91"/>
                    <a:pt x="290" y="91"/>
                    <a:pt x="290" y="91"/>
                  </a:cubicBezTo>
                  <a:cubicBezTo>
                    <a:pt x="298" y="79"/>
                    <a:pt x="298" y="79"/>
                    <a:pt x="298" y="79"/>
                  </a:cubicBezTo>
                  <a:cubicBezTo>
                    <a:pt x="290" y="78"/>
                    <a:pt x="290" y="78"/>
                    <a:pt x="290" y="78"/>
                  </a:cubicBezTo>
                  <a:cubicBezTo>
                    <a:pt x="291" y="69"/>
                    <a:pt x="291" y="69"/>
                    <a:pt x="291" y="69"/>
                  </a:cubicBezTo>
                  <a:lnTo>
                    <a:pt x="306" y="69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7" name="België">
              <a:extLst>
                <a:ext uri="{FF2B5EF4-FFF2-40B4-BE49-F238E27FC236}">
                  <a16:creationId xmlns:a16="http://schemas.microsoft.com/office/drawing/2014/main" id="{902B7201-4169-4C2B-9E4D-17E18EADEC23}"/>
                </a:ext>
              </a:extLst>
            </p:cNvPr>
            <p:cNvSpPr>
              <a:spLocks/>
            </p:cNvSpPr>
            <p:nvPr/>
          </p:nvSpPr>
          <p:spPr bwMode="gray">
            <a:xfrm>
              <a:off x="5687672" y="2283066"/>
              <a:ext cx="112919" cy="76700"/>
            </a:xfrm>
            <a:custGeom>
              <a:avLst/>
              <a:gdLst>
                <a:gd name="T0" fmla="*/ 0 w 149"/>
                <a:gd name="T1" fmla="*/ 29 h 102"/>
                <a:gd name="T2" fmla="*/ 6 w 149"/>
                <a:gd name="T3" fmla="*/ 43 h 102"/>
                <a:gd name="T4" fmla="*/ 22 w 149"/>
                <a:gd name="T5" fmla="*/ 47 h 102"/>
                <a:gd name="T6" fmla="*/ 29 w 149"/>
                <a:gd name="T7" fmla="*/ 54 h 102"/>
                <a:gd name="T8" fmla="*/ 52 w 149"/>
                <a:gd name="T9" fmla="*/ 59 h 102"/>
                <a:gd name="T10" fmla="*/ 57 w 149"/>
                <a:gd name="T11" fmla="*/ 78 h 102"/>
                <a:gd name="T12" fmla="*/ 72 w 149"/>
                <a:gd name="T13" fmla="*/ 78 h 102"/>
                <a:gd name="T14" fmla="*/ 82 w 149"/>
                <a:gd name="T15" fmla="*/ 71 h 102"/>
                <a:gd name="T16" fmla="*/ 82 w 149"/>
                <a:gd name="T17" fmla="*/ 87 h 102"/>
                <a:gd name="T18" fmla="*/ 106 w 149"/>
                <a:gd name="T19" fmla="*/ 94 h 102"/>
                <a:gd name="T20" fmla="*/ 109 w 149"/>
                <a:gd name="T21" fmla="*/ 98 h 102"/>
                <a:gd name="T22" fmla="*/ 123 w 149"/>
                <a:gd name="T23" fmla="*/ 98 h 102"/>
                <a:gd name="T24" fmla="*/ 128 w 149"/>
                <a:gd name="T25" fmla="*/ 102 h 102"/>
                <a:gd name="T26" fmla="*/ 131 w 149"/>
                <a:gd name="T27" fmla="*/ 100 h 102"/>
                <a:gd name="T28" fmla="*/ 120 w 149"/>
                <a:gd name="T29" fmla="*/ 86 h 102"/>
                <a:gd name="T30" fmla="*/ 130 w 149"/>
                <a:gd name="T31" fmla="*/ 72 h 102"/>
                <a:gd name="T32" fmla="*/ 138 w 149"/>
                <a:gd name="T33" fmla="*/ 68 h 102"/>
                <a:gd name="T34" fmla="*/ 138 w 149"/>
                <a:gd name="T35" fmla="*/ 68 h 102"/>
                <a:gd name="T36" fmla="*/ 140 w 149"/>
                <a:gd name="T37" fmla="*/ 62 h 102"/>
                <a:gd name="T38" fmla="*/ 149 w 149"/>
                <a:gd name="T39" fmla="*/ 61 h 102"/>
                <a:gd name="T40" fmla="*/ 146 w 149"/>
                <a:gd name="T41" fmla="*/ 48 h 102"/>
                <a:gd name="T42" fmla="*/ 136 w 149"/>
                <a:gd name="T43" fmla="*/ 39 h 102"/>
                <a:gd name="T44" fmla="*/ 131 w 149"/>
                <a:gd name="T45" fmla="*/ 38 h 102"/>
                <a:gd name="T46" fmla="*/ 120 w 149"/>
                <a:gd name="T47" fmla="*/ 38 h 102"/>
                <a:gd name="T48" fmla="*/ 122 w 149"/>
                <a:gd name="T49" fmla="*/ 28 h 102"/>
                <a:gd name="T50" fmla="*/ 127 w 149"/>
                <a:gd name="T51" fmla="*/ 19 h 102"/>
                <a:gd name="T52" fmla="*/ 116 w 149"/>
                <a:gd name="T53" fmla="*/ 12 h 102"/>
                <a:gd name="T54" fmla="*/ 102 w 149"/>
                <a:gd name="T55" fmla="*/ 12 h 102"/>
                <a:gd name="T56" fmla="*/ 98 w 149"/>
                <a:gd name="T57" fmla="*/ 2 h 102"/>
                <a:gd name="T58" fmla="*/ 79 w 149"/>
                <a:gd name="T59" fmla="*/ 2 h 102"/>
                <a:gd name="T60" fmla="*/ 73 w 149"/>
                <a:gd name="T61" fmla="*/ 6 h 102"/>
                <a:gd name="T62" fmla="*/ 64 w 149"/>
                <a:gd name="T63" fmla="*/ 4 h 102"/>
                <a:gd name="T64" fmla="*/ 64 w 149"/>
                <a:gd name="T65" fmla="*/ 10 h 102"/>
                <a:gd name="T66" fmla="*/ 54 w 149"/>
                <a:gd name="T67" fmla="*/ 8 h 102"/>
                <a:gd name="T68" fmla="*/ 51 w 149"/>
                <a:gd name="T69" fmla="*/ 15 h 102"/>
                <a:gd name="T70" fmla="*/ 42 w 149"/>
                <a:gd name="T71" fmla="*/ 10 h 102"/>
                <a:gd name="T72" fmla="*/ 30 w 149"/>
                <a:gd name="T73" fmla="*/ 12 h 102"/>
                <a:gd name="T74" fmla="*/ 26 w 149"/>
                <a:gd name="T75" fmla="*/ 6 h 102"/>
                <a:gd name="T76" fmla="*/ 18 w 149"/>
                <a:gd name="T77" fmla="*/ 8 h 102"/>
                <a:gd name="T78" fmla="*/ 17 w 149"/>
                <a:gd name="T79" fmla="*/ 6 h 102"/>
                <a:gd name="T80" fmla="*/ 1 w 149"/>
                <a:gd name="T81" fmla="*/ 20 h 102"/>
                <a:gd name="T82" fmla="*/ 0 w 149"/>
                <a:gd name="T83" fmla="*/ 2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9" h="102">
                  <a:moveTo>
                    <a:pt x="0" y="29"/>
                  </a:moveTo>
                  <a:cubicBezTo>
                    <a:pt x="6" y="43"/>
                    <a:pt x="6" y="43"/>
                    <a:pt x="6" y="43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29" y="54"/>
                    <a:pt x="47" y="56"/>
                    <a:pt x="52" y="59"/>
                  </a:cubicBezTo>
                  <a:cubicBezTo>
                    <a:pt x="57" y="62"/>
                    <a:pt x="57" y="78"/>
                    <a:pt x="57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87"/>
                    <a:pt x="82" y="87"/>
                    <a:pt x="82" y="87"/>
                  </a:cubicBezTo>
                  <a:cubicBezTo>
                    <a:pt x="82" y="87"/>
                    <a:pt x="104" y="91"/>
                    <a:pt x="106" y="94"/>
                  </a:cubicBezTo>
                  <a:cubicBezTo>
                    <a:pt x="108" y="97"/>
                    <a:pt x="109" y="98"/>
                    <a:pt x="109" y="98"/>
                  </a:cubicBezTo>
                  <a:cubicBezTo>
                    <a:pt x="123" y="98"/>
                    <a:pt x="123" y="98"/>
                    <a:pt x="123" y="98"/>
                  </a:cubicBezTo>
                  <a:cubicBezTo>
                    <a:pt x="128" y="102"/>
                    <a:pt x="128" y="102"/>
                    <a:pt x="128" y="102"/>
                  </a:cubicBezTo>
                  <a:cubicBezTo>
                    <a:pt x="131" y="100"/>
                    <a:pt x="131" y="100"/>
                    <a:pt x="131" y="100"/>
                  </a:cubicBezTo>
                  <a:cubicBezTo>
                    <a:pt x="127" y="95"/>
                    <a:pt x="121" y="88"/>
                    <a:pt x="120" y="86"/>
                  </a:cubicBezTo>
                  <a:cubicBezTo>
                    <a:pt x="118" y="84"/>
                    <a:pt x="119" y="78"/>
                    <a:pt x="130" y="72"/>
                  </a:cubicBezTo>
                  <a:cubicBezTo>
                    <a:pt x="134" y="70"/>
                    <a:pt x="137" y="69"/>
                    <a:pt x="138" y="68"/>
                  </a:cubicBezTo>
                  <a:cubicBezTo>
                    <a:pt x="138" y="68"/>
                    <a:pt x="138" y="68"/>
                    <a:pt x="138" y="68"/>
                  </a:cubicBezTo>
                  <a:cubicBezTo>
                    <a:pt x="139" y="65"/>
                    <a:pt x="140" y="62"/>
                    <a:pt x="140" y="62"/>
                  </a:cubicBezTo>
                  <a:cubicBezTo>
                    <a:pt x="149" y="61"/>
                    <a:pt x="149" y="61"/>
                    <a:pt x="149" y="61"/>
                  </a:cubicBezTo>
                  <a:cubicBezTo>
                    <a:pt x="149" y="61"/>
                    <a:pt x="146" y="54"/>
                    <a:pt x="146" y="48"/>
                  </a:cubicBezTo>
                  <a:cubicBezTo>
                    <a:pt x="145" y="42"/>
                    <a:pt x="136" y="39"/>
                    <a:pt x="136" y="39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8"/>
                    <a:pt x="122" y="43"/>
                    <a:pt x="120" y="38"/>
                  </a:cubicBezTo>
                  <a:cubicBezTo>
                    <a:pt x="118" y="32"/>
                    <a:pt x="122" y="28"/>
                    <a:pt x="122" y="28"/>
                  </a:cubicBezTo>
                  <a:cubicBezTo>
                    <a:pt x="122" y="28"/>
                    <a:pt x="128" y="28"/>
                    <a:pt x="127" y="19"/>
                  </a:cubicBezTo>
                  <a:cubicBezTo>
                    <a:pt x="126" y="10"/>
                    <a:pt x="116" y="12"/>
                    <a:pt x="116" y="12"/>
                  </a:cubicBezTo>
                  <a:cubicBezTo>
                    <a:pt x="116" y="12"/>
                    <a:pt x="104" y="16"/>
                    <a:pt x="102" y="12"/>
                  </a:cubicBezTo>
                  <a:cubicBezTo>
                    <a:pt x="99" y="8"/>
                    <a:pt x="98" y="2"/>
                    <a:pt x="98" y="2"/>
                  </a:cubicBezTo>
                  <a:cubicBezTo>
                    <a:pt x="98" y="2"/>
                    <a:pt x="84" y="0"/>
                    <a:pt x="79" y="2"/>
                  </a:cubicBezTo>
                  <a:cubicBezTo>
                    <a:pt x="74" y="3"/>
                    <a:pt x="73" y="6"/>
                    <a:pt x="73" y="6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5"/>
                    <a:pt x="47" y="10"/>
                    <a:pt x="42" y="10"/>
                  </a:cubicBezTo>
                  <a:cubicBezTo>
                    <a:pt x="38" y="11"/>
                    <a:pt x="30" y="12"/>
                    <a:pt x="30" y="12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" y="20"/>
                    <a:pt x="1" y="20"/>
                    <a:pt x="1" y="20"/>
                  </a:cubicBezTo>
                  <a:lnTo>
                    <a:pt x="0" y="29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8" name="Duitsland">
              <a:extLst>
                <a:ext uri="{FF2B5EF4-FFF2-40B4-BE49-F238E27FC236}">
                  <a16:creationId xmlns:a16="http://schemas.microsoft.com/office/drawing/2014/main" id="{1FBD6C0F-EB41-45FC-A66D-E8157F980B5E}"/>
                </a:ext>
              </a:extLst>
            </p:cNvPr>
            <p:cNvSpPr>
              <a:spLocks/>
            </p:cNvSpPr>
            <p:nvPr/>
          </p:nvSpPr>
          <p:spPr bwMode="gray">
            <a:xfrm>
              <a:off x="5785678" y="2150971"/>
              <a:ext cx="281234" cy="294018"/>
            </a:xfrm>
            <a:custGeom>
              <a:avLst/>
              <a:gdLst>
                <a:gd name="T0" fmla="*/ 21 w 373"/>
                <a:gd name="T1" fmla="*/ 294 h 393"/>
                <a:gd name="T2" fmla="*/ 62 w 373"/>
                <a:gd name="T3" fmla="*/ 297 h 393"/>
                <a:gd name="T4" fmla="*/ 90 w 373"/>
                <a:gd name="T5" fmla="*/ 305 h 393"/>
                <a:gd name="T6" fmla="*/ 74 w 373"/>
                <a:gd name="T7" fmla="*/ 330 h 393"/>
                <a:gd name="T8" fmla="*/ 75 w 373"/>
                <a:gd name="T9" fmla="*/ 381 h 393"/>
                <a:gd name="T10" fmla="*/ 101 w 373"/>
                <a:gd name="T11" fmla="*/ 378 h 393"/>
                <a:gd name="T12" fmla="*/ 128 w 373"/>
                <a:gd name="T13" fmla="*/ 372 h 393"/>
                <a:gd name="T14" fmla="*/ 148 w 373"/>
                <a:gd name="T15" fmla="*/ 383 h 393"/>
                <a:gd name="T16" fmla="*/ 161 w 373"/>
                <a:gd name="T17" fmla="*/ 382 h 393"/>
                <a:gd name="T18" fmla="*/ 182 w 373"/>
                <a:gd name="T19" fmla="*/ 377 h 393"/>
                <a:gd name="T20" fmla="*/ 224 w 373"/>
                <a:gd name="T21" fmla="*/ 387 h 393"/>
                <a:gd name="T22" fmla="*/ 258 w 373"/>
                <a:gd name="T23" fmla="*/ 372 h 393"/>
                <a:gd name="T24" fmla="*/ 290 w 373"/>
                <a:gd name="T25" fmla="*/ 385 h 393"/>
                <a:gd name="T26" fmla="*/ 282 w 373"/>
                <a:gd name="T27" fmla="*/ 358 h 393"/>
                <a:gd name="T28" fmla="*/ 309 w 373"/>
                <a:gd name="T29" fmla="*/ 335 h 393"/>
                <a:gd name="T30" fmla="*/ 324 w 373"/>
                <a:gd name="T31" fmla="*/ 316 h 393"/>
                <a:gd name="T32" fmla="*/ 301 w 373"/>
                <a:gd name="T33" fmla="*/ 295 h 393"/>
                <a:gd name="T34" fmla="*/ 281 w 373"/>
                <a:gd name="T35" fmla="*/ 285 h 393"/>
                <a:gd name="T36" fmla="*/ 271 w 373"/>
                <a:gd name="T37" fmla="*/ 271 h 393"/>
                <a:gd name="T38" fmla="*/ 263 w 373"/>
                <a:gd name="T39" fmla="*/ 248 h 393"/>
                <a:gd name="T40" fmla="*/ 263 w 373"/>
                <a:gd name="T41" fmla="*/ 239 h 393"/>
                <a:gd name="T42" fmla="*/ 283 w 373"/>
                <a:gd name="T43" fmla="*/ 227 h 393"/>
                <a:gd name="T44" fmla="*/ 308 w 373"/>
                <a:gd name="T45" fmla="*/ 221 h 393"/>
                <a:gd name="T46" fmla="*/ 325 w 373"/>
                <a:gd name="T47" fmla="*/ 210 h 393"/>
                <a:gd name="T48" fmla="*/ 360 w 373"/>
                <a:gd name="T49" fmla="*/ 208 h 393"/>
                <a:gd name="T50" fmla="*/ 369 w 373"/>
                <a:gd name="T51" fmla="*/ 177 h 393"/>
                <a:gd name="T52" fmla="*/ 351 w 373"/>
                <a:gd name="T53" fmla="*/ 157 h 393"/>
                <a:gd name="T54" fmla="*/ 356 w 373"/>
                <a:gd name="T55" fmla="*/ 136 h 393"/>
                <a:gd name="T56" fmla="*/ 352 w 373"/>
                <a:gd name="T57" fmla="*/ 115 h 393"/>
                <a:gd name="T58" fmla="*/ 334 w 373"/>
                <a:gd name="T59" fmla="*/ 106 h 393"/>
                <a:gd name="T60" fmla="*/ 339 w 373"/>
                <a:gd name="T61" fmla="*/ 72 h 393"/>
                <a:gd name="T62" fmla="*/ 321 w 373"/>
                <a:gd name="T63" fmla="*/ 55 h 393"/>
                <a:gd name="T64" fmla="*/ 296 w 373"/>
                <a:gd name="T65" fmla="*/ 35 h 393"/>
                <a:gd name="T66" fmla="*/ 226 w 373"/>
                <a:gd name="T67" fmla="*/ 35 h 393"/>
                <a:gd name="T68" fmla="*/ 202 w 373"/>
                <a:gd name="T69" fmla="*/ 35 h 393"/>
                <a:gd name="T70" fmla="*/ 168 w 373"/>
                <a:gd name="T71" fmla="*/ 22 h 393"/>
                <a:gd name="T72" fmla="*/ 145 w 373"/>
                <a:gd name="T73" fmla="*/ 3 h 393"/>
                <a:gd name="T74" fmla="*/ 112 w 373"/>
                <a:gd name="T75" fmla="*/ 0 h 393"/>
                <a:gd name="T76" fmla="*/ 130 w 373"/>
                <a:gd name="T77" fmla="*/ 49 h 393"/>
                <a:gd name="T78" fmla="*/ 105 w 373"/>
                <a:gd name="T79" fmla="*/ 55 h 393"/>
                <a:gd name="T80" fmla="*/ 82 w 373"/>
                <a:gd name="T81" fmla="*/ 62 h 393"/>
                <a:gd name="T82" fmla="*/ 57 w 373"/>
                <a:gd name="T83" fmla="*/ 85 h 393"/>
                <a:gd name="T84" fmla="*/ 47 w 373"/>
                <a:gd name="T85" fmla="*/ 103 h 393"/>
                <a:gd name="T86" fmla="*/ 30 w 373"/>
                <a:gd name="T87" fmla="*/ 122 h 393"/>
                <a:gd name="T88" fmla="*/ 35 w 373"/>
                <a:gd name="T89" fmla="*/ 153 h 393"/>
                <a:gd name="T90" fmla="*/ 1 w 373"/>
                <a:gd name="T91" fmla="*/ 155 h 393"/>
                <a:gd name="T92" fmla="*/ 0 w 373"/>
                <a:gd name="T93" fmla="*/ 191 h 393"/>
                <a:gd name="T94" fmla="*/ 5 w 373"/>
                <a:gd name="T95" fmla="*/ 216 h 393"/>
                <a:gd name="T96" fmla="*/ 9 w 373"/>
                <a:gd name="T97" fmla="*/ 239 h 393"/>
                <a:gd name="T98" fmla="*/ 17 w 373"/>
                <a:gd name="T99" fmla="*/ 274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73" h="393">
                  <a:moveTo>
                    <a:pt x="17" y="274"/>
                  </a:moveTo>
                  <a:cubicBezTo>
                    <a:pt x="17" y="274"/>
                    <a:pt x="19" y="278"/>
                    <a:pt x="22" y="281"/>
                  </a:cubicBezTo>
                  <a:cubicBezTo>
                    <a:pt x="25" y="284"/>
                    <a:pt x="21" y="294"/>
                    <a:pt x="21" y="294"/>
                  </a:cubicBezTo>
                  <a:cubicBezTo>
                    <a:pt x="38" y="294"/>
                    <a:pt x="38" y="294"/>
                    <a:pt x="38" y="294"/>
                  </a:cubicBezTo>
                  <a:cubicBezTo>
                    <a:pt x="38" y="294"/>
                    <a:pt x="36" y="299"/>
                    <a:pt x="42" y="300"/>
                  </a:cubicBezTo>
                  <a:cubicBezTo>
                    <a:pt x="48" y="301"/>
                    <a:pt x="62" y="297"/>
                    <a:pt x="62" y="297"/>
                  </a:cubicBezTo>
                  <a:cubicBezTo>
                    <a:pt x="62" y="301"/>
                    <a:pt x="62" y="301"/>
                    <a:pt x="62" y="301"/>
                  </a:cubicBezTo>
                  <a:cubicBezTo>
                    <a:pt x="80" y="300"/>
                    <a:pt x="80" y="300"/>
                    <a:pt x="80" y="300"/>
                  </a:cubicBezTo>
                  <a:cubicBezTo>
                    <a:pt x="90" y="305"/>
                    <a:pt x="90" y="305"/>
                    <a:pt x="90" y="305"/>
                  </a:cubicBezTo>
                  <a:cubicBezTo>
                    <a:pt x="88" y="311"/>
                    <a:pt x="88" y="311"/>
                    <a:pt x="88" y="311"/>
                  </a:cubicBezTo>
                  <a:cubicBezTo>
                    <a:pt x="74" y="322"/>
                    <a:pt x="74" y="322"/>
                    <a:pt x="74" y="322"/>
                  </a:cubicBezTo>
                  <a:cubicBezTo>
                    <a:pt x="74" y="330"/>
                    <a:pt x="74" y="330"/>
                    <a:pt x="74" y="330"/>
                  </a:cubicBezTo>
                  <a:cubicBezTo>
                    <a:pt x="74" y="330"/>
                    <a:pt x="64" y="349"/>
                    <a:pt x="62" y="360"/>
                  </a:cubicBezTo>
                  <a:cubicBezTo>
                    <a:pt x="60" y="369"/>
                    <a:pt x="63" y="377"/>
                    <a:pt x="64" y="379"/>
                  </a:cubicBezTo>
                  <a:cubicBezTo>
                    <a:pt x="75" y="381"/>
                    <a:pt x="75" y="381"/>
                    <a:pt x="75" y="381"/>
                  </a:cubicBezTo>
                  <a:cubicBezTo>
                    <a:pt x="87" y="381"/>
                    <a:pt x="87" y="381"/>
                    <a:pt x="87" y="381"/>
                  </a:cubicBezTo>
                  <a:cubicBezTo>
                    <a:pt x="97" y="374"/>
                    <a:pt x="97" y="374"/>
                    <a:pt x="97" y="374"/>
                  </a:cubicBezTo>
                  <a:cubicBezTo>
                    <a:pt x="101" y="378"/>
                    <a:pt x="101" y="378"/>
                    <a:pt x="101" y="378"/>
                  </a:cubicBezTo>
                  <a:cubicBezTo>
                    <a:pt x="101" y="378"/>
                    <a:pt x="96" y="366"/>
                    <a:pt x="103" y="365"/>
                  </a:cubicBezTo>
                  <a:cubicBezTo>
                    <a:pt x="110" y="364"/>
                    <a:pt x="119" y="372"/>
                    <a:pt x="119" y="372"/>
                  </a:cubicBezTo>
                  <a:cubicBezTo>
                    <a:pt x="128" y="372"/>
                    <a:pt x="128" y="372"/>
                    <a:pt x="128" y="372"/>
                  </a:cubicBezTo>
                  <a:cubicBezTo>
                    <a:pt x="138" y="375"/>
                    <a:pt x="138" y="375"/>
                    <a:pt x="138" y="375"/>
                  </a:cubicBezTo>
                  <a:cubicBezTo>
                    <a:pt x="144" y="383"/>
                    <a:pt x="144" y="383"/>
                    <a:pt x="144" y="383"/>
                  </a:cubicBezTo>
                  <a:cubicBezTo>
                    <a:pt x="148" y="383"/>
                    <a:pt x="148" y="383"/>
                    <a:pt x="148" y="383"/>
                  </a:cubicBezTo>
                  <a:cubicBezTo>
                    <a:pt x="148" y="383"/>
                    <a:pt x="149" y="384"/>
                    <a:pt x="149" y="385"/>
                  </a:cubicBezTo>
                  <a:cubicBezTo>
                    <a:pt x="149" y="385"/>
                    <a:pt x="149" y="385"/>
                    <a:pt x="149" y="385"/>
                  </a:cubicBezTo>
                  <a:cubicBezTo>
                    <a:pt x="151" y="383"/>
                    <a:pt x="155" y="380"/>
                    <a:pt x="161" y="382"/>
                  </a:cubicBezTo>
                  <a:cubicBezTo>
                    <a:pt x="170" y="383"/>
                    <a:pt x="171" y="393"/>
                    <a:pt x="175" y="392"/>
                  </a:cubicBezTo>
                  <a:cubicBezTo>
                    <a:pt x="179" y="391"/>
                    <a:pt x="182" y="386"/>
                    <a:pt x="182" y="386"/>
                  </a:cubicBezTo>
                  <a:cubicBezTo>
                    <a:pt x="182" y="377"/>
                    <a:pt x="182" y="377"/>
                    <a:pt x="182" y="377"/>
                  </a:cubicBezTo>
                  <a:cubicBezTo>
                    <a:pt x="195" y="378"/>
                    <a:pt x="195" y="378"/>
                    <a:pt x="195" y="378"/>
                  </a:cubicBezTo>
                  <a:cubicBezTo>
                    <a:pt x="195" y="378"/>
                    <a:pt x="205" y="389"/>
                    <a:pt x="212" y="389"/>
                  </a:cubicBezTo>
                  <a:cubicBezTo>
                    <a:pt x="218" y="389"/>
                    <a:pt x="224" y="387"/>
                    <a:pt x="224" y="387"/>
                  </a:cubicBezTo>
                  <a:cubicBezTo>
                    <a:pt x="233" y="379"/>
                    <a:pt x="233" y="379"/>
                    <a:pt x="233" y="379"/>
                  </a:cubicBezTo>
                  <a:cubicBezTo>
                    <a:pt x="247" y="378"/>
                    <a:pt x="247" y="378"/>
                    <a:pt x="247" y="378"/>
                  </a:cubicBezTo>
                  <a:cubicBezTo>
                    <a:pt x="258" y="372"/>
                    <a:pt x="258" y="372"/>
                    <a:pt x="258" y="372"/>
                  </a:cubicBezTo>
                  <a:cubicBezTo>
                    <a:pt x="267" y="373"/>
                    <a:pt x="267" y="373"/>
                    <a:pt x="267" y="373"/>
                  </a:cubicBezTo>
                  <a:cubicBezTo>
                    <a:pt x="280" y="378"/>
                    <a:pt x="280" y="378"/>
                    <a:pt x="280" y="378"/>
                  </a:cubicBezTo>
                  <a:cubicBezTo>
                    <a:pt x="280" y="378"/>
                    <a:pt x="288" y="392"/>
                    <a:pt x="290" y="385"/>
                  </a:cubicBezTo>
                  <a:cubicBezTo>
                    <a:pt x="291" y="379"/>
                    <a:pt x="290" y="369"/>
                    <a:pt x="290" y="369"/>
                  </a:cubicBezTo>
                  <a:cubicBezTo>
                    <a:pt x="290" y="360"/>
                    <a:pt x="290" y="360"/>
                    <a:pt x="290" y="360"/>
                  </a:cubicBezTo>
                  <a:cubicBezTo>
                    <a:pt x="282" y="358"/>
                    <a:pt x="282" y="358"/>
                    <a:pt x="282" y="358"/>
                  </a:cubicBezTo>
                  <a:cubicBezTo>
                    <a:pt x="282" y="358"/>
                    <a:pt x="287" y="345"/>
                    <a:pt x="291" y="344"/>
                  </a:cubicBezTo>
                  <a:cubicBezTo>
                    <a:pt x="296" y="343"/>
                    <a:pt x="309" y="346"/>
                    <a:pt x="309" y="346"/>
                  </a:cubicBezTo>
                  <a:cubicBezTo>
                    <a:pt x="309" y="335"/>
                    <a:pt x="309" y="335"/>
                    <a:pt x="309" y="335"/>
                  </a:cubicBezTo>
                  <a:cubicBezTo>
                    <a:pt x="305" y="328"/>
                    <a:pt x="305" y="328"/>
                    <a:pt x="305" y="328"/>
                  </a:cubicBezTo>
                  <a:cubicBezTo>
                    <a:pt x="317" y="327"/>
                    <a:pt x="317" y="327"/>
                    <a:pt x="317" y="327"/>
                  </a:cubicBezTo>
                  <a:cubicBezTo>
                    <a:pt x="324" y="316"/>
                    <a:pt x="324" y="316"/>
                    <a:pt x="324" y="316"/>
                  </a:cubicBezTo>
                  <a:cubicBezTo>
                    <a:pt x="324" y="316"/>
                    <a:pt x="323" y="309"/>
                    <a:pt x="317" y="305"/>
                  </a:cubicBezTo>
                  <a:cubicBezTo>
                    <a:pt x="312" y="302"/>
                    <a:pt x="307" y="304"/>
                    <a:pt x="307" y="304"/>
                  </a:cubicBezTo>
                  <a:cubicBezTo>
                    <a:pt x="301" y="295"/>
                    <a:pt x="301" y="295"/>
                    <a:pt x="301" y="295"/>
                  </a:cubicBezTo>
                  <a:cubicBezTo>
                    <a:pt x="297" y="295"/>
                    <a:pt x="297" y="295"/>
                    <a:pt x="297" y="295"/>
                  </a:cubicBezTo>
                  <a:cubicBezTo>
                    <a:pt x="294" y="287"/>
                    <a:pt x="294" y="287"/>
                    <a:pt x="294" y="287"/>
                  </a:cubicBezTo>
                  <a:cubicBezTo>
                    <a:pt x="294" y="287"/>
                    <a:pt x="288" y="285"/>
                    <a:pt x="281" y="285"/>
                  </a:cubicBezTo>
                  <a:cubicBezTo>
                    <a:pt x="273" y="284"/>
                    <a:pt x="279" y="279"/>
                    <a:pt x="279" y="279"/>
                  </a:cubicBezTo>
                  <a:cubicBezTo>
                    <a:pt x="273" y="277"/>
                    <a:pt x="273" y="277"/>
                    <a:pt x="273" y="277"/>
                  </a:cubicBezTo>
                  <a:cubicBezTo>
                    <a:pt x="271" y="271"/>
                    <a:pt x="271" y="271"/>
                    <a:pt x="271" y="271"/>
                  </a:cubicBezTo>
                  <a:cubicBezTo>
                    <a:pt x="271" y="271"/>
                    <a:pt x="263" y="265"/>
                    <a:pt x="262" y="263"/>
                  </a:cubicBezTo>
                  <a:cubicBezTo>
                    <a:pt x="261" y="261"/>
                    <a:pt x="269" y="257"/>
                    <a:pt x="269" y="257"/>
                  </a:cubicBezTo>
                  <a:cubicBezTo>
                    <a:pt x="263" y="248"/>
                    <a:pt x="263" y="248"/>
                    <a:pt x="263" y="248"/>
                  </a:cubicBezTo>
                  <a:cubicBezTo>
                    <a:pt x="257" y="247"/>
                    <a:pt x="257" y="247"/>
                    <a:pt x="257" y="247"/>
                  </a:cubicBezTo>
                  <a:cubicBezTo>
                    <a:pt x="257" y="247"/>
                    <a:pt x="252" y="238"/>
                    <a:pt x="255" y="235"/>
                  </a:cubicBezTo>
                  <a:cubicBezTo>
                    <a:pt x="259" y="233"/>
                    <a:pt x="259" y="239"/>
                    <a:pt x="263" y="239"/>
                  </a:cubicBezTo>
                  <a:cubicBezTo>
                    <a:pt x="267" y="238"/>
                    <a:pt x="266" y="233"/>
                    <a:pt x="266" y="233"/>
                  </a:cubicBezTo>
                  <a:cubicBezTo>
                    <a:pt x="273" y="233"/>
                    <a:pt x="273" y="233"/>
                    <a:pt x="273" y="233"/>
                  </a:cubicBezTo>
                  <a:cubicBezTo>
                    <a:pt x="273" y="233"/>
                    <a:pt x="275" y="225"/>
                    <a:pt x="283" y="227"/>
                  </a:cubicBezTo>
                  <a:cubicBezTo>
                    <a:pt x="292" y="229"/>
                    <a:pt x="290" y="233"/>
                    <a:pt x="290" y="233"/>
                  </a:cubicBezTo>
                  <a:cubicBezTo>
                    <a:pt x="297" y="224"/>
                    <a:pt x="297" y="224"/>
                    <a:pt x="297" y="224"/>
                  </a:cubicBezTo>
                  <a:cubicBezTo>
                    <a:pt x="308" y="221"/>
                    <a:pt x="308" y="221"/>
                    <a:pt x="308" y="221"/>
                  </a:cubicBezTo>
                  <a:cubicBezTo>
                    <a:pt x="310" y="217"/>
                    <a:pt x="310" y="217"/>
                    <a:pt x="310" y="217"/>
                  </a:cubicBezTo>
                  <a:cubicBezTo>
                    <a:pt x="310" y="217"/>
                    <a:pt x="321" y="217"/>
                    <a:pt x="324" y="216"/>
                  </a:cubicBezTo>
                  <a:cubicBezTo>
                    <a:pt x="327" y="215"/>
                    <a:pt x="325" y="210"/>
                    <a:pt x="325" y="210"/>
                  </a:cubicBezTo>
                  <a:cubicBezTo>
                    <a:pt x="325" y="210"/>
                    <a:pt x="336" y="211"/>
                    <a:pt x="339" y="208"/>
                  </a:cubicBezTo>
                  <a:cubicBezTo>
                    <a:pt x="341" y="205"/>
                    <a:pt x="346" y="199"/>
                    <a:pt x="348" y="198"/>
                  </a:cubicBezTo>
                  <a:cubicBezTo>
                    <a:pt x="350" y="197"/>
                    <a:pt x="355" y="209"/>
                    <a:pt x="360" y="208"/>
                  </a:cubicBezTo>
                  <a:cubicBezTo>
                    <a:pt x="365" y="207"/>
                    <a:pt x="371" y="195"/>
                    <a:pt x="372" y="191"/>
                  </a:cubicBezTo>
                  <a:cubicBezTo>
                    <a:pt x="373" y="188"/>
                    <a:pt x="367" y="187"/>
                    <a:pt x="367" y="187"/>
                  </a:cubicBezTo>
                  <a:cubicBezTo>
                    <a:pt x="367" y="187"/>
                    <a:pt x="371" y="182"/>
                    <a:pt x="369" y="177"/>
                  </a:cubicBezTo>
                  <a:cubicBezTo>
                    <a:pt x="368" y="171"/>
                    <a:pt x="360" y="177"/>
                    <a:pt x="360" y="177"/>
                  </a:cubicBezTo>
                  <a:cubicBezTo>
                    <a:pt x="361" y="165"/>
                    <a:pt x="361" y="165"/>
                    <a:pt x="361" y="165"/>
                  </a:cubicBezTo>
                  <a:cubicBezTo>
                    <a:pt x="361" y="165"/>
                    <a:pt x="352" y="163"/>
                    <a:pt x="351" y="157"/>
                  </a:cubicBezTo>
                  <a:cubicBezTo>
                    <a:pt x="351" y="152"/>
                    <a:pt x="360" y="146"/>
                    <a:pt x="360" y="146"/>
                  </a:cubicBezTo>
                  <a:cubicBezTo>
                    <a:pt x="360" y="146"/>
                    <a:pt x="357" y="144"/>
                    <a:pt x="355" y="143"/>
                  </a:cubicBezTo>
                  <a:cubicBezTo>
                    <a:pt x="353" y="143"/>
                    <a:pt x="356" y="136"/>
                    <a:pt x="356" y="136"/>
                  </a:cubicBezTo>
                  <a:cubicBezTo>
                    <a:pt x="356" y="136"/>
                    <a:pt x="351" y="135"/>
                    <a:pt x="350" y="132"/>
                  </a:cubicBezTo>
                  <a:cubicBezTo>
                    <a:pt x="349" y="129"/>
                    <a:pt x="355" y="126"/>
                    <a:pt x="355" y="126"/>
                  </a:cubicBezTo>
                  <a:cubicBezTo>
                    <a:pt x="355" y="126"/>
                    <a:pt x="355" y="120"/>
                    <a:pt x="352" y="115"/>
                  </a:cubicBezTo>
                  <a:cubicBezTo>
                    <a:pt x="349" y="111"/>
                    <a:pt x="345" y="115"/>
                    <a:pt x="345" y="115"/>
                  </a:cubicBezTo>
                  <a:cubicBezTo>
                    <a:pt x="341" y="109"/>
                    <a:pt x="341" y="109"/>
                    <a:pt x="341" y="109"/>
                  </a:cubicBezTo>
                  <a:cubicBezTo>
                    <a:pt x="341" y="109"/>
                    <a:pt x="337" y="113"/>
                    <a:pt x="334" y="106"/>
                  </a:cubicBezTo>
                  <a:cubicBezTo>
                    <a:pt x="331" y="99"/>
                    <a:pt x="337" y="98"/>
                    <a:pt x="343" y="93"/>
                  </a:cubicBezTo>
                  <a:cubicBezTo>
                    <a:pt x="349" y="89"/>
                    <a:pt x="347" y="87"/>
                    <a:pt x="345" y="79"/>
                  </a:cubicBezTo>
                  <a:cubicBezTo>
                    <a:pt x="342" y="70"/>
                    <a:pt x="337" y="78"/>
                    <a:pt x="339" y="72"/>
                  </a:cubicBezTo>
                  <a:cubicBezTo>
                    <a:pt x="340" y="69"/>
                    <a:pt x="339" y="65"/>
                    <a:pt x="338" y="62"/>
                  </a:cubicBezTo>
                  <a:cubicBezTo>
                    <a:pt x="334" y="60"/>
                    <a:pt x="334" y="60"/>
                    <a:pt x="334" y="60"/>
                  </a:cubicBezTo>
                  <a:cubicBezTo>
                    <a:pt x="321" y="55"/>
                    <a:pt x="321" y="55"/>
                    <a:pt x="321" y="55"/>
                  </a:cubicBezTo>
                  <a:cubicBezTo>
                    <a:pt x="321" y="55"/>
                    <a:pt x="323" y="50"/>
                    <a:pt x="318" y="44"/>
                  </a:cubicBezTo>
                  <a:cubicBezTo>
                    <a:pt x="313" y="38"/>
                    <a:pt x="301" y="41"/>
                    <a:pt x="301" y="41"/>
                  </a:cubicBezTo>
                  <a:cubicBezTo>
                    <a:pt x="296" y="35"/>
                    <a:pt x="296" y="35"/>
                    <a:pt x="296" y="35"/>
                  </a:cubicBezTo>
                  <a:cubicBezTo>
                    <a:pt x="296" y="35"/>
                    <a:pt x="270" y="23"/>
                    <a:pt x="265" y="26"/>
                  </a:cubicBezTo>
                  <a:cubicBezTo>
                    <a:pt x="260" y="29"/>
                    <a:pt x="253" y="36"/>
                    <a:pt x="253" y="36"/>
                  </a:cubicBezTo>
                  <a:cubicBezTo>
                    <a:pt x="226" y="35"/>
                    <a:pt x="226" y="35"/>
                    <a:pt x="226" y="35"/>
                  </a:cubicBezTo>
                  <a:cubicBezTo>
                    <a:pt x="226" y="47"/>
                    <a:pt x="226" y="47"/>
                    <a:pt x="226" y="47"/>
                  </a:cubicBezTo>
                  <a:cubicBezTo>
                    <a:pt x="200" y="46"/>
                    <a:pt x="200" y="46"/>
                    <a:pt x="200" y="46"/>
                  </a:cubicBezTo>
                  <a:cubicBezTo>
                    <a:pt x="200" y="46"/>
                    <a:pt x="198" y="38"/>
                    <a:pt x="202" y="35"/>
                  </a:cubicBezTo>
                  <a:cubicBezTo>
                    <a:pt x="206" y="32"/>
                    <a:pt x="209" y="20"/>
                    <a:pt x="209" y="20"/>
                  </a:cubicBezTo>
                  <a:cubicBezTo>
                    <a:pt x="196" y="27"/>
                    <a:pt x="196" y="27"/>
                    <a:pt x="196" y="27"/>
                  </a:cubicBezTo>
                  <a:cubicBezTo>
                    <a:pt x="168" y="22"/>
                    <a:pt x="168" y="22"/>
                    <a:pt x="168" y="22"/>
                  </a:cubicBezTo>
                  <a:cubicBezTo>
                    <a:pt x="168" y="22"/>
                    <a:pt x="160" y="14"/>
                    <a:pt x="156" y="4"/>
                  </a:cubicBezTo>
                  <a:cubicBezTo>
                    <a:pt x="154" y="5"/>
                    <a:pt x="153" y="6"/>
                    <a:pt x="153" y="6"/>
                  </a:cubicBezTo>
                  <a:cubicBezTo>
                    <a:pt x="153" y="6"/>
                    <a:pt x="152" y="2"/>
                    <a:pt x="145" y="3"/>
                  </a:cubicBezTo>
                  <a:cubicBezTo>
                    <a:pt x="137" y="3"/>
                    <a:pt x="135" y="5"/>
                    <a:pt x="135" y="5"/>
                  </a:cubicBezTo>
                  <a:cubicBezTo>
                    <a:pt x="135" y="5"/>
                    <a:pt x="127" y="0"/>
                    <a:pt x="123" y="0"/>
                  </a:cubicBezTo>
                  <a:cubicBezTo>
                    <a:pt x="119" y="0"/>
                    <a:pt x="112" y="0"/>
                    <a:pt x="112" y="0"/>
                  </a:cubicBezTo>
                  <a:cubicBezTo>
                    <a:pt x="126" y="23"/>
                    <a:pt x="126" y="23"/>
                    <a:pt x="126" y="23"/>
                  </a:cubicBezTo>
                  <a:cubicBezTo>
                    <a:pt x="117" y="31"/>
                    <a:pt x="117" y="31"/>
                    <a:pt x="117" y="31"/>
                  </a:cubicBezTo>
                  <a:cubicBezTo>
                    <a:pt x="130" y="49"/>
                    <a:pt x="130" y="49"/>
                    <a:pt x="130" y="49"/>
                  </a:cubicBezTo>
                  <a:cubicBezTo>
                    <a:pt x="142" y="58"/>
                    <a:pt x="142" y="58"/>
                    <a:pt x="142" y="58"/>
                  </a:cubicBezTo>
                  <a:cubicBezTo>
                    <a:pt x="123" y="51"/>
                    <a:pt x="123" y="51"/>
                    <a:pt x="123" y="51"/>
                  </a:cubicBezTo>
                  <a:cubicBezTo>
                    <a:pt x="105" y="55"/>
                    <a:pt x="105" y="55"/>
                    <a:pt x="105" y="55"/>
                  </a:cubicBezTo>
                  <a:cubicBezTo>
                    <a:pt x="105" y="55"/>
                    <a:pt x="110" y="70"/>
                    <a:pt x="104" y="72"/>
                  </a:cubicBezTo>
                  <a:cubicBezTo>
                    <a:pt x="98" y="74"/>
                    <a:pt x="88" y="72"/>
                    <a:pt x="88" y="72"/>
                  </a:cubicBezTo>
                  <a:cubicBezTo>
                    <a:pt x="82" y="62"/>
                    <a:pt x="82" y="62"/>
                    <a:pt x="82" y="62"/>
                  </a:cubicBezTo>
                  <a:cubicBezTo>
                    <a:pt x="82" y="62"/>
                    <a:pt x="55" y="59"/>
                    <a:pt x="54" y="64"/>
                  </a:cubicBezTo>
                  <a:cubicBezTo>
                    <a:pt x="53" y="69"/>
                    <a:pt x="53" y="82"/>
                    <a:pt x="53" y="82"/>
                  </a:cubicBezTo>
                  <a:cubicBezTo>
                    <a:pt x="57" y="85"/>
                    <a:pt x="57" y="85"/>
                    <a:pt x="57" y="85"/>
                  </a:cubicBezTo>
                  <a:cubicBezTo>
                    <a:pt x="54" y="87"/>
                    <a:pt x="54" y="87"/>
                    <a:pt x="54" y="87"/>
                  </a:cubicBezTo>
                  <a:cubicBezTo>
                    <a:pt x="59" y="95"/>
                    <a:pt x="59" y="95"/>
                    <a:pt x="59" y="95"/>
                  </a:cubicBezTo>
                  <a:cubicBezTo>
                    <a:pt x="59" y="95"/>
                    <a:pt x="48" y="99"/>
                    <a:pt x="47" y="103"/>
                  </a:cubicBezTo>
                  <a:cubicBezTo>
                    <a:pt x="45" y="107"/>
                    <a:pt x="49" y="115"/>
                    <a:pt x="49" y="115"/>
                  </a:cubicBezTo>
                  <a:cubicBezTo>
                    <a:pt x="41" y="115"/>
                    <a:pt x="41" y="115"/>
                    <a:pt x="41" y="115"/>
                  </a:cubicBezTo>
                  <a:cubicBezTo>
                    <a:pt x="41" y="115"/>
                    <a:pt x="29" y="119"/>
                    <a:pt x="30" y="122"/>
                  </a:cubicBezTo>
                  <a:cubicBezTo>
                    <a:pt x="31" y="125"/>
                    <a:pt x="45" y="130"/>
                    <a:pt x="45" y="134"/>
                  </a:cubicBezTo>
                  <a:cubicBezTo>
                    <a:pt x="45" y="138"/>
                    <a:pt x="37" y="142"/>
                    <a:pt x="37" y="142"/>
                  </a:cubicBezTo>
                  <a:cubicBezTo>
                    <a:pt x="35" y="153"/>
                    <a:pt x="35" y="153"/>
                    <a:pt x="35" y="153"/>
                  </a:cubicBezTo>
                  <a:cubicBezTo>
                    <a:pt x="29" y="152"/>
                    <a:pt x="29" y="152"/>
                    <a:pt x="29" y="152"/>
                  </a:cubicBezTo>
                  <a:cubicBezTo>
                    <a:pt x="29" y="152"/>
                    <a:pt x="27" y="157"/>
                    <a:pt x="25" y="160"/>
                  </a:cubicBezTo>
                  <a:cubicBezTo>
                    <a:pt x="23" y="163"/>
                    <a:pt x="1" y="155"/>
                    <a:pt x="1" y="155"/>
                  </a:cubicBezTo>
                  <a:cubicBezTo>
                    <a:pt x="7" y="170"/>
                    <a:pt x="7" y="170"/>
                    <a:pt x="7" y="170"/>
                  </a:cubicBezTo>
                  <a:cubicBezTo>
                    <a:pt x="7" y="170"/>
                    <a:pt x="12" y="178"/>
                    <a:pt x="11" y="181"/>
                  </a:cubicBezTo>
                  <a:cubicBezTo>
                    <a:pt x="11" y="185"/>
                    <a:pt x="0" y="191"/>
                    <a:pt x="0" y="191"/>
                  </a:cubicBezTo>
                  <a:cubicBezTo>
                    <a:pt x="0" y="191"/>
                    <a:pt x="5" y="197"/>
                    <a:pt x="4" y="199"/>
                  </a:cubicBezTo>
                  <a:cubicBezTo>
                    <a:pt x="3" y="201"/>
                    <a:pt x="0" y="215"/>
                    <a:pt x="0" y="215"/>
                  </a:cubicBezTo>
                  <a:cubicBezTo>
                    <a:pt x="5" y="216"/>
                    <a:pt x="5" y="216"/>
                    <a:pt x="5" y="216"/>
                  </a:cubicBezTo>
                  <a:cubicBezTo>
                    <a:pt x="5" y="216"/>
                    <a:pt x="14" y="219"/>
                    <a:pt x="15" y="225"/>
                  </a:cubicBezTo>
                  <a:cubicBezTo>
                    <a:pt x="15" y="231"/>
                    <a:pt x="18" y="238"/>
                    <a:pt x="18" y="238"/>
                  </a:cubicBezTo>
                  <a:cubicBezTo>
                    <a:pt x="9" y="239"/>
                    <a:pt x="9" y="239"/>
                    <a:pt x="9" y="239"/>
                  </a:cubicBezTo>
                  <a:cubicBezTo>
                    <a:pt x="9" y="239"/>
                    <a:pt x="4" y="247"/>
                    <a:pt x="7" y="253"/>
                  </a:cubicBezTo>
                  <a:cubicBezTo>
                    <a:pt x="11" y="259"/>
                    <a:pt x="21" y="261"/>
                    <a:pt x="22" y="265"/>
                  </a:cubicBezTo>
                  <a:cubicBezTo>
                    <a:pt x="23" y="270"/>
                    <a:pt x="17" y="274"/>
                    <a:pt x="17" y="274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9" name="Catalonië">
              <a:extLst>
                <a:ext uri="{FF2B5EF4-FFF2-40B4-BE49-F238E27FC236}">
                  <a16:creationId xmlns:a16="http://schemas.microsoft.com/office/drawing/2014/main" id="{58462CDA-7308-4E2B-90BF-70E85CDCEBDF}"/>
                </a:ext>
              </a:extLst>
            </p:cNvPr>
            <p:cNvSpPr>
              <a:spLocks/>
            </p:cNvSpPr>
            <p:nvPr/>
          </p:nvSpPr>
          <p:spPr bwMode="gray">
            <a:xfrm>
              <a:off x="5632278" y="2630348"/>
              <a:ext cx="14913" cy="8522"/>
            </a:xfrm>
            <a:custGeom>
              <a:avLst/>
              <a:gdLst>
                <a:gd name="T0" fmla="*/ 5 w 20"/>
                <a:gd name="T1" fmla="*/ 13 h 13"/>
                <a:gd name="T2" fmla="*/ 18 w 20"/>
                <a:gd name="T3" fmla="*/ 10 h 13"/>
                <a:gd name="T4" fmla="*/ 20 w 20"/>
                <a:gd name="T5" fmla="*/ 10 h 13"/>
                <a:gd name="T6" fmla="*/ 19 w 20"/>
                <a:gd name="T7" fmla="*/ 1 h 13"/>
                <a:gd name="T8" fmla="*/ 5 w 20"/>
                <a:gd name="T9" fmla="*/ 1 h 13"/>
                <a:gd name="T10" fmla="*/ 0 w 20"/>
                <a:gd name="T11" fmla="*/ 2 h 13"/>
                <a:gd name="T12" fmla="*/ 5 w 20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3">
                  <a:moveTo>
                    <a:pt x="5" y="13"/>
                  </a:moveTo>
                  <a:cubicBezTo>
                    <a:pt x="5" y="13"/>
                    <a:pt x="14" y="11"/>
                    <a:pt x="18" y="10"/>
                  </a:cubicBezTo>
                  <a:cubicBezTo>
                    <a:pt x="19" y="10"/>
                    <a:pt x="20" y="10"/>
                    <a:pt x="20" y="1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5" y="0"/>
                    <a:pt x="5" y="1"/>
                  </a:cubicBezTo>
                  <a:cubicBezTo>
                    <a:pt x="3" y="1"/>
                    <a:pt x="1" y="1"/>
                    <a:pt x="0" y="2"/>
                  </a:cubicBezTo>
                  <a:lnTo>
                    <a:pt x="5" y="13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0" name="Mongolië">
              <a:extLst>
                <a:ext uri="{FF2B5EF4-FFF2-40B4-BE49-F238E27FC236}">
                  <a16:creationId xmlns:a16="http://schemas.microsoft.com/office/drawing/2014/main" id="{FCBFCBF5-911A-4729-9EC2-490DD6CC762E}"/>
                </a:ext>
              </a:extLst>
            </p:cNvPr>
            <p:cNvSpPr>
              <a:spLocks/>
            </p:cNvSpPr>
            <p:nvPr/>
          </p:nvSpPr>
          <p:spPr bwMode="gray">
            <a:xfrm>
              <a:off x="8333832" y="2255369"/>
              <a:ext cx="1056759" cy="419722"/>
            </a:xfrm>
            <a:custGeom>
              <a:avLst/>
              <a:gdLst>
                <a:gd name="T0" fmla="*/ 1353 w 1406"/>
                <a:gd name="T1" fmla="*/ 245 h 558"/>
                <a:gd name="T2" fmla="*/ 1312 w 1406"/>
                <a:gd name="T3" fmla="*/ 214 h 558"/>
                <a:gd name="T4" fmla="*/ 1247 w 1406"/>
                <a:gd name="T5" fmla="*/ 225 h 558"/>
                <a:gd name="T6" fmla="*/ 1182 w 1406"/>
                <a:gd name="T7" fmla="*/ 215 h 558"/>
                <a:gd name="T8" fmla="*/ 1179 w 1406"/>
                <a:gd name="T9" fmla="*/ 178 h 558"/>
                <a:gd name="T10" fmla="*/ 1162 w 1406"/>
                <a:gd name="T11" fmla="*/ 114 h 558"/>
                <a:gd name="T12" fmla="*/ 1091 w 1406"/>
                <a:gd name="T13" fmla="*/ 102 h 558"/>
                <a:gd name="T14" fmla="*/ 1025 w 1406"/>
                <a:gd name="T15" fmla="*/ 136 h 558"/>
                <a:gd name="T16" fmla="*/ 967 w 1406"/>
                <a:gd name="T17" fmla="*/ 143 h 558"/>
                <a:gd name="T18" fmla="*/ 922 w 1406"/>
                <a:gd name="T19" fmla="*/ 156 h 558"/>
                <a:gd name="T20" fmla="*/ 855 w 1406"/>
                <a:gd name="T21" fmla="*/ 148 h 558"/>
                <a:gd name="T22" fmla="*/ 812 w 1406"/>
                <a:gd name="T23" fmla="*/ 114 h 558"/>
                <a:gd name="T24" fmla="*/ 728 w 1406"/>
                <a:gd name="T25" fmla="*/ 97 h 558"/>
                <a:gd name="T26" fmla="*/ 607 w 1406"/>
                <a:gd name="T27" fmla="*/ 95 h 558"/>
                <a:gd name="T28" fmla="*/ 563 w 1406"/>
                <a:gd name="T29" fmla="*/ 83 h 558"/>
                <a:gd name="T30" fmla="*/ 472 w 1406"/>
                <a:gd name="T31" fmla="*/ 22 h 558"/>
                <a:gd name="T32" fmla="*/ 384 w 1406"/>
                <a:gd name="T33" fmla="*/ 0 h 558"/>
                <a:gd name="T34" fmla="*/ 373 w 1406"/>
                <a:gd name="T35" fmla="*/ 33 h 558"/>
                <a:gd name="T36" fmla="*/ 372 w 1406"/>
                <a:gd name="T37" fmla="*/ 60 h 558"/>
                <a:gd name="T38" fmla="*/ 391 w 1406"/>
                <a:gd name="T39" fmla="*/ 110 h 558"/>
                <a:gd name="T40" fmla="*/ 335 w 1406"/>
                <a:gd name="T41" fmla="*/ 119 h 558"/>
                <a:gd name="T42" fmla="*/ 301 w 1406"/>
                <a:gd name="T43" fmla="*/ 118 h 558"/>
                <a:gd name="T44" fmla="*/ 278 w 1406"/>
                <a:gd name="T45" fmla="*/ 107 h 558"/>
                <a:gd name="T46" fmla="*/ 182 w 1406"/>
                <a:gd name="T47" fmla="*/ 86 h 558"/>
                <a:gd name="T48" fmla="*/ 155 w 1406"/>
                <a:gd name="T49" fmla="*/ 70 h 558"/>
                <a:gd name="T50" fmla="*/ 119 w 1406"/>
                <a:gd name="T51" fmla="*/ 88 h 558"/>
                <a:gd name="T52" fmla="*/ 83 w 1406"/>
                <a:gd name="T53" fmla="*/ 100 h 558"/>
                <a:gd name="T54" fmla="*/ 47 w 1406"/>
                <a:gd name="T55" fmla="*/ 130 h 558"/>
                <a:gd name="T56" fmla="*/ 9 w 1406"/>
                <a:gd name="T57" fmla="*/ 151 h 558"/>
                <a:gd name="T58" fmla="*/ 18 w 1406"/>
                <a:gd name="T59" fmla="*/ 174 h 558"/>
                <a:gd name="T60" fmla="*/ 54 w 1406"/>
                <a:gd name="T61" fmla="*/ 203 h 558"/>
                <a:gd name="T62" fmla="*/ 107 w 1406"/>
                <a:gd name="T63" fmla="*/ 221 h 558"/>
                <a:gd name="T64" fmla="*/ 179 w 1406"/>
                <a:gd name="T65" fmla="*/ 276 h 558"/>
                <a:gd name="T66" fmla="*/ 192 w 1406"/>
                <a:gd name="T67" fmla="*/ 326 h 558"/>
                <a:gd name="T68" fmla="*/ 274 w 1406"/>
                <a:gd name="T69" fmla="*/ 374 h 558"/>
                <a:gd name="T70" fmla="*/ 361 w 1406"/>
                <a:gd name="T71" fmla="*/ 397 h 558"/>
                <a:gd name="T72" fmla="*/ 430 w 1406"/>
                <a:gd name="T73" fmla="*/ 429 h 558"/>
                <a:gd name="T74" fmla="*/ 502 w 1406"/>
                <a:gd name="T75" fmla="*/ 498 h 558"/>
                <a:gd name="T76" fmla="*/ 610 w 1406"/>
                <a:gd name="T77" fmla="*/ 499 h 558"/>
                <a:gd name="T78" fmla="*/ 679 w 1406"/>
                <a:gd name="T79" fmla="*/ 501 h 558"/>
                <a:gd name="T80" fmla="*/ 795 w 1406"/>
                <a:gd name="T81" fmla="*/ 531 h 558"/>
                <a:gd name="T82" fmla="*/ 873 w 1406"/>
                <a:gd name="T83" fmla="*/ 550 h 558"/>
                <a:gd name="T84" fmla="*/ 1066 w 1406"/>
                <a:gd name="T85" fmla="*/ 510 h 558"/>
                <a:gd name="T86" fmla="*/ 1112 w 1406"/>
                <a:gd name="T87" fmla="*/ 463 h 558"/>
                <a:gd name="T88" fmla="*/ 1108 w 1406"/>
                <a:gd name="T89" fmla="*/ 407 h 558"/>
                <a:gd name="T90" fmla="*/ 1160 w 1406"/>
                <a:gd name="T91" fmla="*/ 388 h 558"/>
                <a:gd name="T92" fmla="*/ 1213 w 1406"/>
                <a:gd name="T93" fmla="*/ 350 h 558"/>
                <a:gd name="T94" fmla="*/ 1270 w 1406"/>
                <a:gd name="T95" fmla="*/ 314 h 558"/>
                <a:gd name="T96" fmla="*/ 1320 w 1406"/>
                <a:gd name="T97" fmla="*/ 294 h 558"/>
                <a:gd name="T98" fmla="*/ 1355 w 1406"/>
                <a:gd name="T99" fmla="*/ 279 h 558"/>
                <a:gd name="T100" fmla="*/ 1394 w 1406"/>
                <a:gd name="T101" fmla="*/ 273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6" h="558">
                  <a:moveTo>
                    <a:pt x="1394" y="273"/>
                  </a:moveTo>
                  <a:cubicBezTo>
                    <a:pt x="1385" y="267"/>
                    <a:pt x="1380" y="256"/>
                    <a:pt x="1380" y="256"/>
                  </a:cubicBezTo>
                  <a:cubicBezTo>
                    <a:pt x="1380" y="256"/>
                    <a:pt x="1362" y="252"/>
                    <a:pt x="1353" y="245"/>
                  </a:cubicBezTo>
                  <a:cubicBezTo>
                    <a:pt x="1344" y="238"/>
                    <a:pt x="1336" y="231"/>
                    <a:pt x="1336" y="231"/>
                  </a:cubicBezTo>
                  <a:cubicBezTo>
                    <a:pt x="1336" y="231"/>
                    <a:pt x="1333" y="231"/>
                    <a:pt x="1324" y="230"/>
                  </a:cubicBezTo>
                  <a:cubicBezTo>
                    <a:pt x="1315" y="229"/>
                    <a:pt x="1312" y="214"/>
                    <a:pt x="1312" y="214"/>
                  </a:cubicBezTo>
                  <a:cubicBezTo>
                    <a:pt x="1271" y="214"/>
                    <a:pt x="1271" y="214"/>
                    <a:pt x="1271" y="214"/>
                  </a:cubicBezTo>
                  <a:cubicBezTo>
                    <a:pt x="1271" y="214"/>
                    <a:pt x="1270" y="232"/>
                    <a:pt x="1264" y="234"/>
                  </a:cubicBezTo>
                  <a:cubicBezTo>
                    <a:pt x="1258" y="236"/>
                    <a:pt x="1247" y="225"/>
                    <a:pt x="1247" y="225"/>
                  </a:cubicBezTo>
                  <a:cubicBezTo>
                    <a:pt x="1247" y="225"/>
                    <a:pt x="1237" y="221"/>
                    <a:pt x="1218" y="222"/>
                  </a:cubicBezTo>
                  <a:cubicBezTo>
                    <a:pt x="1199" y="223"/>
                    <a:pt x="1215" y="230"/>
                    <a:pt x="1206" y="233"/>
                  </a:cubicBezTo>
                  <a:cubicBezTo>
                    <a:pt x="1197" y="236"/>
                    <a:pt x="1185" y="225"/>
                    <a:pt x="1182" y="215"/>
                  </a:cubicBezTo>
                  <a:cubicBezTo>
                    <a:pt x="1179" y="205"/>
                    <a:pt x="1184" y="202"/>
                    <a:pt x="1184" y="202"/>
                  </a:cubicBezTo>
                  <a:cubicBezTo>
                    <a:pt x="1180" y="196"/>
                    <a:pt x="1180" y="196"/>
                    <a:pt x="1180" y="196"/>
                  </a:cubicBezTo>
                  <a:cubicBezTo>
                    <a:pt x="1179" y="178"/>
                    <a:pt x="1179" y="178"/>
                    <a:pt x="1179" y="178"/>
                  </a:cubicBezTo>
                  <a:cubicBezTo>
                    <a:pt x="1174" y="172"/>
                    <a:pt x="1174" y="172"/>
                    <a:pt x="1174" y="172"/>
                  </a:cubicBezTo>
                  <a:cubicBezTo>
                    <a:pt x="1173" y="117"/>
                    <a:pt x="1173" y="117"/>
                    <a:pt x="1173" y="117"/>
                  </a:cubicBezTo>
                  <a:cubicBezTo>
                    <a:pt x="1162" y="114"/>
                    <a:pt x="1162" y="114"/>
                    <a:pt x="1162" y="114"/>
                  </a:cubicBezTo>
                  <a:cubicBezTo>
                    <a:pt x="1144" y="111"/>
                    <a:pt x="1144" y="111"/>
                    <a:pt x="1144" y="111"/>
                  </a:cubicBezTo>
                  <a:cubicBezTo>
                    <a:pt x="1144" y="111"/>
                    <a:pt x="1138" y="118"/>
                    <a:pt x="1124" y="118"/>
                  </a:cubicBezTo>
                  <a:cubicBezTo>
                    <a:pt x="1110" y="118"/>
                    <a:pt x="1100" y="102"/>
                    <a:pt x="1091" y="102"/>
                  </a:cubicBezTo>
                  <a:cubicBezTo>
                    <a:pt x="1082" y="102"/>
                    <a:pt x="1055" y="98"/>
                    <a:pt x="1055" y="98"/>
                  </a:cubicBezTo>
                  <a:cubicBezTo>
                    <a:pt x="1032" y="121"/>
                    <a:pt x="1032" y="121"/>
                    <a:pt x="1032" y="121"/>
                  </a:cubicBezTo>
                  <a:cubicBezTo>
                    <a:pt x="1032" y="121"/>
                    <a:pt x="1035" y="132"/>
                    <a:pt x="1025" y="136"/>
                  </a:cubicBezTo>
                  <a:cubicBezTo>
                    <a:pt x="1015" y="140"/>
                    <a:pt x="1003" y="137"/>
                    <a:pt x="1003" y="137"/>
                  </a:cubicBezTo>
                  <a:cubicBezTo>
                    <a:pt x="993" y="142"/>
                    <a:pt x="993" y="142"/>
                    <a:pt x="993" y="142"/>
                  </a:cubicBezTo>
                  <a:cubicBezTo>
                    <a:pt x="993" y="142"/>
                    <a:pt x="976" y="141"/>
                    <a:pt x="967" y="143"/>
                  </a:cubicBezTo>
                  <a:cubicBezTo>
                    <a:pt x="958" y="145"/>
                    <a:pt x="960" y="150"/>
                    <a:pt x="955" y="156"/>
                  </a:cubicBezTo>
                  <a:cubicBezTo>
                    <a:pt x="950" y="162"/>
                    <a:pt x="942" y="153"/>
                    <a:pt x="938" y="151"/>
                  </a:cubicBezTo>
                  <a:cubicBezTo>
                    <a:pt x="934" y="149"/>
                    <a:pt x="922" y="156"/>
                    <a:pt x="922" y="156"/>
                  </a:cubicBezTo>
                  <a:cubicBezTo>
                    <a:pt x="922" y="156"/>
                    <a:pt x="898" y="156"/>
                    <a:pt x="895" y="153"/>
                  </a:cubicBezTo>
                  <a:cubicBezTo>
                    <a:pt x="892" y="150"/>
                    <a:pt x="885" y="147"/>
                    <a:pt x="885" y="147"/>
                  </a:cubicBezTo>
                  <a:cubicBezTo>
                    <a:pt x="885" y="147"/>
                    <a:pt x="875" y="150"/>
                    <a:pt x="855" y="148"/>
                  </a:cubicBezTo>
                  <a:cubicBezTo>
                    <a:pt x="835" y="146"/>
                    <a:pt x="840" y="135"/>
                    <a:pt x="840" y="135"/>
                  </a:cubicBezTo>
                  <a:cubicBezTo>
                    <a:pt x="840" y="135"/>
                    <a:pt x="829" y="132"/>
                    <a:pt x="826" y="133"/>
                  </a:cubicBezTo>
                  <a:cubicBezTo>
                    <a:pt x="823" y="134"/>
                    <a:pt x="815" y="115"/>
                    <a:pt x="812" y="114"/>
                  </a:cubicBezTo>
                  <a:cubicBezTo>
                    <a:pt x="809" y="113"/>
                    <a:pt x="790" y="113"/>
                    <a:pt x="778" y="113"/>
                  </a:cubicBezTo>
                  <a:cubicBezTo>
                    <a:pt x="766" y="113"/>
                    <a:pt x="755" y="94"/>
                    <a:pt x="755" y="94"/>
                  </a:cubicBezTo>
                  <a:cubicBezTo>
                    <a:pt x="728" y="97"/>
                    <a:pt x="728" y="97"/>
                    <a:pt x="728" y="97"/>
                  </a:cubicBezTo>
                  <a:cubicBezTo>
                    <a:pt x="728" y="97"/>
                    <a:pt x="726" y="89"/>
                    <a:pt x="697" y="87"/>
                  </a:cubicBezTo>
                  <a:cubicBezTo>
                    <a:pt x="668" y="85"/>
                    <a:pt x="650" y="103"/>
                    <a:pt x="637" y="104"/>
                  </a:cubicBezTo>
                  <a:cubicBezTo>
                    <a:pt x="624" y="105"/>
                    <a:pt x="607" y="95"/>
                    <a:pt x="607" y="95"/>
                  </a:cubicBezTo>
                  <a:cubicBezTo>
                    <a:pt x="607" y="95"/>
                    <a:pt x="600" y="96"/>
                    <a:pt x="590" y="96"/>
                  </a:cubicBezTo>
                  <a:cubicBezTo>
                    <a:pt x="580" y="96"/>
                    <a:pt x="578" y="80"/>
                    <a:pt x="578" y="80"/>
                  </a:cubicBezTo>
                  <a:cubicBezTo>
                    <a:pt x="563" y="83"/>
                    <a:pt x="563" y="83"/>
                    <a:pt x="563" y="83"/>
                  </a:cubicBezTo>
                  <a:cubicBezTo>
                    <a:pt x="563" y="83"/>
                    <a:pt x="541" y="49"/>
                    <a:pt x="532" y="38"/>
                  </a:cubicBezTo>
                  <a:cubicBezTo>
                    <a:pt x="523" y="27"/>
                    <a:pt x="511" y="40"/>
                    <a:pt x="501" y="38"/>
                  </a:cubicBezTo>
                  <a:cubicBezTo>
                    <a:pt x="491" y="36"/>
                    <a:pt x="472" y="22"/>
                    <a:pt x="472" y="22"/>
                  </a:cubicBezTo>
                  <a:cubicBezTo>
                    <a:pt x="472" y="22"/>
                    <a:pt x="452" y="23"/>
                    <a:pt x="434" y="21"/>
                  </a:cubicBezTo>
                  <a:cubicBezTo>
                    <a:pt x="416" y="19"/>
                    <a:pt x="393" y="2"/>
                    <a:pt x="393" y="2"/>
                  </a:cubicBezTo>
                  <a:cubicBezTo>
                    <a:pt x="384" y="0"/>
                    <a:pt x="384" y="0"/>
                    <a:pt x="384" y="0"/>
                  </a:cubicBezTo>
                  <a:cubicBezTo>
                    <a:pt x="384" y="0"/>
                    <a:pt x="385" y="12"/>
                    <a:pt x="380" y="18"/>
                  </a:cubicBezTo>
                  <a:cubicBezTo>
                    <a:pt x="375" y="24"/>
                    <a:pt x="371" y="22"/>
                    <a:pt x="371" y="22"/>
                  </a:cubicBezTo>
                  <a:cubicBezTo>
                    <a:pt x="373" y="33"/>
                    <a:pt x="373" y="33"/>
                    <a:pt x="373" y="33"/>
                  </a:cubicBezTo>
                  <a:cubicBezTo>
                    <a:pt x="373" y="33"/>
                    <a:pt x="362" y="31"/>
                    <a:pt x="362" y="37"/>
                  </a:cubicBezTo>
                  <a:cubicBezTo>
                    <a:pt x="362" y="43"/>
                    <a:pt x="368" y="46"/>
                    <a:pt x="368" y="46"/>
                  </a:cubicBezTo>
                  <a:cubicBezTo>
                    <a:pt x="372" y="60"/>
                    <a:pt x="372" y="60"/>
                    <a:pt x="372" y="60"/>
                  </a:cubicBezTo>
                  <a:cubicBezTo>
                    <a:pt x="388" y="84"/>
                    <a:pt x="388" y="84"/>
                    <a:pt x="388" y="84"/>
                  </a:cubicBezTo>
                  <a:cubicBezTo>
                    <a:pt x="388" y="84"/>
                    <a:pt x="403" y="84"/>
                    <a:pt x="403" y="102"/>
                  </a:cubicBezTo>
                  <a:cubicBezTo>
                    <a:pt x="403" y="120"/>
                    <a:pt x="391" y="110"/>
                    <a:pt x="391" y="110"/>
                  </a:cubicBezTo>
                  <a:cubicBezTo>
                    <a:pt x="391" y="110"/>
                    <a:pt x="393" y="117"/>
                    <a:pt x="376" y="125"/>
                  </a:cubicBezTo>
                  <a:cubicBezTo>
                    <a:pt x="359" y="133"/>
                    <a:pt x="365" y="117"/>
                    <a:pt x="365" y="117"/>
                  </a:cubicBezTo>
                  <a:cubicBezTo>
                    <a:pt x="335" y="119"/>
                    <a:pt x="335" y="119"/>
                    <a:pt x="335" y="119"/>
                  </a:cubicBezTo>
                  <a:cubicBezTo>
                    <a:pt x="334" y="111"/>
                    <a:pt x="334" y="111"/>
                    <a:pt x="334" y="111"/>
                  </a:cubicBezTo>
                  <a:cubicBezTo>
                    <a:pt x="334" y="111"/>
                    <a:pt x="325" y="110"/>
                    <a:pt x="314" y="111"/>
                  </a:cubicBezTo>
                  <a:cubicBezTo>
                    <a:pt x="303" y="112"/>
                    <a:pt x="301" y="118"/>
                    <a:pt x="301" y="118"/>
                  </a:cubicBezTo>
                  <a:cubicBezTo>
                    <a:pt x="299" y="113"/>
                    <a:pt x="299" y="113"/>
                    <a:pt x="299" y="113"/>
                  </a:cubicBezTo>
                  <a:cubicBezTo>
                    <a:pt x="280" y="116"/>
                    <a:pt x="280" y="116"/>
                    <a:pt x="280" y="116"/>
                  </a:cubicBezTo>
                  <a:cubicBezTo>
                    <a:pt x="278" y="107"/>
                    <a:pt x="278" y="107"/>
                    <a:pt x="278" y="107"/>
                  </a:cubicBezTo>
                  <a:cubicBezTo>
                    <a:pt x="278" y="107"/>
                    <a:pt x="256" y="109"/>
                    <a:pt x="247" y="102"/>
                  </a:cubicBezTo>
                  <a:cubicBezTo>
                    <a:pt x="238" y="95"/>
                    <a:pt x="240" y="82"/>
                    <a:pt x="233" y="82"/>
                  </a:cubicBezTo>
                  <a:cubicBezTo>
                    <a:pt x="226" y="82"/>
                    <a:pt x="182" y="86"/>
                    <a:pt x="182" y="86"/>
                  </a:cubicBezTo>
                  <a:cubicBezTo>
                    <a:pt x="177" y="75"/>
                    <a:pt x="177" y="75"/>
                    <a:pt x="177" y="75"/>
                  </a:cubicBezTo>
                  <a:cubicBezTo>
                    <a:pt x="177" y="75"/>
                    <a:pt x="161" y="75"/>
                    <a:pt x="158" y="75"/>
                  </a:cubicBezTo>
                  <a:cubicBezTo>
                    <a:pt x="155" y="75"/>
                    <a:pt x="155" y="70"/>
                    <a:pt x="155" y="70"/>
                  </a:cubicBezTo>
                  <a:cubicBezTo>
                    <a:pt x="143" y="77"/>
                    <a:pt x="143" y="77"/>
                    <a:pt x="143" y="77"/>
                  </a:cubicBezTo>
                  <a:cubicBezTo>
                    <a:pt x="143" y="77"/>
                    <a:pt x="134" y="71"/>
                    <a:pt x="127" y="71"/>
                  </a:cubicBezTo>
                  <a:cubicBezTo>
                    <a:pt x="120" y="71"/>
                    <a:pt x="119" y="88"/>
                    <a:pt x="119" y="88"/>
                  </a:cubicBezTo>
                  <a:cubicBezTo>
                    <a:pt x="103" y="88"/>
                    <a:pt x="103" y="88"/>
                    <a:pt x="103" y="88"/>
                  </a:cubicBezTo>
                  <a:cubicBezTo>
                    <a:pt x="92" y="101"/>
                    <a:pt x="92" y="101"/>
                    <a:pt x="92" y="101"/>
                  </a:cubicBezTo>
                  <a:cubicBezTo>
                    <a:pt x="83" y="100"/>
                    <a:pt x="83" y="100"/>
                    <a:pt x="83" y="100"/>
                  </a:cubicBezTo>
                  <a:cubicBezTo>
                    <a:pt x="83" y="100"/>
                    <a:pt x="72" y="108"/>
                    <a:pt x="63" y="118"/>
                  </a:cubicBezTo>
                  <a:cubicBezTo>
                    <a:pt x="54" y="128"/>
                    <a:pt x="63" y="130"/>
                    <a:pt x="63" y="130"/>
                  </a:cubicBezTo>
                  <a:cubicBezTo>
                    <a:pt x="47" y="130"/>
                    <a:pt x="47" y="130"/>
                    <a:pt x="47" y="130"/>
                  </a:cubicBezTo>
                  <a:cubicBezTo>
                    <a:pt x="49" y="139"/>
                    <a:pt x="49" y="139"/>
                    <a:pt x="49" y="139"/>
                  </a:cubicBezTo>
                  <a:cubicBezTo>
                    <a:pt x="8" y="139"/>
                    <a:pt x="8" y="139"/>
                    <a:pt x="8" y="139"/>
                  </a:cubicBezTo>
                  <a:cubicBezTo>
                    <a:pt x="9" y="151"/>
                    <a:pt x="9" y="151"/>
                    <a:pt x="9" y="151"/>
                  </a:cubicBezTo>
                  <a:cubicBezTo>
                    <a:pt x="2" y="158"/>
                    <a:pt x="2" y="158"/>
                    <a:pt x="2" y="158"/>
                  </a:cubicBezTo>
                  <a:cubicBezTo>
                    <a:pt x="10" y="162"/>
                    <a:pt x="0" y="174"/>
                    <a:pt x="0" y="174"/>
                  </a:cubicBezTo>
                  <a:cubicBezTo>
                    <a:pt x="18" y="174"/>
                    <a:pt x="18" y="174"/>
                    <a:pt x="18" y="174"/>
                  </a:cubicBezTo>
                  <a:cubicBezTo>
                    <a:pt x="18" y="174"/>
                    <a:pt x="14" y="182"/>
                    <a:pt x="19" y="187"/>
                  </a:cubicBezTo>
                  <a:cubicBezTo>
                    <a:pt x="24" y="192"/>
                    <a:pt x="48" y="195"/>
                    <a:pt x="48" y="195"/>
                  </a:cubicBezTo>
                  <a:cubicBezTo>
                    <a:pt x="54" y="203"/>
                    <a:pt x="54" y="203"/>
                    <a:pt x="54" y="203"/>
                  </a:cubicBezTo>
                  <a:cubicBezTo>
                    <a:pt x="71" y="219"/>
                    <a:pt x="71" y="219"/>
                    <a:pt x="71" y="219"/>
                  </a:cubicBezTo>
                  <a:cubicBezTo>
                    <a:pt x="92" y="213"/>
                    <a:pt x="92" y="213"/>
                    <a:pt x="92" y="213"/>
                  </a:cubicBezTo>
                  <a:cubicBezTo>
                    <a:pt x="107" y="221"/>
                    <a:pt x="107" y="221"/>
                    <a:pt x="107" y="221"/>
                  </a:cubicBezTo>
                  <a:cubicBezTo>
                    <a:pt x="107" y="221"/>
                    <a:pt x="113" y="223"/>
                    <a:pt x="127" y="227"/>
                  </a:cubicBezTo>
                  <a:cubicBezTo>
                    <a:pt x="141" y="231"/>
                    <a:pt x="148" y="245"/>
                    <a:pt x="153" y="252"/>
                  </a:cubicBezTo>
                  <a:cubicBezTo>
                    <a:pt x="158" y="259"/>
                    <a:pt x="167" y="268"/>
                    <a:pt x="179" y="276"/>
                  </a:cubicBezTo>
                  <a:cubicBezTo>
                    <a:pt x="191" y="284"/>
                    <a:pt x="188" y="300"/>
                    <a:pt x="188" y="300"/>
                  </a:cubicBezTo>
                  <a:cubicBezTo>
                    <a:pt x="188" y="300"/>
                    <a:pt x="198" y="308"/>
                    <a:pt x="200" y="315"/>
                  </a:cubicBezTo>
                  <a:cubicBezTo>
                    <a:pt x="202" y="322"/>
                    <a:pt x="192" y="326"/>
                    <a:pt x="192" y="326"/>
                  </a:cubicBezTo>
                  <a:cubicBezTo>
                    <a:pt x="192" y="326"/>
                    <a:pt x="193" y="336"/>
                    <a:pt x="198" y="349"/>
                  </a:cubicBezTo>
                  <a:cubicBezTo>
                    <a:pt x="203" y="362"/>
                    <a:pt x="224" y="364"/>
                    <a:pt x="235" y="368"/>
                  </a:cubicBezTo>
                  <a:cubicBezTo>
                    <a:pt x="246" y="372"/>
                    <a:pt x="260" y="375"/>
                    <a:pt x="274" y="374"/>
                  </a:cubicBezTo>
                  <a:cubicBezTo>
                    <a:pt x="288" y="373"/>
                    <a:pt x="322" y="375"/>
                    <a:pt x="322" y="375"/>
                  </a:cubicBezTo>
                  <a:cubicBezTo>
                    <a:pt x="322" y="375"/>
                    <a:pt x="333" y="380"/>
                    <a:pt x="342" y="382"/>
                  </a:cubicBezTo>
                  <a:cubicBezTo>
                    <a:pt x="351" y="384"/>
                    <a:pt x="358" y="396"/>
                    <a:pt x="361" y="397"/>
                  </a:cubicBezTo>
                  <a:cubicBezTo>
                    <a:pt x="364" y="398"/>
                    <a:pt x="401" y="410"/>
                    <a:pt x="401" y="410"/>
                  </a:cubicBezTo>
                  <a:cubicBezTo>
                    <a:pt x="423" y="413"/>
                    <a:pt x="423" y="413"/>
                    <a:pt x="423" y="413"/>
                  </a:cubicBezTo>
                  <a:cubicBezTo>
                    <a:pt x="430" y="429"/>
                    <a:pt x="430" y="429"/>
                    <a:pt x="430" y="429"/>
                  </a:cubicBezTo>
                  <a:cubicBezTo>
                    <a:pt x="430" y="429"/>
                    <a:pt x="439" y="434"/>
                    <a:pt x="443" y="438"/>
                  </a:cubicBezTo>
                  <a:cubicBezTo>
                    <a:pt x="447" y="442"/>
                    <a:pt x="461" y="461"/>
                    <a:pt x="465" y="467"/>
                  </a:cubicBezTo>
                  <a:cubicBezTo>
                    <a:pt x="469" y="473"/>
                    <a:pt x="502" y="498"/>
                    <a:pt x="502" y="498"/>
                  </a:cubicBezTo>
                  <a:cubicBezTo>
                    <a:pt x="540" y="494"/>
                    <a:pt x="540" y="494"/>
                    <a:pt x="540" y="494"/>
                  </a:cubicBezTo>
                  <a:cubicBezTo>
                    <a:pt x="579" y="499"/>
                    <a:pt x="579" y="499"/>
                    <a:pt x="579" y="499"/>
                  </a:cubicBezTo>
                  <a:cubicBezTo>
                    <a:pt x="610" y="499"/>
                    <a:pt x="610" y="499"/>
                    <a:pt x="610" y="499"/>
                  </a:cubicBezTo>
                  <a:cubicBezTo>
                    <a:pt x="635" y="504"/>
                    <a:pt x="635" y="504"/>
                    <a:pt x="635" y="504"/>
                  </a:cubicBezTo>
                  <a:cubicBezTo>
                    <a:pt x="635" y="504"/>
                    <a:pt x="649" y="493"/>
                    <a:pt x="654" y="493"/>
                  </a:cubicBezTo>
                  <a:cubicBezTo>
                    <a:pt x="659" y="493"/>
                    <a:pt x="679" y="501"/>
                    <a:pt x="679" y="501"/>
                  </a:cubicBezTo>
                  <a:cubicBezTo>
                    <a:pt x="679" y="501"/>
                    <a:pt x="718" y="501"/>
                    <a:pt x="728" y="504"/>
                  </a:cubicBezTo>
                  <a:cubicBezTo>
                    <a:pt x="738" y="507"/>
                    <a:pt x="740" y="522"/>
                    <a:pt x="755" y="527"/>
                  </a:cubicBezTo>
                  <a:cubicBezTo>
                    <a:pt x="770" y="532"/>
                    <a:pt x="781" y="530"/>
                    <a:pt x="795" y="531"/>
                  </a:cubicBezTo>
                  <a:cubicBezTo>
                    <a:pt x="809" y="532"/>
                    <a:pt x="837" y="547"/>
                    <a:pt x="837" y="547"/>
                  </a:cubicBezTo>
                  <a:cubicBezTo>
                    <a:pt x="837" y="547"/>
                    <a:pt x="858" y="538"/>
                    <a:pt x="864" y="538"/>
                  </a:cubicBezTo>
                  <a:cubicBezTo>
                    <a:pt x="870" y="538"/>
                    <a:pt x="873" y="550"/>
                    <a:pt x="873" y="550"/>
                  </a:cubicBezTo>
                  <a:cubicBezTo>
                    <a:pt x="873" y="550"/>
                    <a:pt x="893" y="558"/>
                    <a:pt x="899" y="553"/>
                  </a:cubicBezTo>
                  <a:cubicBezTo>
                    <a:pt x="905" y="548"/>
                    <a:pt x="948" y="519"/>
                    <a:pt x="962" y="513"/>
                  </a:cubicBezTo>
                  <a:cubicBezTo>
                    <a:pt x="976" y="507"/>
                    <a:pt x="1066" y="510"/>
                    <a:pt x="1066" y="510"/>
                  </a:cubicBezTo>
                  <a:cubicBezTo>
                    <a:pt x="1078" y="497"/>
                    <a:pt x="1078" y="497"/>
                    <a:pt x="1078" y="497"/>
                  </a:cubicBezTo>
                  <a:cubicBezTo>
                    <a:pt x="1078" y="497"/>
                    <a:pt x="1095" y="499"/>
                    <a:pt x="1103" y="492"/>
                  </a:cubicBezTo>
                  <a:cubicBezTo>
                    <a:pt x="1111" y="485"/>
                    <a:pt x="1109" y="470"/>
                    <a:pt x="1112" y="463"/>
                  </a:cubicBezTo>
                  <a:cubicBezTo>
                    <a:pt x="1115" y="456"/>
                    <a:pt x="1125" y="459"/>
                    <a:pt x="1129" y="459"/>
                  </a:cubicBezTo>
                  <a:cubicBezTo>
                    <a:pt x="1133" y="459"/>
                    <a:pt x="1143" y="444"/>
                    <a:pt x="1144" y="439"/>
                  </a:cubicBezTo>
                  <a:cubicBezTo>
                    <a:pt x="1145" y="434"/>
                    <a:pt x="1114" y="411"/>
                    <a:pt x="1108" y="407"/>
                  </a:cubicBezTo>
                  <a:cubicBezTo>
                    <a:pt x="1102" y="403"/>
                    <a:pt x="1100" y="383"/>
                    <a:pt x="1106" y="373"/>
                  </a:cubicBezTo>
                  <a:cubicBezTo>
                    <a:pt x="1112" y="363"/>
                    <a:pt x="1130" y="369"/>
                    <a:pt x="1134" y="370"/>
                  </a:cubicBezTo>
                  <a:cubicBezTo>
                    <a:pt x="1138" y="371"/>
                    <a:pt x="1160" y="388"/>
                    <a:pt x="1160" y="388"/>
                  </a:cubicBezTo>
                  <a:cubicBezTo>
                    <a:pt x="1160" y="388"/>
                    <a:pt x="1187" y="387"/>
                    <a:pt x="1194" y="385"/>
                  </a:cubicBezTo>
                  <a:cubicBezTo>
                    <a:pt x="1201" y="383"/>
                    <a:pt x="1212" y="369"/>
                    <a:pt x="1212" y="369"/>
                  </a:cubicBezTo>
                  <a:cubicBezTo>
                    <a:pt x="1212" y="369"/>
                    <a:pt x="1210" y="353"/>
                    <a:pt x="1213" y="350"/>
                  </a:cubicBezTo>
                  <a:cubicBezTo>
                    <a:pt x="1216" y="347"/>
                    <a:pt x="1262" y="350"/>
                    <a:pt x="1262" y="350"/>
                  </a:cubicBezTo>
                  <a:cubicBezTo>
                    <a:pt x="1278" y="336"/>
                    <a:pt x="1278" y="336"/>
                    <a:pt x="1278" y="336"/>
                  </a:cubicBezTo>
                  <a:cubicBezTo>
                    <a:pt x="1278" y="336"/>
                    <a:pt x="1263" y="325"/>
                    <a:pt x="1270" y="314"/>
                  </a:cubicBezTo>
                  <a:cubicBezTo>
                    <a:pt x="1277" y="303"/>
                    <a:pt x="1302" y="302"/>
                    <a:pt x="1302" y="302"/>
                  </a:cubicBezTo>
                  <a:cubicBezTo>
                    <a:pt x="1302" y="291"/>
                    <a:pt x="1302" y="291"/>
                    <a:pt x="1302" y="291"/>
                  </a:cubicBezTo>
                  <a:cubicBezTo>
                    <a:pt x="1320" y="294"/>
                    <a:pt x="1320" y="294"/>
                    <a:pt x="1320" y="294"/>
                  </a:cubicBezTo>
                  <a:cubicBezTo>
                    <a:pt x="1326" y="291"/>
                    <a:pt x="1326" y="291"/>
                    <a:pt x="1326" y="291"/>
                  </a:cubicBezTo>
                  <a:cubicBezTo>
                    <a:pt x="1335" y="282"/>
                    <a:pt x="1335" y="282"/>
                    <a:pt x="1335" y="282"/>
                  </a:cubicBezTo>
                  <a:cubicBezTo>
                    <a:pt x="1335" y="282"/>
                    <a:pt x="1346" y="279"/>
                    <a:pt x="1355" y="279"/>
                  </a:cubicBezTo>
                  <a:cubicBezTo>
                    <a:pt x="1364" y="279"/>
                    <a:pt x="1372" y="288"/>
                    <a:pt x="1372" y="288"/>
                  </a:cubicBezTo>
                  <a:cubicBezTo>
                    <a:pt x="1372" y="288"/>
                    <a:pt x="1390" y="287"/>
                    <a:pt x="1398" y="286"/>
                  </a:cubicBezTo>
                  <a:cubicBezTo>
                    <a:pt x="1406" y="285"/>
                    <a:pt x="1403" y="279"/>
                    <a:pt x="1394" y="273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1" name="Georgië">
              <a:extLst>
                <a:ext uri="{FF2B5EF4-FFF2-40B4-BE49-F238E27FC236}">
                  <a16:creationId xmlns:a16="http://schemas.microsoft.com/office/drawing/2014/main" id="{814E2D7F-5D01-44BB-B430-6F5625630F55}"/>
                </a:ext>
              </a:extLst>
            </p:cNvPr>
            <p:cNvSpPr>
              <a:spLocks/>
            </p:cNvSpPr>
            <p:nvPr/>
          </p:nvSpPr>
          <p:spPr bwMode="gray">
            <a:xfrm>
              <a:off x="6878658" y="2591998"/>
              <a:ext cx="232231" cy="108659"/>
            </a:xfrm>
            <a:custGeom>
              <a:avLst/>
              <a:gdLst>
                <a:gd name="T0" fmla="*/ 4 w 308"/>
                <a:gd name="T1" fmla="*/ 12 h 144"/>
                <a:gd name="T2" fmla="*/ 52 w 308"/>
                <a:gd name="T3" fmla="*/ 37 h 144"/>
                <a:gd name="T4" fmla="*/ 75 w 308"/>
                <a:gd name="T5" fmla="*/ 54 h 144"/>
                <a:gd name="T6" fmla="*/ 79 w 308"/>
                <a:gd name="T7" fmla="*/ 85 h 144"/>
                <a:gd name="T8" fmla="*/ 92 w 308"/>
                <a:gd name="T9" fmla="*/ 103 h 144"/>
                <a:gd name="T10" fmla="*/ 85 w 308"/>
                <a:gd name="T11" fmla="*/ 110 h 144"/>
                <a:gd name="T12" fmla="*/ 111 w 308"/>
                <a:gd name="T13" fmla="*/ 115 h 144"/>
                <a:gd name="T14" fmla="*/ 131 w 308"/>
                <a:gd name="T15" fmla="*/ 108 h 144"/>
                <a:gd name="T16" fmla="*/ 147 w 308"/>
                <a:gd name="T17" fmla="*/ 126 h 144"/>
                <a:gd name="T18" fmla="*/ 164 w 308"/>
                <a:gd name="T19" fmla="*/ 126 h 144"/>
                <a:gd name="T20" fmla="*/ 166 w 308"/>
                <a:gd name="T21" fmla="*/ 134 h 144"/>
                <a:gd name="T22" fmla="*/ 183 w 308"/>
                <a:gd name="T23" fmla="*/ 133 h 144"/>
                <a:gd name="T24" fmla="*/ 188 w 308"/>
                <a:gd name="T25" fmla="*/ 126 h 144"/>
                <a:gd name="T26" fmla="*/ 221 w 308"/>
                <a:gd name="T27" fmla="*/ 130 h 144"/>
                <a:gd name="T28" fmla="*/ 227 w 308"/>
                <a:gd name="T29" fmla="*/ 120 h 144"/>
                <a:gd name="T30" fmla="*/ 235 w 308"/>
                <a:gd name="T31" fmla="*/ 123 h 144"/>
                <a:gd name="T32" fmla="*/ 235 w 308"/>
                <a:gd name="T33" fmla="*/ 123 h 144"/>
                <a:gd name="T34" fmla="*/ 250 w 308"/>
                <a:gd name="T35" fmla="*/ 112 h 144"/>
                <a:gd name="T36" fmla="*/ 261 w 308"/>
                <a:gd name="T37" fmla="*/ 120 h 144"/>
                <a:gd name="T38" fmla="*/ 275 w 308"/>
                <a:gd name="T39" fmla="*/ 130 h 144"/>
                <a:gd name="T40" fmla="*/ 289 w 308"/>
                <a:gd name="T41" fmla="*/ 127 h 144"/>
                <a:gd name="T42" fmla="*/ 306 w 308"/>
                <a:gd name="T43" fmla="*/ 134 h 144"/>
                <a:gd name="T44" fmla="*/ 287 w 308"/>
                <a:gd name="T45" fmla="*/ 113 h 144"/>
                <a:gd name="T46" fmla="*/ 278 w 308"/>
                <a:gd name="T47" fmla="*/ 97 h 144"/>
                <a:gd name="T48" fmla="*/ 286 w 308"/>
                <a:gd name="T49" fmla="*/ 93 h 144"/>
                <a:gd name="T50" fmla="*/ 251 w 308"/>
                <a:gd name="T51" fmla="*/ 75 h 144"/>
                <a:gd name="T52" fmla="*/ 256 w 308"/>
                <a:gd name="T53" fmla="*/ 58 h 144"/>
                <a:gd name="T54" fmla="*/ 236 w 308"/>
                <a:gd name="T55" fmla="*/ 55 h 144"/>
                <a:gd name="T56" fmla="*/ 208 w 308"/>
                <a:gd name="T57" fmla="*/ 42 h 144"/>
                <a:gd name="T58" fmla="*/ 179 w 308"/>
                <a:gd name="T59" fmla="*/ 53 h 144"/>
                <a:gd name="T60" fmla="*/ 160 w 308"/>
                <a:gd name="T61" fmla="*/ 42 h 144"/>
                <a:gd name="T62" fmla="*/ 128 w 308"/>
                <a:gd name="T63" fmla="*/ 22 h 144"/>
                <a:gd name="T64" fmla="*/ 95 w 308"/>
                <a:gd name="T65" fmla="*/ 18 h 144"/>
                <a:gd name="T66" fmla="*/ 54 w 308"/>
                <a:gd name="T67" fmla="*/ 10 h 144"/>
                <a:gd name="T68" fmla="*/ 13 w 308"/>
                <a:gd name="T69" fmla="*/ 0 h 144"/>
                <a:gd name="T70" fmla="*/ 0 w 308"/>
                <a:gd name="T71" fmla="*/ 11 h 144"/>
                <a:gd name="T72" fmla="*/ 4 w 308"/>
                <a:gd name="T73" fmla="*/ 1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8" h="144">
                  <a:moveTo>
                    <a:pt x="4" y="12"/>
                  </a:moveTo>
                  <a:cubicBezTo>
                    <a:pt x="4" y="12"/>
                    <a:pt x="44" y="34"/>
                    <a:pt x="52" y="37"/>
                  </a:cubicBezTo>
                  <a:cubicBezTo>
                    <a:pt x="60" y="40"/>
                    <a:pt x="75" y="54"/>
                    <a:pt x="75" y="54"/>
                  </a:cubicBezTo>
                  <a:cubicBezTo>
                    <a:pt x="75" y="54"/>
                    <a:pt x="79" y="82"/>
                    <a:pt x="79" y="85"/>
                  </a:cubicBezTo>
                  <a:cubicBezTo>
                    <a:pt x="79" y="88"/>
                    <a:pt x="92" y="103"/>
                    <a:pt x="92" y="103"/>
                  </a:cubicBezTo>
                  <a:cubicBezTo>
                    <a:pt x="92" y="103"/>
                    <a:pt x="90" y="105"/>
                    <a:pt x="85" y="110"/>
                  </a:cubicBezTo>
                  <a:cubicBezTo>
                    <a:pt x="111" y="115"/>
                    <a:pt x="111" y="115"/>
                    <a:pt x="111" y="115"/>
                  </a:cubicBezTo>
                  <a:cubicBezTo>
                    <a:pt x="111" y="115"/>
                    <a:pt x="117" y="105"/>
                    <a:pt x="131" y="108"/>
                  </a:cubicBezTo>
                  <a:cubicBezTo>
                    <a:pt x="145" y="111"/>
                    <a:pt x="147" y="126"/>
                    <a:pt x="147" y="126"/>
                  </a:cubicBezTo>
                  <a:cubicBezTo>
                    <a:pt x="164" y="126"/>
                    <a:pt x="164" y="126"/>
                    <a:pt x="164" y="126"/>
                  </a:cubicBezTo>
                  <a:cubicBezTo>
                    <a:pt x="164" y="126"/>
                    <a:pt x="165" y="129"/>
                    <a:pt x="166" y="134"/>
                  </a:cubicBezTo>
                  <a:cubicBezTo>
                    <a:pt x="183" y="133"/>
                    <a:pt x="183" y="133"/>
                    <a:pt x="183" y="133"/>
                  </a:cubicBezTo>
                  <a:cubicBezTo>
                    <a:pt x="188" y="126"/>
                    <a:pt x="188" y="126"/>
                    <a:pt x="188" y="126"/>
                  </a:cubicBezTo>
                  <a:cubicBezTo>
                    <a:pt x="221" y="130"/>
                    <a:pt x="221" y="130"/>
                    <a:pt x="221" y="130"/>
                  </a:cubicBezTo>
                  <a:cubicBezTo>
                    <a:pt x="221" y="130"/>
                    <a:pt x="224" y="120"/>
                    <a:pt x="227" y="120"/>
                  </a:cubicBezTo>
                  <a:cubicBezTo>
                    <a:pt x="228" y="120"/>
                    <a:pt x="232" y="121"/>
                    <a:pt x="235" y="123"/>
                  </a:cubicBezTo>
                  <a:cubicBezTo>
                    <a:pt x="235" y="123"/>
                    <a:pt x="235" y="123"/>
                    <a:pt x="235" y="123"/>
                  </a:cubicBezTo>
                  <a:cubicBezTo>
                    <a:pt x="236" y="119"/>
                    <a:pt x="240" y="111"/>
                    <a:pt x="250" y="112"/>
                  </a:cubicBezTo>
                  <a:cubicBezTo>
                    <a:pt x="263" y="113"/>
                    <a:pt x="261" y="120"/>
                    <a:pt x="261" y="120"/>
                  </a:cubicBezTo>
                  <a:cubicBezTo>
                    <a:pt x="275" y="130"/>
                    <a:pt x="275" y="130"/>
                    <a:pt x="275" y="130"/>
                  </a:cubicBezTo>
                  <a:cubicBezTo>
                    <a:pt x="275" y="130"/>
                    <a:pt x="286" y="127"/>
                    <a:pt x="289" y="127"/>
                  </a:cubicBezTo>
                  <a:cubicBezTo>
                    <a:pt x="292" y="127"/>
                    <a:pt x="304" y="144"/>
                    <a:pt x="306" y="134"/>
                  </a:cubicBezTo>
                  <a:cubicBezTo>
                    <a:pt x="308" y="124"/>
                    <a:pt x="287" y="113"/>
                    <a:pt x="287" y="113"/>
                  </a:cubicBezTo>
                  <a:cubicBezTo>
                    <a:pt x="287" y="113"/>
                    <a:pt x="272" y="102"/>
                    <a:pt x="278" y="97"/>
                  </a:cubicBezTo>
                  <a:cubicBezTo>
                    <a:pt x="280" y="95"/>
                    <a:pt x="283" y="94"/>
                    <a:pt x="286" y="93"/>
                  </a:cubicBezTo>
                  <a:cubicBezTo>
                    <a:pt x="279" y="86"/>
                    <a:pt x="268" y="76"/>
                    <a:pt x="251" y="75"/>
                  </a:cubicBezTo>
                  <a:cubicBezTo>
                    <a:pt x="251" y="76"/>
                    <a:pt x="256" y="58"/>
                    <a:pt x="256" y="58"/>
                  </a:cubicBezTo>
                  <a:cubicBezTo>
                    <a:pt x="236" y="55"/>
                    <a:pt x="236" y="55"/>
                    <a:pt x="236" y="55"/>
                  </a:cubicBezTo>
                  <a:cubicBezTo>
                    <a:pt x="236" y="55"/>
                    <a:pt x="226" y="40"/>
                    <a:pt x="208" y="42"/>
                  </a:cubicBezTo>
                  <a:cubicBezTo>
                    <a:pt x="190" y="44"/>
                    <a:pt x="198" y="53"/>
                    <a:pt x="179" y="53"/>
                  </a:cubicBezTo>
                  <a:cubicBezTo>
                    <a:pt x="160" y="53"/>
                    <a:pt x="160" y="42"/>
                    <a:pt x="160" y="42"/>
                  </a:cubicBezTo>
                  <a:cubicBezTo>
                    <a:pt x="128" y="22"/>
                    <a:pt x="128" y="22"/>
                    <a:pt x="128" y="22"/>
                  </a:cubicBezTo>
                  <a:cubicBezTo>
                    <a:pt x="128" y="22"/>
                    <a:pt x="108" y="17"/>
                    <a:pt x="95" y="18"/>
                  </a:cubicBezTo>
                  <a:cubicBezTo>
                    <a:pt x="82" y="19"/>
                    <a:pt x="70" y="17"/>
                    <a:pt x="54" y="10"/>
                  </a:cubicBezTo>
                  <a:cubicBezTo>
                    <a:pt x="38" y="3"/>
                    <a:pt x="13" y="0"/>
                    <a:pt x="13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3" y="12"/>
                    <a:pt x="4" y="12"/>
                    <a:pt x="4" y="12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2" name="Azerbeidzjan">
              <a:extLst>
                <a:ext uri="{FF2B5EF4-FFF2-40B4-BE49-F238E27FC236}">
                  <a16:creationId xmlns:a16="http://schemas.microsoft.com/office/drawing/2014/main" id="{B2301CC1-7E45-40B5-BA4A-560DA62DA8C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055494" y="2660176"/>
              <a:ext cx="181097" cy="144878"/>
            </a:xfrm>
            <a:custGeom>
              <a:avLst/>
              <a:gdLst>
                <a:gd name="T0" fmla="*/ 42 w 240"/>
                <a:gd name="T1" fmla="*/ 125 h 194"/>
                <a:gd name="T2" fmla="*/ 31 w 240"/>
                <a:gd name="T3" fmla="*/ 127 h 194"/>
                <a:gd name="T4" fmla="*/ 14 w 240"/>
                <a:gd name="T5" fmla="*/ 116 h 194"/>
                <a:gd name="T6" fmla="*/ 4 w 240"/>
                <a:gd name="T7" fmla="*/ 119 h 194"/>
                <a:gd name="T8" fmla="*/ 14 w 240"/>
                <a:gd name="T9" fmla="*/ 141 h 194"/>
                <a:gd name="T10" fmla="*/ 56 w 240"/>
                <a:gd name="T11" fmla="*/ 163 h 194"/>
                <a:gd name="T12" fmla="*/ 59 w 240"/>
                <a:gd name="T13" fmla="*/ 163 h 194"/>
                <a:gd name="T14" fmla="*/ 50 w 240"/>
                <a:gd name="T15" fmla="*/ 141 h 194"/>
                <a:gd name="T16" fmla="*/ 42 w 240"/>
                <a:gd name="T17" fmla="*/ 125 h 194"/>
                <a:gd name="T18" fmla="*/ 235 w 240"/>
                <a:gd name="T19" fmla="*/ 75 h 194"/>
                <a:gd name="T20" fmla="*/ 205 w 240"/>
                <a:gd name="T21" fmla="*/ 74 h 194"/>
                <a:gd name="T22" fmla="*/ 193 w 240"/>
                <a:gd name="T23" fmla="*/ 56 h 194"/>
                <a:gd name="T24" fmla="*/ 176 w 240"/>
                <a:gd name="T25" fmla="*/ 38 h 194"/>
                <a:gd name="T26" fmla="*/ 177 w 240"/>
                <a:gd name="T27" fmla="*/ 29 h 194"/>
                <a:gd name="T28" fmla="*/ 145 w 240"/>
                <a:gd name="T29" fmla="*/ 2 h 194"/>
                <a:gd name="T30" fmla="*/ 143 w 240"/>
                <a:gd name="T31" fmla="*/ 20 h 194"/>
                <a:gd name="T32" fmla="*/ 126 w 240"/>
                <a:gd name="T33" fmla="*/ 24 h 194"/>
                <a:gd name="T34" fmla="*/ 116 w 240"/>
                <a:gd name="T35" fmla="*/ 38 h 194"/>
                <a:gd name="T36" fmla="*/ 78 w 240"/>
                <a:gd name="T37" fmla="*/ 9 h 194"/>
                <a:gd name="T38" fmla="*/ 43 w 240"/>
                <a:gd name="T39" fmla="*/ 7 h 194"/>
                <a:gd name="T40" fmla="*/ 52 w 240"/>
                <a:gd name="T41" fmla="*/ 23 h 194"/>
                <a:gd name="T42" fmla="*/ 71 w 240"/>
                <a:gd name="T43" fmla="*/ 44 h 194"/>
                <a:gd name="T44" fmla="*/ 54 w 240"/>
                <a:gd name="T45" fmla="*/ 37 h 194"/>
                <a:gd name="T46" fmla="*/ 40 w 240"/>
                <a:gd name="T47" fmla="*/ 40 h 194"/>
                <a:gd name="T48" fmla="*/ 26 w 240"/>
                <a:gd name="T49" fmla="*/ 30 h 194"/>
                <a:gd name="T50" fmla="*/ 15 w 240"/>
                <a:gd name="T51" fmla="*/ 22 h 194"/>
                <a:gd name="T52" fmla="*/ 0 w 240"/>
                <a:gd name="T53" fmla="*/ 33 h 194"/>
                <a:gd name="T54" fmla="*/ 7 w 240"/>
                <a:gd name="T55" fmla="*/ 37 h 194"/>
                <a:gd name="T56" fmla="*/ 6 w 240"/>
                <a:gd name="T57" fmla="*/ 46 h 194"/>
                <a:gd name="T58" fmla="*/ 25 w 240"/>
                <a:gd name="T59" fmla="*/ 54 h 194"/>
                <a:gd name="T60" fmla="*/ 19 w 240"/>
                <a:gd name="T61" fmla="*/ 69 h 194"/>
                <a:gd name="T62" fmla="*/ 49 w 240"/>
                <a:gd name="T63" fmla="*/ 91 h 194"/>
                <a:gd name="T64" fmla="*/ 28 w 240"/>
                <a:gd name="T65" fmla="*/ 100 h 194"/>
                <a:gd name="T66" fmla="*/ 46 w 240"/>
                <a:gd name="T67" fmla="*/ 108 h 194"/>
                <a:gd name="T68" fmla="*/ 56 w 240"/>
                <a:gd name="T69" fmla="*/ 122 h 194"/>
                <a:gd name="T70" fmla="*/ 76 w 240"/>
                <a:gd name="T71" fmla="*/ 124 h 194"/>
                <a:gd name="T72" fmla="*/ 74 w 240"/>
                <a:gd name="T73" fmla="*/ 134 h 194"/>
                <a:gd name="T74" fmla="*/ 78 w 240"/>
                <a:gd name="T75" fmla="*/ 141 h 194"/>
                <a:gd name="T76" fmla="*/ 81 w 240"/>
                <a:gd name="T77" fmla="*/ 162 h 194"/>
                <a:gd name="T78" fmla="*/ 83 w 240"/>
                <a:gd name="T79" fmla="*/ 162 h 194"/>
                <a:gd name="T80" fmla="*/ 97 w 240"/>
                <a:gd name="T81" fmla="*/ 146 h 194"/>
                <a:gd name="T82" fmla="*/ 142 w 240"/>
                <a:gd name="T83" fmla="*/ 115 h 194"/>
                <a:gd name="T84" fmla="*/ 157 w 240"/>
                <a:gd name="T85" fmla="*/ 133 h 194"/>
                <a:gd name="T86" fmla="*/ 150 w 240"/>
                <a:gd name="T87" fmla="*/ 144 h 194"/>
                <a:gd name="T88" fmla="*/ 159 w 240"/>
                <a:gd name="T89" fmla="*/ 157 h 194"/>
                <a:gd name="T90" fmla="*/ 149 w 240"/>
                <a:gd name="T91" fmla="*/ 164 h 194"/>
                <a:gd name="T92" fmla="*/ 168 w 240"/>
                <a:gd name="T93" fmla="*/ 180 h 194"/>
                <a:gd name="T94" fmla="*/ 177 w 240"/>
                <a:gd name="T95" fmla="*/ 189 h 194"/>
                <a:gd name="T96" fmla="*/ 187 w 240"/>
                <a:gd name="T97" fmla="*/ 191 h 194"/>
                <a:gd name="T98" fmla="*/ 188 w 240"/>
                <a:gd name="T99" fmla="*/ 194 h 194"/>
                <a:gd name="T100" fmla="*/ 191 w 240"/>
                <a:gd name="T101" fmla="*/ 174 h 194"/>
                <a:gd name="T102" fmla="*/ 179 w 240"/>
                <a:gd name="T103" fmla="*/ 165 h 194"/>
                <a:gd name="T104" fmla="*/ 190 w 240"/>
                <a:gd name="T105" fmla="*/ 161 h 194"/>
                <a:gd name="T106" fmla="*/ 190 w 240"/>
                <a:gd name="T107" fmla="*/ 142 h 194"/>
                <a:gd name="T108" fmla="*/ 208 w 240"/>
                <a:gd name="T109" fmla="*/ 147 h 194"/>
                <a:gd name="T110" fmla="*/ 198 w 240"/>
                <a:gd name="T111" fmla="*/ 129 h 194"/>
                <a:gd name="T112" fmla="*/ 201 w 240"/>
                <a:gd name="T113" fmla="*/ 116 h 194"/>
                <a:gd name="T114" fmla="*/ 200 w 240"/>
                <a:gd name="T115" fmla="*/ 93 h 194"/>
                <a:gd name="T116" fmla="*/ 210 w 240"/>
                <a:gd name="T117" fmla="*/ 95 h 194"/>
                <a:gd name="T118" fmla="*/ 218 w 240"/>
                <a:gd name="T119" fmla="*/ 86 h 194"/>
                <a:gd name="T120" fmla="*/ 240 w 240"/>
                <a:gd name="T121" fmla="*/ 88 h 194"/>
                <a:gd name="T122" fmla="*/ 235 w 240"/>
                <a:gd name="T123" fmla="*/ 75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0" h="194">
                  <a:moveTo>
                    <a:pt x="42" y="125"/>
                  </a:moveTo>
                  <a:cubicBezTo>
                    <a:pt x="33" y="124"/>
                    <a:pt x="31" y="127"/>
                    <a:pt x="31" y="127"/>
                  </a:cubicBezTo>
                  <a:cubicBezTo>
                    <a:pt x="31" y="127"/>
                    <a:pt x="21" y="126"/>
                    <a:pt x="14" y="116"/>
                  </a:cubicBezTo>
                  <a:cubicBezTo>
                    <a:pt x="13" y="116"/>
                    <a:pt x="6" y="118"/>
                    <a:pt x="4" y="119"/>
                  </a:cubicBezTo>
                  <a:cubicBezTo>
                    <a:pt x="6" y="125"/>
                    <a:pt x="7" y="135"/>
                    <a:pt x="14" y="141"/>
                  </a:cubicBezTo>
                  <a:cubicBezTo>
                    <a:pt x="24" y="149"/>
                    <a:pt x="41" y="163"/>
                    <a:pt x="56" y="163"/>
                  </a:cubicBezTo>
                  <a:cubicBezTo>
                    <a:pt x="57" y="163"/>
                    <a:pt x="58" y="163"/>
                    <a:pt x="59" y="163"/>
                  </a:cubicBezTo>
                  <a:cubicBezTo>
                    <a:pt x="57" y="156"/>
                    <a:pt x="52" y="144"/>
                    <a:pt x="50" y="141"/>
                  </a:cubicBezTo>
                  <a:cubicBezTo>
                    <a:pt x="47" y="137"/>
                    <a:pt x="51" y="126"/>
                    <a:pt x="42" y="125"/>
                  </a:cubicBezTo>
                  <a:close/>
                  <a:moveTo>
                    <a:pt x="235" y="75"/>
                  </a:moveTo>
                  <a:cubicBezTo>
                    <a:pt x="231" y="67"/>
                    <a:pt x="215" y="74"/>
                    <a:pt x="205" y="74"/>
                  </a:cubicBezTo>
                  <a:cubicBezTo>
                    <a:pt x="195" y="74"/>
                    <a:pt x="193" y="56"/>
                    <a:pt x="193" y="56"/>
                  </a:cubicBezTo>
                  <a:cubicBezTo>
                    <a:pt x="176" y="38"/>
                    <a:pt x="176" y="38"/>
                    <a:pt x="176" y="38"/>
                  </a:cubicBezTo>
                  <a:cubicBezTo>
                    <a:pt x="177" y="29"/>
                    <a:pt x="177" y="29"/>
                    <a:pt x="177" y="29"/>
                  </a:cubicBezTo>
                  <a:cubicBezTo>
                    <a:pt x="145" y="2"/>
                    <a:pt x="145" y="2"/>
                    <a:pt x="145" y="2"/>
                  </a:cubicBezTo>
                  <a:cubicBezTo>
                    <a:pt x="145" y="2"/>
                    <a:pt x="144" y="13"/>
                    <a:pt x="143" y="20"/>
                  </a:cubicBezTo>
                  <a:cubicBezTo>
                    <a:pt x="142" y="27"/>
                    <a:pt x="126" y="24"/>
                    <a:pt x="126" y="24"/>
                  </a:cubicBezTo>
                  <a:cubicBezTo>
                    <a:pt x="126" y="24"/>
                    <a:pt x="132" y="36"/>
                    <a:pt x="116" y="38"/>
                  </a:cubicBezTo>
                  <a:cubicBezTo>
                    <a:pt x="100" y="40"/>
                    <a:pt x="91" y="18"/>
                    <a:pt x="78" y="9"/>
                  </a:cubicBezTo>
                  <a:cubicBezTo>
                    <a:pt x="65" y="0"/>
                    <a:pt x="49" y="2"/>
                    <a:pt x="43" y="7"/>
                  </a:cubicBezTo>
                  <a:cubicBezTo>
                    <a:pt x="37" y="12"/>
                    <a:pt x="52" y="23"/>
                    <a:pt x="52" y="23"/>
                  </a:cubicBezTo>
                  <a:cubicBezTo>
                    <a:pt x="52" y="23"/>
                    <a:pt x="73" y="34"/>
                    <a:pt x="71" y="44"/>
                  </a:cubicBezTo>
                  <a:cubicBezTo>
                    <a:pt x="69" y="54"/>
                    <a:pt x="57" y="37"/>
                    <a:pt x="54" y="37"/>
                  </a:cubicBezTo>
                  <a:cubicBezTo>
                    <a:pt x="51" y="37"/>
                    <a:pt x="40" y="40"/>
                    <a:pt x="40" y="4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0"/>
                    <a:pt x="28" y="23"/>
                    <a:pt x="15" y="22"/>
                  </a:cubicBezTo>
                  <a:cubicBezTo>
                    <a:pt x="5" y="21"/>
                    <a:pt x="1" y="29"/>
                    <a:pt x="0" y="33"/>
                  </a:cubicBezTo>
                  <a:cubicBezTo>
                    <a:pt x="3" y="35"/>
                    <a:pt x="7" y="37"/>
                    <a:pt x="7" y="37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6" y="46"/>
                    <a:pt x="25" y="47"/>
                    <a:pt x="25" y="54"/>
                  </a:cubicBezTo>
                  <a:cubicBezTo>
                    <a:pt x="25" y="61"/>
                    <a:pt x="19" y="69"/>
                    <a:pt x="19" y="69"/>
                  </a:cubicBezTo>
                  <a:cubicBezTo>
                    <a:pt x="19" y="69"/>
                    <a:pt x="50" y="82"/>
                    <a:pt x="49" y="91"/>
                  </a:cubicBezTo>
                  <a:cubicBezTo>
                    <a:pt x="48" y="100"/>
                    <a:pt x="28" y="100"/>
                    <a:pt x="28" y="100"/>
                  </a:cubicBezTo>
                  <a:cubicBezTo>
                    <a:pt x="46" y="108"/>
                    <a:pt x="46" y="108"/>
                    <a:pt x="46" y="108"/>
                  </a:cubicBezTo>
                  <a:cubicBezTo>
                    <a:pt x="56" y="122"/>
                    <a:pt x="56" y="122"/>
                    <a:pt x="56" y="122"/>
                  </a:cubicBezTo>
                  <a:cubicBezTo>
                    <a:pt x="76" y="124"/>
                    <a:pt x="76" y="124"/>
                    <a:pt x="76" y="124"/>
                  </a:cubicBezTo>
                  <a:cubicBezTo>
                    <a:pt x="74" y="134"/>
                    <a:pt x="74" y="134"/>
                    <a:pt x="74" y="134"/>
                  </a:cubicBezTo>
                  <a:cubicBezTo>
                    <a:pt x="78" y="141"/>
                    <a:pt x="78" y="141"/>
                    <a:pt x="78" y="141"/>
                  </a:cubicBezTo>
                  <a:cubicBezTo>
                    <a:pt x="78" y="141"/>
                    <a:pt x="80" y="154"/>
                    <a:pt x="81" y="162"/>
                  </a:cubicBezTo>
                  <a:cubicBezTo>
                    <a:pt x="82" y="162"/>
                    <a:pt x="82" y="162"/>
                    <a:pt x="83" y="162"/>
                  </a:cubicBezTo>
                  <a:cubicBezTo>
                    <a:pt x="86" y="161"/>
                    <a:pt x="94" y="150"/>
                    <a:pt x="97" y="146"/>
                  </a:cubicBezTo>
                  <a:cubicBezTo>
                    <a:pt x="100" y="142"/>
                    <a:pt x="136" y="115"/>
                    <a:pt x="142" y="115"/>
                  </a:cubicBezTo>
                  <a:cubicBezTo>
                    <a:pt x="148" y="115"/>
                    <a:pt x="155" y="127"/>
                    <a:pt x="157" y="133"/>
                  </a:cubicBezTo>
                  <a:cubicBezTo>
                    <a:pt x="159" y="139"/>
                    <a:pt x="150" y="139"/>
                    <a:pt x="150" y="144"/>
                  </a:cubicBezTo>
                  <a:cubicBezTo>
                    <a:pt x="150" y="149"/>
                    <a:pt x="159" y="151"/>
                    <a:pt x="159" y="157"/>
                  </a:cubicBezTo>
                  <a:cubicBezTo>
                    <a:pt x="159" y="163"/>
                    <a:pt x="149" y="159"/>
                    <a:pt x="149" y="164"/>
                  </a:cubicBezTo>
                  <a:cubicBezTo>
                    <a:pt x="149" y="169"/>
                    <a:pt x="162" y="177"/>
                    <a:pt x="168" y="180"/>
                  </a:cubicBezTo>
                  <a:cubicBezTo>
                    <a:pt x="174" y="183"/>
                    <a:pt x="177" y="189"/>
                    <a:pt x="177" y="189"/>
                  </a:cubicBezTo>
                  <a:cubicBezTo>
                    <a:pt x="187" y="191"/>
                    <a:pt x="187" y="191"/>
                    <a:pt x="187" y="191"/>
                  </a:cubicBezTo>
                  <a:cubicBezTo>
                    <a:pt x="187" y="191"/>
                    <a:pt x="187" y="192"/>
                    <a:pt x="188" y="194"/>
                  </a:cubicBezTo>
                  <a:cubicBezTo>
                    <a:pt x="190" y="187"/>
                    <a:pt x="192" y="178"/>
                    <a:pt x="191" y="174"/>
                  </a:cubicBezTo>
                  <a:cubicBezTo>
                    <a:pt x="189" y="168"/>
                    <a:pt x="179" y="165"/>
                    <a:pt x="179" y="165"/>
                  </a:cubicBezTo>
                  <a:cubicBezTo>
                    <a:pt x="190" y="161"/>
                    <a:pt x="190" y="161"/>
                    <a:pt x="190" y="161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90" y="142"/>
                    <a:pt x="202" y="155"/>
                    <a:pt x="208" y="147"/>
                  </a:cubicBezTo>
                  <a:cubicBezTo>
                    <a:pt x="214" y="139"/>
                    <a:pt x="198" y="129"/>
                    <a:pt x="198" y="129"/>
                  </a:cubicBezTo>
                  <a:cubicBezTo>
                    <a:pt x="201" y="116"/>
                    <a:pt x="201" y="116"/>
                    <a:pt x="201" y="116"/>
                  </a:cubicBezTo>
                  <a:cubicBezTo>
                    <a:pt x="200" y="93"/>
                    <a:pt x="200" y="93"/>
                    <a:pt x="200" y="93"/>
                  </a:cubicBezTo>
                  <a:cubicBezTo>
                    <a:pt x="210" y="95"/>
                    <a:pt x="210" y="95"/>
                    <a:pt x="210" y="95"/>
                  </a:cubicBezTo>
                  <a:cubicBezTo>
                    <a:pt x="218" y="86"/>
                    <a:pt x="218" y="86"/>
                    <a:pt x="218" y="86"/>
                  </a:cubicBezTo>
                  <a:cubicBezTo>
                    <a:pt x="240" y="88"/>
                    <a:pt x="240" y="88"/>
                    <a:pt x="240" y="88"/>
                  </a:cubicBezTo>
                  <a:cubicBezTo>
                    <a:pt x="240" y="88"/>
                    <a:pt x="239" y="83"/>
                    <a:pt x="235" y="75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3" name="Oekraïne">
              <a:extLst>
                <a:ext uri="{FF2B5EF4-FFF2-40B4-BE49-F238E27FC236}">
                  <a16:creationId xmlns:a16="http://schemas.microsoft.com/office/drawing/2014/main" id="{8A1A512D-11A9-4071-B804-E6EB983B3AD9}"/>
                </a:ext>
              </a:extLst>
            </p:cNvPr>
            <p:cNvSpPr>
              <a:spLocks/>
            </p:cNvSpPr>
            <p:nvPr/>
          </p:nvSpPr>
          <p:spPr bwMode="gray">
            <a:xfrm>
              <a:off x="6290622" y="2248977"/>
              <a:ext cx="564599" cy="311062"/>
            </a:xfrm>
            <a:custGeom>
              <a:avLst/>
              <a:gdLst>
                <a:gd name="T0" fmla="*/ 51 w 750"/>
                <a:gd name="T1" fmla="*/ 223 h 415"/>
                <a:gd name="T2" fmla="*/ 79 w 750"/>
                <a:gd name="T3" fmla="*/ 232 h 415"/>
                <a:gd name="T4" fmla="*/ 132 w 750"/>
                <a:gd name="T5" fmla="*/ 230 h 415"/>
                <a:gd name="T6" fmla="*/ 166 w 750"/>
                <a:gd name="T7" fmla="*/ 227 h 415"/>
                <a:gd name="T8" fmla="*/ 209 w 750"/>
                <a:gd name="T9" fmla="*/ 209 h 415"/>
                <a:gd name="T10" fmla="*/ 243 w 750"/>
                <a:gd name="T11" fmla="*/ 208 h 415"/>
                <a:gd name="T12" fmla="*/ 274 w 750"/>
                <a:gd name="T13" fmla="*/ 225 h 415"/>
                <a:gd name="T14" fmla="*/ 296 w 750"/>
                <a:gd name="T15" fmla="*/ 259 h 415"/>
                <a:gd name="T16" fmla="*/ 311 w 750"/>
                <a:gd name="T17" fmla="*/ 278 h 415"/>
                <a:gd name="T18" fmla="*/ 317 w 750"/>
                <a:gd name="T19" fmla="*/ 310 h 415"/>
                <a:gd name="T20" fmla="*/ 304 w 750"/>
                <a:gd name="T21" fmla="*/ 321 h 415"/>
                <a:gd name="T22" fmla="*/ 283 w 750"/>
                <a:gd name="T23" fmla="*/ 356 h 415"/>
                <a:gd name="T24" fmla="*/ 281 w 750"/>
                <a:gd name="T25" fmla="*/ 370 h 415"/>
                <a:gd name="T26" fmla="*/ 323 w 750"/>
                <a:gd name="T27" fmla="*/ 353 h 415"/>
                <a:gd name="T28" fmla="*/ 391 w 750"/>
                <a:gd name="T29" fmla="*/ 301 h 415"/>
                <a:gd name="T30" fmla="*/ 436 w 750"/>
                <a:gd name="T31" fmla="*/ 299 h 415"/>
                <a:gd name="T32" fmla="*/ 420 w 750"/>
                <a:gd name="T33" fmla="*/ 310 h 415"/>
                <a:gd name="T34" fmla="*/ 488 w 750"/>
                <a:gd name="T35" fmla="*/ 324 h 415"/>
                <a:gd name="T36" fmla="*/ 499 w 750"/>
                <a:gd name="T37" fmla="*/ 381 h 415"/>
                <a:gd name="T38" fmla="*/ 542 w 750"/>
                <a:gd name="T39" fmla="*/ 396 h 415"/>
                <a:gd name="T40" fmla="*/ 591 w 750"/>
                <a:gd name="T41" fmla="*/ 385 h 415"/>
                <a:gd name="T42" fmla="*/ 622 w 750"/>
                <a:gd name="T43" fmla="*/ 361 h 415"/>
                <a:gd name="T44" fmla="*/ 553 w 750"/>
                <a:gd name="T45" fmla="*/ 352 h 415"/>
                <a:gd name="T46" fmla="*/ 503 w 750"/>
                <a:gd name="T47" fmla="*/ 328 h 415"/>
                <a:gd name="T48" fmla="*/ 537 w 750"/>
                <a:gd name="T49" fmla="*/ 322 h 415"/>
                <a:gd name="T50" fmla="*/ 588 w 750"/>
                <a:gd name="T51" fmla="*/ 297 h 415"/>
                <a:gd name="T52" fmla="*/ 679 w 750"/>
                <a:gd name="T53" fmla="*/ 273 h 415"/>
                <a:gd name="T54" fmla="*/ 703 w 750"/>
                <a:gd name="T55" fmla="*/ 231 h 415"/>
                <a:gd name="T56" fmla="*/ 727 w 750"/>
                <a:gd name="T57" fmla="*/ 189 h 415"/>
                <a:gd name="T58" fmla="*/ 742 w 750"/>
                <a:gd name="T59" fmla="*/ 166 h 415"/>
                <a:gd name="T60" fmla="*/ 709 w 750"/>
                <a:gd name="T61" fmla="*/ 136 h 415"/>
                <a:gd name="T62" fmla="*/ 662 w 750"/>
                <a:gd name="T63" fmla="*/ 119 h 415"/>
                <a:gd name="T64" fmla="*/ 620 w 750"/>
                <a:gd name="T65" fmla="*/ 100 h 415"/>
                <a:gd name="T66" fmla="*/ 578 w 750"/>
                <a:gd name="T67" fmla="*/ 106 h 415"/>
                <a:gd name="T68" fmla="*/ 540 w 750"/>
                <a:gd name="T69" fmla="*/ 99 h 415"/>
                <a:gd name="T70" fmla="*/ 482 w 750"/>
                <a:gd name="T71" fmla="*/ 56 h 415"/>
                <a:gd name="T72" fmla="*/ 486 w 750"/>
                <a:gd name="T73" fmla="*/ 26 h 415"/>
                <a:gd name="T74" fmla="*/ 431 w 750"/>
                <a:gd name="T75" fmla="*/ 1 h 415"/>
                <a:gd name="T76" fmla="*/ 398 w 750"/>
                <a:gd name="T77" fmla="*/ 16 h 415"/>
                <a:gd name="T78" fmla="*/ 327 w 750"/>
                <a:gd name="T79" fmla="*/ 53 h 415"/>
                <a:gd name="T80" fmla="*/ 273 w 750"/>
                <a:gd name="T81" fmla="*/ 39 h 415"/>
                <a:gd name="T82" fmla="*/ 247 w 750"/>
                <a:gd name="T83" fmla="*/ 46 h 415"/>
                <a:gd name="T84" fmla="*/ 224 w 750"/>
                <a:gd name="T85" fmla="*/ 38 h 415"/>
                <a:gd name="T86" fmla="*/ 202 w 750"/>
                <a:gd name="T87" fmla="*/ 40 h 415"/>
                <a:gd name="T88" fmla="*/ 157 w 750"/>
                <a:gd name="T89" fmla="*/ 28 h 415"/>
                <a:gd name="T90" fmla="*/ 103 w 750"/>
                <a:gd name="T91" fmla="*/ 27 h 415"/>
                <a:gd name="T92" fmla="*/ 47 w 750"/>
                <a:gd name="T93" fmla="*/ 40 h 415"/>
                <a:gd name="T94" fmla="*/ 75 w 750"/>
                <a:gd name="T95" fmla="*/ 76 h 415"/>
                <a:gd name="T96" fmla="*/ 58 w 750"/>
                <a:gd name="T97" fmla="*/ 103 h 415"/>
                <a:gd name="T98" fmla="*/ 30 w 750"/>
                <a:gd name="T99" fmla="*/ 174 h 415"/>
                <a:gd name="T100" fmla="*/ 1 w 750"/>
                <a:gd name="T101" fmla="*/ 19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50" h="415">
                  <a:moveTo>
                    <a:pt x="16" y="215"/>
                  </a:moveTo>
                  <a:cubicBezTo>
                    <a:pt x="22" y="216"/>
                    <a:pt x="38" y="223"/>
                    <a:pt x="38" y="223"/>
                  </a:cubicBezTo>
                  <a:cubicBezTo>
                    <a:pt x="38" y="223"/>
                    <a:pt x="47" y="223"/>
                    <a:pt x="51" y="223"/>
                  </a:cubicBezTo>
                  <a:cubicBezTo>
                    <a:pt x="55" y="223"/>
                    <a:pt x="57" y="230"/>
                    <a:pt x="57" y="230"/>
                  </a:cubicBezTo>
                  <a:cubicBezTo>
                    <a:pt x="73" y="227"/>
                    <a:pt x="73" y="227"/>
                    <a:pt x="73" y="227"/>
                  </a:cubicBezTo>
                  <a:cubicBezTo>
                    <a:pt x="79" y="232"/>
                    <a:pt x="79" y="232"/>
                    <a:pt x="79" y="232"/>
                  </a:cubicBezTo>
                  <a:cubicBezTo>
                    <a:pt x="79" y="232"/>
                    <a:pt x="94" y="224"/>
                    <a:pt x="100" y="225"/>
                  </a:cubicBezTo>
                  <a:cubicBezTo>
                    <a:pt x="106" y="226"/>
                    <a:pt x="112" y="245"/>
                    <a:pt x="122" y="242"/>
                  </a:cubicBezTo>
                  <a:cubicBezTo>
                    <a:pt x="132" y="239"/>
                    <a:pt x="132" y="230"/>
                    <a:pt x="132" y="230"/>
                  </a:cubicBezTo>
                  <a:cubicBezTo>
                    <a:pt x="149" y="233"/>
                    <a:pt x="149" y="233"/>
                    <a:pt x="149" y="233"/>
                  </a:cubicBezTo>
                  <a:cubicBezTo>
                    <a:pt x="153" y="226"/>
                    <a:pt x="153" y="226"/>
                    <a:pt x="153" y="226"/>
                  </a:cubicBezTo>
                  <a:cubicBezTo>
                    <a:pt x="153" y="226"/>
                    <a:pt x="156" y="227"/>
                    <a:pt x="166" y="227"/>
                  </a:cubicBezTo>
                  <a:cubicBezTo>
                    <a:pt x="176" y="227"/>
                    <a:pt x="174" y="209"/>
                    <a:pt x="191" y="212"/>
                  </a:cubicBezTo>
                  <a:cubicBezTo>
                    <a:pt x="193" y="204"/>
                    <a:pt x="193" y="204"/>
                    <a:pt x="193" y="204"/>
                  </a:cubicBezTo>
                  <a:cubicBezTo>
                    <a:pt x="193" y="204"/>
                    <a:pt x="203" y="210"/>
                    <a:pt x="209" y="209"/>
                  </a:cubicBezTo>
                  <a:cubicBezTo>
                    <a:pt x="215" y="208"/>
                    <a:pt x="215" y="203"/>
                    <a:pt x="224" y="202"/>
                  </a:cubicBezTo>
                  <a:cubicBezTo>
                    <a:pt x="233" y="201"/>
                    <a:pt x="239" y="210"/>
                    <a:pt x="239" y="210"/>
                  </a:cubicBezTo>
                  <a:cubicBezTo>
                    <a:pt x="243" y="208"/>
                    <a:pt x="243" y="208"/>
                    <a:pt x="243" y="208"/>
                  </a:cubicBezTo>
                  <a:cubicBezTo>
                    <a:pt x="243" y="208"/>
                    <a:pt x="239" y="213"/>
                    <a:pt x="248" y="213"/>
                  </a:cubicBezTo>
                  <a:cubicBezTo>
                    <a:pt x="257" y="213"/>
                    <a:pt x="264" y="210"/>
                    <a:pt x="269" y="214"/>
                  </a:cubicBezTo>
                  <a:cubicBezTo>
                    <a:pt x="274" y="218"/>
                    <a:pt x="274" y="225"/>
                    <a:pt x="274" y="225"/>
                  </a:cubicBezTo>
                  <a:cubicBezTo>
                    <a:pt x="274" y="225"/>
                    <a:pt x="283" y="219"/>
                    <a:pt x="294" y="227"/>
                  </a:cubicBezTo>
                  <a:cubicBezTo>
                    <a:pt x="305" y="235"/>
                    <a:pt x="296" y="244"/>
                    <a:pt x="296" y="244"/>
                  </a:cubicBezTo>
                  <a:cubicBezTo>
                    <a:pt x="296" y="244"/>
                    <a:pt x="293" y="259"/>
                    <a:pt x="296" y="259"/>
                  </a:cubicBezTo>
                  <a:cubicBezTo>
                    <a:pt x="299" y="259"/>
                    <a:pt x="308" y="257"/>
                    <a:pt x="308" y="257"/>
                  </a:cubicBezTo>
                  <a:cubicBezTo>
                    <a:pt x="313" y="262"/>
                    <a:pt x="313" y="262"/>
                    <a:pt x="313" y="262"/>
                  </a:cubicBezTo>
                  <a:cubicBezTo>
                    <a:pt x="313" y="262"/>
                    <a:pt x="304" y="276"/>
                    <a:pt x="311" y="278"/>
                  </a:cubicBezTo>
                  <a:cubicBezTo>
                    <a:pt x="318" y="280"/>
                    <a:pt x="331" y="277"/>
                    <a:pt x="332" y="284"/>
                  </a:cubicBezTo>
                  <a:cubicBezTo>
                    <a:pt x="333" y="291"/>
                    <a:pt x="334" y="305"/>
                    <a:pt x="334" y="305"/>
                  </a:cubicBezTo>
                  <a:cubicBezTo>
                    <a:pt x="334" y="305"/>
                    <a:pt x="324" y="309"/>
                    <a:pt x="317" y="310"/>
                  </a:cubicBezTo>
                  <a:cubicBezTo>
                    <a:pt x="310" y="311"/>
                    <a:pt x="304" y="303"/>
                    <a:pt x="304" y="303"/>
                  </a:cubicBezTo>
                  <a:cubicBezTo>
                    <a:pt x="304" y="303"/>
                    <a:pt x="287" y="303"/>
                    <a:pt x="288" y="307"/>
                  </a:cubicBezTo>
                  <a:cubicBezTo>
                    <a:pt x="289" y="311"/>
                    <a:pt x="304" y="321"/>
                    <a:pt x="304" y="321"/>
                  </a:cubicBezTo>
                  <a:cubicBezTo>
                    <a:pt x="295" y="330"/>
                    <a:pt x="295" y="330"/>
                    <a:pt x="295" y="330"/>
                  </a:cubicBezTo>
                  <a:cubicBezTo>
                    <a:pt x="295" y="330"/>
                    <a:pt x="279" y="338"/>
                    <a:pt x="279" y="342"/>
                  </a:cubicBezTo>
                  <a:cubicBezTo>
                    <a:pt x="279" y="346"/>
                    <a:pt x="283" y="356"/>
                    <a:pt x="283" y="356"/>
                  </a:cubicBezTo>
                  <a:cubicBezTo>
                    <a:pt x="266" y="359"/>
                    <a:pt x="266" y="359"/>
                    <a:pt x="266" y="359"/>
                  </a:cubicBezTo>
                  <a:cubicBezTo>
                    <a:pt x="263" y="353"/>
                    <a:pt x="264" y="348"/>
                    <a:pt x="264" y="345"/>
                  </a:cubicBezTo>
                  <a:cubicBezTo>
                    <a:pt x="263" y="350"/>
                    <a:pt x="263" y="367"/>
                    <a:pt x="281" y="370"/>
                  </a:cubicBezTo>
                  <a:cubicBezTo>
                    <a:pt x="302" y="373"/>
                    <a:pt x="298" y="359"/>
                    <a:pt x="310" y="360"/>
                  </a:cubicBezTo>
                  <a:cubicBezTo>
                    <a:pt x="319" y="361"/>
                    <a:pt x="323" y="357"/>
                    <a:pt x="324" y="355"/>
                  </a:cubicBezTo>
                  <a:cubicBezTo>
                    <a:pt x="324" y="353"/>
                    <a:pt x="323" y="353"/>
                    <a:pt x="323" y="353"/>
                  </a:cubicBezTo>
                  <a:cubicBezTo>
                    <a:pt x="323" y="353"/>
                    <a:pt x="340" y="346"/>
                    <a:pt x="348" y="340"/>
                  </a:cubicBezTo>
                  <a:cubicBezTo>
                    <a:pt x="357" y="334"/>
                    <a:pt x="370" y="310"/>
                    <a:pt x="370" y="310"/>
                  </a:cubicBezTo>
                  <a:cubicBezTo>
                    <a:pt x="391" y="301"/>
                    <a:pt x="391" y="301"/>
                    <a:pt x="391" y="301"/>
                  </a:cubicBezTo>
                  <a:cubicBezTo>
                    <a:pt x="400" y="290"/>
                    <a:pt x="400" y="290"/>
                    <a:pt x="400" y="290"/>
                  </a:cubicBezTo>
                  <a:cubicBezTo>
                    <a:pt x="411" y="295"/>
                    <a:pt x="411" y="295"/>
                    <a:pt x="411" y="295"/>
                  </a:cubicBezTo>
                  <a:cubicBezTo>
                    <a:pt x="411" y="295"/>
                    <a:pt x="433" y="299"/>
                    <a:pt x="436" y="299"/>
                  </a:cubicBezTo>
                  <a:cubicBezTo>
                    <a:pt x="439" y="299"/>
                    <a:pt x="447" y="293"/>
                    <a:pt x="447" y="293"/>
                  </a:cubicBezTo>
                  <a:cubicBezTo>
                    <a:pt x="435" y="309"/>
                    <a:pt x="435" y="309"/>
                    <a:pt x="435" y="309"/>
                  </a:cubicBezTo>
                  <a:cubicBezTo>
                    <a:pt x="435" y="309"/>
                    <a:pt x="417" y="303"/>
                    <a:pt x="420" y="310"/>
                  </a:cubicBezTo>
                  <a:cubicBezTo>
                    <a:pt x="423" y="317"/>
                    <a:pt x="443" y="322"/>
                    <a:pt x="443" y="322"/>
                  </a:cubicBezTo>
                  <a:cubicBezTo>
                    <a:pt x="475" y="323"/>
                    <a:pt x="475" y="323"/>
                    <a:pt x="475" y="323"/>
                  </a:cubicBezTo>
                  <a:cubicBezTo>
                    <a:pt x="488" y="324"/>
                    <a:pt x="488" y="324"/>
                    <a:pt x="488" y="324"/>
                  </a:cubicBezTo>
                  <a:cubicBezTo>
                    <a:pt x="495" y="335"/>
                    <a:pt x="495" y="335"/>
                    <a:pt x="495" y="335"/>
                  </a:cubicBezTo>
                  <a:cubicBezTo>
                    <a:pt x="495" y="335"/>
                    <a:pt x="449" y="361"/>
                    <a:pt x="452" y="364"/>
                  </a:cubicBezTo>
                  <a:cubicBezTo>
                    <a:pt x="455" y="367"/>
                    <a:pt x="497" y="368"/>
                    <a:pt x="499" y="381"/>
                  </a:cubicBezTo>
                  <a:cubicBezTo>
                    <a:pt x="501" y="395"/>
                    <a:pt x="489" y="409"/>
                    <a:pt x="494" y="411"/>
                  </a:cubicBezTo>
                  <a:cubicBezTo>
                    <a:pt x="500" y="413"/>
                    <a:pt x="521" y="415"/>
                    <a:pt x="521" y="415"/>
                  </a:cubicBezTo>
                  <a:cubicBezTo>
                    <a:pt x="521" y="415"/>
                    <a:pt x="535" y="396"/>
                    <a:pt x="542" y="396"/>
                  </a:cubicBezTo>
                  <a:cubicBezTo>
                    <a:pt x="550" y="396"/>
                    <a:pt x="553" y="402"/>
                    <a:pt x="563" y="396"/>
                  </a:cubicBezTo>
                  <a:cubicBezTo>
                    <a:pt x="573" y="390"/>
                    <a:pt x="571" y="378"/>
                    <a:pt x="578" y="377"/>
                  </a:cubicBezTo>
                  <a:cubicBezTo>
                    <a:pt x="585" y="376"/>
                    <a:pt x="591" y="385"/>
                    <a:pt x="591" y="385"/>
                  </a:cubicBezTo>
                  <a:cubicBezTo>
                    <a:pt x="614" y="381"/>
                    <a:pt x="614" y="381"/>
                    <a:pt x="614" y="381"/>
                  </a:cubicBezTo>
                  <a:cubicBezTo>
                    <a:pt x="616" y="370"/>
                    <a:pt x="616" y="370"/>
                    <a:pt x="616" y="370"/>
                  </a:cubicBezTo>
                  <a:cubicBezTo>
                    <a:pt x="622" y="361"/>
                    <a:pt x="622" y="361"/>
                    <a:pt x="622" y="361"/>
                  </a:cubicBezTo>
                  <a:cubicBezTo>
                    <a:pt x="622" y="361"/>
                    <a:pt x="608" y="355"/>
                    <a:pt x="602" y="361"/>
                  </a:cubicBezTo>
                  <a:cubicBezTo>
                    <a:pt x="596" y="367"/>
                    <a:pt x="572" y="368"/>
                    <a:pt x="572" y="368"/>
                  </a:cubicBezTo>
                  <a:cubicBezTo>
                    <a:pt x="572" y="368"/>
                    <a:pt x="554" y="362"/>
                    <a:pt x="553" y="352"/>
                  </a:cubicBezTo>
                  <a:cubicBezTo>
                    <a:pt x="552" y="342"/>
                    <a:pt x="540" y="343"/>
                    <a:pt x="540" y="343"/>
                  </a:cubicBezTo>
                  <a:cubicBezTo>
                    <a:pt x="528" y="330"/>
                    <a:pt x="528" y="330"/>
                    <a:pt x="528" y="330"/>
                  </a:cubicBezTo>
                  <a:cubicBezTo>
                    <a:pt x="503" y="328"/>
                    <a:pt x="503" y="328"/>
                    <a:pt x="503" y="328"/>
                  </a:cubicBezTo>
                  <a:cubicBezTo>
                    <a:pt x="496" y="320"/>
                    <a:pt x="496" y="320"/>
                    <a:pt x="496" y="320"/>
                  </a:cubicBezTo>
                  <a:cubicBezTo>
                    <a:pt x="512" y="319"/>
                    <a:pt x="512" y="319"/>
                    <a:pt x="512" y="319"/>
                  </a:cubicBezTo>
                  <a:cubicBezTo>
                    <a:pt x="512" y="319"/>
                    <a:pt x="531" y="323"/>
                    <a:pt x="537" y="322"/>
                  </a:cubicBezTo>
                  <a:cubicBezTo>
                    <a:pt x="544" y="320"/>
                    <a:pt x="559" y="308"/>
                    <a:pt x="559" y="308"/>
                  </a:cubicBezTo>
                  <a:cubicBezTo>
                    <a:pt x="565" y="313"/>
                    <a:pt x="565" y="313"/>
                    <a:pt x="565" y="313"/>
                  </a:cubicBezTo>
                  <a:cubicBezTo>
                    <a:pt x="565" y="313"/>
                    <a:pt x="579" y="300"/>
                    <a:pt x="588" y="297"/>
                  </a:cubicBezTo>
                  <a:cubicBezTo>
                    <a:pt x="598" y="294"/>
                    <a:pt x="624" y="293"/>
                    <a:pt x="624" y="293"/>
                  </a:cubicBezTo>
                  <a:cubicBezTo>
                    <a:pt x="652" y="271"/>
                    <a:pt x="652" y="271"/>
                    <a:pt x="652" y="271"/>
                  </a:cubicBezTo>
                  <a:cubicBezTo>
                    <a:pt x="652" y="271"/>
                    <a:pt x="667" y="278"/>
                    <a:pt x="679" y="273"/>
                  </a:cubicBezTo>
                  <a:cubicBezTo>
                    <a:pt x="676" y="248"/>
                    <a:pt x="676" y="248"/>
                    <a:pt x="676" y="248"/>
                  </a:cubicBezTo>
                  <a:cubicBezTo>
                    <a:pt x="676" y="248"/>
                    <a:pt x="689" y="248"/>
                    <a:pt x="692" y="244"/>
                  </a:cubicBezTo>
                  <a:cubicBezTo>
                    <a:pt x="695" y="240"/>
                    <a:pt x="703" y="231"/>
                    <a:pt x="703" y="231"/>
                  </a:cubicBezTo>
                  <a:cubicBezTo>
                    <a:pt x="703" y="231"/>
                    <a:pt x="726" y="233"/>
                    <a:pt x="738" y="229"/>
                  </a:cubicBezTo>
                  <a:cubicBezTo>
                    <a:pt x="750" y="225"/>
                    <a:pt x="742" y="212"/>
                    <a:pt x="741" y="206"/>
                  </a:cubicBezTo>
                  <a:cubicBezTo>
                    <a:pt x="740" y="200"/>
                    <a:pt x="728" y="192"/>
                    <a:pt x="727" y="189"/>
                  </a:cubicBezTo>
                  <a:cubicBezTo>
                    <a:pt x="726" y="186"/>
                    <a:pt x="743" y="188"/>
                    <a:pt x="744" y="182"/>
                  </a:cubicBezTo>
                  <a:cubicBezTo>
                    <a:pt x="745" y="176"/>
                    <a:pt x="728" y="173"/>
                    <a:pt x="728" y="173"/>
                  </a:cubicBezTo>
                  <a:cubicBezTo>
                    <a:pt x="742" y="166"/>
                    <a:pt x="742" y="166"/>
                    <a:pt x="742" y="166"/>
                  </a:cubicBezTo>
                  <a:cubicBezTo>
                    <a:pt x="742" y="166"/>
                    <a:pt x="741" y="159"/>
                    <a:pt x="740" y="149"/>
                  </a:cubicBezTo>
                  <a:cubicBezTo>
                    <a:pt x="739" y="139"/>
                    <a:pt x="722" y="145"/>
                    <a:pt x="722" y="145"/>
                  </a:cubicBezTo>
                  <a:cubicBezTo>
                    <a:pt x="709" y="136"/>
                    <a:pt x="709" y="136"/>
                    <a:pt x="709" y="136"/>
                  </a:cubicBezTo>
                  <a:cubicBezTo>
                    <a:pt x="709" y="136"/>
                    <a:pt x="707" y="130"/>
                    <a:pt x="700" y="128"/>
                  </a:cubicBezTo>
                  <a:cubicBezTo>
                    <a:pt x="693" y="126"/>
                    <a:pt x="679" y="128"/>
                    <a:pt x="679" y="128"/>
                  </a:cubicBezTo>
                  <a:cubicBezTo>
                    <a:pt x="679" y="128"/>
                    <a:pt x="666" y="119"/>
                    <a:pt x="662" y="119"/>
                  </a:cubicBezTo>
                  <a:cubicBezTo>
                    <a:pt x="658" y="119"/>
                    <a:pt x="646" y="125"/>
                    <a:pt x="646" y="125"/>
                  </a:cubicBezTo>
                  <a:cubicBezTo>
                    <a:pt x="646" y="125"/>
                    <a:pt x="643" y="120"/>
                    <a:pt x="637" y="116"/>
                  </a:cubicBezTo>
                  <a:cubicBezTo>
                    <a:pt x="631" y="112"/>
                    <a:pt x="629" y="101"/>
                    <a:pt x="620" y="100"/>
                  </a:cubicBezTo>
                  <a:cubicBezTo>
                    <a:pt x="611" y="99"/>
                    <a:pt x="615" y="109"/>
                    <a:pt x="615" y="109"/>
                  </a:cubicBezTo>
                  <a:cubicBezTo>
                    <a:pt x="615" y="109"/>
                    <a:pt x="606" y="103"/>
                    <a:pt x="595" y="104"/>
                  </a:cubicBezTo>
                  <a:cubicBezTo>
                    <a:pt x="584" y="105"/>
                    <a:pt x="586" y="110"/>
                    <a:pt x="578" y="106"/>
                  </a:cubicBezTo>
                  <a:cubicBezTo>
                    <a:pt x="570" y="102"/>
                    <a:pt x="562" y="98"/>
                    <a:pt x="562" y="98"/>
                  </a:cubicBezTo>
                  <a:cubicBezTo>
                    <a:pt x="544" y="102"/>
                    <a:pt x="544" y="102"/>
                    <a:pt x="544" y="102"/>
                  </a:cubicBezTo>
                  <a:cubicBezTo>
                    <a:pt x="540" y="99"/>
                    <a:pt x="540" y="99"/>
                    <a:pt x="540" y="99"/>
                  </a:cubicBezTo>
                  <a:cubicBezTo>
                    <a:pt x="533" y="70"/>
                    <a:pt x="533" y="70"/>
                    <a:pt x="533" y="70"/>
                  </a:cubicBezTo>
                  <a:cubicBezTo>
                    <a:pt x="505" y="58"/>
                    <a:pt x="505" y="58"/>
                    <a:pt x="505" y="58"/>
                  </a:cubicBezTo>
                  <a:cubicBezTo>
                    <a:pt x="482" y="56"/>
                    <a:pt x="482" y="56"/>
                    <a:pt x="482" y="56"/>
                  </a:cubicBezTo>
                  <a:cubicBezTo>
                    <a:pt x="481" y="45"/>
                    <a:pt x="481" y="45"/>
                    <a:pt x="481" y="45"/>
                  </a:cubicBezTo>
                  <a:cubicBezTo>
                    <a:pt x="476" y="33"/>
                    <a:pt x="476" y="33"/>
                    <a:pt x="476" y="33"/>
                  </a:cubicBezTo>
                  <a:cubicBezTo>
                    <a:pt x="476" y="33"/>
                    <a:pt x="484" y="32"/>
                    <a:pt x="486" y="26"/>
                  </a:cubicBezTo>
                  <a:cubicBezTo>
                    <a:pt x="488" y="20"/>
                    <a:pt x="467" y="14"/>
                    <a:pt x="467" y="14"/>
                  </a:cubicBezTo>
                  <a:cubicBezTo>
                    <a:pt x="461" y="0"/>
                    <a:pt x="461" y="0"/>
                    <a:pt x="461" y="0"/>
                  </a:cubicBezTo>
                  <a:cubicBezTo>
                    <a:pt x="431" y="1"/>
                    <a:pt x="431" y="1"/>
                    <a:pt x="431" y="1"/>
                  </a:cubicBezTo>
                  <a:cubicBezTo>
                    <a:pt x="420" y="6"/>
                    <a:pt x="420" y="6"/>
                    <a:pt x="420" y="6"/>
                  </a:cubicBezTo>
                  <a:cubicBezTo>
                    <a:pt x="402" y="3"/>
                    <a:pt x="402" y="3"/>
                    <a:pt x="402" y="3"/>
                  </a:cubicBezTo>
                  <a:cubicBezTo>
                    <a:pt x="402" y="3"/>
                    <a:pt x="406" y="12"/>
                    <a:pt x="398" y="16"/>
                  </a:cubicBezTo>
                  <a:cubicBezTo>
                    <a:pt x="390" y="20"/>
                    <a:pt x="356" y="12"/>
                    <a:pt x="349" y="12"/>
                  </a:cubicBezTo>
                  <a:cubicBezTo>
                    <a:pt x="342" y="12"/>
                    <a:pt x="326" y="37"/>
                    <a:pt x="326" y="37"/>
                  </a:cubicBezTo>
                  <a:cubicBezTo>
                    <a:pt x="326" y="37"/>
                    <a:pt x="336" y="50"/>
                    <a:pt x="327" y="53"/>
                  </a:cubicBezTo>
                  <a:cubicBezTo>
                    <a:pt x="318" y="56"/>
                    <a:pt x="304" y="47"/>
                    <a:pt x="304" y="47"/>
                  </a:cubicBezTo>
                  <a:cubicBezTo>
                    <a:pt x="304" y="47"/>
                    <a:pt x="293" y="50"/>
                    <a:pt x="285" y="51"/>
                  </a:cubicBezTo>
                  <a:cubicBezTo>
                    <a:pt x="277" y="52"/>
                    <a:pt x="285" y="40"/>
                    <a:pt x="273" y="39"/>
                  </a:cubicBezTo>
                  <a:cubicBezTo>
                    <a:pt x="261" y="38"/>
                    <a:pt x="262" y="48"/>
                    <a:pt x="262" y="48"/>
                  </a:cubicBezTo>
                  <a:cubicBezTo>
                    <a:pt x="252" y="40"/>
                    <a:pt x="252" y="40"/>
                    <a:pt x="252" y="40"/>
                  </a:cubicBezTo>
                  <a:cubicBezTo>
                    <a:pt x="247" y="46"/>
                    <a:pt x="247" y="46"/>
                    <a:pt x="247" y="46"/>
                  </a:cubicBezTo>
                  <a:cubicBezTo>
                    <a:pt x="241" y="41"/>
                    <a:pt x="241" y="41"/>
                    <a:pt x="241" y="41"/>
                  </a:cubicBezTo>
                  <a:cubicBezTo>
                    <a:pt x="231" y="43"/>
                    <a:pt x="231" y="43"/>
                    <a:pt x="231" y="43"/>
                  </a:cubicBezTo>
                  <a:cubicBezTo>
                    <a:pt x="224" y="38"/>
                    <a:pt x="224" y="38"/>
                    <a:pt x="224" y="38"/>
                  </a:cubicBezTo>
                  <a:cubicBezTo>
                    <a:pt x="219" y="45"/>
                    <a:pt x="219" y="45"/>
                    <a:pt x="219" y="45"/>
                  </a:cubicBezTo>
                  <a:cubicBezTo>
                    <a:pt x="207" y="37"/>
                    <a:pt x="207" y="37"/>
                    <a:pt x="207" y="37"/>
                  </a:cubicBezTo>
                  <a:cubicBezTo>
                    <a:pt x="202" y="40"/>
                    <a:pt x="202" y="40"/>
                    <a:pt x="202" y="40"/>
                  </a:cubicBezTo>
                  <a:cubicBezTo>
                    <a:pt x="191" y="31"/>
                    <a:pt x="191" y="31"/>
                    <a:pt x="191" y="31"/>
                  </a:cubicBezTo>
                  <a:cubicBezTo>
                    <a:pt x="172" y="28"/>
                    <a:pt x="172" y="28"/>
                    <a:pt x="172" y="28"/>
                  </a:cubicBezTo>
                  <a:cubicBezTo>
                    <a:pt x="172" y="28"/>
                    <a:pt x="167" y="28"/>
                    <a:pt x="157" y="28"/>
                  </a:cubicBezTo>
                  <a:cubicBezTo>
                    <a:pt x="147" y="28"/>
                    <a:pt x="147" y="20"/>
                    <a:pt x="147" y="20"/>
                  </a:cubicBezTo>
                  <a:cubicBezTo>
                    <a:pt x="147" y="20"/>
                    <a:pt x="120" y="19"/>
                    <a:pt x="117" y="20"/>
                  </a:cubicBezTo>
                  <a:cubicBezTo>
                    <a:pt x="114" y="21"/>
                    <a:pt x="103" y="27"/>
                    <a:pt x="103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7" y="27"/>
                    <a:pt x="76" y="37"/>
                    <a:pt x="68" y="42"/>
                  </a:cubicBezTo>
                  <a:cubicBezTo>
                    <a:pt x="60" y="47"/>
                    <a:pt x="47" y="40"/>
                    <a:pt x="47" y="40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49" y="53"/>
                    <a:pt x="57" y="55"/>
                    <a:pt x="60" y="64"/>
                  </a:cubicBezTo>
                  <a:cubicBezTo>
                    <a:pt x="63" y="73"/>
                    <a:pt x="75" y="76"/>
                    <a:pt x="75" y="76"/>
                  </a:cubicBezTo>
                  <a:cubicBezTo>
                    <a:pt x="68" y="84"/>
                    <a:pt x="68" y="84"/>
                    <a:pt x="68" y="84"/>
                  </a:cubicBezTo>
                  <a:cubicBezTo>
                    <a:pt x="68" y="84"/>
                    <a:pt x="74" y="92"/>
                    <a:pt x="76" y="97"/>
                  </a:cubicBezTo>
                  <a:cubicBezTo>
                    <a:pt x="78" y="102"/>
                    <a:pt x="58" y="103"/>
                    <a:pt x="58" y="103"/>
                  </a:cubicBezTo>
                  <a:cubicBezTo>
                    <a:pt x="23" y="138"/>
                    <a:pt x="23" y="138"/>
                    <a:pt x="23" y="138"/>
                  </a:cubicBezTo>
                  <a:cubicBezTo>
                    <a:pt x="23" y="138"/>
                    <a:pt x="23" y="148"/>
                    <a:pt x="22" y="158"/>
                  </a:cubicBezTo>
                  <a:cubicBezTo>
                    <a:pt x="21" y="168"/>
                    <a:pt x="30" y="174"/>
                    <a:pt x="30" y="174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3"/>
                    <a:pt x="13" y="180"/>
                    <a:pt x="11" y="186"/>
                  </a:cubicBezTo>
                  <a:cubicBezTo>
                    <a:pt x="9" y="192"/>
                    <a:pt x="1" y="194"/>
                    <a:pt x="1" y="194"/>
                  </a:cubicBezTo>
                  <a:cubicBezTo>
                    <a:pt x="0" y="202"/>
                    <a:pt x="0" y="202"/>
                    <a:pt x="0" y="202"/>
                  </a:cubicBezTo>
                  <a:cubicBezTo>
                    <a:pt x="8" y="204"/>
                    <a:pt x="10" y="214"/>
                    <a:pt x="16" y="215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4" name="Wit-Rusland">
              <a:extLst>
                <a:ext uri="{FF2B5EF4-FFF2-40B4-BE49-F238E27FC236}">
                  <a16:creationId xmlns:a16="http://schemas.microsoft.com/office/drawing/2014/main" id="{76DB8C96-AE31-4296-A40F-EB7FD01FF82C}"/>
                </a:ext>
              </a:extLst>
            </p:cNvPr>
            <p:cNvSpPr>
              <a:spLocks/>
            </p:cNvSpPr>
            <p:nvPr/>
          </p:nvSpPr>
          <p:spPr bwMode="gray">
            <a:xfrm>
              <a:off x="6309797" y="2104099"/>
              <a:ext cx="287625" cy="187490"/>
            </a:xfrm>
            <a:custGeom>
              <a:avLst/>
              <a:gdLst>
                <a:gd name="T0" fmla="*/ 19 w 382"/>
                <a:gd name="T1" fmla="*/ 225 h 250"/>
                <a:gd name="T2" fmla="*/ 42 w 382"/>
                <a:gd name="T3" fmla="*/ 236 h 250"/>
                <a:gd name="T4" fmla="*/ 77 w 382"/>
                <a:gd name="T5" fmla="*/ 221 h 250"/>
                <a:gd name="T6" fmla="*/ 121 w 382"/>
                <a:gd name="T7" fmla="*/ 214 h 250"/>
                <a:gd name="T8" fmla="*/ 146 w 382"/>
                <a:gd name="T9" fmla="*/ 222 h 250"/>
                <a:gd name="T10" fmla="*/ 176 w 382"/>
                <a:gd name="T11" fmla="*/ 234 h 250"/>
                <a:gd name="T12" fmla="*/ 193 w 382"/>
                <a:gd name="T13" fmla="*/ 239 h 250"/>
                <a:gd name="T14" fmla="*/ 205 w 382"/>
                <a:gd name="T15" fmla="*/ 237 h 250"/>
                <a:gd name="T16" fmla="*/ 221 w 382"/>
                <a:gd name="T17" fmla="*/ 240 h 250"/>
                <a:gd name="T18" fmla="*/ 236 w 382"/>
                <a:gd name="T19" fmla="*/ 242 h 250"/>
                <a:gd name="T20" fmla="*/ 259 w 382"/>
                <a:gd name="T21" fmla="*/ 245 h 250"/>
                <a:gd name="T22" fmla="*/ 301 w 382"/>
                <a:gd name="T23" fmla="*/ 247 h 250"/>
                <a:gd name="T24" fmla="*/ 323 w 382"/>
                <a:gd name="T25" fmla="*/ 206 h 250"/>
                <a:gd name="T26" fmla="*/ 344 w 382"/>
                <a:gd name="T27" fmla="*/ 191 h 250"/>
                <a:gd name="T28" fmla="*/ 328 w 382"/>
                <a:gd name="T29" fmla="*/ 151 h 250"/>
                <a:gd name="T30" fmla="*/ 365 w 382"/>
                <a:gd name="T31" fmla="*/ 155 h 250"/>
                <a:gd name="T32" fmla="*/ 368 w 382"/>
                <a:gd name="T33" fmla="*/ 131 h 250"/>
                <a:gd name="T34" fmla="*/ 340 w 382"/>
                <a:gd name="T35" fmla="*/ 118 h 250"/>
                <a:gd name="T36" fmla="*/ 318 w 382"/>
                <a:gd name="T37" fmla="*/ 96 h 250"/>
                <a:gd name="T38" fmla="*/ 294 w 382"/>
                <a:gd name="T39" fmla="*/ 66 h 250"/>
                <a:gd name="T40" fmla="*/ 290 w 382"/>
                <a:gd name="T41" fmla="*/ 44 h 250"/>
                <a:gd name="T42" fmla="*/ 260 w 382"/>
                <a:gd name="T43" fmla="*/ 9 h 250"/>
                <a:gd name="T44" fmla="*/ 236 w 382"/>
                <a:gd name="T45" fmla="*/ 11 h 250"/>
                <a:gd name="T46" fmla="*/ 204 w 382"/>
                <a:gd name="T47" fmla="*/ 11 h 250"/>
                <a:gd name="T48" fmla="*/ 176 w 382"/>
                <a:gd name="T49" fmla="*/ 0 h 250"/>
                <a:gd name="T50" fmla="*/ 157 w 382"/>
                <a:gd name="T51" fmla="*/ 19 h 250"/>
                <a:gd name="T52" fmla="*/ 119 w 382"/>
                <a:gd name="T53" fmla="*/ 31 h 250"/>
                <a:gd name="T54" fmla="*/ 120 w 382"/>
                <a:gd name="T55" fmla="*/ 52 h 250"/>
                <a:gd name="T56" fmla="*/ 111 w 382"/>
                <a:gd name="T57" fmla="*/ 60 h 250"/>
                <a:gd name="T58" fmla="*/ 98 w 382"/>
                <a:gd name="T59" fmla="*/ 77 h 250"/>
                <a:gd name="T60" fmla="*/ 96 w 382"/>
                <a:gd name="T61" fmla="*/ 104 h 250"/>
                <a:gd name="T62" fmla="*/ 72 w 382"/>
                <a:gd name="T63" fmla="*/ 103 h 250"/>
                <a:gd name="T64" fmla="*/ 60 w 382"/>
                <a:gd name="T65" fmla="*/ 103 h 250"/>
                <a:gd name="T66" fmla="*/ 40 w 382"/>
                <a:gd name="T67" fmla="*/ 113 h 250"/>
                <a:gd name="T68" fmla="*/ 6 w 382"/>
                <a:gd name="T69" fmla="*/ 113 h 250"/>
                <a:gd name="T70" fmla="*/ 25 w 382"/>
                <a:gd name="T71" fmla="*/ 145 h 250"/>
                <a:gd name="T72" fmla="*/ 27 w 382"/>
                <a:gd name="T73" fmla="*/ 173 h 250"/>
                <a:gd name="T74" fmla="*/ 12 w 382"/>
                <a:gd name="T75" fmla="*/ 190 h 250"/>
                <a:gd name="T76" fmla="*/ 20 w 382"/>
                <a:gd name="T77" fmla="*/ 207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82" h="250">
                  <a:moveTo>
                    <a:pt x="20" y="207"/>
                  </a:moveTo>
                  <a:cubicBezTo>
                    <a:pt x="22" y="211"/>
                    <a:pt x="19" y="225"/>
                    <a:pt x="19" y="225"/>
                  </a:cubicBezTo>
                  <a:cubicBezTo>
                    <a:pt x="22" y="234"/>
                    <a:pt x="22" y="234"/>
                    <a:pt x="22" y="234"/>
                  </a:cubicBezTo>
                  <a:cubicBezTo>
                    <a:pt x="26" y="236"/>
                    <a:pt x="35" y="240"/>
                    <a:pt x="42" y="236"/>
                  </a:cubicBezTo>
                  <a:cubicBezTo>
                    <a:pt x="50" y="231"/>
                    <a:pt x="51" y="221"/>
                    <a:pt x="51" y="221"/>
                  </a:cubicBezTo>
                  <a:cubicBezTo>
                    <a:pt x="77" y="221"/>
                    <a:pt x="77" y="221"/>
                    <a:pt x="77" y="221"/>
                  </a:cubicBezTo>
                  <a:cubicBezTo>
                    <a:pt x="77" y="221"/>
                    <a:pt x="88" y="215"/>
                    <a:pt x="91" y="214"/>
                  </a:cubicBezTo>
                  <a:cubicBezTo>
                    <a:pt x="94" y="213"/>
                    <a:pt x="121" y="214"/>
                    <a:pt x="121" y="214"/>
                  </a:cubicBezTo>
                  <a:cubicBezTo>
                    <a:pt x="121" y="214"/>
                    <a:pt x="121" y="222"/>
                    <a:pt x="131" y="222"/>
                  </a:cubicBezTo>
                  <a:cubicBezTo>
                    <a:pt x="141" y="222"/>
                    <a:pt x="146" y="222"/>
                    <a:pt x="146" y="222"/>
                  </a:cubicBezTo>
                  <a:cubicBezTo>
                    <a:pt x="165" y="225"/>
                    <a:pt x="165" y="225"/>
                    <a:pt x="165" y="225"/>
                  </a:cubicBezTo>
                  <a:cubicBezTo>
                    <a:pt x="176" y="234"/>
                    <a:pt x="176" y="234"/>
                    <a:pt x="176" y="234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93" y="239"/>
                    <a:pt x="193" y="239"/>
                    <a:pt x="193" y="239"/>
                  </a:cubicBezTo>
                  <a:cubicBezTo>
                    <a:pt x="198" y="232"/>
                    <a:pt x="198" y="232"/>
                    <a:pt x="198" y="232"/>
                  </a:cubicBezTo>
                  <a:cubicBezTo>
                    <a:pt x="205" y="237"/>
                    <a:pt x="205" y="237"/>
                    <a:pt x="205" y="237"/>
                  </a:cubicBezTo>
                  <a:cubicBezTo>
                    <a:pt x="215" y="235"/>
                    <a:pt x="215" y="235"/>
                    <a:pt x="215" y="235"/>
                  </a:cubicBezTo>
                  <a:cubicBezTo>
                    <a:pt x="221" y="240"/>
                    <a:pt x="221" y="240"/>
                    <a:pt x="221" y="240"/>
                  </a:cubicBezTo>
                  <a:cubicBezTo>
                    <a:pt x="226" y="234"/>
                    <a:pt x="226" y="234"/>
                    <a:pt x="226" y="234"/>
                  </a:cubicBezTo>
                  <a:cubicBezTo>
                    <a:pt x="236" y="242"/>
                    <a:pt x="236" y="242"/>
                    <a:pt x="236" y="242"/>
                  </a:cubicBezTo>
                  <a:cubicBezTo>
                    <a:pt x="236" y="242"/>
                    <a:pt x="235" y="232"/>
                    <a:pt x="247" y="233"/>
                  </a:cubicBezTo>
                  <a:cubicBezTo>
                    <a:pt x="259" y="234"/>
                    <a:pt x="251" y="246"/>
                    <a:pt x="259" y="245"/>
                  </a:cubicBezTo>
                  <a:cubicBezTo>
                    <a:pt x="267" y="244"/>
                    <a:pt x="278" y="241"/>
                    <a:pt x="278" y="241"/>
                  </a:cubicBezTo>
                  <a:cubicBezTo>
                    <a:pt x="278" y="241"/>
                    <a:pt x="292" y="250"/>
                    <a:pt x="301" y="247"/>
                  </a:cubicBezTo>
                  <a:cubicBezTo>
                    <a:pt x="310" y="244"/>
                    <a:pt x="300" y="231"/>
                    <a:pt x="300" y="231"/>
                  </a:cubicBezTo>
                  <a:cubicBezTo>
                    <a:pt x="300" y="231"/>
                    <a:pt x="316" y="206"/>
                    <a:pt x="323" y="206"/>
                  </a:cubicBezTo>
                  <a:cubicBezTo>
                    <a:pt x="326" y="206"/>
                    <a:pt x="336" y="208"/>
                    <a:pt x="347" y="209"/>
                  </a:cubicBezTo>
                  <a:cubicBezTo>
                    <a:pt x="346" y="201"/>
                    <a:pt x="346" y="191"/>
                    <a:pt x="344" y="191"/>
                  </a:cubicBezTo>
                  <a:cubicBezTo>
                    <a:pt x="341" y="190"/>
                    <a:pt x="341" y="176"/>
                    <a:pt x="341" y="176"/>
                  </a:cubicBezTo>
                  <a:cubicBezTo>
                    <a:pt x="341" y="176"/>
                    <a:pt x="314" y="154"/>
                    <a:pt x="328" y="151"/>
                  </a:cubicBezTo>
                  <a:cubicBezTo>
                    <a:pt x="342" y="148"/>
                    <a:pt x="344" y="154"/>
                    <a:pt x="344" y="154"/>
                  </a:cubicBezTo>
                  <a:cubicBezTo>
                    <a:pt x="344" y="154"/>
                    <a:pt x="357" y="162"/>
                    <a:pt x="365" y="155"/>
                  </a:cubicBezTo>
                  <a:cubicBezTo>
                    <a:pt x="373" y="148"/>
                    <a:pt x="382" y="139"/>
                    <a:pt x="382" y="139"/>
                  </a:cubicBezTo>
                  <a:cubicBezTo>
                    <a:pt x="368" y="131"/>
                    <a:pt x="368" y="131"/>
                    <a:pt x="368" y="131"/>
                  </a:cubicBezTo>
                  <a:cubicBezTo>
                    <a:pt x="368" y="131"/>
                    <a:pt x="376" y="122"/>
                    <a:pt x="363" y="119"/>
                  </a:cubicBezTo>
                  <a:cubicBezTo>
                    <a:pt x="350" y="116"/>
                    <a:pt x="340" y="118"/>
                    <a:pt x="340" y="118"/>
                  </a:cubicBezTo>
                  <a:cubicBezTo>
                    <a:pt x="338" y="103"/>
                    <a:pt x="338" y="103"/>
                    <a:pt x="338" y="103"/>
                  </a:cubicBezTo>
                  <a:cubicBezTo>
                    <a:pt x="318" y="96"/>
                    <a:pt x="318" y="96"/>
                    <a:pt x="318" y="96"/>
                  </a:cubicBezTo>
                  <a:cubicBezTo>
                    <a:pt x="318" y="96"/>
                    <a:pt x="315" y="75"/>
                    <a:pt x="307" y="73"/>
                  </a:cubicBezTo>
                  <a:cubicBezTo>
                    <a:pt x="299" y="71"/>
                    <a:pt x="294" y="66"/>
                    <a:pt x="294" y="66"/>
                  </a:cubicBezTo>
                  <a:cubicBezTo>
                    <a:pt x="298" y="54"/>
                    <a:pt x="298" y="54"/>
                    <a:pt x="298" y="54"/>
                  </a:cubicBezTo>
                  <a:cubicBezTo>
                    <a:pt x="290" y="44"/>
                    <a:pt x="290" y="44"/>
                    <a:pt x="290" y="44"/>
                  </a:cubicBezTo>
                  <a:cubicBezTo>
                    <a:pt x="290" y="44"/>
                    <a:pt x="304" y="30"/>
                    <a:pt x="293" y="25"/>
                  </a:cubicBezTo>
                  <a:cubicBezTo>
                    <a:pt x="282" y="20"/>
                    <a:pt x="260" y="9"/>
                    <a:pt x="260" y="9"/>
                  </a:cubicBezTo>
                  <a:cubicBezTo>
                    <a:pt x="238" y="21"/>
                    <a:pt x="238" y="21"/>
                    <a:pt x="238" y="21"/>
                  </a:cubicBezTo>
                  <a:cubicBezTo>
                    <a:pt x="236" y="11"/>
                    <a:pt x="236" y="11"/>
                    <a:pt x="236" y="11"/>
                  </a:cubicBezTo>
                  <a:cubicBezTo>
                    <a:pt x="210" y="5"/>
                    <a:pt x="210" y="5"/>
                    <a:pt x="210" y="5"/>
                  </a:cubicBezTo>
                  <a:cubicBezTo>
                    <a:pt x="204" y="11"/>
                    <a:pt x="204" y="11"/>
                    <a:pt x="204" y="11"/>
                  </a:cubicBezTo>
                  <a:cubicBezTo>
                    <a:pt x="204" y="11"/>
                    <a:pt x="203" y="4"/>
                    <a:pt x="195" y="3"/>
                  </a:cubicBezTo>
                  <a:cubicBezTo>
                    <a:pt x="187" y="2"/>
                    <a:pt x="176" y="0"/>
                    <a:pt x="176" y="0"/>
                  </a:cubicBezTo>
                  <a:cubicBezTo>
                    <a:pt x="176" y="0"/>
                    <a:pt x="162" y="16"/>
                    <a:pt x="162" y="13"/>
                  </a:cubicBezTo>
                  <a:cubicBezTo>
                    <a:pt x="162" y="10"/>
                    <a:pt x="157" y="19"/>
                    <a:pt x="157" y="19"/>
                  </a:cubicBezTo>
                  <a:cubicBezTo>
                    <a:pt x="157" y="19"/>
                    <a:pt x="146" y="13"/>
                    <a:pt x="141" y="13"/>
                  </a:cubicBezTo>
                  <a:cubicBezTo>
                    <a:pt x="136" y="13"/>
                    <a:pt x="121" y="26"/>
                    <a:pt x="119" y="31"/>
                  </a:cubicBezTo>
                  <a:cubicBezTo>
                    <a:pt x="117" y="36"/>
                    <a:pt x="133" y="46"/>
                    <a:pt x="133" y="46"/>
                  </a:cubicBezTo>
                  <a:cubicBezTo>
                    <a:pt x="133" y="46"/>
                    <a:pt x="126" y="52"/>
                    <a:pt x="120" y="52"/>
                  </a:cubicBezTo>
                  <a:cubicBezTo>
                    <a:pt x="114" y="52"/>
                    <a:pt x="107" y="47"/>
                    <a:pt x="107" y="47"/>
                  </a:cubicBezTo>
                  <a:cubicBezTo>
                    <a:pt x="111" y="60"/>
                    <a:pt x="111" y="60"/>
                    <a:pt x="111" y="60"/>
                  </a:cubicBezTo>
                  <a:cubicBezTo>
                    <a:pt x="111" y="60"/>
                    <a:pt x="98" y="55"/>
                    <a:pt x="96" y="62"/>
                  </a:cubicBezTo>
                  <a:cubicBezTo>
                    <a:pt x="94" y="69"/>
                    <a:pt x="98" y="77"/>
                    <a:pt x="98" y="77"/>
                  </a:cubicBezTo>
                  <a:cubicBezTo>
                    <a:pt x="98" y="77"/>
                    <a:pt x="86" y="76"/>
                    <a:pt x="91" y="84"/>
                  </a:cubicBezTo>
                  <a:cubicBezTo>
                    <a:pt x="96" y="92"/>
                    <a:pt x="103" y="103"/>
                    <a:pt x="96" y="104"/>
                  </a:cubicBezTo>
                  <a:cubicBezTo>
                    <a:pt x="89" y="105"/>
                    <a:pt x="100" y="96"/>
                    <a:pt x="90" y="96"/>
                  </a:cubicBezTo>
                  <a:cubicBezTo>
                    <a:pt x="80" y="96"/>
                    <a:pt x="72" y="103"/>
                    <a:pt x="72" y="103"/>
                  </a:cubicBezTo>
                  <a:cubicBezTo>
                    <a:pt x="68" y="111"/>
                    <a:pt x="68" y="111"/>
                    <a:pt x="68" y="111"/>
                  </a:cubicBezTo>
                  <a:cubicBezTo>
                    <a:pt x="60" y="103"/>
                    <a:pt x="60" y="103"/>
                    <a:pt x="60" y="103"/>
                  </a:cubicBezTo>
                  <a:cubicBezTo>
                    <a:pt x="58" y="113"/>
                    <a:pt x="58" y="113"/>
                    <a:pt x="58" y="113"/>
                  </a:cubicBezTo>
                  <a:cubicBezTo>
                    <a:pt x="40" y="113"/>
                    <a:pt x="40" y="113"/>
                    <a:pt x="40" y="113"/>
                  </a:cubicBezTo>
                  <a:cubicBezTo>
                    <a:pt x="40" y="113"/>
                    <a:pt x="38" y="107"/>
                    <a:pt x="30" y="108"/>
                  </a:cubicBezTo>
                  <a:cubicBezTo>
                    <a:pt x="22" y="109"/>
                    <a:pt x="6" y="113"/>
                    <a:pt x="6" y="113"/>
                  </a:cubicBezTo>
                  <a:cubicBezTo>
                    <a:pt x="6" y="113"/>
                    <a:pt x="14" y="126"/>
                    <a:pt x="14" y="131"/>
                  </a:cubicBezTo>
                  <a:cubicBezTo>
                    <a:pt x="14" y="136"/>
                    <a:pt x="25" y="145"/>
                    <a:pt x="25" y="145"/>
                  </a:cubicBezTo>
                  <a:cubicBezTo>
                    <a:pt x="25" y="145"/>
                    <a:pt x="33" y="157"/>
                    <a:pt x="31" y="161"/>
                  </a:cubicBezTo>
                  <a:cubicBezTo>
                    <a:pt x="29" y="165"/>
                    <a:pt x="27" y="173"/>
                    <a:pt x="27" y="173"/>
                  </a:cubicBezTo>
                  <a:cubicBezTo>
                    <a:pt x="13" y="178"/>
                    <a:pt x="13" y="178"/>
                    <a:pt x="13" y="178"/>
                  </a:cubicBezTo>
                  <a:cubicBezTo>
                    <a:pt x="13" y="178"/>
                    <a:pt x="15" y="190"/>
                    <a:pt x="12" y="190"/>
                  </a:cubicBezTo>
                  <a:cubicBezTo>
                    <a:pt x="9" y="190"/>
                    <a:pt x="0" y="188"/>
                    <a:pt x="2" y="194"/>
                  </a:cubicBezTo>
                  <a:cubicBezTo>
                    <a:pt x="4" y="200"/>
                    <a:pt x="18" y="203"/>
                    <a:pt x="20" y="207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5" name="Letland">
              <a:extLst>
                <a:ext uri="{FF2B5EF4-FFF2-40B4-BE49-F238E27FC236}">
                  <a16:creationId xmlns:a16="http://schemas.microsoft.com/office/drawing/2014/main" id="{1EA012D1-6211-4E26-A5BE-1ABC1A9025B7}"/>
                </a:ext>
              </a:extLst>
            </p:cNvPr>
            <p:cNvSpPr>
              <a:spLocks/>
            </p:cNvSpPr>
            <p:nvPr/>
          </p:nvSpPr>
          <p:spPr bwMode="gray">
            <a:xfrm>
              <a:off x="6233096" y="2027398"/>
              <a:ext cx="215186" cy="93745"/>
            </a:xfrm>
            <a:custGeom>
              <a:avLst/>
              <a:gdLst>
                <a:gd name="T0" fmla="*/ 5 w 286"/>
                <a:gd name="T1" fmla="*/ 97 h 123"/>
                <a:gd name="T2" fmla="*/ 18 w 286"/>
                <a:gd name="T3" fmla="*/ 92 h 123"/>
                <a:gd name="T4" fmla="*/ 51 w 286"/>
                <a:gd name="T5" fmla="*/ 86 h 123"/>
                <a:gd name="T6" fmla="*/ 65 w 286"/>
                <a:gd name="T7" fmla="*/ 83 h 123"/>
                <a:gd name="T8" fmla="*/ 78 w 286"/>
                <a:gd name="T9" fmla="*/ 90 h 123"/>
                <a:gd name="T10" fmla="*/ 86 w 286"/>
                <a:gd name="T11" fmla="*/ 88 h 123"/>
                <a:gd name="T12" fmla="*/ 109 w 286"/>
                <a:gd name="T13" fmla="*/ 94 h 123"/>
                <a:gd name="T14" fmla="*/ 118 w 286"/>
                <a:gd name="T15" fmla="*/ 89 h 123"/>
                <a:gd name="T16" fmla="*/ 133 w 286"/>
                <a:gd name="T17" fmla="*/ 93 h 123"/>
                <a:gd name="T18" fmla="*/ 150 w 286"/>
                <a:gd name="T19" fmla="*/ 85 h 123"/>
                <a:gd name="T20" fmla="*/ 162 w 286"/>
                <a:gd name="T21" fmla="*/ 98 h 123"/>
                <a:gd name="T22" fmla="*/ 189 w 286"/>
                <a:gd name="T23" fmla="*/ 101 h 123"/>
                <a:gd name="T24" fmla="*/ 200 w 286"/>
                <a:gd name="T25" fmla="*/ 111 h 123"/>
                <a:gd name="T26" fmla="*/ 215 w 286"/>
                <a:gd name="T27" fmla="*/ 119 h 123"/>
                <a:gd name="T28" fmla="*/ 227 w 286"/>
                <a:gd name="T29" fmla="*/ 123 h 123"/>
                <a:gd name="T30" fmla="*/ 243 w 286"/>
                <a:gd name="T31" fmla="*/ 113 h 123"/>
                <a:gd name="T32" fmla="*/ 259 w 286"/>
                <a:gd name="T33" fmla="*/ 119 h 123"/>
                <a:gd name="T34" fmla="*/ 264 w 286"/>
                <a:gd name="T35" fmla="*/ 113 h 123"/>
                <a:gd name="T36" fmla="*/ 278 w 286"/>
                <a:gd name="T37" fmla="*/ 100 h 123"/>
                <a:gd name="T38" fmla="*/ 286 w 286"/>
                <a:gd name="T39" fmla="*/ 101 h 123"/>
                <a:gd name="T40" fmla="*/ 280 w 286"/>
                <a:gd name="T41" fmla="*/ 82 h 123"/>
                <a:gd name="T42" fmla="*/ 268 w 286"/>
                <a:gd name="T43" fmla="*/ 65 h 123"/>
                <a:gd name="T44" fmla="*/ 255 w 286"/>
                <a:gd name="T45" fmla="*/ 61 h 123"/>
                <a:gd name="T46" fmla="*/ 256 w 286"/>
                <a:gd name="T47" fmla="*/ 52 h 123"/>
                <a:gd name="T48" fmla="*/ 268 w 286"/>
                <a:gd name="T49" fmla="*/ 45 h 123"/>
                <a:gd name="T50" fmla="*/ 246 w 286"/>
                <a:gd name="T51" fmla="*/ 30 h 123"/>
                <a:gd name="T52" fmla="*/ 238 w 286"/>
                <a:gd name="T53" fmla="*/ 31 h 123"/>
                <a:gd name="T54" fmla="*/ 225 w 286"/>
                <a:gd name="T55" fmla="*/ 26 h 123"/>
                <a:gd name="T56" fmla="*/ 214 w 286"/>
                <a:gd name="T57" fmla="*/ 32 h 123"/>
                <a:gd name="T58" fmla="*/ 194 w 286"/>
                <a:gd name="T59" fmla="*/ 20 h 123"/>
                <a:gd name="T60" fmla="*/ 166 w 286"/>
                <a:gd name="T61" fmla="*/ 3 h 123"/>
                <a:gd name="T62" fmla="*/ 145 w 286"/>
                <a:gd name="T63" fmla="*/ 4 h 123"/>
                <a:gd name="T64" fmla="*/ 124 w 286"/>
                <a:gd name="T65" fmla="*/ 10 h 123"/>
                <a:gd name="T66" fmla="*/ 120 w 286"/>
                <a:gd name="T67" fmla="*/ 10 h 123"/>
                <a:gd name="T68" fmla="*/ 119 w 286"/>
                <a:gd name="T69" fmla="*/ 12 h 123"/>
                <a:gd name="T70" fmla="*/ 123 w 286"/>
                <a:gd name="T71" fmla="*/ 55 h 123"/>
                <a:gd name="T72" fmla="*/ 86 w 286"/>
                <a:gd name="T73" fmla="*/ 52 h 123"/>
                <a:gd name="T74" fmla="*/ 79 w 286"/>
                <a:gd name="T75" fmla="*/ 37 h 123"/>
                <a:gd name="T76" fmla="*/ 56 w 286"/>
                <a:gd name="T77" fmla="*/ 18 h 123"/>
                <a:gd name="T78" fmla="*/ 21 w 286"/>
                <a:gd name="T79" fmla="*/ 30 h 123"/>
                <a:gd name="T80" fmla="*/ 16 w 286"/>
                <a:gd name="T81" fmla="*/ 46 h 123"/>
                <a:gd name="T82" fmla="*/ 0 w 286"/>
                <a:gd name="T83" fmla="*/ 69 h 123"/>
                <a:gd name="T84" fmla="*/ 6 w 286"/>
                <a:gd name="T85" fmla="*/ 104 h 123"/>
                <a:gd name="T86" fmla="*/ 5 w 286"/>
                <a:gd name="T87" fmla="*/ 9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86" h="123">
                  <a:moveTo>
                    <a:pt x="5" y="97"/>
                  </a:moveTo>
                  <a:cubicBezTo>
                    <a:pt x="8" y="95"/>
                    <a:pt x="12" y="93"/>
                    <a:pt x="18" y="92"/>
                  </a:cubicBezTo>
                  <a:cubicBezTo>
                    <a:pt x="38" y="89"/>
                    <a:pt x="45" y="89"/>
                    <a:pt x="51" y="86"/>
                  </a:cubicBezTo>
                  <a:cubicBezTo>
                    <a:pt x="57" y="83"/>
                    <a:pt x="59" y="81"/>
                    <a:pt x="65" y="83"/>
                  </a:cubicBezTo>
                  <a:cubicBezTo>
                    <a:pt x="71" y="85"/>
                    <a:pt x="78" y="90"/>
                    <a:pt x="78" y="90"/>
                  </a:cubicBezTo>
                  <a:cubicBezTo>
                    <a:pt x="78" y="90"/>
                    <a:pt x="83" y="89"/>
                    <a:pt x="86" y="88"/>
                  </a:cubicBezTo>
                  <a:cubicBezTo>
                    <a:pt x="89" y="87"/>
                    <a:pt x="109" y="94"/>
                    <a:pt x="109" y="94"/>
                  </a:cubicBezTo>
                  <a:cubicBezTo>
                    <a:pt x="109" y="94"/>
                    <a:pt x="113" y="89"/>
                    <a:pt x="118" y="89"/>
                  </a:cubicBezTo>
                  <a:cubicBezTo>
                    <a:pt x="123" y="89"/>
                    <a:pt x="125" y="93"/>
                    <a:pt x="133" y="93"/>
                  </a:cubicBezTo>
                  <a:cubicBezTo>
                    <a:pt x="141" y="93"/>
                    <a:pt x="144" y="85"/>
                    <a:pt x="150" y="85"/>
                  </a:cubicBezTo>
                  <a:cubicBezTo>
                    <a:pt x="156" y="85"/>
                    <a:pt x="162" y="98"/>
                    <a:pt x="162" y="98"/>
                  </a:cubicBezTo>
                  <a:cubicBezTo>
                    <a:pt x="162" y="98"/>
                    <a:pt x="183" y="99"/>
                    <a:pt x="189" y="101"/>
                  </a:cubicBezTo>
                  <a:cubicBezTo>
                    <a:pt x="195" y="103"/>
                    <a:pt x="200" y="111"/>
                    <a:pt x="200" y="111"/>
                  </a:cubicBezTo>
                  <a:cubicBezTo>
                    <a:pt x="215" y="119"/>
                    <a:pt x="215" y="119"/>
                    <a:pt x="215" y="119"/>
                  </a:cubicBezTo>
                  <a:cubicBezTo>
                    <a:pt x="227" y="123"/>
                    <a:pt x="227" y="123"/>
                    <a:pt x="227" y="123"/>
                  </a:cubicBezTo>
                  <a:cubicBezTo>
                    <a:pt x="233" y="118"/>
                    <a:pt x="240" y="113"/>
                    <a:pt x="243" y="113"/>
                  </a:cubicBezTo>
                  <a:cubicBezTo>
                    <a:pt x="248" y="113"/>
                    <a:pt x="259" y="119"/>
                    <a:pt x="259" y="119"/>
                  </a:cubicBezTo>
                  <a:cubicBezTo>
                    <a:pt x="259" y="119"/>
                    <a:pt x="264" y="110"/>
                    <a:pt x="264" y="113"/>
                  </a:cubicBezTo>
                  <a:cubicBezTo>
                    <a:pt x="264" y="116"/>
                    <a:pt x="278" y="100"/>
                    <a:pt x="278" y="100"/>
                  </a:cubicBezTo>
                  <a:cubicBezTo>
                    <a:pt x="278" y="100"/>
                    <a:pt x="282" y="101"/>
                    <a:pt x="286" y="101"/>
                  </a:cubicBezTo>
                  <a:cubicBezTo>
                    <a:pt x="286" y="97"/>
                    <a:pt x="286" y="87"/>
                    <a:pt x="280" y="82"/>
                  </a:cubicBezTo>
                  <a:cubicBezTo>
                    <a:pt x="273" y="76"/>
                    <a:pt x="268" y="65"/>
                    <a:pt x="268" y="65"/>
                  </a:cubicBezTo>
                  <a:cubicBezTo>
                    <a:pt x="255" y="61"/>
                    <a:pt x="255" y="61"/>
                    <a:pt x="255" y="61"/>
                  </a:cubicBezTo>
                  <a:cubicBezTo>
                    <a:pt x="256" y="52"/>
                    <a:pt x="256" y="52"/>
                    <a:pt x="256" y="52"/>
                  </a:cubicBezTo>
                  <a:cubicBezTo>
                    <a:pt x="256" y="52"/>
                    <a:pt x="269" y="50"/>
                    <a:pt x="268" y="45"/>
                  </a:cubicBezTo>
                  <a:cubicBezTo>
                    <a:pt x="267" y="40"/>
                    <a:pt x="246" y="30"/>
                    <a:pt x="246" y="30"/>
                  </a:cubicBezTo>
                  <a:cubicBezTo>
                    <a:pt x="238" y="31"/>
                    <a:pt x="238" y="31"/>
                    <a:pt x="238" y="31"/>
                  </a:cubicBezTo>
                  <a:cubicBezTo>
                    <a:pt x="238" y="31"/>
                    <a:pt x="228" y="27"/>
                    <a:pt x="225" y="26"/>
                  </a:cubicBezTo>
                  <a:cubicBezTo>
                    <a:pt x="222" y="25"/>
                    <a:pt x="220" y="32"/>
                    <a:pt x="214" y="32"/>
                  </a:cubicBezTo>
                  <a:cubicBezTo>
                    <a:pt x="208" y="32"/>
                    <a:pt x="205" y="29"/>
                    <a:pt x="194" y="20"/>
                  </a:cubicBezTo>
                  <a:cubicBezTo>
                    <a:pt x="183" y="11"/>
                    <a:pt x="181" y="6"/>
                    <a:pt x="166" y="3"/>
                  </a:cubicBezTo>
                  <a:cubicBezTo>
                    <a:pt x="151" y="0"/>
                    <a:pt x="145" y="4"/>
                    <a:pt x="145" y="4"/>
                  </a:cubicBezTo>
                  <a:cubicBezTo>
                    <a:pt x="124" y="10"/>
                    <a:pt x="124" y="10"/>
                    <a:pt x="124" y="10"/>
                  </a:cubicBezTo>
                  <a:cubicBezTo>
                    <a:pt x="120" y="10"/>
                    <a:pt x="120" y="10"/>
                    <a:pt x="120" y="10"/>
                  </a:cubicBezTo>
                  <a:cubicBezTo>
                    <a:pt x="119" y="12"/>
                    <a:pt x="119" y="12"/>
                    <a:pt x="119" y="12"/>
                  </a:cubicBezTo>
                  <a:cubicBezTo>
                    <a:pt x="119" y="12"/>
                    <a:pt x="136" y="55"/>
                    <a:pt x="123" y="55"/>
                  </a:cubicBezTo>
                  <a:cubicBezTo>
                    <a:pt x="110" y="55"/>
                    <a:pt x="86" y="52"/>
                    <a:pt x="86" y="52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6" y="18"/>
                    <a:pt x="24" y="23"/>
                    <a:pt x="21" y="30"/>
                  </a:cubicBezTo>
                  <a:cubicBezTo>
                    <a:pt x="18" y="37"/>
                    <a:pt x="16" y="46"/>
                    <a:pt x="16" y="46"/>
                  </a:cubicBezTo>
                  <a:cubicBezTo>
                    <a:pt x="16" y="46"/>
                    <a:pt x="0" y="64"/>
                    <a:pt x="0" y="69"/>
                  </a:cubicBezTo>
                  <a:cubicBezTo>
                    <a:pt x="0" y="74"/>
                    <a:pt x="6" y="104"/>
                    <a:pt x="6" y="104"/>
                  </a:cubicBezTo>
                  <a:cubicBezTo>
                    <a:pt x="6" y="104"/>
                    <a:pt x="5" y="101"/>
                    <a:pt x="5" y="97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6" name="Finland">
              <a:extLst>
                <a:ext uri="{FF2B5EF4-FFF2-40B4-BE49-F238E27FC236}">
                  <a16:creationId xmlns:a16="http://schemas.microsoft.com/office/drawing/2014/main" id="{39778D65-3CAE-4236-9FF1-DEC122FD7DBD}"/>
                </a:ext>
              </a:extLst>
            </p:cNvPr>
            <p:cNvSpPr>
              <a:spLocks/>
            </p:cNvSpPr>
            <p:nvPr/>
          </p:nvSpPr>
          <p:spPr bwMode="gray">
            <a:xfrm>
              <a:off x="6190485" y="1601286"/>
              <a:ext cx="317453" cy="362196"/>
            </a:xfrm>
            <a:custGeom>
              <a:avLst/>
              <a:gdLst>
                <a:gd name="T0" fmla="*/ 88 w 422"/>
                <a:gd name="T1" fmla="*/ 64 h 480"/>
                <a:gd name="T2" fmla="*/ 64 w 422"/>
                <a:gd name="T3" fmla="*/ 59 h 480"/>
                <a:gd name="T4" fmla="*/ 40 w 422"/>
                <a:gd name="T5" fmla="*/ 47 h 480"/>
                <a:gd name="T6" fmla="*/ 16 w 422"/>
                <a:gd name="T7" fmla="*/ 36 h 480"/>
                <a:gd name="T8" fmla="*/ 2 w 422"/>
                <a:gd name="T9" fmla="*/ 40 h 480"/>
                <a:gd name="T10" fmla="*/ 17 w 422"/>
                <a:gd name="T11" fmla="*/ 56 h 480"/>
                <a:gd name="T12" fmla="*/ 48 w 422"/>
                <a:gd name="T13" fmla="*/ 72 h 480"/>
                <a:gd name="T14" fmla="*/ 92 w 422"/>
                <a:gd name="T15" fmla="*/ 85 h 480"/>
                <a:gd name="T16" fmla="*/ 103 w 422"/>
                <a:gd name="T17" fmla="*/ 114 h 480"/>
                <a:gd name="T18" fmla="*/ 107 w 422"/>
                <a:gd name="T19" fmla="*/ 132 h 480"/>
                <a:gd name="T20" fmla="*/ 113 w 422"/>
                <a:gd name="T21" fmla="*/ 165 h 480"/>
                <a:gd name="T22" fmla="*/ 138 w 422"/>
                <a:gd name="T23" fmla="*/ 204 h 480"/>
                <a:gd name="T24" fmla="*/ 179 w 422"/>
                <a:gd name="T25" fmla="*/ 217 h 480"/>
                <a:gd name="T26" fmla="*/ 167 w 422"/>
                <a:gd name="T27" fmla="*/ 234 h 480"/>
                <a:gd name="T28" fmla="*/ 119 w 422"/>
                <a:gd name="T29" fmla="*/ 283 h 480"/>
                <a:gd name="T30" fmla="*/ 81 w 422"/>
                <a:gd name="T31" fmla="*/ 309 h 480"/>
                <a:gd name="T32" fmla="*/ 45 w 422"/>
                <a:gd name="T33" fmla="*/ 336 h 480"/>
                <a:gd name="T34" fmla="*/ 49 w 422"/>
                <a:gd name="T35" fmla="*/ 364 h 480"/>
                <a:gd name="T36" fmla="*/ 62 w 422"/>
                <a:gd name="T37" fmla="*/ 393 h 480"/>
                <a:gd name="T38" fmla="*/ 71 w 422"/>
                <a:gd name="T39" fmla="*/ 452 h 480"/>
                <a:gd name="T40" fmla="*/ 114 w 422"/>
                <a:gd name="T41" fmla="*/ 460 h 480"/>
                <a:gd name="T42" fmla="*/ 180 w 422"/>
                <a:gd name="T43" fmla="*/ 475 h 480"/>
                <a:gd name="T44" fmla="*/ 222 w 422"/>
                <a:gd name="T45" fmla="*/ 465 h 480"/>
                <a:gd name="T46" fmla="*/ 304 w 422"/>
                <a:gd name="T47" fmla="*/ 451 h 480"/>
                <a:gd name="T48" fmla="*/ 305 w 422"/>
                <a:gd name="T49" fmla="*/ 441 h 480"/>
                <a:gd name="T50" fmla="*/ 382 w 422"/>
                <a:gd name="T51" fmla="*/ 381 h 480"/>
                <a:gd name="T52" fmla="*/ 421 w 422"/>
                <a:gd name="T53" fmla="*/ 340 h 480"/>
                <a:gd name="T54" fmla="*/ 360 w 422"/>
                <a:gd name="T55" fmla="*/ 295 h 480"/>
                <a:gd name="T56" fmla="*/ 368 w 422"/>
                <a:gd name="T57" fmla="*/ 265 h 480"/>
                <a:gd name="T58" fmla="*/ 359 w 422"/>
                <a:gd name="T59" fmla="*/ 247 h 480"/>
                <a:gd name="T60" fmla="*/ 339 w 422"/>
                <a:gd name="T61" fmla="*/ 228 h 480"/>
                <a:gd name="T62" fmla="*/ 337 w 422"/>
                <a:gd name="T63" fmla="*/ 202 h 480"/>
                <a:gd name="T64" fmla="*/ 312 w 422"/>
                <a:gd name="T65" fmla="*/ 156 h 480"/>
                <a:gd name="T66" fmla="*/ 316 w 422"/>
                <a:gd name="T67" fmla="*/ 133 h 480"/>
                <a:gd name="T68" fmla="*/ 312 w 422"/>
                <a:gd name="T69" fmla="*/ 98 h 480"/>
                <a:gd name="T70" fmla="*/ 275 w 422"/>
                <a:gd name="T71" fmla="*/ 82 h 480"/>
                <a:gd name="T72" fmla="*/ 282 w 422"/>
                <a:gd name="T73" fmla="*/ 62 h 480"/>
                <a:gd name="T74" fmla="*/ 280 w 422"/>
                <a:gd name="T75" fmla="*/ 36 h 480"/>
                <a:gd name="T76" fmla="*/ 271 w 422"/>
                <a:gd name="T77" fmla="*/ 13 h 480"/>
                <a:gd name="T78" fmla="*/ 240 w 422"/>
                <a:gd name="T79" fmla="*/ 1 h 480"/>
                <a:gd name="T80" fmla="*/ 198 w 422"/>
                <a:gd name="T81" fmla="*/ 5 h 480"/>
                <a:gd name="T82" fmla="*/ 173 w 422"/>
                <a:gd name="T83" fmla="*/ 30 h 480"/>
                <a:gd name="T84" fmla="*/ 157 w 422"/>
                <a:gd name="T85" fmla="*/ 50 h 480"/>
                <a:gd name="T86" fmla="*/ 123 w 422"/>
                <a:gd name="T87" fmla="*/ 56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480">
                  <a:moveTo>
                    <a:pt x="107" y="59"/>
                  </a:moveTo>
                  <a:cubicBezTo>
                    <a:pt x="107" y="59"/>
                    <a:pt x="98" y="67"/>
                    <a:pt x="88" y="64"/>
                  </a:cubicBezTo>
                  <a:cubicBezTo>
                    <a:pt x="78" y="61"/>
                    <a:pt x="78" y="61"/>
                    <a:pt x="78" y="61"/>
                  </a:cubicBezTo>
                  <a:cubicBezTo>
                    <a:pt x="78" y="61"/>
                    <a:pt x="78" y="60"/>
                    <a:pt x="64" y="59"/>
                  </a:cubicBezTo>
                  <a:cubicBezTo>
                    <a:pt x="50" y="58"/>
                    <a:pt x="49" y="48"/>
                    <a:pt x="49" y="48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0" y="47"/>
                    <a:pt x="31" y="33"/>
                    <a:pt x="27" y="33"/>
                  </a:cubicBezTo>
                  <a:cubicBezTo>
                    <a:pt x="23" y="33"/>
                    <a:pt x="16" y="36"/>
                    <a:pt x="16" y="36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7" y="52"/>
                    <a:pt x="17" y="56"/>
                  </a:cubicBezTo>
                  <a:cubicBezTo>
                    <a:pt x="27" y="60"/>
                    <a:pt x="40" y="64"/>
                    <a:pt x="40" y="64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2" y="85"/>
                    <a:pt x="110" y="90"/>
                    <a:pt x="109" y="95"/>
                  </a:cubicBezTo>
                  <a:cubicBezTo>
                    <a:pt x="108" y="100"/>
                    <a:pt x="103" y="114"/>
                    <a:pt x="103" y="114"/>
                  </a:cubicBezTo>
                  <a:cubicBezTo>
                    <a:pt x="111" y="119"/>
                    <a:pt x="111" y="119"/>
                    <a:pt x="111" y="119"/>
                  </a:cubicBezTo>
                  <a:cubicBezTo>
                    <a:pt x="107" y="132"/>
                    <a:pt x="107" y="132"/>
                    <a:pt x="107" y="132"/>
                  </a:cubicBezTo>
                  <a:cubicBezTo>
                    <a:pt x="124" y="142"/>
                    <a:pt x="124" y="142"/>
                    <a:pt x="124" y="142"/>
                  </a:cubicBezTo>
                  <a:cubicBezTo>
                    <a:pt x="124" y="142"/>
                    <a:pt x="111" y="157"/>
                    <a:pt x="113" y="165"/>
                  </a:cubicBezTo>
                  <a:cubicBezTo>
                    <a:pt x="115" y="173"/>
                    <a:pt x="130" y="183"/>
                    <a:pt x="130" y="183"/>
                  </a:cubicBezTo>
                  <a:cubicBezTo>
                    <a:pt x="138" y="204"/>
                    <a:pt x="138" y="204"/>
                    <a:pt x="138" y="204"/>
                  </a:cubicBezTo>
                  <a:cubicBezTo>
                    <a:pt x="148" y="198"/>
                    <a:pt x="148" y="198"/>
                    <a:pt x="148" y="198"/>
                  </a:cubicBezTo>
                  <a:cubicBezTo>
                    <a:pt x="148" y="198"/>
                    <a:pt x="177" y="205"/>
                    <a:pt x="179" y="217"/>
                  </a:cubicBezTo>
                  <a:cubicBezTo>
                    <a:pt x="181" y="229"/>
                    <a:pt x="182" y="239"/>
                    <a:pt x="182" y="239"/>
                  </a:cubicBezTo>
                  <a:cubicBezTo>
                    <a:pt x="182" y="239"/>
                    <a:pt x="170" y="233"/>
                    <a:pt x="167" y="234"/>
                  </a:cubicBezTo>
                  <a:cubicBezTo>
                    <a:pt x="164" y="235"/>
                    <a:pt x="142" y="260"/>
                    <a:pt x="142" y="260"/>
                  </a:cubicBezTo>
                  <a:cubicBezTo>
                    <a:pt x="119" y="283"/>
                    <a:pt x="119" y="283"/>
                    <a:pt x="119" y="283"/>
                  </a:cubicBezTo>
                  <a:cubicBezTo>
                    <a:pt x="96" y="288"/>
                    <a:pt x="96" y="288"/>
                    <a:pt x="96" y="288"/>
                  </a:cubicBezTo>
                  <a:cubicBezTo>
                    <a:pt x="96" y="288"/>
                    <a:pt x="81" y="300"/>
                    <a:pt x="81" y="309"/>
                  </a:cubicBezTo>
                  <a:cubicBezTo>
                    <a:pt x="81" y="318"/>
                    <a:pt x="61" y="318"/>
                    <a:pt x="61" y="318"/>
                  </a:cubicBezTo>
                  <a:cubicBezTo>
                    <a:pt x="45" y="336"/>
                    <a:pt x="45" y="336"/>
                    <a:pt x="45" y="336"/>
                  </a:cubicBezTo>
                  <a:cubicBezTo>
                    <a:pt x="45" y="336"/>
                    <a:pt x="41" y="348"/>
                    <a:pt x="43" y="352"/>
                  </a:cubicBezTo>
                  <a:cubicBezTo>
                    <a:pt x="45" y="356"/>
                    <a:pt x="49" y="364"/>
                    <a:pt x="49" y="364"/>
                  </a:cubicBezTo>
                  <a:cubicBezTo>
                    <a:pt x="47" y="380"/>
                    <a:pt x="47" y="380"/>
                    <a:pt x="47" y="380"/>
                  </a:cubicBezTo>
                  <a:cubicBezTo>
                    <a:pt x="62" y="393"/>
                    <a:pt x="62" y="393"/>
                    <a:pt x="62" y="393"/>
                  </a:cubicBezTo>
                  <a:cubicBezTo>
                    <a:pt x="62" y="393"/>
                    <a:pt x="52" y="425"/>
                    <a:pt x="56" y="434"/>
                  </a:cubicBezTo>
                  <a:cubicBezTo>
                    <a:pt x="60" y="443"/>
                    <a:pt x="71" y="452"/>
                    <a:pt x="71" y="452"/>
                  </a:cubicBezTo>
                  <a:cubicBezTo>
                    <a:pt x="86" y="463"/>
                    <a:pt x="86" y="463"/>
                    <a:pt x="86" y="463"/>
                  </a:cubicBezTo>
                  <a:cubicBezTo>
                    <a:pt x="114" y="460"/>
                    <a:pt x="114" y="460"/>
                    <a:pt x="114" y="460"/>
                  </a:cubicBezTo>
                  <a:cubicBezTo>
                    <a:pt x="114" y="460"/>
                    <a:pt x="105" y="476"/>
                    <a:pt x="125" y="478"/>
                  </a:cubicBezTo>
                  <a:cubicBezTo>
                    <a:pt x="145" y="480"/>
                    <a:pt x="180" y="475"/>
                    <a:pt x="180" y="475"/>
                  </a:cubicBezTo>
                  <a:cubicBezTo>
                    <a:pt x="199" y="465"/>
                    <a:pt x="199" y="465"/>
                    <a:pt x="199" y="465"/>
                  </a:cubicBezTo>
                  <a:cubicBezTo>
                    <a:pt x="222" y="465"/>
                    <a:pt x="222" y="465"/>
                    <a:pt x="222" y="465"/>
                  </a:cubicBezTo>
                  <a:cubicBezTo>
                    <a:pt x="255" y="448"/>
                    <a:pt x="255" y="448"/>
                    <a:pt x="255" y="448"/>
                  </a:cubicBezTo>
                  <a:cubicBezTo>
                    <a:pt x="304" y="451"/>
                    <a:pt x="304" y="451"/>
                    <a:pt x="304" y="451"/>
                  </a:cubicBezTo>
                  <a:cubicBezTo>
                    <a:pt x="309" y="448"/>
                    <a:pt x="309" y="448"/>
                    <a:pt x="309" y="448"/>
                  </a:cubicBezTo>
                  <a:cubicBezTo>
                    <a:pt x="305" y="441"/>
                    <a:pt x="305" y="441"/>
                    <a:pt x="305" y="441"/>
                  </a:cubicBezTo>
                  <a:cubicBezTo>
                    <a:pt x="305" y="441"/>
                    <a:pt x="346" y="417"/>
                    <a:pt x="350" y="412"/>
                  </a:cubicBezTo>
                  <a:cubicBezTo>
                    <a:pt x="354" y="407"/>
                    <a:pt x="382" y="381"/>
                    <a:pt x="382" y="381"/>
                  </a:cubicBezTo>
                  <a:cubicBezTo>
                    <a:pt x="382" y="381"/>
                    <a:pt x="403" y="369"/>
                    <a:pt x="407" y="362"/>
                  </a:cubicBezTo>
                  <a:cubicBezTo>
                    <a:pt x="411" y="355"/>
                    <a:pt x="420" y="348"/>
                    <a:pt x="421" y="340"/>
                  </a:cubicBezTo>
                  <a:cubicBezTo>
                    <a:pt x="422" y="332"/>
                    <a:pt x="399" y="313"/>
                    <a:pt x="399" y="313"/>
                  </a:cubicBezTo>
                  <a:cubicBezTo>
                    <a:pt x="360" y="295"/>
                    <a:pt x="360" y="295"/>
                    <a:pt x="360" y="295"/>
                  </a:cubicBezTo>
                  <a:cubicBezTo>
                    <a:pt x="360" y="295"/>
                    <a:pt x="381" y="281"/>
                    <a:pt x="380" y="277"/>
                  </a:cubicBezTo>
                  <a:cubicBezTo>
                    <a:pt x="379" y="273"/>
                    <a:pt x="368" y="265"/>
                    <a:pt x="368" y="265"/>
                  </a:cubicBezTo>
                  <a:cubicBezTo>
                    <a:pt x="353" y="262"/>
                    <a:pt x="353" y="262"/>
                    <a:pt x="353" y="262"/>
                  </a:cubicBezTo>
                  <a:cubicBezTo>
                    <a:pt x="353" y="262"/>
                    <a:pt x="360" y="251"/>
                    <a:pt x="359" y="247"/>
                  </a:cubicBezTo>
                  <a:cubicBezTo>
                    <a:pt x="358" y="243"/>
                    <a:pt x="339" y="238"/>
                    <a:pt x="339" y="238"/>
                  </a:cubicBezTo>
                  <a:cubicBezTo>
                    <a:pt x="339" y="228"/>
                    <a:pt x="339" y="228"/>
                    <a:pt x="339" y="228"/>
                  </a:cubicBezTo>
                  <a:cubicBezTo>
                    <a:pt x="332" y="222"/>
                    <a:pt x="332" y="222"/>
                    <a:pt x="332" y="222"/>
                  </a:cubicBezTo>
                  <a:cubicBezTo>
                    <a:pt x="337" y="202"/>
                    <a:pt x="337" y="202"/>
                    <a:pt x="337" y="202"/>
                  </a:cubicBezTo>
                  <a:cubicBezTo>
                    <a:pt x="337" y="202"/>
                    <a:pt x="365" y="208"/>
                    <a:pt x="359" y="198"/>
                  </a:cubicBezTo>
                  <a:cubicBezTo>
                    <a:pt x="353" y="188"/>
                    <a:pt x="312" y="156"/>
                    <a:pt x="312" y="156"/>
                  </a:cubicBezTo>
                  <a:cubicBezTo>
                    <a:pt x="299" y="145"/>
                    <a:pt x="299" y="145"/>
                    <a:pt x="299" y="145"/>
                  </a:cubicBezTo>
                  <a:cubicBezTo>
                    <a:pt x="299" y="145"/>
                    <a:pt x="316" y="138"/>
                    <a:pt x="316" y="133"/>
                  </a:cubicBezTo>
                  <a:cubicBezTo>
                    <a:pt x="316" y="128"/>
                    <a:pt x="340" y="126"/>
                    <a:pt x="331" y="116"/>
                  </a:cubicBezTo>
                  <a:cubicBezTo>
                    <a:pt x="322" y="106"/>
                    <a:pt x="316" y="103"/>
                    <a:pt x="312" y="98"/>
                  </a:cubicBezTo>
                  <a:cubicBezTo>
                    <a:pt x="308" y="93"/>
                    <a:pt x="303" y="86"/>
                    <a:pt x="297" y="86"/>
                  </a:cubicBezTo>
                  <a:cubicBezTo>
                    <a:pt x="291" y="86"/>
                    <a:pt x="277" y="94"/>
                    <a:pt x="275" y="82"/>
                  </a:cubicBezTo>
                  <a:cubicBezTo>
                    <a:pt x="273" y="70"/>
                    <a:pt x="270" y="67"/>
                    <a:pt x="270" y="67"/>
                  </a:cubicBezTo>
                  <a:cubicBezTo>
                    <a:pt x="270" y="67"/>
                    <a:pt x="283" y="65"/>
                    <a:pt x="282" y="62"/>
                  </a:cubicBezTo>
                  <a:cubicBezTo>
                    <a:pt x="281" y="59"/>
                    <a:pt x="277" y="53"/>
                    <a:pt x="277" y="53"/>
                  </a:cubicBezTo>
                  <a:cubicBezTo>
                    <a:pt x="280" y="36"/>
                    <a:pt x="280" y="36"/>
                    <a:pt x="280" y="36"/>
                  </a:cubicBezTo>
                  <a:cubicBezTo>
                    <a:pt x="280" y="36"/>
                    <a:pt x="293" y="48"/>
                    <a:pt x="289" y="31"/>
                  </a:cubicBezTo>
                  <a:cubicBezTo>
                    <a:pt x="285" y="14"/>
                    <a:pt x="271" y="13"/>
                    <a:pt x="271" y="13"/>
                  </a:cubicBezTo>
                  <a:cubicBezTo>
                    <a:pt x="248" y="8"/>
                    <a:pt x="248" y="8"/>
                    <a:pt x="248" y="8"/>
                  </a:cubicBezTo>
                  <a:cubicBezTo>
                    <a:pt x="248" y="8"/>
                    <a:pt x="255" y="2"/>
                    <a:pt x="240" y="1"/>
                  </a:cubicBezTo>
                  <a:cubicBezTo>
                    <a:pt x="225" y="0"/>
                    <a:pt x="214" y="7"/>
                    <a:pt x="214" y="7"/>
                  </a:cubicBezTo>
                  <a:cubicBezTo>
                    <a:pt x="214" y="7"/>
                    <a:pt x="203" y="6"/>
                    <a:pt x="198" y="5"/>
                  </a:cubicBezTo>
                  <a:cubicBezTo>
                    <a:pt x="193" y="4"/>
                    <a:pt x="176" y="13"/>
                    <a:pt x="176" y="13"/>
                  </a:cubicBezTo>
                  <a:cubicBezTo>
                    <a:pt x="176" y="13"/>
                    <a:pt x="172" y="26"/>
                    <a:pt x="173" y="30"/>
                  </a:cubicBezTo>
                  <a:cubicBezTo>
                    <a:pt x="174" y="34"/>
                    <a:pt x="173" y="50"/>
                    <a:pt x="173" y="50"/>
                  </a:cubicBezTo>
                  <a:cubicBezTo>
                    <a:pt x="173" y="50"/>
                    <a:pt x="164" y="45"/>
                    <a:pt x="157" y="50"/>
                  </a:cubicBezTo>
                  <a:cubicBezTo>
                    <a:pt x="150" y="55"/>
                    <a:pt x="156" y="65"/>
                    <a:pt x="148" y="65"/>
                  </a:cubicBezTo>
                  <a:cubicBezTo>
                    <a:pt x="140" y="65"/>
                    <a:pt x="128" y="57"/>
                    <a:pt x="123" y="56"/>
                  </a:cubicBezTo>
                  <a:cubicBezTo>
                    <a:pt x="118" y="55"/>
                    <a:pt x="107" y="59"/>
                    <a:pt x="107" y="59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7" name="Libanon">
              <a:extLst>
                <a:ext uri="{FF2B5EF4-FFF2-40B4-BE49-F238E27FC236}">
                  <a16:creationId xmlns:a16="http://schemas.microsoft.com/office/drawing/2014/main" id="{17FFFD46-F9F2-4482-B128-37E499405281}"/>
                </a:ext>
              </a:extLst>
            </p:cNvPr>
            <p:cNvSpPr>
              <a:spLocks/>
            </p:cNvSpPr>
            <p:nvPr/>
          </p:nvSpPr>
          <p:spPr bwMode="gray">
            <a:xfrm>
              <a:off x="6757215" y="3039416"/>
              <a:ext cx="23436" cy="53265"/>
            </a:xfrm>
            <a:custGeom>
              <a:avLst/>
              <a:gdLst>
                <a:gd name="T0" fmla="*/ 21 w 32"/>
                <a:gd name="T1" fmla="*/ 54 h 70"/>
                <a:gd name="T2" fmla="*/ 27 w 32"/>
                <a:gd name="T3" fmla="*/ 56 h 70"/>
                <a:gd name="T4" fmla="*/ 32 w 32"/>
                <a:gd name="T5" fmla="*/ 47 h 70"/>
                <a:gd name="T6" fmla="*/ 31 w 32"/>
                <a:gd name="T7" fmla="*/ 1 h 70"/>
                <a:gd name="T8" fmla="*/ 13 w 32"/>
                <a:gd name="T9" fmla="*/ 2 h 70"/>
                <a:gd name="T10" fmla="*/ 6 w 32"/>
                <a:gd name="T11" fmla="*/ 21 h 70"/>
                <a:gd name="T12" fmla="*/ 6 w 32"/>
                <a:gd name="T13" fmla="*/ 40 h 70"/>
                <a:gd name="T14" fmla="*/ 7 w 32"/>
                <a:gd name="T15" fmla="*/ 62 h 70"/>
                <a:gd name="T16" fmla="*/ 21 w 32"/>
                <a:gd name="T17" fmla="*/ 5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70">
                  <a:moveTo>
                    <a:pt x="21" y="54"/>
                  </a:moveTo>
                  <a:cubicBezTo>
                    <a:pt x="22" y="53"/>
                    <a:pt x="24" y="54"/>
                    <a:pt x="27" y="56"/>
                  </a:cubicBezTo>
                  <a:cubicBezTo>
                    <a:pt x="29" y="51"/>
                    <a:pt x="32" y="47"/>
                    <a:pt x="32" y="47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26" y="0"/>
                    <a:pt x="17" y="0"/>
                    <a:pt x="13" y="2"/>
                  </a:cubicBezTo>
                  <a:cubicBezTo>
                    <a:pt x="7" y="6"/>
                    <a:pt x="6" y="21"/>
                    <a:pt x="6" y="21"/>
                  </a:cubicBezTo>
                  <a:cubicBezTo>
                    <a:pt x="6" y="21"/>
                    <a:pt x="7" y="34"/>
                    <a:pt x="6" y="40"/>
                  </a:cubicBezTo>
                  <a:cubicBezTo>
                    <a:pt x="5" y="46"/>
                    <a:pt x="0" y="54"/>
                    <a:pt x="7" y="62"/>
                  </a:cubicBezTo>
                  <a:cubicBezTo>
                    <a:pt x="13" y="70"/>
                    <a:pt x="18" y="55"/>
                    <a:pt x="21" y="54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" name="Jordanië">
              <a:extLst>
                <a:ext uri="{FF2B5EF4-FFF2-40B4-BE49-F238E27FC236}">
                  <a16:creationId xmlns:a16="http://schemas.microsoft.com/office/drawing/2014/main" id="{3EAB7DDF-491E-4A15-9464-F1534668D3A7}"/>
                </a:ext>
              </a:extLst>
            </p:cNvPr>
            <p:cNvSpPr>
              <a:spLocks/>
            </p:cNvSpPr>
            <p:nvPr/>
          </p:nvSpPr>
          <p:spPr bwMode="gray">
            <a:xfrm>
              <a:off x="6767868" y="3005327"/>
              <a:ext cx="140617" cy="176837"/>
            </a:xfrm>
            <a:custGeom>
              <a:avLst/>
              <a:gdLst>
                <a:gd name="T0" fmla="*/ 169 w 186"/>
                <a:gd name="T1" fmla="*/ 44 h 236"/>
                <a:gd name="T2" fmla="*/ 169 w 186"/>
                <a:gd name="T3" fmla="*/ 30 h 236"/>
                <a:gd name="T4" fmla="*/ 157 w 186"/>
                <a:gd name="T5" fmla="*/ 0 h 236"/>
                <a:gd name="T6" fmla="*/ 73 w 186"/>
                <a:gd name="T7" fmla="*/ 57 h 236"/>
                <a:gd name="T8" fmla="*/ 45 w 186"/>
                <a:gd name="T9" fmla="*/ 45 h 236"/>
                <a:gd name="T10" fmla="*/ 23 w 186"/>
                <a:gd name="T11" fmla="*/ 33 h 236"/>
                <a:gd name="T12" fmla="*/ 19 w 186"/>
                <a:gd name="T13" fmla="*/ 36 h 236"/>
                <a:gd name="T14" fmla="*/ 16 w 186"/>
                <a:gd name="T15" fmla="*/ 45 h 236"/>
                <a:gd name="T16" fmla="*/ 17 w 186"/>
                <a:gd name="T17" fmla="*/ 93 h 236"/>
                <a:gd name="T18" fmla="*/ 10 w 186"/>
                <a:gd name="T19" fmla="*/ 107 h 236"/>
                <a:gd name="T20" fmla="*/ 16 w 186"/>
                <a:gd name="T21" fmla="*/ 115 h 236"/>
                <a:gd name="T22" fmla="*/ 15 w 186"/>
                <a:gd name="T23" fmla="*/ 134 h 236"/>
                <a:gd name="T24" fmla="*/ 4 w 186"/>
                <a:gd name="T25" fmla="*/ 158 h 236"/>
                <a:gd name="T26" fmla="*/ 0 w 186"/>
                <a:gd name="T27" fmla="*/ 211 h 236"/>
                <a:gd name="T28" fmla="*/ 2 w 186"/>
                <a:gd name="T29" fmla="*/ 217 h 236"/>
                <a:gd name="T30" fmla="*/ 3 w 186"/>
                <a:gd name="T31" fmla="*/ 217 h 236"/>
                <a:gd name="T32" fmla="*/ 55 w 186"/>
                <a:gd name="T33" fmla="*/ 225 h 236"/>
                <a:gd name="T34" fmla="*/ 77 w 186"/>
                <a:gd name="T35" fmla="*/ 185 h 236"/>
                <a:gd name="T36" fmla="*/ 108 w 186"/>
                <a:gd name="T37" fmla="*/ 180 h 236"/>
                <a:gd name="T38" fmla="*/ 122 w 186"/>
                <a:gd name="T39" fmla="*/ 147 h 236"/>
                <a:gd name="T40" fmla="*/ 96 w 186"/>
                <a:gd name="T41" fmla="*/ 108 h 236"/>
                <a:gd name="T42" fmla="*/ 64 w 186"/>
                <a:gd name="T43" fmla="*/ 100 h 236"/>
                <a:gd name="T44" fmla="*/ 96 w 186"/>
                <a:gd name="T45" fmla="*/ 94 h 236"/>
                <a:gd name="T46" fmla="*/ 124 w 186"/>
                <a:gd name="T47" fmla="*/ 94 h 236"/>
                <a:gd name="T48" fmla="*/ 132 w 186"/>
                <a:gd name="T49" fmla="*/ 80 h 236"/>
                <a:gd name="T50" fmla="*/ 166 w 186"/>
                <a:gd name="T51" fmla="*/ 76 h 236"/>
                <a:gd name="T52" fmla="*/ 185 w 186"/>
                <a:gd name="T53" fmla="*/ 62 h 236"/>
                <a:gd name="T54" fmla="*/ 186 w 186"/>
                <a:gd name="T55" fmla="*/ 53 h 236"/>
                <a:gd name="T56" fmla="*/ 169 w 186"/>
                <a:gd name="T57" fmla="*/ 44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6" h="236">
                  <a:moveTo>
                    <a:pt x="169" y="44"/>
                  </a:moveTo>
                  <a:cubicBezTo>
                    <a:pt x="169" y="30"/>
                    <a:pt x="169" y="30"/>
                    <a:pt x="169" y="30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54" y="2"/>
                    <a:pt x="94" y="57"/>
                    <a:pt x="73" y="57"/>
                  </a:cubicBezTo>
                  <a:cubicBezTo>
                    <a:pt x="52" y="57"/>
                    <a:pt x="45" y="45"/>
                    <a:pt x="45" y="45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7" y="93"/>
                    <a:pt x="17" y="93"/>
                    <a:pt x="17" y="93"/>
                  </a:cubicBezTo>
                  <a:cubicBezTo>
                    <a:pt x="17" y="93"/>
                    <a:pt x="10" y="103"/>
                    <a:pt x="10" y="107"/>
                  </a:cubicBezTo>
                  <a:cubicBezTo>
                    <a:pt x="10" y="111"/>
                    <a:pt x="12" y="111"/>
                    <a:pt x="16" y="115"/>
                  </a:cubicBezTo>
                  <a:cubicBezTo>
                    <a:pt x="20" y="119"/>
                    <a:pt x="18" y="127"/>
                    <a:pt x="15" y="134"/>
                  </a:cubicBezTo>
                  <a:cubicBezTo>
                    <a:pt x="12" y="141"/>
                    <a:pt x="4" y="146"/>
                    <a:pt x="4" y="158"/>
                  </a:cubicBezTo>
                  <a:cubicBezTo>
                    <a:pt x="4" y="170"/>
                    <a:pt x="0" y="211"/>
                    <a:pt x="0" y="211"/>
                  </a:cubicBezTo>
                  <a:cubicBezTo>
                    <a:pt x="2" y="217"/>
                    <a:pt x="2" y="217"/>
                    <a:pt x="2" y="217"/>
                  </a:cubicBezTo>
                  <a:cubicBezTo>
                    <a:pt x="2" y="217"/>
                    <a:pt x="3" y="217"/>
                    <a:pt x="3" y="217"/>
                  </a:cubicBezTo>
                  <a:cubicBezTo>
                    <a:pt x="10" y="216"/>
                    <a:pt x="41" y="236"/>
                    <a:pt x="55" y="225"/>
                  </a:cubicBezTo>
                  <a:cubicBezTo>
                    <a:pt x="69" y="214"/>
                    <a:pt x="71" y="187"/>
                    <a:pt x="77" y="185"/>
                  </a:cubicBezTo>
                  <a:cubicBezTo>
                    <a:pt x="83" y="183"/>
                    <a:pt x="100" y="187"/>
                    <a:pt x="108" y="180"/>
                  </a:cubicBezTo>
                  <a:cubicBezTo>
                    <a:pt x="116" y="173"/>
                    <a:pt x="122" y="147"/>
                    <a:pt x="122" y="147"/>
                  </a:cubicBezTo>
                  <a:cubicBezTo>
                    <a:pt x="122" y="147"/>
                    <a:pt x="103" y="112"/>
                    <a:pt x="96" y="108"/>
                  </a:cubicBezTo>
                  <a:cubicBezTo>
                    <a:pt x="89" y="104"/>
                    <a:pt x="57" y="107"/>
                    <a:pt x="64" y="100"/>
                  </a:cubicBezTo>
                  <a:cubicBezTo>
                    <a:pt x="71" y="93"/>
                    <a:pt x="96" y="94"/>
                    <a:pt x="96" y="94"/>
                  </a:cubicBezTo>
                  <a:cubicBezTo>
                    <a:pt x="124" y="94"/>
                    <a:pt x="124" y="94"/>
                    <a:pt x="124" y="94"/>
                  </a:cubicBezTo>
                  <a:cubicBezTo>
                    <a:pt x="132" y="80"/>
                    <a:pt x="132" y="80"/>
                    <a:pt x="132" y="80"/>
                  </a:cubicBezTo>
                  <a:cubicBezTo>
                    <a:pt x="132" y="80"/>
                    <a:pt x="160" y="82"/>
                    <a:pt x="166" y="76"/>
                  </a:cubicBezTo>
                  <a:cubicBezTo>
                    <a:pt x="172" y="70"/>
                    <a:pt x="185" y="62"/>
                    <a:pt x="185" y="62"/>
                  </a:cubicBezTo>
                  <a:cubicBezTo>
                    <a:pt x="186" y="53"/>
                    <a:pt x="186" y="53"/>
                    <a:pt x="186" y="53"/>
                  </a:cubicBezTo>
                  <a:lnTo>
                    <a:pt x="169" y="44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9" name="Israël">
              <a:extLst>
                <a:ext uri="{FF2B5EF4-FFF2-40B4-BE49-F238E27FC236}">
                  <a16:creationId xmlns:a16="http://schemas.microsoft.com/office/drawing/2014/main" id="{B301CB18-0815-4C81-8574-08CEECF8EE2D}"/>
                </a:ext>
              </a:extLst>
            </p:cNvPr>
            <p:cNvSpPr>
              <a:spLocks/>
            </p:cNvSpPr>
            <p:nvPr/>
          </p:nvSpPr>
          <p:spPr bwMode="gray">
            <a:xfrm>
              <a:off x="6738040" y="3001066"/>
              <a:ext cx="49002" cy="161923"/>
            </a:xfrm>
            <a:custGeom>
              <a:avLst/>
              <a:gdLst>
                <a:gd name="T0" fmla="*/ 0 w 67"/>
                <a:gd name="T1" fmla="*/ 113 h 216"/>
                <a:gd name="T2" fmla="*/ 36 w 67"/>
                <a:gd name="T3" fmla="*/ 206 h 216"/>
                <a:gd name="T4" fmla="*/ 41 w 67"/>
                <a:gd name="T5" fmla="*/ 216 h 216"/>
                <a:gd name="T6" fmla="*/ 45 w 67"/>
                <a:gd name="T7" fmla="*/ 163 h 216"/>
                <a:gd name="T8" fmla="*/ 56 w 67"/>
                <a:gd name="T9" fmla="*/ 139 h 216"/>
                <a:gd name="T10" fmla="*/ 57 w 67"/>
                <a:gd name="T11" fmla="*/ 120 h 216"/>
                <a:gd name="T12" fmla="*/ 51 w 67"/>
                <a:gd name="T13" fmla="*/ 112 h 216"/>
                <a:gd name="T14" fmla="*/ 53 w 67"/>
                <a:gd name="T15" fmla="*/ 107 h 216"/>
                <a:gd name="T16" fmla="*/ 47 w 67"/>
                <a:gd name="T17" fmla="*/ 105 h 216"/>
                <a:gd name="T18" fmla="*/ 33 w 67"/>
                <a:gd name="T19" fmla="*/ 113 h 216"/>
                <a:gd name="T20" fmla="*/ 32 w 67"/>
                <a:gd name="T21" fmla="*/ 91 h 216"/>
                <a:gd name="T22" fmla="*/ 32 w 67"/>
                <a:gd name="T23" fmla="*/ 72 h 216"/>
                <a:gd name="T24" fmla="*/ 39 w 67"/>
                <a:gd name="T25" fmla="*/ 53 h 216"/>
                <a:gd name="T26" fmla="*/ 57 w 67"/>
                <a:gd name="T27" fmla="*/ 52 h 216"/>
                <a:gd name="T28" fmla="*/ 57 w 67"/>
                <a:gd name="T29" fmla="*/ 50 h 216"/>
                <a:gd name="T30" fmla="*/ 60 w 67"/>
                <a:gd name="T31" fmla="*/ 41 h 216"/>
                <a:gd name="T32" fmla="*/ 57 w 67"/>
                <a:gd name="T33" fmla="*/ 11 h 216"/>
                <a:gd name="T34" fmla="*/ 67 w 67"/>
                <a:gd name="T35" fmla="*/ 0 h 216"/>
                <a:gd name="T36" fmla="*/ 52 w 67"/>
                <a:gd name="T37" fmla="*/ 3 h 216"/>
                <a:gd name="T38" fmla="*/ 48 w 67"/>
                <a:gd name="T39" fmla="*/ 20 h 216"/>
                <a:gd name="T40" fmla="*/ 34 w 67"/>
                <a:gd name="T41" fmla="*/ 21 h 216"/>
                <a:gd name="T42" fmla="*/ 27 w 67"/>
                <a:gd name="T43" fmla="*/ 34 h 216"/>
                <a:gd name="T44" fmla="*/ 22 w 67"/>
                <a:gd name="T45" fmla="*/ 39 h 216"/>
                <a:gd name="T46" fmla="*/ 27 w 67"/>
                <a:gd name="T47" fmla="*/ 63 h 216"/>
                <a:gd name="T48" fmla="*/ 13 w 67"/>
                <a:gd name="T49" fmla="*/ 89 h 216"/>
                <a:gd name="T50" fmla="*/ 11 w 67"/>
                <a:gd name="T51" fmla="*/ 105 h 216"/>
                <a:gd name="T52" fmla="*/ 0 w 67"/>
                <a:gd name="T53" fmla="*/ 113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7" h="216">
                  <a:moveTo>
                    <a:pt x="0" y="113"/>
                  </a:moveTo>
                  <a:cubicBezTo>
                    <a:pt x="36" y="206"/>
                    <a:pt x="36" y="206"/>
                    <a:pt x="36" y="206"/>
                  </a:cubicBezTo>
                  <a:cubicBezTo>
                    <a:pt x="41" y="216"/>
                    <a:pt x="41" y="216"/>
                    <a:pt x="41" y="216"/>
                  </a:cubicBezTo>
                  <a:cubicBezTo>
                    <a:pt x="41" y="216"/>
                    <a:pt x="45" y="175"/>
                    <a:pt x="45" y="163"/>
                  </a:cubicBezTo>
                  <a:cubicBezTo>
                    <a:pt x="45" y="151"/>
                    <a:pt x="53" y="146"/>
                    <a:pt x="56" y="139"/>
                  </a:cubicBezTo>
                  <a:cubicBezTo>
                    <a:pt x="59" y="132"/>
                    <a:pt x="61" y="124"/>
                    <a:pt x="57" y="120"/>
                  </a:cubicBezTo>
                  <a:cubicBezTo>
                    <a:pt x="53" y="116"/>
                    <a:pt x="51" y="116"/>
                    <a:pt x="51" y="112"/>
                  </a:cubicBezTo>
                  <a:cubicBezTo>
                    <a:pt x="51" y="111"/>
                    <a:pt x="52" y="109"/>
                    <a:pt x="53" y="107"/>
                  </a:cubicBezTo>
                  <a:cubicBezTo>
                    <a:pt x="50" y="105"/>
                    <a:pt x="48" y="104"/>
                    <a:pt x="47" y="105"/>
                  </a:cubicBezTo>
                  <a:cubicBezTo>
                    <a:pt x="44" y="106"/>
                    <a:pt x="39" y="121"/>
                    <a:pt x="33" y="113"/>
                  </a:cubicBezTo>
                  <a:cubicBezTo>
                    <a:pt x="26" y="105"/>
                    <a:pt x="31" y="97"/>
                    <a:pt x="32" y="91"/>
                  </a:cubicBezTo>
                  <a:cubicBezTo>
                    <a:pt x="33" y="85"/>
                    <a:pt x="32" y="72"/>
                    <a:pt x="32" y="72"/>
                  </a:cubicBezTo>
                  <a:cubicBezTo>
                    <a:pt x="32" y="72"/>
                    <a:pt x="33" y="57"/>
                    <a:pt x="39" y="53"/>
                  </a:cubicBezTo>
                  <a:cubicBezTo>
                    <a:pt x="43" y="51"/>
                    <a:pt x="52" y="51"/>
                    <a:pt x="57" y="52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60" y="41"/>
                    <a:pt x="60" y="41"/>
                    <a:pt x="60" y="4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3" y="13"/>
                    <a:pt x="48" y="20"/>
                  </a:cubicBezTo>
                  <a:cubicBezTo>
                    <a:pt x="43" y="27"/>
                    <a:pt x="34" y="21"/>
                    <a:pt x="34" y="21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3" y="52"/>
                    <a:pt x="27" y="63"/>
                    <a:pt x="27" y="63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1" y="105"/>
                    <a:pt x="11" y="105"/>
                    <a:pt x="11" y="105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0" name="Westelijke Sahara">
              <a:extLst>
                <a:ext uri="{FF2B5EF4-FFF2-40B4-BE49-F238E27FC236}">
                  <a16:creationId xmlns:a16="http://schemas.microsoft.com/office/drawing/2014/main" id="{69E1857C-AC17-488A-A78A-2ACA6C7BC092}"/>
                </a:ext>
              </a:extLst>
            </p:cNvPr>
            <p:cNvSpPr>
              <a:spLocks/>
            </p:cNvSpPr>
            <p:nvPr/>
          </p:nvSpPr>
          <p:spPr bwMode="gray">
            <a:xfrm>
              <a:off x="4967542" y="3233297"/>
              <a:ext cx="300409" cy="257799"/>
            </a:xfrm>
            <a:custGeom>
              <a:avLst/>
              <a:gdLst>
                <a:gd name="T0" fmla="*/ 364 w 401"/>
                <a:gd name="T1" fmla="*/ 0 h 343"/>
                <a:gd name="T2" fmla="*/ 192 w 401"/>
                <a:gd name="T3" fmla="*/ 0 h 343"/>
                <a:gd name="T4" fmla="*/ 186 w 401"/>
                <a:gd name="T5" fmla="*/ 12 h 343"/>
                <a:gd name="T6" fmla="*/ 176 w 401"/>
                <a:gd name="T7" fmla="*/ 47 h 343"/>
                <a:gd name="T8" fmla="*/ 160 w 401"/>
                <a:gd name="T9" fmla="*/ 61 h 343"/>
                <a:gd name="T10" fmla="*/ 140 w 401"/>
                <a:gd name="T11" fmla="*/ 66 h 343"/>
                <a:gd name="T12" fmla="*/ 125 w 401"/>
                <a:gd name="T13" fmla="*/ 72 h 343"/>
                <a:gd name="T14" fmla="*/ 123 w 401"/>
                <a:gd name="T15" fmla="*/ 97 h 343"/>
                <a:gd name="T16" fmla="*/ 104 w 401"/>
                <a:gd name="T17" fmla="*/ 122 h 343"/>
                <a:gd name="T18" fmla="*/ 108 w 401"/>
                <a:gd name="T19" fmla="*/ 158 h 343"/>
                <a:gd name="T20" fmla="*/ 92 w 401"/>
                <a:gd name="T21" fmla="*/ 171 h 343"/>
                <a:gd name="T22" fmla="*/ 78 w 401"/>
                <a:gd name="T23" fmla="*/ 190 h 343"/>
                <a:gd name="T24" fmla="*/ 58 w 401"/>
                <a:gd name="T25" fmla="*/ 201 h 343"/>
                <a:gd name="T26" fmla="*/ 52 w 401"/>
                <a:gd name="T27" fmla="*/ 212 h 343"/>
                <a:gd name="T28" fmla="*/ 60 w 401"/>
                <a:gd name="T29" fmla="*/ 216 h 343"/>
                <a:gd name="T30" fmla="*/ 45 w 401"/>
                <a:gd name="T31" fmla="*/ 237 h 343"/>
                <a:gd name="T32" fmla="*/ 41 w 401"/>
                <a:gd name="T33" fmla="*/ 259 h 343"/>
                <a:gd name="T34" fmla="*/ 32 w 401"/>
                <a:gd name="T35" fmla="*/ 259 h 343"/>
                <a:gd name="T36" fmla="*/ 31 w 401"/>
                <a:gd name="T37" fmla="*/ 281 h 343"/>
                <a:gd name="T38" fmla="*/ 18 w 401"/>
                <a:gd name="T39" fmla="*/ 286 h 343"/>
                <a:gd name="T40" fmla="*/ 1 w 401"/>
                <a:gd name="T41" fmla="*/ 318 h 343"/>
                <a:gd name="T42" fmla="*/ 0 w 401"/>
                <a:gd name="T43" fmla="*/ 343 h 343"/>
                <a:gd name="T44" fmla="*/ 186 w 401"/>
                <a:gd name="T45" fmla="*/ 341 h 343"/>
                <a:gd name="T46" fmla="*/ 187 w 401"/>
                <a:gd name="T47" fmla="*/ 272 h 343"/>
                <a:gd name="T48" fmla="*/ 189 w 401"/>
                <a:gd name="T49" fmla="*/ 247 h 343"/>
                <a:gd name="T50" fmla="*/ 208 w 401"/>
                <a:gd name="T51" fmla="*/ 236 h 343"/>
                <a:gd name="T52" fmla="*/ 235 w 401"/>
                <a:gd name="T53" fmla="*/ 231 h 343"/>
                <a:gd name="T54" fmla="*/ 238 w 401"/>
                <a:gd name="T55" fmla="*/ 101 h 343"/>
                <a:gd name="T56" fmla="*/ 243 w 401"/>
                <a:gd name="T57" fmla="*/ 98 h 343"/>
                <a:gd name="T58" fmla="*/ 243 w 401"/>
                <a:gd name="T59" fmla="*/ 88 h 343"/>
                <a:gd name="T60" fmla="*/ 391 w 401"/>
                <a:gd name="T61" fmla="*/ 87 h 343"/>
                <a:gd name="T62" fmla="*/ 392 w 401"/>
                <a:gd name="T63" fmla="*/ 62 h 343"/>
                <a:gd name="T64" fmla="*/ 397 w 401"/>
                <a:gd name="T65" fmla="*/ 58 h 343"/>
                <a:gd name="T66" fmla="*/ 401 w 401"/>
                <a:gd name="T67" fmla="*/ 2 h 343"/>
                <a:gd name="T68" fmla="*/ 364 w 401"/>
                <a:gd name="T69" fmla="*/ 0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01" h="343">
                  <a:moveTo>
                    <a:pt x="364" y="0"/>
                  </a:moveTo>
                  <a:cubicBezTo>
                    <a:pt x="192" y="0"/>
                    <a:pt x="192" y="0"/>
                    <a:pt x="192" y="0"/>
                  </a:cubicBezTo>
                  <a:cubicBezTo>
                    <a:pt x="190" y="3"/>
                    <a:pt x="188" y="8"/>
                    <a:pt x="186" y="12"/>
                  </a:cubicBezTo>
                  <a:cubicBezTo>
                    <a:pt x="181" y="25"/>
                    <a:pt x="176" y="47"/>
                    <a:pt x="176" y="47"/>
                  </a:cubicBezTo>
                  <a:cubicBezTo>
                    <a:pt x="176" y="47"/>
                    <a:pt x="164" y="57"/>
                    <a:pt x="160" y="61"/>
                  </a:cubicBezTo>
                  <a:cubicBezTo>
                    <a:pt x="156" y="65"/>
                    <a:pt x="140" y="66"/>
                    <a:pt x="140" y="66"/>
                  </a:cubicBezTo>
                  <a:cubicBezTo>
                    <a:pt x="140" y="66"/>
                    <a:pt x="129" y="63"/>
                    <a:pt x="125" y="72"/>
                  </a:cubicBezTo>
                  <a:cubicBezTo>
                    <a:pt x="121" y="81"/>
                    <a:pt x="123" y="97"/>
                    <a:pt x="123" y="97"/>
                  </a:cubicBezTo>
                  <a:cubicBezTo>
                    <a:pt x="123" y="97"/>
                    <a:pt x="104" y="116"/>
                    <a:pt x="104" y="122"/>
                  </a:cubicBezTo>
                  <a:cubicBezTo>
                    <a:pt x="104" y="128"/>
                    <a:pt x="115" y="145"/>
                    <a:pt x="108" y="158"/>
                  </a:cubicBezTo>
                  <a:cubicBezTo>
                    <a:pt x="101" y="171"/>
                    <a:pt x="92" y="171"/>
                    <a:pt x="92" y="171"/>
                  </a:cubicBezTo>
                  <a:cubicBezTo>
                    <a:pt x="92" y="171"/>
                    <a:pt x="83" y="185"/>
                    <a:pt x="78" y="190"/>
                  </a:cubicBezTo>
                  <a:cubicBezTo>
                    <a:pt x="73" y="195"/>
                    <a:pt x="62" y="197"/>
                    <a:pt x="58" y="201"/>
                  </a:cubicBezTo>
                  <a:cubicBezTo>
                    <a:pt x="54" y="205"/>
                    <a:pt x="52" y="212"/>
                    <a:pt x="52" y="212"/>
                  </a:cubicBezTo>
                  <a:cubicBezTo>
                    <a:pt x="60" y="216"/>
                    <a:pt x="60" y="216"/>
                    <a:pt x="60" y="216"/>
                  </a:cubicBezTo>
                  <a:cubicBezTo>
                    <a:pt x="60" y="216"/>
                    <a:pt x="49" y="227"/>
                    <a:pt x="45" y="237"/>
                  </a:cubicBezTo>
                  <a:cubicBezTo>
                    <a:pt x="41" y="247"/>
                    <a:pt x="41" y="259"/>
                    <a:pt x="41" y="259"/>
                  </a:cubicBezTo>
                  <a:cubicBezTo>
                    <a:pt x="32" y="259"/>
                    <a:pt x="32" y="259"/>
                    <a:pt x="32" y="259"/>
                  </a:cubicBezTo>
                  <a:cubicBezTo>
                    <a:pt x="32" y="259"/>
                    <a:pt x="42" y="271"/>
                    <a:pt x="31" y="281"/>
                  </a:cubicBezTo>
                  <a:cubicBezTo>
                    <a:pt x="20" y="291"/>
                    <a:pt x="18" y="286"/>
                    <a:pt x="18" y="286"/>
                  </a:cubicBezTo>
                  <a:cubicBezTo>
                    <a:pt x="18" y="286"/>
                    <a:pt x="1" y="304"/>
                    <a:pt x="1" y="318"/>
                  </a:cubicBezTo>
                  <a:cubicBezTo>
                    <a:pt x="1" y="325"/>
                    <a:pt x="1" y="335"/>
                    <a:pt x="0" y="343"/>
                  </a:cubicBezTo>
                  <a:cubicBezTo>
                    <a:pt x="186" y="341"/>
                    <a:pt x="186" y="341"/>
                    <a:pt x="186" y="341"/>
                  </a:cubicBezTo>
                  <a:cubicBezTo>
                    <a:pt x="187" y="272"/>
                    <a:pt x="187" y="272"/>
                    <a:pt x="187" y="272"/>
                  </a:cubicBezTo>
                  <a:cubicBezTo>
                    <a:pt x="187" y="272"/>
                    <a:pt x="178" y="257"/>
                    <a:pt x="189" y="247"/>
                  </a:cubicBezTo>
                  <a:cubicBezTo>
                    <a:pt x="200" y="237"/>
                    <a:pt x="208" y="236"/>
                    <a:pt x="208" y="236"/>
                  </a:cubicBezTo>
                  <a:cubicBezTo>
                    <a:pt x="208" y="236"/>
                    <a:pt x="233" y="237"/>
                    <a:pt x="235" y="231"/>
                  </a:cubicBezTo>
                  <a:cubicBezTo>
                    <a:pt x="237" y="225"/>
                    <a:pt x="238" y="101"/>
                    <a:pt x="238" y="101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88"/>
                    <a:pt x="243" y="88"/>
                    <a:pt x="243" y="88"/>
                  </a:cubicBezTo>
                  <a:cubicBezTo>
                    <a:pt x="391" y="87"/>
                    <a:pt x="391" y="87"/>
                    <a:pt x="391" y="87"/>
                  </a:cubicBezTo>
                  <a:cubicBezTo>
                    <a:pt x="392" y="62"/>
                    <a:pt x="392" y="62"/>
                    <a:pt x="392" y="62"/>
                  </a:cubicBezTo>
                  <a:cubicBezTo>
                    <a:pt x="397" y="58"/>
                    <a:pt x="397" y="58"/>
                    <a:pt x="397" y="58"/>
                  </a:cubicBezTo>
                  <a:cubicBezTo>
                    <a:pt x="401" y="2"/>
                    <a:pt x="401" y="2"/>
                    <a:pt x="401" y="2"/>
                  </a:cubicBezTo>
                  <a:lnTo>
                    <a:pt x="364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1" name="Guinee-Bissau">
              <a:extLst>
                <a:ext uri="{FF2B5EF4-FFF2-40B4-BE49-F238E27FC236}">
                  <a16:creationId xmlns:a16="http://schemas.microsoft.com/office/drawing/2014/main" id="{F3FAC1BE-87B8-418B-B071-949BCF14915F}"/>
                </a:ext>
              </a:extLst>
            </p:cNvPr>
            <p:cNvSpPr>
              <a:spLocks/>
            </p:cNvSpPr>
            <p:nvPr/>
          </p:nvSpPr>
          <p:spPr bwMode="gray">
            <a:xfrm>
              <a:off x="4978195" y="3836247"/>
              <a:ext cx="93745" cy="76700"/>
            </a:xfrm>
            <a:custGeom>
              <a:avLst/>
              <a:gdLst>
                <a:gd name="T0" fmla="*/ 85 w 125"/>
                <a:gd name="T1" fmla="*/ 67 h 103"/>
                <a:gd name="T2" fmla="*/ 102 w 125"/>
                <a:gd name="T3" fmla="*/ 60 h 103"/>
                <a:gd name="T4" fmla="*/ 124 w 125"/>
                <a:gd name="T5" fmla="*/ 49 h 103"/>
                <a:gd name="T6" fmla="*/ 108 w 125"/>
                <a:gd name="T7" fmla="*/ 28 h 103"/>
                <a:gd name="T8" fmla="*/ 124 w 125"/>
                <a:gd name="T9" fmla="*/ 19 h 103"/>
                <a:gd name="T10" fmla="*/ 123 w 125"/>
                <a:gd name="T11" fmla="*/ 2 h 103"/>
                <a:gd name="T12" fmla="*/ 56 w 125"/>
                <a:gd name="T13" fmla="*/ 0 h 103"/>
                <a:gd name="T14" fmla="*/ 39 w 125"/>
                <a:gd name="T15" fmla="*/ 15 h 103"/>
                <a:gd name="T16" fmla="*/ 12 w 125"/>
                <a:gd name="T17" fmla="*/ 15 h 103"/>
                <a:gd name="T18" fmla="*/ 4 w 125"/>
                <a:gd name="T19" fmla="*/ 25 h 103"/>
                <a:gd name="T20" fmla="*/ 0 w 125"/>
                <a:gd name="T21" fmla="*/ 48 h 103"/>
                <a:gd name="T22" fmla="*/ 15 w 125"/>
                <a:gd name="T23" fmla="*/ 50 h 103"/>
                <a:gd name="T24" fmla="*/ 46 w 125"/>
                <a:gd name="T25" fmla="*/ 45 h 103"/>
                <a:gd name="T26" fmla="*/ 63 w 125"/>
                <a:gd name="T27" fmla="*/ 39 h 103"/>
                <a:gd name="T28" fmla="*/ 63 w 125"/>
                <a:gd name="T29" fmla="*/ 54 h 103"/>
                <a:gd name="T30" fmla="*/ 37 w 125"/>
                <a:gd name="T31" fmla="*/ 52 h 103"/>
                <a:gd name="T32" fmla="*/ 42 w 125"/>
                <a:gd name="T33" fmla="*/ 68 h 103"/>
                <a:gd name="T34" fmla="*/ 63 w 125"/>
                <a:gd name="T35" fmla="*/ 63 h 103"/>
                <a:gd name="T36" fmla="*/ 39 w 125"/>
                <a:gd name="T37" fmla="*/ 75 h 103"/>
                <a:gd name="T38" fmla="*/ 58 w 125"/>
                <a:gd name="T39" fmla="*/ 103 h 103"/>
                <a:gd name="T40" fmla="*/ 63 w 125"/>
                <a:gd name="T41" fmla="*/ 88 h 103"/>
                <a:gd name="T42" fmla="*/ 72 w 125"/>
                <a:gd name="T43" fmla="*/ 68 h 103"/>
                <a:gd name="T44" fmla="*/ 85 w 125"/>
                <a:gd name="T45" fmla="*/ 6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5" h="103">
                  <a:moveTo>
                    <a:pt x="85" y="67"/>
                  </a:moveTo>
                  <a:cubicBezTo>
                    <a:pt x="85" y="67"/>
                    <a:pt x="92" y="60"/>
                    <a:pt x="102" y="60"/>
                  </a:cubicBezTo>
                  <a:cubicBezTo>
                    <a:pt x="112" y="60"/>
                    <a:pt x="123" y="64"/>
                    <a:pt x="124" y="49"/>
                  </a:cubicBezTo>
                  <a:cubicBezTo>
                    <a:pt x="125" y="34"/>
                    <a:pt x="108" y="39"/>
                    <a:pt x="108" y="28"/>
                  </a:cubicBezTo>
                  <a:cubicBezTo>
                    <a:pt x="108" y="17"/>
                    <a:pt x="124" y="19"/>
                    <a:pt x="124" y="19"/>
                  </a:cubicBezTo>
                  <a:cubicBezTo>
                    <a:pt x="123" y="2"/>
                    <a:pt x="123" y="2"/>
                    <a:pt x="123" y="2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8" y="56"/>
                    <a:pt x="15" y="50"/>
                  </a:cubicBezTo>
                  <a:cubicBezTo>
                    <a:pt x="22" y="44"/>
                    <a:pt x="46" y="45"/>
                    <a:pt x="46" y="45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54"/>
                    <a:pt x="63" y="54"/>
                    <a:pt x="63" y="54"/>
                  </a:cubicBezTo>
                  <a:cubicBezTo>
                    <a:pt x="63" y="54"/>
                    <a:pt x="39" y="42"/>
                    <a:pt x="37" y="52"/>
                  </a:cubicBezTo>
                  <a:cubicBezTo>
                    <a:pt x="35" y="62"/>
                    <a:pt x="42" y="68"/>
                    <a:pt x="42" y="68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58" y="103"/>
                    <a:pt x="58" y="103"/>
                    <a:pt x="58" y="103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72" y="68"/>
                    <a:pt x="72" y="68"/>
                    <a:pt x="72" y="68"/>
                  </a:cubicBezTo>
                  <a:lnTo>
                    <a:pt x="85" y="67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2" name="Gambia">
              <a:extLst>
                <a:ext uri="{FF2B5EF4-FFF2-40B4-BE49-F238E27FC236}">
                  <a16:creationId xmlns:a16="http://schemas.microsoft.com/office/drawing/2014/main" id="{746FE91E-88B3-408D-857A-0951EE743B5A}"/>
                </a:ext>
              </a:extLst>
            </p:cNvPr>
            <p:cNvSpPr>
              <a:spLocks/>
            </p:cNvSpPr>
            <p:nvPr/>
          </p:nvSpPr>
          <p:spPr bwMode="gray">
            <a:xfrm>
              <a:off x="4963281" y="3791504"/>
              <a:ext cx="115050" cy="29828"/>
            </a:xfrm>
            <a:custGeom>
              <a:avLst/>
              <a:gdLst>
                <a:gd name="T0" fmla="*/ 11 w 154"/>
                <a:gd name="T1" fmla="*/ 15 h 39"/>
                <a:gd name="T2" fmla="*/ 0 w 154"/>
                <a:gd name="T3" fmla="*/ 37 h 39"/>
                <a:gd name="T4" fmla="*/ 0 w 154"/>
                <a:gd name="T5" fmla="*/ 39 h 39"/>
                <a:gd name="T6" fmla="*/ 43 w 154"/>
                <a:gd name="T7" fmla="*/ 39 h 39"/>
                <a:gd name="T8" fmla="*/ 47 w 154"/>
                <a:gd name="T9" fmla="*/ 30 h 39"/>
                <a:gd name="T10" fmla="*/ 72 w 154"/>
                <a:gd name="T11" fmla="*/ 27 h 39"/>
                <a:gd name="T12" fmla="*/ 84 w 154"/>
                <a:gd name="T13" fmla="*/ 15 h 39"/>
                <a:gd name="T14" fmla="*/ 118 w 154"/>
                <a:gd name="T15" fmla="*/ 34 h 39"/>
                <a:gd name="T16" fmla="*/ 137 w 154"/>
                <a:gd name="T17" fmla="*/ 15 h 39"/>
                <a:gd name="T18" fmla="*/ 116 w 154"/>
                <a:gd name="T19" fmla="*/ 20 h 39"/>
                <a:gd name="T20" fmla="*/ 103 w 154"/>
                <a:gd name="T21" fmla="*/ 8 h 39"/>
                <a:gd name="T22" fmla="*/ 95 w 154"/>
                <a:gd name="T23" fmla="*/ 10 h 39"/>
                <a:gd name="T24" fmla="*/ 84 w 154"/>
                <a:gd name="T25" fmla="*/ 2 h 39"/>
                <a:gd name="T26" fmla="*/ 59 w 154"/>
                <a:gd name="T27" fmla="*/ 3 h 39"/>
                <a:gd name="T28" fmla="*/ 59 w 154"/>
                <a:gd name="T29" fmla="*/ 13 h 39"/>
                <a:gd name="T30" fmla="*/ 9 w 154"/>
                <a:gd name="T31" fmla="*/ 13 h 39"/>
                <a:gd name="T32" fmla="*/ 11 w 154"/>
                <a:gd name="T33" fmla="*/ 1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4" h="39">
                  <a:moveTo>
                    <a:pt x="11" y="15"/>
                  </a:moveTo>
                  <a:cubicBezTo>
                    <a:pt x="11" y="15"/>
                    <a:pt x="1" y="30"/>
                    <a:pt x="0" y="37"/>
                  </a:cubicBezTo>
                  <a:cubicBezTo>
                    <a:pt x="0" y="38"/>
                    <a:pt x="0" y="38"/>
                    <a:pt x="0" y="39"/>
                  </a:cubicBezTo>
                  <a:cubicBezTo>
                    <a:pt x="11" y="39"/>
                    <a:pt x="41" y="39"/>
                    <a:pt x="43" y="39"/>
                  </a:cubicBezTo>
                  <a:cubicBezTo>
                    <a:pt x="46" y="39"/>
                    <a:pt x="47" y="30"/>
                    <a:pt x="47" y="30"/>
                  </a:cubicBezTo>
                  <a:cubicBezTo>
                    <a:pt x="47" y="30"/>
                    <a:pt x="66" y="28"/>
                    <a:pt x="72" y="27"/>
                  </a:cubicBezTo>
                  <a:cubicBezTo>
                    <a:pt x="78" y="26"/>
                    <a:pt x="84" y="15"/>
                    <a:pt x="84" y="15"/>
                  </a:cubicBezTo>
                  <a:cubicBezTo>
                    <a:pt x="84" y="15"/>
                    <a:pt x="100" y="34"/>
                    <a:pt x="118" y="34"/>
                  </a:cubicBezTo>
                  <a:cubicBezTo>
                    <a:pt x="136" y="34"/>
                    <a:pt x="154" y="19"/>
                    <a:pt x="137" y="15"/>
                  </a:cubicBezTo>
                  <a:cubicBezTo>
                    <a:pt x="120" y="11"/>
                    <a:pt x="121" y="21"/>
                    <a:pt x="116" y="20"/>
                  </a:cubicBezTo>
                  <a:cubicBezTo>
                    <a:pt x="111" y="19"/>
                    <a:pt x="103" y="8"/>
                    <a:pt x="103" y="8"/>
                  </a:cubicBezTo>
                  <a:cubicBezTo>
                    <a:pt x="95" y="10"/>
                    <a:pt x="95" y="10"/>
                    <a:pt x="95" y="10"/>
                  </a:cubicBezTo>
                  <a:cubicBezTo>
                    <a:pt x="95" y="10"/>
                    <a:pt x="97" y="0"/>
                    <a:pt x="84" y="2"/>
                  </a:cubicBezTo>
                  <a:cubicBezTo>
                    <a:pt x="71" y="4"/>
                    <a:pt x="59" y="3"/>
                    <a:pt x="59" y="3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0" y="14"/>
                    <a:pt x="11" y="15"/>
                    <a:pt x="11" y="15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3" name="Liberia">
              <a:extLst>
                <a:ext uri="{FF2B5EF4-FFF2-40B4-BE49-F238E27FC236}">
                  <a16:creationId xmlns:a16="http://schemas.microsoft.com/office/drawing/2014/main" id="{A09F766B-24F6-47D7-A2E0-0E367EA8D671}"/>
                </a:ext>
              </a:extLst>
            </p:cNvPr>
            <p:cNvSpPr>
              <a:spLocks/>
            </p:cNvSpPr>
            <p:nvPr/>
          </p:nvSpPr>
          <p:spPr bwMode="gray">
            <a:xfrm>
              <a:off x="5137987" y="3998170"/>
              <a:ext cx="155530" cy="176837"/>
            </a:xfrm>
            <a:custGeom>
              <a:avLst/>
              <a:gdLst>
                <a:gd name="T0" fmla="*/ 207 w 207"/>
                <a:gd name="T1" fmla="*/ 175 h 236"/>
                <a:gd name="T2" fmla="*/ 186 w 207"/>
                <a:gd name="T3" fmla="*/ 146 h 236"/>
                <a:gd name="T4" fmla="*/ 185 w 207"/>
                <a:gd name="T5" fmla="*/ 129 h 236"/>
                <a:gd name="T6" fmla="*/ 161 w 207"/>
                <a:gd name="T7" fmla="*/ 133 h 236"/>
                <a:gd name="T8" fmla="*/ 161 w 207"/>
                <a:gd name="T9" fmla="*/ 123 h 236"/>
                <a:gd name="T10" fmla="*/ 148 w 207"/>
                <a:gd name="T11" fmla="*/ 121 h 236"/>
                <a:gd name="T12" fmla="*/ 162 w 207"/>
                <a:gd name="T13" fmla="*/ 89 h 236"/>
                <a:gd name="T14" fmla="*/ 149 w 207"/>
                <a:gd name="T15" fmla="*/ 55 h 236"/>
                <a:gd name="T16" fmla="*/ 145 w 207"/>
                <a:gd name="T17" fmla="*/ 56 h 236"/>
                <a:gd name="T18" fmla="*/ 129 w 207"/>
                <a:gd name="T19" fmla="*/ 82 h 236"/>
                <a:gd name="T20" fmla="*/ 117 w 207"/>
                <a:gd name="T21" fmla="*/ 72 h 236"/>
                <a:gd name="T22" fmla="*/ 109 w 207"/>
                <a:gd name="T23" fmla="*/ 72 h 236"/>
                <a:gd name="T24" fmla="*/ 99 w 207"/>
                <a:gd name="T25" fmla="*/ 13 h 236"/>
                <a:gd name="T26" fmla="*/ 83 w 207"/>
                <a:gd name="T27" fmla="*/ 18 h 236"/>
                <a:gd name="T28" fmla="*/ 67 w 207"/>
                <a:gd name="T29" fmla="*/ 14 h 236"/>
                <a:gd name="T30" fmla="*/ 69 w 207"/>
                <a:gd name="T31" fmla="*/ 31 h 236"/>
                <a:gd name="T32" fmla="*/ 55 w 207"/>
                <a:gd name="T33" fmla="*/ 34 h 236"/>
                <a:gd name="T34" fmla="*/ 55 w 207"/>
                <a:gd name="T35" fmla="*/ 48 h 236"/>
                <a:gd name="T36" fmla="*/ 16 w 207"/>
                <a:gd name="T37" fmla="*/ 82 h 236"/>
                <a:gd name="T38" fmla="*/ 14 w 207"/>
                <a:gd name="T39" fmla="*/ 105 h 236"/>
                <a:gd name="T40" fmla="*/ 0 w 207"/>
                <a:gd name="T41" fmla="*/ 89 h 236"/>
                <a:gd name="T42" fmla="*/ 0 w 207"/>
                <a:gd name="T43" fmla="*/ 89 h 236"/>
                <a:gd name="T44" fmla="*/ 23 w 207"/>
                <a:gd name="T45" fmla="*/ 115 h 236"/>
                <a:gd name="T46" fmla="*/ 40 w 207"/>
                <a:gd name="T47" fmla="*/ 117 h 236"/>
                <a:gd name="T48" fmla="*/ 48 w 207"/>
                <a:gd name="T49" fmla="*/ 135 h 236"/>
                <a:gd name="T50" fmla="*/ 70 w 207"/>
                <a:gd name="T51" fmla="*/ 139 h 236"/>
                <a:gd name="T52" fmla="*/ 105 w 207"/>
                <a:gd name="T53" fmla="*/ 187 h 236"/>
                <a:gd name="T54" fmla="*/ 156 w 207"/>
                <a:gd name="T55" fmla="*/ 213 h 236"/>
                <a:gd name="T56" fmla="*/ 195 w 207"/>
                <a:gd name="T57" fmla="*/ 236 h 236"/>
                <a:gd name="T58" fmla="*/ 198 w 207"/>
                <a:gd name="T59" fmla="*/ 236 h 236"/>
                <a:gd name="T60" fmla="*/ 197 w 207"/>
                <a:gd name="T61" fmla="*/ 209 h 236"/>
                <a:gd name="T62" fmla="*/ 207 w 207"/>
                <a:gd name="T63" fmla="*/ 175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7" h="236">
                  <a:moveTo>
                    <a:pt x="207" y="175"/>
                  </a:moveTo>
                  <a:cubicBezTo>
                    <a:pt x="207" y="162"/>
                    <a:pt x="186" y="146"/>
                    <a:pt x="186" y="146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61" y="133"/>
                    <a:pt x="161" y="133"/>
                    <a:pt x="161" y="133"/>
                  </a:cubicBezTo>
                  <a:cubicBezTo>
                    <a:pt x="161" y="123"/>
                    <a:pt x="161" y="123"/>
                    <a:pt x="161" y="123"/>
                  </a:cubicBezTo>
                  <a:cubicBezTo>
                    <a:pt x="161" y="123"/>
                    <a:pt x="149" y="124"/>
                    <a:pt x="148" y="121"/>
                  </a:cubicBezTo>
                  <a:cubicBezTo>
                    <a:pt x="147" y="118"/>
                    <a:pt x="162" y="104"/>
                    <a:pt x="162" y="89"/>
                  </a:cubicBezTo>
                  <a:cubicBezTo>
                    <a:pt x="162" y="79"/>
                    <a:pt x="154" y="64"/>
                    <a:pt x="149" y="55"/>
                  </a:cubicBezTo>
                  <a:cubicBezTo>
                    <a:pt x="147" y="55"/>
                    <a:pt x="146" y="55"/>
                    <a:pt x="145" y="56"/>
                  </a:cubicBezTo>
                  <a:cubicBezTo>
                    <a:pt x="140" y="60"/>
                    <a:pt x="140" y="82"/>
                    <a:pt x="129" y="82"/>
                  </a:cubicBezTo>
                  <a:cubicBezTo>
                    <a:pt x="118" y="82"/>
                    <a:pt x="117" y="72"/>
                    <a:pt x="117" y="72"/>
                  </a:cubicBezTo>
                  <a:cubicBezTo>
                    <a:pt x="109" y="72"/>
                    <a:pt x="109" y="72"/>
                    <a:pt x="109" y="72"/>
                  </a:cubicBezTo>
                  <a:cubicBezTo>
                    <a:pt x="109" y="72"/>
                    <a:pt x="118" y="26"/>
                    <a:pt x="99" y="13"/>
                  </a:cubicBezTo>
                  <a:cubicBezTo>
                    <a:pt x="80" y="0"/>
                    <a:pt x="83" y="18"/>
                    <a:pt x="83" y="18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4"/>
                    <a:pt x="59" y="38"/>
                    <a:pt x="55" y="48"/>
                  </a:cubicBezTo>
                  <a:cubicBezTo>
                    <a:pt x="51" y="58"/>
                    <a:pt x="17" y="75"/>
                    <a:pt x="16" y="82"/>
                  </a:cubicBezTo>
                  <a:cubicBezTo>
                    <a:pt x="15" y="86"/>
                    <a:pt x="15" y="97"/>
                    <a:pt x="14" y="105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23" y="115"/>
                    <a:pt x="23" y="115"/>
                    <a:pt x="23" y="115"/>
                  </a:cubicBezTo>
                  <a:cubicBezTo>
                    <a:pt x="40" y="117"/>
                    <a:pt x="40" y="117"/>
                    <a:pt x="40" y="117"/>
                  </a:cubicBezTo>
                  <a:cubicBezTo>
                    <a:pt x="48" y="135"/>
                    <a:pt x="48" y="135"/>
                    <a:pt x="48" y="135"/>
                  </a:cubicBezTo>
                  <a:cubicBezTo>
                    <a:pt x="48" y="135"/>
                    <a:pt x="66" y="131"/>
                    <a:pt x="70" y="139"/>
                  </a:cubicBezTo>
                  <a:cubicBezTo>
                    <a:pt x="74" y="147"/>
                    <a:pt x="89" y="173"/>
                    <a:pt x="105" y="187"/>
                  </a:cubicBezTo>
                  <a:cubicBezTo>
                    <a:pt x="121" y="201"/>
                    <a:pt x="149" y="208"/>
                    <a:pt x="156" y="213"/>
                  </a:cubicBezTo>
                  <a:cubicBezTo>
                    <a:pt x="163" y="218"/>
                    <a:pt x="180" y="236"/>
                    <a:pt x="195" y="236"/>
                  </a:cubicBezTo>
                  <a:cubicBezTo>
                    <a:pt x="196" y="236"/>
                    <a:pt x="197" y="236"/>
                    <a:pt x="198" y="236"/>
                  </a:cubicBezTo>
                  <a:cubicBezTo>
                    <a:pt x="197" y="209"/>
                    <a:pt x="197" y="209"/>
                    <a:pt x="197" y="209"/>
                  </a:cubicBezTo>
                  <a:cubicBezTo>
                    <a:pt x="197" y="209"/>
                    <a:pt x="207" y="188"/>
                    <a:pt x="207" y="175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4" name="Sierra Leone">
              <a:extLst>
                <a:ext uri="{FF2B5EF4-FFF2-40B4-BE49-F238E27FC236}">
                  <a16:creationId xmlns:a16="http://schemas.microsoft.com/office/drawing/2014/main" id="{BCC1254A-EB31-4A8A-8F32-447626EFC92B}"/>
                </a:ext>
              </a:extLst>
            </p:cNvPr>
            <p:cNvSpPr>
              <a:spLocks/>
            </p:cNvSpPr>
            <p:nvPr/>
          </p:nvSpPr>
          <p:spPr bwMode="gray">
            <a:xfrm>
              <a:off x="5084723" y="3942775"/>
              <a:ext cx="104397" cy="134226"/>
            </a:xfrm>
            <a:custGeom>
              <a:avLst/>
              <a:gdLst>
                <a:gd name="T0" fmla="*/ 126 w 140"/>
                <a:gd name="T1" fmla="*/ 122 h 179"/>
                <a:gd name="T2" fmla="*/ 126 w 140"/>
                <a:gd name="T3" fmla="*/ 108 h 179"/>
                <a:gd name="T4" fmla="*/ 140 w 140"/>
                <a:gd name="T5" fmla="*/ 105 h 179"/>
                <a:gd name="T6" fmla="*/ 138 w 140"/>
                <a:gd name="T7" fmla="*/ 88 h 179"/>
                <a:gd name="T8" fmla="*/ 119 w 140"/>
                <a:gd name="T9" fmla="*/ 99 h 179"/>
                <a:gd name="T10" fmla="*/ 120 w 140"/>
                <a:gd name="T11" fmla="*/ 86 h 179"/>
                <a:gd name="T12" fmla="*/ 131 w 140"/>
                <a:gd name="T13" fmla="*/ 70 h 179"/>
                <a:gd name="T14" fmla="*/ 120 w 140"/>
                <a:gd name="T15" fmla="*/ 50 h 179"/>
                <a:gd name="T16" fmla="*/ 123 w 140"/>
                <a:gd name="T17" fmla="*/ 41 h 179"/>
                <a:gd name="T18" fmla="*/ 95 w 140"/>
                <a:gd name="T19" fmla="*/ 0 h 179"/>
                <a:gd name="T20" fmla="*/ 69 w 140"/>
                <a:gd name="T21" fmla="*/ 0 h 179"/>
                <a:gd name="T22" fmla="*/ 65 w 140"/>
                <a:gd name="T23" fmla="*/ 12 h 179"/>
                <a:gd name="T24" fmla="*/ 40 w 140"/>
                <a:gd name="T25" fmla="*/ 12 h 179"/>
                <a:gd name="T26" fmla="*/ 9 w 140"/>
                <a:gd name="T27" fmla="*/ 54 h 179"/>
                <a:gd name="T28" fmla="*/ 0 w 140"/>
                <a:gd name="T29" fmla="*/ 59 h 179"/>
                <a:gd name="T30" fmla="*/ 9 w 140"/>
                <a:gd name="T31" fmla="*/ 66 h 179"/>
                <a:gd name="T32" fmla="*/ 1 w 140"/>
                <a:gd name="T33" fmla="*/ 84 h 179"/>
                <a:gd name="T34" fmla="*/ 16 w 140"/>
                <a:gd name="T35" fmla="*/ 103 h 179"/>
                <a:gd name="T36" fmla="*/ 15 w 140"/>
                <a:gd name="T37" fmla="*/ 121 h 179"/>
                <a:gd name="T38" fmla="*/ 29 w 140"/>
                <a:gd name="T39" fmla="*/ 132 h 179"/>
                <a:gd name="T40" fmla="*/ 37 w 140"/>
                <a:gd name="T41" fmla="*/ 148 h 179"/>
                <a:gd name="T42" fmla="*/ 65 w 140"/>
                <a:gd name="T43" fmla="*/ 157 h 179"/>
                <a:gd name="T44" fmla="*/ 85 w 140"/>
                <a:gd name="T45" fmla="*/ 179 h 179"/>
                <a:gd name="T46" fmla="*/ 87 w 140"/>
                <a:gd name="T47" fmla="*/ 156 h 179"/>
                <a:gd name="T48" fmla="*/ 126 w 140"/>
                <a:gd name="T49" fmla="*/ 122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0" h="179">
                  <a:moveTo>
                    <a:pt x="126" y="122"/>
                  </a:moveTo>
                  <a:cubicBezTo>
                    <a:pt x="130" y="112"/>
                    <a:pt x="126" y="108"/>
                    <a:pt x="126" y="108"/>
                  </a:cubicBezTo>
                  <a:cubicBezTo>
                    <a:pt x="140" y="105"/>
                    <a:pt x="140" y="105"/>
                    <a:pt x="140" y="105"/>
                  </a:cubicBezTo>
                  <a:cubicBezTo>
                    <a:pt x="138" y="88"/>
                    <a:pt x="138" y="88"/>
                    <a:pt x="138" y="88"/>
                  </a:cubicBezTo>
                  <a:cubicBezTo>
                    <a:pt x="119" y="99"/>
                    <a:pt x="119" y="99"/>
                    <a:pt x="119" y="99"/>
                  </a:cubicBezTo>
                  <a:cubicBezTo>
                    <a:pt x="120" y="86"/>
                    <a:pt x="120" y="86"/>
                    <a:pt x="120" y="86"/>
                  </a:cubicBezTo>
                  <a:cubicBezTo>
                    <a:pt x="120" y="86"/>
                    <a:pt x="131" y="78"/>
                    <a:pt x="131" y="70"/>
                  </a:cubicBezTo>
                  <a:cubicBezTo>
                    <a:pt x="131" y="62"/>
                    <a:pt x="120" y="50"/>
                    <a:pt x="120" y="50"/>
                  </a:cubicBezTo>
                  <a:cubicBezTo>
                    <a:pt x="123" y="41"/>
                    <a:pt x="123" y="41"/>
                    <a:pt x="123" y="41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0" y="12"/>
                    <a:pt x="21" y="54"/>
                    <a:pt x="9" y="54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9" y="66"/>
                    <a:pt x="1" y="75"/>
                    <a:pt x="1" y="84"/>
                  </a:cubicBezTo>
                  <a:cubicBezTo>
                    <a:pt x="1" y="93"/>
                    <a:pt x="16" y="103"/>
                    <a:pt x="16" y="103"/>
                  </a:cubicBezTo>
                  <a:cubicBezTo>
                    <a:pt x="15" y="121"/>
                    <a:pt x="15" y="121"/>
                    <a:pt x="15" y="121"/>
                  </a:cubicBezTo>
                  <a:cubicBezTo>
                    <a:pt x="29" y="132"/>
                    <a:pt x="29" y="132"/>
                    <a:pt x="29" y="132"/>
                  </a:cubicBezTo>
                  <a:cubicBezTo>
                    <a:pt x="29" y="132"/>
                    <a:pt x="28" y="139"/>
                    <a:pt x="37" y="148"/>
                  </a:cubicBezTo>
                  <a:cubicBezTo>
                    <a:pt x="46" y="157"/>
                    <a:pt x="65" y="157"/>
                    <a:pt x="65" y="157"/>
                  </a:cubicBezTo>
                  <a:cubicBezTo>
                    <a:pt x="85" y="179"/>
                    <a:pt x="85" y="179"/>
                    <a:pt x="85" y="179"/>
                  </a:cubicBezTo>
                  <a:cubicBezTo>
                    <a:pt x="86" y="171"/>
                    <a:pt x="86" y="160"/>
                    <a:pt x="87" y="156"/>
                  </a:cubicBezTo>
                  <a:cubicBezTo>
                    <a:pt x="88" y="149"/>
                    <a:pt x="122" y="132"/>
                    <a:pt x="126" y="122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5" name="Lesotho">
              <a:extLst>
                <a:ext uri="{FF2B5EF4-FFF2-40B4-BE49-F238E27FC236}">
                  <a16:creationId xmlns:a16="http://schemas.microsoft.com/office/drawing/2014/main" id="{F2152F08-31DF-4644-BA6B-3D5126732AA5}"/>
                </a:ext>
              </a:extLst>
            </p:cNvPr>
            <p:cNvSpPr>
              <a:spLocks/>
            </p:cNvSpPr>
            <p:nvPr/>
          </p:nvSpPr>
          <p:spPr bwMode="gray">
            <a:xfrm>
              <a:off x="6493025" y="5502347"/>
              <a:ext cx="83091" cy="85223"/>
            </a:xfrm>
            <a:custGeom>
              <a:avLst/>
              <a:gdLst>
                <a:gd name="T0" fmla="*/ 0 w 111"/>
                <a:gd name="T1" fmla="*/ 58 h 114"/>
                <a:gd name="T2" fmla="*/ 17 w 111"/>
                <a:gd name="T3" fmla="*/ 83 h 114"/>
                <a:gd name="T4" fmla="*/ 17 w 111"/>
                <a:gd name="T5" fmla="*/ 94 h 114"/>
                <a:gd name="T6" fmla="*/ 35 w 111"/>
                <a:gd name="T7" fmla="*/ 114 h 114"/>
                <a:gd name="T8" fmla="*/ 50 w 111"/>
                <a:gd name="T9" fmla="*/ 113 h 114"/>
                <a:gd name="T10" fmla="*/ 61 w 111"/>
                <a:gd name="T11" fmla="*/ 89 h 114"/>
                <a:gd name="T12" fmla="*/ 82 w 111"/>
                <a:gd name="T13" fmla="*/ 85 h 114"/>
                <a:gd name="T14" fmla="*/ 99 w 111"/>
                <a:gd name="T15" fmla="*/ 75 h 114"/>
                <a:gd name="T16" fmla="*/ 96 w 111"/>
                <a:gd name="T17" fmla="*/ 63 h 114"/>
                <a:gd name="T18" fmla="*/ 111 w 111"/>
                <a:gd name="T19" fmla="*/ 50 h 114"/>
                <a:gd name="T20" fmla="*/ 110 w 111"/>
                <a:gd name="T21" fmla="*/ 34 h 114"/>
                <a:gd name="T22" fmla="*/ 100 w 111"/>
                <a:gd name="T23" fmla="*/ 31 h 114"/>
                <a:gd name="T24" fmla="*/ 83 w 111"/>
                <a:gd name="T25" fmla="*/ 6 h 114"/>
                <a:gd name="T26" fmla="*/ 62 w 111"/>
                <a:gd name="T27" fmla="*/ 5 h 114"/>
                <a:gd name="T28" fmla="*/ 54 w 111"/>
                <a:gd name="T29" fmla="*/ 8 h 114"/>
                <a:gd name="T30" fmla="*/ 53 w 111"/>
                <a:gd name="T31" fmla="*/ 18 h 114"/>
                <a:gd name="T32" fmla="*/ 38 w 111"/>
                <a:gd name="T33" fmla="*/ 19 h 114"/>
                <a:gd name="T34" fmla="*/ 31 w 111"/>
                <a:gd name="T35" fmla="*/ 33 h 114"/>
                <a:gd name="T36" fmla="*/ 19 w 111"/>
                <a:gd name="T37" fmla="*/ 46 h 114"/>
                <a:gd name="T38" fmla="*/ 17 w 111"/>
                <a:gd name="T39" fmla="*/ 56 h 114"/>
                <a:gd name="T40" fmla="*/ 0 w 111"/>
                <a:gd name="T41" fmla="*/ 58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1" h="114">
                  <a:moveTo>
                    <a:pt x="0" y="58"/>
                  </a:moveTo>
                  <a:cubicBezTo>
                    <a:pt x="17" y="83"/>
                    <a:pt x="17" y="83"/>
                    <a:pt x="17" y="83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35" y="114"/>
                    <a:pt x="35" y="114"/>
                    <a:pt x="35" y="114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1" y="93"/>
                    <a:pt x="61" y="89"/>
                  </a:cubicBezTo>
                  <a:cubicBezTo>
                    <a:pt x="71" y="85"/>
                    <a:pt x="74" y="87"/>
                    <a:pt x="82" y="85"/>
                  </a:cubicBezTo>
                  <a:cubicBezTo>
                    <a:pt x="90" y="83"/>
                    <a:pt x="99" y="75"/>
                    <a:pt x="99" y="75"/>
                  </a:cubicBezTo>
                  <a:cubicBezTo>
                    <a:pt x="96" y="63"/>
                    <a:pt x="96" y="63"/>
                    <a:pt x="96" y="63"/>
                  </a:cubicBezTo>
                  <a:cubicBezTo>
                    <a:pt x="111" y="50"/>
                    <a:pt x="111" y="50"/>
                    <a:pt x="111" y="50"/>
                  </a:cubicBezTo>
                  <a:cubicBezTo>
                    <a:pt x="110" y="34"/>
                    <a:pt x="110" y="34"/>
                    <a:pt x="110" y="34"/>
                  </a:cubicBezTo>
                  <a:cubicBezTo>
                    <a:pt x="100" y="31"/>
                    <a:pt x="100" y="31"/>
                    <a:pt x="100" y="31"/>
                  </a:cubicBezTo>
                  <a:cubicBezTo>
                    <a:pt x="100" y="31"/>
                    <a:pt x="88" y="12"/>
                    <a:pt x="83" y="6"/>
                  </a:cubicBezTo>
                  <a:cubicBezTo>
                    <a:pt x="78" y="0"/>
                    <a:pt x="62" y="5"/>
                    <a:pt x="62" y="5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43" y="15"/>
                    <a:pt x="38" y="19"/>
                  </a:cubicBezTo>
                  <a:cubicBezTo>
                    <a:pt x="33" y="23"/>
                    <a:pt x="31" y="33"/>
                    <a:pt x="31" y="33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7" y="56"/>
                    <a:pt x="17" y="56"/>
                    <a:pt x="17" y="56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6" name="Garbon">
              <a:extLst>
                <a:ext uri="{FF2B5EF4-FFF2-40B4-BE49-F238E27FC236}">
                  <a16:creationId xmlns:a16="http://schemas.microsoft.com/office/drawing/2014/main" id="{62844422-E695-4F35-80D1-7CA1891FFE04}"/>
                </a:ext>
              </a:extLst>
            </p:cNvPr>
            <p:cNvSpPr>
              <a:spLocks/>
            </p:cNvSpPr>
            <p:nvPr/>
          </p:nvSpPr>
          <p:spPr bwMode="gray">
            <a:xfrm>
              <a:off x="5864510" y="4253837"/>
              <a:ext cx="210925" cy="255668"/>
            </a:xfrm>
            <a:custGeom>
              <a:avLst/>
              <a:gdLst>
                <a:gd name="T0" fmla="*/ 261 w 281"/>
                <a:gd name="T1" fmla="*/ 153 h 339"/>
                <a:gd name="T2" fmla="*/ 244 w 281"/>
                <a:gd name="T3" fmla="*/ 140 h 339"/>
                <a:gd name="T4" fmla="*/ 254 w 281"/>
                <a:gd name="T5" fmla="*/ 100 h 339"/>
                <a:gd name="T6" fmla="*/ 273 w 281"/>
                <a:gd name="T7" fmla="*/ 74 h 339"/>
                <a:gd name="T8" fmla="*/ 263 w 281"/>
                <a:gd name="T9" fmla="*/ 56 h 339"/>
                <a:gd name="T10" fmla="*/ 229 w 281"/>
                <a:gd name="T11" fmla="*/ 62 h 339"/>
                <a:gd name="T12" fmla="*/ 210 w 281"/>
                <a:gd name="T13" fmla="*/ 36 h 339"/>
                <a:gd name="T14" fmla="*/ 220 w 281"/>
                <a:gd name="T15" fmla="*/ 4 h 339"/>
                <a:gd name="T16" fmla="*/ 177 w 281"/>
                <a:gd name="T17" fmla="*/ 1 h 339"/>
                <a:gd name="T18" fmla="*/ 147 w 281"/>
                <a:gd name="T19" fmla="*/ 9 h 339"/>
                <a:gd name="T20" fmla="*/ 125 w 281"/>
                <a:gd name="T21" fmla="*/ 10 h 339"/>
                <a:gd name="T22" fmla="*/ 128 w 281"/>
                <a:gd name="T23" fmla="*/ 37 h 339"/>
                <a:gd name="T24" fmla="*/ 56 w 281"/>
                <a:gd name="T25" fmla="*/ 75 h 339"/>
                <a:gd name="T26" fmla="*/ 46 w 281"/>
                <a:gd name="T27" fmla="*/ 71 h 339"/>
                <a:gd name="T28" fmla="*/ 40 w 281"/>
                <a:gd name="T29" fmla="*/ 77 h 339"/>
                <a:gd name="T30" fmla="*/ 30 w 281"/>
                <a:gd name="T31" fmla="*/ 107 h 339"/>
                <a:gd name="T32" fmla="*/ 0 w 281"/>
                <a:gd name="T33" fmla="*/ 166 h 339"/>
                <a:gd name="T34" fmla="*/ 28 w 281"/>
                <a:gd name="T35" fmla="*/ 195 h 339"/>
                <a:gd name="T36" fmla="*/ 27 w 281"/>
                <a:gd name="T37" fmla="*/ 228 h 339"/>
                <a:gd name="T38" fmla="*/ 46 w 281"/>
                <a:gd name="T39" fmla="*/ 259 h 339"/>
                <a:gd name="T40" fmla="*/ 61 w 281"/>
                <a:gd name="T41" fmla="*/ 271 h 339"/>
                <a:gd name="T42" fmla="*/ 91 w 281"/>
                <a:gd name="T43" fmla="*/ 311 h 339"/>
                <a:gd name="T44" fmla="*/ 114 w 281"/>
                <a:gd name="T45" fmla="*/ 339 h 339"/>
                <a:gd name="T46" fmla="*/ 133 w 281"/>
                <a:gd name="T47" fmla="*/ 317 h 339"/>
                <a:gd name="T48" fmla="*/ 152 w 281"/>
                <a:gd name="T49" fmla="*/ 304 h 339"/>
                <a:gd name="T50" fmla="*/ 149 w 281"/>
                <a:gd name="T51" fmla="*/ 287 h 339"/>
                <a:gd name="T52" fmla="*/ 139 w 281"/>
                <a:gd name="T53" fmla="*/ 274 h 339"/>
                <a:gd name="T54" fmla="*/ 172 w 281"/>
                <a:gd name="T55" fmla="*/ 257 h 339"/>
                <a:gd name="T56" fmla="*/ 178 w 281"/>
                <a:gd name="T57" fmla="*/ 225 h 339"/>
                <a:gd name="T58" fmla="*/ 204 w 281"/>
                <a:gd name="T59" fmla="*/ 255 h 339"/>
                <a:gd name="T60" fmla="*/ 241 w 281"/>
                <a:gd name="T61" fmla="*/ 239 h 339"/>
                <a:gd name="T62" fmla="*/ 260 w 281"/>
                <a:gd name="T63" fmla="*/ 244 h 339"/>
                <a:gd name="T64" fmla="*/ 269 w 281"/>
                <a:gd name="T65" fmla="*/ 212 h 339"/>
                <a:gd name="T66" fmla="*/ 272 w 281"/>
                <a:gd name="T67" fmla="*/ 171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1" h="339">
                  <a:moveTo>
                    <a:pt x="279" y="160"/>
                  </a:moveTo>
                  <a:cubicBezTo>
                    <a:pt x="277" y="154"/>
                    <a:pt x="261" y="153"/>
                    <a:pt x="261" y="153"/>
                  </a:cubicBezTo>
                  <a:cubicBezTo>
                    <a:pt x="256" y="141"/>
                    <a:pt x="256" y="141"/>
                    <a:pt x="256" y="141"/>
                  </a:cubicBezTo>
                  <a:cubicBezTo>
                    <a:pt x="244" y="140"/>
                    <a:pt x="244" y="140"/>
                    <a:pt x="244" y="140"/>
                  </a:cubicBezTo>
                  <a:cubicBezTo>
                    <a:pt x="245" y="116"/>
                    <a:pt x="245" y="116"/>
                    <a:pt x="245" y="116"/>
                  </a:cubicBezTo>
                  <a:cubicBezTo>
                    <a:pt x="254" y="100"/>
                    <a:pt x="254" y="100"/>
                    <a:pt x="254" y="100"/>
                  </a:cubicBezTo>
                  <a:cubicBezTo>
                    <a:pt x="254" y="100"/>
                    <a:pt x="261" y="101"/>
                    <a:pt x="267" y="94"/>
                  </a:cubicBezTo>
                  <a:cubicBezTo>
                    <a:pt x="273" y="87"/>
                    <a:pt x="273" y="74"/>
                    <a:pt x="273" y="74"/>
                  </a:cubicBezTo>
                  <a:cubicBezTo>
                    <a:pt x="267" y="70"/>
                    <a:pt x="267" y="70"/>
                    <a:pt x="267" y="70"/>
                  </a:cubicBezTo>
                  <a:cubicBezTo>
                    <a:pt x="267" y="70"/>
                    <a:pt x="266" y="60"/>
                    <a:pt x="263" y="56"/>
                  </a:cubicBezTo>
                  <a:cubicBezTo>
                    <a:pt x="260" y="52"/>
                    <a:pt x="248" y="47"/>
                    <a:pt x="243" y="47"/>
                  </a:cubicBezTo>
                  <a:cubicBezTo>
                    <a:pt x="238" y="47"/>
                    <a:pt x="238" y="62"/>
                    <a:pt x="229" y="62"/>
                  </a:cubicBezTo>
                  <a:cubicBezTo>
                    <a:pt x="220" y="62"/>
                    <a:pt x="212" y="57"/>
                    <a:pt x="212" y="57"/>
                  </a:cubicBezTo>
                  <a:cubicBezTo>
                    <a:pt x="210" y="36"/>
                    <a:pt x="210" y="36"/>
                    <a:pt x="210" y="36"/>
                  </a:cubicBezTo>
                  <a:cubicBezTo>
                    <a:pt x="220" y="14"/>
                    <a:pt x="220" y="14"/>
                    <a:pt x="220" y="14"/>
                  </a:cubicBezTo>
                  <a:cubicBezTo>
                    <a:pt x="220" y="4"/>
                    <a:pt x="220" y="4"/>
                    <a:pt x="220" y="4"/>
                  </a:cubicBezTo>
                  <a:cubicBezTo>
                    <a:pt x="188" y="5"/>
                    <a:pt x="188" y="5"/>
                    <a:pt x="188" y="5"/>
                  </a:cubicBezTo>
                  <a:cubicBezTo>
                    <a:pt x="188" y="5"/>
                    <a:pt x="181" y="1"/>
                    <a:pt x="177" y="1"/>
                  </a:cubicBezTo>
                  <a:cubicBezTo>
                    <a:pt x="173" y="1"/>
                    <a:pt x="168" y="9"/>
                    <a:pt x="168" y="9"/>
                  </a:cubicBezTo>
                  <a:cubicBezTo>
                    <a:pt x="147" y="9"/>
                    <a:pt x="147" y="9"/>
                    <a:pt x="147" y="9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25" y="10"/>
                    <a:pt x="125" y="10"/>
                    <a:pt x="125" y="10"/>
                  </a:cubicBezTo>
                  <a:cubicBezTo>
                    <a:pt x="122" y="33"/>
                    <a:pt x="122" y="33"/>
                    <a:pt x="122" y="33"/>
                  </a:cubicBezTo>
                  <a:cubicBezTo>
                    <a:pt x="128" y="37"/>
                    <a:pt x="128" y="37"/>
                    <a:pt x="128" y="37"/>
                  </a:cubicBezTo>
                  <a:cubicBezTo>
                    <a:pt x="128" y="37"/>
                    <a:pt x="128" y="72"/>
                    <a:pt x="123" y="73"/>
                  </a:cubicBezTo>
                  <a:cubicBezTo>
                    <a:pt x="118" y="74"/>
                    <a:pt x="56" y="75"/>
                    <a:pt x="56" y="75"/>
                  </a:cubicBezTo>
                  <a:cubicBezTo>
                    <a:pt x="54" y="69"/>
                    <a:pt x="54" y="69"/>
                    <a:pt x="54" y="69"/>
                  </a:cubicBezTo>
                  <a:cubicBezTo>
                    <a:pt x="46" y="71"/>
                    <a:pt x="46" y="71"/>
                    <a:pt x="46" y="71"/>
                  </a:cubicBezTo>
                  <a:cubicBezTo>
                    <a:pt x="47" y="72"/>
                    <a:pt x="48" y="72"/>
                    <a:pt x="48" y="72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0" y="77"/>
                    <a:pt x="49" y="105"/>
                    <a:pt x="45" y="107"/>
                  </a:cubicBezTo>
                  <a:cubicBezTo>
                    <a:pt x="41" y="109"/>
                    <a:pt x="30" y="107"/>
                    <a:pt x="30" y="107"/>
                  </a:cubicBezTo>
                  <a:cubicBezTo>
                    <a:pt x="30" y="107"/>
                    <a:pt x="33" y="148"/>
                    <a:pt x="23" y="159"/>
                  </a:cubicBezTo>
                  <a:cubicBezTo>
                    <a:pt x="13" y="170"/>
                    <a:pt x="0" y="166"/>
                    <a:pt x="0" y="166"/>
                  </a:cubicBezTo>
                  <a:cubicBezTo>
                    <a:pt x="17" y="203"/>
                    <a:pt x="17" y="203"/>
                    <a:pt x="17" y="203"/>
                  </a:cubicBezTo>
                  <a:cubicBezTo>
                    <a:pt x="28" y="195"/>
                    <a:pt x="28" y="195"/>
                    <a:pt x="28" y="195"/>
                  </a:cubicBezTo>
                  <a:cubicBezTo>
                    <a:pt x="34" y="208"/>
                    <a:pt x="34" y="208"/>
                    <a:pt x="34" y="208"/>
                  </a:cubicBezTo>
                  <a:cubicBezTo>
                    <a:pt x="34" y="208"/>
                    <a:pt x="25" y="221"/>
                    <a:pt x="27" y="228"/>
                  </a:cubicBezTo>
                  <a:cubicBezTo>
                    <a:pt x="29" y="235"/>
                    <a:pt x="42" y="232"/>
                    <a:pt x="42" y="232"/>
                  </a:cubicBezTo>
                  <a:cubicBezTo>
                    <a:pt x="46" y="259"/>
                    <a:pt x="46" y="259"/>
                    <a:pt x="46" y="259"/>
                  </a:cubicBezTo>
                  <a:cubicBezTo>
                    <a:pt x="66" y="263"/>
                    <a:pt x="66" y="263"/>
                    <a:pt x="66" y="263"/>
                  </a:cubicBezTo>
                  <a:cubicBezTo>
                    <a:pt x="61" y="271"/>
                    <a:pt x="61" y="271"/>
                    <a:pt x="61" y="271"/>
                  </a:cubicBezTo>
                  <a:cubicBezTo>
                    <a:pt x="94" y="306"/>
                    <a:pt x="94" y="306"/>
                    <a:pt x="94" y="306"/>
                  </a:cubicBezTo>
                  <a:cubicBezTo>
                    <a:pt x="91" y="311"/>
                    <a:pt x="91" y="311"/>
                    <a:pt x="91" y="311"/>
                  </a:cubicBezTo>
                  <a:cubicBezTo>
                    <a:pt x="113" y="338"/>
                    <a:pt x="113" y="338"/>
                    <a:pt x="113" y="338"/>
                  </a:cubicBezTo>
                  <a:cubicBezTo>
                    <a:pt x="114" y="339"/>
                    <a:pt x="114" y="339"/>
                    <a:pt x="114" y="339"/>
                  </a:cubicBezTo>
                  <a:cubicBezTo>
                    <a:pt x="119" y="326"/>
                    <a:pt x="119" y="326"/>
                    <a:pt x="119" y="326"/>
                  </a:cubicBezTo>
                  <a:cubicBezTo>
                    <a:pt x="133" y="317"/>
                    <a:pt x="133" y="317"/>
                    <a:pt x="133" y="317"/>
                  </a:cubicBezTo>
                  <a:cubicBezTo>
                    <a:pt x="133" y="317"/>
                    <a:pt x="148" y="335"/>
                    <a:pt x="152" y="326"/>
                  </a:cubicBezTo>
                  <a:cubicBezTo>
                    <a:pt x="156" y="317"/>
                    <a:pt x="152" y="304"/>
                    <a:pt x="152" y="304"/>
                  </a:cubicBezTo>
                  <a:cubicBezTo>
                    <a:pt x="140" y="296"/>
                    <a:pt x="140" y="296"/>
                    <a:pt x="140" y="296"/>
                  </a:cubicBezTo>
                  <a:cubicBezTo>
                    <a:pt x="149" y="287"/>
                    <a:pt x="149" y="287"/>
                    <a:pt x="149" y="287"/>
                  </a:cubicBezTo>
                  <a:cubicBezTo>
                    <a:pt x="132" y="274"/>
                    <a:pt x="132" y="274"/>
                    <a:pt x="132" y="274"/>
                  </a:cubicBezTo>
                  <a:cubicBezTo>
                    <a:pt x="139" y="274"/>
                    <a:pt x="139" y="274"/>
                    <a:pt x="139" y="274"/>
                  </a:cubicBezTo>
                  <a:cubicBezTo>
                    <a:pt x="139" y="274"/>
                    <a:pt x="132" y="249"/>
                    <a:pt x="138" y="251"/>
                  </a:cubicBezTo>
                  <a:cubicBezTo>
                    <a:pt x="144" y="253"/>
                    <a:pt x="168" y="262"/>
                    <a:pt x="172" y="257"/>
                  </a:cubicBezTo>
                  <a:cubicBezTo>
                    <a:pt x="176" y="252"/>
                    <a:pt x="185" y="244"/>
                    <a:pt x="185" y="244"/>
                  </a:cubicBezTo>
                  <a:cubicBezTo>
                    <a:pt x="185" y="244"/>
                    <a:pt x="172" y="226"/>
                    <a:pt x="178" y="225"/>
                  </a:cubicBezTo>
                  <a:cubicBezTo>
                    <a:pt x="184" y="224"/>
                    <a:pt x="195" y="226"/>
                    <a:pt x="195" y="226"/>
                  </a:cubicBezTo>
                  <a:cubicBezTo>
                    <a:pt x="204" y="255"/>
                    <a:pt x="204" y="255"/>
                    <a:pt x="204" y="255"/>
                  </a:cubicBezTo>
                  <a:cubicBezTo>
                    <a:pt x="204" y="255"/>
                    <a:pt x="218" y="256"/>
                    <a:pt x="226" y="254"/>
                  </a:cubicBezTo>
                  <a:cubicBezTo>
                    <a:pt x="234" y="252"/>
                    <a:pt x="237" y="236"/>
                    <a:pt x="241" y="239"/>
                  </a:cubicBezTo>
                  <a:cubicBezTo>
                    <a:pt x="245" y="242"/>
                    <a:pt x="238" y="264"/>
                    <a:pt x="248" y="264"/>
                  </a:cubicBezTo>
                  <a:cubicBezTo>
                    <a:pt x="258" y="264"/>
                    <a:pt x="260" y="258"/>
                    <a:pt x="260" y="244"/>
                  </a:cubicBezTo>
                  <a:cubicBezTo>
                    <a:pt x="260" y="230"/>
                    <a:pt x="273" y="226"/>
                    <a:pt x="273" y="226"/>
                  </a:cubicBezTo>
                  <a:cubicBezTo>
                    <a:pt x="269" y="212"/>
                    <a:pt x="269" y="212"/>
                    <a:pt x="269" y="212"/>
                  </a:cubicBezTo>
                  <a:cubicBezTo>
                    <a:pt x="273" y="201"/>
                    <a:pt x="273" y="201"/>
                    <a:pt x="273" y="201"/>
                  </a:cubicBezTo>
                  <a:cubicBezTo>
                    <a:pt x="272" y="171"/>
                    <a:pt x="272" y="171"/>
                    <a:pt x="272" y="171"/>
                  </a:cubicBezTo>
                  <a:cubicBezTo>
                    <a:pt x="272" y="171"/>
                    <a:pt x="281" y="166"/>
                    <a:pt x="279" y="16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7" name="Swaziland">
              <a:extLst>
                <a:ext uri="{FF2B5EF4-FFF2-40B4-BE49-F238E27FC236}">
                  <a16:creationId xmlns:a16="http://schemas.microsoft.com/office/drawing/2014/main" id="{21A503C8-ED7E-4BB0-8627-91E30DF71435}"/>
                </a:ext>
              </a:extLst>
            </p:cNvPr>
            <p:cNvSpPr>
              <a:spLocks/>
            </p:cNvSpPr>
            <p:nvPr/>
          </p:nvSpPr>
          <p:spPr bwMode="gray">
            <a:xfrm>
              <a:off x="6629381" y="5389427"/>
              <a:ext cx="55395" cy="66048"/>
            </a:xfrm>
            <a:custGeom>
              <a:avLst/>
              <a:gdLst>
                <a:gd name="T0" fmla="*/ 59 w 73"/>
                <a:gd name="T1" fmla="*/ 35 h 87"/>
                <a:gd name="T2" fmla="*/ 62 w 73"/>
                <a:gd name="T3" fmla="*/ 11 h 87"/>
                <a:gd name="T4" fmla="*/ 46 w 73"/>
                <a:gd name="T5" fmla="*/ 14 h 87"/>
                <a:gd name="T6" fmla="*/ 27 w 73"/>
                <a:gd name="T7" fmla="*/ 0 h 87"/>
                <a:gd name="T8" fmla="*/ 11 w 73"/>
                <a:gd name="T9" fmla="*/ 29 h 87"/>
                <a:gd name="T10" fmla="*/ 2 w 73"/>
                <a:gd name="T11" fmla="*/ 58 h 87"/>
                <a:gd name="T12" fmla="*/ 34 w 73"/>
                <a:gd name="T13" fmla="*/ 86 h 87"/>
                <a:gd name="T14" fmla="*/ 56 w 73"/>
                <a:gd name="T15" fmla="*/ 87 h 87"/>
                <a:gd name="T16" fmla="*/ 63 w 73"/>
                <a:gd name="T17" fmla="*/ 62 h 87"/>
                <a:gd name="T18" fmla="*/ 73 w 73"/>
                <a:gd name="T19" fmla="*/ 58 h 87"/>
                <a:gd name="T20" fmla="*/ 69 w 73"/>
                <a:gd name="T21" fmla="*/ 42 h 87"/>
                <a:gd name="T22" fmla="*/ 59 w 73"/>
                <a:gd name="T23" fmla="*/ 3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" h="87">
                  <a:moveTo>
                    <a:pt x="59" y="35"/>
                  </a:moveTo>
                  <a:cubicBezTo>
                    <a:pt x="57" y="28"/>
                    <a:pt x="62" y="11"/>
                    <a:pt x="62" y="11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34" y="0"/>
                    <a:pt x="27" y="0"/>
                  </a:cubicBezTo>
                  <a:cubicBezTo>
                    <a:pt x="20" y="0"/>
                    <a:pt x="14" y="25"/>
                    <a:pt x="11" y="29"/>
                  </a:cubicBezTo>
                  <a:cubicBezTo>
                    <a:pt x="8" y="33"/>
                    <a:pt x="0" y="46"/>
                    <a:pt x="2" y="58"/>
                  </a:cubicBezTo>
                  <a:cubicBezTo>
                    <a:pt x="4" y="70"/>
                    <a:pt x="27" y="86"/>
                    <a:pt x="34" y="86"/>
                  </a:cubicBezTo>
                  <a:cubicBezTo>
                    <a:pt x="41" y="86"/>
                    <a:pt x="56" y="87"/>
                    <a:pt x="56" y="87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8" y="59"/>
                    <a:pt x="73" y="58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2" y="42"/>
                    <a:pt x="59" y="35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8" name="Namibië">
              <a:extLst>
                <a:ext uri="{FF2B5EF4-FFF2-40B4-BE49-F238E27FC236}">
                  <a16:creationId xmlns:a16="http://schemas.microsoft.com/office/drawing/2014/main" id="{AF5F0330-A9A1-4CDC-B586-DA8D10F0A19D}"/>
                </a:ext>
              </a:extLst>
            </p:cNvPr>
            <p:cNvSpPr>
              <a:spLocks/>
            </p:cNvSpPr>
            <p:nvPr/>
          </p:nvSpPr>
          <p:spPr bwMode="gray">
            <a:xfrm>
              <a:off x="5968906" y="5035753"/>
              <a:ext cx="477246" cy="485768"/>
            </a:xfrm>
            <a:custGeom>
              <a:avLst/>
              <a:gdLst>
                <a:gd name="T0" fmla="*/ 257 w 635"/>
                <a:gd name="T1" fmla="*/ 609 h 648"/>
                <a:gd name="T2" fmla="*/ 281 w 635"/>
                <a:gd name="T3" fmla="*/ 636 h 648"/>
                <a:gd name="T4" fmla="*/ 304 w 635"/>
                <a:gd name="T5" fmla="*/ 648 h 648"/>
                <a:gd name="T6" fmla="*/ 330 w 635"/>
                <a:gd name="T7" fmla="*/ 646 h 648"/>
                <a:gd name="T8" fmla="*/ 345 w 635"/>
                <a:gd name="T9" fmla="*/ 632 h 648"/>
                <a:gd name="T10" fmla="*/ 358 w 635"/>
                <a:gd name="T11" fmla="*/ 622 h 648"/>
                <a:gd name="T12" fmla="*/ 384 w 635"/>
                <a:gd name="T13" fmla="*/ 273 h 648"/>
                <a:gd name="T14" fmla="*/ 431 w 635"/>
                <a:gd name="T15" fmla="*/ 192 h 648"/>
                <a:gd name="T16" fmla="*/ 435 w 635"/>
                <a:gd name="T17" fmla="*/ 71 h 648"/>
                <a:gd name="T18" fmla="*/ 541 w 635"/>
                <a:gd name="T19" fmla="*/ 55 h 648"/>
                <a:gd name="T20" fmla="*/ 554 w 635"/>
                <a:gd name="T21" fmla="*/ 69 h 648"/>
                <a:gd name="T22" fmla="*/ 577 w 635"/>
                <a:gd name="T23" fmla="*/ 63 h 648"/>
                <a:gd name="T24" fmla="*/ 601 w 635"/>
                <a:gd name="T25" fmla="*/ 55 h 648"/>
                <a:gd name="T26" fmla="*/ 635 w 635"/>
                <a:gd name="T27" fmla="*/ 45 h 648"/>
                <a:gd name="T28" fmla="*/ 602 w 635"/>
                <a:gd name="T29" fmla="*/ 34 h 648"/>
                <a:gd name="T30" fmla="*/ 576 w 635"/>
                <a:gd name="T31" fmla="*/ 31 h 648"/>
                <a:gd name="T32" fmla="*/ 548 w 635"/>
                <a:gd name="T33" fmla="*/ 35 h 648"/>
                <a:gd name="T34" fmla="*/ 414 w 635"/>
                <a:gd name="T35" fmla="*/ 55 h 648"/>
                <a:gd name="T36" fmla="*/ 362 w 635"/>
                <a:gd name="T37" fmla="*/ 50 h 648"/>
                <a:gd name="T38" fmla="*/ 335 w 635"/>
                <a:gd name="T39" fmla="*/ 44 h 648"/>
                <a:gd name="T40" fmla="*/ 116 w 635"/>
                <a:gd name="T41" fmla="*/ 25 h 648"/>
                <a:gd name="T42" fmla="*/ 58 w 635"/>
                <a:gd name="T43" fmla="*/ 0 h 648"/>
                <a:gd name="T44" fmla="*/ 28 w 635"/>
                <a:gd name="T45" fmla="*/ 16 h 648"/>
                <a:gd name="T46" fmla="*/ 10 w 635"/>
                <a:gd name="T47" fmla="*/ 15 h 648"/>
                <a:gd name="T48" fmla="*/ 4 w 635"/>
                <a:gd name="T49" fmla="*/ 62 h 648"/>
                <a:gd name="T50" fmla="*/ 65 w 635"/>
                <a:gd name="T51" fmla="*/ 170 h 648"/>
                <a:gd name="T52" fmla="*/ 102 w 635"/>
                <a:gd name="T53" fmla="*/ 245 h 648"/>
                <a:gd name="T54" fmla="*/ 131 w 635"/>
                <a:gd name="T55" fmla="*/ 296 h 648"/>
                <a:gd name="T56" fmla="*/ 146 w 635"/>
                <a:gd name="T57" fmla="*/ 431 h 648"/>
                <a:gd name="T58" fmla="*/ 149 w 635"/>
                <a:gd name="T59" fmla="*/ 484 h 648"/>
                <a:gd name="T60" fmla="*/ 159 w 635"/>
                <a:gd name="T61" fmla="*/ 508 h 648"/>
                <a:gd name="T62" fmla="*/ 168 w 635"/>
                <a:gd name="T63" fmla="*/ 544 h 648"/>
                <a:gd name="T64" fmla="*/ 190 w 635"/>
                <a:gd name="T65" fmla="*/ 606 h 648"/>
                <a:gd name="T66" fmla="*/ 216 w 635"/>
                <a:gd name="T67" fmla="*/ 625 h 648"/>
                <a:gd name="T68" fmla="*/ 243 w 635"/>
                <a:gd name="T69" fmla="*/ 596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35" h="648">
                  <a:moveTo>
                    <a:pt x="243" y="596"/>
                  </a:moveTo>
                  <a:cubicBezTo>
                    <a:pt x="247" y="597"/>
                    <a:pt x="257" y="609"/>
                    <a:pt x="257" y="609"/>
                  </a:cubicBezTo>
                  <a:cubicBezTo>
                    <a:pt x="257" y="609"/>
                    <a:pt x="256" y="624"/>
                    <a:pt x="261" y="631"/>
                  </a:cubicBezTo>
                  <a:cubicBezTo>
                    <a:pt x="265" y="638"/>
                    <a:pt x="274" y="632"/>
                    <a:pt x="281" y="636"/>
                  </a:cubicBezTo>
                  <a:cubicBezTo>
                    <a:pt x="288" y="640"/>
                    <a:pt x="292" y="648"/>
                    <a:pt x="292" y="648"/>
                  </a:cubicBezTo>
                  <a:cubicBezTo>
                    <a:pt x="304" y="648"/>
                    <a:pt x="304" y="648"/>
                    <a:pt x="304" y="648"/>
                  </a:cubicBezTo>
                  <a:cubicBezTo>
                    <a:pt x="304" y="648"/>
                    <a:pt x="310" y="640"/>
                    <a:pt x="318" y="640"/>
                  </a:cubicBezTo>
                  <a:cubicBezTo>
                    <a:pt x="326" y="640"/>
                    <a:pt x="330" y="646"/>
                    <a:pt x="330" y="646"/>
                  </a:cubicBezTo>
                  <a:cubicBezTo>
                    <a:pt x="330" y="646"/>
                    <a:pt x="337" y="646"/>
                    <a:pt x="342" y="646"/>
                  </a:cubicBezTo>
                  <a:cubicBezTo>
                    <a:pt x="348" y="646"/>
                    <a:pt x="345" y="632"/>
                    <a:pt x="345" y="632"/>
                  </a:cubicBezTo>
                  <a:cubicBezTo>
                    <a:pt x="353" y="630"/>
                    <a:pt x="353" y="630"/>
                    <a:pt x="353" y="630"/>
                  </a:cubicBezTo>
                  <a:cubicBezTo>
                    <a:pt x="353" y="630"/>
                    <a:pt x="351" y="625"/>
                    <a:pt x="358" y="622"/>
                  </a:cubicBezTo>
                  <a:cubicBezTo>
                    <a:pt x="365" y="619"/>
                    <a:pt x="379" y="618"/>
                    <a:pt x="379" y="618"/>
                  </a:cubicBezTo>
                  <a:cubicBezTo>
                    <a:pt x="384" y="273"/>
                    <a:pt x="384" y="273"/>
                    <a:pt x="384" y="273"/>
                  </a:cubicBezTo>
                  <a:cubicBezTo>
                    <a:pt x="432" y="273"/>
                    <a:pt x="432" y="273"/>
                    <a:pt x="432" y="273"/>
                  </a:cubicBezTo>
                  <a:cubicBezTo>
                    <a:pt x="431" y="192"/>
                    <a:pt x="431" y="192"/>
                    <a:pt x="431" y="192"/>
                  </a:cubicBezTo>
                  <a:cubicBezTo>
                    <a:pt x="435" y="188"/>
                    <a:pt x="435" y="188"/>
                    <a:pt x="435" y="188"/>
                  </a:cubicBezTo>
                  <a:cubicBezTo>
                    <a:pt x="435" y="71"/>
                    <a:pt x="435" y="71"/>
                    <a:pt x="435" y="71"/>
                  </a:cubicBezTo>
                  <a:cubicBezTo>
                    <a:pt x="435" y="71"/>
                    <a:pt x="474" y="68"/>
                    <a:pt x="496" y="65"/>
                  </a:cubicBezTo>
                  <a:cubicBezTo>
                    <a:pt x="517" y="63"/>
                    <a:pt x="533" y="55"/>
                    <a:pt x="541" y="55"/>
                  </a:cubicBezTo>
                  <a:cubicBezTo>
                    <a:pt x="550" y="55"/>
                    <a:pt x="548" y="69"/>
                    <a:pt x="548" y="69"/>
                  </a:cubicBezTo>
                  <a:cubicBezTo>
                    <a:pt x="554" y="69"/>
                    <a:pt x="554" y="69"/>
                    <a:pt x="554" y="69"/>
                  </a:cubicBezTo>
                  <a:cubicBezTo>
                    <a:pt x="554" y="69"/>
                    <a:pt x="556" y="83"/>
                    <a:pt x="559" y="82"/>
                  </a:cubicBezTo>
                  <a:cubicBezTo>
                    <a:pt x="562" y="81"/>
                    <a:pt x="572" y="68"/>
                    <a:pt x="577" y="63"/>
                  </a:cubicBezTo>
                  <a:cubicBezTo>
                    <a:pt x="583" y="57"/>
                    <a:pt x="593" y="55"/>
                    <a:pt x="593" y="55"/>
                  </a:cubicBezTo>
                  <a:cubicBezTo>
                    <a:pt x="601" y="55"/>
                    <a:pt x="601" y="55"/>
                    <a:pt x="601" y="55"/>
                  </a:cubicBezTo>
                  <a:cubicBezTo>
                    <a:pt x="612" y="47"/>
                    <a:pt x="612" y="47"/>
                    <a:pt x="612" y="47"/>
                  </a:cubicBezTo>
                  <a:cubicBezTo>
                    <a:pt x="635" y="45"/>
                    <a:pt x="635" y="45"/>
                    <a:pt x="635" y="45"/>
                  </a:cubicBezTo>
                  <a:cubicBezTo>
                    <a:pt x="622" y="32"/>
                    <a:pt x="622" y="32"/>
                    <a:pt x="622" y="32"/>
                  </a:cubicBezTo>
                  <a:cubicBezTo>
                    <a:pt x="602" y="34"/>
                    <a:pt x="602" y="34"/>
                    <a:pt x="602" y="34"/>
                  </a:cubicBezTo>
                  <a:cubicBezTo>
                    <a:pt x="602" y="34"/>
                    <a:pt x="601" y="26"/>
                    <a:pt x="592" y="26"/>
                  </a:cubicBezTo>
                  <a:cubicBezTo>
                    <a:pt x="583" y="26"/>
                    <a:pt x="576" y="31"/>
                    <a:pt x="576" y="31"/>
                  </a:cubicBezTo>
                  <a:cubicBezTo>
                    <a:pt x="563" y="39"/>
                    <a:pt x="563" y="39"/>
                    <a:pt x="563" y="39"/>
                  </a:cubicBezTo>
                  <a:cubicBezTo>
                    <a:pt x="548" y="35"/>
                    <a:pt x="548" y="35"/>
                    <a:pt x="548" y="35"/>
                  </a:cubicBezTo>
                  <a:cubicBezTo>
                    <a:pt x="548" y="35"/>
                    <a:pt x="488" y="55"/>
                    <a:pt x="460" y="55"/>
                  </a:cubicBezTo>
                  <a:cubicBezTo>
                    <a:pt x="432" y="55"/>
                    <a:pt x="414" y="55"/>
                    <a:pt x="414" y="55"/>
                  </a:cubicBezTo>
                  <a:cubicBezTo>
                    <a:pt x="408" y="49"/>
                    <a:pt x="408" y="49"/>
                    <a:pt x="408" y="49"/>
                  </a:cubicBezTo>
                  <a:cubicBezTo>
                    <a:pt x="362" y="50"/>
                    <a:pt x="362" y="50"/>
                    <a:pt x="362" y="50"/>
                  </a:cubicBezTo>
                  <a:cubicBezTo>
                    <a:pt x="358" y="44"/>
                    <a:pt x="358" y="44"/>
                    <a:pt x="358" y="44"/>
                  </a:cubicBezTo>
                  <a:cubicBezTo>
                    <a:pt x="358" y="44"/>
                    <a:pt x="342" y="46"/>
                    <a:pt x="335" y="44"/>
                  </a:cubicBezTo>
                  <a:cubicBezTo>
                    <a:pt x="328" y="42"/>
                    <a:pt x="319" y="23"/>
                    <a:pt x="319" y="23"/>
                  </a:cubicBezTo>
                  <a:cubicBezTo>
                    <a:pt x="116" y="25"/>
                    <a:pt x="116" y="25"/>
                    <a:pt x="116" y="25"/>
                  </a:cubicBezTo>
                  <a:cubicBezTo>
                    <a:pt x="116" y="25"/>
                    <a:pt x="82" y="12"/>
                    <a:pt x="78" y="1"/>
                  </a:cubicBezTo>
                  <a:cubicBezTo>
                    <a:pt x="79" y="2"/>
                    <a:pt x="58" y="0"/>
                    <a:pt x="58" y="0"/>
                  </a:cubicBezTo>
                  <a:cubicBezTo>
                    <a:pt x="58" y="0"/>
                    <a:pt x="54" y="14"/>
                    <a:pt x="47" y="15"/>
                  </a:cubicBezTo>
                  <a:cubicBezTo>
                    <a:pt x="40" y="16"/>
                    <a:pt x="28" y="16"/>
                    <a:pt x="28" y="16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4" y="62"/>
                    <a:pt x="13" y="79"/>
                    <a:pt x="22" y="92"/>
                  </a:cubicBezTo>
                  <a:cubicBezTo>
                    <a:pt x="31" y="105"/>
                    <a:pt x="64" y="153"/>
                    <a:pt x="65" y="170"/>
                  </a:cubicBezTo>
                  <a:cubicBezTo>
                    <a:pt x="66" y="187"/>
                    <a:pt x="79" y="204"/>
                    <a:pt x="83" y="217"/>
                  </a:cubicBezTo>
                  <a:cubicBezTo>
                    <a:pt x="87" y="230"/>
                    <a:pt x="102" y="245"/>
                    <a:pt x="102" y="245"/>
                  </a:cubicBezTo>
                  <a:cubicBezTo>
                    <a:pt x="102" y="259"/>
                    <a:pt x="102" y="259"/>
                    <a:pt x="102" y="259"/>
                  </a:cubicBezTo>
                  <a:cubicBezTo>
                    <a:pt x="102" y="259"/>
                    <a:pt x="131" y="280"/>
                    <a:pt x="131" y="296"/>
                  </a:cubicBezTo>
                  <a:cubicBezTo>
                    <a:pt x="131" y="312"/>
                    <a:pt x="129" y="386"/>
                    <a:pt x="129" y="386"/>
                  </a:cubicBezTo>
                  <a:cubicBezTo>
                    <a:pt x="129" y="386"/>
                    <a:pt x="144" y="411"/>
                    <a:pt x="146" y="431"/>
                  </a:cubicBezTo>
                  <a:cubicBezTo>
                    <a:pt x="148" y="451"/>
                    <a:pt x="140" y="451"/>
                    <a:pt x="140" y="451"/>
                  </a:cubicBezTo>
                  <a:cubicBezTo>
                    <a:pt x="149" y="484"/>
                    <a:pt x="149" y="484"/>
                    <a:pt x="149" y="484"/>
                  </a:cubicBezTo>
                  <a:cubicBezTo>
                    <a:pt x="151" y="508"/>
                    <a:pt x="151" y="508"/>
                    <a:pt x="151" y="508"/>
                  </a:cubicBezTo>
                  <a:cubicBezTo>
                    <a:pt x="159" y="508"/>
                    <a:pt x="159" y="508"/>
                    <a:pt x="159" y="508"/>
                  </a:cubicBezTo>
                  <a:cubicBezTo>
                    <a:pt x="159" y="508"/>
                    <a:pt x="156" y="528"/>
                    <a:pt x="157" y="532"/>
                  </a:cubicBezTo>
                  <a:cubicBezTo>
                    <a:pt x="158" y="536"/>
                    <a:pt x="168" y="544"/>
                    <a:pt x="168" y="544"/>
                  </a:cubicBezTo>
                  <a:cubicBezTo>
                    <a:pt x="169" y="563"/>
                    <a:pt x="169" y="563"/>
                    <a:pt x="169" y="563"/>
                  </a:cubicBezTo>
                  <a:cubicBezTo>
                    <a:pt x="169" y="563"/>
                    <a:pt x="184" y="595"/>
                    <a:pt x="190" y="606"/>
                  </a:cubicBezTo>
                  <a:cubicBezTo>
                    <a:pt x="196" y="617"/>
                    <a:pt x="216" y="624"/>
                    <a:pt x="216" y="624"/>
                  </a:cubicBezTo>
                  <a:cubicBezTo>
                    <a:pt x="216" y="624"/>
                    <a:pt x="216" y="624"/>
                    <a:pt x="216" y="625"/>
                  </a:cubicBezTo>
                  <a:cubicBezTo>
                    <a:pt x="228" y="619"/>
                    <a:pt x="228" y="619"/>
                    <a:pt x="228" y="619"/>
                  </a:cubicBezTo>
                  <a:cubicBezTo>
                    <a:pt x="228" y="619"/>
                    <a:pt x="239" y="595"/>
                    <a:pt x="243" y="596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9" name="Zimbabwe">
              <a:extLst>
                <a:ext uri="{FF2B5EF4-FFF2-40B4-BE49-F238E27FC236}">
                  <a16:creationId xmlns:a16="http://schemas.microsoft.com/office/drawing/2014/main" id="{75219B73-08EE-4E9D-A222-B985DE0D9901}"/>
                </a:ext>
              </a:extLst>
            </p:cNvPr>
            <p:cNvSpPr>
              <a:spLocks/>
            </p:cNvSpPr>
            <p:nvPr/>
          </p:nvSpPr>
          <p:spPr bwMode="gray">
            <a:xfrm>
              <a:off x="6446153" y="4980359"/>
              <a:ext cx="279103" cy="274843"/>
            </a:xfrm>
            <a:custGeom>
              <a:avLst/>
              <a:gdLst>
                <a:gd name="T0" fmla="*/ 11 w 372"/>
                <a:gd name="T1" fmla="*/ 136 h 366"/>
                <a:gd name="T2" fmla="*/ 11 w 372"/>
                <a:gd name="T3" fmla="*/ 156 h 366"/>
                <a:gd name="T4" fmla="*/ 23 w 372"/>
                <a:gd name="T5" fmla="*/ 160 h 366"/>
                <a:gd name="T6" fmla="*/ 33 w 372"/>
                <a:gd name="T7" fmla="*/ 181 h 366"/>
                <a:gd name="T8" fmla="*/ 42 w 372"/>
                <a:gd name="T9" fmla="*/ 213 h 366"/>
                <a:gd name="T10" fmla="*/ 70 w 372"/>
                <a:gd name="T11" fmla="*/ 234 h 366"/>
                <a:gd name="T12" fmla="*/ 90 w 372"/>
                <a:gd name="T13" fmla="*/ 238 h 366"/>
                <a:gd name="T14" fmla="*/ 91 w 372"/>
                <a:gd name="T15" fmla="*/ 260 h 366"/>
                <a:gd name="T16" fmla="*/ 112 w 372"/>
                <a:gd name="T17" fmla="*/ 261 h 366"/>
                <a:gd name="T18" fmla="*/ 114 w 372"/>
                <a:gd name="T19" fmla="*/ 276 h 366"/>
                <a:gd name="T20" fmla="*/ 110 w 372"/>
                <a:gd name="T21" fmla="*/ 281 h 366"/>
                <a:gd name="T22" fmla="*/ 110 w 372"/>
                <a:gd name="T23" fmla="*/ 299 h 366"/>
                <a:gd name="T24" fmla="*/ 122 w 372"/>
                <a:gd name="T25" fmla="*/ 304 h 366"/>
                <a:gd name="T26" fmla="*/ 122 w 372"/>
                <a:gd name="T27" fmla="*/ 319 h 366"/>
                <a:gd name="T28" fmla="*/ 161 w 372"/>
                <a:gd name="T29" fmla="*/ 327 h 366"/>
                <a:gd name="T30" fmla="*/ 180 w 372"/>
                <a:gd name="T31" fmla="*/ 352 h 366"/>
                <a:gd name="T32" fmla="*/ 167 w 372"/>
                <a:gd name="T33" fmla="*/ 353 h 366"/>
                <a:gd name="T34" fmla="*/ 206 w 372"/>
                <a:gd name="T35" fmla="*/ 351 h 366"/>
                <a:gd name="T36" fmla="*/ 230 w 372"/>
                <a:gd name="T37" fmla="*/ 359 h 366"/>
                <a:gd name="T38" fmla="*/ 265 w 372"/>
                <a:gd name="T39" fmla="*/ 359 h 366"/>
                <a:gd name="T40" fmla="*/ 277 w 372"/>
                <a:gd name="T41" fmla="*/ 366 h 366"/>
                <a:gd name="T42" fmla="*/ 324 w 372"/>
                <a:gd name="T43" fmla="*/ 310 h 366"/>
                <a:gd name="T44" fmla="*/ 334 w 372"/>
                <a:gd name="T45" fmla="*/ 307 h 366"/>
                <a:gd name="T46" fmla="*/ 325 w 372"/>
                <a:gd name="T47" fmla="*/ 294 h 366"/>
                <a:gd name="T48" fmla="*/ 333 w 372"/>
                <a:gd name="T49" fmla="*/ 289 h 366"/>
                <a:gd name="T50" fmla="*/ 334 w 372"/>
                <a:gd name="T51" fmla="*/ 266 h 366"/>
                <a:gd name="T52" fmla="*/ 350 w 372"/>
                <a:gd name="T53" fmla="*/ 257 h 366"/>
                <a:gd name="T54" fmla="*/ 354 w 372"/>
                <a:gd name="T55" fmla="*/ 242 h 366"/>
                <a:gd name="T56" fmla="*/ 364 w 372"/>
                <a:gd name="T57" fmla="*/ 229 h 366"/>
                <a:gd name="T58" fmla="*/ 346 w 372"/>
                <a:gd name="T59" fmla="*/ 206 h 366"/>
                <a:gd name="T60" fmla="*/ 360 w 372"/>
                <a:gd name="T61" fmla="*/ 190 h 366"/>
                <a:gd name="T62" fmla="*/ 346 w 372"/>
                <a:gd name="T63" fmla="*/ 174 h 366"/>
                <a:gd name="T64" fmla="*/ 360 w 372"/>
                <a:gd name="T65" fmla="*/ 167 h 366"/>
                <a:gd name="T66" fmla="*/ 360 w 372"/>
                <a:gd name="T67" fmla="*/ 158 h 366"/>
                <a:gd name="T68" fmla="*/ 366 w 372"/>
                <a:gd name="T69" fmla="*/ 145 h 366"/>
                <a:gd name="T70" fmla="*/ 358 w 372"/>
                <a:gd name="T71" fmla="*/ 119 h 366"/>
                <a:gd name="T72" fmla="*/ 366 w 372"/>
                <a:gd name="T73" fmla="*/ 107 h 366"/>
                <a:gd name="T74" fmla="*/ 360 w 372"/>
                <a:gd name="T75" fmla="*/ 99 h 366"/>
                <a:gd name="T76" fmla="*/ 366 w 372"/>
                <a:gd name="T77" fmla="*/ 90 h 366"/>
                <a:gd name="T78" fmla="*/ 358 w 372"/>
                <a:gd name="T79" fmla="*/ 81 h 366"/>
                <a:gd name="T80" fmla="*/ 368 w 372"/>
                <a:gd name="T81" fmla="*/ 63 h 366"/>
                <a:gd name="T82" fmla="*/ 349 w 372"/>
                <a:gd name="T83" fmla="*/ 55 h 366"/>
                <a:gd name="T84" fmla="*/ 336 w 372"/>
                <a:gd name="T85" fmla="*/ 43 h 366"/>
                <a:gd name="T86" fmla="*/ 318 w 372"/>
                <a:gd name="T87" fmla="*/ 46 h 366"/>
                <a:gd name="T88" fmla="*/ 308 w 372"/>
                <a:gd name="T89" fmla="*/ 30 h 366"/>
                <a:gd name="T90" fmla="*/ 293 w 372"/>
                <a:gd name="T91" fmla="*/ 33 h 366"/>
                <a:gd name="T92" fmla="*/ 285 w 372"/>
                <a:gd name="T93" fmla="*/ 21 h 366"/>
                <a:gd name="T94" fmla="*/ 246 w 372"/>
                <a:gd name="T95" fmla="*/ 21 h 366"/>
                <a:gd name="T96" fmla="*/ 245 w 372"/>
                <a:gd name="T97" fmla="*/ 1 h 366"/>
                <a:gd name="T98" fmla="*/ 205 w 372"/>
                <a:gd name="T99" fmla="*/ 5 h 366"/>
                <a:gd name="T100" fmla="*/ 170 w 372"/>
                <a:gd name="T101" fmla="*/ 25 h 366"/>
                <a:gd name="T102" fmla="*/ 172 w 372"/>
                <a:gd name="T103" fmla="*/ 49 h 366"/>
                <a:gd name="T104" fmla="*/ 125 w 372"/>
                <a:gd name="T105" fmla="*/ 68 h 366"/>
                <a:gd name="T106" fmla="*/ 116 w 372"/>
                <a:gd name="T107" fmla="*/ 91 h 366"/>
                <a:gd name="T108" fmla="*/ 77 w 372"/>
                <a:gd name="T109" fmla="*/ 127 h 366"/>
                <a:gd name="T110" fmla="*/ 51 w 372"/>
                <a:gd name="T111" fmla="*/ 121 h 366"/>
                <a:gd name="T112" fmla="*/ 38 w 372"/>
                <a:gd name="T113" fmla="*/ 127 h 366"/>
                <a:gd name="T114" fmla="*/ 26 w 372"/>
                <a:gd name="T115" fmla="*/ 117 h 366"/>
                <a:gd name="T116" fmla="*/ 0 w 372"/>
                <a:gd name="T117" fmla="*/ 117 h 366"/>
                <a:gd name="T118" fmla="*/ 2 w 372"/>
                <a:gd name="T119" fmla="*/ 127 h 366"/>
                <a:gd name="T120" fmla="*/ 11 w 372"/>
                <a:gd name="T121" fmla="*/ 136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72" h="366">
                  <a:moveTo>
                    <a:pt x="11" y="136"/>
                  </a:moveTo>
                  <a:cubicBezTo>
                    <a:pt x="11" y="156"/>
                    <a:pt x="11" y="156"/>
                    <a:pt x="11" y="156"/>
                  </a:cubicBezTo>
                  <a:cubicBezTo>
                    <a:pt x="11" y="156"/>
                    <a:pt x="19" y="150"/>
                    <a:pt x="23" y="160"/>
                  </a:cubicBezTo>
                  <a:cubicBezTo>
                    <a:pt x="27" y="170"/>
                    <a:pt x="33" y="181"/>
                    <a:pt x="33" y="181"/>
                  </a:cubicBezTo>
                  <a:cubicBezTo>
                    <a:pt x="33" y="181"/>
                    <a:pt x="35" y="204"/>
                    <a:pt x="42" y="213"/>
                  </a:cubicBezTo>
                  <a:cubicBezTo>
                    <a:pt x="49" y="222"/>
                    <a:pt x="70" y="234"/>
                    <a:pt x="70" y="234"/>
                  </a:cubicBezTo>
                  <a:cubicBezTo>
                    <a:pt x="70" y="234"/>
                    <a:pt x="88" y="231"/>
                    <a:pt x="90" y="238"/>
                  </a:cubicBezTo>
                  <a:cubicBezTo>
                    <a:pt x="92" y="245"/>
                    <a:pt x="91" y="260"/>
                    <a:pt x="91" y="260"/>
                  </a:cubicBezTo>
                  <a:cubicBezTo>
                    <a:pt x="112" y="261"/>
                    <a:pt x="112" y="261"/>
                    <a:pt x="112" y="261"/>
                  </a:cubicBezTo>
                  <a:cubicBezTo>
                    <a:pt x="114" y="276"/>
                    <a:pt x="114" y="276"/>
                    <a:pt x="114" y="276"/>
                  </a:cubicBezTo>
                  <a:cubicBezTo>
                    <a:pt x="110" y="281"/>
                    <a:pt x="110" y="281"/>
                    <a:pt x="110" y="281"/>
                  </a:cubicBezTo>
                  <a:cubicBezTo>
                    <a:pt x="110" y="299"/>
                    <a:pt x="110" y="299"/>
                    <a:pt x="110" y="299"/>
                  </a:cubicBezTo>
                  <a:cubicBezTo>
                    <a:pt x="110" y="299"/>
                    <a:pt x="122" y="297"/>
                    <a:pt x="122" y="304"/>
                  </a:cubicBezTo>
                  <a:cubicBezTo>
                    <a:pt x="122" y="311"/>
                    <a:pt x="122" y="319"/>
                    <a:pt x="122" y="319"/>
                  </a:cubicBezTo>
                  <a:cubicBezTo>
                    <a:pt x="122" y="319"/>
                    <a:pt x="148" y="322"/>
                    <a:pt x="161" y="327"/>
                  </a:cubicBezTo>
                  <a:cubicBezTo>
                    <a:pt x="171" y="331"/>
                    <a:pt x="177" y="345"/>
                    <a:pt x="180" y="352"/>
                  </a:cubicBezTo>
                  <a:cubicBezTo>
                    <a:pt x="167" y="353"/>
                    <a:pt x="167" y="353"/>
                    <a:pt x="167" y="353"/>
                  </a:cubicBezTo>
                  <a:cubicBezTo>
                    <a:pt x="206" y="351"/>
                    <a:pt x="206" y="351"/>
                    <a:pt x="206" y="351"/>
                  </a:cubicBezTo>
                  <a:cubicBezTo>
                    <a:pt x="206" y="351"/>
                    <a:pt x="222" y="358"/>
                    <a:pt x="230" y="359"/>
                  </a:cubicBezTo>
                  <a:cubicBezTo>
                    <a:pt x="238" y="360"/>
                    <a:pt x="265" y="359"/>
                    <a:pt x="265" y="359"/>
                  </a:cubicBezTo>
                  <a:cubicBezTo>
                    <a:pt x="277" y="366"/>
                    <a:pt x="277" y="366"/>
                    <a:pt x="277" y="366"/>
                  </a:cubicBezTo>
                  <a:cubicBezTo>
                    <a:pt x="324" y="310"/>
                    <a:pt x="324" y="310"/>
                    <a:pt x="324" y="310"/>
                  </a:cubicBezTo>
                  <a:cubicBezTo>
                    <a:pt x="334" y="307"/>
                    <a:pt x="334" y="307"/>
                    <a:pt x="334" y="307"/>
                  </a:cubicBezTo>
                  <a:cubicBezTo>
                    <a:pt x="325" y="294"/>
                    <a:pt x="325" y="294"/>
                    <a:pt x="325" y="294"/>
                  </a:cubicBezTo>
                  <a:cubicBezTo>
                    <a:pt x="333" y="289"/>
                    <a:pt x="333" y="289"/>
                    <a:pt x="333" y="289"/>
                  </a:cubicBezTo>
                  <a:cubicBezTo>
                    <a:pt x="334" y="266"/>
                    <a:pt x="334" y="266"/>
                    <a:pt x="334" y="266"/>
                  </a:cubicBezTo>
                  <a:cubicBezTo>
                    <a:pt x="334" y="266"/>
                    <a:pt x="349" y="265"/>
                    <a:pt x="350" y="257"/>
                  </a:cubicBezTo>
                  <a:cubicBezTo>
                    <a:pt x="352" y="249"/>
                    <a:pt x="354" y="242"/>
                    <a:pt x="354" y="242"/>
                  </a:cubicBezTo>
                  <a:cubicBezTo>
                    <a:pt x="354" y="242"/>
                    <a:pt x="365" y="235"/>
                    <a:pt x="364" y="229"/>
                  </a:cubicBezTo>
                  <a:cubicBezTo>
                    <a:pt x="362" y="222"/>
                    <a:pt x="345" y="211"/>
                    <a:pt x="346" y="206"/>
                  </a:cubicBezTo>
                  <a:cubicBezTo>
                    <a:pt x="348" y="201"/>
                    <a:pt x="360" y="190"/>
                    <a:pt x="360" y="190"/>
                  </a:cubicBezTo>
                  <a:cubicBezTo>
                    <a:pt x="346" y="174"/>
                    <a:pt x="346" y="174"/>
                    <a:pt x="346" y="174"/>
                  </a:cubicBezTo>
                  <a:cubicBezTo>
                    <a:pt x="360" y="167"/>
                    <a:pt x="360" y="167"/>
                    <a:pt x="360" y="167"/>
                  </a:cubicBezTo>
                  <a:cubicBezTo>
                    <a:pt x="360" y="158"/>
                    <a:pt x="360" y="158"/>
                    <a:pt x="360" y="158"/>
                  </a:cubicBezTo>
                  <a:cubicBezTo>
                    <a:pt x="360" y="158"/>
                    <a:pt x="369" y="158"/>
                    <a:pt x="366" y="145"/>
                  </a:cubicBezTo>
                  <a:cubicBezTo>
                    <a:pt x="364" y="131"/>
                    <a:pt x="356" y="125"/>
                    <a:pt x="358" y="119"/>
                  </a:cubicBezTo>
                  <a:cubicBezTo>
                    <a:pt x="361" y="114"/>
                    <a:pt x="366" y="107"/>
                    <a:pt x="366" y="107"/>
                  </a:cubicBezTo>
                  <a:cubicBezTo>
                    <a:pt x="360" y="99"/>
                    <a:pt x="360" y="99"/>
                    <a:pt x="360" y="99"/>
                  </a:cubicBezTo>
                  <a:cubicBezTo>
                    <a:pt x="366" y="90"/>
                    <a:pt x="366" y="90"/>
                    <a:pt x="366" y="90"/>
                  </a:cubicBezTo>
                  <a:cubicBezTo>
                    <a:pt x="358" y="81"/>
                    <a:pt x="358" y="81"/>
                    <a:pt x="358" y="81"/>
                  </a:cubicBezTo>
                  <a:cubicBezTo>
                    <a:pt x="358" y="81"/>
                    <a:pt x="372" y="71"/>
                    <a:pt x="368" y="63"/>
                  </a:cubicBezTo>
                  <a:cubicBezTo>
                    <a:pt x="364" y="55"/>
                    <a:pt x="349" y="55"/>
                    <a:pt x="349" y="55"/>
                  </a:cubicBezTo>
                  <a:cubicBezTo>
                    <a:pt x="349" y="55"/>
                    <a:pt x="344" y="43"/>
                    <a:pt x="336" y="43"/>
                  </a:cubicBezTo>
                  <a:cubicBezTo>
                    <a:pt x="328" y="43"/>
                    <a:pt x="318" y="46"/>
                    <a:pt x="318" y="46"/>
                  </a:cubicBezTo>
                  <a:cubicBezTo>
                    <a:pt x="308" y="30"/>
                    <a:pt x="308" y="30"/>
                    <a:pt x="308" y="30"/>
                  </a:cubicBezTo>
                  <a:cubicBezTo>
                    <a:pt x="293" y="33"/>
                    <a:pt x="293" y="33"/>
                    <a:pt x="293" y="33"/>
                  </a:cubicBezTo>
                  <a:cubicBezTo>
                    <a:pt x="285" y="21"/>
                    <a:pt x="285" y="21"/>
                    <a:pt x="285" y="21"/>
                  </a:cubicBezTo>
                  <a:cubicBezTo>
                    <a:pt x="246" y="21"/>
                    <a:pt x="246" y="21"/>
                    <a:pt x="246" y="21"/>
                  </a:cubicBezTo>
                  <a:cubicBezTo>
                    <a:pt x="245" y="1"/>
                    <a:pt x="245" y="1"/>
                    <a:pt x="245" y="1"/>
                  </a:cubicBezTo>
                  <a:cubicBezTo>
                    <a:pt x="236" y="0"/>
                    <a:pt x="218" y="0"/>
                    <a:pt x="205" y="5"/>
                  </a:cubicBezTo>
                  <a:cubicBezTo>
                    <a:pt x="188" y="11"/>
                    <a:pt x="170" y="25"/>
                    <a:pt x="170" y="25"/>
                  </a:cubicBezTo>
                  <a:cubicBezTo>
                    <a:pt x="170" y="25"/>
                    <a:pt x="173" y="48"/>
                    <a:pt x="172" y="49"/>
                  </a:cubicBezTo>
                  <a:cubicBezTo>
                    <a:pt x="171" y="50"/>
                    <a:pt x="132" y="61"/>
                    <a:pt x="125" y="68"/>
                  </a:cubicBezTo>
                  <a:cubicBezTo>
                    <a:pt x="118" y="75"/>
                    <a:pt x="116" y="91"/>
                    <a:pt x="116" y="91"/>
                  </a:cubicBezTo>
                  <a:cubicBezTo>
                    <a:pt x="116" y="91"/>
                    <a:pt x="95" y="118"/>
                    <a:pt x="77" y="127"/>
                  </a:cubicBezTo>
                  <a:cubicBezTo>
                    <a:pt x="59" y="136"/>
                    <a:pt x="58" y="127"/>
                    <a:pt x="51" y="121"/>
                  </a:cubicBezTo>
                  <a:cubicBezTo>
                    <a:pt x="44" y="115"/>
                    <a:pt x="42" y="127"/>
                    <a:pt x="38" y="127"/>
                  </a:cubicBezTo>
                  <a:cubicBezTo>
                    <a:pt x="34" y="127"/>
                    <a:pt x="28" y="121"/>
                    <a:pt x="26" y="117"/>
                  </a:cubicBezTo>
                  <a:cubicBezTo>
                    <a:pt x="24" y="113"/>
                    <a:pt x="0" y="117"/>
                    <a:pt x="0" y="117"/>
                  </a:cubicBezTo>
                  <a:cubicBezTo>
                    <a:pt x="2" y="127"/>
                    <a:pt x="2" y="127"/>
                    <a:pt x="2" y="127"/>
                  </a:cubicBezTo>
                  <a:lnTo>
                    <a:pt x="11" y="136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0" name="Botswana">
              <a:extLst>
                <a:ext uri="{FF2B5EF4-FFF2-40B4-BE49-F238E27FC236}">
                  <a16:creationId xmlns:a16="http://schemas.microsoft.com/office/drawing/2014/main" id="{B0EFA737-9726-4943-9C56-5F8A9BAE69C7}"/>
                </a:ext>
              </a:extLst>
            </p:cNvPr>
            <p:cNvSpPr>
              <a:spLocks/>
            </p:cNvSpPr>
            <p:nvPr/>
          </p:nvSpPr>
          <p:spPr bwMode="gray">
            <a:xfrm>
              <a:off x="6256533" y="5069842"/>
              <a:ext cx="325976" cy="366457"/>
            </a:xfrm>
            <a:custGeom>
              <a:avLst/>
              <a:gdLst>
                <a:gd name="T0" fmla="*/ 0 w 433"/>
                <a:gd name="T1" fmla="*/ 377 h 490"/>
                <a:gd name="T2" fmla="*/ 22 w 433"/>
                <a:gd name="T3" fmla="*/ 394 h 490"/>
                <a:gd name="T4" fmla="*/ 30 w 433"/>
                <a:gd name="T5" fmla="*/ 423 h 490"/>
                <a:gd name="T6" fmla="*/ 37 w 433"/>
                <a:gd name="T7" fmla="*/ 443 h 490"/>
                <a:gd name="T8" fmla="*/ 27 w 433"/>
                <a:gd name="T9" fmla="*/ 465 h 490"/>
                <a:gd name="T10" fmla="*/ 27 w 433"/>
                <a:gd name="T11" fmla="*/ 487 h 490"/>
                <a:gd name="T12" fmla="*/ 78 w 433"/>
                <a:gd name="T13" fmla="*/ 485 h 490"/>
                <a:gd name="T14" fmla="*/ 83 w 433"/>
                <a:gd name="T15" fmla="*/ 473 h 490"/>
                <a:gd name="T16" fmla="*/ 97 w 433"/>
                <a:gd name="T17" fmla="*/ 474 h 490"/>
                <a:gd name="T18" fmla="*/ 106 w 433"/>
                <a:gd name="T19" fmla="*/ 454 h 490"/>
                <a:gd name="T20" fmla="*/ 124 w 433"/>
                <a:gd name="T21" fmla="*/ 446 h 490"/>
                <a:gd name="T22" fmla="*/ 142 w 433"/>
                <a:gd name="T23" fmla="*/ 401 h 490"/>
                <a:gd name="T24" fmla="*/ 171 w 433"/>
                <a:gd name="T25" fmla="*/ 413 h 490"/>
                <a:gd name="T26" fmla="*/ 181 w 433"/>
                <a:gd name="T27" fmla="*/ 423 h 490"/>
                <a:gd name="T28" fmla="*/ 198 w 433"/>
                <a:gd name="T29" fmla="*/ 424 h 490"/>
                <a:gd name="T30" fmla="*/ 223 w 433"/>
                <a:gd name="T31" fmla="*/ 433 h 490"/>
                <a:gd name="T32" fmla="*/ 236 w 433"/>
                <a:gd name="T33" fmla="*/ 426 h 490"/>
                <a:gd name="T34" fmla="*/ 255 w 433"/>
                <a:gd name="T35" fmla="*/ 426 h 490"/>
                <a:gd name="T36" fmla="*/ 270 w 433"/>
                <a:gd name="T37" fmla="*/ 386 h 490"/>
                <a:gd name="T38" fmla="*/ 284 w 433"/>
                <a:gd name="T39" fmla="*/ 374 h 490"/>
                <a:gd name="T40" fmla="*/ 295 w 433"/>
                <a:gd name="T41" fmla="*/ 371 h 490"/>
                <a:gd name="T42" fmla="*/ 318 w 433"/>
                <a:gd name="T43" fmla="*/ 347 h 490"/>
                <a:gd name="T44" fmla="*/ 329 w 433"/>
                <a:gd name="T45" fmla="*/ 311 h 490"/>
                <a:gd name="T46" fmla="*/ 353 w 433"/>
                <a:gd name="T47" fmla="*/ 298 h 490"/>
                <a:gd name="T48" fmla="*/ 383 w 433"/>
                <a:gd name="T49" fmla="*/ 259 h 490"/>
                <a:gd name="T50" fmla="*/ 412 w 433"/>
                <a:gd name="T51" fmla="*/ 252 h 490"/>
                <a:gd name="T52" fmla="*/ 420 w 433"/>
                <a:gd name="T53" fmla="*/ 236 h 490"/>
                <a:gd name="T54" fmla="*/ 433 w 433"/>
                <a:gd name="T55" fmla="*/ 235 h 490"/>
                <a:gd name="T56" fmla="*/ 414 w 433"/>
                <a:gd name="T57" fmla="*/ 210 h 490"/>
                <a:gd name="T58" fmla="*/ 375 w 433"/>
                <a:gd name="T59" fmla="*/ 202 h 490"/>
                <a:gd name="T60" fmla="*/ 375 w 433"/>
                <a:gd name="T61" fmla="*/ 187 h 490"/>
                <a:gd name="T62" fmla="*/ 363 w 433"/>
                <a:gd name="T63" fmla="*/ 182 h 490"/>
                <a:gd name="T64" fmla="*/ 363 w 433"/>
                <a:gd name="T65" fmla="*/ 164 h 490"/>
                <a:gd name="T66" fmla="*/ 367 w 433"/>
                <a:gd name="T67" fmla="*/ 159 h 490"/>
                <a:gd name="T68" fmla="*/ 365 w 433"/>
                <a:gd name="T69" fmla="*/ 144 h 490"/>
                <a:gd name="T70" fmla="*/ 344 w 433"/>
                <a:gd name="T71" fmla="*/ 143 h 490"/>
                <a:gd name="T72" fmla="*/ 343 w 433"/>
                <a:gd name="T73" fmla="*/ 121 h 490"/>
                <a:gd name="T74" fmla="*/ 323 w 433"/>
                <a:gd name="T75" fmla="*/ 117 h 490"/>
                <a:gd name="T76" fmla="*/ 295 w 433"/>
                <a:gd name="T77" fmla="*/ 96 h 490"/>
                <a:gd name="T78" fmla="*/ 286 w 433"/>
                <a:gd name="T79" fmla="*/ 64 h 490"/>
                <a:gd name="T80" fmla="*/ 276 w 433"/>
                <a:gd name="T81" fmla="*/ 43 h 490"/>
                <a:gd name="T82" fmla="*/ 264 w 433"/>
                <a:gd name="T83" fmla="*/ 39 h 490"/>
                <a:gd name="T84" fmla="*/ 264 w 433"/>
                <a:gd name="T85" fmla="*/ 19 h 490"/>
                <a:gd name="T86" fmla="*/ 255 w 433"/>
                <a:gd name="T87" fmla="*/ 10 h 490"/>
                <a:gd name="T88" fmla="*/ 253 w 433"/>
                <a:gd name="T89" fmla="*/ 0 h 490"/>
                <a:gd name="T90" fmla="*/ 230 w 433"/>
                <a:gd name="T91" fmla="*/ 2 h 490"/>
                <a:gd name="T92" fmla="*/ 219 w 433"/>
                <a:gd name="T93" fmla="*/ 10 h 490"/>
                <a:gd name="T94" fmla="*/ 211 w 433"/>
                <a:gd name="T95" fmla="*/ 10 h 490"/>
                <a:gd name="T96" fmla="*/ 195 w 433"/>
                <a:gd name="T97" fmla="*/ 18 h 490"/>
                <a:gd name="T98" fmla="*/ 177 w 433"/>
                <a:gd name="T99" fmla="*/ 37 h 490"/>
                <a:gd name="T100" fmla="*/ 172 w 433"/>
                <a:gd name="T101" fmla="*/ 24 h 490"/>
                <a:gd name="T102" fmla="*/ 166 w 433"/>
                <a:gd name="T103" fmla="*/ 24 h 490"/>
                <a:gd name="T104" fmla="*/ 159 w 433"/>
                <a:gd name="T105" fmla="*/ 10 h 490"/>
                <a:gd name="T106" fmla="*/ 114 w 433"/>
                <a:gd name="T107" fmla="*/ 20 h 490"/>
                <a:gd name="T108" fmla="*/ 53 w 433"/>
                <a:gd name="T109" fmla="*/ 26 h 490"/>
                <a:gd name="T110" fmla="*/ 53 w 433"/>
                <a:gd name="T111" fmla="*/ 143 h 490"/>
                <a:gd name="T112" fmla="*/ 49 w 433"/>
                <a:gd name="T113" fmla="*/ 147 h 490"/>
                <a:gd name="T114" fmla="*/ 50 w 433"/>
                <a:gd name="T115" fmla="*/ 228 h 490"/>
                <a:gd name="T116" fmla="*/ 2 w 433"/>
                <a:gd name="T117" fmla="*/ 228 h 490"/>
                <a:gd name="T118" fmla="*/ 0 w 433"/>
                <a:gd name="T119" fmla="*/ 377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3" h="490">
                  <a:moveTo>
                    <a:pt x="0" y="377"/>
                  </a:moveTo>
                  <a:cubicBezTo>
                    <a:pt x="9" y="381"/>
                    <a:pt x="18" y="386"/>
                    <a:pt x="22" y="394"/>
                  </a:cubicBezTo>
                  <a:cubicBezTo>
                    <a:pt x="31" y="413"/>
                    <a:pt x="30" y="423"/>
                    <a:pt x="30" y="423"/>
                  </a:cubicBezTo>
                  <a:cubicBezTo>
                    <a:pt x="30" y="423"/>
                    <a:pt x="39" y="434"/>
                    <a:pt x="37" y="443"/>
                  </a:cubicBezTo>
                  <a:cubicBezTo>
                    <a:pt x="35" y="452"/>
                    <a:pt x="27" y="465"/>
                    <a:pt x="27" y="465"/>
                  </a:cubicBezTo>
                  <a:cubicBezTo>
                    <a:pt x="27" y="465"/>
                    <a:pt x="22" y="484"/>
                    <a:pt x="27" y="487"/>
                  </a:cubicBezTo>
                  <a:cubicBezTo>
                    <a:pt x="32" y="490"/>
                    <a:pt x="78" y="485"/>
                    <a:pt x="78" y="485"/>
                  </a:cubicBezTo>
                  <a:cubicBezTo>
                    <a:pt x="78" y="485"/>
                    <a:pt x="79" y="474"/>
                    <a:pt x="83" y="473"/>
                  </a:cubicBezTo>
                  <a:cubicBezTo>
                    <a:pt x="87" y="472"/>
                    <a:pt x="97" y="474"/>
                    <a:pt x="97" y="474"/>
                  </a:cubicBezTo>
                  <a:cubicBezTo>
                    <a:pt x="97" y="474"/>
                    <a:pt x="99" y="457"/>
                    <a:pt x="106" y="454"/>
                  </a:cubicBezTo>
                  <a:cubicBezTo>
                    <a:pt x="113" y="451"/>
                    <a:pt x="124" y="453"/>
                    <a:pt x="124" y="446"/>
                  </a:cubicBezTo>
                  <a:cubicBezTo>
                    <a:pt x="124" y="439"/>
                    <a:pt x="129" y="401"/>
                    <a:pt x="142" y="401"/>
                  </a:cubicBezTo>
                  <a:cubicBezTo>
                    <a:pt x="155" y="401"/>
                    <a:pt x="171" y="413"/>
                    <a:pt x="171" y="413"/>
                  </a:cubicBezTo>
                  <a:cubicBezTo>
                    <a:pt x="181" y="423"/>
                    <a:pt x="181" y="423"/>
                    <a:pt x="181" y="423"/>
                  </a:cubicBezTo>
                  <a:cubicBezTo>
                    <a:pt x="198" y="424"/>
                    <a:pt x="198" y="424"/>
                    <a:pt x="198" y="424"/>
                  </a:cubicBezTo>
                  <a:cubicBezTo>
                    <a:pt x="198" y="424"/>
                    <a:pt x="213" y="435"/>
                    <a:pt x="223" y="433"/>
                  </a:cubicBezTo>
                  <a:cubicBezTo>
                    <a:pt x="233" y="431"/>
                    <a:pt x="236" y="426"/>
                    <a:pt x="236" y="426"/>
                  </a:cubicBezTo>
                  <a:cubicBezTo>
                    <a:pt x="236" y="426"/>
                    <a:pt x="244" y="433"/>
                    <a:pt x="255" y="426"/>
                  </a:cubicBezTo>
                  <a:cubicBezTo>
                    <a:pt x="266" y="419"/>
                    <a:pt x="270" y="386"/>
                    <a:pt x="270" y="386"/>
                  </a:cubicBezTo>
                  <a:cubicBezTo>
                    <a:pt x="284" y="374"/>
                    <a:pt x="284" y="374"/>
                    <a:pt x="284" y="374"/>
                  </a:cubicBezTo>
                  <a:cubicBezTo>
                    <a:pt x="295" y="371"/>
                    <a:pt x="295" y="371"/>
                    <a:pt x="295" y="371"/>
                  </a:cubicBezTo>
                  <a:cubicBezTo>
                    <a:pt x="295" y="371"/>
                    <a:pt x="318" y="353"/>
                    <a:pt x="318" y="347"/>
                  </a:cubicBezTo>
                  <a:cubicBezTo>
                    <a:pt x="318" y="341"/>
                    <a:pt x="319" y="318"/>
                    <a:pt x="329" y="311"/>
                  </a:cubicBezTo>
                  <a:cubicBezTo>
                    <a:pt x="339" y="304"/>
                    <a:pt x="342" y="305"/>
                    <a:pt x="353" y="298"/>
                  </a:cubicBezTo>
                  <a:cubicBezTo>
                    <a:pt x="364" y="291"/>
                    <a:pt x="378" y="265"/>
                    <a:pt x="383" y="259"/>
                  </a:cubicBezTo>
                  <a:cubicBezTo>
                    <a:pt x="388" y="253"/>
                    <a:pt x="412" y="252"/>
                    <a:pt x="412" y="252"/>
                  </a:cubicBezTo>
                  <a:cubicBezTo>
                    <a:pt x="420" y="236"/>
                    <a:pt x="420" y="236"/>
                    <a:pt x="420" y="236"/>
                  </a:cubicBezTo>
                  <a:cubicBezTo>
                    <a:pt x="433" y="235"/>
                    <a:pt x="433" y="235"/>
                    <a:pt x="433" y="235"/>
                  </a:cubicBezTo>
                  <a:cubicBezTo>
                    <a:pt x="430" y="228"/>
                    <a:pt x="424" y="214"/>
                    <a:pt x="414" y="210"/>
                  </a:cubicBezTo>
                  <a:cubicBezTo>
                    <a:pt x="401" y="205"/>
                    <a:pt x="375" y="202"/>
                    <a:pt x="375" y="202"/>
                  </a:cubicBezTo>
                  <a:cubicBezTo>
                    <a:pt x="375" y="202"/>
                    <a:pt x="375" y="194"/>
                    <a:pt x="375" y="187"/>
                  </a:cubicBezTo>
                  <a:cubicBezTo>
                    <a:pt x="375" y="180"/>
                    <a:pt x="363" y="182"/>
                    <a:pt x="363" y="182"/>
                  </a:cubicBezTo>
                  <a:cubicBezTo>
                    <a:pt x="363" y="164"/>
                    <a:pt x="363" y="164"/>
                    <a:pt x="363" y="164"/>
                  </a:cubicBezTo>
                  <a:cubicBezTo>
                    <a:pt x="367" y="159"/>
                    <a:pt x="367" y="159"/>
                    <a:pt x="367" y="159"/>
                  </a:cubicBezTo>
                  <a:cubicBezTo>
                    <a:pt x="365" y="144"/>
                    <a:pt x="365" y="144"/>
                    <a:pt x="365" y="144"/>
                  </a:cubicBezTo>
                  <a:cubicBezTo>
                    <a:pt x="344" y="143"/>
                    <a:pt x="344" y="143"/>
                    <a:pt x="344" y="143"/>
                  </a:cubicBezTo>
                  <a:cubicBezTo>
                    <a:pt x="344" y="143"/>
                    <a:pt x="345" y="128"/>
                    <a:pt x="343" y="121"/>
                  </a:cubicBezTo>
                  <a:cubicBezTo>
                    <a:pt x="341" y="114"/>
                    <a:pt x="323" y="117"/>
                    <a:pt x="323" y="117"/>
                  </a:cubicBezTo>
                  <a:cubicBezTo>
                    <a:pt x="323" y="117"/>
                    <a:pt x="302" y="105"/>
                    <a:pt x="295" y="96"/>
                  </a:cubicBezTo>
                  <a:cubicBezTo>
                    <a:pt x="288" y="87"/>
                    <a:pt x="286" y="64"/>
                    <a:pt x="286" y="64"/>
                  </a:cubicBezTo>
                  <a:cubicBezTo>
                    <a:pt x="286" y="64"/>
                    <a:pt x="280" y="53"/>
                    <a:pt x="276" y="43"/>
                  </a:cubicBezTo>
                  <a:cubicBezTo>
                    <a:pt x="272" y="33"/>
                    <a:pt x="264" y="39"/>
                    <a:pt x="264" y="39"/>
                  </a:cubicBezTo>
                  <a:cubicBezTo>
                    <a:pt x="264" y="19"/>
                    <a:pt x="264" y="19"/>
                    <a:pt x="264" y="19"/>
                  </a:cubicBezTo>
                  <a:cubicBezTo>
                    <a:pt x="255" y="10"/>
                    <a:pt x="255" y="10"/>
                    <a:pt x="255" y="10"/>
                  </a:cubicBezTo>
                  <a:cubicBezTo>
                    <a:pt x="253" y="0"/>
                    <a:pt x="253" y="0"/>
                    <a:pt x="253" y="0"/>
                  </a:cubicBezTo>
                  <a:cubicBezTo>
                    <a:pt x="230" y="2"/>
                    <a:pt x="230" y="2"/>
                    <a:pt x="230" y="2"/>
                  </a:cubicBezTo>
                  <a:cubicBezTo>
                    <a:pt x="219" y="10"/>
                    <a:pt x="219" y="10"/>
                    <a:pt x="219" y="10"/>
                  </a:cubicBezTo>
                  <a:cubicBezTo>
                    <a:pt x="211" y="10"/>
                    <a:pt x="211" y="10"/>
                    <a:pt x="211" y="10"/>
                  </a:cubicBezTo>
                  <a:cubicBezTo>
                    <a:pt x="211" y="10"/>
                    <a:pt x="201" y="12"/>
                    <a:pt x="195" y="18"/>
                  </a:cubicBezTo>
                  <a:cubicBezTo>
                    <a:pt x="190" y="23"/>
                    <a:pt x="180" y="36"/>
                    <a:pt x="177" y="37"/>
                  </a:cubicBezTo>
                  <a:cubicBezTo>
                    <a:pt x="174" y="38"/>
                    <a:pt x="172" y="24"/>
                    <a:pt x="172" y="24"/>
                  </a:cubicBezTo>
                  <a:cubicBezTo>
                    <a:pt x="166" y="24"/>
                    <a:pt x="166" y="24"/>
                    <a:pt x="166" y="24"/>
                  </a:cubicBezTo>
                  <a:cubicBezTo>
                    <a:pt x="166" y="24"/>
                    <a:pt x="168" y="10"/>
                    <a:pt x="159" y="10"/>
                  </a:cubicBezTo>
                  <a:cubicBezTo>
                    <a:pt x="151" y="10"/>
                    <a:pt x="135" y="18"/>
                    <a:pt x="114" y="20"/>
                  </a:cubicBezTo>
                  <a:cubicBezTo>
                    <a:pt x="92" y="23"/>
                    <a:pt x="53" y="26"/>
                    <a:pt x="53" y="26"/>
                  </a:cubicBezTo>
                  <a:cubicBezTo>
                    <a:pt x="53" y="143"/>
                    <a:pt x="53" y="143"/>
                    <a:pt x="53" y="143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50" y="228"/>
                    <a:pt x="50" y="228"/>
                    <a:pt x="50" y="228"/>
                  </a:cubicBezTo>
                  <a:cubicBezTo>
                    <a:pt x="2" y="228"/>
                    <a:pt x="2" y="228"/>
                    <a:pt x="2" y="228"/>
                  </a:cubicBezTo>
                  <a:lnTo>
                    <a:pt x="0" y="377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1" name="Somalië">
              <a:extLst>
                <a:ext uri="{FF2B5EF4-FFF2-40B4-BE49-F238E27FC236}">
                  <a16:creationId xmlns:a16="http://schemas.microsoft.com/office/drawing/2014/main" id="{FD0BC6CF-3FBE-49FA-84E7-89BA3EDC2439}"/>
                </a:ext>
              </a:extLst>
            </p:cNvPr>
            <p:cNvSpPr>
              <a:spLocks/>
            </p:cNvSpPr>
            <p:nvPr/>
          </p:nvSpPr>
          <p:spPr bwMode="gray">
            <a:xfrm>
              <a:off x="7017144" y="3863944"/>
              <a:ext cx="360065" cy="556078"/>
            </a:xfrm>
            <a:custGeom>
              <a:avLst/>
              <a:gdLst>
                <a:gd name="T0" fmla="*/ 70 w 480"/>
                <a:gd name="T1" fmla="*/ 77 h 739"/>
                <a:gd name="T2" fmla="*/ 79 w 480"/>
                <a:gd name="T3" fmla="*/ 85 h 739"/>
                <a:gd name="T4" fmla="*/ 78 w 480"/>
                <a:gd name="T5" fmla="*/ 93 h 739"/>
                <a:gd name="T6" fmla="*/ 97 w 480"/>
                <a:gd name="T7" fmla="*/ 117 h 739"/>
                <a:gd name="T8" fmla="*/ 107 w 480"/>
                <a:gd name="T9" fmla="*/ 142 h 739"/>
                <a:gd name="T10" fmla="*/ 122 w 480"/>
                <a:gd name="T11" fmla="*/ 142 h 739"/>
                <a:gd name="T12" fmla="*/ 143 w 480"/>
                <a:gd name="T13" fmla="*/ 167 h 739"/>
                <a:gd name="T14" fmla="*/ 225 w 480"/>
                <a:gd name="T15" fmla="*/ 194 h 739"/>
                <a:gd name="T16" fmla="*/ 277 w 480"/>
                <a:gd name="T17" fmla="*/ 220 h 739"/>
                <a:gd name="T18" fmla="*/ 325 w 480"/>
                <a:gd name="T19" fmla="*/ 217 h 739"/>
                <a:gd name="T20" fmla="*/ 185 w 480"/>
                <a:gd name="T21" fmla="*/ 382 h 739"/>
                <a:gd name="T22" fmla="*/ 129 w 480"/>
                <a:gd name="T23" fmla="*/ 382 h 739"/>
                <a:gd name="T24" fmla="*/ 96 w 480"/>
                <a:gd name="T25" fmla="*/ 396 h 739"/>
                <a:gd name="T26" fmla="*/ 89 w 480"/>
                <a:gd name="T27" fmla="*/ 414 h 739"/>
                <a:gd name="T28" fmla="*/ 50 w 480"/>
                <a:gd name="T29" fmla="*/ 421 h 739"/>
                <a:gd name="T30" fmla="*/ 42 w 480"/>
                <a:gd name="T31" fmla="*/ 435 h 739"/>
                <a:gd name="T32" fmla="*/ 22 w 480"/>
                <a:gd name="T33" fmla="*/ 471 h 739"/>
                <a:gd name="T34" fmla="*/ 1 w 480"/>
                <a:gd name="T35" fmla="*/ 492 h 739"/>
                <a:gd name="T36" fmla="*/ 0 w 480"/>
                <a:gd name="T37" fmla="*/ 695 h 739"/>
                <a:gd name="T38" fmla="*/ 28 w 480"/>
                <a:gd name="T39" fmla="*/ 735 h 739"/>
                <a:gd name="T40" fmla="*/ 26 w 480"/>
                <a:gd name="T41" fmla="*/ 739 h 739"/>
                <a:gd name="T42" fmla="*/ 26 w 480"/>
                <a:gd name="T43" fmla="*/ 739 h 739"/>
                <a:gd name="T44" fmla="*/ 58 w 480"/>
                <a:gd name="T45" fmla="*/ 680 h 739"/>
                <a:gd name="T46" fmla="*/ 100 w 480"/>
                <a:gd name="T47" fmla="*/ 639 h 739"/>
                <a:gd name="T48" fmla="*/ 157 w 480"/>
                <a:gd name="T49" fmla="*/ 573 h 739"/>
                <a:gd name="T50" fmla="*/ 210 w 480"/>
                <a:gd name="T51" fmla="*/ 536 h 739"/>
                <a:gd name="T52" fmla="*/ 281 w 480"/>
                <a:gd name="T53" fmla="*/ 473 h 739"/>
                <a:gd name="T54" fmla="*/ 335 w 480"/>
                <a:gd name="T55" fmla="*/ 399 h 739"/>
                <a:gd name="T56" fmla="*/ 370 w 480"/>
                <a:gd name="T57" fmla="*/ 334 h 739"/>
                <a:gd name="T58" fmla="*/ 384 w 480"/>
                <a:gd name="T59" fmla="*/ 308 h 739"/>
                <a:gd name="T60" fmla="*/ 397 w 480"/>
                <a:gd name="T61" fmla="*/ 262 h 739"/>
                <a:gd name="T62" fmla="*/ 417 w 480"/>
                <a:gd name="T63" fmla="*/ 228 h 739"/>
                <a:gd name="T64" fmla="*/ 427 w 480"/>
                <a:gd name="T65" fmla="*/ 205 h 739"/>
                <a:gd name="T66" fmla="*/ 440 w 480"/>
                <a:gd name="T67" fmla="*/ 169 h 739"/>
                <a:gd name="T68" fmla="*/ 457 w 480"/>
                <a:gd name="T69" fmla="*/ 147 h 739"/>
                <a:gd name="T70" fmla="*/ 457 w 480"/>
                <a:gd name="T71" fmla="*/ 93 h 739"/>
                <a:gd name="T72" fmla="*/ 471 w 480"/>
                <a:gd name="T73" fmla="*/ 84 h 739"/>
                <a:gd name="T74" fmla="*/ 467 w 480"/>
                <a:gd name="T75" fmla="*/ 38 h 739"/>
                <a:gd name="T76" fmla="*/ 474 w 480"/>
                <a:gd name="T77" fmla="*/ 8 h 739"/>
                <a:gd name="T78" fmla="*/ 447 w 480"/>
                <a:gd name="T79" fmla="*/ 0 h 739"/>
                <a:gd name="T80" fmla="*/ 432 w 480"/>
                <a:gd name="T81" fmla="*/ 21 h 739"/>
                <a:gd name="T82" fmla="*/ 382 w 480"/>
                <a:gd name="T83" fmla="*/ 37 h 739"/>
                <a:gd name="T84" fmla="*/ 345 w 480"/>
                <a:gd name="T85" fmla="*/ 35 h 739"/>
                <a:gd name="T86" fmla="*/ 318 w 480"/>
                <a:gd name="T87" fmla="*/ 54 h 739"/>
                <a:gd name="T88" fmla="*/ 296 w 480"/>
                <a:gd name="T89" fmla="*/ 43 h 739"/>
                <a:gd name="T90" fmla="*/ 252 w 480"/>
                <a:gd name="T91" fmla="*/ 73 h 739"/>
                <a:gd name="T92" fmla="*/ 221 w 480"/>
                <a:gd name="T93" fmla="*/ 62 h 739"/>
                <a:gd name="T94" fmla="*/ 181 w 480"/>
                <a:gd name="T95" fmla="*/ 84 h 739"/>
                <a:gd name="T96" fmla="*/ 141 w 480"/>
                <a:gd name="T97" fmla="*/ 85 h 739"/>
                <a:gd name="T98" fmla="*/ 111 w 480"/>
                <a:gd name="T99" fmla="*/ 48 h 739"/>
                <a:gd name="T100" fmla="*/ 99 w 480"/>
                <a:gd name="T101" fmla="*/ 35 h 739"/>
                <a:gd name="T102" fmla="*/ 84 w 480"/>
                <a:gd name="T103" fmla="*/ 55 h 739"/>
                <a:gd name="T104" fmla="*/ 70 w 480"/>
                <a:gd name="T105" fmla="*/ 77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0" h="739">
                  <a:moveTo>
                    <a:pt x="70" y="77"/>
                  </a:moveTo>
                  <a:cubicBezTo>
                    <a:pt x="79" y="85"/>
                    <a:pt x="79" y="85"/>
                    <a:pt x="79" y="85"/>
                  </a:cubicBezTo>
                  <a:cubicBezTo>
                    <a:pt x="78" y="93"/>
                    <a:pt x="78" y="93"/>
                    <a:pt x="78" y="93"/>
                  </a:cubicBezTo>
                  <a:cubicBezTo>
                    <a:pt x="78" y="93"/>
                    <a:pt x="91" y="109"/>
                    <a:pt x="97" y="117"/>
                  </a:cubicBezTo>
                  <a:cubicBezTo>
                    <a:pt x="103" y="125"/>
                    <a:pt x="107" y="142"/>
                    <a:pt x="107" y="142"/>
                  </a:cubicBezTo>
                  <a:cubicBezTo>
                    <a:pt x="122" y="142"/>
                    <a:pt x="122" y="142"/>
                    <a:pt x="122" y="142"/>
                  </a:cubicBezTo>
                  <a:cubicBezTo>
                    <a:pt x="122" y="142"/>
                    <a:pt x="132" y="159"/>
                    <a:pt x="143" y="167"/>
                  </a:cubicBezTo>
                  <a:cubicBezTo>
                    <a:pt x="154" y="175"/>
                    <a:pt x="206" y="188"/>
                    <a:pt x="225" y="194"/>
                  </a:cubicBezTo>
                  <a:cubicBezTo>
                    <a:pt x="244" y="200"/>
                    <a:pt x="277" y="220"/>
                    <a:pt x="277" y="220"/>
                  </a:cubicBezTo>
                  <a:cubicBezTo>
                    <a:pt x="325" y="217"/>
                    <a:pt x="325" y="217"/>
                    <a:pt x="325" y="217"/>
                  </a:cubicBezTo>
                  <a:cubicBezTo>
                    <a:pt x="185" y="382"/>
                    <a:pt x="185" y="382"/>
                    <a:pt x="185" y="382"/>
                  </a:cubicBezTo>
                  <a:cubicBezTo>
                    <a:pt x="185" y="382"/>
                    <a:pt x="137" y="380"/>
                    <a:pt x="129" y="382"/>
                  </a:cubicBezTo>
                  <a:cubicBezTo>
                    <a:pt x="121" y="384"/>
                    <a:pt x="96" y="396"/>
                    <a:pt x="96" y="396"/>
                  </a:cubicBezTo>
                  <a:cubicBezTo>
                    <a:pt x="96" y="396"/>
                    <a:pt x="95" y="408"/>
                    <a:pt x="89" y="414"/>
                  </a:cubicBezTo>
                  <a:cubicBezTo>
                    <a:pt x="83" y="420"/>
                    <a:pt x="58" y="418"/>
                    <a:pt x="50" y="421"/>
                  </a:cubicBezTo>
                  <a:cubicBezTo>
                    <a:pt x="42" y="424"/>
                    <a:pt x="42" y="435"/>
                    <a:pt x="42" y="435"/>
                  </a:cubicBezTo>
                  <a:cubicBezTo>
                    <a:pt x="42" y="435"/>
                    <a:pt x="29" y="463"/>
                    <a:pt x="22" y="471"/>
                  </a:cubicBezTo>
                  <a:cubicBezTo>
                    <a:pt x="15" y="479"/>
                    <a:pt x="1" y="492"/>
                    <a:pt x="1" y="492"/>
                  </a:cubicBezTo>
                  <a:cubicBezTo>
                    <a:pt x="0" y="695"/>
                    <a:pt x="0" y="695"/>
                    <a:pt x="0" y="695"/>
                  </a:cubicBezTo>
                  <a:cubicBezTo>
                    <a:pt x="28" y="735"/>
                    <a:pt x="28" y="735"/>
                    <a:pt x="28" y="735"/>
                  </a:cubicBezTo>
                  <a:cubicBezTo>
                    <a:pt x="27" y="737"/>
                    <a:pt x="27" y="738"/>
                    <a:pt x="26" y="739"/>
                  </a:cubicBezTo>
                  <a:cubicBezTo>
                    <a:pt x="26" y="739"/>
                    <a:pt x="26" y="739"/>
                    <a:pt x="26" y="739"/>
                  </a:cubicBezTo>
                  <a:cubicBezTo>
                    <a:pt x="35" y="722"/>
                    <a:pt x="52" y="690"/>
                    <a:pt x="58" y="680"/>
                  </a:cubicBezTo>
                  <a:cubicBezTo>
                    <a:pt x="65" y="669"/>
                    <a:pt x="97" y="654"/>
                    <a:pt x="100" y="639"/>
                  </a:cubicBezTo>
                  <a:cubicBezTo>
                    <a:pt x="103" y="624"/>
                    <a:pt x="146" y="586"/>
                    <a:pt x="157" y="573"/>
                  </a:cubicBezTo>
                  <a:cubicBezTo>
                    <a:pt x="168" y="560"/>
                    <a:pt x="202" y="541"/>
                    <a:pt x="210" y="536"/>
                  </a:cubicBezTo>
                  <a:cubicBezTo>
                    <a:pt x="218" y="531"/>
                    <a:pt x="275" y="484"/>
                    <a:pt x="281" y="473"/>
                  </a:cubicBezTo>
                  <a:cubicBezTo>
                    <a:pt x="287" y="462"/>
                    <a:pt x="331" y="413"/>
                    <a:pt x="335" y="399"/>
                  </a:cubicBezTo>
                  <a:cubicBezTo>
                    <a:pt x="339" y="385"/>
                    <a:pt x="364" y="339"/>
                    <a:pt x="370" y="334"/>
                  </a:cubicBezTo>
                  <a:cubicBezTo>
                    <a:pt x="376" y="329"/>
                    <a:pt x="384" y="316"/>
                    <a:pt x="384" y="308"/>
                  </a:cubicBezTo>
                  <a:cubicBezTo>
                    <a:pt x="384" y="300"/>
                    <a:pt x="390" y="271"/>
                    <a:pt x="397" y="262"/>
                  </a:cubicBezTo>
                  <a:cubicBezTo>
                    <a:pt x="404" y="253"/>
                    <a:pt x="417" y="241"/>
                    <a:pt x="417" y="228"/>
                  </a:cubicBezTo>
                  <a:cubicBezTo>
                    <a:pt x="417" y="215"/>
                    <a:pt x="427" y="205"/>
                    <a:pt x="427" y="205"/>
                  </a:cubicBezTo>
                  <a:cubicBezTo>
                    <a:pt x="440" y="169"/>
                    <a:pt x="440" y="169"/>
                    <a:pt x="440" y="169"/>
                  </a:cubicBezTo>
                  <a:cubicBezTo>
                    <a:pt x="440" y="169"/>
                    <a:pt x="457" y="173"/>
                    <a:pt x="457" y="147"/>
                  </a:cubicBezTo>
                  <a:cubicBezTo>
                    <a:pt x="457" y="121"/>
                    <a:pt x="457" y="93"/>
                    <a:pt x="457" y="93"/>
                  </a:cubicBezTo>
                  <a:cubicBezTo>
                    <a:pt x="471" y="84"/>
                    <a:pt x="471" y="84"/>
                    <a:pt x="471" y="84"/>
                  </a:cubicBezTo>
                  <a:cubicBezTo>
                    <a:pt x="467" y="38"/>
                    <a:pt x="467" y="38"/>
                    <a:pt x="467" y="38"/>
                  </a:cubicBezTo>
                  <a:cubicBezTo>
                    <a:pt x="467" y="38"/>
                    <a:pt x="480" y="14"/>
                    <a:pt x="474" y="8"/>
                  </a:cubicBezTo>
                  <a:cubicBezTo>
                    <a:pt x="468" y="2"/>
                    <a:pt x="447" y="0"/>
                    <a:pt x="447" y="0"/>
                  </a:cubicBezTo>
                  <a:cubicBezTo>
                    <a:pt x="447" y="0"/>
                    <a:pt x="439" y="14"/>
                    <a:pt x="432" y="21"/>
                  </a:cubicBezTo>
                  <a:cubicBezTo>
                    <a:pt x="425" y="28"/>
                    <a:pt x="388" y="37"/>
                    <a:pt x="382" y="37"/>
                  </a:cubicBezTo>
                  <a:cubicBezTo>
                    <a:pt x="376" y="37"/>
                    <a:pt x="355" y="31"/>
                    <a:pt x="345" y="35"/>
                  </a:cubicBezTo>
                  <a:cubicBezTo>
                    <a:pt x="335" y="39"/>
                    <a:pt x="322" y="54"/>
                    <a:pt x="318" y="54"/>
                  </a:cubicBezTo>
                  <a:cubicBezTo>
                    <a:pt x="314" y="54"/>
                    <a:pt x="304" y="42"/>
                    <a:pt x="296" y="43"/>
                  </a:cubicBezTo>
                  <a:cubicBezTo>
                    <a:pt x="288" y="44"/>
                    <a:pt x="261" y="72"/>
                    <a:pt x="252" y="73"/>
                  </a:cubicBezTo>
                  <a:cubicBezTo>
                    <a:pt x="243" y="74"/>
                    <a:pt x="235" y="58"/>
                    <a:pt x="221" y="62"/>
                  </a:cubicBezTo>
                  <a:cubicBezTo>
                    <a:pt x="207" y="66"/>
                    <a:pt x="189" y="83"/>
                    <a:pt x="181" y="84"/>
                  </a:cubicBezTo>
                  <a:cubicBezTo>
                    <a:pt x="173" y="85"/>
                    <a:pt x="141" y="85"/>
                    <a:pt x="141" y="85"/>
                  </a:cubicBezTo>
                  <a:cubicBezTo>
                    <a:pt x="141" y="85"/>
                    <a:pt x="111" y="58"/>
                    <a:pt x="111" y="48"/>
                  </a:cubicBezTo>
                  <a:cubicBezTo>
                    <a:pt x="111" y="40"/>
                    <a:pt x="102" y="36"/>
                    <a:pt x="99" y="35"/>
                  </a:cubicBezTo>
                  <a:cubicBezTo>
                    <a:pt x="84" y="55"/>
                    <a:pt x="84" y="55"/>
                    <a:pt x="84" y="55"/>
                  </a:cubicBezTo>
                  <a:lnTo>
                    <a:pt x="70" y="77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Djibouti">
              <a:extLst>
                <a:ext uri="{FF2B5EF4-FFF2-40B4-BE49-F238E27FC236}">
                  <a16:creationId xmlns:a16="http://schemas.microsoft.com/office/drawing/2014/main" id="{A91DA95D-7CF5-4A84-91E5-F2572452F366}"/>
                </a:ext>
              </a:extLst>
            </p:cNvPr>
            <p:cNvSpPr>
              <a:spLocks/>
            </p:cNvSpPr>
            <p:nvPr/>
          </p:nvSpPr>
          <p:spPr bwMode="gray">
            <a:xfrm>
              <a:off x="7034188" y="3838377"/>
              <a:ext cx="63917" cy="70309"/>
            </a:xfrm>
            <a:custGeom>
              <a:avLst/>
              <a:gdLst>
                <a:gd name="T0" fmla="*/ 47 w 85"/>
                <a:gd name="T1" fmla="*/ 18 h 95"/>
                <a:gd name="T2" fmla="*/ 31 w 85"/>
                <a:gd name="T3" fmla="*/ 8 h 95"/>
                <a:gd name="T4" fmla="*/ 13 w 85"/>
                <a:gd name="T5" fmla="*/ 47 h 95"/>
                <a:gd name="T6" fmla="*/ 0 w 85"/>
                <a:gd name="T7" fmla="*/ 56 h 95"/>
                <a:gd name="T8" fmla="*/ 11 w 85"/>
                <a:gd name="T9" fmla="*/ 94 h 95"/>
                <a:gd name="T10" fmla="*/ 36 w 85"/>
                <a:gd name="T11" fmla="*/ 91 h 95"/>
                <a:gd name="T12" fmla="*/ 46 w 85"/>
                <a:gd name="T13" fmla="*/ 84 h 95"/>
                <a:gd name="T14" fmla="*/ 59 w 85"/>
                <a:gd name="T15" fmla="*/ 93 h 95"/>
                <a:gd name="T16" fmla="*/ 60 w 85"/>
                <a:gd name="T17" fmla="*/ 91 h 95"/>
                <a:gd name="T18" fmla="*/ 75 w 85"/>
                <a:gd name="T19" fmla="*/ 71 h 95"/>
                <a:gd name="T20" fmla="*/ 74 w 85"/>
                <a:gd name="T21" fmla="*/ 71 h 95"/>
                <a:gd name="T22" fmla="*/ 67 w 85"/>
                <a:gd name="T23" fmla="*/ 61 h 95"/>
                <a:gd name="T24" fmla="*/ 44 w 85"/>
                <a:gd name="T25" fmla="*/ 63 h 95"/>
                <a:gd name="T26" fmla="*/ 76 w 85"/>
                <a:gd name="T27" fmla="*/ 17 h 95"/>
                <a:gd name="T28" fmla="*/ 63 w 85"/>
                <a:gd name="T29" fmla="*/ 0 h 95"/>
                <a:gd name="T30" fmla="*/ 54 w 85"/>
                <a:gd name="T31" fmla="*/ 6 h 95"/>
                <a:gd name="T32" fmla="*/ 47 w 85"/>
                <a:gd name="T33" fmla="*/ 18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95">
                  <a:moveTo>
                    <a:pt x="47" y="18"/>
                  </a:moveTo>
                  <a:cubicBezTo>
                    <a:pt x="31" y="8"/>
                    <a:pt x="31" y="8"/>
                    <a:pt x="31" y="8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6"/>
                    <a:pt x="3" y="93"/>
                    <a:pt x="11" y="94"/>
                  </a:cubicBezTo>
                  <a:cubicBezTo>
                    <a:pt x="19" y="95"/>
                    <a:pt x="36" y="91"/>
                    <a:pt x="36" y="91"/>
                  </a:cubicBezTo>
                  <a:cubicBezTo>
                    <a:pt x="36" y="91"/>
                    <a:pt x="39" y="83"/>
                    <a:pt x="46" y="84"/>
                  </a:cubicBezTo>
                  <a:cubicBezTo>
                    <a:pt x="50" y="85"/>
                    <a:pt x="55" y="89"/>
                    <a:pt x="59" y="93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4" y="63"/>
                    <a:pt x="85" y="30"/>
                    <a:pt x="76" y="17"/>
                  </a:cubicBezTo>
                  <a:cubicBezTo>
                    <a:pt x="73" y="12"/>
                    <a:pt x="68" y="6"/>
                    <a:pt x="63" y="0"/>
                  </a:cubicBezTo>
                  <a:cubicBezTo>
                    <a:pt x="54" y="6"/>
                    <a:pt x="54" y="6"/>
                    <a:pt x="54" y="6"/>
                  </a:cubicBezTo>
                  <a:lnTo>
                    <a:pt x="47" y="18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3" name="Eritrea">
              <a:extLst>
                <a:ext uri="{FF2B5EF4-FFF2-40B4-BE49-F238E27FC236}">
                  <a16:creationId xmlns:a16="http://schemas.microsoft.com/office/drawing/2014/main" id="{708AC9F7-6F0C-4BF2-8814-83B2B8FB9F2B}"/>
                </a:ext>
              </a:extLst>
            </p:cNvPr>
            <p:cNvSpPr>
              <a:spLocks/>
            </p:cNvSpPr>
            <p:nvPr/>
          </p:nvSpPr>
          <p:spPr bwMode="gray">
            <a:xfrm>
              <a:off x="6842437" y="3623191"/>
              <a:ext cx="238623" cy="227971"/>
            </a:xfrm>
            <a:custGeom>
              <a:avLst/>
              <a:gdLst>
                <a:gd name="T0" fmla="*/ 51 w 320"/>
                <a:gd name="T1" fmla="*/ 35 h 305"/>
                <a:gd name="T2" fmla="*/ 50 w 320"/>
                <a:gd name="T3" fmla="*/ 50 h 305"/>
                <a:gd name="T4" fmla="*/ 31 w 320"/>
                <a:gd name="T5" fmla="*/ 57 h 305"/>
                <a:gd name="T6" fmla="*/ 31 w 320"/>
                <a:gd name="T7" fmla="*/ 67 h 305"/>
                <a:gd name="T8" fmla="*/ 20 w 320"/>
                <a:gd name="T9" fmla="*/ 75 h 305"/>
                <a:gd name="T10" fmla="*/ 26 w 320"/>
                <a:gd name="T11" fmla="*/ 106 h 305"/>
                <a:gd name="T12" fmla="*/ 14 w 320"/>
                <a:gd name="T13" fmla="*/ 126 h 305"/>
                <a:gd name="T14" fmla="*/ 13 w 320"/>
                <a:gd name="T15" fmla="*/ 143 h 305"/>
                <a:gd name="T16" fmla="*/ 1 w 320"/>
                <a:gd name="T17" fmla="*/ 157 h 305"/>
                <a:gd name="T18" fmla="*/ 6 w 320"/>
                <a:gd name="T19" fmla="*/ 167 h 305"/>
                <a:gd name="T20" fmla="*/ 8 w 320"/>
                <a:gd name="T21" fmla="*/ 200 h 305"/>
                <a:gd name="T22" fmla="*/ 31 w 320"/>
                <a:gd name="T23" fmla="*/ 201 h 305"/>
                <a:gd name="T24" fmla="*/ 41 w 320"/>
                <a:gd name="T25" fmla="*/ 191 h 305"/>
                <a:gd name="T26" fmla="*/ 57 w 320"/>
                <a:gd name="T27" fmla="*/ 211 h 305"/>
                <a:gd name="T28" fmla="*/ 73 w 320"/>
                <a:gd name="T29" fmla="*/ 170 h 305"/>
                <a:gd name="T30" fmla="*/ 89 w 320"/>
                <a:gd name="T31" fmla="*/ 179 h 305"/>
                <a:gd name="T32" fmla="*/ 99 w 320"/>
                <a:gd name="T33" fmla="*/ 194 h 305"/>
                <a:gd name="T34" fmla="*/ 116 w 320"/>
                <a:gd name="T35" fmla="*/ 194 h 305"/>
                <a:gd name="T36" fmla="*/ 128 w 320"/>
                <a:gd name="T37" fmla="*/ 181 h 305"/>
                <a:gd name="T38" fmla="*/ 137 w 320"/>
                <a:gd name="T39" fmla="*/ 194 h 305"/>
                <a:gd name="T40" fmla="*/ 155 w 320"/>
                <a:gd name="T41" fmla="*/ 187 h 305"/>
                <a:gd name="T42" fmla="*/ 165 w 320"/>
                <a:gd name="T43" fmla="*/ 192 h 305"/>
                <a:gd name="T44" fmla="*/ 185 w 320"/>
                <a:gd name="T45" fmla="*/ 193 h 305"/>
                <a:gd name="T46" fmla="*/ 196 w 320"/>
                <a:gd name="T47" fmla="*/ 207 h 305"/>
                <a:gd name="T48" fmla="*/ 216 w 320"/>
                <a:gd name="T49" fmla="*/ 216 h 305"/>
                <a:gd name="T50" fmla="*/ 231 w 320"/>
                <a:gd name="T51" fmla="*/ 242 h 305"/>
                <a:gd name="T52" fmla="*/ 257 w 320"/>
                <a:gd name="T53" fmla="*/ 257 h 305"/>
                <a:gd name="T54" fmla="*/ 262 w 320"/>
                <a:gd name="T55" fmla="*/ 277 h 305"/>
                <a:gd name="T56" fmla="*/ 280 w 320"/>
                <a:gd name="T57" fmla="*/ 283 h 305"/>
                <a:gd name="T58" fmla="*/ 288 w 320"/>
                <a:gd name="T59" fmla="*/ 295 h 305"/>
                <a:gd name="T60" fmla="*/ 304 w 320"/>
                <a:gd name="T61" fmla="*/ 305 h 305"/>
                <a:gd name="T62" fmla="*/ 311 w 320"/>
                <a:gd name="T63" fmla="*/ 293 h 305"/>
                <a:gd name="T64" fmla="*/ 320 w 320"/>
                <a:gd name="T65" fmla="*/ 287 h 305"/>
                <a:gd name="T66" fmla="*/ 304 w 320"/>
                <a:gd name="T67" fmla="*/ 268 h 305"/>
                <a:gd name="T68" fmla="*/ 285 w 320"/>
                <a:gd name="T69" fmla="*/ 264 h 305"/>
                <a:gd name="T70" fmla="*/ 283 w 320"/>
                <a:gd name="T71" fmla="*/ 239 h 305"/>
                <a:gd name="T72" fmla="*/ 241 w 320"/>
                <a:gd name="T73" fmla="*/ 216 h 305"/>
                <a:gd name="T74" fmla="*/ 231 w 320"/>
                <a:gd name="T75" fmla="*/ 181 h 305"/>
                <a:gd name="T76" fmla="*/ 204 w 320"/>
                <a:gd name="T77" fmla="*/ 177 h 305"/>
                <a:gd name="T78" fmla="*/ 190 w 320"/>
                <a:gd name="T79" fmla="*/ 159 h 305"/>
                <a:gd name="T80" fmla="*/ 177 w 320"/>
                <a:gd name="T81" fmla="*/ 165 h 305"/>
                <a:gd name="T82" fmla="*/ 169 w 320"/>
                <a:gd name="T83" fmla="*/ 152 h 305"/>
                <a:gd name="T84" fmla="*/ 157 w 320"/>
                <a:gd name="T85" fmla="*/ 149 h 305"/>
                <a:gd name="T86" fmla="*/ 134 w 320"/>
                <a:gd name="T87" fmla="*/ 117 h 305"/>
                <a:gd name="T88" fmla="*/ 128 w 320"/>
                <a:gd name="T89" fmla="*/ 62 h 305"/>
                <a:gd name="T90" fmla="*/ 100 w 320"/>
                <a:gd name="T91" fmla="*/ 1 h 305"/>
                <a:gd name="T92" fmla="*/ 98 w 320"/>
                <a:gd name="T93" fmla="*/ 0 h 305"/>
                <a:gd name="T94" fmla="*/ 87 w 320"/>
                <a:gd name="T95" fmla="*/ 25 h 305"/>
                <a:gd name="T96" fmla="*/ 51 w 320"/>
                <a:gd name="T97" fmla="*/ 35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0" h="305">
                  <a:moveTo>
                    <a:pt x="51" y="35"/>
                  </a:moveTo>
                  <a:cubicBezTo>
                    <a:pt x="51" y="35"/>
                    <a:pt x="51" y="43"/>
                    <a:pt x="50" y="50"/>
                  </a:cubicBezTo>
                  <a:cubicBezTo>
                    <a:pt x="49" y="57"/>
                    <a:pt x="31" y="57"/>
                    <a:pt x="31" y="57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7"/>
                    <a:pt x="20" y="72"/>
                    <a:pt x="20" y="75"/>
                  </a:cubicBezTo>
                  <a:cubicBezTo>
                    <a:pt x="20" y="78"/>
                    <a:pt x="26" y="88"/>
                    <a:pt x="26" y="106"/>
                  </a:cubicBezTo>
                  <a:cubicBezTo>
                    <a:pt x="26" y="124"/>
                    <a:pt x="14" y="126"/>
                    <a:pt x="14" y="126"/>
                  </a:cubicBezTo>
                  <a:cubicBezTo>
                    <a:pt x="14" y="126"/>
                    <a:pt x="13" y="136"/>
                    <a:pt x="13" y="143"/>
                  </a:cubicBezTo>
                  <a:cubicBezTo>
                    <a:pt x="13" y="150"/>
                    <a:pt x="2" y="149"/>
                    <a:pt x="1" y="157"/>
                  </a:cubicBezTo>
                  <a:cubicBezTo>
                    <a:pt x="0" y="165"/>
                    <a:pt x="6" y="167"/>
                    <a:pt x="6" y="167"/>
                  </a:cubicBezTo>
                  <a:cubicBezTo>
                    <a:pt x="8" y="200"/>
                    <a:pt x="8" y="200"/>
                    <a:pt x="8" y="200"/>
                  </a:cubicBezTo>
                  <a:cubicBezTo>
                    <a:pt x="31" y="201"/>
                    <a:pt x="31" y="201"/>
                    <a:pt x="31" y="201"/>
                  </a:cubicBezTo>
                  <a:cubicBezTo>
                    <a:pt x="31" y="201"/>
                    <a:pt x="36" y="191"/>
                    <a:pt x="41" y="191"/>
                  </a:cubicBezTo>
                  <a:cubicBezTo>
                    <a:pt x="46" y="191"/>
                    <a:pt x="49" y="211"/>
                    <a:pt x="57" y="211"/>
                  </a:cubicBezTo>
                  <a:cubicBezTo>
                    <a:pt x="65" y="211"/>
                    <a:pt x="73" y="170"/>
                    <a:pt x="73" y="170"/>
                  </a:cubicBezTo>
                  <a:cubicBezTo>
                    <a:pt x="73" y="170"/>
                    <a:pt x="85" y="177"/>
                    <a:pt x="89" y="179"/>
                  </a:cubicBezTo>
                  <a:cubicBezTo>
                    <a:pt x="93" y="181"/>
                    <a:pt x="99" y="194"/>
                    <a:pt x="99" y="194"/>
                  </a:cubicBezTo>
                  <a:cubicBezTo>
                    <a:pt x="99" y="194"/>
                    <a:pt x="113" y="194"/>
                    <a:pt x="116" y="194"/>
                  </a:cubicBezTo>
                  <a:cubicBezTo>
                    <a:pt x="119" y="194"/>
                    <a:pt x="128" y="181"/>
                    <a:pt x="128" y="181"/>
                  </a:cubicBezTo>
                  <a:cubicBezTo>
                    <a:pt x="128" y="181"/>
                    <a:pt x="134" y="194"/>
                    <a:pt x="137" y="194"/>
                  </a:cubicBezTo>
                  <a:cubicBezTo>
                    <a:pt x="140" y="194"/>
                    <a:pt x="151" y="187"/>
                    <a:pt x="155" y="187"/>
                  </a:cubicBezTo>
                  <a:cubicBezTo>
                    <a:pt x="159" y="187"/>
                    <a:pt x="165" y="192"/>
                    <a:pt x="165" y="192"/>
                  </a:cubicBezTo>
                  <a:cubicBezTo>
                    <a:pt x="185" y="193"/>
                    <a:pt x="185" y="193"/>
                    <a:pt x="185" y="193"/>
                  </a:cubicBezTo>
                  <a:cubicBezTo>
                    <a:pt x="196" y="207"/>
                    <a:pt x="196" y="207"/>
                    <a:pt x="196" y="207"/>
                  </a:cubicBezTo>
                  <a:cubicBezTo>
                    <a:pt x="196" y="207"/>
                    <a:pt x="208" y="208"/>
                    <a:pt x="216" y="216"/>
                  </a:cubicBezTo>
                  <a:cubicBezTo>
                    <a:pt x="224" y="224"/>
                    <a:pt x="227" y="234"/>
                    <a:pt x="231" y="242"/>
                  </a:cubicBezTo>
                  <a:cubicBezTo>
                    <a:pt x="235" y="250"/>
                    <a:pt x="253" y="252"/>
                    <a:pt x="257" y="257"/>
                  </a:cubicBezTo>
                  <a:cubicBezTo>
                    <a:pt x="261" y="262"/>
                    <a:pt x="261" y="271"/>
                    <a:pt x="262" y="277"/>
                  </a:cubicBezTo>
                  <a:cubicBezTo>
                    <a:pt x="263" y="283"/>
                    <a:pt x="280" y="283"/>
                    <a:pt x="280" y="283"/>
                  </a:cubicBezTo>
                  <a:cubicBezTo>
                    <a:pt x="288" y="295"/>
                    <a:pt x="288" y="295"/>
                    <a:pt x="288" y="295"/>
                  </a:cubicBezTo>
                  <a:cubicBezTo>
                    <a:pt x="304" y="305"/>
                    <a:pt x="304" y="305"/>
                    <a:pt x="304" y="305"/>
                  </a:cubicBezTo>
                  <a:cubicBezTo>
                    <a:pt x="311" y="293"/>
                    <a:pt x="311" y="293"/>
                    <a:pt x="311" y="293"/>
                  </a:cubicBezTo>
                  <a:cubicBezTo>
                    <a:pt x="320" y="287"/>
                    <a:pt x="320" y="287"/>
                    <a:pt x="320" y="287"/>
                  </a:cubicBezTo>
                  <a:cubicBezTo>
                    <a:pt x="312" y="277"/>
                    <a:pt x="304" y="268"/>
                    <a:pt x="304" y="268"/>
                  </a:cubicBezTo>
                  <a:cubicBezTo>
                    <a:pt x="304" y="268"/>
                    <a:pt x="287" y="271"/>
                    <a:pt x="285" y="264"/>
                  </a:cubicBezTo>
                  <a:cubicBezTo>
                    <a:pt x="283" y="257"/>
                    <a:pt x="283" y="239"/>
                    <a:pt x="283" y="239"/>
                  </a:cubicBezTo>
                  <a:cubicBezTo>
                    <a:pt x="283" y="239"/>
                    <a:pt x="244" y="225"/>
                    <a:pt x="241" y="216"/>
                  </a:cubicBezTo>
                  <a:cubicBezTo>
                    <a:pt x="238" y="207"/>
                    <a:pt x="238" y="185"/>
                    <a:pt x="231" y="181"/>
                  </a:cubicBezTo>
                  <a:cubicBezTo>
                    <a:pt x="224" y="177"/>
                    <a:pt x="207" y="181"/>
                    <a:pt x="204" y="177"/>
                  </a:cubicBezTo>
                  <a:cubicBezTo>
                    <a:pt x="201" y="173"/>
                    <a:pt x="190" y="159"/>
                    <a:pt x="190" y="159"/>
                  </a:cubicBezTo>
                  <a:cubicBezTo>
                    <a:pt x="177" y="165"/>
                    <a:pt x="177" y="165"/>
                    <a:pt x="177" y="165"/>
                  </a:cubicBezTo>
                  <a:cubicBezTo>
                    <a:pt x="169" y="152"/>
                    <a:pt x="169" y="152"/>
                    <a:pt x="169" y="152"/>
                  </a:cubicBezTo>
                  <a:cubicBezTo>
                    <a:pt x="157" y="149"/>
                    <a:pt x="157" y="149"/>
                    <a:pt x="157" y="149"/>
                  </a:cubicBezTo>
                  <a:cubicBezTo>
                    <a:pt x="157" y="149"/>
                    <a:pt x="137" y="129"/>
                    <a:pt x="134" y="117"/>
                  </a:cubicBezTo>
                  <a:cubicBezTo>
                    <a:pt x="131" y="105"/>
                    <a:pt x="135" y="85"/>
                    <a:pt x="128" y="62"/>
                  </a:cubicBezTo>
                  <a:cubicBezTo>
                    <a:pt x="121" y="39"/>
                    <a:pt x="100" y="1"/>
                    <a:pt x="100" y="1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6" y="9"/>
                    <a:pt x="92" y="21"/>
                    <a:pt x="87" y="25"/>
                  </a:cubicBezTo>
                  <a:cubicBezTo>
                    <a:pt x="78" y="33"/>
                    <a:pt x="51" y="35"/>
                    <a:pt x="51" y="35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4" name="Ethiopië">
              <a:extLst>
                <a:ext uri="{FF2B5EF4-FFF2-40B4-BE49-F238E27FC236}">
                  <a16:creationId xmlns:a16="http://schemas.microsoft.com/office/drawing/2014/main" id="{9B6D195C-963D-4933-94EC-A816DE73C199}"/>
                </a:ext>
              </a:extLst>
            </p:cNvPr>
            <p:cNvSpPr>
              <a:spLocks/>
            </p:cNvSpPr>
            <p:nvPr/>
          </p:nvSpPr>
          <p:spPr bwMode="gray">
            <a:xfrm>
              <a:off x="6727387" y="3748893"/>
              <a:ext cx="532641" cy="462333"/>
            </a:xfrm>
            <a:custGeom>
              <a:avLst/>
              <a:gdLst>
                <a:gd name="T0" fmla="*/ 75 w 709"/>
                <a:gd name="T1" fmla="*/ 428 h 615"/>
                <a:gd name="T2" fmla="*/ 87 w 709"/>
                <a:gd name="T3" fmla="*/ 442 h 615"/>
                <a:gd name="T4" fmla="*/ 96 w 709"/>
                <a:gd name="T5" fmla="*/ 471 h 615"/>
                <a:gd name="T6" fmla="*/ 133 w 709"/>
                <a:gd name="T7" fmla="*/ 513 h 615"/>
                <a:gd name="T8" fmla="*/ 138 w 709"/>
                <a:gd name="T9" fmla="*/ 545 h 615"/>
                <a:gd name="T10" fmla="*/ 191 w 709"/>
                <a:gd name="T11" fmla="*/ 562 h 615"/>
                <a:gd name="T12" fmla="*/ 282 w 709"/>
                <a:gd name="T13" fmla="*/ 606 h 615"/>
                <a:gd name="T14" fmla="*/ 326 w 709"/>
                <a:gd name="T15" fmla="*/ 601 h 615"/>
                <a:gd name="T16" fmla="*/ 360 w 709"/>
                <a:gd name="T17" fmla="*/ 577 h 615"/>
                <a:gd name="T18" fmla="*/ 388 w 709"/>
                <a:gd name="T19" fmla="*/ 585 h 615"/>
                <a:gd name="T20" fmla="*/ 410 w 709"/>
                <a:gd name="T21" fmla="*/ 582 h 615"/>
                <a:gd name="T22" fmla="*/ 434 w 709"/>
                <a:gd name="T23" fmla="*/ 574 h 615"/>
                <a:gd name="T24" fmla="*/ 480 w 709"/>
                <a:gd name="T25" fmla="*/ 549 h 615"/>
                <a:gd name="T26" fmla="*/ 569 w 709"/>
                <a:gd name="T27" fmla="*/ 535 h 615"/>
                <a:gd name="T28" fmla="*/ 661 w 709"/>
                <a:gd name="T29" fmla="*/ 373 h 615"/>
                <a:gd name="T30" fmla="*/ 527 w 709"/>
                <a:gd name="T31" fmla="*/ 320 h 615"/>
                <a:gd name="T32" fmla="*/ 491 w 709"/>
                <a:gd name="T33" fmla="*/ 295 h 615"/>
                <a:gd name="T34" fmla="*/ 462 w 709"/>
                <a:gd name="T35" fmla="*/ 246 h 615"/>
                <a:gd name="T36" fmla="*/ 454 w 709"/>
                <a:gd name="T37" fmla="*/ 230 h 615"/>
                <a:gd name="T38" fmla="*/ 454 w 709"/>
                <a:gd name="T39" fmla="*/ 201 h 615"/>
                <a:gd name="T40" fmla="*/ 419 w 709"/>
                <a:gd name="T41" fmla="*/ 211 h 615"/>
                <a:gd name="T42" fmla="*/ 421 w 709"/>
                <a:gd name="T43" fmla="*/ 164 h 615"/>
                <a:gd name="T44" fmla="*/ 431 w 709"/>
                <a:gd name="T45" fmla="*/ 113 h 615"/>
                <a:gd name="T46" fmla="*/ 408 w 709"/>
                <a:gd name="T47" fmla="*/ 87 h 615"/>
                <a:gd name="T48" fmla="*/ 367 w 709"/>
                <a:gd name="T49" fmla="*/ 46 h 615"/>
                <a:gd name="T50" fmla="*/ 336 w 709"/>
                <a:gd name="T51" fmla="*/ 23 h 615"/>
                <a:gd name="T52" fmla="*/ 306 w 709"/>
                <a:gd name="T53" fmla="*/ 17 h 615"/>
                <a:gd name="T54" fmla="*/ 279 w 709"/>
                <a:gd name="T55" fmla="*/ 11 h 615"/>
                <a:gd name="T56" fmla="*/ 250 w 709"/>
                <a:gd name="T57" fmla="*/ 24 h 615"/>
                <a:gd name="T58" fmla="*/ 224 w 709"/>
                <a:gd name="T59" fmla="*/ 0 h 615"/>
                <a:gd name="T60" fmla="*/ 192 w 709"/>
                <a:gd name="T61" fmla="*/ 21 h 615"/>
                <a:gd name="T62" fmla="*/ 159 w 709"/>
                <a:gd name="T63" fmla="*/ 30 h 615"/>
                <a:gd name="T64" fmla="*/ 143 w 709"/>
                <a:gd name="T65" fmla="*/ 88 h 615"/>
                <a:gd name="T66" fmla="*/ 123 w 709"/>
                <a:gd name="T67" fmla="*/ 116 h 615"/>
                <a:gd name="T68" fmla="*/ 110 w 709"/>
                <a:gd name="T69" fmla="*/ 155 h 615"/>
                <a:gd name="T70" fmla="*/ 96 w 709"/>
                <a:gd name="T71" fmla="*/ 179 h 615"/>
                <a:gd name="T72" fmla="*/ 90 w 709"/>
                <a:gd name="T73" fmla="*/ 221 h 615"/>
                <a:gd name="T74" fmla="*/ 71 w 709"/>
                <a:gd name="T75" fmla="*/ 215 h 615"/>
                <a:gd name="T76" fmla="*/ 65 w 709"/>
                <a:gd name="T77" fmla="*/ 256 h 615"/>
                <a:gd name="T78" fmla="*/ 54 w 709"/>
                <a:gd name="T79" fmla="*/ 305 h 615"/>
                <a:gd name="T80" fmla="*/ 36 w 709"/>
                <a:gd name="T81" fmla="*/ 351 h 615"/>
                <a:gd name="T82" fmla="*/ 8 w 709"/>
                <a:gd name="T83" fmla="*/ 345 h 615"/>
                <a:gd name="T84" fmla="*/ 3 w 709"/>
                <a:gd name="T85" fmla="*/ 383 h 615"/>
                <a:gd name="T86" fmla="*/ 55 w 709"/>
                <a:gd name="T87" fmla="*/ 40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09" h="615">
                  <a:moveTo>
                    <a:pt x="60" y="425"/>
                  </a:moveTo>
                  <a:cubicBezTo>
                    <a:pt x="64" y="430"/>
                    <a:pt x="75" y="428"/>
                    <a:pt x="75" y="428"/>
                  </a:cubicBezTo>
                  <a:cubicBezTo>
                    <a:pt x="78" y="441"/>
                    <a:pt x="78" y="441"/>
                    <a:pt x="78" y="441"/>
                  </a:cubicBezTo>
                  <a:cubicBezTo>
                    <a:pt x="87" y="442"/>
                    <a:pt x="87" y="442"/>
                    <a:pt x="87" y="442"/>
                  </a:cubicBezTo>
                  <a:cubicBezTo>
                    <a:pt x="89" y="467"/>
                    <a:pt x="89" y="467"/>
                    <a:pt x="89" y="467"/>
                  </a:cubicBezTo>
                  <a:cubicBezTo>
                    <a:pt x="96" y="471"/>
                    <a:pt x="96" y="471"/>
                    <a:pt x="96" y="471"/>
                  </a:cubicBezTo>
                  <a:cubicBezTo>
                    <a:pt x="96" y="471"/>
                    <a:pt x="98" y="498"/>
                    <a:pt x="108" y="506"/>
                  </a:cubicBezTo>
                  <a:cubicBezTo>
                    <a:pt x="118" y="514"/>
                    <a:pt x="128" y="505"/>
                    <a:pt x="133" y="513"/>
                  </a:cubicBezTo>
                  <a:cubicBezTo>
                    <a:pt x="138" y="521"/>
                    <a:pt x="137" y="535"/>
                    <a:pt x="137" y="535"/>
                  </a:cubicBezTo>
                  <a:cubicBezTo>
                    <a:pt x="138" y="545"/>
                    <a:pt x="138" y="545"/>
                    <a:pt x="138" y="545"/>
                  </a:cubicBezTo>
                  <a:cubicBezTo>
                    <a:pt x="144" y="560"/>
                    <a:pt x="144" y="560"/>
                    <a:pt x="144" y="560"/>
                  </a:cubicBezTo>
                  <a:cubicBezTo>
                    <a:pt x="191" y="562"/>
                    <a:pt x="191" y="562"/>
                    <a:pt x="191" y="562"/>
                  </a:cubicBezTo>
                  <a:cubicBezTo>
                    <a:pt x="242" y="602"/>
                    <a:pt x="242" y="602"/>
                    <a:pt x="242" y="602"/>
                  </a:cubicBezTo>
                  <a:cubicBezTo>
                    <a:pt x="242" y="602"/>
                    <a:pt x="269" y="604"/>
                    <a:pt x="282" y="606"/>
                  </a:cubicBezTo>
                  <a:cubicBezTo>
                    <a:pt x="295" y="608"/>
                    <a:pt x="313" y="615"/>
                    <a:pt x="313" y="615"/>
                  </a:cubicBezTo>
                  <a:cubicBezTo>
                    <a:pt x="326" y="601"/>
                    <a:pt x="326" y="601"/>
                    <a:pt x="326" y="601"/>
                  </a:cubicBezTo>
                  <a:cubicBezTo>
                    <a:pt x="326" y="601"/>
                    <a:pt x="324" y="597"/>
                    <a:pt x="331" y="591"/>
                  </a:cubicBezTo>
                  <a:cubicBezTo>
                    <a:pt x="338" y="585"/>
                    <a:pt x="360" y="577"/>
                    <a:pt x="360" y="577"/>
                  </a:cubicBezTo>
                  <a:cubicBezTo>
                    <a:pt x="372" y="568"/>
                    <a:pt x="372" y="568"/>
                    <a:pt x="372" y="568"/>
                  </a:cubicBezTo>
                  <a:cubicBezTo>
                    <a:pt x="388" y="585"/>
                    <a:pt x="388" y="585"/>
                    <a:pt x="388" y="585"/>
                  </a:cubicBezTo>
                  <a:cubicBezTo>
                    <a:pt x="406" y="586"/>
                    <a:pt x="406" y="586"/>
                    <a:pt x="406" y="586"/>
                  </a:cubicBezTo>
                  <a:cubicBezTo>
                    <a:pt x="410" y="582"/>
                    <a:pt x="410" y="582"/>
                    <a:pt x="410" y="582"/>
                  </a:cubicBezTo>
                  <a:cubicBezTo>
                    <a:pt x="426" y="588"/>
                    <a:pt x="426" y="588"/>
                    <a:pt x="426" y="588"/>
                  </a:cubicBezTo>
                  <a:cubicBezTo>
                    <a:pt x="426" y="588"/>
                    <a:pt x="426" y="577"/>
                    <a:pt x="434" y="574"/>
                  </a:cubicBezTo>
                  <a:cubicBezTo>
                    <a:pt x="442" y="571"/>
                    <a:pt x="467" y="573"/>
                    <a:pt x="473" y="567"/>
                  </a:cubicBezTo>
                  <a:cubicBezTo>
                    <a:pt x="479" y="561"/>
                    <a:pt x="480" y="549"/>
                    <a:pt x="480" y="549"/>
                  </a:cubicBezTo>
                  <a:cubicBezTo>
                    <a:pt x="480" y="549"/>
                    <a:pt x="505" y="537"/>
                    <a:pt x="513" y="535"/>
                  </a:cubicBezTo>
                  <a:cubicBezTo>
                    <a:pt x="521" y="533"/>
                    <a:pt x="569" y="535"/>
                    <a:pt x="569" y="535"/>
                  </a:cubicBezTo>
                  <a:cubicBezTo>
                    <a:pt x="709" y="370"/>
                    <a:pt x="709" y="370"/>
                    <a:pt x="709" y="370"/>
                  </a:cubicBezTo>
                  <a:cubicBezTo>
                    <a:pt x="661" y="373"/>
                    <a:pt x="661" y="373"/>
                    <a:pt x="661" y="373"/>
                  </a:cubicBezTo>
                  <a:cubicBezTo>
                    <a:pt x="661" y="373"/>
                    <a:pt x="628" y="353"/>
                    <a:pt x="609" y="347"/>
                  </a:cubicBezTo>
                  <a:cubicBezTo>
                    <a:pt x="590" y="341"/>
                    <a:pt x="538" y="328"/>
                    <a:pt x="527" y="320"/>
                  </a:cubicBezTo>
                  <a:cubicBezTo>
                    <a:pt x="516" y="312"/>
                    <a:pt x="506" y="295"/>
                    <a:pt x="506" y="295"/>
                  </a:cubicBezTo>
                  <a:cubicBezTo>
                    <a:pt x="491" y="295"/>
                    <a:pt x="491" y="295"/>
                    <a:pt x="491" y="295"/>
                  </a:cubicBezTo>
                  <a:cubicBezTo>
                    <a:pt x="491" y="295"/>
                    <a:pt x="487" y="278"/>
                    <a:pt x="481" y="270"/>
                  </a:cubicBezTo>
                  <a:cubicBezTo>
                    <a:pt x="475" y="262"/>
                    <a:pt x="462" y="246"/>
                    <a:pt x="462" y="246"/>
                  </a:cubicBezTo>
                  <a:cubicBezTo>
                    <a:pt x="463" y="238"/>
                    <a:pt x="463" y="238"/>
                    <a:pt x="463" y="238"/>
                  </a:cubicBezTo>
                  <a:cubicBezTo>
                    <a:pt x="454" y="230"/>
                    <a:pt x="454" y="230"/>
                    <a:pt x="454" y="230"/>
                  </a:cubicBezTo>
                  <a:cubicBezTo>
                    <a:pt x="467" y="210"/>
                    <a:pt x="467" y="210"/>
                    <a:pt x="467" y="210"/>
                  </a:cubicBezTo>
                  <a:cubicBezTo>
                    <a:pt x="463" y="206"/>
                    <a:pt x="458" y="202"/>
                    <a:pt x="454" y="201"/>
                  </a:cubicBezTo>
                  <a:cubicBezTo>
                    <a:pt x="447" y="200"/>
                    <a:pt x="444" y="208"/>
                    <a:pt x="444" y="208"/>
                  </a:cubicBezTo>
                  <a:cubicBezTo>
                    <a:pt x="444" y="208"/>
                    <a:pt x="427" y="212"/>
                    <a:pt x="419" y="211"/>
                  </a:cubicBezTo>
                  <a:cubicBezTo>
                    <a:pt x="411" y="210"/>
                    <a:pt x="408" y="173"/>
                    <a:pt x="408" y="173"/>
                  </a:cubicBezTo>
                  <a:cubicBezTo>
                    <a:pt x="421" y="164"/>
                    <a:pt x="421" y="164"/>
                    <a:pt x="421" y="164"/>
                  </a:cubicBezTo>
                  <a:cubicBezTo>
                    <a:pt x="439" y="125"/>
                    <a:pt x="439" y="125"/>
                    <a:pt x="439" y="125"/>
                  </a:cubicBezTo>
                  <a:cubicBezTo>
                    <a:pt x="431" y="113"/>
                    <a:pt x="431" y="113"/>
                    <a:pt x="431" y="113"/>
                  </a:cubicBezTo>
                  <a:cubicBezTo>
                    <a:pt x="431" y="113"/>
                    <a:pt x="414" y="113"/>
                    <a:pt x="413" y="107"/>
                  </a:cubicBezTo>
                  <a:cubicBezTo>
                    <a:pt x="412" y="101"/>
                    <a:pt x="412" y="92"/>
                    <a:pt x="408" y="87"/>
                  </a:cubicBezTo>
                  <a:cubicBezTo>
                    <a:pt x="404" y="82"/>
                    <a:pt x="386" y="80"/>
                    <a:pt x="382" y="72"/>
                  </a:cubicBezTo>
                  <a:cubicBezTo>
                    <a:pt x="378" y="64"/>
                    <a:pt x="375" y="54"/>
                    <a:pt x="367" y="46"/>
                  </a:cubicBezTo>
                  <a:cubicBezTo>
                    <a:pt x="359" y="38"/>
                    <a:pt x="347" y="37"/>
                    <a:pt x="347" y="37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16" y="22"/>
                    <a:pt x="316" y="22"/>
                    <a:pt x="316" y="22"/>
                  </a:cubicBezTo>
                  <a:cubicBezTo>
                    <a:pt x="316" y="22"/>
                    <a:pt x="310" y="17"/>
                    <a:pt x="306" y="17"/>
                  </a:cubicBezTo>
                  <a:cubicBezTo>
                    <a:pt x="302" y="17"/>
                    <a:pt x="291" y="24"/>
                    <a:pt x="288" y="24"/>
                  </a:cubicBezTo>
                  <a:cubicBezTo>
                    <a:pt x="285" y="24"/>
                    <a:pt x="279" y="11"/>
                    <a:pt x="279" y="11"/>
                  </a:cubicBezTo>
                  <a:cubicBezTo>
                    <a:pt x="279" y="11"/>
                    <a:pt x="270" y="24"/>
                    <a:pt x="267" y="24"/>
                  </a:cubicBezTo>
                  <a:cubicBezTo>
                    <a:pt x="264" y="24"/>
                    <a:pt x="250" y="24"/>
                    <a:pt x="250" y="24"/>
                  </a:cubicBezTo>
                  <a:cubicBezTo>
                    <a:pt x="250" y="24"/>
                    <a:pt x="244" y="11"/>
                    <a:pt x="240" y="9"/>
                  </a:cubicBezTo>
                  <a:cubicBezTo>
                    <a:pt x="236" y="7"/>
                    <a:pt x="224" y="0"/>
                    <a:pt x="224" y="0"/>
                  </a:cubicBezTo>
                  <a:cubicBezTo>
                    <a:pt x="224" y="0"/>
                    <a:pt x="216" y="41"/>
                    <a:pt x="208" y="41"/>
                  </a:cubicBezTo>
                  <a:cubicBezTo>
                    <a:pt x="200" y="41"/>
                    <a:pt x="197" y="21"/>
                    <a:pt x="192" y="21"/>
                  </a:cubicBezTo>
                  <a:cubicBezTo>
                    <a:pt x="187" y="21"/>
                    <a:pt x="182" y="31"/>
                    <a:pt x="182" y="31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60"/>
                    <a:pt x="159" y="60"/>
                    <a:pt x="159" y="60"/>
                  </a:cubicBezTo>
                  <a:cubicBezTo>
                    <a:pt x="159" y="60"/>
                    <a:pt x="143" y="80"/>
                    <a:pt x="143" y="88"/>
                  </a:cubicBezTo>
                  <a:cubicBezTo>
                    <a:pt x="143" y="96"/>
                    <a:pt x="145" y="114"/>
                    <a:pt x="145" y="114"/>
                  </a:cubicBezTo>
                  <a:cubicBezTo>
                    <a:pt x="123" y="116"/>
                    <a:pt x="123" y="116"/>
                    <a:pt x="123" y="116"/>
                  </a:cubicBezTo>
                  <a:cubicBezTo>
                    <a:pt x="123" y="116"/>
                    <a:pt x="112" y="130"/>
                    <a:pt x="111" y="135"/>
                  </a:cubicBezTo>
                  <a:cubicBezTo>
                    <a:pt x="110" y="140"/>
                    <a:pt x="115" y="150"/>
                    <a:pt x="110" y="155"/>
                  </a:cubicBezTo>
                  <a:cubicBezTo>
                    <a:pt x="105" y="160"/>
                    <a:pt x="94" y="164"/>
                    <a:pt x="94" y="164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89" y="190"/>
                    <a:pt x="89" y="190"/>
                    <a:pt x="89" y="190"/>
                  </a:cubicBezTo>
                  <a:cubicBezTo>
                    <a:pt x="89" y="190"/>
                    <a:pt x="96" y="213"/>
                    <a:pt x="90" y="221"/>
                  </a:cubicBezTo>
                  <a:cubicBezTo>
                    <a:pt x="84" y="229"/>
                    <a:pt x="78" y="226"/>
                    <a:pt x="78" y="226"/>
                  </a:cubicBezTo>
                  <a:cubicBezTo>
                    <a:pt x="78" y="226"/>
                    <a:pt x="76" y="215"/>
                    <a:pt x="71" y="215"/>
                  </a:cubicBezTo>
                  <a:cubicBezTo>
                    <a:pt x="66" y="215"/>
                    <a:pt x="60" y="228"/>
                    <a:pt x="60" y="235"/>
                  </a:cubicBezTo>
                  <a:cubicBezTo>
                    <a:pt x="60" y="242"/>
                    <a:pt x="66" y="253"/>
                    <a:pt x="65" y="256"/>
                  </a:cubicBezTo>
                  <a:cubicBezTo>
                    <a:pt x="64" y="259"/>
                    <a:pt x="49" y="270"/>
                    <a:pt x="48" y="278"/>
                  </a:cubicBezTo>
                  <a:cubicBezTo>
                    <a:pt x="47" y="286"/>
                    <a:pt x="54" y="305"/>
                    <a:pt x="54" y="305"/>
                  </a:cubicBezTo>
                  <a:cubicBezTo>
                    <a:pt x="54" y="305"/>
                    <a:pt x="57" y="336"/>
                    <a:pt x="50" y="341"/>
                  </a:cubicBezTo>
                  <a:cubicBezTo>
                    <a:pt x="43" y="346"/>
                    <a:pt x="36" y="351"/>
                    <a:pt x="36" y="351"/>
                  </a:cubicBezTo>
                  <a:cubicBezTo>
                    <a:pt x="31" y="346"/>
                    <a:pt x="31" y="346"/>
                    <a:pt x="31" y="346"/>
                  </a:cubicBezTo>
                  <a:cubicBezTo>
                    <a:pt x="8" y="345"/>
                    <a:pt x="8" y="345"/>
                    <a:pt x="8" y="345"/>
                  </a:cubicBezTo>
                  <a:cubicBezTo>
                    <a:pt x="10" y="361"/>
                    <a:pt x="10" y="361"/>
                    <a:pt x="10" y="361"/>
                  </a:cubicBezTo>
                  <a:cubicBezTo>
                    <a:pt x="10" y="361"/>
                    <a:pt x="0" y="378"/>
                    <a:pt x="3" y="383"/>
                  </a:cubicBezTo>
                  <a:cubicBezTo>
                    <a:pt x="6" y="388"/>
                    <a:pt x="22" y="382"/>
                    <a:pt x="30" y="386"/>
                  </a:cubicBezTo>
                  <a:cubicBezTo>
                    <a:pt x="38" y="390"/>
                    <a:pt x="55" y="405"/>
                    <a:pt x="55" y="405"/>
                  </a:cubicBezTo>
                  <a:cubicBezTo>
                    <a:pt x="55" y="405"/>
                    <a:pt x="56" y="420"/>
                    <a:pt x="60" y="425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Egypte">
              <a:extLst>
                <a:ext uri="{FF2B5EF4-FFF2-40B4-BE49-F238E27FC236}">
                  <a16:creationId xmlns:a16="http://schemas.microsoft.com/office/drawing/2014/main" id="{67EC8D45-8AC3-40FD-B266-D56FB5337B4D}"/>
                </a:ext>
              </a:extLst>
            </p:cNvPr>
            <p:cNvSpPr>
              <a:spLocks/>
            </p:cNvSpPr>
            <p:nvPr/>
          </p:nvSpPr>
          <p:spPr bwMode="gray">
            <a:xfrm>
              <a:off x="6409934" y="3071374"/>
              <a:ext cx="398415" cy="411199"/>
            </a:xfrm>
            <a:custGeom>
              <a:avLst/>
              <a:gdLst>
                <a:gd name="T0" fmla="*/ 11 w 530"/>
                <a:gd name="T1" fmla="*/ 13 h 546"/>
                <a:gd name="T2" fmla="*/ 7 w 530"/>
                <a:gd name="T3" fmla="*/ 34 h 546"/>
                <a:gd name="T4" fmla="*/ 17 w 530"/>
                <a:gd name="T5" fmla="*/ 54 h 546"/>
                <a:gd name="T6" fmla="*/ 3 w 530"/>
                <a:gd name="T7" fmla="*/ 82 h 546"/>
                <a:gd name="T8" fmla="*/ 21 w 530"/>
                <a:gd name="T9" fmla="*/ 120 h 546"/>
                <a:gd name="T10" fmla="*/ 34 w 530"/>
                <a:gd name="T11" fmla="*/ 518 h 546"/>
                <a:gd name="T12" fmla="*/ 320 w 530"/>
                <a:gd name="T13" fmla="*/ 522 h 546"/>
                <a:gd name="T14" fmla="*/ 329 w 530"/>
                <a:gd name="T15" fmla="*/ 510 h 546"/>
                <a:gd name="T16" fmla="*/ 334 w 530"/>
                <a:gd name="T17" fmla="*/ 518 h 546"/>
                <a:gd name="T18" fmla="*/ 413 w 530"/>
                <a:gd name="T19" fmla="*/ 521 h 546"/>
                <a:gd name="T20" fmla="*/ 438 w 530"/>
                <a:gd name="T21" fmla="*/ 539 h 546"/>
                <a:gd name="T22" fmla="*/ 460 w 530"/>
                <a:gd name="T23" fmla="*/ 508 h 546"/>
                <a:gd name="T24" fmla="*/ 482 w 530"/>
                <a:gd name="T25" fmla="*/ 505 h 546"/>
                <a:gd name="T26" fmla="*/ 492 w 530"/>
                <a:gd name="T27" fmla="*/ 478 h 546"/>
                <a:gd name="T28" fmla="*/ 509 w 530"/>
                <a:gd name="T29" fmla="*/ 477 h 546"/>
                <a:gd name="T30" fmla="*/ 525 w 530"/>
                <a:gd name="T31" fmla="*/ 462 h 546"/>
                <a:gd name="T32" fmla="*/ 520 w 530"/>
                <a:gd name="T33" fmla="*/ 445 h 546"/>
                <a:gd name="T34" fmla="*/ 518 w 530"/>
                <a:gd name="T35" fmla="*/ 416 h 546"/>
                <a:gd name="T36" fmla="*/ 530 w 530"/>
                <a:gd name="T37" fmla="*/ 415 h 546"/>
                <a:gd name="T38" fmla="*/ 490 w 530"/>
                <a:gd name="T39" fmla="*/ 369 h 546"/>
                <a:gd name="T40" fmla="*/ 469 w 530"/>
                <a:gd name="T41" fmla="*/ 315 h 546"/>
                <a:gd name="T42" fmla="*/ 448 w 530"/>
                <a:gd name="T43" fmla="*/ 288 h 546"/>
                <a:gd name="T44" fmla="*/ 440 w 530"/>
                <a:gd name="T45" fmla="*/ 252 h 546"/>
                <a:gd name="T46" fmla="*/ 415 w 530"/>
                <a:gd name="T47" fmla="*/ 225 h 546"/>
                <a:gd name="T48" fmla="*/ 412 w 530"/>
                <a:gd name="T49" fmla="*/ 204 h 546"/>
                <a:gd name="T50" fmla="*/ 378 w 530"/>
                <a:gd name="T51" fmla="*/ 161 h 546"/>
                <a:gd name="T52" fmla="*/ 368 w 530"/>
                <a:gd name="T53" fmla="*/ 147 h 546"/>
                <a:gd name="T54" fmla="*/ 368 w 530"/>
                <a:gd name="T55" fmla="*/ 126 h 546"/>
                <a:gd name="T56" fmla="*/ 350 w 530"/>
                <a:gd name="T57" fmla="*/ 112 h 546"/>
                <a:gd name="T58" fmla="*/ 361 w 530"/>
                <a:gd name="T59" fmla="*/ 99 h 546"/>
                <a:gd name="T60" fmla="*/ 373 w 530"/>
                <a:gd name="T61" fmla="*/ 107 h 546"/>
                <a:gd name="T62" fmla="*/ 381 w 530"/>
                <a:gd name="T63" fmla="*/ 130 h 546"/>
                <a:gd name="T64" fmla="*/ 395 w 530"/>
                <a:gd name="T65" fmla="*/ 145 h 546"/>
                <a:gd name="T66" fmla="*/ 394 w 530"/>
                <a:gd name="T67" fmla="*/ 162 h 546"/>
                <a:gd name="T68" fmla="*/ 438 w 530"/>
                <a:gd name="T69" fmla="*/ 207 h 546"/>
                <a:gd name="T70" fmla="*/ 456 w 530"/>
                <a:gd name="T71" fmla="*/ 195 h 546"/>
                <a:gd name="T72" fmla="*/ 449 w 530"/>
                <a:gd name="T73" fmla="*/ 183 h 546"/>
                <a:gd name="T74" fmla="*/ 462 w 530"/>
                <a:gd name="T75" fmla="*/ 143 h 546"/>
                <a:gd name="T76" fmla="*/ 471 w 530"/>
                <a:gd name="T77" fmla="*/ 112 h 546"/>
                <a:gd name="T78" fmla="*/ 435 w 530"/>
                <a:gd name="T79" fmla="*/ 19 h 546"/>
                <a:gd name="T80" fmla="*/ 388 w 530"/>
                <a:gd name="T81" fmla="*/ 30 h 546"/>
                <a:gd name="T82" fmla="*/ 373 w 530"/>
                <a:gd name="T83" fmla="*/ 22 h 546"/>
                <a:gd name="T84" fmla="*/ 350 w 530"/>
                <a:gd name="T85" fmla="*/ 26 h 546"/>
                <a:gd name="T86" fmla="*/ 325 w 530"/>
                <a:gd name="T87" fmla="*/ 7 h 546"/>
                <a:gd name="T88" fmla="*/ 288 w 530"/>
                <a:gd name="T89" fmla="*/ 14 h 546"/>
                <a:gd name="T90" fmla="*/ 262 w 530"/>
                <a:gd name="T91" fmla="*/ 11 h 546"/>
                <a:gd name="T92" fmla="*/ 243 w 530"/>
                <a:gd name="T93" fmla="*/ 30 h 546"/>
                <a:gd name="T94" fmla="*/ 227 w 530"/>
                <a:gd name="T95" fmla="*/ 30 h 546"/>
                <a:gd name="T96" fmla="*/ 210 w 530"/>
                <a:gd name="T97" fmla="*/ 43 h 546"/>
                <a:gd name="T98" fmla="*/ 170 w 530"/>
                <a:gd name="T99" fmla="*/ 29 h 546"/>
                <a:gd name="T100" fmla="*/ 140 w 530"/>
                <a:gd name="T101" fmla="*/ 29 h 546"/>
                <a:gd name="T102" fmla="*/ 112 w 530"/>
                <a:gd name="T103" fmla="*/ 13 h 546"/>
                <a:gd name="T104" fmla="*/ 89 w 530"/>
                <a:gd name="T105" fmla="*/ 12 h 546"/>
                <a:gd name="T106" fmla="*/ 60 w 530"/>
                <a:gd name="T107" fmla="*/ 1 h 546"/>
                <a:gd name="T108" fmla="*/ 31 w 530"/>
                <a:gd name="T109" fmla="*/ 6 h 546"/>
                <a:gd name="T110" fmla="*/ 24 w 530"/>
                <a:gd name="T111" fmla="*/ 0 h 546"/>
                <a:gd name="T112" fmla="*/ 11 w 530"/>
                <a:gd name="T113" fmla="*/ 13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30" h="546">
                  <a:moveTo>
                    <a:pt x="11" y="13"/>
                  </a:moveTo>
                  <a:cubicBezTo>
                    <a:pt x="6" y="16"/>
                    <a:pt x="6" y="30"/>
                    <a:pt x="7" y="34"/>
                  </a:cubicBezTo>
                  <a:cubicBezTo>
                    <a:pt x="8" y="38"/>
                    <a:pt x="20" y="45"/>
                    <a:pt x="17" y="54"/>
                  </a:cubicBezTo>
                  <a:cubicBezTo>
                    <a:pt x="14" y="63"/>
                    <a:pt x="0" y="75"/>
                    <a:pt x="3" y="82"/>
                  </a:cubicBezTo>
                  <a:cubicBezTo>
                    <a:pt x="6" y="89"/>
                    <a:pt x="21" y="107"/>
                    <a:pt x="21" y="120"/>
                  </a:cubicBezTo>
                  <a:cubicBezTo>
                    <a:pt x="21" y="133"/>
                    <a:pt x="34" y="518"/>
                    <a:pt x="34" y="518"/>
                  </a:cubicBezTo>
                  <a:cubicBezTo>
                    <a:pt x="320" y="522"/>
                    <a:pt x="320" y="522"/>
                    <a:pt x="320" y="522"/>
                  </a:cubicBezTo>
                  <a:cubicBezTo>
                    <a:pt x="320" y="522"/>
                    <a:pt x="322" y="512"/>
                    <a:pt x="329" y="510"/>
                  </a:cubicBezTo>
                  <a:cubicBezTo>
                    <a:pt x="336" y="508"/>
                    <a:pt x="334" y="518"/>
                    <a:pt x="334" y="518"/>
                  </a:cubicBezTo>
                  <a:cubicBezTo>
                    <a:pt x="413" y="521"/>
                    <a:pt x="413" y="521"/>
                    <a:pt x="413" y="521"/>
                  </a:cubicBezTo>
                  <a:cubicBezTo>
                    <a:pt x="413" y="521"/>
                    <a:pt x="425" y="546"/>
                    <a:pt x="438" y="539"/>
                  </a:cubicBezTo>
                  <a:cubicBezTo>
                    <a:pt x="451" y="532"/>
                    <a:pt x="450" y="511"/>
                    <a:pt x="460" y="508"/>
                  </a:cubicBezTo>
                  <a:cubicBezTo>
                    <a:pt x="470" y="505"/>
                    <a:pt x="472" y="509"/>
                    <a:pt x="482" y="505"/>
                  </a:cubicBezTo>
                  <a:cubicBezTo>
                    <a:pt x="492" y="501"/>
                    <a:pt x="492" y="478"/>
                    <a:pt x="492" y="478"/>
                  </a:cubicBezTo>
                  <a:cubicBezTo>
                    <a:pt x="509" y="477"/>
                    <a:pt x="509" y="477"/>
                    <a:pt x="509" y="477"/>
                  </a:cubicBezTo>
                  <a:cubicBezTo>
                    <a:pt x="525" y="462"/>
                    <a:pt x="525" y="462"/>
                    <a:pt x="525" y="462"/>
                  </a:cubicBezTo>
                  <a:cubicBezTo>
                    <a:pt x="522" y="456"/>
                    <a:pt x="520" y="450"/>
                    <a:pt x="520" y="445"/>
                  </a:cubicBezTo>
                  <a:cubicBezTo>
                    <a:pt x="519" y="430"/>
                    <a:pt x="518" y="416"/>
                    <a:pt x="518" y="416"/>
                  </a:cubicBezTo>
                  <a:cubicBezTo>
                    <a:pt x="530" y="415"/>
                    <a:pt x="530" y="415"/>
                    <a:pt x="530" y="415"/>
                  </a:cubicBezTo>
                  <a:cubicBezTo>
                    <a:pt x="530" y="415"/>
                    <a:pt x="503" y="397"/>
                    <a:pt x="490" y="369"/>
                  </a:cubicBezTo>
                  <a:cubicBezTo>
                    <a:pt x="477" y="341"/>
                    <a:pt x="478" y="326"/>
                    <a:pt x="469" y="315"/>
                  </a:cubicBezTo>
                  <a:cubicBezTo>
                    <a:pt x="460" y="304"/>
                    <a:pt x="456" y="302"/>
                    <a:pt x="448" y="288"/>
                  </a:cubicBezTo>
                  <a:cubicBezTo>
                    <a:pt x="440" y="274"/>
                    <a:pt x="440" y="252"/>
                    <a:pt x="440" y="252"/>
                  </a:cubicBezTo>
                  <a:cubicBezTo>
                    <a:pt x="415" y="225"/>
                    <a:pt x="415" y="225"/>
                    <a:pt x="415" y="225"/>
                  </a:cubicBezTo>
                  <a:cubicBezTo>
                    <a:pt x="415" y="225"/>
                    <a:pt x="418" y="216"/>
                    <a:pt x="412" y="204"/>
                  </a:cubicBezTo>
                  <a:cubicBezTo>
                    <a:pt x="406" y="192"/>
                    <a:pt x="380" y="170"/>
                    <a:pt x="378" y="161"/>
                  </a:cubicBezTo>
                  <a:cubicBezTo>
                    <a:pt x="376" y="152"/>
                    <a:pt x="368" y="147"/>
                    <a:pt x="368" y="147"/>
                  </a:cubicBezTo>
                  <a:cubicBezTo>
                    <a:pt x="368" y="147"/>
                    <a:pt x="376" y="137"/>
                    <a:pt x="368" y="126"/>
                  </a:cubicBezTo>
                  <a:cubicBezTo>
                    <a:pt x="360" y="115"/>
                    <a:pt x="350" y="112"/>
                    <a:pt x="350" y="112"/>
                  </a:cubicBezTo>
                  <a:cubicBezTo>
                    <a:pt x="361" y="99"/>
                    <a:pt x="361" y="99"/>
                    <a:pt x="361" y="99"/>
                  </a:cubicBezTo>
                  <a:cubicBezTo>
                    <a:pt x="373" y="107"/>
                    <a:pt x="373" y="107"/>
                    <a:pt x="373" y="107"/>
                  </a:cubicBezTo>
                  <a:cubicBezTo>
                    <a:pt x="373" y="107"/>
                    <a:pt x="372" y="124"/>
                    <a:pt x="381" y="130"/>
                  </a:cubicBezTo>
                  <a:cubicBezTo>
                    <a:pt x="390" y="136"/>
                    <a:pt x="395" y="145"/>
                    <a:pt x="395" y="145"/>
                  </a:cubicBezTo>
                  <a:cubicBezTo>
                    <a:pt x="394" y="162"/>
                    <a:pt x="394" y="162"/>
                    <a:pt x="394" y="162"/>
                  </a:cubicBezTo>
                  <a:cubicBezTo>
                    <a:pt x="394" y="162"/>
                    <a:pt x="426" y="214"/>
                    <a:pt x="438" y="207"/>
                  </a:cubicBezTo>
                  <a:cubicBezTo>
                    <a:pt x="450" y="200"/>
                    <a:pt x="456" y="195"/>
                    <a:pt x="456" y="195"/>
                  </a:cubicBezTo>
                  <a:cubicBezTo>
                    <a:pt x="449" y="183"/>
                    <a:pt x="449" y="183"/>
                    <a:pt x="449" y="183"/>
                  </a:cubicBezTo>
                  <a:cubicBezTo>
                    <a:pt x="449" y="183"/>
                    <a:pt x="462" y="157"/>
                    <a:pt x="462" y="143"/>
                  </a:cubicBezTo>
                  <a:cubicBezTo>
                    <a:pt x="462" y="129"/>
                    <a:pt x="471" y="112"/>
                    <a:pt x="471" y="112"/>
                  </a:cubicBezTo>
                  <a:cubicBezTo>
                    <a:pt x="435" y="19"/>
                    <a:pt x="435" y="19"/>
                    <a:pt x="435" y="19"/>
                  </a:cubicBezTo>
                  <a:cubicBezTo>
                    <a:pt x="435" y="19"/>
                    <a:pt x="397" y="34"/>
                    <a:pt x="388" y="30"/>
                  </a:cubicBezTo>
                  <a:cubicBezTo>
                    <a:pt x="379" y="26"/>
                    <a:pt x="373" y="22"/>
                    <a:pt x="373" y="22"/>
                  </a:cubicBezTo>
                  <a:cubicBezTo>
                    <a:pt x="373" y="22"/>
                    <a:pt x="364" y="33"/>
                    <a:pt x="350" y="26"/>
                  </a:cubicBezTo>
                  <a:cubicBezTo>
                    <a:pt x="336" y="19"/>
                    <a:pt x="341" y="10"/>
                    <a:pt x="325" y="7"/>
                  </a:cubicBezTo>
                  <a:cubicBezTo>
                    <a:pt x="309" y="4"/>
                    <a:pt x="288" y="14"/>
                    <a:pt x="288" y="14"/>
                  </a:cubicBezTo>
                  <a:cubicBezTo>
                    <a:pt x="288" y="14"/>
                    <a:pt x="273" y="7"/>
                    <a:pt x="262" y="11"/>
                  </a:cubicBezTo>
                  <a:cubicBezTo>
                    <a:pt x="251" y="15"/>
                    <a:pt x="243" y="30"/>
                    <a:pt x="243" y="30"/>
                  </a:cubicBezTo>
                  <a:cubicBezTo>
                    <a:pt x="243" y="30"/>
                    <a:pt x="231" y="28"/>
                    <a:pt x="227" y="30"/>
                  </a:cubicBezTo>
                  <a:cubicBezTo>
                    <a:pt x="223" y="32"/>
                    <a:pt x="210" y="43"/>
                    <a:pt x="210" y="43"/>
                  </a:cubicBezTo>
                  <a:cubicBezTo>
                    <a:pt x="210" y="43"/>
                    <a:pt x="176" y="29"/>
                    <a:pt x="170" y="29"/>
                  </a:cubicBezTo>
                  <a:cubicBezTo>
                    <a:pt x="164" y="29"/>
                    <a:pt x="153" y="32"/>
                    <a:pt x="140" y="29"/>
                  </a:cubicBezTo>
                  <a:cubicBezTo>
                    <a:pt x="127" y="26"/>
                    <a:pt x="125" y="14"/>
                    <a:pt x="112" y="13"/>
                  </a:cubicBezTo>
                  <a:cubicBezTo>
                    <a:pt x="99" y="12"/>
                    <a:pt x="89" y="12"/>
                    <a:pt x="89" y="12"/>
                  </a:cubicBezTo>
                  <a:cubicBezTo>
                    <a:pt x="89" y="12"/>
                    <a:pt x="69" y="1"/>
                    <a:pt x="60" y="1"/>
                  </a:cubicBezTo>
                  <a:cubicBezTo>
                    <a:pt x="51" y="1"/>
                    <a:pt x="46" y="15"/>
                    <a:pt x="31" y="6"/>
                  </a:cubicBezTo>
                  <a:cubicBezTo>
                    <a:pt x="28" y="4"/>
                    <a:pt x="26" y="2"/>
                    <a:pt x="24" y="0"/>
                  </a:cubicBezTo>
                  <a:cubicBezTo>
                    <a:pt x="21" y="4"/>
                    <a:pt x="15" y="11"/>
                    <a:pt x="11" y="13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Kameroen">
              <a:extLst>
                <a:ext uri="{FF2B5EF4-FFF2-40B4-BE49-F238E27FC236}">
                  <a16:creationId xmlns:a16="http://schemas.microsoft.com/office/drawing/2014/main" id="{1EC281CC-ED21-4E07-A5F3-9537CEE39F34}"/>
                </a:ext>
              </a:extLst>
            </p:cNvPr>
            <p:cNvSpPr>
              <a:spLocks/>
            </p:cNvSpPr>
            <p:nvPr/>
          </p:nvSpPr>
          <p:spPr bwMode="gray">
            <a:xfrm>
              <a:off x="5858117" y="3821332"/>
              <a:ext cx="272712" cy="462333"/>
            </a:xfrm>
            <a:custGeom>
              <a:avLst/>
              <a:gdLst>
                <a:gd name="T0" fmla="*/ 275 w 363"/>
                <a:gd name="T1" fmla="*/ 0 h 614"/>
                <a:gd name="T2" fmla="*/ 263 w 363"/>
                <a:gd name="T3" fmla="*/ 43 h 614"/>
                <a:gd name="T4" fmla="*/ 282 w 363"/>
                <a:gd name="T5" fmla="*/ 70 h 614"/>
                <a:gd name="T6" fmla="*/ 256 w 363"/>
                <a:gd name="T7" fmla="*/ 100 h 614"/>
                <a:gd name="T8" fmla="*/ 236 w 363"/>
                <a:gd name="T9" fmla="*/ 136 h 614"/>
                <a:gd name="T10" fmla="*/ 227 w 363"/>
                <a:gd name="T11" fmla="*/ 159 h 614"/>
                <a:gd name="T12" fmla="*/ 207 w 363"/>
                <a:gd name="T13" fmla="*/ 198 h 614"/>
                <a:gd name="T14" fmla="*/ 181 w 363"/>
                <a:gd name="T15" fmla="*/ 250 h 614"/>
                <a:gd name="T16" fmla="*/ 157 w 363"/>
                <a:gd name="T17" fmla="*/ 302 h 614"/>
                <a:gd name="T18" fmla="*/ 140 w 363"/>
                <a:gd name="T19" fmla="*/ 337 h 614"/>
                <a:gd name="T20" fmla="*/ 119 w 363"/>
                <a:gd name="T21" fmla="*/ 342 h 614"/>
                <a:gd name="T22" fmla="*/ 95 w 363"/>
                <a:gd name="T23" fmla="*/ 334 h 614"/>
                <a:gd name="T24" fmla="*/ 56 w 363"/>
                <a:gd name="T25" fmla="*/ 353 h 614"/>
                <a:gd name="T26" fmla="*/ 13 w 363"/>
                <a:gd name="T27" fmla="*/ 428 h 614"/>
                <a:gd name="T28" fmla="*/ 4 w 363"/>
                <a:gd name="T29" fmla="*/ 449 h 614"/>
                <a:gd name="T30" fmla="*/ 18 w 363"/>
                <a:gd name="T31" fmla="*/ 455 h 614"/>
                <a:gd name="T32" fmla="*/ 44 w 363"/>
                <a:gd name="T33" fmla="*/ 497 h 614"/>
                <a:gd name="T34" fmla="*/ 45 w 363"/>
                <a:gd name="T35" fmla="*/ 504 h 614"/>
                <a:gd name="T36" fmla="*/ 70 w 363"/>
                <a:gd name="T37" fmla="*/ 527 h 614"/>
                <a:gd name="T38" fmla="*/ 61 w 363"/>
                <a:gd name="T39" fmla="*/ 559 h 614"/>
                <a:gd name="T40" fmla="*/ 68 w 363"/>
                <a:gd name="T41" fmla="*/ 586 h 614"/>
                <a:gd name="T42" fmla="*/ 144 w 363"/>
                <a:gd name="T43" fmla="*/ 576 h 614"/>
                <a:gd name="T44" fmla="*/ 175 w 363"/>
                <a:gd name="T45" fmla="*/ 585 h 614"/>
                <a:gd name="T46" fmla="*/ 195 w 363"/>
                <a:gd name="T47" fmla="*/ 581 h 614"/>
                <a:gd name="T48" fmla="*/ 227 w 363"/>
                <a:gd name="T49" fmla="*/ 590 h 614"/>
                <a:gd name="T50" fmla="*/ 320 w 363"/>
                <a:gd name="T51" fmla="*/ 600 h 614"/>
                <a:gd name="T52" fmla="*/ 358 w 363"/>
                <a:gd name="T53" fmla="*/ 614 h 614"/>
                <a:gd name="T54" fmla="*/ 363 w 363"/>
                <a:gd name="T55" fmla="*/ 581 h 614"/>
                <a:gd name="T56" fmla="*/ 358 w 363"/>
                <a:gd name="T57" fmla="*/ 556 h 614"/>
                <a:gd name="T58" fmla="*/ 332 w 363"/>
                <a:gd name="T59" fmla="*/ 526 h 614"/>
                <a:gd name="T60" fmla="*/ 313 w 363"/>
                <a:gd name="T61" fmla="*/ 472 h 614"/>
                <a:gd name="T62" fmla="*/ 294 w 363"/>
                <a:gd name="T63" fmla="*/ 427 h 614"/>
                <a:gd name="T64" fmla="*/ 289 w 363"/>
                <a:gd name="T65" fmla="*/ 412 h 614"/>
                <a:gd name="T66" fmla="*/ 276 w 363"/>
                <a:gd name="T67" fmla="*/ 378 h 614"/>
                <a:gd name="T68" fmla="*/ 304 w 363"/>
                <a:gd name="T69" fmla="*/ 338 h 614"/>
                <a:gd name="T70" fmla="*/ 312 w 363"/>
                <a:gd name="T71" fmla="*/ 318 h 614"/>
                <a:gd name="T72" fmla="*/ 317 w 363"/>
                <a:gd name="T73" fmla="*/ 243 h 614"/>
                <a:gd name="T74" fmla="*/ 261 w 363"/>
                <a:gd name="T75" fmla="*/ 174 h 614"/>
                <a:gd name="T76" fmla="*/ 336 w 363"/>
                <a:gd name="T77" fmla="*/ 165 h 614"/>
                <a:gd name="T78" fmla="*/ 304 w 363"/>
                <a:gd name="T79" fmla="*/ 91 h 614"/>
                <a:gd name="T80" fmla="*/ 296 w 363"/>
                <a:gd name="T81" fmla="*/ 52 h 614"/>
                <a:gd name="T82" fmla="*/ 280 w 363"/>
                <a:gd name="T83" fmla="*/ 17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63" h="614">
                  <a:moveTo>
                    <a:pt x="280" y="17"/>
                  </a:moveTo>
                  <a:cubicBezTo>
                    <a:pt x="276" y="12"/>
                    <a:pt x="275" y="0"/>
                    <a:pt x="275" y="0"/>
                  </a:cubicBezTo>
                  <a:cubicBezTo>
                    <a:pt x="259" y="2"/>
                    <a:pt x="259" y="2"/>
                    <a:pt x="259" y="2"/>
                  </a:cubicBezTo>
                  <a:cubicBezTo>
                    <a:pt x="260" y="11"/>
                    <a:pt x="261" y="40"/>
                    <a:pt x="263" y="43"/>
                  </a:cubicBezTo>
                  <a:cubicBezTo>
                    <a:pt x="265" y="46"/>
                    <a:pt x="284" y="35"/>
                    <a:pt x="285" y="46"/>
                  </a:cubicBezTo>
                  <a:cubicBezTo>
                    <a:pt x="286" y="57"/>
                    <a:pt x="282" y="70"/>
                    <a:pt x="282" y="70"/>
                  </a:cubicBezTo>
                  <a:cubicBezTo>
                    <a:pt x="282" y="70"/>
                    <a:pt x="290" y="79"/>
                    <a:pt x="280" y="88"/>
                  </a:cubicBezTo>
                  <a:cubicBezTo>
                    <a:pt x="270" y="97"/>
                    <a:pt x="256" y="100"/>
                    <a:pt x="256" y="100"/>
                  </a:cubicBezTo>
                  <a:cubicBezTo>
                    <a:pt x="256" y="100"/>
                    <a:pt x="248" y="117"/>
                    <a:pt x="247" y="120"/>
                  </a:cubicBezTo>
                  <a:cubicBezTo>
                    <a:pt x="246" y="123"/>
                    <a:pt x="236" y="136"/>
                    <a:pt x="236" y="136"/>
                  </a:cubicBezTo>
                  <a:cubicBezTo>
                    <a:pt x="234" y="155"/>
                    <a:pt x="234" y="155"/>
                    <a:pt x="234" y="155"/>
                  </a:cubicBezTo>
                  <a:cubicBezTo>
                    <a:pt x="227" y="159"/>
                    <a:pt x="227" y="159"/>
                    <a:pt x="227" y="159"/>
                  </a:cubicBezTo>
                  <a:cubicBezTo>
                    <a:pt x="227" y="159"/>
                    <a:pt x="229" y="180"/>
                    <a:pt x="224" y="189"/>
                  </a:cubicBezTo>
                  <a:cubicBezTo>
                    <a:pt x="219" y="198"/>
                    <a:pt x="209" y="191"/>
                    <a:pt x="207" y="198"/>
                  </a:cubicBezTo>
                  <a:cubicBezTo>
                    <a:pt x="205" y="205"/>
                    <a:pt x="210" y="223"/>
                    <a:pt x="205" y="233"/>
                  </a:cubicBezTo>
                  <a:cubicBezTo>
                    <a:pt x="200" y="243"/>
                    <a:pt x="181" y="250"/>
                    <a:pt x="181" y="250"/>
                  </a:cubicBezTo>
                  <a:cubicBezTo>
                    <a:pt x="173" y="282"/>
                    <a:pt x="173" y="282"/>
                    <a:pt x="173" y="282"/>
                  </a:cubicBezTo>
                  <a:cubicBezTo>
                    <a:pt x="157" y="302"/>
                    <a:pt x="157" y="302"/>
                    <a:pt x="157" y="302"/>
                  </a:cubicBezTo>
                  <a:cubicBezTo>
                    <a:pt x="157" y="302"/>
                    <a:pt x="161" y="316"/>
                    <a:pt x="156" y="322"/>
                  </a:cubicBezTo>
                  <a:cubicBezTo>
                    <a:pt x="151" y="328"/>
                    <a:pt x="140" y="337"/>
                    <a:pt x="140" y="337"/>
                  </a:cubicBezTo>
                  <a:cubicBezTo>
                    <a:pt x="140" y="337"/>
                    <a:pt x="140" y="358"/>
                    <a:pt x="128" y="358"/>
                  </a:cubicBezTo>
                  <a:cubicBezTo>
                    <a:pt x="116" y="358"/>
                    <a:pt x="119" y="342"/>
                    <a:pt x="119" y="342"/>
                  </a:cubicBezTo>
                  <a:cubicBezTo>
                    <a:pt x="119" y="342"/>
                    <a:pt x="105" y="318"/>
                    <a:pt x="98" y="318"/>
                  </a:cubicBezTo>
                  <a:cubicBezTo>
                    <a:pt x="91" y="318"/>
                    <a:pt x="104" y="332"/>
                    <a:pt x="95" y="334"/>
                  </a:cubicBezTo>
                  <a:cubicBezTo>
                    <a:pt x="86" y="336"/>
                    <a:pt x="78" y="323"/>
                    <a:pt x="72" y="328"/>
                  </a:cubicBezTo>
                  <a:cubicBezTo>
                    <a:pt x="66" y="333"/>
                    <a:pt x="56" y="353"/>
                    <a:pt x="56" y="353"/>
                  </a:cubicBezTo>
                  <a:cubicBezTo>
                    <a:pt x="13" y="390"/>
                    <a:pt x="13" y="390"/>
                    <a:pt x="13" y="390"/>
                  </a:cubicBezTo>
                  <a:cubicBezTo>
                    <a:pt x="13" y="390"/>
                    <a:pt x="15" y="422"/>
                    <a:pt x="13" y="428"/>
                  </a:cubicBezTo>
                  <a:cubicBezTo>
                    <a:pt x="11" y="434"/>
                    <a:pt x="4" y="449"/>
                    <a:pt x="4" y="449"/>
                  </a:cubicBezTo>
                  <a:cubicBezTo>
                    <a:pt x="4" y="449"/>
                    <a:pt x="4" y="449"/>
                    <a:pt x="4" y="449"/>
                  </a:cubicBezTo>
                  <a:cubicBezTo>
                    <a:pt x="0" y="458"/>
                    <a:pt x="0" y="458"/>
                    <a:pt x="0" y="458"/>
                  </a:cubicBezTo>
                  <a:cubicBezTo>
                    <a:pt x="18" y="455"/>
                    <a:pt x="18" y="455"/>
                    <a:pt x="18" y="455"/>
                  </a:cubicBezTo>
                  <a:cubicBezTo>
                    <a:pt x="18" y="455"/>
                    <a:pt x="17" y="477"/>
                    <a:pt x="27" y="486"/>
                  </a:cubicBezTo>
                  <a:cubicBezTo>
                    <a:pt x="37" y="495"/>
                    <a:pt x="44" y="497"/>
                    <a:pt x="44" y="497"/>
                  </a:cubicBezTo>
                  <a:cubicBezTo>
                    <a:pt x="58" y="484"/>
                    <a:pt x="58" y="484"/>
                    <a:pt x="58" y="484"/>
                  </a:cubicBezTo>
                  <a:cubicBezTo>
                    <a:pt x="45" y="504"/>
                    <a:pt x="45" y="504"/>
                    <a:pt x="45" y="504"/>
                  </a:cubicBezTo>
                  <a:cubicBezTo>
                    <a:pt x="57" y="522"/>
                    <a:pt x="57" y="522"/>
                    <a:pt x="57" y="522"/>
                  </a:cubicBezTo>
                  <a:cubicBezTo>
                    <a:pt x="70" y="527"/>
                    <a:pt x="70" y="527"/>
                    <a:pt x="70" y="527"/>
                  </a:cubicBezTo>
                  <a:cubicBezTo>
                    <a:pt x="68" y="557"/>
                    <a:pt x="68" y="557"/>
                    <a:pt x="68" y="557"/>
                  </a:cubicBezTo>
                  <a:cubicBezTo>
                    <a:pt x="61" y="559"/>
                    <a:pt x="61" y="559"/>
                    <a:pt x="61" y="559"/>
                  </a:cubicBezTo>
                  <a:cubicBezTo>
                    <a:pt x="62" y="580"/>
                    <a:pt x="62" y="580"/>
                    <a:pt x="62" y="580"/>
                  </a:cubicBezTo>
                  <a:cubicBezTo>
                    <a:pt x="68" y="586"/>
                    <a:pt x="68" y="586"/>
                    <a:pt x="68" y="586"/>
                  </a:cubicBezTo>
                  <a:cubicBezTo>
                    <a:pt x="132" y="586"/>
                    <a:pt x="132" y="586"/>
                    <a:pt x="132" y="586"/>
                  </a:cubicBezTo>
                  <a:cubicBezTo>
                    <a:pt x="144" y="576"/>
                    <a:pt x="144" y="576"/>
                    <a:pt x="144" y="576"/>
                  </a:cubicBezTo>
                  <a:cubicBezTo>
                    <a:pt x="154" y="585"/>
                    <a:pt x="154" y="585"/>
                    <a:pt x="154" y="585"/>
                  </a:cubicBezTo>
                  <a:cubicBezTo>
                    <a:pt x="175" y="585"/>
                    <a:pt x="175" y="585"/>
                    <a:pt x="175" y="585"/>
                  </a:cubicBezTo>
                  <a:cubicBezTo>
                    <a:pt x="175" y="585"/>
                    <a:pt x="180" y="577"/>
                    <a:pt x="184" y="577"/>
                  </a:cubicBezTo>
                  <a:cubicBezTo>
                    <a:pt x="188" y="577"/>
                    <a:pt x="195" y="581"/>
                    <a:pt x="195" y="581"/>
                  </a:cubicBezTo>
                  <a:cubicBezTo>
                    <a:pt x="227" y="580"/>
                    <a:pt x="227" y="580"/>
                    <a:pt x="227" y="580"/>
                  </a:cubicBezTo>
                  <a:cubicBezTo>
                    <a:pt x="227" y="590"/>
                    <a:pt x="227" y="590"/>
                    <a:pt x="227" y="590"/>
                  </a:cubicBezTo>
                  <a:cubicBezTo>
                    <a:pt x="227" y="590"/>
                    <a:pt x="282" y="587"/>
                    <a:pt x="287" y="587"/>
                  </a:cubicBezTo>
                  <a:cubicBezTo>
                    <a:pt x="292" y="587"/>
                    <a:pt x="320" y="600"/>
                    <a:pt x="320" y="600"/>
                  </a:cubicBezTo>
                  <a:cubicBezTo>
                    <a:pt x="340" y="599"/>
                    <a:pt x="340" y="599"/>
                    <a:pt x="340" y="599"/>
                  </a:cubicBezTo>
                  <a:cubicBezTo>
                    <a:pt x="358" y="614"/>
                    <a:pt x="358" y="614"/>
                    <a:pt x="358" y="614"/>
                  </a:cubicBezTo>
                  <a:cubicBezTo>
                    <a:pt x="359" y="587"/>
                    <a:pt x="359" y="587"/>
                    <a:pt x="359" y="587"/>
                  </a:cubicBezTo>
                  <a:cubicBezTo>
                    <a:pt x="363" y="581"/>
                    <a:pt x="363" y="581"/>
                    <a:pt x="363" y="581"/>
                  </a:cubicBezTo>
                  <a:cubicBezTo>
                    <a:pt x="358" y="575"/>
                    <a:pt x="358" y="575"/>
                    <a:pt x="358" y="575"/>
                  </a:cubicBezTo>
                  <a:cubicBezTo>
                    <a:pt x="358" y="556"/>
                    <a:pt x="358" y="556"/>
                    <a:pt x="358" y="556"/>
                  </a:cubicBezTo>
                  <a:cubicBezTo>
                    <a:pt x="354" y="542"/>
                    <a:pt x="354" y="542"/>
                    <a:pt x="354" y="542"/>
                  </a:cubicBezTo>
                  <a:cubicBezTo>
                    <a:pt x="354" y="542"/>
                    <a:pt x="342" y="534"/>
                    <a:pt x="332" y="526"/>
                  </a:cubicBezTo>
                  <a:cubicBezTo>
                    <a:pt x="322" y="518"/>
                    <a:pt x="311" y="495"/>
                    <a:pt x="311" y="495"/>
                  </a:cubicBezTo>
                  <a:cubicBezTo>
                    <a:pt x="311" y="495"/>
                    <a:pt x="315" y="475"/>
                    <a:pt x="313" y="472"/>
                  </a:cubicBezTo>
                  <a:cubicBezTo>
                    <a:pt x="311" y="469"/>
                    <a:pt x="294" y="458"/>
                    <a:pt x="294" y="458"/>
                  </a:cubicBezTo>
                  <a:cubicBezTo>
                    <a:pt x="294" y="427"/>
                    <a:pt x="294" y="427"/>
                    <a:pt x="294" y="427"/>
                  </a:cubicBezTo>
                  <a:cubicBezTo>
                    <a:pt x="282" y="420"/>
                    <a:pt x="282" y="420"/>
                    <a:pt x="282" y="420"/>
                  </a:cubicBezTo>
                  <a:cubicBezTo>
                    <a:pt x="289" y="412"/>
                    <a:pt x="289" y="412"/>
                    <a:pt x="289" y="412"/>
                  </a:cubicBezTo>
                  <a:cubicBezTo>
                    <a:pt x="290" y="387"/>
                    <a:pt x="290" y="387"/>
                    <a:pt x="290" y="387"/>
                  </a:cubicBezTo>
                  <a:cubicBezTo>
                    <a:pt x="290" y="387"/>
                    <a:pt x="275" y="386"/>
                    <a:pt x="276" y="378"/>
                  </a:cubicBezTo>
                  <a:cubicBezTo>
                    <a:pt x="277" y="370"/>
                    <a:pt x="299" y="363"/>
                    <a:pt x="299" y="363"/>
                  </a:cubicBezTo>
                  <a:cubicBezTo>
                    <a:pt x="304" y="338"/>
                    <a:pt x="304" y="338"/>
                    <a:pt x="304" y="338"/>
                  </a:cubicBezTo>
                  <a:cubicBezTo>
                    <a:pt x="310" y="338"/>
                    <a:pt x="310" y="338"/>
                    <a:pt x="310" y="338"/>
                  </a:cubicBezTo>
                  <a:cubicBezTo>
                    <a:pt x="310" y="338"/>
                    <a:pt x="311" y="326"/>
                    <a:pt x="312" y="318"/>
                  </a:cubicBezTo>
                  <a:cubicBezTo>
                    <a:pt x="313" y="310"/>
                    <a:pt x="331" y="300"/>
                    <a:pt x="331" y="300"/>
                  </a:cubicBezTo>
                  <a:cubicBezTo>
                    <a:pt x="331" y="300"/>
                    <a:pt x="326" y="253"/>
                    <a:pt x="317" y="243"/>
                  </a:cubicBezTo>
                  <a:cubicBezTo>
                    <a:pt x="308" y="233"/>
                    <a:pt x="287" y="224"/>
                    <a:pt x="279" y="216"/>
                  </a:cubicBezTo>
                  <a:cubicBezTo>
                    <a:pt x="271" y="208"/>
                    <a:pt x="256" y="187"/>
                    <a:pt x="261" y="174"/>
                  </a:cubicBezTo>
                  <a:cubicBezTo>
                    <a:pt x="266" y="161"/>
                    <a:pt x="306" y="168"/>
                    <a:pt x="314" y="167"/>
                  </a:cubicBezTo>
                  <a:cubicBezTo>
                    <a:pt x="322" y="166"/>
                    <a:pt x="336" y="165"/>
                    <a:pt x="336" y="165"/>
                  </a:cubicBezTo>
                  <a:cubicBezTo>
                    <a:pt x="336" y="165"/>
                    <a:pt x="315" y="147"/>
                    <a:pt x="310" y="133"/>
                  </a:cubicBezTo>
                  <a:cubicBezTo>
                    <a:pt x="305" y="119"/>
                    <a:pt x="304" y="91"/>
                    <a:pt x="304" y="91"/>
                  </a:cubicBezTo>
                  <a:cubicBezTo>
                    <a:pt x="304" y="91"/>
                    <a:pt x="310" y="81"/>
                    <a:pt x="310" y="70"/>
                  </a:cubicBezTo>
                  <a:cubicBezTo>
                    <a:pt x="310" y="59"/>
                    <a:pt x="296" y="52"/>
                    <a:pt x="296" y="52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0" y="25"/>
                    <a:pt x="284" y="22"/>
                    <a:pt x="280" y="17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Marokko">
              <a:extLst>
                <a:ext uri="{FF2B5EF4-FFF2-40B4-BE49-F238E27FC236}">
                  <a16:creationId xmlns:a16="http://schemas.microsoft.com/office/drawing/2014/main" id="{9CA4198A-EBD7-40DE-88A9-5B4CF27E4F72}"/>
                </a:ext>
              </a:extLst>
            </p:cNvPr>
            <p:cNvSpPr>
              <a:spLocks/>
            </p:cNvSpPr>
            <p:nvPr/>
          </p:nvSpPr>
          <p:spPr bwMode="gray">
            <a:xfrm>
              <a:off x="5112420" y="2905190"/>
              <a:ext cx="423981" cy="328107"/>
            </a:xfrm>
            <a:custGeom>
              <a:avLst/>
              <a:gdLst>
                <a:gd name="T0" fmla="*/ 547 w 565"/>
                <a:gd name="T1" fmla="*/ 165 h 438"/>
                <a:gd name="T2" fmla="*/ 550 w 565"/>
                <a:gd name="T3" fmla="*/ 145 h 438"/>
                <a:gd name="T4" fmla="*/ 536 w 565"/>
                <a:gd name="T5" fmla="*/ 145 h 438"/>
                <a:gd name="T6" fmla="*/ 543 w 565"/>
                <a:gd name="T7" fmla="*/ 124 h 438"/>
                <a:gd name="T8" fmla="*/ 537 w 565"/>
                <a:gd name="T9" fmla="*/ 113 h 438"/>
                <a:gd name="T10" fmla="*/ 540 w 565"/>
                <a:gd name="T11" fmla="*/ 68 h 438"/>
                <a:gd name="T12" fmla="*/ 532 w 565"/>
                <a:gd name="T13" fmla="*/ 68 h 438"/>
                <a:gd name="T14" fmla="*/ 536 w 565"/>
                <a:gd name="T15" fmla="*/ 56 h 438"/>
                <a:gd name="T16" fmla="*/ 521 w 565"/>
                <a:gd name="T17" fmla="*/ 39 h 438"/>
                <a:gd name="T18" fmla="*/ 487 w 565"/>
                <a:gd name="T19" fmla="*/ 26 h 438"/>
                <a:gd name="T20" fmla="*/ 470 w 565"/>
                <a:gd name="T21" fmla="*/ 34 h 438"/>
                <a:gd name="T22" fmla="*/ 439 w 565"/>
                <a:gd name="T23" fmla="*/ 29 h 438"/>
                <a:gd name="T24" fmla="*/ 408 w 565"/>
                <a:gd name="T25" fmla="*/ 33 h 438"/>
                <a:gd name="T26" fmla="*/ 374 w 565"/>
                <a:gd name="T27" fmla="*/ 2 h 438"/>
                <a:gd name="T28" fmla="*/ 354 w 565"/>
                <a:gd name="T29" fmla="*/ 0 h 438"/>
                <a:gd name="T30" fmla="*/ 337 w 565"/>
                <a:gd name="T31" fmla="*/ 48 h 438"/>
                <a:gd name="T32" fmla="*/ 300 w 565"/>
                <a:gd name="T33" fmla="*/ 107 h 438"/>
                <a:gd name="T34" fmla="*/ 267 w 565"/>
                <a:gd name="T35" fmla="*/ 116 h 438"/>
                <a:gd name="T36" fmla="*/ 251 w 565"/>
                <a:gd name="T37" fmla="*/ 131 h 438"/>
                <a:gd name="T38" fmla="*/ 239 w 565"/>
                <a:gd name="T39" fmla="*/ 128 h 438"/>
                <a:gd name="T40" fmla="*/ 222 w 565"/>
                <a:gd name="T41" fmla="*/ 137 h 438"/>
                <a:gd name="T42" fmla="*/ 211 w 565"/>
                <a:gd name="T43" fmla="*/ 158 h 438"/>
                <a:gd name="T44" fmla="*/ 191 w 565"/>
                <a:gd name="T45" fmla="*/ 174 h 438"/>
                <a:gd name="T46" fmla="*/ 188 w 565"/>
                <a:gd name="T47" fmla="*/ 199 h 438"/>
                <a:gd name="T48" fmla="*/ 165 w 565"/>
                <a:gd name="T49" fmla="*/ 244 h 438"/>
                <a:gd name="T50" fmla="*/ 166 w 565"/>
                <a:gd name="T51" fmla="*/ 269 h 438"/>
                <a:gd name="T52" fmla="*/ 158 w 565"/>
                <a:gd name="T53" fmla="*/ 276 h 438"/>
                <a:gd name="T54" fmla="*/ 170 w 565"/>
                <a:gd name="T55" fmla="*/ 292 h 438"/>
                <a:gd name="T56" fmla="*/ 169 w 565"/>
                <a:gd name="T57" fmla="*/ 316 h 438"/>
                <a:gd name="T58" fmla="*/ 154 w 565"/>
                <a:gd name="T59" fmla="*/ 321 h 438"/>
                <a:gd name="T60" fmla="*/ 130 w 565"/>
                <a:gd name="T61" fmla="*/ 359 h 438"/>
                <a:gd name="T62" fmla="*/ 101 w 565"/>
                <a:gd name="T63" fmla="*/ 376 h 438"/>
                <a:gd name="T64" fmla="*/ 80 w 565"/>
                <a:gd name="T65" fmla="*/ 404 h 438"/>
                <a:gd name="T66" fmla="*/ 32 w 565"/>
                <a:gd name="T67" fmla="*/ 421 h 438"/>
                <a:gd name="T68" fmla="*/ 9 w 565"/>
                <a:gd name="T69" fmla="*/ 423 h 438"/>
                <a:gd name="T70" fmla="*/ 0 w 565"/>
                <a:gd name="T71" fmla="*/ 438 h 438"/>
                <a:gd name="T72" fmla="*/ 207 w 565"/>
                <a:gd name="T73" fmla="*/ 438 h 438"/>
                <a:gd name="T74" fmla="*/ 209 w 565"/>
                <a:gd name="T75" fmla="*/ 399 h 438"/>
                <a:gd name="T76" fmla="*/ 212 w 565"/>
                <a:gd name="T77" fmla="*/ 381 h 438"/>
                <a:gd name="T78" fmla="*/ 232 w 565"/>
                <a:gd name="T79" fmla="*/ 369 h 438"/>
                <a:gd name="T80" fmla="*/ 253 w 565"/>
                <a:gd name="T81" fmla="*/ 344 h 438"/>
                <a:gd name="T82" fmla="*/ 265 w 565"/>
                <a:gd name="T83" fmla="*/ 345 h 438"/>
                <a:gd name="T84" fmla="*/ 283 w 565"/>
                <a:gd name="T85" fmla="*/ 331 h 438"/>
                <a:gd name="T86" fmla="*/ 302 w 565"/>
                <a:gd name="T87" fmla="*/ 339 h 438"/>
                <a:gd name="T88" fmla="*/ 308 w 565"/>
                <a:gd name="T89" fmla="*/ 326 h 438"/>
                <a:gd name="T90" fmla="*/ 326 w 565"/>
                <a:gd name="T91" fmla="*/ 325 h 438"/>
                <a:gd name="T92" fmla="*/ 327 w 565"/>
                <a:gd name="T93" fmla="*/ 317 h 438"/>
                <a:gd name="T94" fmla="*/ 361 w 565"/>
                <a:gd name="T95" fmla="*/ 318 h 438"/>
                <a:gd name="T96" fmla="*/ 384 w 565"/>
                <a:gd name="T97" fmla="*/ 284 h 438"/>
                <a:gd name="T98" fmla="*/ 414 w 565"/>
                <a:gd name="T99" fmla="*/ 283 h 438"/>
                <a:gd name="T100" fmla="*/ 432 w 565"/>
                <a:gd name="T101" fmla="*/ 264 h 438"/>
                <a:gd name="T102" fmla="*/ 449 w 565"/>
                <a:gd name="T103" fmla="*/ 257 h 438"/>
                <a:gd name="T104" fmla="*/ 439 w 565"/>
                <a:gd name="T105" fmla="*/ 245 h 438"/>
                <a:gd name="T106" fmla="*/ 438 w 565"/>
                <a:gd name="T107" fmla="*/ 221 h 438"/>
                <a:gd name="T108" fmla="*/ 475 w 565"/>
                <a:gd name="T109" fmla="*/ 215 h 438"/>
                <a:gd name="T110" fmla="*/ 480 w 565"/>
                <a:gd name="T111" fmla="*/ 200 h 438"/>
                <a:gd name="T112" fmla="*/ 493 w 565"/>
                <a:gd name="T113" fmla="*/ 202 h 438"/>
                <a:gd name="T114" fmla="*/ 501 w 565"/>
                <a:gd name="T115" fmla="*/ 195 h 438"/>
                <a:gd name="T116" fmla="*/ 515 w 565"/>
                <a:gd name="T117" fmla="*/ 201 h 438"/>
                <a:gd name="T118" fmla="*/ 553 w 565"/>
                <a:gd name="T119" fmla="*/ 196 h 438"/>
                <a:gd name="T120" fmla="*/ 554 w 565"/>
                <a:gd name="T121" fmla="*/ 186 h 438"/>
                <a:gd name="T122" fmla="*/ 565 w 565"/>
                <a:gd name="T123" fmla="*/ 177 h 438"/>
                <a:gd name="T124" fmla="*/ 547 w 565"/>
                <a:gd name="T125" fmla="*/ 165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65" h="438">
                  <a:moveTo>
                    <a:pt x="547" y="165"/>
                  </a:moveTo>
                  <a:cubicBezTo>
                    <a:pt x="550" y="145"/>
                    <a:pt x="550" y="145"/>
                    <a:pt x="550" y="145"/>
                  </a:cubicBezTo>
                  <a:cubicBezTo>
                    <a:pt x="536" y="145"/>
                    <a:pt x="536" y="145"/>
                    <a:pt x="536" y="145"/>
                  </a:cubicBezTo>
                  <a:cubicBezTo>
                    <a:pt x="543" y="124"/>
                    <a:pt x="543" y="124"/>
                    <a:pt x="543" y="124"/>
                  </a:cubicBezTo>
                  <a:cubicBezTo>
                    <a:pt x="537" y="113"/>
                    <a:pt x="537" y="113"/>
                    <a:pt x="537" y="113"/>
                  </a:cubicBezTo>
                  <a:cubicBezTo>
                    <a:pt x="540" y="68"/>
                    <a:pt x="540" y="68"/>
                    <a:pt x="540" y="68"/>
                  </a:cubicBezTo>
                  <a:cubicBezTo>
                    <a:pt x="532" y="68"/>
                    <a:pt x="532" y="68"/>
                    <a:pt x="532" y="68"/>
                  </a:cubicBezTo>
                  <a:cubicBezTo>
                    <a:pt x="532" y="68"/>
                    <a:pt x="536" y="57"/>
                    <a:pt x="536" y="56"/>
                  </a:cubicBezTo>
                  <a:cubicBezTo>
                    <a:pt x="526" y="52"/>
                    <a:pt x="522" y="43"/>
                    <a:pt x="521" y="39"/>
                  </a:cubicBezTo>
                  <a:cubicBezTo>
                    <a:pt x="508" y="36"/>
                    <a:pt x="496" y="26"/>
                    <a:pt x="487" y="26"/>
                  </a:cubicBezTo>
                  <a:cubicBezTo>
                    <a:pt x="477" y="26"/>
                    <a:pt x="470" y="34"/>
                    <a:pt x="470" y="34"/>
                  </a:cubicBezTo>
                  <a:cubicBezTo>
                    <a:pt x="470" y="34"/>
                    <a:pt x="447" y="29"/>
                    <a:pt x="439" y="29"/>
                  </a:cubicBezTo>
                  <a:cubicBezTo>
                    <a:pt x="431" y="29"/>
                    <a:pt x="423" y="38"/>
                    <a:pt x="408" y="33"/>
                  </a:cubicBezTo>
                  <a:cubicBezTo>
                    <a:pt x="393" y="28"/>
                    <a:pt x="378" y="4"/>
                    <a:pt x="374" y="2"/>
                  </a:cubicBezTo>
                  <a:cubicBezTo>
                    <a:pt x="370" y="0"/>
                    <a:pt x="354" y="0"/>
                    <a:pt x="354" y="0"/>
                  </a:cubicBezTo>
                  <a:cubicBezTo>
                    <a:pt x="354" y="0"/>
                    <a:pt x="343" y="35"/>
                    <a:pt x="337" y="48"/>
                  </a:cubicBezTo>
                  <a:cubicBezTo>
                    <a:pt x="331" y="61"/>
                    <a:pt x="312" y="98"/>
                    <a:pt x="300" y="107"/>
                  </a:cubicBezTo>
                  <a:cubicBezTo>
                    <a:pt x="288" y="116"/>
                    <a:pt x="272" y="112"/>
                    <a:pt x="267" y="116"/>
                  </a:cubicBezTo>
                  <a:cubicBezTo>
                    <a:pt x="262" y="120"/>
                    <a:pt x="251" y="131"/>
                    <a:pt x="251" y="131"/>
                  </a:cubicBezTo>
                  <a:cubicBezTo>
                    <a:pt x="239" y="128"/>
                    <a:pt x="239" y="128"/>
                    <a:pt x="239" y="128"/>
                  </a:cubicBezTo>
                  <a:cubicBezTo>
                    <a:pt x="222" y="137"/>
                    <a:pt x="222" y="137"/>
                    <a:pt x="222" y="137"/>
                  </a:cubicBezTo>
                  <a:cubicBezTo>
                    <a:pt x="222" y="137"/>
                    <a:pt x="217" y="150"/>
                    <a:pt x="211" y="158"/>
                  </a:cubicBezTo>
                  <a:cubicBezTo>
                    <a:pt x="211" y="158"/>
                    <a:pt x="191" y="170"/>
                    <a:pt x="191" y="174"/>
                  </a:cubicBezTo>
                  <a:cubicBezTo>
                    <a:pt x="191" y="178"/>
                    <a:pt x="195" y="192"/>
                    <a:pt x="188" y="199"/>
                  </a:cubicBezTo>
                  <a:cubicBezTo>
                    <a:pt x="181" y="206"/>
                    <a:pt x="164" y="230"/>
                    <a:pt x="165" y="244"/>
                  </a:cubicBezTo>
                  <a:cubicBezTo>
                    <a:pt x="166" y="258"/>
                    <a:pt x="166" y="269"/>
                    <a:pt x="166" y="269"/>
                  </a:cubicBezTo>
                  <a:cubicBezTo>
                    <a:pt x="166" y="269"/>
                    <a:pt x="158" y="273"/>
                    <a:pt x="158" y="276"/>
                  </a:cubicBezTo>
                  <a:cubicBezTo>
                    <a:pt x="158" y="279"/>
                    <a:pt x="173" y="277"/>
                    <a:pt x="170" y="292"/>
                  </a:cubicBezTo>
                  <a:cubicBezTo>
                    <a:pt x="167" y="307"/>
                    <a:pt x="169" y="316"/>
                    <a:pt x="169" y="316"/>
                  </a:cubicBezTo>
                  <a:cubicBezTo>
                    <a:pt x="169" y="316"/>
                    <a:pt x="163" y="310"/>
                    <a:pt x="154" y="321"/>
                  </a:cubicBezTo>
                  <a:cubicBezTo>
                    <a:pt x="145" y="332"/>
                    <a:pt x="138" y="348"/>
                    <a:pt x="130" y="359"/>
                  </a:cubicBezTo>
                  <a:cubicBezTo>
                    <a:pt x="122" y="370"/>
                    <a:pt x="108" y="366"/>
                    <a:pt x="101" y="376"/>
                  </a:cubicBezTo>
                  <a:cubicBezTo>
                    <a:pt x="94" y="386"/>
                    <a:pt x="86" y="398"/>
                    <a:pt x="80" y="404"/>
                  </a:cubicBezTo>
                  <a:cubicBezTo>
                    <a:pt x="74" y="410"/>
                    <a:pt x="36" y="420"/>
                    <a:pt x="32" y="421"/>
                  </a:cubicBezTo>
                  <a:cubicBezTo>
                    <a:pt x="28" y="422"/>
                    <a:pt x="9" y="423"/>
                    <a:pt x="9" y="423"/>
                  </a:cubicBezTo>
                  <a:cubicBezTo>
                    <a:pt x="9" y="423"/>
                    <a:pt x="4" y="429"/>
                    <a:pt x="0" y="438"/>
                  </a:cubicBezTo>
                  <a:cubicBezTo>
                    <a:pt x="207" y="438"/>
                    <a:pt x="207" y="438"/>
                    <a:pt x="207" y="438"/>
                  </a:cubicBezTo>
                  <a:cubicBezTo>
                    <a:pt x="209" y="399"/>
                    <a:pt x="209" y="399"/>
                    <a:pt x="209" y="399"/>
                  </a:cubicBezTo>
                  <a:cubicBezTo>
                    <a:pt x="212" y="381"/>
                    <a:pt x="212" y="381"/>
                    <a:pt x="212" y="381"/>
                  </a:cubicBezTo>
                  <a:cubicBezTo>
                    <a:pt x="212" y="381"/>
                    <a:pt x="225" y="374"/>
                    <a:pt x="232" y="369"/>
                  </a:cubicBezTo>
                  <a:cubicBezTo>
                    <a:pt x="239" y="364"/>
                    <a:pt x="253" y="344"/>
                    <a:pt x="253" y="344"/>
                  </a:cubicBezTo>
                  <a:cubicBezTo>
                    <a:pt x="265" y="345"/>
                    <a:pt x="265" y="345"/>
                    <a:pt x="265" y="345"/>
                  </a:cubicBezTo>
                  <a:cubicBezTo>
                    <a:pt x="283" y="331"/>
                    <a:pt x="283" y="331"/>
                    <a:pt x="283" y="331"/>
                  </a:cubicBezTo>
                  <a:cubicBezTo>
                    <a:pt x="283" y="331"/>
                    <a:pt x="296" y="340"/>
                    <a:pt x="302" y="339"/>
                  </a:cubicBezTo>
                  <a:cubicBezTo>
                    <a:pt x="308" y="338"/>
                    <a:pt x="308" y="326"/>
                    <a:pt x="308" y="326"/>
                  </a:cubicBezTo>
                  <a:cubicBezTo>
                    <a:pt x="326" y="325"/>
                    <a:pt x="326" y="325"/>
                    <a:pt x="326" y="325"/>
                  </a:cubicBezTo>
                  <a:cubicBezTo>
                    <a:pt x="327" y="317"/>
                    <a:pt x="327" y="317"/>
                    <a:pt x="327" y="317"/>
                  </a:cubicBezTo>
                  <a:cubicBezTo>
                    <a:pt x="327" y="317"/>
                    <a:pt x="353" y="321"/>
                    <a:pt x="361" y="318"/>
                  </a:cubicBezTo>
                  <a:cubicBezTo>
                    <a:pt x="369" y="315"/>
                    <a:pt x="384" y="284"/>
                    <a:pt x="384" y="284"/>
                  </a:cubicBezTo>
                  <a:cubicBezTo>
                    <a:pt x="384" y="284"/>
                    <a:pt x="408" y="283"/>
                    <a:pt x="414" y="283"/>
                  </a:cubicBezTo>
                  <a:cubicBezTo>
                    <a:pt x="420" y="283"/>
                    <a:pt x="432" y="264"/>
                    <a:pt x="432" y="264"/>
                  </a:cubicBezTo>
                  <a:cubicBezTo>
                    <a:pt x="449" y="257"/>
                    <a:pt x="449" y="257"/>
                    <a:pt x="449" y="257"/>
                  </a:cubicBezTo>
                  <a:cubicBezTo>
                    <a:pt x="439" y="245"/>
                    <a:pt x="439" y="245"/>
                    <a:pt x="439" y="245"/>
                  </a:cubicBezTo>
                  <a:cubicBezTo>
                    <a:pt x="439" y="245"/>
                    <a:pt x="430" y="228"/>
                    <a:pt x="438" y="221"/>
                  </a:cubicBezTo>
                  <a:cubicBezTo>
                    <a:pt x="446" y="214"/>
                    <a:pt x="468" y="220"/>
                    <a:pt x="475" y="215"/>
                  </a:cubicBezTo>
                  <a:cubicBezTo>
                    <a:pt x="482" y="210"/>
                    <a:pt x="475" y="203"/>
                    <a:pt x="480" y="200"/>
                  </a:cubicBezTo>
                  <a:cubicBezTo>
                    <a:pt x="485" y="197"/>
                    <a:pt x="493" y="202"/>
                    <a:pt x="493" y="202"/>
                  </a:cubicBezTo>
                  <a:cubicBezTo>
                    <a:pt x="493" y="202"/>
                    <a:pt x="497" y="195"/>
                    <a:pt x="501" y="195"/>
                  </a:cubicBezTo>
                  <a:cubicBezTo>
                    <a:pt x="505" y="195"/>
                    <a:pt x="515" y="201"/>
                    <a:pt x="515" y="201"/>
                  </a:cubicBezTo>
                  <a:cubicBezTo>
                    <a:pt x="553" y="196"/>
                    <a:pt x="553" y="196"/>
                    <a:pt x="553" y="196"/>
                  </a:cubicBezTo>
                  <a:cubicBezTo>
                    <a:pt x="553" y="196"/>
                    <a:pt x="552" y="189"/>
                    <a:pt x="554" y="186"/>
                  </a:cubicBezTo>
                  <a:cubicBezTo>
                    <a:pt x="556" y="183"/>
                    <a:pt x="565" y="177"/>
                    <a:pt x="565" y="177"/>
                  </a:cubicBezTo>
                  <a:lnTo>
                    <a:pt x="547" y="165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Tunesië">
              <a:extLst>
                <a:ext uri="{FF2B5EF4-FFF2-40B4-BE49-F238E27FC236}">
                  <a16:creationId xmlns:a16="http://schemas.microsoft.com/office/drawing/2014/main" id="{B86DA03C-0B66-4C2D-A995-F3537F669CA2}"/>
                </a:ext>
              </a:extLst>
            </p:cNvPr>
            <p:cNvSpPr>
              <a:spLocks/>
            </p:cNvSpPr>
            <p:nvPr/>
          </p:nvSpPr>
          <p:spPr bwMode="gray">
            <a:xfrm>
              <a:off x="5828289" y="2839144"/>
              <a:ext cx="140617" cy="291888"/>
            </a:xfrm>
            <a:custGeom>
              <a:avLst/>
              <a:gdLst>
                <a:gd name="T0" fmla="*/ 25 w 187"/>
                <a:gd name="T1" fmla="*/ 48 h 387"/>
                <a:gd name="T2" fmla="*/ 38 w 187"/>
                <a:gd name="T3" fmla="*/ 52 h 387"/>
                <a:gd name="T4" fmla="*/ 33 w 187"/>
                <a:gd name="T5" fmla="*/ 90 h 387"/>
                <a:gd name="T6" fmla="*/ 38 w 187"/>
                <a:gd name="T7" fmla="*/ 119 h 387"/>
                <a:gd name="T8" fmla="*/ 30 w 187"/>
                <a:gd name="T9" fmla="*/ 151 h 387"/>
                <a:gd name="T10" fmla="*/ 16 w 187"/>
                <a:gd name="T11" fmla="*/ 162 h 387"/>
                <a:gd name="T12" fmla="*/ 0 w 187"/>
                <a:gd name="T13" fmla="*/ 185 h 387"/>
                <a:gd name="T14" fmla="*/ 0 w 187"/>
                <a:gd name="T15" fmla="*/ 208 h 387"/>
                <a:gd name="T16" fmla="*/ 7 w 187"/>
                <a:gd name="T17" fmla="*/ 208 h 387"/>
                <a:gd name="T18" fmla="*/ 7 w 187"/>
                <a:gd name="T19" fmla="*/ 227 h 387"/>
                <a:gd name="T20" fmla="*/ 34 w 187"/>
                <a:gd name="T21" fmla="*/ 240 h 387"/>
                <a:gd name="T22" fmla="*/ 35 w 187"/>
                <a:gd name="T23" fmla="*/ 266 h 387"/>
                <a:gd name="T24" fmla="*/ 67 w 187"/>
                <a:gd name="T25" fmla="*/ 291 h 387"/>
                <a:gd name="T26" fmla="*/ 88 w 187"/>
                <a:gd name="T27" fmla="*/ 387 h 387"/>
                <a:gd name="T28" fmla="*/ 104 w 187"/>
                <a:gd name="T29" fmla="*/ 381 h 387"/>
                <a:gd name="T30" fmla="*/ 123 w 187"/>
                <a:gd name="T31" fmla="*/ 355 h 387"/>
                <a:gd name="T32" fmla="*/ 114 w 187"/>
                <a:gd name="T33" fmla="*/ 317 h 387"/>
                <a:gd name="T34" fmla="*/ 129 w 187"/>
                <a:gd name="T35" fmla="*/ 306 h 387"/>
                <a:gd name="T36" fmla="*/ 148 w 187"/>
                <a:gd name="T37" fmla="*/ 283 h 387"/>
                <a:gd name="T38" fmla="*/ 183 w 187"/>
                <a:gd name="T39" fmla="*/ 265 h 387"/>
                <a:gd name="T40" fmla="*/ 172 w 187"/>
                <a:gd name="T41" fmla="*/ 255 h 387"/>
                <a:gd name="T42" fmla="*/ 175 w 187"/>
                <a:gd name="T43" fmla="*/ 228 h 387"/>
                <a:gd name="T44" fmla="*/ 167 w 187"/>
                <a:gd name="T45" fmla="*/ 226 h 387"/>
                <a:gd name="T46" fmla="*/ 160 w 187"/>
                <a:gd name="T47" fmla="*/ 207 h 387"/>
                <a:gd name="T48" fmla="*/ 150 w 187"/>
                <a:gd name="T49" fmla="*/ 201 h 387"/>
                <a:gd name="T50" fmla="*/ 148 w 187"/>
                <a:gd name="T51" fmla="*/ 212 h 387"/>
                <a:gd name="T52" fmla="*/ 142 w 187"/>
                <a:gd name="T53" fmla="*/ 203 h 387"/>
                <a:gd name="T54" fmla="*/ 111 w 187"/>
                <a:gd name="T55" fmla="*/ 183 h 387"/>
                <a:gd name="T56" fmla="*/ 132 w 187"/>
                <a:gd name="T57" fmla="*/ 154 h 387"/>
                <a:gd name="T58" fmla="*/ 156 w 187"/>
                <a:gd name="T59" fmla="*/ 102 h 387"/>
                <a:gd name="T60" fmla="*/ 132 w 187"/>
                <a:gd name="T61" fmla="*/ 73 h 387"/>
                <a:gd name="T62" fmla="*/ 145 w 187"/>
                <a:gd name="T63" fmla="*/ 50 h 387"/>
                <a:gd name="T64" fmla="*/ 156 w 187"/>
                <a:gd name="T65" fmla="*/ 18 h 387"/>
                <a:gd name="T66" fmla="*/ 125 w 187"/>
                <a:gd name="T67" fmla="*/ 45 h 387"/>
                <a:gd name="T68" fmla="*/ 108 w 187"/>
                <a:gd name="T69" fmla="*/ 33 h 387"/>
                <a:gd name="T70" fmla="*/ 110 w 187"/>
                <a:gd name="T71" fmla="*/ 8 h 387"/>
                <a:gd name="T72" fmla="*/ 60 w 187"/>
                <a:gd name="T73" fmla="*/ 23 h 387"/>
                <a:gd name="T74" fmla="*/ 53 w 187"/>
                <a:gd name="T75" fmla="*/ 25 h 387"/>
                <a:gd name="T76" fmla="*/ 53 w 187"/>
                <a:gd name="T77" fmla="*/ 35 h 387"/>
                <a:gd name="T78" fmla="*/ 25 w 187"/>
                <a:gd name="T79" fmla="*/ 48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7" h="387">
                  <a:moveTo>
                    <a:pt x="25" y="48"/>
                  </a:moveTo>
                  <a:cubicBezTo>
                    <a:pt x="38" y="52"/>
                    <a:pt x="38" y="52"/>
                    <a:pt x="38" y="52"/>
                  </a:cubicBezTo>
                  <a:cubicBezTo>
                    <a:pt x="38" y="52"/>
                    <a:pt x="29" y="83"/>
                    <a:pt x="33" y="90"/>
                  </a:cubicBezTo>
                  <a:cubicBezTo>
                    <a:pt x="37" y="97"/>
                    <a:pt x="39" y="109"/>
                    <a:pt x="38" y="119"/>
                  </a:cubicBezTo>
                  <a:cubicBezTo>
                    <a:pt x="37" y="129"/>
                    <a:pt x="30" y="151"/>
                    <a:pt x="30" y="151"/>
                  </a:cubicBezTo>
                  <a:cubicBezTo>
                    <a:pt x="16" y="162"/>
                    <a:pt x="16" y="162"/>
                    <a:pt x="16" y="162"/>
                  </a:cubicBezTo>
                  <a:cubicBezTo>
                    <a:pt x="16" y="162"/>
                    <a:pt x="0" y="175"/>
                    <a:pt x="0" y="185"/>
                  </a:cubicBezTo>
                  <a:cubicBezTo>
                    <a:pt x="0" y="195"/>
                    <a:pt x="0" y="208"/>
                    <a:pt x="0" y="208"/>
                  </a:cubicBezTo>
                  <a:cubicBezTo>
                    <a:pt x="7" y="208"/>
                    <a:pt x="7" y="208"/>
                    <a:pt x="7" y="208"/>
                  </a:cubicBezTo>
                  <a:cubicBezTo>
                    <a:pt x="7" y="227"/>
                    <a:pt x="7" y="227"/>
                    <a:pt x="7" y="227"/>
                  </a:cubicBezTo>
                  <a:cubicBezTo>
                    <a:pt x="7" y="227"/>
                    <a:pt x="33" y="232"/>
                    <a:pt x="34" y="240"/>
                  </a:cubicBezTo>
                  <a:cubicBezTo>
                    <a:pt x="35" y="248"/>
                    <a:pt x="35" y="266"/>
                    <a:pt x="35" y="266"/>
                  </a:cubicBezTo>
                  <a:cubicBezTo>
                    <a:pt x="35" y="266"/>
                    <a:pt x="67" y="278"/>
                    <a:pt x="67" y="291"/>
                  </a:cubicBezTo>
                  <a:cubicBezTo>
                    <a:pt x="67" y="302"/>
                    <a:pt x="82" y="364"/>
                    <a:pt x="88" y="387"/>
                  </a:cubicBezTo>
                  <a:cubicBezTo>
                    <a:pt x="95" y="384"/>
                    <a:pt x="104" y="381"/>
                    <a:pt x="104" y="381"/>
                  </a:cubicBezTo>
                  <a:cubicBezTo>
                    <a:pt x="104" y="381"/>
                    <a:pt x="124" y="367"/>
                    <a:pt x="123" y="355"/>
                  </a:cubicBezTo>
                  <a:cubicBezTo>
                    <a:pt x="122" y="343"/>
                    <a:pt x="112" y="323"/>
                    <a:pt x="114" y="317"/>
                  </a:cubicBezTo>
                  <a:cubicBezTo>
                    <a:pt x="116" y="311"/>
                    <a:pt x="129" y="306"/>
                    <a:pt x="129" y="306"/>
                  </a:cubicBezTo>
                  <a:cubicBezTo>
                    <a:pt x="129" y="306"/>
                    <a:pt x="142" y="289"/>
                    <a:pt x="148" y="283"/>
                  </a:cubicBezTo>
                  <a:cubicBezTo>
                    <a:pt x="154" y="277"/>
                    <a:pt x="179" y="273"/>
                    <a:pt x="183" y="265"/>
                  </a:cubicBezTo>
                  <a:cubicBezTo>
                    <a:pt x="187" y="257"/>
                    <a:pt x="172" y="255"/>
                    <a:pt x="172" y="255"/>
                  </a:cubicBezTo>
                  <a:cubicBezTo>
                    <a:pt x="175" y="228"/>
                    <a:pt x="175" y="228"/>
                    <a:pt x="175" y="228"/>
                  </a:cubicBezTo>
                  <a:cubicBezTo>
                    <a:pt x="170" y="227"/>
                    <a:pt x="167" y="226"/>
                    <a:pt x="167" y="226"/>
                  </a:cubicBezTo>
                  <a:cubicBezTo>
                    <a:pt x="160" y="207"/>
                    <a:pt x="160" y="207"/>
                    <a:pt x="160" y="207"/>
                  </a:cubicBezTo>
                  <a:cubicBezTo>
                    <a:pt x="150" y="201"/>
                    <a:pt x="150" y="201"/>
                    <a:pt x="150" y="201"/>
                  </a:cubicBezTo>
                  <a:cubicBezTo>
                    <a:pt x="148" y="212"/>
                    <a:pt x="148" y="212"/>
                    <a:pt x="148" y="212"/>
                  </a:cubicBezTo>
                  <a:cubicBezTo>
                    <a:pt x="142" y="203"/>
                    <a:pt x="142" y="203"/>
                    <a:pt x="142" y="203"/>
                  </a:cubicBezTo>
                  <a:cubicBezTo>
                    <a:pt x="142" y="203"/>
                    <a:pt x="111" y="202"/>
                    <a:pt x="111" y="183"/>
                  </a:cubicBezTo>
                  <a:cubicBezTo>
                    <a:pt x="111" y="164"/>
                    <a:pt x="109" y="174"/>
                    <a:pt x="132" y="154"/>
                  </a:cubicBezTo>
                  <a:cubicBezTo>
                    <a:pt x="155" y="134"/>
                    <a:pt x="169" y="118"/>
                    <a:pt x="156" y="102"/>
                  </a:cubicBezTo>
                  <a:cubicBezTo>
                    <a:pt x="143" y="86"/>
                    <a:pt x="128" y="89"/>
                    <a:pt x="132" y="73"/>
                  </a:cubicBezTo>
                  <a:cubicBezTo>
                    <a:pt x="136" y="57"/>
                    <a:pt x="135" y="59"/>
                    <a:pt x="145" y="50"/>
                  </a:cubicBezTo>
                  <a:cubicBezTo>
                    <a:pt x="155" y="41"/>
                    <a:pt x="163" y="19"/>
                    <a:pt x="156" y="18"/>
                  </a:cubicBezTo>
                  <a:cubicBezTo>
                    <a:pt x="149" y="17"/>
                    <a:pt x="130" y="43"/>
                    <a:pt x="125" y="45"/>
                  </a:cubicBezTo>
                  <a:cubicBezTo>
                    <a:pt x="120" y="47"/>
                    <a:pt x="108" y="33"/>
                    <a:pt x="108" y="33"/>
                  </a:cubicBezTo>
                  <a:cubicBezTo>
                    <a:pt x="108" y="33"/>
                    <a:pt x="127" y="16"/>
                    <a:pt x="110" y="8"/>
                  </a:cubicBezTo>
                  <a:cubicBezTo>
                    <a:pt x="93" y="0"/>
                    <a:pt x="66" y="19"/>
                    <a:pt x="60" y="23"/>
                  </a:cubicBezTo>
                  <a:cubicBezTo>
                    <a:pt x="58" y="24"/>
                    <a:pt x="56" y="25"/>
                    <a:pt x="53" y="25"/>
                  </a:cubicBezTo>
                  <a:cubicBezTo>
                    <a:pt x="53" y="35"/>
                    <a:pt x="53" y="35"/>
                    <a:pt x="53" y="35"/>
                  </a:cubicBezTo>
                  <a:lnTo>
                    <a:pt x="25" y="48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hana">
              <a:extLst>
                <a:ext uri="{FF2B5EF4-FFF2-40B4-BE49-F238E27FC236}">
                  <a16:creationId xmlns:a16="http://schemas.microsoft.com/office/drawing/2014/main" id="{F5ED01DF-F223-4DF4-AE4D-31302DACB67E}"/>
                </a:ext>
              </a:extLst>
            </p:cNvPr>
            <p:cNvSpPr>
              <a:spLocks/>
            </p:cNvSpPr>
            <p:nvPr/>
          </p:nvSpPr>
          <p:spPr bwMode="gray">
            <a:xfrm>
              <a:off x="5438397" y="3902294"/>
              <a:ext cx="159792" cy="262060"/>
            </a:xfrm>
            <a:custGeom>
              <a:avLst/>
              <a:gdLst>
                <a:gd name="T0" fmla="*/ 185 w 213"/>
                <a:gd name="T1" fmla="*/ 228 h 349"/>
                <a:gd name="T2" fmla="*/ 190 w 213"/>
                <a:gd name="T3" fmla="*/ 205 h 349"/>
                <a:gd name="T4" fmla="*/ 182 w 213"/>
                <a:gd name="T5" fmla="*/ 198 h 349"/>
                <a:gd name="T6" fmla="*/ 185 w 213"/>
                <a:gd name="T7" fmla="*/ 186 h 349"/>
                <a:gd name="T8" fmla="*/ 187 w 213"/>
                <a:gd name="T9" fmla="*/ 157 h 349"/>
                <a:gd name="T10" fmla="*/ 191 w 213"/>
                <a:gd name="T11" fmla="*/ 148 h 349"/>
                <a:gd name="T12" fmla="*/ 173 w 213"/>
                <a:gd name="T13" fmla="*/ 134 h 349"/>
                <a:gd name="T14" fmla="*/ 185 w 213"/>
                <a:gd name="T15" fmla="*/ 123 h 349"/>
                <a:gd name="T16" fmla="*/ 178 w 213"/>
                <a:gd name="T17" fmla="*/ 113 h 349"/>
                <a:gd name="T18" fmla="*/ 182 w 213"/>
                <a:gd name="T19" fmla="*/ 88 h 349"/>
                <a:gd name="T20" fmla="*/ 166 w 213"/>
                <a:gd name="T21" fmla="*/ 91 h 349"/>
                <a:gd name="T22" fmla="*/ 174 w 213"/>
                <a:gd name="T23" fmla="*/ 42 h 349"/>
                <a:gd name="T24" fmla="*/ 152 w 213"/>
                <a:gd name="T25" fmla="*/ 24 h 349"/>
                <a:gd name="T26" fmla="*/ 159 w 213"/>
                <a:gd name="T27" fmla="*/ 15 h 349"/>
                <a:gd name="T28" fmla="*/ 159 w 213"/>
                <a:gd name="T29" fmla="*/ 4 h 349"/>
                <a:gd name="T30" fmla="*/ 145 w 213"/>
                <a:gd name="T31" fmla="*/ 0 h 349"/>
                <a:gd name="T32" fmla="*/ 129 w 213"/>
                <a:gd name="T33" fmla="*/ 10 h 349"/>
                <a:gd name="T34" fmla="*/ 109 w 213"/>
                <a:gd name="T35" fmla="*/ 7 h 349"/>
                <a:gd name="T36" fmla="*/ 98 w 213"/>
                <a:gd name="T37" fmla="*/ 10 h 349"/>
                <a:gd name="T38" fmla="*/ 86 w 213"/>
                <a:gd name="T39" fmla="*/ 7 h 349"/>
                <a:gd name="T40" fmla="*/ 81 w 213"/>
                <a:gd name="T41" fmla="*/ 10 h 349"/>
                <a:gd name="T42" fmla="*/ 26 w 213"/>
                <a:gd name="T43" fmla="*/ 7 h 349"/>
                <a:gd name="T44" fmla="*/ 18 w 213"/>
                <a:gd name="T45" fmla="*/ 24 h 349"/>
                <a:gd name="T46" fmla="*/ 24 w 213"/>
                <a:gd name="T47" fmla="*/ 33 h 349"/>
                <a:gd name="T48" fmla="*/ 25 w 213"/>
                <a:gd name="T49" fmla="*/ 51 h 349"/>
                <a:gd name="T50" fmla="*/ 26 w 213"/>
                <a:gd name="T51" fmla="*/ 87 h 349"/>
                <a:gd name="T52" fmla="*/ 30 w 213"/>
                <a:gd name="T53" fmla="*/ 86 h 349"/>
                <a:gd name="T54" fmla="*/ 34 w 213"/>
                <a:gd name="T55" fmla="*/ 105 h 349"/>
                <a:gd name="T56" fmla="*/ 26 w 213"/>
                <a:gd name="T57" fmla="*/ 106 h 349"/>
                <a:gd name="T58" fmla="*/ 38 w 213"/>
                <a:gd name="T59" fmla="*/ 152 h 349"/>
                <a:gd name="T60" fmla="*/ 21 w 213"/>
                <a:gd name="T61" fmla="*/ 179 h 349"/>
                <a:gd name="T62" fmla="*/ 20 w 213"/>
                <a:gd name="T63" fmla="*/ 209 h 349"/>
                <a:gd name="T64" fmla="*/ 0 w 213"/>
                <a:gd name="T65" fmla="*/ 241 h 349"/>
                <a:gd name="T66" fmla="*/ 13 w 213"/>
                <a:gd name="T67" fmla="*/ 291 h 349"/>
                <a:gd name="T68" fmla="*/ 31 w 213"/>
                <a:gd name="T69" fmla="*/ 297 h 349"/>
                <a:gd name="T70" fmla="*/ 32 w 213"/>
                <a:gd name="T71" fmla="*/ 332 h 349"/>
                <a:gd name="T72" fmla="*/ 47 w 213"/>
                <a:gd name="T73" fmla="*/ 334 h 349"/>
                <a:gd name="T74" fmla="*/ 61 w 213"/>
                <a:gd name="T75" fmla="*/ 345 h 349"/>
                <a:gd name="T76" fmla="*/ 99 w 213"/>
                <a:gd name="T77" fmla="*/ 321 h 349"/>
                <a:gd name="T78" fmla="*/ 117 w 213"/>
                <a:gd name="T79" fmla="*/ 321 h 349"/>
                <a:gd name="T80" fmla="*/ 141 w 213"/>
                <a:gd name="T81" fmla="*/ 302 h 349"/>
                <a:gd name="T82" fmla="*/ 159 w 213"/>
                <a:gd name="T83" fmla="*/ 298 h 349"/>
                <a:gd name="T84" fmla="*/ 173 w 213"/>
                <a:gd name="T85" fmla="*/ 283 h 349"/>
                <a:gd name="T86" fmla="*/ 196 w 213"/>
                <a:gd name="T87" fmla="*/ 287 h 349"/>
                <a:gd name="T88" fmla="*/ 213 w 213"/>
                <a:gd name="T89" fmla="*/ 273 h 349"/>
                <a:gd name="T90" fmla="*/ 193 w 213"/>
                <a:gd name="T91" fmla="*/ 256 h 349"/>
                <a:gd name="T92" fmla="*/ 185 w 213"/>
                <a:gd name="T93" fmla="*/ 228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3" h="349">
                  <a:moveTo>
                    <a:pt x="185" y="228"/>
                  </a:moveTo>
                  <a:cubicBezTo>
                    <a:pt x="185" y="228"/>
                    <a:pt x="191" y="211"/>
                    <a:pt x="190" y="205"/>
                  </a:cubicBezTo>
                  <a:cubicBezTo>
                    <a:pt x="189" y="199"/>
                    <a:pt x="182" y="203"/>
                    <a:pt x="182" y="198"/>
                  </a:cubicBezTo>
                  <a:cubicBezTo>
                    <a:pt x="182" y="193"/>
                    <a:pt x="185" y="186"/>
                    <a:pt x="185" y="186"/>
                  </a:cubicBezTo>
                  <a:cubicBezTo>
                    <a:pt x="187" y="157"/>
                    <a:pt x="187" y="157"/>
                    <a:pt x="187" y="157"/>
                  </a:cubicBezTo>
                  <a:cubicBezTo>
                    <a:pt x="187" y="157"/>
                    <a:pt x="192" y="154"/>
                    <a:pt x="191" y="148"/>
                  </a:cubicBezTo>
                  <a:cubicBezTo>
                    <a:pt x="190" y="142"/>
                    <a:pt x="173" y="134"/>
                    <a:pt x="173" y="134"/>
                  </a:cubicBezTo>
                  <a:cubicBezTo>
                    <a:pt x="173" y="134"/>
                    <a:pt x="184" y="126"/>
                    <a:pt x="185" y="123"/>
                  </a:cubicBezTo>
                  <a:cubicBezTo>
                    <a:pt x="186" y="120"/>
                    <a:pt x="178" y="113"/>
                    <a:pt x="178" y="113"/>
                  </a:cubicBezTo>
                  <a:cubicBezTo>
                    <a:pt x="178" y="113"/>
                    <a:pt x="186" y="95"/>
                    <a:pt x="182" y="88"/>
                  </a:cubicBezTo>
                  <a:cubicBezTo>
                    <a:pt x="178" y="81"/>
                    <a:pt x="166" y="91"/>
                    <a:pt x="166" y="91"/>
                  </a:cubicBezTo>
                  <a:cubicBezTo>
                    <a:pt x="174" y="42"/>
                    <a:pt x="174" y="42"/>
                    <a:pt x="174" y="42"/>
                  </a:cubicBezTo>
                  <a:cubicBezTo>
                    <a:pt x="152" y="24"/>
                    <a:pt x="152" y="24"/>
                    <a:pt x="152" y="24"/>
                  </a:cubicBezTo>
                  <a:cubicBezTo>
                    <a:pt x="159" y="15"/>
                    <a:pt x="159" y="15"/>
                    <a:pt x="159" y="15"/>
                  </a:cubicBezTo>
                  <a:cubicBezTo>
                    <a:pt x="159" y="4"/>
                    <a:pt x="159" y="4"/>
                    <a:pt x="159" y="4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29" y="10"/>
                    <a:pt x="129" y="10"/>
                    <a:pt x="129" y="10"/>
                  </a:cubicBezTo>
                  <a:cubicBezTo>
                    <a:pt x="109" y="7"/>
                    <a:pt x="109" y="7"/>
                    <a:pt x="109" y="7"/>
                  </a:cubicBezTo>
                  <a:cubicBezTo>
                    <a:pt x="98" y="10"/>
                    <a:pt x="98" y="10"/>
                    <a:pt x="98" y="10"/>
                  </a:cubicBezTo>
                  <a:cubicBezTo>
                    <a:pt x="86" y="7"/>
                    <a:pt x="86" y="7"/>
                    <a:pt x="86" y="7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18" y="16"/>
                    <a:pt x="18" y="24"/>
                  </a:cubicBezTo>
                  <a:cubicBezTo>
                    <a:pt x="18" y="32"/>
                    <a:pt x="24" y="33"/>
                    <a:pt x="24" y="33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6" y="87"/>
                    <a:pt x="26" y="87"/>
                    <a:pt x="26" y="87"/>
                  </a:cubicBezTo>
                  <a:cubicBezTo>
                    <a:pt x="30" y="86"/>
                    <a:pt x="30" y="86"/>
                    <a:pt x="30" y="86"/>
                  </a:cubicBezTo>
                  <a:cubicBezTo>
                    <a:pt x="34" y="105"/>
                    <a:pt x="34" y="105"/>
                    <a:pt x="34" y="105"/>
                  </a:cubicBezTo>
                  <a:cubicBezTo>
                    <a:pt x="26" y="106"/>
                    <a:pt x="26" y="106"/>
                    <a:pt x="26" y="106"/>
                  </a:cubicBezTo>
                  <a:cubicBezTo>
                    <a:pt x="26" y="106"/>
                    <a:pt x="38" y="140"/>
                    <a:pt x="38" y="152"/>
                  </a:cubicBezTo>
                  <a:cubicBezTo>
                    <a:pt x="38" y="164"/>
                    <a:pt x="21" y="171"/>
                    <a:pt x="21" y="179"/>
                  </a:cubicBezTo>
                  <a:cubicBezTo>
                    <a:pt x="21" y="187"/>
                    <a:pt x="20" y="209"/>
                    <a:pt x="20" y="209"/>
                  </a:cubicBezTo>
                  <a:cubicBezTo>
                    <a:pt x="20" y="209"/>
                    <a:pt x="0" y="227"/>
                    <a:pt x="0" y="241"/>
                  </a:cubicBezTo>
                  <a:cubicBezTo>
                    <a:pt x="0" y="255"/>
                    <a:pt x="13" y="291"/>
                    <a:pt x="13" y="291"/>
                  </a:cubicBezTo>
                  <a:cubicBezTo>
                    <a:pt x="31" y="297"/>
                    <a:pt x="31" y="297"/>
                    <a:pt x="31" y="297"/>
                  </a:cubicBezTo>
                  <a:cubicBezTo>
                    <a:pt x="32" y="332"/>
                    <a:pt x="32" y="332"/>
                    <a:pt x="32" y="332"/>
                  </a:cubicBezTo>
                  <a:cubicBezTo>
                    <a:pt x="41" y="334"/>
                    <a:pt x="47" y="334"/>
                    <a:pt x="47" y="334"/>
                  </a:cubicBezTo>
                  <a:cubicBezTo>
                    <a:pt x="47" y="334"/>
                    <a:pt x="51" y="349"/>
                    <a:pt x="61" y="345"/>
                  </a:cubicBezTo>
                  <a:cubicBezTo>
                    <a:pt x="71" y="341"/>
                    <a:pt x="92" y="323"/>
                    <a:pt x="99" y="321"/>
                  </a:cubicBezTo>
                  <a:cubicBezTo>
                    <a:pt x="106" y="319"/>
                    <a:pt x="117" y="321"/>
                    <a:pt x="117" y="321"/>
                  </a:cubicBezTo>
                  <a:cubicBezTo>
                    <a:pt x="117" y="321"/>
                    <a:pt x="138" y="303"/>
                    <a:pt x="141" y="302"/>
                  </a:cubicBezTo>
                  <a:cubicBezTo>
                    <a:pt x="144" y="301"/>
                    <a:pt x="159" y="298"/>
                    <a:pt x="159" y="298"/>
                  </a:cubicBezTo>
                  <a:cubicBezTo>
                    <a:pt x="159" y="298"/>
                    <a:pt x="165" y="282"/>
                    <a:pt x="173" y="283"/>
                  </a:cubicBezTo>
                  <a:cubicBezTo>
                    <a:pt x="181" y="284"/>
                    <a:pt x="187" y="292"/>
                    <a:pt x="196" y="287"/>
                  </a:cubicBezTo>
                  <a:cubicBezTo>
                    <a:pt x="201" y="284"/>
                    <a:pt x="207" y="278"/>
                    <a:pt x="213" y="273"/>
                  </a:cubicBezTo>
                  <a:cubicBezTo>
                    <a:pt x="193" y="256"/>
                    <a:pt x="193" y="256"/>
                    <a:pt x="193" y="256"/>
                  </a:cubicBezTo>
                  <a:lnTo>
                    <a:pt x="185" y="228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Togo">
              <a:extLst>
                <a:ext uri="{FF2B5EF4-FFF2-40B4-BE49-F238E27FC236}">
                  <a16:creationId xmlns:a16="http://schemas.microsoft.com/office/drawing/2014/main" id="{CBACE472-0F46-4453-A015-47E6372A99B9}"/>
                </a:ext>
              </a:extLst>
            </p:cNvPr>
            <p:cNvSpPr>
              <a:spLocks/>
            </p:cNvSpPr>
            <p:nvPr/>
          </p:nvSpPr>
          <p:spPr bwMode="gray">
            <a:xfrm>
              <a:off x="5551316" y="3904425"/>
              <a:ext cx="68178" cy="202404"/>
            </a:xfrm>
            <a:custGeom>
              <a:avLst/>
              <a:gdLst>
                <a:gd name="T0" fmla="*/ 82 w 91"/>
                <a:gd name="T1" fmla="*/ 239 h 270"/>
                <a:gd name="T2" fmla="*/ 80 w 91"/>
                <a:gd name="T3" fmla="*/ 195 h 270"/>
                <a:gd name="T4" fmla="*/ 85 w 91"/>
                <a:gd name="T5" fmla="*/ 188 h 270"/>
                <a:gd name="T6" fmla="*/ 79 w 91"/>
                <a:gd name="T7" fmla="*/ 182 h 270"/>
                <a:gd name="T8" fmla="*/ 80 w 91"/>
                <a:gd name="T9" fmla="*/ 143 h 270"/>
                <a:gd name="T10" fmla="*/ 85 w 91"/>
                <a:gd name="T11" fmla="*/ 135 h 270"/>
                <a:gd name="T12" fmla="*/ 81 w 91"/>
                <a:gd name="T13" fmla="*/ 108 h 270"/>
                <a:gd name="T14" fmla="*/ 69 w 91"/>
                <a:gd name="T15" fmla="*/ 91 h 270"/>
                <a:gd name="T16" fmla="*/ 69 w 91"/>
                <a:gd name="T17" fmla="*/ 60 h 270"/>
                <a:gd name="T18" fmla="*/ 42 w 91"/>
                <a:gd name="T19" fmla="*/ 37 h 270"/>
                <a:gd name="T20" fmla="*/ 41 w 91"/>
                <a:gd name="T21" fmla="*/ 18 h 270"/>
                <a:gd name="T22" fmla="*/ 47 w 91"/>
                <a:gd name="T23" fmla="*/ 6 h 270"/>
                <a:gd name="T24" fmla="*/ 33 w 91"/>
                <a:gd name="T25" fmla="*/ 7 h 270"/>
                <a:gd name="T26" fmla="*/ 18 w 91"/>
                <a:gd name="T27" fmla="*/ 0 h 270"/>
                <a:gd name="T28" fmla="*/ 7 w 91"/>
                <a:gd name="T29" fmla="*/ 1 h 270"/>
                <a:gd name="T30" fmla="*/ 7 w 91"/>
                <a:gd name="T31" fmla="*/ 12 h 270"/>
                <a:gd name="T32" fmla="*/ 0 w 91"/>
                <a:gd name="T33" fmla="*/ 21 h 270"/>
                <a:gd name="T34" fmla="*/ 22 w 91"/>
                <a:gd name="T35" fmla="*/ 39 h 270"/>
                <a:gd name="T36" fmla="*/ 14 w 91"/>
                <a:gd name="T37" fmla="*/ 88 h 270"/>
                <a:gd name="T38" fmla="*/ 30 w 91"/>
                <a:gd name="T39" fmla="*/ 85 h 270"/>
                <a:gd name="T40" fmla="*/ 26 w 91"/>
                <a:gd name="T41" fmla="*/ 110 h 270"/>
                <a:gd name="T42" fmla="*/ 33 w 91"/>
                <a:gd name="T43" fmla="*/ 120 h 270"/>
                <a:gd name="T44" fmla="*/ 21 w 91"/>
                <a:gd name="T45" fmla="*/ 131 h 270"/>
                <a:gd name="T46" fmla="*/ 39 w 91"/>
                <a:gd name="T47" fmla="*/ 145 h 270"/>
                <a:gd name="T48" fmla="*/ 35 w 91"/>
                <a:gd name="T49" fmla="*/ 154 h 270"/>
                <a:gd name="T50" fmla="*/ 33 w 91"/>
                <a:gd name="T51" fmla="*/ 183 h 270"/>
                <a:gd name="T52" fmla="*/ 30 w 91"/>
                <a:gd name="T53" fmla="*/ 195 h 270"/>
                <a:gd name="T54" fmla="*/ 38 w 91"/>
                <a:gd name="T55" fmla="*/ 202 h 270"/>
                <a:gd name="T56" fmla="*/ 33 w 91"/>
                <a:gd name="T57" fmla="*/ 225 h 270"/>
                <a:gd name="T58" fmla="*/ 41 w 91"/>
                <a:gd name="T59" fmla="*/ 253 h 270"/>
                <a:gd name="T60" fmla="*/ 61 w 91"/>
                <a:gd name="T61" fmla="*/ 270 h 270"/>
                <a:gd name="T62" fmla="*/ 78 w 91"/>
                <a:gd name="T63" fmla="*/ 259 h 270"/>
                <a:gd name="T64" fmla="*/ 91 w 91"/>
                <a:gd name="T65" fmla="*/ 258 h 270"/>
                <a:gd name="T66" fmla="*/ 82 w 91"/>
                <a:gd name="T67" fmla="*/ 239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1" h="270">
                  <a:moveTo>
                    <a:pt x="82" y="239"/>
                  </a:moveTo>
                  <a:cubicBezTo>
                    <a:pt x="80" y="195"/>
                    <a:pt x="80" y="195"/>
                    <a:pt x="80" y="195"/>
                  </a:cubicBezTo>
                  <a:cubicBezTo>
                    <a:pt x="85" y="188"/>
                    <a:pt x="85" y="188"/>
                    <a:pt x="85" y="188"/>
                  </a:cubicBezTo>
                  <a:cubicBezTo>
                    <a:pt x="79" y="182"/>
                    <a:pt x="79" y="182"/>
                    <a:pt x="79" y="182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85" y="135"/>
                    <a:pt x="85" y="135"/>
                    <a:pt x="85" y="135"/>
                  </a:cubicBezTo>
                  <a:cubicBezTo>
                    <a:pt x="85" y="135"/>
                    <a:pt x="80" y="116"/>
                    <a:pt x="81" y="108"/>
                  </a:cubicBezTo>
                  <a:cubicBezTo>
                    <a:pt x="82" y="100"/>
                    <a:pt x="69" y="91"/>
                    <a:pt x="69" y="91"/>
                  </a:cubicBezTo>
                  <a:cubicBezTo>
                    <a:pt x="69" y="91"/>
                    <a:pt x="71" y="68"/>
                    <a:pt x="69" y="60"/>
                  </a:cubicBezTo>
                  <a:cubicBezTo>
                    <a:pt x="67" y="52"/>
                    <a:pt x="42" y="37"/>
                    <a:pt x="42" y="37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14" y="88"/>
                    <a:pt x="14" y="88"/>
                    <a:pt x="14" y="88"/>
                  </a:cubicBezTo>
                  <a:cubicBezTo>
                    <a:pt x="14" y="88"/>
                    <a:pt x="26" y="78"/>
                    <a:pt x="30" y="85"/>
                  </a:cubicBezTo>
                  <a:cubicBezTo>
                    <a:pt x="34" y="92"/>
                    <a:pt x="26" y="110"/>
                    <a:pt x="26" y="110"/>
                  </a:cubicBezTo>
                  <a:cubicBezTo>
                    <a:pt x="26" y="110"/>
                    <a:pt x="34" y="117"/>
                    <a:pt x="33" y="120"/>
                  </a:cubicBezTo>
                  <a:cubicBezTo>
                    <a:pt x="32" y="123"/>
                    <a:pt x="21" y="131"/>
                    <a:pt x="21" y="131"/>
                  </a:cubicBezTo>
                  <a:cubicBezTo>
                    <a:pt x="21" y="131"/>
                    <a:pt x="38" y="139"/>
                    <a:pt x="39" y="145"/>
                  </a:cubicBezTo>
                  <a:cubicBezTo>
                    <a:pt x="40" y="151"/>
                    <a:pt x="35" y="154"/>
                    <a:pt x="35" y="154"/>
                  </a:cubicBezTo>
                  <a:cubicBezTo>
                    <a:pt x="33" y="183"/>
                    <a:pt x="33" y="183"/>
                    <a:pt x="33" y="183"/>
                  </a:cubicBezTo>
                  <a:cubicBezTo>
                    <a:pt x="33" y="183"/>
                    <a:pt x="30" y="190"/>
                    <a:pt x="30" y="195"/>
                  </a:cubicBezTo>
                  <a:cubicBezTo>
                    <a:pt x="30" y="200"/>
                    <a:pt x="37" y="196"/>
                    <a:pt x="38" y="202"/>
                  </a:cubicBezTo>
                  <a:cubicBezTo>
                    <a:pt x="39" y="208"/>
                    <a:pt x="33" y="225"/>
                    <a:pt x="33" y="225"/>
                  </a:cubicBezTo>
                  <a:cubicBezTo>
                    <a:pt x="41" y="253"/>
                    <a:pt x="41" y="253"/>
                    <a:pt x="41" y="253"/>
                  </a:cubicBezTo>
                  <a:cubicBezTo>
                    <a:pt x="61" y="270"/>
                    <a:pt x="61" y="270"/>
                    <a:pt x="61" y="270"/>
                  </a:cubicBezTo>
                  <a:cubicBezTo>
                    <a:pt x="66" y="264"/>
                    <a:pt x="72" y="260"/>
                    <a:pt x="78" y="259"/>
                  </a:cubicBezTo>
                  <a:cubicBezTo>
                    <a:pt x="82" y="258"/>
                    <a:pt x="86" y="258"/>
                    <a:pt x="91" y="258"/>
                  </a:cubicBezTo>
                  <a:cubicBezTo>
                    <a:pt x="91" y="248"/>
                    <a:pt x="82" y="239"/>
                    <a:pt x="82" y="239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Benin">
              <a:extLst>
                <a:ext uri="{FF2B5EF4-FFF2-40B4-BE49-F238E27FC236}">
                  <a16:creationId xmlns:a16="http://schemas.microsoft.com/office/drawing/2014/main" id="{8AA53388-627F-40CB-AF37-42E48A6E99E8}"/>
                </a:ext>
              </a:extLst>
            </p:cNvPr>
            <p:cNvSpPr>
              <a:spLocks/>
            </p:cNvSpPr>
            <p:nvPr/>
          </p:nvSpPr>
          <p:spPr bwMode="gray">
            <a:xfrm>
              <a:off x="5583275" y="3851160"/>
              <a:ext cx="112919" cy="249277"/>
            </a:xfrm>
            <a:custGeom>
              <a:avLst/>
              <a:gdLst>
                <a:gd name="T0" fmla="*/ 94 w 150"/>
                <a:gd name="T1" fmla="*/ 247 h 332"/>
                <a:gd name="T2" fmla="*/ 97 w 150"/>
                <a:gd name="T3" fmla="*/ 228 h 332"/>
                <a:gd name="T4" fmla="*/ 94 w 150"/>
                <a:gd name="T5" fmla="*/ 206 h 332"/>
                <a:gd name="T6" fmla="*/ 96 w 150"/>
                <a:gd name="T7" fmla="*/ 183 h 332"/>
                <a:gd name="T8" fmla="*/ 112 w 150"/>
                <a:gd name="T9" fmla="*/ 177 h 332"/>
                <a:gd name="T10" fmla="*/ 118 w 150"/>
                <a:gd name="T11" fmla="*/ 148 h 332"/>
                <a:gd name="T12" fmla="*/ 133 w 150"/>
                <a:gd name="T13" fmla="*/ 132 h 332"/>
                <a:gd name="T14" fmla="*/ 135 w 150"/>
                <a:gd name="T15" fmla="*/ 105 h 332"/>
                <a:gd name="T16" fmla="*/ 148 w 150"/>
                <a:gd name="T17" fmla="*/ 95 h 332"/>
                <a:gd name="T18" fmla="*/ 144 w 150"/>
                <a:gd name="T19" fmla="*/ 85 h 332"/>
                <a:gd name="T20" fmla="*/ 145 w 150"/>
                <a:gd name="T21" fmla="*/ 76 h 332"/>
                <a:gd name="T22" fmla="*/ 131 w 150"/>
                <a:gd name="T23" fmla="*/ 51 h 332"/>
                <a:gd name="T24" fmla="*/ 139 w 150"/>
                <a:gd name="T25" fmla="*/ 31 h 332"/>
                <a:gd name="T26" fmla="*/ 118 w 150"/>
                <a:gd name="T27" fmla="*/ 22 h 332"/>
                <a:gd name="T28" fmla="*/ 96 w 150"/>
                <a:gd name="T29" fmla="*/ 0 h 332"/>
                <a:gd name="T30" fmla="*/ 79 w 150"/>
                <a:gd name="T31" fmla="*/ 7 h 332"/>
                <a:gd name="T32" fmla="*/ 76 w 150"/>
                <a:gd name="T33" fmla="*/ 23 h 332"/>
                <a:gd name="T34" fmla="*/ 83 w 150"/>
                <a:gd name="T35" fmla="*/ 26 h 332"/>
                <a:gd name="T36" fmla="*/ 77 w 150"/>
                <a:gd name="T37" fmla="*/ 28 h 332"/>
                <a:gd name="T38" fmla="*/ 74 w 150"/>
                <a:gd name="T39" fmla="*/ 39 h 332"/>
                <a:gd name="T40" fmla="*/ 63 w 150"/>
                <a:gd name="T41" fmla="*/ 43 h 332"/>
                <a:gd name="T42" fmla="*/ 58 w 150"/>
                <a:gd name="T43" fmla="*/ 53 h 332"/>
                <a:gd name="T44" fmla="*/ 32 w 150"/>
                <a:gd name="T45" fmla="*/ 51 h 332"/>
                <a:gd name="T46" fmla="*/ 19 w 150"/>
                <a:gd name="T47" fmla="*/ 70 h 332"/>
                <a:gd name="T48" fmla="*/ 11 w 150"/>
                <a:gd name="T49" fmla="*/ 70 h 332"/>
                <a:gd name="T50" fmla="*/ 6 w 150"/>
                <a:gd name="T51" fmla="*/ 77 h 332"/>
                <a:gd name="T52" fmla="*/ 0 w 150"/>
                <a:gd name="T53" fmla="*/ 89 h 332"/>
                <a:gd name="T54" fmla="*/ 1 w 150"/>
                <a:gd name="T55" fmla="*/ 108 h 332"/>
                <a:gd name="T56" fmla="*/ 28 w 150"/>
                <a:gd name="T57" fmla="*/ 131 h 332"/>
                <a:gd name="T58" fmla="*/ 28 w 150"/>
                <a:gd name="T59" fmla="*/ 162 h 332"/>
                <a:gd name="T60" fmla="*/ 40 w 150"/>
                <a:gd name="T61" fmla="*/ 179 h 332"/>
                <a:gd name="T62" fmla="*/ 44 w 150"/>
                <a:gd name="T63" fmla="*/ 206 h 332"/>
                <a:gd name="T64" fmla="*/ 39 w 150"/>
                <a:gd name="T65" fmla="*/ 214 h 332"/>
                <a:gd name="T66" fmla="*/ 38 w 150"/>
                <a:gd name="T67" fmla="*/ 253 h 332"/>
                <a:gd name="T68" fmla="*/ 44 w 150"/>
                <a:gd name="T69" fmla="*/ 259 h 332"/>
                <a:gd name="T70" fmla="*/ 39 w 150"/>
                <a:gd name="T71" fmla="*/ 266 h 332"/>
                <a:gd name="T72" fmla="*/ 41 w 150"/>
                <a:gd name="T73" fmla="*/ 310 h 332"/>
                <a:gd name="T74" fmla="*/ 50 w 150"/>
                <a:gd name="T75" fmla="*/ 329 h 332"/>
                <a:gd name="T76" fmla="*/ 50 w 150"/>
                <a:gd name="T77" fmla="*/ 329 h 332"/>
                <a:gd name="T78" fmla="*/ 73 w 150"/>
                <a:gd name="T79" fmla="*/ 332 h 332"/>
                <a:gd name="T80" fmla="*/ 81 w 150"/>
                <a:gd name="T81" fmla="*/ 318 h 332"/>
                <a:gd name="T82" fmla="*/ 91 w 150"/>
                <a:gd name="T83" fmla="*/ 323 h 332"/>
                <a:gd name="T84" fmla="*/ 95 w 150"/>
                <a:gd name="T85" fmla="*/ 306 h 332"/>
                <a:gd name="T86" fmla="*/ 94 w 150"/>
                <a:gd name="T87" fmla="*/ 247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0" h="332">
                  <a:moveTo>
                    <a:pt x="94" y="247"/>
                  </a:moveTo>
                  <a:cubicBezTo>
                    <a:pt x="97" y="228"/>
                    <a:pt x="97" y="228"/>
                    <a:pt x="97" y="228"/>
                  </a:cubicBezTo>
                  <a:cubicBezTo>
                    <a:pt x="94" y="206"/>
                    <a:pt x="94" y="206"/>
                    <a:pt x="94" y="206"/>
                  </a:cubicBezTo>
                  <a:cubicBezTo>
                    <a:pt x="96" y="183"/>
                    <a:pt x="96" y="183"/>
                    <a:pt x="96" y="183"/>
                  </a:cubicBezTo>
                  <a:cubicBezTo>
                    <a:pt x="96" y="183"/>
                    <a:pt x="104" y="187"/>
                    <a:pt x="112" y="177"/>
                  </a:cubicBezTo>
                  <a:cubicBezTo>
                    <a:pt x="120" y="167"/>
                    <a:pt x="115" y="155"/>
                    <a:pt x="118" y="148"/>
                  </a:cubicBezTo>
                  <a:cubicBezTo>
                    <a:pt x="121" y="141"/>
                    <a:pt x="133" y="132"/>
                    <a:pt x="133" y="132"/>
                  </a:cubicBezTo>
                  <a:cubicBezTo>
                    <a:pt x="135" y="105"/>
                    <a:pt x="135" y="105"/>
                    <a:pt x="135" y="105"/>
                  </a:cubicBezTo>
                  <a:cubicBezTo>
                    <a:pt x="135" y="105"/>
                    <a:pt x="146" y="102"/>
                    <a:pt x="148" y="95"/>
                  </a:cubicBezTo>
                  <a:cubicBezTo>
                    <a:pt x="150" y="88"/>
                    <a:pt x="144" y="85"/>
                    <a:pt x="144" y="85"/>
                  </a:cubicBezTo>
                  <a:cubicBezTo>
                    <a:pt x="144" y="85"/>
                    <a:pt x="145" y="82"/>
                    <a:pt x="145" y="76"/>
                  </a:cubicBezTo>
                  <a:cubicBezTo>
                    <a:pt x="145" y="70"/>
                    <a:pt x="130" y="58"/>
                    <a:pt x="131" y="51"/>
                  </a:cubicBezTo>
                  <a:cubicBezTo>
                    <a:pt x="132" y="44"/>
                    <a:pt x="139" y="31"/>
                    <a:pt x="139" y="31"/>
                  </a:cubicBezTo>
                  <a:cubicBezTo>
                    <a:pt x="139" y="31"/>
                    <a:pt x="123" y="25"/>
                    <a:pt x="118" y="22"/>
                  </a:cubicBezTo>
                  <a:cubicBezTo>
                    <a:pt x="113" y="19"/>
                    <a:pt x="96" y="0"/>
                    <a:pt x="96" y="0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83" y="26"/>
                    <a:pt x="83" y="26"/>
                    <a:pt x="83" y="26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67" y="40"/>
                    <a:pt x="63" y="43"/>
                  </a:cubicBezTo>
                  <a:cubicBezTo>
                    <a:pt x="59" y="46"/>
                    <a:pt x="58" y="53"/>
                    <a:pt x="58" y="53"/>
                  </a:cubicBezTo>
                  <a:cubicBezTo>
                    <a:pt x="58" y="53"/>
                    <a:pt x="32" y="52"/>
                    <a:pt x="32" y="51"/>
                  </a:cubicBezTo>
                  <a:cubicBezTo>
                    <a:pt x="21" y="56"/>
                    <a:pt x="19" y="70"/>
                    <a:pt x="19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1" y="108"/>
                    <a:pt x="26" y="123"/>
                    <a:pt x="28" y="131"/>
                  </a:cubicBezTo>
                  <a:cubicBezTo>
                    <a:pt x="30" y="139"/>
                    <a:pt x="28" y="162"/>
                    <a:pt x="28" y="162"/>
                  </a:cubicBezTo>
                  <a:cubicBezTo>
                    <a:pt x="28" y="162"/>
                    <a:pt x="41" y="171"/>
                    <a:pt x="40" y="179"/>
                  </a:cubicBezTo>
                  <a:cubicBezTo>
                    <a:pt x="39" y="187"/>
                    <a:pt x="44" y="206"/>
                    <a:pt x="44" y="206"/>
                  </a:cubicBezTo>
                  <a:cubicBezTo>
                    <a:pt x="39" y="214"/>
                    <a:pt x="39" y="214"/>
                    <a:pt x="39" y="214"/>
                  </a:cubicBezTo>
                  <a:cubicBezTo>
                    <a:pt x="38" y="253"/>
                    <a:pt x="38" y="253"/>
                    <a:pt x="38" y="253"/>
                  </a:cubicBezTo>
                  <a:cubicBezTo>
                    <a:pt x="44" y="259"/>
                    <a:pt x="44" y="259"/>
                    <a:pt x="44" y="259"/>
                  </a:cubicBezTo>
                  <a:cubicBezTo>
                    <a:pt x="39" y="266"/>
                    <a:pt x="39" y="266"/>
                    <a:pt x="39" y="266"/>
                  </a:cubicBezTo>
                  <a:cubicBezTo>
                    <a:pt x="41" y="310"/>
                    <a:pt x="41" y="310"/>
                    <a:pt x="41" y="310"/>
                  </a:cubicBezTo>
                  <a:cubicBezTo>
                    <a:pt x="41" y="310"/>
                    <a:pt x="50" y="319"/>
                    <a:pt x="50" y="329"/>
                  </a:cubicBezTo>
                  <a:cubicBezTo>
                    <a:pt x="50" y="329"/>
                    <a:pt x="50" y="329"/>
                    <a:pt x="50" y="329"/>
                  </a:cubicBezTo>
                  <a:cubicBezTo>
                    <a:pt x="61" y="330"/>
                    <a:pt x="73" y="332"/>
                    <a:pt x="73" y="332"/>
                  </a:cubicBezTo>
                  <a:cubicBezTo>
                    <a:pt x="81" y="318"/>
                    <a:pt x="81" y="318"/>
                    <a:pt x="81" y="318"/>
                  </a:cubicBezTo>
                  <a:cubicBezTo>
                    <a:pt x="81" y="318"/>
                    <a:pt x="85" y="320"/>
                    <a:pt x="91" y="323"/>
                  </a:cubicBezTo>
                  <a:cubicBezTo>
                    <a:pt x="95" y="306"/>
                    <a:pt x="95" y="306"/>
                    <a:pt x="95" y="306"/>
                  </a:cubicBezTo>
                  <a:lnTo>
                    <a:pt x="94" y="247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Nigeria">
              <a:extLst>
                <a:ext uri="{FF2B5EF4-FFF2-40B4-BE49-F238E27FC236}">
                  <a16:creationId xmlns:a16="http://schemas.microsoft.com/office/drawing/2014/main" id="{3ECA1563-773C-45CD-A650-7BF11B6B445D}"/>
                </a:ext>
              </a:extLst>
            </p:cNvPr>
            <p:cNvSpPr>
              <a:spLocks/>
            </p:cNvSpPr>
            <p:nvPr/>
          </p:nvSpPr>
          <p:spPr bwMode="gray">
            <a:xfrm>
              <a:off x="5651453" y="3791504"/>
              <a:ext cx="426113" cy="383501"/>
            </a:xfrm>
            <a:custGeom>
              <a:avLst/>
              <a:gdLst>
                <a:gd name="T0" fmla="*/ 290 w 567"/>
                <a:gd name="T1" fmla="*/ 469 h 511"/>
                <a:gd name="T2" fmla="*/ 333 w 567"/>
                <a:gd name="T3" fmla="*/ 394 h 511"/>
                <a:gd name="T4" fmla="*/ 372 w 567"/>
                <a:gd name="T5" fmla="*/ 375 h 511"/>
                <a:gd name="T6" fmla="*/ 396 w 567"/>
                <a:gd name="T7" fmla="*/ 383 h 511"/>
                <a:gd name="T8" fmla="*/ 417 w 567"/>
                <a:gd name="T9" fmla="*/ 378 h 511"/>
                <a:gd name="T10" fmla="*/ 434 w 567"/>
                <a:gd name="T11" fmla="*/ 343 h 511"/>
                <a:gd name="T12" fmla="*/ 458 w 567"/>
                <a:gd name="T13" fmla="*/ 291 h 511"/>
                <a:gd name="T14" fmla="*/ 484 w 567"/>
                <a:gd name="T15" fmla="*/ 239 h 511"/>
                <a:gd name="T16" fmla="*/ 504 w 567"/>
                <a:gd name="T17" fmla="*/ 200 h 511"/>
                <a:gd name="T18" fmla="*/ 513 w 567"/>
                <a:gd name="T19" fmla="*/ 177 h 511"/>
                <a:gd name="T20" fmla="*/ 533 w 567"/>
                <a:gd name="T21" fmla="*/ 141 h 511"/>
                <a:gd name="T22" fmla="*/ 559 w 567"/>
                <a:gd name="T23" fmla="*/ 111 h 511"/>
                <a:gd name="T24" fmla="*/ 540 w 567"/>
                <a:gd name="T25" fmla="*/ 84 h 511"/>
                <a:gd name="T26" fmla="*/ 517 w 567"/>
                <a:gd name="T27" fmla="*/ 8 h 511"/>
                <a:gd name="T28" fmla="*/ 499 w 567"/>
                <a:gd name="T29" fmla="*/ 22 h 511"/>
                <a:gd name="T30" fmla="*/ 458 w 567"/>
                <a:gd name="T31" fmla="*/ 40 h 511"/>
                <a:gd name="T32" fmla="*/ 382 w 567"/>
                <a:gd name="T33" fmla="*/ 25 h 511"/>
                <a:gd name="T34" fmla="*/ 293 w 567"/>
                <a:gd name="T35" fmla="*/ 55 h 511"/>
                <a:gd name="T36" fmla="*/ 205 w 567"/>
                <a:gd name="T37" fmla="*/ 47 h 511"/>
                <a:gd name="T38" fmla="*/ 174 w 567"/>
                <a:gd name="T39" fmla="*/ 12 h 511"/>
                <a:gd name="T40" fmla="*/ 135 w 567"/>
                <a:gd name="T41" fmla="*/ 1 h 511"/>
                <a:gd name="T42" fmla="*/ 88 w 567"/>
                <a:gd name="T43" fmla="*/ 7 h 511"/>
                <a:gd name="T44" fmla="*/ 68 w 567"/>
                <a:gd name="T45" fmla="*/ 50 h 511"/>
                <a:gd name="T46" fmla="*/ 48 w 567"/>
                <a:gd name="T47" fmla="*/ 110 h 511"/>
                <a:gd name="T48" fmla="*/ 54 w 567"/>
                <a:gd name="T49" fmla="*/ 155 h 511"/>
                <a:gd name="T50" fmla="*/ 57 w 567"/>
                <a:gd name="T51" fmla="*/ 174 h 511"/>
                <a:gd name="T52" fmla="*/ 42 w 567"/>
                <a:gd name="T53" fmla="*/ 211 h 511"/>
                <a:gd name="T54" fmla="*/ 21 w 567"/>
                <a:gd name="T55" fmla="*/ 256 h 511"/>
                <a:gd name="T56" fmla="*/ 3 w 567"/>
                <a:gd name="T57" fmla="*/ 285 h 511"/>
                <a:gd name="T58" fmla="*/ 3 w 567"/>
                <a:gd name="T59" fmla="*/ 326 h 511"/>
                <a:gd name="T60" fmla="*/ 0 w 567"/>
                <a:gd name="T61" fmla="*/ 402 h 511"/>
                <a:gd name="T62" fmla="*/ 44 w 567"/>
                <a:gd name="T63" fmla="*/ 394 h 511"/>
                <a:gd name="T64" fmla="*/ 96 w 567"/>
                <a:gd name="T65" fmla="*/ 413 h 511"/>
                <a:gd name="T66" fmla="*/ 127 w 567"/>
                <a:gd name="T67" fmla="*/ 440 h 511"/>
                <a:gd name="T68" fmla="*/ 133 w 567"/>
                <a:gd name="T69" fmla="*/ 453 h 511"/>
                <a:gd name="T70" fmla="*/ 157 w 567"/>
                <a:gd name="T71" fmla="*/ 510 h 511"/>
                <a:gd name="T72" fmla="*/ 194 w 567"/>
                <a:gd name="T73" fmla="*/ 491 h 511"/>
                <a:gd name="T74" fmla="*/ 228 w 567"/>
                <a:gd name="T75" fmla="*/ 496 h 511"/>
                <a:gd name="T76" fmla="*/ 265 w 567"/>
                <a:gd name="T77" fmla="*/ 504 h 511"/>
                <a:gd name="T78" fmla="*/ 282 w 567"/>
                <a:gd name="T79" fmla="*/ 487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67" h="511">
                  <a:moveTo>
                    <a:pt x="281" y="490"/>
                  </a:moveTo>
                  <a:cubicBezTo>
                    <a:pt x="281" y="490"/>
                    <a:pt x="288" y="475"/>
                    <a:pt x="290" y="469"/>
                  </a:cubicBezTo>
                  <a:cubicBezTo>
                    <a:pt x="292" y="463"/>
                    <a:pt x="290" y="431"/>
                    <a:pt x="290" y="431"/>
                  </a:cubicBezTo>
                  <a:cubicBezTo>
                    <a:pt x="333" y="394"/>
                    <a:pt x="333" y="394"/>
                    <a:pt x="333" y="394"/>
                  </a:cubicBezTo>
                  <a:cubicBezTo>
                    <a:pt x="333" y="394"/>
                    <a:pt x="343" y="374"/>
                    <a:pt x="349" y="369"/>
                  </a:cubicBezTo>
                  <a:cubicBezTo>
                    <a:pt x="355" y="364"/>
                    <a:pt x="363" y="377"/>
                    <a:pt x="372" y="375"/>
                  </a:cubicBezTo>
                  <a:cubicBezTo>
                    <a:pt x="381" y="373"/>
                    <a:pt x="368" y="359"/>
                    <a:pt x="375" y="359"/>
                  </a:cubicBezTo>
                  <a:cubicBezTo>
                    <a:pt x="382" y="359"/>
                    <a:pt x="396" y="383"/>
                    <a:pt x="396" y="383"/>
                  </a:cubicBezTo>
                  <a:cubicBezTo>
                    <a:pt x="396" y="383"/>
                    <a:pt x="393" y="399"/>
                    <a:pt x="405" y="399"/>
                  </a:cubicBezTo>
                  <a:cubicBezTo>
                    <a:pt x="417" y="399"/>
                    <a:pt x="417" y="378"/>
                    <a:pt x="417" y="378"/>
                  </a:cubicBezTo>
                  <a:cubicBezTo>
                    <a:pt x="417" y="378"/>
                    <a:pt x="428" y="369"/>
                    <a:pt x="433" y="363"/>
                  </a:cubicBezTo>
                  <a:cubicBezTo>
                    <a:pt x="438" y="357"/>
                    <a:pt x="434" y="343"/>
                    <a:pt x="434" y="343"/>
                  </a:cubicBezTo>
                  <a:cubicBezTo>
                    <a:pt x="450" y="323"/>
                    <a:pt x="450" y="323"/>
                    <a:pt x="450" y="323"/>
                  </a:cubicBezTo>
                  <a:cubicBezTo>
                    <a:pt x="458" y="291"/>
                    <a:pt x="458" y="291"/>
                    <a:pt x="458" y="291"/>
                  </a:cubicBezTo>
                  <a:cubicBezTo>
                    <a:pt x="458" y="291"/>
                    <a:pt x="477" y="284"/>
                    <a:pt x="482" y="274"/>
                  </a:cubicBezTo>
                  <a:cubicBezTo>
                    <a:pt x="487" y="264"/>
                    <a:pt x="482" y="246"/>
                    <a:pt x="484" y="239"/>
                  </a:cubicBezTo>
                  <a:cubicBezTo>
                    <a:pt x="486" y="232"/>
                    <a:pt x="496" y="239"/>
                    <a:pt x="501" y="230"/>
                  </a:cubicBezTo>
                  <a:cubicBezTo>
                    <a:pt x="506" y="221"/>
                    <a:pt x="504" y="200"/>
                    <a:pt x="504" y="200"/>
                  </a:cubicBezTo>
                  <a:cubicBezTo>
                    <a:pt x="511" y="196"/>
                    <a:pt x="511" y="196"/>
                    <a:pt x="511" y="196"/>
                  </a:cubicBezTo>
                  <a:cubicBezTo>
                    <a:pt x="513" y="177"/>
                    <a:pt x="513" y="177"/>
                    <a:pt x="513" y="177"/>
                  </a:cubicBezTo>
                  <a:cubicBezTo>
                    <a:pt x="513" y="177"/>
                    <a:pt x="523" y="164"/>
                    <a:pt x="524" y="161"/>
                  </a:cubicBezTo>
                  <a:cubicBezTo>
                    <a:pt x="525" y="158"/>
                    <a:pt x="533" y="141"/>
                    <a:pt x="533" y="141"/>
                  </a:cubicBezTo>
                  <a:cubicBezTo>
                    <a:pt x="533" y="141"/>
                    <a:pt x="547" y="138"/>
                    <a:pt x="557" y="129"/>
                  </a:cubicBezTo>
                  <a:cubicBezTo>
                    <a:pt x="567" y="120"/>
                    <a:pt x="559" y="111"/>
                    <a:pt x="559" y="111"/>
                  </a:cubicBezTo>
                  <a:cubicBezTo>
                    <a:pt x="559" y="111"/>
                    <a:pt x="563" y="98"/>
                    <a:pt x="562" y="87"/>
                  </a:cubicBezTo>
                  <a:cubicBezTo>
                    <a:pt x="561" y="76"/>
                    <a:pt x="542" y="87"/>
                    <a:pt x="540" y="84"/>
                  </a:cubicBezTo>
                  <a:cubicBezTo>
                    <a:pt x="538" y="81"/>
                    <a:pt x="536" y="40"/>
                    <a:pt x="536" y="40"/>
                  </a:cubicBezTo>
                  <a:cubicBezTo>
                    <a:pt x="517" y="8"/>
                    <a:pt x="517" y="8"/>
                    <a:pt x="517" y="8"/>
                  </a:cubicBezTo>
                  <a:cubicBezTo>
                    <a:pt x="517" y="8"/>
                    <a:pt x="511" y="8"/>
                    <a:pt x="507" y="8"/>
                  </a:cubicBezTo>
                  <a:cubicBezTo>
                    <a:pt x="503" y="8"/>
                    <a:pt x="499" y="22"/>
                    <a:pt x="499" y="22"/>
                  </a:cubicBezTo>
                  <a:cubicBezTo>
                    <a:pt x="499" y="22"/>
                    <a:pt x="490" y="19"/>
                    <a:pt x="483" y="23"/>
                  </a:cubicBezTo>
                  <a:cubicBezTo>
                    <a:pt x="476" y="27"/>
                    <a:pt x="458" y="40"/>
                    <a:pt x="458" y="40"/>
                  </a:cubicBezTo>
                  <a:cubicBezTo>
                    <a:pt x="440" y="39"/>
                    <a:pt x="440" y="39"/>
                    <a:pt x="440" y="39"/>
                  </a:cubicBezTo>
                  <a:cubicBezTo>
                    <a:pt x="440" y="39"/>
                    <a:pt x="424" y="25"/>
                    <a:pt x="382" y="25"/>
                  </a:cubicBezTo>
                  <a:cubicBezTo>
                    <a:pt x="340" y="25"/>
                    <a:pt x="328" y="60"/>
                    <a:pt x="328" y="60"/>
                  </a:cubicBezTo>
                  <a:cubicBezTo>
                    <a:pt x="328" y="60"/>
                    <a:pt x="312" y="56"/>
                    <a:pt x="293" y="55"/>
                  </a:cubicBezTo>
                  <a:cubicBezTo>
                    <a:pt x="274" y="54"/>
                    <a:pt x="262" y="26"/>
                    <a:pt x="250" y="26"/>
                  </a:cubicBezTo>
                  <a:cubicBezTo>
                    <a:pt x="238" y="26"/>
                    <a:pt x="214" y="46"/>
                    <a:pt x="205" y="47"/>
                  </a:cubicBezTo>
                  <a:cubicBezTo>
                    <a:pt x="196" y="48"/>
                    <a:pt x="191" y="26"/>
                    <a:pt x="191" y="26"/>
                  </a:cubicBezTo>
                  <a:cubicBezTo>
                    <a:pt x="174" y="12"/>
                    <a:pt x="174" y="12"/>
                    <a:pt x="174" y="12"/>
                  </a:cubicBezTo>
                  <a:cubicBezTo>
                    <a:pt x="174" y="12"/>
                    <a:pt x="162" y="12"/>
                    <a:pt x="155" y="11"/>
                  </a:cubicBezTo>
                  <a:cubicBezTo>
                    <a:pt x="148" y="10"/>
                    <a:pt x="149" y="0"/>
                    <a:pt x="135" y="1"/>
                  </a:cubicBezTo>
                  <a:cubicBezTo>
                    <a:pt x="121" y="2"/>
                    <a:pt x="122" y="8"/>
                    <a:pt x="122" y="8"/>
                  </a:cubicBezTo>
                  <a:cubicBezTo>
                    <a:pt x="88" y="7"/>
                    <a:pt x="88" y="7"/>
                    <a:pt x="88" y="7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35"/>
                    <a:pt x="68" y="50"/>
                  </a:cubicBezTo>
                  <a:cubicBezTo>
                    <a:pt x="67" y="65"/>
                    <a:pt x="45" y="76"/>
                    <a:pt x="45" y="76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0"/>
                    <a:pt x="41" y="123"/>
                    <a:pt x="40" y="130"/>
                  </a:cubicBezTo>
                  <a:cubicBezTo>
                    <a:pt x="39" y="137"/>
                    <a:pt x="54" y="149"/>
                    <a:pt x="54" y="155"/>
                  </a:cubicBezTo>
                  <a:cubicBezTo>
                    <a:pt x="54" y="161"/>
                    <a:pt x="53" y="164"/>
                    <a:pt x="53" y="164"/>
                  </a:cubicBezTo>
                  <a:cubicBezTo>
                    <a:pt x="53" y="164"/>
                    <a:pt x="59" y="167"/>
                    <a:pt x="57" y="174"/>
                  </a:cubicBezTo>
                  <a:cubicBezTo>
                    <a:pt x="55" y="181"/>
                    <a:pt x="44" y="184"/>
                    <a:pt x="44" y="184"/>
                  </a:cubicBezTo>
                  <a:cubicBezTo>
                    <a:pt x="42" y="211"/>
                    <a:pt x="42" y="211"/>
                    <a:pt x="42" y="211"/>
                  </a:cubicBezTo>
                  <a:cubicBezTo>
                    <a:pt x="42" y="211"/>
                    <a:pt x="30" y="220"/>
                    <a:pt x="27" y="227"/>
                  </a:cubicBezTo>
                  <a:cubicBezTo>
                    <a:pt x="24" y="234"/>
                    <a:pt x="29" y="246"/>
                    <a:pt x="21" y="256"/>
                  </a:cubicBezTo>
                  <a:cubicBezTo>
                    <a:pt x="13" y="266"/>
                    <a:pt x="5" y="262"/>
                    <a:pt x="5" y="262"/>
                  </a:cubicBezTo>
                  <a:cubicBezTo>
                    <a:pt x="3" y="285"/>
                    <a:pt x="3" y="285"/>
                    <a:pt x="3" y="285"/>
                  </a:cubicBezTo>
                  <a:cubicBezTo>
                    <a:pt x="6" y="307"/>
                    <a:pt x="6" y="307"/>
                    <a:pt x="6" y="307"/>
                  </a:cubicBezTo>
                  <a:cubicBezTo>
                    <a:pt x="3" y="326"/>
                    <a:pt x="3" y="326"/>
                    <a:pt x="3" y="326"/>
                  </a:cubicBezTo>
                  <a:cubicBezTo>
                    <a:pt x="4" y="385"/>
                    <a:pt x="4" y="385"/>
                    <a:pt x="4" y="385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7" y="405"/>
                    <a:pt x="17" y="408"/>
                    <a:pt x="23" y="406"/>
                  </a:cubicBezTo>
                  <a:cubicBezTo>
                    <a:pt x="34" y="402"/>
                    <a:pt x="44" y="394"/>
                    <a:pt x="44" y="394"/>
                  </a:cubicBezTo>
                  <a:cubicBezTo>
                    <a:pt x="47" y="401"/>
                    <a:pt x="47" y="401"/>
                    <a:pt x="47" y="401"/>
                  </a:cubicBezTo>
                  <a:cubicBezTo>
                    <a:pt x="47" y="401"/>
                    <a:pt x="80" y="394"/>
                    <a:pt x="96" y="413"/>
                  </a:cubicBezTo>
                  <a:cubicBezTo>
                    <a:pt x="112" y="432"/>
                    <a:pt x="113" y="441"/>
                    <a:pt x="113" y="441"/>
                  </a:cubicBezTo>
                  <a:cubicBezTo>
                    <a:pt x="127" y="440"/>
                    <a:pt x="127" y="440"/>
                    <a:pt x="127" y="440"/>
                  </a:cubicBezTo>
                  <a:cubicBezTo>
                    <a:pt x="127" y="440"/>
                    <a:pt x="117" y="455"/>
                    <a:pt x="120" y="456"/>
                  </a:cubicBezTo>
                  <a:cubicBezTo>
                    <a:pt x="123" y="457"/>
                    <a:pt x="133" y="450"/>
                    <a:pt x="133" y="453"/>
                  </a:cubicBezTo>
                  <a:cubicBezTo>
                    <a:pt x="133" y="456"/>
                    <a:pt x="128" y="464"/>
                    <a:pt x="128" y="472"/>
                  </a:cubicBezTo>
                  <a:cubicBezTo>
                    <a:pt x="128" y="480"/>
                    <a:pt x="136" y="509"/>
                    <a:pt x="157" y="510"/>
                  </a:cubicBezTo>
                  <a:cubicBezTo>
                    <a:pt x="178" y="511"/>
                    <a:pt x="191" y="509"/>
                    <a:pt x="191" y="509"/>
                  </a:cubicBezTo>
                  <a:cubicBezTo>
                    <a:pt x="194" y="491"/>
                    <a:pt x="194" y="491"/>
                    <a:pt x="194" y="491"/>
                  </a:cubicBezTo>
                  <a:cubicBezTo>
                    <a:pt x="212" y="501"/>
                    <a:pt x="212" y="501"/>
                    <a:pt x="212" y="501"/>
                  </a:cubicBezTo>
                  <a:cubicBezTo>
                    <a:pt x="228" y="496"/>
                    <a:pt x="228" y="496"/>
                    <a:pt x="228" y="496"/>
                  </a:cubicBezTo>
                  <a:cubicBezTo>
                    <a:pt x="237" y="505"/>
                    <a:pt x="237" y="505"/>
                    <a:pt x="237" y="505"/>
                  </a:cubicBezTo>
                  <a:cubicBezTo>
                    <a:pt x="265" y="504"/>
                    <a:pt x="265" y="504"/>
                    <a:pt x="265" y="504"/>
                  </a:cubicBezTo>
                  <a:cubicBezTo>
                    <a:pt x="265" y="488"/>
                    <a:pt x="265" y="488"/>
                    <a:pt x="265" y="488"/>
                  </a:cubicBezTo>
                  <a:cubicBezTo>
                    <a:pt x="282" y="487"/>
                    <a:pt x="282" y="487"/>
                    <a:pt x="282" y="487"/>
                  </a:cubicBezTo>
                  <a:cubicBezTo>
                    <a:pt x="281" y="490"/>
                    <a:pt x="281" y="490"/>
                    <a:pt x="281" y="49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Tsjaad">
              <a:extLst>
                <a:ext uri="{FF2B5EF4-FFF2-40B4-BE49-F238E27FC236}">
                  <a16:creationId xmlns:a16="http://schemas.microsoft.com/office/drawing/2014/main" id="{2E076BFC-00AB-48AB-977D-46D037E330E2}"/>
                </a:ext>
              </a:extLst>
            </p:cNvPr>
            <p:cNvSpPr>
              <a:spLocks/>
            </p:cNvSpPr>
            <p:nvPr/>
          </p:nvSpPr>
          <p:spPr bwMode="gray">
            <a:xfrm>
              <a:off x="6032823" y="3401612"/>
              <a:ext cx="370718" cy="651952"/>
            </a:xfrm>
            <a:custGeom>
              <a:avLst/>
              <a:gdLst>
                <a:gd name="T0" fmla="*/ 496 w 496"/>
                <a:gd name="T1" fmla="*/ 420 h 866"/>
                <a:gd name="T2" fmla="*/ 119 w 496"/>
                <a:gd name="T3" fmla="*/ 0 h 866"/>
                <a:gd name="T4" fmla="*/ 83 w 496"/>
                <a:gd name="T5" fmla="*/ 72 h 866"/>
                <a:gd name="T6" fmla="*/ 95 w 496"/>
                <a:gd name="T7" fmla="*/ 129 h 866"/>
                <a:gd name="T8" fmla="*/ 120 w 496"/>
                <a:gd name="T9" fmla="*/ 169 h 866"/>
                <a:gd name="T10" fmla="*/ 96 w 496"/>
                <a:gd name="T11" fmla="*/ 356 h 866"/>
                <a:gd name="T12" fmla="*/ 13 w 496"/>
                <a:gd name="T13" fmla="*/ 479 h 866"/>
                <a:gd name="T14" fmla="*/ 3 w 496"/>
                <a:gd name="T15" fmla="*/ 526 h 866"/>
                <a:gd name="T16" fmla="*/ 29 w 496"/>
                <a:gd name="T17" fmla="*/ 558 h 866"/>
                <a:gd name="T18" fmla="*/ 29 w 496"/>
                <a:gd name="T19" fmla="*/ 561 h 866"/>
                <a:gd name="T20" fmla="*/ 50 w 496"/>
                <a:gd name="T21" fmla="*/ 576 h 866"/>
                <a:gd name="T22" fmla="*/ 66 w 496"/>
                <a:gd name="T23" fmla="*/ 611 h 866"/>
                <a:gd name="T24" fmla="*/ 74 w 496"/>
                <a:gd name="T25" fmla="*/ 650 h 866"/>
                <a:gd name="T26" fmla="*/ 106 w 496"/>
                <a:gd name="T27" fmla="*/ 724 h 866"/>
                <a:gd name="T28" fmla="*/ 31 w 496"/>
                <a:gd name="T29" fmla="*/ 733 h 866"/>
                <a:gd name="T30" fmla="*/ 87 w 496"/>
                <a:gd name="T31" fmla="*/ 802 h 866"/>
                <a:gd name="T32" fmla="*/ 123 w 496"/>
                <a:gd name="T33" fmla="*/ 860 h 866"/>
                <a:gd name="T34" fmla="*/ 165 w 496"/>
                <a:gd name="T35" fmla="*/ 858 h 866"/>
                <a:gd name="T36" fmla="*/ 248 w 496"/>
                <a:gd name="T37" fmla="*/ 833 h 866"/>
                <a:gd name="T38" fmla="*/ 253 w 496"/>
                <a:gd name="T39" fmla="*/ 788 h 866"/>
                <a:gd name="T40" fmla="*/ 338 w 496"/>
                <a:gd name="T41" fmla="*/ 765 h 866"/>
                <a:gd name="T42" fmla="*/ 378 w 496"/>
                <a:gd name="T43" fmla="*/ 723 h 866"/>
                <a:gd name="T44" fmla="*/ 393 w 496"/>
                <a:gd name="T45" fmla="*/ 691 h 866"/>
                <a:gd name="T46" fmla="*/ 446 w 496"/>
                <a:gd name="T47" fmla="*/ 674 h 866"/>
                <a:gd name="T48" fmla="*/ 451 w 496"/>
                <a:gd name="T49" fmla="*/ 656 h 866"/>
                <a:gd name="T50" fmla="*/ 426 w 496"/>
                <a:gd name="T51" fmla="*/ 625 h 866"/>
                <a:gd name="T52" fmla="*/ 428 w 496"/>
                <a:gd name="T53" fmla="*/ 612 h 866"/>
                <a:gd name="T54" fmla="*/ 406 w 496"/>
                <a:gd name="T55" fmla="*/ 587 h 866"/>
                <a:gd name="T56" fmla="*/ 417 w 496"/>
                <a:gd name="T57" fmla="*/ 549 h 866"/>
                <a:gd name="T58" fmla="*/ 419 w 496"/>
                <a:gd name="T59" fmla="*/ 508 h 866"/>
                <a:gd name="T60" fmla="*/ 425 w 496"/>
                <a:gd name="T61" fmla="*/ 490 h 866"/>
                <a:gd name="T62" fmla="*/ 432 w 496"/>
                <a:gd name="T63" fmla="*/ 474 h 866"/>
                <a:gd name="T64" fmla="*/ 449 w 496"/>
                <a:gd name="T65" fmla="*/ 442 h 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96" h="866">
                  <a:moveTo>
                    <a:pt x="451" y="419"/>
                  </a:moveTo>
                  <a:cubicBezTo>
                    <a:pt x="464" y="415"/>
                    <a:pt x="496" y="420"/>
                    <a:pt x="496" y="420"/>
                  </a:cubicBezTo>
                  <a:cubicBezTo>
                    <a:pt x="492" y="216"/>
                    <a:pt x="492" y="216"/>
                    <a:pt x="492" y="216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94" y="15"/>
                    <a:pt x="71" y="28"/>
                  </a:cubicBezTo>
                  <a:cubicBezTo>
                    <a:pt x="83" y="72"/>
                    <a:pt x="83" y="72"/>
                    <a:pt x="83" y="72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95" y="129"/>
                    <a:pt x="95" y="129"/>
                    <a:pt x="95" y="129"/>
                  </a:cubicBezTo>
                  <a:cubicBezTo>
                    <a:pt x="100" y="145"/>
                    <a:pt x="100" y="145"/>
                    <a:pt x="100" y="145"/>
                  </a:cubicBezTo>
                  <a:cubicBezTo>
                    <a:pt x="120" y="169"/>
                    <a:pt x="120" y="169"/>
                    <a:pt x="120" y="169"/>
                  </a:cubicBezTo>
                  <a:cubicBezTo>
                    <a:pt x="106" y="194"/>
                    <a:pt x="106" y="194"/>
                    <a:pt x="106" y="194"/>
                  </a:cubicBezTo>
                  <a:cubicBezTo>
                    <a:pt x="96" y="356"/>
                    <a:pt x="96" y="356"/>
                    <a:pt x="96" y="356"/>
                  </a:cubicBezTo>
                  <a:cubicBezTo>
                    <a:pt x="96" y="356"/>
                    <a:pt x="46" y="409"/>
                    <a:pt x="35" y="426"/>
                  </a:cubicBezTo>
                  <a:cubicBezTo>
                    <a:pt x="23" y="442"/>
                    <a:pt x="13" y="479"/>
                    <a:pt x="13" y="479"/>
                  </a:cubicBezTo>
                  <a:cubicBezTo>
                    <a:pt x="0" y="484"/>
                    <a:pt x="0" y="484"/>
                    <a:pt x="0" y="484"/>
                  </a:cubicBezTo>
                  <a:cubicBezTo>
                    <a:pt x="3" y="526"/>
                    <a:pt x="3" y="526"/>
                    <a:pt x="3" y="526"/>
                  </a:cubicBezTo>
                  <a:cubicBezTo>
                    <a:pt x="7" y="526"/>
                    <a:pt x="10" y="526"/>
                    <a:pt x="10" y="526"/>
                  </a:cubicBezTo>
                  <a:cubicBezTo>
                    <a:pt x="29" y="558"/>
                    <a:pt x="29" y="558"/>
                    <a:pt x="29" y="558"/>
                  </a:cubicBezTo>
                  <a:cubicBezTo>
                    <a:pt x="29" y="558"/>
                    <a:pt x="29" y="560"/>
                    <a:pt x="29" y="563"/>
                  </a:cubicBezTo>
                  <a:cubicBezTo>
                    <a:pt x="29" y="562"/>
                    <a:pt x="29" y="561"/>
                    <a:pt x="29" y="561"/>
                  </a:cubicBezTo>
                  <a:cubicBezTo>
                    <a:pt x="45" y="559"/>
                    <a:pt x="45" y="559"/>
                    <a:pt x="45" y="559"/>
                  </a:cubicBezTo>
                  <a:cubicBezTo>
                    <a:pt x="45" y="559"/>
                    <a:pt x="46" y="571"/>
                    <a:pt x="50" y="576"/>
                  </a:cubicBezTo>
                  <a:cubicBezTo>
                    <a:pt x="54" y="581"/>
                    <a:pt x="70" y="584"/>
                    <a:pt x="70" y="584"/>
                  </a:cubicBezTo>
                  <a:cubicBezTo>
                    <a:pt x="66" y="611"/>
                    <a:pt x="66" y="611"/>
                    <a:pt x="66" y="611"/>
                  </a:cubicBezTo>
                  <a:cubicBezTo>
                    <a:pt x="66" y="611"/>
                    <a:pt x="80" y="618"/>
                    <a:pt x="80" y="629"/>
                  </a:cubicBezTo>
                  <a:cubicBezTo>
                    <a:pt x="80" y="640"/>
                    <a:pt x="74" y="650"/>
                    <a:pt x="74" y="650"/>
                  </a:cubicBezTo>
                  <a:cubicBezTo>
                    <a:pt x="74" y="650"/>
                    <a:pt x="75" y="678"/>
                    <a:pt x="80" y="692"/>
                  </a:cubicBezTo>
                  <a:cubicBezTo>
                    <a:pt x="85" y="706"/>
                    <a:pt x="106" y="724"/>
                    <a:pt x="106" y="724"/>
                  </a:cubicBezTo>
                  <a:cubicBezTo>
                    <a:pt x="106" y="724"/>
                    <a:pt x="92" y="725"/>
                    <a:pt x="84" y="726"/>
                  </a:cubicBezTo>
                  <a:cubicBezTo>
                    <a:pt x="76" y="727"/>
                    <a:pt x="36" y="720"/>
                    <a:pt x="31" y="733"/>
                  </a:cubicBezTo>
                  <a:cubicBezTo>
                    <a:pt x="26" y="746"/>
                    <a:pt x="41" y="767"/>
                    <a:pt x="49" y="775"/>
                  </a:cubicBezTo>
                  <a:cubicBezTo>
                    <a:pt x="57" y="783"/>
                    <a:pt x="78" y="792"/>
                    <a:pt x="87" y="802"/>
                  </a:cubicBezTo>
                  <a:cubicBezTo>
                    <a:pt x="96" y="812"/>
                    <a:pt x="101" y="859"/>
                    <a:pt x="101" y="859"/>
                  </a:cubicBezTo>
                  <a:cubicBezTo>
                    <a:pt x="101" y="859"/>
                    <a:pt x="113" y="866"/>
                    <a:pt x="123" y="860"/>
                  </a:cubicBezTo>
                  <a:cubicBezTo>
                    <a:pt x="133" y="853"/>
                    <a:pt x="153" y="838"/>
                    <a:pt x="153" y="838"/>
                  </a:cubicBezTo>
                  <a:cubicBezTo>
                    <a:pt x="153" y="838"/>
                    <a:pt x="146" y="863"/>
                    <a:pt x="165" y="858"/>
                  </a:cubicBezTo>
                  <a:cubicBezTo>
                    <a:pt x="183" y="853"/>
                    <a:pt x="178" y="833"/>
                    <a:pt x="196" y="833"/>
                  </a:cubicBezTo>
                  <a:cubicBezTo>
                    <a:pt x="215" y="833"/>
                    <a:pt x="248" y="833"/>
                    <a:pt x="248" y="833"/>
                  </a:cubicBezTo>
                  <a:cubicBezTo>
                    <a:pt x="248" y="833"/>
                    <a:pt x="263" y="811"/>
                    <a:pt x="268" y="805"/>
                  </a:cubicBezTo>
                  <a:cubicBezTo>
                    <a:pt x="273" y="798"/>
                    <a:pt x="253" y="788"/>
                    <a:pt x="253" y="788"/>
                  </a:cubicBezTo>
                  <a:cubicBezTo>
                    <a:pt x="267" y="780"/>
                    <a:pt x="267" y="780"/>
                    <a:pt x="267" y="780"/>
                  </a:cubicBezTo>
                  <a:cubicBezTo>
                    <a:pt x="267" y="780"/>
                    <a:pt x="307" y="780"/>
                    <a:pt x="338" y="765"/>
                  </a:cubicBezTo>
                  <a:cubicBezTo>
                    <a:pt x="370" y="750"/>
                    <a:pt x="365" y="728"/>
                    <a:pt x="365" y="728"/>
                  </a:cubicBezTo>
                  <a:cubicBezTo>
                    <a:pt x="378" y="723"/>
                    <a:pt x="378" y="723"/>
                    <a:pt x="378" y="723"/>
                  </a:cubicBezTo>
                  <a:cubicBezTo>
                    <a:pt x="390" y="711"/>
                    <a:pt x="390" y="711"/>
                    <a:pt x="390" y="711"/>
                  </a:cubicBezTo>
                  <a:cubicBezTo>
                    <a:pt x="393" y="691"/>
                    <a:pt x="393" y="691"/>
                    <a:pt x="393" y="691"/>
                  </a:cubicBezTo>
                  <a:cubicBezTo>
                    <a:pt x="430" y="673"/>
                    <a:pt x="430" y="673"/>
                    <a:pt x="430" y="673"/>
                  </a:cubicBezTo>
                  <a:cubicBezTo>
                    <a:pt x="446" y="674"/>
                    <a:pt x="446" y="674"/>
                    <a:pt x="446" y="674"/>
                  </a:cubicBezTo>
                  <a:cubicBezTo>
                    <a:pt x="445" y="665"/>
                    <a:pt x="445" y="665"/>
                    <a:pt x="445" y="665"/>
                  </a:cubicBezTo>
                  <a:cubicBezTo>
                    <a:pt x="445" y="665"/>
                    <a:pt x="463" y="669"/>
                    <a:pt x="451" y="656"/>
                  </a:cubicBezTo>
                  <a:cubicBezTo>
                    <a:pt x="439" y="643"/>
                    <a:pt x="430" y="642"/>
                    <a:pt x="430" y="642"/>
                  </a:cubicBezTo>
                  <a:cubicBezTo>
                    <a:pt x="426" y="625"/>
                    <a:pt x="426" y="625"/>
                    <a:pt x="426" y="625"/>
                  </a:cubicBezTo>
                  <a:cubicBezTo>
                    <a:pt x="437" y="620"/>
                    <a:pt x="437" y="620"/>
                    <a:pt x="437" y="620"/>
                  </a:cubicBezTo>
                  <a:cubicBezTo>
                    <a:pt x="428" y="612"/>
                    <a:pt x="428" y="612"/>
                    <a:pt x="428" y="612"/>
                  </a:cubicBezTo>
                  <a:cubicBezTo>
                    <a:pt x="428" y="612"/>
                    <a:pt x="430" y="585"/>
                    <a:pt x="423" y="582"/>
                  </a:cubicBezTo>
                  <a:cubicBezTo>
                    <a:pt x="416" y="579"/>
                    <a:pt x="411" y="589"/>
                    <a:pt x="406" y="587"/>
                  </a:cubicBezTo>
                  <a:cubicBezTo>
                    <a:pt x="401" y="585"/>
                    <a:pt x="395" y="580"/>
                    <a:pt x="398" y="569"/>
                  </a:cubicBezTo>
                  <a:cubicBezTo>
                    <a:pt x="401" y="558"/>
                    <a:pt x="415" y="558"/>
                    <a:pt x="417" y="549"/>
                  </a:cubicBezTo>
                  <a:cubicBezTo>
                    <a:pt x="419" y="540"/>
                    <a:pt x="416" y="536"/>
                    <a:pt x="410" y="526"/>
                  </a:cubicBezTo>
                  <a:cubicBezTo>
                    <a:pt x="404" y="516"/>
                    <a:pt x="419" y="508"/>
                    <a:pt x="419" y="508"/>
                  </a:cubicBezTo>
                  <a:cubicBezTo>
                    <a:pt x="430" y="501"/>
                    <a:pt x="430" y="501"/>
                    <a:pt x="430" y="501"/>
                  </a:cubicBezTo>
                  <a:cubicBezTo>
                    <a:pt x="425" y="490"/>
                    <a:pt x="425" y="490"/>
                    <a:pt x="425" y="490"/>
                  </a:cubicBezTo>
                  <a:cubicBezTo>
                    <a:pt x="422" y="474"/>
                    <a:pt x="422" y="474"/>
                    <a:pt x="422" y="474"/>
                  </a:cubicBezTo>
                  <a:cubicBezTo>
                    <a:pt x="432" y="474"/>
                    <a:pt x="432" y="474"/>
                    <a:pt x="432" y="474"/>
                  </a:cubicBezTo>
                  <a:cubicBezTo>
                    <a:pt x="432" y="474"/>
                    <a:pt x="430" y="462"/>
                    <a:pt x="436" y="456"/>
                  </a:cubicBezTo>
                  <a:cubicBezTo>
                    <a:pt x="442" y="450"/>
                    <a:pt x="451" y="450"/>
                    <a:pt x="449" y="442"/>
                  </a:cubicBezTo>
                  <a:cubicBezTo>
                    <a:pt x="447" y="434"/>
                    <a:pt x="438" y="423"/>
                    <a:pt x="451" y="419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4" name="Mali">
              <a:extLst>
                <a:ext uri="{FF2B5EF4-FFF2-40B4-BE49-F238E27FC236}">
                  <a16:creationId xmlns:a16="http://schemas.microsoft.com/office/drawing/2014/main" id="{5B7ABA45-946C-4604-8783-910E8D49ABEC}"/>
                </a:ext>
              </a:extLst>
            </p:cNvPr>
            <p:cNvSpPr>
              <a:spLocks/>
            </p:cNvSpPr>
            <p:nvPr/>
          </p:nvSpPr>
          <p:spPr bwMode="gray">
            <a:xfrm>
              <a:off x="5123074" y="3339825"/>
              <a:ext cx="585904" cy="600819"/>
            </a:xfrm>
            <a:custGeom>
              <a:avLst/>
              <a:gdLst>
                <a:gd name="T0" fmla="*/ 424 w 778"/>
                <a:gd name="T1" fmla="*/ 631 h 800"/>
                <a:gd name="T2" fmla="*/ 437 w 778"/>
                <a:gd name="T3" fmla="*/ 607 h 800"/>
                <a:gd name="T4" fmla="*/ 481 w 778"/>
                <a:gd name="T5" fmla="*/ 585 h 800"/>
                <a:gd name="T6" fmla="*/ 502 w 778"/>
                <a:gd name="T7" fmla="*/ 563 h 800"/>
                <a:gd name="T8" fmla="*/ 527 w 778"/>
                <a:gd name="T9" fmla="*/ 547 h 800"/>
                <a:gd name="T10" fmla="*/ 572 w 778"/>
                <a:gd name="T11" fmla="*/ 537 h 800"/>
                <a:gd name="T12" fmla="*/ 620 w 778"/>
                <a:gd name="T13" fmla="*/ 537 h 800"/>
                <a:gd name="T14" fmla="*/ 680 w 778"/>
                <a:gd name="T15" fmla="*/ 526 h 800"/>
                <a:gd name="T16" fmla="*/ 712 w 778"/>
                <a:gd name="T17" fmla="*/ 519 h 800"/>
                <a:gd name="T18" fmla="*/ 748 w 778"/>
                <a:gd name="T19" fmla="*/ 509 h 800"/>
                <a:gd name="T20" fmla="*/ 778 w 778"/>
                <a:gd name="T21" fmla="*/ 454 h 800"/>
                <a:gd name="T22" fmla="*/ 766 w 778"/>
                <a:gd name="T23" fmla="*/ 320 h 800"/>
                <a:gd name="T24" fmla="*/ 738 w 778"/>
                <a:gd name="T25" fmla="*/ 300 h 800"/>
                <a:gd name="T26" fmla="*/ 694 w 778"/>
                <a:gd name="T27" fmla="*/ 270 h 800"/>
                <a:gd name="T28" fmla="*/ 666 w 778"/>
                <a:gd name="T29" fmla="*/ 251 h 800"/>
                <a:gd name="T30" fmla="*/ 637 w 778"/>
                <a:gd name="T31" fmla="*/ 229 h 800"/>
                <a:gd name="T32" fmla="*/ 364 w 778"/>
                <a:gd name="T33" fmla="*/ 3 h 800"/>
                <a:gd name="T34" fmla="*/ 314 w 778"/>
                <a:gd name="T35" fmla="*/ 459 h 800"/>
                <a:gd name="T36" fmla="*/ 323 w 778"/>
                <a:gd name="T37" fmla="*/ 483 h 800"/>
                <a:gd name="T38" fmla="*/ 141 w 778"/>
                <a:gd name="T39" fmla="*/ 513 h 800"/>
                <a:gd name="T40" fmla="*/ 127 w 778"/>
                <a:gd name="T41" fmla="*/ 517 h 800"/>
                <a:gd name="T42" fmla="*/ 96 w 778"/>
                <a:gd name="T43" fmla="*/ 515 h 800"/>
                <a:gd name="T44" fmla="*/ 64 w 778"/>
                <a:gd name="T45" fmla="*/ 532 h 800"/>
                <a:gd name="T46" fmla="*/ 24 w 778"/>
                <a:gd name="T47" fmla="*/ 535 h 800"/>
                <a:gd name="T48" fmla="*/ 0 w 778"/>
                <a:gd name="T49" fmla="*/ 550 h 800"/>
                <a:gd name="T50" fmla="*/ 9 w 778"/>
                <a:gd name="T51" fmla="*/ 578 h 800"/>
                <a:gd name="T52" fmla="*/ 14 w 778"/>
                <a:gd name="T53" fmla="*/ 623 h 800"/>
                <a:gd name="T54" fmla="*/ 37 w 778"/>
                <a:gd name="T55" fmla="*/ 644 h 800"/>
                <a:gd name="T56" fmla="*/ 44 w 778"/>
                <a:gd name="T57" fmla="*/ 703 h 800"/>
                <a:gd name="T58" fmla="*/ 73 w 778"/>
                <a:gd name="T59" fmla="*/ 706 h 800"/>
                <a:gd name="T60" fmla="*/ 119 w 778"/>
                <a:gd name="T61" fmla="*/ 698 h 800"/>
                <a:gd name="T62" fmla="*/ 145 w 778"/>
                <a:gd name="T63" fmla="*/ 673 h 800"/>
                <a:gd name="T64" fmla="*/ 163 w 778"/>
                <a:gd name="T65" fmla="*/ 697 h 800"/>
                <a:gd name="T66" fmla="*/ 180 w 778"/>
                <a:gd name="T67" fmla="*/ 730 h 800"/>
                <a:gd name="T68" fmla="*/ 182 w 778"/>
                <a:gd name="T69" fmla="*/ 752 h 800"/>
                <a:gd name="T70" fmla="*/ 201 w 778"/>
                <a:gd name="T71" fmla="*/ 796 h 800"/>
                <a:gd name="T72" fmla="*/ 220 w 778"/>
                <a:gd name="T73" fmla="*/ 784 h 800"/>
                <a:gd name="T74" fmla="*/ 250 w 778"/>
                <a:gd name="T75" fmla="*/ 788 h 800"/>
                <a:gd name="T76" fmla="*/ 264 w 778"/>
                <a:gd name="T77" fmla="*/ 770 h 800"/>
                <a:gd name="T78" fmla="*/ 281 w 778"/>
                <a:gd name="T79" fmla="*/ 769 h 800"/>
                <a:gd name="T80" fmla="*/ 296 w 778"/>
                <a:gd name="T81" fmla="*/ 795 h 800"/>
                <a:gd name="T82" fmla="*/ 312 w 778"/>
                <a:gd name="T83" fmla="*/ 744 h 800"/>
                <a:gd name="T84" fmla="*/ 335 w 778"/>
                <a:gd name="T85" fmla="*/ 729 h 800"/>
                <a:gd name="T86" fmla="*/ 333 w 778"/>
                <a:gd name="T87" fmla="*/ 700 h 800"/>
                <a:gd name="T88" fmla="*/ 359 w 778"/>
                <a:gd name="T89" fmla="*/ 685 h 800"/>
                <a:gd name="T90" fmla="*/ 367 w 778"/>
                <a:gd name="T91" fmla="*/ 659 h 800"/>
                <a:gd name="T92" fmla="*/ 375 w 778"/>
                <a:gd name="T93" fmla="*/ 637 h 800"/>
                <a:gd name="T94" fmla="*/ 409 w 778"/>
                <a:gd name="T95" fmla="*/ 636 h 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78" h="800">
                  <a:moveTo>
                    <a:pt x="409" y="636"/>
                  </a:moveTo>
                  <a:cubicBezTo>
                    <a:pt x="424" y="631"/>
                    <a:pt x="424" y="631"/>
                    <a:pt x="424" y="631"/>
                  </a:cubicBezTo>
                  <a:cubicBezTo>
                    <a:pt x="424" y="607"/>
                    <a:pt x="424" y="607"/>
                    <a:pt x="424" y="607"/>
                  </a:cubicBezTo>
                  <a:cubicBezTo>
                    <a:pt x="437" y="607"/>
                    <a:pt x="437" y="607"/>
                    <a:pt x="437" y="607"/>
                  </a:cubicBezTo>
                  <a:cubicBezTo>
                    <a:pt x="437" y="607"/>
                    <a:pt x="454" y="578"/>
                    <a:pt x="460" y="576"/>
                  </a:cubicBezTo>
                  <a:cubicBezTo>
                    <a:pt x="466" y="574"/>
                    <a:pt x="478" y="586"/>
                    <a:pt x="481" y="585"/>
                  </a:cubicBezTo>
                  <a:cubicBezTo>
                    <a:pt x="484" y="584"/>
                    <a:pt x="485" y="563"/>
                    <a:pt x="485" y="563"/>
                  </a:cubicBezTo>
                  <a:cubicBezTo>
                    <a:pt x="502" y="563"/>
                    <a:pt x="502" y="563"/>
                    <a:pt x="502" y="563"/>
                  </a:cubicBezTo>
                  <a:cubicBezTo>
                    <a:pt x="513" y="549"/>
                    <a:pt x="513" y="549"/>
                    <a:pt x="513" y="549"/>
                  </a:cubicBezTo>
                  <a:cubicBezTo>
                    <a:pt x="513" y="549"/>
                    <a:pt x="517" y="551"/>
                    <a:pt x="527" y="547"/>
                  </a:cubicBezTo>
                  <a:cubicBezTo>
                    <a:pt x="537" y="543"/>
                    <a:pt x="539" y="535"/>
                    <a:pt x="539" y="535"/>
                  </a:cubicBezTo>
                  <a:cubicBezTo>
                    <a:pt x="572" y="537"/>
                    <a:pt x="572" y="537"/>
                    <a:pt x="572" y="537"/>
                  </a:cubicBezTo>
                  <a:cubicBezTo>
                    <a:pt x="588" y="544"/>
                    <a:pt x="588" y="544"/>
                    <a:pt x="588" y="544"/>
                  </a:cubicBezTo>
                  <a:cubicBezTo>
                    <a:pt x="620" y="537"/>
                    <a:pt x="620" y="537"/>
                    <a:pt x="620" y="537"/>
                  </a:cubicBezTo>
                  <a:cubicBezTo>
                    <a:pt x="638" y="525"/>
                    <a:pt x="638" y="525"/>
                    <a:pt x="638" y="525"/>
                  </a:cubicBezTo>
                  <a:cubicBezTo>
                    <a:pt x="680" y="526"/>
                    <a:pt x="680" y="526"/>
                    <a:pt x="680" y="526"/>
                  </a:cubicBezTo>
                  <a:cubicBezTo>
                    <a:pt x="681" y="517"/>
                    <a:pt x="681" y="517"/>
                    <a:pt x="681" y="517"/>
                  </a:cubicBezTo>
                  <a:cubicBezTo>
                    <a:pt x="712" y="519"/>
                    <a:pt x="712" y="519"/>
                    <a:pt x="712" y="519"/>
                  </a:cubicBezTo>
                  <a:cubicBezTo>
                    <a:pt x="719" y="514"/>
                    <a:pt x="719" y="514"/>
                    <a:pt x="719" y="514"/>
                  </a:cubicBezTo>
                  <a:cubicBezTo>
                    <a:pt x="719" y="514"/>
                    <a:pt x="726" y="520"/>
                    <a:pt x="748" y="509"/>
                  </a:cubicBezTo>
                  <a:cubicBezTo>
                    <a:pt x="763" y="502"/>
                    <a:pt x="763" y="469"/>
                    <a:pt x="763" y="469"/>
                  </a:cubicBezTo>
                  <a:cubicBezTo>
                    <a:pt x="778" y="454"/>
                    <a:pt x="778" y="454"/>
                    <a:pt x="778" y="454"/>
                  </a:cubicBezTo>
                  <a:cubicBezTo>
                    <a:pt x="778" y="317"/>
                    <a:pt x="778" y="317"/>
                    <a:pt x="778" y="317"/>
                  </a:cubicBezTo>
                  <a:cubicBezTo>
                    <a:pt x="771" y="319"/>
                    <a:pt x="766" y="320"/>
                    <a:pt x="766" y="320"/>
                  </a:cubicBezTo>
                  <a:cubicBezTo>
                    <a:pt x="766" y="320"/>
                    <a:pt x="744" y="328"/>
                    <a:pt x="729" y="321"/>
                  </a:cubicBezTo>
                  <a:cubicBezTo>
                    <a:pt x="714" y="314"/>
                    <a:pt x="738" y="300"/>
                    <a:pt x="738" y="300"/>
                  </a:cubicBezTo>
                  <a:cubicBezTo>
                    <a:pt x="738" y="300"/>
                    <a:pt x="737" y="280"/>
                    <a:pt x="727" y="272"/>
                  </a:cubicBezTo>
                  <a:cubicBezTo>
                    <a:pt x="717" y="264"/>
                    <a:pt x="694" y="270"/>
                    <a:pt x="694" y="270"/>
                  </a:cubicBezTo>
                  <a:cubicBezTo>
                    <a:pt x="689" y="252"/>
                    <a:pt x="689" y="252"/>
                    <a:pt x="689" y="252"/>
                  </a:cubicBezTo>
                  <a:cubicBezTo>
                    <a:pt x="689" y="252"/>
                    <a:pt x="676" y="254"/>
                    <a:pt x="666" y="251"/>
                  </a:cubicBezTo>
                  <a:cubicBezTo>
                    <a:pt x="656" y="248"/>
                    <a:pt x="658" y="241"/>
                    <a:pt x="656" y="233"/>
                  </a:cubicBezTo>
                  <a:cubicBezTo>
                    <a:pt x="654" y="225"/>
                    <a:pt x="637" y="229"/>
                    <a:pt x="637" y="229"/>
                  </a:cubicBezTo>
                  <a:cubicBezTo>
                    <a:pt x="638" y="212"/>
                    <a:pt x="638" y="212"/>
                    <a:pt x="638" y="212"/>
                  </a:cubicBezTo>
                  <a:cubicBezTo>
                    <a:pt x="364" y="3"/>
                    <a:pt x="364" y="3"/>
                    <a:pt x="364" y="3"/>
                  </a:cubicBezTo>
                  <a:cubicBezTo>
                    <a:pt x="283" y="0"/>
                    <a:pt x="283" y="0"/>
                    <a:pt x="283" y="0"/>
                  </a:cubicBezTo>
                  <a:cubicBezTo>
                    <a:pt x="314" y="459"/>
                    <a:pt x="314" y="459"/>
                    <a:pt x="314" y="459"/>
                  </a:cubicBezTo>
                  <a:cubicBezTo>
                    <a:pt x="314" y="459"/>
                    <a:pt x="327" y="465"/>
                    <a:pt x="328" y="472"/>
                  </a:cubicBezTo>
                  <a:cubicBezTo>
                    <a:pt x="329" y="479"/>
                    <a:pt x="323" y="483"/>
                    <a:pt x="323" y="483"/>
                  </a:cubicBezTo>
                  <a:cubicBezTo>
                    <a:pt x="318" y="510"/>
                    <a:pt x="318" y="510"/>
                    <a:pt x="318" y="510"/>
                  </a:cubicBezTo>
                  <a:cubicBezTo>
                    <a:pt x="141" y="513"/>
                    <a:pt x="141" y="513"/>
                    <a:pt x="141" y="513"/>
                  </a:cubicBezTo>
                  <a:cubicBezTo>
                    <a:pt x="141" y="513"/>
                    <a:pt x="141" y="502"/>
                    <a:pt x="137" y="503"/>
                  </a:cubicBezTo>
                  <a:cubicBezTo>
                    <a:pt x="133" y="504"/>
                    <a:pt x="135" y="516"/>
                    <a:pt x="127" y="517"/>
                  </a:cubicBezTo>
                  <a:cubicBezTo>
                    <a:pt x="119" y="518"/>
                    <a:pt x="102" y="521"/>
                    <a:pt x="102" y="521"/>
                  </a:cubicBezTo>
                  <a:cubicBezTo>
                    <a:pt x="96" y="515"/>
                    <a:pt x="96" y="515"/>
                    <a:pt x="96" y="515"/>
                  </a:cubicBezTo>
                  <a:cubicBezTo>
                    <a:pt x="74" y="515"/>
                    <a:pt x="74" y="515"/>
                    <a:pt x="74" y="515"/>
                  </a:cubicBezTo>
                  <a:cubicBezTo>
                    <a:pt x="64" y="532"/>
                    <a:pt x="64" y="532"/>
                    <a:pt x="64" y="532"/>
                  </a:cubicBezTo>
                  <a:cubicBezTo>
                    <a:pt x="64" y="532"/>
                    <a:pt x="52" y="507"/>
                    <a:pt x="39" y="507"/>
                  </a:cubicBezTo>
                  <a:cubicBezTo>
                    <a:pt x="26" y="507"/>
                    <a:pt x="24" y="516"/>
                    <a:pt x="24" y="535"/>
                  </a:cubicBezTo>
                  <a:cubicBezTo>
                    <a:pt x="25" y="536"/>
                    <a:pt x="28" y="546"/>
                    <a:pt x="20" y="549"/>
                  </a:cubicBezTo>
                  <a:cubicBezTo>
                    <a:pt x="12" y="552"/>
                    <a:pt x="0" y="550"/>
                    <a:pt x="0" y="550"/>
                  </a:cubicBezTo>
                  <a:cubicBezTo>
                    <a:pt x="1" y="568"/>
                    <a:pt x="1" y="568"/>
                    <a:pt x="1" y="568"/>
                  </a:cubicBezTo>
                  <a:cubicBezTo>
                    <a:pt x="9" y="578"/>
                    <a:pt x="9" y="578"/>
                    <a:pt x="9" y="578"/>
                  </a:cubicBezTo>
                  <a:cubicBezTo>
                    <a:pt x="9" y="578"/>
                    <a:pt x="21" y="600"/>
                    <a:pt x="16" y="604"/>
                  </a:cubicBezTo>
                  <a:cubicBezTo>
                    <a:pt x="11" y="608"/>
                    <a:pt x="7" y="612"/>
                    <a:pt x="14" y="623"/>
                  </a:cubicBezTo>
                  <a:cubicBezTo>
                    <a:pt x="21" y="634"/>
                    <a:pt x="25" y="622"/>
                    <a:pt x="30" y="625"/>
                  </a:cubicBezTo>
                  <a:cubicBezTo>
                    <a:pt x="35" y="628"/>
                    <a:pt x="37" y="644"/>
                    <a:pt x="37" y="644"/>
                  </a:cubicBezTo>
                  <a:cubicBezTo>
                    <a:pt x="36" y="678"/>
                    <a:pt x="36" y="678"/>
                    <a:pt x="36" y="678"/>
                  </a:cubicBezTo>
                  <a:cubicBezTo>
                    <a:pt x="36" y="678"/>
                    <a:pt x="40" y="705"/>
                    <a:pt x="44" y="703"/>
                  </a:cubicBezTo>
                  <a:cubicBezTo>
                    <a:pt x="48" y="701"/>
                    <a:pt x="52" y="685"/>
                    <a:pt x="61" y="685"/>
                  </a:cubicBezTo>
                  <a:cubicBezTo>
                    <a:pt x="70" y="685"/>
                    <a:pt x="73" y="706"/>
                    <a:pt x="73" y="706"/>
                  </a:cubicBezTo>
                  <a:cubicBezTo>
                    <a:pt x="73" y="706"/>
                    <a:pt x="87" y="683"/>
                    <a:pt x="92" y="685"/>
                  </a:cubicBezTo>
                  <a:cubicBezTo>
                    <a:pt x="97" y="687"/>
                    <a:pt x="119" y="698"/>
                    <a:pt x="119" y="698"/>
                  </a:cubicBezTo>
                  <a:cubicBezTo>
                    <a:pt x="131" y="689"/>
                    <a:pt x="131" y="689"/>
                    <a:pt x="131" y="689"/>
                  </a:cubicBezTo>
                  <a:cubicBezTo>
                    <a:pt x="131" y="689"/>
                    <a:pt x="129" y="665"/>
                    <a:pt x="145" y="673"/>
                  </a:cubicBezTo>
                  <a:cubicBezTo>
                    <a:pt x="161" y="681"/>
                    <a:pt x="154" y="688"/>
                    <a:pt x="154" y="688"/>
                  </a:cubicBezTo>
                  <a:cubicBezTo>
                    <a:pt x="163" y="697"/>
                    <a:pt x="163" y="697"/>
                    <a:pt x="163" y="697"/>
                  </a:cubicBezTo>
                  <a:cubicBezTo>
                    <a:pt x="157" y="714"/>
                    <a:pt x="157" y="714"/>
                    <a:pt x="157" y="714"/>
                  </a:cubicBezTo>
                  <a:cubicBezTo>
                    <a:pt x="180" y="730"/>
                    <a:pt x="180" y="730"/>
                    <a:pt x="180" y="730"/>
                  </a:cubicBezTo>
                  <a:cubicBezTo>
                    <a:pt x="163" y="753"/>
                    <a:pt x="163" y="753"/>
                    <a:pt x="163" y="753"/>
                  </a:cubicBezTo>
                  <a:cubicBezTo>
                    <a:pt x="182" y="752"/>
                    <a:pt x="182" y="752"/>
                    <a:pt x="182" y="752"/>
                  </a:cubicBezTo>
                  <a:cubicBezTo>
                    <a:pt x="182" y="777"/>
                    <a:pt x="182" y="777"/>
                    <a:pt x="182" y="777"/>
                  </a:cubicBezTo>
                  <a:cubicBezTo>
                    <a:pt x="201" y="796"/>
                    <a:pt x="201" y="796"/>
                    <a:pt x="201" y="796"/>
                  </a:cubicBezTo>
                  <a:cubicBezTo>
                    <a:pt x="207" y="799"/>
                    <a:pt x="207" y="799"/>
                    <a:pt x="207" y="799"/>
                  </a:cubicBezTo>
                  <a:cubicBezTo>
                    <a:pt x="207" y="799"/>
                    <a:pt x="204" y="782"/>
                    <a:pt x="220" y="784"/>
                  </a:cubicBezTo>
                  <a:cubicBezTo>
                    <a:pt x="236" y="786"/>
                    <a:pt x="246" y="800"/>
                    <a:pt x="246" y="800"/>
                  </a:cubicBezTo>
                  <a:cubicBezTo>
                    <a:pt x="250" y="788"/>
                    <a:pt x="250" y="788"/>
                    <a:pt x="250" y="788"/>
                  </a:cubicBezTo>
                  <a:cubicBezTo>
                    <a:pt x="260" y="788"/>
                    <a:pt x="260" y="788"/>
                    <a:pt x="260" y="788"/>
                  </a:cubicBezTo>
                  <a:cubicBezTo>
                    <a:pt x="264" y="770"/>
                    <a:pt x="264" y="770"/>
                    <a:pt x="264" y="770"/>
                  </a:cubicBezTo>
                  <a:cubicBezTo>
                    <a:pt x="273" y="782"/>
                    <a:pt x="273" y="782"/>
                    <a:pt x="273" y="782"/>
                  </a:cubicBezTo>
                  <a:cubicBezTo>
                    <a:pt x="281" y="769"/>
                    <a:pt x="281" y="769"/>
                    <a:pt x="281" y="769"/>
                  </a:cubicBezTo>
                  <a:cubicBezTo>
                    <a:pt x="281" y="793"/>
                    <a:pt x="281" y="793"/>
                    <a:pt x="281" y="793"/>
                  </a:cubicBezTo>
                  <a:cubicBezTo>
                    <a:pt x="296" y="795"/>
                    <a:pt x="296" y="795"/>
                    <a:pt x="296" y="795"/>
                  </a:cubicBezTo>
                  <a:cubicBezTo>
                    <a:pt x="296" y="795"/>
                    <a:pt x="300" y="781"/>
                    <a:pt x="315" y="781"/>
                  </a:cubicBezTo>
                  <a:cubicBezTo>
                    <a:pt x="312" y="744"/>
                    <a:pt x="312" y="744"/>
                    <a:pt x="312" y="744"/>
                  </a:cubicBezTo>
                  <a:cubicBezTo>
                    <a:pt x="327" y="744"/>
                    <a:pt x="327" y="744"/>
                    <a:pt x="327" y="744"/>
                  </a:cubicBezTo>
                  <a:cubicBezTo>
                    <a:pt x="335" y="729"/>
                    <a:pt x="335" y="729"/>
                    <a:pt x="335" y="729"/>
                  </a:cubicBezTo>
                  <a:cubicBezTo>
                    <a:pt x="320" y="708"/>
                    <a:pt x="320" y="708"/>
                    <a:pt x="320" y="708"/>
                  </a:cubicBezTo>
                  <a:cubicBezTo>
                    <a:pt x="333" y="700"/>
                    <a:pt x="333" y="700"/>
                    <a:pt x="333" y="700"/>
                  </a:cubicBezTo>
                  <a:cubicBezTo>
                    <a:pt x="333" y="700"/>
                    <a:pt x="348" y="697"/>
                    <a:pt x="360" y="696"/>
                  </a:cubicBezTo>
                  <a:cubicBezTo>
                    <a:pt x="372" y="695"/>
                    <a:pt x="359" y="685"/>
                    <a:pt x="359" y="685"/>
                  </a:cubicBezTo>
                  <a:cubicBezTo>
                    <a:pt x="359" y="685"/>
                    <a:pt x="366" y="684"/>
                    <a:pt x="369" y="680"/>
                  </a:cubicBezTo>
                  <a:cubicBezTo>
                    <a:pt x="372" y="676"/>
                    <a:pt x="367" y="659"/>
                    <a:pt x="367" y="659"/>
                  </a:cubicBezTo>
                  <a:cubicBezTo>
                    <a:pt x="367" y="659"/>
                    <a:pt x="379" y="661"/>
                    <a:pt x="381" y="656"/>
                  </a:cubicBezTo>
                  <a:cubicBezTo>
                    <a:pt x="383" y="651"/>
                    <a:pt x="375" y="637"/>
                    <a:pt x="375" y="637"/>
                  </a:cubicBezTo>
                  <a:cubicBezTo>
                    <a:pt x="388" y="617"/>
                    <a:pt x="388" y="617"/>
                    <a:pt x="388" y="617"/>
                  </a:cubicBezTo>
                  <a:lnTo>
                    <a:pt x="409" y="636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5" name="Senegal">
              <a:extLst>
                <a:ext uri="{FF2B5EF4-FFF2-40B4-BE49-F238E27FC236}">
                  <a16:creationId xmlns:a16="http://schemas.microsoft.com/office/drawing/2014/main" id="{3969C769-D9B2-4267-8BF1-D6AF2529225E}"/>
                </a:ext>
              </a:extLst>
            </p:cNvPr>
            <p:cNvSpPr>
              <a:spLocks/>
            </p:cNvSpPr>
            <p:nvPr/>
          </p:nvSpPr>
          <p:spPr bwMode="gray">
            <a:xfrm>
              <a:off x="4944106" y="3674324"/>
              <a:ext cx="206664" cy="185360"/>
            </a:xfrm>
            <a:custGeom>
              <a:avLst/>
              <a:gdLst>
                <a:gd name="T0" fmla="*/ 269 w 276"/>
                <a:gd name="T1" fmla="*/ 181 h 246"/>
                <a:gd name="T2" fmla="*/ 253 w 276"/>
                <a:gd name="T3" fmla="*/ 179 h 246"/>
                <a:gd name="T4" fmla="*/ 255 w 276"/>
                <a:gd name="T5" fmla="*/ 160 h 246"/>
                <a:gd name="T6" fmla="*/ 248 w 276"/>
                <a:gd name="T7" fmla="*/ 134 h 246"/>
                <a:gd name="T8" fmla="*/ 240 w 276"/>
                <a:gd name="T9" fmla="*/ 124 h 246"/>
                <a:gd name="T10" fmla="*/ 239 w 276"/>
                <a:gd name="T11" fmla="*/ 106 h 246"/>
                <a:gd name="T12" fmla="*/ 230 w 276"/>
                <a:gd name="T13" fmla="*/ 92 h 246"/>
                <a:gd name="T14" fmla="*/ 213 w 276"/>
                <a:gd name="T15" fmla="*/ 86 h 246"/>
                <a:gd name="T16" fmla="*/ 210 w 276"/>
                <a:gd name="T17" fmla="*/ 70 h 246"/>
                <a:gd name="T18" fmla="*/ 196 w 276"/>
                <a:gd name="T19" fmla="*/ 68 h 246"/>
                <a:gd name="T20" fmla="*/ 188 w 276"/>
                <a:gd name="T21" fmla="*/ 31 h 246"/>
                <a:gd name="T22" fmla="*/ 167 w 276"/>
                <a:gd name="T23" fmla="*/ 34 h 246"/>
                <a:gd name="T24" fmla="*/ 146 w 276"/>
                <a:gd name="T25" fmla="*/ 10 h 246"/>
                <a:gd name="T26" fmla="*/ 122 w 276"/>
                <a:gd name="T27" fmla="*/ 7 h 246"/>
                <a:gd name="T28" fmla="*/ 109 w 276"/>
                <a:gd name="T29" fmla="*/ 0 h 246"/>
                <a:gd name="T30" fmla="*/ 109 w 276"/>
                <a:gd name="T31" fmla="*/ 10 h 246"/>
                <a:gd name="T32" fmla="*/ 86 w 276"/>
                <a:gd name="T33" fmla="*/ 9 h 246"/>
                <a:gd name="T34" fmla="*/ 78 w 276"/>
                <a:gd name="T35" fmla="*/ 13 h 246"/>
                <a:gd name="T36" fmla="*/ 59 w 276"/>
                <a:gd name="T37" fmla="*/ 11 h 246"/>
                <a:gd name="T38" fmla="*/ 41 w 276"/>
                <a:gd name="T39" fmla="*/ 43 h 246"/>
                <a:gd name="T40" fmla="*/ 40 w 276"/>
                <a:gd name="T41" fmla="*/ 57 h 246"/>
                <a:gd name="T42" fmla="*/ 22 w 276"/>
                <a:gd name="T43" fmla="*/ 80 h 246"/>
                <a:gd name="T44" fmla="*/ 0 w 276"/>
                <a:gd name="T45" fmla="*/ 106 h 246"/>
                <a:gd name="T46" fmla="*/ 2 w 276"/>
                <a:gd name="T47" fmla="*/ 113 h 246"/>
                <a:gd name="T48" fmla="*/ 8 w 276"/>
                <a:gd name="T49" fmla="*/ 112 h 246"/>
                <a:gd name="T50" fmla="*/ 17 w 276"/>
                <a:gd name="T51" fmla="*/ 128 h 246"/>
                <a:gd name="T52" fmla="*/ 20 w 276"/>
                <a:gd name="T53" fmla="*/ 141 h 246"/>
                <a:gd name="T54" fmla="*/ 29 w 276"/>
                <a:gd name="T55" fmla="*/ 149 h 246"/>
                <a:gd name="T56" fmla="*/ 28 w 276"/>
                <a:gd name="T57" fmla="*/ 157 h 246"/>
                <a:gd name="T58" fmla="*/ 34 w 276"/>
                <a:gd name="T59" fmla="*/ 169 h 246"/>
                <a:gd name="T60" fmla="*/ 84 w 276"/>
                <a:gd name="T61" fmla="*/ 169 h 246"/>
                <a:gd name="T62" fmla="*/ 84 w 276"/>
                <a:gd name="T63" fmla="*/ 159 h 246"/>
                <a:gd name="T64" fmla="*/ 109 w 276"/>
                <a:gd name="T65" fmla="*/ 158 h 246"/>
                <a:gd name="T66" fmla="*/ 120 w 276"/>
                <a:gd name="T67" fmla="*/ 166 h 246"/>
                <a:gd name="T68" fmla="*/ 128 w 276"/>
                <a:gd name="T69" fmla="*/ 164 h 246"/>
                <a:gd name="T70" fmla="*/ 141 w 276"/>
                <a:gd name="T71" fmla="*/ 176 h 246"/>
                <a:gd name="T72" fmla="*/ 162 w 276"/>
                <a:gd name="T73" fmla="*/ 171 h 246"/>
                <a:gd name="T74" fmla="*/ 143 w 276"/>
                <a:gd name="T75" fmla="*/ 190 h 246"/>
                <a:gd name="T76" fmla="*/ 109 w 276"/>
                <a:gd name="T77" fmla="*/ 171 h 246"/>
                <a:gd name="T78" fmla="*/ 97 w 276"/>
                <a:gd name="T79" fmla="*/ 183 h 246"/>
                <a:gd name="T80" fmla="*/ 72 w 276"/>
                <a:gd name="T81" fmla="*/ 186 h 246"/>
                <a:gd name="T82" fmla="*/ 68 w 276"/>
                <a:gd name="T83" fmla="*/ 195 h 246"/>
                <a:gd name="T84" fmla="*/ 25 w 276"/>
                <a:gd name="T85" fmla="*/ 195 h 246"/>
                <a:gd name="T86" fmla="*/ 24 w 276"/>
                <a:gd name="T87" fmla="*/ 212 h 246"/>
                <a:gd name="T88" fmla="*/ 18 w 276"/>
                <a:gd name="T89" fmla="*/ 215 h 246"/>
                <a:gd name="T90" fmla="*/ 31 w 276"/>
                <a:gd name="T91" fmla="*/ 241 h 246"/>
                <a:gd name="T92" fmla="*/ 50 w 276"/>
                <a:gd name="T93" fmla="*/ 241 h 246"/>
                <a:gd name="T94" fmla="*/ 58 w 276"/>
                <a:gd name="T95" fmla="*/ 231 h 246"/>
                <a:gd name="T96" fmla="*/ 85 w 276"/>
                <a:gd name="T97" fmla="*/ 231 h 246"/>
                <a:gd name="T98" fmla="*/ 102 w 276"/>
                <a:gd name="T99" fmla="*/ 216 h 246"/>
                <a:gd name="T100" fmla="*/ 196 w 276"/>
                <a:gd name="T101" fmla="*/ 219 h 246"/>
                <a:gd name="T102" fmla="*/ 204 w 276"/>
                <a:gd name="T103" fmla="*/ 232 h 246"/>
                <a:gd name="T104" fmla="*/ 215 w 276"/>
                <a:gd name="T105" fmla="*/ 226 h 246"/>
                <a:gd name="T106" fmla="*/ 231 w 276"/>
                <a:gd name="T107" fmla="*/ 242 h 246"/>
                <a:gd name="T108" fmla="*/ 247 w 276"/>
                <a:gd name="T109" fmla="*/ 235 h 246"/>
                <a:gd name="T110" fmla="*/ 275 w 276"/>
                <a:gd name="T111" fmla="*/ 234 h 246"/>
                <a:gd name="T112" fmla="*/ 276 w 276"/>
                <a:gd name="T113" fmla="*/ 200 h 246"/>
                <a:gd name="T114" fmla="*/ 269 w 276"/>
                <a:gd name="T115" fmla="*/ 181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6" h="246">
                  <a:moveTo>
                    <a:pt x="269" y="181"/>
                  </a:moveTo>
                  <a:cubicBezTo>
                    <a:pt x="264" y="178"/>
                    <a:pt x="260" y="190"/>
                    <a:pt x="253" y="179"/>
                  </a:cubicBezTo>
                  <a:cubicBezTo>
                    <a:pt x="246" y="168"/>
                    <a:pt x="250" y="164"/>
                    <a:pt x="255" y="160"/>
                  </a:cubicBezTo>
                  <a:cubicBezTo>
                    <a:pt x="260" y="156"/>
                    <a:pt x="248" y="134"/>
                    <a:pt x="248" y="134"/>
                  </a:cubicBezTo>
                  <a:cubicBezTo>
                    <a:pt x="240" y="124"/>
                    <a:pt x="240" y="124"/>
                    <a:pt x="240" y="124"/>
                  </a:cubicBezTo>
                  <a:cubicBezTo>
                    <a:pt x="239" y="106"/>
                    <a:pt x="239" y="106"/>
                    <a:pt x="239" y="106"/>
                  </a:cubicBezTo>
                  <a:cubicBezTo>
                    <a:pt x="230" y="92"/>
                    <a:pt x="230" y="92"/>
                    <a:pt x="230" y="92"/>
                  </a:cubicBezTo>
                  <a:cubicBezTo>
                    <a:pt x="213" y="86"/>
                    <a:pt x="213" y="86"/>
                    <a:pt x="213" y="86"/>
                  </a:cubicBezTo>
                  <a:cubicBezTo>
                    <a:pt x="213" y="86"/>
                    <a:pt x="213" y="71"/>
                    <a:pt x="210" y="70"/>
                  </a:cubicBezTo>
                  <a:cubicBezTo>
                    <a:pt x="207" y="69"/>
                    <a:pt x="196" y="68"/>
                    <a:pt x="196" y="68"/>
                  </a:cubicBezTo>
                  <a:cubicBezTo>
                    <a:pt x="196" y="68"/>
                    <a:pt x="195" y="32"/>
                    <a:pt x="188" y="31"/>
                  </a:cubicBezTo>
                  <a:cubicBezTo>
                    <a:pt x="181" y="30"/>
                    <a:pt x="167" y="34"/>
                    <a:pt x="167" y="34"/>
                  </a:cubicBezTo>
                  <a:cubicBezTo>
                    <a:pt x="167" y="34"/>
                    <a:pt x="156" y="12"/>
                    <a:pt x="146" y="10"/>
                  </a:cubicBezTo>
                  <a:cubicBezTo>
                    <a:pt x="136" y="8"/>
                    <a:pt x="122" y="7"/>
                    <a:pt x="122" y="7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0"/>
                    <a:pt x="109" y="10"/>
                    <a:pt x="109" y="10"/>
                  </a:cubicBezTo>
                  <a:cubicBezTo>
                    <a:pt x="86" y="9"/>
                    <a:pt x="86" y="9"/>
                    <a:pt x="86" y="9"/>
                  </a:cubicBezTo>
                  <a:cubicBezTo>
                    <a:pt x="78" y="13"/>
                    <a:pt x="78" y="13"/>
                    <a:pt x="78" y="13"/>
                  </a:cubicBezTo>
                  <a:cubicBezTo>
                    <a:pt x="78" y="13"/>
                    <a:pt x="68" y="5"/>
                    <a:pt x="59" y="11"/>
                  </a:cubicBezTo>
                  <a:cubicBezTo>
                    <a:pt x="50" y="17"/>
                    <a:pt x="53" y="41"/>
                    <a:pt x="41" y="43"/>
                  </a:cubicBezTo>
                  <a:cubicBezTo>
                    <a:pt x="40" y="50"/>
                    <a:pt x="40" y="56"/>
                    <a:pt x="40" y="57"/>
                  </a:cubicBezTo>
                  <a:cubicBezTo>
                    <a:pt x="39" y="60"/>
                    <a:pt x="29" y="67"/>
                    <a:pt x="22" y="80"/>
                  </a:cubicBezTo>
                  <a:cubicBezTo>
                    <a:pt x="15" y="93"/>
                    <a:pt x="0" y="106"/>
                    <a:pt x="0" y="106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8" y="112"/>
                    <a:pt x="17" y="121"/>
                    <a:pt x="17" y="128"/>
                  </a:cubicBezTo>
                  <a:cubicBezTo>
                    <a:pt x="17" y="135"/>
                    <a:pt x="20" y="141"/>
                    <a:pt x="20" y="141"/>
                  </a:cubicBezTo>
                  <a:cubicBezTo>
                    <a:pt x="29" y="149"/>
                    <a:pt x="29" y="149"/>
                    <a:pt x="29" y="149"/>
                  </a:cubicBezTo>
                  <a:cubicBezTo>
                    <a:pt x="29" y="149"/>
                    <a:pt x="28" y="150"/>
                    <a:pt x="28" y="157"/>
                  </a:cubicBezTo>
                  <a:cubicBezTo>
                    <a:pt x="28" y="162"/>
                    <a:pt x="32" y="166"/>
                    <a:pt x="34" y="169"/>
                  </a:cubicBezTo>
                  <a:cubicBezTo>
                    <a:pt x="84" y="169"/>
                    <a:pt x="84" y="169"/>
                    <a:pt x="84" y="169"/>
                  </a:cubicBezTo>
                  <a:cubicBezTo>
                    <a:pt x="84" y="159"/>
                    <a:pt x="84" y="159"/>
                    <a:pt x="84" y="159"/>
                  </a:cubicBezTo>
                  <a:cubicBezTo>
                    <a:pt x="84" y="159"/>
                    <a:pt x="96" y="160"/>
                    <a:pt x="109" y="158"/>
                  </a:cubicBezTo>
                  <a:cubicBezTo>
                    <a:pt x="122" y="156"/>
                    <a:pt x="120" y="166"/>
                    <a:pt x="120" y="166"/>
                  </a:cubicBezTo>
                  <a:cubicBezTo>
                    <a:pt x="128" y="164"/>
                    <a:pt x="128" y="164"/>
                    <a:pt x="128" y="164"/>
                  </a:cubicBezTo>
                  <a:cubicBezTo>
                    <a:pt x="128" y="164"/>
                    <a:pt x="136" y="175"/>
                    <a:pt x="141" y="176"/>
                  </a:cubicBezTo>
                  <a:cubicBezTo>
                    <a:pt x="146" y="177"/>
                    <a:pt x="145" y="167"/>
                    <a:pt x="162" y="171"/>
                  </a:cubicBezTo>
                  <a:cubicBezTo>
                    <a:pt x="179" y="175"/>
                    <a:pt x="161" y="190"/>
                    <a:pt x="143" y="190"/>
                  </a:cubicBezTo>
                  <a:cubicBezTo>
                    <a:pt x="125" y="190"/>
                    <a:pt x="109" y="171"/>
                    <a:pt x="109" y="171"/>
                  </a:cubicBezTo>
                  <a:cubicBezTo>
                    <a:pt x="109" y="171"/>
                    <a:pt x="103" y="182"/>
                    <a:pt x="97" y="183"/>
                  </a:cubicBezTo>
                  <a:cubicBezTo>
                    <a:pt x="91" y="184"/>
                    <a:pt x="72" y="186"/>
                    <a:pt x="72" y="186"/>
                  </a:cubicBezTo>
                  <a:cubicBezTo>
                    <a:pt x="72" y="186"/>
                    <a:pt x="71" y="195"/>
                    <a:pt x="68" y="195"/>
                  </a:cubicBezTo>
                  <a:cubicBezTo>
                    <a:pt x="66" y="195"/>
                    <a:pt x="36" y="195"/>
                    <a:pt x="25" y="195"/>
                  </a:cubicBezTo>
                  <a:cubicBezTo>
                    <a:pt x="24" y="202"/>
                    <a:pt x="24" y="212"/>
                    <a:pt x="24" y="212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8" y="215"/>
                    <a:pt x="22" y="236"/>
                    <a:pt x="31" y="241"/>
                  </a:cubicBezTo>
                  <a:cubicBezTo>
                    <a:pt x="40" y="246"/>
                    <a:pt x="50" y="241"/>
                    <a:pt x="50" y="241"/>
                  </a:cubicBezTo>
                  <a:cubicBezTo>
                    <a:pt x="58" y="231"/>
                    <a:pt x="58" y="231"/>
                    <a:pt x="58" y="231"/>
                  </a:cubicBezTo>
                  <a:cubicBezTo>
                    <a:pt x="85" y="231"/>
                    <a:pt x="85" y="231"/>
                    <a:pt x="85" y="231"/>
                  </a:cubicBezTo>
                  <a:cubicBezTo>
                    <a:pt x="102" y="216"/>
                    <a:pt x="102" y="216"/>
                    <a:pt x="102" y="216"/>
                  </a:cubicBezTo>
                  <a:cubicBezTo>
                    <a:pt x="196" y="219"/>
                    <a:pt x="196" y="219"/>
                    <a:pt x="196" y="219"/>
                  </a:cubicBezTo>
                  <a:cubicBezTo>
                    <a:pt x="196" y="219"/>
                    <a:pt x="196" y="230"/>
                    <a:pt x="204" y="232"/>
                  </a:cubicBezTo>
                  <a:cubicBezTo>
                    <a:pt x="212" y="234"/>
                    <a:pt x="215" y="226"/>
                    <a:pt x="215" y="226"/>
                  </a:cubicBezTo>
                  <a:cubicBezTo>
                    <a:pt x="215" y="226"/>
                    <a:pt x="224" y="242"/>
                    <a:pt x="231" y="242"/>
                  </a:cubicBezTo>
                  <a:cubicBezTo>
                    <a:pt x="238" y="242"/>
                    <a:pt x="247" y="235"/>
                    <a:pt x="247" y="235"/>
                  </a:cubicBezTo>
                  <a:cubicBezTo>
                    <a:pt x="275" y="234"/>
                    <a:pt x="275" y="234"/>
                    <a:pt x="275" y="234"/>
                  </a:cubicBezTo>
                  <a:cubicBezTo>
                    <a:pt x="276" y="200"/>
                    <a:pt x="276" y="200"/>
                    <a:pt x="276" y="200"/>
                  </a:cubicBezTo>
                  <a:cubicBezTo>
                    <a:pt x="276" y="200"/>
                    <a:pt x="274" y="184"/>
                    <a:pt x="269" y="181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uinee">
              <a:extLst>
                <a:ext uri="{FF2B5EF4-FFF2-40B4-BE49-F238E27FC236}">
                  <a16:creationId xmlns:a16="http://schemas.microsoft.com/office/drawing/2014/main" id="{AE0F4C2D-C653-4854-9C38-442C82188BD8}"/>
                </a:ext>
              </a:extLst>
            </p:cNvPr>
            <p:cNvSpPr>
              <a:spLocks/>
            </p:cNvSpPr>
            <p:nvPr/>
          </p:nvSpPr>
          <p:spPr bwMode="gray">
            <a:xfrm>
              <a:off x="5025068" y="3838377"/>
              <a:ext cx="259929" cy="221579"/>
            </a:xfrm>
            <a:custGeom>
              <a:avLst/>
              <a:gdLst>
                <a:gd name="T0" fmla="*/ 61 w 345"/>
                <a:gd name="T1" fmla="*/ 17 h 296"/>
                <a:gd name="T2" fmla="*/ 61 w 345"/>
                <a:gd name="T3" fmla="*/ 47 h 296"/>
                <a:gd name="T4" fmla="*/ 22 w 345"/>
                <a:gd name="T5" fmla="*/ 65 h 296"/>
                <a:gd name="T6" fmla="*/ 0 w 345"/>
                <a:gd name="T7" fmla="*/ 86 h 296"/>
                <a:gd name="T8" fmla="*/ 19 w 345"/>
                <a:gd name="T9" fmla="*/ 103 h 296"/>
                <a:gd name="T10" fmla="*/ 45 w 345"/>
                <a:gd name="T11" fmla="*/ 138 h 296"/>
                <a:gd name="T12" fmla="*/ 59 w 345"/>
                <a:gd name="T13" fmla="*/ 149 h 296"/>
                <a:gd name="T14" fmla="*/ 86 w 345"/>
                <a:gd name="T15" fmla="*/ 194 h 296"/>
                <a:gd name="T16" fmla="*/ 142 w 345"/>
                <a:gd name="T17" fmla="*/ 152 h 296"/>
                <a:gd name="T18" fmla="*/ 172 w 345"/>
                <a:gd name="T19" fmla="*/ 140 h 296"/>
                <a:gd name="T20" fmla="*/ 197 w 345"/>
                <a:gd name="T21" fmla="*/ 190 h 296"/>
                <a:gd name="T22" fmla="*/ 197 w 345"/>
                <a:gd name="T23" fmla="*/ 226 h 296"/>
                <a:gd name="T24" fmla="*/ 215 w 345"/>
                <a:gd name="T25" fmla="*/ 228 h 296"/>
                <a:gd name="T26" fmla="*/ 247 w 345"/>
                <a:gd name="T27" fmla="*/ 227 h 296"/>
                <a:gd name="T28" fmla="*/ 265 w 345"/>
                <a:gd name="T29" fmla="*/ 286 h 296"/>
                <a:gd name="T30" fmla="*/ 293 w 345"/>
                <a:gd name="T31" fmla="*/ 270 h 296"/>
                <a:gd name="T32" fmla="*/ 320 w 345"/>
                <a:gd name="T33" fmla="*/ 255 h 296"/>
                <a:gd name="T34" fmla="*/ 314 w 345"/>
                <a:gd name="T35" fmla="*/ 229 h 296"/>
                <a:gd name="T36" fmla="*/ 345 w 345"/>
                <a:gd name="T37" fmla="*/ 220 h 296"/>
                <a:gd name="T38" fmla="*/ 338 w 345"/>
                <a:gd name="T39" fmla="*/ 193 h 296"/>
                <a:gd name="T40" fmla="*/ 335 w 345"/>
                <a:gd name="T41" fmla="*/ 176 h 296"/>
                <a:gd name="T42" fmla="*/ 318 w 345"/>
                <a:gd name="T43" fmla="*/ 148 h 296"/>
                <a:gd name="T44" fmla="*/ 312 w 345"/>
                <a:gd name="T45" fmla="*/ 115 h 296"/>
                <a:gd name="T46" fmla="*/ 293 w 345"/>
                <a:gd name="T47" fmla="*/ 91 h 296"/>
                <a:gd name="T48" fmla="*/ 287 w 345"/>
                <a:gd name="T49" fmla="*/ 52 h 296"/>
                <a:gd name="T50" fmla="*/ 284 w 345"/>
                <a:gd name="T51" fmla="*/ 26 h 296"/>
                <a:gd name="T52" fmla="*/ 261 w 345"/>
                <a:gd name="T53" fmla="*/ 27 h 296"/>
                <a:gd name="T54" fmla="*/ 222 w 345"/>
                <a:gd name="T55" fmla="*/ 23 h 296"/>
                <a:gd name="T56" fmla="*/ 191 w 345"/>
                <a:gd name="T57" fmla="*/ 23 h 296"/>
                <a:gd name="T58" fmla="*/ 166 w 345"/>
                <a:gd name="T59" fmla="*/ 16 h 296"/>
                <a:gd name="T60" fmla="*/ 122 w 345"/>
                <a:gd name="T61" fmla="*/ 24 h 296"/>
                <a:gd name="T62" fmla="*/ 95 w 345"/>
                <a:gd name="T63" fmla="*/ 14 h 296"/>
                <a:gd name="T64" fmla="*/ 60 w 345"/>
                <a:gd name="T65" fmla="*/ 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5" h="296">
                  <a:moveTo>
                    <a:pt x="60" y="0"/>
                  </a:moveTo>
                  <a:cubicBezTo>
                    <a:pt x="61" y="17"/>
                    <a:pt x="61" y="17"/>
                    <a:pt x="61" y="17"/>
                  </a:cubicBezTo>
                  <a:cubicBezTo>
                    <a:pt x="61" y="17"/>
                    <a:pt x="45" y="15"/>
                    <a:pt x="45" y="26"/>
                  </a:cubicBezTo>
                  <a:cubicBezTo>
                    <a:pt x="45" y="37"/>
                    <a:pt x="62" y="32"/>
                    <a:pt x="61" y="47"/>
                  </a:cubicBezTo>
                  <a:cubicBezTo>
                    <a:pt x="60" y="62"/>
                    <a:pt x="49" y="58"/>
                    <a:pt x="39" y="58"/>
                  </a:cubicBezTo>
                  <a:cubicBezTo>
                    <a:pt x="29" y="58"/>
                    <a:pt x="22" y="65"/>
                    <a:pt x="22" y="65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4" y="100"/>
                    <a:pt x="9" y="102"/>
                  </a:cubicBezTo>
                  <a:cubicBezTo>
                    <a:pt x="14" y="104"/>
                    <a:pt x="19" y="103"/>
                    <a:pt x="19" y="103"/>
                  </a:cubicBezTo>
                  <a:cubicBezTo>
                    <a:pt x="19" y="103"/>
                    <a:pt x="10" y="127"/>
                    <a:pt x="25" y="134"/>
                  </a:cubicBezTo>
                  <a:cubicBezTo>
                    <a:pt x="40" y="141"/>
                    <a:pt x="45" y="138"/>
                    <a:pt x="45" y="138"/>
                  </a:cubicBezTo>
                  <a:cubicBezTo>
                    <a:pt x="45" y="138"/>
                    <a:pt x="42" y="150"/>
                    <a:pt x="46" y="154"/>
                  </a:cubicBezTo>
                  <a:cubicBezTo>
                    <a:pt x="50" y="158"/>
                    <a:pt x="59" y="149"/>
                    <a:pt x="59" y="149"/>
                  </a:cubicBezTo>
                  <a:cubicBezTo>
                    <a:pt x="59" y="149"/>
                    <a:pt x="63" y="169"/>
                    <a:pt x="67" y="176"/>
                  </a:cubicBezTo>
                  <a:cubicBezTo>
                    <a:pt x="71" y="183"/>
                    <a:pt x="86" y="194"/>
                    <a:pt x="86" y="194"/>
                  </a:cubicBezTo>
                  <a:cubicBezTo>
                    <a:pt x="98" y="194"/>
                    <a:pt x="117" y="152"/>
                    <a:pt x="117" y="152"/>
                  </a:cubicBezTo>
                  <a:cubicBezTo>
                    <a:pt x="142" y="152"/>
                    <a:pt x="142" y="152"/>
                    <a:pt x="142" y="152"/>
                  </a:cubicBezTo>
                  <a:cubicBezTo>
                    <a:pt x="146" y="140"/>
                    <a:pt x="146" y="140"/>
                    <a:pt x="146" y="140"/>
                  </a:cubicBezTo>
                  <a:cubicBezTo>
                    <a:pt x="172" y="140"/>
                    <a:pt x="172" y="140"/>
                    <a:pt x="172" y="140"/>
                  </a:cubicBezTo>
                  <a:cubicBezTo>
                    <a:pt x="200" y="181"/>
                    <a:pt x="200" y="181"/>
                    <a:pt x="200" y="181"/>
                  </a:cubicBezTo>
                  <a:cubicBezTo>
                    <a:pt x="197" y="190"/>
                    <a:pt x="197" y="190"/>
                    <a:pt x="197" y="190"/>
                  </a:cubicBezTo>
                  <a:cubicBezTo>
                    <a:pt x="197" y="190"/>
                    <a:pt x="208" y="202"/>
                    <a:pt x="208" y="210"/>
                  </a:cubicBezTo>
                  <a:cubicBezTo>
                    <a:pt x="208" y="218"/>
                    <a:pt x="197" y="226"/>
                    <a:pt x="197" y="226"/>
                  </a:cubicBezTo>
                  <a:cubicBezTo>
                    <a:pt x="196" y="239"/>
                    <a:pt x="196" y="239"/>
                    <a:pt x="196" y="239"/>
                  </a:cubicBezTo>
                  <a:cubicBezTo>
                    <a:pt x="215" y="228"/>
                    <a:pt x="215" y="228"/>
                    <a:pt x="215" y="228"/>
                  </a:cubicBezTo>
                  <a:cubicBezTo>
                    <a:pt x="231" y="232"/>
                    <a:pt x="231" y="232"/>
                    <a:pt x="231" y="232"/>
                  </a:cubicBezTo>
                  <a:cubicBezTo>
                    <a:pt x="231" y="232"/>
                    <a:pt x="228" y="214"/>
                    <a:pt x="247" y="227"/>
                  </a:cubicBezTo>
                  <a:cubicBezTo>
                    <a:pt x="266" y="240"/>
                    <a:pt x="257" y="286"/>
                    <a:pt x="257" y="286"/>
                  </a:cubicBezTo>
                  <a:cubicBezTo>
                    <a:pt x="265" y="286"/>
                    <a:pt x="265" y="286"/>
                    <a:pt x="265" y="286"/>
                  </a:cubicBezTo>
                  <a:cubicBezTo>
                    <a:pt x="265" y="286"/>
                    <a:pt x="266" y="296"/>
                    <a:pt x="277" y="296"/>
                  </a:cubicBezTo>
                  <a:cubicBezTo>
                    <a:pt x="288" y="296"/>
                    <a:pt x="288" y="274"/>
                    <a:pt x="293" y="270"/>
                  </a:cubicBezTo>
                  <a:cubicBezTo>
                    <a:pt x="298" y="266"/>
                    <a:pt x="313" y="279"/>
                    <a:pt x="320" y="276"/>
                  </a:cubicBezTo>
                  <a:cubicBezTo>
                    <a:pt x="327" y="273"/>
                    <a:pt x="320" y="255"/>
                    <a:pt x="320" y="255"/>
                  </a:cubicBezTo>
                  <a:cubicBezTo>
                    <a:pt x="332" y="252"/>
                    <a:pt x="332" y="252"/>
                    <a:pt x="332" y="252"/>
                  </a:cubicBezTo>
                  <a:cubicBezTo>
                    <a:pt x="332" y="252"/>
                    <a:pt x="314" y="239"/>
                    <a:pt x="314" y="229"/>
                  </a:cubicBezTo>
                  <a:cubicBezTo>
                    <a:pt x="314" y="219"/>
                    <a:pt x="344" y="233"/>
                    <a:pt x="344" y="233"/>
                  </a:cubicBezTo>
                  <a:cubicBezTo>
                    <a:pt x="344" y="233"/>
                    <a:pt x="345" y="227"/>
                    <a:pt x="345" y="220"/>
                  </a:cubicBezTo>
                  <a:cubicBezTo>
                    <a:pt x="345" y="213"/>
                    <a:pt x="330" y="218"/>
                    <a:pt x="329" y="210"/>
                  </a:cubicBezTo>
                  <a:cubicBezTo>
                    <a:pt x="328" y="202"/>
                    <a:pt x="338" y="193"/>
                    <a:pt x="338" y="193"/>
                  </a:cubicBezTo>
                  <a:cubicBezTo>
                    <a:pt x="328" y="189"/>
                    <a:pt x="328" y="189"/>
                    <a:pt x="328" y="189"/>
                  </a:cubicBezTo>
                  <a:cubicBezTo>
                    <a:pt x="335" y="176"/>
                    <a:pt x="335" y="176"/>
                    <a:pt x="335" y="176"/>
                  </a:cubicBezTo>
                  <a:cubicBezTo>
                    <a:pt x="323" y="175"/>
                    <a:pt x="323" y="175"/>
                    <a:pt x="323" y="175"/>
                  </a:cubicBezTo>
                  <a:cubicBezTo>
                    <a:pt x="318" y="148"/>
                    <a:pt x="318" y="148"/>
                    <a:pt x="318" y="148"/>
                  </a:cubicBezTo>
                  <a:cubicBezTo>
                    <a:pt x="331" y="134"/>
                    <a:pt x="331" y="134"/>
                    <a:pt x="331" y="134"/>
                  </a:cubicBezTo>
                  <a:cubicBezTo>
                    <a:pt x="312" y="115"/>
                    <a:pt x="312" y="115"/>
                    <a:pt x="312" y="115"/>
                  </a:cubicBezTo>
                  <a:cubicBezTo>
                    <a:pt x="312" y="90"/>
                    <a:pt x="312" y="90"/>
                    <a:pt x="312" y="90"/>
                  </a:cubicBezTo>
                  <a:cubicBezTo>
                    <a:pt x="293" y="91"/>
                    <a:pt x="293" y="91"/>
                    <a:pt x="293" y="91"/>
                  </a:cubicBezTo>
                  <a:cubicBezTo>
                    <a:pt x="310" y="68"/>
                    <a:pt x="310" y="68"/>
                    <a:pt x="310" y="68"/>
                  </a:cubicBezTo>
                  <a:cubicBezTo>
                    <a:pt x="287" y="52"/>
                    <a:pt x="287" y="52"/>
                    <a:pt x="287" y="52"/>
                  </a:cubicBezTo>
                  <a:cubicBezTo>
                    <a:pt x="293" y="35"/>
                    <a:pt x="293" y="35"/>
                    <a:pt x="293" y="35"/>
                  </a:cubicBezTo>
                  <a:cubicBezTo>
                    <a:pt x="284" y="26"/>
                    <a:pt x="284" y="26"/>
                    <a:pt x="284" y="26"/>
                  </a:cubicBezTo>
                  <a:cubicBezTo>
                    <a:pt x="284" y="26"/>
                    <a:pt x="291" y="19"/>
                    <a:pt x="275" y="11"/>
                  </a:cubicBezTo>
                  <a:cubicBezTo>
                    <a:pt x="259" y="3"/>
                    <a:pt x="261" y="27"/>
                    <a:pt x="261" y="27"/>
                  </a:cubicBezTo>
                  <a:cubicBezTo>
                    <a:pt x="249" y="36"/>
                    <a:pt x="249" y="36"/>
                    <a:pt x="249" y="36"/>
                  </a:cubicBezTo>
                  <a:cubicBezTo>
                    <a:pt x="249" y="36"/>
                    <a:pt x="227" y="25"/>
                    <a:pt x="222" y="23"/>
                  </a:cubicBezTo>
                  <a:cubicBezTo>
                    <a:pt x="217" y="21"/>
                    <a:pt x="203" y="44"/>
                    <a:pt x="203" y="44"/>
                  </a:cubicBezTo>
                  <a:cubicBezTo>
                    <a:pt x="203" y="44"/>
                    <a:pt x="200" y="23"/>
                    <a:pt x="191" y="23"/>
                  </a:cubicBezTo>
                  <a:cubicBezTo>
                    <a:pt x="182" y="23"/>
                    <a:pt x="178" y="39"/>
                    <a:pt x="174" y="41"/>
                  </a:cubicBezTo>
                  <a:cubicBezTo>
                    <a:pt x="170" y="43"/>
                    <a:pt x="166" y="16"/>
                    <a:pt x="166" y="16"/>
                  </a:cubicBezTo>
                  <a:cubicBezTo>
                    <a:pt x="138" y="17"/>
                    <a:pt x="138" y="17"/>
                    <a:pt x="138" y="17"/>
                  </a:cubicBezTo>
                  <a:cubicBezTo>
                    <a:pt x="138" y="17"/>
                    <a:pt x="129" y="24"/>
                    <a:pt x="122" y="24"/>
                  </a:cubicBezTo>
                  <a:cubicBezTo>
                    <a:pt x="115" y="24"/>
                    <a:pt x="106" y="8"/>
                    <a:pt x="106" y="8"/>
                  </a:cubicBezTo>
                  <a:cubicBezTo>
                    <a:pt x="106" y="8"/>
                    <a:pt x="103" y="16"/>
                    <a:pt x="95" y="14"/>
                  </a:cubicBezTo>
                  <a:cubicBezTo>
                    <a:pt x="87" y="12"/>
                    <a:pt x="87" y="1"/>
                    <a:pt x="87" y="1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7" name="Mauritanië">
              <a:extLst>
                <a:ext uri="{FF2B5EF4-FFF2-40B4-BE49-F238E27FC236}">
                  <a16:creationId xmlns:a16="http://schemas.microsoft.com/office/drawing/2014/main" id="{88E2A168-BEA3-4675-8B40-EE962C8820AA}"/>
                </a:ext>
              </a:extLst>
            </p:cNvPr>
            <p:cNvSpPr>
              <a:spLocks/>
            </p:cNvSpPr>
            <p:nvPr/>
          </p:nvSpPr>
          <p:spPr bwMode="gray">
            <a:xfrm>
              <a:off x="4967542" y="3252473"/>
              <a:ext cx="430374" cy="502813"/>
            </a:xfrm>
            <a:custGeom>
              <a:avLst/>
              <a:gdLst>
                <a:gd name="T0" fmla="*/ 0 w 572"/>
                <a:gd name="T1" fmla="*/ 332 h 670"/>
                <a:gd name="T2" fmla="*/ 11 w 572"/>
                <a:gd name="T3" fmla="*/ 336 h 670"/>
                <a:gd name="T4" fmla="*/ 15 w 572"/>
                <a:gd name="T5" fmla="*/ 357 h 670"/>
                <a:gd name="T6" fmla="*/ 24 w 572"/>
                <a:gd name="T7" fmla="*/ 349 h 670"/>
                <a:gd name="T8" fmla="*/ 32 w 572"/>
                <a:gd name="T9" fmla="*/ 372 h 670"/>
                <a:gd name="T10" fmla="*/ 30 w 572"/>
                <a:gd name="T11" fmla="*/ 403 h 670"/>
                <a:gd name="T12" fmla="*/ 21 w 572"/>
                <a:gd name="T13" fmla="*/ 403 h 670"/>
                <a:gd name="T14" fmla="*/ 24 w 572"/>
                <a:gd name="T15" fmla="*/ 417 h 670"/>
                <a:gd name="T16" fmla="*/ 16 w 572"/>
                <a:gd name="T17" fmla="*/ 423 h 670"/>
                <a:gd name="T18" fmla="*/ 39 w 572"/>
                <a:gd name="T19" fmla="*/ 470 h 670"/>
                <a:gd name="T20" fmla="*/ 33 w 572"/>
                <a:gd name="T21" fmla="*/ 509 h 670"/>
                <a:gd name="T22" fmla="*/ 31 w 572"/>
                <a:gd name="T23" fmla="*/ 538 h 670"/>
                <a:gd name="T24" fmla="*/ 12 w 572"/>
                <a:gd name="T25" fmla="*/ 570 h 670"/>
                <a:gd name="T26" fmla="*/ 10 w 572"/>
                <a:gd name="T27" fmla="*/ 605 h 670"/>
                <a:gd name="T28" fmla="*/ 28 w 572"/>
                <a:gd name="T29" fmla="*/ 573 h 670"/>
                <a:gd name="T30" fmla="*/ 47 w 572"/>
                <a:gd name="T31" fmla="*/ 575 h 670"/>
                <a:gd name="T32" fmla="*/ 55 w 572"/>
                <a:gd name="T33" fmla="*/ 571 h 670"/>
                <a:gd name="T34" fmla="*/ 78 w 572"/>
                <a:gd name="T35" fmla="*/ 572 h 670"/>
                <a:gd name="T36" fmla="*/ 78 w 572"/>
                <a:gd name="T37" fmla="*/ 562 h 670"/>
                <a:gd name="T38" fmla="*/ 91 w 572"/>
                <a:gd name="T39" fmla="*/ 569 h 670"/>
                <a:gd name="T40" fmla="*/ 115 w 572"/>
                <a:gd name="T41" fmla="*/ 572 h 670"/>
                <a:gd name="T42" fmla="*/ 136 w 572"/>
                <a:gd name="T43" fmla="*/ 596 h 670"/>
                <a:gd name="T44" fmla="*/ 157 w 572"/>
                <a:gd name="T45" fmla="*/ 593 h 670"/>
                <a:gd name="T46" fmla="*/ 165 w 572"/>
                <a:gd name="T47" fmla="*/ 630 h 670"/>
                <a:gd name="T48" fmla="*/ 179 w 572"/>
                <a:gd name="T49" fmla="*/ 632 h 670"/>
                <a:gd name="T50" fmla="*/ 182 w 572"/>
                <a:gd name="T51" fmla="*/ 648 h 670"/>
                <a:gd name="T52" fmla="*/ 199 w 572"/>
                <a:gd name="T53" fmla="*/ 654 h 670"/>
                <a:gd name="T54" fmla="*/ 208 w 572"/>
                <a:gd name="T55" fmla="*/ 668 h 670"/>
                <a:gd name="T56" fmla="*/ 228 w 572"/>
                <a:gd name="T57" fmla="*/ 667 h 670"/>
                <a:gd name="T58" fmla="*/ 232 w 572"/>
                <a:gd name="T59" fmla="*/ 653 h 670"/>
                <a:gd name="T60" fmla="*/ 247 w 572"/>
                <a:gd name="T61" fmla="*/ 625 h 670"/>
                <a:gd name="T62" fmla="*/ 272 w 572"/>
                <a:gd name="T63" fmla="*/ 650 h 670"/>
                <a:gd name="T64" fmla="*/ 282 w 572"/>
                <a:gd name="T65" fmla="*/ 633 h 670"/>
                <a:gd name="T66" fmla="*/ 304 w 572"/>
                <a:gd name="T67" fmla="*/ 633 h 670"/>
                <a:gd name="T68" fmla="*/ 310 w 572"/>
                <a:gd name="T69" fmla="*/ 639 h 670"/>
                <a:gd name="T70" fmla="*/ 335 w 572"/>
                <a:gd name="T71" fmla="*/ 635 h 670"/>
                <a:gd name="T72" fmla="*/ 345 w 572"/>
                <a:gd name="T73" fmla="*/ 621 h 670"/>
                <a:gd name="T74" fmla="*/ 349 w 572"/>
                <a:gd name="T75" fmla="*/ 631 h 670"/>
                <a:gd name="T76" fmla="*/ 526 w 572"/>
                <a:gd name="T77" fmla="*/ 628 h 670"/>
                <a:gd name="T78" fmla="*/ 531 w 572"/>
                <a:gd name="T79" fmla="*/ 601 h 670"/>
                <a:gd name="T80" fmla="*/ 536 w 572"/>
                <a:gd name="T81" fmla="*/ 590 h 670"/>
                <a:gd name="T82" fmla="*/ 522 w 572"/>
                <a:gd name="T83" fmla="*/ 577 h 670"/>
                <a:gd name="T84" fmla="*/ 491 w 572"/>
                <a:gd name="T85" fmla="*/ 118 h 670"/>
                <a:gd name="T86" fmla="*/ 572 w 572"/>
                <a:gd name="T87" fmla="*/ 121 h 670"/>
                <a:gd name="T88" fmla="*/ 399 w 572"/>
                <a:gd name="T89" fmla="*/ 0 h 670"/>
                <a:gd name="T90" fmla="*/ 397 w 572"/>
                <a:gd name="T91" fmla="*/ 34 h 670"/>
                <a:gd name="T92" fmla="*/ 392 w 572"/>
                <a:gd name="T93" fmla="*/ 38 h 670"/>
                <a:gd name="T94" fmla="*/ 391 w 572"/>
                <a:gd name="T95" fmla="*/ 63 h 670"/>
                <a:gd name="T96" fmla="*/ 243 w 572"/>
                <a:gd name="T97" fmla="*/ 64 h 670"/>
                <a:gd name="T98" fmla="*/ 243 w 572"/>
                <a:gd name="T99" fmla="*/ 74 h 670"/>
                <a:gd name="T100" fmla="*/ 238 w 572"/>
                <a:gd name="T101" fmla="*/ 77 h 670"/>
                <a:gd name="T102" fmla="*/ 235 w 572"/>
                <a:gd name="T103" fmla="*/ 207 h 670"/>
                <a:gd name="T104" fmla="*/ 208 w 572"/>
                <a:gd name="T105" fmla="*/ 212 h 670"/>
                <a:gd name="T106" fmla="*/ 189 w 572"/>
                <a:gd name="T107" fmla="*/ 223 h 670"/>
                <a:gd name="T108" fmla="*/ 187 w 572"/>
                <a:gd name="T109" fmla="*/ 248 h 670"/>
                <a:gd name="T110" fmla="*/ 186 w 572"/>
                <a:gd name="T111" fmla="*/ 317 h 670"/>
                <a:gd name="T112" fmla="*/ 0 w 572"/>
                <a:gd name="T113" fmla="*/ 319 h 670"/>
                <a:gd name="T114" fmla="*/ 0 w 572"/>
                <a:gd name="T115" fmla="*/ 319 h 670"/>
                <a:gd name="T116" fmla="*/ 0 w 572"/>
                <a:gd name="T117" fmla="*/ 332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2" h="670">
                  <a:moveTo>
                    <a:pt x="0" y="332"/>
                  </a:moveTo>
                  <a:cubicBezTo>
                    <a:pt x="0" y="332"/>
                    <a:pt x="11" y="331"/>
                    <a:pt x="11" y="336"/>
                  </a:cubicBezTo>
                  <a:cubicBezTo>
                    <a:pt x="11" y="341"/>
                    <a:pt x="11" y="354"/>
                    <a:pt x="15" y="357"/>
                  </a:cubicBezTo>
                  <a:cubicBezTo>
                    <a:pt x="19" y="360"/>
                    <a:pt x="24" y="349"/>
                    <a:pt x="24" y="349"/>
                  </a:cubicBezTo>
                  <a:cubicBezTo>
                    <a:pt x="32" y="372"/>
                    <a:pt x="32" y="372"/>
                    <a:pt x="32" y="372"/>
                  </a:cubicBezTo>
                  <a:cubicBezTo>
                    <a:pt x="30" y="403"/>
                    <a:pt x="30" y="403"/>
                    <a:pt x="30" y="403"/>
                  </a:cubicBezTo>
                  <a:cubicBezTo>
                    <a:pt x="21" y="403"/>
                    <a:pt x="21" y="403"/>
                    <a:pt x="21" y="403"/>
                  </a:cubicBezTo>
                  <a:cubicBezTo>
                    <a:pt x="24" y="417"/>
                    <a:pt x="24" y="417"/>
                    <a:pt x="24" y="417"/>
                  </a:cubicBezTo>
                  <a:cubicBezTo>
                    <a:pt x="16" y="423"/>
                    <a:pt x="16" y="423"/>
                    <a:pt x="16" y="423"/>
                  </a:cubicBezTo>
                  <a:cubicBezTo>
                    <a:pt x="16" y="423"/>
                    <a:pt x="39" y="452"/>
                    <a:pt x="39" y="470"/>
                  </a:cubicBezTo>
                  <a:cubicBezTo>
                    <a:pt x="39" y="488"/>
                    <a:pt x="33" y="509"/>
                    <a:pt x="33" y="509"/>
                  </a:cubicBezTo>
                  <a:cubicBezTo>
                    <a:pt x="31" y="538"/>
                    <a:pt x="31" y="538"/>
                    <a:pt x="31" y="538"/>
                  </a:cubicBezTo>
                  <a:cubicBezTo>
                    <a:pt x="31" y="538"/>
                    <a:pt x="15" y="555"/>
                    <a:pt x="12" y="570"/>
                  </a:cubicBezTo>
                  <a:cubicBezTo>
                    <a:pt x="10" y="579"/>
                    <a:pt x="10" y="594"/>
                    <a:pt x="10" y="605"/>
                  </a:cubicBezTo>
                  <a:cubicBezTo>
                    <a:pt x="22" y="603"/>
                    <a:pt x="19" y="579"/>
                    <a:pt x="28" y="573"/>
                  </a:cubicBezTo>
                  <a:cubicBezTo>
                    <a:pt x="37" y="567"/>
                    <a:pt x="47" y="575"/>
                    <a:pt x="47" y="575"/>
                  </a:cubicBezTo>
                  <a:cubicBezTo>
                    <a:pt x="55" y="571"/>
                    <a:pt x="55" y="571"/>
                    <a:pt x="55" y="571"/>
                  </a:cubicBezTo>
                  <a:cubicBezTo>
                    <a:pt x="78" y="572"/>
                    <a:pt x="78" y="572"/>
                    <a:pt x="78" y="572"/>
                  </a:cubicBezTo>
                  <a:cubicBezTo>
                    <a:pt x="78" y="562"/>
                    <a:pt x="78" y="562"/>
                    <a:pt x="78" y="562"/>
                  </a:cubicBezTo>
                  <a:cubicBezTo>
                    <a:pt x="91" y="569"/>
                    <a:pt x="91" y="569"/>
                    <a:pt x="91" y="569"/>
                  </a:cubicBezTo>
                  <a:cubicBezTo>
                    <a:pt x="91" y="569"/>
                    <a:pt x="105" y="570"/>
                    <a:pt x="115" y="572"/>
                  </a:cubicBezTo>
                  <a:cubicBezTo>
                    <a:pt x="125" y="574"/>
                    <a:pt x="136" y="596"/>
                    <a:pt x="136" y="596"/>
                  </a:cubicBezTo>
                  <a:cubicBezTo>
                    <a:pt x="136" y="596"/>
                    <a:pt x="150" y="592"/>
                    <a:pt x="157" y="593"/>
                  </a:cubicBezTo>
                  <a:cubicBezTo>
                    <a:pt x="164" y="594"/>
                    <a:pt x="165" y="630"/>
                    <a:pt x="165" y="630"/>
                  </a:cubicBezTo>
                  <a:cubicBezTo>
                    <a:pt x="165" y="630"/>
                    <a:pt x="176" y="631"/>
                    <a:pt x="179" y="632"/>
                  </a:cubicBezTo>
                  <a:cubicBezTo>
                    <a:pt x="182" y="633"/>
                    <a:pt x="182" y="648"/>
                    <a:pt x="182" y="648"/>
                  </a:cubicBezTo>
                  <a:cubicBezTo>
                    <a:pt x="199" y="654"/>
                    <a:pt x="199" y="654"/>
                    <a:pt x="199" y="654"/>
                  </a:cubicBezTo>
                  <a:cubicBezTo>
                    <a:pt x="208" y="668"/>
                    <a:pt x="208" y="668"/>
                    <a:pt x="208" y="668"/>
                  </a:cubicBezTo>
                  <a:cubicBezTo>
                    <a:pt x="208" y="668"/>
                    <a:pt x="220" y="670"/>
                    <a:pt x="228" y="667"/>
                  </a:cubicBezTo>
                  <a:cubicBezTo>
                    <a:pt x="236" y="664"/>
                    <a:pt x="233" y="654"/>
                    <a:pt x="232" y="653"/>
                  </a:cubicBezTo>
                  <a:cubicBezTo>
                    <a:pt x="232" y="634"/>
                    <a:pt x="234" y="625"/>
                    <a:pt x="247" y="625"/>
                  </a:cubicBezTo>
                  <a:cubicBezTo>
                    <a:pt x="260" y="625"/>
                    <a:pt x="272" y="650"/>
                    <a:pt x="272" y="650"/>
                  </a:cubicBezTo>
                  <a:cubicBezTo>
                    <a:pt x="282" y="633"/>
                    <a:pt x="282" y="633"/>
                    <a:pt x="282" y="633"/>
                  </a:cubicBezTo>
                  <a:cubicBezTo>
                    <a:pt x="304" y="633"/>
                    <a:pt x="304" y="633"/>
                    <a:pt x="304" y="633"/>
                  </a:cubicBezTo>
                  <a:cubicBezTo>
                    <a:pt x="310" y="639"/>
                    <a:pt x="310" y="639"/>
                    <a:pt x="310" y="639"/>
                  </a:cubicBezTo>
                  <a:cubicBezTo>
                    <a:pt x="310" y="639"/>
                    <a:pt x="327" y="636"/>
                    <a:pt x="335" y="635"/>
                  </a:cubicBezTo>
                  <a:cubicBezTo>
                    <a:pt x="343" y="634"/>
                    <a:pt x="341" y="622"/>
                    <a:pt x="345" y="621"/>
                  </a:cubicBezTo>
                  <a:cubicBezTo>
                    <a:pt x="349" y="620"/>
                    <a:pt x="349" y="631"/>
                    <a:pt x="349" y="631"/>
                  </a:cubicBezTo>
                  <a:cubicBezTo>
                    <a:pt x="526" y="628"/>
                    <a:pt x="526" y="628"/>
                    <a:pt x="526" y="628"/>
                  </a:cubicBezTo>
                  <a:cubicBezTo>
                    <a:pt x="531" y="601"/>
                    <a:pt x="531" y="601"/>
                    <a:pt x="531" y="601"/>
                  </a:cubicBezTo>
                  <a:cubicBezTo>
                    <a:pt x="531" y="601"/>
                    <a:pt x="537" y="597"/>
                    <a:pt x="536" y="590"/>
                  </a:cubicBezTo>
                  <a:cubicBezTo>
                    <a:pt x="535" y="583"/>
                    <a:pt x="522" y="577"/>
                    <a:pt x="522" y="577"/>
                  </a:cubicBezTo>
                  <a:cubicBezTo>
                    <a:pt x="491" y="118"/>
                    <a:pt x="491" y="118"/>
                    <a:pt x="491" y="118"/>
                  </a:cubicBezTo>
                  <a:cubicBezTo>
                    <a:pt x="572" y="121"/>
                    <a:pt x="572" y="121"/>
                    <a:pt x="572" y="121"/>
                  </a:cubicBezTo>
                  <a:cubicBezTo>
                    <a:pt x="399" y="0"/>
                    <a:pt x="399" y="0"/>
                    <a:pt x="399" y="0"/>
                  </a:cubicBezTo>
                  <a:cubicBezTo>
                    <a:pt x="397" y="34"/>
                    <a:pt x="397" y="34"/>
                    <a:pt x="397" y="34"/>
                  </a:cubicBezTo>
                  <a:cubicBezTo>
                    <a:pt x="392" y="38"/>
                    <a:pt x="392" y="38"/>
                    <a:pt x="392" y="38"/>
                  </a:cubicBezTo>
                  <a:cubicBezTo>
                    <a:pt x="391" y="63"/>
                    <a:pt x="391" y="63"/>
                    <a:pt x="391" y="63"/>
                  </a:cubicBezTo>
                  <a:cubicBezTo>
                    <a:pt x="243" y="64"/>
                    <a:pt x="243" y="64"/>
                    <a:pt x="243" y="64"/>
                  </a:cubicBezTo>
                  <a:cubicBezTo>
                    <a:pt x="243" y="74"/>
                    <a:pt x="243" y="74"/>
                    <a:pt x="243" y="74"/>
                  </a:cubicBezTo>
                  <a:cubicBezTo>
                    <a:pt x="238" y="77"/>
                    <a:pt x="238" y="77"/>
                    <a:pt x="238" y="77"/>
                  </a:cubicBezTo>
                  <a:cubicBezTo>
                    <a:pt x="238" y="77"/>
                    <a:pt x="237" y="201"/>
                    <a:pt x="235" y="207"/>
                  </a:cubicBezTo>
                  <a:cubicBezTo>
                    <a:pt x="233" y="213"/>
                    <a:pt x="208" y="212"/>
                    <a:pt x="208" y="212"/>
                  </a:cubicBezTo>
                  <a:cubicBezTo>
                    <a:pt x="208" y="212"/>
                    <a:pt x="200" y="213"/>
                    <a:pt x="189" y="223"/>
                  </a:cubicBezTo>
                  <a:cubicBezTo>
                    <a:pt x="178" y="233"/>
                    <a:pt x="187" y="248"/>
                    <a:pt x="187" y="248"/>
                  </a:cubicBezTo>
                  <a:cubicBezTo>
                    <a:pt x="186" y="317"/>
                    <a:pt x="186" y="317"/>
                    <a:pt x="186" y="317"/>
                  </a:cubicBezTo>
                  <a:cubicBezTo>
                    <a:pt x="0" y="319"/>
                    <a:pt x="0" y="319"/>
                    <a:pt x="0" y="319"/>
                  </a:cubicBezTo>
                  <a:cubicBezTo>
                    <a:pt x="0" y="319"/>
                    <a:pt x="0" y="319"/>
                    <a:pt x="0" y="319"/>
                  </a:cubicBezTo>
                  <a:cubicBezTo>
                    <a:pt x="0" y="326"/>
                    <a:pt x="0" y="332"/>
                    <a:pt x="0" y="332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8" name="Burkina Faso">
              <a:extLst>
                <a:ext uri="{FF2B5EF4-FFF2-40B4-BE49-F238E27FC236}">
                  <a16:creationId xmlns:a16="http://schemas.microsoft.com/office/drawing/2014/main" id="{095BF800-CE20-4AD6-9063-1462EC442624}"/>
                </a:ext>
              </a:extLst>
            </p:cNvPr>
            <p:cNvSpPr>
              <a:spLocks/>
            </p:cNvSpPr>
            <p:nvPr/>
          </p:nvSpPr>
          <p:spPr bwMode="gray">
            <a:xfrm>
              <a:off x="5357436" y="3742502"/>
              <a:ext cx="287625" cy="225840"/>
            </a:xfrm>
            <a:custGeom>
              <a:avLst/>
              <a:gdLst>
                <a:gd name="T0" fmla="*/ 3 w 382"/>
                <a:gd name="T1" fmla="*/ 246 h 300"/>
                <a:gd name="T2" fmla="*/ 19 w 382"/>
                <a:gd name="T3" fmla="*/ 256 h 300"/>
                <a:gd name="T4" fmla="*/ 59 w 382"/>
                <a:gd name="T5" fmla="*/ 293 h 300"/>
                <a:gd name="T6" fmla="*/ 124 w 382"/>
                <a:gd name="T7" fmla="*/ 300 h 300"/>
                <a:gd name="T8" fmla="*/ 132 w 382"/>
                <a:gd name="T9" fmla="*/ 299 h 300"/>
                <a:gd name="T10" fmla="*/ 130 w 382"/>
                <a:gd name="T11" fmla="*/ 245 h 300"/>
                <a:gd name="T12" fmla="*/ 132 w 382"/>
                <a:gd name="T13" fmla="*/ 219 h 300"/>
                <a:gd name="T14" fmla="*/ 192 w 382"/>
                <a:gd name="T15" fmla="*/ 219 h 300"/>
                <a:gd name="T16" fmla="*/ 215 w 382"/>
                <a:gd name="T17" fmla="*/ 219 h 300"/>
                <a:gd name="T18" fmla="*/ 251 w 382"/>
                <a:gd name="T19" fmla="*/ 212 h 300"/>
                <a:gd name="T20" fmla="*/ 276 w 382"/>
                <a:gd name="T21" fmla="*/ 215 h 300"/>
                <a:gd name="T22" fmla="*/ 305 w 382"/>
                <a:gd name="T23" fmla="*/ 221 h 300"/>
                <a:gd name="T24" fmla="*/ 318 w 382"/>
                <a:gd name="T25" fmla="*/ 214 h 300"/>
                <a:gd name="T26" fmla="*/ 357 w 382"/>
                <a:gd name="T27" fmla="*/ 197 h 300"/>
                <a:gd name="T28" fmla="*/ 373 w 382"/>
                <a:gd name="T29" fmla="*/ 183 h 300"/>
                <a:gd name="T30" fmla="*/ 382 w 382"/>
                <a:gd name="T31" fmla="*/ 170 h 300"/>
                <a:gd name="T32" fmla="*/ 360 w 382"/>
                <a:gd name="T33" fmla="*/ 145 h 300"/>
                <a:gd name="T34" fmla="*/ 364 w 382"/>
                <a:gd name="T35" fmla="*/ 126 h 300"/>
                <a:gd name="T36" fmla="*/ 310 w 382"/>
                <a:gd name="T37" fmla="*/ 104 h 300"/>
                <a:gd name="T38" fmla="*/ 312 w 382"/>
                <a:gd name="T39" fmla="*/ 87 h 300"/>
                <a:gd name="T40" fmla="*/ 289 w 382"/>
                <a:gd name="T41" fmla="*/ 72 h 300"/>
                <a:gd name="T42" fmla="*/ 277 w 382"/>
                <a:gd name="T43" fmla="*/ 32 h 300"/>
                <a:gd name="T44" fmla="*/ 260 w 382"/>
                <a:gd name="T45" fmla="*/ 2 h 300"/>
                <a:gd name="T46" fmla="*/ 215 w 382"/>
                <a:gd name="T47" fmla="*/ 12 h 300"/>
                <a:gd name="T48" fmla="*/ 190 w 382"/>
                <a:gd name="T49" fmla="*/ 28 h 300"/>
                <a:gd name="T50" fmla="*/ 169 w 382"/>
                <a:gd name="T51" fmla="*/ 50 h 300"/>
                <a:gd name="T52" fmla="*/ 125 w 382"/>
                <a:gd name="T53" fmla="*/ 72 h 300"/>
                <a:gd name="T54" fmla="*/ 112 w 382"/>
                <a:gd name="T55" fmla="*/ 96 h 300"/>
                <a:gd name="T56" fmla="*/ 76 w 382"/>
                <a:gd name="T57" fmla="*/ 82 h 300"/>
                <a:gd name="T58" fmla="*/ 69 w 382"/>
                <a:gd name="T59" fmla="*/ 121 h 300"/>
                <a:gd name="T60" fmla="*/ 57 w 382"/>
                <a:gd name="T61" fmla="*/ 145 h 300"/>
                <a:gd name="T62" fmla="*/ 48 w 382"/>
                <a:gd name="T63" fmla="*/ 161 h 300"/>
                <a:gd name="T64" fmla="*/ 8 w 382"/>
                <a:gd name="T65" fmla="*/ 173 h 300"/>
                <a:gd name="T66" fmla="*/ 15 w 382"/>
                <a:gd name="T67" fmla="*/ 209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2" h="300">
                  <a:moveTo>
                    <a:pt x="0" y="209"/>
                  </a:moveTo>
                  <a:cubicBezTo>
                    <a:pt x="3" y="246"/>
                    <a:pt x="3" y="246"/>
                    <a:pt x="3" y="246"/>
                  </a:cubicBezTo>
                  <a:cubicBezTo>
                    <a:pt x="6" y="260"/>
                    <a:pt x="6" y="260"/>
                    <a:pt x="6" y="260"/>
                  </a:cubicBezTo>
                  <a:cubicBezTo>
                    <a:pt x="19" y="256"/>
                    <a:pt x="19" y="256"/>
                    <a:pt x="19" y="256"/>
                  </a:cubicBezTo>
                  <a:cubicBezTo>
                    <a:pt x="19" y="256"/>
                    <a:pt x="29" y="287"/>
                    <a:pt x="39" y="288"/>
                  </a:cubicBezTo>
                  <a:cubicBezTo>
                    <a:pt x="49" y="289"/>
                    <a:pt x="59" y="293"/>
                    <a:pt x="59" y="293"/>
                  </a:cubicBezTo>
                  <a:cubicBezTo>
                    <a:pt x="59" y="293"/>
                    <a:pt x="70" y="271"/>
                    <a:pt x="100" y="275"/>
                  </a:cubicBezTo>
                  <a:cubicBezTo>
                    <a:pt x="130" y="279"/>
                    <a:pt x="124" y="300"/>
                    <a:pt x="124" y="300"/>
                  </a:cubicBezTo>
                  <a:cubicBezTo>
                    <a:pt x="136" y="298"/>
                    <a:pt x="136" y="298"/>
                    <a:pt x="136" y="298"/>
                  </a:cubicBezTo>
                  <a:cubicBezTo>
                    <a:pt x="132" y="299"/>
                    <a:pt x="132" y="299"/>
                    <a:pt x="132" y="299"/>
                  </a:cubicBezTo>
                  <a:cubicBezTo>
                    <a:pt x="131" y="263"/>
                    <a:pt x="131" y="263"/>
                    <a:pt x="131" y="263"/>
                  </a:cubicBezTo>
                  <a:cubicBezTo>
                    <a:pt x="130" y="245"/>
                    <a:pt x="130" y="245"/>
                    <a:pt x="130" y="245"/>
                  </a:cubicBezTo>
                  <a:cubicBezTo>
                    <a:pt x="130" y="245"/>
                    <a:pt x="124" y="244"/>
                    <a:pt x="124" y="236"/>
                  </a:cubicBezTo>
                  <a:cubicBezTo>
                    <a:pt x="124" y="228"/>
                    <a:pt x="132" y="219"/>
                    <a:pt x="132" y="219"/>
                  </a:cubicBezTo>
                  <a:cubicBezTo>
                    <a:pt x="187" y="222"/>
                    <a:pt x="187" y="222"/>
                    <a:pt x="187" y="222"/>
                  </a:cubicBezTo>
                  <a:cubicBezTo>
                    <a:pt x="192" y="219"/>
                    <a:pt x="192" y="219"/>
                    <a:pt x="192" y="219"/>
                  </a:cubicBezTo>
                  <a:cubicBezTo>
                    <a:pt x="204" y="222"/>
                    <a:pt x="204" y="222"/>
                    <a:pt x="204" y="222"/>
                  </a:cubicBezTo>
                  <a:cubicBezTo>
                    <a:pt x="215" y="219"/>
                    <a:pt x="215" y="219"/>
                    <a:pt x="215" y="219"/>
                  </a:cubicBezTo>
                  <a:cubicBezTo>
                    <a:pt x="235" y="222"/>
                    <a:pt x="235" y="222"/>
                    <a:pt x="235" y="222"/>
                  </a:cubicBezTo>
                  <a:cubicBezTo>
                    <a:pt x="251" y="212"/>
                    <a:pt x="251" y="212"/>
                    <a:pt x="251" y="212"/>
                  </a:cubicBezTo>
                  <a:cubicBezTo>
                    <a:pt x="265" y="216"/>
                    <a:pt x="265" y="216"/>
                    <a:pt x="265" y="216"/>
                  </a:cubicBezTo>
                  <a:cubicBezTo>
                    <a:pt x="276" y="215"/>
                    <a:pt x="276" y="215"/>
                    <a:pt x="276" y="215"/>
                  </a:cubicBezTo>
                  <a:cubicBezTo>
                    <a:pt x="291" y="222"/>
                    <a:pt x="291" y="222"/>
                    <a:pt x="291" y="222"/>
                  </a:cubicBezTo>
                  <a:cubicBezTo>
                    <a:pt x="305" y="221"/>
                    <a:pt x="305" y="221"/>
                    <a:pt x="305" y="221"/>
                  </a:cubicBezTo>
                  <a:cubicBezTo>
                    <a:pt x="310" y="214"/>
                    <a:pt x="310" y="214"/>
                    <a:pt x="310" y="214"/>
                  </a:cubicBezTo>
                  <a:cubicBezTo>
                    <a:pt x="318" y="214"/>
                    <a:pt x="318" y="214"/>
                    <a:pt x="318" y="214"/>
                  </a:cubicBezTo>
                  <a:cubicBezTo>
                    <a:pt x="318" y="214"/>
                    <a:pt x="320" y="200"/>
                    <a:pt x="331" y="195"/>
                  </a:cubicBezTo>
                  <a:cubicBezTo>
                    <a:pt x="331" y="196"/>
                    <a:pt x="357" y="197"/>
                    <a:pt x="357" y="197"/>
                  </a:cubicBezTo>
                  <a:cubicBezTo>
                    <a:pt x="357" y="197"/>
                    <a:pt x="358" y="190"/>
                    <a:pt x="362" y="187"/>
                  </a:cubicBezTo>
                  <a:cubicBezTo>
                    <a:pt x="366" y="184"/>
                    <a:pt x="373" y="183"/>
                    <a:pt x="373" y="183"/>
                  </a:cubicBezTo>
                  <a:cubicBezTo>
                    <a:pt x="376" y="172"/>
                    <a:pt x="376" y="172"/>
                    <a:pt x="376" y="172"/>
                  </a:cubicBezTo>
                  <a:cubicBezTo>
                    <a:pt x="382" y="170"/>
                    <a:pt x="382" y="170"/>
                    <a:pt x="382" y="170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60" y="145"/>
                    <a:pt x="360" y="145"/>
                    <a:pt x="360" y="145"/>
                  </a:cubicBezTo>
                  <a:cubicBezTo>
                    <a:pt x="375" y="140"/>
                    <a:pt x="375" y="140"/>
                    <a:pt x="375" y="140"/>
                  </a:cubicBezTo>
                  <a:cubicBezTo>
                    <a:pt x="375" y="140"/>
                    <a:pt x="373" y="130"/>
                    <a:pt x="364" y="126"/>
                  </a:cubicBezTo>
                  <a:cubicBezTo>
                    <a:pt x="355" y="122"/>
                    <a:pt x="356" y="131"/>
                    <a:pt x="344" y="131"/>
                  </a:cubicBezTo>
                  <a:cubicBezTo>
                    <a:pt x="332" y="131"/>
                    <a:pt x="313" y="109"/>
                    <a:pt x="310" y="104"/>
                  </a:cubicBezTo>
                  <a:cubicBezTo>
                    <a:pt x="307" y="99"/>
                    <a:pt x="322" y="88"/>
                    <a:pt x="322" y="88"/>
                  </a:cubicBezTo>
                  <a:cubicBezTo>
                    <a:pt x="312" y="87"/>
                    <a:pt x="312" y="87"/>
                    <a:pt x="312" y="87"/>
                  </a:cubicBezTo>
                  <a:cubicBezTo>
                    <a:pt x="311" y="78"/>
                    <a:pt x="311" y="78"/>
                    <a:pt x="311" y="78"/>
                  </a:cubicBezTo>
                  <a:cubicBezTo>
                    <a:pt x="311" y="78"/>
                    <a:pt x="299" y="79"/>
                    <a:pt x="289" y="72"/>
                  </a:cubicBezTo>
                  <a:cubicBezTo>
                    <a:pt x="279" y="65"/>
                    <a:pt x="280" y="41"/>
                    <a:pt x="280" y="41"/>
                  </a:cubicBezTo>
                  <a:cubicBezTo>
                    <a:pt x="277" y="32"/>
                    <a:pt x="277" y="32"/>
                    <a:pt x="277" y="32"/>
                  </a:cubicBezTo>
                  <a:cubicBezTo>
                    <a:pt x="276" y="9"/>
                    <a:pt x="276" y="9"/>
                    <a:pt x="276" y="9"/>
                  </a:cubicBezTo>
                  <a:cubicBezTo>
                    <a:pt x="260" y="2"/>
                    <a:pt x="260" y="2"/>
                    <a:pt x="260" y="2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7" y="0"/>
                    <a:pt x="225" y="8"/>
                    <a:pt x="215" y="12"/>
                  </a:cubicBezTo>
                  <a:cubicBezTo>
                    <a:pt x="205" y="16"/>
                    <a:pt x="201" y="14"/>
                    <a:pt x="201" y="14"/>
                  </a:cubicBezTo>
                  <a:cubicBezTo>
                    <a:pt x="190" y="28"/>
                    <a:pt x="190" y="28"/>
                    <a:pt x="190" y="28"/>
                  </a:cubicBezTo>
                  <a:cubicBezTo>
                    <a:pt x="173" y="28"/>
                    <a:pt x="173" y="28"/>
                    <a:pt x="173" y="28"/>
                  </a:cubicBezTo>
                  <a:cubicBezTo>
                    <a:pt x="173" y="28"/>
                    <a:pt x="172" y="49"/>
                    <a:pt x="169" y="50"/>
                  </a:cubicBezTo>
                  <a:cubicBezTo>
                    <a:pt x="166" y="51"/>
                    <a:pt x="154" y="39"/>
                    <a:pt x="148" y="41"/>
                  </a:cubicBezTo>
                  <a:cubicBezTo>
                    <a:pt x="142" y="43"/>
                    <a:pt x="125" y="72"/>
                    <a:pt x="125" y="72"/>
                  </a:cubicBezTo>
                  <a:cubicBezTo>
                    <a:pt x="112" y="72"/>
                    <a:pt x="112" y="72"/>
                    <a:pt x="112" y="72"/>
                  </a:cubicBezTo>
                  <a:cubicBezTo>
                    <a:pt x="112" y="96"/>
                    <a:pt x="112" y="96"/>
                    <a:pt x="112" y="96"/>
                  </a:cubicBezTo>
                  <a:cubicBezTo>
                    <a:pt x="97" y="101"/>
                    <a:pt x="97" y="101"/>
                    <a:pt x="97" y="101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63" y="102"/>
                    <a:pt x="63" y="102"/>
                    <a:pt x="63" y="102"/>
                  </a:cubicBezTo>
                  <a:cubicBezTo>
                    <a:pt x="63" y="102"/>
                    <a:pt x="71" y="116"/>
                    <a:pt x="69" y="121"/>
                  </a:cubicBezTo>
                  <a:cubicBezTo>
                    <a:pt x="67" y="126"/>
                    <a:pt x="55" y="124"/>
                    <a:pt x="55" y="124"/>
                  </a:cubicBezTo>
                  <a:cubicBezTo>
                    <a:pt x="55" y="124"/>
                    <a:pt x="60" y="141"/>
                    <a:pt x="57" y="145"/>
                  </a:cubicBezTo>
                  <a:cubicBezTo>
                    <a:pt x="54" y="149"/>
                    <a:pt x="47" y="150"/>
                    <a:pt x="47" y="150"/>
                  </a:cubicBezTo>
                  <a:cubicBezTo>
                    <a:pt x="47" y="150"/>
                    <a:pt x="60" y="160"/>
                    <a:pt x="48" y="161"/>
                  </a:cubicBezTo>
                  <a:cubicBezTo>
                    <a:pt x="36" y="162"/>
                    <a:pt x="21" y="165"/>
                    <a:pt x="21" y="165"/>
                  </a:cubicBezTo>
                  <a:cubicBezTo>
                    <a:pt x="8" y="173"/>
                    <a:pt x="8" y="173"/>
                    <a:pt x="8" y="173"/>
                  </a:cubicBezTo>
                  <a:cubicBezTo>
                    <a:pt x="23" y="194"/>
                    <a:pt x="23" y="194"/>
                    <a:pt x="23" y="194"/>
                  </a:cubicBezTo>
                  <a:cubicBezTo>
                    <a:pt x="15" y="209"/>
                    <a:pt x="15" y="209"/>
                    <a:pt x="15" y="209"/>
                  </a:cubicBezTo>
                  <a:lnTo>
                    <a:pt x="0" y="209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9" name="Ivoorkust">
              <a:extLst>
                <a:ext uri="{FF2B5EF4-FFF2-40B4-BE49-F238E27FC236}">
                  <a16:creationId xmlns:a16="http://schemas.microsoft.com/office/drawing/2014/main" id="{F4DD1245-6E61-4151-8ECE-AEDF9E9C1AF6}"/>
                </a:ext>
              </a:extLst>
            </p:cNvPr>
            <p:cNvSpPr>
              <a:spLocks/>
            </p:cNvSpPr>
            <p:nvPr/>
          </p:nvSpPr>
          <p:spPr bwMode="gray">
            <a:xfrm>
              <a:off x="5246646" y="3917208"/>
              <a:ext cx="219447" cy="257799"/>
            </a:xfrm>
            <a:custGeom>
              <a:avLst/>
              <a:gdLst>
                <a:gd name="T0" fmla="*/ 266 w 291"/>
                <a:gd name="T1" fmla="*/ 269 h 343"/>
                <a:gd name="T2" fmla="*/ 253 w 291"/>
                <a:gd name="T3" fmla="*/ 219 h 343"/>
                <a:gd name="T4" fmla="*/ 273 w 291"/>
                <a:gd name="T5" fmla="*/ 187 h 343"/>
                <a:gd name="T6" fmla="*/ 274 w 291"/>
                <a:gd name="T7" fmla="*/ 157 h 343"/>
                <a:gd name="T8" fmla="*/ 291 w 291"/>
                <a:gd name="T9" fmla="*/ 130 h 343"/>
                <a:gd name="T10" fmla="*/ 279 w 291"/>
                <a:gd name="T11" fmla="*/ 84 h 343"/>
                <a:gd name="T12" fmla="*/ 287 w 291"/>
                <a:gd name="T13" fmla="*/ 83 h 343"/>
                <a:gd name="T14" fmla="*/ 283 w 291"/>
                <a:gd name="T15" fmla="*/ 64 h 343"/>
                <a:gd name="T16" fmla="*/ 271 w 291"/>
                <a:gd name="T17" fmla="*/ 66 h 343"/>
                <a:gd name="T18" fmla="*/ 247 w 291"/>
                <a:gd name="T19" fmla="*/ 41 h 343"/>
                <a:gd name="T20" fmla="*/ 206 w 291"/>
                <a:gd name="T21" fmla="*/ 59 h 343"/>
                <a:gd name="T22" fmla="*/ 186 w 291"/>
                <a:gd name="T23" fmla="*/ 54 h 343"/>
                <a:gd name="T24" fmla="*/ 166 w 291"/>
                <a:gd name="T25" fmla="*/ 22 h 343"/>
                <a:gd name="T26" fmla="*/ 153 w 291"/>
                <a:gd name="T27" fmla="*/ 26 h 343"/>
                <a:gd name="T28" fmla="*/ 150 w 291"/>
                <a:gd name="T29" fmla="*/ 12 h 343"/>
                <a:gd name="T30" fmla="*/ 131 w 291"/>
                <a:gd name="T31" fmla="*/ 26 h 343"/>
                <a:gd name="T32" fmla="*/ 116 w 291"/>
                <a:gd name="T33" fmla="*/ 24 h 343"/>
                <a:gd name="T34" fmla="*/ 116 w 291"/>
                <a:gd name="T35" fmla="*/ 0 h 343"/>
                <a:gd name="T36" fmla="*/ 108 w 291"/>
                <a:gd name="T37" fmla="*/ 13 h 343"/>
                <a:gd name="T38" fmla="*/ 99 w 291"/>
                <a:gd name="T39" fmla="*/ 1 h 343"/>
                <a:gd name="T40" fmla="*/ 95 w 291"/>
                <a:gd name="T41" fmla="*/ 19 h 343"/>
                <a:gd name="T42" fmla="*/ 85 w 291"/>
                <a:gd name="T43" fmla="*/ 19 h 343"/>
                <a:gd name="T44" fmla="*/ 81 w 291"/>
                <a:gd name="T45" fmla="*/ 31 h 343"/>
                <a:gd name="T46" fmla="*/ 55 w 291"/>
                <a:gd name="T47" fmla="*/ 15 h 343"/>
                <a:gd name="T48" fmla="*/ 42 w 291"/>
                <a:gd name="T49" fmla="*/ 30 h 343"/>
                <a:gd name="T50" fmla="*/ 36 w 291"/>
                <a:gd name="T51" fmla="*/ 27 h 343"/>
                <a:gd name="T52" fmla="*/ 23 w 291"/>
                <a:gd name="T53" fmla="*/ 41 h 343"/>
                <a:gd name="T54" fmla="*/ 28 w 291"/>
                <a:gd name="T55" fmla="*/ 68 h 343"/>
                <a:gd name="T56" fmla="*/ 40 w 291"/>
                <a:gd name="T57" fmla="*/ 69 h 343"/>
                <a:gd name="T58" fmla="*/ 33 w 291"/>
                <a:gd name="T59" fmla="*/ 82 h 343"/>
                <a:gd name="T60" fmla="*/ 43 w 291"/>
                <a:gd name="T61" fmla="*/ 86 h 343"/>
                <a:gd name="T62" fmla="*/ 34 w 291"/>
                <a:gd name="T63" fmla="*/ 103 h 343"/>
                <a:gd name="T64" fmla="*/ 50 w 291"/>
                <a:gd name="T65" fmla="*/ 113 h 343"/>
                <a:gd name="T66" fmla="*/ 49 w 291"/>
                <a:gd name="T67" fmla="*/ 126 h 343"/>
                <a:gd name="T68" fmla="*/ 19 w 291"/>
                <a:gd name="T69" fmla="*/ 122 h 343"/>
                <a:gd name="T70" fmla="*/ 37 w 291"/>
                <a:gd name="T71" fmla="*/ 145 h 343"/>
                <a:gd name="T72" fmla="*/ 25 w 291"/>
                <a:gd name="T73" fmla="*/ 148 h 343"/>
                <a:gd name="T74" fmla="*/ 25 w 291"/>
                <a:gd name="T75" fmla="*/ 169 h 343"/>
                <a:gd name="T76" fmla="*/ 2 w 291"/>
                <a:gd name="T77" fmla="*/ 162 h 343"/>
                <a:gd name="T78" fmla="*/ 15 w 291"/>
                <a:gd name="T79" fmla="*/ 196 h 343"/>
                <a:gd name="T80" fmla="*/ 1 w 291"/>
                <a:gd name="T81" fmla="*/ 228 h 343"/>
                <a:gd name="T82" fmla="*/ 14 w 291"/>
                <a:gd name="T83" fmla="*/ 230 h 343"/>
                <a:gd name="T84" fmla="*/ 14 w 291"/>
                <a:gd name="T85" fmla="*/ 240 h 343"/>
                <a:gd name="T86" fmla="*/ 38 w 291"/>
                <a:gd name="T87" fmla="*/ 236 h 343"/>
                <a:gd name="T88" fmla="*/ 39 w 291"/>
                <a:gd name="T89" fmla="*/ 253 h 343"/>
                <a:gd name="T90" fmla="*/ 60 w 291"/>
                <a:gd name="T91" fmla="*/ 282 h 343"/>
                <a:gd name="T92" fmla="*/ 50 w 291"/>
                <a:gd name="T93" fmla="*/ 316 h 343"/>
                <a:gd name="T94" fmla="*/ 51 w 291"/>
                <a:gd name="T95" fmla="*/ 343 h 343"/>
                <a:gd name="T96" fmla="*/ 66 w 291"/>
                <a:gd name="T97" fmla="*/ 331 h 343"/>
                <a:gd name="T98" fmla="*/ 75 w 291"/>
                <a:gd name="T99" fmla="*/ 331 h 343"/>
                <a:gd name="T100" fmla="*/ 85 w 291"/>
                <a:gd name="T101" fmla="*/ 323 h 343"/>
                <a:gd name="T102" fmla="*/ 151 w 291"/>
                <a:gd name="T103" fmla="*/ 300 h 343"/>
                <a:gd name="T104" fmla="*/ 178 w 291"/>
                <a:gd name="T105" fmla="*/ 296 h 343"/>
                <a:gd name="T106" fmla="*/ 218 w 291"/>
                <a:gd name="T107" fmla="*/ 290 h 343"/>
                <a:gd name="T108" fmla="*/ 236 w 291"/>
                <a:gd name="T109" fmla="*/ 299 h 343"/>
                <a:gd name="T110" fmla="*/ 256 w 291"/>
                <a:gd name="T111" fmla="*/ 289 h 343"/>
                <a:gd name="T112" fmla="*/ 273 w 291"/>
                <a:gd name="T113" fmla="*/ 306 h 343"/>
                <a:gd name="T114" fmla="*/ 285 w 291"/>
                <a:gd name="T115" fmla="*/ 310 h 343"/>
                <a:gd name="T116" fmla="*/ 284 w 291"/>
                <a:gd name="T117" fmla="*/ 275 h 343"/>
                <a:gd name="T118" fmla="*/ 266 w 291"/>
                <a:gd name="T119" fmla="*/ 269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1" h="343">
                  <a:moveTo>
                    <a:pt x="266" y="269"/>
                  </a:moveTo>
                  <a:cubicBezTo>
                    <a:pt x="266" y="269"/>
                    <a:pt x="253" y="233"/>
                    <a:pt x="253" y="219"/>
                  </a:cubicBezTo>
                  <a:cubicBezTo>
                    <a:pt x="253" y="205"/>
                    <a:pt x="273" y="187"/>
                    <a:pt x="273" y="187"/>
                  </a:cubicBezTo>
                  <a:cubicBezTo>
                    <a:pt x="273" y="187"/>
                    <a:pt x="274" y="165"/>
                    <a:pt x="274" y="157"/>
                  </a:cubicBezTo>
                  <a:cubicBezTo>
                    <a:pt x="274" y="149"/>
                    <a:pt x="291" y="142"/>
                    <a:pt x="291" y="130"/>
                  </a:cubicBezTo>
                  <a:cubicBezTo>
                    <a:pt x="291" y="118"/>
                    <a:pt x="279" y="84"/>
                    <a:pt x="279" y="84"/>
                  </a:cubicBezTo>
                  <a:cubicBezTo>
                    <a:pt x="287" y="83"/>
                    <a:pt x="287" y="83"/>
                    <a:pt x="287" y="83"/>
                  </a:cubicBezTo>
                  <a:cubicBezTo>
                    <a:pt x="283" y="64"/>
                    <a:pt x="283" y="64"/>
                    <a:pt x="283" y="64"/>
                  </a:cubicBezTo>
                  <a:cubicBezTo>
                    <a:pt x="271" y="66"/>
                    <a:pt x="271" y="66"/>
                    <a:pt x="271" y="66"/>
                  </a:cubicBezTo>
                  <a:cubicBezTo>
                    <a:pt x="271" y="66"/>
                    <a:pt x="277" y="45"/>
                    <a:pt x="247" y="41"/>
                  </a:cubicBezTo>
                  <a:cubicBezTo>
                    <a:pt x="217" y="37"/>
                    <a:pt x="206" y="59"/>
                    <a:pt x="206" y="59"/>
                  </a:cubicBezTo>
                  <a:cubicBezTo>
                    <a:pt x="206" y="59"/>
                    <a:pt x="196" y="55"/>
                    <a:pt x="186" y="54"/>
                  </a:cubicBezTo>
                  <a:cubicBezTo>
                    <a:pt x="176" y="53"/>
                    <a:pt x="166" y="22"/>
                    <a:pt x="166" y="22"/>
                  </a:cubicBezTo>
                  <a:cubicBezTo>
                    <a:pt x="153" y="26"/>
                    <a:pt x="153" y="26"/>
                    <a:pt x="153" y="26"/>
                  </a:cubicBezTo>
                  <a:cubicBezTo>
                    <a:pt x="150" y="12"/>
                    <a:pt x="150" y="12"/>
                    <a:pt x="150" y="12"/>
                  </a:cubicBezTo>
                  <a:cubicBezTo>
                    <a:pt x="135" y="12"/>
                    <a:pt x="131" y="26"/>
                    <a:pt x="131" y="26"/>
                  </a:cubicBezTo>
                  <a:cubicBezTo>
                    <a:pt x="116" y="24"/>
                    <a:pt x="116" y="24"/>
                    <a:pt x="116" y="24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08" y="13"/>
                    <a:pt x="108" y="13"/>
                    <a:pt x="108" y="13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5" y="19"/>
                    <a:pt x="95" y="19"/>
                    <a:pt x="95" y="19"/>
                  </a:cubicBezTo>
                  <a:cubicBezTo>
                    <a:pt x="85" y="19"/>
                    <a:pt x="85" y="19"/>
                    <a:pt x="85" y="19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71" y="17"/>
                    <a:pt x="55" y="15"/>
                  </a:cubicBezTo>
                  <a:cubicBezTo>
                    <a:pt x="39" y="13"/>
                    <a:pt x="42" y="30"/>
                    <a:pt x="42" y="30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40" y="69"/>
                    <a:pt x="40" y="69"/>
                    <a:pt x="40" y="69"/>
                  </a:cubicBezTo>
                  <a:cubicBezTo>
                    <a:pt x="33" y="82"/>
                    <a:pt x="33" y="82"/>
                    <a:pt x="33" y="82"/>
                  </a:cubicBezTo>
                  <a:cubicBezTo>
                    <a:pt x="43" y="86"/>
                    <a:pt x="43" y="86"/>
                    <a:pt x="43" y="86"/>
                  </a:cubicBezTo>
                  <a:cubicBezTo>
                    <a:pt x="43" y="86"/>
                    <a:pt x="33" y="95"/>
                    <a:pt x="34" y="103"/>
                  </a:cubicBezTo>
                  <a:cubicBezTo>
                    <a:pt x="35" y="111"/>
                    <a:pt x="50" y="106"/>
                    <a:pt x="50" y="113"/>
                  </a:cubicBezTo>
                  <a:cubicBezTo>
                    <a:pt x="50" y="120"/>
                    <a:pt x="49" y="126"/>
                    <a:pt x="49" y="126"/>
                  </a:cubicBezTo>
                  <a:cubicBezTo>
                    <a:pt x="49" y="126"/>
                    <a:pt x="19" y="112"/>
                    <a:pt x="19" y="122"/>
                  </a:cubicBezTo>
                  <a:cubicBezTo>
                    <a:pt x="19" y="132"/>
                    <a:pt x="37" y="145"/>
                    <a:pt x="37" y="145"/>
                  </a:cubicBezTo>
                  <a:cubicBezTo>
                    <a:pt x="25" y="148"/>
                    <a:pt x="25" y="148"/>
                    <a:pt x="25" y="148"/>
                  </a:cubicBezTo>
                  <a:cubicBezTo>
                    <a:pt x="25" y="148"/>
                    <a:pt x="32" y="166"/>
                    <a:pt x="25" y="169"/>
                  </a:cubicBezTo>
                  <a:cubicBezTo>
                    <a:pt x="19" y="171"/>
                    <a:pt x="9" y="164"/>
                    <a:pt x="2" y="162"/>
                  </a:cubicBezTo>
                  <a:cubicBezTo>
                    <a:pt x="7" y="172"/>
                    <a:pt x="15" y="186"/>
                    <a:pt x="15" y="196"/>
                  </a:cubicBezTo>
                  <a:cubicBezTo>
                    <a:pt x="15" y="211"/>
                    <a:pt x="0" y="225"/>
                    <a:pt x="1" y="228"/>
                  </a:cubicBezTo>
                  <a:cubicBezTo>
                    <a:pt x="2" y="231"/>
                    <a:pt x="14" y="230"/>
                    <a:pt x="14" y="230"/>
                  </a:cubicBezTo>
                  <a:cubicBezTo>
                    <a:pt x="14" y="240"/>
                    <a:pt x="14" y="240"/>
                    <a:pt x="14" y="240"/>
                  </a:cubicBezTo>
                  <a:cubicBezTo>
                    <a:pt x="38" y="236"/>
                    <a:pt x="38" y="236"/>
                    <a:pt x="38" y="236"/>
                  </a:cubicBezTo>
                  <a:cubicBezTo>
                    <a:pt x="39" y="253"/>
                    <a:pt x="39" y="253"/>
                    <a:pt x="39" y="253"/>
                  </a:cubicBezTo>
                  <a:cubicBezTo>
                    <a:pt x="39" y="253"/>
                    <a:pt x="60" y="269"/>
                    <a:pt x="60" y="282"/>
                  </a:cubicBezTo>
                  <a:cubicBezTo>
                    <a:pt x="60" y="295"/>
                    <a:pt x="50" y="316"/>
                    <a:pt x="50" y="316"/>
                  </a:cubicBezTo>
                  <a:cubicBezTo>
                    <a:pt x="51" y="343"/>
                    <a:pt x="51" y="343"/>
                    <a:pt x="51" y="343"/>
                  </a:cubicBezTo>
                  <a:cubicBezTo>
                    <a:pt x="63" y="341"/>
                    <a:pt x="66" y="331"/>
                    <a:pt x="66" y="331"/>
                  </a:cubicBezTo>
                  <a:cubicBezTo>
                    <a:pt x="75" y="331"/>
                    <a:pt x="75" y="331"/>
                    <a:pt x="75" y="331"/>
                  </a:cubicBezTo>
                  <a:cubicBezTo>
                    <a:pt x="85" y="323"/>
                    <a:pt x="85" y="323"/>
                    <a:pt x="85" y="323"/>
                  </a:cubicBezTo>
                  <a:cubicBezTo>
                    <a:pt x="85" y="323"/>
                    <a:pt x="131" y="298"/>
                    <a:pt x="151" y="300"/>
                  </a:cubicBezTo>
                  <a:cubicBezTo>
                    <a:pt x="171" y="302"/>
                    <a:pt x="178" y="296"/>
                    <a:pt x="178" y="296"/>
                  </a:cubicBezTo>
                  <a:cubicBezTo>
                    <a:pt x="178" y="296"/>
                    <a:pt x="209" y="285"/>
                    <a:pt x="218" y="290"/>
                  </a:cubicBezTo>
                  <a:cubicBezTo>
                    <a:pt x="227" y="295"/>
                    <a:pt x="229" y="300"/>
                    <a:pt x="236" y="299"/>
                  </a:cubicBezTo>
                  <a:cubicBezTo>
                    <a:pt x="243" y="298"/>
                    <a:pt x="256" y="289"/>
                    <a:pt x="256" y="289"/>
                  </a:cubicBezTo>
                  <a:cubicBezTo>
                    <a:pt x="256" y="289"/>
                    <a:pt x="257" y="299"/>
                    <a:pt x="273" y="306"/>
                  </a:cubicBezTo>
                  <a:cubicBezTo>
                    <a:pt x="277" y="308"/>
                    <a:pt x="281" y="309"/>
                    <a:pt x="285" y="310"/>
                  </a:cubicBezTo>
                  <a:cubicBezTo>
                    <a:pt x="284" y="275"/>
                    <a:pt x="284" y="275"/>
                    <a:pt x="284" y="275"/>
                  </a:cubicBezTo>
                  <a:lnTo>
                    <a:pt x="266" y="269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0" name="Niger">
              <a:extLst>
                <a:ext uri="{FF2B5EF4-FFF2-40B4-BE49-F238E27FC236}">
                  <a16:creationId xmlns:a16="http://schemas.microsoft.com/office/drawing/2014/main" id="{DD5495A4-2BA6-41B4-B23D-C7927DBB55E8}"/>
                </a:ext>
              </a:extLst>
            </p:cNvPr>
            <p:cNvSpPr>
              <a:spLocks/>
            </p:cNvSpPr>
            <p:nvPr/>
          </p:nvSpPr>
          <p:spPr bwMode="gray">
            <a:xfrm>
              <a:off x="5566231" y="3401612"/>
              <a:ext cx="556076" cy="472985"/>
            </a:xfrm>
            <a:custGeom>
              <a:avLst/>
              <a:gdLst>
                <a:gd name="T0" fmla="*/ 36 w 741"/>
                <a:gd name="T1" fmla="*/ 540 h 628"/>
                <a:gd name="T2" fmla="*/ 34 w 741"/>
                <a:gd name="T3" fmla="*/ 557 h 628"/>
                <a:gd name="T4" fmla="*/ 88 w 741"/>
                <a:gd name="T5" fmla="*/ 579 h 628"/>
                <a:gd name="T6" fmla="*/ 84 w 741"/>
                <a:gd name="T7" fmla="*/ 598 h 628"/>
                <a:gd name="T8" fmla="*/ 102 w 741"/>
                <a:gd name="T9" fmla="*/ 604 h 628"/>
                <a:gd name="T10" fmla="*/ 141 w 741"/>
                <a:gd name="T11" fmla="*/ 619 h 628"/>
                <a:gd name="T12" fmla="*/ 159 w 741"/>
                <a:gd name="T13" fmla="*/ 594 h 628"/>
                <a:gd name="T14" fmla="*/ 183 w 741"/>
                <a:gd name="T15" fmla="*/ 542 h 628"/>
                <a:gd name="T16" fmla="*/ 236 w 741"/>
                <a:gd name="T17" fmla="*/ 526 h 628"/>
                <a:gd name="T18" fmla="*/ 269 w 741"/>
                <a:gd name="T19" fmla="*/ 529 h 628"/>
                <a:gd name="T20" fmla="*/ 305 w 741"/>
                <a:gd name="T21" fmla="*/ 544 h 628"/>
                <a:gd name="T22" fmla="*/ 364 w 741"/>
                <a:gd name="T23" fmla="*/ 544 h 628"/>
                <a:gd name="T24" fmla="*/ 442 w 741"/>
                <a:gd name="T25" fmla="*/ 578 h 628"/>
                <a:gd name="T26" fmla="*/ 554 w 741"/>
                <a:gd name="T27" fmla="*/ 557 h 628"/>
                <a:gd name="T28" fmla="*/ 597 w 741"/>
                <a:gd name="T29" fmla="*/ 541 h 628"/>
                <a:gd name="T30" fmla="*/ 621 w 741"/>
                <a:gd name="T31" fmla="*/ 526 h 628"/>
                <a:gd name="T32" fmla="*/ 621 w 741"/>
                <a:gd name="T33" fmla="*/ 484 h 628"/>
                <a:gd name="T34" fmla="*/ 656 w 741"/>
                <a:gd name="T35" fmla="*/ 426 h 628"/>
                <a:gd name="T36" fmla="*/ 727 w 741"/>
                <a:gd name="T37" fmla="*/ 194 h 628"/>
                <a:gd name="T38" fmla="*/ 721 w 741"/>
                <a:gd name="T39" fmla="*/ 145 h 628"/>
                <a:gd name="T40" fmla="*/ 697 w 741"/>
                <a:gd name="T41" fmla="*/ 105 h 628"/>
                <a:gd name="T42" fmla="*/ 692 w 741"/>
                <a:gd name="T43" fmla="*/ 28 h 628"/>
                <a:gd name="T44" fmla="*/ 623 w 741"/>
                <a:gd name="T45" fmla="*/ 16 h 628"/>
                <a:gd name="T46" fmla="*/ 551 w 741"/>
                <a:gd name="T47" fmla="*/ 0 h 628"/>
                <a:gd name="T48" fmla="*/ 261 w 741"/>
                <a:gd name="T49" fmla="*/ 221 h 628"/>
                <a:gd name="T50" fmla="*/ 190 w 741"/>
                <a:gd name="T51" fmla="*/ 372 h 628"/>
                <a:gd name="T52" fmla="*/ 160 w 741"/>
                <a:gd name="T53" fmla="*/ 427 h 628"/>
                <a:gd name="T54" fmla="*/ 124 w 741"/>
                <a:gd name="T55" fmla="*/ 437 h 628"/>
                <a:gd name="T56" fmla="*/ 92 w 741"/>
                <a:gd name="T57" fmla="*/ 444 h 628"/>
                <a:gd name="T58" fmla="*/ 32 w 741"/>
                <a:gd name="T59" fmla="*/ 455 h 628"/>
                <a:gd name="T60" fmla="*/ 1 w 741"/>
                <a:gd name="T61" fmla="*/ 485 h 628"/>
                <a:gd name="T62" fmla="*/ 13 w 741"/>
                <a:gd name="T63" fmla="*/ 525 h 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41" h="628">
                  <a:moveTo>
                    <a:pt x="35" y="531"/>
                  </a:moveTo>
                  <a:cubicBezTo>
                    <a:pt x="36" y="540"/>
                    <a:pt x="36" y="540"/>
                    <a:pt x="36" y="540"/>
                  </a:cubicBezTo>
                  <a:cubicBezTo>
                    <a:pt x="46" y="541"/>
                    <a:pt x="46" y="541"/>
                    <a:pt x="46" y="541"/>
                  </a:cubicBezTo>
                  <a:cubicBezTo>
                    <a:pt x="46" y="541"/>
                    <a:pt x="31" y="552"/>
                    <a:pt x="34" y="557"/>
                  </a:cubicBezTo>
                  <a:cubicBezTo>
                    <a:pt x="37" y="562"/>
                    <a:pt x="56" y="584"/>
                    <a:pt x="68" y="584"/>
                  </a:cubicBezTo>
                  <a:cubicBezTo>
                    <a:pt x="80" y="584"/>
                    <a:pt x="79" y="575"/>
                    <a:pt x="88" y="579"/>
                  </a:cubicBezTo>
                  <a:cubicBezTo>
                    <a:pt x="97" y="583"/>
                    <a:pt x="99" y="593"/>
                    <a:pt x="99" y="593"/>
                  </a:cubicBezTo>
                  <a:cubicBezTo>
                    <a:pt x="84" y="598"/>
                    <a:pt x="84" y="598"/>
                    <a:pt x="84" y="598"/>
                  </a:cubicBezTo>
                  <a:cubicBezTo>
                    <a:pt x="99" y="620"/>
                    <a:pt x="99" y="620"/>
                    <a:pt x="99" y="620"/>
                  </a:cubicBezTo>
                  <a:cubicBezTo>
                    <a:pt x="102" y="604"/>
                    <a:pt x="102" y="604"/>
                    <a:pt x="102" y="604"/>
                  </a:cubicBezTo>
                  <a:cubicBezTo>
                    <a:pt x="119" y="597"/>
                    <a:pt x="119" y="597"/>
                    <a:pt x="119" y="597"/>
                  </a:cubicBezTo>
                  <a:cubicBezTo>
                    <a:pt x="119" y="597"/>
                    <a:pt x="136" y="616"/>
                    <a:pt x="141" y="619"/>
                  </a:cubicBezTo>
                  <a:cubicBezTo>
                    <a:pt x="146" y="622"/>
                    <a:pt x="162" y="628"/>
                    <a:pt x="162" y="628"/>
                  </a:cubicBezTo>
                  <a:cubicBezTo>
                    <a:pt x="159" y="594"/>
                    <a:pt x="159" y="594"/>
                    <a:pt x="159" y="594"/>
                  </a:cubicBezTo>
                  <a:cubicBezTo>
                    <a:pt x="159" y="594"/>
                    <a:pt x="181" y="583"/>
                    <a:pt x="182" y="568"/>
                  </a:cubicBezTo>
                  <a:cubicBezTo>
                    <a:pt x="183" y="553"/>
                    <a:pt x="183" y="542"/>
                    <a:pt x="183" y="542"/>
                  </a:cubicBezTo>
                  <a:cubicBezTo>
                    <a:pt x="202" y="525"/>
                    <a:pt x="202" y="525"/>
                    <a:pt x="202" y="525"/>
                  </a:cubicBezTo>
                  <a:cubicBezTo>
                    <a:pt x="236" y="526"/>
                    <a:pt x="236" y="526"/>
                    <a:pt x="236" y="526"/>
                  </a:cubicBezTo>
                  <a:cubicBezTo>
                    <a:pt x="236" y="526"/>
                    <a:pt x="235" y="520"/>
                    <a:pt x="249" y="519"/>
                  </a:cubicBezTo>
                  <a:cubicBezTo>
                    <a:pt x="263" y="518"/>
                    <a:pt x="262" y="528"/>
                    <a:pt x="269" y="529"/>
                  </a:cubicBezTo>
                  <a:cubicBezTo>
                    <a:pt x="276" y="530"/>
                    <a:pt x="288" y="530"/>
                    <a:pt x="288" y="530"/>
                  </a:cubicBezTo>
                  <a:cubicBezTo>
                    <a:pt x="305" y="544"/>
                    <a:pt x="305" y="544"/>
                    <a:pt x="305" y="544"/>
                  </a:cubicBezTo>
                  <a:cubicBezTo>
                    <a:pt x="305" y="544"/>
                    <a:pt x="310" y="566"/>
                    <a:pt x="319" y="565"/>
                  </a:cubicBezTo>
                  <a:cubicBezTo>
                    <a:pt x="328" y="564"/>
                    <a:pt x="352" y="544"/>
                    <a:pt x="364" y="544"/>
                  </a:cubicBezTo>
                  <a:cubicBezTo>
                    <a:pt x="376" y="544"/>
                    <a:pt x="388" y="572"/>
                    <a:pt x="407" y="573"/>
                  </a:cubicBezTo>
                  <a:cubicBezTo>
                    <a:pt x="426" y="574"/>
                    <a:pt x="442" y="578"/>
                    <a:pt x="442" y="578"/>
                  </a:cubicBezTo>
                  <a:cubicBezTo>
                    <a:pt x="442" y="578"/>
                    <a:pt x="454" y="543"/>
                    <a:pt x="496" y="543"/>
                  </a:cubicBezTo>
                  <a:cubicBezTo>
                    <a:pt x="538" y="543"/>
                    <a:pt x="554" y="557"/>
                    <a:pt x="554" y="557"/>
                  </a:cubicBezTo>
                  <a:cubicBezTo>
                    <a:pt x="572" y="558"/>
                    <a:pt x="572" y="558"/>
                    <a:pt x="572" y="558"/>
                  </a:cubicBezTo>
                  <a:cubicBezTo>
                    <a:pt x="572" y="558"/>
                    <a:pt x="590" y="545"/>
                    <a:pt x="597" y="541"/>
                  </a:cubicBezTo>
                  <a:cubicBezTo>
                    <a:pt x="604" y="537"/>
                    <a:pt x="613" y="540"/>
                    <a:pt x="613" y="540"/>
                  </a:cubicBezTo>
                  <a:cubicBezTo>
                    <a:pt x="613" y="540"/>
                    <a:pt x="617" y="526"/>
                    <a:pt x="621" y="526"/>
                  </a:cubicBezTo>
                  <a:cubicBezTo>
                    <a:pt x="622" y="526"/>
                    <a:pt x="623" y="526"/>
                    <a:pt x="624" y="526"/>
                  </a:cubicBezTo>
                  <a:cubicBezTo>
                    <a:pt x="621" y="484"/>
                    <a:pt x="621" y="484"/>
                    <a:pt x="621" y="484"/>
                  </a:cubicBezTo>
                  <a:cubicBezTo>
                    <a:pt x="634" y="479"/>
                    <a:pt x="634" y="479"/>
                    <a:pt x="634" y="479"/>
                  </a:cubicBezTo>
                  <a:cubicBezTo>
                    <a:pt x="634" y="479"/>
                    <a:pt x="644" y="442"/>
                    <a:pt x="656" y="426"/>
                  </a:cubicBezTo>
                  <a:cubicBezTo>
                    <a:pt x="667" y="409"/>
                    <a:pt x="717" y="356"/>
                    <a:pt x="717" y="356"/>
                  </a:cubicBezTo>
                  <a:cubicBezTo>
                    <a:pt x="727" y="194"/>
                    <a:pt x="727" y="194"/>
                    <a:pt x="727" y="194"/>
                  </a:cubicBezTo>
                  <a:cubicBezTo>
                    <a:pt x="741" y="169"/>
                    <a:pt x="741" y="169"/>
                    <a:pt x="741" y="169"/>
                  </a:cubicBezTo>
                  <a:cubicBezTo>
                    <a:pt x="721" y="145"/>
                    <a:pt x="721" y="145"/>
                    <a:pt x="721" y="145"/>
                  </a:cubicBezTo>
                  <a:cubicBezTo>
                    <a:pt x="716" y="129"/>
                    <a:pt x="716" y="129"/>
                    <a:pt x="716" y="129"/>
                  </a:cubicBezTo>
                  <a:cubicBezTo>
                    <a:pt x="697" y="105"/>
                    <a:pt x="697" y="105"/>
                    <a:pt x="697" y="105"/>
                  </a:cubicBezTo>
                  <a:cubicBezTo>
                    <a:pt x="704" y="72"/>
                    <a:pt x="704" y="72"/>
                    <a:pt x="704" y="72"/>
                  </a:cubicBezTo>
                  <a:cubicBezTo>
                    <a:pt x="692" y="28"/>
                    <a:pt x="692" y="28"/>
                    <a:pt x="692" y="28"/>
                  </a:cubicBezTo>
                  <a:cubicBezTo>
                    <a:pt x="676" y="37"/>
                    <a:pt x="662" y="44"/>
                    <a:pt x="657" y="45"/>
                  </a:cubicBezTo>
                  <a:cubicBezTo>
                    <a:pt x="646" y="46"/>
                    <a:pt x="630" y="18"/>
                    <a:pt x="623" y="16"/>
                  </a:cubicBezTo>
                  <a:cubicBezTo>
                    <a:pt x="616" y="14"/>
                    <a:pt x="576" y="6"/>
                    <a:pt x="576" y="6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51" y="0"/>
                    <a:pt x="364" y="136"/>
                    <a:pt x="342" y="151"/>
                  </a:cubicBezTo>
                  <a:cubicBezTo>
                    <a:pt x="320" y="166"/>
                    <a:pt x="275" y="219"/>
                    <a:pt x="261" y="221"/>
                  </a:cubicBezTo>
                  <a:cubicBezTo>
                    <a:pt x="251" y="222"/>
                    <a:pt x="210" y="231"/>
                    <a:pt x="190" y="235"/>
                  </a:cubicBezTo>
                  <a:cubicBezTo>
                    <a:pt x="190" y="372"/>
                    <a:pt x="190" y="372"/>
                    <a:pt x="190" y="372"/>
                  </a:cubicBezTo>
                  <a:cubicBezTo>
                    <a:pt x="175" y="387"/>
                    <a:pt x="175" y="387"/>
                    <a:pt x="175" y="387"/>
                  </a:cubicBezTo>
                  <a:cubicBezTo>
                    <a:pt x="175" y="387"/>
                    <a:pt x="175" y="420"/>
                    <a:pt x="160" y="427"/>
                  </a:cubicBezTo>
                  <a:cubicBezTo>
                    <a:pt x="138" y="438"/>
                    <a:pt x="131" y="432"/>
                    <a:pt x="131" y="432"/>
                  </a:cubicBezTo>
                  <a:cubicBezTo>
                    <a:pt x="124" y="437"/>
                    <a:pt x="124" y="437"/>
                    <a:pt x="124" y="437"/>
                  </a:cubicBezTo>
                  <a:cubicBezTo>
                    <a:pt x="93" y="435"/>
                    <a:pt x="93" y="435"/>
                    <a:pt x="93" y="435"/>
                  </a:cubicBezTo>
                  <a:cubicBezTo>
                    <a:pt x="92" y="444"/>
                    <a:pt x="92" y="444"/>
                    <a:pt x="92" y="444"/>
                  </a:cubicBezTo>
                  <a:cubicBezTo>
                    <a:pt x="50" y="443"/>
                    <a:pt x="50" y="443"/>
                    <a:pt x="50" y="443"/>
                  </a:cubicBezTo>
                  <a:cubicBezTo>
                    <a:pt x="32" y="455"/>
                    <a:pt x="32" y="455"/>
                    <a:pt x="32" y="455"/>
                  </a:cubicBezTo>
                  <a:cubicBezTo>
                    <a:pt x="0" y="462"/>
                    <a:pt x="0" y="462"/>
                    <a:pt x="0" y="462"/>
                  </a:cubicBezTo>
                  <a:cubicBezTo>
                    <a:pt x="1" y="485"/>
                    <a:pt x="1" y="485"/>
                    <a:pt x="1" y="485"/>
                  </a:cubicBezTo>
                  <a:cubicBezTo>
                    <a:pt x="4" y="494"/>
                    <a:pt x="4" y="494"/>
                    <a:pt x="4" y="494"/>
                  </a:cubicBezTo>
                  <a:cubicBezTo>
                    <a:pt x="4" y="494"/>
                    <a:pt x="3" y="518"/>
                    <a:pt x="13" y="525"/>
                  </a:cubicBezTo>
                  <a:cubicBezTo>
                    <a:pt x="23" y="532"/>
                    <a:pt x="35" y="531"/>
                    <a:pt x="35" y="531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Algerije">
              <a:extLst>
                <a:ext uri="{FF2B5EF4-FFF2-40B4-BE49-F238E27FC236}">
                  <a16:creationId xmlns:a16="http://schemas.microsoft.com/office/drawing/2014/main" id="{9034F73E-378D-4508-A85C-7F1ECED4C987}"/>
                </a:ext>
              </a:extLst>
            </p:cNvPr>
            <p:cNvSpPr>
              <a:spLocks/>
            </p:cNvSpPr>
            <p:nvPr/>
          </p:nvSpPr>
          <p:spPr bwMode="gray">
            <a:xfrm>
              <a:off x="5240254" y="2849796"/>
              <a:ext cx="739305" cy="737175"/>
            </a:xfrm>
            <a:custGeom>
              <a:avLst/>
              <a:gdLst>
                <a:gd name="T0" fmla="*/ 212 w 983"/>
                <a:gd name="T1" fmla="*/ 357 h 981"/>
                <a:gd name="T2" fmla="*/ 155 w 983"/>
                <a:gd name="T3" fmla="*/ 390 h 981"/>
                <a:gd name="T4" fmla="*/ 136 w 983"/>
                <a:gd name="T5" fmla="*/ 399 h 981"/>
                <a:gd name="T6" fmla="*/ 111 w 983"/>
                <a:gd name="T7" fmla="*/ 404 h 981"/>
                <a:gd name="T8" fmla="*/ 81 w 983"/>
                <a:gd name="T9" fmla="*/ 417 h 981"/>
                <a:gd name="T10" fmla="*/ 40 w 983"/>
                <a:gd name="T11" fmla="*/ 454 h 981"/>
                <a:gd name="T12" fmla="*/ 35 w 983"/>
                <a:gd name="T13" fmla="*/ 511 h 981"/>
                <a:gd name="T14" fmla="*/ 37 w 983"/>
                <a:gd name="T15" fmla="*/ 513 h 981"/>
                <a:gd name="T16" fmla="*/ 208 w 983"/>
                <a:gd name="T17" fmla="*/ 656 h 981"/>
                <a:gd name="T18" fmla="*/ 481 w 983"/>
                <a:gd name="T19" fmla="*/ 882 h 981"/>
                <a:gd name="T20" fmla="*/ 510 w 983"/>
                <a:gd name="T21" fmla="*/ 904 h 981"/>
                <a:gd name="T22" fmla="*/ 538 w 983"/>
                <a:gd name="T23" fmla="*/ 923 h 981"/>
                <a:gd name="T24" fmla="*/ 582 w 983"/>
                <a:gd name="T25" fmla="*/ 953 h 981"/>
                <a:gd name="T26" fmla="*/ 610 w 983"/>
                <a:gd name="T27" fmla="*/ 973 h 981"/>
                <a:gd name="T28" fmla="*/ 774 w 983"/>
                <a:gd name="T29" fmla="*/ 886 h 981"/>
                <a:gd name="T30" fmla="*/ 963 w 983"/>
                <a:gd name="T31" fmla="*/ 691 h 981"/>
                <a:gd name="T32" fmla="*/ 909 w 983"/>
                <a:gd name="T33" fmla="*/ 684 h 981"/>
                <a:gd name="T34" fmla="*/ 893 w 983"/>
                <a:gd name="T35" fmla="*/ 639 h 981"/>
                <a:gd name="T36" fmla="*/ 889 w 983"/>
                <a:gd name="T37" fmla="*/ 569 h 981"/>
                <a:gd name="T38" fmla="*/ 880 w 983"/>
                <a:gd name="T39" fmla="*/ 515 h 981"/>
                <a:gd name="T40" fmla="*/ 883 w 983"/>
                <a:gd name="T41" fmla="*/ 488 h 981"/>
                <a:gd name="T42" fmla="*/ 862 w 983"/>
                <a:gd name="T43" fmla="*/ 381 h 981"/>
                <a:gd name="T44" fmla="*/ 870 w 983"/>
                <a:gd name="T45" fmla="*/ 373 h 981"/>
                <a:gd name="T46" fmla="*/ 817 w 983"/>
                <a:gd name="T47" fmla="*/ 252 h 981"/>
                <a:gd name="T48" fmla="*/ 789 w 983"/>
                <a:gd name="T49" fmla="*/ 213 h 981"/>
                <a:gd name="T50" fmla="*/ 782 w 983"/>
                <a:gd name="T51" fmla="*/ 194 h 981"/>
                <a:gd name="T52" fmla="*/ 798 w 983"/>
                <a:gd name="T53" fmla="*/ 148 h 981"/>
                <a:gd name="T54" fmla="*/ 820 w 983"/>
                <a:gd name="T55" fmla="*/ 105 h 981"/>
                <a:gd name="T56" fmla="*/ 820 w 983"/>
                <a:gd name="T57" fmla="*/ 38 h 981"/>
                <a:gd name="T58" fmla="*/ 835 w 983"/>
                <a:gd name="T59" fmla="*/ 21 h 981"/>
                <a:gd name="T60" fmla="*/ 815 w 983"/>
                <a:gd name="T61" fmla="*/ 10 h 981"/>
                <a:gd name="T62" fmla="*/ 779 w 983"/>
                <a:gd name="T63" fmla="*/ 3 h 981"/>
                <a:gd name="T64" fmla="*/ 769 w 983"/>
                <a:gd name="T65" fmla="*/ 14 h 981"/>
                <a:gd name="T66" fmla="*/ 728 w 983"/>
                <a:gd name="T67" fmla="*/ 0 h 981"/>
                <a:gd name="T68" fmla="*/ 704 w 983"/>
                <a:gd name="T69" fmla="*/ 14 h 981"/>
                <a:gd name="T70" fmla="*/ 631 w 983"/>
                <a:gd name="T71" fmla="*/ 18 h 981"/>
                <a:gd name="T72" fmla="*/ 545 w 983"/>
                <a:gd name="T73" fmla="*/ 27 h 981"/>
                <a:gd name="T74" fmla="*/ 503 w 983"/>
                <a:gd name="T75" fmla="*/ 33 h 981"/>
                <a:gd name="T76" fmla="*/ 446 w 983"/>
                <a:gd name="T77" fmla="*/ 72 h 981"/>
                <a:gd name="T78" fmla="*/ 355 w 983"/>
                <a:gd name="T79" fmla="*/ 113 h 981"/>
                <a:gd name="T80" fmla="*/ 349 w 983"/>
                <a:gd name="T81" fmla="*/ 112 h 981"/>
                <a:gd name="T82" fmla="*/ 360 w 983"/>
                <a:gd name="T83" fmla="*/ 141 h 981"/>
                <a:gd name="T84" fmla="*/ 365 w 983"/>
                <a:gd name="T85" fmla="*/ 186 h 981"/>
                <a:gd name="T86" fmla="*/ 364 w 983"/>
                <a:gd name="T87" fmla="*/ 218 h 981"/>
                <a:gd name="T88" fmla="*/ 375 w 983"/>
                <a:gd name="T89" fmla="*/ 238 h 981"/>
                <a:gd name="T90" fmla="*/ 382 w 983"/>
                <a:gd name="T91" fmla="*/ 259 h 981"/>
                <a:gd name="T92" fmla="*/ 343 w 983"/>
                <a:gd name="T93" fmla="*/ 274 h 981"/>
                <a:gd name="T94" fmla="*/ 321 w 983"/>
                <a:gd name="T95" fmla="*/ 275 h 981"/>
                <a:gd name="T96" fmla="*/ 303 w 983"/>
                <a:gd name="T97" fmla="*/ 288 h 981"/>
                <a:gd name="T98" fmla="*/ 267 w 983"/>
                <a:gd name="T99" fmla="*/ 318 h 981"/>
                <a:gd name="T100" fmla="*/ 260 w 983"/>
                <a:gd name="T101" fmla="*/ 337 h 9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83" h="981">
                  <a:moveTo>
                    <a:pt x="242" y="356"/>
                  </a:moveTo>
                  <a:cubicBezTo>
                    <a:pt x="236" y="356"/>
                    <a:pt x="212" y="357"/>
                    <a:pt x="212" y="357"/>
                  </a:cubicBezTo>
                  <a:cubicBezTo>
                    <a:pt x="212" y="357"/>
                    <a:pt x="197" y="388"/>
                    <a:pt x="189" y="391"/>
                  </a:cubicBezTo>
                  <a:cubicBezTo>
                    <a:pt x="181" y="394"/>
                    <a:pt x="155" y="390"/>
                    <a:pt x="155" y="390"/>
                  </a:cubicBezTo>
                  <a:cubicBezTo>
                    <a:pt x="154" y="398"/>
                    <a:pt x="154" y="398"/>
                    <a:pt x="154" y="398"/>
                  </a:cubicBezTo>
                  <a:cubicBezTo>
                    <a:pt x="136" y="399"/>
                    <a:pt x="136" y="399"/>
                    <a:pt x="136" y="399"/>
                  </a:cubicBezTo>
                  <a:cubicBezTo>
                    <a:pt x="136" y="399"/>
                    <a:pt x="136" y="411"/>
                    <a:pt x="130" y="412"/>
                  </a:cubicBezTo>
                  <a:cubicBezTo>
                    <a:pt x="124" y="413"/>
                    <a:pt x="111" y="404"/>
                    <a:pt x="111" y="404"/>
                  </a:cubicBezTo>
                  <a:cubicBezTo>
                    <a:pt x="93" y="418"/>
                    <a:pt x="93" y="418"/>
                    <a:pt x="93" y="418"/>
                  </a:cubicBezTo>
                  <a:cubicBezTo>
                    <a:pt x="81" y="417"/>
                    <a:pt x="81" y="417"/>
                    <a:pt x="81" y="417"/>
                  </a:cubicBezTo>
                  <a:cubicBezTo>
                    <a:pt x="81" y="417"/>
                    <a:pt x="67" y="437"/>
                    <a:pt x="60" y="442"/>
                  </a:cubicBezTo>
                  <a:cubicBezTo>
                    <a:pt x="53" y="447"/>
                    <a:pt x="40" y="454"/>
                    <a:pt x="40" y="454"/>
                  </a:cubicBezTo>
                  <a:cubicBezTo>
                    <a:pt x="37" y="472"/>
                    <a:pt x="37" y="472"/>
                    <a:pt x="37" y="472"/>
                  </a:cubicBezTo>
                  <a:cubicBezTo>
                    <a:pt x="35" y="511"/>
                    <a:pt x="35" y="511"/>
                    <a:pt x="35" y="511"/>
                  </a:cubicBezTo>
                  <a:cubicBezTo>
                    <a:pt x="0" y="511"/>
                    <a:pt x="0" y="511"/>
                    <a:pt x="0" y="511"/>
                  </a:cubicBezTo>
                  <a:cubicBezTo>
                    <a:pt x="37" y="513"/>
                    <a:pt x="37" y="513"/>
                    <a:pt x="37" y="513"/>
                  </a:cubicBezTo>
                  <a:cubicBezTo>
                    <a:pt x="35" y="535"/>
                    <a:pt x="35" y="535"/>
                    <a:pt x="35" y="535"/>
                  </a:cubicBezTo>
                  <a:cubicBezTo>
                    <a:pt x="208" y="656"/>
                    <a:pt x="208" y="656"/>
                    <a:pt x="208" y="656"/>
                  </a:cubicBezTo>
                  <a:cubicBezTo>
                    <a:pt x="482" y="865"/>
                    <a:pt x="482" y="865"/>
                    <a:pt x="482" y="865"/>
                  </a:cubicBezTo>
                  <a:cubicBezTo>
                    <a:pt x="481" y="882"/>
                    <a:pt x="481" y="882"/>
                    <a:pt x="481" y="882"/>
                  </a:cubicBezTo>
                  <a:cubicBezTo>
                    <a:pt x="481" y="882"/>
                    <a:pt x="498" y="878"/>
                    <a:pt x="500" y="886"/>
                  </a:cubicBezTo>
                  <a:cubicBezTo>
                    <a:pt x="502" y="894"/>
                    <a:pt x="500" y="901"/>
                    <a:pt x="510" y="904"/>
                  </a:cubicBezTo>
                  <a:cubicBezTo>
                    <a:pt x="520" y="907"/>
                    <a:pt x="533" y="905"/>
                    <a:pt x="533" y="905"/>
                  </a:cubicBezTo>
                  <a:cubicBezTo>
                    <a:pt x="538" y="923"/>
                    <a:pt x="538" y="923"/>
                    <a:pt x="538" y="923"/>
                  </a:cubicBezTo>
                  <a:cubicBezTo>
                    <a:pt x="538" y="923"/>
                    <a:pt x="561" y="917"/>
                    <a:pt x="571" y="925"/>
                  </a:cubicBezTo>
                  <a:cubicBezTo>
                    <a:pt x="581" y="933"/>
                    <a:pt x="582" y="953"/>
                    <a:pt x="582" y="953"/>
                  </a:cubicBezTo>
                  <a:cubicBezTo>
                    <a:pt x="582" y="953"/>
                    <a:pt x="558" y="967"/>
                    <a:pt x="573" y="974"/>
                  </a:cubicBezTo>
                  <a:cubicBezTo>
                    <a:pt x="588" y="981"/>
                    <a:pt x="610" y="973"/>
                    <a:pt x="610" y="973"/>
                  </a:cubicBezTo>
                  <a:cubicBezTo>
                    <a:pt x="610" y="973"/>
                    <a:pt x="679" y="958"/>
                    <a:pt x="693" y="956"/>
                  </a:cubicBezTo>
                  <a:cubicBezTo>
                    <a:pt x="707" y="954"/>
                    <a:pt x="752" y="901"/>
                    <a:pt x="774" y="886"/>
                  </a:cubicBezTo>
                  <a:cubicBezTo>
                    <a:pt x="796" y="871"/>
                    <a:pt x="983" y="735"/>
                    <a:pt x="983" y="735"/>
                  </a:cubicBezTo>
                  <a:cubicBezTo>
                    <a:pt x="983" y="735"/>
                    <a:pt x="968" y="694"/>
                    <a:pt x="963" y="691"/>
                  </a:cubicBezTo>
                  <a:cubicBezTo>
                    <a:pt x="958" y="688"/>
                    <a:pt x="930" y="675"/>
                    <a:pt x="924" y="678"/>
                  </a:cubicBezTo>
                  <a:cubicBezTo>
                    <a:pt x="918" y="681"/>
                    <a:pt x="913" y="686"/>
                    <a:pt x="909" y="684"/>
                  </a:cubicBezTo>
                  <a:cubicBezTo>
                    <a:pt x="905" y="682"/>
                    <a:pt x="893" y="671"/>
                    <a:pt x="893" y="664"/>
                  </a:cubicBezTo>
                  <a:cubicBezTo>
                    <a:pt x="893" y="657"/>
                    <a:pt x="898" y="647"/>
                    <a:pt x="893" y="639"/>
                  </a:cubicBezTo>
                  <a:cubicBezTo>
                    <a:pt x="888" y="631"/>
                    <a:pt x="861" y="595"/>
                    <a:pt x="862" y="589"/>
                  </a:cubicBezTo>
                  <a:cubicBezTo>
                    <a:pt x="863" y="583"/>
                    <a:pt x="889" y="581"/>
                    <a:pt x="889" y="569"/>
                  </a:cubicBezTo>
                  <a:cubicBezTo>
                    <a:pt x="889" y="557"/>
                    <a:pt x="885" y="551"/>
                    <a:pt x="885" y="551"/>
                  </a:cubicBezTo>
                  <a:cubicBezTo>
                    <a:pt x="880" y="515"/>
                    <a:pt x="880" y="515"/>
                    <a:pt x="880" y="515"/>
                  </a:cubicBezTo>
                  <a:cubicBezTo>
                    <a:pt x="889" y="502"/>
                    <a:pt x="889" y="502"/>
                    <a:pt x="889" y="502"/>
                  </a:cubicBezTo>
                  <a:cubicBezTo>
                    <a:pt x="883" y="488"/>
                    <a:pt x="883" y="488"/>
                    <a:pt x="883" y="488"/>
                  </a:cubicBezTo>
                  <a:cubicBezTo>
                    <a:pt x="883" y="488"/>
                    <a:pt x="892" y="458"/>
                    <a:pt x="891" y="448"/>
                  </a:cubicBezTo>
                  <a:cubicBezTo>
                    <a:pt x="890" y="438"/>
                    <a:pt x="863" y="387"/>
                    <a:pt x="862" y="381"/>
                  </a:cubicBezTo>
                  <a:cubicBezTo>
                    <a:pt x="862" y="378"/>
                    <a:pt x="866" y="376"/>
                    <a:pt x="870" y="373"/>
                  </a:cubicBezTo>
                  <a:cubicBezTo>
                    <a:pt x="870" y="373"/>
                    <a:pt x="870" y="373"/>
                    <a:pt x="870" y="373"/>
                  </a:cubicBezTo>
                  <a:cubicBezTo>
                    <a:pt x="864" y="350"/>
                    <a:pt x="849" y="288"/>
                    <a:pt x="849" y="277"/>
                  </a:cubicBezTo>
                  <a:cubicBezTo>
                    <a:pt x="849" y="264"/>
                    <a:pt x="817" y="252"/>
                    <a:pt x="817" y="252"/>
                  </a:cubicBezTo>
                  <a:cubicBezTo>
                    <a:pt x="817" y="252"/>
                    <a:pt x="817" y="234"/>
                    <a:pt x="816" y="226"/>
                  </a:cubicBezTo>
                  <a:cubicBezTo>
                    <a:pt x="815" y="218"/>
                    <a:pt x="789" y="213"/>
                    <a:pt x="789" y="213"/>
                  </a:cubicBezTo>
                  <a:cubicBezTo>
                    <a:pt x="789" y="194"/>
                    <a:pt x="789" y="194"/>
                    <a:pt x="789" y="194"/>
                  </a:cubicBezTo>
                  <a:cubicBezTo>
                    <a:pt x="782" y="194"/>
                    <a:pt x="782" y="194"/>
                    <a:pt x="782" y="194"/>
                  </a:cubicBezTo>
                  <a:cubicBezTo>
                    <a:pt x="782" y="194"/>
                    <a:pt x="782" y="181"/>
                    <a:pt x="782" y="171"/>
                  </a:cubicBezTo>
                  <a:cubicBezTo>
                    <a:pt x="782" y="161"/>
                    <a:pt x="798" y="148"/>
                    <a:pt x="798" y="148"/>
                  </a:cubicBezTo>
                  <a:cubicBezTo>
                    <a:pt x="812" y="137"/>
                    <a:pt x="812" y="137"/>
                    <a:pt x="812" y="137"/>
                  </a:cubicBezTo>
                  <a:cubicBezTo>
                    <a:pt x="812" y="137"/>
                    <a:pt x="819" y="115"/>
                    <a:pt x="820" y="105"/>
                  </a:cubicBezTo>
                  <a:cubicBezTo>
                    <a:pt x="821" y="95"/>
                    <a:pt x="819" y="83"/>
                    <a:pt x="815" y="76"/>
                  </a:cubicBezTo>
                  <a:cubicBezTo>
                    <a:pt x="811" y="69"/>
                    <a:pt x="820" y="38"/>
                    <a:pt x="820" y="38"/>
                  </a:cubicBezTo>
                  <a:cubicBezTo>
                    <a:pt x="807" y="34"/>
                    <a:pt x="807" y="34"/>
                    <a:pt x="807" y="34"/>
                  </a:cubicBezTo>
                  <a:cubicBezTo>
                    <a:pt x="835" y="21"/>
                    <a:pt x="835" y="21"/>
                    <a:pt x="835" y="21"/>
                  </a:cubicBezTo>
                  <a:cubicBezTo>
                    <a:pt x="835" y="11"/>
                    <a:pt x="835" y="11"/>
                    <a:pt x="835" y="11"/>
                  </a:cubicBezTo>
                  <a:cubicBezTo>
                    <a:pt x="826" y="11"/>
                    <a:pt x="815" y="10"/>
                    <a:pt x="815" y="10"/>
                  </a:cubicBezTo>
                  <a:cubicBezTo>
                    <a:pt x="806" y="15"/>
                    <a:pt x="806" y="15"/>
                    <a:pt x="806" y="15"/>
                  </a:cubicBezTo>
                  <a:cubicBezTo>
                    <a:pt x="779" y="3"/>
                    <a:pt x="779" y="3"/>
                    <a:pt x="779" y="3"/>
                  </a:cubicBezTo>
                  <a:cubicBezTo>
                    <a:pt x="769" y="5"/>
                    <a:pt x="769" y="5"/>
                    <a:pt x="769" y="5"/>
                  </a:cubicBezTo>
                  <a:cubicBezTo>
                    <a:pt x="769" y="14"/>
                    <a:pt x="769" y="14"/>
                    <a:pt x="769" y="14"/>
                  </a:cubicBezTo>
                  <a:cubicBezTo>
                    <a:pt x="744" y="12"/>
                    <a:pt x="744" y="12"/>
                    <a:pt x="744" y="12"/>
                  </a:cubicBezTo>
                  <a:cubicBezTo>
                    <a:pt x="728" y="0"/>
                    <a:pt x="728" y="0"/>
                    <a:pt x="728" y="0"/>
                  </a:cubicBezTo>
                  <a:cubicBezTo>
                    <a:pt x="724" y="19"/>
                    <a:pt x="724" y="19"/>
                    <a:pt x="724" y="19"/>
                  </a:cubicBezTo>
                  <a:cubicBezTo>
                    <a:pt x="704" y="14"/>
                    <a:pt x="704" y="14"/>
                    <a:pt x="704" y="14"/>
                  </a:cubicBezTo>
                  <a:cubicBezTo>
                    <a:pt x="686" y="29"/>
                    <a:pt x="686" y="29"/>
                    <a:pt x="686" y="29"/>
                  </a:cubicBezTo>
                  <a:cubicBezTo>
                    <a:pt x="686" y="29"/>
                    <a:pt x="662" y="17"/>
                    <a:pt x="631" y="18"/>
                  </a:cubicBezTo>
                  <a:cubicBezTo>
                    <a:pt x="600" y="19"/>
                    <a:pt x="599" y="26"/>
                    <a:pt x="585" y="27"/>
                  </a:cubicBezTo>
                  <a:cubicBezTo>
                    <a:pt x="571" y="28"/>
                    <a:pt x="545" y="27"/>
                    <a:pt x="545" y="27"/>
                  </a:cubicBezTo>
                  <a:cubicBezTo>
                    <a:pt x="542" y="34"/>
                    <a:pt x="542" y="34"/>
                    <a:pt x="542" y="34"/>
                  </a:cubicBezTo>
                  <a:cubicBezTo>
                    <a:pt x="503" y="33"/>
                    <a:pt x="503" y="33"/>
                    <a:pt x="503" y="33"/>
                  </a:cubicBezTo>
                  <a:cubicBezTo>
                    <a:pt x="503" y="33"/>
                    <a:pt x="456" y="43"/>
                    <a:pt x="455" y="51"/>
                  </a:cubicBezTo>
                  <a:cubicBezTo>
                    <a:pt x="454" y="59"/>
                    <a:pt x="446" y="72"/>
                    <a:pt x="446" y="72"/>
                  </a:cubicBezTo>
                  <a:cubicBezTo>
                    <a:pt x="446" y="72"/>
                    <a:pt x="396" y="74"/>
                    <a:pt x="394" y="83"/>
                  </a:cubicBezTo>
                  <a:cubicBezTo>
                    <a:pt x="392" y="92"/>
                    <a:pt x="370" y="113"/>
                    <a:pt x="355" y="113"/>
                  </a:cubicBezTo>
                  <a:cubicBezTo>
                    <a:pt x="353" y="113"/>
                    <a:pt x="351" y="113"/>
                    <a:pt x="349" y="112"/>
                  </a:cubicBezTo>
                  <a:cubicBezTo>
                    <a:pt x="349" y="112"/>
                    <a:pt x="349" y="112"/>
                    <a:pt x="349" y="112"/>
                  </a:cubicBezTo>
                  <a:cubicBezTo>
                    <a:pt x="350" y="116"/>
                    <a:pt x="354" y="125"/>
                    <a:pt x="364" y="129"/>
                  </a:cubicBezTo>
                  <a:cubicBezTo>
                    <a:pt x="364" y="130"/>
                    <a:pt x="360" y="141"/>
                    <a:pt x="360" y="141"/>
                  </a:cubicBezTo>
                  <a:cubicBezTo>
                    <a:pt x="368" y="141"/>
                    <a:pt x="368" y="141"/>
                    <a:pt x="368" y="141"/>
                  </a:cubicBezTo>
                  <a:cubicBezTo>
                    <a:pt x="365" y="186"/>
                    <a:pt x="365" y="186"/>
                    <a:pt x="365" y="186"/>
                  </a:cubicBezTo>
                  <a:cubicBezTo>
                    <a:pt x="371" y="197"/>
                    <a:pt x="371" y="197"/>
                    <a:pt x="371" y="197"/>
                  </a:cubicBezTo>
                  <a:cubicBezTo>
                    <a:pt x="364" y="218"/>
                    <a:pt x="364" y="218"/>
                    <a:pt x="364" y="218"/>
                  </a:cubicBezTo>
                  <a:cubicBezTo>
                    <a:pt x="378" y="218"/>
                    <a:pt x="378" y="218"/>
                    <a:pt x="378" y="218"/>
                  </a:cubicBezTo>
                  <a:cubicBezTo>
                    <a:pt x="375" y="238"/>
                    <a:pt x="375" y="238"/>
                    <a:pt x="375" y="238"/>
                  </a:cubicBezTo>
                  <a:cubicBezTo>
                    <a:pt x="393" y="250"/>
                    <a:pt x="393" y="250"/>
                    <a:pt x="393" y="250"/>
                  </a:cubicBezTo>
                  <a:cubicBezTo>
                    <a:pt x="393" y="250"/>
                    <a:pt x="384" y="256"/>
                    <a:pt x="382" y="259"/>
                  </a:cubicBezTo>
                  <a:cubicBezTo>
                    <a:pt x="380" y="262"/>
                    <a:pt x="381" y="269"/>
                    <a:pt x="381" y="269"/>
                  </a:cubicBezTo>
                  <a:cubicBezTo>
                    <a:pt x="343" y="274"/>
                    <a:pt x="343" y="274"/>
                    <a:pt x="343" y="274"/>
                  </a:cubicBezTo>
                  <a:cubicBezTo>
                    <a:pt x="343" y="274"/>
                    <a:pt x="333" y="268"/>
                    <a:pt x="329" y="268"/>
                  </a:cubicBezTo>
                  <a:cubicBezTo>
                    <a:pt x="325" y="268"/>
                    <a:pt x="321" y="275"/>
                    <a:pt x="321" y="275"/>
                  </a:cubicBezTo>
                  <a:cubicBezTo>
                    <a:pt x="321" y="275"/>
                    <a:pt x="313" y="270"/>
                    <a:pt x="308" y="273"/>
                  </a:cubicBezTo>
                  <a:cubicBezTo>
                    <a:pt x="303" y="276"/>
                    <a:pt x="310" y="283"/>
                    <a:pt x="303" y="288"/>
                  </a:cubicBezTo>
                  <a:cubicBezTo>
                    <a:pt x="296" y="293"/>
                    <a:pt x="274" y="287"/>
                    <a:pt x="266" y="294"/>
                  </a:cubicBezTo>
                  <a:cubicBezTo>
                    <a:pt x="258" y="301"/>
                    <a:pt x="267" y="318"/>
                    <a:pt x="267" y="318"/>
                  </a:cubicBezTo>
                  <a:cubicBezTo>
                    <a:pt x="277" y="330"/>
                    <a:pt x="277" y="330"/>
                    <a:pt x="277" y="330"/>
                  </a:cubicBezTo>
                  <a:cubicBezTo>
                    <a:pt x="260" y="337"/>
                    <a:pt x="260" y="337"/>
                    <a:pt x="260" y="337"/>
                  </a:cubicBezTo>
                  <a:cubicBezTo>
                    <a:pt x="260" y="337"/>
                    <a:pt x="248" y="356"/>
                    <a:pt x="242" y="356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2" name="Libië">
              <a:extLst>
                <a:ext uri="{FF2B5EF4-FFF2-40B4-BE49-F238E27FC236}">
                  <a16:creationId xmlns:a16="http://schemas.microsoft.com/office/drawing/2014/main" id="{6DBAC06F-C121-46C6-8177-3100995E33E3}"/>
                </a:ext>
              </a:extLst>
            </p:cNvPr>
            <p:cNvSpPr>
              <a:spLocks/>
            </p:cNvSpPr>
            <p:nvPr/>
          </p:nvSpPr>
          <p:spPr bwMode="gray">
            <a:xfrm>
              <a:off x="5887945" y="3009589"/>
              <a:ext cx="549685" cy="553946"/>
            </a:xfrm>
            <a:custGeom>
              <a:avLst/>
              <a:gdLst>
                <a:gd name="T0" fmla="*/ 104 w 731"/>
                <a:gd name="T1" fmla="*/ 37 h 737"/>
                <a:gd name="T2" fmla="*/ 69 w 731"/>
                <a:gd name="T3" fmla="*/ 55 h 737"/>
                <a:gd name="T4" fmla="*/ 50 w 731"/>
                <a:gd name="T5" fmla="*/ 78 h 737"/>
                <a:gd name="T6" fmla="*/ 35 w 731"/>
                <a:gd name="T7" fmla="*/ 89 h 737"/>
                <a:gd name="T8" fmla="*/ 44 w 731"/>
                <a:gd name="T9" fmla="*/ 127 h 737"/>
                <a:gd name="T10" fmla="*/ 25 w 731"/>
                <a:gd name="T11" fmla="*/ 153 h 737"/>
                <a:gd name="T12" fmla="*/ 1 w 731"/>
                <a:gd name="T13" fmla="*/ 167 h 737"/>
                <a:gd name="T14" fmla="*/ 30 w 731"/>
                <a:gd name="T15" fmla="*/ 234 h 737"/>
                <a:gd name="T16" fmla="*/ 22 w 731"/>
                <a:gd name="T17" fmla="*/ 274 h 737"/>
                <a:gd name="T18" fmla="*/ 28 w 731"/>
                <a:gd name="T19" fmla="*/ 288 h 737"/>
                <a:gd name="T20" fmla="*/ 19 w 731"/>
                <a:gd name="T21" fmla="*/ 301 h 737"/>
                <a:gd name="T22" fmla="*/ 24 w 731"/>
                <a:gd name="T23" fmla="*/ 337 h 737"/>
                <a:gd name="T24" fmla="*/ 28 w 731"/>
                <a:gd name="T25" fmla="*/ 355 h 737"/>
                <a:gd name="T26" fmla="*/ 1 w 731"/>
                <a:gd name="T27" fmla="*/ 375 h 737"/>
                <a:gd name="T28" fmla="*/ 32 w 731"/>
                <a:gd name="T29" fmla="*/ 425 h 737"/>
                <a:gd name="T30" fmla="*/ 32 w 731"/>
                <a:gd name="T31" fmla="*/ 450 h 737"/>
                <a:gd name="T32" fmla="*/ 48 w 731"/>
                <a:gd name="T33" fmla="*/ 470 h 737"/>
                <a:gd name="T34" fmla="*/ 63 w 731"/>
                <a:gd name="T35" fmla="*/ 464 h 737"/>
                <a:gd name="T36" fmla="*/ 102 w 731"/>
                <a:gd name="T37" fmla="*/ 477 h 737"/>
                <a:gd name="T38" fmla="*/ 122 w 731"/>
                <a:gd name="T39" fmla="*/ 521 h 737"/>
                <a:gd name="T40" fmla="*/ 147 w 731"/>
                <a:gd name="T41" fmla="*/ 527 h 737"/>
                <a:gd name="T42" fmla="*/ 194 w 731"/>
                <a:gd name="T43" fmla="*/ 537 h 737"/>
                <a:gd name="T44" fmla="*/ 228 w 731"/>
                <a:gd name="T45" fmla="*/ 566 h 737"/>
                <a:gd name="T46" fmla="*/ 311 w 731"/>
                <a:gd name="T47" fmla="*/ 521 h 737"/>
                <a:gd name="T48" fmla="*/ 684 w 731"/>
                <a:gd name="T49" fmla="*/ 737 h 737"/>
                <a:gd name="T50" fmla="*/ 683 w 731"/>
                <a:gd name="T51" fmla="*/ 708 h 737"/>
                <a:gd name="T52" fmla="*/ 731 w 731"/>
                <a:gd name="T53" fmla="*/ 707 h 737"/>
                <a:gd name="T54" fmla="*/ 730 w 731"/>
                <a:gd name="T55" fmla="*/ 599 h 737"/>
                <a:gd name="T56" fmla="*/ 717 w 731"/>
                <a:gd name="T57" fmla="*/ 201 h 737"/>
                <a:gd name="T58" fmla="*/ 699 w 731"/>
                <a:gd name="T59" fmla="*/ 163 h 737"/>
                <a:gd name="T60" fmla="*/ 713 w 731"/>
                <a:gd name="T61" fmla="*/ 135 h 737"/>
                <a:gd name="T62" fmla="*/ 703 w 731"/>
                <a:gd name="T63" fmla="*/ 115 h 737"/>
                <a:gd name="T64" fmla="*/ 707 w 731"/>
                <a:gd name="T65" fmla="*/ 94 h 737"/>
                <a:gd name="T66" fmla="*/ 720 w 731"/>
                <a:gd name="T67" fmla="*/ 81 h 737"/>
                <a:gd name="T68" fmla="*/ 716 w 731"/>
                <a:gd name="T69" fmla="*/ 63 h 737"/>
                <a:gd name="T70" fmla="*/ 701 w 731"/>
                <a:gd name="T71" fmla="*/ 68 h 737"/>
                <a:gd name="T72" fmla="*/ 694 w 731"/>
                <a:gd name="T73" fmla="*/ 59 h 737"/>
                <a:gd name="T74" fmla="*/ 682 w 731"/>
                <a:gd name="T75" fmla="*/ 67 h 737"/>
                <a:gd name="T76" fmla="*/ 658 w 731"/>
                <a:gd name="T77" fmla="*/ 50 h 737"/>
                <a:gd name="T78" fmla="*/ 628 w 731"/>
                <a:gd name="T79" fmla="*/ 49 h 737"/>
                <a:gd name="T80" fmla="*/ 617 w 731"/>
                <a:gd name="T81" fmla="*/ 28 h 737"/>
                <a:gd name="T82" fmla="*/ 590 w 731"/>
                <a:gd name="T83" fmla="*/ 23 h 737"/>
                <a:gd name="T84" fmla="*/ 561 w 731"/>
                <a:gd name="T85" fmla="*/ 15 h 737"/>
                <a:gd name="T86" fmla="*/ 553 w 731"/>
                <a:gd name="T87" fmla="*/ 23 h 737"/>
                <a:gd name="T88" fmla="*/ 510 w 731"/>
                <a:gd name="T89" fmla="*/ 31 h 737"/>
                <a:gd name="T90" fmla="*/ 480 w 731"/>
                <a:gd name="T91" fmla="*/ 70 h 737"/>
                <a:gd name="T92" fmla="*/ 496 w 731"/>
                <a:gd name="T93" fmla="*/ 114 h 737"/>
                <a:gd name="T94" fmla="*/ 463 w 731"/>
                <a:gd name="T95" fmla="*/ 154 h 737"/>
                <a:gd name="T96" fmla="*/ 419 w 731"/>
                <a:gd name="T97" fmla="*/ 144 h 737"/>
                <a:gd name="T98" fmla="*/ 351 w 731"/>
                <a:gd name="T99" fmla="*/ 105 h 737"/>
                <a:gd name="T100" fmla="*/ 289 w 731"/>
                <a:gd name="T101" fmla="*/ 97 h 737"/>
                <a:gd name="T102" fmla="*/ 271 w 731"/>
                <a:gd name="T103" fmla="*/ 53 h 737"/>
                <a:gd name="T104" fmla="*/ 244 w 731"/>
                <a:gd name="T105" fmla="*/ 40 h 737"/>
                <a:gd name="T106" fmla="*/ 212 w 731"/>
                <a:gd name="T107" fmla="*/ 21 h 737"/>
                <a:gd name="T108" fmla="*/ 173 w 731"/>
                <a:gd name="T109" fmla="*/ 20 h 737"/>
                <a:gd name="T110" fmla="*/ 143 w 731"/>
                <a:gd name="T111" fmla="*/ 24 h 737"/>
                <a:gd name="T112" fmla="*/ 107 w 731"/>
                <a:gd name="T113" fmla="*/ 3 h 737"/>
                <a:gd name="T114" fmla="*/ 96 w 731"/>
                <a:gd name="T115" fmla="*/ 0 h 737"/>
                <a:gd name="T116" fmla="*/ 93 w 731"/>
                <a:gd name="T117" fmla="*/ 27 h 737"/>
                <a:gd name="T118" fmla="*/ 104 w 731"/>
                <a:gd name="T119" fmla="*/ 37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31" h="737">
                  <a:moveTo>
                    <a:pt x="104" y="37"/>
                  </a:moveTo>
                  <a:cubicBezTo>
                    <a:pt x="100" y="45"/>
                    <a:pt x="75" y="49"/>
                    <a:pt x="69" y="55"/>
                  </a:cubicBezTo>
                  <a:cubicBezTo>
                    <a:pt x="63" y="61"/>
                    <a:pt x="50" y="78"/>
                    <a:pt x="50" y="78"/>
                  </a:cubicBezTo>
                  <a:cubicBezTo>
                    <a:pt x="50" y="78"/>
                    <a:pt x="37" y="83"/>
                    <a:pt x="35" y="89"/>
                  </a:cubicBezTo>
                  <a:cubicBezTo>
                    <a:pt x="33" y="95"/>
                    <a:pt x="43" y="115"/>
                    <a:pt x="44" y="127"/>
                  </a:cubicBezTo>
                  <a:cubicBezTo>
                    <a:pt x="45" y="139"/>
                    <a:pt x="25" y="153"/>
                    <a:pt x="25" y="153"/>
                  </a:cubicBezTo>
                  <a:cubicBezTo>
                    <a:pt x="25" y="153"/>
                    <a:pt x="0" y="161"/>
                    <a:pt x="1" y="167"/>
                  </a:cubicBezTo>
                  <a:cubicBezTo>
                    <a:pt x="2" y="173"/>
                    <a:pt x="29" y="224"/>
                    <a:pt x="30" y="234"/>
                  </a:cubicBezTo>
                  <a:cubicBezTo>
                    <a:pt x="31" y="244"/>
                    <a:pt x="22" y="274"/>
                    <a:pt x="22" y="274"/>
                  </a:cubicBezTo>
                  <a:cubicBezTo>
                    <a:pt x="28" y="288"/>
                    <a:pt x="28" y="288"/>
                    <a:pt x="28" y="288"/>
                  </a:cubicBezTo>
                  <a:cubicBezTo>
                    <a:pt x="19" y="301"/>
                    <a:pt x="19" y="301"/>
                    <a:pt x="19" y="301"/>
                  </a:cubicBezTo>
                  <a:cubicBezTo>
                    <a:pt x="24" y="337"/>
                    <a:pt x="24" y="337"/>
                    <a:pt x="24" y="337"/>
                  </a:cubicBezTo>
                  <a:cubicBezTo>
                    <a:pt x="24" y="337"/>
                    <a:pt x="28" y="343"/>
                    <a:pt x="28" y="355"/>
                  </a:cubicBezTo>
                  <a:cubicBezTo>
                    <a:pt x="28" y="367"/>
                    <a:pt x="2" y="369"/>
                    <a:pt x="1" y="375"/>
                  </a:cubicBezTo>
                  <a:cubicBezTo>
                    <a:pt x="0" y="381"/>
                    <a:pt x="27" y="417"/>
                    <a:pt x="32" y="425"/>
                  </a:cubicBezTo>
                  <a:cubicBezTo>
                    <a:pt x="37" y="433"/>
                    <a:pt x="32" y="443"/>
                    <a:pt x="32" y="450"/>
                  </a:cubicBezTo>
                  <a:cubicBezTo>
                    <a:pt x="32" y="457"/>
                    <a:pt x="44" y="468"/>
                    <a:pt x="48" y="470"/>
                  </a:cubicBezTo>
                  <a:cubicBezTo>
                    <a:pt x="52" y="472"/>
                    <a:pt x="57" y="467"/>
                    <a:pt x="63" y="464"/>
                  </a:cubicBezTo>
                  <a:cubicBezTo>
                    <a:pt x="69" y="461"/>
                    <a:pt x="97" y="474"/>
                    <a:pt x="102" y="477"/>
                  </a:cubicBezTo>
                  <a:cubicBezTo>
                    <a:pt x="107" y="480"/>
                    <a:pt x="122" y="521"/>
                    <a:pt x="122" y="521"/>
                  </a:cubicBezTo>
                  <a:cubicBezTo>
                    <a:pt x="147" y="527"/>
                    <a:pt x="147" y="527"/>
                    <a:pt x="147" y="527"/>
                  </a:cubicBezTo>
                  <a:cubicBezTo>
                    <a:pt x="147" y="527"/>
                    <a:pt x="187" y="535"/>
                    <a:pt x="194" y="537"/>
                  </a:cubicBezTo>
                  <a:cubicBezTo>
                    <a:pt x="201" y="539"/>
                    <a:pt x="217" y="567"/>
                    <a:pt x="228" y="566"/>
                  </a:cubicBezTo>
                  <a:cubicBezTo>
                    <a:pt x="239" y="565"/>
                    <a:pt x="311" y="521"/>
                    <a:pt x="311" y="521"/>
                  </a:cubicBezTo>
                  <a:cubicBezTo>
                    <a:pt x="684" y="737"/>
                    <a:pt x="684" y="737"/>
                    <a:pt x="684" y="737"/>
                  </a:cubicBezTo>
                  <a:cubicBezTo>
                    <a:pt x="683" y="708"/>
                    <a:pt x="683" y="708"/>
                    <a:pt x="683" y="708"/>
                  </a:cubicBezTo>
                  <a:cubicBezTo>
                    <a:pt x="731" y="707"/>
                    <a:pt x="731" y="707"/>
                    <a:pt x="731" y="707"/>
                  </a:cubicBezTo>
                  <a:cubicBezTo>
                    <a:pt x="730" y="599"/>
                    <a:pt x="730" y="599"/>
                    <a:pt x="730" y="599"/>
                  </a:cubicBezTo>
                  <a:cubicBezTo>
                    <a:pt x="730" y="599"/>
                    <a:pt x="717" y="214"/>
                    <a:pt x="717" y="201"/>
                  </a:cubicBezTo>
                  <a:cubicBezTo>
                    <a:pt x="717" y="188"/>
                    <a:pt x="702" y="170"/>
                    <a:pt x="699" y="163"/>
                  </a:cubicBezTo>
                  <a:cubicBezTo>
                    <a:pt x="696" y="156"/>
                    <a:pt x="710" y="144"/>
                    <a:pt x="713" y="135"/>
                  </a:cubicBezTo>
                  <a:cubicBezTo>
                    <a:pt x="716" y="126"/>
                    <a:pt x="704" y="119"/>
                    <a:pt x="703" y="115"/>
                  </a:cubicBezTo>
                  <a:cubicBezTo>
                    <a:pt x="702" y="111"/>
                    <a:pt x="702" y="97"/>
                    <a:pt x="707" y="94"/>
                  </a:cubicBezTo>
                  <a:cubicBezTo>
                    <a:pt x="711" y="92"/>
                    <a:pt x="717" y="85"/>
                    <a:pt x="720" y="81"/>
                  </a:cubicBezTo>
                  <a:cubicBezTo>
                    <a:pt x="714" y="72"/>
                    <a:pt x="716" y="63"/>
                    <a:pt x="716" y="63"/>
                  </a:cubicBezTo>
                  <a:cubicBezTo>
                    <a:pt x="701" y="68"/>
                    <a:pt x="701" y="68"/>
                    <a:pt x="701" y="68"/>
                  </a:cubicBezTo>
                  <a:cubicBezTo>
                    <a:pt x="694" y="59"/>
                    <a:pt x="694" y="59"/>
                    <a:pt x="694" y="59"/>
                  </a:cubicBezTo>
                  <a:cubicBezTo>
                    <a:pt x="694" y="59"/>
                    <a:pt x="689" y="67"/>
                    <a:pt x="682" y="67"/>
                  </a:cubicBezTo>
                  <a:cubicBezTo>
                    <a:pt x="675" y="67"/>
                    <a:pt x="667" y="50"/>
                    <a:pt x="658" y="50"/>
                  </a:cubicBezTo>
                  <a:cubicBezTo>
                    <a:pt x="649" y="50"/>
                    <a:pt x="639" y="57"/>
                    <a:pt x="628" y="49"/>
                  </a:cubicBezTo>
                  <a:cubicBezTo>
                    <a:pt x="617" y="41"/>
                    <a:pt x="626" y="32"/>
                    <a:pt x="617" y="28"/>
                  </a:cubicBezTo>
                  <a:cubicBezTo>
                    <a:pt x="608" y="24"/>
                    <a:pt x="590" y="23"/>
                    <a:pt x="590" y="23"/>
                  </a:cubicBezTo>
                  <a:cubicBezTo>
                    <a:pt x="590" y="23"/>
                    <a:pt x="569" y="15"/>
                    <a:pt x="561" y="15"/>
                  </a:cubicBezTo>
                  <a:cubicBezTo>
                    <a:pt x="553" y="15"/>
                    <a:pt x="553" y="23"/>
                    <a:pt x="553" y="23"/>
                  </a:cubicBezTo>
                  <a:cubicBezTo>
                    <a:pt x="553" y="23"/>
                    <a:pt x="523" y="21"/>
                    <a:pt x="510" y="31"/>
                  </a:cubicBezTo>
                  <a:cubicBezTo>
                    <a:pt x="497" y="41"/>
                    <a:pt x="480" y="54"/>
                    <a:pt x="480" y="70"/>
                  </a:cubicBezTo>
                  <a:cubicBezTo>
                    <a:pt x="480" y="86"/>
                    <a:pt x="496" y="105"/>
                    <a:pt x="496" y="114"/>
                  </a:cubicBezTo>
                  <a:cubicBezTo>
                    <a:pt x="496" y="123"/>
                    <a:pt x="475" y="152"/>
                    <a:pt x="463" y="154"/>
                  </a:cubicBezTo>
                  <a:cubicBezTo>
                    <a:pt x="451" y="156"/>
                    <a:pt x="433" y="159"/>
                    <a:pt x="419" y="144"/>
                  </a:cubicBezTo>
                  <a:cubicBezTo>
                    <a:pt x="405" y="129"/>
                    <a:pt x="366" y="106"/>
                    <a:pt x="351" y="105"/>
                  </a:cubicBezTo>
                  <a:cubicBezTo>
                    <a:pt x="336" y="104"/>
                    <a:pt x="302" y="113"/>
                    <a:pt x="289" y="97"/>
                  </a:cubicBezTo>
                  <a:cubicBezTo>
                    <a:pt x="276" y="81"/>
                    <a:pt x="280" y="69"/>
                    <a:pt x="271" y="53"/>
                  </a:cubicBezTo>
                  <a:cubicBezTo>
                    <a:pt x="262" y="37"/>
                    <a:pt x="244" y="40"/>
                    <a:pt x="244" y="40"/>
                  </a:cubicBezTo>
                  <a:cubicBezTo>
                    <a:pt x="244" y="40"/>
                    <a:pt x="220" y="22"/>
                    <a:pt x="212" y="21"/>
                  </a:cubicBezTo>
                  <a:cubicBezTo>
                    <a:pt x="204" y="20"/>
                    <a:pt x="180" y="19"/>
                    <a:pt x="173" y="20"/>
                  </a:cubicBezTo>
                  <a:cubicBezTo>
                    <a:pt x="166" y="21"/>
                    <a:pt x="154" y="28"/>
                    <a:pt x="143" y="24"/>
                  </a:cubicBezTo>
                  <a:cubicBezTo>
                    <a:pt x="132" y="20"/>
                    <a:pt x="112" y="4"/>
                    <a:pt x="107" y="3"/>
                  </a:cubicBezTo>
                  <a:cubicBezTo>
                    <a:pt x="104" y="2"/>
                    <a:pt x="100" y="1"/>
                    <a:pt x="96" y="0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3" y="27"/>
                    <a:pt x="108" y="29"/>
                    <a:pt x="104" y="37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3" name="Angola">
              <a:extLst>
                <a:ext uri="{FF2B5EF4-FFF2-40B4-BE49-F238E27FC236}">
                  <a16:creationId xmlns:a16="http://schemas.microsoft.com/office/drawing/2014/main" id="{94B7FBE6-3289-41B7-AAC0-5E07ADAF1C2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966777" y="4524418"/>
              <a:ext cx="449548" cy="551816"/>
            </a:xfrm>
            <a:custGeom>
              <a:avLst/>
              <a:gdLst>
                <a:gd name="T0" fmla="*/ 32 w 597"/>
                <a:gd name="T1" fmla="*/ 79 h 735"/>
                <a:gd name="T2" fmla="*/ 41 w 597"/>
                <a:gd name="T3" fmla="*/ 42 h 735"/>
                <a:gd name="T4" fmla="*/ 68 w 597"/>
                <a:gd name="T5" fmla="*/ 17 h 735"/>
                <a:gd name="T6" fmla="*/ 38 w 597"/>
                <a:gd name="T7" fmla="*/ 15 h 735"/>
                <a:gd name="T8" fmla="*/ 27 w 597"/>
                <a:gd name="T9" fmla="*/ 29 h 735"/>
                <a:gd name="T10" fmla="*/ 26 w 597"/>
                <a:gd name="T11" fmla="*/ 39 h 735"/>
                <a:gd name="T12" fmla="*/ 583 w 597"/>
                <a:gd name="T13" fmla="*/ 362 h 735"/>
                <a:gd name="T14" fmla="*/ 558 w 597"/>
                <a:gd name="T15" fmla="*/ 357 h 735"/>
                <a:gd name="T16" fmla="*/ 535 w 597"/>
                <a:gd name="T17" fmla="*/ 367 h 735"/>
                <a:gd name="T18" fmla="*/ 511 w 597"/>
                <a:gd name="T19" fmla="*/ 375 h 735"/>
                <a:gd name="T20" fmla="*/ 503 w 597"/>
                <a:gd name="T21" fmla="*/ 346 h 735"/>
                <a:gd name="T22" fmla="*/ 496 w 597"/>
                <a:gd name="T23" fmla="*/ 299 h 735"/>
                <a:gd name="T24" fmla="*/ 488 w 597"/>
                <a:gd name="T25" fmla="*/ 256 h 735"/>
                <a:gd name="T26" fmla="*/ 493 w 597"/>
                <a:gd name="T27" fmla="*/ 224 h 735"/>
                <a:gd name="T28" fmla="*/ 477 w 597"/>
                <a:gd name="T29" fmla="*/ 190 h 735"/>
                <a:gd name="T30" fmla="*/ 484 w 597"/>
                <a:gd name="T31" fmla="*/ 162 h 735"/>
                <a:gd name="T32" fmla="*/ 423 w 597"/>
                <a:gd name="T33" fmla="*/ 155 h 735"/>
                <a:gd name="T34" fmla="*/ 409 w 597"/>
                <a:gd name="T35" fmla="*/ 148 h 735"/>
                <a:gd name="T36" fmla="*/ 381 w 597"/>
                <a:gd name="T37" fmla="*/ 170 h 735"/>
                <a:gd name="T38" fmla="*/ 369 w 597"/>
                <a:gd name="T39" fmla="*/ 197 h 735"/>
                <a:gd name="T40" fmla="*/ 335 w 597"/>
                <a:gd name="T41" fmla="*/ 195 h 735"/>
                <a:gd name="T42" fmla="*/ 313 w 597"/>
                <a:gd name="T43" fmla="*/ 201 h 735"/>
                <a:gd name="T44" fmla="*/ 302 w 597"/>
                <a:gd name="T45" fmla="*/ 203 h 735"/>
                <a:gd name="T46" fmla="*/ 278 w 597"/>
                <a:gd name="T47" fmla="*/ 194 h 735"/>
                <a:gd name="T48" fmla="*/ 265 w 597"/>
                <a:gd name="T49" fmla="*/ 172 h 735"/>
                <a:gd name="T50" fmla="*/ 255 w 597"/>
                <a:gd name="T51" fmla="*/ 141 h 735"/>
                <a:gd name="T52" fmla="*/ 243 w 597"/>
                <a:gd name="T53" fmla="*/ 98 h 735"/>
                <a:gd name="T54" fmla="*/ 209 w 597"/>
                <a:gd name="T55" fmla="*/ 84 h 735"/>
                <a:gd name="T56" fmla="*/ 185 w 597"/>
                <a:gd name="T57" fmla="*/ 86 h 735"/>
                <a:gd name="T58" fmla="*/ 155 w 597"/>
                <a:gd name="T59" fmla="*/ 84 h 735"/>
                <a:gd name="T60" fmla="*/ 112 w 597"/>
                <a:gd name="T61" fmla="*/ 82 h 735"/>
                <a:gd name="T62" fmla="*/ 89 w 597"/>
                <a:gd name="T63" fmla="*/ 84 h 735"/>
                <a:gd name="T64" fmla="*/ 67 w 597"/>
                <a:gd name="T65" fmla="*/ 84 h 735"/>
                <a:gd name="T66" fmla="*/ 43 w 597"/>
                <a:gd name="T67" fmla="*/ 97 h 735"/>
                <a:gd name="T68" fmla="*/ 48 w 597"/>
                <a:gd name="T69" fmla="*/ 128 h 735"/>
                <a:gd name="T70" fmla="*/ 56 w 597"/>
                <a:gd name="T71" fmla="*/ 157 h 735"/>
                <a:gd name="T72" fmla="*/ 69 w 597"/>
                <a:gd name="T73" fmla="*/ 254 h 735"/>
                <a:gd name="T74" fmla="*/ 75 w 597"/>
                <a:gd name="T75" fmla="*/ 270 h 735"/>
                <a:gd name="T76" fmla="*/ 108 w 597"/>
                <a:gd name="T77" fmla="*/ 388 h 735"/>
                <a:gd name="T78" fmla="*/ 93 w 597"/>
                <a:gd name="T79" fmla="*/ 442 h 735"/>
                <a:gd name="T80" fmla="*/ 66 w 597"/>
                <a:gd name="T81" fmla="*/ 460 h 735"/>
                <a:gd name="T82" fmla="*/ 44 w 597"/>
                <a:gd name="T83" fmla="*/ 484 h 735"/>
                <a:gd name="T84" fmla="*/ 34 w 597"/>
                <a:gd name="T85" fmla="*/ 524 h 735"/>
                <a:gd name="T86" fmla="*/ 21 w 597"/>
                <a:gd name="T87" fmla="*/ 579 h 735"/>
                <a:gd name="T88" fmla="*/ 6 w 597"/>
                <a:gd name="T89" fmla="*/ 618 h 735"/>
                <a:gd name="T90" fmla="*/ 13 w 597"/>
                <a:gd name="T91" fmla="*/ 654 h 735"/>
                <a:gd name="T92" fmla="*/ 3 w 597"/>
                <a:gd name="T93" fmla="*/ 696 h 735"/>
                <a:gd name="T94" fmla="*/ 24 w 597"/>
                <a:gd name="T95" fmla="*/ 691 h 735"/>
                <a:gd name="T96" fmla="*/ 50 w 597"/>
                <a:gd name="T97" fmla="*/ 695 h 735"/>
                <a:gd name="T98" fmla="*/ 81 w 597"/>
                <a:gd name="T99" fmla="*/ 681 h 735"/>
                <a:gd name="T100" fmla="*/ 322 w 597"/>
                <a:gd name="T101" fmla="*/ 703 h 735"/>
                <a:gd name="T102" fmla="*/ 361 w 597"/>
                <a:gd name="T103" fmla="*/ 724 h 735"/>
                <a:gd name="T104" fmla="*/ 411 w 597"/>
                <a:gd name="T105" fmla="*/ 729 h 735"/>
                <a:gd name="T106" fmla="*/ 463 w 597"/>
                <a:gd name="T107" fmla="*/ 735 h 735"/>
                <a:gd name="T108" fmla="*/ 493 w 597"/>
                <a:gd name="T109" fmla="*/ 657 h 735"/>
                <a:gd name="T110" fmla="*/ 487 w 597"/>
                <a:gd name="T111" fmla="*/ 635 h 735"/>
                <a:gd name="T112" fmla="*/ 571 w 597"/>
                <a:gd name="T113" fmla="*/ 470 h 735"/>
                <a:gd name="T114" fmla="*/ 580 w 597"/>
                <a:gd name="T115" fmla="*/ 440 h 735"/>
                <a:gd name="T116" fmla="*/ 585 w 597"/>
                <a:gd name="T117" fmla="*/ 426 h 735"/>
                <a:gd name="T118" fmla="*/ 594 w 597"/>
                <a:gd name="T119" fmla="*/ 386 h 7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7" h="735">
                  <a:moveTo>
                    <a:pt x="30" y="77"/>
                  </a:moveTo>
                  <a:cubicBezTo>
                    <a:pt x="30" y="77"/>
                    <a:pt x="31" y="78"/>
                    <a:pt x="32" y="79"/>
                  </a:cubicBezTo>
                  <a:cubicBezTo>
                    <a:pt x="37" y="76"/>
                    <a:pt x="42" y="74"/>
                    <a:pt x="45" y="72"/>
                  </a:cubicBezTo>
                  <a:cubicBezTo>
                    <a:pt x="53" y="68"/>
                    <a:pt x="41" y="42"/>
                    <a:pt x="41" y="42"/>
                  </a:cubicBezTo>
                  <a:cubicBezTo>
                    <a:pt x="65" y="25"/>
                    <a:pt x="65" y="25"/>
                    <a:pt x="65" y="25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8" y="17"/>
                    <a:pt x="66" y="0"/>
                    <a:pt x="59" y="1"/>
                  </a:cubicBezTo>
                  <a:cubicBezTo>
                    <a:pt x="52" y="2"/>
                    <a:pt x="38" y="15"/>
                    <a:pt x="38" y="15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6" y="39"/>
                    <a:pt x="26" y="39"/>
                    <a:pt x="26" y="39"/>
                  </a:cubicBezTo>
                  <a:lnTo>
                    <a:pt x="30" y="77"/>
                  </a:lnTo>
                  <a:close/>
                  <a:moveTo>
                    <a:pt x="583" y="362"/>
                  </a:moveTo>
                  <a:cubicBezTo>
                    <a:pt x="569" y="364"/>
                    <a:pt x="569" y="364"/>
                    <a:pt x="569" y="364"/>
                  </a:cubicBezTo>
                  <a:cubicBezTo>
                    <a:pt x="569" y="364"/>
                    <a:pt x="565" y="357"/>
                    <a:pt x="558" y="357"/>
                  </a:cubicBezTo>
                  <a:cubicBezTo>
                    <a:pt x="551" y="357"/>
                    <a:pt x="551" y="362"/>
                    <a:pt x="551" y="362"/>
                  </a:cubicBezTo>
                  <a:cubicBezTo>
                    <a:pt x="535" y="367"/>
                    <a:pt x="535" y="367"/>
                    <a:pt x="535" y="367"/>
                  </a:cubicBezTo>
                  <a:cubicBezTo>
                    <a:pt x="517" y="363"/>
                    <a:pt x="517" y="363"/>
                    <a:pt x="517" y="363"/>
                  </a:cubicBezTo>
                  <a:cubicBezTo>
                    <a:pt x="511" y="375"/>
                    <a:pt x="511" y="375"/>
                    <a:pt x="511" y="375"/>
                  </a:cubicBezTo>
                  <a:cubicBezTo>
                    <a:pt x="511" y="375"/>
                    <a:pt x="503" y="373"/>
                    <a:pt x="500" y="369"/>
                  </a:cubicBezTo>
                  <a:cubicBezTo>
                    <a:pt x="497" y="365"/>
                    <a:pt x="500" y="353"/>
                    <a:pt x="503" y="346"/>
                  </a:cubicBezTo>
                  <a:cubicBezTo>
                    <a:pt x="506" y="339"/>
                    <a:pt x="507" y="324"/>
                    <a:pt x="507" y="324"/>
                  </a:cubicBezTo>
                  <a:cubicBezTo>
                    <a:pt x="507" y="324"/>
                    <a:pt x="503" y="306"/>
                    <a:pt x="496" y="299"/>
                  </a:cubicBezTo>
                  <a:cubicBezTo>
                    <a:pt x="489" y="292"/>
                    <a:pt x="483" y="284"/>
                    <a:pt x="483" y="276"/>
                  </a:cubicBezTo>
                  <a:cubicBezTo>
                    <a:pt x="483" y="268"/>
                    <a:pt x="488" y="256"/>
                    <a:pt x="488" y="256"/>
                  </a:cubicBezTo>
                  <a:cubicBezTo>
                    <a:pt x="485" y="240"/>
                    <a:pt x="485" y="240"/>
                    <a:pt x="485" y="240"/>
                  </a:cubicBezTo>
                  <a:cubicBezTo>
                    <a:pt x="485" y="240"/>
                    <a:pt x="493" y="231"/>
                    <a:pt x="493" y="224"/>
                  </a:cubicBezTo>
                  <a:cubicBezTo>
                    <a:pt x="493" y="217"/>
                    <a:pt x="480" y="204"/>
                    <a:pt x="480" y="204"/>
                  </a:cubicBezTo>
                  <a:cubicBezTo>
                    <a:pt x="477" y="190"/>
                    <a:pt x="477" y="190"/>
                    <a:pt x="477" y="190"/>
                  </a:cubicBezTo>
                  <a:cubicBezTo>
                    <a:pt x="484" y="180"/>
                    <a:pt x="484" y="180"/>
                    <a:pt x="484" y="180"/>
                  </a:cubicBezTo>
                  <a:cubicBezTo>
                    <a:pt x="484" y="162"/>
                    <a:pt x="484" y="162"/>
                    <a:pt x="484" y="162"/>
                  </a:cubicBezTo>
                  <a:cubicBezTo>
                    <a:pt x="424" y="163"/>
                    <a:pt x="424" y="163"/>
                    <a:pt x="424" y="163"/>
                  </a:cubicBezTo>
                  <a:cubicBezTo>
                    <a:pt x="423" y="155"/>
                    <a:pt x="423" y="155"/>
                    <a:pt x="423" y="155"/>
                  </a:cubicBezTo>
                  <a:cubicBezTo>
                    <a:pt x="423" y="155"/>
                    <a:pt x="427" y="146"/>
                    <a:pt x="418" y="143"/>
                  </a:cubicBezTo>
                  <a:cubicBezTo>
                    <a:pt x="409" y="140"/>
                    <a:pt x="409" y="148"/>
                    <a:pt x="409" y="148"/>
                  </a:cubicBezTo>
                  <a:cubicBezTo>
                    <a:pt x="409" y="148"/>
                    <a:pt x="380" y="145"/>
                    <a:pt x="375" y="149"/>
                  </a:cubicBezTo>
                  <a:cubicBezTo>
                    <a:pt x="370" y="153"/>
                    <a:pt x="381" y="165"/>
                    <a:pt x="381" y="170"/>
                  </a:cubicBezTo>
                  <a:cubicBezTo>
                    <a:pt x="381" y="175"/>
                    <a:pt x="374" y="175"/>
                    <a:pt x="371" y="179"/>
                  </a:cubicBezTo>
                  <a:cubicBezTo>
                    <a:pt x="368" y="183"/>
                    <a:pt x="369" y="197"/>
                    <a:pt x="369" y="197"/>
                  </a:cubicBezTo>
                  <a:cubicBezTo>
                    <a:pt x="339" y="200"/>
                    <a:pt x="339" y="200"/>
                    <a:pt x="339" y="200"/>
                  </a:cubicBezTo>
                  <a:cubicBezTo>
                    <a:pt x="335" y="195"/>
                    <a:pt x="335" y="195"/>
                    <a:pt x="335" y="195"/>
                  </a:cubicBezTo>
                  <a:cubicBezTo>
                    <a:pt x="328" y="201"/>
                    <a:pt x="328" y="201"/>
                    <a:pt x="328" y="201"/>
                  </a:cubicBezTo>
                  <a:cubicBezTo>
                    <a:pt x="313" y="201"/>
                    <a:pt x="313" y="201"/>
                    <a:pt x="313" y="201"/>
                  </a:cubicBezTo>
                  <a:cubicBezTo>
                    <a:pt x="309" y="208"/>
                    <a:pt x="309" y="208"/>
                    <a:pt x="309" y="208"/>
                  </a:cubicBezTo>
                  <a:cubicBezTo>
                    <a:pt x="302" y="203"/>
                    <a:pt x="302" y="203"/>
                    <a:pt x="302" y="203"/>
                  </a:cubicBezTo>
                  <a:cubicBezTo>
                    <a:pt x="281" y="204"/>
                    <a:pt x="281" y="204"/>
                    <a:pt x="281" y="204"/>
                  </a:cubicBezTo>
                  <a:cubicBezTo>
                    <a:pt x="278" y="194"/>
                    <a:pt x="278" y="194"/>
                    <a:pt x="278" y="194"/>
                  </a:cubicBezTo>
                  <a:cubicBezTo>
                    <a:pt x="272" y="186"/>
                    <a:pt x="272" y="186"/>
                    <a:pt x="272" y="186"/>
                  </a:cubicBezTo>
                  <a:cubicBezTo>
                    <a:pt x="272" y="186"/>
                    <a:pt x="270" y="178"/>
                    <a:pt x="265" y="172"/>
                  </a:cubicBezTo>
                  <a:cubicBezTo>
                    <a:pt x="260" y="166"/>
                    <a:pt x="254" y="163"/>
                    <a:pt x="254" y="163"/>
                  </a:cubicBezTo>
                  <a:cubicBezTo>
                    <a:pt x="254" y="163"/>
                    <a:pt x="256" y="147"/>
                    <a:pt x="255" y="141"/>
                  </a:cubicBezTo>
                  <a:cubicBezTo>
                    <a:pt x="254" y="135"/>
                    <a:pt x="244" y="128"/>
                    <a:pt x="244" y="12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37" y="94"/>
                    <a:pt x="232" y="85"/>
                  </a:cubicBezTo>
                  <a:cubicBezTo>
                    <a:pt x="227" y="76"/>
                    <a:pt x="209" y="84"/>
                    <a:pt x="209" y="84"/>
                  </a:cubicBezTo>
                  <a:cubicBezTo>
                    <a:pt x="195" y="83"/>
                    <a:pt x="195" y="83"/>
                    <a:pt x="195" y="83"/>
                  </a:cubicBezTo>
                  <a:cubicBezTo>
                    <a:pt x="185" y="86"/>
                    <a:pt x="185" y="86"/>
                    <a:pt x="185" y="86"/>
                  </a:cubicBezTo>
                  <a:cubicBezTo>
                    <a:pt x="185" y="86"/>
                    <a:pt x="178" y="86"/>
                    <a:pt x="173" y="86"/>
                  </a:cubicBezTo>
                  <a:cubicBezTo>
                    <a:pt x="168" y="86"/>
                    <a:pt x="155" y="84"/>
                    <a:pt x="155" y="84"/>
                  </a:cubicBezTo>
                  <a:cubicBezTo>
                    <a:pt x="155" y="84"/>
                    <a:pt x="137" y="87"/>
                    <a:pt x="130" y="88"/>
                  </a:cubicBezTo>
                  <a:cubicBezTo>
                    <a:pt x="123" y="89"/>
                    <a:pt x="112" y="82"/>
                    <a:pt x="112" y="82"/>
                  </a:cubicBezTo>
                  <a:cubicBezTo>
                    <a:pt x="97" y="86"/>
                    <a:pt x="97" y="86"/>
                    <a:pt x="97" y="86"/>
                  </a:cubicBezTo>
                  <a:cubicBezTo>
                    <a:pt x="89" y="84"/>
                    <a:pt x="89" y="84"/>
                    <a:pt x="89" y="84"/>
                  </a:cubicBezTo>
                  <a:cubicBezTo>
                    <a:pt x="84" y="86"/>
                    <a:pt x="84" y="86"/>
                    <a:pt x="84" y="86"/>
                  </a:cubicBezTo>
                  <a:cubicBezTo>
                    <a:pt x="67" y="84"/>
                    <a:pt x="67" y="84"/>
                    <a:pt x="67" y="84"/>
                  </a:cubicBezTo>
                  <a:cubicBezTo>
                    <a:pt x="44" y="94"/>
                    <a:pt x="44" y="94"/>
                    <a:pt x="44" y="94"/>
                  </a:cubicBezTo>
                  <a:cubicBezTo>
                    <a:pt x="44" y="95"/>
                    <a:pt x="44" y="96"/>
                    <a:pt x="43" y="97"/>
                  </a:cubicBezTo>
                  <a:cubicBezTo>
                    <a:pt x="37" y="101"/>
                    <a:pt x="32" y="102"/>
                    <a:pt x="32" y="102"/>
                  </a:cubicBezTo>
                  <a:cubicBezTo>
                    <a:pt x="32" y="102"/>
                    <a:pt x="45" y="121"/>
                    <a:pt x="48" y="128"/>
                  </a:cubicBezTo>
                  <a:cubicBezTo>
                    <a:pt x="51" y="135"/>
                    <a:pt x="60" y="138"/>
                    <a:pt x="60" y="138"/>
                  </a:cubicBezTo>
                  <a:cubicBezTo>
                    <a:pt x="56" y="157"/>
                    <a:pt x="56" y="157"/>
                    <a:pt x="56" y="157"/>
                  </a:cubicBezTo>
                  <a:cubicBezTo>
                    <a:pt x="56" y="157"/>
                    <a:pt x="88" y="194"/>
                    <a:pt x="85" y="221"/>
                  </a:cubicBezTo>
                  <a:cubicBezTo>
                    <a:pt x="82" y="248"/>
                    <a:pt x="69" y="254"/>
                    <a:pt x="69" y="254"/>
                  </a:cubicBezTo>
                  <a:cubicBezTo>
                    <a:pt x="68" y="271"/>
                    <a:pt x="68" y="271"/>
                    <a:pt x="68" y="271"/>
                  </a:cubicBezTo>
                  <a:cubicBezTo>
                    <a:pt x="75" y="270"/>
                    <a:pt x="75" y="270"/>
                    <a:pt x="75" y="270"/>
                  </a:cubicBezTo>
                  <a:cubicBezTo>
                    <a:pt x="75" y="270"/>
                    <a:pt x="71" y="293"/>
                    <a:pt x="85" y="314"/>
                  </a:cubicBezTo>
                  <a:cubicBezTo>
                    <a:pt x="99" y="335"/>
                    <a:pt x="111" y="373"/>
                    <a:pt x="108" y="388"/>
                  </a:cubicBezTo>
                  <a:cubicBezTo>
                    <a:pt x="105" y="403"/>
                    <a:pt x="94" y="420"/>
                    <a:pt x="94" y="420"/>
                  </a:cubicBezTo>
                  <a:cubicBezTo>
                    <a:pt x="94" y="420"/>
                    <a:pt x="101" y="436"/>
                    <a:pt x="93" y="442"/>
                  </a:cubicBezTo>
                  <a:cubicBezTo>
                    <a:pt x="85" y="448"/>
                    <a:pt x="72" y="446"/>
                    <a:pt x="72" y="446"/>
                  </a:cubicBezTo>
                  <a:cubicBezTo>
                    <a:pt x="66" y="460"/>
                    <a:pt x="66" y="460"/>
                    <a:pt x="66" y="460"/>
                  </a:cubicBezTo>
                  <a:cubicBezTo>
                    <a:pt x="68" y="475"/>
                    <a:pt x="68" y="475"/>
                    <a:pt x="68" y="475"/>
                  </a:cubicBezTo>
                  <a:cubicBezTo>
                    <a:pt x="68" y="475"/>
                    <a:pt x="43" y="472"/>
                    <a:pt x="44" y="484"/>
                  </a:cubicBezTo>
                  <a:cubicBezTo>
                    <a:pt x="45" y="496"/>
                    <a:pt x="41" y="514"/>
                    <a:pt x="41" y="514"/>
                  </a:cubicBezTo>
                  <a:cubicBezTo>
                    <a:pt x="34" y="524"/>
                    <a:pt x="34" y="524"/>
                    <a:pt x="34" y="524"/>
                  </a:cubicBezTo>
                  <a:cubicBezTo>
                    <a:pt x="34" y="524"/>
                    <a:pt x="38" y="556"/>
                    <a:pt x="35" y="566"/>
                  </a:cubicBezTo>
                  <a:cubicBezTo>
                    <a:pt x="32" y="576"/>
                    <a:pt x="21" y="579"/>
                    <a:pt x="21" y="579"/>
                  </a:cubicBezTo>
                  <a:cubicBezTo>
                    <a:pt x="21" y="606"/>
                    <a:pt x="21" y="606"/>
                    <a:pt x="21" y="606"/>
                  </a:cubicBezTo>
                  <a:cubicBezTo>
                    <a:pt x="6" y="618"/>
                    <a:pt x="6" y="618"/>
                    <a:pt x="6" y="618"/>
                  </a:cubicBezTo>
                  <a:cubicBezTo>
                    <a:pt x="6" y="645"/>
                    <a:pt x="6" y="645"/>
                    <a:pt x="6" y="645"/>
                  </a:cubicBezTo>
                  <a:cubicBezTo>
                    <a:pt x="13" y="654"/>
                    <a:pt x="13" y="654"/>
                    <a:pt x="13" y="654"/>
                  </a:cubicBezTo>
                  <a:cubicBezTo>
                    <a:pt x="0" y="669"/>
                    <a:pt x="0" y="669"/>
                    <a:pt x="0" y="669"/>
                  </a:cubicBezTo>
                  <a:cubicBezTo>
                    <a:pt x="3" y="696"/>
                    <a:pt x="3" y="696"/>
                    <a:pt x="3" y="696"/>
                  </a:cubicBezTo>
                  <a:cubicBezTo>
                    <a:pt x="13" y="695"/>
                    <a:pt x="13" y="695"/>
                    <a:pt x="13" y="695"/>
                  </a:cubicBezTo>
                  <a:cubicBezTo>
                    <a:pt x="24" y="691"/>
                    <a:pt x="24" y="691"/>
                    <a:pt x="24" y="691"/>
                  </a:cubicBezTo>
                  <a:cubicBezTo>
                    <a:pt x="31" y="696"/>
                    <a:pt x="31" y="696"/>
                    <a:pt x="31" y="696"/>
                  </a:cubicBezTo>
                  <a:cubicBezTo>
                    <a:pt x="31" y="696"/>
                    <a:pt x="43" y="696"/>
                    <a:pt x="50" y="695"/>
                  </a:cubicBezTo>
                  <a:cubicBezTo>
                    <a:pt x="57" y="694"/>
                    <a:pt x="61" y="680"/>
                    <a:pt x="61" y="680"/>
                  </a:cubicBezTo>
                  <a:cubicBezTo>
                    <a:pt x="61" y="680"/>
                    <a:pt x="82" y="682"/>
                    <a:pt x="81" y="681"/>
                  </a:cubicBezTo>
                  <a:cubicBezTo>
                    <a:pt x="85" y="692"/>
                    <a:pt x="119" y="705"/>
                    <a:pt x="119" y="705"/>
                  </a:cubicBezTo>
                  <a:cubicBezTo>
                    <a:pt x="322" y="703"/>
                    <a:pt x="322" y="703"/>
                    <a:pt x="322" y="703"/>
                  </a:cubicBezTo>
                  <a:cubicBezTo>
                    <a:pt x="322" y="703"/>
                    <a:pt x="331" y="722"/>
                    <a:pt x="338" y="724"/>
                  </a:cubicBezTo>
                  <a:cubicBezTo>
                    <a:pt x="345" y="726"/>
                    <a:pt x="361" y="724"/>
                    <a:pt x="361" y="724"/>
                  </a:cubicBezTo>
                  <a:cubicBezTo>
                    <a:pt x="365" y="730"/>
                    <a:pt x="365" y="730"/>
                    <a:pt x="365" y="730"/>
                  </a:cubicBezTo>
                  <a:cubicBezTo>
                    <a:pt x="411" y="729"/>
                    <a:pt x="411" y="729"/>
                    <a:pt x="411" y="729"/>
                  </a:cubicBezTo>
                  <a:cubicBezTo>
                    <a:pt x="417" y="735"/>
                    <a:pt x="417" y="735"/>
                    <a:pt x="417" y="735"/>
                  </a:cubicBezTo>
                  <a:cubicBezTo>
                    <a:pt x="417" y="735"/>
                    <a:pt x="435" y="735"/>
                    <a:pt x="463" y="735"/>
                  </a:cubicBezTo>
                  <a:cubicBezTo>
                    <a:pt x="491" y="735"/>
                    <a:pt x="551" y="715"/>
                    <a:pt x="551" y="715"/>
                  </a:cubicBezTo>
                  <a:cubicBezTo>
                    <a:pt x="493" y="657"/>
                    <a:pt x="493" y="657"/>
                    <a:pt x="493" y="657"/>
                  </a:cubicBezTo>
                  <a:cubicBezTo>
                    <a:pt x="493" y="645"/>
                    <a:pt x="493" y="645"/>
                    <a:pt x="493" y="645"/>
                  </a:cubicBezTo>
                  <a:cubicBezTo>
                    <a:pt x="487" y="635"/>
                    <a:pt x="487" y="635"/>
                    <a:pt x="487" y="635"/>
                  </a:cubicBezTo>
                  <a:cubicBezTo>
                    <a:pt x="488" y="468"/>
                    <a:pt x="488" y="468"/>
                    <a:pt x="488" y="468"/>
                  </a:cubicBezTo>
                  <a:cubicBezTo>
                    <a:pt x="571" y="470"/>
                    <a:pt x="571" y="470"/>
                    <a:pt x="571" y="470"/>
                  </a:cubicBezTo>
                  <a:cubicBezTo>
                    <a:pt x="571" y="470"/>
                    <a:pt x="582" y="470"/>
                    <a:pt x="584" y="463"/>
                  </a:cubicBezTo>
                  <a:cubicBezTo>
                    <a:pt x="586" y="456"/>
                    <a:pt x="580" y="440"/>
                    <a:pt x="580" y="440"/>
                  </a:cubicBezTo>
                  <a:cubicBezTo>
                    <a:pt x="593" y="437"/>
                    <a:pt x="593" y="437"/>
                    <a:pt x="593" y="437"/>
                  </a:cubicBezTo>
                  <a:cubicBezTo>
                    <a:pt x="585" y="426"/>
                    <a:pt x="585" y="426"/>
                    <a:pt x="585" y="426"/>
                  </a:cubicBezTo>
                  <a:cubicBezTo>
                    <a:pt x="583" y="391"/>
                    <a:pt x="583" y="391"/>
                    <a:pt x="583" y="391"/>
                  </a:cubicBezTo>
                  <a:cubicBezTo>
                    <a:pt x="583" y="391"/>
                    <a:pt x="591" y="389"/>
                    <a:pt x="594" y="386"/>
                  </a:cubicBezTo>
                  <a:cubicBezTo>
                    <a:pt x="597" y="383"/>
                    <a:pt x="583" y="362"/>
                    <a:pt x="583" y="362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4" name="Rwanda">
              <a:extLst>
                <a:ext uri="{FF2B5EF4-FFF2-40B4-BE49-F238E27FC236}">
                  <a16:creationId xmlns:a16="http://schemas.microsoft.com/office/drawing/2014/main" id="{2CDA95A9-F218-4DF9-AE46-78D460B63329}"/>
                </a:ext>
              </a:extLst>
            </p:cNvPr>
            <p:cNvSpPr>
              <a:spLocks/>
            </p:cNvSpPr>
            <p:nvPr/>
          </p:nvSpPr>
          <p:spPr bwMode="gray">
            <a:xfrm>
              <a:off x="6578248" y="4392323"/>
              <a:ext cx="78830" cy="74570"/>
            </a:xfrm>
            <a:custGeom>
              <a:avLst/>
              <a:gdLst>
                <a:gd name="T0" fmla="*/ 35 w 104"/>
                <a:gd name="T1" fmla="*/ 98 h 98"/>
                <a:gd name="T2" fmla="*/ 52 w 104"/>
                <a:gd name="T3" fmla="*/ 91 h 98"/>
                <a:gd name="T4" fmla="*/ 57 w 104"/>
                <a:gd name="T5" fmla="*/ 74 h 98"/>
                <a:gd name="T6" fmla="*/ 87 w 104"/>
                <a:gd name="T7" fmla="*/ 74 h 98"/>
                <a:gd name="T8" fmla="*/ 90 w 104"/>
                <a:gd name="T9" fmla="*/ 74 h 98"/>
                <a:gd name="T10" fmla="*/ 104 w 104"/>
                <a:gd name="T11" fmla="*/ 64 h 98"/>
                <a:gd name="T12" fmla="*/ 98 w 104"/>
                <a:gd name="T13" fmla="*/ 44 h 98"/>
                <a:gd name="T14" fmla="*/ 100 w 104"/>
                <a:gd name="T15" fmla="*/ 31 h 98"/>
                <a:gd name="T16" fmla="*/ 86 w 104"/>
                <a:gd name="T17" fmla="*/ 13 h 98"/>
                <a:gd name="T18" fmla="*/ 91 w 104"/>
                <a:gd name="T19" fmla="*/ 0 h 98"/>
                <a:gd name="T20" fmla="*/ 75 w 104"/>
                <a:gd name="T21" fmla="*/ 1 h 98"/>
                <a:gd name="T22" fmla="*/ 64 w 104"/>
                <a:gd name="T23" fmla="*/ 25 h 98"/>
                <a:gd name="T24" fmla="*/ 52 w 104"/>
                <a:gd name="T25" fmla="*/ 17 h 98"/>
                <a:gd name="T26" fmla="*/ 42 w 104"/>
                <a:gd name="T27" fmla="*/ 17 h 98"/>
                <a:gd name="T28" fmla="*/ 17 w 104"/>
                <a:gd name="T29" fmla="*/ 36 h 98"/>
                <a:gd name="T30" fmla="*/ 24 w 104"/>
                <a:gd name="T31" fmla="*/ 58 h 98"/>
                <a:gd name="T32" fmla="*/ 4 w 104"/>
                <a:gd name="T33" fmla="*/ 80 h 98"/>
                <a:gd name="T34" fmla="*/ 22 w 104"/>
                <a:gd name="T35" fmla="*/ 85 h 98"/>
                <a:gd name="T36" fmla="*/ 35 w 104"/>
                <a:gd name="T37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4" h="98">
                  <a:moveTo>
                    <a:pt x="35" y="98"/>
                  </a:moveTo>
                  <a:cubicBezTo>
                    <a:pt x="39" y="98"/>
                    <a:pt x="52" y="91"/>
                    <a:pt x="52" y="91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87" y="74"/>
                    <a:pt x="87" y="74"/>
                    <a:pt x="87" y="74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6" y="73"/>
                    <a:pt x="104" y="71"/>
                    <a:pt x="104" y="64"/>
                  </a:cubicBezTo>
                  <a:cubicBezTo>
                    <a:pt x="104" y="52"/>
                    <a:pt x="98" y="44"/>
                    <a:pt x="98" y="44"/>
                  </a:cubicBezTo>
                  <a:cubicBezTo>
                    <a:pt x="98" y="44"/>
                    <a:pt x="104" y="39"/>
                    <a:pt x="100" y="31"/>
                  </a:cubicBezTo>
                  <a:cubicBezTo>
                    <a:pt x="96" y="23"/>
                    <a:pt x="86" y="13"/>
                    <a:pt x="86" y="13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75" y="1"/>
                    <a:pt x="75" y="1"/>
                    <a:pt x="75" y="1"/>
                  </a:cubicBezTo>
                  <a:cubicBezTo>
                    <a:pt x="75" y="1"/>
                    <a:pt x="71" y="17"/>
                    <a:pt x="64" y="25"/>
                  </a:cubicBezTo>
                  <a:cubicBezTo>
                    <a:pt x="58" y="32"/>
                    <a:pt x="52" y="17"/>
                    <a:pt x="52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2" y="17"/>
                    <a:pt x="18" y="28"/>
                    <a:pt x="17" y="36"/>
                  </a:cubicBezTo>
                  <a:cubicBezTo>
                    <a:pt x="15" y="44"/>
                    <a:pt x="25" y="55"/>
                    <a:pt x="24" y="58"/>
                  </a:cubicBezTo>
                  <a:cubicBezTo>
                    <a:pt x="22" y="62"/>
                    <a:pt x="0" y="72"/>
                    <a:pt x="4" y="80"/>
                  </a:cubicBezTo>
                  <a:cubicBezTo>
                    <a:pt x="8" y="88"/>
                    <a:pt x="22" y="85"/>
                    <a:pt x="22" y="85"/>
                  </a:cubicBezTo>
                  <a:cubicBezTo>
                    <a:pt x="22" y="85"/>
                    <a:pt x="31" y="98"/>
                    <a:pt x="35" y="98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5" name="Centraal Afrikaanse Republiek">
              <a:extLst>
                <a:ext uri="{FF2B5EF4-FFF2-40B4-BE49-F238E27FC236}">
                  <a16:creationId xmlns:a16="http://schemas.microsoft.com/office/drawing/2014/main" id="{7C4905F1-D594-4936-BD98-88A8AFEBE4E6}"/>
                </a:ext>
              </a:extLst>
            </p:cNvPr>
            <p:cNvSpPr>
              <a:spLocks/>
            </p:cNvSpPr>
            <p:nvPr/>
          </p:nvSpPr>
          <p:spPr bwMode="gray">
            <a:xfrm>
              <a:off x="6064783" y="3906555"/>
              <a:ext cx="462332" cy="351544"/>
            </a:xfrm>
            <a:custGeom>
              <a:avLst/>
              <a:gdLst>
                <a:gd name="T0" fmla="*/ 589 w 614"/>
                <a:gd name="T1" fmla="*/ 267 h 467"/>
                <a:gd name="T2" fmla="*/ 575 w 614"/>
                <a:gd name="T3" fmla="*/ 253 h 467"/>
                <a:gd name="T4" fmla="*/ 573 w 614"/>
                <a:gd name="T5" fmla="*/ 236 h 467"/>
                <a:gd name="T6" fmla="*/ 542 w 614"/>
                <a:gd name="T7" fmla="*/ 203 h 467"/>
                <a:gd name="T8" fmla="*/ 521 w 614"/>
                <a:gd name="T9" fmla="*/ 175 h 467"/>
                <a:gd name="T10" fmla="*/ 502 w 614"/>
                <a:gd name="T11" fmla="*/ 152 h 467"/>
                <a:gd name="T12" fmla="*/ 467 w 614"/>
                <a:gd name="T13" fmla="*/ 130 h 467"/>
                <a:gd name="T14" fmla="*/ 433 w 614"/>
                <a:gd name="T15" fmla="*/ 120 h 467"/>
                <a:gd name="T16" fmla="*/ 431 w 614"/>
                <a:gd name="T17" fmla="*/ 102 h 467"/>
                <a:gd name="T18" fmla="*/ 402 w 614"/>
                <a:gd name="T19" fmla="*/ 8 h 467"/>
                <a:gd name="T20" fmla="*/ 385 w 614"/>
                <a:gd name="T21" fmla="*/ 0 h 467"/>
                <a:gd name="T22" fmla="*/ 345 w 614"/>
                <a:gd name="T23" fmla="*/ 38 h 467"/>
                <a:gd name="T24" fmla="*/ 320 w 614"/>
                <a:gd name="T25" fmla="*/ 55 h 467"/>
                <a:gd name="T26" fmla="*/ 222 w 614"/>
                <a:gd name="T27" fmla="*/ 107 h 467"/>
                <a:gd name="T28" fmla="*/ 223 w 614"/>
                <a:gd name="T29" fmla="*/ 132 h 467"/>
                <a:gd name="T30" fmla="*/ 151 w 614"/>
                <a:gd name="T31" fmla="*/ 160 h 467"/>
                <a:gd name="T32" fmla="*/ 108 w 614"/>
                <a:gd name="T33" fmla="*/ 165 h 467"/>
                <a:gd name="T34" fmla="*/ 56 w 614"/>
                <a:gd name="T35" fmla="*/ 186 h 467"/>
                <a:gd name="T36" fmla="*/ 35 w 614"/>
                <a:gd name="T37" fmla="*/ 224 h 467"/>
                <a:gd name="T38" fmla="*/ 24 w 614"/>
                <a:gd name="T39" fmla="*/ 249 h 467"/>
                <a:gd name="T40" fmla="*/ 15 w 614"/>
                <a:gd name="T41" fmla="*/ 273 h 467"/>
                <a:gd name="T42" fmla="*/ 7 w 614"/>
                <a:gd name="T43" fmla="*/ 306 h 467"/>
                <a:gd name="T44" fmla="*/ 19 w 614"/>
                <a:gd name="T45" fmla="*/ 344 h 467"/>
                <a:gd name="T46" fmla="*/ 36 w 614"/>
                <a:gd name="T47" fmla="*/ 381 h 467"/>
                <a:gd name="T48" fmla="*/ 79 w 614"/>
                <a:gd name="T49" fmla="*/ 428 h 467"/>
                <a:gd name="T50" fmla="*/ 83 w 614"/>
                <a:gd name="T51" fmla="*/ 461 h 467"/>
                <a:gd name="T52" fmla="*/ 106 w 614"/>
                <a:gd name="T53" fmla="*/ 441 h 467"/>
                <a:gd name="T54" fmla="*/ 108 w 614"/>
                <a:gd name="T55" fmla="*/ 400 h 467"/>
                <a:gd name="T56" fmla="*/ 147 w 614"/>
                <a:gd name="T57" fmla="*/ 390 h 467"/>
                <a:gd name="T58" fmla="*/ 193 w 614"/>
                <a:gd name="T59" fmla="*/ 394 h 467"/>
                <a:gd name="T60" fmla="*/ 203 w 614"/>
                <a:gd name="T61" fmla="*/ 370 h 467"/>
                <a:gd name="T62" fmla="*/ 218 w 614"/>
                <a:gd name="T63" fmla="*/ 344 h 467"/>
                <a:gd name="T64" fmla="*/ 273 w 614"/>
                <a:gd name="T65" fmla="*/ 330 h 467"/>
                <a:gd name="T66" fmla="*/ 295 w 614"/>
                <a:gd name="T67" fmla="*/ 351 h 467"/>
                <a:gd name="T68" fmla="*/ 335 w 614"/>
                <a:gd name="T69" fmla="*/ 362 h 467"/>
                <a:gd name="T70" fmla="*/ 385 w 614"/>
                <a:gd name="T71" fmla="*/ 368 h 467"/>
                <a:gd name="T72" fmla="*/ 410 w 614"/>
                <a:gd name="T73" fmla="*/ 328 h 467"/>
                <a:gd name="T74" fmla="*/ 449 w 614"/>
                <a:gd name="T75" fmla="*/ 330 h 467"/>
                <a:gd name="T76" fmla="*/ 477 w 614"/>
                <a:gd name="T77" fmla="*/ 316 h 467"/>
                <a:gd name="T78" fmla="*/ 512 w 614"/>
                <a:gd name="T79" fmla="*/ 321 h 467"/>
                <a:gd name="T80" fmla="*/ 539 w 614"/>
                <a:gd name="T81" fmla="*/ 311 h 467"/>
                <a:gd name="T82" fmla="*/ 586 w 614"/>
                <a:gd name="T83" fmla="*/ 319 h 467"/>
                <a:gd name="T84" fmla="*/ 606 w 614"/>
                <a:gd name="T85" fmla="*/ 281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14" h="467">
                  <a:moveTo>
                    <a:pt x="606" y="281"/>
                  </a:moveTo>
                  <a:cubicBezTo>
                    <a:pt x="598" y="273"/>
                    <a:pt x="589" y="267"/>
                    <a:pt x="589" y="267"/>
                  </a:cubicBezTo>
                  <a:cubicBezTo>
                    <a:pt x="574" y="266"/>
                    <a:pt x="574" y="266"/>
                    <a:pt x="574" y="266"/>
                  </a:cubicBezTo>
                  <a:cubicBezTo>
                    <a:pt x="575" y="253"/>
                    <a:pt x="575" y="253"/>
                    <a:pt x="575" y="253"/>
                  </a:cubicBezTo>
                  <a:cubicBezTo>
                    <a:pt x="575" y="253"/>
                    <a:pt x="568" y="250"/>
                    <a:pt x="567" y="244"/>
                  </a:cubicBezTo>
                  <a:cubicBezTo>
                    <a:pt x="566" y="238"/>
                    <a:pt x="573" y="244"/>
                    <a:pt x="573" y="236"/>
                  </a:cubicBezTo>
                  <a:cubicBezTo>
                    <a:pt x="573" y="228"/>
                    <a:pt x="558" y="227"/>
                    <a:pt x="558" y="227"/>
                  </a:cubicBezTo>
                  <a:cubicBezTo>
                    <a:pt x="558" y="227"/>
                    <a:pt x="549" y="204"/>
                    <a:pt x="542" y="203"/>
                  </a:cubicBezTo>
                  <a:cubicBezTo>
                    <a:pt x="535" y="202"/>
                    <a:pt x="521" y="200"/>
                    <a:pt x="515" y="190"/>
                  </a:cubicBezTo>
                  <a:cubicBezTo>
                    <a:pt x="509" y="180"/>
                    <a:pt x="524" y="186"/>
                    <a:pt x="521" y="175"/>
                  </a:cubicBezTo>
                  <a:cubicBezTo>
                    <a:pt x="518" y="164"/>
                    <a:pt x="502" y="165"/>
                    <a:pt x="502" y="165"/>
                  </a:cubicBezTo>
                  <a:cubicBezTo>
                    <a:pt x="502" y="152"/>
                    <a:pt x="502" y="152"/>
                    <a:pt x="502" y="152"/>
                  </a:cubicBezTo>
                  <a:cubicBezTo>
                    <a:pt x="502" y="152"/>
                    <a:pt x="472" y="154"/>
                    <a:pt x="466" y="146"/>
                  </a:cubicBezTo>
                  <a:cubicBezTo>
                    <a:pt x="460" y="138"/>
                    <a:pt x="467" y="130"/>
                    <a:pt x="467" y="130"/>
                  </a:cubicBezTo>
                  <a:cubicBezTo>
                    <a:pt x="467" y="123"/>
                    <a:pt x="467" y="123"/>
                    <a:pt x="467" y="123"/>
                  </a:cubicBezTo>
                  <a:cubicBezTo>
                    <a:pt x="433" y="120"/>
                    <a:pt x="433" y="120"/>
                    <a:pt x="433" y="120"/>
                  </a:cubicBezTo>
                  <a:cubicBezTo>
                    <a:pt x="439" y="109"/>
                    <a:pt x="439" y="109"/>
                    <a:pt x="439" y="109"/>
                  </a:cubicBezTo>
                  <a:cubicBezTo>
                    <a:pt x="439" y="109"/>
                    <a:pt x="430" y="112"/>
                    <a:pt x="431" y="102"/>
                  </a:cubicBezTo>
                  <a:cubicBezTo>
                    <a:pt x="432" y="92"/>
                    <a:pt x="447" y="85"/>
                    <a:pt x="443" y="63"/>
                  </a:cubicBezTo>
                  <a:cubicBezTo>
                    <a:pt x="439" y="41"/>
                    <a:pt x="402" y="8"/>
                    <a:pt x="402" y="8"/>
                  </a:cubicBezTo>
                  <a:cubicBezTo>
                    <a:pt x="401" y="1"/>
                    <a:pt x="401" y="1"/>
                    <a:pt x="401" y="1"/>
                  </a:cubicBezTo>
                  <a:cubicBezTo>
                    <a:pt x="385" y="0"/>
                    <a:pt x="385" y="0"/>
                    <a:pt x="385" y="0"/>
                  </a:cubicBezTo>
                  <a:cubicBezTo>
                    <a:pt x="348" y="18"/>
                    <a:pt x="348" y="18"/>
                    <a:pt x="348" y="18"/>
                  </a:cubicBezTo>
                  <a:cubicBezTo>
                    <a:pt x="345" y="38"/>
                    <a:pt x="345" y="38"/>
                    <a:pt x="345" y="38"/>
                  </a:cubicBezTo>
                  <a:cubicBezTo>
                    <a:pt x="333" y="50"/>
                    <a:pt x="333" y="50"/>
                    <a:pt x="333" y="50"/>
                  </a:cubicBezTo>
                  <a:cubicBezTo>
                    <a:pt x="320" y="55"/>
                    <a:pt x="320" y="55"/>
                    <a:pt x="320" y="55"/>
                  </a:cubicBezTo>
                  <a:cubicBezTo>
                    <a:pt x="320" y="55"/>
                    <a:pt x="325" y="77"/>
                    <a:pt x="293" y="92"/>
                  </a:cubicBezTo>
                  <a:cubicBezTo>
                    <a:pt x="262" y="107"/>
                    <a:pt x="222" y="107"/>
                    <a:pt x="222" y="107"/>
                  </a:cubicBezTo>
                  <a:cubicBezTo>
                    <a:pt x="208" y="115"/>
                    <a:pt x="208" y="115"/>
                    <a:pt x="208" y="115"/>
                  </a:cubicBezTo>
                  <a:cubicBezTo>
                    <a:pt x="208" y="115"/>
                    <a:pt x="228" y="125"/>
                    <a:pt x="223" y="132"/>
                  </a:cubicBezTo>
                  <a:cubicBezTo>
                    <a:pt x="218" y="138"/>
                    <a:pt x="203" y="160"/>
                    <a:pt x="203" y="160"/>
                  </a:cubicBezTo>
                  <a:cubicBezTo>
                    <a:pt x="203" y="160"/>
                    <a:pt x="170" y="160"/>
                    <a:pt x="151" y="160"/>
                  </a:cubicBezTo>
                  <a:cubicBezTo>
                    <a:pt x="133" y="160"/>
                    <a:pt x="138" y="180"/>
                    <a:pt x="120" y="185"/>
                  </a:cubicBezTo>
                  <a:cubicBezTo>
                    <a:pt x="101" y="190"/>
                    <a:pt x="108" y="165"/>
                    <a:pt x="108" y="165"/>
                  </a:cubicBezTo>
                  <a:cubicBezTo>
                    <a:pt x="108" y="165"/>
                    <a:pt x="88" y="180"/>
                    <a:pt x="78" y="187"/>
                  </a:cubicBezTo>
                  <a:cubicBezTo>
                    <a:pt x="68" y="193"/>
                    <a:pt x="56" y="186"/>
                    <a:pt x="56" y="186"/>
                  </a:cubicBezTo>
                  <a:cubicBezTo>
                    <a:pt x="56" y="186"/>
                    <a:pt x="38" y="196"/>
                    <a:pt x="37" y="204"/>
                  </a:cubicBezTo>
                  <a:cubicBezTo>
                    <a:pt x="36" y="212"/>
                    <a:pt x="35" y="224"/>
                    <a:pt x="35" y="224"/>
                  </a:cubicBezTo>
                  <a:cubicBezTo>
                    <a:pt x="29" y="224"/>
                    <a:pt x="29" y="224"/>
                    <a:pt x="29" y="224"/>
                  </a:cubicBezTo>
                  <a:cubicBezTo>
                    <a:pt x="24" y="249"/>
                    <a:pt x="24" y="249"/>
                    <a:pt x="24" y="249"/>
                  </a:cubicBezTo>
                  <a:cubicBezTo>
                    <a:pt x="24" y="249"/>
                    <a:pt x="2" y="256"/>
                    <a:pt x="1" y="264"/>
                  </a:cubicBezTo>
                  <a:cubicBezTo>
                    <a:pt x="0" y="272"/>
                    <a:pt x="15" y="273"/>
                    <a:pt x="15" y="273"/>
                  </a:cubicBezTo>
                  <a:cubicBezTo>
                    <a:pt x="14" y="298"/>
                    <a:pt x="14" y="298"/>
                    <a:pt x="14" y="298"/>
                  </a:cubicBezTo>
                  <a:cubicBezTo>
                    <a:pt x="7" y="306"/>
                    <a:pt x="7" y="306"/>
                    <a:pt x="7" y="306"/>
                  </a:cubicBezTo>
                  <a:cubicBezTo>
                    <a:pt x="19" y="313"/>
                    <a:pt x="19" y="313"/>
                    <a:pt x="19" y="313"/>
                  </a:cubicBezTo>
                  <a:cubicBezTo>
                    <a:pt x="19" y="344"/>
                    <a:pt x="19" y="344"/>
                    <a:pt x="19" y="344"/>
                  </a:cubicBezTo>
                  <a:cubicBezTo>
                    <a:pt x="19" y="344"/>
                    <a:pt x="36" y="355"/>
                    <a:pt x="38" y="358"/>
                  </a:cubicBezTo>
                  <a:cubicBezTo>
                    <a:pt x="40" y="361"/>
                    <a:pt x="36" y="381"/>
                    <a:pt x="36" y="381"/>
                  </a:cubicBezTo>
                  <a:cubicBezTo>
                    <a:pt x="36" y="381"/>
                    <a:pt x="47" y="404"/>
                    <a:pt x="57" y="412"/>
                  </a:cubicBezTo>
                  <a:cubicBezTo>
                    <a:pt x="67" y="420"/>
                    <a:pt x="79" y="428"/>
                    <a:pt x="79" y="428"/>
                  </a:cubicBezTo>
                  <a:cubicBezTo>
                    <a:pt x="83" y="442"/>
                    <a:pt x="83" y="442"/>
                    <a:pt x="83" y="442"/>
                  </a:cubicBezTo>
                  <a:cubicBezTo>
                    <a:pt x="83" y="461"/>
                    <a:pt x="83" y="461"/>
                    <a:pt x="83" y="461"/>
                  </a:cubicBezTo>
                  <a:cubicBezTo>
                    <a:pt x="88" y="467"/>
                    <a:pt x="88" y="467"/>
                    <a:pt x="88" y="467"/>
                  </a:cubicBezTo>
                  <a:cubicBezTo>
                    <a:pt x="88" y="467"/>
                    <a:pt x="104" y="448"/>
                    <a:pt x="106" y="441"/>
                  </a:cubicBezTo>
                  <a:cubicBezTo>
                    <a:pt x="108" y="434"/>
                    <a:pt x="98" y="421"/>
                    <a:pt x="98" y="421"/>
                  </a:cubicBezTo>
                  <a:cubicBezTo>
                    <a:pt x="108" y="400"/>
                    <a:pt x="108" y="400"/>
                    <a:pt x="108" y="400"/>
                  </a:cubicBezTo>
                  <a:cubicBezTo>
                    <a:pt x="128" y="401"/>
                    <a:pt x="128" y="401"/>
                    <a:pt x="128" y="401"/>
                  </a:cubicBezTo>
                  <a:cubicBezTo>
                    <a:pt x="128" y="401"/>
                    <a:pt x="141" y="390"/>
                    <a:pt x="147" y="390"/>
                  </a:cubicBezTo>
                  <a:cubicBezTo>
                    <a:pt x="153" y="390"/>
                    <a:pt x="167" y="398"/>
                    <a:pt x="178" y="399"/>
                  </a:cubicBezTo>
                  <a:cubicBezTo>
                    <a:pt x="189" y="400"/>
                    <a:pt x="193" y="394"/>
                    <a:pt x="193" y="394"/>
                  </a:cubicBezTo>
                  <a:cubicBezTo>
                    <a:pt x="203" y="380"/>
                    <a:pt x="203" y="380"/>
                    <a:pt x="203" y="380"/>
                  </a:cubicBezTo>
                  <a:cubicBezTo>
                    <a:pt x="203" y="370"/>
                    <a:pt x="203" y="370"/>
                    <a:pt x="203" y="370"/>
                  </a:cubicBezTo>
                  <a:cubicBezTo>
                    <a:pt x="203" y="370"/>
                    <a:pt x="193" y="367"/>
                    <a:pt x="201" y="357"/>
                  </a:cubicBezTo>
                  <a:cubicBezTo>
                    <a:pt x="209" y="347"/>
                    <a:pt x="208" y="358"/>
                    <a:pt x="218" y="344"/>
                  </a:cubicBezTo>
                  <a:cubicBezTo>
                    <a:pt x="228" y="330"/>
                    <a:pt x="218" y="311"/>
                    <a:pt x="247" y="313"/>
                  </a:cubicBezTo>
                  <a:cubicBezTo>
                    <a:pt x="276" y="315"/>
                    <a:pt x="273" y="330"/>
                    <a:pt x="273" y="330"/>
                  </a:cubicBezTo>
                  <a:cubicBezTo>
                    <a:pt x="273" y="330"/>
                    <a:pt x="286" y="328"/>
                    <a:pt x="289" y="332"/>
                  </a:cubicBezTo>
                  <a:cubicBezTo>
                    <a:pt x="292" y="336"/>
                    <a:pt x="280" y="351"/>
                    <a:pt x="295" y="351"/>
                  </a:cubicBezTo>
                  <a:cubicBezTo>
                    <a:pt x="310" y="351"/>
                    <a:pt x="319" y="351"/>
                    <a:pt x="319" y="351"/>
                  </a:cubicBezTo>
                  <a:cubicBezTo>
                    <a:pt x="319" y="351"/>
                    <a:pt x="325" y="363"/>
                    <a:pt x="335" y="362"/>
                  </a:cubicBezTo>
                  <a:cubicBezTo>
                    <a:pt x="345" y="361"/>
                    <a:pt x="363" y="361"/>
                    <a:pt x="363" y="361"/>
                  </a:cubicBezTo>
                  <a:cubicBezTo>
                    <a:pt x="363" y="361"/>
                    <a:pt x="376" y="375"/>
                    <a:pt x="385" y="368"/>
                  </a:cubicBezTo>
                  <a:cubicBezTo>
                    <a:pt x="394" y="361"/>
                    <a:pt x="389" y="347"/>
                    <a:pt x="396" y="344"/>
                  </a:cubicBezTo>
                  <a:cubicBezTo>
                    <a:pt x="403" y="341"/>
                    <a:pt x="410" y="328"/>
                    <a:pt x="410" y="328"/>
                  </a:cubicBezTo>
                  <a:cubicBezTo>
                    <a:pt x="410" y="328"/>
                    <a:pt x="424" y="349"/>
                    <a:pt x="430" y="344"/>
                  </a:cubicBezTo>
                  <a:cubicBezTo>
                    <a:pt x="436" y="339"/>
                    <a:pt x="449" y="330"/>
                    <a:pt x="449" y="330"/>
                  </a:cubicBezTo>
                  <a:cubicBezTo>
                    <a:pt x="461" y="330"/>
                    <a:pt x="461" y="330"/>
                    <a:pt x="461" y="330"/>
                  </a:cubicBezTo>
                  <a:cubicBezTo>
                    <a:pt x="477" y="316"/>
                    <a:pt x="477" y="316"/>
                    <a:pt x="477" y="316"/>
                  </a:cubicBezTo>
                  <a:cubicBezTo>
                    <a:pt x="477" y="316"/>
                    <a:pt x="486" y="326"/>
                    <a:pt x="490" y="326"/>
                  </a:cubicBezTo>
                  <a:cubicBezTo>
                    <a:pt x="494" y="326"/>
                    <a:pt x="512" y="321"/>
                    <a:pt x="512" y="321"/>
                  </a:cubicBezTo>
                  <a:cubicBezTo>
                    <a:pt x="512" y="321"/>
                    <a:pt x="517" y="300"/>
                    <a:pt x="524" y="299"/>
                  </a:cubicBezTo>
                  <a:cubicBezTo>
                    <a:pt x="531" y="298"/>
                    <a:pt x="539" y="311"/>
                    <a:pt x="539" y="311"/>
                  </a:cubicBezTo>
                  <a:cubicBezTo>
                    <a:pt x="560" y="308"/>
                    <a:pt x="560" y="308"/>
                    <a:pt x="560" y="308"/>
                  </a:cubicBezTo>
                  <a:cubicBezTo>
                    <a:pt x="560" y="308"/>
                    <a:pt x="566" y="324"/>
                    <a:pt x="586" y="319"/>
                  </a:cubicBezTo>
                  <a:cubicBezTo>
                    <a:pt x="606" y="314"/>
                    <a:pt x="610" y="303"/>
                    <a:pt x="610" y="303"/>
                  </a:cubicBezTo>
                  <a:cubicBezTo>
                    <a:pt x="610" y="303"/>
                    <a:pt x="614" y="289"/>
                    <a:pt x="606" y="281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Congo-Brazzaville">
              <a:extLst>
                <a:ext uri="{FF2B5EF4-FFF2-40B4-BE49-F238E27FC236}">
                  <a16:creationId xmlns:a16="http://schemas.microsoft.com/office/drawing/2014/main" id="{D7271E4A-E780-49DE-9A01-318C4A669A6E}"/>
                </a:ext>
              </a:extLst>
            </p:cNvPr>
            <p:cNvSpPr>
              <a:spLocks/>
            </p:cNvSpPr>
            <p:nvPr/>
          </p:nvSpPr>
          <p:spPr bwMode="gray">
            <a:xfrm>
              <a:off x="5949732" y="4200573"/>
              <a:ext cx="268451" cy="349412"/>
            </a:xfrm>
            <a:custGeom>
              <a:avLst/>
              <a:gdLst>
                <a:gd name="T0" fmla="*/ 238 w 356"/>
                <a:gd name="T1" fmla="*/ 83 h 466"/>
                <a:gd name="T2" fmla="*/ 219 w 356"/>
                <a:gd name="T3" fmla="*/ 95 h 466"/>
                <a:gd name="T4" fmla="*/ 166 w 356"/>
                <a:gd name="T5" fmla="*/ 83 h 466"/>
                <a:gd name="T6" fmla="*/ 96 w 356"/>
                <a:gd name="T7" fmla="*/ 108 h 466"/>
                <a:gd name="T8" fmla="*/ 115 w 356"/>
                <a:gd name="T9" fmla="*/ 134 h 466"/>
                <a:gd name="T10" fmla="*/ 149 w 356"/>
                <a:gd name="T11" fmla="*/ 128 h 466"/>
                <a:gd name="T12" fmla="*/ 159 w 356"/>
                <a:gd name="T13" fmla="*/ 146 h 466"/>
                <a:gd name="T14" fmla="*/ 140 w 356"/>
                <a:gd name="T15" fmla="*/ 172 h 466"/>
                <a:gd name="T16" fmla="*/ 130 w 356"/>
                <a:gd name="T17" fmla="*/ 212 h 466"/>
                <a:gd name="T18" fmla="*/ 147 w 356"/>
                <a:gd name="T19" fmla="*/ 225 h 466"/>
                <a:gd name="T20" fmla="*/ 158 w 356"/>
                <a:gd name="T21" fmla="*/ 243 h 466"/>
                <a:gd name="T22" fmla="*/ 155 w 356"/>
                <a:gd name="T23" fmla="*/ 284 h 466"/>
                <a:gd name="T24" fmla="*/ 146 w 356"/>
                <a:gd name="T25" fmla="*/ 316 h 466"/>
                <a:gd name="T26" fmla="*/ 127 w 356"/>
                <a:gd name="T27" fmla="*/ 311 h 466"/>
                <a:gd name="T28" fmla="*/ 90 w 356"/>
                <a:gd name="T29" fmla="*/ 327 h 466"/>
                <a:gd name="T30" fmla="*/ 64 w 356"/>
                <a:gd name="T31" fmla="*/ 297 h 466"/>
                <a:gd name="T32" fmla="*/ 58 w 356"/>
                <a:gd name="T33" fmla="*/ 329 h 466"/>
                <a:gd name="T34" fmla="*/ 25 w 356"/>
                <a:gd name="T35" fmla="*/ 346 h 466"/>
                <a:gd name="T36" fmla="*/ 35 w 356"/>
                <a:gd name="T37" fmla="*/ 359 h 466"/>
                <a:gd name="T38" fmla="*/ 38 w 356"/>
                <a:gd name="T39" fmla="*/ 376 h 466"/>
                <a:gd name="T40" fmla="*/ 19 w 356"/>
                <a:gd name="T41" fmla="*/ 389 h 466"/>
                <a:gd name="T42" fmla="*/ 0 w 356"/>
                <a:gd name="T43" fmla="*/ 411 h 466"/>
                <a:gd name="T44" fmla="*/ 37 w 356"/>
                <a:gd name="T45" fmla="*/ 454 h 466"/>
                <a:gd name="T46" fmla="*/ 50 w 356"/>
                <a:gd name="T47" fmla="*/ 460 h 466"/>
                <a:gd name="T48" fmla="*/ 61 w 356"/>
                <a:gd name="T49" fmla="*/ 446 h 466"/>
                <a:gd name="T50" fmla="*/ 91 w 356"/>
                <a:gd name="T51" fmla="*/ 448 h 466"/>
                <a:gd name="T52" fmla="*/ 114 w 356"/>
                <a:gd name="T53" fmla="*/ 461 h 466"/>
                <a:gd name="T54" fmla="*/ 138 w 356"/>
                <a:gd name="T55" fmla="*/ 441 h 466"/>
                <a:gd name="T56" fmla="*/ 159 w 356"/>
                <a:gd name="T57" fmla="*/ 462 h 466"/>
                <a:gd name="T58" fmla="*/ 209 w 356"/>
                <a:gd name="T59" fmla="*/ 418 h 466"/>
                <a:gd name="T60" fmla="*/ 242 w 356"/>
                <a:gd name="T61" fmla="*/ 385 h 466"/>
                <a:gd name="T62" fmla="*/ 260 w 356"/>
                <a:gd name="T63" fmla="*/ 302 h 466"/>
                <a:gd name="T64" fmla="*/ 298 w 356"/>
                <a:gd name="T65" fmla="*/ 251 h 466"/>
                <a:gd name="T66" fmla="*/ 317 w 356"/>
                <a:gd name="T67" fmla="*/ 197 h 466"/>
                <a:gd name="T68" fmla="*/ 320 w 356"/>
                <a:gd name="T69" fmla="*/ 152 h 466"/>
                <a:gd name="T70" fmla="*/ 332 w 356"/>
                <a:gd name="T71" fmla="*/ 77 h 466"/>
                <a:gd name="T72" fmla="*/ 356 w 356"/>
                <a:gd name="T73" fmla="*/ 11 h 466"/>
                <a:gd name="T74" fmla="*/ 332 w 356"/>
                <a:gd name="T75" fmla="*/ 9 h 466"/>
                <a:gd name="T76" fmla="*/ 282 w 356"/>
                <a:gd name="T77" fmla="*/ 11 h 466"/>
                <a:gd name="T78" fmla="*/ 252 w 356"/>
                <a:gd name="T79" fmla="*/ 31 h 466"/>
                <a:gd name="T80" fmla="*/ 242 w 356"/>
                <a:gd name="T81" fmla="*/ 77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6" h="466">
                  <a:moveTo>
                    <a:pt x="242" y="77"/>
                  </a:moveTo>
                  <a:cubicBezTo>
                    <a:pt x="238" y="83"/>
                    <a:pt x="238" y="83"/>
                    <a:pt x="238" y="83"/>
                  </a:cubicBezTo>
                  <a:cubicBezTo>
                    <a:pt x="237" y="110"/>
                    <a:pt x="237" y="110"/>
                    <a:pt x="237" y="110"/>
                  </a:cubicBezTo>
                  <a:cubicBezTo>
                    <a:pt x="219" y="95"/>
                    <a:pt x="219" y="95"/>
                    <a:pt x="219" y="95"/>
                  </a:cubicBezTo>
                  <a:cubicBezTo>
                    <a:pt x="199" y="96"/>
                    <a:pt x="199" y="96"/>
                    <a:pt x="199" y="96"/>
                  </a:cubicBezTo>
                  <a:cubicBezTo>
                    <a:pt x="199" y="96"/>
                    <a:pt x="171" y="83"/>
                    <a:pt x="166" y="83"/>
                  </a:cubicBezTo>
                  <a:cubicBezTo>
                    <a:pt x="161" y="83"/>
                    <a:pt x="106" y="86"/>
                    <a:pt x="106" y="86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8" y="129"/>
                    <a:pt x="98" y="129"/>
                    <a:pt x="98" y="129"/>
                  </a:cubicBezTo>
                  <a:cubicBezTo>
                    <a:pt x="98" y="129"/>
                    <a:pt x="106" y="134"/>
                    <a:pt x="115" y="134"/>
                  </a:cubicBezTo>
                  <a:cubicBezTo>
                    <a:pt x="124" y="134"/>
                    <a:pt x="124" y="119"/>
                    <a:pt x="129" y="119"/>
                  </a:cubicBezTo>
                  <a:cubicBezTo>
                    <a:pt x="134" y="119"/>
                    <a:pt x="146" y="124"/>
                    <a:pt x="149" y="128"/>
                  </a:cubicBezTo>
                  <a:cubicBezTo>
                    <a:pt x="152" y="132"/>
                    <a:pt x="153" y="142"/>
                    <a:pt x="153" y="142"/>
                  </a:cubicBezTo>
                  <a:cubicBezTo>
                    <a:pt x="159" y="146"/>
                    <a:pt x="159" y="146"/>
                    <a:pt x="159" y="146"/>
                  </a:cubicBezTo>
                  <a:cubicBezTo>
                    <a:pt x="159" y="146"/>
                    <a:pt x="159" y="159"/>
                    <a:pt x="153" y="166"/>
                  </a:cubicBezTo>
                  <a:cubicBezTo>
                    <a:pt x="147" y="173"/>
                    <a:pt x="140" y="172"/>
                    <a:pt x="140" y="172"/>
                  </a:cubicBezTo>
                  <a:cubicBezTo>
                    <a:pt x="131" y="188"/>
                    <a:pt x="131" y="188"/>
                    <a:pt x="131" y="188"/>
                  </a:cubicBezTo>
                  <a:cubicBezTo>
                    <a:pt x="130" y="212"/>
                    <a:pt x="130" y="212"/>
                    <a:pt x="130" y="212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7" y="225"/>
                    <a:pt x="147" y="225"/>
                    <a:pt x="147" y="225"/>
                  </a:cubicBezTo>
                  <a:cubicBezTo>
                    <a:pt x="147" y="225"/>
                    <a:pt x="163" y="226"/>
                    <a:pt x="165" y="232"/>
                  </a:cubicBezTo>
                  <a:cubicBezTo>
                    <a:pt x="167" y="238"/>
                    <a:pt x="158" y="243"/>
                    <a:pt x="158" y="243"/>
                  </a:cubicBezTo>
                  <a:cubicBezTo>
                    <a:pt x="159" y="273"/>
                    <a:pt x="159" y="273"/>
                    <a:pt x="159" y="273"/>
                  </a:cubicBezTo>
                  <a:cubicBezTo>
                    <a:pt x="155" y="284"/>
                    <a:pt x="155" y="284"/>
                    <a:pt x="155" y="284"/>
                  </a:cubicBezTo>
                  <a:cubicBezTo>
                    <a:pt x="159" y="298"/>
                    <a:pt x="159" y="298"/>
                    <a:pt x="159" y="298"/>
                  </a:cubicBezTo>
                  <a:cubicBezTo>
                    <a:pt x="159" y="298"/>
                    <a:pt x="146" y="302"/>
                    <a:pt x="146" y="316"/>
                  </a:cubicBezTo>
                  <a:cubicBezTo>
                    <a:pt x="146" y="330"/>
                    <a:pt x="144" y="336"/>
                    <a:pt x="134" y="336"/>
                  </a:cubicBezTo>
                  <a:cubicBezTo>
                    <a:pt x="124" y="336"/>
                    <a:pt x="131" y="314"/>
                    <a:pt x="127" y="311"/>
                  </a:cubicBezTo>
                  <a:cubicBezTo>
                    <a:pt x="123" y="308"/>
                    <a:pt x="120" y="324"/>
                    <a:pt x="112" y="326"/>
                  </a:cubicBezTo>
                  <a:cubicBezTo>
                    <a:pt x="104" y="328"/>
                    <a:pt x="90" y="327"/>
                    <a:pt x="90" y="327"/>
                  </a:cubicBezTo>
                  <a:cubicBezTo>
                    <a:pt x="81" y="298"/>
                    <a:pt x="81" y="298"/>
                    <a:pt x="81" y="298"/>
                  </a:cubicBezTo>
                  <a:cubicBezTo>
                    <a:pt x="81" y="298"/>
                    <a:pt x="70" y="296"/>
                    <a:pt x="64" y="297"/>
                  </a:cubicBezTo>
                  <a:cubicBezTo>
                    <a:pt x="58" y="298"/>
                    <a:pt x="71" y="316"/>
                    <a:pt x="71" y="316"/>
                  </a:cubicBezTo>
                  <a:cubicBezTo>
                    <a:pt x="71" y="316"/>
                    <a:pt x="62" y="324"/>
                    <a:pt x="58" y="329"/>
                  </a:cubicBezTo>
                  <a:cubicBezTo>
                    <a:pt x="54" y="334"/>
                    <a:pt x="30" y="325"/>
                    <a:pt x="24" y="323"/>
                  </a:cubicBezTo>
                  <a:cubicBezTo>
                    <a:pt x="18" y="321"/>
                    <a:pt x="25" y="346"/>
                    <a:pt x="25" y="346"/>
                  </a:cubicBezTo>
                  <a:cubicBezTo>
                    <a:pt x="18" y="346"/>
                    <a:pt x="18" y="346"/>
                    <a:pt x="18" y="346"/>
                  </a:cubicBezTo>
                  <a:cubicBezTo>
                    <a:pt x="35" y="359"/>
                    <a:pt x="35" y="359"/>
                    <a:pt x="35" y="359"/>
                  </a:cubicBezTo>
                  <a:cubicBezTo>
                    <a:pt x="26" y="368"/>
                    <a:pt x="26" y="368"/>
                    <a:pt x="26" y="368"/>
                  </a:cubicBezTo>
                  <a:cubicBezTo>
                    <a:pt x="38" y="376"/>
                    <a:pt x="38" y="376"/>
                    <a:pt x="38" y="376"/>
                  </a:cubicBezTo>
                  <a:cubicBezTo>
                    <a:pt x="38" y="376"/>
                    <a:pt x="42" y="389"/>
                    <a:pt x="38" y="398"/>
                  </a:cubicBezTo>
                  <a:cubicBezTo>
                    <a:pt x="34" y="407"/>
                    <a:pt x="19" y="389"/>
                    <a:pt x="19" y="389"/>
                  </a:cubicBezTo>
                  <a:cubicBezTo>
                    <a:pt x="5" y="398"/>
                    <a:pt x="5" y="398"/>
                    <a:pt x="5" y="398"/>
                  </a:cubicBezTo>
                  <a:cubicBezTo>
                    <a:pt x="0" y="411"/>
                    <a:pt x="0" y="411"/>
                    <a:pt x="0" y="411"/>
                  </a:cubicBezTo>
                  <a:cubicBezTo>
                    <a:pt x="36" y="442"/>
                    <a:pt x="36" y="442"/>
                    <a:pt x="36" y="442"/>
                  </a:cubicBezTo>
                  <a:cubicBezTo>
                    <a:pt x="37" y="454"/>
                    <a:pt x="37" y="454"/>
                    <a:pt x="37" y="454"/>
                  </a:cubicBezTo>
                  <a:cubicBezTo>
                    <a:pt x="46" y="466"/>
                    <a:pt x="46" y="466"/>
                    <a:pt x="46" y="466"/>
                  </a:cubicBezTo>
                  <a:cubicBezTo>
                    <a:pt x="50" y="460"/>
                    <a:pt x="50" y="460"/>
                    <a:pt x="50" y="460"/>
                  </a:cubicBezTo>
                  <a:cubicBezTo>
                    <a:pt x="61" y="460"/>
                    <a:pt x="61" y="460"/>
                    <a:pt x="61" y="460"/>
                  </a:cubicBezTo>
                  <a:cubicBezTo>
                    <a:pt x="61" y="446"/>
                    <a:pt x="61" y="446"/>
                    <a:pt x="61" y="446"/>
                  </a:cubicBezTo>
                  <a:cubicBezTo>
                    <a:pt x="61" y="446"/>
                    <a:pt x="75" y="433"/>
                    <a:pt x="82" y="432"/>
                  </a:cubicBezTo>
                  <a:cubicBezTo>
                    <a:pt x="89" y="431"/>
                    <a:pt x="91" y="448"/>
                    <a:pt x="91" y="448"/>
                  </a:cubicBezTo>
                  <a:cubicBezTo>
                    <a:pt x="98" y="445"/>
                    <a:pt x="98" y="445"/>
                    <a:pt x="98" y="445"/>
                  </a:cubicBezTo>
                  <a:cubicBezTo>
                    <a:pt x="98" y="445"/>
                    <a:pt x="102" y="466"/>
                    <a:pt x="114" y="461"/>
                  </a:cubicBezTo>
                  <a:cubicBezTo>
                    <a:pt x="126" y="456"/>
                    <a:pt x="125" y="440"/>
                    <a:pt x="125" y="440"/>
                  </a:cubicBezTo>
                  <a:cubicBezTo>
                    <a:pt x="138" y="441"/>
                    <a:pt x="138" y="441"/>
                    <a:pt x="138" y="441"/>
                  </a:cubicBezTo>
                  <a:cubicBezTo>
                    <a:pt x="138" y="441"/>
                    <a:pt x="148" y="425"/>
                    <a:pt x="155" y="432"/>
                  </a:cubicBezTo>
                  <a:cubicBezTo>
                    <a:pt x="162" y="439"/>
                    <a:pt x="144" y="462"/>
                    <a:pt x="159" y="462"/>
                  </a:cubicBezTo>
                  <a:cubicBezTo>
                    <a:pt x="174" y="462"/>
                    <a:pt x="177" y="457"/>
                    <a:pt x="184" y="448"/>
                  </a:cubicBezTo>
                  <a:cubicBezTo>
                    <a:pt x="191" y="439"/>
                    <a:pt x="203" y="418"/>
                    <a:pt x="209" y="418"/>
                  </a:cubicBezTo>
                  <a:cubicBezTo>
                    <a:pt x="215" y="418"/>
                    <a:pt x="225" y="415"/>
                    <a:pt x="225" y="415"/>
                  </a:cubicBezTo>
                  <a:cubicBezTo>
                    <a:pt x="242" y="385"/>
                    <a:pt x="242" y="385"/>
                    <a:pt x="242" y="385"/>
                  </a:cubicBezTo>
                  <a:cubicBezTo>
                    <a:pt x="241" y="318"/>
                    <a:pt x="241" y="318"/>
                    <a:pt x="241" y="318"/>
                  </a:cubicBezTo>
                  <a:cubicBezTo>
                    <a:pt x="241" y="318"/>
                    <a:pt x="259" y="311"/>
                    <a:pt x="260" y="302"/>
                  </a:cubicBezTo>
                  <a:cubicBezTo>
                    <a:pt x="261" y="293"/>
                    <a:pt x="261" y="270"/>
                    <a:pt x="268" y="267"/>
                  </a:cubicBezTo>
                  <a:cubicBezTo>
                    <a:pt x="275" y="264"/>
                    <a:pt x="288" y="258"/>
                    <a:pt x="298" y="251"/>
                  </a:cubicBezTo>
                  <a:cubicBezTo>
                    <a:pt x="308" y="244"/>
                    <a:pt x="314" y="229"/>
                    <a:pt x="314" y="229"/>
                  </a:cubicBezTo>
                  <a:cubicBezTo>
                    <a:pt x="317" y="197"/>
                    <a:pt x="317" y="197"/>
                    <a:pt x="317" y="197"/>
                  </a:cubicBezTo>
                  <a:cubicBezTo>
                    <a:pt x="317" y="197"/>
                    <a:pt x="327" y="189"/>
                    <a:pt x="327" y="178"/>
                  </a:cubicBezTo>
                  <a:cubicBezTo>
                    <a:pt x="327" y="167"/>
                    <a:pt x="318" y="160"/>
                    <a:pt x="320" y="152"/>
                  </a:cubicBezTo>
                  <a:cubicBezTo>
                    <a:pt x="322" y="144"/>
                    <a:pt x="332" y="136"/>
                    <a:pt x="331" y="125"/>
                  </a:cubicBezTo>
                  <a:cubicBezTo>
                    <a:pt x="330" y="114"/>
                    <a:pt x="323" y="87"/>
                    <a:pt x="332" y="77"/>
                  </a:cubicBezTo>
                  <a:cubicBezTo>
                    <a:pt x="341" y="67"/>
                    <a:pt x="356" y="38"/>
                    <a:pt x="356" y="30"/>
                  </a:cubicBezTo>
                  <a:cubicBezTo>
                    <a:pt x="356" y="22"/>
                    <a:pt x="356" y="11"/>
                    <a:pt x="356" y="11"/>
                  </a:cubicBezTo>
                  <a:cubicBezTo>
                    <a:pt x="347" y="4"/>
                    <a:pt x="347" y="4"/>
                    <a:pt x="347" y="4"/>
                  </a:cubicBezTo>
                  <a:cubicBezTo>
                    <a:pt x="347" y="4"/>
                    <a:pt x="343" y="10"/>
                    <a:pt x="332" y="9"/>
                  </a:cubicBezTo>
                  <a:cubicBezTo>
                    <a:pt x="321" y="8"/>
                    <a:pt x="307" y="0"/>
                    <a:pt x="301" y="0"/>
                  </a:cubicBezTo>
                  <a:cubicBezTo>
                    <a:pt x="295" y="0"/>
                    <a:pt x="282" y="11"/>
                    <a:pt x="282" y="11"/>
                  </a:cubicBezTo>
                  <a:cubicBezTo>
                    <a:pt x="262" y="10"/>
                    <a:pt x="262" y="10"/>
                    <a:pt x="262" y="10"/>
                  </a:cubicBezTo>
                  <a:cubicBezTo>
                    <a:pt x="252" y="31"/>
                    <a:pt x="252" y="31"/>
                    <a:pt x="252" y="31"/>
                  </a:cubicBezTo>
                  <a:cubicBezTo>
                    <a:pt x="252" y="31"/>
                    <a:pt x="262" y="44"/>
                    <a:pt x="260" y="51"/>
                  </a:cubicBezTo>
                  <a:cubicBezTo>
                    <a:pt x="258" y="58"/>
                    <a:pt x="242" y="77"/>
                    <a:pt x="242" y="77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Sudan">
              <a:extLst>
                <a:ext uri="{FF2B5EF4-FFF2-40B4-BE49-F238E27FC236}">
                  <a16:creationId xmlns:a16="http://schemas.microsoft.com/office/drawing/2014/main" id="{E1DB22F9-DFAB-4149-A0E0-E13CDC4767E2}"/>
                </a:ext>
              </a:extLst>
            </p:cNvPr>
            <p:cNvSpPr>
              <a:spLocks/>
            </p:cNvSpPr>
            <p:nvPr/>
          </p:nvSpPr>
          <p:spPr bwMode="gray">
            <a:xfrm>
              <a:off x="6328972" y="3418657"/>
              <a:ext cx="585904" cy="792569"/>
            </a:xfrm>
            <a:custGeom>
              <a:avLst/>
              <a:gdLst>
                <a:gd name="T0" fmla="*/ 569 w 781"/>
                <a:gd name="T1" fmla="*/ 46 h 1054"/>
                <a:gd name="T2" fmla="*/ 443 w 781"/>
                <a:gd name="T3" fmla="*/ 56 h 1054"/>
                <a:gd name="T4" fmla="*/ 143 w 781"/>
                <a:gd name="T5" fmla="*/ 56 h 1054"/>
                <a:gd name="T6" fmla="*/ 101 w 781"/>
                <a:gd name="T7" fmla="*/ 398 h 1054"/>
                <a:gd name="T8" fmla="*/ 41 w 781"/>
                <a:gd name="T9" fmla="*/ 434 h 1054"/>
                <a:gd name="T10" fmla="*/ 30 w 781"/>
                <a:gd name="T11" fmla="*/ 468 h 1054"/>
                <a:gd name="T12" fmla="*/ 15 w 781"/>
                <a:gd name="T13" fmla="*/ 504 h 1054"/>
                <a:gd name="T14" fmla="*/ 11 w 781"/>
                <a:gd name="T15" fmla="*/ 565 h 1054"/>
                <a:gd name="T16" fmla="*/ 42 w 781"/>
                <a:gd name="T17" fmla="*/ 598 h 1054"/>
                <a:gd name="T18" fmla="*/ 56 w 781"/>
                <a:gd name="T19" fmla="*/ 634 h 1054"/>
                <a:gd name="T20" fmla="*/ 93 w 781"/>
                <a:gd name="T21" fmla="*/ 714 h 1054"/>
                <a:gd name="T22" fmla="*/ 83 w 781"/>
                <a:gd name="T23" fmla="*/ 771 h 1054"/>
                <a:gd name="T24" fmla="*/ 116 w 781"/>
                <a:gd name="T25" fmla="*/ 797 h 1054"/>
                <a:gd name="T26" fmla="*/ 171 w 781"/>
                <a:gd name="T27" fmla="*/ 826 h 1054"/>
                <a:gd name="T28" fmla="*/ 208 w 781"/>
                <a:gd name="T29" fmla="*/ 878 h 1054"/>
                <a:gd name="T30" fmla="*/ 225 w 781"/>
                <a:gd name="T31" fmla="*/ 904 h 1054"/>
                <a:gd name="T32" fmla="*/ 256 w 781"/>
                <a:gd name="T33" fmla="*/ 932 h 1054"/>
                <a:gd name="T34" fmla="*/ 285 w 781"/>
                <a:gd name="T35" fmla="*/ 981 h 1054"/>
                <a:gd name="T36" fmla="*/ 333 w 781"/>
                <a:gd name="T37" fmla="*/ 994 h 1054"/>
                <a:gd name="T38" fmla="*/ 390 w 781"/>
                <a:gd name="T39" fmla="*/ 1017 h 1054"/>
                <a:gd name="T40" fmla="*/ 431 w 781"/>
                <a:gd name="T41" fmla="*/ 1049 h 1054"/>
                <a:gd name="T42" fmla="*/ 474 w 781"/>
                <a:gd name="T43" fmla="*/ 1037 h 1054"/>
                <a:gd name="T44" fmla="*/ 508 w 781"/>
                <a:gd name="T45" fmla="*/ 1039 h 1054"/>
                <a:gd name="T46" fmla="*/ 553 w 781"/>
                <a:gd name="T47" fmla="*/ 1040 h 1054"/>
                <a:gd name="T48" fmla="*/ 597 w 781"/>
                <a:gd name="T49" fmla="*/ 995 h 1054"/>
                <a:gd name="T50" fmla="*/ 669 w 781"/>
                <a:gd name="T51" fmla="*/ 976 h 1054"/>
                <a:gd name="T52" fmla="*/ 628 w 781"/>
                <a:gd name="T53" fmla="*/ 912 h 1054"/>
                <a:gd name="T54" fmla="*/ 610 w 781"/>
                <a:gd name="T55" fmla="*/ 882 h 1054"/>
                <a:gd name="T56" fmla="*/ 587 w 781"/>
                <a:gd name="T57" fmla="*/ 846 h 1054"/>
                <a:gd name="T58" fmla="*/ 542 w 781"/>
                <a:gd name="T59" fmla="*/ 802 h 1054"/>
                <a:gd name="T60" fmla="*/ 568 w 781"/>
                <a:gd name="T61" fmla="*/ 792 h 1054"/>
                <a:gd name="T62" fmla="*/ 580 w 781"/>
                <a:gd name="T63" fmla="*/ 719 h 1054"/>
                <a:gd name="T64" fmla="*/ 603 w 781"/>
                <a:gd name="T65" fmla="*/ 656 h 1054"/>
                <a:gd name="T66" fmla="*/ 621 w 781"/>
                <a:gd name="T67" fmla="*/ 631 h 1054"/>
                <a:gd name="T68" fmla="*/ 642 w 781"/>
                <a:gd name="T69" fmla="*/ 596 h 1054"/>
                <a:gd name="T70" fmla="*/ 677 w 781"/>
                <a:gd name="T71" fmla="*/ 555 h 1054"/>
                <a:gd name="T72" fmla="*/ 691 w 781"/>
                <a:gd name="T73" fmla="*/ 471 h 1054"/>
                <a:gd name="T74" fmla="*/ 696 w 781"/>
                <a:gd name="T75" fmla="*/ 414 h 1054"/>
                <a:gd name="T76" fmla="*/ 703 w 781"/>
                <a:gd name="T77" fmla="*/ 346 h 1054"/>
                <a:gd name="T78" fmla="*/ 733 w 781"/>
                <a:gd name="T79" fmla="*/ 321 h 1054"/>
                <a:gd name="T80" fmla="*/ 781 w 781"/>
                <a:gd name="T81" fmla="*/ 271 h 1054"/>
                <a:gd name="T82" fmla="*/ 722 w 781"/>
                <a:gd name="T83" fmla="*/ 228 h 1054"/>
                <a:gd name="T84" fmla="*/ 708 w 781"/>
                <a:gd name="T85" fmla="*/ 127 h 1054"/>
                <a:gd name="T86" fmla="*/ 696 w 781"/>
                <a:gd name="T87" fmla="*/ 84 h 1054"/>
                <a:gd name="T88" fmla="*/ 661 w 781"/>
                <a:gd name="T89" fmla="*/ 23 h 1054"/>
                <a:gd name="T90" fmla="*/ 618 w 781"/>
                <a:gd name="T91" fmla="*/ 15 h 1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1" h="1054">
                  <a:moveTo>
                    <a:pt x="601" y="16"/>
                  </a:moveTo>
                  <a:cubicBezTo>
                    <a:pt x="601" y="16"/>
                    <a:pt x="601" y="39"/>
                    <a:pt x="591" y="43"/>
                  </a:cubicBezTo>
                  <a:cubicBezTo>
                    <a:pt x="581" y="47"/>
                    <a:pt x="579" y="43"/>
                    <a:pt x="569" y="46"/>
                  </a:cubicBezTo>
                  <a:cubicBezTo>
                    <a:pt x="559" y="49"/>
                    <a:pt x="560" y="70"/>
                    <a:pt x="547" y="77"/>
                  </a:cubicBezTo>
                  <a:cubicBezTo>
                    <a:pt x="534" y="84"/>
                    <a:pt x="522" y="59"/>
                    <a:pt x="522" y="59"/>
                  </a:cubicBezTo>
                  <a:cubicBezTo>
                    <a:pt x="443" y="56"/>
                    <a:pt x="443" y="56"/>
                    <a:pt x="443" y="56"/>
                  </a:cubicBezTo>
                  <a:cubicBezTo>
                    <a:pt x="443" y="56"/>
                    <a:pt x="445" y="46"/>
                    <a:pt x="438" y="48"/>
                  </a:cubicBezTo>
                  <a:cubicBezTo>
                    <a:pt x="431" y="50"/>
                    <a:pt x="429" y="60"/>
                    <a:pt x="429" y="60"/>
                  </a:cubicBezTo>
                  <a:cubicBezTo>
                    <a:pt x="143" y="56"/>
                    <a:pt x="143" y="56"/>
                    <a:pt x="143" y="56"/>
                  </a:cubicBezTo>
                  <a:cubicBezTo>
                    <a:pt x="144" y="164"/>
                    <a:pt x="144" y="164"/>
                    <a:pt x="144" y="164"/>
                  </a:cubicBezTo>
                  <a:cubicBezTo>
                    <a:pt x="96" y="165"/>
                    <a:pt x="96" y="165"/>
                    <a:pt x="96" y="165"/>
                  </a:cubicBezTo>
                  <a:cubicBezTo>
                    <a:pt x="101" y="398"/>
                    <a:pt x="101" y="398"/>
                    <a:pt x="101" y="398"/>
                  </a:cubicBezTo>
                  <a:cubicBezTo>
                    <a:pt x="101" y="398"/>
                    <a:pt x="69" y="393"/>
                    <a:pt x="56" y="397"/>
                  </a:cubicBezTo>
                  <a:cubicBezTo>
                    <a:pt x="43" y="401"/>
                    <a:pt x="52" y="412"/>
                    <a:pt x="54" y="420"/>
                  </a:cubicBezTo>
                  <a:cubicBezTo>
                    <a:pt x="56" y="428"/>
                    <a:pt x="47" y="428"/>
                    <a:pt x="41" y="434"/>
                  </a:cubicBezTo>
                  <a:cubicBezTo>
                    <a:pt x="35" y="440"/>
                    <a:pt x="37" y="452"/>
                    <a:pt x="37" y="452"/>
                  </a:cubicBezTo>
                  <a:cubicBezTo>
                    <a:pt x="27" y="452"/>
                    <a:pt x="27" y="452"/>
                    <a:pt x="27" y="452"/>
                  </a:cubicBezTo>
                  <a:cubicBezTo>
                    <a:pt x="30" y="468"/>
                    <a:pt x="30" y="468"/>
                    <a:pt x="30" y="468"/>
                  </a:cubicBezTo>
                  <a:cubicBezTo>
                    <a:pt x="35" y="479"/>
                    <a:pt x="35" y="479"/>
                    <a:pt x="35" y="479"/>
                  </a:cubicBezTo>
                  <a:cubicBezTo>
                    <a:pt x="24" y="486"/>
                    <a:pt x="24" y="486"/>
                    <a:pt x="24" y="486"/>
                  </a:cubicBezTo>
                  <a:cubicBezTo>
                    <a:pt x="24" y="486"/>
                    <a:pt x="9" y="494"/>
                    <a:pt x="15" y="504"/>
                  </a:cubicBezTo>
                  <a:cubicBezTo>
                    <a:pt x="21" y="514"/>
                    <a:pt x="24" y="518"/>
                    <a:pt x="22" y="527"/>
                  </a:cubicBezTo>
                  <a:cubicBezTo>
                    <a:pt x="20" y="536"/>
                    <a:pt x="6" y="536"/>
                    <a:pt x="3" y="547"/>
                  </a:cubicBezTo>
                  <a:cubicBezTo>
                    <a:pt x="0" y="558"/>
                    <a:pt x="6" y="563"/>
                    <a:pt x="11" y="565"/>
                  </a:cubicBezTo>
                  <a:cubicBezTo>
                    <a:pt x="16" y="567"/>
                    <a:pt x="21" y="557"/>
                    <a:pt x="28" y="560"/>
                  </a:cubicBezTo>
                  <a:cubicBezTo>
                    <a:pt x="35" y="563"/>
                    <a:pt x="33" y="590"/>
                    <a:pt x="33" y="590"/>
                  </a:cubicBezTo>
                  <a:cubicBezTo>
                    <a:pt x="42" y="598"/>
                    <a:pt x="42" y="598"/>
                    <a:pt x="42" y="598"/>
                  </a:cubicBezTo>
                  <a:cubicBezTo>
                    <a:pt x="31" y="603"/>
                    <a:pt x="31" y="603"/>
                    <a:pt x="31" y="603"/>
                  </a:cubicBezTo>
                  <a:cubicBezTo>
                    <a:pt x="35" y="620"/>
                    <a:pt x="35" y="620"/>
                    <a:pt x="35" y="620"/>
                  </a:cubicBezTo>
                  <a:cubicBezTo>
                    <a:pt x="35" y="620"/>
                    <a:pt x="44" y="621"/>
                    <a:pt x="56" y="634"/>
                  </a:cubicBezTo>
                  <a:cubicBezTo>
                    <a:pt x="68" y="647"/>
                    <a:pt x="50" y="643"/>
                    <a:pt x="50" y="643"/>
                  </a:cubicBezTo>
                  <a:cubicBezTo>
                    <a:pt x="52" y="659"/>
                    <a:pt x="52" y="659"/>
                    <a:pt x="52" y="659"/>
                  </a:cubicBezTo>
                  <a:cubicBezTo>
                    <a:pt x="52" y="659"/>
                    <a:pt x="89" y="692"/>
                    <a:pt x="93" y="714"/>
                  </a:cubicBezTo>
                  <a:cubicBezTo>
                    <a:pt x="97" y="736"/>
                    <a:pt x="82" y="743"/>
                    <a:pt x="81" y="753"/>
                  </a:cubicBezTo>
                  <a:cubicBezTo>
                    <a:pt x="80" y="763"/>
                    <a:pt x="89" y="760"/>
                    <a:pt x="89" y="760"/>
                  </a:cubicBezTo>
                  <a:cubicBezTo>
                    <a:pt x="83" y="771"/>
                    <a:pt x="83" y="771"/>
                    <a:pt x="83" y="771"/>
                  </a:cubicBezTo>
                  <a:cubicBezTo>
                    <a:pt x="117" y="774"/>
                    <a:pt x="117" y="774"/>
                    <a:pt x="117" y="774"/>
                  </a:cubicBezTo>
                  <a:cubicBezTo>
                    <a:pt x="117" y="781"/>
                    <a:pt x="117" y="781"/>
                    <a:pt x="117" y="781"/>
                  </a:cubicBezTo>
                  <a:cubicBezTo>
                    <a:pt x="117" y="781"/>
                    <a:pt x="110" y="789"/>
                    <a:pt x="116" y="797"/>
                  </a:cubicBezTo>
                  <a:cubicBezTo>
                    <a:pt x="122" y="805"/>
                    <a:pt x="152" y="803"/>
                    <a:pt x="152" y="803"/>
                  </a:cubicBezTo>
                  <a:cubicBezTo>
                    <a:pt x="152" y="816"/>
                    <a:pt x="152" y="816"/>
                    <a:pt x="152" y="816"/>
                  </a:cubicBezTo>
                  <a:cubicBezTo>
                    <a:pt x="152" y="816"/>
                    <a:pt x="168" y="815"/>
                    <a:pt x="171" y="826"/>
                  </a:cubicBezTo>
                  <a:cubicBezTo>
                    <a:pt x="174" y="837"/>
                    <a:pt x="159" y="831"/>
                    <a:pt x="165" y="841"/>
                  </a:cubicBezTo>
                  <a:cubicBezTo>
                    <a:pt x="171" y="851"/>
                    <a:pt x="185" y="853"/>
                    <a:pt x="192" y="854"/>
                  </a:cubicBezTo>
                  <a:cubicBezTo>
                    <a:pt x="199" y="855"/>
                    <a:pt x="208" y="878"/>
                    <a:pt x="208" y="878"/>
                  </a:cubicBezTo>
                  <a:cubicBezTo>
                    <a:pt x="208" y="878"/>
                    <a:pt x="223" y="879"/>
                    <a:pt x="223" y="887"/>
                  </a:cubicBezTo>
                  <a:cubicBezTo>
                    <a:pt x="223" y="895"/>
                    <a:pt x="216" y="889"/>
                    <a:pt x="217" y="895"/>
                  </a:cubicBezTo>
                  <a:cubicBezTo>
                    <a:pt x="218" y="901"/>
                    <a:pt x="225" y="904"/>
                    <a:pt x="225" y="904"/>
                  </a:cubicBezTo>
                  <a:cubicBezTo>
                    <a:pt x="224" y="917"/>
                    <a:pt x="224" y="917"/>
                    <a:pt x="224" y="917"/>
                  </a:cubicBezTo>
                  <a:cubicBezTo>
                    <a:pt x="239" y="918"/>
                    <a:pt x="239" y="918"/>
                    <a:pt x="239" y="918"/>
                  </a:cubicBezTo>
                  <a:cubicBezTo>
                    <a:pt x="239" y="918"/>
                    <a:pt x="248" y="924"/>
                    <a:pt x="256" y="932"/>
                  </a:cubicBezTo>
                  <a:cubicBezTo>
                    <a:pt x="264" y="940"/>
                    <a:pt x="260" y="954"/>
                    <a:pt x="260" y="954"/>
                  </a:cubicBezTo>
                  <a:cubicBezTo>
                    <a:pt x="264" y="962"/>
                    <a:pt x="264" y="962"/>
                    <a:pt x="264" y="962"/>
                  </a:cubicBezTo>
                  <a:cubicBezTo>
                    <a:pt x="285" y="981"/>
                    <a:pt x="285" y="981"/>
                    <a:pt x="285" y="981"/>
                  </a:cubicBezTo>
                  <a:cubicBezTo>
                    <a:pt x="285" y="995"/>
                    <a:pt x="285" y="995"/>
                    <a:pt x="285" y="995"/>
                  </a:cubicBezTo>
                  <a:cubicBezTo>
                    <a:pt x="316" y="1010"/>
                    <a:pt x="316" y="1010"/>
                    <a:pt x="316" y="1010"/>
                  </a:cubicBezTo>
                  <a:cubicBezTo>
                    <a:pt x="316" y="1010"/>
                    <a:pt x="324" y="994"/>
                    <a:pt x="333" y="994"/>
                  </a:cubicBezTo>
                  <a:cubicBezTo>
                    <a:pt x="342" y="994"/>
                    <a:pt x="343" y="1006"/>
                    <a:pt x="354" y="1006"/>
                  </a:cubicBezTo>
                  <a:cubicBezTo>
                    <a:pt x="365" y="1006"/>
                    <a:pt x="364" y="988"/>
                    <a:pt x="371" y="988"/>
                  </a:cubicBezTo>
                  <a:cubicBezTo>
                    <a:pt x="378" y="988"/>
                    <a:pt x="382" y="1005"/>
                    <a:pt x="390" y="1017"/>
                  </a:cubicBezTo>
                  <a:cubicBezTo>
                    <a:pt x="398" y="1029"/>
                    <a:pt x="417" y="1033"/>
                    <a:pt x="417" y="1033"/>
                  </a:cubicBezTo>
                  <a:cubicBezTo>
                    <a:pt x="420" y="1047"/>
                    <a:pt x="420" y="1047"/>
                    <a:pt x="420" y="1047"/>
                  </a:cubicBezTo>
                  <a:cubicBezTo>
                    <a:pt x="431" y="1049"/>
                    <a:pt x="431" y="1049"/>
                    <a:pt x="431" y="1049"/>
                  </a:cubicBezTo>
                  <a:cubicBezTo>
                    <a:pt x="431" y="1049"/>
                    <a:pt x="442" y="1036"/>
                    <a:pt x="447" y="1036"/>
                  </a:cubicBezTo>
                  <a:cubicBezTo>
                    <a:pt x="452" y="1036"/>
                    <a:pt x="461" y="1043"/>
                    <a:pt x="467" y="1044"/>
                  </a:cubicBezTo>
                  <a:cubicBezTo>
                    <a:pt x="473" y="1045"/>
                    <a:pt x="474" y="1037"/>
                    <a:pt x="474" y="1037"/>
                  </a:cubicBezTo>
                  <a:cubicBezTo>
                    <a:pt x="481" y="1036"/>
                    <a:pt x="481" y="1036"/>
                    <a:pt x="481" y="1036"/>
                  </a:cubicBezTo>
                  <a:cubicBezTo>
                    <a:pt x="495" y="1054"/>
                    <a:pt x="495" y="1054"/>
                    <a:pt x="495" y="1054"/>
                  </a:cubicBezTo>
                  <a:cubicBezTo>
                    <a:pt x="508" y="1039"/>
                    <a:pt x="508" y="1039"/>
                    <a:pt x="508" y="1039"/>
                  </a:cubicBezTo>
                  <a:cubicBezTo>
                    <a:pt x="524" y="1040"/>
                    <a:pt x="524" y="1040"/>
                    <a:pt x="524" y="1040"/>
                  </a:cubicBezTo>
                  <a:cubicBezTo>
                    <a:pt x="524" y="1040"/>
                    <a:pt x="531" y="1032"/>
                    <a:pt x="536" y="1032"/>
                  </a:cubicBezTo>
                  <a:cubicBezTo>
                    <a:pt x="541" y="1032"/>
                    <a:pt x="540" y="1038"/>
                    <a:pt x="553" y="1040"/>
                  </a:cubicBezTo>
                  <a:cubicBezTo>
                    <a:pt x="566" y="1042"/>
                    <a:pt x="575" y="1015"/>
                    <a:pt x="575" y="1015"/>
                  </a:cubicBezTo>
                  <a:cubicBezTo>
                    <a:pt x="583" y="1015"/>
                    <a:pt x="583" y="1015"/>
                    <a:pt x="583" y="1015"/>
                  </a:cubicBezTo>
                  <a:cubicBezTo>
                    <a:pt x="597" y="995"/>
                    <a:pt x="597" y="995"/>
                    <a:pt x="597" y="995"/>
                  </a:cubicBezTo>
                  <a:cubicBezTo>
                    <a:pt x="657" y="994"/>
                    <a:pt x="657" y="994"/>
                    <a:pt x="657" y="994"/>
                  </a:cubicBezTo>
                  <a:cubicBezTo>
                    <a:pt x="670" y="986"/>
                    <a:pt x="670" y="986"/>
                    <a:pt x="670" y="986"/>
                  </a:cubicBezTo>
                  <a:cubicBezTo>
                    <a:pt x="669" y="976"/>
                    <a:pt x="669" y="976"/>
                    <a:pt x="669" y="976"/>
                  </a:cubicBezTo>
                  <a:cubicBezTo>
                    <a:pt x="669" y="976"/>
                    <a:pt x="670" y="962"/>
                    <a:pt x="665" y="954"/>
                  </a:cubicBezTo>
                  <a:cubicBezTo>
                    <a:pt x="660" y="946"/>
                    <a:pt x="650" y="955"/>
                    <a:pt x="640" y="947"/>
                  </a:cubicBezTo>
                  <a:cubicBezTo>
                    <a:pt x="630" y="939"/>
                    <a:pt x="628" y="912"/>
                    <a:pt x="628" y="912"/>
                  </a:cubicBezTo>
                  <a:cubicBezTo>
                    <a:pt x="621" y="908"/>
                    <a:pt x="621" y="908"/>
                    <a:pt x="621" y="908"/>
                  </a:cubicBezTo>
                  <a:cubicBezTo>
                    <a:pt x="619" y="883"/>
                    <a:pt x="619" y="883"/>
                    <a:pt x="619" y="883"/>
                  </a:cubicBezTo>
                  <a:cubicBezTo>
                    <a:pt x="610" y="882"/>
                    <a:pt x="610" y="882"/>
                    <a:pt x="610" y="882"/>
                  </a:cubicBezTo>
                  <a:cubicBezTo>
                    <a:pt x="607" y="869"/>
                    <a:pt x="607" y="869"/>
                    <a:pt x="607" y="869"/>
                  </a:cubicBezTo>
                  <a:cubicBezTo>
                    <a:pt x="607" y="869"/>
                    <a:pt x="596" y="871"/>
                    <a:pt x="592" y="866"/>
                  </a:cubicBezTo>
                  <a:cubicBezTo>
                    <a:pt x="588" y="861"/>
                    <a:pt x="587" y="846"/>
                    <a:pt x="587" y="846"/>
                  </a:cubicBezTo>
                  <a:cubicBezTo>
                    <a:pt x="587" y="846"/>
                    <a:pt x="570" y="831"/>
                    <a:pt x="562" y="827"/>
                  </a:cubicBezTo>
                  <a:cubicBezTo>
                    <a:pt x="554" y="823"/>
                    <a:pt x="538" y="829"/>
                    <a:pt x="535" y="824"/>
                  </a:cubicBezTo>
                  <a:cubicBezTo>
                    <a:pt x="532" y="819"/>
                    <a:pt x="542" y="802"/>
                    <a:pt x="542" y="802"/>
                  </a:cubicBezTo>
                  <a:cubicBezTo>
                    <a:pt x="540" y="786"/>
                    <a:pt x="540" y="786"/>
                    <a:pt x="540" y="786"/>
                  </a:cubicBezTo>
                  <a:cubicBezTo>
                    <a:pt x="563" y="787"/>
                    <a:pt x="563" y="787"/>
                    <a:pt x="563" y="787"/>
                  </a:cubicBezTo>
                  <a:cubicBezTo>
                    <a:pt x="568" y="792"/>
                    <a:pt x="568" y="792"/>
                    <a:pt x="568" y="792"/>
                  </a:cubicBezTo>
                  <a:cubicBezTo>
                    <a:pt x="568" y="792"/>
                    <a:pt x="575" y="787"/>
                    <a:pt x="582" y="782"/>
                  </a:cubicBezTo>
                  <a:cubicBezTo>
                    <a:pt x="589" y="777"/>
                    <a:pt x="586" y="746"/>
                    <a:pt x="586" y="746"/>
                  </a:cubicBezTo>
                  <a:cubicBezTo>
                    <a:pt x="586" y="746"/>
                    <a:pt x="579" y="727"/>
                    <a:pt x="580" y="719"/>
                  </a:cubicBezTo>
                  <a:cubicBezTo>
                    <a:pt x="581" y="711"/>
                    <a:pt x="596" y="700"/>
                    <a:pt x="597" y="697"/>
                  </a:cubicBezTo>
                  <a:cubicBezTo>
                    <a:pt x="598" y="694"/>
                    <a:pt x="592" y="683"/>
                    <a:pt x="592" y="676"/>
                  </a:cubicBezTo>
                  <a:cubicBezTo>
                    <a:pt x="592" y="669"/>
                    <a:pt x="598" y="656"/>
                    <a:pt x="603" y="656"/>
                  </a:cubicBezTo>
                  <a:cubicBezTo>
                    <a:pt x="608" y="656"/>
                    <a:pt x="610" y="667"/>
                    <a:pt x="610" y="667"/>
                  </a:cubicBezTo>
                  <a:cubicBezTo>
                    <a:pt x="610" y="667"/>
                    <a:pt x="616" y="670"/>
                    <a:pt x="622" y="662"/>
                  </a:cubicBezTo>
                  <a:cubicBezTo>
                    <a:pt x="628" y="654"/>
                    <a:pt x="621" y="631"/>
                    <a:pt x="621" y="631"/>
                  </a:cubicBezTo>
                  <a:cubicBezTo>
                    <a:pt x="628" y="620"/>
                    <a:pt x="628" y="620"/>
                    <a:pt x="628" y="620"/>
                  </a:cubicBezTo>
                  <a:cubicBezTo>
                    <a:pt x="626" y="605"/>
                    <a:pt x="626" y="605"/>
                    <a:pt x="626" y="605"/>
                  </a:cubicBezTo>
                  <a:cubicBezTo>
                    <a:pt x="626" y="605"/>
                    <a:pt x="637" y="601"/>
                    <a:pt x="642" y="596"/>
                  </a:cubicBezTo>
                  <a:cubicBezTo>
                    <a:pt x="647" y="591"/>
                    <a:pt x="642" y="581"/>
                    <a:pt x="643" y="576"/>
                  </a:cubicBezTo>
                  <a:cubicBezTo>
                    <a:pt x="644" y="571"/>
                    <a:pt x="655" y="557"/>
                    <a:pt x="655" y="557"/>
                  </a:cubicBezTo>
                  <a:cubicBezTo>
                    <a:pt x="677" y="555"/>
                    <a:pt x="677" y="555"/>
                    <a:pt x="677" y="555"/>
                  </a:cubicBezTo>
                  <a:cubicBezTo>
                    <a:pt x="677" y="555"/>
                    <a:pt x="675" y="537"/>
                    <a:pt x="675" y="529"/>
                  </a:cubicBezTo>
                  <a:cubicBezTo>
                    <a:pt x="675" y="521"/>
                    <a:pt x="691" y="501"/>
                    <a:pt x="691" y="501"/>
                  </a:cubicBezTo>
                  <a:cubicBezTo>
                    <a:pt x="691" y="471"/>
                    <a:pt x="691" y="471"/>
                    <a:pt x="691" y="471"/>
                  </a:cubicBezTo>
                  <a:cubicBezTo>
                    <a:pt x="689" y="438"/>
                    <a:pt x="689" y="438"/>
                    <a:pt x="689" y="438"/>
                  </a:cubicBezTo>
                  <a:cubicBezTo>
                    <a:pt x="689" y="438"/>
                    <a:pt x="683" y="436"/>
                    <a:pt x="684" y="428"/>
                  </a:cubicBezTo>
                  <a:cubicBezTo>
                    <a:pt x="685" y="420"/>
                    <a:pt x="696" y="421"/>
                    <a:pt x="696" y="414"/>
                  </a:cubicBezTo>
                  <a:cubicBezTo>
                    <a:pt x="696" y="407"/>
                    <a:pt x="697" y="397"/>
                    <a:pt x="697" y="397"/>
                  </a:cubicBezTo>
                  <a:cubicBezTo>
                    <a:pt x="697" y="397"/>
                    <a:pt x="709" y="395"/>
                    <a:pt x="709" y="377"/>
                  </a:cubicBezTo>
                  <a:cubicBezTo>
                    <a:pt x="709" y="359"/>
                    <a:pt x="703" y="349"/>
                    <a:pt x="703" y="346"/>
                  </a:cubicBezTo>
                  <a:cubicBezTo>
                    <a:pt x="703" y="343"/>
                    <a:pt x="714" y="338"/>
                    <a:pt x="714" y="338"/>
                  </a:cubicBezTo>
                  <a:cubicBezTo>
                    <a:pt x="714" y="328"/>
                    <a:pt x="714" y="328"/>
                    <a:pt x="714" y="328"/>
                  </a:cubicBezTo>
                  <a:cubicBezTo>
                    <a:pt x="714" y="328"/>
                    <a:pt x="732" y="328"/>
                    <a:pt x="733" y="321"/>
                  </a:cubicBezTo>
                  <a:cubicBezTo>
                    <a:pt x="734" y="314"/>
                    <a:pt x="734" y="306"/>
                    <a:pt x="734" y="306"/>
                  </a:cubicBezTo>
                  <a:cubicBezTo>
                    <a:pt x="734" y="306"/>
                    <a:pt x="761" y="304"/>
                    <a:pt x="770" y="296"/>
                  </a:cubicBezTo>
                  <a:cubicBezTo>
                    <a:pt x="775" y="292"/>
                    <a:pt x="779" y="280"/>
                    <a:pt x="781" y="271"/>
                  </a:cubicBezTo>
                  <a:cubicBezTo>
                    <a:pt x="756" y="256"/>
                    <a:pt x="756" y="256"/>
                    <a:pt x="756" y="256"/>
                  </a:cubicBezTo>
                  <a:cubicBezTo>
                    <a:pt x="756" y="256"/>
                    <a:pt x="753" y="240"/>
                    <a:pt x="747" y="236"/>
                  </a:cubicBezTo>
                  <a:cubicBezTo>
                    <a:pt x="741" y="232"/>
                    <a:pt x="726" y="242"/>
                    <a:pt x="722" y="228"/>
                  </a:cubicBezTo>
                  <a:cubicBezTo>
                    <a:pt x="718" y="214"/>
                    <a:pt x="717" y="176"/>
                    <a:pt x="717" y="176"/>
                  </a:cubicBezTo>
                  <a:cubicBezTo>
                    <a:pt x="710" y="174"/>
                    <a:pt x="710" y="174"/>
                    <a:pt x="710" y="174"/>
                  </a:cubicBezTo>
                  <a:cubicBezTo>
                    <a:pt x="710" y="174"/>
                    <a:pt x="708" y="132"/>
                    <a:pt x="708" y="127"/>
                  </a:cubicBezTo>
                  <a:cubicBezTo>
                    <a:pt x="708" y="122"/>
                    <a:pt x="703" y="111"/>
                    <a:pt x="703" y="111"/>
                  </a:cubicBezTo>
                  <a:cubicBezTo>
                    <a:pt x="715" y="108"/>
                    <a:pt x="715" y="108"/>
                    <a:pt x="715" y="108"/>
                  </a:cubicBezTo>
                  <a:cubicBezTo>
                    <a:pt x="715" y="108"/>
                    <a:pt x="697" y="93"/>
                    <a:pt x="696" y="84"/>
                  </a:cubicBezTo>
                  <a:cubicBezTo>
                    <a:pt x="695" y="75"/>
                    <a:pt x="701" y="59"/>
                    <a:pt x="693" y="53"/>
                  </a:cubicBezTo>
                  <a:cubicBezTo>
                    <a:pt x="685" y="47"/>
                    <a:pt x="674" y="39"/>
                    <a:pt x="674" y="39"/>
                  </a:cubicBezTo>
                  <a:cubicBezTo>
                    <a:pt x="674" y="39"/>
                    <a:pt x="665" y="27"/>
                    <a:pt x="661" y="23"/>
                  </a:cubicBezTo>
                  <a:cubicBezTo>
                    <a:pt x="657" y="19"/>
                    <a:pt x="656" y="26"/>
                    <a:pt x="650" y="22"/>
                  </a:cubicBezTo>
                  <a:cubicBezTo>
                    <a:pt x="646" y="19"/>
                    <a:pt x="639" y="10"/>
                    <a:pt x="634" y="0"/>
                  </a:cubicBezTo>
                  <a:cubicBezTo>
                    <a:pt x="618" y="15"/>
                    <a:pt x="618" y="15"/>
                    <a:pt x="618" y="15"/>
                  </a:cubicBezTo>
                  <a:lnTo>
                    <a:pt x="601" y="16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Freeform 131">
              <a:extLst>
                <a:ext uri="{FF2B5EF4-FFF2-40B4-BE49-F238E27FC236}">
                  <a16:creationId xmlns:a16="http://schemas.microsoft.com/office/drawing/2014/main" id="{A2044D05-3FEE-4691-94A0-A5EBEDD7F5D9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0270514" y="1989048"/>
              <a:ext cx="149139" cy="596558"/>
            </a:xfrm>
            <a:custGeom>
              <a:avLst/>
              <a:gdLst>
                <a:gd name="T0" fmla="*/ 0 w 199"/>
                <a:gd name="T1" fmla="*/ 794 h 794"/>
                <a:gd name="T2" fmla="*/ 9 w 199"/>
                <a:gd name="T3" fmla="*/ 791 h 794"/>
                <a:gd name="T4" fmla="*/ 25 w 199"/>
                <a:gd name="T5" fmla="*/ 764 h 794"/>
                <a:gd name="T6" fmla="*/ 12 w 199"/>
                <a:gd name="T7" fmla="*/ 755 h 794"/>
                <a:gd name="T8" fmla="*/ 0 w 199"/>
                <a:gd name="T9" fmla="*/ 794 h 794"/>
                <a:gd name="T10" fmla="*/ 76 w 199"/>
                <a:gd name="T11" fmla="*/ 712 h 794"/>
                <a:gd name="T12" fmla="*/ 49 w 199"/>
                <a:gd name="T13" fmla="*/ 708 h 794"/>
                <a:gd name="T14" fmla="*/ 36 w 199"/>
                <a:gd name="T15" fmla="*/ 755 h 794"/>
                <a:gd name="T16" fmla="*/ 43 w 199"/>
                <a:gd name="T17" fmla="*/ 757 h 794"/>
                <a:gd name="T18" fmla="*/ 55 w 199"/>
                <a:gd name="T19" fmla="*/ 733 h 794"/>
                <a:gd name="T20" fmla="*/ 88 w 199"/>
                <a:gd name="T21" fmla="*/ 715 h 794"/>
                <a:gd name="T22" fmla="*/ 79 w 199"/>
                <a:gd name="T23" fmla="*/ 699 h 794"/>
                <a:gd name="T24" fmla="*/ 76 w 199"/>
                <a:gd name="T25" fmla="*/ 712 h 794"/>
                <a:gd name="T26" fmla="*/ 128 w 199"/>
                <a:gd name="T27" fmla="*/ 672 h 794"/>
                <a:gd name="T28" fmla="*/ 117 w 199"/>
                <a:gd name="T29" fmla="*/ 697 h 794"/>
                <a:gd name="T30" fmla="*/ 128 w 199"/>
                <a:gd name="T31" fmla="*/ 672 h 794"/>
                <a:gd name="T32" fmla="*/ 189 w 199"/>
                <a:gd name="T33" fmla="*/ 423 h 794"/>
                <a:gd name="T34" fmla="*/ 177 w 199"/>
                <a:gd name="T35" fmla="*/ 434 h 794"/>
                <a:gd name="T36" fmla="*/ 185 w 199"/>
                <a:gd name="T37" fmla="*/ 449 h 794"/>
                <a:gd name="T38" fmla="*/ 173 w 199"/>
                <a:gd name="T39" fmla="*/ 449 h 794"/>
                <a:gd name="T40" fmla="*/ 173 w 199"/>
                <a:gd name="T41" fmla="*/ 469 h 794"/>
                <a:gd name="T42" fmla="*/ 189 w 199"/>
                <a:gd name="T43" fmla="*/ 467 h 794"/>
                <a:gd name="T44" fmla="*/ 198 w 199"/>
                <a:gd name="T45" fmla="*/ 456 h 794"/>
                <a:gd name="T46" fmla="*/ 189 w 199"/>
                <a:gd name="T47" fmla="*/ 437 h 794"/>
                <a:gd name="T48" fmla="*/ 199 w 199"/>
                <a:gd name="T49" fmla="*/ 435 h 794"/>
                <a:gd name="T50" fmla="*/ 189 w 199"/>
                <a:gd name="T51" fmla="*/ 423 h 794"/>
                <a:gd name="T52" fmla="*/ 184 w 199"/>
                <a:gd name="T53" fmla="*/ 513 h 794"/>
                <a:gd name="T54" fmla="*/ 195 w 199"/>
                <a:gd name="T55" fmla="*/ 499 h 794"/>
                <a:gd name="T56" fmla="*/ 178 w 199"/>
                <a:gd name="T57" fmla="*/ 485 h 794"/>
                <a:gd name="T58" fmla="*/ 184 w 199"/>
                <a:gd name="T59" fmla="*/ 513 h 794"/>
                <a:gd name="T60" fmla="*/ 170 w 199"/>
                <a:gd name="T61" fmla="*/ 636 h 794"/>
                <a:gd name="T62" fmla="*/ 171 w 199"/>
                <a:gd name="T63" fmla="*/ 615 h 794"/>
                <a:gd name="T64" fmla="*/ 162 w 199"/>
                <a:gd name="T65" fmla="*/ 632 h 794"/>
                <a:gd name="T66" fmla="*/ 170 w 199"/>
                <a:gd name="T67" fmla="*/ 636 h 794"/>
                <a:gd name="T68" fmla="*/ 169 w 199"/>
                <a:gd name="T69" fmla="*/ 573 h 794"/>
                <a:gd name="T70" fmla="*/ 181 w 199"/>
                <a:gd name="T71" fmla="*/ 571 h 794"/>
                <a:gd name="T72" fmla="*/ 169 w 199"/>
                <a:gd name="T73" fmla="*/ 559 h 794"/>
                <a:gd name="T74" fmla="*/ 169 w 199"/>
                <a:gd name="T75" fmla="*/ 573 h 794"/>
                <a:gd name="T76" fmla="*/ 82 w 199"/>
                <a:gd name="T77" fmla="*/ 14 h 794"/>
                <a:gd name="T78" fmla="*/ 94 w 199"/>
                <a:gd name="T79" fmla="*/ 38 h 794"/>
                <a:gd name="T80" fmla="*/ 114 w 199"/>
                <a:gd name="T81" fmla="*/ 14 h 794"/>
                <a:gd name="T82" fmla="*/ 106 w 199"/>
                <a:gd name="T83" fmla="*/ 0 h 794"/>
                <a:gd name="T84" fmla="*/ 82 w 199"/>
                <a:gd name="T85" fmla="*/ 14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9" h="794">
                  <a:moveTo>
                    <a:pt x="0" y="794"/>
                  </a:moveTo>
                  <a:cubicBezTo>
                    <a:pt x="9" y="791"/>
                    <a:pt x="9" y="791"/>
                    <a:pt x="9" y="791"/>
                  </a:cubicBezTo>
                  <a:cubicBezTo>
                    <a:pt x="25" y="764"/>
                    <a:pt x="25" y="764"/>
                    <a:pt x="25" y="764"/>
                  </a:cubicBezTo>
                  <a:cubicBezTo>
                    <a:pt x="12" y="755"/>
                    <a:pt x="12" y="755"/>
                    <a:pt x="12" y="755"/>
                  </a:cubicBezTo>
                  <a:lnTo>
                    <a:pt x="0" y="794"/>
                  </a:lnTo>
                  <a:close/>
                  <a:moveTo>
                    <a:pt x="76" y="712"/>
                  </a:moveTo>
                  <a:cubicBezTo>
                    <a:pt x="49" y="708"/>
                    <a:pt x="49" y="708"/>
                    <a:pt x="49" y="708"/>
                  </a:cubicBezTo>
                  <a:cubicBezTo>
                    <a:pt x="36" y="755"/>
                    <a:pt x="36" y="755"/>
                    <a:pt x="36" y="755"/>
                  </a:cubicBezTo>
                  <a:cubicBezTo>
                    <a:pt x="43" y="757"/>
                    <a:pt x="43" y="757"/>
                    <a:pt x="43" y="757"/>
                  </a:cubicBezTo>
                  <a:cubicBezTo>
                    <a:pt x="55" y="733"/>
                    <a:pt x="55" y="733"/>
                    <a:pt x="55" y="733"/>
                  </a:cubicBezTo>
                  <a:cubicBezTo>
                    <a:pt x="88" y="715"/>
                    <a:pt x="88" y="715"/>
                    <a:pt x="88" y="715"/>
                  </a:cubicBezTo>
                  <a:cubicBezTo>
                    <a:pt x="79" y="699"/>
                    <a:pt x="79" y="699"/>
                    <a:pt x="79" y="699"/>
                  </a:cubicBezTo>
                  <a:lnTo>
                    <a:pt x="76" y="712"/>
                  </a:lnTo>
                  <a:close/>
                  <a:moveTo>
                    <a:pt x="128" y="672"/>
                  </a:moveTo>
                  <a:cubicBezTo>
                    <a:pt x="119" y="670"/>
                    <a:pt x="109" y="694"/>
                    <a:pt x="117" y="697"/>
                  </a:cubicBezTo>
                  <a:cubicBezTo>
                    <a:pt x="128" y="701"/>
                    <a:pt x="138" y="675"/>
                    <a:pt x="128" y="672"/>
                  </a:cubicBezTo>
                  <a:close/>
                  <a:moveTo>
                    <a:pt x="189" y="423"/>
                  </a:moveTo>
                  <a:cubicBezTo>
                    <a:pt x="177" y="434"/>
                    <a:pt x="177" y="434"/>
                    <a:pt x="177" y="434"/>
                  </a:cubicBezTo>
                  <a:cubicBezTo>
                    <a:pt x="185" y="449"/>
                    <a:pt x="185" y="449"/>
                    <a:pt x="185" y="449"/>
                  </a:cubicBezTo>
                  <a:cubicBezTo>
                    <a:pt x="173" y="449"/>
                    <a:pt x="173" y="449"/>
                    <a:pt x="173" y="449"/>
                  </a:cubicBezTo>
                  <a:cubicBezTo>
                    <a:pt x="173" y="469"/>
                    <a:pt x="173" y="469"/>
                    <a:pt x="173" y="469"/>
                  </a:cubicBezTo>
                  <a:cubicBezTo>
                    <a:pt x="189" y="467"/>
                    <a:pt x="189" y="467"/>
                    <a:pt x="189" y="467"/>
                  </a:cubicBezTo>
                  <a:cubicBezTo>
                    <a:pt x="198" y="456"/>
                    <a:pt x="198" y="456"/>
                    <a:pt x="198" y="456"/>
                  </a:cubicBezTo>
                  <a:cubicBezTo>
                    <a:pt x="189" y="437"/>
                    <a:pt x="189" y="437"/>
                    <a:pt x="189" y="437"/>
                  </a:cubicBezTo>
                  <a:cubicBezTo>
                    <a:pt x="199" y="435"/>
                    <a:pt x="199" y="435"/>
                    <a:pt x="199" y="435"/>
                  </a:cubicBezTo>
                  <a:lnTo>
                    <a:pt x="189" y="423"/>
                  </a:lnTo>
                  <a:close/>
                  <a:moveTo>
                    <a:pt x="184" y="513"/>
                  </a:moveTo>
                  <a:cubicBezTo>
                    <a:pt x="195" y="499"/>
                    <a:pt x="195" y="499"/>
                    <a:pt x="195" y="499"/>
                  </a:cubicBezTo>
                  <a:cubicBezTo>
                    <a:pt x="178" y="485"/>
                    <a:pt x="178" y="485"/>
                    <a:pt x="178" y="485"/>
                  </a:cubicBezTo>
                  <a:lnTo>
                    <a:pt x="184" y="513"/>
                  </a:lnTo>
                  <a:close/>
                  <a:moveTo>
                    <a:pt x="170" y="636"/>
                  </a:moveTo>
                  <a:cubicBezTo>
                    <a:pt x="171" y="615"/>
                    <a:pt x="171" y="615"/>
                    <a:pt x="171" y="615"/>
                  </a:cubicBezTo>
                  <a:cubicBezTo>
                    <a:pt x="162" y="632"/>
                    <a:pt x="162" y="632"/>
                    <a:pt x="162" y="632"/>
                  </a:cubicBezTo>
                  <a:lnTo>
                    <a:pt x="170" y="636"/>
                  </a:lnTo>
                  <a:close/>
                  <a:moveTo>
                    <a:pt x="169" y="573"/>
                  </a:moveTo>
                  <a:cubicBezTo>
                    <a:pt x="181" y="571"/>
                    <a:pt x="181" y="571"/>
                    <a:pt x="181" y="571"/>
                  </a:cubicBezTo>
                  <a:cubicBezTo>
                    <a:pt x="169" y="559"/>
                    <a:pt x="169" y="559"/>
                    <a:pt x="169" y="559"/>
                  </a:cubicBezTo>
                  <a:lnTo>
                    <a:pt x="169" y="573"/>
                  </a:lnTo>
                  <a:close/>
                  <a:moveTo>
                    <a:pt x="82" y="14"/>
                  </a:moveTo>
                  <a:cubicBezTo>
                    <a:pt x="94" y="38"/>
                    <a:pt x="94" y="38"/>
                    <a:pt x="94" y="38"/>
                  </a:cubicBezTo>
                  <a:cubicBezTo>
                    <a:pt x="114" y="14"/>
                    <a:pt x="114" y="14"/>
                    <a:pt x="114" y="14"/>
                  </a:cubicBezTo>
                  <a:cubicBezTo>
                    <a:pt x="106" y="0"/>
                    <a:pt x="106" y="0"/>
                    <a:pt x="106" y="0"/>
                  </a:cubicBezTo>
                  <a:lnTo>
                    <a:pt x="82" y="14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Freeform 132">
              <a:extLst>
                <a:ext uri="{FF2B5EF4-FFF2-40B4-BE49-F238E27FC236}">
                  <a16:creationId xmlns:a16="http://schemas.microsoft.com/office/drawing/2014/main" id="{8C8ECD10-71F6-4B85-9A5C-06FE41BFE190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9471552" y="3646626"/>
              <a:ext cx="55395" cy="40481"/>
            </a:xfrm>
            <a:custGeom>
              <a:avLst/>
              <a:gdLst>
                <a:gd name="T0" fmla="*/ 16 w 76"/>
                <a:gd name="T1" fmla="*/ 34 h 52"/>
                <a:gd name="T2" fmla="*/ 11 w 76"/>
                <a:gd name="T3" fmla="*/ 52 h 52"/>
                <a:gd name="T4" fmla="*/ 16 w 76"/>
                <a:gd name="T5" fmla="*/ 34 h 52"/>
                <a:gd name="T6" fmla="*/ 35 w 76"/>
                <a:gd name="T7" fmla="*/ 8 h 52"/>
                <a:gd name="T8" fmla="*/ 47 w 76"/>
                <a:gd name="T9" fmla="*/ 26 h 52"/>
                <a:gd name="T10" fmla="*/ 58 w 76"/>
                <a:gd name="T11" fmla="*/ 21 h 52"/>
                <a:gd name="T12" fmla="*/ 35 w 76"/>
                <a:gd name="T13" fmla="*/ 8 h 52"/>
                <a:gd name="T14" fmla="*/ 71 w 76"/>
                <a:gd name="T15" fmla="*/ 32 h 52"/>
                <a:gd name="T16" fmla="*/ 58 w 76"/>
                <a:gd name="T17" fmla="*/ 42 h 52"/>
                <a:gd name="T18" fmla="*/ 71 w 76"/>
                <a:gd name="T19" fmla="*/ 3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6" h="52">
                  <a:moveTo>
                    <a:pt x="16" y="34"/>
                  </a:moveTo>
                  <a:cubicBezTo>
                    <a:pt x="0" y="34"/>
                    <a:pt x="11" y="52"/>
                    <a:pt x="11" y="52"/>
                  </a:cubicBezTo>
                  <a:cubicBezTo>
                    <a:pt x="23" y="52"/>
                    <a:pt x="32" y="34"/>
                    <a:pt x="16" y="34"/>
                  </a:cubicBezTo>
                  <a:close/>
                  <a:moveTo>
                    <a:pt x="35" y="8"/>
                  </a:moveTo>
                  <a:cubicBezTo>
                    <a:pt x="28" y="16"/>
                    <a:pt x="47" y="26"/>
                    <a:pt x="47" y="26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58" y="21"/>
                    <a:pt x="41" y="0"/>
                    <a:pt x="35" y="8"/>
                  </a:cubicBezTo>
                  <a:close/>
                  <a:moveTo>
                    <a:pt x="71" y="32"/>
                  </a:moveTo>
                  <a:cubicBezTo>
                    <a:pt x="66" y="26"/>
                    <a:pt x="51" y="38"/>
                    <a:pt x="58" y="42"/>
                  </a:cubicBezTo>
                  <a:cubicBezTo>
                    <a:pt x="68" y="48"/>
                    <a:pt x="76" y="37"/>
                    <a:pt x="71" y="32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Japan">
              <a:extLst>
                <a:ext uri="{FF2B5EF4-FFF2-40B4-BE49-F238E27FC236}">
                  <a16:creationId xmlns:a16="http://schemas.microsoft.com/office/drawing/2014/main" id="{C2C85031-BC34-47A8-B031-7B3A618B1D6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9852924" y="2508906"/>
              <a:ext cx="445287" cy="865009"/>
            </a:xfrm>
            <a:custGeom>
              <a:avLst/>
              <a:gdLst>
                <a:gd name="T0" fmla="*/ 529 w 591"/>
                <a:gd name="T1" fmla="*/ 401 h 1153"/>
                <a:gd name="T2" fmla="*/ 547 w 591"/>
                <a:gd name="T3" fmla="*/ 349 h 1153"/>
                <a:gd name="T4" fmla="*/ 492 w 591"/>
                <a:gd name="T5" fmla="*/ 276 h 1153"/>
                <a:gd name="T6" fmla="*/ 448 w 591"/>
                <a:gd name="T7" fmla="*/ 241 h 1153"/>
                <a:gd name="T8" fmla="*/ 441 w 591"/>
                <a:gd name="T9" fmla="*/ 258 h 1153"/>
                <a:gd name="T10" fmla="*/ 418 w 591"/>
                <a:gd name="T11" fmla="*/ 264 h 1153"/>
                <a:gd name="T12" fmla="*/ 456 w 591"/>
                <a:gd name="T13" fmla="*/ 373 h 1153"/>
                <a:gd name="T14" fmla="*/ 443 w 591"/>
                <a:gd name="T15" fmla="*/ 450 h 1153"/>
                <a:gd name="T16" fmla="*/ 383 w 591"/>
                <a:gd name="T17" fmla="*/ 448 h 1153"/>
                <a:gd name="T18" fmla="*/ 367 w 591"/>
                <a:gd name="T19" fmla="*/ 514 h 1153"/>
                <a:gd name="T20" fmla="*/ 259 w 591"/>
                <a:gd name="T21" fmla="*/ 546 h 1153"/>
                <a:gd name="T22" fmla="*/ 179 w 591"/>
                <a:gd name="T23" fmla="*/ 601 h 1153"/>
                <a:gd name="T24" fmla="*/ 241 w 591"/>
                <a:gd name="T25" fmla="*/ 607 h 1153"/>
                <a:gd name="T26" fmla="*/ 331 w 591"/>
                <a:gd name="T27" fmla="*/ 584 h 1153"/>
                <a:gd name="T28" fmla="*/ 407 w 591"/>
                <a:gd name="T29" fmla="*/ 654 h 1153"/>
                <a:gd name="T30" fmla="*/ 415 w 591"/>
                <a:gd name="T31" fmla="*/ 583 h 1153"/>
                <a:gd name="T32" fmla="*/ 464 w 591"/>
                <a:gd name="T33" fmla="*/ 585 h 1153"/>
                <a:gd name="T34" fmla="*/ 528 w 591"/>
                <a:gd name="T35" fmla="*/ 556 h 1153"/>
                <a:gd name="T36" fmla="*/ 578 w 591"/>
                <a:gd name="T37" fmla="*/ 538 h 1153"/>
                <a:gd name="T38" fmla="*/ 299 w 591"/>
                <a:gd name="T39" fmla="*/ 628 h 1153"/>
                <a:gd name="T40" fmla="*/ 276 w 591"/>
                <a:gd name="T41" fmla="*/ 674 h 1153"/>
                <a:gd name="T42" fmla="*/ 358 w 591"/>
                <a:gd name="T43" fmla="*/ 638 h 1153"/>
                <a:gd name="T44" fmla="*/ 256 w 591"/>
                <a:gd name="T45" fmla="*/ 689 h 1153"/>
                <a:gd name="T46" fmla="*/ 184 w 591"/>
                <a:gd name="T47" fmla="*/ 634 h 1153"/>
                <a:gd name="T48" fmla="*/ 174 w 591"/>
                <a:gd name="T49" fmla="*/ 687 h 1153"/>
                <a:gd name="T50" fmla="*/ 182 w 591"/>
                <a:gd name="T51" fmla="*/ 727 h 1153"/>
                <a:gd name="T52" fmla="*/ 233 w 591"/>
                <a:gd name="T53" fmla="*/ 780 h 1153"/>
                <a:gd name="T54" fmla="*/ 172 w 591"/>
                <a:gd name="T55" fmla="*/ 718 h 1153"/>
                <a:gd name="T56" fmla="*/ 432 w 591"/>
                <a:gd name="T57" fmla="*/ 423 h 1153"/>
                <a:gd name="T58" fmla="*/ 411 w 591"/>
                <a:gd name="T59" fmla="*/ 400 h 1153"/>
                <a:gd name="T60" fmla="*/ 374 w 591"/>
                <a:gd name="T61" fmla="*/ 72 h 1153"/>
                <a:gd name="T62" fmla="*/ 354 w 591"/>
                <a:gd name="T63" fmla="*/ 123 h 1153"/>
                <a:gd name="T64" fmla="*/ 390 w 591"/>
                <a:gd name="T65" fmla="*/ 198 h 1153"/>
                <a:gd name="T66" fmla="*/ 437 w 591"/>
                <a:gd name="T67" fmla="*/ 205 h 1153"/>
                <a:gd name="T68" fmla="*/ 409 w 591"/>
                <a:gd name="T69" fmla="*/ 179 h 1153"/>
                <a:gd name="T70" fmla="*/ 557 w 591"/>
                <a:gd name="T71" fmla="*/ 147 h 1153"/>
                <a:gd name="T72" fmla="*/ 523 w 591"/>
                <a:gd name="T73" fmla="*/ 96 h 1153"/>
                <a:gd name="T74" fmla="*/ 194 w 591"/>
                <a:gd name="T75" fmla="*/ 984 h 1153"/>
                <a:gd name="T76" fmla="*/ 208 w 591"/>
                <a:gd name="T77" fmla="*/ 933 h 1153"/>
                <a:gd name="T78" fmla="*/ 208 w 591"/>
                <a:gd name="T79" fmla="*/ 933 h 1153"/>
                <a:gd name="T80" fmla="*/ 230 w 591"/>
                <a:gd name="T81" fmla="*/ 810 h 1153"/>
                <a:gd name="T82" fmla="*/ 252 w 591"/>
                <a:gd name="T83" fmla="*/ 792 h 1153"/>
                <a:gd name="T84" fmla="*/ 252 w 591"/>
                <a:gd name="T85" fmla="*/ 792 h 1153"/>
                <a:gd name="T86" fmla="*/ 32 w 591"/>
                <a:gd name="T87" fmla="*/ 1144 h 1153"/>
                <a:gd name="T88" fmla="*/ 90 w 591"/>
                <a:gd name="T89" fmla="*/ 1125 h 1153"/>
                <a:gd name="T90" fmla="*/ 16 w 591"/>
                <a:gd name="T91" fmla="*/ 1134 h 1153"/>
                <a:gd name="T92" fmla="*/ 184 w 591"/>
                <a:gd name="T93" fmla="*/ 1008 h 1153"/>
                <a:gd name="T94" fmla="*/ 198 w 591"/>
                <a:gd name="T95" fmla="*/ 1014 h 1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1153">
                  <a:moveTo>
                    <a:pt x="591" y="531"/>
                  </a:moveTo>
                  <a:cubicBezTo>
                    <a:pt x="591" y="531"/>
                    <a:pt x="559" y="513"/>
                    <a:pt x="560" y="499"/>
                  </a:cubicBezTo>
                  <a:cubicBezTo>
                    <a:pt x="561" y="485"/>
                    <a:pt x="562" y="459"/>
                    <a:pt x="556" y="447"/>
                  </a:cubicBezTo>
                  <a:cubicBezTo>
                    <a:pt x="550" y="435"/>
                    <a:pt x="526" y="418"/>
                    <a:pt x="529" y="401"/>
                  </a:cubicBezTo>
                  <a:cubicBezTo>
                    <a:pt x="532" y="384"/>
                    <a:pt x="548" y="389"/>
                    <a:pt x="548" y="389"/>
                  </a:cubicBezTo>
                  <a:cubicBezTo>
                    <a:pt x="545" y="362"/>
                    <a:pt x="545" y="362"/>
                    <a:pt x="545" y="362"/>
                  </a:cubicBezTo>
                  <a:cubicBezTo>
                    <a:pt x="537" y="356"/>
                    <a:pt x="537" y="356"/>
                    <a:pt x="537" y="356"/>
                  </a:cubicBezTo>
                  <a:cubicBezTo>
                    <a:pt x="547" y="349"/>
                    <a:pt x="547" y="349"/>
                    <a:pt x="547" y="349"/>
                  </a:cubicBezTo>
                  <a:cubicBezTo>
                    <a:pt x="547" y="349"/>
                    <a:pt x="542" y="331"/>
                    <a:pt x="538" y="321"/>
                  </a:cubicBezTo>
                  <a:cubicBezTo>
                    <a:pt x="534" y="311"/>
                    <a:pt x="520" y="303"/>
                    <a:pt x="520" y="303"/>
                  </a:cubicBezTo>
                  <a:cubicBezTo>
                    <a:pt x="516" y="290"/>
                    <a:pt x="516" y="290"/>
                    <a:pt x="516" y="290"/>
                  </a:cubicBezTo>
                  <a:cubicBezTo>
                    <a:pt x="516" y="290"/>
                    <a:pt x="501" y="283"/>
                    <a:pt x="492" y="276"/>
                  </a:cubicBezTo>
                  <a:cubicBezTo>
                    <a:pt x="483" y="269"/>
                    <a:pt x="468" y="253"/>
                    <a:pt x="468" y="244"/>
                  </a:cubicBezTo>
                  <a:cubicBezTo>
                    <a:pt x="468" y="235"/>
                    <a:pt x="465" y="231"/>
                    <a:pt x="465" y="231"/>
                  </a:cubicBezTo>
                  <a:cubicBezTo>
                    <a:pt x="465" y="231"/>
                    <a:pt x="442" y="214"/>
                    <a:pt x="439" y="226"/>
                  </a:cubicBezTo>
                  <a:cubicBezTo>
                    <a:pt x="436" y="238"/>
                    <a:pt x="448" y="241"/>
                    <a:pt x="448" y="241"/>
                  </a:cubicBezTo>
                  <a:cubicBezTo>
                    <a:pt x="455" y="237"/>
                    <a:pt x="455" y="237"/>
                    <a:pt x="455" y="237"/>
                  </a:cubicBezTo>
                  <a:cubicBezTo>
                    <a:pt x="455" y="237"/>
                    <a:pt x="463" y="256"/>
                    <a:pt x="459" y="256"/>
                  </a:cubicBezTo>
                  <a:cubicBezTo>
                    <a:pt x="455" y="256"/>
                    <a:pt x="450" y="249"/>
                    <a:pt x="450" y="249"/>
                  </a:cubicBezTo>
                  <a:cubicBezTo>
                    <a:pt x="441" y="258"/>
                    <a:pt x="441" y="258"/>
                    <a:pt x="441" y="258"/>
                  </a:cubicBezTo>
                  <a:cubicBezTo>
                    <a:pt x="428" y="237"/>
                    <a:pt x="428" y="237"/>
                    <a:pt x="428" y="237"/>
                  </a:cubicBezTo>
                  <a:cubicBezTo>
                    <a:pt x="416" y="237"/>
                    <a:pt x="416" y="237"/>
                    <a:pt x="416" y="237"/>
                  </a:cubicBezTo>
                  <a:cubicBezTo>
                    <a:pt x="430" y="261"/>
                    <a:pt x="430" y="261"/>
                    <a:pt x="430" y="261"/>
                  </a:cubicBezTo>
                  <a:cubicBezTo>
                    <a:pt x="418" y="264"/>
                    <a:pt x="418" y="264"/>
                    <a:pt x="418" y="264"/>
                  </a:cubicBezTo>
                  <a:cubicBezTo>
                    <a:pt x="437" y="296"/>
                    <a:pt x="437" y="296"/>
                    <a:pt x="437" y="296"/>
                  </a:cubicBezTo>
                  <a:cubicBezTo>
                    <a:pt x="430" y="304"/>
                    <a:pt x="430" y="304"/>
                    <a:pt x="430" y="304"/>
                  </a:cubicBezTo>
                  <a:cubicBezTo>
                    <a:pt x="430" y="304"/>
                    <a:pt x="466" y="322"/>
                    <a:pt x="464" y="337"/>
                  </a:cubicBezTo>
                  <a:cubicBezTo>
                    <a:pt x="462" y="352"/>
                    <a:pt x="456" y="373"/>
                    <a:pt x="456" y="373"/>
                  </a:cubicBezTo>
                  <a:cubicBezTo>
                    <a:pt x="454" y="391"/>
                    <a:pt x="454" y="391"/>
                    <a:pt x="454" y="391"/>
                  </a:cubicBezTo>
                  <a:cubicBezTo>
                    <a:pt x="454" y="391"/>
                    <a:pt x="475" y="404"/>
                    <a:pt x="465" y="411"/>
                  </a:cubicBezTo>
                  <a:cubicBezTo>
                    <a:pt x="455" y="418"/>
                    <a:pt x="447" y="414"/>
                    <a:pt x="447" y="414"/>
                  </a:cubicBezTo>
                  <a:cubicBezTo>
                    <a:pt x="447" y="414"/>
                    <a:pt x="454" y="444"/>
                    <a:pt x="443" y="450"/>
                  </a:cubicBezTo>
                  <a:cubicBezTo>
                    <a:pt x="432" y="456"/>
                    <a:pt x="409" y="464"/>
                    <a:pt x="409" y="464"/>
                  </a:cubicBezTo>
                  <a:cubicBezTo>
                    <a:pt x="409" y="473"/>
                    <a:pt x="409" y="473"/>
                    <a:pt x="409" y="473"/>
                  </a:cubicBezTo>
                  <a:cubicBezTo>
                    <a:pt x="409" y="473"/>
                    <a:pt x="398" y="477"/>
                    <a:pt x="389" y="467"/>
                  </a:cubicBezTo>
                  <a:cubicBezTo>
                    <a:pt x="380" y="457"/>
                    <a:pt x="383" y="448"/>
                    <a:pt x="383" y="448"/>
                  </a:cubicBezTo>
                  <a:cubicBezTo>
                    <a:pt x="386" y="435"/>
                    <a:pt x="386" y="435"/>
                    <a:pt x="386" y="435"/>
                  </a:cubicBezTo>
                  <a:cubicBezTo>
                    <a:pt x="386" y="435"/>
                    <a:pt x="360" y="440"/>
                    <a:pt x="364" y="450"/>
                  </a:cubicBezTo>
                  <a:cubicBezTo>
                    <a:pt x="368" y="460"/>
                    <a:pt x="381" y="474"/>
                    <a:pt x="379" y="481"/>
                  </a:cubicBezTo>
                  <a:cubicBezTo>
                    <a:pt x="377" y="488"/>
                    <a:pt x="363" y="504"/>
                    <a:pt x="367" y="514"/>
                  </a:cubicBezTo>
                  <a:cubicBezTo>
                    <a:pt x="371" y="524"/>
                    <a:pt x="384" y="539"/>
                    <a:pt x="374" y="540"/>
                  </a:cubicBezTo>
                  <a:cubicBezTo>
                    <a:pt x="364" y="541"/>
                    <a:pt x="338" y="529"/>
                    <a:pt x="329" y="530"/>
                  </a:cubicBezTo>
                  <a:cubicBezTo>
                    <a:pt x="320" y="531"/>
                    <a:pt x="281" y="546"/>
                    <a:pt x="278" y="546"/>
                  </a:cubicBezTo>
                  <a:cubicBezTo>
                    <a:pt x="275" y="546"/>
                    <a:pt x="259" y="546"/>
                    <a:pt x="259" y="546"/>
                  </a:cubicBezTo>
                  <a:cubicBezTo>
                    <a:pt x="251" y="538"/>
                    <a:pt x="251" y="538"/>
                    <a:pt x="251" y="538"/>
                  </a:cubicBezTo>
                  <a:cubicBezTo>
                    <a:pt x="229" y="555"/>
                    <a:pt x="229" y="555"/>
                    <a:pt x="229" y="555"/>
                  </a:cubicBezTo>
                  <a:cubicBezTo>
                    <a:pt x="229" y="555"/>
                    <a:pt x="202" y="600"/>
                    <a:pt x="198" y="600"/>
                  </a:cubicBezTo>
                  <a:cubicBezTo>
                    <a:pt x="194" y="600"/>
                    <a:pt x="179" y="601"/>
                    <a:pt x="179" y="601"/>
                  </a:cubicBezTo>
                  <a:cubicBezTo>
                    <a:pt x="179" y="601"/>
                    <a:pt x="184" y="625"/>
                    <a:pt x="191" y="625"/>
                  </a:cubicBezTo>
                  <a:cubicBezTo>
                    <a:pt x="198" y="625"/>
                    <a:pt x="210" y="621"/>
                    <a:pt x="210" y="621"/>
                  </a:cubicBezTo>
                  <a:cubicBezTo>
                    <a:pt x="210" y="621"/>
                    <a:pt x="229" y="632"/>
                    <a:pt x="234" y="630"/>
                  </a:cubicBezTo>
                  <a:cubicBezTo>
                    <a:pt x="239" y="628"/>
                    <a:pt x="241" y="607"/>
                    <a:pt x="241" y="607"/>
                  </a:cubicBezTo>
                  <a:cubicBezTo>
                    <a:pt x="256" y="615"/>
                    <a:pt x="256" y="615"/>
                    <a:pt x="256" y="615"/>
                  </a:cubicBezTo>
                  <a:cubicBezTo>
                    <a:pt x="256" y="615"/>
                    <a:pt x="290" y="598"/>
                    <a:pt x="295" y="595"/>
                  </a:cubicBezTo>
                  <a:cubicBezTo>
                    <a:pt x="300" y="592"/>
                    <a:pt x="313" y="601"/>
                    <a:pt x="321" y="600"/>
                  </a:cubicBezTo>
                  <a:cubicBezTo>
                    <a:pt x="329" y="599"/>
                    <a:pt x="314" y="584"/>
                    <a:pt x="331" y="584"/>
                  </a:cubicBezTo>
                  <a:cubicBezTo>
                    <a:pt x="348" y="584"/>
                    <a:pt x="352" y="593"/>
                    <a:pt x="352" y="593"/>
                  </a:cubicBezTo>
                  <a:cubicBezTo>
                    <a:pt x="352" y="593"/>
                    <a:pt x="372" y="580"/>
                    <a:pt x="376" y="588"/>
                  </a:cubicBezTo>
                  <a:cubicBezTo>
                    <a:pt x="380" y="596"/>
                    <a:pt x="367" y="615"/>
                    <a:pt x="367" y="615"/>
                  </a:cubicBezTo>
                  <a:cubicBezTo>
                    <a:pt x="367" y="615"/>
                    <a:pt x="387" y="654"/>
                    <a:pt x="407" y="654"/>
                  </a:cubicBezTo>
                  <a:cubicBezTo>
                    <a:pt x="427" y="654"/>
                    <a:pt x="425" y="616"/>
                    <a:pt x="425" y="616"/>
                  </a:cubicBezTo>
                  <a:cubicBezTo>
                    <a:pt x="447" y="612"/>
                    <a:pt x="447" y="612"/>
                    <a:pt x="447" y="612"/>
                  </a:cubicBezTo>
                  <a:cubicBezTo>
                    <a:pt x="447" y="612"/>
                    <a:pt x="430" y="592"/>
                    <a:pt x="427" y="591"/>
                  </a:cubicBezTo>
                  <a:cubicBezTo>
                    <a:pt x="424" y="590"/>
                    <a:pt x="415" y="583"/>
                    <a:pt x="415" y="583"/>
                  </a:cubicBezTo>
                  <a:cubicBezTo>
                    <a:pt x="426" y="568"/>
                    <a:pt x="426" y="568"/>
                    <a:pt x="426" y="568"/>
                  </a:cubicBezTo>
                  <a:cubicBezTo>
                    <a:pt x="435" y="567"/>
                    <a:pt x="429" y="581"/>
                    <a:pt x="439" y="581"/>
                  </a:cubicBezTo>
                  <a:cubicBezTo>
                    <a:pt x="449" y="581"/>
                    <a:pt x="452" y="594"/>
                    <a:pt x="452" y="594"/>
                  </a:cubicBezTo>
                  <a:cubicBezTo>
                    <a:pt x="464" y="585"/>
                    <a:pt x="464" y="585"/>
                    <a:pt x="464" y="585"/>
                  </a:cubicBezTo>
                  <a:cubicBezTo>
                    <a:pt x="464" y="585"/>
                    <a:pt x="479" y="593"/>
                    <a:pt x="494" y="589"/>
                  </a:cubicBezTo>
                  <a:cubicBezTo>
                    <a:pt x="509" y="585"/>
                    <a:pt x="491" y="564"/>
                    <a:pt x="508" y="566"/>
                  </a:cubicBezTo>
                  <a:cubicBezTo>
                    <a:pt x="525" y="568"/>
                    <a:pt x="516" y="596"/>
                    <a:pt x="527" y="590"/>
                  </a:cubicBezTo>
                  <a:cubicBezTo>
                    <a:pt x="538" y="584"/>
                    <a:pt x="520" y="561"/>
                    <a:pt x="528" y="556"/>
                  </a:cubicBezTo>
                  <a:cubicBezTo>
                    <a:pt x="536" y="551"/>
                    <a:pt x="541" y="553"/>
                    <a:pt x="541" y="553"/>
                  </a:cubicBezTo>
                  <a:cubicBezTo>
                    <a:pt x="541" y="553"/>
                    <a:pt x="543" y="522"/>
                    <a:pt x="555" y="534"/>
                  </a:cubicBezTo>
                  <a:cubicBezTo>
                    <a:pt x="567" y="546"/>
                    <a:pt x="548" y="571"/>
                    <a:pt x="568" y="570"/>
                  </a:cubicBezTo>
                  <a:cubicBezTo>
                    <a:pt x="588" y="569"/>
                    <a:pt x="578" y="538"/>
                    <a:pt x="578" y="538"/>
                  </a:cubicBezTo>
                  <a:lnTo>
                    <a:pt x="591" y="531"/>
                  </a:lnTo>
                  <a:close/>
                  <a:moveTo>
                    <a:pt x="338" y="618"/>
                  </a:moveTo>
                  <a:cubicBezTo>
                    <a:pt x="338" y="618"/>
                    <a:pt x="321" y="605"/>
                    <a:pt x="312" y="606"/>
                  </a:cubicBezTo>
                  <a:cubicBezTo>
                    <a:pt x="292" y="608"/>
                    <a:pt x="299" y="628"/>
                    <a:pt x="299" y="628"/>
                  </a:cubicBezTo>
                  <a:cubicBezTo>
                    <a:pt x="299" y="628"/>
                    <a:pt x="282" y="622"/>
                    <a:pt x="272" y="624"/>
                  </a:cubicBezTo>
                  <a:cubicBezTo>
                    <a:pt x="262" y="626"/>
                    <a:pt x="269" y="648"/>
                    <a:pt x="269" y="648"/>
                  </a:cubicBezTo>
                  <a:cubicBezTo>
                    <a:pt x="257" y="659"/>
                    <a:pt x="257" y="659"/>
                    <a:pt x="257" y="659"/>
                  </a:cubicBezTo>
                  <a:cubicBezTo>
                    <a:pt x="257" y="659"/>
                    <a:pt x="270" y="667"/>
                    <a:pt x="276" y="674"/>
                  </a:cubicBezTo>
                  <a:cubicBezTo>
                    <a:pt x="282" y="681"/>
                    <a:pt x="305" y="695"/>
                    <a:pt x="305" y="695"/>
                  </a:cubicBezTo>
                  <a:cubicBezTo>
                    <a:pt x="305" y="695"/>
                    <a:pt x="299" y="664"/>
                    <a:pt x="314" y="654"/>
                  </a:cubicBezTo>
                  <a:cubicBezTo>
                    <a:pt x="329" y="644"/>
                    <a:pt x="351" y="672"/>
                    <a:pt x="351" y="672"/>
                  </a:cubicBezTo>
                  <a:cubicBezTo>
                    <a:pt x="351" y="672"/>
                    <a:pt x="356" y="650"/>
                    <a:pt x="358" y="638"/>
                  </a:cubicBezTo>
                  <a:cubicBezTo>
                    <a:pt x="360" y="626"/>
                    <a:pt x="351" y="615"/>
                    <a:pt x="351" y="615"/>
                  </a:cubicBezTo>
                  <a:lnTo>
                    <a:pt x="338" y="618"/>
                  </a:lnTo>
                  <a:close/>
                  <a:moveTo>
                    <a:pt x="241" y="709"/>
                  </a:moveTo>
                  <a:cubicBezTo>
                    <a:pt x="241" y="698"/>
                    <a:pt x="256" y="689"/>
                    <a:pt x="256" y="689"/>
                  </a:cubicBezTo>
                  <a:cubicBezTo>
                    <a:pt x="255" y="677"/>
                    <a:pt x="232" y="662"/>
                    <a:pt x="232" y="662"/>
                  </a:cubicBezTo>
                  <a:cubicBezTo>
                    <a:pt x="232" y="662"/>
                    <a:pt x="231" y="652"/>
                    <a:pt x="224" y="649"/>
                  </a:cubicBezTo>
                  <a:cubicBezTo>
                    <a:pt x="217" y="646"/>
                    <a:pt x="212" y="648"/>
                    <a:pt x="212" y="648"/>
                  </a:cubicBezTo>
                  <a:cubicBezTo>
                    <a:pt x="212" y="648"/>
                    <a:pt x="191" y="634"/>
                    <a:pt x="184" y="634"/>
                  </a:cubicBezTo>
                  <a:cubicBezTo>
                    <a:pt x="177" y="634"/>
                    <a:pt x="168" y="646"/>
                    <a:pt x="168" y="646"/>
                  </a:cubicBezTo>
                  <a:cubicBezTo>
                    <a:pt x="143" y="660"/>
                    <a:pt x="143" y="660"/>
                    <a:pt x="143" y="660"/>
                  </a:cubicBezTo>
                  <a:cubicBezTo>
                    <a:pt x="162" y="693"/>
                    <a:pt x="162" y="693"/>
                    <a:pt x="162" y="693"/>
                  </a:cubicBezTo>
                  <a:cubicBezTo>
                    <a:pt x="174" y="687"/>
                    <a:pt x="174" y="687"/>
                    <a:pt x="174" y="687"/>
                  </a:cubicBezTo>
                  <a:cubicBezTo>
                    <a:pt x="174" y="687"/>
                    <a:pt x="167" y="668"/>
                    <a:pt x="175" y="672"/>
                  </a:cubicBezTo>
                  <a:cubicBezTo>
                    <a:pt x="183" y="676"/>
                    <a:pt x="195" y="697"/>
                    <a:pt x="195" y="697"/>
                  </a:cubicBezTo>
                  <a:cubicBezTo>
                    <a:pt x="194" y="722"/>
                    <a:pt x="194" y="722"/>
                    <a:pt x="194" y="722"/>
                  </a:cubicBezTo>
                  <a:cubicBezTo>
                    <a:pt x="182" y="727"/>
                    <a:pt x="182" y="727"/>
                    <a:pt x="182" y="727"/>
                  </a:cubicBezTo>
                  <a:cubicBezTo>
                    <a:pt x="182" y="727"/>
                    <a:pt x="193" y="774"/>
                    <a:pt x="203" y="776"/>
                  </a:cubicBezTo>
                  <a:cubicBezTo>
                    <a:pt x="213" y="778"/>
                    <a:pt x="211" y="746"/>
                    <a:pt x="211" y="746"/>
                  </a:cubicBezTo>
                  <a:cubicBezTo>
                    <a:pt x="232" y="753"/>
                    <a:pt x="232" y="753"/>
                    <a:pt x="232" y="753"/>
                  </a:cubicBezTo>
                  <a:cubicBezTo>
                    <a:pt x="232" y="753"/>
                    <a:pt x="229" y="780"/>
                    <a:pt x="233" y="780"/>
                  </a:cubicBezTo>
                  <a:cubicBezTo>
                    <a:pt x="237" y="780"/>
                    <a:pt x="251" y="756"/>
                    <a:pt x="251" y="756"/>
                  </a:cubicBezTo>
                  <a:cubicBezTo>
                    <a:pt x="251" y="756"/>
                    <a:pt x="241" y="720"/>
                    <a:pt x="241" y="709"/>
                  </a:cubicBezTo>
                  <a:close/>
                  <a:moveTo>
                    <a:pt x="183" y="693"/>
                  </a:moveTo>
                  <a:cubicBezTo>
                    <a:pt x="172" y="718"/>
                    <a:pt x="172" y="718"/>
                    <a:pt x="172" y="718"/>
                  </a:cubicBezTo>
                  <a:cubicBezTo>
                    <a:pt x="184" y="715"/>
                    <a:pt x="184" y="715"/>
                    <a:pt x="184" y="715"/>
                  </a:cubicBezTo>
                  <a:lnTo>
                    <a:pt x="183" y="693"/>
                  </a:lnTo>
                  <a:close/>
                  <a:moveTo>
                    <a:pt x="424" y="424"/>
                  </a:moveTo>
                  <a:cubicBezTo>
                    <a:pt x="432" y="423"/>
                    <a:pt x="432" y="423"/>
                    <a:pt x="432" y="423"/>
                  </a:cubicBezTo>
                  <a:cubicBezTo>
                    <a:pt x="431" y="407"/>
                    <a:pt x="431" y="407"/>
                    <a:pt x="431" y="407"/>
                  </a:cubicBezTo>
                  <a:cubicBezTo>
                    <a:pt x="425" y="405"/>
                    <a:pt x="425" y="405"/>
                    <a:pt x="425" y="405"/>
                  </a:cubicBezTo>
                  <a:cubicBezTo>
                    <a:pt x="415" y="392"/>
                    <a:pt x="415" y="392"/>
                    <a:pt x="415" y="392"/>
                  </a:cubicBezTo>
                  <a:cubicBezTo>
                    <a:pt x="411" y="400"/>
                    <a:pt x="411" y="400"/>
                    <a:pt x="411" y="400"/>
                  </a:cubicBezTo>
                  <a:cubicBezTo>
                    <a:pt x="419" y="409"/>
                    <a:pt x="419" y="409"/>
                    <a:pt x="419" y="409"/>
                  </a:cubicBezTo>
                  <a:lnTo>
                    <a:pt x="424" y="424"/>
                  </a:lnTo>
                  <a:close/>
                  <a:moveTo>
                    <a:pt x="372" y="57"/>
                  </a:moveTo>
                  <a:cubicBezTo>
                    <a:pt x="374" y="72"/>
                    <a:pt x="374" y="72"/>
                    <a:pt x="374" y="72"/>
                  </a:cubicBezTo>
                  <a:cubicBezTo>
                    <a:pt x="374" y="72"/>
                    <a:pt x="391" y="83"/>
                    <a:pt x="391" y="90"/>
                  </a:cubicBezTo>
                  <a:cubicBezTo>
                    <a:pt x="391" y="97"/>
                    <a:pt x="384" y="110"/>
                    <a:pt x="384" y="110"/>
                  </a:cubicBezTo>
                  <a:cubicBezTo>
                    <a:pt x="384" y="110"/>
                    <a:pt x="402" y="132"/>
                    <a:pt x="397" y="133"/>
                  </a:cubicBezTo>
                  <a:cubicBezTo>
                    <a:pt x="391" y="134"/>
                    <a:pt x="359" y="125"/>
                    <a:pt x="354" y="123"/>
                  </a:cubicBezTo>
                  <a:cubicBezTo>
                    <a:pt x="348" y="122"/>
                    <a:pt x="369" y="143"/>
                    <a:pt x="369" y="143"/>
                  </a:cubicBezTo>
                  <a:cubicBezTo>
                    <a:pt x="352" y="161"/>
                    <a:pt x="352" y="161"/>
                    <a:pt x="352" y="161"/>
                  </a:cubicBezTo>
                  <a:cubicBezTo>
                    <a:pt x="352" y="161"/>
                    <a:pt x="358" y="173"/>
                    <a:pt x="361" y="179"/>
                  </a:cubicBezTo>
                  <a:cubicBezTo>
                    <a:pt x="363" y="184"/>
                    <a:pt x="390" y="198"/>
                    <a:pt x="390" y="198"/>
                  </a:cubicBezTo>
                  <a:cubicBezTo>
                    <a:pt x="390" y="198"/>
                    <a:pt x="381" y="231"/>
                    <a:pt x="404" y="230"/>
                  </a:cubicBezTo>
                  <a:cubicBezTo>
                    <a:pt x="414" y="229"/>
                    <a:pt x="398" y="211"/>
                    <a:pt x="410" y="211"/>
                  </a:cubicBezTo>
                  <a:cubicBezTo>
                    <a:pt x="423" y="211"/>
                    <a:pt x="433" y="211"/>
                    <a:pt x="433" y="211"/>
                  </a:cubicBezTo>
                  <a:cubicBezTo>
                    <a:pt x="437" y="205"/>
                    <a:pt x="437" y="205"/>
                    <a:pt x="437" y="205"/>
                  </a:cubicBezTo>
                  <a:cubicBezTo>
                    <a:pt x="412" y="189"/>
                    <a:pt x="412" y="189"/>
                    <a:pt x="412" y="189"/>
                  </a:cubicBezTo>
                  <a:cubicBezTo>
                    <a:pt x="399" y="189"/>
                    <a:pt x="399" y="189"/>
                    <a:pt x="399" y="189"/>
                  </a:cubicBezTo>
                  <a:cubicBezTo>
                    <a:pt x="399" y="189"/>
                    <a:pt x="365" y="176"/>
                    <a:pt x="381" y="169"/>
                  </a:cubicBezTo>
                  <a:cubicBezTo>
                    <a:pt x="398" y="162"/>
                    <a:pt x="409" y="179"/>
                    <a:pt x="409" y="179"/>
                  </a:cubicBezTo>
                  <a:cubicBezTo>
                    <a:pt x="409" y="179"/>
                    <a:pt x="423" y="168"/>
                    <a:pt x="433" y="166"/>
                  </a:cubicBezTo>
                  <a:cubicBezTo>
                    <a:pt x="442" y="165"/>
                    <a:pt x="513" y="202"/>
                    <a:pt x="519" y="198"/>
                  </a:cubicBezTo>
                  <a:cubicBezTo>
                    <a:pt x="524" y="194"/>
                    <a:pt x="505" y="155"/>
                    <a:pt x="523" y="148"/>
                  </a:cubicBezTo>
                  <a:cubicBezTo>
                    <a:pt x="541" y="141"/>
                    <a:pt x="539" y="157"/>
                    <a:pt x="557" y="147"/>
                  </a:cubicBezTo>
                  <a:cubicBezTo>
                    <a:pt x="575" y="137"/>
                    <a:pt x="578" y="130"/>
                    <a:pt x="578" y="130"/>
                  </a:cubicBezTo>
                  <a:cubicBezTo>
                    <a:pt x="542" y="107"/>
                    <a:pt x="542" y="107"/>
                    <a:pt x="542" y="107"/>
                  </a:cubicBezTo>
                  <a:cubicBezTo>
                    <a:pt x="542" y="107"/>
                    <a:pt x="542" y="83"/>
                    <a:pt x="535" y="78"/>
                  </a:cubicBezTo>
                  <a:cubicBezTo>
                    <a:pt x="528" y="72"/>
                    <a:pt x="523" y="96"/>
                    <a:pt x="523" y="96"/>
                  </a:cubicBezTo>
                  <a:cubicBezTo>
                    <a:pt x="523" y="96"/>
                    <a:pt x="455" y="80"/>
                    <a:pt x="440" y="69"/>
                  </a:cubicBezTo>
                  <a:cubicBezTo>
                    <a:pt x="424" y="58"/>
                    <a:pt x="350" y="0"/>
                    <a:pt x="340" y="11"/>
                  </a:cubicBezTo>
                  <a:cubicBezTo>
                    <a:pt x="330" y="22"/>
                    <a:pt x="372" y="57"/>
                    <a:pt x="372" y="57"/>
                  </a:cubicBezTo>
                  <a:close/>
                  <a:moveTo>
                    <a:pt x="194" y="984"/>
                  </a:moveTo>
                  <a:cubicBezTo>
                    <a:pt x="209" y="984"/>
                    <a:pt x="209" y="984"/>
                    <a:pt x="209" y="984"/>
                  </a:cubicBezTo>
                  <a:cubicBezTo>
                    <a:pt x="192" y="972"/>
                    <a:pt x="192" y="972"/>
                    <a:pt x="192" y="972"/>
                  </a:cubicBezTo>
                  <a:lnTo>
                    <a:pt x="194" y="984"/>
                  </a:lnTo>
                  <a:close/>
                  <a:moveTo>
                    <a:pt x="208" y="933"/>
                  </a:moveTo>
                  <a:cubicBezTo>
                    <a:pt x="210" y="942"/>
                    <a:pt x="214" y="942"/>
                    <a:pt x="214" y="942"/>
                  </a:cubicBezTo>
                  <a:cubicBezTo>
                    <a:pt x="224" y="944"/>
                    <a:pt x="225" y="934"/>
                    <a:pt x="225" y="934"/>
                  </a:cubicBezTo>
                  <a:cubicBezTo>
                    <a:pt x="225" y="934"/>
                    <a:pt x="240" y="933"/>
                    <a:pt x="233" y="922"/>
                  </a:cubicBezTo>
                  <a:cubicBezTo>
                    <a:pt x="226" y="912"/>
                    <a:pt x="205" y="924"/>
                    <a:pt x="208" y="933"/>
                  </a:cubicBezTo>
                  <a:close/>
                  <a:moveTo>
                    <a:pt x="214" y="956"/>
                  </a:moveTo>
                  <a:cubicBezTo>
                    <a:pt x="204" y="952"/>
                    <a:pt x="205" y="961"/>
                    <a:pt x="205" y="961"/>
                  </a:cubicBezTo>
                  <a:cubicBezTo>
                    <a:pt x="220" y="968"/>
                    <a:pt x="225" y="960"/>
                    <a:pt x="214" y="956"/>
                  </a:cubicBezTo>
                  <a:close/>
                  <a:moveTo>
                    <a:pt x="230" y="810"/>
                  </a:moveTo>
                  <a:cubicBezTo>
                    <a:pt x="230" y="814"/>
                    <a:pt x="217" y="820"/>
                    <a:pt x="217" y="820"/>
                  </a:cubicBezTo>
                  <a:cubicBezTo>
                    <a:pt x="234" y="829"/>
                    <a:pt x="234" y="829"/>
                    <a:pt x="234" y="829"/>
                  </a:cubicBezTo>
                  <a:cubicBezTo>
                    <a:pt x="234" y="829"/>
                    <a:pt x="230" y="806"/>
                    <a:pt x="230" y="810"/>
                  </a:cubicBezTo>
                  <a:close/>
                  <a:moveTo>
                    <a:pt x="252" y="792"/>
                  </a:moveTo>
                  <a:cubicBezTo>
                    <a:pt x="252" y="796"/>
                    <a:pt x="248" y="805"/>
                    <a:pt x="248" y="805"/>
                  </a:cubicBezTo>
                  <a:cubicBezTo>
                    <a:pt x="257" y="825"/>
                    <a:pt x="257" y="825"/>
                    <a:pt x="257" y="825"/>
                  </a:cubicBezTo>
                  <a:cubicBezTo>
                    <a:pt x="258" y="814"/>
                    <a:pt x="258" y="814"/>
                    <a:pt x="258" y="814"/>
                  </a:cubicBezTo>
                  <a:cubicBezTo>
                    <a:pt x="258" y="814"/>
                    <a:pt x="252" y="788"/>
                    <a:pt x="252" y="792"/>
                  </a:cubicBezTo>
                  <a:close/>
                  <a:moveTo>
                    <a:pt x="32" y="1144"/>
                  </a:moveTo>
                  <a:cubicBezTo>
                    <a:pt x="36" y="1144"/>
                    <a:pt x="54" y="1138"/>
                    <a:pt x="54" y="1138"/>
                  </a:cubicBezTo>
                  <a:cubicBezTo>
                    <a:pt x="36" y="1129"/>
                    <a:pt x="36" y="1129"/>
                    <a:pt x="36" y="1129"/>
                  </a:cubicBezTo>
                  <a:cubicBezTo>
                    <a:pt x="36" y="1129"/>
                    <a:pt x="28" y="1144"/>
                    <a:pt x="32" y="1144"/>
                  </a:cubicBezTo>
                  <a:close/>
                  <a:moveTo>
                    <a:pt x="81" y="1117"/>
                  </a:moveTo>
                  <a:cubicBezTo>
                    <a:pt x="72" y="1100"/>
                    <a:pt x="72" y="1100"/>
                    <a:pt x="72" y="1100"/>
                  </a:cubicBezTo>
                  <a:cubicBezTo>
                    <a:pt x="72" y="1110"/>
                    <a:pt x="72" y="1110"/>
                    <a:pt x="72" y="1110"/>
                  </a:cubicBezTo>
                  <a:cubicBezTo>
                    <a:pt x="70" y="1126"/>
                    <a:pt x="85" y="1133"/>
                    <a:pt x="90" y="1125"/>
                  </a:cubicBezTo>
                  <a:cubicBezTo>
                    <a:pt x="96" y="1117"/>
                    <a:pt x="81" y="1117"/>
                    <a:pt x="81" y="1117"/>
                  </a:cubicBezTo>
                  <a:close/>
                  <a:moveTo>
                    <a:pt x="16" y="1134"/>
                  </a:moveTo>
                  <a:cubicBezTo>
                    <a:pt x="0" y="1133"/>
                    <a:pt x="9" y="1150"/>
                    <a:pt x="9" y="1150"/>
                  </a:cubicBezTo>
                  <a:cubicBezTo>
                    <a:pt x="21" y="1153"/>
                    <a:pt x="32" y="1136"/>
                    <a:pt x="16" y="1134"/>
                  </a:cubicBezTo>
                  <a:close/>
                  <a:moveTo>
                    <a:pt x="118" y="1033"/>
                  </a:moveTo>
                  <a:cubicBezTo>
                    <a:pt x="118" y="1041"/>
                    <a:pt x="129" y="1041"/>
                    <a:pt x="129" y="1041"/>
                  </a:cubicBezTo>
                  <a:cubicBezTo>
                    <a:pt x="136" y="1029"/>
                    <a:pt x="118" y="1025"/>
                    <a:pt x="118" y="1033"/>
                  </a:cubicBezTo>
                  <a:close/>
                  <a:moveTo>
                    <a:pt x="184" y="1008"/>
                  </a:moveTo>
                  <a:cubicBezTo>
                    <a:pt x="174" y="1018"/>
                    <a:pt x="165" y="1050"/>
                    <a:pt x="165" y="1050"/>
                  </a:cubicBezTo>
                  <a:cubicBezTo>
                    <a:pt x="178" y="1053"/>
                    <a:pt x="178" y="1053"/>
                    <a:pt x="178" y="1053"/>
                  </a:cubicBezTo>
                  <a:cubicBezTo>
                    <a:pt x="178" y="1053"/>
                    <a:pt x="190" y="1032"/>
                    <a:pt x="186" y="1032"/>
                  </a:cubicBezTo>
                  <a:cubicBezTo>
                    <a:pt x="182" y="1032"/>
                    <a:pt x="198" y="1014"/>
                    <a:pt x="198" y="1014"/>
                  </a:cubicBezTo>
                  <a:cubicBezTo>
                    <a:pt x="198" y="1014"/>
                    <a:pt x="193" y="997"/>
                    <a:pt x="184" y="1008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Zweden">
              <a:extLst>
                <a:ext uri="{FF2B5EF4-FFF2-40B4-BE49-F238E27FC236}">
                  <a16:creationId xmlns:a16="http://schemas.microsoft.com/office/drawing/2014/main" id="{13773991-11B2-4565-8E43-234DF08DD6C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949732" y="1637506"/>
              <a:ext cx="345151" cy="498552"/>
            </a:xfrm>
            <a:custGeom>
              <a:avLst/>
              <a:gdLst>
                <a:gd name="T0" fmla="*/ 445 w 459"/>
                <a:gd name="T1" fmla="*/ 95 h 664"/>
                <a:gd name="T2" fmla="*/ 424 w 459"/>
                <a:gd name="T3" fmla="*/ 67 h 664"/>
                <a:gd name="T4" fmla="*/ 391 w 459"/>
                <a:gd name="T5" fmla="*/ 26 h 664"/>
                <a:gd name="T6" fmla="*/ 338 w 459"/>
                <a:gd name="T7" fmla="*/ 9 h 664"/>
                <a:gd name="T8" fmla="*/ 305 w 459"/>
                <a:gd name="T9" fmla="*/ 14 h 664"/>
                <a:gd name="T10" fmla="*/ 284 w 459"/>
                <a:gd name="T11" fmla="*/ 25 h 664"/>
                <a:gd name="T12" fmla="*/ 243 w 459"/>
                <a:gd name="T13" fmla="*/ 25 h 664"/>
                <a:gd name="T14" fmla="*/ 216 w 459"/>
                <a:gd name="T15" fmla="*/ 45 h 664"/>
                <a:gd name="T16" fmla="*/ 165 w 459"/>
                <a:gd name="T17" fmla="*/ 71 h 664"/>
                <a:gd name="T18" fmla="*/ 161 w 459"/>
                <a:gd name="T19" fmla="*/ 99 h 664"/>
                <a:gd name="T20" fmla="*/ 146 w 459"/>
                <a:gd name="T21" fmla="*/ 128 h 664"/>
                <a:gd name="T22" fmla="*/ 118 w 459"/>
                <a:gd name="T23" fmla="*/ 144 h 664"/>
                <a:gd name="T24" fmla="*/ 96 w 459"/>
                <a:gd name="T25" fmla="*/ 194 h 664"/>
                <a:gd name="T26" fmla="*/ 68 w 459"/>
                <a:gd name="T27" fmla="*/ 227 h 664"/>
                <a:gd name="T28" fmla="*/ 28 w 459"/>
                <a:gd name="T29" fmla="*/ 260 h 664"/>
                <a:gd name="T30" fmla="*/ 21 w 459"/>
                <a:gd name="T31" fmla="*/ 290 h 664"/>
                <a:gd name="T32" fmla="*/ 33 w 459"/>
                <a:gd name="T33" fmla="*/ 334 h 664"/>
                <a:gd name="T34" fmla="*/ 50 w 459"/>
                <a:gd name="T35" fmla="*/ 374 h 664"/>
                <a:gd name="T36" fmla="*/ 51 w 459"/>
                <a:gd name="T37" fmla="*/ 409 h 664"/>
                <a:gd name="T38" fmla="*/ 36 w 459"/>
                <a:gd name="T39" fmla="*/ 431 h 664"/>
                <a:gd name="T40" fmla="*/ 15 w 459"/>
                <a:gd name="T41" fmla="*/ 452 h 664"/>
                <a:gd name="T42" fmla="*/ 0 w 459"/>
                <a:gd name="T43" fmla="*/ 469 h 664"/>
                <a:gd name="T44" fmla="*/ 19 w 459"/>
                <a:gd name="T45" fmla="*/ 515 h 664"/>
                <a:gd name="T46" fmla="*/ 49 w 459"/>
                <a:gd name="T47" fmla="*/ 586 h 664"/>
                <a:gd name="T48" fmla="*/ 53 w 459"/>
                <a:gd name="T49" fmla="*/ 607 h 664"/>
                <a:gd name="T50" fmla="*/ 69 w 459"/>
                <a:gd name="T51" fmla="*/ 656 h 664"/>
                <a:gd name="T52" fmla="*/ 120 w 459"/>
                <a:gd name="T53" fmla="*/ 631 h 664"/>
                <a:gd name="T54" fmla="*/ 176 w 459"/>
                <a:gd name="T55" fmla="*/ 618 h 664"/>
                <a:gd name="T56" fmla="*/ 206 w 459"/>
                <a:gd name="T57" fmla="*/ 549 h 664"/>
                <a:gd name="T58" fmla="*/ 196 w 459"/>
                <a:gd name="T59" fmla="*/ 507 h 664"/>
                <a:gd name="T60" fmla="*/ 237 w 459"/>
                <a:gd name="T61" fmla="*/ 489 h 664"/>
                <a:gd name="T62" fmla="*/ 270 w 459"/>
                <a:gd name="T63" fmla="*/ 456 h 664"/>
                <a:gd name="T64" fmla="*/ 271 w 459"/>
                <a:gd name="T65" fmla="*/ 409 h 664"/>
                <a:gd name="T66" fmla="*/ 217 w 459"/>
                <a:gd name="T67" fmla="*/ 350 h 664"/>
                <a:gd name="T68" fmla="*/ 237 w 459"/>
                <a:gd name="T69" fmla="*/ 303 h 664"/>
                <a:gd name="T70" fmla="*/ 271 w 459"/>
                <a:gd name="T71" fmla="*/ 270 h 664"/>
                <a:gd name="T72" fmla="*/ 340 w 459"/>
                <a:gd name="T73" fmla="*/ 249 h 664"/>
                <a:gd name="T74" fmla="*/ 372 w 459"/>
                <a:gd name="T75" fmla="*/ 175 h 664"/>
                <a:gd name="T76" fmla="*/ 396 w 459"/>
                <a:gd name="T77" fmla="*/ 144 h 664"/>
                <a:gd name="T78" fmla="*/ 459 w 459"/>
                <a:gd name="T79" fmla="*/ 157 h 664"/>
                <a:gd name="T80" fmla="*/ 271 w 459"/>
                <a:gd name="T81" fmla="*/ 583 h 664"/>
                <a:gd name="T82" fmla="*/ 290 w 459"/>
                <a:gd name="T83" fmla="*/ 543 h 664"/>
                <a:gd name="T84" fmla="*/ 200 w 459"/>
                <a:gd name="T85" fmla="*/ 597 h 664"/>
                <a:gd name="T86" fmla="*/ 230 w 459"/>
                <a:gd name="T87" fmla="*/ 570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9" h="664">
                  <a:moveTo>
                    <a:pt x="451" y="136"/>
                  </a:moveTo>
                  <a:cubicBezTo>
                    <a:pt x="451" y="136"/>
                    <a:pt x="436" y="126"/>
                    <a:pt x="434" y="118"/>
                  </a:cubicBezTo>
                  <a:cubicBezTo>
                    <a:pt x="432" y="110"/>
                    <a:pt x="445" y="95"/>
                    <a:pt x="445" y="95"/>
                  </a:cubicBezTo>
                  <a:cubicBezTo>
                    <a:pt x="428" y="85"/>
                    <a:pt x="428" y="85"/>
                    <a:pt x="428" y="85"/>
                  </a:cubicBezTo>
                  <a:cubicBezTo>
                    <a:pt x="432" y="72"/>
                    <a:pt x="432" y="72"/>
                    <a:pt x="432" y="72"/>
                  </a:cubicBezTo>
                  <a:cubicBezTo>
                    <a:pt x="424" y="67"/>
                    <a:pt x="424" y="67"/>
                    <a:pt x="424" y="67"/>
                  </a:cubicBezTo>
                  <a:cubicBezTo>
                    <a:pt x="424" y="67"/>
                    <a:pt x="429" y="53"/>
                    <a:pt x="430" y="48"/>
                  </a:cubicBezTo>
                  <a:cubicBezTo>
                    <a:pt x="431" y="43"/>
                    <a:pt x="413" y="38"/>
                    <a:pt x="413" y="38"/>
                  </a:cubicBezTo>
                  <a:cubicBezTo>
                    <a:pt x="391" y="26"/>
                    <a:pt x="391" y="26"/>
                    <a:pt x="391" y="26"/>
                  </a:cubicBezTo>
                  <a:cubicBezTo>
                    <a:pt x="369" y="25"/>
                    <a:pt x="369" y="25"/>
                    <a:pt x="369" y="25"/>
                  </a:cubicBezTo>
                  <a:cubicBezTo>
                    <a:pt x="361" y="17"/>
                    <a:pt x="361" y="17"/>
                    <a:pt x="361" y="17"/>
                  </a:cubicBezTo>
                  <a:cubicBezTo>
                    <a:pt x="361" y="17"/>
                    <a:pt x="348" y="13"/>
                    <a:pt x="338" y="9"/>
                  </a:cubicBezTo>
                  <a:cubicBezTo>
                    <a:pt x="332" y="7"/>
                    <a:pt x="327" y="3"/>
                    <a:pt x="324" y="1"/>
                  </a:cubicBezTo>
                  <a:cubicBezTo>
                    <a:pt x="304" y="0"/>
                    <a:pt x="304" y="0"/>
                    <a:pt x="304" y="0"/>
                  </a:cubicBezTo>
                  <a:cubicBezTo>
                    <a:pt x="305" y="14"/>
                    <a:pt x="305" y="14"/>
                    <a:pt x="305" y="14"/>
                  </a:cubicBezTo>
                  <a:cubicBezTo>
                    <a:pt x="305" y="14"/>
                    <a:pt x="298" y="11"/>
                    <a:pt x="298" y="16"/>
                  </a:cubicBezTo>
                  <a:cubicBezTo>
                    <a:pt x="298" y="21"/>
                    <a:pt x="311" y="27"/>
                    <a:pt x="303" y="29"/>
                  </a:cubicBezTo>
                  <a:cubicBezTo>
                    <a:pt x="295" y="31"/>
                    <a:pt x="284" y="25"/>
                    <a:pt x="284" y="25"/>
                  </a:cubicBezTo>
                  <a:cubicBezTo>
                    <a:pt x="275" y="25"/>
                    <a:pt x="275" y="25"/>
                    <a:pt x="275" y="25"/>
                  </a:cubicBezTo>
                  <a:cubicBezTo>
                    <a:pt x="262" y="21"/>
                    <a:pt x="262" y="21"/>
                    <a:pt x="262" y="21"/>
                  </a:cubicBezTo>
                  <a:cubicBezTo>
                    <a:pt x="243" y="25"/>
                    <a:pt x="243" y="25"/>
                    <a:pt x="243" y="25"/>
                  </a:cubicBezTo>
                  <a:cubicBezTo>
                    <a:pt x="243" y="25"/>
                    <a:pt x="243" y="12"/>
                    <a:pt x="235" y="18"/>
                  </a:cubicBezTo>
                  <a:cubicBezTo>
                    <a:pt x="227" y="24"/>
                    <a:pt x="237" y="35"/>
                    <a:pt x="234" y="40"/>
                  </a:cubicBezTo>
                  <a:cubicBezTo>
                    <a:pt x="231" y="45"/>
                    <a:pt x="216" y="45"/>
                    <a:pt x="216" y="45"/>
                  </a:cubicBezTo>
                  <a:cubicBezTo>
                    <a:pt x="190" y="49"/>
                    <a:pt x="190" y="49"/>
                    <a:pt x="190" y="49"/>
                  </a:cubicBezTo>
                  <a:cubicBezTo>
                    <a:pt x="181" y="59"/>
                    <a:pt x="181" y="59"/>
                    <a:pt x="181" y="59"/>
                  </a:cubicBezTo>
                  <a:cubicBezTo>
                    <a:pt x="181" y="59"/>
                    <a:pt x="164" y="67"/>
                    <a:pt x="165" y="71"/>
                  </a:cubicBezTo>
                  <a:cubicBezTo>
                    <a:pt x="166" y="75"/>
                    <a:pt x="177" y="83"/>
                    <a:pt x="177" y="83"/>
                  </a:cubicBezTo>
                  <a:cubicBezTo>
                    <a:pt x="172" y="93"/>
                    <a:pt x="172" y="93"/>
                    <a:pt x="172" y="93"/>
                  </a:cubicBezTo>
                  <a:cubicBezTo>
                    <a:pt x="172" y="93"/>
                    <a:pt x="167" y="94"/>
                    <a:pt x="161" y="99"/>
                  </a:cubicBezTo>
                  <a:cubicBezTo>
                    <a:pt x="155" y="104"/>
                    <a:pt x="153" y="111"/>
                    <a:pt x="153" y="111"/>
                  </a:cubicBezTo>
                  <a:cubicBezTo>
                    <a:pt x="139" y="112"/>
                    <a:pt x="139" y="112"/>
                    <a:pt x="139" y="112"/>
                  </a:cubicBezTo>
                  <a:cubicBezTo>
                    <a:pt x="139" y="112"/>
                    <a:pt x="153" y="126"/>
                    <a:pt x="146" y="128"/>
                  </a:cubicBezTo>
                  <a:cubicBezTo>
                    <a:pt x="139" y="130"/>
                    <a:pt x="130" y="135"/>
                    <a:pt x="130" y="135"/>
                  </a:cubicBezTo>
                  <a:cubicBezTo>
                    <a:pt x="116" y="128"/>
                    <a:pt x="116" y="128"/>
                    <a:pt x="116" y="128"/>
                  </a:cubicBezTo>
                  <a:cubicBezTo>
                    <a:pt x="118" y="144"/>
                    <a:pt x="118" y="144"/>
                    <a:pt x="118" y="144"/>
                  </a:cubicBezTo>
                  <a:cubicBezTo>
                    <a:pt x="115" y="149"/>
                    <a:pt x="115" y="149"/>
                    <a:pt x="115" y="149"/>
                  </a:cubicBezTo>
                  <a:cubicBezTo>
                    <a:pt x="111" y="178"/>
                    <a:pt x="111" y="178"/>
                    <a:pt x="111" y="178"/>
                  </a:cubicBezTo>
                  <a:cubicBezTo>
                    <a:pt x="111" y="178"/>
                    <a:pt x="101" y="190"/>
                    <a:pt x="96" y="194"/>
                  </a:cubicBezTo>
                  <a:cubicBezTo>
                    <a:pt x="91" y="198"/>
                    <a:pt x="82" y="204"/>
                    <a:pt x="82" y="204"/>
                  </a:cubicBezTo>
                  <a:cubicBezTo>
                    <a:pt x="82" y="204"/>
                    <a:pt x="103" y="214"/>
                    <a:pt x="99" y="223"/>
                  </a:cubicBezTo>
                  <a:cubicBezTo>
                    <a:pt x="95" y="232"/>
                    <a:pt x="68" y="227"/>
                    <a:pt x="68" y="227"/>
                  </a:cubicBezTo>
                  <a:cubicBezTo>
                    <a:pt x="68" y="227"/>
                    <a:pt x="53" y="239"/>
                    <a:pt x="46" y="244"/>
                  </a:cubicBezTo>
                  <a:cubicBezTo>
                    <a:pt x="39" y="249"/>
                    <a:pt x="33" y="254"/>
                    <a:pt x="33" y="254"/>
                  </a:cubicBezTo>
                  <a:cubicBezTo>
                    <a:pt x="28" y="260"/>
                    <a:pt x="28" y="260"/>
                    <a:pt x="28" y="260"/>
                  </a:cubicBezTo>
                  <a:cubicBezTo>
                    <a:pt x="28" y="260"/>
                    <a:pt x="22" y="265"/>
                    <a:pt x="22" y="268"/>
                  </a:cubicBezTo>
                  <a:cubicBezTo>
                    <a:pt x="22" y="271"/>
                    <a:pt x="40" y="271"/>
                    <a:pt x="34" y="277"/>
                  </a:cubicBezTo>
                  <a:cubicBezTo>
                    <a:pt x="28" y="283"/>
                    <a:pt x="19" y="285"/>
                    <a:pt x="21" y="290"/>
                  </a:cubicBezTo>
                  <a:cubicBezTo>
                    <a:pt x="23" y="295"/>
                    <a:pt x="29" y="303"/>
                    <a:pt x="29" y="303"/>
                  </a:cubicBezTo>
                  <a:cubicBezTo>
                    <a:pt x="29" y="303"/>
                    <a:pt x="40" y="310"/>
                    <a:pt x="39" y="315"/>
                  </a:cubicBezTo>
                  <a:cubicBezTo>
                    <a:pt x="38" y="320"/>
                    <a:pt x="32" y="327"/>
                    <a:pt x="33" y="334"/>
                  </a:cubicBezTo>
                  <a:cubicBezTo>
                    <a:pt x="34" y="341"/>
                    <a:pt x="42" y="348"/>
                    <a:pt x="42" y="348"/>
                  </a:cubicBezTo>
                  <a:cubicBezTo>
                    <a:pt x="42" y="348"/>
                    <a:pt x="61" y="354"/>
                    <a:pt x="59" y="361"/>
                  </a:cubicBezTo>
                  <a:cubicBezTo>
                    <a:pt x="57" y="368"/>
                    <a:pt x="50" y="374"/>
                    <a:pt x="50" y="374"/>
                  </a:cubicBezTo>
                  <a:cubicBezTo>
                    <a:pt x="35" y="377"/>
                    <a:pt x="35" y="377"/>
                    <a:pt x="35" y="377"/>
                  </a:cubicBezTo>
                  <a:cubicBezTo>
                    <a:pt x="35" y="377"/>
                    <a:pt x="41" y="394"/>
                    <a:pt x="44" y="397"/>
                  </a:cubicBezTo>
                  <a:cubicBezTo>
                    <a:pt x="47" y="400"/>
                    <a:pt x="51" y="409"/>
                    <a:pt x="51" y="409"/>
                  </a:cubicBezTo>
                  <a:cubicBezTo>
                    <a:pt x="44" y="409"/>
                    <a:pt x="44" y="409"/>
                    <a:pt x="44" y="409"/>
                  </a:cubicBezTo>
                  <a:cubicBezTo>
                    <a:pt x="44" y="426"/>
                    <a:pt x="44" y="426"/>
                    <a:pt x="44" y="426"/>
                  </a:cubicBezTo>
                  <a:cubicBezTo>
                    <a:pt x="44" y="426"/>
                    <a:pt x="41" y="431"/>
                    <a:pt x="36" y="431"/>
                  </a:cubicBezTo>
                  <a:cubicBezTo>
                    <a:pt x="31" y="431"/>
                    <a:pt x="17" y="425"/>
                    <a:pt x="19" y="431"/>
                  </a:cubicBezTo>
                  <a:cubicBezTo>
                    <a:pt x="21" y="437"/>
                    <a:pt x="21" y="441"/>
                    <a:pt x="21" y="441"/>
                  </a:cubicBezTo>
                  <a:cubicBezTo>
                    <a:pt x="21" y="441"/>
                    <a:pt x="12" y="444"/>
                    <a:pt x="15" y="452"/>
                  </a:cubicBezTo>
                  <a:cubicBezTo>
                    <a:pt x="18" y="460"/>
                    <a:pt x="24" y="461"/>
                    <a:pt x="22" y="466"/>
                  </a:cubicBezTo>
                  <a:cubicBezTo>
                    <a:pt x="20" y="471"/>
                    <a:pt x="14" y="482"/>
                    <a:pt x="14" y="482"/>
                  </a:cubicBezTo>
                  <a:cubicBezTo>
                    <a:pt x="0" y="469"/>
                    <a:pt x="0" y="469"/>
                    <a:pt x="0" y="469"/>
                  </a:cubicBezTo>
                  <a:cubicBezTo>
                    <a:pt x="2" y="510"/>
                    <a:pt x="2" y="510"/>
                    <a:pt x="2" y="510"/>
                  </a:cubicBezTo>
                  <a:cubicBezTo>
                    <a:pt x="2" y="510"/>
                    <a:pt x="16" y="499"/>
                    <a:pt x="23" y="511"/>
                  </a:cubicBezTo>
                  <a:cubicBezTo>
                    <a:pt x="30" y="523"/>
                    <a:pt x="19" y="515"/>
                    <a:pt x="19" y="515"/>
                  </a:cubicBezTo>
                  <a:cubicBezTo>
                    <a:pt x="19" y="515"/>
                    <a:pt x="14" y="549"/>
                    <a:pt x="18" y="553"/>
                  </a:cubicBezTo>
                  <a:cubicBezTo>
                    <a:pt x="22" y="557"/>
                    <a:pt x="34" y="562"/>
                    <a:pt x="34" y="562"/>
                  </a:cubicBezTo>
                  <a:cubicBezTo>
                    <a:pt x="34" y="562"/>
                    <a:pt x="43" y="579"/>
                    <a:pt x="49" y="586"/>
                  </a:cubicBezTo>
                  <a:cubicBezTo>
                    <a:pt x="55" y="593"/>
                    <a:pt x="66" y="597"/>
                    <a:pt x="66" y="597"/>
                  </a:cubicBezTo>
                  <a:cubicBezTo>
                    <a:pt x="65" y="605"/>
                    <a:pt x="65" y="605"/>
                    <a:pt x="65" y="605"/>
                  </a:cubicBezTo>
                  <a:cubicBezTo>
                    <a:pt x="53" y="607"/>
                    <a:pt x="53" y="607"/>
                    <a:pt x="53" y="607"/>
                  </a:cubicBezTo>
                  <a:cubicBezTo>
                    <a:pt x="53" y="607"/>
                    <a:pt x="51" y="615"/>
                    <a:pt x="52" y="621"/>
                  </a:cubicBezTo>
                  <a:cubicBezTo>
                    <a:pt x="53" y="627"/>
                    <a:pt x="68" y="640"/>
                    <a:pt x="68" y="640"/>
                  </a:cubicBezTo>
                  <a:cubicBezTo>
                    <a:pt x="68" y="640"/>
                    <a:pt x="64" y="653"/>
                    <a:pt x="69" y="656"/>
                  </a:cubicBezTo>
                  <a:cubicBezTo>
                    <a:pt x="74" y="659"/>
                    <a:pt x="94" y="657"/>
                    <a:pt x="94" y="657"/>
                  </a:cubicBezTo>
                  <a:cubicBezTo>
                    <a:pt x="94" y="657"/>
                    <a:pt x="122" y="664"/>
                    <a:pt x="121" y="655"/>
                  </a:cubicBezTo>
                  <a:cubicBezTo>
                    <a:pt x="120" y="646"/>
                    <a:pt x="120" y="631"/>
                    <a:pt x="120" y="631"/>
                  </a:cubicBezTo>
                  <a:cubicBezTo>
                    <a:pt x="132" y="625"/>
                    <a:pt x="132" y="625"/>
                    <a:pt x="132" y="625"/>
                  </a:cubicBezTo>
                  <a:cubicBezTo>
                    <a:pt x="133" y="615"/>
                    <a:pt x="133" y="615"/>
                    <a:pt x="133" y="615"/>
                  </a:cubicBezTo>
                  <a:cubicBezTo>
                    <a:pt x="176" y="618"/>
                    <a:pt x="176" y="618"/>
                    <a:pt x="176" y="618"/>
                  </a:cubicBezTo>
                  <a:cubicBezTo>
                    <a:pt x="185" y="623"/>
                    <a:pt x="185" y="623"/>
                    <a:pt x="185" y="623"/>
                  </a:cubicBezTo>
                  <a:cubicBezTo>
                    <a:pt x="199" y="581"/>
                    <a:pt x="199" y="581"/>
                    <a:pt x="199" y="581"/>
                  </a:cubicBezTo>
                  <a:cubicBezTo>
                    <a:pt x="199" y="581"/>
                    <a:pt x="208" y="555"/>
                    <a:pt x="206" y="549"/>
                  </a:cubicBezTo>
                  <a:cubicBezTo>
                    <a:pt x="204" y="543"/>
                    <a:pt x="198" y="532"/>
                    <a:pt x="198" y="532"/>
                  </a:cubicBezTo>
                  <a:cubicBezTo>
                    <a:pt x="198" y="532"/>
                    <a:pt x="219" y="529"/>
                    <a:pt x="217" y="518"/>
                  </a:cubicBezTo>
                  <a:cubicBezTo>
                    <a:pt x="215" y="507"/>
                    <a:pt x="196" y="507"/>
                    <a:pt x="196" y="507"/>
                  </a:cubicBezTo>
                  <a:cubicBezTo>
                    <a:pt x="209" y="502"/>
                    <a:pt x="209" y="502"/>
                    <a:pt x="209" y="502"/>
                  </a:cubicBezTo>
                  <a:cubicBezTo>
                    <a:pt x="200" y="498"/>
                    <a:pt x="200" y="498"/>
                    <a:pt x="200" y="498"/>
                  </a:cubicBezTo>
                  <a:cubicBezTo>
                    <a:pt x="200" y="498"/>
                    <a:pt x="234" y="500"/>
                    <a:pt x="237" y="489"/>
                  </a:cubicBezTo>
                  <a:cubicBezTo>
                    <a:pt x="240" y="478"/>
                    <a:pt x="245" y="472"/>
                    <a:pt x="245" y="472"/>
                  </a:cubicBezTo>
                  <a:cubicBezTo>
                    <a:pt x="245" y="472"/>
                    <a:pt x="256" y="490"/>
                    <a:pt x="266" y="478"/>
                  </a:cubicBezTo>
                  <a:cubicBezTo>
                    <a:pt x="276" y="466"/>
                    <a:pt x="270" y="456"/>
                    <a:pt x="270" y="456"/>
                  </a:cubicBezTo>
                  <a:cubicBezTo>
                    <a:pt x="270" y="456"/>
                    <a:pt x="297" y="451"/>
                    <a:pt x="290" y="437"/>
                  </a:cubicBezTo>
                  <a:cubicBezTo>
                    <a:pt x="283" y="423"/>
                    <a:pt x="271" y="420"/>
                    <a:pt x="271" y="420"/>
                  </a:cubicBezTo>
                  <a:cubicBezTo>
                    <a:pt x="271" y="409"/>
                    <a:pt x="271" y="409"/>
                    <a:pt x="271" y="409"/>
                  </a:cubicBezTo>
                  <a:cubicBezTo>
                    <a:pt x="247" y="399"/>
                    <a:pt x="247" y="399"/>
                    <a:pt x="247" y="399"/>
                  </a:cubicBezTo>
                  <a:cubicBezTo>
                    <a:pt x="247" y="399"/>
                    <a:pt x="236" y="406"/>
                    <a:pt x="228" y="399"/>
                  </a:cubicBezTo>
                  <a:cubicBezTo>
                    <a:pt x="220" y="392"/>
                    <a:pt x="217" y="350"/>
                    <a:pt x="217" y="350"/>
                  </a:cubicBezTo>
                  <a:cubicBezTo>
                    <a:pt x="217" y="350"/>
                    <a:pt x="228" y="340"/>
                    <a:pt x="229" y="329"/>
                  </a:cubicBezTo>
                  <a:cubicBezTo>
                    <a:pt x="230" y="318"/>
                    <a:pt x="219" y="308"/>
                    <a:pt x="219" y="308"/>
                  </a:cubicBezTo>
                  <a:cubicBezTo>
                    <a:pt x="219" y="308"/>
                    <a:pt x="233" y="311"/>
                    <a:pt x="237" y="303"/>
                  </a:cubicBezTo>
                  <a:cubicBezTo>
                    <a:pt x="241" y="295"/>
                    <a:pt x="232" y="283"/>
                    <a:pt x="232" y="283"/>
                  </a:cubicBezTo>
                  <a:cubicBezTo>
                    <a:pt x="232" y="283"/>
                    <a:pt x="249" y="292"/>
                    <a:pt x="254" y="287"/>
                  </a:cubicBezTo>
                  <a:cubicBezTo>
                    <a:pt x="259" y="282"/>
                    <a:pt x="271" y="270"/>
                    <a:pt x="271" y="270"/>
                  </a:cubicBezTo>
                  <a:cubicBezTo>
                    <a:pt x="291" y="273"/>
                    <a:pt x="291" y="273"/>
                    <a:pt x="291" y="273"/>
                  </a:cubicBezTo>
                  <a:cubicBezTo>
                    <a:pt x="299" y="258"/>
                    <a:pt x="299" y="258"/>
                    <a:pt x="299" y="258"/>
                  </a:cubicBezTo>
                  <a:cubicBezTo>
                    <a:pt x="299" y="258"/>
                    <a:pt x="330" y="259"/>
                    <a:pt x="340" y="249"/>
                  </a:cubicBezTo>
                  <a:cubicBezTo>
                    <a:pt x="350" y="239"/>
                    <a:pt x="364" y="213"/>
                    <a:pt x="364" y="213"/>
                  </a:cubicBezTo>
                  <a:cubicBezTo>
                    <a:pt x="352" y="198"/>
                    <a:pt x="352" y="198"/>
                    <a:pt x="352" y="198"/>
                  </a:cubicBezTo>
                  <a:cubicBezTo>
                    <a:pt x="372" y="175"/>
                    <a:pt x="372" y="175"/>
                    <a:pt x="372" y="175"/>
                  </a:cubicBezTo>
                  <a:cubicBezTo>
                    <a:pt x="361" y="162"/>
                    <a:pt x="361" y="162"/>
                    <a:pt x="361" y="162"/>
                  </a:cubicBezTo>
                  <a:cubicBezTo>
                    <a:pt x="386" y="156"/>
                    <a:pt x="386" y="156"/>
                    <a:pt x="386" y="156"/>
                  </a:cubicBezTo>
                  <a:cubicBezTo>
                    <a:pt x="396" y="144"/>
                    <a:pt x="396" y="144"/>
                    <a:pt x="396" y="144"/>
                  </a:cubicBezTo>
                  <a:cubicBezTo>
                    <a:pt x="449" y="146"/>
                    <a:pt x="449" y="146"/>
                    <a:pt x="449" y="146"/>
                  </a:cubicBezTo>
                  <a:cubicBezTo>
                    <a:pt x="457" y="159"/>
                    <a:pt x="457" y="159"/>
                    <a:pt x="457" y="159"/>
                  </a:cubicBezTo>
                  <a:cubicBezTo>
                    <a:pt x="459" y="157"/>
                    <a:pt x="459" y="157"/>
                    <a:pt x="459" y="157"/>
                  </a:cubicBezTo>
                  <a:lnTo>
                    <a:pt x="451" y="136"/>
                  </a:lnTo>
                  <a:close/>
                  <a:moveTo>
                    <a:pt x="262" y="549"/>
                  </a:moveTo>
                  <a:cubicBezTo>
                    <a:pt x="259" y="560"/>
                    <a:pt x="271" y="583"/>
                    <a:pt x="271" y="583"/>
                  </a:cubicBezTo>
                  <a:cubicBezTo>
                    <a:pt x="279" y="566"/>
                    <a:pt x="279" y="566"/>
                    <a:pt x="279" y="566"/>
                  </a:cubicBezTo>
                  <a:cubicBezTo>
                    <a:pt x="279" y="566"/>
                    <a:pt x="285" y="569"/>
                    <a:pt x="290" y="560"/>
                  </a:cubicBezTo>
                  <a:cubicBezTo>
                    <a:pt x="296" y="552"/>
                    <a:pt x="290" y="543"/>
                    <a:pt x="290" y="543"/>
                  </a:cubicBezTo>
                  <a:cubicBezTo>
                    <a:pt x="302" y="531"/>
                    <a:pt x="302" y="531"/>
                    <a:pt x="302" y="531"/>
                  </a:cubicBezTo>
                  <a:cubicBezTo>
                    <a:pt x="302" y="531"/>
                    <a:pt x="265" y="538"/>
                    <a:pt x="262" y="549"/>
                  </a:cubicBezTo>
                  <a:close/>
                  <a:moveTo>
                    <a:pt x="200" y="597"/>
                  </a:moveTo>
                  <a:cubicBezTo>
                    <a:pt x="200" y="602"/>
                    <a:pt x="199" y="615"/>
                    <a:pt x="199" y="615"/>
                  </a:cubicBezTo>
                  <a:cubicBezTo>
                    <a:pt x="207" y="615"/>
                    <a:pt x="216" y="584"/>
                    <a:pt x="216" y="584"/>
                  </a:cubicBezTo>
                  <a:cubicBezTo>
                    <a:pt x="230" y="570"/>
                    <a:pt x="230" y="570"/>
                    <a:pt x="230" y="570"/>
                  </a:cubicBezTo>
                  <a:cubicBezTo>
                    <a:pt x="226" y="557"/>
                    <a:pt x="226" y="557"/>
                    <a:pt x="226" y="557"/>
                  </a:cubicBezTo>
                  <a:cubicBezTo>
                    <a:pt x="226" y="557"/>
                    <a:pt x="200" y="591"/>
                    <a:pt x="200" y="597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Noorwegen">
              <a:extLst>
                <a:ext uri="{FF2B5EF4-FFF2-40B4-BE49-F238E27FC236}">
                  <a16:creationId xmlns:a16="http://schemas.microsoft.com/office/drawing/2014/main" id="{8DDE0FA3-10A5-40F6-91E5-0A3534033C1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775026" y="1277440"/>
              <a:ext cx="679649" cy="758480"/>
            </a:xfrm>
            <a:custGeom>
              <a:avLst/>
              <a:gdLst>
                <a:gd name="T0" fmla="*/ 453 w 905"/>
                <a:gd name="T1" fmla="*/ 40 h 1010"/>
                <a:gd name="T2" fmla="*/ 653 w 905"/>
                <a:gd name="T3" fmla="*/ 48 h 1010"/>
                <a:gd name="T4" fmla="*/ 558 w 905"/>
                <a:gd name="T5" fmla="*/ 4 h 1010"/>
                <a:gd name="T6" fmla="*/ 429 w 905"/>
                <a:gd name="T7" fmla="*/ 28 h 1010"/>
                <a:gd name="T8" fmla="*/ 281 w 905"/>
                <a:gd name="T9" fmla="*/ 93 h 1010"/>
                <a:gd name="T10" fmla="*/ 345 w 905"/>
                <a:gd name="T11" fmla="*/ 111 h 1010"/>
                <a:gd name="T12" fmla="*/ 432 w 905"/>
                <a:gd name="T13" fmla="*/ 100 h 1010"/>
                <a:gd name="T14" fmla="*/ 515 w 905"/>
                <a:gd name="T15" fmla="*/ 123 h 1010"/>
                <a:gd name="T16" fmla="*/ 551 w 905"/>
                <a:gd name="T17" fmla="*/ 82 h 1010"/>
                <a:gd name="T18" fmla="*/ 453 w 905"/>
                <a:gd name="T19" fmla="*/ 54 h 1010"/>
                <a:gd name="T20" fmla="*/ 328 w 905"/>
                <a:gd name="T21" fmla="*/ 27 h 1010"/>
                <a:gd name="T22" fmla="*/ 240 w 905"/>
                <a:gd name="T23" fmla="*/ 24 h 1010"/>
                <a:gd name="T24" fmla="*/ 417 w 905"/>
                <a:gd name="T25" fmla="*/ 467 h 1010"/>
                <a:gd name="T26" fmla="*/ 363 w 905"/>
                <a:gd name="T27" fmla="*/ 482 h 1010"/>
                <a:gd name="T28" fmla="*/ 611 w 905"/>
                <a:gd name="T29" fmla="*/ 404 h 1010"/>
                <a:gd name="T30" fmla="*/ 320 w 905"/>
                <a:gd name="T31" fmla="*/ 509 h 1010"/>
                <a:gd name="T32" fmla="*/ 902 w 905"/>
                <a:gd name="T33" fmla="*/ 421 h 1010"/>
                <a:gd name="T34" fmla="*/ 749 w 905"/>
                <a:gd name="T35" fmla="*/ 425 h 1010"/>
                <a:gd name="T36" fmla="*/ 683 w 905"/>
                <a:gd name="T37" fmla="*/ 393 h 1010"/>
                <a:gd name="T38" fmla="*/ 593 w 905"/>
                <a:gd name="T39" fmla="*/ 446 h 1010"/>
                <a:gd name="T40" fmla="*/ 507 w 905"/>
                <a:gd name="T41" fmla="*/ 444 h 1010"/>
                <a:gd name="T42" fmla="*/ 494 w 905"/>
                <a:gd name="T43" fmla="*/ 437 h 1010"/>
                <a:gd name="T44" fmla="*/ 446 w 905"/>
                <a:gd name="T45" fmla="*/ 491 h 1010"/>
                <a:gd name="T46" fmla="*/ 399 w 905"/>
                <a:gd name="T47" fmla="*/ 505 h 1010"/>
                <a:gd name="T48" fmla="*/ 360 w 905"/>
                <a:gd name="T49" fmla="*/ 526 h 1010"/>
                <a:gd name="T50" fmla="*/ 365 w 905"/>
                <a:gd name="T51" fmla="*/ 561 h 1010"/>
                <a:gd name="T52" fmla="*/ 293 w 905"/>
                <a:gd name="T53" fmla="*/ 606 h 1010"/>
                <a:gd name="T54" fmla="*/ 266 w 905"/>
                <a:gd name="T55" fmla="*/ 642 h 1010"/>
                <a:gd name="T56" fmla="*/ 237 w 905"/>
                <a:gd name="T57" fmla="*/ 689 h 1010"/>
                <a:gd name="T58" fmla="*/ 180 w 905"/>
                <a:gd name="T59" fmla="*/ 715 h 1010"/>
                <a:gd name="T60" fmla="*/ 118 w 905"/>
                <a:gd name="T61" fmla="*/ 741 h 1010"/>
                <a:gd name="T62" fmla="*/ 111 w 905"/>
                <a:gd name="T63" fmla="*/ 775 h 1010"/>
                <a:gd name="T64" fmla="*/ 72 w 905"/>
                <a:gd name="T65" fmla="*/ 808 h 1010"/>
                <a:gd name="T66" fmla="*/ 20 w 905"/>
                <a:gd name="T67" fmla="*/ 804 h 1010"/>
                <a:gd name="T68" fmla="*/ 21 w 905"/>
                <a:gd name="T69" fmla="*/ 834 h 1010"/>
                <a:gd name="T70" fmla="*/ 71 w 905"/>
                <a:gd name="T71" fmla="*/ 854 h 1010"/>
                <a:gd name="T72" fmla="*/ 0 w 905"/>
                <a:gd name="T73" fmla="*/ 858 h 1010"/>
                <a:gd name="T74" fmla="*/ 65 w 905"/>
                <a:gd name="T75" fmla="*/ 884 h 1010"/>
                <a:gd name="T76" fmla="*/ 14 w 905"/>
                <a:gd name="T77" fmla="*/ 926 h 1010"/>
                <a:gd name="T78" fmla="*/ 36 w 905"/>
                <a:gd name="T79" fmla="*/ 967 h 1010"/>
                <a:gd name="T80" fmla="*/ 103 w 905"/>
                <a:gd name="T81" fmla="*/ 1004 h 1010"/>
                <a:gd name="T82" fmla="*/ 207 w 905"/>
                <a:gd name="T83" fmla="*/ 942 h 1010"/>
                <a:gd name="T84" fmla="*/ 252 w 905"/>
                <a:gd name="T85" fmla="*/ 911 h 1010"/>
                <a:gd name="T86" fmla="*/ 268 w 905"/>
                <a:gd name="T87" fmla="*/ 857 h 1010"/>
                <a:gd name="T88" fmla="*/ 262 w 905"/>
                <a:gd name="T89" fmla="*/ 783 h 1010"/>
                <a:gd name="T90" fmla="*/ 279 w 905"/>
                <a:gd name="T91" fmla="*/ 724 h 1010"/>
                <a:gd name="T92" fmla="*/ 348 w 905"/>
                <a:gd name="T93" fmla="*/ 629 h 1010"/>
                <a:gd name="T94" fmla="*/ 386 w 905"/>
                <a:gd name="T95" fmla="*/ 591 h 1010"/>
                <a:gd name="T96" fmla="*/ 423 w 905"/>
                <a:gd name="T97" fmla="*/ 529 h 1010"/>
                <a:gd name="T98" fmla="*/ 508 w 905"/>
                <a:gd name="T99" fmla="*/ 505 h 1010"/>
                <a:gd name="T100" fmla="*/ 557 w 905"/>
                <a:gd name="T101" fmla="*/ 481 h 1010"/>
                <a:gd name="T102" fmla="*/ 594 w 905"/>
                <a:gd name="T103" fmla="*/ 480 h 1010"/>
                <a:gd name="T104" fmla="*/ 677 w 905"/>
                <a:gd name="T105" fmla="*/ 489 h 1010"/>
                <a:gd name="T106" fmla="*/ 752 w 905"/>
                <a:gd name="T107" fmla="*/ 438 h 1010"/>
                <a:gd name="T108" fmla="*/ 834 w 905"/>
                <a:gd name="T109" fmla="*/ 469 h 1010"/>
                <a:gd name="T110" fmla="*/ 891 w 905"/>
                <a:gd name="T111" fmla="*/ 456 h 1010"/>
                <a:gd name="T112" fmla="*/ 380 w 905"/>
                <a:gd name="T113" fmla="*/ 512 h 1010"/>
                <a:gd name="T114" fmla="*/ 346 w 905"/>
                <a:gd name="T115" fmla="*/ 483 h 10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05" h="1010">
                  <a:moveTo>
                    <a:pt x="215" y="87"/>
                  </a:moveTo>
                  <a:cubicBezTo>
                    <a:pt x="229" y="97"/>
                    <a:pt x="250" y="93"/>
                    <a:pt x="250" y="93"/>
                  </a:cubicBezTo>
                  <a:cubicBezTo>
                    <a:pt x="228" y="82"/>
                    <a:pt x="228" y="82"/>
                    <a:pt x="228" y="82"/>
                  </a:cubicBezTo>
                  <a:cubicBezTo>
                    <a:pt x="195" y="65"/>
                    <a:pt x="195" y="65"/>
                    <a:pt x="195" y="65"/>
                  </a:cubicBezTo>
                  <a:cubicBezTo>
                    <a:pt x="191" y="78"/>
                    <a:pt x="201" y="78"/>
                    <a:pt x="215" y="87"/>
                  </a:cubicBezTo>
                  <a:close/>
                  <a:moveTo>
                    <a:pt x="453" y="40"/>
                  </a:moveTo>
                  <a:cubicBezTo>
                    <a:pt x="481" y="40"/>
                    <a:pt x="481" y="40"/>
                    <a:pt x="481" y="40"/>
                  </a:cubicBezTo>
                  <a:cubicBezTo>
                    <a:pt x="481" y="40"/>
                    <a:pt x="512" y="51"/>
                    <a:pt x="516" y="49"/>
                  </a:cubicBezTo>
                  <a:cubicBezTo>
                    <a:pt x="520" y="48"/>
                    <a:pt x="542" y="44"/>
                    <a:pt x="547" y="44"/>
                  </a:cubicBezTo>
                  <a:cubicBezTo>
                    <a:pt x="553" y="44"/>
                    <a:pt x="599" y="62"/>
                    <a:pt x="599" y="62"/>
                  </a:cubicBezTo>
                  <a:cubicBezTo>
                    <a:pt x="613" y="47"/>
                    <a:pt x="613" y="47"/>
                    <a:pt x="613" y="47"/>
                  </a:cubicBezTo>
                  <a:cubicBezTo>
                    <a:pt x="653" y="48"/>
                    <a:pt x="653" y="48"/>
                    <a:pt x="653" y="48"/>
                  </a:cubicBezTo>
                  <a:cubicBezTo>
                    <a:pt x="656" y="35"/>
                    <a:pt x="656" y="35"/>
                    <a:pt x="656" y="35"/>
                  </a:cubicBezTo>
                  <a:cubicBezTo>
                    <a:pt x="656" y="35"/>
                    <a:pt x="677" y="42"/>
                    <a:pt x="688" y="21"/>
                  </a:cubicBezTo>
                  <a:cubicBezTo>
                    <a:pt x="699" y="0"/>
                    <a:pt x="653" y="17"/>
                    <a:pt x="653" y="17"/>
                  </a:cubicBezTo>
                  <a:cubicBezTo>
                    <a:pt x="653" y="17"/>
                    <a:pt x="650" y="7"/>
                    <a:pt x="626" y="7"/>
                  </a:cubicBezTo>
                  <a:cubicBezTo>
                    <a:pt x="602" y="7"/>
                    <a:pt x="585" y="19"/>
                    <a:pt x="578" y="17"/>
                  </a:cubicBezTo>
                  <a:cubicBezTo>
                    <a:pt x="571" y="16"/>
                    <a:pt x="577" y="4"/>
                    <a:pt x="558" y="4"/>
                  </a:cubicBezTo>
                  <a:cubicBezTo>
                    <a:pt x="540" y="4"/>
                    <a:pt x="535" y="20"/>
                    <a:pt x="535" y="20"/>
                  </a:cubicBezTo>
                  <a:cubicBezTo>
                    <a:pt x="491" y="4"/>
                    <a:pt x="491" y="4"/>
                    <a:pt x="491" y="4"/>
                  </a:cubicBezTo>
                  <a:cubicBezTo>
                    <a:pt x="491" y="4"/>
                    <a:pt x="470" y="11"/>
                    <a:pt x="447" y="16"/>
                  </a:cubicBezTo>
                  <a:cubicBezTo>
                    <a:pt x="425" y="20"/>
                    <a:pt x="440" y="4"/>
                    <a:pt x="440" y="4"/>
                  </a:cubicBezTo>
                  <a:cubicBezTo>
                    <a:pt x="419" y="14"/>
                    <a:pt x="419" y="14"/>
                    <a:pt x="419" y="14"/>
                  </a:cubicBezTo>
                  <a:cubicBezTo>
                    <a:pt x="429" y="28"/>
                    <a:pt x="429" y="28"/>
                    <a:pt x="429" y="28"/>
                  </a:cubicBezTo>
                  <a:lnTo>
                    <a:pt x="453" y="40"/>
                  </a:lnTo>
                  <a:close/>
                  <a:moveTo>
                    <a:pt x="214" y="49"/>
                  </a:moveTo>
                  <a:cubicBezTo>
                    <a:pt x="221" y="54"/>
                    <a:pt x="236" y="51"/>
                    <a:pt x="239" y="55"/>
                  </a:cubicBezTo>
                  <a:cubicBezTo>
                    <a:pt x="242" y="59"/>
                    <a:pt x="223" y="69"/>
                    <a:pt x="223" y="69"/>
                  </a:cubicBezTo>
                  <a:cubicBezTo>
                    <a:pt x="252" y="80"/>
                    <a:pt x="252" y="80"/>
                    <a:pt x="252" y="80"/>
                  </a:cubicBezTo>
                  <a:cubicBezTo>
                    <a:pt x="252" y="80"/>
                    <a:pt x="267" y="90"/>
                    <a:pt x="281" y="93"/>
                  </a:cubicBezTo>
                  <a:cubicBezTo>
                    <a:pt x="295" y="96"/>
                    <a:pt x="305" y="76"/>
                    <a:pt x="305" y="76"/>
                  </a:cubicBezTo>
                  <a:cubicBezTo>
                    <a:pt x="333" y="71"/>
                    <a:pt x="333" y="71"/>
                    <a:pt x="333" y="71"/>
                  </a:cubicBezTo>
                  <a:cubicBezTo>
                    <a:pt x="356" y="85"/>
                    <a:pt x="356" y="85"/>
                    <a:pt x="356" y="85"/>
                  </a:cubicBezTo>
                  <a:cubicBezTo>
                    <a:pt x="356" y="85"/>
                    <a:pt x="337" y="90"/>
                    <a:pt x="319" y="94"/>
                  </a:cubicBezTo>
                  <a:cubicBezTo>
                    <a:pt x="301" y="99"/>
                    <a:pt x="302" y="106"/>
                    <a:pt x="302" y="106"/>
                  </a:cubicBezTo>
                  <a:cubicBezTo>
                    <a:pt x="302" y="106"/>
                    <a:pt x="352" y="110"/>
                    <a:pt x="345" y="111"/>
                  </a:cubicBezTo>
                  <a:cubicBezTo>
                    <a:pt x="337" y="113"/>
                    <a:pt x="307" y="125"/>
                    <a:pt x="307" y="125"/>
                  </a:cubicBezTo>
                  <a:cubicBezTo>
                    <a:pt x="340" y="137"/>
                    <a:pt x="340" y="137"/>
                    <a:pt x="340" y="137"/>
                  </a:cubicBezTo>
                  <a:cubicBezTo>
                    <a:pt x="340" y="137"/>
                    <a:pt x="370" y="152"/>
                    <a:pt x="395" y="148"/>
                  </a:cubicBezTo>
                  <a:cubicBezTo>
                    <a:pt x="421" y="144"/>
                    <a:pt x="402" y="128"/>
                    <a:pt x="402" y="121"/>
                  </a:cubicBezTo>
                  <a:cubicBezTo>
                    <a:pt x="402" y="114"/>
                    <a:pt x="432" y="114"/>
                    <a:pt x="432" y="114"/>
                  </a:cubicBezTo>
                  <a:cubicBezTo>
                    <a:pt x="432" y="100"/>
                    <a:pt x="432" y="100"/>
                    <a:pt x="432" y="100"/>
                  </a:cubicBezTo>
                  <a:cubicBezTo>
                    <a:pt x="451" y="96"/>
                    <a:pt x="451" y="96"/>
                    <a:pt x="451" y="96"/>
                  </a:cubicBezTo>
                  <a:cubicBezTo>
                    <a:pt x="460" y="75"/>
                    <a:pt x="460" y="75"/>
                    <a:pt x="460" y="75"/>
                  </a:cubicBezTo>
                  <a:cubicBezTo>
                    <a:pt x="473" y="82"/>
                    <a:pt x="473" y="82"/>
                    <a:pt x="473" y="82"/>
                  </a:cubicBezTo>
                  <a:cubicBezTo>
                    <a:pt x="489" y="73"/>
                    <a:pt x="489" y="73"/>
                    <a:pt x="489" y="73"/>
                  </a:cubicBezTo>
                  <a:cubicBezTo>
                    <a:pt x="489" y="73"/>
                    <a:pt x="498" y="87"/>
                    <a:pt x="518" y="92"/>
                  </a:cubicBezTo>
                  <a:cubicBezTo>
                    <a:pt x="537" y="96"/>
                    <a:pt x="515" y="123"/>
                    <a:pt x="515" y="123"/>
                  </a:cubicBezTo>
                  <a:cubicBezTo>
                    <a:pt x="551" y="121"/>
                    <a:pt x="551" y="121"/>
                    <a:pt x="551" y="121"/>
                  </a:cubicBezTo>
                  <a:cubicBezTo>
                    <a:pt x="551" y="121"/>
                    <a:pt x="570" y="137"/>
                    <a:pt x="571" y="132"/>
                  </a:cubicBezTo>
                  <a:cubicBezTo>
                    <a:pt x="572" y="128"/>
                    <a:pt x="623" y="114"/>
                    <a:pt x="627" y="106"/>
                  </a:cubicBezTo>
                  <a:cubicBezTo>
                    <a:pt x="632" y="97"/>
                    <a:pt x="589" y="99"/>
                    <a:pt x="589" y="99"/>
                  </a:cubicBezTo>
                  <a:cubicBezTo>
                    <a:pt x="587" y="87"/>
                    <a:pt x="587" y="87"/>
                    <a:pt x="587" y="87"/>
                  </a:cubicBezTo>
                  <a:cubicBezTo>
                    <a:pt x="551" y="82"/>
                    <a:pt x="551" y="82"/>
                    <a:pt x="551" y="82"/>
                  </a:cubicBezTo>
                  <a:cubicBezTo>
                    <a:pt x="550" y="71"/>
                    <a:pt x="550" y="71"/>
                    <a:pt x="550" y="71"/>
                  </a:cubicBezTo>
                  <a:cubicBezTo>
                    <a:pt x="529" y="73"/>
                    <a:pt x="529" y="73"/>
                    <a:pt x="529" y="73"/>
                  </a:cubicBezTo>
                  <a:cubicBezTo>
                    <a:pt x="532" y="61"/>
                    <a:pt x="532" y="61"/>
                    <a:pt x="532" y="61"/>
                  </a:cubicBezTo>
                  <a:cubicBezTo>
                    <a:pt x="481" y="62"/>
                    <a:pt x="481" y="62"/>
                    <a:pt x="481" y="62"/>
                  </a:cubicBezTo>
                  <a:cubicBezTo>
                    <a:pt x="477" y="54"/>
                    <a:pt x="477" y="54"/>
                    <a:pt x="477" y="54"/>
                  </a:cubicBezTo>
                  <a:cubicBezTo>
                    <a:pt x="453" y="54"/>
                    <a:pt x="453" y="54"/>
                    <a:pt x="453" y="54"/>
                  </a:cubicBezTo>
                  <a:cubicBezTo>
                    <a:pt x="453" y="54"/>
                    <a:pt x="450" y="41"/>
                    <a:pt x="435" y="37"/>
                  </a:cubicBezTo>
                  <a:cubicBezTo>
                    <a:pt x="419" y="33"/>
                    <a:pt x="412" y="38"/>
                    <a:pt x="412" y="38"/>
                  </a:cubicBezTo>
                  <a:cubicBezTo>
                    <a:pt x="415" y="26"/>
                    <a:pt x="415" y="26"/>
                    <a:pt x="415" y="26"/>
                  </a:cubicBezTo>
                  <a:cubicBezTo>
                    <a:pt x="415" y="26"/>
                    <a:pt x="394" y="20"/>
                    <a:pt x="366" y="21"/>
                  </a:cubicBezTo>
                  <a:cubicBezTo>
                    <a:pt x="337" y="23"/>
                    <a:pt x="374" y="55"/>
                    <a:pt x="374" y="55"/>
                  </a:cubicBezTo>
                  <a:cubicBezTo>
                    <a:pt x="374" y="55"/>
                    <a:pt x="343" y="30"/>
                    <a:pt x="328" y="27"/>
                  </a:cubicBezTo>
                  <a:cubicBezTo>
                    <a:pt x="312" y="24"/>
                    <a:pt x="307" y="44"/>
                    <a:pt x="307" y="44"/>
                  </a:cubicBezTo>
                  <a:cubicBezTo>
                    <a:pt x="307" y="44"/>
                    <a:pt x="284" y="40"/>
                    <a:pt x="278" y="37"/>
                  </a:cubicBezTo>
                  <a:cubicBezTo>
                    <a:pt x="273" y="34"/>
                    <a:pt x="291" y="24"/>
                    <a:pt x="291" y="24"/>
                  </a:cubicBezTo>
                  <a:cubicBezTo>
                    <a:pt x="254" y="27"/>
                    <a:pt x="254" y="27"/>
                    <a:pt x="254" y="27"/>
                  </a:cubicBezTo>
                  <a:cubicBezTo>
                    <a:pt x="245" y="35"/>
                    <a:pt x="245" y="35"/>
                    <a:pt x="245" y="35"/>
                  </a:cubicBezTo>
                  <a:cubicBezTo>
                    <a:pt x="240" y="24"/>
                    <a:pt x="240" y="24"/>
                    <a:pt x="240" y="24"/>
                  </a:cubicBezTo>
                  <a:cubicBezTo>
                    <a:pt x="240" y="24"/>
                    <a:pt x="216" y="31"/>
                    <a:pt x="208" y="38"/>
                  </a:cubicBezTo>
                  <a:cubicBezTo>
                    <a:pt x="208" y="38"/>
                    <a:pt x="207" y="45"/>
                    <a:pt x="214" y="49"/>
                  </a:cubicBezTo>
                  <a:close/>
                  <a:moveTo>
                    <a:pt x="425" y="477"/>
                  </a:moveTo>
                  <a:cubicBezTo>
                    <a:pt x="441" y="474"/>
                    <a:pt x="440" y="464"/>
                    <a:pt x="447" y="464"/>
                  </a:cubicBezTo>
                  <a:cubicBezTo>
                    <a:pt x="453" y="464"/>
                    <a:pt x="447" y="453"/>
                    <a:pt x="447" y="453"/>
                  </a:cubicBezTo>
                  <a:cubicBezTo>
                    <a:pt x="417" y="467"/>
                    <a:pt x="417" y="467"/>
                    <a:pt x="417" y="467"/>
                  </a:cubicBezTo>
                  <a:lnTo>
                    <a:pt x="425" y="477"/>
                  </a:lnTo>
                  <a:close/>
                  <a:moveTo>
                    <a:pt x="513" y="437"/>
                  </a:moveTo>
                  <a:cubicBezTo>
                    <a:pt x="522" y="434"/>
                    <a:pt x="535" y="424"/>
                    <a:pt x="517" y="423"/>
                  </a:cubicBezTo>
                  <a:cubicBezTo>
                    <a:pt x="500" y="422"/>
                    <a:pt x="513" y="437"/>
                    <a:pt x="513" y="437"/>
                  </a:cubicBezTo>
                  <a:close/>
                  <a:moveTo>
                    <a:pt x="392" y="470"/>
                  </a:moveTo>
                  <a:cubicBezTo>
                    <a:pt x="373" y="465"/>
                    <a:pt x="363" y="482"/>
                    <a:pt x="363" y="482"/>
                  </a:cubicBezTo>
                  <a:cubicBezTo>
                    <a:pt x="379" y="486"/>
                    <a:pt x="379" y="486"/>
                    <a:pt x="379" y="486"/>
                  </a:cubicBezTo>
                  <a:cubicBezTo>
                    <a:pt x="385" y="482"/>
                    <a:pt x="411" y="474"/>
                    <a:pt x="392" y="470"/>
                  </a:cubicBezTo>
                  <a:close/>
                  <a:moveTo>
                    <a:pt x="610" y="414"/>
                  </a:moveTo>
                  <a:cubicBezTo>
                    <a:pt x="623" y="417"/>
                    <a:pt x="623" y="417"/>
                    <a:pt x="623" y="417"/>
                  </a:cubicBezTo>
                  <a:cubicBezTo>
                    <a:pt x="631" y="408"/>
                    <a:pt x="631" y="402"/>
                    <a:pt x="631" y="402"/>
                  </a:cubicBezTo>
                  <a:cubicBezTo>
                    <a:pt x="611" y="404"/>
                    <a:pt x="611" y="404"/>
                    <a:pt x="611" y="404"/>
                  </a:cubicBezTo>
                  <a:lnTo>
                    <a:pt x="610" y="414"/>
                  </a:lnTo>
                  <a:close/>
                  <a:moveTo>
                    <a:pt x="320" y="509"/>
                  </a:moveTo>
                  <a:cubicBezTo>
                    <a:pt x="304" y="509"/>
                    <a:pt x="279" y="528"/>
                    <a:pt x="285" y="532"/>
                  </a:cubicBezTo>
                  <a:cubicBezTo>
                    <a:pt x="290" y="535"/>
                    <a:pt x="315" y="520"/>
                    <a:pt x="315" y="520"/>
                  </a:cubicBezTo>
                  <a:cubicBezTo>
                    <a:pt x="338" y="516"/>
                    <a:pt x="338" y="516"/>
                    <a:pt x="338" y="516"/>
                  </a:cubicBezTo>
                  <a:cubicBezTo>
                    <a:pt x="335" y="516"/>
                    <a:pt x="336" y="509"/>
                    <a:pt x="320" y="509"/>
                  </a:cubicBezTo>
                  <a:close/>
                  <a:moveTo>
                    <a:pt x="901" y="448"/>
                  </a:moveTo>
                  <a:cubicBezTo>
                    <a:pt x="884" y="451"/>
                    <a:pt x="884" y="451"/>
                    <a:pt x="884" y="451"/>
                  </a:cubicBezTo>
                  <a:cubicBezTo>
                    <a:pt x="856" y="444"/>
                    <a:pt x="856" y="444"/>
                    <a:pt x="856" y="444"/>
                  </a:cubicBezTo>
                  <a:cubicBezTo>
                    <a:pt x="836" y="433"/>
                    <a:pt x="836" y="433"/>
                    <a:pt x="836" y="433"/>
                  </a:cubicBezTo>
                  <a:cubicBezTo>
                    <a:pt x="836" y="433"/>
                    <a:pt x="862" y="437"/>
                    <a:pt x="873" y="432"/>
                  </a:cubicBezTo>
                  <a:cubicBezTo>
                    <a:pt x="884" y="427"/>
                    <a:pt x="902" y="421"/>
                    <a:pt x="902" y="421"/>
                  </a:cubicBezTo>
                  <a:cubicBezTo>
                    <a:pt x="902" y="421"/>
                    <a:pt x="876" y="406"/>
                    <a:pt x="862" y="406"/>
                  </a:cubicBezTo>
                  <a:cubicBezTo>
                    <a:pt x="848" y="406"/>
                    <a:pt x="827" y="395"/>
                    <a:pt x="827" y="395"/>
                  </a:cubicBezTo>
                  <a:cubicBezTo>
                    <a:pt x="827" y="395"/>
                    <a:pt x="819" y="421"/>
                    <a:pt x="803" y="418"/>
                  </a:cubicBezTo>
                  <a:cubicBezTo>
                    <a:pt x="787" y="415"/>
                    <a:pt x="815" y="397"/>
                    <a:pt x="815" y="397"/>
                  </a:cubicBezTo>
                  <a:cubicBezTo>
                    <a:pt x="771" y="382"/>
                    <a:pt x="771" y="382"/>
                    <a:pt x="771" y="382"/>
                  </a:cubicBezTo>
                  <a:cubicBezTo>
                    <a:pt x="771" y="382"/>
                    <a:pt x="763" y="431"/>
                    <a:pt x="749" y="425"/>
                  </a:cubicBezTo>
                  <a:cubicBezTo>
                    <a:pt x="735" y="419"/>
                    <a:pt x="746" y="393"/>
                    <a:pt x="746" y="393"/>
                  </a:cubicBezTo>
                  <a:cubicBezTo>
                    <a:pt x="746" y="393"/>
                    <a:pt x="708" y="437"/>
                    <a:pt x="698" y="430"/>
                  </a:cubicBezTo>
                  <a:cubicBezTo>
                    <a:pt x="688" y="423"/>
                    <a:pt x="734" y="387"/>
                    <a:pt x="734" y="387"/>
                  </a:cubicBezTo>
                  <a:cubicBezTo>
                    <a:pt x="711" y="385"/>
                    <a:pt x="711" y="385"/>
                    <a:pt x="711" y="385"/>
                  </a:cubicBezTo>
                  <a:cubicBezTo>
                    <a:pt x="699" y="395"/>
                    <a:pt x="699" y="395"/>
                    <a:pt x="699" y="395"/>
                  </a:cubicBezTo>
                  <a:cubicBezTo>
                    <a:pt x="683" y="393"/>
                    <a:pt x="683" y="393"/>
                    <a:pt x="683" y="393"/>
                  </a:cubicBezTo>
                  <a:cubicBezTo>
                    <a:pt x="653" y="411"/>
                    <a:pt x="653" y="411"/>
                    <a:pt x="653" y="411"/>
                  </a:cubicBezTo>
                  <a:cubicBezTo>
                    <a:pt x="637" y="412"/>
                    <a:pt x="637" y="412"/>
                    <a:pt x="637" y="412"/>
                  </a:cubicBezTo>
                  <a:cubicBezTo>
                    <a:pt x="635" y="432"/>
                    <a:pt x="635" y="432"/>
                    <a:pt x="635" y="432"/>
                  </a:cubicBezTo>
                  <a:cubicBezTo>
                    <a:pt x="611" y="423"/>
                    <a:pt x="611" y="423"/>
                    <a:pt x="611" y="423"/>
                  </a:cubicBezTo>
                  <a:cubicBezTo>
                    <a:pt x="585" y="428"/>
                    <a:pt x="585" y="428"/>
                    <a:pt x="585" y="428"/>
                  </a:cubicBezTo>
                  <a:cubicBezTo>
                    <a:pt x="593" y="446"/>
                    <a:pt x="593" y="446"/>
                    <a:pt x="593" y="446"/>
                  </a:cubicBezTo>
                  <a:cubicBezTo>
                    <a:pt x="562" y="437"/>
                    <a:pt x="562" y="437"/>
                    <a:pt x="562" y="437"/>
                  </a:cubicBezTo>
                  <a:cubicBezTo>
                    <a:pt x="551" y="443"/>
                    <a:pt x="551" y="443"/>
                    <a:pt x="551" y="443"/>
                  </a:cubicBezTo>
                  <a:cubicBezTo>
                    <a:pt x="554" y="459"/>
                    <a:pt x="554" y="459"/>
                    <a:pt x="554" y="459"/>
                  </a:cubicBezTo>
                  <a:cubicBezTo>
                    <a:pt x="524" y="465"/>
                    <a:pt x="524" y="465"/>
                    <a:pt x="524" y="465"/>
                  </a:cubicBezTo>
                  <a:cubicBezTo>
                    <a:pt x="527" y="444"/>
                    <a:pt x="527" y="444"/>
                    <a:pt x="527" y="444"/>
                  </a:cubicBezTo>
                  <a:cubicBezTo>
                    <a:pt x="507" y="444"/>
                    <a:pt x="507" y="444"/>
                    <a:pt x="507" y="444"/>
                  </a:cubicBezTo>
                  <a:cubicBezTo>
                    <a:pt x="513" y="457"/>
                    <a:pt x="513" y="457"/>
                    <a:pt x="513" y="457"/>
                  </a:cubicBezTo>
                  <a:cubicBezTo>
                    <a:pt x="497" y="447"/>
                    <a:pt x="497" y="447"/>
                    <a:pt x="497" y="447"/>
                  </a:cubicBezTo>
                  <a:cubicBezTo>
                    <a:pt x="499" y="467"/>
                    <a:pt x="499" y="467"/>
                    <a:pt x="499" y="467"/>
                  </a:cubicBezTo>
                  <a:cubicBezTo>
                    <a:pt x="482" y="466"/>
                    <a:pt x="482" y="466"/>
                    <a:pt x="482" y="466"/>
                  </a:cubicBezTo>
                  <a:cubicBezTo>
                    <a:pt x="482" y="466"/>
                    <a:pt x="479" y="453"/>
                    <a:pt x="481" y="450"/>
                  </a:cubicBezTo>
                  <a:cubicBezTo>
                    <a:pt x="483" y="447"/>
                    <a:pt x="494" y="437"/>
                    <a:pt x="494" y="437"/>
                  </a:cubicBezTo>
                  <a:cubicBezTo>
                    <a:pt x="471" y="434"/>
                    <a:pt x="471" y="434"/>
                    <a:pt x="471" y="434"/>
                  </a:cubicBezTo>
                  <a:cubicBezTo>
                    <a:pt x="468" y="463"/>
                    <a:pt x="468" y="463"/>
                    <a:pt x="468" y="463"/>
                  </a:cubicBezTo>
                  <a:cubicBezTo>
                    <a:pt x="450" y="472"/>
                    <a:pt x="450" y="472"/>
                    <a:pt x="450" y="472"/>
                  </a:cubicBezTo>
                  <a:cubicBezTo>
                    <a:pt x="460" y="480"/>
                    <a:pt x="460" y="480"/>
                    <a:pt x="460" y="480"/>
                  </a:cubicBezTo>
                  <a:cubicBezTo>
                    <a:pt x="438" y="483"/>
                    <a:pt x="438" y="483"/>
                    <a:pt x="438" y="483"/>
                  </a:cubicBezTo>
                  <a:cubicBezTo>
                    <a:pt x="446" y="491"/>
                    <a:pt x="446" y="491"/>
                    <a:pt x="446" y="491"/>
                  </a:cubicBezTo>
                  <a:cubicBezTo>
                    <a:pt x="418" y="492"/>
                    <a:pt x="418" y="492"/>
                    <a:pt x="418" y="492"/>
                  </a:cubicBezTo>
                  <a:cubicBezTo>
                    <a:pt x="418" y="500"/>
                    <a:pt x="418" y="500"/>
                    <a:pt x="418" y="500"/>
                  </a:cubicBezTo>
                  <a:cubicBezTo>
                    <a:pt x="439" y="505"/>
                    <a:pt x="439" y="505"/>
                    <a:pt x="439" y="505"/>
                  </a:cubicBezTo>
                  <a:cubicBezTo>
                    <a:pt x="432" y="514"/>
                    <a:pt x="432" y="514"/>
                    <a:pt x="432" y="514"/>
                  </a:cubicBezTo>
                  <a:cubicBezTo>
                    <a:pt x="408" y="504"/>
                    <a:pt x="408" y="504"/>
                    <a:pt x="408" y="504"/>
                  </a:cubicBezTo>
                  <a:cubicBezTo>
                    <a:pt x="399" y="505"/>
                    <a:pt x="399" y="505"/>
                    <a:pt x="399" y="505"/>
                  </a:cubicBezTo>
                  <a:cubicBezTo>
                    <a:pt x="415" y="516"/>
                    <a:pt x="415" y="516"/>
                    <a:pt x="415" y="516"/>
                  </a:cubicBezTo>
                  <a:cubicBezTo>
                    <a:pt x="400" y="527"/>
                    <a:pt x="400" y="527"/>
                    <a:pt x="400" y="527"/>
                  </a:cubicBezTo>
                  <a:cubicBezTo>
                    <a:pt x="392" y="514"/>
                    <a:pt x="392" y="514"/>
                    <a:pt x="392" y="514"/>
                  </a:cubicBezTo>
                  <a:cubicBezTo>
                    <a:pt x="382" y="520"/>
                    <a:pt x="382" y="520"/>
                    <a:pt x="382" y="520"/>
                  </a:cubicBezTo>
                  <a:cubicBezTo>
                    <a:pt x="383" y="525"/>
                    <a:pt x="383" y="525"/>
                    <a:pt x="383" y="525"/>
                  </a:cubicBezTo>
                  <a:cubicBezTo>
                    <a:pt x="360" y="526"/>
                    <a:pt x="360" y="526"/>
                    <a:pt x="360" y="526"/>
                  </a:cubicBezTo>
                  <a:cubicBezTo>
                    <a:pt x="357" y="535"/>
                    <a:pt x="357" y="535"/>
                    <a:pt x="357" y="535"/>
                  </a:cubicBezTo>
                  <a:cubicBezTo>
                    <a:pt x="374" y="544"/>
                    <a:pt x="374" y="544"/>
                    <a:pt x="374" y="544"/>
                  </a:cubicBezTo>
                  <a:cubicBezTo>
                    <a:pt x="372" y="554"/>
                    <a:pt x="372" y="554"/>
                    <a:pt x="372" y="554"/>
                  </a:cubicBezTo>
                  <a:cubicBezTo>
                    <a:pt x="350" y="546"/>
                    <a:pt x="350" y="546"/>
                    <a:pt x="350" y="546"/>
                  </a:cubicBezTo>
                  <a:cubicBezTo>
                    <a:pt x="347" y="556"/>
                    <a:pt x="347" y="556"/>
                    <a:pt x="347" y="556"/>
                  </a:cubicBezTo>
                  <a:cubicBezTo>
                    <a:pt x="365" y="561"/>
                    <a:pt x="365" y="561"/>
                    <a:pt x="365" y="561"/>
                  </a:cubicBezTo>
                  <a:cubicBezTo>
                    <a:pt x="365" y="561"/>
                    <a:pt x="344" y="562"/>
                    <a:pt x="337" y="563"/>
                  </a:cubicBezTo>
                  <a:cubicBezTo>
                    <a:pt x="330" y="564"/>
                    <a:pt x="334" y="574"/>
                    <a:pt x="334" y="574"/>
                  </a:cubicBezTo>
                  <a:cubicBezTo>
                    <a:pt x="334" y="574"/>
                    <a:pt x="321" y="567"/>
                    <a:pt x="313" y="573"/>
                  </a:cubicBezTo>
                  <a:cubicBezTo>
                    <a:pt x="305" y="579"/>
                    <a:pt x="298" y="584"/>
                    <a:pt x="303" y="587"/>
                  </a:cubicBezTo>
                  <a:cubicBezTo>
                    <a:pt x="308" y="590"/>
                    <a:pt x="297" y="596"/>
                    <a:pt x="297" y="596"/>
                  </a:cubicBezTo>
                  <a:cubicBezTo>
                    <a:pt x="297" y="596"/>
                    <a:pt x="290" y="605"/>
                    <a:pt x="293" y="606"/>
                  </a:cubicBezTo>
                  <a:cubicBezTo>
                    <a:pt x="296" y="607"/>
                    <a:pt x="316" y="608"/>
                    <a:pt x="316" y="608"/>
                  </a:cubicBezTo>
                  <a:cubicBezTo>
                    <a:pt x="309" y="616"/>
                    <a:pt x="309" y="616"/>
                    <a:pt x="309" y="616"/>
                  </a:cubicBezTo>
                  <a:cubicBezTo>
                    <a:pt x="286" y="612"/>
                    <a:pt x="286" y="612"/>
                    <a:pt x="286" y="612"/>
                  </a:cubicBezTo>
                  <a:cubicBezTo>
                    <a:pt x="286" y="612"/>
                    <a:pt x="273" y="614"/>
                    <a:pt x="273" y="622"/>
                  </a:cubicBezTo>
                  <a:cubicBezTo>
                    <a:pt x="273" y="630"/>
                    <a:pt x="283" y="636"/>
                    <a:pt x="279" y="639"/>
                  </a:cubicBezTo>
                  <a:cubicBezTo>
                    <a:pt x="275" y="642"/>
                    <a:pt x="271" y="642"/>
                    <a:pt x="266" y="642"/>
                  </a:cubicBezTo>
                  <a:cubicBezTo>
                    <a:pt x="261" y="642"/>
                    <a:pt x="255" y="643"/>
                    <a:pt x="257" y="650"/>
                  </a:cubicBezTo>
                  <a:cubicBezTo>
                    <a:pt x="259" y="657"/>
                    <a:pt x="267" y="661"/>
                    <a:pt x="267" y="661"/>
                  </a:cubicBezTo>
                  <a:cubicBezTo>
                    <a:pt x="267" y="661"/>
                    <a:pt x="273" y="672"/>
                    <a:pt x="266" y="673"/>
                  </a:cubicBezTo>
                  <a:cubicBezTo>
                    <a:pt x="259" y="674"/>
                    <a:pt x="252" y="673"/>
                    <a:pt x="249" y="673"/>
                  </a:cubicBezTo>
                  <a:cubicBezTo>
                    <a:pt x="246" y="673"/>
                    <a:pt x="243" y="674"/>
                    <a:pt x="240" y="678"/>
                  </a:cubicBezTo>
                  <a:cubicBezTo>
                    <a:pt x="237" y="682"/>
                    <a:pt x="237" y="689"/>
                    <a:pt x="237" y="689"/>
                  </a:cubicBezTo>
                  <a:cubicBezTo>
                    <a:pt x="237" y="689"/>
                    <a:pt x="239" y="696"/>
                    <a:pt x="232" y="696"/>
                  </a:cubicBezTo>
                  <a:cubicBezTo>
                    <a:pt x="225" y="696"/>
                    <a:pt x="222" y="689"/>
                    <a:pt x="216" y="690"/>
                  </a:cubicBezTo>
                  <a:cubicBezTo>
                    <a:pt x="210" y="691"/>
                    <a:pt x="212" y="691"/>
                    <a:pt x="207" y="695"/>
                  </a:cubicBezTo>
                  <a:cubicBezTo>
                    <a:pt x="202" y="699"/>
                    <a:pt x="202" y="700"/>
                    <a:pt x="199" y="704"/>
                  </a:cubicBezTo>
                  <a:cubicBezTo>
                    <a:pt x="196" y="708"/>
                    <a:pt x="187" y="708"/>
                    <a:pt x="187" y="708"/>
                  </a:cubicBezTo>
                  <a:cubicBezTo>
                    <a:pt x="187" y="708"/>
                    <a:pt x="183" y="709"/>
                    <a:pt x="180" y="715"/>
                  </a:cubicBezTo>
                  <a:cubicBezTo>
                    <a:pt x="177" y="721"/>
                    <a:pt x="186" y="725"/>
                    <a:pt x="181" y="728"/>
                  </a:cubicBezTo>
                  <a:cubicBezTo>
                    <a:pt x="176" y="731"/>
                    <a:pt x="175" y="733"/>
                    <a:pt x="170" y="733"/>
                  </a:cubicBezTo>
                  <a:cubicBezTo>
                    <a:pt x="165" y="733"/>
                    <a:pt x="156" y="728"/>
                    <a:pt x="153" y="728"/>
                  </a:cubicBezTo>
                  <a:cubicBezTo>
                    <a:pt x="150" y="728"/>
                    <a:pt x="157" y="720"/>
                    <a:pt x="144" y="727"/>
                  </a:cubicBezTo>
                  <a:cubicBezTo>
                    <a:pt x="131" y="734"/>
                    <a:pt x="130" y="735"/>
                    <a:pt x="126" y="734"/>
                  </a:cubicBezTo>
                  <a:cubicBezTo>
                    <a:pt x="122" y="733"/>
                    <a:pt x="117" y="731"/>
                    <a:pt x="118" y="741"/>
                  </a:cubicBezTo>
                  <a:cubicBezTo>
                    <a:pt x="119" y="751"/>
                    <a:pt x="125" y="750"/>
                    <a:pt x="126" y="753"/>
                  </a:cubicBezTo>
                  <a:cubicBezTo>
                    <a:pt x="127" y="756"/>
                    <a:pt x="130" y="764"/>
                    <a:pt x="122" y="760"/>
                  </a:cubicBezTo>
                  <a:cubicBezTo>
                    <a:pt x="114" y="756"/>
                    <a:pt x="113" y="747"/>
                    <a:pt x="108" y="750"/>
                  </a:cubicBezTo>
                  <a:cubicBezTo>
                    <a:pt x="103" y="753"/>
                    <a:pt x="97" y="760"/>
                    <a:pt x="102" y="763"/>
                  </a:cubicBezTo>
                  <a:cubicBezTo>
                    <a:pt x="107" y="766"/>
                    <a:pt x="122" y="762"/>
                    <a:pt x="119" y="768"/>
                  </a:cubicBezTo>
                  <a:cubicBezTo>
                    <a:pt x="116" y="774"/>
                    <a:pt x="126" y="777"/>
                    <a:pt x="111" y="775"/>
                  </a:cubicBezTo>
                  <a:cubicBezTo>
                    <a:pt x="96" y="773"/>
                    <a:pt x="92" y="773"/>
                    <a:pt x="92" y="773"/>
                  </a:cubicBezTo>
                  <a:cubicBezTo>
                    <a:pt x="92" y="773"/>
                    <a:pt x="94" y="767"/>
                    <a:pt x="88" y="772"/>
                  </a:cubicBezTo>
                  <a:cubicBezTo>
                    <a:pt x="82" y="777"/>
                    <a:pt x="84" y="786"/>
                    <a:pt x="84" y="786"/>
                  </a:cubicBezTo>
                  <a:cubicBezTo>
                    <a:pt x="84" y="786"/>
                    <a:pt x="55" y="773"/>
                    <a:pt x="59" y="781"/>
                  </a:cubicBezTo>
                  <a:cubicBezTo>
                    <a:pt x="63" y="789"/>
                    <a:pt x="85" y="794"/>
                    <a:pt x="85" y="794"/>
                  </a:cubicBezTo>
                  <a:cubicBezTo>
                    <a:pt x="72" y="808"/>
                    <a:pt x="72" y="808"/>
                    <a:pt x="72" y="808"/>
                  </a:cubicBezTo>
                  <a:cubicBezTo>
                    <a:pt x="72" y="808"/>
                    <a:pt x="73" y="798"/>
                    <a:pt x="66" y="797"/>
                  </a:cubicBezTo>
                  <a:cubicBezTo>
                    <a:pt x="59" y="796"/>
                    <a:pt x="53" y="804"/>
                    <a:pt x="53" y="804"/>
                  </a:cubicBezTo>
                  <a:cubicBezTo>
                    <a:pt x="40" y="793"/>
                    <a:pt x="40" y="793"/>
                    <a:pt x="40" y="793"/>
                  </a:cubicBezTo>
                  <a:cubicBezTo>
                    <a:pt x="34" y="802"/>
                    <a:pt x="34" y="802"/>
                    <a:pt x="34" y="802"/>
                  </a:cubicBezTo>
                  <a:cubicBezTo>
                    <a:pt x="43" y="805"/>
                    <a:pt x="43" y="805"/>
                    <a:pt x="43" y="805"/>
                  </a:cubicBezTo>
                  <a:cubicBezTo>
                    <a:pt x="20" y="804"/>
                    <a:pt x="20" y="804"/>
                    <a:pt x="20" y="804"/>
                  </a:cubicBezTo>
                  <a:cubicBezTo>
                    <a:pt x="19" y="813"/>
                    <a:pt x="19" y="813"/>
                    <a:pt x="19" y="813"/>
                  </a:cubicBezTo>
                  <a:cubicBezTo>
                    <a:pt x="52" y="815"/>
                    <a:pt x="52" y="815"/>
                    <a:pt x="52" y="815"/>
                  </a:cubicBezTo>
                  <a:cubicBezTo>
                    <a:pt x="35" y="820"/>
                    <a:pt x="35" y="820"/>
                    <a:pt x="35" y="820"/>
                  </a:cubicBezTo>
                  <a:cubicBezTo>
                    <a:pt x="11" y="814"/>
                    <a:pt x="11" y="814"/>
                    <a:pt x="11" y="814"/>
                  </a:cubicBezTo>
                  <a:cubicBezTo>
                    <a:pt x="11" y="814"/>
                    <a:pt x="3" y="821"/>
                    <a:pt x="3" y="827"/>
                  </a:cubicBezTo>
                  <a:cubicBezTo>
                    <a:pt x="3" y="833"/>
                    <a:pt x="21" y="834"/>
                    <a:pt x="21" y="834"/>
                  </a:cubicBezTo>
                  <a:cubicBezTo>
                    <a:pt x="10" y="839"/>
                    <a:pt x="10" y="839"/>
                    <a:pt x="10" y="839"/>
                  </a:cubicBezTo>
                  <a:cubicBezTo>
                    <a:pt x="10" y="839"/>
                    <a:pt x="1" y="846"/>
                    <a:pt x="10" y="847"/>
                  </a:cubicBezTo>
                  <a:cubicBezTo>
                    <a:pt x="19" y="848"/>
                    <a:pt x="42" y="848"/>
                    <a:pt x="42" y="848"/>
                  </a:cubicBezTo>
                  <a:cubicBezTo>
                    <a:pt x="52" y="854"/>
                    <a:pt x="52" y="854"/>
                    <a:pt x="52" y="854"/>
                  </a:cubicBezTo>
                  <a:cubicBezTo>
                    <a:pt x="63" y="846"/>
                    <a:pt x="63" y="846"/>
                    <a:pt x="63" y="846"/>
                  </a:cubicBezTo>
                  <a:cubicBezTo>
                    <a:pt x="71" y="854"/>
                    <a:pt x="71" y="854"/>
                    <a:pt x="71" y="854"/>
                  </a:cubicBezTo>
                  <a:cubicBezTo>
                    <a:pt x="89" y="845"/>
                    <a:pt x="89" y="845"/>
                    <a:pt x="89" y="845"/>
                  </a:cubicBezTo>
                  <a:cubicBezTo>
                    <a:pt x="89" y="845"/>
                    <a:pt x="86" y="858"/>
                    <a:pt x="80" y="858"/>
                  </a:cubicBezTo>
                  <a:cubicBezTo>
                    <a:pt x="74" y="858"/>
                    <a:pt x="62" y="857"/>
                    <a:pt x="62" y="857"/>
                  </a:cubicBezTo>
                  <a:cubicBezTo>
                    <a:pt x="44" y="858"/>
                    <a:pt x="44" y="858"/>
                    <a:pt x="44" y="858"/>
                  </a:cubicBezTo>
                  <a:cubicBezTo>
                    <a:pt x="44" y="858"/>
                    <a:pt x="28" y="856"/>
                    <a:pt x="25" y="856"/>
                  </a:cubicBezTo>
                  <a:cubicBezTo>
                    <a:pt x="22" y="856"/>
                    <a:pt x="0" y="858"/>
                    <a:pt x="0" y="858"/>
                  </a:cubicBezTo>
                  <a:cubicBezTo>
                    <a:pt x="0" y="858"/>
                    <a:pt x="2" y="870"/>
                    <a:pt x="7" y="872"/>
                  </a:cubicBezTo>
                  <a:cubicBezTo>
                    <a:pt x="12" y="874"/>
                    <a:pt x="20" y="874"/>
                    <a:pt x="20" y="874"/>
                  </a:cubicBezTo>
                  <a:cubicBezTo>
                    <a:pt x="20" y="874"/>
                    <a:pt x="7" y="884"/>
                    <a:pt x="13" y="891"/>
                  </a:cubicBezTo>
                  <a:cubicBezTo>
                    <a:pt x="19" y="898"/>
                    <a:pt x="29" y="899"/>
                    <a:pt x="29" y="899"/>
                  </a:cubicBezTo>
                  <a:cubicBezTo>
                    <a:pt x="47" y="888"/>
                    <a:pt x="47" y="888"/>
                    <a:pt x="47" y="888"/>
                  </a:cubicBezTo>
                  <a:cubicBezTo>
                    <a:pt x="65" y="884"/>
                    <a:pt x="65" y="884"/>
                    <a:pt x="65" y="884"/>
                  </a:cubicBezTo>
                  <a:cubicBezTo>
                    <a:pt x="59" y="898"/>
                    <a:pt x="59" y="898"/>
                    <a:pt x="59" y="898"/>
                  </a:cubicBezTo>
                  <a:cubicBezTo>
                    <a:pt x="49" y="895"/>
                    <a:pt x="49" y="895"/>
                    <a:pt x="49" y="895"/>
                  </a:cubicBezTo>
                  <a:cubicBezTo>
                    <a:pt x="43" y="907"/>
                    <a:pt x="43" y="907"/>
                    <a:pt x="43" y="907"/>
                  </a:cubicBezTo>
                  <a:cubicBezTo>
                    <a:pt x="43" y="907"/>
                    <a:pt x="13" y="901"/>
                    <a:pt x="17" y="908"/>
                  </a:cubicBezTo>
                  <a:cubicBezTo>
                    <a:pt x="21" y="915"/>
                    <a:pt x="30" y="918"/>
                    <a:pt x="30" y="918"/>
                  </a:cubicBezTo>
                  <a:cubicBezTo>
                    <a:pt x="14" y="926"/>
                    <a:pt x="14" y="926"/>
                    <a:pt x="14" y="926"/>
                  </a:cubicBezTo>
                  <a:cubicBezTo>
                    <a:pt x="2" y="926"/>
                    <a:pt x="2" y="926"/>
                    <a:pt x="2" y="926"/>
                  </a:cubicBezTo>
                  <a:cubicBezTo>
                    <a:pt x="2" y="926"/>
                    <a:pt x="4" y="938"/>
                    <a:pt x="7" y="938"/>
                  </a:cubicBezTo>
                  <a:cubicBezTo>
                    <a:pt x="10" y="938"/>
                    <a:pt x="42" y="939"/>
                    <a:pt x="42" y="939"/>
                  </a:cubicBezTo>
                  <a:cubicBezTo>
                    <a:pt x="33" y="953"/>
                    <a:pt x="33" y="953"/>
                    <a:pt x="33" y="953"/>
                  </a:cubicBezTo>
                  <a:cubicBezTo>
                    <a:pt x="41" y="955"/>
                    <a:pt x="41" y="955"/>
                    <a:pt x="41" y="955"/>
                  </a:cubicBezTo>
                  <a:cubicBezTo>
                    <a:pt x="36" y="967"/>
                    <a:pt x="36" y="967"/>
                    <a:pt x="36" y="967"/>
                  </a:cubicBezTo>
                  <a:cubicBezTo>
                    <a:pt x="36" y="967"/>
                    <a:pt x="10" y="954"/>
                    <a:pt x="11" y="962"/>
                  </a:cubicBezTo>
                  <a:cubicBezTo>
                    <a:pt x="12" y="970"/>
                    <a:pt x="23" y="981"/>
                    <a:pt x="23" y="981"/>
                  </a:cubicBezTo>
                  <a:cubicBezTo>
                    <a:pt x="55" y="995"/>
                    <a:pt x="55" y="995"/>
                    <a:pt x="55" y="995"/>
                  </a:cubicBezTo>
                  <a:cubicBezTo>
                    <a:pt x="55" y="995"/>
                    <a:pt x="48" y="1000"/>
                    <a:pt x="55" y="1003"/>
                  </a:cubicBezTo>
                  <a:cubicBezTo>
                    <a:pt x="62" y="1006"/>
                    <a:pt x="83" y="1001"/>
                    <a:pt x="83" y="1001"/>
                  </a:cubicBezTo>
                  <a:cubicBezTo>
                    <a:pt x="83" y="1001"/>
                    <a:pt x="86" y="1010"/>
                    <a:pt x="103" y="1004"/>
                  </a:cubicBezTo>
                  <a:cubicBezTo>
                    <a:pt x="120" y="998"/>
                    <a:pt x="148" y="973"/>
                    <a:pt x="148" y="973"/>
                  </a:cubicBezTo>
                  <a:cubicBezTo>
                    <a:pt x="172" y="954"/>
                    <a:pt x="172" y="954"/>
                    <a:pt x="172" y="954"/>
                  </a:cubicBezTo>
                  <a:cubicBezTo>
                    <a:pt x="172" y="954"/>
                    <a:pt x="183" y="959"/>
                    <a:pt x="193" y="950"/>
                  </a:cubicBezTo>
                  <a:cubicBezTo>
                    <a:pt x="203" y="941"/>
                    <a:pt x="193" y="922"/>
                    <a:pt x="193" y="922"/>
                  </a:cubicBezTo>
                  <a:cubicBezTo>
                    <a:pt x="205" y="920"/>
                    <a:pt x="205" y="920"/>
                    <a:pt x="205" y="920"/>
                  </a:cubicBezTo>
                  <a:cubicBezTo>
                    <a:pt x="205" y="920"/>
                    <a:pt x="192" y="937"/>
                    <a:pt x="207" y="942"/>
                  </a:cubicBezTo>
                  <a:cubicBezTo>
                    <a:pt x="222" y="947"/>
                    <a:pt x="233" y="949"/>
                    <a:pt x="233" y="949"/>
                  </a:cubicBezTo>
                  <a:cubicBezTo>
                    <a:pt x="247" y="962"/>
                    <a:pt x="247" y="962"/>
                    <a:pt x="247" y="962"/>
                  </a:cubicBezTo>
                  <a:cubicBezTo>
                    <a:pt x="247" y="962"/>
                    <a:pt x="253" y="951"/>
                    <a:pt x="255" y="946"/>
                  </a:cubicBezTo>
                  <a:cubicBezTo>
                    <a:pt x="257" y="941"/>
                    <a:pt x="251" y="940"/>
                    <a:pt x="248" y="932"/>
                  </a:cubicBezTo>
                  <a:cubicBezTo>
                    <a:pt x="245" y="924"/>
                    <a:pt x="254" y="921"/>
                    <a:pt x="254" y="921"/>
                  </a:cubicBezTo>
                  <a:cubicBezTo>
                    <a:pt x="254" y="921"/>
                    <a:pt x="254" y="917"/>
                    <a:pt x="252" y="911"/>
                  </a:cubicBezTo>
                  <a:cubicBezTo>
                    <a:pt x="250" y="905"/>
                    <a:pt x="264" y="911"/>
                    <a:pt x="269" y="911"/>
                  </a:cubicBezTo>
                  <a:cubicBezTo>
                    <a:pt x="274" y="911"/>
                    <a:pt x="277" y="906"/>
                    <a:pt x="277" y="906"/>
                  </a:cubicBezTo>
                  <a:cubicBezTo>
                    <a:pt x="277" y="889"/>
                    <a:pt x="277" y="889"/>
                    <a:pt x="277" y="889"/>
                  </a:cubicBezTo>
                  <a:cubicBezTo>
                    <a:pt x="284" y="889"/>
                    <a:pt x="284" y="889"/>
                    <a:pt x="284" y="889"/>
                  </a:cubicBezTo>
                  <a:cubicBezTo>
                    <a:pt x="284" y="889"/>
                    <a:pt x="280" y="880"/>
                    <a:pt x="277" y="877"/>
                  </a:cubicBezTo>
                  <a:cubicBezTo>
                    <a:pt x="274" y="874"/>
                    <a:pt x="268" y="857"/>
                    <a:pt x="268" y="857"/>
                  </a:cubicBezTo>
                  <a:cubicBezTo>
                    <a:pt x="283" y="854"/>
                    <a:pt x="283" y="854"/>
                    <a:pt x="283" y="854"/>
                  </a:cubicBezTo>
                  <a:cubicBezTo>
                    <a:pt x="283" y="854"/>
                    <a:pt x="290" y="848"/>
                    <a:pt x="292" y="841"/>
                  </a:cubicBezTo>
                  <a:cubicBezTo>
                    <a:pt x="294" y="834"/>
                    <a:pt x="275" y="828"/>
                    <a:pt x="275" y="828"/>
                  </a:cubicBezTo>
                  <a:cubicBezTo>
                    <a:pt x="275" y="828"/>
                    <a:pt x="267" y="821"/>
                    <a:pt x="266" y="814"/>
                  </a:cubicBezTo>
                  <a:cubicBezTo>
                    <a:pt x="265" y="807"/>
                    <a:pt x="271" y="800"/>
                    <a:pt x="272" y="795"/>
                  </a:cubicBezTo>
                  <a:cubicBezTo>
                    <a:pt x="273" y="790"/>
                    <a:pt x="262" y="783"/>
                    <a:pt x="262" y="783"/>
                  </a:cubicBezTo>
                  <a:cubicBezTo>
                    <a:pt x="262" y="783"/>
                    <a:pt x="256" y="775"/>
                    <a:pt x="254" y="770"/>
                  </a:cubicBezTo>
                  <a:cubicBezTo>
                    <a:pt x="252" y="765"/>
                    <a:pt x="261" y="763"/>
                    <a:pt x="267" y="757"/>
                  </a:cubicBezTo>
                  <a:cubicBezTo>
                    <a:pt x="273" y="751"/>
                    <a:pt x="255" y="751"/>
                    <a:pt x="255" y="748"/>
                  </a:cubicBezTo>
                  <a:cubicBezTo>
                    <a:pt x="255" y="745"/>
                    <a:pt x="261" y="740"/>
                    <a:pt x="261" y="740"/>
                  </a:cubicBezTo>
                  <a:cubicBezTo>
                    <a:pt x="266" y="734"/>
                    <a:pt x="266" y="734"/>
                    <a:pt x="266" y="734"/>
                  </a:cubicBezTo>
                  <a:cubicBezTo>
                    <a:pt x="266" y="734"/>
                    <a:pt x="272" y="729"/>
                    <a:pt x="279" y="724"/>
                  </a:cubicBezTo>
                  <a:cubicBezTo>
                    <a:pt x="286" y="719"/>
                    <a:pt x="301" y="707"/>
                    <a:pt x="301" y="707"/>
                  </a:cubicBezTo>
                  <a:cubicBezTo>
                    <a:pt x="301" y="707"/>
                    <a:pt x="328" y="712"/>
                    <a:pt x="332" y="703"/>
                  </a:cubicBezTo>
                  <a:cubicBezTo>
                    <a:pt x="336" y="694"/>
                    <a:pt x="315" y="684"/>
                    <a:pt x="315" y="684"/>
                  </a:cubicBezTo>
                  <a:cubicBezTo>
                    <a:pt x="315" y="684"/>
                    <a:pt x="324" y="678"/>
                    <a:pt x="329" y="674"/>
                  </a:cubicBezTo>
                  <a:cubicBezTo>
                    <a:pt x="334" y="670"/>
                    <a:pt x="344" y="658"/>
                    <a:pt x="344" y="658"/>
                  </a:cubicBezTo>
                  <a:cubicBezTo>
                    <a:pt x="348" y="629"/>
                    <a:pt x="348" y="629"/>
                    <a:pt x="348" y="629"/>
                  </a:cubicBezTo>
                  <a:cubicBezTo>
                    <a:pt x="351" y="624"/>
                    <a:pt x="351" y="624"/>
                    <a:pt x="351" y="624"/>
                  </a:cubicBezTo>
                  <a:cubicBezTo>
                    <a:pt x="349" y="608"/>
                    <a:pt x="349" y="608"/>
                    <a:pt x="349" y="608"/>
                  </a:cubicBezTo>
                  <a:cubicBezTo>
                    <a:pt x="363" y="615"/>
                    <a:pt x="363" y="615"/>
                    <a:pt x="363" y="615"/>
                  </a:cubicBezTo>
                  <a:cubicBezTo>
                    <a:pt x="363" y="615"/>
                    <a:pt x="372" y="610"/>
                    <a:pt x="379" y="608"/>
                  </a:cubicBezTo>
                  <a:cubicBezTo>
                    <a:pt x="386" y="606"/>
                    <a:pt x="372" y="592"/>
                    <a:pt x="372" y="592"/>
                  </a:cubicBezTo>
                  <a:cubicBezTo>
                    <a:pt x="386" y="591"/>
                    <a:pt x="386" y="591"/>
                    <a:pt x="386" y="591"/>
                  </a:cubicBezTo>
                  <a:cubicBezTo>
                    <a:pt x="386" y="591"/>
                    <a:pt x="388" y="584"/>
                    <a:pt x="394" y="579"/>
                  </a:cubicBezTo>
                  <a:cubicBezTo>
                    <a:pt x="400" y="574"/>
                    <a:pt x="405" y="573"/>
                    <a:pt x="405" y="573"/>
                  </a:cubicBezTo>
                  <a:cubicBezTo>
                    <a:pt x="410" y="563"/>
                    <a:pt x="410" y="563"/>
                    <a:pt x="410" y="563"/>
                  </a:cubicBezTo>
                  <a:cubicBezTo>
                    <a:pt x="410" y="563"/>
                    <a:pt x="399" y="555"/>
                    <a:pt x="398" y="551"/>
                  </a:cubicBezTo>
                  <a:cubicBezTo>
                    <a:pt x="397" y="547"/>
                    <a:pt x="414" y="539"/>
                    <a:pt x="414" y="539"/>
                  </a:cubicBezTo>
                  <a:cubicBezTo>
                    <a:pt x="423" y="529"/>
                    <a:pt x="423" y="529"/>
                    <a:pt x="423" y="529"/>
                  </a:cubicBezTo>
                  <a:cubicBezTo>
                    <a:pt x="449" y="525"/>
                    <a:pt x="449" y="525"/>
                    <a:pt x="449" y="525"/>
                  </a:cubicBezTo>
                  <a:cubicBezTo>
                    <a:pt x="449" y="525"/>
                    <a:pt x="464" y="525"/>
                    <a:pt x="467" y="520"/>
                  </a:cubicBezTo>
                  <a:cubicBezTo>
                    <a:pt x="470" y="515"/>
                    <a:pt x="460" y="504"/>
                    <a:pt x="468" y="498"/>
                  </a:cubicBezTo>
                  <a:cubicBezTo>
                    <a:pt x="476" y="492"/>
                    <a:pt x="476" y="505"/>
                    <a:pt x="476" y="505"/>
                  </a:cubicBezTo>
                  <a:cubicBezTo>
                    <a:pt x="495" y="501"/>
                    <a:pt x="495" y="501"/>
                    <a:pt x="495" y="501"/>
                  </a:cubicBezTo>
                  <a:cubicBezTo>
                    <a:pt x="508" y="505"/>
                    <a:pt x="508" y="505"/>
                    <a:pt x="508" y="505"/>
                  </a:cubicBezTo>
                  <a:cubicBezTo>
                    <a:pt x="517" y="505"/>
                    <a:pt x="517" y="505"/>
                    <a:pt x="517" y="505"/>
                  </a:cubicBezTo>
                  <a:cubicBezTo>
                    <a:pt x="517" y="505"/>
                    <a:pt x="528" y="511"/>
                    <a:pt x="536" y="509"/>
                  </a:cubicBezTo>
                  <a:cubicBezTo>
                    <a:pt x="544" y="507"/>
                    <a:pt x="531" y="501"/>
                    <a:pt x="531" y="496"/>
                  </a:cubicBezTo>
                  <a:cubicBezTo>
                    <a:pt x="531" y="491"/>
                    <a:pt x="538" y="494"/>
                    <a:pt x="538" y="494"/>
                  </a:cubicBezTo>
                  <a:cubicBezTo>
                    <a:pt x="537" y="480"/>
                    <a:pt x="537" y="480"/>
                    <a:pt x="537" y="480"/>
                  </a:cubicBezTo>
                  <a:cubicBezTo>
                    <a:pt x="557" y="481"/>
                    <a:pt x="557" y="481"/>
                    <a:pt x="557" y="481"/>
                  </a:cubicBezTo>
                  <a:cubicBezTo>
                    <a:pt x="555" y="479"/>
                    <a:pt x="554" y="478"/>
                    <a:pt x="554" y="478"/>
                  </a:cubicBezTo>
                  <a:cubicBezTo>
                    <a:pt x="556" y="473"/>
                    <a:pt x="556" y="473"/>
                    <a:pt x="556" y="473"/>
                  </a:cubicBezTo>
                  <a:cubicBezTo>
                    <a:pt x="568" y="478"/>
                    <a:pt x="568" y="478"/>
                    <a:pt x="568" y="478"/>
                  </a:cubicBezTo>
                  <a:cubicBezTo>
                    <a:pt x="570" y="469"/>
                    <a:pt x="570" y="469"/>
                    <a:pt x="570" y="469"/>
                  </a:cubicBezTo>
                  <a:cubicBezTo>
                    <a:pt x="570" y="469"/>
                    <a:pt x="577" y="466"/>
                    <a:pt x="581" y="466"/>
                  </a:cubicBezTo>
                  <a:cubicBezTo>
                    <a:pt x="585" y="466"/>
                    <a:pt x="594" y="480"/>
                    <a:pt x="594" y="480"/>
                  </a:cubicBezTo>
                  <a:cubicBezTo>
                    <a:pt x="603" y="481"/>
                    <a:pt x="603" y="481"/>
                    <a:pt x="603" y="481"/>
                  </a:cubicBezTo>
                  <a:cubicBezTo>
                    <a:pt x="603" y="481"/>
                    <a:pt x="604" y="491"/>
                    <a:pt x="618" y="492"/>
                  </a:cubicBezTo>
                  <a:cubicBezTo>
                    <a:pt x="632" y="493"/>
                    <a:pt x="632" y="494"/>
                    <a:pt x="632" y="494"/>
                  </a:cubicBezTo>
                  <a:cubicBezTo>
                    <a:pt x="632" y="494"/>
                    <a:pt x="632" y="494"/>
                    <a:pt x="642" y="497"/>
                  </a:cubicBezTo>
                  <a:cubicBezTo>
                    <a:pt x="652" y="500"/>
                    <a:pt x="661" y="492"/>
                    <a:pt x="661" y="492"/>
                  </a:cubicBezTo>
                  <a:cubicBezTo>
                    <a:pt x="661" y="492"/>
                    <a:pt x="672" y="488"/>
                    <a:pt x="677" y="489"/>
                  </a:cubicBezTo>
                  <a:cubicBezTo>
                    <a:pt x="682" y="490"/>
                    <a:pt x="694" y="498"/>
                    <a:pt x="702" y="498"/>
                  </a:cubicBezTo>
                  <a:cubicBezTo>
                    <a:pt x="710" y="498"/>
                    <a:pt x="704" y="488"/>
                    <a:pt x="711" y="483"/>
                  </a:cubicBezTo>
                  <a:cubicBezTo>
                    <a:pt x="718" y="478"/>
                    <a:pt x="727" y="483"/>
                    <a:pt x="727" y="483"/>
                  </a:cubicBezTo>
                  <a:cubicBezTo>
                    <a:pt x="727" y="483"/>
                    <a:pt x="728" y="467"/>
                    <a:pt x="727" y="463"/>
                  </a:cubicBezTo>
                  <a:cubicBezTo>
                    <a:pt x="726" y="459"/>
                    <a:pt x="730" y="446"/>
                    <a:pt x="730" y="446"/>
                  </a:cubicBezTo>
                  <a:cubicBezTo>
                    <a:pt x="730" y="446"/>
                    <a:pt x="747" y="437"/>
                    <a:pt x="752" y="438"/>
                  </a:cubicBezTo>
                  <a:cubicBezTo>
                    <a:pt x="757" y="439"/>
                    <a:pt x="768" y="440"/>
                    <a:pt x="768" y="440"/>
                  </a:cubicBezTo>
                  <a:cubicBezTo>
                    <a:pt x="768" y="440"/>
                    <a:pt x="779" y="433"/>
                    <a:pt x="794" y="434"/>
                  </a:cubicBezTo>
                  <a:cubicBezTo>
                    <a:pt x="809" y="435"/>
                    <a:pt x="802" y="441"/>
                    <a:pt x="802" y="441"/>
                  </a:cubicBezTo>
                  <a:cubicBezTo>
                    <a:pt x="825" y="446"/>
                    <a:pt x="825" y="446"/>
                    <a:pt x="825" y="446"/>
                  </a:cubicBezTo>
                  <a:cubicBezTo>
                    <a:pt x="825" y="446"/>
                    <a:pt x="839" y="447"/>
                    <a:pt x="843" y="464"/>
                  </a:cubicBezTo>
                  <a:cubicBezTo>
                    <a:pt x="847" y="481"/>
                    <a:pt x="834" y="469"/>
                    <a:pt x="834" y="469"/>
                  </a:cubicBezTo>
                  <a:cubicBezTo>
                    <a:pt x="832" y="477"/>
                    <a:pt x="832" y="477"/>
                    <a:pt x="832" y="477"/>
                  </a:cubicBezTo>
                  <a:cubicBezTo>
                    <a:pt x="836" y="479"/>
                    <a:pt x="840" y="480"/>
                    <a:pt x="845" y="480"/>
                  </a:cubicBezTo>
                  <a:cubicBezTo>
                    <a:pt x="854" y="479"/>
                    <a:pt x="855" y="465"/>
                    <a:pt x="855" y="465"/>
                  </a:cubicBezTo>
                  <a:cubicBezTo>
                    <a:pt x="870" y="464"/>
                    <a:pt x="870" y="464"/>
                    <a:pt x="870" y="464"/>
                  </a:cubicBezTo>
                  <a:cubicBezTo>
                    <a:pt x="874" y="456"/>
                    <a:pt x="874" y="456"/>
                    <a:pt x="874" y="456"/>
                  </a:cubicBezTo>
                  <a:cubicBezTo>
                    <a:pt x="874" y="456"/>
                    <a:pt x="873" y="459"/>
                    <a:pt x="891" y="456"/>
                  </a:cubicBezTo>
                  <a:cubicBezTo>
                    <a:pt x="899" y="455"/>
                    <a:pt x="903" y="451"/>
                    <a:pt x="905" y="448"/>
                  </a:cubicBezTo>
                  <a:lnTo>
                    <a:pt x="901" y="448"/>
                  </a:lnTo>
                  <a:close/>
                  <a:moveTo>
                    <a:pt x="372" y="489"/>
                  </a:moveTo>
                  <a:cubicBezTo>
                    <a:pt x="357" y="498"/>
                    <a:pt x="357" y="498"/>
                    <a:pt x="357" y="498"/>
                  </a:cubicBezTo>
                  <a:cubicBezTo>
                    <a:pt x="362" y="511"/>
                    <a:pt x="362" y="511"/>
                    <a:pt x="362" y="511"/>
                  </a:cubicBezTo>
                  <a:cubicBezTo>
                    <a:pt x="380" y="512"/>
                    <a:pt x="380" y="512"/>
                    <a:pt x="380" y="512"/>
                  </a:cubicBezTo>
                  <a:cubicBezTo>
                    <a:pt x="376" y="499"/>
                    <a:pt x="376" y="499"/>
                    <a:pt x="376" y="499"/>
                  </a:cubicBezTo>
                  <a:lnTo>
                    <a:pt x="372" y="489"/>
                  </a:lnTo>
                  <a:close/>
                  <a:moveTo>
                    <a:pt x="346" y="483"/>
                  </a:moveTo>
                  <a:cubicBezTo>
                    <a:pt x="335" y="487"/>
                    <a:pt x="339" y="504"/>
                    <a:pt x="339" y="504"/>
                  </a:cubicBezTo>
                  <a:cubicBezTo>
                    <a:pt x="351" y="516"/>
                    <a:pt x="351" y="516"/>
                    <a:pt x="351" y="516"/>
                  </a:cubicBezTo>
                  <a:cubicBezTo>
                    <a:pt x="351" y="516"/>
                    <a:pt x="357" y="479"/>
                    <a:pt x="346" y="483"/>
                  </a:cubicBezTo>
                  <a:close/>
                  <a:moveTo>
                    <a:pt x="403" y="498"/>
                  </a:moveTo>
                  <a:cubicBezTo>
                    <a:pt x="412" y="493"/>
                    <a:pt x="427" y="490"/>
                    <a:pt x="408" y="486"/>
                  </a:cubicBezTo>
                  <a:cubicBezTo>
                    <a:pt x="389" y="483"/>
                    <a:pt x="380" y="494"/>
                    <a:pt x="380" y="494"/>
                  </a:cubicBezTo>
                  <a:cubicBezTo>
                    <a:pt x="386" y="501"/>
                    <a:pt x="386" y="501"/>
                    <a:pt x="386" y="501"/>
                  </a:cubicBezTo>
                  <a:lnTo>
                    <a:pt x="403" y="498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Jemen">
              <a:extLst>
                <a:ext uri="{FF2B5EF4-FFF2-40B4-BE49-F238E27FC236}">
                  <a16:creationId xmlns:a16="http://schemas.microsoft.com/office/drawing/2014/main" id="{50881DE7-832D-4A2A-A090-FB9E47AB3F64}"/>
                </a:ext>
              </a:extLst>
            </p:cNvPr>
            <p:cNvSpPr>
              <a:spLocks/>
            </p:cNvSpPr>
            <p:nvPr/>
          </p:nvSpPr>
          <p:spPr bwMode="gray">
            <a:xfrm>
              <a:off x="7061886" y="3584841"/>
              <a:ext cx="366457" cy="247145"/>
            </a:xfrm>
            <a:custGeom>
              <a:avLst/>
              <a:gdLst>
                <a:gd name="T0" fmla="*/ 311 w 487"/>
                <a:gd name="T1" fmla="*/ 13 h 330"/>
                <a:gd name="T2" fmla="*/ 247 w 487"/>
                <a:gd name="T3" fmla="*/ 45 h 330"/>
                <a:gd name="T4" fmla="*/ 222 w 487"/>
                <a:gd name="T5" fmla="*/ 82 h 330"/>
                <a:gd name="T6" fmla="*/ 222 w 487"/>
                <a:gd name="T7" fmla="*/ 94 h 330"/>
                <a:gd name="T8" fmla="*/ 210 w 487"/>
                <a:gd name="T9" fmla="*/ 106 h 330"/>
                <a:gd name="T10" fmla="*/ 187 w 487"/>
                <a:gd name="T11" fmla="*/ 89 h 330"/>
                <a:gd name="T12" fmla="*/ 143 w 487"/>
                <a:gd name="T13" fmla="*/ 89 h 330"/>
                <a:gd name="T14" fmla="*/ 116 w 487"/>
                <a:gd name="T15" fmla="*/ 81 h 330"/>
                <a:gd name="T16" fmla="*/ 76 w 487"/>
                <a:gd name="T17" fmla="*/ 82 h 330"/>
                <a:gd name="T18" fmla="*/ 64 w 487"/>
                <a:gd name="T19" fmla="*/ 88 h 330"/>
                <a:gd name="T20" fmla="*/ 46 w 487"/>
                <a:gd name="T21" fmla="*/ 89 h 330"/>
                <a:gd name="T22" fmla="*/ 31 w 487"/>
                <a:gd name="T23" fmla="*/ 80 h 330"/>
                <a:gd name="T24" fmla="*/ 22 w 487"/>
                <a:gd name="T25" fmla="*/ 114 h 330"/>
                <a:gd name="T26" fmla="*/ 21 w 487"/>
                <a:gd name="T27" fmla="*/ 127 h 330"/>
                <a:gd name="T28" fmla="*/ 8 w 487"/>
                <a:gd name="T29" fmla="*/ 141 h 330"/>
                <a:gd name="T30" fmla="*/ 2 w 487"/>
                <a:gd name="T31" fmla="*/ 164 h 330"/>
                <a:gd name="T32" fmla="*/ 24 w 487"/>
                <a:gd name="T33" fmla="*/ 193 h 330"/>
                <a:gd name="T34" fmla="*/ 15 w 487"/>
                <a:gd name="T35" fmla="*/ 270 h 330"/>
                <a:gd name="T36" fmla="*/ 36 w 487"/>
                <a:gd name="T37" fmla="*/ 292 h 330"/>
                <a:gd name="T38" fmla="*/ 60 w 487"/>
                <a:gd name="T39" fmla="*/ 325 h 330"/>
                <a:gd name="T40" fmla="*/ 106 w 487"/>
                <a:gd name="T41" fmla="*/ 321 h 330"/>
                <a:gd name="T42" fmla="*/ 133 w 487"/>
                <a:gd name="T43" fmla="*/ 287 h 330"/>
                <a:gd name="T44" fmla="*/ 182 w 487"/>
                <a:gd name="T45" fmla="*/ 290 h 330"/>
                <a:gd name="T46" fmla="*/ 243 w 487"/>
                <a:gd name="T47" fmla="*/ 282 h 330"/>
                <a:gd name="T48" fmla="*/ 292 w 487"/>
                <a:gd name="T49" fmla="*/ 243 h 330"/>
                <a:gd name="T50" fmla="*/ 334 w 487"/>
                <a:gd name="T51" fmla="*/ 213 h 330"/>
                <a:gd name="T52" fmla="*/ 397 w 487"/>
                <a:gd name="T53" fmla="*/ 181 h 330"/>
                <a:gd name="T54" fmla="*/ 446 w 487"/>
                <a:gd name="T55" fmla="*/ 180 h 330"/>
                <a:gd name="T56" fmla="*/ 479 w 487"/>
                <a:gd name="T57" fmla="*/ 125 h 330"/>
                <a:gd name="T58" fmla="*/ 487 w 487"/>
                <a:gd name="T59" fmla="*/ 120 h 330"/>
                <a:gd name="T60" fmla="*/ 433 w 487"/>
                <a:gd name="T61" fmla="*/ 0 h 330"/>
                <a:gd name="T62" fmla="*/ 311 w 487"/>
                <a:gd name="T63" fmla="*/ 13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7" h="330">
                  <a:moveTo>
                    <a:pt x="311" y="13"/>
                  </a:moveTo>
                  <a:cubicBezTo>
                    <a:pt x="299" y="13"/>
                    <a:pt x="257" y="32"/>
                    <a:pt x="247" y="45"/>
                  </a:cubicBezTo>
                  <a:cubicBezTo>
                    <a:pt x="237" y="58"/>
                    <a:pt x="222" y="82"/>
                    <a:pt x="222" y="82"/>
                  </a:cubicBezTo>
                  <a:cubicBezTo>
                    <a:pt x="222" y="94"/>
                    <a:pt x="222" y="94"/>
                    <a:pt x="222" y="94"/>
                  </a:cubicBezTo>
                  <a:cubicBezTo>
                    <a:pt x="222" y="94"/>
                    <a:pt x="215" y="106"/>
                    <a:pt x="210" y="106"/>
                  </a:cubicBezTo>
                  <a:cubicBezTo>
                    <a:pt x="205" y="106"/>
                    <a:pt x="191" y="91"/>
                    <a:pt x="187" y="89"/>
                  </a:cubicBezTo>
                  <a:cubicBezTo>
                    <a:pt x="183" y="87"/>
                    <a:pt x="143" y="89"/>
                    <a:pt x="143" y="89"/>
                  </a:cubicBezTo>
                  <a:cubicBezTo>
                    <a:pt x="143" y="89"/>
                    <a:pt x="132" y="81"/>
                    <a:pt x="116" y="81"/>
                  </a:cubicBezTo>
                  <a:cubicBezTo>
                    <a:pt x="100" y="81"/>
                    <a:pt x="81" y="82"/>
                    <a:pt x="76" y="82"/>
                  </a:cubicBezTo>
                  <a:cubicBezTo>
                    <a:pt x="71" y="82"/>
                    <a:pt x="64" y="88"/>
                    <a:pt x="64" y="88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46" y="89"/>
                    <a:pt x="41" y="75"/>
                    <a:pt x="31" y="80"/>
                  </a:cubicBezTo>
                  <a:cubicBezTo>
                    <a:pt x="21" y="85"/>
                    <a:pt x="22" y="114"/>
                    <a:pt x="22" y="114"/>
                  </a:cubicBezTo>
                  <a:cubicBezTo>
                    <a:pt x="22" y="114"/>
                    <a:pt x="28" y="116"/>
                    <a:pt x="21" y="127"/>
                  </a:cubicBezTo>
                  <a:cubicBezTo>
                    <a:pt x="17" y="134"/>
                    <a:pt x="12" y="138"/>
                    <a:pt x="8" y="141"/>
                  </a:cubicBezTo>
                  <a:cubicBezTo>
                    <a:pt x="6" y="150"/>
                    <a:pt x="3" y="159"/>
                    <a:pt x="2" y="164"/>
                  </a:cubicBezTo>
                  <a:cubicBezTo>
                    <a:pt x="0" y="174"/>
                    <a:pt x="24" y="193"/>
                    <a:pt x="24" y="193"/>
                  </a:cubicBezTo>
                  <a:cubicBezTo>
                    <a:pt x="15" y="270"/>
                    <a:pt x="15" y="270"/>
                    <a:pt x="15" y="270"/>
                  </a:cubicBezTo>
                  <a:cubicBezTo>
                    <a:pt x="36" y="292"/>
                    <a:pt x="36" y="292"/>
                    <a:pt x="36" y="292"/>
                  </a:cubicBezTo>
                  <a:cubicBezTo>
                    <a:pt x="36" y="292"/>
                    <a:pt x="41" y="321"/>
                    <a:pt x="60" y="325"/>
                  </a:cubicBezTo>
                  <a:cubicBezTo>
                    <a:pt x="79" y="330"/>
                    <a:pt x="94" y="329"/>
                    <a:pt x="106" y="321"/>
                  </a:cubicBezTo>
                  <a:cubicBezTo>
                    <a:pt x="118" y="313"/>
                    <a:pt x="122" y="287"/>
                    <a:pt x="133" y="287"/>
                  </a:cubicBezTo>
                  <a:cubicBezTo>
                    <a:pt x="145" y="286"/>
                    <a:pt x="160" y="293"/>
                    <a:pt x="182" y="290"/>
                  </a:cubicBezTo>
                  <a:cubicBezTo>
                    <a:pt x="204" y="287"/>
                    <a:pt x="230" y="282"/>
                    <a:pt x="243" y="282"/>
                  </a:cubicBezTo>
                  <a:cubicBezTo>
                    <a:pt x="256" y="283"/>
                    <a:pt x="277" y="249"/>
                    <a:pt x="292" y="243"/>
                  </a:cubicBezTo>
                  <a:cubicBezTo>
                    <a:pt x="308" y="238"/>
                    <a:pt x="316" y="218"/>
                    <a:pt x="334" y="213"/>
                  </a:cubicBezTo>
                  <a:cubicBezTo>
                    <a:pt x="352" y="207"/>
                    <a:pt x="397" y="181"/>
                    <a:pt x="397" y="181"/>
                  </a:cubicBezTo>
                  <a:cubicBezTo>
                    <a:pt x="446" y="180"/>
                    <a:pt x="446" y="180"/>
                    <a:pt x="446" y="180"/>
                  </a:cubicBezTo>
                  <a:cubicBezTo>
                    <a:pt x="446" y="180"/>
                    <a:pt x="466" y="135"/>
                    <a:pt x="479" y="125"/>
                  </a:cubicBezTo>
                  <a:cubicBezTo>
                    <a:pt x="480" y="123"/>
                    <a:pt x="483" y="122"/>
                    <a:pt x="487" y="120"/>
                  </a:cubicBezTo>
                  <a:cubicBezTo>
                    <a:pt x="433" y="0"/>
                    <a:pt x="433" y="0"/>
                    <a:pt x="433" y="0"/>
                  </a:cubicBezTo>
                  <a:cubicBezTo>
                    <a:pt x="433" y="0"/>
                    <a:pt x="323" y="13"/>
                    <a:pt x="311" y="13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Equatoriaal-Guinea">
              <a:extLst>
                <a:ext uri="{FF2B5EF4-FFF2-40B4-BE49-F238E27FC236}">
                  <a16:creationId xmlns:a16="http://schemas.microsoft.com/office/drawing/2014/main" id="{4121625E-4323-4BCB-B68C-0B0C69687C96}"/>
                </a:ext>
              </a:extLst>
            </p:cNvPr>
            <p:cNvSpPr>
              <a:spLocks/>
            </p:cNvSpPr>
            <p:nvPr/>
          </p:nvSpPr>
          <p:spPr bwMode="gray">
            <a:xfrm>
              <a:off x="5883684" y="4258098"/>
              <a:ext cx="76700" cy="53265"/>
            </a:xfrm>
            <a:custGeom>
              <a:avLst/>
              <a:gdLst>
                <a:gd name="T0" fmla="*/ 97 w 103"/>
                <a:gd name="T1" fmla="*/ 29 h 71"/>
                <a:gd name="T2" fmla="*/ 100 w 103"/>
                <a:gd name="T3" fmla="*/ 6 h 71"/>
                <a:gd name="T4" fmla="*/ 36 w 103"/>
                <a:gd name="T5" fmla="*/ 6 h 71"/>
                <a:gd name="T6" fmla="*/ 30 w 103"/>
                <a:gd name="T7" fmla="*/ 0 h 71"/>
                <a:gd name="T8" fmla="*/ 24 w 103"/>
                <a:gd name="T9" fmla="*/ 3 h 71"/>
                <a:gd name="T10" fmla="*/ 23 w 103"/>
                <a:gd name="T11" fmla="*/ 29 h 71"/>
                <a:gd name="T12" fmla="*/ 4 w 103"/>
                <a:gd name="T13" fmla="*/ 57 h 71"/>
                <a:gd name="T14" fmla="*/ 21 w 103"/>
                <a:gd name="T15" fmla="*/ 67 h 71"/>
                <a:gd name="T16" fmla="*/ 29 w 103"/>
                <a:gd name="T17" fmla="*/ 65 h 71"/>
                <a:gd name="T18" fmla="*/ 31 w 103"/>
                <a:gd name="T19" fmla="*/ 71 h 71"/>
                <a:gd name="T20" fmla="*/ 98 w 103"/>
                <a:gd name="T21" fmla="*/ 69 h 71"/>
                <a:gd name="T22" fmla="*/ 103 w 103"/>
                <a:gd name="T23" fmla="*/ 33 h 71"/>
                <a:gd name="T24" fmla="*/ 97 w 103"/>
                <a:gd name="T25" fmla="*/ 2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3" h="71">
                  <a:moveTo>
                    <a:pt x="97" y="29"/>
                  </a:moveTo>
                  <a:cubicBezTo>
                    <a:pt x="100" y="6"/>
                    <a:pt x="100" y="6"/>
                    <a:pt x="100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8" y="21"/>
                    <a:pt x="23" y="29"/>
                  </a:cubicBezTo>
                  <a:cubicBezTo>
                    <a:pt x="18" y="37"/>
                    <a:pt x="0" y="50"/>
                    <a:pt x="4" y="57"/>
                  </a:cubicBezTo>
                  <a:cubicBezTo>
                    <a:pt x="7" y="63"/>
                    <a:pt x="17" y="66"/>
                    <a:pt x="21" y="67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31" y="71"/>
                    <a:pt x="31" y="71"/>
                    <a:pt x="31" y="71"/>
                  </a:cubicBezTo>
                  <a:cubicBezTo>
                    <a:pt x="31" y="71"/>
                    <a:pt x="93" y="70"/>
                    <a:pt x="98" y="69"/>
                  </a:cubicBezTo>
                  <a:cubicBezTo>
                    <a:pt x="103" y="68"/>
                    <a:pt x="103" y="33"/>
                    <a:pt x="103" y="33"/>
                  </a:cubicBezTo>
                  <a:lnTo>
                    <a:pt x="97" y="29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Spanje">
              <a:extLst>
                <a:ext uri="{FF2B5EF4-FFF2-40B4-BE49-F238E27FC236}">
                  <a16:creationId xmlns:a16="http://schemas.microsoft.com/office/drawing/2014/main" id="{963EC114-FCBC-4157-A131-9EE6D3250E9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284996" y="2585606"/>
              <a:ext cx="445287" cy="311062"/>
            </a:xfrm>
            <a:custGeom>
              <a:avLst/>
              <a:gdLst>
                <a:gd name="T0" fmla="*/ 527 w 591"/>
                <a:gd name="T1" fmla="*/ 205 h 413"/>
                <a:gd name="T2" fmla="*/ 511 w 591"/>
                <a:gd name="T3" fmla="*/ 226 h 413"/>
                <a:gd name="T4" fmla="*/ 531 w 591"/>
                <a:gd name="T5" fmla="*/ 237 h 413"/>
                <a:gd name="T6" fmla="*/ 536 w 591"/>
                <a:gd name="T7" fmla="*/ 212 h 413"/>
                <a:gd name="T8" fmla="*/ 461 w 591"/>
                <a:gd name="T9" fmla="*/ 249 h 413"/>
                <a:gd name="T10" fmla="*/ 560 w 591"/>
                <a:gd name="T11" fmla="*/ 198 h 413"/>
                <a:gd name="T12" fmla="*/ 560 w 591"/>
                <a:gd name="T13" fmla="*/ 198 h 413"/>
                <a:gd name="T14" fmla="*/ 534 w 591"/>
                <a:gd name="T15" fmla="*/ 86 h 413"/>
                <a:gd name="T16" fmla="*/ 527 w 591"/>
                <a:gd name="T17" fmla="*/ 67 h 413"/>
                <a:gd name="T18" fmla="*/ 514 w 591"/>
                <a:gd name="T19" fmla="*/ 77 h 413"/>
                <a:gd name="T20" fmla="*/ 496 w 591"/>
                <a:gd name="T21" fmla="*/ 70 h 413"/>
                <a:gd name="T22" fmla="*/ 479 w 591"/>
                <a:gd name="T23" fmla="*/ 68 h 413"/>
                <a:gd name="T24" fmla="*/ 459 w 591"/>
                <a:gd name="T25" fmla="*/ 56 h 413"/>
                <a:gd name="T26" fmla="*/ 437 w 591"/>
                <a:gd name="T27" fmla="*/ 48 h 413"/>
                <a:gd name="T28" fmla="*/ 417 w 591"/>
                <a:gd name="T29" fmla="*/ 63 h 413"/>
                <a:gd name="T30" fmla="*/ 395 w 591"/>
                <a:gd name="T31" fmla="*/ 54 h 413"/>
                <a:gd name="T32" fmla="*/ 376 w 591"/>
                <a:gd name="T33" fmla="*/ 51 h 413"/>
                <a:gd name="T34" fmla="*/ 342 w 591"/>
                <a:gd name="T35" fmla="*/ 38 h 413"/>
                <a:gd name="T36" fmla="*/ 327 w 591"/>
                <a:gd name="T37" fmla="*/ 29 h 413"/>
                <a:gd name="T38" fmla="*/ 320 w 591"/>
                <a:gd name="T39" fmla="*/ 23 h 413"/>
                <a:gd name="T40" fmla="*/ 234 w 591"/>
                <a:gd name="T41" fmla="*/ 22 h 413"/>
                <a:gd name="T42" fmla="*/ 156 w 591"/>
                <a:gd name="T43" fmla="*/ 7 h 413"/>
                <a:gd name="T44" fmla="*/ 91 w 591"/>
                <a:gd name="T45" fmla="*/ 8 h 413"/>
                <a:gd name="T46" fmla="*/ 49 w 591"/>
                <a:gd name="T47" fmla="*/ 18 h 413"/>
                <a:gd name="T48" fmla="*/ 21 w 591"/>
                <a:gd name="T49" fmla="*/ 67 h 413"/>
                <a:gd name="T50" fmla="*/ 15 w 591"/>
                <a:gd name="T51" fmla="*/ 101 h 413"/>
                <a:gd name="T52" fmla="*/ 50 w 591"/>
                <a:gd name="T53" fmla="*/ 94 h 413"/>
                <a:gd name="T54" fmla="*/ 61 w 591"/>
                <a:gd name="T55" fmla="*/ 99 h 413"/>
                <a:gd name="T56" fmla="*/ 85 w 591"/>
                <a:gd name="T57" fmla="*/ 96 h 413"/>
                <a:gd name="T58" fmla="*/ 115 w 591"/>
                <a:gd name="T59" fmla="*/ 108 h 413"/>
                <a:gd name="T60" fmla="*/ 94 w 591"/>
                <a:gd name="T61" fmla="*/ 144 h 413"/>
                <a:gd name="T62" fmla="*/ 96 w 591"/>
                <a:gd name="T63" fmla="*/ 181 h 413"/>
                <a:gd name="T64" fmla="*/ 94 w 591"/>
                <a:gd name="T65" fmla="*/ 205 h 413"/>
                <a:gd name="T66" fmla="*/ 61 w 591"/>
                <a:gd name="T67" fmla="*/ 217 h 413"/>
                <a:gd name="T68" fmla="*/ 77 w 591"/>
                <a:gd name="T69" fmla="*/ 240 h 413"/>
                <a:gd name="T70" fmla="*/ 66 w 591"/>
                <a:gd name="T71" fmla="*/ 276 h 413"/>
                <a:gd name="T72" fmla="*/ 84 w 591"/>
                <a:gd name="T73" fmla="*/ 301 h 413"/>
                <a:gd name="T74" fmla="*/ 60 w 591"/>
                <a:gd name="T75" fmla="*/ 325 h 413"/>
                <a:gd name="T76" fmla="*/ 61 w 591"/>
                <a:gd name="T77" fmla="*/ 351 h 413"/>
                <a:gd name="T78" fmla="*/ 81 w 591"/>
                <a:gd name="T79" fmla="*/ 350 h 413"/>
                <a:gd name="T80" fmla="*/ 109 w 591"/>
                <a:gd name="T81" fmla="*/ 365 h 413"/>
                <a:gd name="T82" fmla="*/ 110 w 591"/>
                <a:gd name="T83" fmla="*/ 383 h 413"/>
                <a:gd name="T84" fmla="*/ 136 w 591"/>
                <a:gd name="T85" fmla="*/ 413 h 413"/>
                <a:gd name="T86" fmla="*/ 177 w 591"/>
                <a:gd name="T87" fmla="*/ 389 h 413"/>
                <a:gd name="T88" fmla="*/ 235 w 591"/>
                <a:gd name="T89" fmla="*/ 377 h 413"/>
                <a:gd name="T90" fmla="*/ 265 w 591"/>
                <a:gd name="T91" fmla="*/ 378 h 413"/>
                <a:gd name="T92" fmla="*/ 297 w 591"/>
                <a:gd name="T93" fmla="*/ 374 h 413"/>
                <a:gd name="T94" fmla="*/ 331 w 591"/>
                <a:gd name="T95" fmla="*/ 329 h 413"/>
                <a:gd name="T96" fmla="*/ 356 w 591"/>
                <a:gd name="T97" fmla="*/ 315 h 413"/>
                <a:gd name="T98" fmla="*/ 401 w 591"/>
                <a:gd name="T99" fmla="*/ 270 h 413"/>
                <a:gd name="T100" fmla="*/ 385 w 591"/>
                <a:gd name="T101" fmla="*/ 215 h 413"/>
                <a:gd name="T102" fmla="*/ 424 w 591"/>
                <a:gd name="T103" fmla="*/ 172 h 413"/>
                <a:gd name="T104" fmla="*/ 438 w 591"/>
                <a:gd name="T105" fmla="*/ 146 h 413"/>
                <a:gd name="T106" fmla="*/ 514 w 591"/>
                <a:gd name="T107" fmla="*/ 113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91" h="413">
                  <a:moveTo>
                    <a:pt x="536" y="212"/>
                  </a:moveTo>
                  <a:cubicBezTo>
                    <a:pt x="536" y="212"/>
                    <a:pt x="533" y="205"/>
                    <a:pt x="527" y="205"/>
                  </a:cubicBezTo>
                  <a:cubicBezTo>
                    <a:pt x="521" y="205"/>
                    <a:pt x="498" y="218"/>
                    <a:pt x="501" y="223"/>
                  </a:cubicBezTo>
                  <a:cubicBezTo>
                    <a:pt x="504" y="228"/>
                    <a:pt x="511" y="226"/>
                    <a:pt x="511" y="226"/>
                  </a:cubicBezTo>
                  <a:cubicBezTo>
                    <a:pt x="511" y="226"/>
                    <a:pt x="515" y="235"/>
                    <a:pt x="519" y="236"/>
                  </a:cubicBezTo>
                  <a:cubicBezTo>
                    <a:pt x="523" y="237"/>
                    <a:pt x="531" y="237"/>
                    <a:pt x="531" y="237"/>
                  </a:cubicBezTo>
                  <a:cubicBezTo>
                    <a:pt x="537" y="235"/>
                    <a:pt x="547" y="225"/>
                    <a:pt x="546" y="218"/>
                  </a:cubicBezTo>
                  <a:cubicBezTo>
                    <a:pt x="545" y="211"/>
                    <a:pt x="536" y="212"/>
                    <a:pt x="536" y="212"/>
                  </a:cubicBezTo>
                  <a:close/>
                  <a:moveTo>
                    <a:pt x="447" y="261"/>
                  </a:moveTo>
                  <a:cubicBezTo>
                    <a:pt x="456" y="270"/>
                    <a:pt x="466" y="259"/>
                    <a:pt x="461" y="249"/>
                  </a:cubicBezTo>
                  <a:cubicBezTo>
                    <a:pt x="456" y="239"/>
                    <a:pt x="447" y="261"/>
                    <a:pt x="447" y="261"/>
                  </a:cubicBezTo>
                  <a:close/>
                  <a:moveTo>
                    <a:pt x="560" y="198"/>
                  </a:moveTo>
                  <a:cubicBezTo>
                    <a:pt x="560" y="198"/>
                    <a:pt x="573" y="218"/>
                    <a:pt x="582" y="213"/>
                  </a:cubicBezTo>
                  <a:cubicBezTo>
                    <a:pt x="591" y="208"/>
                    <a:pt x="570" y="191"/>
                    <a:pt x="560" y="198"/>
                  </a:cubicBezTo>
                  <a:close/>
                  <a:moveTo>
                    <a:pt x="535" y="101"/>
                  </a:moveTo>
                  <a:cubicBezTo>
                    <a:pt x="536" y="98"/>
                    <a:pt x="534" y="86"/>
                    <a:pt x="534" y="86"/>
                  </a:cubicBezTo>
                  <a:cubicBezTo>
                    <a:pt x="542" y="81"/>
                    <a:pt x="542" y="81"/>
                    <a:pt x="542" y="81"/>
                  </a:cubicBezTo>
                  <a:cubicBezTo>
                    <a:pt x="542" y="81"/>
                    <a:pt x="530" y="75"/>
                    <a:pt x="527" y="67"/>
                  </a:cubicBezTo>
                  <a:cubicBezTo>
                    <a:pt x="521" y="67"/>
                    <a:pt x="521" y="67"/>
                    <a:pt x="521" y="67"/>
                  </a:cubicBezTo>
                  <a:cubicBezTo>
                    <a:pt x="521" y="67"/>
                    <a:pt x="521" y="77"/>
                    <a:pt x="514" y="77"/>
                  </a:cubicBezTo>
                  <a:cubicBezTo>
                    <a:pt x="507" y="77"/>
                    <a:pt x="506" y="77"/>
                    <a:pt x="506" y="77"/>
                  </a:cubicBezTo>
                  <a:cubicBezTo>
                    <a:pt x="506" y="77"/>
                    <a:pt x="499" y="69"/>
                    <a:pt x="496" y="70"/>
                  </a:cubicBezTo>
                  <a:cubicBezTo>
                    <a:pt x="493" y="71"/>
                    <a:pt x="486" y="73"/>
                    <a:pt x="486" y="73"/>
                  </a:cubicBezTo>
                  <a:cubicBezTo>
                    <a:pt x="486" y="73"/>
                    <a:pt x="483" y="67"/>
                    <a:pt x="479" y="68"/>
                  </a:cubicBezTo>
                  <a:cubicBezTo>
                    <a:pt x="475" y="69"/>
                    <a:pt x="466" y="71"/>
                    <a:pt x="466" y="71"/>
                  </a:cubicBezTo>
                  <a:cubicBezTo>
                    <a:pt x="459" y="56"/>
                    <a:pt x="459" y="56"/>
                    <a:pt x="459" y="56"/>
                  </a:cubicBezTo>
                  <a:cubicBezTo>
                    <a:pt x="450" y="55"/>
                    <a:pt x="450" y="55"/>
                    <a:pt x="450" y="55"/>
                  </a:cubicBezTo>
                  <a:cubicBezTo>
                    <a:pt x="450" y="55"/>
                    <a:pt x="450" y="48"/>
                    <a:pt x="437" y="48"/>
                  </a:cubicBezTo>
                  <a:cubicBezTo>
                    <a:pt x="424" y="48"/>
                    <a:pt x="430" y="60"/>
                    <a:pt x="430" y="60"/>
                  </a:cubicBezTo>
                  <a:cubicBezTo>
                    <a:pt x="417" y="63"/>
                    <a:pt x="417" y="63"/>
                    <a:pt x="417" y="63"/>
                  </a:cubicBezTo>
                  <a:cubicBezTo>
                    <a:pt x="415" y="55"/>
                    <a:pt x="415" y="55"/>
                    <a:pt x="415" y="55"/>
                  </a:cubicBezTo>
                  <a:cubicBezTo>
                    <a:pt x="395" y="54"/>
                    <a:pt x="395" y="54"/>
                    <a:pt x="395" y="54"/>
                  </a:cubicBezTo>
                  <a:cubicBezTo>
                    <a:pt x="395" y="54"/>
                    <a:pt x="394" y="51"/>
                    <a:pt x="390" y="49"/>
                  </a:cubicBezTo>
                  <a:cubicBezTo>
                    <a:pt x="386" y="47"/>
                    <a:pt x="376" y="51"/>
                    <a:pt x="376" y="51"/>
                  </a:cubicBezTo>
                  <a:cubicBezTo>
                    <a:pt x="376" y="51"/>
                    <a:pt x="370" y="42"/>
                    <a:pt x="363" y="41"/>
                  </a:cubicBezTo>
                  <a:cubicBezTo>
                    <a:pt x="356" y="40"/>
                    <a:pt x="342" y="38"/>
                    <a:pt x="342" y="38"/>
                  </a:cubicBezTo>
                  <a:cubicBezTo>
                    <a:pt x="342" y="38"/>
                    <a:pt x="348" y="35"/>
                    <a:pt x="342" y="28"/>
                  </a:cubicBezTo>
                  <a:cubicBezTo>
                    <a:pt x="336" y="21"/>
                    <a:pt x="327" y="29"/>
                    <a:pt x="327" y="29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4" y="23"/>
                    <a:pt x="322" y="23"/>
                    <a:pt x="320" y="23"/>
                  </a:cubicBezTo>
                  <a:cubicBezTo>
                    <a:pt x="301" y="23"/>
                    <a:pt x="254" y="14"/>
                    <a:pt x="254" y="14"/>
                  </a:cubicBezTo>
                  <a:cubicBezTo>
                    <a:pt x="234" y="22"/>
                    <a:pt x="234" y="22"/>
                    <a:pt x="234" y="22"/>
                  </a:cubicBezTo>
                  <a:cubicBezTo>
                    <a:pt x="196" y="18"/>
                    <a:pt x="196" y="18"/>
                    <a:pt x="196" y="18"/>
                  </a:cubicBezTo>
                  <a:cubicBezTo>
                    <a:pt x="196" y="18"/>
                    <a:pt x="171" y="4"/>
                    <a:pt x="156" y="7"/>
                  </a:cubicBezTo>
                  <a:cubicBezTo>
                    <a:pt x="141" y="10"/>
                    <a:pt x="120" y="11"/>
                    <a:pt x="115" y="11"/>
                  </a:cubicBezTo>
                  <a:cubicBezTo>
                    <a:pt x="110" y="11"/>
                    <a:pt x="91" y="8"/>
                    <a:pt x="91" y="8"/>
                  </a:cubicBezTo>
                  <a:cubicBezTo>
                    <a:pt x="91" y="8"/>
                    <a:pt x="81" y="0"/>
                    <a:pt x="75" y="0"/>
                  </a:cubicBezTo>
                  <a:cubicBezTo>
                    <a:pt x="69" y="0"/>
                    <a:pt x="49" y="18"/>
                    <a:pt x="49" y="18"/>
                  </a:cubicBezTo>
                  <a:cubicBezTo>
                    <a:pt x="49" y="18"/>
                    <a:pt x="4" y="25"/>
                    <a:pt x="2" y="38"/>
                  </a:cubicBezTo>
                  <a:cubicBezTo>
                    <a:pt x="0" y="51"/>
                    <a:pt x="21" y="67"/>
                    <a:pt x="21" y="67"/>
                  </a:cubicBezTo>
                  <a:cubicBezTo>
                    <a:pt x="13" y="90"/>
                    <a:pt x="13" y="90"/>
                    <a:pt x="13" y="90"/>
                  </a:cubicBezTo>
                  <a:cubicBezTo>
                    <a:pt x="13" y="90"/>
                    <a:pt x="14" y="94"/>
                    <a:pt x="15" y="101"/>
                  </a:cubicBezTo>
                  <a:cubicBezTo>
                    <a:pt x="20" y="95"/>
                    <a:pt x="27" y="88"/>
                    <a:pt x="36" y="88"/>
                  </a:cubicBezTo>
                  <a:cubicBezTo>
                    <a:pt x="50" y="88"/>
                    <a:pt x="55" y="89"/>
                    <a:pt x="50" y="94"/>
                  </a:cubicBezTo>
                  <a:cubicBezTo>
                    <a:pt x="45" y="99"/>
                    <a:pt x="38" y="103"/>
                    <a:pt x="44" y="103"/>
                  </a:cubicBezTo>
                  <a:cubicBezTo>
                    <a:pt x="50" y="103"/>
                    <a:pt x="54" y="99"/>
                    <a:pt x="61" y="99"/>
                  </a:cubicBezTo>
                  <a:cubicBezTo>
                    <a:pt x="68" y="99"/>
                    <a:pt x="70" y="108"/>
                    <a:pt x="78" y="104"/>
                  </a:cubicBezTo>
                  <a:cubicBezTo>
                    <a:pt x="86" y="100"/>
                    <a:pt x="76" y="96"/>
                    <a:pt x="85" y="96"/>
                  </a:cubicBezTo>
                  <a:cubicBezTo>
                    <a:pt x="94" y="96"/>
                    <a:pt x="110" y="93"/>
                    <a:pt x="114" y="95"/>
                  </a:cubicBezTo>
                  <a:cubicBezTo>
                    <a:pt x="118" y="97"/>
                    <a:pt x="115" y="108"/>
                    <a:pt x="115" y="108"/>
                  </a:cubicBezTo>
                  <a:cubicBezTo>
                    <a:pt x="115" y="108"/>
                    <a:pt x="129" y="109"/>
                    <a:pt x="128" y="117"/>
                  </a:cubicBezTo>
                  <a:cubicBezTo>
                    <a:pt x="127" y="125"/>
                    <a:pt x="95" y="140"/>
                    <a:pt x="94" y="144"/>
                  </a:cubicBezTo>
                  <a:cubicBezTo>
                    <a:pt x="93" y="148"/>
                    <a:pt x="102" y="153"/>
                    <a:pt x="102" y="153"/>
                  </a:cubicBezTo>
                  <a:cubicBezTo>
                    <a:pt x="102" y="153"/>
                    <a:pt x="97" y="178"/>
                    <a:pt x="96" y="181"/>
                  </a:cubicBezTo>
                  <a:cubicBezTo>
                    <a:pt x="95" y="184"/>
                    <a:pt x="90" y="188"/>
                    <a:pt x="90" y="188"/>
                  </a:cubicBezTo>
                  <a:cubicBezTo>
                    <a:pt x="90" y="188"/>
                    <a:pt x="94" y="202"/>
                    <a:pt x="94" y="205"/>
                  </a:cubicBezTo>
                  <a:cubicBezTo>
                    <a:pt x="94" y="208"/>
                    <a:pt x="86" y="215"/>
                    <a:pt x="82" y="216"/>
                  </a:cubicBezTo>
                  <a:cubicBezTo>
                    <a:pt x="78" y="217"/>
                    <a:pt x="61" y="217"/>
                    <a:pt x="61" y="217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90" y="242"/>
                    <a:pt x="88" y="250"/>
                  </a:cubicBezTo>
                  <a:cubicBezTo>
                    <a:pt x="86" y="258"/>
                    <a:pt x="62" y="272"/>
                    <a:pt x="66" y="276"/>
                  </a:cubicBezTo>
                  <a:cubicBezTo>
                    <a:pt x="70" y="280"/>
                    <a:pt x="75" y="294"/>
                    <a:pt x="75" y="294"/>
                  </a:cubicBezTo>
                  <a:cubicBezTo>
                    <a:pt x="75" y="294"/>
                    <a:pt x="88" y="295"/>
                    <a:pt x="84" y="301"/>
                  </a:cubicBezTo>
                  <a:cubicBezTo>
                    <a:pt x="80" y="307"/>
                    <a:pt x="70" y="308"/>
                    <a:pt x="70" y="308"/>
                  </a:cubicBezTo>
                  <a:cubicBezTo>
                    <a:pt x="70" y="308"/>
                    <a:pt x="62" y="318"/>
                    <a:pt x="60" y="325"/>
                  </a:cubicBezTo>
                  <a:cubicBezTo>
                    <a:pt x="58" y="332"/>
                    <a:pt x="59" y="340"/>
                    <a:pt x="59" y="340"/>
                  </a:cubicBezTo>
                  <a:cubicBezTo>
                    <a:pt x="61" y="351"/>
                    <a:pt x="61" y="351"/>
                    <a:pt x="61" y="351"/>
                  </a:cubicBezTo>
                  <a:cubicBezTo>
                    <a:pt x="62" y="351"/>
                    <a:pt x="62" y="351"/>
                    <a:pt x="62" y="351"/>
                  </a:cubicBezTo>
                  <a:cubicBezTo>
                    <a:pt x="81" y="350"/>
                    <a:pt x="81" y="350"/>
                    <a:pt x="81" y="350"/>
                  </a:cubicBezTo>
                  <a:cubicBezTo>
                    <a:pt x="97" y="365"/>
                    <a:pt x="97" y="365"/>
                    <a:pt x="97" y="365"/>
                  </a:cubicBezTo>
                  <a:cubicBezTo>
                    <a:pt x="109" y="365"/>
                    <a:pt x="109" y="365"/>
                    <a:pt x="109" y="365"/>
                  </a:cubicBezTo>
                  <a:cubicBezTo>
                    <a:pt x="103" y="382"/>
                    <a:pt x="103" y="382"/>
                    <a:pt x="103" y="382"/>
                  </a:cubicBezTo>
                  <a:cubicBezTo>
                    <a:pt x="110" y="383"/>
                    <a:pt x="110" y="383"/>
                    <a:pt x="110" y="383"/>
                  </a:cubicBezTo>
                  <a:cubicBezTo>
                    <a:pt x="110" y="383"/>
                    <a:pt x="110" y="403"/>
                    <a:pt x="117" y="406"/>
                  </a:cubicBezTo>
                  <a:cubicBezTo>
                    <a:pt x="124" y="409"/>
                    <a:pt x="136" y="413"/>
                    <a:pt x="136" y="413"/>
                  </a:cubicBezTo>
                  <a:cubicBezTo>
                    <a:pt x="136" y="413"/>
                    <a:pt x="153" y="401"/>
                    <a:pt x="156" y="395"/>
                  </a:cubicBezTo>
                  <a:cubicBezTo>
                    <a:pt x="159" y="389"/>
                    <a:pt x="177" y="389"/>
                    <a:pt x="177" y="389"/>
                  </a:cubicBezTo>
                  <a:cubicBezTo>
                    <a:pt x="196" y="377"/>
                    <a:pt x="196" y="377"/>
                    <a:pt x="196" y="377"/>
                  </a:cubicBezTo>
                  <a:cubicBezTo>
                    <a:pt x="196" y="377"/>
                    <a:pt x="229" y="379"/>
                    <a:pt x="235" y="377"/>
                  </a:cubicBezTo>
                  <a:cubicBezTo>
                    <a:pt x="241" y="375"/>
                    <a:pt x="251" y="371"/>
                    <a:pt x="251" y="371"/>
                  </a:cubicBezTo>
                  <a:cubicBezTo>
                    <a:pt x="251" y="371"/>
                    <a:pt x="259" y="379"/>
                    <a:pt x="265" y="378"/>
                  </a:cubicBezTo>
                  <a:cubicBezTo>
                    <a:pt x="271" y="377"/>
                    <a:pt x="287" y="370"/>
                    <a:pt x="287" y="370"/>
                  </a:cubicBezTo>
                  <a:cubicBezTo>
                    <a:pt x="287" y="370"/>
                    <a:pt x="286" y="382"/>
                    <a:pt x="297" y="374"/>
                  </a:cubicBezTo>
                  <a:cubicBezTo>
                    <a:pt x="308" y="366"/>
                    <a:pt x="310" y="347"/>
                    <a:pt x="310" y="347"/>
                  </a:cubicBezTo>
                  <a:cubicBezTo>
                    <a:pt x="331" y="329"/>
                    <a:pt x="331" y="329"/>
                    <a:pt x="331" y="329"/>
                  </a:cubicBezTo>
                  <a:cubicBezTo>
                    <a:pt x="354" y="328"/>
                    <a:pt x="354" y="328"/>
                    <a:pt x="354" y="328"/>
                  </a:cubicBezTo>
                  <a:cubicBezTo>
                    <a:pt x="356" y="315"/>
                    <a:pt x="356" y="315"/>
                    <a:pt x="356" y="315"/>
                  </a:cubicBezTo>
                  <a:cubicBezTo>
                    <a:pt x="356" y="315"/>
                    <a:pt x="367" y="286"/>
                    <a:pt x="370" y="284"/>
                  </a:cubicBezTo>
                  <a:cubicBezTo>
                    <a:pt x="373" y="282"/>
                    <a:pt x="400" y="279"/>
                    <a:pt x="401" y="270"/>
                  </a:cubicBezTo>
                  <a:cubicBezTo>
                    <a:pt x="402" y="261"/>
                    <a:pt x="379" y="249"/>
                    <a:pt x="379" y="249"/>
                  </a:cubicBezTo>
                  <a:cubicBezTo>
                    <a:pt x="379" y="249"/>
                    <a:pt x="377" y="226"/>
                    <a:pt x="385" y="215"/>
                  </a:cubicBezTo>
                  <a:cubicBezTo>
                    <a:pt x="393" y="204"/>
                    <a:pt x="404" y="191"/>
                    <a:pt x="404" y="191"/>
                  </a:cubicBezTo>
                  <a:cubicBezTo>
                    <a:pt x="404" y="191"/>
                    <a:pt x="421" y="173"/>
                    <a:pt x="424" y="172"/>
                  </a:cubicBezTo>
                  <a:cubicBezTo>
                    <a:pt x="427" y="171"/>
                    <a:pt x="439" y="163"/>
                    <a:pt x="436" y="161"/>
                  </a:cubicBezTo>
                  <a:cubicBezTo>
                    <a:pt x="433" y="159"/>
                    <a:pt x="428" y="151"/>
                    <a:pt x="438" y="146"/>
                  </a:cubicBezTo>
                  <a:cubicBezTo>
                    <a:pt x="448" y="141"/>
                    <a:pt x="472" y="136"/>
                    <a:pt x="485" y="131"/>
                  </a:cubicBezTo>
                  <a:cubicBezTo>
                    <a:pt x="498" y="126"/>
                    <a:pt x="514" y="113"/>
                    <a:pt x="514" y="113"/>
                  </a:cubicBezTo>
                  <a:cubicBezTo>
                    <a:pt x="514" y="113"/>
                    <a:pt x="534" y="104"/>
                    <a:pt x="535" y="101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Portugal">
              <a:extLst>
                <a:ext uri="{FF2B5EF4-FFF2-40B4-BE49-F238E27FC236}">
                  <a16:creationId xmlns:a16="http://schemas.microsoft.com/office/drawing/2014/main" id="{F33CDFC1-3A9D-4F9A-B0DB-EE88633BAB83}"/>
                </a:ext>
              </a:extLst>
            </p:cNvPr>
            <p:cNvSpPr>
              <a:spLocks/>
            </p:cNvSpPr>
            <p:nvPr/>
          </p:nvSpPr>
          <p:spPr bwMode="gray">
            <a:xfrm>
              <a:off x="5265821" y="2651654"/>
              <a:ext cx="117180" cy="208795"/>
            </a:xfrm>
            <a:custGeom>
              <a:avLst/>
              <a:gdLst>
                <a:gd name="T0" fmla="*/ 141 w 155"/>
                <a:gd name="T1" fmla="*/ 20 h 277"/>
                <a:gd name="T2" fmla="*/ 140 w 155"/>
                <a:gd name="T3" fmla="*/ 7 h 277"/>
                <a:gd name="T4" fmla="*/ 111 w 155"/>
                <a:gd name="T5" fmla="*/ 8 h 277"/>
                <a:gd name="T6" fmla="*/ 104 w 155"/>
                <a:gd name="T7" fmla="*/ 16 h 277"/>
                <a:gd name="T8" fmla="*/ 87 w 155"/>
                <a:gd name="T9" fmla="*/ 11 h 277"/>
                <a:gd name="T10" fmla="*/ 70 w 155"/>
                <a:gd name="T11" fmla="*/ 15 h 277"/>
                <a:gd name="T12" fmla="*/ 76 w 155"/>
                <a:gd name="T13" fmla="*/ 6 h 277"/>
                <a:gd name="T14" fmla="*/ 62 w 155"/>
                <a:gd name="T15" fmla="*/ 0 h 277"/>
                <a:gd name="T16" fmla="*/ 41 w 155"/>
                <a:gd name="T17" fmla="*/ 13 h 277"/>
                <a:gd name="T18" fmla="*/ 46 w 155"/>
                <a:gd name="T19" fmla="*/ 53 h 277"/>
                <a:gd name="T20" fmla="*/ 23 w 155"/>
                <a:gd name="T21" fmla="*/ 114 h 277"/>
                <a:gd name="T22" fmla="*/ 9 w 155"/>
                <a:gd name="T23" fmla="*/ 146 h 277"/>
                <a:gd name="T24" fmla="*/ 6 w 155"/>
                <a:gd name="T25" fmla="*/ 180 h 277"/>
                <a:gd name="T26" fmla="*/ 23 w 155"/>
                <a:gd name="T27" fmla="*/ 191 h 277"/>
                <a:gd name="T28" fmla="*/ 30 w 155"/>
                <a:gd name="T29" fmla="*/ 228 h 277"/>
                <a:gd name="T30" fmla="*/ 20 w 155"/>
                <a:gd name="T31" fmla="*/ 271 h 277"/>
                <a:gd name="T32" fmla="*/ 52 w 155"/>
                <a:gd name="T33" fmla="*/ 268 h 277"/>
                <a:gd name="T34" fmla="*/ 62 w 155"/>
                <a:gd name="T35" fmla="*/ 276 h 277"/>
                <a:gd name="T36" fmla="*/ 87 w 155"/>
                <a:gd name="T37" fmla="*/ 263 h 277"/>
                <a:gd name="T38" fmla="*/ 85 w 155"/>
                <a:gd name="T39" fmla="*/ 252 h 277"/>
                <a:gd name="T40" fmla="*/ 86 w 155"/>
                <a:gd name="T41" fmla="*/ 237 h 277"/>
                <a:gd name="T42" fmla="*/ 96 w 155"/>
                <a:gd name="T43" fmla="*/ 220 h 277"/>
                <a:gd name="T44" fmla="*/ 110 w 155"/>
                <a:gd name="T45" fmla="*/ 213 h 277"/>
                <a:gd name="T46" fmla="*/ 101 w 155"/>
                <a:gd name="T47" fmla="*/ 206 h 277"/>
                <a:gd name="T48" fmla="*/ 92 w 155"/>
                <a:gd name="T49" fmla="*/ 188 h 277"/>
                <a:gd name="T50" fmla="*/ 114 w 155"/>
                <a:gd name="T51" fmla="*/ 162 h 277"/>
                <a:gd name="T52" fmla="*/ 103 w 155"/>
                <a:gd name="T53" fmla="*/ 152 h 277"/>
                <a:gd name="T54" fmla="*/ 103 w 155"/>
                <a:gd name="T55" fmla="*/ 143 h 277"/>
                <a:gd name="T56" fmla="*/ 87 w 155"/>
                <a:gd name="T57" fmla="*/ 129 h 277"/>
                <a:gd name="T58" fmla="*/ 108 w 155"/>
                <a:gd name="T59" fmla="*/ 128 h 277"/>
                <a:gd name="T60" fmla="*/ 120 w 155"/>
                <a:gd name="T61" fmla="*/ 117 h 277"/>
                <a:gd name="T62" fmla="*/ 116 w 155"/>
                <a:gd name="T63" fmla="*/ 100 h 277"/>
                <a:gd name="T64" fmla="*/ 122 w 155"/>
                <a:gd name="T65" fmla="*/ 93 h 277"/>
                <a:gd name="T66" fmla="*/ 128 w 155"/>
                <a:gd name="T67" fmla="*/ 65 h 277"/>
                <a:gd name="T68" fmla="*/ 120 w 155"/>
                <a:gd name="T69" fmla="*/ 56 h 277"/>
                <a:gd name="T70" fmla="*/ 154 w 155"/>
                <a:gd name="T71" fmla="*/ 29 h 277"/>
                <a:gd name="T72" fmla="*/ 141 w 155"/>
                <a:gd name="T73" fmla="*/ 2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5" h="277">
                  <a:moveTo>
                    <a:pt x="141" y="20"/>
                  </a:moveTo>
                  <a:cubicBezTo>
                    <a:pt x="141" y="20"/>
                    <a:pt x="144" y="9"/>
                    <a:pt x="140" y="7"/>
                  </a:cubicBezTo>
                  <a:cubicBezTo>
                    <a:pt x="136" y="5"/>
                    <a:pt x="120" y="8"/>
                    <a:pt x="111" y="8"/>
                  </a:cubicBezTo>
                  <a:cubicBezTo>
                    <a:pt x="102" y="8"/>
                    <a:pt x="112" y="12"/>
                    <a:pt x="104" y="16"/>
                  </a:cubicBezTo>
                  <a:cubicBezTo>
                    <a:pt x="96" y="20"/>
                    <a:pt x="94" y="11"/>
                    <a:pt x="87" y="11"/>
                  </a:cubicBezTo>
                  <a:cubicBezTo>
                    <a:pt x="80" y="11"/>
                    <a:pt x="76" y="15"/>
                    <a:pt x="70" y="15"/>
                  </a:cubicBezTo>
                  <a:cubicBezTo>
                    <a:pt x="64" y="15"/>
                    <a:pt x="71" y="11"/>
                    <a:pt x="76" y="6"/>
                  </a:cubicBezTo>
                  <a:cubicBezTo>
                    <a:pt x="81" y="1"/>
                    <a:pt x="76" y="0"/>
                    <a:pt x="62" y="0"/>
                  </a:cubicBezTo>
                  <a:cubicBezTo>
                    <a:pt x="53" y="0"/>
                    <a:pt x="46" y="7"/>
                    <a:pt x="41" y="13"/>
                  </a:cubicBezTo>
                  <a:cubicBezTo>
                    <a:pt x="44" y="23"/>
                    <a:pt x="47" y="40"/>
                    <a:pt x="46" y="53"/>
                  </a:cubicBezTo>
                  <a:cubicBezTo>
                    <a:pt x="45" y="74"/>
                    <a:pt x="23" y="114"/>
                    <a:pt x="23" y="114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6"/>
                    <a:pt x="0" y="173"/>
                    <a:pt x="6" y="180"/>
                  </a:cubicBezTo>
                  <a:cubicBezTo>
                    <a:pt x="12" y="187"/>
                    <a:pt x="23" y="191"/>
                    <a:pt x="23" y="191"/>
                  </a:cubicBezTo>
                  <a:cubicBezTo>
                    <a:pt x="30" y="228"/>
                    <a:pt x="30" y="228"/>
                    <a:pt x="30" y="228"/>
                  </a:cubicBezTo>
                  <a:cubicBezTo>
                    <a:pt x="30" y="228"/>
                    <a:pt x="14" y="270"/>
                    <a:pt x="20" y="271"/>
                  </a:cubicBezTo>
                  <a:cubicBezTo>
                    <a:pt x="26" y="272"/>
                    <a:pt x="52" y="268"/>
                    <a:pt x="52" y="268"/>
                  </a:cubicBezTo>
                  <a:cubicBezTo>
                    <a:pt x="52" y="268"/>
                    <a:pt x="56" y="277"/>
                    <a:pt x="62" y="276"/>
                  </a:cubicBezTo>
                  <a:cubicBezTo>
                    <a:pt x="67" y="275"/>
                    <a:pt x="84" y="265"/>
                    <a:pt x="87" y="263"/>
                  </a:cubicBezTo>
                  <a:cubicBezTo>
                    <a:pt x="85" y="252"/>
                    <a:pt x="85" y="252"/>
                    <a:pt x="85" y="252"/>
                  </a:cubicBezTo>
                  <a:cubicBezTo>
                    <a:pt x="85" y="252"/>
                    <a:pt x="84" y="244"/>
                    <a:pt x="86" y="237"/>
                  </a:cubicBezTo>
                  <a:cubicBezTo>
                    <a:pt x="88" y="230"/>
                    <a:pt x="96" y="220"/>
                    <a:pt x="96" y="220"/>
                  </a:cubicBezTo>
                  <a:cubicBezTo>
                    <a:pt x="96" y="220"/>
                    <a:pt x="106" y="219"/>
                    <a:pt x="110" y="213"/>
                  </a:cubicBezTo>
                  <a:cubicBezTo>
                    <a:pt x="114" y="207"/>
                    <a:pt x="101" y="206"/>
                    <a:pt x="101" y="206"/>
                  </a:cubicBezTo>
                  <a:cubicBezTo>
                    <a:pt x="101" y="206"/>
                    <a:pt x="96" y="192"/>
                    <a:pt x="92" y="188"/>
                  </a:cubicBezTo>
                  <a:cubicBezTo>
                    <a:pt x="88" y="184"/>
                    <a:pt x="112" y="170"/>
                    <a:pt x="114" y="162"/>
                  </a:cubicBezTo>
                  <a:cubicBezTo>
                    <a:pt x="116" y="154"/>
                    <a:pt x="103" y="152"/>
                    <a:pt x="103" y="152"/>
                  </a:cubicBezTo>
                  <a:cubicBezTo>
                    <a:pt x="103" y="143"/>
                    <a:pt x="103" y="143"/>
                    <a:pt x="103" y="143"/>
                  </a:cubicBezTo>
                  <a:cubicBezTo>
                    <a:pt x="87" y="129"/>
                    <a:pt x="87" y="129"/>
                    <a:pt x="87" y="129"/>
                  </a:cubicBezTo>
                  <a:cubicBezTo>
                    <a:pt x="87" y="129"/>
                    <a:pt x="104" y="129"/>
                    <a:pt x="108" y="128"/>
                  </a:cubicBezTo>
                  <a:cubicBezTo>
                    <a:pt x="112" y="127"/>
                    <a:pt x="120" y="120"/>
                    <a:pt x="120" y="117"/>
                  </a:cubicBezTo>
                  <a:cubicBezTo>
                    <a:pt x="120" y="114"/>
                    <a:pt x="116" y="100"/>
                    <a:pt x="116" y="100"/>
                  </a:cubicBezTo>
                  <a:cubicBezTo>
                    <a:pt x="116" y="100"/>
                    <a:pt x="121" y="96"/>
                    <a:pt x="122" y="93"/>
                  </a:cubicBezTo>
                  <a:cubicBezTo>
                    <a:pt x="123" y="90"/>
                    <a:pt x="128" y="65"/>
                    <a:pt x="128" y="65"/>
                  </a:cubicBezTo>
                  <a:cubicBezTo>
                    <a:pt x="128" y="65"/>
                    <a:pt x="119" y="60"/>
                    <a:pt x="120" y="56"/>
                  </a:cubicBezTo>
                  <a:cubicBezTo>
                    <a:pt x="121" y="52"/>
                    <a:pt x="153" y="37"/>
                    <a:pt x="154" y="29"/>
                  </a:cubicBezTo>
                  <a:cubicBezTo>
                    <a:pt x="155" y="21"/>
                    <a:pt x="141" y="20"/>
                    <a:pt x="141" y="2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Brazilië">
              <a:extLst>
                <a:ext uri="{FF2B5EF4-FFF2-40B4-BE49-F238E27FC236}">
                  <a16:creationId xmlns:a16="http://schemas.microsoft.com/office/drawing/2014/main" id="{6437E8A1-EC2E-4774-BAD7-A820522F56B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924332" y="4136656"/>
              <a:ext cx="1395518" cy="1576617"/>
            </a:xfrm>
            <a:custGeom>
              <a:avLst/>
              <a:gdLst>
                <a:gd name="T0" fmla="*/ 1096 w 1858"/>
                <a:gd name="T1" fmla="*/ 350 h 2099"/>
                <a:gd name="T2" fmla="*/ 1201 w 1858"/>
                <a:gd name="T3" fmla="*/ 299 h 2099"/>
                <a:gd name="T4" fmla="*/ 1144 w 1858"/>
                <a:gd name="T5" fmla="*/ 291 h 2099"/>
                <a:gd name="T6" fmla="*/ 1124 w 1858"/>
                <a:gd name="T7" fmla="*/ 270 h 2099"/>
                <a:gd name="T8" fmla="*/ 1087 w 1858"/>
                <a:gd name="T9" fmla="*/ 283 h 2099"/>
                <a:gd name="T10" fmla="*/ 1837 w 1858"/>
                <a:gd name="T11" fmla="*/ 583 h 2099"/>
                <a:gd name="T12" fmla="*/ 1713 w 1858"/>
                <a:gd name="T13" fmla="*/ 532 h 2099"/>
                <a:gd name="T14" fmla="*/ 1445 w 1858"/>
                <a:gd name="T15" fmla="*/ 412 h 2099"/>
                <a:gd name="T16" fmla="*/ 1377 w 1858"/>
                <a:gd name="T17" fmla="*/ 411 h 2099"/>
                <a:gd name="T18" fmla="*/ 1258 w 1858"/>
                <a:gd name="T19" fmla="*/ 316 h 2099"/>
                <a:gd name="T20" fmla="*/ 1154 w 1858"/>
                <a:gd name="T21" fmla="*/ 423 h 2099"/>
                <a:gd name="T22" fmla="*/ 1062 w 1858"/>
                <a:gd name="T23" fmla="*/ 356 h 2099"/>
                <a:gd name="T24" fmla="*/ 1095 w 1858"/>
                <a:gd name="T25" fmla="*/ 270 h 2099"/>
                <a:gd name="T26" fmla="*/ 1063 w 1858"/>
                <a:gd name="T27" fmla="*/ 52 h 2099"/>
                <a:gd name="T28" fmla="*/ 971 w 1858"/>
                <a:gd name="T29" fmla="*/ 160 h 2099"/>
                <a:gd name="T30" fmla="*/ 888 w 1858"/>
                <a:gd name="T31" fmla="*/ 145 h 2099"/>
                <a:gd name="T32" fmla="*/ 807 w 1858"/>
                <a:gd name="T33" fmla="*/ 183 h 2099"/>
                <a:gd name="T34" fmla="*/ 702 w 1858"/>
                <a:gd name="T35" fmla="*/ 221 h 2099"/>
                <a:gd name="T36" fmla="*/ 664 w 1858"/>
                <a:gd name="T37" fmla="*/ 91 h 2099"/>
                <a:gd name="T38" fmla="*/ 641 w 1858"/>
                <a:gd name="T39" fmla="*/ 7 h 2099"/>
                <a:gd name="T40" fmla="*/ 559 w 1858"/>
                <a:gd name="T41" fmla="*/ 64 h 2099"/>
                <a:gd name="T42" fmla="*/ 460 w 1858"/>
                <a:gd name="T43" fmla="*/ 60 h 2099"/>
                <a:gd name="T44" fmla="*/ 493 w 1858"/>
                <a:gd name="T45" fmla="*/ 154 h 2099"/>
                <a:gd name="T46" fmla="*/ 393 w 1858"/>
                <a:gd name="T47" fmla="*/ 251 h 2099"/>
                <a:gd name="T48" fmla="*/ 306 w 1858"/>
                <a:gd name="T49" fmla="*/ 180 h 2099"/>
                <a:gd name="T50" fmla="*/ 191 w 1858"/>
                <a:gd name="T51" fmla="*/ 223 h 2099"/>
                <a:gd name="T52" fmla="*/ 197 w 1858"/>
                <a:gd name="T53" fmla="*/ 313 h 2099"/>
                <a:gd name="T54" fmla="*/ 183 w 1858"/>
                <a:gd name="T55" fmla="*/ 518 h 2099"/>
                <a:gd name="T56" fmla="*/ 66 w 1858"/>
                <a:gd name="T57" fmla="*/ 547 h 2099"/>
                <a:gd name="T58" fmla="*/ 9 w 1858"/>
                <a:gd name="T59" fmla="*/ 674 h 2099"/>
                <a:gd name="T60" fmla="*/ 43 w 1858"/>
                <a:gd name="T61" fmla="*/ 791 h 2099"/>
                <a:gd name="T62" fmla="*/ 170 w 1858"/>
                <a:gd name="T63" fmla="*/ 874 h 2099"/>
                <a:gd name="T64" fmla="*/ 288 w 1858"/>
                <a:gd name="T65" fmla="*/ 859 h 2099"/>
                <a:gd name="T66" fmla="*/ 405 w 1858"/>
                <a:gd name="T67" fmla="*/ 814 h 2099"/>
                <a:gd name="T68" fmla="*/ 442 w 1858"/>
                <a:gd name="T69" fmla="*/ 932 h 2099"/>
                <a:gd name="T70" fmla="*/ 552 w 1858"/>
                <a:gd name="T71" fmla="*/ 986 h 2099"/>
                <a:gd name="T72" fmla="*/ 675 w 1858"/>
                <a:gd name="T73" fmla="*/ 1092 h 2099"/>
                <a:gd name="T74" fmla="*/ 816 w 1858"/>
                <a:gd name="T75" fmla="*/ 1262 h 2099"/>
                <a:gd name="T76" fmla="*/ 810 w 1858"/>
                <a:gd name="T77" fmla="*/ 1406 h 2099"/>
                <a:gd name="T78" fmla="*/ 987 w 1858"/>
                <a:gd name="T79" fmla="*/ 1564 h 2099"/>
                <a:gd name="T80" fmla="*/ 1043 w 1858"/>
                <a:gd name="T81" fmla="*/ 1690 h 2099"/>
                <a:gd name="T82" fmla="*/ 969 w 1858"/>
                <a:gd name="T83" fmla="*/ 1810 h 2099"/>
                <a:gd name="T84" fmla="*/ 915 w 1858"/>
                <a:gd name="T85" fmla="*/ 1912 h 2099"/>
                <a:gd name="T86" fmla="*/ 1049 w 1858"/>
                <a:gd name="T87" fmla="*/ 1978 h 2099"/>
                <a:gd name="T88" fmla="*/ 1118 w 1858"/>
                <a:gd name="T89" fmla="*/ 2099 h 2099"/>
                <a:gd name="T90" fmla="*/ 1165 w 1858"/>
                <a:gd name="T91" fmla="*/ 1984 h 2099"/>
                <a:gd name="T92" fmla="*/ 1208 w 1858"/>
                <a:gd name="T93" fmla="*/ 1956 h 2099"/>
                <a:gd name="T94" fmla="*/ 1200 w 1858"/>
                <a:gd name="T95" fmla="*/ 1987 h 2099"/>
                <a:gd name="T96" fmla="*/ 1294 w 1858"/>
                <a:gd name="T97" fmla="*/ 1764 h 2099"/>
                <a:gd name="T98" fmla="*/ 1279 w 1858"/>
                <a:gd name="T99" fmla="*/ 1678 h 2099"/>
                <a:gd name="T100" fmla="*/ 1311 w 1858"/>
                <a:gd name="T101" fmla="*/ 1617 h 2099"/>
                <a:gd name="T102" fmla="*/ 1412 w 1858"/>
                <a:gd name="T103" fmla="*/ 1561 h 2099"/>
                <a:gd name="T104" fmla="*/ 1459 w 1858"/>
                <a:gd name="T105" fmla="*/ 1519 h 2099"/>
                <a:gd name="T106" fmla="*/ 1571 w 1858"/>
                <a:gd name="T107" fmla="*/ 1506 h 2099"/>
                <a:gd name="T108" fmla="*/ 1629 w 1858"/>
                <a:gd name="T109" fmla="*/ 1372 h 2099"/>
                <a:gd name="T110" fmla="*/ 1671 w 1858"/>
                <a:gd name="T111" fmla="*/ 1213 h 2099"/>
                <a:gd name="T112" fmla="*/ 1674 w 1858"/>
                <a:gd name="T113" fmla="*/ 972 h 2099"/>
                <a:gd name="T114" fmla="*/ 1782 w 1858"/>
                <a:gd name="T115" fmla="*/ 855 h 20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58" h="2099">
                  <a:moveTo>
                    <a:pt x="1146" y="299"/>
                  </a:moveTo>
                  <a:cubicBezTo>
                    <a:pt x="1140" y="298"/>
                    <a:pt x="1112" y="291"/>
                    <a:pt x="1102" y="293"/>
                  </a:cubicBezTo>
                  <a:cubicBezTo>
                    <a:pt x="1092" y="295"/>
                    <a:pt x="1103" y="318"/>
                    <a:pt x="1103" y="318"/>
                  </a:cubicBezTo>
                  <a:cubicBezTo>
                    <a:pt x="1092" y="320"/>
                    <a:pt x="1092" y="320"/>
                    <a:pt x="1092" y="320"/>
                  </a:cubicBezTo>
                  <a:cubicBezTo>
                    <a:pt x="1092" y="336"/>
                    <a:pt x="1092" y="336"/>
                    <a:pt x="1092" y="336"/>
                  </a:cubicBezTo>
                  <a:cubicBezTo>
                    <a:pt x="1106" y="342"/>
                    <a:pt x="1106" y="342"/>
                    <a:pt x="1106" y="342"/>
                  </a:cubicBezTo>
                  <a:cubicBezTo>
                    <a:pt x="1096" y="350"/>
                    <a:pt x="1096" y="350"/>
                    <a:pt x="1096" y="350"/>
                  </a:cubicBezTo>
                  <a:cubicBezTo>
                    <a:pt x="1096" y="350"/>
                    <a:pt x="1099" y="366"/>
                    <a:pt x="1105" y="376"/>
                  </a:cubicBezTo>
                  <a:cubicBezTo>
                    <a:pt x="1112" y="386"/>
                    <a:pt x="1132" y="380"/>
                    <a:pt x="1139" y="380"/>
                  </a:cubicBezTo>
                  <a:cubicBezTo>
                    <a:pt x="1145" y="380"/>
                    <a:pt x="1144" y="372"/>
                    <a:pt x="1144" y="372"/>
                  </a:cubicBezTo>
                  <a:cubicBezTo>
                    <a:pt x="1144" y="372"/>
                    <a:pt x="1157" y="368"/>
                    <a:pt x="1168" y="368"/>
                  </a:cubicBezTo>
                  <a:cubicBezTo>
                    <a:pt x="1179" y="368"/>
                    <a:pt x="1186" y="355"/>
                    <a:pt x="1186" y="355"/>
                  </a:cubicBezTo>
                  <a:cubicBezTo>
                    <a:pt x="1195" y="326"/>
                    <a:pt x="1195" y="326"/>
                    <a:pt x="1195" y="326"/>
                  </a:cubicBezTo>
                  <a:cubicBezTo>
                    <a:pt x="1195" y="326"/>
                    <a:pt x="1202" y="312"/>
                    <a:pt x="1201" y="299"/>
                  </a:cubicBezTo>
                  <a:cubicBezTo>
                    <a:pt x="1200" y="286"/>
                    <a:pt x="1180" y="291"/>
                    <a:pt x="1169" y="291"/>
                  </a:cubicBezTo>
                  <a:cubicBezTo>
                    <a:pt x="1169" y="291"/>
                    <a:pt x="1153" y="300"/>
                    <a:pt x="1146" y="299"/>
                  </a:cubicBezTo>
                  <a:close/>
                  <a:moveTo>
                    <a:pt x="1144" y="291"/>
                  </a:moveTo>
                  <a:cubicBezTo>
                    <a:pt x="1159" y="286"/>
                    <a:pt x="1159" y="286"/>
                    <a:pt x="1159" y="286"/>
                  </a:cubicBezTo>
                  <a:cubicBezTo>
                    <a:pt x="1147" y="275"/>
                    <a:pt x="1147" y="275"/>
                    <a:pt x="1147" y="275"/>
                  </a:cubicBezTo>
                  <a:cubicBezTo>
                    <a:pt x="1132" y="292"/>
                    <a:pt x="1132" y="292"/>
                    <a:pt x="1132" y="292"/>
                  </a:cubicBezTo>
                  <a:lnTo>
                    <a:pt x="1144" y="291"/>
                  </a:lnTo>
                  <a:close/>
                  <a:moveTo>
                    <a:pt x="1124" y="270"/>
                  </a:moveTo>
                  <a:cubicBezTo>
                    <a:pt x="1110" y="271"/>
                    <a:pt x="1110" y="271"/>
                    <a:pt x="1110" y="271"/>
                  </a:cubicBezTo>
                  <a:cubicBezTo>
                    <a:pt x="1109" y="282"/>
                    <a:pt x="1109" y="282"/>
                    <a:pt x="1109" y="282"/>
                  </a:cubicBezTo>
                  <a:cubicBezTo>
                    <a:pt x="1131" y="283"/>
                    <a:pt x="1131" y="283"/>
                    <a:pt x="1131" y="283"/>
                  </a:cubicBezTo>
                  <a:cubicBezTo>
                    <a:pt x="1143" y="266"/>
                    <a:pt x="1143" y="266"/>
                    <a:pt x="1143" y="266"/>
                  </a:cubicBezTo>
                  <a:cubicBezTo>
                    <a:pt x="1134" y="255"/>
                    <a:pt x="1134" y="255"/>
                    <a:pt x="1134" y="255"/>
                  </a:cubicBezTo>
                  <a:lnTo>
                    <a:pt x="1124" y="270"/>
                  </a:lnTo>
                  <a:close/>
                  <a:moveTo>
                    <a:pt x="1050" y="326"/>
                  </a:moveTo>
                  <a:cubicBezTo>
                    <a:pt x="1047" y="340"/>
                    <a:pt x="1047" y="340"/>
                    <a:pt x="1047" y="340"/>
                  </a:cubicBezTo>
                  <a:cubicBezTo>
                    <a:pt x="1037" y="363"/>
                    <a:pt x="1037" y="363"/>
                    <a:pt x="1037" y="363"/>
                  </a:cubicBezTo>
                  <a:cubicBezTo>
                    <a:pt x="1057" y="351"/>
                    <a:pt x="1057" y="351"/>
                    <a:pt x="1057" y="351"/>
                  </a:cubicBezTo>
                  <a:cubicBezTo>
                    <a:pt x="1057" y="351"/>
                    <a:pt x="1079" y="321"/>
                    <a:pt x="1071" y="316"/>
                  </a:cubicBezTo>
                  <a:cubicBezTo>
                    <a:pt x="1062" y="310"/>
                    <a:pt x="1050" y="326"/>
                    <a:pt x="1050" y="326"/>
                  </a:cubicBezTo>
                  <a:close/>
                  <a:moveTo>
                    <a:pt x="1087" y="283"/>
                  </a:moveTo>
                  <a:cubicBezTo>
                    <a:pt x="1074" y="299"/>
                    <a:pt x="1074" y="299"/>
                    <a:pt x="1074" y="299"/>
                  </a:cubicBezTo>
                  <a:cubicBezTo>
                    <a:pt x="1085" y="304"/>
                    <a:pt x="1085" y="304"/>
                    <a:pt x="1085" y="304"/>
                  </a:cubicBezTo>
                  <a:cubicBezTo>
                    <a:pt x="1096" y="287"/>
                    <a:pt x="1096" y="287"/>
                    <a:pt x="1096" y="287"/>
                  </a:cubicBezTo>
                  <a:lnTo>
                    <a:pt x="1087" y="283"/>
                  </a:lnTo>
                  <a:close/>
                  <a:moveTo>
                    <a:pt x="1855" y="667"/>
                  </a:moveTo>
                  <a:cubicBezTo>
                    <a:pt x="1855" y="650"/>
                    <a:pt x="1839" y="626"/>
                    <a:pt x="1838" y="615"/>
                  </a:cubicBezTo>
                  <a:cubicBezTo>
                    <a:pt x="1837" y="604"/>
                    <a:pt x="1837" y="592"/>
                    <a:pt x="1837" y="583"/>
                  </a:cubicBezTo>
                  <a:cubicBezTo>
                    <a:pt x="1837" y="574"/>
                    <a:pt x="1819" y="558"/>
                    <a:pt x="1819" y="558"/>
                  </a:cubicBezTo>
                  <a:cubicBezTo>
                    <a:pt x="1798" y="554"/>
                    <a:pt x="1798" y="554"/>
                    <a:pt x="1798" y="554"/>
                  </a:cubicBezTo>
                  <a:cubicBezTo>
                    <a:pt x="1764" y="559"/>
                    <a:pt x="1764" y="559"/>
                    <a:pt x="1764" y="559"/>
                  </a:cubicBezTo>
                  <a:cubicBezTo>
                    <a:pt x="1753" y="549"/>
                    <a:pt x="1753" y="549"/>
                    <a:pt x="1753" y="549"/>
                  </a:cubicBezTo>
                  <a:cubicBezTo>
                    <a:pt x="1740" y="548"/>
                    <a:pt x="1740" y="548"/>
                    <a:pt x="1740" y="548"/>
                  </a:cubicBezTo>
                  <a:cubicBezTo>
                    <a:pt x="1728" y="533"/>
                    <a:pt x="1728" y="533"/>
                    <a:pt x="1728" y="533"/>
                  </a:cubicBezTo>
                  <a:cubicBezTo>
                    <a:pt x="1713" y="532"/>
                    <a:pt x="1713" y="532"/>
                    <a:pt x="1713" y="532"/>
                  </a:cubicBezTo>
                  <a:cubicBezTo>
                    <a:pt x="1713" y="532"/>
                    <a:pt x="1695" y="512"/>
                    <a:pt x="1678" y="491"/>
                  </a:cubicBezTo>
                  <a:cubicBezTo>
                    <a:pt x="1661" y="470"/>
                    <a:pt x="1612" y="439"/>
                    <a:pt x="1596" y="438"/>
                  </a:cubicBezTo>
                  <a:cubicBezTo>
                    <a:pt x="1580" y="437"/>
                    <a:pt x="1547" y="439"/>
                    <a:pt x="1547" y="439"/>
                  </a:cubicBezTo>
                  <a:cubicBezTo>
                    <a:pt x="1547" y="449"/>
                    <a:pt x="1547" y="449"/>
                    <a:pt x="1547" y="449"/>
                  </a:cubicBezTo>
                  <a:cubicBezTo>
                    <a:pt x="1547" y="449"/>
                    <a:pt x="1532" y="439"/>
                    <a:pt x="1525" y="436"/>
                  </a:cubicBezTo>
                  <a:cubicBezTo>
                    <a:pt x="1518" y="433"/>
                    <a:pt x="1492" y="432"/>
                    <a:pt x="1492" y="432"/>
                  </a:cubicBezTo>
                  <a:cubicBezTo>
                    <a:pt x="1492" y="432"/>
                    <a:pt x="1464" y="415"/>
                    <a:pt x="1445" y="412"/>
                  </a:cubicBezTo>
                  <a:cubicBezTo>
                    <a:pt x="1426" y="409"/>
                    <a:pt x="1406" y="442"/>
                    <a:pt x="1406" y="442"/>
                  </a:cubicBezTo>
                  <a:cubicBezTo>
                    <a:pt x="1395" y="429"/>
                    <a:pt x="1395" y="429"/>
                    <a:pt x="1395" y="429"/>
                  </a:cubicBezTo>
                  <a:cubicBezTo>
                    <a:pt x="1395" y="451"/>
                    <a:pt x="1395" y="451"/>
                    <a:pt x="1395" y="451"/>
                  </a:cubicBezTo>
                  <a:cubicBezTo>
                    <a:pt x="1375" y="466"/>
                    <a:pt x="1375" y="466"/>
                    <a:pt x="1375" y="466"/>
                  </a:cubicBezTo>
                  <a:cubicBezTo>
                    <a:pt x="1386" y="422"/>
                    <a:pt x="1386" y="422"/>
                    <a:pt x="1386" y="422"/>
                  </a:cubicBezTo>
                  <a:cubicBezTo>
                    <a:pt x="1386" y="422"/>
                    <a:pt x="1404" y="412"/>
                    <a:pt x="1397" y="402"/>
                  </a:cubicBezTo>
                  <a:cubicBezTo>
                    <a:pt x="1390" y="392"/>
                    <a:pt x="1377" y="411"/>
                    <a:pt x="1377" y="411"/>
                  </a:cubicBezTo>
                  <a:cubicBezTo>
                    <a:pt x="1386" y="389"/>
                    <a:pt x="1386" y="389"/>
                    <a:pt x="1386" y="389"/>
                  </a:cubicBezTo>
                  <a:cubicBezTo>
                    <a:pt x="1386" y="389"/>
                    <a:pt x="1377" y="388"/>
                    <a:pt x="1378" y="381"/>
                  </a:cubicBezTo>
                  <a:cubicBezTo>
                    <a:pt x="1379" y="374"/>
                    <a:pt x="1358" y="365"/>
                    <a:pt x="1358" y="365"/>
                  </a:cubicBezTo>
                  <a:cubicBezTo>
                    <a:pt x="1350" y="377"/>
                    <a:pt x="1350" y="377"/>
                    <a:pt x="1350" y="377"/>
                  </a:cubicBezTo>
                  <a:cubicBezTo>
                    <a:pt x="1350" y="377"/>
                    <a:pt x="1337" y="360"/>
                    <a:pt x="1327" y="350"/>
                  </a:cubicBezTo>
                  <a:cubicBezTo>
                    <a:pt x="1317" y="340"/>
                    <a:pt x="1290" y="342"/>
                    <a:pt x="1286" y="338"/>
                  </a:cubicBezTo>
                  <a:cubicBezTo>
                    <a:pt x="1282" y="334"/>
                    <a:pt x="1258" y="316"/>
                    <a:pt x="1258" y="316"/>
                  </a:cubicBezTo>
                  <a:cubicBezTo>
                    <a:pt x="1252" y="324"/>
                    <a:pt x="1252" y="324"/>
                    <a:pt x="1252" y="324"/>
                  </a:cubicBezTo>
                  <a:cubicBezTo>
                    <a:pt x="1252" y="324"/>
                    <a:pt x="1231" y="323"/>
                    <a:pt x="1221" y="322"/>
                  </a:cubicBezTo>
                  <a:cubicBezTo>
                    <a:pt x="1211" y="321"/>
                    <a:pt x="1203" y="356"/>
                    <a:pt x="1203" y="356"/>
                  </a:cubicBezTo>
                  <a:cubicBezTo>
                    <a:pt x="1210" y="368"/>
                    <a:pt x="1210" y="368"/>
                    <a:pt x="1210" y="368"/>
                  </a:cubicBezTo>
                  <a:cubicBezTo>
                    <a:pt x="1210" y="368"/>
                    <a:pt x="1196" y="369"/>
                    <a:pt x="1188" y="369"/>
                  </a:cubicBezTo>
                  <a:cubicBezTo>
                    <a:pt x="1180" y="369"/>
                    <a:pt x="1168" y="391"/>
                    <a:pt x="1168" y="391"/>
                  </a:cubicBezTo>
                  <a:cubicBezTo>
                    <a:pt x="1168" y="391"/>
                    <a:pt x="1161" y="424"/>
                    <a:pt x="1154" y="423"/>
                  </a:cubicBezTo>
                  <a:cubicBezTo>
                    <a:pt x="1147" y="422"/>
                    <a:pt x="1163" y="397"/>
                    <a:pt x="1160" y="386"/>
                  </a:cubicBezTo>
                  <a:cubicBezTo>
                    <a:pt x="1157" y="375"/>
                    <a:pt x="1137" y="396"/>
                    <a:pt x="1137" y="396"/>
                  </a:cubicBezTo>
                  <a:cubicBezTo>
                    <a:pt x="1130" y="390"/>
                    <a:pt x="1130" y="390"/>
                    <a:pt x="1130" y="390"/>
                  </a:cubicBezTo>
                  <a:cubicBezTo>
                    <a:pt x="1130" y="390"/>
                    <a:pt x="1109" y="395"/>
                    <a:pt x="1098" y="388"/>
                  </a:cubicBezTo>
                  <a:cubicBezTo>
                    <a:pt x="1087" y="381"/>
                    <a:pt x="1089" y="371"/>
                    <a:pt x="1089" y="358"/>
                  </a:cubicBezTo>
                  <a:cubicBezTo>
                    <a:pt x="1089" y="345"/>
                    <a:pt x="1084" y="337"/>
                    <a:pt x="1084" y="337"/>
                  </a:cubicBezTo>
                  <a:cubicBezTo>
                    <a:pt x="1077" y="330"/>
                    <a:pt x="1062" y="356"/>
                    <a:pt x="1062" y="356"/>
                  </a:cubicBezTo>
                  <a:cubicBezTo>
                    <a:pt x="1062" y="356"/>
                    <a:pt x="1041" y="371"/>
                    <a:pt x="1029" y="373"/>
                  </a:cubicBezTo>
                  <a:cubicBezTo>
                    <a:pt x="1017" y="375"/>
                    <a:pt x="1003" y="368"/>
                    <a:pt x="1003" y="368"/>
                  </a:cubicBezTo>
                  <a:cubicBezTo>
                    <a:pt x="1029" y="360"/>
                    <a:pt x="1029" y="360"/>
                    <a:pt x="1029" y="360"/>
                  </a:cubicBezTo>
                  <a:cubicBezTo>
                    <a:pt x="1029" y="360"/>
                    <a:pt x="1039" y="348"/>
                    <a:pt x="1042" y="343"/>
                  </a:cubicBezTo>
                  <a:cubicBezTo>
                    <a:pt x="1045" y="338"/>
                    <a:pt x="1044" y="326"/>
                    <a:pt x="1044" y="326"/>
                  </a:cubicBezTo>
                  <a:cubicBezTo>
                    <a:pt x="1044" y="326"/>
                    <a:pt x="1053" y="320"/>
                    <a:pt x="1057" y="308"/>
                  </a:cubicBezTo>
                  <a:cubicBezTo>
                    <a:pt x="1061" y="296"/>
                    <a:pt x="1085" y="277"/>
                    <a:pt x="1095" y="270"/>
                  </a:cubicBezTo>
                  <a:cubicBezTo>
                    <a:pt x="1105" y="263"/>
                    <a:pt x="1107" y="254"/>
                    <a:pt x="1111" y="245"/>
                  </a:cubicBezTo>
                  <a:cubicBezTo>
                    <a:pt x="1115" y="236"/>
                    <a:pt x="1136" y="223"/>
                    <a:pt x="1136" y="223"/>
                  </a:cubicBezTo>
                  <a:cubicBezTo>
                    <a:pt x="1123" y="221"/>
                    <a:pt x="1123" y="221"/>
                    <a:pt x="1123" y="221"/>
                  </a:cubicBezTo>
                  <a:cubicBezTo>
                    <a:pt x="1123" y="221"/>
                    <a:pt x="1135" y="215"/>
                    <a:pt x="1135" y="199"/>
                  </a:cubicBezTo>
                  <a:cubicBezTo>
                    <a:pt x="1135" y="183"/>
                    <a:pt x="1108" y="192"/>
                    <a:pt x="1098" y="181"/>
                  </a:cubicBezTo>
                  <a:cubicBezTo>
                    <a:pt x="1088" y="170"/>
                    <a:pt x="1088" y="147"/>
                    <a:pt x="1084" y="110"/>
                  </a:cubicBezTo>
                  <a:cubicBezTo>
                    <a:pt x="1080" y="73"/>
                    <a:pt x="1072" y="55"/>
                    <a:pt x="1063" y="52"/>
                  </a:cubicBezTo>
                  <a:cubicBezTo>
                    <a:pt x="1054" y="49"/>
                    <a:pt x="1060" y="68"/>
                    <a:pt x="1060" y="72"/>
                  </a:cubicBezTo>
                  <a:cubicBezTo>
                    <a:pt x="1060" y="76"/>
                    <a:pt x="1050" y="71"/>
                    <a:pt x="1048" y="66"/>
                  </a:cubicBezTo>
                  <a:cubicBezTo>
                    <a:pt x="1048" y="66"/>
                    <a:pt x="1043" y="83"/>
                    <a:pt x="1036" y="89"/>
                  </a:cubicBezTo>
                  <a:cubicBezTo>
                    <a:pt x="1029" y="95"/>
                    <a:pt x="1020" y="110"/>
                    <a:pt x="1017" y="120"/>
                  </a:cubicBezTo>
                  <a:cubicBezTo>
                    <a:pt x="1014" y="130"/>
                    <a:pt x="1013" y="149"/>
                    <a:pt x="996" y="163"/>
                  </a:cubicBezTo>
                  <a:cubicBezTo>
                    <a:pt x="996" y="163"/>
                    <a:pt x="981" y="169"/>
                    <a:pt x="975" y="169"/>
                  </a:cubicBezTo>
                  <a:cubicBezTo>
                    <a:pt x="975" y="168"/>
                    <a:pt x="971" y="160"/>
                    <a:pt x="971" y="160"/>
                  </a:cubicBezTo>
                  <a:cubicBezTo>
                    <a:pt x="967" y="165"/>
                    <a:pt x="967" y="165"/>
                    <a:pt x="967" y="165"/>
                  </a:cubicBezTo>
                  <a:cubicBezTo>
                    <a:pt x="957" y="163"/>
                    <a:pt x="957" y="163"/>
                    <a:pt x="957" y="163"/>
                  </a:cubicBezTo>
                  <a:cubicBezTo>
                    <a:pt x="957" y="163"/>
                    <a:pt x="953" y="155"/>
                    <a:pt x="947" y="161"/>
                  </a:cubicBezTo>
                  <a:cubicBezTo>
                    <a:pt x="941" y="167"/>
                    <a:pt x="943" y="173"/>
                    <a:pt x="929" y="172"/>
                  </a:cubicBezTo>
                  <a:cubicBezTo>
                    <a:pt x="915" y="171"/>
                    <a:pt x="913" y="161"/>
                    <a:pt x="913" y="161"/>
                  </a:cubicBezTo>
                  <a:cubicBezTo>
                    <a:pt x="900" y="155"/>
                    <a:pt x="900" y="155"/>
                    <a:pt x="900" y="155"/>
                  </a:cubicBezTo>
                  <a:cubicBezTo>
                    <a:pt x="900" y="155"/>
                    <a:pt x="896" y="144"/>
                    <a:pt x="888" y="145"/>
                  </a:cubicBezTo>
                  <a:cubicBezTo>
                    <a:pt x="880" y="146"/>
                    <a:pt x="871" y="157"/>
                    <a:pt x="871" y="157"/>
                  </a:cubicBezTo>
                  <a:cubicBezTo>
                    <a:pt x="853" y="157"/>
                    <a:pt x="853" y="157"/>
                    <a:pt x="853" y="157"/>
                  </a:cubicBezTo>
                  <a:cubicBezTo>
                    <a:pt x="853" y="157"/>
                    <a:pt x="854" y="148"/>
                    <a:pt x="848" y="149"/>
                  </a:cubicBezTo>
                  <a:cubicBezTo>
                    <a:pt x="842" y="150"/>
                    <a:pt x="838" y="160"/>
                    <a:pt x="841" y="166"/>
                  </a:cubicBezTo>
                  <a:cubicBezTo>
                    <a:pt x="844" y="172"/>
                    <a:pt x="858" y="182"/>
                    <a:pt x="849" y="186"/>
                  </a:cubicBezTo>
                  <a:cubicBezTo>
                    <a:pt x="840" y="190"/>
                    <a:pt x="811" y="174"/>
                    <a:pt x="811" y="174"/>
                  </a:cubicBezTo>
                  <a:cubicBezTo>
                    <a:pt x="811" y="174"/>
                    <a:pt x="815" y="181"/>
                    <a:pt x="807" y="183"/>
                  </a:cubicBezTo>
                  <a:cubicBezTo>
                    <a:pt x="799" y="185"/>
                    <a:pt x="797" y="174"/>
                    <a:pt x="787" y="175"/>
                  </a:cubicBezTo>
                  <a:cubicBezTo>
                    <a:pt x="777" y="176"/>
                    <a:pt x="773" y="192"/>
                    <a:pt x="773" y="192"/>
                  </a:cubicBezTo>
                  <a:cubicBezTo>
                    <a:pt x="752" y="193"/>
                    <a:pt x="752" y="193"/>
                    <a:pt x="752" y="193"/>
                  </a:cubicBezTo>
                  <a:cubicBezTo>
                    <a:pt x="751" y="201"/>
                    <a:pt x="751" y="201"/>
                    <a:pt x="751" y="201"/>
                  </a:cubicBezTo>
                  <a:cubicBezTo>
                    <a:pt x="751" y="201"/>
                    <a:pt x="739" y="198"/>
                    <a:pt x="733" y="202"/>
                  </a:cubicBezTo>
                  <a:cubicBezTo>
                    <a:pt x="727" y="206"/>
                    <a:pt x="732" y="219"/>
                    <a:pt x="722" y="220"/>
                  </a:cubicBezTo>
                  <a:cubicBezTo>
                    <a:pt x="712" y="221"/>
                    <a:pt x="702" y="221"/>
                    <a:pt x="702" y="221"/>
                  </a:cubicBezTo>
                  <a:cubicBezTo>
                    <a:pt x="698" y="210"/>
                    <a:pt x="698" y="210"/>
                    <a:pt x="698" y="210"/>
                  </a:cubicBezTo>
                  <a:cubicBezTo>
                    <a:pt x="689" y="210"/>
                    <a:pt x="689" y="210"/>
                    <a:pt x="689" y="210"/>
                  </a:cubicBezTo>
                  <a:cubicBezTo>
                    <a:pt x="668" y="186"/>
                    <a:pt x="668" y="186"/>
                    <a:pt x="668" y="186"/>
                  </a:cubicBezTo>
                  <a:cubicBezTo>
                    <a:pt x="668" y="186"/>
                    <a:pt x="668" y="174"/>
                    <a:pt x="668" y="166"/>
                  </a:cubicBezTo>
                  <a:cubicBezTo>
                    <a:pt x="668" y="158"/>
                    <a:pt x="651" y="155"/>
                    <a:pt x="651" y="145"/>
                  </a:cubicBezTo>
                  <a:cubicBezTo>
                    <a:pt x="651" y="135"/>
                    <a:pt x="659" y="119"/>
                    <a:pt x="659" y="119"/>
                  </a:cubicBezTo>
                  <a:cubicBezTo>
                    <a:pt x="664" y="91"/>
                    <a:pt x="664" y="91"/>
                    <a:pt x="664" y="91"/>
                  </a:cubicBezTo>
                  <a:cubicBezTo>
                    <a:pt x="664" y="91"/>
                    <a:pt x="677" y="79"/>
                    <a:pt x="678" y="73"/>
                  </a:cubicBezTo>
                  <a:cubicBezTo>
                    <a:pt x="679" y="67"/>
                    <a:pt x="670" y="63"/>
                    <a:pt x="670" y="63"/>
                  </a:cubicBezTo>
                  <a:cubicBezTo>
                    <a:pt x="671" y="44"/>
                    <a:pt x="671" y="44"/>
                    <a:pt x="671" y="44"/>
                  </a:cubicBezTo>
                  <a:cubicBezTo>
                    <a:pt x="671" y="44"/>
                    <a:pt x="649" y="50"/>
                    <a:pt x="649" y="41"/>
                  </a:cubicBezTo>
                  <a:cubicBezTo>
                    <a:pt x="649" y="41"/>
                    <a:pt x="661" y="29"/>
                    <a:pt x="658" y="15"/>
                  </a:cubicBezTo>
                  <a:cubicBezTo>
                    <a:pt x="655" y="1"/>
                    <a:pt x="646" y="0"/>
                    <a:pt x="646" y="0"/>
                  </a:cubicBezTo>
                  <a:cubicBezTo>
                    <a:pt x="641" y="7"/>
                    <a:pt x="641" y="7"/>
                    <a:pt x="641" y="7"/>
                  </a:cubicBezTo>
                  <a:cubicBezTo>
                    <a:pt x="625" y="5"/>
                    <a:pt x="625" y="5"/>
                    <a:pt x="625" y="5"/>
                  </a:cubicBezTo>
                  <a:cubicBezTo>
                    <a:pt x="625" y="5"/>
                    <a:pt x="631" y="19"/>
                    <a:pt x="627" y="26"/>
                  </a:cubicBezTo>
                  <a:cubicBezTo>
                    <a:pt x="623" y="33"/>
                    <a:pt x="612" y="31"/>
                    <a:pt x="612" y="31"/>
                  </a:cubicBezTo>
                  <a:cubicBezTo>
                    <a:pt x="614" y="41"/>
                    <a:pt x="614" y="41"/>
                    <a:pt x="614" y="41"/>
                  </a:cubicBezTo>
                  <a:cubicBezTo>
                    <a:pt x="596" y="40"/>
                    <a:pt x="596" y="40"/>
                    <a:pt x="596" y="40"/>
                  </a:cubicBezTo>
                  <a:cubicBezTo>
                    <a:pt x="596" y="40"/>
                    <a:pt x="584" y="45"/>
                    <a:pt x="582" y="51"/>
                  </a:cubicBezTo>
                  <a:cubicBezTo>
                    <a:pt x="580" y="57"/>
                    <a:pt x="566" y="64"/>
                    <a:pt x="559" y="64"/>
                  </a:cubicBezTo>
                  <a:cubicBezTo>
                    <a:pt x="552" y="64"/>
                    <a:pt x="546" y="56"/>
                    <a:pt x="538" y="59"/>
                  </a:cubicBezTo>
                  <a:cubicBezTo>
                    <a:pt x="530" y="62"/>
                    <a:pt x="533" y="96"/>
                    <a:pt x="524" y="96"/>
                  </a:cubicBezTo>
                  <a:cubicBezTo>
                    <a:pt x="515" y="96"/>
                    <a:pt x="504" y="77"/>
                    <a:pt x="500" y="73"/>
                  </a:cubicBezTo>
                  <a:cubicBezTo>
                    <a:pt x="496" y="69"/>
                    <a:pt x="491" y="77"/>
                    <a:pt x="491" y="77"/>
                  </a:cubicBezTo>
                  <a:cubicBezTo>
                    <a:pt x="481" y="71"/>
                    <a:pt x="481" y="71"/>
                    <a:pt x="481" y="71"/>
                  </a:cubicBezTo>
                  <a:cubicBezTo>
                    <a:pt x="481" y="71"/>
                    <a:pt x="469" y="79"/>
                    <a:pt x="467" y="76"/>
                  </a:cubicBezTo>
                  <a:cubicBezTo>
                    <a:pt x="465" y="73"/>
                    <a:pt x="471" y="64"/>
                    <a:pt x="460" y="60"/>
                  </a:cubicBezTo>
                  <a:cubicBezTo>
                    <a:pt x="449" y="56"/>
                    <a:pt x="440" y="64"/>
                    <a:pt x="437" y="61"/>
                  </a:cubicBezTo>
                  <a:cubicBezTo>
                    <a:pt x="434" y="58"/>
                    <a:pt x="431" y="52"/>
                    <a:pt x="431" y="52"/>
                  </a:cubicBezTo>
                  <a:cubicBezTo>
                    <a:pt x="431" y="52"/>
                    <a:pt x="421" y="71"/>
                    <a:pt x="443" y="82"/>
                  </a:cubicBezTo>
                  <a:cubicBezTo>
                    <a:pt x="465" y="93"/>
                    <a:pt x="450" y="117"/>
                    <a:pt x="450" y="117"/>
                  </a:cubicBezTo>
                  <a:cubicBezTo>
                    <a:pt x="450" y="117"/>
                    <a:pt x="463" y="128"/>
                    <a:pt x="463" y="135"/>
                  </a:cubicBezTo>
                  <a:cubicBezTo>
                    <a:pt x="463" y="142"/>
                    <a:pt x="463" y="151"/>
                    <a:pt x="463" y="151"/>
                  </a:cubicBezTo>
                  <a:cubicBezTo>
                    <a:pt x="493" y="154"/>
                    <a:pt x="493" y="154"/>
                    <a:pt x="493" y="154"/>
                  </a:cubicBezTo>
                  <a:cubicBezTo>
                    <a:pt x="493" y="154"/>
                    <a:pt x="500" y="168"/>
                    <a:pt x="488" y="174"/>
                  </a:cubicBezTo>
                  <a:cubicBezTo>
                    <a:pt x="476" y="180"/>
                    <a:pt x="463" y="177"/>
                    <a:pt x="463" y="177"/>
                  </a:cubicBezTo>
                  <a:cubicBezTo>
                    <a:pt x="463" y="177"/>
                    <a:pt x="464" y="202"/>
                    <a:pt x="451" y="206"/>
                  </a:cubicBezTo>
                  <a:cubicBezTo>
                    <a:pt x="438" y="210"/>
                    <a:pt x="433" y="214"/>
                    <a:pt x="433" y="214"/>
                  </a:cubicBezTo>
                  <a:cubicBezTo>
                    <a:pt x="431" y="220"/>
                    <a:pt x="431" y="220"/>
                    <a:pt x="431" y="220"/>
                  </a:cubicBezTo>
                  <a:cubicBezTo>
                    <a:pt x="431" y="220"/>
                    <a:pt x="419" y="218"/>
                    <a:pt x="413" y="222"/>
                  </a:cubicBezTo>
                  <a:cubicBezTo>
                    <a:pt x="407" y="226"/>
                    <a:pt x="401" y="251"/>
                    <a:pt x="393" y="251"/>
                  </a:cubicBezTo>
                  <a:cubicBezTo>
                    <a:pt x="385" y="251"/>
                    <a:pt x="396" y="234"/>
                    <a:pt x="387" y="232"/>
                  </a:cubicBezTo>
                  <a:cubicBezTo>
                    <a:pt x="378" y="230"/>
                    <a:pt x="367" y="252"/>
                    <a:pt x="357" y="246"/>
                  </a:cubicBezTo>
                  <a:cubicBezTo>
                    <a:pt x="357" y="246"/>
                    <a:pt x="345" y="244"/>
                    <a:pt x="341" y="239"/>
                  </a:cubicBezTo>
                  <a:cubicBezTo>
                    <a:pt x="337" y="234"/>
                    <a:pt x="330" y="221"/>
                    <a:pt x="330" y="221"/>
                  </a:cubicBezTo>
                  <a:cubicBezTo>
                    <a:pt x="313" y="221"/>
                    <a:pt x="313" y="221"/>
                    <a:pt x="313" y="221"/>
                  </a:cubicBezTo>
                  <a:cubicBezTo>
                    <a:pt x="313" y="221"/>
                    <a:pt x="313" y="193"/>
                    <a:pt x="311" y="187"/>
                  </a:cubicBezTo>
                  <a:cubicBezTo>
                    <a:pt x="309" y="181"/>
                    <a:pt x="306" y="180"/>
                    <a:pt x="306" y="180"/>
                  </a:cubicBezTo>
                  <a:cubicBezTo>
                    <a:pt x="306" y="180"/>
                    <a:pt x="311" y="173"/>
                    <a:pt x="304" y="170"/>
                  </a:cubicBezTo>
                  <a:cubicBezTo>
                    <a:pt x="297" y="167"/>
                    <a:pt x="288" y="190"/>
                    <a:pt x="282" y="191"/>
                  </a:cubicBezTo>
                  <a:cubicBezTo>
                    <a:pt x="276" y="192"/>
                    <a:pt x="271" y="176"/>
                    <a:pt x="265" y="176"/>
                  </a:cubicBezTo>
                  <a:cubicBezTo>
                    <a:pt x="259" y="176"/>
                    <a:pt x="259" y="193"/>
                    <a:pt x="259" y="193"/>
                  </a:cubicBezTo>
                  <a:cubicBezTo>
                    <a:pt x="215" y="197"/>
                    <a:pt x="215" y="197"/>
                    <a:pt x="215" y="197"/>
                  </a:cubicBezTo>
                  <a:cubicBezTo>
                    <a:pt x="215" y="197"/>
                    <a:pt x="201" y="184"/>
                    <a:pt x="192" y="189"/>
                  </a:cubicBezTo>
                  <a:cubicBezTo>
                    <a:pt x="183" y="194"/>
                    <a:pt x="191" y="223"/>
                    <a:pt x="191" y="223"/>
                  </a:cubicBezTo>
                  <a:cubicBezTo>
                    <a:pt x="207" y="230"/>
                    <a:pt x="207" y="230"/>
                    <a:pt x="207" y="230"/>
                  </a:cubicBezTo>
                  <a:cubicBezTo>
                    <a:pt x="214" y="228"/>
                    <a:pt x="214" y="228"/>
                    <a:pt x="214" y="228"/>
                  </a:cubicBezTo>
                  <a:cubicBezTo>
                    <a:pt x="214" y="228"/>
                    <a:pt x="233" y="248"/>
                    <a:pt x="220" y="250"/>
                  </a:cubicBezTo>
                  <a:cubicBezTo>
                    <a:pt x="207" y="252"/>
                    <a:pt x="198" y="248"/>
                    <a:pt x="198" y="248"/>
                  </a:cubicBezTo>
                  <a:cubicBezTo>
                    <a:pt x="176" y="253"/>
                    <a:pt x="176" y="253"/>
                    <a:pt x="176" y="253"/>
                  </a:cubicBezTo>
                  <a:cubicBezTo>
                    <a:pt x="174" y="295"/>
                    <a:pt x="174" y="295"/>
                    <a:pt x="174" y="295"/>
                  </a:cubicBezTo>
                  <a:cubicBezTo>
                    <a:pt x="174" y="295"/>
                    <a:pt x="195" y="304"/>
                    <a:pt x="197" y="313"/>
                  </a:cubicBezTo>
                  <a:cubicBezTo>
                    <a:pt x="199" y="322"/>
                    <a:pt x="200" y="334"/>
                    <a:pt x="200" y="334"/>
                  </a:cubicBezTo>
                  <a:cubicBezTo>
                    <a:pt x="200" y="334"/>
                    <a:pt x="214" y="349"/>
                    <a:pt x="213" y="356"/>
                  </a:cubicBezTo>
                  <a:cubicBezTo>
                    <a:pt x="212" y="363"/>
                    <a:pt x="202" y="374"/>
                    <a:pt x="202" y="374"/>
                  </a:cubicBezTo>
                  <a:cubicBezTo>
                    <a:pt x="204" y="408"/>
                    <a:pt x="204" y="408"/>
                    <a:pt x="204" y="408"/>
                  </a:cubicBezTo>
                  <a:cubicBezTo>
                    <a:pt x="193" y="438"/>
                    <a:pt x="193" y="438"/>
                    <a:pt x="193" y="438"/>
                  </a:cubicBezTo>
                  <a:cubicBezTo>
                    <a:pt x="191" y="488"/>
                    <a:pt x="191" y="488"/>
                    <a:pt x="191" y="488"/>
                  </a:cubicBezTo>
                  <a:cubicBezTo>
                    <a:pt x="191" y="488"/>
                    <a:pt x="188" y="515"/>
                    <a:pt x="183" y="518"/>
                  </a:cubicBezTo>
                  <a:cubicBezTo>
                    <a:pt x="178" y="521"/>
                    <a:pt x="171" y="518"/>
                    <a:pt x="171" y="518"/>
                  </a:cubicBezTo>
                  <a:cubicBezTo>
                    <a:pt x="171" y="518"/>
                    <a:pt x="167" y="505"/>
                    <a:pt x="157" y="506"/>
                  </a:cubicBezTo>
                  <a:cubicBezTo>
                    <a:pt x="147" y="507"/>
                    <a:pt x="136" y="522"/>
                    <a:pt x="136" y="522"/>
                  </a:cubicBezTo>
                  <a:cubicBezTo>
                    <a:pt x="117" y="519"/>
                    <a:pt x="117" y="519"/>
                    <a:pt x="117" y="519"/>
                  </a:cubicBezTo>
                  <a:cubicBezTo>
                    <a:pt x="115" y="526"/>
                    <a:pt x="115" y="526"/>
                    <a:pt x="115" y="526"/>
                  </a:cubicBezTo>
                  <a:cubicBezTo>
                    <a:pt x="94" y="526"/>
                    <a:pt x="94" y="526"/>
                    <a:pt x="94" y="526"/>
                  </a:cubicBezTo>
                  <a:cubicBezTo>
                    <a:pt x="94" y="526"/>
                    <a:pt x="68" y="543"/>
                    <a:pt x="66" y="547"/>
                  </a:cubicBezTo>
                  <a:cubicBezTo>
                    <a:pt x="64" y="551"/>
                    <a:pt x="63" y="559"/>
                    <a:pt x="63" y="559"/>
                  </a:cubicBezTo>
                  <a:cubicBezTo>
                    <a:pt x="47" y="559"/>
                    <a:pt x="47" y="559"/>
                    <a:pt x="47" y="559"/>
                  </a:cubicBezTo>
                  <a:cubicBezTo>
                    <a:pt x="46" y="597"/>
                    <a:pt x="46" y="597"/>
                    <a:pt x="46" y="597"/>
                  </a:cubicBezTo>
                  <a:cubicBezTo>
                    <a:pt x="46" y="597"/>
                    <a:pt x="31" y="606"/>
                    <a:pt x="33" y="613"/>
                  </a:cubicBezTo>
                  <a:cubicBezTo>
                    <a:pt x="35" y="620"/>
                    <a:pt x="45" y="645"/>
                    <a:pt x="39" y="636"/>
                  </a:cubicBezTo>
                  <a:cubicBezTo>
                    <a:pt x="33" y="627"/>
                    <a:pt x="20" y="644"/>
                    <a:pt x="12" y="652"/>
                  </a:cubicBezTo>
                  <a:cubicBezTo>
                    <a:pt x="4" y="660"/>
                    <a:pt x="9" y="674"/>
                    <a:pt x="9" y="674"/>
                  </a:cubicBezTo>
                  <a:cubicBezTo>
                    <a:pt x="15" y="678"/>
                    <a:pt x="15" y="678"/>
                    <a:pt x="15" y="678"/>
                  </a:cubicBezTo>
                  <a:cubicBezTo>
                    <a:pt x="15" y="678"/>
                    <a:pt x="0" y="686"/>
                    <a:pt x="0" y="691"/>
                  </a:cubicBezTo>
                  <a:cubicBezTo>
                    <a:pt x="0" y="696"/>
                    <a:pt x="15" y="702"/>
                    <a:pt x="15" y="702"/>
                  </a:cubicBezTo>
                  <a:cubicBezTo>
                    <a:pt x="17" y="720"/>
                    <a:pt x="17" y="720"/>
                    <a:pt x="17" y="720"/>
                  </a:cubicBezTo>
                  <a:cubicBezTo>
                    <a:pt x="17" y="720"/>
                    <a:pt x="30" y="741"/>
                    <a:pt x="35" y="747"/>
                  </a:cubicBezTo>
                  <a:cubicBezTo>
                    <a:pt x="40" y="753"/>
                    <a:pt x="62" y="768"/>
                    <a:pt x="60" y="773"/>
                  </a:cubicBezTo>
                  <a:cubicBezTo>
                    <a:pt x="58" y="778"/>
                    <a:pt x="43" y="791"/>
                    <a:pt x="43" y="791"/>
                  </a:cubicBezTo>
                  <a:cubicBezTo>
                    <a:pt x="43" y="791"/>
                    <a:pt x="79" y="790"/>
                    <a:pt x="82" y="797"/>
                  </a:cubicBezTo>
                  <a:cubicBezTo>
                    <a:pt x="85" y="804"/>
                    <a:pt x="93" y="823"/>
                    <a:pt x="93" y="823"/>
                  </a:cubicBezTo>
                  <a:cubicBezTo>
                    <a:pt x="135" y="819"/>
                    <a:pt x="135" y="819"/>
                    <a:pt x="135" y="819"/>
                  </a:cubicBezTo>
                  <a:cubicBezTo>
                    <a:pt x="169" y="789"/>
                    <a:pt x="169" y="789"/>
                    <a:pt x="169" y="789"/>
                  </a:cubicBezTo>
                  <a:cubicBezTo>
                    <a:pt x="169" y="789"/>
                    <a:pt x="174" y="812"/>
                    <a:pt x="172" y="816"/>
                  </a:cubicBezTo>
                  <a:cubicBezTo>
                    <a:pt x="170" y="820"/>
                    <a:pt x="165" y="834"/>
                    <a:pt x="167" y="844"/>
                  </a:cubicBezTo>
                  <a:cubicBezTo>
                    <a:pt x="169" y="854"/>
                    <a:pt x="170" y="874"/>
                    <a:pt x="170" y="874"/>
                  </a:cubicBezTo>
                  <a:cubicBezTo>
                    <a:pt x="177" y="873"/>
                    <a:pt x="177" y="873"/>
                    <a:pt x="177" y="873"/>
                  </a:cubicBezTo>
                  <a:cubicBezTo>
                    <a:pt x="177" y="873"/>
                    <a:pt x="177" y="881"/>
                    <a:pt x="185" y="881"/>
                  </a:cubicBezTo>
                  <a:cubicBezTo>
                    <a:pt x="193" y="881"/>
                    <a:pt x="189" y="872"/>
                    <a:pt x="200" y="872"/>
                  </a:cubicBezTo>
                  <a:cubicBezTo>
                    <a:pt x="211" y="872"/>
                    <a:pt x="246" y="875"/>
                    <a:pt x="246" y="875"/>
                  </a:cubicBezTo>
                  <a:cubicBezTo>
                    <a:pt x="246" y="875"/>
                    <a:pt x="249" y="886"/>
                    <a:pt x="262" y="883"/>
                  </a:cubicBezTo>
                  <a:cubicBezTo>
                    <a:pt x="275" y="880"/>
                    <a:pt x="283" y="871"/>
                    <a:pt x="283" y="871"/>
                  </a:cubicBezTo>
                  <a:cubicBezTo>
                    <a:pt x="288" y="859"/>
                    <a:pt x="288" y="859"/>
                    <a:pt x="288" y="859"/>
                  </a:cubicBezTo>
                  <a:cubicBezTo>
                    <a:pt x="312" y="858"/>
                    <a:pt x="312" y="858"/>
                    <a:pt x="312" y="858"/>
                  </a:cubicBezTo>
                  <a:cubicBezTo>
                    <a:pt x="316" y="840"/>
                    <a:pt x="316" y="840"/>
                    <a:pt x="316" y="840"/>
                  </a:cubicBezTo>
                  <a:cubicBezTo>
                    <a:pt x="340" y="841"/>
                    <a:pt x="340" y="841"/>
                    <a:pt x="340" y="841"/>
                  </a:cubicBezTo>
                  <a:cubicBezTo>
                    <a:pt x="340" y="841"/>
                    <a:pt x="350" y="815"/>
                    <a:pt x="363" y="815"/>
                  </a:cubicBezTo>
                  <a:cubicBezTo>
                    <a:pt x="376" y="815"/>
                    <a:pt x="386" y="816"/>
                    <a:pt x="386" y="816"/>
                  </a:cubicBezTo>
                  <a:cubicBezTo>
                    <a:pt x="395" y="808"/>
                    <a:pt x="395" y="808"/>
                    <a:pt x="395" y="808"/>
                  </a:cubicBezTo>
                  <a:cubicBezTo>
                    <a:pt x="395" y="808"/>
                    <a:pt x="404" y="818"/>
                    <a:pt x="405" y="814"/>
                  </a:cubicBezTo>
                  <a:cubicBezTo>
                    <a:pt x="406" y="810"/>
                    <a:pt x="419" y="802"/>
                    <a:pt x="423" y="806"/>
                  </a:cubicBezTo>
                  <a:cubicBezTo>
                    <a:pt x="427" y="810"/>
                    <a:pt x="419" y="837"/>
                    <a:pt x="419" y="837"/>
                  </a:cubicBezTo>
                  <a:cubicBezTo>
                    <a:pt x="419" y="837"/>
                    <a:pt x="411" y="850"/>
                    <a:pt x="412" y="854"/>
                  </a:cubicBezTo>
                  <a:cubicBezTo>
                    <a:pt x="413" y="858"/>
                    <a:pt x="422" y="866"/>
                    <a:pt x="422" y="875"/>
                  </a:cubicBezTo>
                  <a:cubicBezTo>
                    <a:pt x="422" y="884"/>
                    <a:pt x="415" y="890"/>
                    <a:pt x="422" y="899"/>
                  </a:cubicBezTo>
                  <a:cubicBezTo>
                    <a:pt x="429" y="908"/>
                    <a:pt x="436" y="912"/>
                    <a:pt x="436" y="912"/>
                  </a:cubicBezTo>
                  <a:cubicBezTo>
                    <a:pt x="442" y="932"/>
                    <a:pt x="442" y="932"/>
                    <a:pt x="442" y="932"/>
                  </a:cubicBezTo>
                  <a:cubicBezTo>
                    <a:pt x="442" y="932"/>
                    <a:pt x="458" y="930"/>
                    <a:pt x="461" y="935"/>
                  </a:cubicBezTo>
                  <a:cubicBezTo>
                    <a:pt x="464" y="940"/>
                    <a:pt x="460" y="951"/>
                    <a:pt x="470" y="955"/>
                  </a:cubicBezTo>
                  <a:cubicBezTo>
                    <a:pt x="480" y="959"/>
                    <a:pt x="484" y="959"/>
                    <a:pt x="488" y="960"/>
                  </a:cubicBezTo>
                  <a:cubicBezTo>
                    <a:pt x="492" y="961"/>
                    <a:pt x="502" y="954"/>
                    <a:pt x="502" y="954"/>
                  </a:cubicBezTo>
                  <a:cubicBezTo>
                    <a:pt x="502" y="954"/>
                    <a:pt x="508" y="968"/>
                    <a:pt x="516" y="968"/>
                  </a:cubicBezTo>
                  <a:cubicBezTo>
                    <a:pt x="524" y="968"/>
                    <a:pt x="531" y="961"/>
                    <a:pt x="532" y="965"/>
                  </a:cubicBezTo>
                  <a:cubicBezTo>
                    <a:pt x="533" y="969"/>
                    <a:pt x="541" y="981"/>
                    <a:pt x="552" y="986"/>
                  </a:cubicBezTo>
                  <a:cubicBezTo>
                    <a:pt x="563" y="991"/>
                    <a:pt x="579" y="992"/>
                    <a:pt x="579" y="992"/>
                  </a:cubicBezTo>
                  <a:cubicBezTo>
                    <a:pt x="579" y="992"/>
                    <a:pt x="588" y="1012"/>
                    <a:pt x="598" y="1013"/>
                  </a:cubicBezTo>
                  <a:cubicBezTo>
                    <a:pt x="608" y="1014"/>
                    <a:pt x="619" y="1009"/>
                    <a:pt x="630" y="1011"/>
                  </a:cubicBezTo>
                  <a:cubicBezTo>
                    <a:pt x="641" y="1013"/>
                    <a:pt x="661" y="1022"/>
                    <a:pt x="662" y="1032"/>
                  </a:cubicBezTo>
                  <a:cubicBezTo>
                    <a:pt x="663" y="1042"/>
                    <a:pt x="658" y="1045"/>
                    <a:pt x="662" y="1052"/>
                  </a:cubicBezTo>
                  <a:cubicBezTo>
                    <a:pt x="666" y="1059"/>
                    <a:pt x="673" y="1071"/>
                    <a:pt x="673" y="1071"/>
                  </a:cubicBezTo>
                  <a:cubicBezTo>
                    <a:pt x="675" y="1092"/>
                    <a:pt x="675" y="1092"/>
                    <a:pt x="675" y="1092"/>
                  </a:cubicBezTo>
                  <a:cubicBezTo>
                    <a:pt x="675" y="1092"/>
                    <a:pt x="660" y="1090"/>
                    <a:pt x="662" y="1096"/>
                  </a:cubicBezTo>
                  <a:cubicBezTo>
                    <a:pt x="664" y="1102"/>
                    <a:pt x="680" y="1116"/>
                    <a:pt x="680" y="1116"/>
                  </a:cubicBezTo>
                  <a:cubicBezTo>
                    <a:pt x="680" y="1116"/>
                    <a:pt x="670" y="1147"/>
                    <a:pt x="683" y="1156"/>
                  </a:cubicBezTo>
                  <a:cubicBezTo>
                    <a:pt x="696" y="1165"/>
                    <a:pt x="773" y="1163"/>
                    <a:pt x="773" y="1163"/>
                  </a:cubicBezTo>
                  <a:cubicBezTo>
                    <a:pt x="773" y="1163"/>
                    <a:pt x="762" y="1197"/>
                    <a:pt x="769" y="1206"/>
                  </a:cubicBezTo>
                  <a:cubicBezTo>
                    <a:pt x="776" y="1215"/>
                    <a:pt x="785" y="1216"/>
                    <a:pt x="796" y="1223"/>
                  </a:cubicBezTo>
                  <a:cubicBezTo>
                    <a:pt x="807" y="1230"/>
                    <a:pt x="816" y="1248"/>
                    <a:pt x="816" y="1262"/>
                  </a:cubicBezTo>
                  <a:cubicBezTo>
                    <a:pt x="816" y="1276"/>
                    <a:pt x="811" y="1302"/>
                    <a:pt x="811" y="1302"/>
                  </a:cubicBezTo>
                  <a:cubicBezTo>
                    <a:pt x="815" y="1310"/>
                    <a:pt x="815" y="1310"/>
                    <a:pt x="815" y="1310"/>
                  </a:cubicBezTo>
                  <a:cubicBezTo>
                    <a:pt x="815" y="1310"/>
                    <a:pt x="798" y="1337"/>
                    <a:pt x="800" y="1342"/>
                  </a:cubicBezTo>
                  <a:cubicBezTo>
                    <a:pt x="802" y="1347"/>
                    <a:pt x="814" y="1357"/>
                    <a:pt x="814" y="1357"/>
                  </a:cubicBezTo>
                  <a:cubicBezTo>
                    <a:pt x="814" y="1357"/>
                    <a:pt x="799" y="1365"/>
                    <a:pt x="799" y="1371"/>
                  </a:cubicBezTo>
                  <a:cubicBezTo>
                    <a:pt x="799" y="1377"/>
                    <a:pt x="808" y="1379"/>
                    <a:pt x="810" y="1386"/>
                  </a:cubicBezTo>
                  <a:cubicBezTo>
                    <a:pt x="812" y="1393"/>
                    <a:pt x="806" y="1402"/>
                    <a:pt x="810" y="1406"/>
                  </a:cubicBezTo>
                  <a:cubicBezTo>
                    <a:pt x="814" y="1410"/>
                    <a:pt x="819" y="1405"/>
                    <a:pt x="819" y="1414"/>
                  </a:cubicBezTo>
                  <a:cubicBezTo>
                    <a:pt x="819" y="1423"/>
                    <a:pt x="804" y="1459"/>
                    <a:pt x="820" y="1468"/>
                  </a:cubicBezTo>
                  <a:cubicBezTo>
                    <a:pt x="836" y="1477"/>
                    <a:pt x="880" y="1484"/>
                    <a:pt x="895" y="1481"/>
                  </a:cubicBezTo>
                  <a:cubicBezTo>
                    <a:pt x="910" y="1478"/>
                    <a:pt x="928" y="1478"/>
                    <a:pt x="932" y="1486"/>
                  </a:cubicBezTo>
                  <a:cubicBezTo>
                    <a:pt x="936" y="1494"/>
                    <a:pt x="932" y="1511"/>
                    <a:pt x="937" y="1531"/>
                  </a:cubicBezTo>
                  <a:cubicBezTo>
                    <a:pt x="942" y="1551"/>
                    <a:pt x="946" y="1572"/>
                    <a:pt x="957" y="1574"/>
                  </a:cubicBezTo>
                  <a:cubicBezTo>
                    <a:pt x="968" y="1576"/>
                    <a:pt x="972" y="1560"/>
                    <a:pt x="987" y="1564"/>
                  </a:cubicBezTo>
                  <a:cubicBezTo>
                    <a:pt x="1002" y="1568"/>
                    <a:pt x="1006" y="1576"/>
                    <a:pt x="1004" y="1596"/>
                  </a:cubicBezTo>
                  <a:cubicBezTo>
                    <a:pt x="1002" y="1616"/>
                    <a:pt x="1000" y="1626"/>
                    <a:pt x="998" y="1631"/>
                  </a:cubicBezTo>
                  <a:cubicBezTo>
                    <a:pt x="996" y="1636"/>
                    <a:pt x="995" y="1651"/>
                    <a:pt x="995" y="1651"/>
                  </a:cubicBezTo>
                  <a:cubicBezTo>
                    <a:pt x="998" y="1664"/>
                    <a:pt x="998" y="1664"/>
                    <a:pt x="998" y="1664"/>
                  </a:cubicBezTo>
                  <a:cubicBezTo>
                    <a:pt x="998" y="1664"/>
                    <a:pt x="1014" y="1653"/>
                    <a:pt x="1021" y="1657"/>
                  </a:cubicBezTo>
                  <a:cubicBezTo>
                    <a:pt x="1028" y="1661"/>
                    <a:pt x="1032" y="1682"/>
                    <a:pt x="1032" y="1682"/>
                  </a:cubicBezTo>
                  <a:cubicBezTo>
                    <a:pt x="1032" y="1682"/>
                    <a:pt x="1043" y="1681"/>
                    <a:pt x="1043" y="1690"/>
                  </a:cubicBezTo>
                  <a:cubicBezTo>
                    <a:pt x="1043" y="1699"/>
                    <a:pt x="1051" y="1737"/>
                    <a:pt x="1045" y="1743"/>
                  </a:cubicBezTo>
                  <a:cubicBezTo>
                    <a:pt x="1039" y="1749"/>
                    <a:pt x="1022" y="1751"/>
                    <a:pt x="1011" y="1756"/>
                  </a:cubicBezTo>
                  <a:cubicBezTo>
                    <a:pt x="1000" y="1761"/>
                    <a:pt x="1000" y="1779"/>
                    <a:pt x="1000" y="1779"/>
                  </a:cubicBezTo>
                  <a:cubicBezTo>
                    <a:pt x="979" y="1781"/>
                    <a:pt x="979" y="1781"/>
                    <a:pt x="979" y="1781"/>
                  </a:cubicBezTo>
                  <a:cubicBezTo>
                    <a:pt x="978" y="1792"/>
                    <a:pt x="978" y="1792"/>
                    <a:pt x="978" y="1792"/>
                  </a:cubicBezTo>
                  <a:cubicBezTo>
                    <a:pt x="972" y="1794"/>
                    <a:pt x="972" y="1794"/>
                    <a:pt x="972" y="1794"/>
                  </a:cubicBezTo>
                  <a:cubicBezTo>
                    <a:pt x="969" y="1810"/>
                    <a:pt x="969" y="1810"/>
                    <a:pt x="969" y="1810"/>
                  </a:cubicBezTo>
                  <a:cubicBezTo>
                    <a:pt x="953" y="1814"/>
                    <a:pt x="953" y="1814"/>
                    <a:pt x="953" y="1814"/>
                  </a:cubicBezTo>
                  <a:cubicBezTo>
                    <a:pt x="953" y="1814"/>
                    <a:pt x="950" y="1837"/>
                    <a:pt x="945" y="1842"/>
                  </a:cubicBezTo>
                  <a:cubicBezTo>
                    <a:pt x="940" y="1847"/>
                    <a:pt x="931" y="1852"/>
                    <a:pt x="931" y="1855"/>
                  </a:cubicBezTo>
                  <a:cubicBezTo>
                    <a:pt x="931" y="1858"/>
                    <a:pt x="928" y="1873"/>
                    <a:pt x="923" y="1878"/>
                  </a:cubicBezTo>
                  <a:cubicBezTo>
                    <a:pt x="918" y="1883"/>
                    <a:pt x="903" y="1882"/>
                    <a:pt x="903" y="1888"/>
                  </a:cubicBezTo>
                  <a:cubicBezTo>
                    <a:pt x="903" y="1894"/>
                    <a:pt x="899" y="1911"/>
                    <a:pt x="899" y="1911"/>
                  </a:cubicBezTo>
                  <a:cubicBezTo>
                    <a:pt x="915" y="1912"/>
                    <a:pt x="915" y="1912"/>
                    <a:pt x="915" y="1912"/>
                  </a:cubicBezTo>
                  <a:cubicBezTo>
                    <a:pt x="915" y="1912"/>
                    <a:pt x="921" y="1902"/>
                    <a:pt x="933" y="1904"/>
                  </a:cubicBezTo>
                  <a:cubicBezTo>
                    <a:pt x="945" y="1906"/>
                    <a:pt x="970" y="1933"/>
                    <a:pt x="970" y="1933"/>
                  </a:cubicBezTo>
                  <a:cubicBezTo>
                    <a:pt x="970" y="1933"/>
                    <a:pt x="980" y="1956"/>
                    <a:pt x="986" y="1956"/>
                  </a:cubicBezTo>
                  <a:cubicBezTo>
                    <a:pt x="992" y="1956"/>
                    <a:pt x="991" y="1942"/>
                    <a:pt x="1001" y="1945"/>
                  </a:cubicBezTo>
                  <a:cubicBezTo>
                    <a:pt x="1011" y="1948"/>
                    <a:pt x="1020" y="1964"/>
                    <a:pt x="1025" y="1967"/>
                  </a:cubicBezTo>
                  <a:cubicBezTo>
                    <a:pt x="1030" y="1970"/>
                    <a:pt x="1037" y="1969"/>
                    <a:pt x="1037" y="1969"/>
                  </a:cubicBezTo>
                  <a:cubicBezTo>
                    <a:pt x="1037" y="1969"/>
                    <a:pt x="1045" y="1976"/>
                    <a:pt x="1049" y="1978"/>
                  </a:cubicBezTo>
                  <a:cubicBezTo>
                    <a:pt x="1053" y="1980"/>
                    <a:pt x="1055" y="1993"/>
                    <a:pt x="1067" y="1997"/>
                  </a:cubicBezTo>
                  <a:cubicBezTo>
                    <a:pt x="1079" y="2001"/>
                    <a:pt x="1086" y="2000"/>
                    <a:pt x="1086" y="2000"/>
                  </a:cubicBezTo>
                  <a:cubicBezTo>
                    <a:pt x="1086" y="2000"/>
                    <a:pt x="1096" y="2024"/>
                    <a:pt x="1104" y="2029"/>
                  </a:cubicBezTo>
                  <a:cubicBezTo>
                    <a:pt x="1112" y="2034"/>
                    <a:pt x="1131" y="2033"/>
                    <a:pt x="1126" y="2042"/>
                  </a:cubicBezTo>
                  <a:cubicBezTo>
                    <a:pt x="1121" y="2051"/>
                    <a:pt x="1111" y="2064"/>
                    <a:pt x="1112" y="2071"/>
                  </a:cubicBezTo>
                  <a:cubicBezTo>
                    <a:pt x="1113" y="2078"/>
                    <a:pt x="1119" y="2078"/>
                    <a:pt x="1119" y="2078"/>
                  </a:cubicBezTo>
                  <a:cubicBezTo>
                    <a:pt x="1118" y="2099"/>
                    <a:pt x="1118" y="2099"/>
                    <a:pt x="1118" y="2099"/>
                  </a:cubicBezTo>
                  <a:cubicBezTo>
                    <a:pt x="1128" y="2098"/>
                    <a:pt x="1128" y="2098"/>
                    <a:pt x="1128" y="2098"/>
                  </a:cubicBezTo>
                  <a:cubicBezTo>
                    <a:pt x="1128" y="2096"/>
                    <a:pt x="1128" y="2096"/>
                    <a:pt x="1128" y="2096"/>
                  </a:cubicBezTo>
                  <a:cubicBezTo>
                    <a:pt x="1128" y="2096"/>
                    <a:pt x="1151" y="2070"/>
                    <a:pt x="1156" y="2061"/>
                  </a:cubicBezTo>
                  <a:cubicBezTo>
                    <a:pt x="1161" y="2052"/>
                    <a:pt x="1153" y="2031"/>
                    <a:pt x="1153" y="2031"/>
                  </a:cubicBezTo>
                  <a:cubicBezTo>
                    <a:pt x="1165" y="2013"/>
                    <a:pt x="1165" y="2013"/>
                    <a:pt x="1165" y="2013"/>
                  </a:cubicBezTo>
                  <a:cubicBezTo>
                    <a:pt x="1165" y="2013"/>
                    <a:pt x="1155" y="2005"/>
                    <a:pt x="1155" y="1995"/>
                  </a:cubicBezTo>
                  <a:cubicBezTo>
                    <a:pt x="1155" y="1985"/>
                    <a:pt x="1165" y="1984"/>
                    <a:pt x="1165" y="1984"/>
                  </a:cubicBezTo>
                  <a:cubicBezTo>
                    <a:pt x="1167" y="1968"/>
                    <a:pt x="1167" y="1968"/>
                    <a:pt x="1167" y="1968"/>
                  </a:cubicBezTo>
                  <a:cubicBezTo>
                    <a:pt x="1167" y="1968"/>
                    <a:pt x="1179" y="1966"/>
                    <a:pt x="1183" y="1962"/>
                  </a:cubicBezTo>
                  <a:cubicBezTo>
                    <a:pt x="1187" y="1958"/>
                    <a:pt x="1186" y="1944"/>
                    <a:pt x="1186" y="1936"/>
                  </a:cubicBezTo>
                  <a:cubicBezTo>
                    <a:pt x="1186" y="1928"/>
                    <a:pt x="1204" y="1911"/>
                    <a:pt x="1213" y="1909"/>
                  </a:cubicBezTo>
                  <a:cubicBezTo>
                    <a:pt x="1222" y="1907"/>
                    <a:pt x="1219" y="1931"/>
                    <a:pt x="1219" y="1931"/>
                  </a:cubicBezTo>
                  <a:cubicBezTo>
                    <a:pt x="1219" y="1931"/>
                    <a:pt x="1213" y="1941"/>
                    <a:pt x="1210" y="1943"/>
                  </a:cubicBezTo>
                  <a:cubicBezTo>
                    <a:pt x="1207" y="1945"/>
                    <a:pt x="1208" y="1956"/>
                    <a:pt x="1208" y="1956"/>
                  </a:cubicBezTo>
                  <a:cubicBezTo>
                    <a:pt x="1201" y="1960"/>
                    <a:pt x="1201" y="1960"/>
                    <a:pt x="1201" y="1960"/>
                  </a:cubicBezTo>
                  <a:cubicBezTo>
                    <a:pt x="1201" y="1969"/>
                    <a:pt x="1201" y="1969"/>
                    <a:pt x="1201" y="1969"/>
                  </a:cubicBezTo>
                  <a:cubicBezTo>
                    <a:pt x="1184" y="1987"/>
                    <a:pt x="1184" y="1987"/>
                    <a:pt x="1184" y="1987"/>
                  </a:cubicBezTo>
                  <a:cubicBezTo>
                    <a:pt x="1163" y="2002"/>
                    <a:pt x="1163" y="2002"/>
                    <a:pt x="1163" y="2002"/>
                  </a:cubicBezTo>
                  <a:cubicBezTo>
                    <a:pt x="1163" y="2002"/>
                    <a:pt x="1170" y="2008"/>
                    <a:pt x="1177" y="2006"/>
                  </a:cubicBezTo>
                  <a:cubicBezTo>
                    <a:pt x="1182" y="2005"/>
                    <a:pt x="1182" y="1993"/>
                    <a:pt x="1187" y="1990"/>
                  </a:cubicBezTo>
                  <a:cubicBezTo>
                    <a:pt x="1191" y="1986"/>
                    <a:pt x="1198" y="1989"/>
                    <a:pt x="1200" y="1987"/>
                  </a:cubicBezTo>
                  <a:cubicBezTo>
                    <a:pt x="1206" y="1978"/>
                    <a:pt x="1228" y="1944"/>
                    <a:pt x="1233" y="1920"/>
                  </a:cubicBezTo>
                  <a:cubicBezTo>
                    <a:pt x="1238" y="1896"/>
                    <a:pt x="1248" y="1874"/>
                    <a:pt x="1252" y="1860"/>
                  </a:cubicBezTo>
                  <a:cubicBezTo>
                    <a:pt x="1256" y="1846"/>
                    <a:pt x="1284" y="1829"/>
                    <a:pt x="1286" y="1825"/>
                  </a:cubicBezTo>
                  <a:cubicBezTo>
                    <a:pt x="1288" y="1821"/>
                    <a:pt x="1281" y="1811"/>
                    <a:pt x="1281" y="1811"/>
                  </a:cubicBezTo>
                  <a:cubicBezTo>
                    <a:pt x="1294" y="1802"/>
                    <a:pt x="1294" y="1802"/>
                    <a:pt x="1294" y="1802"/>
                  </a:cubicBezTo>
                  <a:cubicBezTo>
                    <a:pt x="1290" y="1778"/>
                    <a:pt x="1290" y="1778"/>
                    <a:pt x="1290" y="1778"/>
                  </a:cubicBezTo>
                  <a:cubicBezTo>
                    <a:pt x="1294" y="1764"/>
                    <a:pt x="1294" y="1764"/>
                    <a:pt x="1294" y="1764"/>
                  </a:cubicBezTo>
                  <a:cubicBezTo>
                    <a:pt x="1285" y="1759"/>
                    <a:pt x="1285" y="1759"/>
                    <a:pt x="1285" y="1759"/>
                  </a:cubicBezTo>
                  <a:cubicBezTo>
                    <a:pt x="1285" y="1759"/>
                    <a:pt x="1292" y="1750"/>
                    <a:pt x="1292" y="1742"/>
                  </a:cubicBezTo>
                  <a:cubicBezTo>
                    <a:pt x="1292" y="1734"/>
                    <a:pt x="1277" y="1728"/>
                    <a:pt x="1277" y="1728"/>
                  </a:cubicBezTo>
                  <a:cubicBezTo>
                    <a:pt x="1276" y="1705"/>
                    <a:pt x="1276" y="1705"/>
                    <a:pt x="1276" y="1705"/>
                  </a:cubicBezTo>
                  <a:cubicBezTo>
                    <a:pt x="1266" y="1694"/>
                    <a:pt x="1266" y="1694"/>
                    <a:pt x="1266" y="1694"/>
                  </a:cubicBezTo>
                  <a:cubicBezTo>
                    <a:pt x="1280" y="1695"/>
                    <a:pt x="1280" y="1695"/>
                    <a:pt x="1280" y="1695"/>
                  </a:cubicBezTo>
                  <a:cubicBezTo>
                    <a:pt x="1279" y="1678"/>
                    <a:pt x="1279" y="1678"/>
                    <a:pt x="1279" y="1678"/>
                  </a:cubicBezTo>
                  <a:cubicBezTo>
                    <a:pt x="1270" y="1673"/>
                    <a:pt x="1270" y="1673"/>
                    <a:pt x="1270" y="1673"/>
                  </a:cubicBezTo>
                  <a:cubicBezTo>
                    <a:pt x="1270" y="1673"/>
                    <a:pt x="1282" y="1670"/>
                    <a:pt x="1282" y="1665"/>
                  </a:cubicBezTo>
                  <a:cubicBezTo>
                    <a:pt x="1282" y="1660"/>
                    <a:pt x="1266" y="1650"/>
                    <a:pt x="1266" y="1650"/>
                  </a:cubicBezTo>
                  <a:cubicBezTo>
                    <a:pt x="1282" y="1639"/>
                    <a:pt x="1282" y="1639"/>
                    <a:pt x="1282" y="1639"/>
                  </a:cubicBezTo>
                  <a:cubicBezTo>
                    <a:pt x="1282" y="1639"/>
                    <a:pt x="1295" y="1653"/>
                    <a:pt x="1301" y="1652"/>
                  </a:cubicBezTo>
                  <a:cubicBezTo>
                    <a:pt x="1307" y="1651"/>
                    <a:pt x="1303" y="1639"/>
                    <a:pt x="1303" y="1639"/>
                  </a:cubicBezTo>
                  <a:cubicBezTo>
                    <a:pt x="1303" y="1639"/>
                    <a:pt x="1303" y="1627"/>
                    <a:pt x="1311" y="1617"/>
                  </a:cubicBezTo>
                  <a:cubicBezTo>
                    <a:pt x="1319" y="1607"/>
                    <a:pt x="1331" y="1610"/>
                    <a:pt x="1337" y="1605"/>
                  </a:cubicBezTo>
                  <a:cubicBezTo>
                    <a:pt x="1343" y="1600"/>
                    <a:pt x="1340" y="1596"/>
                    <a:pt x="1343" y="1589"/>
                  </a:cubicBezTo>
                  <a:cubicBezTo>
                    <a:pt x="1346" y="1582"/>
                    <a:pt x="1364" y="1579"/>
                    <a:pt x="1364" y="1579"/>
                  </a:cubicBezTo>
                  <a:cubicBezTo>
                    <a:pt x="1366" y="1571"/>
                    <a:pt x="1366" y="1571"/>
                    <a:pt x="1366" y="1571"/>
                  </a:cubicBezTo>
                  <a:cubicBezTo>
                    <a:pt x="1366" y="1571"/>
                    <a:pt x="1372" y="1574"/>
                    <a:pt x="1377" y="1573"/>
                  </a:cubicBezTo>
                  <a:cubicBezTo>
                    <a:pt x="1382" y="1572"/>
                    <a:pt x="1381" y="1560"/>
                    <a:pt x="1387" y="1559"/>
                  </a:cubicBezTo>
                  <a:cubicBezTo>
                    <a:pt x="1393" y="1558"/>
                    <a:pt x="1412" y="1561"/>
                    <a:pt x="1412" y="1561"/>
                  </a:cubicBezTo>
                  <a:cubicBezTo>
                    <a:pt x="1416" y="1571"/>
                    <a:pt x="1416" y="1571"/>
                    <a:pt x="1416" y="1571"/>
                  </a:cubicBezTo>
                  <a:cubicBezTo>
                    <a:pt x="1427" y="1569"/>
                    <a:pt x="1427" y="1569"/>
                    <a:pt x="1427" y="1569"/>
                  </a:cubicBezTo>
                  <a:cubicBezTo>
                    <a:pt x="1414" y="1554"/>
                    <a:pt x="1414" y="1554"/>
                    <a:pt x="1414" y="1554"/>
                  </a:cubicBezTo>
                  <a:cubicBezTo>
                    <a:pt x="1414" y="1554"/>
                    <a:pt x="1423" y="1550"/>
                    <a:pt x="1427" y="1545"/>
                  </a:cubicBezTo>
                  <a:cubicBezTo>
                    <a:pt x="1431" y="1540"/>
                    <a:pt x="1453" y="1539"/>
                    <a:pt x="1453" y="1539"/>
                  </a:cubicBezTo>
                  <a:cubicBezTo>
                    <a:pt x="1442" y="1529"/>
                    <a:pt x="1442" y="1529"/>
                    <a:pt x="1442" y="1529"/>
                  </a:cubicBezTo>
                  <a:cubicBezTo>
                    <a:pt x="1442" y="1529"/>
                    <a:pt x="1454" y="1519"/>
                    <a:pt x="1459" y="1519"/>
                  </a:cubicBezTo>
                  <a:cubicBezTo>
                    <a:pt x="1464" y="1519"/>
                    <a:pt x="1460" y="1535"/>
                    <a:pt x="1463" y="1535"/>
                  </a:cubicBezTo>
                  <a:cubicBezTo>
                    <a:pt x="1466" y="1535"/>
                    <a:pt x="1472" y="1518"/>
                    <a:pt x="1472" y="1518"/>
                  </a:cubicBezTo>
                  <a:cubicBezTo>
                    <a:pt x="1497" y="1523"/>
                    <a:pt x="1497" y="1523"/>
                    <a:pt x="1497" y="1523"/>
                  </a:cubicBezTo>
                  <a:cubicBezTo>
                    <a:pt x="1497" y="1523"/>
                    <a:pt x="1502" y="1503"/>
                    <a:pt x="1513" y="1502"/>
                  </a:cubicBezTo>
                  <a:cubicBezTo>
                    <a:pt x="1524" y="1501"/>
                    <a:pt x="1521" y="1523"/>
                    <a:pt x="1521" y="1523"/>
                  </a:cubicBezTo>
                  <a:cubicBezTo>
                    <a:pt x="1566" y="1518"/>
                    <a:pt x="1566" y="1518"/>
                    <a:pt x="1566" y="1518"/>
                  </a:cubicBezTo>
                  <a:cubicBezTo>
                    <a:pt x="1571" y="1506"/>
                    <a:pt x="1571" y="1506"/>
                    <a:pt x="1571" y="1506"/>
                  </a:cubicBezTo>
                  <a:cubicBezTo>
                    <a:pt x="1565" y="1499"/>
                    <a:pt x="1565" y="1499"/>
                    <a:pt x="1565" y="1499"/>
                  </a:cubicBezTo>
                  <a:cubicBezTo>
                    <a:pt x="1565" y="1499"/>
                    <a:pt x="1571" y="1491"/>
                    <a:pt x="1577" y="1482"/>
                  </a:cubicBezTo>
                  <a:cubicBezTo>
                    <a:pt x="1583" y="1473"/>
                    <a:pt x="1613" y="1468"/>
                    <a:pt x="1613" y="1468"/>
                  </a:cubicBezTo>
                  <a:cubicBezTo>
                    <a:pt x="1613" y="1468"/>
                    <a:pt x="1610" y="1455"/>
                    <a:pt x="1610" y="1452"/>
                  </a:cubicBezTo>
                  <a:cubicBezTo>
                    <a:pt x="1610" y="1449"/>
                    <a:pt x="1611" y="1408"/>
                    <a:pt x="1611" y="1408"/>
                  </a:cubicBezTo>
                  <a:cubicBezTo>
                    <a:pt x="1629" y="1388"/>
                    <a:pt x="1629" y="1388"/>
                    <a:pt x="1629" y="1388"/>
                  </a:cubicBezTo>
                  <a:cubicBezTo>
                    <a:pt x="1629" y="1372"/>
                    <a:pt x="1629" y="1372"/>
                    <a:pt x="1629" y="1372"/>
                  </a:cubicBezTo>
                  <a:cubicBezTo>
                    <a:pt x="1642" y="1369"/>
                    <a:pt x="1642" y="1369"/>
                    <a:pt x="1642" y="1369"/>
                  </a:cubicBezTo>
                  <a:cubicBezTo>
                    <a:pt x="1642" y="1347"/>
                    <a:pt x="1642" y="1347"/>
                    <a:pt x="1642" y="1347"/>
                  </a:cubicBezTo>
                  <a:cubicBezTo>
                    <a:pt x="1642" y="1347"/>
                    <a:pt x="1651" y="1342"/>
                    <a:pt x="1655" y="1342"/>
                  </a:cubicBezTo>
                  <a:cubicBezTo>
                    <a:pt x="1659" y="1342"/>
                    <a:pt x="1659" y="1317"/>
                    <a:pt x="1659" y="1317"/>
                  </a:cubicBezTo>
                  <a:cubicBezTo>
                    <a:pt x="1659" y="1317"/>
                    <a:pt x="1653" y="1288"/>
                    <a:pt x="1651" y="1273"/>
                  </a:cubicBezTo>
                  <a:cubicBezTo>
                    <a:pt x="1649" y="1258"/>
                    <a:pt x="1667" y="1246"/>
                    <a:pt x="1674" y="1240"/>
                  </a:cubicBezTo>
                  <a:cubicBezTo>
                    <a:pt x="1681" y="1234"/>
                    <a:pt x="1671" y="1213"/>
                    <a:pt x="1671" y="1213"/>
                  </a:cubicBezTo>
                  <a:cubicBezTo>
                    <a:pt x="1675" y="1175"/>
                    <a:pt x="1675" y="1175"/>
                    <a:pt x="1675" y="1175"/>
                  </a:cubicBezTo>
                  <a:cubicBezTo>
                    <a:pt x="1675" y="1175"/>
                    <a:pt x="1683" y="1145"/>
                    <a:pt x="1682" y="1134"/>
                  </a:cubicBezTo>
                  <a:cubicBezTo>
                    <a:pt x="1681" y="1123"/>
                    <a:pt x="1669" y="1065"/>
                    <a:pt x="1669" y="1065"/>
                  </a:cubicBezTo>
                  <a:cubicBezTo>
                    <a:pt x="1674" y="1041"/>
                    <a:pt x="1674" y="1041"/>
                    <a:pt x="1674" y="1041"/>
                  </a:cubicBezTo>
                  <a:cubicBezTo>
                    <a:pt x="1674" y="1041"/>
                    <a:pt x="1665" y="1010"/>
                    <a:pt x="1668" y="1002"/>
                  </a:cubicBezTo>
                  <a:cubicBezTo>
                    <a:pt x="1671" y="994"/>
                    <a:pt x="1682" y="984"/>
                    <a:pt x="1682" y="984"/>
                  </a:cubicBezTo>
                  <a:cubicBezTo>
                    <a:pt x="1674" y="972"/>
                    <a:pt x="1674" y="972"/>
                    <a:pt x="1674" y="972"/>
                  </a:cubicBezTo>
                  <a:cubicBezTo>
                    <a:pt x="1674" y="972"/>
                    <a:pt x="1681" y="962"/>
                    <a:pt x="1685" y="962"/>
                  </a:cubicBezTo>
                  <a:cubicBezTo>
                    <a:pt x="1689" y="962"/>
                    <a:pt x="1698" y="981"/>
                    <a:pt x="1698" y="981"/>
                  </a:cubicBezTo>
                  <a:cubicBezTo>
                    <a:pt x="1698" y="981"/>
                    <a:pt x="1720" y="961"/>
                    <a:pt x="1727" y="951"/>
                  </a:cubicBezTo>
                  <a:cubicBezTo>
                    <a:pt x="1734" y="941"/>
                    <a:pt x="1739" y="897"/>
                    <a:pt x="1739" y="897"/>
                  </a:cubicBezTo>
                  <a:cubicBezTo>
                    <a:pt x="1739" y="897"/>
                    <a:pt x="1745" y="893"/>
                    <a:pt x="1751" y="889"/>
                  </a:cubicBezTo>
                  <a:cubicBezTo>
                    <a:pt x="1757" y="885"/>
                    <a:pt x="1762" y="863"/>
                    <a:pt x="1762" y="863"/>
                  </a:cubicBezTo>
                  <a:cubicBezTo>
                    <a:pt x="1762" y="863"/>
                    <a:pt x="1775" y="856"/>
                    <a:pt x="1782" y="855"/>
                  </a:cubicBezTo>
                  <a:cubicBezTo>
                    <a:pt x="1789" y="854"/>
                    <a:pt x="1789" y="834"/>
                    <a:pt x="1789" y="834"/>
                  </a:cubicBezTo>
                  <a:cubicBezTo>
                    <a:pt x="1789" y="834"/>
                    <a:pt x="1803" y="829"/>
                    <a:pt x="1816" y="811"/>
                  </a:cubicBezTo>
                  <a:cubicBezTo>
                    <a:pt x="1829" y="793"/>
                    <a:pt x="1844" y="746"/>
                    <a:pt x="1844" y="746"/>
                  </a:cubicBezTo>
                  <a:cubicBezTo>
                    <a:pt x="1844" y="746"/>
                    <a:pt x="1856" y="733"/>
                    <a:pt x="1857" y="727"/>
                  </a:cubicBezTo>
                  <a:cubicBezTo>
                    <a:pt x="1858" y="721"/>
                    <a:pt x="1852" y="705"/>
                    <a:pt x="1852" y="705"/>
                  </a:cubicBezTo>
                  <a:cubicBezTo>
                    <a:pt x="1852" y="705"/>
                    <a:pt x="1855" y="684"/>
                    <a:pt x="1855" y="667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Chili">
              <a:extLst>
                <a:ext uri="{FF2B5EF4-FFF2-40B4-BE49-F238E27FC236}">
                  <a16:creationId xmlns:a16="http://schemas.microsoft.com/office/drawing/2014/main" id="{0B4CD450-6C0D-41E6-A371-3A4973B111B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086255" y="5059190"/>
              <a:ext cx="579513" cy="1519092"/>
            </a:xfrm>
            <a:custGeom>
              <a:avLst/>
              <a:gdLst>
                <a:gd name="T0" fmla="*/ 550 w 771"/>
                <a:gd name="T1" fmla="*/ 1864 h 2022"/>
                <a:gd name="T2" fmla="*/ 572 w 771"/>
                <a:gd name="T3" fmla="*/ 1906 h 2022"/>
                <a:gd name="T4" fmla="*/ 567 w 771"/>
                <a:gd name="T5" fmla="*/ 1954 h 2022"/>
                <a:gd name="T6" fmla="*/ 690 w 771"/>
                <a:gd name="T7" fmla="*/ 1981 h 2022"/>
                <a:gd name="T8" fmla="*/ 658 w 771"/>
                <a:gd name="T9" fmla="*/ 1993 h 2022"/>
                <a:gd name="T10" fmla="*/ 617 w 771"/>
                <a:gd name="T11" fmla="*/ 1988 h 2022"/>
                <a:gd name="T12" fmla="*/ 663 w 771"/>
                <a:gd name="T13" fmla="*/ 2010 h 2022"/>
                <a:gd name="T14" fmla="*/ 500 w 771"/>
                <a:gd name="T15" fmla="*/ 1974 h 2022"/>
                <a:gd name="T16" fmla="*/ 526 w 771"/>
                <a:gd name="T17" fmla="*/ 1935 h 2022"/>
                <a:gd name="T18" fmla="*/ 471 w 771"/>
                <a:gd name="T19" fmla="*/ 1945 h 2022"/>
                <a:gd name="T20" fmla="*/ 397 w 771"/>
                <a:gd name="T21" fmla="*/ 1867 h 2022"/>
                <a:gd name="T22" fmla="*/ 345 w 771"/>
                <a:gd name="T23" fmla="*/ 1873 h 2022"/>
                <a:gd name="T24" fmla="*/ 355 w 771"/>
                <a:gd name="T25" fmla="*/ 1822 h 2022"/>
                <a:gd name="T26" fmla="*/ 326 w 771"/>
                <a:gd name="T27" fmla="*/ 1841 h 2022"/>
                <a:gd name="T28" fmla="*/ 342 w 771"/>
                <a:gd name="T29" fmla="*/ 1820 h 2022"/>
                <a:gd name="T30" fmla="*/ 287 w 771"/>
                <a:gd name="T31" fmla="*/ 1789 h 2022"/>
                <a:gd name="T32" fmla="*/ 267 w 771"/>
                <a:gd name="T33" fmla="*/ 1739 h 2022"/>
                <a:gd name="T34" fmla="*/ 257 w 771"/>
                <a:gd name="T35" fmla="*/ 1697 h 2022"/>
                <a:gd name="T36" fmla="*/ 208 w 771"/>
                <a:gd name="T37" fmla="*/ 1688 h 2022"/>
                <a:gd name="T38" fmla="*/ 144 w 771"/>
                <a:gd name="T39" fmla="*/ 1339 h 2022"/>
                <a:gd name="T40" fmla="*/ 163 w 771"/>
                <a:gd name="T41" fmla="*/ 1391 h 2022"/>
                <a:gd name="T42" fmla="*/ 186 w 771"/>
                <a:gd name="T43" fmla="*/ 1483 h 2022"/>
                <a:gd name="T44" fmla="*/ 212 w 771"/>
                <a:gd name="T45" fmla="*/ 1463 h 2022"/>
                <a:gd name="T46" fmla="*/ 143 w 771"/>
                <a:gd name="T47" fmla="*/ 1440 h 2022"/>
                <a:gd name="T48" fmla="*/ 498 w 771"/>
                <a:gd name="T49" fmla="*/ 1874 h 2022"/>
                <a:gd name="T50" fmla="*/ 449 w 771"/>
                <a:gd name="T51" fmla="*/ 1842 h 2022"/>
                <a:gd name="T52" fmla="*/ 338 w 771"/>
                <a:gd name="T53" fmla="*/ 1747 h 2022"/>
                <a:gd name="T54" fmla="*/ 317 w 771"/>
                <a:gd name="T55" fmla="*/ 1650 h 2022"/>
                <a:gd name="T56" fmla="*/ 304 w 771"/>
                <a:gd name="T57" fmla="*/ 1533 h 2022"/>
                <a:gd name="T58" fmla="*/ 272 w 771"/>
                <a:gd name="T59" fmla="*/ 1443 h 2022"/>
                <a:gd name="T60" fmla="*/ 215 w 771"/>
                <a:gd name="T61" fmla="*/ 1320 h 2022"/>
                <a:gd name="T62" fmla="*/ 187 w 771"/>
                <a:gd name="T63" fmla="*/ 1196 h 2022"/>
                <a:gd name="T64" fmla="*/ 165 w 771"/>
                <a:gd name="T65" fmla="*/ 1085 h 2022"/>
                <a:gd name="T66" fmla="*/ 166 w 771"/>
                <a:gd name="T67" fmla="*/ 954 h 2022"/>
                <a:gd name="T68" fmla="*/ 142 w 771"/>
                <a:gd name="T69" fmla="*/ 815 h 2022"/>
                <a:gd name="T70" fmla="*/ 109 w 771"/>
                <a:gd name="T71" fmla="*/ 685 h 2022"/>
                <a:gd name="T72" fmla="*/ 162 w 771"/>
                <a:gd name="T73" fmla="*/ 498 h 2022"/>
                <a:gd name="T74" fmla="*/ 184 w 771"/>
                <a:gd name="T75" fmla="*/ 293 h 2022"/>
                <a:gd name="T76" fmla="*/ 97 w 771"/>
                <a:gd name="T77" fmla="*/ 161 h 2022"/>
                <a:gd name="T78" fmla="*/ 45 w 771"/>
                <a:gd name="T79" fmla="*/ 22 h 2022"/>
                <a:gd name="T80" fmla="*/ 24 w 771"/>
                <a:gd name="T81" fmla="*/ 182 h 2022"/>
                <a:gd name="T82" fmla="*/ 47 w 771"/>
                <a:gd name="T83" fmla="*/ 417 h 2022"/>
                <a:gd name="T84" fmla="*/ 34 w 771"/>
                <a:gd name="T85" fmla="*/ 559 h 2022"/>
                <a:gd name="T86" fmla="*/ 47 w 771"/>
                <a:gd name="T87" fmla="*/ 720 h 2022"/>
                <a:gd name="T88" fmla="*/ 82 w 771"/>
                <a:gd name="T89" fmla="*/ 947 h 2022"/>
                <a:gd name="T90" fmla="*/ 72 w 771"/>
                <a:gd name="T91" fmla="*/ 1102 h 2022"/>
                <a:gd name="T92" fmla="*/ 129 w 771"/>
                <a:gd name="T93" fmla="*/ 1299 h 2022"/>
                <a:gd name="T94" fmla="*/ 193 w 771"/>
                <a:gd name="T95" fmla="*/ 1313 h 2022"/>
                <a:gd name="T96" fmla="*/ 212 w 771"/>
                <a:gd name="T97" fmla="*/ 1403 h 2022"/>
                <a:gd name="T98" fmla="*/ 252 w 771"/>
                <a:gd name="T99" fmla="*/ 1497 h 2022"/>
                <a:gd name="T100" fmla="*/ 214 w 771"/>
                <a:gd name="T101" fmla="*/ 1535 h 2022"/>
                <a:gd name="T102" fmla="*/ 176 w 771"/>
                <a:gd name="T103" fmla="*/ 1528 h 2022"/>
                <a:gd name="T104" fmla="*/ 214 w 771"/>
                <a:gd name="T105" fmla="*/ 1567 h 2022"/>
                <a:gd name="T106" fmla="*/ 257 w 771"/>
                <a:gd name="T107" fmla="*/ 1604 h 2022"/>
                <a:gd name="T108" fmla="*/ 265 w 771"/>
                <a:gd name="T109" fmla="*/ 1686 h 2022"/>
                <a:gd name="T110" fmla="*/ 298 w 771"/>
                <a:gd name="T111" fmla="*/ 1731 h 2022"/>
                <a:gd name="T112" fmla="*/ 331 w 771"/>
                <a:gd name="T113" fmla="*/ 1762 h 2022"/>
                <a:gd name="T114" fmla="*/ 407 w 771"/>
                <a:gd name="T115" fmla="*/ 1821 h 2022"/>
                <a:gd name="T116" fmla="*/ 434 w 771"/>
                <a:gd name="T117" fmla="*/ 1876 h 2022"/>
                <a:gd name="T118" fmla="*/ 459 w 771"/>
                <a:gd name="T119" fmla="*/ 1893 h 2022"/>
                <a:gd name="T120" fmla="*/ 428 w 771"/>
                <a:gd name="T121" fmla="*/ 1927 h 20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71" h="2022">
                  <a:moveTo>
                    <a:pt x="677" y="1942"/>
                  </a:moveTo>
                  <a:cubicBezTo>
                    <a:pt x="625" y="1916"/>
                    <a:pt x="625" y="1903"/>
                    <a:pt x="625" y="1903"/>
                  </a:cubicBezTo>
                  <a:cubicBezTo>
                    <a:pt x="602" y="1903"/>
                    <a:pt x="602" y="1903"/>
                    <a:pt x="602" y="1903"/>
                  </a:cubicBezTo>
                  <a:cubicBezTo>
                    <a:pt x="606" y="1892"/>
                    <a:pt x="606" y="1892"/>
                    <a:pt x="606" y="1892"/>
                  </a:cubicBezTo>
                  <a:cubicBezTo>
                    <a:pt x="580" y="1866"/>
                    <a:pt x="580" y="1866"/>
                    <a:pt x="580" y="1866"/>
                  </a:cubicBezTo>
                  <a:cubicBezTo>
                    <a:pt x="559" y="1872"/>
                    <a:pt x="559" y="1872"/>
                    <a:pt x="559" y="1872"/>
                  </a:cubicBezTo>
                  <a:cubicBezTo>
                    <a:pt x="550" y="1864"/>
                    <a:pt x="550" y="1864"/>
                    <a:pt x="550" y="1864"/>
                  </a:cubicBezTo>
                  <a:cubicBezTo>
                    <a:pt x="543" y="1876"/>
                    <a:pt x="543" y="1876"/>
                    <a:pt x="543" y="1876"/>
                  </a:cubicBezTo>
                  <a:cubicBezTo>
                    <a:pt x="530" y="1879"/>
                    <a:pt x="530" y="1879"/>
                    <a:pt x="530" y="1879"/>
                  </a:cubicBezTo>
                  <a:cubicBezTo>
                    <a:pt x="531" y="1890"/>
                    <a:pt x="531" y="1890"/>
                    <a:pt x="531" y="1890"/>
                  </a:cubicBezTo>
                  <a:cubicBezTo>
                    <a:pt x="520" y="1892"/>
                    <a:pt x="520" y="1892"/>
                    <a:pt x="520" y="1892"/>
                  </a:cubicBezTo>
                  <a:cubicBezTo>
                    <a:pt x="521" y="1910"/>
                    <a:pt x="521" y="1910"/>
                    <a:pt x="521" y="1910"/>
                  </a:cubicBezTo>
                  <a:cubicBezTo>
                    <a:pt x="534" y="1923"/>
                    <a:pt x="557" y="1900"/>
                    <a:pt x="557" y="1900"/>
                  </a:cubicBezTo>
                  <a:cubicBezTo>
                    <a:pt x="572" y="1906"/>
                    <a:pt x="572" y="1906"/>
                    <a:pt x="572" y="1906"/>
                  </a:cubicBezTo>
                  <a:cubicBezTo>
                    <a:pt x="572" y="1919"/>
                    <a:pt x="572" y="1919"/>
                    <a:pt x="572" y="1919"/>
                  </a:cubicBezTo>
                  <a:cubicBezTo>
                    <a:pt x="572" y="1919"/>
                    <a:pt x="541" y="1934"/>
                    <a:pt x="552" y="1938"/>
                  </a:cubicBezTo>
                  <a:cubicBezTo>
                    <a:pt x="562" y="1942"/>
                    <a:pt x="615" y="1960"/>
                    <a:pt x="615" y="1960"/>
                  </a:cubicBezTo>
                  <a:cubicBezTo>
                    <a:pt x="605" y="1974"/>
                    <a:pt x="605" y="1974"/>
                    <a:pt x="605" y="1974"/>
                  </a:cubicBezTo>
                  <a:cubicBezTo>
                    <a:pt x="605" y="1974"/>
                    <a:pt x="602" y="1961"/>
                    <a:pt x="592" y="1961"/>
                  </a:cubicBezTo>
                  <a:cubicBezTo>
                    <a:pt x="582" y="1961"/>
                    <a:pt x="579" y="1968"/>
                    <a:pt x="579" y="1968"/>
                  </a:cubicBezTo>
                  <a:cubicBezTo>
                    <a:pt x="567" y="1954"/>
                    <a:pt x="567" y="1954"/>
                    <a:pt x="567" y="1954"/>
                  </a:cubicBezTo>
                  <a:cubicBezTo>
                    <a:pt x="556" y="1958"/>
                    <a:pt x="556" y="1958"/>
                    <a:pt x="556" y="1958"/>
                  </a:cubicBezTo>
                  <a:cubicBezTo>
                    <a:pt x="565" y="1965"/>
                    <a:pt x="565" y="1965"/>
                    <a:pt x="565" y="1965"/>
                  </a:cubicBezTo>
                  <a:cubicBezTo>
                    <a:pt x="544" y="1962"/>
                    <a:pt x="544" y="1962"/>
                    <a:pt x="544" y="1962"/>
                  </a:cubicBezTo>
                  <a:cubicBezTo>
                    <a:pt x="544" y="1962"/>
                    <a:pt x="550" y="1978"/>
                    <a:pt x="566" y="1978"/>
                  </a:cubicBezTo>
                  <a:cubicBezTo>
                    <a:pt x="582" y="1978"/>
                    <a:pt x="595" y="1978"/>
                    <a:pt x="595" y="1978"/>
                  </a:cubicBezTo>
                  <a:cubicBezTo>
                    <a:pt x="595" y="1978"/>
                    <a:pt x="611" y="1984"/>
                    <a:pt x="621" y="1983"/>
                  </a:cubicBezTo>
                  <a:cubicBezTo>
                    <a:pt x="631" y="1981"/>
                    <a:pt x="676" y="1981"/>
                    <a:pt x="690" y="1981"/>
                  </a:cubicBezTo>
                  <a:cubicBezTo>
                    <a:pt x="705" y="1981"/>
                    <a:pt x="725" y="1994"/>
                    <a:pt x="725" y="1994"/>
                  </a:cubicBezTo>
                  <a:cubicBezTo>
                    <a:pt x="746" y="1983"/>
                    <a:pt x="746" y="1983"/>
                    <a:pt x="746" y="1983"/>
                  </a:cubicBezTo>
                  <a:cubicBezTo>
                    <a:pt x="758" y="1987"/>
                    <a:pt x="758" y="1987"/>
                    <a:pt x="758" y="1987"/>
                  </a:cubicBezTo>
                  <a:cubicBezTo>
                    <a:pt x="770" y="1986"/>
                    <a:pt x="770" y="1986"/>
                    <a:pt x="770" y="1986"/>
                  </a:cubicBezTo>
                  <a:cubicBezTo>
                    <a:pt x="771" y="1970"/>
                    <a:pt x="771" y="1970"/>
                    <a:pt x="771" y="1970"/>
                  </a:cubicBezTo>
                  <a:cubicBezTo>
                    <a:pt x="771" y="1970"/>
                    <a:pt x="729" y="1968"/>
                    <a:pt x="677" y="1942"/>
                  </a:cubicBezTo>
                  <a:close/>
                  <a:moveTo>
                    <a:pt x="658" y="1993"/>
                  </a:moveTo>
                  <a:cubicBezTo>
                    <a:pt x="676" y="2003"/>
                    <a:pt x="676" y="2003"/>
                    <a:pt x="676" y="2003"/>
                  </a:cubicBezTo>
                  <a:cubicBezTo>
                    <a:pt x="712" y="2006"/>
                    <a:pt x="712" y="2006"/>
                    <a:pt x="712" y="2006"/>
                  </a:cubicBezTo>
                  <a:cubicBezTo>
                    <a:pt x="693" y="1988"/>
                    <a:pt x="693" y="1988"/>
                    <a:pt x="693" y="1988"/>
                  </a:cubicBezTo>
                  <a:lnTo>
                    <a:pt x="658" y="1993"/>
                  </a:lnTo>
                  <a:close/>
                  <a:moveTo>
                    <a:pt x="638" y="1997"/>
                  </a:moveTo>
                  <a:cubicBezTo>
                    <a:pt x="644" y="1991"/>
                    <a:pt x="644" y="1991"/>
                    <a:pt x="644" y="1991"/>
                  </a:cubicBezTo>
                  <a:cubicBezTo>
                    <a:pt x="617" y="1988"/>
                    <a:pt x="617" y="1988"/>
                    <a:pt x="617" y="1988"/>
                  </a:cubicBezTo>
                  <a:cubicBezTo>
                    <a:pt x="593" y="1988"/>
                    <a:pt x="593" y="1988"/>
                    <a:pt x="593" y="1988"/>
                  </a:cubicBezTo>
                  <a:cubicBezTo>
                    <a:pt x="602" y="2012"/>
                    <a:pt x="602" y="2012"/>
                    <a:pt x="602" y="2012"/>
                  </a:cubicBezTo>
                  <a:cubicBezTo>
                    <a:pt x="625" y="2014"/>
                    <a:pt x="625" y="2014"/>
                    <a:pt x="625" y="2014"/>
                  </a:cubicBezTo>
                  <a:cubicBezTo>
                    <a:pt x="619" y="2004"/>
                    <a:pt x="619" y="2004"/>
                    <a:pt x="619" y="2004"/>
                  </a:cubicBezTo>
                  <a:cubicBezTo>
                    <a:pt x="625" y="2000"/>
                    <a:pt x="625" y="2000"/>
                    <a:pt x="625" y="2000"/>
                  </a:cubicBezTo>
                  <a:cubicBezTo>
                    <a:pt x="632" y="2010"/>
                    <a:pt x="632" y="2010"/>
                    <a:pt x="632" y="2010"/>
                  </a:cubicBezTo>
                  <a:cubicBezTo>
                    <a:pt x="663" y="2010"/>
                    <a:pt x="663" y="2010"/>
                    <a:pt x="663" y="2010"/>
                  </a:cubicBezTo>
                  <a:cubicBezTo>
                    <a:pt x="673" y="2022"/>
                    <a:pt x="673" y="2022"/>
                    <a:pt x="673" y="2022"/>
                  </a:cubicBezTo>
                  <a:cubicBezTo>
                    <a:pt x="686" y="2022"/>
                    <a:pt x="686" y="2022"/>
                    <a:pt x="686" y="2022"/>
                  </a:cubicBezTo>
                  <a:cubicBezTo>
                    <a:pt x="666" y="2001"/>
                    <a:pt x="666" y="2001"/>
                    <a:pt x="666" y="2001"/>
                  </a:cubicBezTo>
                  <a:lnTo>
                    <a:pt x="638" y="1997"/>
                  </a:lnTo>
                  <a:close/>
                  <a:moveTo>
                    <a:pt x="537" y="1967"/>
                  </a:moveTo>
                  <a:cubicBezTo>
                    <a:pt x="495" y="1962"/>
                    <a:pt x="495" y="1962"/>
                    <a:pt x="495" y="1962"/>
                  </a:cubicBezTo>
                  <a:cubicBezTo>
                    <a:pt x="500" y="1974"/>
                    <a:pt x="500" y="1974"/>
                    <a:pt x="500" y="1974"/>
                  </a:cubicBezTo>
                  <a:cubicBezTo>
                    <a:pt x="527" y="1973"/>
                    <a:pt x="527" y="1973"/>
                    <a:pt x="527" y="1973"/>
                  </a:cubicBezTo>
                  <a:cubicBezTo>
                    <a:pt x="537" y="1987"/>
                    <a:pt x="537" y="1987"/>
                    <a:pt x="537" y="1987"/>
                  </a:cubicBezTo>
                  <a:cubicBezTo>
                    <a:pt x="575" y="2003"/>
                    <a:pt x="575" y="2003"/>
                    <a:pt x="575" y="2003"/>
                  </a:cubicBezTo>
                  <a:cubicBezTo>
                    <a:pt x="552" y="1983"/>
                    <a:pt x="552" y="1983"/>
                    <a:pt x="552" y="1983"/>
                  </a:cubicBezTo>
                  <a:lnTo>
                    <a:pt x="537" y="1967"/>
                  </a:lnTo>
                  <a:close/>
                  <a:moveTo>
                    <a:pt x="534" y="1924"/>
                  </a:moveTo>
                  <a:cubicBezTo>
                    <a:pt x="526" y="1935"/>
                    <a:pt x="526" y="1935"/>
                    <a:pt x="526" y="1935"/>
                  </a:cubicBezTo>
                  <a:cubicBezTo>
                    <a:pt x="530" y="1955"/>
                    <a:pt x="530" y="1955"/>
                    <a:pt x="530" y="1955"/>
                  </a:cubicBezTo>
                  <a:cubicBezTo>
                    <a:pt x="546" y="1949"/>
                    <a:pt x="546" y="1949"/>
                    <a:pt x="546" y="1949"/>
                  </a:cubicBezTo>
                  <a:lnTo>
                    <a:pt x="534" y="1924"/>
                  </a:lnTo>
                  <a:close/>
                  <a:moveTo>
                    <a:pt x="515" y="1954"/>
                  </a:moveTo>
                  <a:cubicBezTo>
                    <a:pt x="513" y="1942"/>
                    <a:pt x="513" y="1942"/>
                    <a:pt x="513" y="1942"/>
                  </a:cubicBezTo>
                  <a:cubicBezTo>
                    <a:pt x="479" y="1934"/>
                    <a:pt x="479" y="1934"/>
                    <a:pt x="479" y="1934"/>
                  </a:cubicBezTo>
                  <a:cubicBezTo>
                    <a:pt x="471" y="1945"/>
                    <a:pt x="471" y="1945"/>
                    <a:pt x="471" y="1945"/>
                  </a:cubicBezTo>
                  <a:cubicBezTo>
                    <a:pt x="472" y="1958"/>
                    <a:pt x="472" y="1958"/>
                    <a:pt x="472" y="1958"/>
                  </a:cubicBezTo>
                  <a:cubicBezTo>
                    <a:pt x="495" y="1949"/>
                    <a:pt x="495" y="1949"/>
                    <a:pt x="495" y="1949"/>
                  </a:cubicBezTo>
                  <a:lnTo>
                    <a:pt x="515" y="1954"/>
                  </a:lnTo>
                  <a:close/>
                  <a:moveTo>
                    <a:pt x="407" y="1848"/>
                  </a:moveTo>
                  <a:cubicBezTo>
                    <a:pt x="407" y="1848"/>
                    <a:pt x="381" y="1835"/>
                    <a:pt x="378" y="1847"/>
                  </a:cubicBezTo>
                  <a:cubicBezTo>
                    <a:pt x="375" y="1859"/>
                    <a:pt x="371" y="1874"/>
                    <a:pt x="375" y="1874"/>
                  </a:cubicBezTo>
                  <a:cubicBezTo>
                    <a:pt x="380" y="1874"/>
                    <a:pt x="397" y="1867"/>
                    <a:pt x="397" y="1867"/>
                  </a:cubicBezTo>
                  <a:cubicBezTo>
                    <a:pt x="399" y="1883"/>
                    <a:pt x="399" y="1883"/>
                    <a:pt x="399" y="1883"/>
                  </a:cubicBezTo>
                  <a:cubicBezTo>
                    <a:pt x="420" y="1873"/>
                    <a:pt x="420" y="1873"/>
                    <a:pt x="420" y="1873"/>
                  </a:cubicBezTo>
                  <a:cubicBezTo>
                    <a:pt x="409" y="1863"/>
                    <a:pt x="409" y="1863"/>
                    <a:pt x="409" y="1863"/>
                  </a:cubicBezTo>
                  <a:cubicBezTo>
                    <a:pt x="413" y="1851"/>
                    <a:pt x="413" y="1851"/>
                    <a:pt x="413" y="1851"/>
                  </a:cubicBezTo>
                  <a:lnTo>
                    <a:pt x="407" y="1848"/>
                  </a:lnTo>
                  <a:close/>
                  <a:moveTo>
                    <a:pt x="368" y="1886"/>
                  </a:moveTo>
                  <a:cubicBezTo>
                    <a:pt x="345" y="1873"/>
                    <a:pt x="345" y="1873"/>
                    <a:pt x="345" y="1873"/>
                  </a:cubicBezTo>
                  <a:cubicBezTo>
                    <a:pt x="362" y="1892"/>
                    <a:pt x="362" y="1892"/>
                    <a:pt x="362" y="1892"/>
                  </a:cubicBezTo>
                  <a:cubicBezTo>
                    <a:pt x="393" y="1896"/>
                    <a:pt x="393" y="1896"/>
                    <a:pt x="393" y="1896"/>
                  </a:cubicBezTo>
                  <a:cubicBezTo>
                    <a:pt x="404" y="1903"/>
                    <a:pt x="404" y="1903"/>
                    <a:pt x="404" y="1903"/>
                  </a:cubicBezTo>
                  <a:cubicBezTo>
                    <a:pt x="393" y="1889"/>
                    <a:pt x="393" y="1889"/>
                    <a:pt x="393" y="1889"/>
                  </a:cubicBezTo>
                  <a:lnTo>
                    <a:pt x="368" y="1886"/>
                  </a:lnTo>
                  <a:close/>
                  <a:moveTo>
                    <a:pt x="368" y="1835"/>
                  </a:moveTo>
                  <a:cubicBezTo>
                    <a:pt x="355" y="1822"/>
                    <a:pt x="355" y="1822"/>
                    <a:pt x="355" y="1822"/>
                  </a:cubicBezTo>
                  <a:cubicBezTo>
                    <a:pt x="351" y="1844"/>
                    <a:pt x="351" y="1844"/>
                    <a:pt x="351" y="1844"/>
                  </a:cubicBezTo>
                  <a:cubicBezTo>
                    <a:pt x="336" y="1848"/>
                    <a:pt x="336" y="1848"/>
                    <a:pt x="336" y="1848"/>
                  </a:cubicBezTo>
                  <a:cubicBezTo>
                    <a:pt x="365" y="1860"/>
                    <a:pt x="365" y="1860"/>
                    <a:pt x="365" y="1860"/>
                  </a:cubicBezTo>
                  <a:lnTo>
                    <a:pt x="368" y="1835"/>
                  </a:lnTo>
                  <a:close/>
                  <a:moveTo>
                    <a:pt x="296" y="1827"/>
                  </a:moveTo>
                  <a:cubicBezTo>
                    <a:pt x="319" y="1848"/>
                    <a:pt x="319" y="1848"/>
                    <a:pt x="319" y="1848"/>
                  </a:cubicBezTo>
                  <a:cubicBezTo>
                    <a:pt x="326" y="1841"/>
                    <a:pt x="326" y="1841"/>
                    <a:pt x="326" y="1841"/>
                  </a:cubicBezTo>
                  <a:cubicBezTo>
                    <a:pt x="306" y="1818"/>
                    <a:pt x="306" y="1818"/>
                    <a:pt x="306" y="1818"/>
                  </a:cubicBezTo>
                  <a:lnTo>
                    <a:pt x="296" y="1827"/>
                  </a:lnTo>
                  <a:close/>
                  <a:moveTo>
                    <a:pt x="342" y="1820"/>
                  </a:moveTo>
                  <a:cubicBezTo>
                    <a:pt x="335" y="1814"/>
                    <a:pt x="335" y="1814"/>
                    <a:pt x="335" y="1814"/>
                  </a:cubicBezTo>
                  <a:cubicBezTo>
                    <a:pt x="329" y="1824"/>
                    <a:pt x="329" y="1824"/>
                    <a:pt x="329" y="1824"/>
                  </a:cubicBezTo>
                  <a:cubicBezTo>
                    <a:pt x="336" y="1833"/>
                    <a:pt x="336" y="1833"/>
                    <a:pt x="336" y="1833"/>
                  </a:cubicBezTo>
                  <a:lnTo>
                    <a:pt x="342" y="1820"/>
                  </a:lnTo>
                  <a:close/>
                  <a:moveTo>
                    <a:pt x="303" y="1805"/>
                  </a:moveTo>
                  <a:cubicBezTo>
                    <a:pt x="306" y="1788"/>
                    <a:pt x="306" y="1788"/>
                    <a:pt x="306" y="1788"/>
                  </a:cubicBezTo>
                  <a:cubicBezTo>
                    <a:pt x="303" y="1763"/>
                    <a:pt x="303" y="1763"/>
                    <a:pt x="303" y="1763"/>
                  </a:cubicBezTo>
                  <a:cubicBezTo>
                    <a:pt x="292" y="1759"/>
                    <a:pt x="292" y="1759"/>
                    <a:pt x="292" y="1759"/>
                  </a:cubicBezTo>
                  <a:cubicBezTo>
                    <a:pt x="292" y="1770"/>
                    <a:pt x="292" y="1770"/>
                    <a:pt x="292" y="1770"/>
                  </a:cubicBezTo>
                  <a:cubicBezTo>
                    <a:pt x="270" y="1766"/>
                    <a:pt x="270" y="1766"/>
                    <a:pt x="270" y="1766"/>
                  </a:cubicBezTo>
                  <a:cubicBezTo>
                    <a:pt x="287" y="1789"/>
                    <a:pt x="287" y="1789"/>
                    <a:pt x="287" y="1789"/>
                  </a:cubicBezTo>
                  <a:cubicBezTo>
                    <a:pt x="283" y="1818"/>
                    <a:pt x="283" y="1818"/>
                    <a:pt x="283" y="1818"/>
                  </a:cubicBezTo>
                  <a:lnTo>
                    <a:pt x="303" y="1805"/>
                  </a:lnTo>
                  <a:close/>
                  <a:moveTo>
                    <a:pt x="243" y="1752"/>
                  </a:moveTo>
                  <a:cubicBezTo>
                    <a:pt x="254" y="1753"/>
                    <a:pt x="254" y="1753"/>
                    <a:pt x="254" y="1753"/>
                  </a:cubicBezTo>
                  <a:cubicBezTo>
                    <a:pt x="261" y="1775"/>
                    <a:pt x="261" y="1775"/>
                    <a:pt x="261" y="1775"/>
                  </a:cubicBezTo>
                  <a:cubicBezTo>
                    <a:pt x="266" y="1755"/>
                    <a:pt x="266" y="1755"/>
                    <a:pt x="266" y="1755"/>
                  </a:cubicBezTo>
                  <a:cubicBezTo>
                    <a:pt x="267" y="1739"/>
                    <a:pt x="267" y="1739"/>
                    <a:pt x="267" y="1739"/>
                  </a:cubicBezTo>
                  <a:cubicBezTo>
                    <a:pt x="250" y="1734"/>
                    <a:pt x="250" y="1734"/>
                    <a:pt x="250" y="1734"/>
                  </a:cubicBezTo>
                  <a:lnTo>
                    <a:pt x="243" y="1752"/>
                  </a:lnTo>
                  <a:close/>
                  <a:moveTo>
                    <a:pt x="248" y="1727"/>
                  </a:moveTo>
                  <a:cubicBezTo>
                    <a:pt x="253" y="1726"/>
                    <a:pt x="256" y="1717"/>
                    <a:pt x="256" y="1717"/>
                  </a:cubicBezTo>
                  <a:cubicBezTo>
                    <a:pt x="276" y="1734"/>
                    <a:pt x="276" y="1734"/>
                    <a:pt x="276" y="1734"/>
                  </a:cubicBezTo>
                  <a:cubicBezTo>
                    <a:pt x="277" y="1718"/>
                    <a:pt x="277" y="1718"/>
                    <a:pt x="277" y="1718"/>
                  </a:cubicBezTo>
                  <a:cubicBezTo>
                    <a:pt x="257" y="1697"/>
                    <a:pt x="257" y="1697"/>
                    <a:pt x="257" y="1697"/>
                  </a:cubicBezTo>
                  <a:cubicBezTo>
                    <a:pt x="257" y="1697"/>
                    <a:pt x="241" y="1674"/>
                    <a:pt x="241" y="1662"/>
                  </a:cubicBezTo>
                  <a:cubicBezTo>
                    <a:pt x="241" y="1651"/>
                    <a:pt x="230" y="1639"/>
                    <a:pt x="219" y="1633"/>
                  </a:cubicBezTo>
                  <a:cubicBezTo>
                    <a:pt x="209" y="1628"/>
                    <a:pt x="209" y="1639"/>
                    <a:pt x="209" y="1639"/>
                  </a:cubicBezTo>
                  <a:cubicBezTo>
                    <a:pt x="195" y="1635"/>
                    <a:pt x="195" y="1635"/>
                    <a:pt x="195" y="1635"/>
                  </a:cubicBezTo>
                  <a:cubicBezTo>
                    <a:pt x="195" y="1635"/>
                    <a:pt x="180" y="1662"/>
                    <a:pt x="191" y="1662"/>
                  </a:cubicBezTo>
                  <a:cubicBezTo>
                    <a:pt x="201" y="1662"/>
                    <a:pt x="221" y="1662"/>
                    <a:pt x="221" y="1662"/>
                  </a:cubicBezTo>
                  <a:cubicBezTo>
                    <a:pt x="208" y="1688"/>
                    <a:pt x="208" y="1688"/>
                    <a:pt x="208" y="1688"/>
                  </a:cubicBezTo>
                  <a:cubicBezTo>
                    <a:pt x="217" y="1688"/>
                    <a:pt x="217" y="1688"/>
                    <a:pt x="217" y="1688"/>
                  </a:cubicBezTo>
                  <a:cubicBezTo>
                    <a:pt x="231" y="1675"/>
                    <a:pt x="231" y="1675"/>
                    <a:pt x="231" y="1675"/>
                  </a:cubicBezTo>
                  <a:cubicBezTo>
                    <a:pt x="230" y="1691"/>
                    <a:pt x="230" y="1691"/>
                    <a:pt x="230" y="1691"/>
                  </a:cubicBezTo>
                  <a:cubicBezTo>
                    <a:pt x="230" y="1691"/>
                    <a:pt x="244" y="1729"/>
                    <a:pt x="248" y="1727"/>
                  </a:cubicBezTo>
                  <a:close/>
                  <a:moveTo>
                    <a:pt x="163" y="1391"/>
                  </a:moveTo>
                  <a:cubicBezTo>
                    <a:pt x="165" y="1359"/>
                    <a:pt x="165" y="1359"/>
                    <a:pt x="165" y="1359"/>
                  </a:cubicBezTo>
                  <a:cubicBezTo>
                    <a:pt x="144" y="1339"/>
                    <a:pt x="144" y="1339"/>
                    <a:pt x="144" y="1339"/>
                  </a:cubicBezTo>
                  <a:cubicBezTo>
                    <a:pt x="154" y="1329"/>
                    <a:pt x="154" y="1329"/>
                    <a:pt x="154" y="1329"/>
                  </a:cubicBezTo>
                  <a:cubicBezTo>
                    <a:pt x="140" y="1313"/>
                    <a:pt x="140" y="1313"/>
                    <a:pt x="140" y="1313"/>
                  </a:cubicBezTo>
                  <a:cubicBezTo>
                    <a:pt x="117" y="1304"/>
                    <a:pt x="117" y="1304"/>
                    <a:pt x="117" y="1304"/>
                  </a:cubicBezTo>
                  <a:cubicBezTo>
                    <a:pt x="117" y="1304"/>
                    <a:pt x="114" y="1340"/>
                    <a:pt x="123" y="1343"/>
                  </a:cubicBezTo>
                  <a:cubicBezTo>
                    <a:pt x="131" y="1346"/>
                    <a:pt x="137" y="1366"/>
                    <a:pt x="137" y="1366"/>
                  </a:cubicBezTo>
                  <a:cubicBezTo>
                    <a:pt x="133" y="1379"/>
                    <a:pt x="133" y="1379"/>
                    <a:pt x="133" y="1379"/>
                  </a:cubicBezTo>
                  <a:lnTo>
                    <a:pt x="163" y="1391"/>
                  </a:lnTo>
                  <a:close/>
                  <a:moveTo>
                    <a:pt x="163" y="1453"/>
                  </a:moveTo>
                  <a:cubicBezTo>
                    <a:pt x="170" y="1461"/>
                    <a:pt x="170" y="1461"/>
                    <a:pt x="170" y="1461"/>
                  </a:cubicBezTo>
                  <a:cubicBezTo>
                    <a:pt x="188" y="1461"/>
                    <a:pt x="188" y="1461"/>
                    <a:pt x="188" y="1461"/>
                  </a:cubicBezTo>
                  <a:cubicBezTo>
                    <a:pt x="195" y="1448"/>
                    <a:pt x="195" y="1448"/>
                    <a:pt x="195" y="1448"/>
                  </a:cubicBezTo>
                  <a:cubicBezTo>
                    <a:pt x="176" y="1453"/>
                    <a:pt x="176" y="1453"/>
                    <a:pt x="176" y="1453"/>
                  </a:cubicBezTo>
                  <a:lnTo>
                    <a:pt x="163" y="1453"/>
                  </a:lnTo>
                  <a:close/>
                  <a:moveTo>
                    <a:pt x="186" y="1483"/>
                  </a:moveTo>
                  <a:cubicBezTo>
                    <a:pt x="188" y="1495"/>
                    <a:pt x="188" y="1495"/>
                    <a:pt x="188" y="1495"/>
                  </a:cubicBezTo>
                  <a:cubicBezTo>
                    <a:pt x="204" y="1505"/>
                    <a:pt x="204" y="1505"/>
                    <a:pt x="204" y="1505"/>
                  </a:cubicBezTo>
                  <a:cubicBezTo>
                    <a:pt x="204" y="1489"/>
                    <a:pt x="204" y="1489"/>
                    <a:pt x="204" y="1489"/>
                  </a:cubicBezTo>
                  <a:cubicBezTo>
                    <a:pt x="195" y="1473"/>
                    <a:pt x="195" y="1473"/>
                    <a:pt x="195" y="1473"/>
                  </a:cubicBezTo>
                  <a:cubicBezTo>
                    <a:pt x="173" y="1474"/>
                    <a:pt x="173" y="1474"/>
                    <a:pt x="173" y="1474"/>
                  </a:cubicBezTo>
                  <a:lnTo>
                    <a:pt x="186" y="1483"/>
                  </a:lnTo>
                  <a:close/>
                  <a:moveTo>
                    <a:pt x="212" y="1463"/>
                  </a:moveTo>
                  <a:cubicBezTo>
                    <a:pt x="212" y="1463"/>
                    <a:pt x="244" y="1444"/>
                    <a:pt x="222" y="1440"/>
                  </a:cubicBezTo>
                  <a:cubicBezTo>
                    <a:pt x="201" y="1435"/>
                    <a:pt x="199" y="1463"/>
                    <a:pt x="212" y="1463"/>
                  </a:cubicBezTo>
                  <a:close/>
                  <a:moveTo>
                    <a:pt x="166" y="1409"/>
                  </a:moveTo>
                  <a:cubicBezTo>
                    <a:pt x="152" y="1420"/>
                    <a:pt x="159" y="1430"/>
                    <a:pt x="169" y="1427"/>
                  </a:cubicBezTo>
                  <a:cubicBezTo>
                    <a:pt x="181" y="1423"/>
                    <a:pt x="180" y="1399"/>
                    <a:pt x="166" y="1409"/>
                  </a:cubicBezTo>
                  <a:close/>
                  <a:moveTo>
                    <a:pt x="156" y="1437"/>
                  </a:moveTo>
                  <a:cubicBezTo>
                    <a:pt x="143" y="1440"/>
                    <a:pt x="143" y="1440"/>
                    <a:pt x="143" y="1440"/>
                  </a:cubicBezTo>
                  <a:cubicBezTo>
                    <a:pt x="150" y="1453"/>
                    <a:pt x="150" y="1453"/>
                    <a:pt x="150" y="1453"/>
                  </a:cubicBezTo>
                  <a:lnTo>
                    <a:pt x="156" y="1437"/>
                  </a:lnTo>
                  <a:close/>
                  <a:moveTo>
                    <a:pt x="476" y="1919"/>
                  </a:moveTo>
                  <a:cubicBezTo>
                    <a:pt x="485" y="1915"/>
                    <a:pt x="484" y="1925"/>
                    <a:pt x="484" y="1925"/>
                  </a:cubicBezTo>
                  <a:cubicBezTo>
                    <a:pt x="484" y="1925"/>
                    <a:pt x="499" y="1928"/>
                    <a:pt x="514" y="1925"/>
                  </a:cubicBezTo>
                  <a:cubicBezTo>
                    <a:pt x="528" y="1921"/>
                    <a:pt x="498" y="1899"/>
                    <a:pt x="498" y="1899"/>
                  </a:cubicBezTo>
                  <a:cubicBezTo>
                    <a:pt x="498" y="1874"/>
                    <a:pt x="498" y="1874"/>
                    <a:pt x="498" y="1874"/>
                  </a:cubicBezTo>
                  <a:cubicBezTo>
                    <a:pt x="523" y="1872"/>
                    <a:pt x="523" y="1872"/>
                    <a:pt x="523" y="1872"/>
                  </a:cubicBezTo>
                  <a:cubicBezTo>
                    <a:pt x="521" y="1860"/>
                    <a:pt x="521" y="1860"/>
                    <a:pt x="521" y="1860"/>
                  </a:cubicBezTo>
                  <a:cubicBezTo>
                    <a:pt x="537" y="1862"/>
                    <a:pt x="537" y="1862"/>
                    <a:pt x="537" y="1862"/>
                  </a:cubicBezTo>
                  <a:cubicBezTo>
                    <a:pt x="542" y="1850"/>
                    <a:pt x="542" y="1850"/>
                    <a:pt x="542" y="1850"/>
                  </a:cubicBezTo>
                  <a:cubicBezTo>
                    <a:pt x="527" y="1838"/>
                    <a:pt x="527" y="1838"/>
                    <a:pt x="527" y="1838"/>
                  </a:cubicBezTo>
                  <a:cubicBezTo>
                    <a:pt x="527" y="1838"/>
                    <a:pt x="507" y="1839"/>
                    <a:pt x="491" y="1837"/>
                  </a:cubicBezTo>
                  <a:cubicBezTo>
                    <a:pt x="475" y="1835"/>
                    <a:pt x="449" y="1842"/>
                    <a:pt x="449" y="1842"/>
                  </a:cubicBezTo>
                  <a:cubicBezTo>
                    <a:pt x="437" y="1830"/>
                    <a:pt x="437" y="1830"/>
                    <a:pt x="437" y="1830"/>
                  </a:cubicBezTo>
                  <a:cubicBezTo>
                    <a:pt x="413" y="1819"/>
                    <a:pt x="413" y="1819"/>
                    <a:pt x="413" y="1819"/>
                  </a:cubicBezTo>
                  <a:cubicBezTo>
                    <a:pt x="406" y="1808"/>
                    <a:pt x="406" y="1808"/>
                    <a:pt x="406" y="1808"/>
                  </a:cubicBezTo>
                  <a:cubicBezTo>
                    <a:pt x="392" y="1792"/>
                    <a:pt x="392" y="1792"/>
                    <a:pt x="392" y="1792"/>
                  </a:cubicBezTo>
                  <a:cubicBezTo>
                    <a:pt x="392" y="1792"/>
                    <a:pt x="398" y="1780"/>
                    <a:pt x="383" y="1767"/>
                  </a:cubicBezTo>
                  <a:cubicBezTo>
                    <a:pt x="368" y="1754"/>
                    <a:pt x="362" y="1772"/>
                    <a:pt x="352" y="1772"/>
                  </a:cubicBezTo>
                  <a:cubicBezTo>
                    <a:pt x="342" y="1772"/>
                    <a:pt x="338" y="1747"/>
                    <a:pt x="338" y="1747"/>
                  </a:cubicBezTo>
                  <a:cubicBezTo>
                    <a:pt x="318" y="1743"/>
                    <a:pt x="318" y="1743"/>
                    <a:pt x="318" y="1743"/>
                  </a:cubicBezTo>
                  <a:cubicBezTo>
                    <a:pt x="318" y="1743"/>
                    <a:pt x="320" y="1723"/>
                    <a:pt x="315" y="1718"/>
                  </a:cubicBezTo>
                  <a:cubicBezTo>
                    <a:pt x="310" y="1713"/>
                    <a:pt x="308" y="1697"/>
                    <a:pt x="308" y="1697"/>
                  </a:cubicBezTo>
                  <a:cubicBezTo>
                    <a:pt x="315" y="1693"/>
                    <a:pt x="315" y="1693"/>
                    <a:pt x="315" y="1693"/>
                  </a:cubicBezTo>
                  <a:cubicBezTo>
                    <a:pt x="316" y="1680"/>
                    <a:pt x="316" y="1680"/>
                    <a:pt x="316" y="1680"/>
                  </a:cubicBezTo>
                  <a:cubicBezTo>
                    <a:pt x="316" y="1680"/>
                    <a:pt x="331" y="1675"/>
                    <a:pt x="334" y="1670"/>
                  </a:cubicBezTo>
                  <a:cubicBezTo>
                    <a:pt x="337" y="1665"/>
                    <a:pt x="317" y="1650"/>
                    <a:pt x="317" y="1650"/>
                  </a:cubicBezTo>
                  <a:cubicBezTo>
                    <a:pt x="317" y="1650"/>
                    <a:pt x="333" y="1641"/>
                    <a:pt x="332" y="1638"/>
                  </a:cubicBezTo>
                  <a:cubicBezTo>
                    <a:pt x="331" y="1635"/>
                    <a:pt x="312" y="1624"/>
                    <a:pt x="312" y="1624"/>
                  </a:cubicBezTo>
                  <a:cubicBezTo>
                    <a:pt x="315" y="1594"/>
                    <a:pt x="315" y="1594"/>
                    <a:pt x="315" y="1594"/>
                  </a:cubicBezTo>
                  <a:cubicBezTo>
                    <a:pt x="326" y="1590"/>
                    <a:pt x="326" y="1590"/>
                    <a:pt x="326" y="1590"/>
                  </a:cubicBezTo>
                  <a:cubicBezTo>
                    <a:pt x="316" y="1573"/>
                    <a:pt x="316" y="1573"/>
                    <a:pt x="316" y="1573"/>
                  </a:cubicBezTo>
                  <a:cubicBezTo>
                    <a:pt x="319" y="1551"/>
                    <a:pt x="319" y="1551"/>
                    <a:pt x="319" y="1551"/>
                  </a:cubicBezTo>
                  <a:cubicBezTo>
                    <a:pt x="304" y="1533"/>
                    <a:pt x="304" y="1533"/>
                    <a:pt x="304" y="1533"/>
                  </a:cubicBezTo>
                  <a:cubicBezTo>
                    <a:pt x="307" y="1518"/>
                    <a:pt x="307" y="1518"/>
                    <a:pt x="307" y="1518"/>
                  </a:cubicBezTo>
                  <a:cubicBezTo>
                    <a:pt x="291" y="1506"/>
                    <a:pt x="291" y="1506"/>
                    <a:pt x="291" y="1506"/>
                  </a:cubicBezTo>
                  <a:cubicBezTo>
                    <a:pt x="291" y="1506"/>
                    <a:pt x="304" y="1495"/>
                    <a:pt x="307" y="1487"/>
                  </a:cubicBezTo>
                  <a:cubicBezTo>
                    <a:pt x="310" y="1479"/>
                    <a:pt x="287" y="1470"/>
                    <a:pt x="287" y="1470"/>
                  </a:cubicBezTo>
                  <a:cubicBezTo>
                    <a:pt x="287" y="1470"/>
                    <a:pt x="264" y="1463"/>
                    <a:pt x="263" y="1460"/>
                  </a:cubicBezTo>
                  <a:cubicBezTo>
                    <a:pt x="262" y="1457"/>
                    <a:pt x="294" y="1460"/>
                    <a:pt x="296" y="1449"/>
                  </a:cubicBezTo>
                  <a:cubicBezTo>
                    <a:pt x="298" y="1438"/>
                    <a:pt x="279" y="1443"/>
                    <a:pt x="272" y="1443"/>
                  </a:cubicBezTo>
                  <a:cubicBezTo>
                    <a:pt x="265" y="1443"/>
                    <a:pt x="260" y="1433"/>
                    <a:pt x="260" y="1433"/>
                  </a:cubicBezTo>
                  <a:cubicBezTo>
                    <a:pt x="260" y="1433"/>
                    <a:pt x="259" y="1416"/>
                    <a:pt x="258" y="1405"/>
                  </a:cubicBezTo>
                  <a:cubicBezTo>
                    <a:pt x="257" y="1394"/>
                    <a:pt x="241" y="1393"/>
                    <a:pt x="241" y="1393"/>
                  </a:cubicBezTo>
                  <a:cubicBezTo>
                    <a:pt x="245" y="1375"/>
                    <a:pt x="245" y="1375"/>
                    <a:pt x="245" y="1375"/>
                  </a:cubicBezTo>
                  <a:cubicBezTo>
                    <a:pt x="235" y="1370"/>
                    <a:pt x="235" y="1370"/>
                    <a:pt x="235" y="1370"/>
                  </a:cubicBezTo>
                  <a:cubicBezTo>
                    <a:pt x="235" y="1370"/>
                    <a:pt x="226" y="1366"/>
                    <a:pt x="223" y="1358"/>
                  </a:cubicBezTo>
                  <a:cubicBezTo>
                    <a:pt x="220" y="1350"/>
                    <a:pt x="215" y="1320"/>
                    <a:pt x="215" y="1320"/>
                  </a:cubicBezTo>
                  <a:cubicBezTo>
                    <a:pt x="215" y="1320"/>
                    <a:pt x="226" y="1311"/>
                    <a:pt x="231" y="1312"/>
                  </a:cubicBezTo>
                  <a:cubicBezTo>
                    <a:pt x="236" y="1313"/>
                    <a:pt x="207" y="1292"/>
                    <a:pt x="204" y="1286"/>
                  </a:cubicBezTo>
                  <a:cubicBezTo>
                    <a:pt x="201" y="1280"/>
                    <a:pt x="201" y="1261"/>
                    <a:pt x="201" y="1261"/>
                  </a:cubicBezTo>
                  <a:cubicBezTo>
                    <a:pt x="201" y="1261"/>
                    <a:pt x="194" y="1250"/>
                    <a:pt x="193" y="1244"/>
                  </a:cubicBezTo>
                  <a:cubicBezTo>
                    <a:pt x="192" y="1238"/>
                    <a:pt x="197" y="1220"/>
                    <a:pt x="197" y="1220"/>
                  </a:cubicBezTo>
                  <a:cubicBezTo>
                    <a:pt x="183" y="1212"/>
                    <a:pt x="183" y="1212"/>
                    <a:pt x="183" y="1212"/>
                  </a:cubicBezTo>
                  <a:cubicBezTo>
                    <a:pt x="183" y="1212"/>
                    <a:pt x="188" y="1204"/>
                    <a:pt x="187" y="1196"/>
                  </a:cubicBezTo>
                  <a:cubicBezTo>
                    <a:pt x="186" y="1188"/>
                    <a:pt x="176" y="1183"/>
                    <a:pt x="176" y="1183"/>
                  </a:cubicBezTo>
                  <a:cubicBezTo>
                    <a:pt x="189" y="1174"/>
                    <a:pt x="189" y="1174"/>
                    <a:pt x="189" y="1174"/>
                  </a:cubicBezTo>
                  <a:cubicBezTo>
                    <a:pt x="181" y="1146"/>
                    <a:pt x="181" y="1146"/>
                    <a:pt x="181" y="1146"/>
                  </a:cubicBezTo>
                  <a:cubicBezTo>
                    <a:pt x="181" y="1146"/>
                    <a:pt x="195" y="1141"/>
                    <a:pt x="200" y="1132"/>
                  </a:cubicBezTo>
                  <a:cubicBezTo>
                    <a:pt x="205" y="1123"/>
                    <a:pt x="186" y="1114"/>
                    <a:pt x="186" y="1114"/>
                  </a:cubicBezTo>
                  <a:cubicBezTo>
                    <a:pt x="185" y="1102"/>
                    <a:pt x="185" y="1102"/>
                    <a:pt x="185" y="1102"/>
                  </a:cubicBezTo>
                  <a:cubicBezTo>
                    <a:pt x="165" y="1085"/>
                    <a:pt x="165" y="1085"/>
                    <a:pt x="165" y="1085"/>
                  </a:cubicBezTo>
                  <a:cubicBezTo>
                    <a:pt x="165" y="1085"/>
                    <a:pt x="165" y="1064"/>
                    <a:pt x="165" y="1057"/>
                  </a:cubicBezTo>
                  <a:cubicBezTo>
                    <a:pt x="165" y="1050"/>
                    <a:pt x="153" y="1017"/>
                    <a:pt x="153" y="1017"/>
                  </a:cubicBezTo>
                  <a:cubicBezTo>
                    <a:pt x="170" y="1016"/>
                    <a:pt x="170" y="1016"/>
                    <a:pt x="170" y="1016"/>
                  </a:cubicBezTo>
                  <a:cubicBezTo>
                    <a:pt x="172" y="1004"/>
                    <a:pt x="172" y="1004"/>
                    <a:pt x="172" y="1004"/>
                  </a:cubicBezTo>
                  <a:cubicBezTo>
                    <a:pt x="172" y="1004"/>
                    <a:pt x="176" y="993"/>
                    <a:pt x="175" y="983"/>
                  </a:cubicBezTo>
                  <a:cubicBezTo>
                    <a:pt x="174" y="973"/>
                    <a:pt x="157" y="955"/>
                    <a:pt x="157" y="955"/>
                  </a:cubicBezTo>
                  <a:cubicBezTo>
                    <a:pt x="166" y="954"/>
                    <a:pt x="166" y="954"/>
                    <a:pt x="166" y="954"/>
                  </a:cubicBezTo>
                  <a:cubicBezTo>
                    <a:pt x="166" y="954"/>
                    <a:pt x="167" y="915"/>
                    <a:pt x="167" y="911"/>
                  </a:cubicBezTo>
                  <a:cubicBezTo>
                    <a:pt x="167" y="907"/>
                    <a:pt x="176" y="900"/>
                    <a:pt x="179" y="894"/>
                  </a:cubicBezTo>
                  <a:cubicBezTo>
                    <a:pt x="182" y="888"/>
                    <a:pt x="167" y="869"/>
                    <a:pt x="167" y="869"/>
                  </a:cubicBezTo>
                  <a:cubicBezTo>
                    <a:pt x="165" y="844"/>
                    <a:pt x="165" y="844"/>
                    <a:pt x="165" y="844"/>
                  </a:cubicBezTo>
                  <a:cubicBezTo>
                    <a:pt x="165" y="844"/>
                    <a:pt x="161" y="846"/>
                    <a:pt x="149" y="843"/>
                  </a:cubicBezTo>
                  <a:cubicBezTo>
                    <a:pt x="137" y="840"/>
                    <a:pt x="145" y="821"/>
                    <a:pt x="145" y="821"/>
                  </a:cubicBezTo>
                  <a:cubicBezTo>
                    <a:pt x="142" y="815"/>
                    <a:pt x="142" y="815"/>
                    <a:pt x="142" y="815"/>
                  </a:cubicBezTo>
                  <a:cubicBezTo>
                    <a:pt x="134" y="794"/>
                    <a:pt x="134" y="794"/>
                    <a:pt x="134" y="794"/>
                  </a:cubicBezTo>
                  <a:cubicBezTo>
                    <a:pt x="121" y="784"/>
                    <a:pt x="121" y="784"/>
                    <a:pt x="121" y="784"/>
                  </a:cubicBezTo>
                  <a:cubicBezTo>
                    <a:pt x="121" y="784"/>
                    <a:pt x="123" y="775"/>
                    <a:pt x="125" y="771"/>
                  </a:cubicBezTo>
                  <a:cubicBezTo>
                    <a:pt x="127" y="767"/>
                    <a:pt x="104" y="752"/>
                    <a:pt x="104" y="752"/>
                  </a:cubicBezTo>
                  <a:cubicBezTo>
                    <a:pt x="104" y="752"/>
                    <a:pt x="102" y="735"/>
                    <a:pt x="102" y="730"/>
                  </a:cubicBezTo>
                  <a:cubicBezTo>
                    <a:pt x="102" y="725"/>
                    <a:pt x="112" y="724"/>
                    <a:pt x="112" y="724"/>
                  </a:cubicBezTo>
                  <a:cubicBezTo>
                    <a:pt x="109" y="685"/>
                    <a:pt x="109" y="685"/>
                    <a:pt x="109" y="685"/>
                  </a:cubicBezTo>
                  <a:cubicBezTo>
                    <a:pt x="109" y="685"/>
                    <a:pt x="118" y="690"/>
                    <a:pt x="123" y="685"/>
                  </a:cubicBezTo>
                  <a:cubicBezTo>
                    <a:pt x="128" y="680"/>
                    <a:pt x="105" y="635"/>
                    <a:pt x="104" y="631"/>
                  </a:cubicBezTo>
                  <a:cubicBezTo>
                    <a:pt x="103" y="627"/>
                    <a:pt x="112" y="619"/>
                    <a:pt x="114" y="615"/>
                  </a:cubicBezTo>
                  <a:cubicBezTo>
                    <a:pt x="116" y="611"/>
                    <a:pt x="111" y="586"/>
                    <a:pt x="111" y="576"/>
                  </a:cubicBezTo>
                  <a:cubicBezTo>
                    <a:pt x="111" y="566"/>
                    <a:pt x="129" y="558"/>
                    <a:pt x="130" y="553"/>
                  </a:cubicBezTo>
                  <a:cubicBezTo>
                    <a:pt x="131" y="548"/>
                    <a:pt x="137" y="510"/>
                    <a:pt x="137" y="510"/>
                  </a:cubicBezTo>
                  <a:cubicBezTo>
                    <a:pt x="137" y="510"/>
                    <a:pt x="159" y="509"/>
                    <a:pt x="162" y="498"/>
                  </a:cubicBezTo>
                  <a:cubicBezTo>
                    <a:pt x="165" y="487"/>
                    <a:pt x="134" y="476"/>
                    <a:pt x="134" y="476"/>
                  </a:cubicBezTo>
                  <a:cubicBezTo>
                    <a:pt x="134" y="476"/>
                    <a:pt x="151" y="464"/>
                    <a:pt x="152" y="454"/>
                  </a:cubicBezTo>
                  <a:cubicBezTo>
                    <a:pt x="153" y="444"/>
                    <a:pt x="134" y="436"/>
                    <a:pt x="129" y="429"/>
                  </a:cubicBezTo>
                  <a:cubicBezTo>
                    <a:pt x="124" y="422"/>
                    <a:pt x="134" y="413"/>
                    <a:pt x="143" y="404"/>
                  </a:cubicBezTo>
                  <a:cubicBezTo>
                    <a:pt x="152" y="395"/>
                    <a:pt x="125" y="401"/>
                    <a:pt x="124" y="387"/>
                  </a:cubicBezTo>
                  <a:cubicBezTo>
                    <a:pt x="123" y="373"/>
                    <a:pt x="178" y="349"/>
                    <a:pt x="178" y="349"/>
                  </a:cubicBezTo>
                  <a:cubicBezTo>
                    <a:pt x="184" y="293"/>
                    <a:pt x="184" y="293"/>
                    <a:pt x="184" y="293"/>
                  </a:cubicBezTo>
                  <a:cubicBezTo>
                    <a:pt x="177" y="282"/>
                    <a:pt x="177" y="282"/>
                    <a:pt x="177" y="282"/>
                  </a:cubicBezTo>
                  <a:cubicBezTo>
                    <a:pt x="170" y="284"/>
                    <a:pt x="161" y="285"/>
                    <a:pt x="153" y="284"/>
                  </a:cubicBezTo>
                  <a:cubicBezTo>
                    <a:pt x="141" y="283"/>
                    <a:pt x="142" y="257"/>
                    <a:pt x="142" y="257"/>
                  </a:cubicBezTo>
                  <a:cubicBezTo>
                    <a:pt x="129" y="241"/>
                    <a:pt x="129" y="241"/>
                    <a:pt x="129" y="241"/>
                  </a:cubicBezTo>
                  <a:cubicBezTo>
                    <a:pt x="129" y="241"/>
                    <a:pt x="131" y="211"/>
                    <a:pt x="129" y="200"/>
                  </a:cubicBezTo>
                  <a:cubicBezTo>
                    <a:pt x="126" y="189"/>
                    <a:pt x="97" y="178"/>
                    <a:pt x="97" y="178"/>
                  </a:cubicBezTo>
                  <a:cubicBezTo>
                    <a:pt x="97" y="161"/>
                    <a:pt x="97" y="161"/>
                    <a:pt x="97" y="161"/>
                  </a:cubicBezTo>
                  <a:cubicBezTo>
                    <a:pt x="97" y="161"/>
                    <a:pt x="92" y="158"/>
                    <a:pt x="88" y="148"/>
                  </a:cubicBezTo>
                  <a:cubicBezTo>
                    <a:pt x="84" y="139"/>
                    <a:pt x="99" y="127"/>
                    <a:pt x="99" y="127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16"/>
                    <a:pt x="96" y="110"/>
                    <a:pt x="100" y="98"/>
                  </a:cubicBezTo>
                  <a:cubicBezTo>
                    <a:pt x="104" y="86"/>
                    <a:pt x="68" y="74"/>
                    <a:pt x="68" y="7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35" y="21"/>
                    <a:pt x="23" y="30"/>
                  </a:cubicBezTo>
                  <a:cubicBezTo>
                    <a:pt x="16" y="36"/>
                    <a:pt x="7" y="42"/>
                    <a:pt x="1" y="46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13" y="99"/>
                    <a:pt x="19" y="119"/>
                  </a:cubicBezTo>
                  <a:cubicBezTo>
                    <a:pt x="25" y="139"/>
                    <a:pt x="24" y="169"/>
                    <a:pt x="24" y="182"/>
                  </a:cubicBezTo>
                  <a:cubicBezTo>
                    <a:pt x="24" y="195"/>
                    <a:pt x="32" y="206"/>
                    <a:pt x="33" y="229"/>
                  </a:cubicBezTo>
                  <a:cubicBezTo>
                    <a:pt x="34" y="253"/>
                    <a:pt x="34" y="290"/>
                    <a:pt x="34" y="290"/>
                  </a:cubicBezTo>
                  <a:cubicBezTo>
                    <a:pt x="20" y="298"/>
                    <a:pt x="20" y="298"/>
                    <a:pt x="20" y="298"/>
                  </a:cubicBezTo>
                  <a:cubicBezTo>
                    <a:pt x="23" y="318"/>
                    <a:pt x="23" y="318"/>
                    <a:pt x="23" y="318"/>
                  </a:cubicBezTo>
                  <a:cubicBezTo>
                    <a:pt x="38" y="327"/>
                    <a:pt x="38" y="327"/>
                    <a:pt x="38" y="327"/>
                  </a:cubicBezTo>
                  <a:cubicBezTo>
                    <a:pt x="32" y="389"/>
                    <a:pt x="32" y="389"/>
                    <a:pt x="32" y="389"/>
                  </a:cubicBezTo>
                  <a:cubicBezTo>
                    <a:pt x="47" y="417"/>
                    <a:pt x="47" y="417"/>
                    <a:pt x="47" y="417"/>
                  </a:cubicBezTo>
                  <a:cubicBezTo>
                    <a:pt x="36" y="430"/>
                    <a:pt x="36" y="430"/>
                    <a:pt x="36" y="430"/>
                  </a:cubicBezTo>
                  <a:cubicBezTo>
                    <a:pt x="42" y="472"/>
                    <a:pt x="42" y="472"/>
                    <a:pt x="42" y="472"/>
                  </a:cubicBezTo>
                  <a:cubicBezTo>
                    <a:pt x="42" y="472"/>
                    <a:pt x="49" y="475"/>
                    <a:pt x="51" y="492"/>
                  </a:cubicBezTo>
                  <a:cubicBezTo>
                    <a:pt x="53" y="508"/>
                    <a:pt x="42" y="509"/>
                    <a:pt x="42" y="509"/>
                  </a:cubicBezTo>
                  <a:cubicBezTo>
                    <a:pt x="40" y="531"/>
                    <a:pt x="40" y="531"/>
                    <a:pt x="40" y="531"/>
                  </a:cubicBezTo>
                  <a:cubicBezTo>
                    <a:pt x="47" y="540"/>
                    <a:pt x="47" y="540"/>
                    <a:pt x="47" y="540"/>
                  </a:cubicBezTo>
                  <a:cubicBezTo>
                    <a:pt x="47" y="540"/>
                    <a:pt x="40" y="545"/>
                    <a:pt x="34" y="559"/>
                  </a:cubicBezTo>
                  <a:cubicBezTo>
                    <a:pt x="28" y="573"/>
                    <a:pt x="40" y="571"/>
                    <a:pt x="40" y="571"/>
                  </a:cubicBezTo>
                  <a:cubicBezTo>
                    <a:pt x="40" y="571"/>
                    <a:pt x="44" y="580"/>
                    <a:pt x="44" y="591"/>
                  </a:cubicBezTo>
                  <a:cubicBezTo>
                    <a:pt x="44" y="602"/>
                    <a:pt x="33" y="599"/>
                    <a:pt x="33" y="619"/>
                  </a:cubicBezTo>
                  <a:cubicBezTo>
                    <a:pt x="33" y="640"/>
                    <a:pt x="49" y="638"/>
                    <a:pt x="52" y="648"/>
                  </a:cubicBezTo>
                  <a:cubicBezTo>
                    <a:pt x="56" y="657"/>
                    <a:pt x="52" y="681"/>
                    <a:pt x="52" y="681"/>
                  </a:cubicBezTo>
                  <a:cubicBezTo>
                    <a:pt x="52" y="681"/>
                    <a:pt x="45" y="679"/>
                    <a:pt x="40" y="681"/>
                  </a:cubicBezTo>
                  <a:cubicBezTo>
                    <a:pt x="36" y="683"/>
                    <a:pt x="40" y="700"/>
                    <a:pt x="47" y="720"/>
                  </a:cubicBezTo>
                  <a:cubicBezTo>
                    <a:pt x="55" y="740"/>
                    <a:pt x="66" y="770"/>
                    <a:pt x="66" y="770"/>
                  </a:cubicBezTo>
                  <a:cubicBezTo>
                    <a:pt x="66" y="770"/>
                    <a:pt x="69" y="784"/>
                    <a:pt x="76" y="790"/>
                  </a:cubicBezTo>
                  <a:cubicBezTo>
                    <a:pt x="83" y="796"/>
                    <a:pt x="79" y="826"/>
                    <a:pt x="79" y="826"/>
                  </a:cubicBezTo>
                  <a:cubicBezTo>
                    <a:pt x="76" y="845"/>
                    <a:pt x="76" y="845"/>
                    <a:pt x="76" y="845"/>
                  </a:cubicBezTo>
                  <a:cubicBezTo>
                    <a:pt x="92" y="862"/>
                    <a:pt x="92" y="862"/>
                    <a:pt x="92" y="862"/>
                  </a:cubicBezTo>
                  <a:cubicBezTo>
                    <a:pt x="92" y="862"/>
                    <a:pt x="82" y="889"/>
                    <a:pt x="82" y="903"/>
                  </a:cubicBezTo>
                  <a:cubicBezTo>
                    <a:pt x="82" y="917"/>
                    <a:pt x="82" y="947"/>
                    <a:pt x="82" y="947"/>
                  </a:cubicBezTo>
                  <a:cubicBezTo>
                    <a:pt x="66" y="972"/>
                    <a:pt x="66" y="972"/>
                    <a:pt x="66" y="972"/>
                  </a:cubicBezTo>
                  <a:cubicBezTo>
                    <a:pt x="76" y="979"/>
                    <a:pt x="76" y="979"/>
                    <a:pt x="76" y="979"/>
                  </a:cubicBezTo>
                  <a:cubicBezTo>
                    <a:pt x="76" y="979"/>
                    <a:pt x="72" y="995"/>
                    <a:pt x="72" y="1004"/>
                  </a:cubicBezTo>
                  <a:cubicBezTo>
                    <a:pt x="72" y="1012"/>
                    <a:pt x="66" y="1056"/>
                    <a:pt x="66" y="1056"/>
                  </a:cubicBezTo>
                  <a:cubicBezTo>
                    <a:pt x="56" y="1058"/>
                    <a:pt x="56" y="1058"/>
                    <a:pt x="56" y="1058"/>
                  </a:cubicBezTo>
                  <a:cubicBezTo>
                    <a:pt x="56" y="1072"/>
                    <a:pt x="56" y="1072"/>
                    <a:pt x="56" y="1072"/>
                  </a:cubicBezTo>
                  <a:cubicBezTo>
                    <a:pt x="72" y="1102"/>
                    <a:pt x="72" y="1102"/>
                    <a:pt x="72" y="1102"/>
                  </a:cubicBezTo>
                  <a:cubicBezTo>
                    <a:pt x="72" y="1102"/>
                    <a:pt x="72" y="1121"/>
                    <a:pt x="72" y="1131"/>
                  </a:cubicBezTo>
                  <a:cubicBezTo>
                    <a:pt x="72" y="1142"/>
                    <a:pt x="95" y="1149"/>
                    <a:pt x="101" y="1165"/>
                  </a:cubicBezTo>
                  <a:cubicBezTo>
                    <a:pt x="107" y="1180"/>
                    <a:pt x="98" y="1218"/>
                    <a:pt x="98" y="1218"/>
                  </a:cubicBezTo>
                  <a:cubicBezTo>
                    <a:pt x="107" y="1225"/>
                    <a:pt x="107" y="1225"/>
                    <a:pt x="107" y="1225"/>
                  </a:cubicBezTo>
                  <a:cubicBezTo>
                    <a:pt x="107" y="1225"/>
                    <a:pt x="107" y="1254"/>
                    <a:pt x="107" y="1266"/>
                  </a:cubicBezTo>
                  <a:cubicBezTo>
                    <a:pt x="107" y="1278"/>
                    <a:pt x="134" y="1286"/>
                    <a:pt x="134" y="1286"/>
                  </a:cubicBezTo>
                  <a:cubicBezTo>
                    <a:pt x="129" y="1299"/>
                    <a:pt x="129" y="1299"/>
                    <a:pt x="129" y="1299"/>
                  </a:cubicBezTo>
                  <a:cubicBezTo>
                    <a:pt x="156" y="1299"/>
                    <a:pt x="156" y="1299"/>
                    <a:pt x="156" y="1299"/>
                  </a:cubicBezTo>
                  <a:cubicBezTo>
                    <a:pt x="156" y="1279"/>
                    <a:pt x="156" y="1279"/>
                    <a:pt x="156" y="1279"/>
                  </a:cubicBezTo>
                  <a:cubicBezTo>
                    <a:pt x="156" y="1279"/>
                    <a:pt x="169" y="1289"/>
                    <a:pt x="177" y="1290"/>
                  </a:cubicBezTo>
                  <a:cubicBezTo>
                    <a:pt x="186" y="1291"/>
                    <a:pt x="186" y="1277"/>
                    <a:pt x="186" y="1277"/>
                  </a:cubicBezTo>
                  <a:cubicBezTo>
                    <a:pt x="192" y="1290"/>
                    <a:pt x="192" y="1290"/>
                    <a:pt x="192" y="1290"/>
                  </a:cubicBezTo>
                  <a:cubicBezTo>
                    <a:pt x="192" y="1290"/>
                    <a:pt x="175" y="1300"/>
                    <a:pt x="173" y="1311"/>
                  </a:cubicBezTo>
                  <a:cubicBezTo>
                    <a:pt x="170" y="1322"/>
                    <a:pt x="186" y="1310"/>
                    <a:pt x="193" y="1313"/>
                  </a:cubicBezTo>
                  <a:cubicBezTo>
                    <a:pt x="200" y="1317"/>
                    <a:pt x="198" y="1330"/>
                    <a:pt x="198" y="1330"/>
                  </a:cubicBezTo>
                  <a:cubicBezTo>
                    <a:pt x="179" y="1328"/>
                    <a:pt x="179" y="1328"/>
                    <a:pt x="179" y="1328"/>
                  </a:cubicBezTo>
                  <a:cubicBezTo>
                    <a:pt x="190" y="1341"/>
                    <a:pt x="190" y="1341"/>
                    <a:pt x="190" y="1341"/>
                  </a:cubicBezTo>
                  <a:cubicBezTo>
                    <a:pt x="183" y="1349"/>
                    <a:pt x="183" y="1349"/>
                    <a:pt x="183" y="1349"/>
                  </a:cubicBezTo>
                  <a:cubicBezTo>
                    <a:pt x="195" y="1367"/>
                    <a:pt x="195" y="1367"/>
                    <a:pt x="195" y="1367"/>
                  </a:cubicBezTo>
                  <a:cubicBezTo>
                    <a:pt x="195" y="1367"/>
                    <a:pt x="188" y="1375"/>
                    <a:pt x="181" y="1384"/>
                  </a:cubicBezTo>
                  <a:cubicBezTo>
                    <a:pt x="174" y="1394"/>
                    <a:pt x="212" y="1403"/>
                    <a:pt x="212" y="1403"/>
                  </a:cubicBezTo>
                  <a:cubicBezTo>
                    <a:pt x="212" y="1403"/>
                    <a:pt x="205" y="1409"/>
                    <a:pt x="200" y="1413"/>
                  </a:cubicBezTo>
                  <a:cubicBezTo>
                    <a:pt x="195" y="1416"/>
                    <a:pt x="202" y="1427"/>
                    <a:pt x="212" y="1432"/>
                  </a:cubicBezTo>
                  <a:cubicBezTo>
                    <a:pt x="221" y="1436"/>
                    <a:pt x="234" y="1433"/>
                    <a:pt x="234" y="1433"/>
                  </a:cubicBezTo>
                  <a:cubicBezTo>
                    <a:pt x="239" y="1457"/>
                    <a:pt x="239" y="1457"/>
                    <a:pt x="239" y="1457"/>
                  </a:cubicBezTo>
                  <a:cubicBezTo>
                    <a:pt x="239" y="1457"/>
                    <a:pt x="219" y="1470"/>
                    <a:pt x="214" y="1477"/>
                  </a:cubicBezTo>
                  <a:cubicBezTo>
                    <a:pt x="209" y="1484"/>
                    <a:pt x="228" y="1485"/>
                    <a:pt x="228" y="1485"/>
                  </a:cubicBezTo>
                  <a:cubicBezTo>
                    <a:pt x="228" y="1485"/>
                    <a:pt x="252" y="1490"/>
                    <a:pt x="252" y="1497"/>
                  </a:cubicBezTo>
                  <a:cubicBezTo>
                    <a:pt x="252" y="1504"/>
                    <a:pt x="237" y="1498"/>
                    <a:pt x="227" y="1493"/>
                  </a:cubicBezTo>
                  <a:cubicBezTo>
                    <a:pt x="218" y="1488"/>
                    <a:pt x="216" y="1503"/>
                    <a:pt x="216" y="1503"/>
                  </a:cubicBezTo>
                  <a:cubicBezTo>
                    <a:pt x="235" y="1507"/>
                    <a:pt x="235" y="1507"/>
                    <a:pt x="235" y="1507"/>
                  </a:cubicBezTo>
                  <a:cubicBezTo>
                    <a:pt x="221" y="1514"/>
                    <a:pt x="221" y="1514"/>
                    <a:pt x="221" y="1514"/>
                  </a:cubicBezTo>
                  <a:cubicBezTo>
                    <a:pt x="222" y="1531"/>
                    <a:pt x="222" y="1531"/>
                    <a:pt x="222" y="1531"/>
                  </a:cubicBezTo>
                  <a:cubicBezTo>
                    <a:pt x="222" y="1531"/>
                    <a:pt x="238" y="1523"/>
                    <a:pt x="231" y="1544"/>
                  </a:cubicBezTo>
                  <a:cubicBezTo>
                    <a:pt x="224" y="1565"/>
                    <a:pt x="214" y="1535"/>
                    <a:pt x="214" y="1535"/>
                  </a:cubicBezTo>
                  <a:cubicBezTo>
                    <a:pt x="190" y="1536"/>
                    <a:pt x="190" y="1536"/>
                    <a:pt x="190" y="1536"/>
                  </a:cubicBezTo>
                  <a:cubicBezTo>
                    <a:pt x="206" y="1529"/>
                    <a:pt x="206" y="1529"/>
                    <a:pt x="206" y="1529"/>
                  </a:cubicBezTo>
                  <a:cubicBezTo>
                    <a:pt x="206" y="1529"/>
                    <a:pt x="189" y="1511"/>
                    <a:pt x="186" y="1512"/>
                  </a:cubicBezTo>
                  <a:cubicBezTo>
                    <a:pt x="182" y="1513"/>
                    <a:pt x="185" y="1522"/>
                    <a:pt x="185" y="1522"/>
                  </a:cubicBezTo>
                  <a:cubicBezTo>
                    <a:pt x="179" y="1516"/>
                    <a:pt x="179" y="1516"/>
                    <a:pt x="179" y="1516"/>
                  </a:cubicBezTo>
                  <a:cubicBezTo>
                    <a:pt x="154" y="1523"/>
                    <a:pt x="154" y="1523"/>
                    <a:pt x="154" y="1523"/>
                  </a:cubicBezTo>
                  <a:cubicBezTo>
                    <a:pt x="176" y="1528"/>
                    <a:pt x="176" y="1528"/>
                    <a:pt x="176" y="1528"/>
                  </a:cubicBezTo>
                  <a:cubicBezTo>
                    <a:pt x="176" y="1528"/>
                    <a:pt x="172" y="1531"/>
                    <a:pt x="168" y="1537"/>
                  </a:cubicBezTo>
                  <a:cubicBezTo>
                    <a:pt x="164" y="1543"/>
                    <a:pt x="148" y="1549"/>
                    <a:pt x="147" y="1558"/>
                  </a:cubicBezTo>
                  <a:cubicBezTo>
                    <a:pt x="146" y="1568"/>
                    <a:pt x="166" y="1572"/>
                    <a:pt x="169" y="1570"/>
                  </a:cubicBezTo>
                  <a:cubicBezTo>
                    <a:pt x="173" y="1568"/>
                    <a:pt x="161" y="1559"/>
                    <a:pt x="161" y="1559"/>
                  </a:cubicBezTo>
                  <a:cubicBezTo>
                    <a:pt x="176" y="1556"/>
                    <a:pt x="176" y="1556"/>
                    <a:pt x="176" y="1556"/>
                  </a:cubicBezTo>
                  <a:cubicBezTo>
                    <a:pt x="176" y="1556"/>
                    <a:pt x="183" y="1561"/>
                    <a:pt x="187" y="1565"/>
                  </a:cubicBezTo>
                  <a:cubicBezTo>
                    <a:pt x="190" y="1570"/>
                    <a:pt x="214" y="1567"/>
                    <a:pt x="214" y="1567"/>
                  </a:cubicBezTo>
                  <a:cubicBezTo>
                    <a:pt x="214" y="1567"/>
                    <a:pt x="229" y="1574"/>
                    <a:pt x="235" y="1582"/>
                  </a:cubicBezTo>
                  <a:cubicBezTo>
                    <a:pt x="241" y="1590"/>
                    <a:pt x="222" y="1598"/>
                    <a:pt x="222" y="1598"/>
                  </a:cubicBezTo>
                  <a:cubicBezTo>
                    <a:pt x="228" y="1608"/>
                    <a:pt x="228" y="1608"/>
                    <a:pt x="228" y="1608"/>
                  </a:cubicBezTo>
                  <a:cubicBezTo>
                    <a:pt x="240" y="1604"/>
                    <a:pt x="240" y="1604"/>
                    <a:pt x="240" y="1604"/>
                  </a:cubicBezTo>
                  <a:cubicBezTo>
                    <a:pt x="240" y="1615"/>
                    <a:pt x="240" y="1615"/>
                    <a:pt x="240" y="1615"/>
                  </a:cubicBezTo>
                  <a:cubicBezTo>
                    <a:pt x="252" y="1620"/>
                    <a:pt x="252" y="1620"/>
                    <a:pt x="252" y="1620"/>
                  </a:cubicBezTo>
                  <a:cubicBezTo>
                    <a:pt x="257" y="1604"/>
                    <a:pt x="257" y="1604"/>
                    <a:pt x="257" y="1604"/>
                  </a:cubicBezTo>
                  <a:cubicBezTo>
                    <a:pt x="266" y="1620"/>
                    <a:pt x="266" y="1620"/>
                    <a:pt x="266" y="1620"/>
                  </a:cubicBezTo>
                  <a:cubicBezTo>
                    <a:pt x="266" y="1620"/>
                    <a:pt x="285" y="1620"/>
                    <a:pt x="283" y="1634"/>
                  </a:cubicBezTo>
                  <a:cubicBezTo>
                    <a:pt x="280" y="1648"/>
                    <a:pt x="258" y="1632"/>
                    <a:pt x="250" y="1630"/>
                  </a:cubicBezTo>
                  <a:cubicBezTo>
                    <a:pt x="241" y="1629"/>
                    <a:pt x="248" y="1643"/>
                    <a:pt x="248" y="1643"/>
                  </a:cubicBezTo>
                  <a:cubicBezTo>
                    <a:pt x="248" y="1643"/>
                    <a:pt x="269" y="1650"/>
                    <a:pt x="270" y="1665"/>
                  </a:cubicBezTo>
                  <a:cubicBezTo>
                    <a:pt x="271" y="1679"/>
                    <a:pt x="256" y="1674"/>
                    <a:pt x="256" y="1674"/>
                  </a:cubicBezTo>
                  <a:cubicBezTo>
                    <a:pt x="265" y="1686"/>
                    <a:pt x="265" y="1686"/>
                    <a:pt x="265" y="1686"/>
                  </a:cubicBezTo>
                  <a:cubicBezTo>
                    <a:pt x="274" y="1710"/>
                    <a:pt x="274" y="1710"/>
                    <a:pt x="274" y="1710"/>
                  </a:cubicBezTo>
                  <a:cubicBezTo>
                    <a:pt x="283" y="1681"/>
                    <a:pt x="283" y="1681"/>
                    <a:pt x="283" y="1681"/>
                  </a:cubicBezTo>
                  <a:cubicBezTo>
                    <a:pt x="283" y="1701"/>
                    <a:pt x="283" y="1701"/>
                    <a:pt x="283" y="1701"/>
                  </a:cubicBezTo>
                  <a:cubicBezTo>
                    <a:pt x="296" y="1717"/>
                    <a:pt x="296" y="1717"/>
                    <a:pt x="296" y="1717"/>
                  </a:cubicBezTo>
                  <a:cubicBezTo>
                    <a:pt x="280" y="1717"/>
                    <a:pt x="280" y="1717"/>
                    <a:pt x="280" y="1717"/>
                  </a:cubicBezTo>
                  <a:cubicBezTo>
                    <a:pt x="283" y="1730"/>
                    <a:pt x="283" y="1730"/>
                    <a:pt x="283" y="1730"/>
                  </a:cubicBezTo>
                  <a:cubicBezTo>
                    <a:pt x="298" y="1731"/>
                    <a:pt x="298" y="1731"/>
                    <a:pt x="298" y="1731"/>
                  </a:cubicBezTo>
                  <a:cubicBezTo>
                    <a:pt x="289" y="1739"/>
                    <a:pt x="289" y="1739"/>
                    <a:pt x="289" y="1739"/>
                  </a:cubicBezTo>
                  <a:cubicBezTo>
                    <a:pt x="309" y="1745"/>
                    <a:pt x="309" y="1745"/>
                    <a:pt x="309" y="1745"/>
                  </a:cubicBezTo>
                  <a:cubicBezTo>
                    <a:pt x="296" y="1753"/>
                    <a:pt x="296" y="1753"/>
                    <a:pt x="296" y="1753"/>
                  </a:cubicBezTo>
                  <a:cubicBezTo>
                    <a:pt x="315" y="1760"/>
                    <a:pt x="315" y="1760"/>
                    <a:pt x="315" y="1760"/>
                  </a:cubicBezTo>
                  <a:cubicBezTo>
                    <a:pt x="310" y="1770"/>
                    <a:pt x="310" y="1770"/>
                    <a:pt x="310" y="1770"/>
                  </a:cubicBezTo>
                  <a:cubicBezTo>
                    <a:pt x="322" y="1773"/>
                    <a:pt x="322" y="1773"/>
                    <a:pt x="322" y="1773"/>
                  </a:cubicBezTo>
                  <a:cubicBezTo>
                    <a:pt x="322" y="1773"/>
                    <a:pt x="324" y="1750"/>
                    <a:pt x="331" y="1762"/>
                  </a:cubicBezTo>
                  <a:cubicBezTo>
                    <a:pt x="338" y="1773"/>
                    <a:pt x="329" y="1779"/>
                    <a:pt x="323" y="1783"/>
                  </a:cubicBezTo>
                  <a:cubicBezTo>
                    <a:pt x="317" y="1786"/>
                    <a:pt x="323" y="1794"/>
                    <a:pt x="323" y="1794"/>
                  </a:cubicBezTo>
                  <a:cubicBezTo>
                    <a:pt x="343" y="1795"/>
                    <a:pt x="343" y="1795"/>
                    <a:pt x="343" y="1795"/>
                  </a:cubicBezTo>
                  <a:cubicBezTo>
                    <a:pt x="343" y="1795"/>
                    <a:pt x="344" y="1805"/>
                    <a:pt x="350" y="1810"/>
                  </a:cubicBezTo>
                  <a:cubicBezTo>
                    <a:pt x="356" y="1815"/>
                    <a:pt x="373" y="1824"/>
                    <a:pt x="373" y="1824"/>
                  </a:cubicBezTo>
                  <a:cubicBezTo>
                    <a:pt x="370" y="1802"/>
                    <a:pt x="370" y="1802"/>
                    <a:pt x="370" y="1802"/>
                  </a:cubicBezTo>
                  <a:cubicBezTo>
                    <a:pt x="370" y="1802"/>
                    <a:pt x="391" y="1810"/>
                    <a:pt x="407" y="1821"/>
                  </a:cubicBezTo>
                  <a:cubicBezTo>
                    <a:pt x="422" y="1831"/>
                    <a:pt x="409" y="1841"/>
                    <a:pt x="409" y="1841"/>
                  </a:cubicBezTo>
                  <a:cubicBezTo>
                    <a:pt x="420" y="1848"/>
                    <a:pt x="420" y="1848"/>
                    <a:pt x="420" y="1848"/>
                  </a:cubicBezTo>
                  <a:cubicBezTo>
                    <a:pt x="419" y="1861"/>
                    <a:pt x="419" y="1861"/>
                    <a:pt x="419" y="1861"/>
                  </a:cubicBezTo>
                  <a:cubicBezTo>
                    <a:pt x="458" y="1861"/>
                    <a:pt x="458" y="1861"/>
                    <a:pt x="458" y="1861"/>
                  </a:cubicBezTo>
                  <a:cubicBezTo>
                    <a:pt x="462" y="1868"/>
                    <a:pt x="462" y="1868"/>
                    <a:pt x="462" y="1868"/>
                  </a:cubicBezTo>
                  <a:cubicBezTo>
                    <a:pt x="442" y="1868"/>
                    <a:pt x="442" y="1868"/>
                    <a:pt x="442" y="1868"/>
                  </a:cubicBezTo>
                  <a:cubicBezTo>
                    <a:pt x="434" y="1876"/>
                    <a:pt x="434" y="1876"/>
                    <a:pt x="434" y="1876"/>
                  </a:cubicBezTo>
                  <a:cubicBezTo>
                    <a:pt x="421" y="1877"/>
                    <a:pt x="421" y="1877"/>
                    <a:pt x="421" y="1877"/>
                  </a:cubicBezTo>
                  <a:cubicBezTo>
                    <a:pt x="410" y="1889"/>
                    <a:pt x="410" y="1889"/>
                    <a:pt x="410" y="1889"/>
                  </a:cubicBezTo>
                  <a:cubicBezTo>
                    <a:pt x="430" y="1892"/>
                    <a:pt x="430" y="1892"/>
                    <a:pt x="430" y="1892"/>
                  </a:cubicBezTo>
                  <a:cubicBezTo>
                    <a:pt x="426" y="1902"/>
                    <a:pt x="426" y="1902"/>
                    <a:pt x="426" y="1902"/>
                  </a:cubicBezTo>
                  <a:cubicBezTo>
                    <a:pt x="442" y="1900"/>
                    <a:pt x="442" y="1900"/>
                    <a:pt x="442" y="1900"/>
                  </a:cubicBezTo>
                  <a:cubicBezTo>
                    <a:pt x="444" y="1887"/>
                    <a:pt x="444" y="1887"/>
                    <a:pt x="444" y="1887"/>
                  </a:cubicBezTo>
                  <a:cubicBezTo>
                    <a:pt x="459" y="1893"/>
                    <a:pt x="459" y="1893"/>
                    <a:pt x="459" y="1893"/>
                  </a:cubicBezTo>
                  <a:cubicBezTo>
                    <a:pt x="459" y="1893"/>
                    <a:pt x="477" y="1868"/>
                    <a:pt x="486" y="1875"/>
                  </a:cubicBezTo>
                  <a:cubicBezTo>
                    <a:pt x="496" y="1882"/>
                    <a:pt x="467" y="1907"/>
                    <a:pt x="467" y="1907"/>
                  </a:cubicBezTo>
                  <a:cubicBezTo>
                    <a:pt x="467" y="1907"/>
                    <a:pt x="464" y="1900"/>
                    <a:pt x="455" y="1901"/>
                  </a:cubicBezTo>
                  <a:cubicBezTo>
                    <a:pt x="447" y="1902"/>
                    <a:pt x="452" y="1913"/>
                    <a:pt x="452" y="1913"/>
                  </a:cubicBezTo>
                  <a:cubicBezTo>
                    <a:pt x="440" y="1913"/>
                    <a:pt x="440" y="1913"/>
                    <a:pt x="440" y="1913"/>
                  </a:cubicBezTo>
                  <a:cubicBezTo>
                    <a:pt x="431" y="1910"/>
                    <a:pt x="419" y="1921"/>
                    <a:pt x="419" y="1921"/>
                  </a:cubicBezTo>
                  <a:cubicBezTo>
                    <a:pt x="428" y="1927"/>
                    <a:pt x="428" y="1927"/>
                    <a:pt x="428" y="1927"/>
                  </a:cubicBezTo>
                  <a:cubicBezTo>
                    <a:pt x="430" y="1945"/>
                    <a:pt x="430" y="1945"/>
                    <a:pt x="430" y="1945"/>
                  </a:cubicBezTo>
                  <a:cubicBezTo>
                    <a:pt x="450" y="1935"/>
                    <a:pt x="450" y="1935"/>
                    <a:pt x="450" y="1935"/>
                  </a:cubicBezTo>
                  <a:cubicBezTo>
                    <a:pt x="450" y="1935"/>
                    <a:pt x="455" y="1946"/>
                    <a:pt x="461" y="1945"/>
                  </a:cubicBezTo>
                  <a:cubicBezTo>
                    <a:pt x="466" y="1944"/>
                    <a:pt x="467" y="1924"/>
                    <a:pt x="476" y="1919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Dominicaanse Republiek">
              <a:extLst>
                <a:ext uri="{FF2B5EF4-FFF2-40B4-BE49-F238E27FC236}">
                  <a16:creationId xmlns:a16="http://schemas.microsoft.com/office/drawing/2014/main" id="{894D72AD-8013-4DB6-9362-D0A807BDCCEE}"/>
                </a:ext>
              </a:extLst>
            </p:cNvPr>
            <p:cNvSpPr>
              <a:spLocks/>
            </p:cNvSpPr>
            <p:nvPr/>
          </p:nvSpPr>
          <p:spPr bwMode="gray">
            <a:xfrm>
              <a:off x="3030860" y="3548620"/>
              <a:ext cx="129964" cy="83093"/>
            </a:xfrm>
            <a:custGeom>
              <a:avLst/>
              <a:gdLst>
                <a:gd name="T0" fmla="*/ 165 w 172"/>
                <a:gd name="T1" fmla="*/ 68 h 111"/>
                <a:gd name="T2" fmla="*/ 128 w 172"/>
                <a:gd name="T3" fmla="*/ 43 h 111"/>
                <a:gd name="T4" fmla="*/ 97 w 172"/>
                <a:gd name="T5" fmla="*/ 32 h 111"/>
                <a:gd name="T6" fmla="*/ 75 w 172"/>
                <a:gd name="T7" fmla="*/ 5 h 111"/>
                <a:gd name="T8" fmla="*/ 29 w 172"/>
                <a:gd name="T9" fmla="*/ 0 h 111"/>
                <a:gd name="T10" fmla="*/ 15 w 172"/>
                <a:gd name="T11" fmla="*/ 4 h 111"/>
                <a:gd name="T12" fmla="*/ 21 w 172"/>
                <a:gd name="T13" fmla="*/ 26 h 111"/>
                <a:gd name="T14" fmla="*/ 14 w 172"/>
                <a:gd name="T15" fmla="*/ 48 h 111"/>
                <a:gd name="T16" fmla="*/ 3 w 172"/>
                <a:gd name="T17" fmla="*/ 73 h 111"/>
                <a:gd name="T18" fmla="*/ 10 w 172"/>
                <a:gd name="T19" fmla="*/ 97 h 111"/>
                <a:gd name="T20" fmla="*/ 0 w 172"/>
                <a:gd name="T21" fmla="*/ 84 h 111"/>
                <a:gd name="T22" fmla="*/ 23 w 172"/>
                <a:gd name="T23" fmla="*/ 111 h 111"/>
                <a:gd name="T24" fmla="*/ 56 w 172"/>
                <a:gd name="T25" fmla="*/ 87 h 111"/>
                <a:gd name="T26" fmla="*/ 118 w 172"/>
                <a:gd name="T27" fmla="*/ 89 h 111"/>
                <a:gd name="T28" fmla="*/ 161 w 172"/>
                <a:gd name="T29" fmla="*/ 89 h 111"/>
                <a:gd name="T30" fmla="*/ 165 w 172"/>
                <a:gd name="T31" fmla="*/ 6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2" h="111">
                  <a:moveTo>
                    <a:pt x="165" y="68"/>
                  </a:moveTo>
                  <a:cubicBezTo>
                    <a:pt x="165" y="68"/>
                    <a:pt x="143" y="49"/>
                    <a:pt x="128" y="43"/>
                  </a:cubicBezTo>
                  <a:cubicBezTo>
                    <a:pt x="114" y="38"/>
                    <a:pt x="108" y="36"/>
                    <a:pt x="97" y="32"/>
                  </a:cubicBezTo>
                  <a:cubicBezTo>
                    <a:pt x="87" y="28"/>
                    <a:pt x="81" y="9"/>
                    <a:pt x="75" y="5"/>
                  </a:cubicBezTo>
                  <a:cubicBezTo>
                    <a:pt x="69" y="2"/>
                    <a:pt x="46" y="0"/>
                    <a:pt x="29" y="0"/>
                  </a:cubicBezTo>
                  <a:cubicBezTo>
                    <a:pt x="22" y="0"/>
                    <a:pt x="18" y="2"/>
                    <a:pt x="15" y="4"/>
                  </a:cubicBezTo>
                  <a:cubicBezTo>
                    <a:pt x="17" y="10"/>
                    <a:pt x="21" y="20"/>
                    <a:pt x="21" y="26"/>
                  </a:cubicBezTo>
                  <a:cubicBezTo>
                    <a:pt x="20" y="36"/>
                    <a:pt x="16" y="39"/>
                    <a:pt x="14" y="48"/>
                  </a:cubicBezTo>
                  <a:cubicBezTo>
                    <a:pt x="11" y="57"/>
                    <a:pt x="3" y="73"/>
                    <a:pt x="3" y="73"/>
                  </a:cubicBezTo>
                  <a:cubicBezTo>
                    <a:pt x="10" y="97"/>
                    <a:pt x="10" y="97"/>
                    <a:pt x="10" y="97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23" y="111"/>
                    <a:pt x="23" y="111"/>
                    <a:pt x="23" y="111"/>
                  </a:cubicBezTo>
                  <a:cubicBezTo>
                    <a:pt x="56" y="87"/>
                    <a:pt x="56" y="87"/>
                    <a:pt x="56" y="87"/>
                  </a:cubicBezTo>
                  <a:cubicBezTo>
                    <a:pt x="56" y="87"/>
                    <a:pt x="85" y="87"/>
                    <a:pt x="118" y="89"/>
                  </a:cubicBezTo>
                  <a:cubicBezTo>
                    <a:pt x="131" y="90"/>
                    <a:pt x="153" y="93"/>
                    <a:pt x="161" y="89"/>
                  </a:cubicBezTo>
                  <a:cubicBezTo>
                    <a:pt x="172" y="83"/>
                    <a:pt x="165" y="68"/>
                    <a:pt x="165" y="68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Haïti">
              <a:extLst>
                <a:ext uri="{FF2B5EF4-FFF2-40B4-BE49-F238E27FC236}">
                  <a16:creationId xmlns:a16="http://schemas.microsoft.com/office/drawing/2014/main" id="{622E80F7-2557-45CD-9CFB-D8E46694C6C2}"/>
                </a:ext>
              </a:extLst>
            </p:cNvPr>
            <p:cNvSpPr>
              <a:spLocks/>
            </p:cNvSpPr>
            <p:nvPr/>
          </p:nvSpPr>
          <p:spPr bwMode="gray">
            <a:xfrm>
              <a:off x="2947768" y="3546490"/>
              <a:ext cx="100136" cy="80961"/>
            </a:xfrm>
            <a:custGeom>
              <a:avLst/>
              <a:gdLst>
                <a:gd name="T0" fmla="*/ 114 w 132"/>
                <a:gd name="T1" fmla="*/ 74 h 106"/>
                <a:gd name="T2" fmla="*/ 125 w 132"/>
                <a:gd name="T3" fmla="*/ 49 h 106"/>
                <a:gd name="T4" fmla="*/ 132 w 132"/>
                <a:gd name="T5" fmla="*/ 27 h 106"/>
                <a:gd name="T6" fmla="*/ 126 w 132"/>
                <a:gd name="T7" fmla="*/ 5 h 106"/>
                <a:gd name="T8" fmla="*/ 120 w 132"/>
                <a:gd name="T9" fmla="*/ 12 h 106"/>
                <a:gd name="T10" fmla="*/ 70 w 132"/>
                <a:gd name="T11" fmla="*/ 0 h 106"/>
                <a:gd name="T12" fmla="*/ 43 w 132"/>
                <a:gd name="T13" fmla="*/ 10 h 106"/>
                <a:gd name="T14" fmla="*/ 68 w 132"/>
                <a:gd name="T15" fmla="*/ 17 h 106"/>
                <a:gd name="T16" fmla="*/ 87 w 132"/>
                <a:gd name="T17" fmla="*/ 31 h 106"/>
                <a:gd name="T18" fmla="*/ 74 w 132"/>
                <a:gd name="T19" fmla="*/ 49 h 106"/>
                <a:gd name="T20" fmla="*/ 72 w 132"/>
                <a:gd name="T21" fmla="*/ 70 h 106"/>
                <a:gd name="T22" fmla="*/ 31 w 132"/>
                <a:gd name="T23" fmla="*/ 64 h 106"/>
                <a:gd name="T24" fmla="*/ 0 w 132"/>
                <a:gd name="T25" fmla="*/ 72 h 106"/>
                <a:gd name="T26" fmla="*/ 26 w 132"/>
                <a:gd name="T27" fmla="*/ 102 h 106"/>
                <a:gd name="T28" fmla="*/ 43 w 132"/>
                <a:gd name="T29" fmla="*/ 87 h 106"/>
                <a:gd name="T30" fmla="*/ 74 w 132"/>
                <a:gd name="T31" fmla="*/ 89 h 106"/>
                <a:gd name="T32" fmla="*/ 111 w 132"/>
                <a:gd name="T33" fmla="*/ 85 h 106"/>
                <a:gd name="T34" fmla="*/ 121 w 132"/>
                <a:gd name="T35" fmla="*/ 98 h 106"/>
                <a:gd name="T36" fmla="*/ 114 w 132"/>
                <a:gd name="T37" fmla="*/ 7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2" h="106">
                  <a:moveTo>
                    <a:pt x="114" y="74"/>
                  </a:moveTo>
                  <a:cubicBezTo>
                    <a:pt x="114" y="74"/>
                    <a:pt x="122" y="58"/>
                    <a:pt x="125" y="49"/>
                  </a:cubicBezTo>
                  <a:cubicBezTo>
                    <a:pt x="127" y="40"/>
                    <a:pt x="131" y="37"/>
                    <a:pt x="132" y="27"/>
                  </a:cubicBezTo>
                  <a:cubicBezTo>
                    <a:pt x="132" y="21"/>
                    <a:pt x="128" y="11"/>
                    <a:pt x="126" y="5"/>
                  </a:cubicBezTo>
                  <a:cubicBezTo>
                    <a:pt x="121" y="8"/>
                    <a:pt x="120" y="12"/>
                    <a:pt x="120" y="12"/>
                  </a:cubicBezTo>
                  <a:cubicBezTo>
                    <a:pt x="120" y="12"/>
                    <a:pt x="85" y="0"/>
                    <a:pt x="70" y="0"/>
                  </a:cubicBezTo>
                  <a:cubicBezTo>
                    <a:pt x="56" y="0"/>
                    <a:pt x="49" y="2"/>
                    <a:pt x="43" y="10"/>
                  </a:cubicBezTo>
                  <a:cubicBezTo>
                    <a:pt x="37" y="17"/>
                    <a:pt x="62" y="17"/>
                    <a:pt x="68" y="17"/>
                  </a:cubicBezTo>
                  <a:cubicBezTo>
                    <a:pt x="74" y="17"/>
                    <a:pt x="87" y="31"/>
                    <a:pt x="87" y="31"/>
                  </a:cubicBezTo>
                  <a:cubicBezTo>
                    <a:pt x="87" y="31"/>
                    <a:pt x="72" y="34"/>
                    <a:pt x="74" y="49"/>
                  </a:cubicBezTo>
                  <a:cubicBezTo>
                    <a:pt x="76" y="65"/>
                    <a:pt x="84" y="70"/>
                    <a:pt x="72" y="70"/>
                  </a:cubicBezTo>
                  <a:cubicBezTo>
                    <a:pt x="59" y="70"/>
                    <a:pt x="39" y="63"/>
                    <a:pt x="31" y="64"/>
                  </a:cubicBezTo>
                  <a:cubicBezTo>
                    <a:pt x="22" y="66"/>
                    <a:pt x="6" y="62"/>
                    <a:pt x="0" y="72"/>
                  </a:cubicBezTo>
                  <a:cubicBezTo>
                    <a:pt x="0" y="72"/>
                    <a:pt x="18" y="98"/>
                    <a:pt x="26" y="102"/>
                  </a:cubicBezTo>
                  <a:cubicBezTo>
                    <a:pt x="35" y="106"/>
                    <a:pt x="43" y="87"/>
                    <a:pt x="43" y="87"/>
                  </a:cubicBezTo>
                  <a:cubicBezTo>
                    <a:pt x="43" y="87"/>
                    <a:pt x="57" y="89"/>
                    <a:pt x="74" y="89"/>
                  </a:cubicBezTo>
                  <a:cubicBezTo>
                    <a:pt x="90" y="89"/>
                    <a:pt x="111" y="85"/>
                    <a:pt x="111" y="85"/>
                  </a:cubicBezTo>
                  <a:cubicBezTo>
                    <a:pt x="121" y="98"/>
                    <a:pt x="121" y="98"/>
                    <a:pt x="121" y="98"/>
                  </a:cubicBezTo>
                  <a:lnTo>
                    <a:pt x="114" y="74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Zuid-Afrika">
              <a:extLst>
                <a:ext uri="{FF2B5EF4-FFF2-40B4-BE49-F238E27FC236}">
                  <a16:creationId xmlns:a16="http://schemas.microsoft.com/office/drawing/2014/main" id="{48122A3E-E434-4F16-BC85-33FCC0E8A88A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130829" y="5244548"/>
              <a:ext cx="570991" cy="513466"/>
            </a:xfrm>
            <a:custGeom>
              <a:avLst/>
              <a:gdLst>
                <a:gd name="T0" fmla="*/ 725 w 759"/>
                <a:gd name="T1" fmla="*/ 254 h 682"/>
                <a:gd name="T2" fmla="*/ 696 w 759"/>
                <a:gd name="T3" fmla="*/ 278 h 682"/>
                <a:gd name="T4" fmla="*/ 673 w 759"/>
                <a:gd name="T5" fmla="*/ 221 h 682"/>
                <a:gd name="T6" fmla="*/ 708 w 759"/>
                <a:gd name="T7" fmla="*/ 206 h 682"/>
                <a:gd name="T8" fmla="*/ 727 w 759"/>
                <a:gd name="T9" fmla="*/ 125 h 682"/>
                <a:gd name="T10" fmla="*/ 696 w 759"/>
                <a:gd name="T11" fmla="*/ 15 h 682"/>
                <a:gd name="T12" fmla="*/ 649 w 759"/>
                <a:gd name="T13" fmla="*/ 8 h 682"/>
                <a:gd name="T14" fmla="*/ 586 w 759"/>
                <a:gd name="T15" fmla="*/ 2 h 682"/>
                <a:gd name="T16" fmla="*/ 549 w 759"/>
                <a:gd name="T17" fmla="*/ 25 h 682"/>
                <a:gd name="T18" fmla="*/ 495 w 759"/>
                <a:gd name="T19" fmla="*/ 77 h 682"/>
                <a:gd name="T20" fmla="*/ 461 w 759"/>
                <a:gd name="T21" fmla="*/ 137 h 682"/>
                <a:gd name="T22" fmla="*/ 436 w 759"/>
                <a:gd name="T23" fmla="*/ 152 h 682"/>
                <a:gd name="T24" fmla="*/ 402 w 759"/>
                <a:gd name="T25" fmla="*/ 192 h 682"/>
                <a:gd name="T26" fmla="*/ 364 w 759"/>
                <a:gd name="T27" fmla="*/ 190 h 682"/>
                <a:gd name="T28" fmla="*/ 337 w 759"/>
                <a:gd name="T29" fmla="*/ 179 h 682"/>
                <a:gd name="T30" fmla="*/ 290 w 759"/>
                <a:gd name="T31" fmla="*/ 212 h 682"/>
                <a:gd name="T32" fmla="*/ 263 w 759"/>
                <a:gd name="T33" fmla="*/ 240 h 682"/>
                <a:gd name="T34" fmla="*/ 244 w 759"/>
                <a:gd name="T35" fmla="*/ 251 h 682"/>
                <a:gd name="T36" fmla="*/ 193 w 759"/>
                <a:gd name="T37" fmla="*/ 231 h 682"/>
                <a:gd name="T38" fmla="*/ 196 w 759"/>
                <a:gd name="T39" fmla="*/ 189 h 682"/>
                <a:gd name="T40" fmla="*/ 166 w 759"/>
                <a:gd name="T41" fmla="*/ 143 h 682"/>
                <a:gd name="T42" fmla="*/ 142 w 759"/>
                <a:gd name="T43" fmla="*/ 343 h 682"/>
                <a:gd name="T44" fmla="*/ 129 w 759"/>
                <a:gd name="T45" fmla="*/ 353 h 682"/>
                <a:gd name="T46" fmla="*/ 114 w 759"/>
                <a:gd name="T47" fmla="*/ 367 h 682"/>
                <a:gd name="T48" fmla="*/ 88 w 759"/>
                <a:gd name="T49" fmla="*/ 369 h 682"/>
                <a:gd name="T50" fmla="*/ 65 w 759"/>
                <a:gd name="T51" fmla="*/ 357 h 682"/>
                <a:gd name="T52" fmla="*/ 41 w 759"/>
                <a:gd name="T53" fmla="*/ 330 h 682"/>
                <a:gd name="T54" fmla="*/ 12 w 759"/>
                <a:gd name="T55" fmla="*/ 340 h 682"/>
                <a:gd name="T56" fmla="*/ 0 w 759"/>
                <a:gd name="T57" fmla="*/ 345 h 682"/>
                <a:gd name="T58" fmla="*/ 31 w 759"/>
                <a:gd name="T59" fmla="*/ 407 h 682"/>
                <a:gd name="T60" fmla="*/ 83 w 759"/>
                <a:gd name="T61" fmla="*/ 523 h 682"/>
                <a:gd name="T62" fmla="*/ 61 w 759"/>
                <a:gd name="T63" fmla="*/ 572 h 682"/>
                <a:gd name="T64" fmla="*/ 81 w 759"/>
                <a:gd name="T65" fmla="*/ 649 h 682"/>
                <a:gd name="T66" fmla="*/ 103 w 759"/>
                <a:gd name="T67" fmla="*/ 650 h 682"/>
                <a:gd name="T68" fmla="*/ 145 w 759"/>
                <a:gd name="T69" fmla="*/ 679 h 682"/>
                <a:gd name="T70" fmla="*/ 233 w 759"/>
                <a:gd name="T71" fmla="*/ 662 h 682"/>
                <a:gd name="T72" fmla="*/ 292 w 759"/>
                <a:gd name="T73" fmla="*/ 646 h 682"/>
                <a:gd name="T74" fmla="*/ 366 w 759"/>
                <a:gd name="T75" fmla="*/ 646 h 682"/>
                <a:gd name="T76" fmla="*/ 406 w 759"/>
                <a:gd name="T77" fmla="*/ 637 h 682"/>
                <a:gd name="T78" fmla="*/ 473 w 759"/>
                <a:gd name="T79" fmla="*/ 617 h 682"/>
                <a:gd name="T80" fmla="*/ 538 w 759"/>
                <a:gd name="T81" fmla="*/ 565 h 682"/>
                <a:gd name="T82" fmla="*/ 615 w 759"/>
                <a:gd name="T83" fmla="*/ 500 h 682"/>
                <a:gd name="T84" fmla="*/ 686 w 759"/>
                <a:gd name="T85" fmla="*/ 379 h 682"/>
                <a:gd name="T86" fmla="*/ 748 w 759"/>
                <a:gd name="T87" fmla="*/ 297 h 682"/>
                <a:gd name="T88" fmla="*/ 746 w 759"/>
                <a:gd name="T89" fmla="*/ 250 h 682"/>
                <a:gd name="T90" fmla="*/ 563 w 759"/>
                <a:gd name="T91" fmla="*/ 428 h 682"/>
                <a:gd name="T92" fmla="*/ 531 w 759"/>
                <a:gd name="T93" fmla="*/ 456 h 682"/>
                <a:gd name="T94" fmla="*/ 498 w 759"/>
                <a:gd name="T95" fmla="*/ 437 h 682"/>
                <a:gd name="T96" fmla="*/ 481 w 759"/>
                <a:gd name="T97" fmla="*/ 401 h 682"/>
                <a:gd name="T98" fmla="*/ 500 w 759"/>
                <a:gd name="T99" fmla="*/ 389 h 682"/>
                <a:gd name="T100" fmla="*/ 519 w 759"/>
                <a:gd name="T101" fmla="*/ 362 h 682"/>
                <a:gd name="T102" fmla="*/ 535 w 759"/>
                <a:gd name="T103" fmla="*/ 351 h 682"/>
                <a:gd name="T104" fmla="*/ 564 w 759"/>
                <a:gd name="T105" fmla="*/ 349 h 682"/>
                <a:gd name="T106" fmla="*/ 591 w 759"/>
                <a:gd name="T107" fmla="*/ 377 h 682"/>
                <a:gd name="T108" fmla="*/ 577 w 759"/>
                <a:gd name="T109" fmla="*/ 406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59" h="682">
                  <a:moveTo>
                    <a:pt x="746" y="250"/>
                  </a:moveTo>
                  <a:cubicBezTo>
                    <a:pt x="738" y="246"/>
                    <a:pt x="725" y="254"/>
                    <a:pt x="725" y="254"/>
                  </a:cubicBezTo>
                  <a:cubicBezTo>
                    <a:pt x="718" y="279"/>
                    <a:pt x="718" y="279"/>
                    <a:pt x="718" y="279"/>
                  </a:cubicBezTo>
                  <a:cubicBezTo>
                    <a:pt x="718" y="279"/>
                    <a:pt x="703" y="278"/>
                    <a:pt x="696" y="278"/>
                  </a:cubicBezTo>
                  <a:cubicBezTo>
                    <a:pt x="689" y="278"/>
                    <a:pt x="666" y="262"/>
                    <a:pt x="664" y="250"/>
                  </a:cubicBezTo>
                  <a:cubicBezTo>
                    <a:pt x="662" y="238"/>
                    <a:pt x="670" y="225"/>
                    <a:pt x="673" y="221"/>
                  </a:cubicBezTo>
                  <a:cubicBezTo>
                    <a:pt x="676" y="217"/>
                    <a:pt x="682" y="192"/>
                    <a:pt x="689" y="192"/>
                  </a:cubicBezTo>
                  <a:cubicBezTo>
                    <a:pt x="696" y="192"/>
                    <a:pt x="708" y="206"/>
                    <a:pt x="708" y="206"/>
                  </a:cubicBezTo>
                  <a:cubicBezTo>
                    <a:pt x="726" y="182"/>
                    <a:pt x="726" y="182"/>
                    <a:pt x="726" y="182"/>
                  </a:cubicBezTo>
                  <a:cubicBezTo>
                    <a:pt x="726" y="182"/>
                    <a:pt x="726" y="134"/>
                    <a:pt x="727" y="125"/>
                  </a:cubicBezTo>
                  <a:cubicBezTo>
                    <a:pt x="728" y="116"/>
                    <a:pt x="707" y="84"/>
                    <a:pt x="705" y="75"/>
                  </a:cubicBezTo>
                  <a:cubicBezTo>
                    <a:pt x="703" y="66"/>
                    <a:pt x="696" y="15"/>
                    <a:pt x="696" y="15"/>
                  </a:cubicBezTo>
                  <a:cubicBezTo>
                    <a:pt x="684" y="8"/>
                    <a:pt x="684" y="8"/>
                    <a:pt x="684" y="8"/>
                  </a:cubicBezTo>
                  <a:cubicBezTo>
                    <a:pt x="684" y="8"/>
                    <a:pt x="657" y="9"/>
                    <a:pt x="649" y="8"/>
                  </a:cubicBezTo>
                  <a:cubicBezTo>
                    <a:pt x="641" y="7"/>
                    <a:pt x="625" y="0"/>
                    <a:pt x="625" y="0"/>
                  </a:cubicBezTo>
                  <a:cubicBezTo>
                    <a:pt x="586" y="2"/>
                    <a:pt x="586" y="2"/>
                    <a:pt x="586" y="2"/>
                  </a:cubicBezTo>
                  <a:cubicBezTo>
                    <a:pt x="578" y="18"/>
                    <a:pt x="578" y="18"/>
                    <a:pt x="578" y="18"/>
                  </a:cubicBezTo>
                  <a:cubicBezTo>
                    <a:pt x="578" y="18"/>
                    <a:pt x="554" y="19"/>
                    <a:pt x="549" y="25"/>
                  </a:cubicBezTo>
                  <a:cubicBezTo>
                    <a:pt x="544" y="31"/>
                    <a:pt x="530" y="57"/>
                    <a:pt x="519" y="64"/>
                  </a:cubicBezTo>
                  <a:cubicBezTo>
                    <a:pt x="508" y="71"/>
                    <a:pt x="505" y="70"/>
                    <a:pt x="495" y="77"/>
                  </a:cubicBezTo>
                  <a:cubicBezTo>
                    <a:pt x="485" y="84"/>
                    <a:pt x="484" y="107"/>
                    <a:pt x="484" y="113"/>
                  </a:cubicBezTo>
                  <a:cubicBezTo>
                    <a:pt x="484" y="119"/>
                    <a:pt x="461" y="137"/>
                    <a:pt x="461" y="137"/>
                  </a:cubicBezTo>
                  <a:cubicBezTo>
                    <a:pt x="450" y="140"/>
                    <a:pt x="450" y="140"/>
                    <a:pt x="450" y="140"/>
                  </a:cubicBezTo>
                  <a:cubicBezTo>
                    <a:pt x="436" y="152"/>
                    <a:pt x="436" y="152"/>
                    <a:pt x="436" y="152"/>
                  </a:cubicBezTo>
                  <a:cubicBezTo>
                    <a:pt x="436" y="152"/>
                    <a:pt x="432" y="185"/>
                    <a:pt x="421" y="192"/>
                  </a:cubicBezTo>
                  <a:cubicBezTo>
                    <a:pt x="410" y="199"/>
                    <a:pt x="402" y="192"/>
                    <a:pt x="402" y="192"/>
                  </a:cubicBezTo>
                  <a:cubicBezTo>
                    <a:pt x="402" y="192"/>
                    <a:pt x="399" y="197"/>
                    <a:pt x="389" y="199"/>
                  </a:cubicBezTo>
                  <a:cubicBezTo>
                    <a:pt x="379" y="201"/>
                    <a:pt x="364" y="190"/>
                    <a:pt x="364" y="190"/>
                  </a:cubicBezTo>
                  <a:cubicBezTo>
                    <a:pt x="347" y="189"/>
                    <a:pt x="347" y="189"/>
                    <a:pt x="347" y="189"/>
                  </a:cubicBezTo>
                  <a:cubicBezTo>
                    <a:pt x="337" y="179"/>
                    <a:pt x="337" y="179"/>
                    <a:pt x="337" y="179"/>
                  </a:cubicBezTo>
                  <a:cubicBezTo>
                    <a:pt x="337" y="179"/>
                    <a:pt x="321" y="167"/>
                    <a:pt x="308" y="167"/>
                  </a:cubicBezTo>
                  <a:cubicBezTo>
                    <a:pt x="295" y="167"/>
                    <a:pt x="290" y="205"/>
                    <a:pt x="290" y="212"/>
                  </a:cubicBezTo>
                  <a:cubicBezTo>
                    <a:pt x="290" y="219"/>
                    <a:pt x="279" y="217"/>
                    <a:pt x="272" y="220"/>
                  </a:cubicBezTo>
                  <a:cubicBezTo>
                    <a:pt x="265" y="223"/>
                    <a:pt x="263" y="240"/>
                    <a:pt x="263" y="240"/>
                  </a:cubicBezTo>
                  <a:cubicBezTo>
                    <a:pt x="263" y="240"/>
                    <a:pt x="253" y="238"/>
                    <a:pt x="249" y="239"/>
                  </a:cubicBezTo>
                  <a:cubicBezTo>
                    <a:pt x="245" y="240"/>
                    <a:pt x="244" y="251"/>
                    <a:pt x="244" y="251"/>
                  </a:cubicBezTo>
                  <a:cubicBezTo>
                    <a:pt x="244" y="251"/>
                    <a:pt x="198" y="256"/>
                    <a:pt x="193" y="253"/>
                  </a:cubicBezTo>
                  <a:cubicBezTo>
                    <a:pt x="188" y="250"/>
                    <a:pt x="193" y="231"/>
                    <a:pt x="193" y="231"/>
                  </a:cubicBezTo>
                  <a:cubicBezTo>
                    <a:pt x="193" y="231"/>
                    <a:pt x="201" y="218"/>
                    <a:pt x="203" y="209"/>
                  </a:cubicBezTo>
                  <a:cubicBezTo>
                    <a:pt x="205" y="200"/>
                    <a:pt x="196" y="189"/>
                    <a:pt x="196" y="189"/>
                  </a:cubicBezTo>
                  <a:cubicBezTo>
                    <a:pt x="196" y="189"/>
                    <a:pt x="197" y="179"/>
                    <a:pt x="188" y="160"/>
                  </a:cubicBezTo>
                  <a:cubicBezTo>
                    <a:pt x="184" y="152"/>
                    <a:pt x="175" y="147"/>
                    <a:pt x="166" y="143"/>
                  </a:cubicBezTo>
                  <a:cubicBezTo>
                    <a:pt x="163" y="339"/>
                    <a:pt x="163" y="339"/>
                    <a:pt x="163" y="339"/>
                  </a:cubicBezTo>
                  <a:cubicBezTo>
                    <a:pt x="163" y="339"/>
                    <a:pt x="149" y="340"/>
                    <a:pt x="142" y="343"/>
                  </a:cubicBezTo>
                  <a:cubicBezTo>
                    <a:pt x="135" y="346"/>
                    <a:pt x="137" y="351"/>
                    <a:pt x="137" y="351"/>
                  </a:cubicBezTo>
                  <a:cubicBezTo>
                    <a:pt x="129" y="353"/>
                    <a:pt x="129" y="353"/>
                    <a:pt x="129" y="353"/>
                  </a:cubicBezTo>
                  <a:cubicBezTo>
                    <a:pt x="129" y="353"/>
                    <a:pt x="132" y="367"/>
                    <a:pt x="126" y="367"/>
                  </a:cubicBezTo>
                  <a:cubicBezTo>
                    <a:pt x="121" y="367"/>
                    <a:pt x="114" y="367"/>
                    <a:pt x="114" y="367"/>
                  </a:cubicBezTo>
                  <a:cubicBezTo>
                    <a:pt x="114" y="367"/>
                    <a:pt x="110" y="361"/>
                    <a:pt x="102" y="361"/>
                  </a:cubicBezTo>
                  <a:cubicBezTo>
                    <a:pt x="94" y="361"/>
                    <a:pt x="88" y="369"/>
                    <a:pt x="88" y="369"/>
                  </a:cubicBezTo>
                  <a:cubicBezTo>
                    <a:pt x="76" y="369"/>
                    <a:pt x="76" y="369"/>
                    <a:pt x="76" y="369"/>
                  </a:cubicBezTo>
                  <a:cubicBezTo>
                    <a:pt x="76" y="369"/>
                    <a:pt x="72" y="361"/>
                    <a:pt x="65" y="357"/>
                  </a:cubicBezTo>
                  <a:cubicBezTo>
                    <a:pt x="58" y="353"/>
                    <a:pt x="49" y="359"/>
                    <a:pt x="45" y="352"/>
                  </a:cubicBezTo>
                  <a:cubicBezTo>
                    <a:pt x="40" y="345"/>
                    <a:pt x="41" y="330"/>
                    <a:pt x="41" y="330"/>
                  </a:cubicBezTo>
                  <a:cubicBezTo>
                    <a:pt x="41" y="330"/>
                    <a:pt x="31" y="318"/>
                    <a:pt x="27" y="317"/>
                  </a:cubicBezTo>
                  <a:cubicBezTo>
                    <a:pt x="23" y="316"/>
                    <a:pt x="12" y="340"/>
                    <a:pt x="12" y="340"/>
                  </a:cubicBezTo>
                  <a:cubicBezTo>
                    <a:pt x="0" y="346"/>
                    <a:pt x="0" y="346"/>
                    <a:pt x="0" y="346"/>
                  </a:cubicBezTo>
                  <a:cubicBezTo>
                    <a:pt x="0" y="345"/>
                    <a:pt x="0" y="345"/>
                    <a:pt x="0" y="345"/>
                  </a:cubicBezTo>
                  <a:cubicBezTo>
                    <a:pt x="0" y="345"/>
                    <a:pt x="7" y="368"/>
                    <a:pt x="11" y="372"/>
                  </a:cubicBezTo>
                  <a:cubicBezTo>
                    <a:pt x="15" y="376"/>
                    <a:pt x="31" y="394"/>
                    <a:pt x="31" y="407"/>
                  </a:cubicBezTo>
                  <a:cubicBezTo>
                    <a:pt x="31" y="420"/>
                    <a:pt x="28" y="446"/>
                    <a:pt x="38" y="461"/>
                  </a:cubicBezTo>
                  <a:cubicBezTo>
                    <a:pt x="48" y="476"/>
                    <a:pt x="83" y="509"/>
                    <a:pt x="83" y="523"/>
                  </a:cubicBezTo>
                  <a:cubicBezTo>
                    <a:pt x="83" y="537"/>
                    <a:pt x="82" y="564"/>
                    <a:pt x="78" y="568"/>
                  </a:cubicBezTo>
                  <a:cubicBezTo>
                    <a:pt x="74" y="572"/>
                    <a:pt x="62" y="564"/>
                    <a:pt x="61" y="572"/>
                  </a:cubicBezTo>
                  <a:cubicBezTo>
                    <a:pt x="60" y="580"/>
                    <a:pt x="63" y="588"/>
                    <a:pt x="73" y="605"/>
                  </a:cubicBezTo>
                  <a:cubicBezTo>
                    <a:pt x="83" y="622"/>
                    <a:pt x="75" y="641"/>
                    <a:pt x="81" y="649"/>
                  </a:cubicBezTo>
                  <a:cubicBezTo>
                    <a:pt x="87" y="657"/>
                    <a:pt x="84" y="646"/>
                    <a:pt x="90" y="643"/>
                  </a:cubicBezTo>
                  <a:cubicBezTo>
                    <a:pt x="96" y="640"/>
                    <a:pt x="103" y="650"/>
                    <a:pt x="103" y="650"/>
                  </a:cubicBezTo>
                  <a:cubicBezTo>
                    <a:pt x="121" y="656"/>
                    <a:pt x="121" y="656"/>
                    <a:pt x="121" y="656"/>
                  </a:cubicBezTo>
                  <a:cubicBezTo>
                    <a:pt x="121" y="656"/>
                    <a:pt x="126" y="682"/>
                    <a:pt x="145" y="679"/>
                  </a:cubicBezTo>
                  <a:cubicBezTo>
                    <a:pt x="164" y="676"/>
                    <a:pt x="165" y="662"/>
                    <a:pt x="177" y="658"/>
                  </a:cubicBezTo>
                  <a:cubicBezTo>
                    <a:pt x="189" y="654"/>
                    <a:pt x="224" y="665"/>
                    <a:pt x="233" y="662"/>
                  </a:cubicBezTo>
                  <a:cubicBezTo>
                    <a:pt x="242" y="659"/>
                    <a:pt x="238" y="638"/>
                    <a:pt x="261" y="638"/>
                  </a:cubicBezTo>
                  <a:cubicBezTo>
                    <a:pt x="284" y="638"/>
                    <a:pt x="292" y="646"/>
                    <a:pt x="292" y="646"/>
                  </a:cubicBezTo>
                  <a:cubicBezTo>
                    <a:pt x="292" y="646"/>
                    <a:pt x="303" y="635"/>
                    <a:pt x="326" y="636"/>
                  </a:cubicBezTo>
                  <a:cubicBezTo>
                    <a:pt x="349" y="637"/>
                    <a:pt x="361" y="647"/>
                    <a:pt x="366" y="646"/>
                  </a:cubicBezTo>
                  <a:cubicBezTo>
                    <a:pt x="371" y="645"/>
                    <a:pt x="383" y="635"/>
                    <a:pt x="383" y="635"/>
                  </a:cubicBezTo>
                  <a:cubicBezTo>
                    <a:pt x="383" y="635"/>
                    <a:pt x="397" y="642"/>
                    <a:pt x="406" y="637"/>
                  </a:cubicBezTo>
                  <a:cubicBezTo>
                    <a:pt x="415" y="632"/>
                    <a:pt x="427" y="624"/>
                    <a:pt x="427" y="624"/>
                  </a:cubicBezTo>
                  <a:cubicBezTo>
                    <a:pt x="427" y="624"/>
                    <a:pt x="451" y="632"/>
                    <a:pt x="473" y="617"/>
                  </a:cubicBezTo>
                  <a:cubicBezTo>
                    <a:pt x="495" y="602"/>
                    <a:pt x="525" y="573"/>
                    <a:pt x="525" y="573"/>
                  </a:cubicBezTo>
                  <a:cubicBezTo>
                    <a:pt x="538" y="565"/>
                    <a:pt x="538" y="565"/>
                    <a:pt x="538" y="565"/>
                  </a:cubicBezTo>
                  <a:cubicBezTo>
                    <a:pt x="600" y="499"/>
                    <a:pt x="600" y="499"/>
                    <a:pt x="600" y="499"/>
                  </a:cubicBezTo>
                  <a:cubicBezTo>
                    <a:pt x="615" y="500"/>
                    <a:pt x="615" y="500"/>
                    <a:pt x="615" y="500"/>
                  </a:cubicBezTo>
                  <a:cubicBezTo>
                    <a:pt x="615" y="500"/>
                    <a:pt x="652" y="449"/>
                    <a:pt x="656" y="435"/>
                  </a:cubicBezTo>
                  <a:cubicBezTo>
                    <a:pt x="660" y="421"/>
                    <a:pt x="677" y="385"/>
                    <a:pt x="686" y="379"/>
                  </a:cubicBezTo>
                  <a:cubicBezTo>
                    <a:pt x="695" y="373"/>
                    <a:pt x="726" y="360"/>
                    <a:pt x="729" y="349"/>
                  </a:cubicBezTo>
                  <a:cubicBezTo>
                    <a:pt x="732" y="338"/>
                    <a:pt x="748" y="297"/>
                    <a:pt x="748" y="297"/>
                  </a:cubicBezTo>
                  <a:cubicBezTo>
                    <a:pt x="748" y="297"/>
                    <a:pt x="754" y="280"/>
                    <a:pt x="759" y="264"/>
                  </a:cubicBezTo>
                  <a:cubicBezTo>
                    <a:pt x="755" y="258"/>
                    <a:pt x="750" y="252"/>
                    <a:pt x="746" y="250"/>
                  </a:cubicBezTo>
                  <a:close/>
                  <a:moveTo>
                    <a:pt x="580" y="418"/>
                  </a:moveTo>
                  <a:cubicBezTo>
                    <a:pt x="580" y="418"/>
                    <a:pt x="571" y="426"/>
                    <a:pt x="563" y="428"/>
                  </a:cubicBezTo>
                  <a:cubicBezTo>
                    <a:pt x="555" y="430"/>
                    <a:pt x="552" y="428"/>
                    <a:pt x="542" y="432"/>
                  </a:cubicBezTo>
                  <a:cubicBezTo>
                    <a:pt x="532" y="436"/>
                    <a:pt x="531" y="456"/>
                    <a:pt x="531" y="456"/>
                  </a:cubicBezTo>
                  <a:cubicBezTo>
                    <a:pt x="516" y="457"/>
                    <a:pt x="516" y="457"/>
                    <a:pt x="516" y="457"/>
                  </a:cubicBezTo>
                  <a:cubicBezTo>
                    <a:pt x="498" y="437"/>
                    <a:pt x="498" y="437"/>
                    <a:pt x="498" y="437"/>
                  </a:cubicBezTo>
                  <a:cubicBezTo>
                    <a:pt x="498" y="426"/>
                    <a:pt x="498" y="426"/>
                    <a:pt x="498" y="426"/>
                  </a:cubicBezTo>
                  <a:cubicBezTo>
                    <a:pt x="481" y="401"/>
                    <a:pt x="481" y="401"/>
                    <a:pt x="481" y="401"/>
                  </a:cubicBezTo>
                  <a:cubicBezTo>
                    <a:pt x="498" y="399"/>
                    <a:pt x="498" y="399"/>
                    <a:pt x="498" y="399"/>
                  </a:cubicBezTo>
                  <a:cubicBezTo>
                    <a:pt x="500" y="389"/>
                    <a:pt x="500" y="389"/>
                    <a:pt x="500" y="389"/>
                  </a:cubicBezTo>
                  <a:cubicBezTo>
                    <a:pt x="512" y="376"/>
                    <a:pt x="512" y="376"/>
                    <a:pt x="512" y="376"/>
                  </a:cubicBezTo>
                  <a:cubicBezTo>
                    <a:pt x="512" y="376"/>
                    <a:pt x="514" y="366"/>
                    <a:pt x="519" y="362"/>
                  </a:cubicBezTo>
                  <a:cubicBezTo>
                    <a:pt x="524" y="358"/>
                    <a:pt x="534" y="361"/>
                    <a:pt x="534" y="361"/>
                  </a:cubicBezTo>
                  <a:cubicBezTo>
                    <a:pt x="535" y="351"/>
                    <a:pt x="535" y="351"/>
                    <a:pt x="535" y="351"/>
                  </a:cubicBezTo>
                  <a:cubicBezTo>
                    <a:pt x="543" y="348"/>
                    <a:pt x="543" y="348"/>
                    <a:pt x="543" y="348"/>
                  </a:cubicBezTo>
                  <a:cubicBezTo>
                    <a:pt x="543" y="348"/>
                    <a:pt x="559" y="343"/>
                    <a:pt x="564" y="349"/>
                  </a:cubicBezTo>
                  <a:cubicBezTo>
                    <a:pt x="569" y="355"/>
                    <a:pt x="581" y="374"/>
                    <a:pt x="581" y="374"/>
                  </a:cubicBezTo>
                  <a:cubicBezTo>
                    <a:pt x="591" y="377"/>
                    <a:pt x="591" y="377"/>
                    <a:pt x="591" y="377"/>
                  </a:cubicBezTo>
                  <a:cubicBezTo>
                    <a:pt x="592" y="393"/>
                    <a:pt x="592" y="393"/>
                    <a:pt x="592" y="393"/>
                  </a:cubicBezTo>
                  <a:cubicBezTo>
                    <a:pt x="577" y="406"/>
                    <a:pt x="577" y="406"/>
                    <a:pt x="577" y="406"/>
                  </a:cubicBezTo>
                  <a:lnTo>
                    <a:pt x="580" y="418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Verenigd Koninkrijk">
              <a:extLst>
                <a:ext uri="{FF2B5EF4-FFF2-40B4-BE49-F238E27FC236}">
                  <a16:creationId xmlns:a16="http://schemas.microsoft.com/office/drawing/2014/main" id="{8A51246F-6EDD-4644-9B11-F6233C27C90C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361697" y="1927263"/>
              <a:ext cx="298279" cy="413329"/>
            </a:xfrm>
            <a:custGeom>
              <a:avLst/>
              <a:gdLst>
                <a:gd name="T0" fmla="*/ 118 w 395"/>
                <a:gd name="T1" fmla="*/ 256 h 549"/>
                <a:gd name="T2" fmla="*/ 111 w 395"/>
                <a:gd name="T3" fmla="*/ 221 h 549"/>
                <a:gd name="T4" fmla="*/ 98 w 395"/>
                <a:gd name="T5" fmla="*/ 248 h 549"/>
                <a:gd name="T6" fmla="*/ 222 w 395"/>
                <a:gd name="T7" fmla="*/ 93 h 549"/>
                <a:gd name="T8" fmla="*/ 97 w 395"/>
                <a:gd name="T9" fmla="*/ 159 h 549"/>
                <a:gd name="T10" fmla="*/ 93 w 395"/>
                <a:gd name="T11" fmla="*/ 183 h 549"/>
                <a:gd name="T12" fmla="*/ 325 w 395"/>
                <a:gd name="T13" fmla="*/ 1 h 549"/>
                <a:gd name="T14" fmla="*/ 296 w 395"/>
                <a:gd name="T15" fmla="*/ 36 h 549"/>
                <a:gd name="T16" fmla="*/ 301 w 395"/>
                <a:gd name="T17" fmla="*/ 12 h 549"/>
                <a:gd name="T18" fmla="*/ 296 w 395"/>
                <a:gd name="T19" fmla="*/ 36 h 549"/>
                <a:gd name="T20" fmla="*/ 246 w 395"/>
                <a:gd name="T21" fmla="*/ 96 h 549"/>
                <a:gd name="T22" fmla="*/ 128 w 395"/>
                <a:gd name="T23" fmla="*/ 258 h 549"/>
                <a:gd name="T24" fmla="*/ 331 w 395"/>
                <a:gd name="T25" fmla="*/ 402 h 549"/>
                <a:gd name="T26" fmla="*/ 330 w 395"/>
                <a:gd name="T27" fmla="*/ 357 h 549"/>
                <a:gd name="T28" fmla="*/ 291 w 395"/>
                <a:gd name="T29" fmla="*/ 314 h 549"/>
                <a:gd name="T30" fmla="*/ 265 w 395"/>
                <a:gd name="T31" fmla="*/ 261 h 549"/>
                <a:gd name="T32" fmla="*/ 191 w 395"/>
                <a:gd name="T33" fmla="*/ 235 h 549"/>
                <a:gd name="T34" fmla="*/ 214 w 395"/>
                <a:gd name="T35" fmla="*/ 222 h 549"/>
                <a:gd name="T36" fmla="*/ 261 w 395"/>
                <a:gd name="T37" fmla="*/ 177 h 549"/>
                <a:gd name="T38" fmla="*/ 211 w 395"/>
                <a:gd name="T39" fmla="*/ 154 h 549"/>
                <a:gd name="T40" fmla="*/ 179 w 395"/>
                <a:gd name="T41" fmla="*/ 147 h 549"/>
                <a:gd name="T42" fmla="*/ 224 w 395"/>
                <a:gd name="T43" fmla="*/ 112 h 549"/>
                <a:gd name="T44" fmla="*/ 153 w 395"/>
                <a:gd name="T45" fmla="*/ 110 h 549"/>
                <a:gd name="T46" fmla="*/ 144 w 395"/>
                <a:gd name="T47" fmla="*/ 148 h 549"/>
                <a:gd name="T48" fmla="*/ 121 w 395"/>
                <a:gd name="T49" fmla="*/ 162 h 549"/>
                <a:gd name="T50" fmla="*/ 116 w 395"/>
                <a:gd name="T51" fmla="*/ 198 h 549"/>
                <a:gd name="T52" fmla="*/ 134 w 395"/>
                <a:gd name="T53" fmla="*/ 202 h 549"/>
                <a:gd name="T54" fmla="*/ 116 w 395"/>
                <a:gd name="T55" fmla="*/ 250 h 549"/>
                <a:gd name="T56" fmla="*/ 144 w 395"/>
                <a:gd name="T57" fmla="*/ 251 h 549"/>
                <a:gd name="T58" fmla="*/ 146 w 395"/>
                <a:gd name="T59" fmla="*/ 306 h 549"/>
                <a:gd name="T60" fmla="*/ 211 w 395"/>
                <a:gd name="T61" fmla="*/ 295 h 549"/>
                <a:gd name="T62" fmla="*/ 216 w 395"/>
                <a:gd name="T63" fmla="*/ 349 h 549"/>
                <a:gd name="T64" fmla="*/ 162 w 395"/>
                <a:gd name="T65" fmla="*/ 377 h 549"/>
                <a:gd name="T66" fmla="*/ 135 w 395"/>
                <a:gd name="T67" fmla="*/ 402 h 549"/>
                <a:gd name="T68" fmla="*/ 117 w 395"/>
                <a:gd name="T69" fmla="*/ 448 h 549"/>
                <a:gd name="T70" fmla="*/ 151 w 395"/>
                <a:gd name="T71" fmla="*/ 466 h 549"/>
                <a:gd name="T72" fmla="*/ 202 w 395"/>
                <a:gd name="T73" fmla="*/ 467 h 549"/>
                <a:gd name="T74" fmla="*/ 156 w 395"/>
                <a:gd name="T75" fmla="*/ 485 h 549"/>
                <a:gd name="T76" fmla="*/ 129 w 395"/>
                <a:gd name="T77" fmla="*/ 516 h 549"/>
                <a:gd name="T78" fmla="*/ 83 w 395"/>
                <a:gd name="T79" fmla="*/ 545 h 549"/>
                <a:gd name="T80" fmla="*/ 147 w 395"/>
                <a:gd name="T81" fmla="*/ 530 h 549"/>
                <a:gd name="T82" fmla="*/ 211 w 395"/>
                <a:gd name="T83" fmla="*/ 519 h 549"/>
                <a:gd name="T84" fmla="*/ 273 w 395"/>
                <a:gd name="T85" fmla="*/ 520 h 549"/>
                <a:gd name="T86" fmla="*/ 293 w 395"/>
                <a:gd name="T87" fmla="*/ 508 h 549"/>
                <a:gd name="T88" fmla="*/ 340 w 395"/>
                <a:gd name="T89" fmla="*/ 474 h 549"/>
                <a:gd name="T90" fmla="*/ 375 w 395"/>
                <a:gd name="T91" fmla="*/ 447 h 549"/>
                <a:gd name="T92" fmla="*/ 157 w 395"/>
                <a:gd name="T93" fmla="*/ 325 h 549"/>
                <a:gd name="T94" fmla="*/ 94 w 395"/>
                <a:gd name="T95" fmla="*/ 338 h 549"/>
                <a:gd name="T96" fmla="*/ 110 w 395"/>
                <a:gd name="T97" fmla="*/ 308 h 549"/>
                <a:gd name="T98" fmla="*/ 86 w 395"/>
                <a:gd name="T99" fmla="*/ 281 h 549"/>
                <a:gd name="T100" fmla="*/ 58 w 395"/>
                <a:gd name="T101" fmla="*/ 288 h 549"/>
                <a:gd name="T102" fmla="*/ 13 w 395"/>
                <a:gd name="T103" fmla="*/ 325 h 549"/>
                <a:gd name="T104" fmla="*/ 67 w 395"/>
                <a:gd name="T105" fmla="*/ 335 h 549"/>
                <a:gd name="T106" fmla="*/ 63 w 395"/>
                <a:gd name="T107" fmla="*/ 155 h 549"/>
                <a:gd name="T108" fmla="*/ 63 w 395"/>
                <a:gd name="T109" fmla="*/ 155 h 549"/>
                <a:gd name="T110" fmla="*/ 108 w 395"/>
                <a:gd name="T111" fmla="*/ 115 h 549"/>
                <a:gd name="T112" fmla="*/ 72 w 395"/>
                <a:gd name="T113" fmla="*/ 128 h 549"/>
                <a:gd name="T114" fmla="*/ 57 w 395"/>
                <a:gd name="T115" fmla="*/ 169 h 549"/>
                <a:gd name="T116" fmla="*/ 57 w 395"/>
                <a:gd name="T117" fmla="*/ 169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95" h="549">
                  <a:moveTo>
                    <a:pt x="118" y="256"/>
                  </a:moveTo>
                  <a:cubicBezTo>
                    <a:pt x="110" y="256"/>
                    <a:pt x="109" y="262"/>
                    <a:pt x="106" y="277"/>
                  </a:cubicBezTo>
                  <a:cubicBezTo>
                    <a:pt x="104" y="289"/>
                    <a:pt x="126" y="256"/>
                    <a:pt x="118" y="256"/>
                  </a:cubicBezTo>
                  <a:close/>
                  <a:moveTo>
                    <a:pt x="100" y="210"/>
                  </a:moveTo>
                  <a:cubicBezTo>
                    <a:pt x="96" y="210"/>
                    <a:pt x="90" y="222"/>
                    <a:pt x="94" y="225"/>
                  </a:cubicBezTo>
                  <a:cubicBezTo>
                    <a:pt x="98" y="228"/>
                    <a:pt x="111" y="221"/>
                    <a:pt x="111" y="221"/>
                  </a:cubicBezTo>
                  <a:cubicBezTo>
                    <a:pt x="111" y="221"/>
                    <a:pt x="104" y="210"/>
                    <a:pt x="100" y="210"/>
                  </a:cubicBezTo>
                  <a:close/>
                  <a:moveTo>
                    <a:pt x="87" y="261"/>
                  </a:moveTo>
                  <a:cubicBezTo>
                    <a:pt x="102" y="261"/>
                    <a:pt x="109" y="250"/>
                    <a:pt x="98" y="248"/>
                  </a:cubicBezTo>
                  <a:cubicBezTo>
                    <a:pt x="87" y="246"/>
                    <a:pt x="78" y="261"/>
                    <a:pt x="87" y="261"/>
                  </a:cubicBezTo>
                  <a:close/>
                  <a:moveTo>
                    <a:pt x="231" y="85"/>
                  </a:moveTo>
                  <a:cubicBezTo>
                    <a:pt x="223" y="78"/>
                    <a:pt x="222" y="93"/>
                    <a:pt x="222" y="93"/>
                  </a:cubicBezTo>
                  <a:cubicBezTo>
                    <a:pt x="229" y="99"/>
                    <a:pt x="239" y="92"/>
                    <a:pt x="231" y="85"/>
                  </a:cubicBezTo>
                  <a:close/>
                  <a:moveTo>
                    <a:pt x="103" y="176"/>
                  </a:moveTo>
                  <a:cubicBezTo>
                    <a:pt x="103" y="176"/>
                    <a:pt x="107" y="159"/>
                    <a:pt x="97" y="159"/>
                  </a:cubicBezTo>
                  <a:cubicBezTo>
                    <a:pt x="87" y="159"/>
                    <a:pt x="93" y="169"/>
                    <a:pt x="93" y="169"/>
                  </a:cubicBezTo>
                  <a:cubicBezTo>
                    <a:pt x="93" y="169"/>
                    <a:pt x="85" y="166"/>
                    <a:pt x="82" y="169"/>
                  </a:cubicBezTo>
                  <a:cubicBezTo>
                    <a:pt x="79" y="172"/>
                    <a:pt x="91" y="179"/>
                    <a:pt x="93" y="183"/>
                  </a:cubicBezTo>
                  <a:cubicBezTo>
                    <a:pt x="95" y="187"/>
                    <a:pt x="110" y="184"/>
                    <a:pt x="110" y="184"/>
                  </a:cubicBezTo>
                  <a:lnTo>
                    <a:pt x="103" y="176"/>
                  </a:lnTo>
                  <a:close/>
                  <a:moveTo>
                    <a:pt x="325" y="1"/>
                  </a:moveTo>
                  <a:cubicBezTo>
                    <a:pt x="318" y="2"/>
                    <a:pt x="316" y="11"/>
                    <a:pt x="316" y="11"/>
                  </a:cubicBezTo>
                  <a:cubicBezTo>
                    <a:pt x="327" y="16"/>
                    <a:pt x="332" y="0"/>
                    <a:pt x="325" y="1"/>
                  </a:cubicBezTo>
                  <a:close/>
                  <a:moveTo>
                    <a:pt x="296" y="36"/>
                  </a:moveTo>
                  <a:cubicBezTo>
                    <a:pt x="300" y="45"/>
                    <a:pt x="300" y="45"/>
                    <a:pt x="300" y="45"/>
                  </a:cubicBezTo>
                  <a:cubicBezTo>
                    <a:pt x="305" y="49"/>
                    <a:pt x="312" y="28"/>
                    <a:pt x="311" y="24"/>
                  </a:cubicBezTo>
                  <a:cubicBezTo>
                    <a:pt x="310" y="20"/>
                    <a:pt x="301" y="12"/>
                    <a:pt x="301" y="12"/>
                  </a:cubicBezTo>
                  <a:cubicBezTo>
                    <a:pt x="300" y="21"/>
                    <a:pt x="300" y="21"/>
                    <a:pt x="300" y="21"/>
                  </a:cubicBezTo>
                  <a:cubicBezTo>
                    <a:pt x="300" y="21"/>
                    <a:pt x="287" y="25"/>
                    <a:pt x="288" y="29"/>
                  </a:cubicBezTo>
                  <a:cubicBezTo>
                    <a:pt x="289" y="33"/>
                    <a:pt x="296" y="36"/>
                    <a:pt x="296" y="36"/>
                  </a:cubicBezTo>
                  <a:close/>
                  <a:moveTo>
                    <a:pt x="239" y="94"/>
                  </a:moveTo>
                  <a:cubicBezTo>
                    <a:pt x="237" y="104"/>
                    <a:pt x="237" y="104"/>
                    <a:pt x="237" y="104"/>
                  </a:cubicBezTo>
                  <a:cubicBezTo>
                    <a:pt x="246" y="96"/>
                    <a:pt x="246" y="96"/>
                    <a:pt x="246" y="96"/>
                  </a:cubicBezTo>
                  <a:lnTo>
                    <a:pt x="239" y="94"/>
                  </a:lnTo>
                  <a:close/>
                  <a:moveTo>
                    <a:pt x="137" y="269"/>
                  </a:moveTo>
                  <a:cubicBezTo>
                    <a:pt x="143" y="265"/>
                    <a:pt x="134" y="252"/>
                    <a:pt x="128" y="258"/>
                  </a:cubicBezTo>
                  <a:cubicBezTo>
                    <a:pt x="122" y="264"/>
                    <a:pt x="130" y="273"/>
                    <a:pt x="137" y="269"/>
                  </a:cubicBezTo>
                  <a:close/>
                  <a:moveTo>
                    <a:pt x="346" y="395"/>
                  </a:moveTo>
                  <a:cubicBezTo>
                    <a:pt x="346" y="395"/>
                    <a:pt x="341" y="409"/>
                    <a:pt x="331" y="402"/>
                  </a:cubicBezTo>
                  <a:cubicBezTo>
                    <a:pt x="321" y="394"/>
                    <a:pt x="341" y="387"/>
                    <a:pt x="340" y="378"/>
                  </a:cubicBezTo>
                  <a:cubicBezTo>
                    <a:pt x="339" y="369"/>
                    <a:pt x="308" y="364"/>
                    <a:pt x="308" y="359"/>
                  </a:cubicBezTo>
                  <a:cubicBezTo>
                    <a:pt x="308" y="354"/>
                    <a:pt x="330" y="357"/>
                    <a:pt x="330" y="357"/>
                  </a:cubicBezTo>
                  <a:cubicBezTo>
                    <a:pt x="321" y="349"/>
                    <a:pt x="321" y="349"/>
                    <a:pt x="321" y="349"/>
                  </a:cubicBezTo>
                  <a:cubicBezTo>
                    <a:pt x="321" y="349"/>
                    <a:pt x="312" y="328"/>
                    <a:pt x="308" y="321"/>
                  </a:cubicBezTo>
                  <a:cubicBezTo>
                    <a:pt x="304" y="314"/>
                    <a:pt x="291" y="314"/>
                    <a:pt x="291" y="314"/>
                  </a:cubicBezTo>
                  <a:cubicBezTo>
                    <a:pt x="291" y="314"/>
                    <a:pt x="283" y="305"/>
                    <a:pt x="275" y="299"/>
                  </a:cubicBezTo>
                  <a:cubicBezTo>
                    <a:pt x="267" y="293"/>
                    <a:pt x="273" y="261"/>
                    <a:pt x="273" y="261"/>
                  </a:cubicBezTo>
                  <a:cubicBezTo>
                    <a:pt x="265" y="261"/>
                    <a:pt x="265" y="261"/>
                    <a:pt x="265" y="261"/>
                  </a:cubicBezTo>
                  <a:cubicBezTo>
                    <a:pt x="265" y="261"/>
                    <a:pt x="264" y="255"/>
                    <a:pt x="250" y="245"/>
                  </a:cubicBezTo>
                  <a:cubicBezTo>
                    <a:pt x="235" y="235"/>
                    <a:pt x="216" y="245"/>
                    <a:pt x="208" y="246"/>
                  </a:cubicBezTo>
                  <a:cubicBezTo>
                    <a:pt x="200" y="247"/>
                    <a:pt x="191" y="235"/>
                    <a:pt x="191" y="235"/>
                  </a:cubicBezTo>
                  <a:cubicBezTo>
                    <a:pt x="191" y="235"/>
                    <a:pt x="205" y="240"/>
                    <a:pt x="209" y="239"/>
                  </a:cubicBezTo>
                  <a:cubicBezTo>
                    <a:pt x="213" y="238"/>
                    <a:pt x="231" y="234"/>
                    <a:pt x="232" y="228"/>
                  </a:cubicBezTo>
                  <a:cubicBezTo>
                    <a:pt x="233" y="223"/>
                    <a:pt x="214" y="222"/>
                    <a:pt x="214" y="222"/>
                  </a:cubicBezTo>
                  <a:cubicBezTo>
                    <a:pt x="230" y="218"/>
                    <a:pt x="230" y="218"/>
                    <a:pt x="230" y="218"/>
                  </a:cubicBezTo>
                  <a:cubicBezTo>
                    <a:pt x="230" y="218"/>
                    <a:pt x="239" y="211"/>
                    <a:pt x="245" y="206"/>
                  </a:cubicBezTo>
                  <a:cubicBezTo>
                    <a:pt x="250" y="201"/>
                    <a:pt x="261" y="177"/>
                    <a:pt x="261" y="177"/>
                  </a:cubicBezTo>
                  <a:cubicBezTo>
                    <a:pt x="261" y="177"/>
                    <a:pt x="276" y="168"/>
                    <a:pt x="276" y="161"/>
                  </a:cubicBezTo>
                  <a:cubicBezTo>
                    <a:pt x="276" y="154"/>
                    <a:pt x="222" y="159"/>
                    <a:pt x="222" y="159"/>
                  </a:cubicBezTo>
                  <a:cubicBezTo>
                    <a:pt x="222" y="159"/>
                    <a:pt x="223" y="154"/>
                    <a:pt x="211" y="154"/>
                  </a:cubicBezTo>
                  <a:cubicBezTo>
                    <a:pt x="199" y="154"/>
                    <a:pt x="177" y="162"/>
                    <a:pt x="177" y="162"/>
                  </a:cubicBezTo>
                  <a:cubicBezTo>
                    <a:pt x="185" y="155"/>
                    <a:pt x="185" y="155"/>
                    <a:pt x="185" y="155"/>
                  </a:cubicBezTo>
                  <a:cubicBezTo>
                    <a:pt x="179" y="147"/>
                    <a:pt x="179" y="147"/>
                    <a:pt x="179" y="147"/>
                  </a:cubicBezTo>
                  <a:cubicBezTo>
                    <a:pt x="191" y="145"/>
                    <a:pt x="191" y="145"/>
                    <a:pt x="191" y="145"/>
                  </a:cubicBezTo>
                  <a:cubicBezTo>
                    <a:pt x="212" y="132"/>
                    <a:pt x="212" y="132"/>
                    <a:pt x="212" y="132"/>
                  </a:cubicBezTo>
                  <a:cubicBezTo>
                    <a:pt x="212" y="132"/>
                    <a:pt x="223" y="123"/>
                    <a:pt x="224" y="112"/>
                  </a:cubicBezTo>
                  <a:cubicBezTo>
                    <a:pt x="225" y="105"/>
                    <a:pt x="211" y="107"/>
                    <a:pt x="203" y="108"/>
                  </a:cubicBezTo>
                  <a:cubicBezTo>
                    <a:pt x="195" y="109"/>
                    <a:pt x="183" y="115"/>
                    <a:pt x="175" y="115"/>
                  </a:cubicBezTo>
                  <a:cubicBezTo>
                    <a:pt x="167" y="115"/>
                    <a:pt x="160" y="106"/>
                    <a:pt x="153" y="110"/>
                  </a:cubicBezTo>
                  <a:cubicBezTo>
                    <a:pt x="146" y="114"/>
                    <a:pt x="153" y="124"/>
                    <a:pt x="153" y="124"/>
                  </a:cubicBezTo>
                  <a:cubicBezTo>
                    <a:pt x="153" y="124"/>
                    <a:pt x="146" y="125"/>
                    <a:pt x="141" y="129"/>
                  </a:cubicBezTo>
                  <a:cubicBezTo>
                    <a:pt x="136" y="133"/>
                    <a:pt x="144" y="148"/>
                    <a:pt x="144" y="148"/>
                  </a:cubicBezTo>
                  <a:cubicBezTo>
                    <a:pt x="115" y="151"/>
                    <a:pt x="115" y="151"/>
                    <a:pt x="115" y="151"/>
                  </a:cubicBezTo>
                  <a:cubicBezTo>
                    <a:pt x="115" y="157"/>
                    <a:pt x="115" y="157"/>
                    <a:pt x="115" y="157"/>
                  </a:cubicBezTo>
                  <a:cubicBezTo>
                    <a:pt x="121" y="162"/>
                    <a:pt x="121" y="162"/>
                    <a:pt x="121" y="162"/>
                  </a:cubicBezTo>
                  <a:cubicBezTo>
                    <a:pt x="130" y="180"/>
                    <a:pt x="130" y="180"/>
                    <a:pt x="130" y="180"/>
                  </a:cubicBezTo>
                  <a:cubicBezTo>
                    <a:pt x="130" y="180"/>
                    <a:pt x="124" y="185"/>
                    <a:pt x="121" y="188"/>
                  </a:cubicBezTo>
                  <a:cubicBezTo>
                    <a:pt x="118" y="191"/>
                    <a:pt x="116" y="198"/>
                    <a:pt x="116" y="198"/>
                  </a:cubicBezTo>
                  <a:cubicBezTo>
                    <a:pt x="105" y="203"/>
                    <a:pt x="105" y="203"/>
                    <a:pt x="105" y="203"/>
                  </a:cubicBezTo>
                  <a:cubicBezTo>
                    <a:pt x="105" y="203"/>
                    <a:pt x="111" y="212"/>
                    <a:pt x="119" y="211"/>
                  </a:cubicBezTo>
                  <a:cubicBezTo>
                    <a:pt x="127" y="210"/>
                    <a:pt x="134" y="202"/>
                    <a:pt x="134" y="202"/>
                  </a:cubicBezTo>
                  <a:cubicBezTo>
                    <a:pt x="133" y="214"/>
                    <a:pt x="133" y="214"/>
                    <a:pt x="133" y="214"/>
                  </a:cubicBezTo>
                  <a:cubicBezTo>
                    <a:pt x="133" y="214"/>
                    <a:pt x="120" y="220"/>
                    <a:pt x="115" y="228"/>
                  </a:cubicBezTo>
                  <a:cubicBezTo>
                    <a:pt x="110" y="237"/>
                    <a:pt x="116" y="250"/>
                    <a:pt x="116" y="250"/>
                  </a:cubicBezTo>
                  <a:cubicBezTo>
                    <a:pt x="116" y="250"/>
                    <a:pt x="127" y="242"/>
                    <a:pt x="134" y="247"/>
                  </a:cubicBezTo>
                  <a:cubicBezTo>
                    <a:pt x="140" y="252"/>
                    <a:pt x="153" y="241"/>
                    <a:pt x="153" y="241"/>
                  </a:cubicBezTo>
                  <a:cubicBezTo>
                    <a:pt x="144" y="251"/>
                    <a:pt x="144" y="251"/>
                    <a:pt x="144" y="251"/>
                  </a:cubicBezTo>
                  <a:cubicBezTo>
                    <a:pt x="149" y="269"/>
                    <a:pt x="149" y="269"/>
                    <a:pt x="149" y="269"/>
                  </a:cubicBezTo>
                  <a:cubicBezTo>
                    <a:pt x="149" y="269"/>
                    <a:pt x="138" y="282"/>
                    <a:pt x="130" y="296"/>
                  </a:cubicBezTo>
                  <a:cubicBezTo>
                    <a:pt x="123" y="309"/>
                    <a:pt x="146" y="306"/>
                    <a:pt x="146" y="306"/>
                  </a:cubicBezTo>
                  <a:cubicBezTo>
                    <a:pt x="146" y="306"/>
                    <a:pt x="159" y="300"/>
                    <a:pt x="166" y="303"/>
                  </a:cubicBezTo>
                  <a:cubicBezTo>
                    <a:pt x="173" y="306"/>
                    <a:pt x="189" y="293"/>
                    <a:pt x="189" y="293"/>
                  </a:cubicBezTo>
                  <a:cubicBezTo>
                    <a:pt x="211" y="295"/>
                    <a:pt x="211" y="295"/>
                    <a:pt x="211" y="295"/>
                  </a:cubicBezTo>
                  <a:cubicBezTo>
                    <a:pt x="211" y="295"/>
                    <a:pt x="188" y="308"/>
                    <a:pt x="186" y="318"/>
                  </a:cubicBezTo>
                  <a:cubicBezTo>
                    <a:pt x="185" y="328"/>
                    <a:pt x="215" y="335"/>
                    <a:pt x="215" y="335"/>
                  </a:cubicBezTo>
                  <a:cubicBezTo>
                    <a:pt x="216" y="349"/>
                    <a:pt x="216" y="349"/>
                    <a:pt x="216" y="349"/>
                  </a:cubicBezTo>
                  <a:cubicBezTo>
                    <a:pt x="208" y="361"/>
                    <a:pt x="208" y="361"/>
                    <a:pt x="208" y="361"/>
                  </a:cubicBezTo>
                  <a:cubicBezTo>
                    <a:pt x="208" y="361"/>
                    <a:pt x="210" y="375"/>
                    <a:pt x="207" y="379"/>
                  </a:cubicBezTo>
                  <a:cubicBezTo>
                    <a:pt x="204" y="383"/>
                    <a:pt x="162" y="377"/>
                    <a:pt x="162" y="377"/>
                  </a:cubicBezTo>
                  <a:cubicBezTo>
                    <a:pt x="162" y="377"/>
                    <a:pt x="152" y="374"/>
                    <a:pt x="143" y="376"/>
                  </a:cubicBezTo>
                  <a:cubicBezTo>
                    <a:pt x="134" y="378"/>
                    <a:pt x="149" y="389"/>
                    <a:pt x="149" y="389"/>
                  </a:cubicBezTo>
                  <a:cubicBezTo>
                    <a:pt x="135" y="402"/>
                    <a:pt x="135" y="402"/>
                    <a:pt x="135" y="402"/>
                  </a:cubicBezTo>
                  <a:cubicBezTo>
                    <a:pt x="163" y="400"/>
                    <a:pt x="163" y="400"/>
                    <a:pt x="163" y="400"/>
                  </a:cubicBezTo>
                  <a:cubicBezTo>
                    <a:pt x="163" y="400"/>
                    <a:pt x="163" y="423"/>
                    <a:pt x="156" y="430"/>
                  </a:cubicBezTo>
                  <a:cubicBezTo>
                    <a:pt x="149" y="437"/>
                    <a:pt x="121" y="445"/>
                    <a:pt x="117" y="448"/>
                  </a:cubicBezTo>
                  <a:cubicBezTo>
                    <a:pt x="113" y="451"/>
                    <a:pt x="118" y="466"/>
                    <a:pt x="122" y="468"/>
                  </a:cubicBezTo>
                  <a:cubicBezTo>
                    <a:pt x="126" y="470"/>
                    <a:pt x="144" y="456"/>
                    <a:pt x="144" y="456"/>
                  </a:cubicBezTo>
                  <a:cubicBezTo>
                    <a:pt x="144" y="456"/>
                    <a:pt x="147" y="462"/>
                    <a:pt x="151" y="466"/>
                  </a:cubicBezTo>
                  <a:cubicBezTo>
                    <a:pt x="155" y="470"/>
                    <a:pt x="165" y="466"/>
                    <a:pt x="165" y="466"/>
                  </a:cubicBezTo>
                  <a:cubicBezTo>
                    <a:pt x="165" y="466"/>
                    <a:pt x="173" y="475"/>
                    <a:pt x="181" y="476"/>
                  </a:cubicBezTo>
                  <a:cubicBezTo>
                    <a:pt x="190" y="477"/>
                    <a:pt x="197" y="472"/>
                    <a:pt x="202" y="467"/>
                  </a:cubicBezTo>
                  <a:cubicBezTo>
                    <a:pt x="207" y="462"/>
                    <a:pt x="220" y="463"/>
                    <a:pt x="220" y="463"/>
                  </a:cubicBezTo>
                  <a:cubicBezTo>
                    <a:pt x="220" y="463"/>
                    <a:pt x="204" y="478"/>
                    <a:pt x="194" y="485"/>
                  </a:cubicBezTo>
                  <a:cubicBezTo>
                    <a:pt x="183" y="492"/>
                    <a:pt x="163" y="485"/>
                    <a:pt x="156" y="485"/>
                  </a:cubicBezTo>
                  <a:cubicBezTo>
                    <a:pt x="149" y="485"/>
                    <a:pt x="151" y="495"/>
                    <a:pt x="151" y="495"/>
                  </a:cubicBezTo>
                  <a:cubicBezTo>
                    <a:pt x="151" y="495"/>
                    <a:pt x="142" y="495"/>
                    <a:pt x="135" y="498"/>
                  </a:cubicBezTo>
                  <a:cubicBezTo>
                    <a:pt x="127" y="501"/>
                    <a:pt x="135" y="507"/>
                    <a:pt x="129" y="516"/>
                  </a:cubicBezTo>
                  <a:cubicBezTo>
                    <a:pt x="124" y="524"/>
                    <a:pt x="117" y="520"/>
                    <a:pt x="110" y="520"/>
                  </a:cubicBezTo>
                  <a:cubicBezTo>
                    <a:pt x="103" y="520"/>
                    <a:pt x="106" y="530"/>
                    <a:pt x="99" y="536"/>
                  </a:cubicBezTo>
                  <a:cubicBezTo>
                    <a:pt x="92" y="542"/>
                    <a:pt x="83" y="541"/>
                    <a:pt x="83" y="545"/>
                  </a:cubicBezTo>
                  <a:cubicBezTo>
                    <a:pt x="83" y="549"/>
                    <a:pt x="102" y="549"/>
                    <a:pt x="105" y="549"/>
                  </a:cubicBezTo>
                  <a:cubicBezTo>
                    <a:pt x="108" y="549"/>
                    <a:pt x="116" y="539"/>
                    <a:pt x="122" y="534"/>
                  </a:cubicBezTo>
                  <a:cubicBezTo>
                    <a:pt x="128" y="529"/>
                    <a:pt x="138" y="530"/>
                    <a:pt x="147" y="530"/>
                  </a:cubicBezTo>
                  <a:cubicBezTo>
                    <a:pt x="156" y="530"/>
                    <a:pt x="159" y="540"/>
                    <a:pt x="165" y="540"/>
                  </a:cubicBezTo>
                  <a:cubicBezTo>
                    <a:pt x="171" y="540"/>
                    <a:pt x="184" y="515"/>
                    <a:pt x="191" y="512"/>
                  </a:cubicBezTo>
                  <a:cubicBezTo>
                    <a:pt x="197" y="508"/>
                    <a:pt x="211" y="519"/>
                    <a:pt x="211" y="519"/>
                  </a:cubicBezTo>
                  <a:cubicBezTo>
                    <a:pt x="228" y="520"/>
                    <a:pt x="228" y="520"/>
                    <a:pt x="228" y="520"/>
                  </a:cubicBezTo>
                  <a:cubicBezTo>
                    <a:pt x="248" y="512"/>
                    <a:pt x="248" y="512"/>
                    <a:pt x="248" y="512"/>
                  </a:cubicBezTo>
                  <a:cubicBezTo>
                    <a:pt x="248" y="512"/>
                    <a:pt x="267" y="521"/>
                    <a:pt x="273" y="520"/>
                  </a:cubicBezTo>
                  <a:cubicBezTo>
                    <a:pt x="279" y="519"/>
                    <a:pt x="265" y="508"/>
                    <a:pt x="271" y="503"/>
                  </a:cubicBezTo>
                  <a:cubicBezTo>
                    <a:pt x="277" y="498"/>
                    <a:pt x="286" y="513"/>
                    <a:pt x="286" y="513"/>
                  </a:cubicBezTo>
                  <a:cubicBezTo>
                    <a:pt x="293" y="508"/>
                    <a:pt x="293" y="508"/>
                    <a:pt x="293" y="508"/>
                  </a:cubicBezTo>
                  <a:cubicBezTo>
                    <a:pt x="293" y="508"/>
                    <a:pt x="346" y="508"/>
                    <a:pt x="359" y="501"/>
                  </a:cubicBezTo>
                  <a:cubicBezTo>
                    <a:pt x="371" y="494"/>
                    <a:pt x="379" y="479"/>
                    <a:pt x="379" y="479"/>
                  </a:cubicBezTo>
                  <a:cubicBezTo>
                    <a:pt x="340" y="474"/>
                    <a:pt x="340" y="474"/>
                    <a:pt x="340" y="474"/>
                  </a:cubicBezTo>
                  <a:cubicBezTo>
                    <a:pt x="358" y="471"/>
                    <a:pt x="358" y="471"/>
                    <a:pt x="358" y="471"/>
                  </a:cubicBezTo>
                  <a:cubicBezTo>
                    <a:pt x="354" y="461"/>
                    <a:pt x="354" y="461"/>
                    <a:pt x="354" y="461"/>
                  </a:cubicBezTo>
                  <a:cubicBezTo>
                    <a:pt x="354" y="461"/>
                    <a:pt x="368" y="448"/>
                    <a:pt x="375" y="447"/>
                  </a:cubicBezTo>
                  <a:cubicBezTo>
                    <a:pt x="382" y="446"/>
                    <a:pt x="393" y="435"/>
                    <a:pt x="394" y="415"/>
                  </a:cubicBezTo>
                  <a:cubicBezTo>
                    <a:pt x="395" y="394"/>
                    <a:pt x="346" y="395"/>
                    <a:pt x="346" y="395"/>
                  </a:cubicBezTo>
                  <a:close/>
                  <a:moveTo>
                    <a:pt x="157" y="325"/>
                  </a:moveTo>
                  <a:cubicBezTo>
                    <a:pt x="152" y="310"/>
                    <a:pt x="147" y="330"/>
                    <a:pt x="138" y="338"/>
                  </a:cubicBezTo>
                  <a:cubicBezTo>
                    <a:pt x="138" y="338"/>
                    <a:pt x="162" y="340"/>
                    <a:pt x="157" y="325"/>
                  </a:cubicBezTo>
                  <a:close/>
                  <a:moveTo>
                    <a:pt x="94" y="338"/>
                  </a:moveTo>
                  <a:cubicBezTo>
                    <a:pt x="97" y="335"/>
                    <a:pt x="99" y="329"/>
                    <a:pt x="99" y="329"/>
                  </a:cubicBezTo>
                  <a:cubicBezTo>
                    <a:pt x="99" y="329"/>
                    <a:pt x="104" y="336"/>
                    <a:pt x="107" y="330"/>
                  </a:cubicBezTo>
                  <a:cubicBezTo>
                    <a:pt x="110" y="324"/>
                    <a:pt x="117" y="314"/>
                    <a:pt x="110" y="308"/>
                  </a:cubicBezTo>
                  <a:cubicBezTo>
                    <a:pt x="103" y="302"/>
                    <a:pt x="103" y="293"/>
                    <a:pt x="103" y="293"/>
                  </a:cubicBezTo>
                  <a:cubicBezTo>
                    <a:pt x="98" y="295"/>
                    <a:pt x="98" y="295"/>
                    <a:pt x="98" y="295"/>
                  </a:cubicBezTo>
                  <a:cubicBezTo>
                    <a:pt x="98" y="295"/>
                    <a:pt x="93" y="283"/>
                    <a:pt x="86" y="281"/>
                  </a:cubicBezTo>
                  <a:cubicBezTo>
                    <a:pt x="79" y="279"/>
                    <a:pt x="61" y="282"/>
                    <a:pt x="61" y="282"/>
                  </a:cubicBezTo>
                  <a:cubicBezTo>
                    <a:pt x="61" y="282"/>
                    <a:pt x="61" y="282"/>
                    <a:pt x="61" y="281"/>
                  </a:cubicBezTo>
                  <a:cubicBezTo>
                    <a:pt x="58" y="288"/>
                    <a:pt x="58" y="288"/>
                    <a:pt x="58" y="288"/>
                  </a:cubicBezTo>
                  <a:cubicBezTo>
                    <a:pt x="28" y="302"/>
                    <a:pt x="28" y="302"/>
                    <a:pt x="28" y="302"/>
                  </a:cubicBezTo>
                  <a:cubicBezTo>
                    <a:pt x="29" y="312"/>
                    <a:pt x="29" y="312"/>
                    <a:pt x="29" y="312"/>
                  </a:cubicBezTo>
                  <a:cubicBezTo>
                    <a:pt x="29" y="312"/>
                    <a:pt x="0" y="318"/>
                    <a:pt x="13" y="325"/>
                  </a:cubicBezTo>
                  <a:cubicBezTo>
                    <a:pt x="26" y="333"/>
                    <a:pt x="38" y="335"/>
                    <a:pt x="38" y="335"/>
                  </a:cubicBezTo>
                  <a:cubicBezTo>
                    <a:pt x="55" y="319"/>
                    <a:pt x="55" y="319"/>
                    <a:pt x="55" y="319"/>
                  </a:cubicBezTo>
                  <a:cubicBezTo>
                    <a:pt x="67" y="335"/>
                    <a:pt x="67" y="335"/>
                    <a:pt x="67" y="335"/>
                  </a:cubicBezTo>
                  <a:cubicBezTo>
                    <a:pt x="89" y="340"/>
                    <a:pt x="89" y="340"/>
                    <a:pt x="89" y="340"/>
                  </a:cubicBezTo>
                  <a:cubicBezTo>
                    <a:pt x="91" y="340"/>
                    <a:pt x="93" y="339"/>
                    <a:pt x="94" y="338"/>
                  </a:cubicBezTo>
                  <a:close/>
                  <a:moveTo>
                    <a:pt x="63" y="155"/>
                  </a:moveTo>
                  <a:cubicBezTo>
                    <a:pt x="57" y="155"/>
                    <a:pt x="54" y="155"/>
                    <a:pt x="52" y="163"/>
                  </a:cubicBezTo>
                  <a:cubicBezTo>
                    <a:pt x="66" y="163"/>
                    <a:pt x="66" y="163"/>
                    <a:pt x="66" y="163"/>
                  </a:cubicBezTo>
                  <a:cubicBezTo>
                    <a:pt x="66" y="163"/>
                    <a:pt x="69" y="155"/>
                    <a:pt x="63" y="155"/>
                  </a:cubicBezTo>
                  <a:close/>
                  <a:moveTo>
                    <a:pt x="82" y="144"/>
                  </a:moveTo>
                  <a:cubicBezTo>
                    <a:pt x="82" y="144"/>
                    <a:pt x="88" y="146"/>
                    <a:pt x="94" y="145"/>
                  </a:cubicBezTo>
                  <a:cubicBezTo>
                    <a:pt x="100" y="144"/>
                    <a:pt x="108" y="115"/>
                    <a:pt x="108" y="115"/>
                  </a:cubicBezTo>
                  <a:cubicBezTo>
                    <a:pt x="108" y="115"/>
                    <a:pt x="100" y="117"/>
                    <a:pt x="94" y="122"/>
                  </a:cubicBezTo>
                  <a:cubicBezTo>
                    <a:pt x="88" y="126"/>
                    <a:pt x="86" y="133"/>
                    <a:pt x="86" y="133"/>
                  </a:cubicBezTo>
                  <a:cubicBezTo>
                    <a:pt x="86" y="133"/>
                    <a:pt x="78" y="125"/>
                    <a:pt x="72" y="128"/>
                  </a:cubicBezTo>
                  <a:cubicBezTo>
                    <a:pt x="67" y="131"/>
                    <a:pt x="73" y="153"/>
                    <a:pt x="73" y="153"/>
                  </a:cubicBezTo>
                  <a:lnTo>
                    <a:pt x="82" y="144"/>
                  </a:lnTo>
                  <a:close/>
                  <a:moveTo>
                    <a:pt x="57" y="169"/>
                  </a:moveTo>
                  <a:cubicBezTo>
                    <a:pt x="51" y="191"/>
                    <a:pt x="51" y="191"/>
                    <a:pt x="51" y="191"/>
                  </a:cubicBezTo>
                  <a:cubicBezTo>
                    <a:pt x="62" y="177"/>
                    <a:pt x="62" y="177"/>
                    <a:pt x="62" y="177"/>
                  </a:cubicBezTo>
                  <a:lnTo>
                    <a:pt x="57" y="169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Ierland">
              <a:extLst>
                <a:ext uri="{FF2B5EF4-FFF2-40B4-BE49-F238E27FC236}">
                  <a16:creationId xmlns:a16="http://schemas.microsoft.com/office/drawing/2014/main" id="{760F03C4-6955-4ECE-8503-E45B5FDC9D7A}"/>
                </a:ext>
              </a:extLst>
            </p:cNvPr>
            <p:cNvSpPr>
              <a:spLocks/>
            </p:cNvSpPr>
            <p:nvPr/>
          </p:nvSpPr>
          <p:spPr bwMode="gray">
            <a:xfrm>
              <a:off x="5287126" y="2133927"/>
              <a:ext cx="142747" cy="151271"/>
            </a:xfrm>
            <a:custGeom>
              <a:avLst/>
              <a:gdLst>
                <a:gd name="T0" fmla="*/ 186 w 189"/>
                <a:gd name="T1" fmla="*/ 104 h 202"/>
                <a:gd name="T2" fmla="*/ 177 w 189"/>
                <a:gd name="T3" fmla="*/ 87 h 202"/>
                <a:gd name="T4" fmla="*/ 175 w 189"/>
                <a:gd name="T5" fmla="*/ 73 h 202"/>
                <a:gd name="T6" fmla="*/ 189 w 189"/>
                <a:gd name="T7" fmla="*/ 66 h 202"/>
                <a:gd name="T8" fmla="*/ 167 w 189"/>
                <a:gd name="T9" fmla="*/ 61 h 202"/>
                <a:gd name="T10" fmla="*/ 155 w 189"/>
                <a:gd name="T11" fmla="*/ 45 h 202"/>
                <a:gd name="T12" fmla="*/ 138 w 189"/>
                <a:gd name="T13" fmla="*/ 61 h 202"/>
                <a:gd name="T14" fmla="*/ 113 w 189"/>
                <a:gd name="T15" fmla="*/ 51 h 202"/>
                <a:gd name="T16" fmla="*/ 129 w 189"/>
                <a:gd name="T17" fmla="*/ 38 h 202"/>
                <a:gd name="T18" fmla="*/ 128 w 189"/>
                <a:gd name="T19" fmla="*/ 28 h 202"/>
                <a:gd name="T20" fmla="*/ 158 w 189"/>
                <a:gd name="T21" fmla="*/ 14 h 202"/>
                <a:gd name="T22" fmla="*/ 161 w 189"/>
                <a:gd name="T23" fmla="*/ 7 h 202"/>
                <a:gd name="T24" fmla="*/ 153 w 189"/>
                <a:gd name="T25" fmla="*/ 2 h 202"/>
                <a:gd name="T26" fmla="*/ 138 w 189"/>
                <a:gd name="T27" fmla="*/ 14 h 202"/>
                <a:gd name="T28" fmla="*/ 134 w 189"/>
                <a:gd name="T29" fmla="*/ 4 h 202"/>
                <a:gd name="T30" fmla="*/ 107 w 189"/>
                <a:gd name="T31" fmla="*/ 9 h 202"/>
                <a:gd name="T32" fmla="*/ 99 w 189"/>
                <a:gd name="T33" fmla="*/ 30 h 202"/>
                <a:gd name="T34" fmla="*/ 84 w 189"/>
                <a:gd name="T35" fmla="*/ 35 h 202"/>
                <a:gd name="T36" fmla="*/ 102 w 189"/>
                <a:gd name="T37" fmla="*/ 44 h 202"/>
                <a:gd name="T38" fmla="*/ 92 w 189"/>
                <a:gd name="T39" fmla="*/ 50 h 202"/>
                <a:gd name="T40" fmla="*/ 87 w 189"/>
                <a:gd name="T41" fmla="*/ 57 h 202"/>
                <a:gd name="T42" fmla="*/ 69 w 189"/>
                <a:gd name="T43" fmla="*/ 56 h 202"/>
                <a:gd name="T44" fmla="*/ 69 w 189"/>
                <a:gd name="T45" fmla="*/ 61 h 202"/>
                <a:gd name="T46" fmla="*/ 48 w 189"/>
                <a:gd name="T47" fmla="*/ 51 h 202"/>
                <a:gd name="T48" fmla="*/ 30 w 189"/>
                <a:gd name="T49" fmla="*/ 54 h 202"/>
                <a:gd name="T50" fmla="*/ 33 w 189"/>
                <a:gd name="T51" fmla="*/ 71 h 202"/>
                <a:gd name="T52" fmla="*/ 42 w 189"/>
                <a:gd name="T53" fmla="*/ 79 h 202"/>
                <a:gd name="T54" fmla="*/ 31 w 189"/>
                <a:gd name="T55" fmla="*/ 86 h 202"/>
                <a:gd name="T56" fmla="*/ 25 w 189"/>
                <a:gd name="T57" fmla="*/ 98 h 202"/>
                <a:gd name="T58" fmla="*/ 48 w 189"/>
                <a:gd name="T59" fmla="*/ 107 h 202"/>
                <a:gd name="T60" fmla="*/ 66 w 189"/>
                <a:gd name="T61" fmla="*/ 107 h 202"/>
                <a:gd name="T62" fmla="*/ 50 w 189"/>
                <a:gd name="T63" fmla="*/ 116 h 202"/>
                <a:gd name="T64" fmla="*/ 50 w 189"/>
                <a:gd name="T65" fmla="*/ 130 h 202"/>
                <a:gd name="T66" fmla="*/ 35 w 189"/>
                <a:gd name="T67" fmla="*/ 134 h 202"/>
                <a:gd name="T68" fmla="*/ 30 w 189"/>
                <a:gd name="T69" fmla="*/ 156 h 202"/>
                <a:gd name="T70" fmla="*/ 4 w 189"/>
                <a:gd name="T71" fmla="*/ 161 h 202"/>
                <a:gd name="T72" fmla="*/ 15 w 189"/>
                <a:gd name="T73" fmla="*/ 167 h 202"/>
                <a:gd name="T74" fmla="*/ 0 w 189"/>
                <a:gd name="T75" fmla="*/ 176 h 202"/>
                <a:gd name="T76" fmla="*/ 7 w 189"/>
                <a:gd name="T77" fmla="*/ 183 h 202"/>
                <a:gd name="T78" fmla="*/ 30 w 189"/>
                <a:gd name="T79" fmla="*/ 180 h 202"/>
                <a:gd name="T80" fmla="*/ 19 w 189"/>
                <a:gd name="T81" fmla="*/ 192 h 202"/>
                <a:gd name="T82" fmla="*/ 35 w 189"/>
                <a:gd name="T83" fmla="*/ 190 h 202"/>
                <a:gd name="T84" fmla="*/ 29 w 189"/>
                <a:gd name="T85" fmla="*/ 202 h 202"/>
                <a:gd name="T86" fmla="*/ 74 w 189"/>
                <a:gd name="T87" fmla="*/ 191 h 202"/>
                <a:gd name="T88" fmla="*/ 83 w 189"/>
                <a:gd name="T89" fmla="*/ 178 h 202"/>
                <a:gd name="T90" fmla="*/ 102 w 189"/>
                <a:gd name="T91" fmla="*/ 178 h 202"/>
                <a:gd name="T92" fmla="*/ 124 w 189"/>
                <a:gd name="T93" fmla="*/ 166 h 202"/>
                <a:gd name="T94" fmla="*/ 140 w 189"/>
                <a:gd name="T95" fmla="*/ 165 h 202"/>
                <a:gd name="T96" fmla="*/ 143 w 189"/>
                <a:gd name="T97" fmla="*/ 159 h 202"/>
                <a:gd name="T98" fmla="*/ 168 w 189"/>
                <a:gd name="T99" fmla="*/ 160 h 202"/>
                <a:gd name="T100" fmla="*/ 167 w 189"/>
                <a:gd name="T101" fmla="*/ 148 h 202"/>
                <a:gd name="T102" fmla="*/ 179 w 189"/>
                <a:gd name="T103" fmla="*/ 146 h 202"/>
                <a:gd name="T104" fmla="*/ 178 w 189"/>
                <a:gd name="T105" fmla="*/ 133 h 202"/>
                <a:gd name="T106" fmla="*/ 186 w 189"/>
                <a:gd name="T107" fmla="*/ 104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9" h="202">
                  <a:moveTo>
                    <a:pt x="186" y="104"/>
                  </a:moveTo>
                  <a:cubicBezTo>
                    <a:pt x="186" y="94"/>
                    <a:pt x="177" y="87"/>
                    <a:pt x="177" y="87"/>
                  </a:cubicBezTo>
                  <a:cubicBezTo>
                    <a:pt x="177" y="87"/>
                    <a:pt x="177" y="78"/>
                    <a:pt x="175" y="73"/>
                  </a:cubicBezTo>
                  <a:cubicBezTo>
                    <a:pt x="175" y="69"/>
                    <a:pt x="184" y="68"/>
                    <a:pt x="189" y="66"/>
                  </a:cubicBezTo>
                  <a:cubicBezTo>
                    <a:pt x="167" y="61"/>
                    <a:pt x="167" y="61"/>
                    <a:pt x="167" y="61"/>
                  </a:cubicBezTo>
                  <a:cubicBezTo>
                    <a:pt x="155" y="45"/>
                    <a:pt x="155" y="45"/>
                    <a:pt x="155" y="45"/>
                  </a:cubicBezTo>
                  <a:cubicBezTo>
                    <a:pt x="138" y="61"/>
                    <a:pt x="138" y="61"/>
                    <a:pt x="138" y="61"/>
                  </a:cubicBezTo>
                  <a:cubicBezTo>
                    <a:pt x="138" y="61"/>
                    <a:pt x="126" y="59"/>
                    <a:pt x="113" y="51"/>
                  </a:cubicBezTo>
                  <a:cubicBezTo>
                    <a:pt x="100" y="44"/>
                    <a:pt x="129" y="38"/>
                    <a:pt x="129" y="38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58" y="14"/>
                    <a:pt x="158" y="14"/>
                    <a:pt x="158" y="14"/>
                  </a:cubicBezTo>
                  <a:cubicBezTo>
                    <a:pt x="161" y="7"/>
                    <a:pt x="161" y="7"/>
                    <a:pt x="161" y="7"/>
                  </a:cubicBezTo>
                  <a:cubicBezTo>
                    <a:pt x="160" y="6"/>
                    <a:pt x="158" y="4"/>
                    <a:pt x="153" y="2"/>
                  </a:cubicBezTo>
                  <a:cubicBezTo>
                    <a:pt x="146" y="0"/>
                    <a:pt x="138" y="14"/>
                    <a:pt x="138" y="14"/>
                  </a:cubicBezTo>
                  <a:cubicBezTo>
                    <a:pt x="134" y="4"/>
                    <a:pt x="134" y="4"/>
                    <a:pt x="134" y="4"/>
                  </a:cubicBezTo>
                  <a:cubicBezTo>
                    <a:pt x="134" y="4"/>
                    <a:pt x="111" y="4"/>
                    <a:pt x="107" y="9"/>
                  </a:cubicBezTo>
                  <a:cubicBezTo>
                    <a:pt x="103" y="15"/>
                    <a:pt x="99" y="30"/>
                    <a:pt x="99" y="30"/>
                  </a:cubicBezTo>
                  <a:cubicBezTo>
                    <a:pt x="99" y="30"/>
                    <a:pt x="84" y="29"/>
                    <a:pt x="84" y="35"/>
                  </a:cubicBezTo>
                  <a:cubicBezTo>
                    <a:pt x="84" y="41"/>
                    <a:pt x="106" y="37"/>
                    <a:pt x="102" y="44"/>
                  </a:cubicBezTo>
                  <a:cubicBezTo>
                    <a:pt x="98" y="51"/>
                    <a:pt x="94" y="47"/>
                    <a:pt x="92" y="50"/>
                  </a:cubicBezTo>
                  <a:cubicBezTo>
                    <a:pt x="90" y="53"/>
                    <a:pt x="87" y="57"/>
                    <a:pt x="87" y="57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56" y="47"/>
                    <a:pt x="48" y="51"/>
                  </a:cubicBezTo>
                  <a:cubicBezTo>
                    <a:pt x="40" y="55"/>
                    <a:pt x="30" y="54"/>
                    <a:pt x="30" y="54"/>
                  </a:cubicBezTo>
                  <a:cubicBezTo>
                    <a:pt x="30" y="54"/>
                    <a:pt x="28" y="71"/>
                    <a:pt x="33" y="71"/>
                  </a:cubicBezTo>
                  <a:cubicBezTo>
                    <a:pt x="38" y="71"/>
                    <a:pt x="42" y="79"/>
                    <a:pt x="42" y="79"/>
                  </a:cubicBezTo>
                  <a:cubicBezTo>
                    <a:pt x="31" y="86"/>
                    <a:pt x="31" y="86"/>
                    <a:pt x="31" y="86"/>
                  </a:cubicBezTo>
                  <a:cubicBezTo>
                    <a:pt x="31" y="86"/>
                    <a:pt x="20" y="90"/>
                    <a:pt x="25" y="98"/>
                  </a:cubicBezTo>
                  <a:cubicBezTo>
                    <a:pt x="30" y="106"/>
                    <a:pt x="48" y="107"/>
                    <a:pt x="48" y="107"/>
                  </a:cubicBezTo>
                  <a:cubicBezTo>
                    <a:pt x="48" y="107"/>
                    <a:pt x="67" y="99"/>
                    <a:pt x="66" y="107"/>
                  </a:cubicBezTo>
                  <a:cubicBezTo>
                    <a:pt x="65" y="115"/>
                    <a:pt x="50" y="116"/>
                    <a:pt x="50" y="116"/>
                  </a:cubicBezTo>
                  <a:cubicBezTo>
                    <a:pt x="50" y="130"/>
                    <a:pt x="50" y="130"/>
                    <a:pt x="50" y="130"/>
                  </a:cubicBezTo>
                  <a:cubicBezTo>
                    <a:pt x="50" y="130"/>
                    <a:pt x="37" y="125"/>
                    <a:pt x="35" y="134"/>
                  </a:cubicBezTo>
                  <a:cubicBezTo>
                    <a:pt x="33" y="143"/>
                    <a:pt x="30" y="156"/>
                    <a:pt x="30" y="156"/>
                  </a:cubicBezTo>
                  <a:cubicBezTo>
                    <a:pt x="30" y="156"/>
                    <a:pt x="5" y="156"/>
                    <a:pt x="4" y="161"/>
                  </a:cubicBezTo>
                  <a:cubicBezTo>
                    <a:pt x="3" y="166"/>
                    <a:pt x="15" y="167"/>
                    <a:pt x="15" y="167"/>
                  </a:cubicBezTo>
                  <a:cubicBezTo>
                    <a:pt x="15" y="167"/>
                    <a:pt x="0" y="169"/>
                    <a:pt x="0" y="176"/>
                  </a:cubicBezTo>
                  <a:cubicBezTo>
                    <a:pt x="0" y="184"/>
                    <a:pt x="7" y="183"/>
                    <a:pt x="7" y="183"/>
                  </a:cubicBezTo>
                  <a:cubicBezTo>
                    <a:pt x="30" y="180"/>
                    <a:pt x="30" y="180"/>
                    <a:pt x="30" y="180"/>
                  </a:cubicBezTo>
                  <a:cubicBezTo>
                    <a:pt x="19" y="192"/>
                    <a:pt x="19" y="192"/>
                    <a:pt x="19" y="192"/>
                  </a:cubicBezTo>
                  <a:cubicBezTo>
                    <a:pt x="19" y="192"/>
                    <a:pt x="36" y="187"/>
                    <a:pt x="35" y="190"/>
                  </a:cubicBezTo>
                  <a:cubicBezTo>
                    <a:pt x="34" y="193"/>
                    <a:pt x="14" y="202"/>
                    <a:pt x="29" y="202"/>
                  </a:cubicBezTo>
                  <a:cubicBezTo>
                    <a:pt x="44" y="202"/>
                    <a:pt x="65" y="196"/>
                    <a:pt x="74" y="191"/>
                  </a:cubicBezTo>
                  <a:cubicBezTo>
                    <a:pt x="83" y="186"/>
                    <a:pt x="83" y="178"/>
                    <a:pt x="83" y="178"/>
                  </a:cubicBezTo>
                  <a:cubicBezTo>
                    <a:pt x="83" y="178"/>
                    <a:pt x="93" y="184"/>
                    <a:pt x="102" y="178"/>
                  </a:cubicBezTo>
                  <a:cubicBezTo>
                    <a:pt x="111" y="173"/>
                    <a:pt x="112" y="167"/>
                    <a:pt x="124" y="166"/>
                  </a:cubicBezTo>
                  <a:cubicBezTo>
                    <a:pt x="135" y="165"/>
                    <a:pt x="140" y="165"/>
                    <a:pt x="140" y="165"/>
                  </a:cubicBezTo>
                  <a:cubicBezTo>
                    <a:pt x="143" y="159"/>
                    <a:pt x="143" y="159"/>
                    <a:pt x="143" y="159"/>
                  </a:cubicBezTo>
                  <a:cubicBezTo>
                    <a:pt x="168" y="160"/>
                    <a:pt x="168" y="160"/>
                    <a:pt x="168" y="160"/>
                  </a:cubicBezTo>
                  <a:cubicBezTo>
                    <a:pt x="167" y="148"/>
                    <a:pt x="167" y="148"/>
                    <a:pt x="167" y="148"/>
                  </a:cubicBezTo>
                  <a:cubicBezTo>
                    <a:pt x="167" y="148"/>
                    <a:pt x="179" y="150"/>
                    <a:pt x="179" y="146"/>
                  </a:cubicBezTo>
                  <a:cubicBezTo>
                    <a:pt x="179" y="142"/>
                    <a:pt x="174" y="138"/>
                    <a:pt x="178" y="133"/>
                  </a:cubicBezTo>
                  <a:cubicBezTo>
                    <a:pt x="181" y="128"/>
                    <a:pt x="186" y="114"/>
                    <a:pt x="186" y="104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roenland">
              <a:extLst>
                <a:ext uri="{FF2B5EF4-FFF2-40B4-BE49-F238E27FC236}">
                  <a16:creationId xmlns:a16="http://schemas.microsoft.com/office/drawing/2014/main" id="{5AA48BD4-DCB0-427D-AF16-6CDE8E70CF4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013049" y="1200740"/>
              <a:ext cx="1985685" cy="963014"/>
            </a:xfrm>
            <a:custGeom>
              <a:avLst/>
              <a:gdLst>
                <a:gd name="T0" fmla="*/ 1565 w 2644"/>
                <a:gd name="T1" fmla="*/ 52 h 1282"/>
                <a:gd name="T2" fmla="*/ 1392 w 2644"/>
                <a:gd name="T3" fmla="*/ 47 h 1282"/>
                <a:gd name="T4" fmla="*/ 1490 w 2644"/>
                <a:gd name="T5" fmla="*/ 10 h 1282"/>
                <a:gd name="T6" fmla="*/ 1129 w 2644"/>
                <a:gd name="T7" fmla="*/ 20 h 1282"/>
                <a:gd name="T8" fmla="*/ 1006 w 2644"/>
                <a:gd name="T9" fmla="*/ 38 h 1282"/>
                <a:gd name="T10" fmla="*/ 728 w 2644"/>
                <a:gd name="T11" fmla="*/ 51 h 1282"/>
                <a:gd name="T12" fmla="*/ 452 w 2644"/>
                <a:gd name="T13" fmla="*/ 80 h 1282"/>
                <a:gd name="T14" fmla="*/ 236 w 2644"/>
                <a:gd name="T15" fmla="*/ 157 h 1282"/>
                <a:gd name="T16" fmla="*/ 83 w 2644"/>
                <a:gd name="T17" fmla="*/ 219 h 1282"/>
                <a:gd name="T18" fmla="*/ 96 w 2644"/>
                <a:gd name="T19" fmla="*/ 231 h 1282"/>
                <a:gd name="T20" fmla="*/ 106 w 2644"/>
                <a:gd name="T21" fmla="*/ 266 h 1282"/>
                <a:gd name="T22" fmla="*/ 313 w 2644"/>
                <a:gd name="T23" fmla="*/ 274 h 1282"/>
                <a:gd name="T24" fmla="*/ 399 w 2644"/>
                <a:gd name="T25" fmla="*/ 369 h 1282"/>
                <a:gd name="T26" fmla="*/ 370 w 2644"/>
                <a:gd name="T27" fmla="*/ 445 h 1282"/>
                <a:gd name="T28" fmla="*/ 438 w 2644"/>
                <a:gd name="T29" fmla="*/ 447 h 1282"/>
                <a:gd name="T30" fmla="*/ 432 w 2644"/>
                <a:gd name="T31" fmla="*/ 517 h 1282"/>
                <a:gd name="T32" fmla="*/ 456 w 2644"/>
                <a:gd name="T33" fmla="*/ 542 h 1282"/>
                <a:gd name="T34" fmla="*/ 421 w 2644"/>
                <a:gd name="T35" fmla="*/ 578 h 1282"/>
                <a:gd name="T36" fmla="*/ 408 w 2644"/>
                <a:gd name="T37" fmla="*/ 639 h 1282"/>
                <a:gd name="T38" fmla="*/ 354 w 2644"/>
                <a:gd name="T39" fmla="*/ 640 h 1282"/>
                <a:gd name="T40" fmla="*/ 276 w 2644"/>
                <a:gd name="T41" fmla="*/ 668 h 1282"/>
                <a:gd name="T42" fmla="*/ 273 w 2644"/>
                <a:gd name="T43" fmla="*/ 727 h 1282"/>
                <a:gd name="T44" fmla="*/ 270 w 2644"/>
                <a:gd name="T45" fmla="*/ 802 h 1282"/>
                <a:gd name="T46" fmla="*/ 328 w 2644"/>
                <a:gd name="T47" fmla="*/ 798 h 1282"/>
                <a:gd name="T48" fmla="*/ 286 w 2644"/>
                <a:gd name="T49" fmla="*/ 851 h 1282"/>
                <a:gd name="T50" fmla="*/ 322 w 2644"/>
                <a:gd name="T51" fmla="*/ 925 h 1282"/>
                <a:gd name="T52" fmla="*/ 398 w 2644"/>
                <a:gd name="T53" fmla="*/ 969 h 1282"/>
                <a:gd name="T54" fmla="*/ 443 w 2644"/>
                <a:gd name="T55" fmla="*/ 1000 h 1282"/>
                <a:gd name="T56" fmla="*/ 540 w 2644"/>
                <a:gd name="T57" fmla="*/ 948 h 1282"/>
                <a:gd name="T58" fmla="*/ 585 w 2644"/>
                <a:gd name="T59" fmla="*/ 903 h 1282"/>
                <a:gd name="T60" fmla="*/ 625 w 2644"/>
                <a:gd name="T61" fmla="*/ 858 h 1282"/>
                <a:gd name="T62" fmla="*/ 673 w 2644"/>
                <a:gd name="T63" fmla="*/ 802 h 1282"/>
                <a:gd name="T64" fmla="*/ 752 w 2644"/>
                <a:gd name="T65" fmla="*/ 741 h 1282"/>
                <a:gd name="T66" fmla="*/ 841 w 2644"/>
                <a:gd name="T67" fmla="*/ 727 h 1282"/>
                <a:gd name="T68" fmla="*/ 1053 w 2644"/>
                <a:gd name="T69" fmla="*/ 599 h 1282"/>
                <a:gd name="T70" fmla="*/ 1317 w 2644"/>
                <a:gd name="T71" fmla="*/ 578 h 1282"/>
                <a:gd name="T72" fmla="*/ 1303 w 2644"/>
                <a:gd name="T73" fmla="*/ 524 h 1282"/>
                <a:gd name="T74" fmla="*/ 1217 w 2644"/>
                <a:gd name="T75" fmla="*/ 512 h 1282"/>
                <a:gd name="T76" fmla="*/ 1271 w 2644"/>
                <a:gd name="T77" fmla="*/ 465 h 1282"/>
                <a:gd name="T78" fmla="*/ 1427 w 2644"/>
                <a:gd name="T79" fmla="*/ 502 h 1282"/>
                <a:gd name="T80" fmla="*/ 1425 w 2644"/>
                <a:gd name="T81" fmla="*/ 459 h 1282"/>
                <a:gd name="T82" fmla="*/ 1303 w 2644"/>
                <a:gd name="T83" fmla="*/ 412 h 1282"/>
                <a:gd name="T84" fmla="*/ 1471 w 2644"/>
                <a:gd name="T85" fmla="*/ 404 h 1282"/>
                <a:gd name="T86" fmla="*/ 1535 w 2644"/>
                <a:gd name="T87" fmla="*/ 368 h 1282"/>
                <a:gd name="T88" fmla="*/ 1546 w 2644"/>
                <a:gd name="T89" fmla="*/ 334 h 1282"/>
                <a:gd name="T90" fmla="*/ 1594 w 2644"/>
                <a:gd name="T91" fmla="*/ 289 h 1282"/>
                <a:gd name="T92" fmla="*/ 1590 w 2644"/>
                <a:gd name="T93" fmla="*/ 221 h 1282"/>
                <a:gd name="T94" fmla="*/ 1627 w 2644"/>
                <a:gd name="T95" fmla="*/ 165 h 1282"/>
                <a:gd name="T96" fmla="*/ 1659 w 2644"/>
                <a:gd name="T97" fmla="*/ 111 h 1282"/>
                <a:gd name="T98" fmla="*/ 1807 w 2644"/>
                <a:gd name="T99" fmla="*/ 79 h 1282"/>
                <a:gd name="T100" fmla="*/ 371 w 2644"/>
                <a:gd name="T101" fmla="*/ 534 h 1282"/>
                <a:gd name="T102" fmla="*/ 2531 w 2644"/>
                <a:gd name="T103" fmla="*/ 1160 h 1282"/>
                <a:gd name="T104" fmla="*/ 2458 w 2644"/>
                <a:gd name="T105" fmla="*/ 1164 h 1282"/>
                <a:gd name="T106" fmla="*/ 2471 w 2644"/>
                <a:gd name="T107" fmla="*/ 1249 h 1282"/>
                <a:gd name="T108" fmla="*/ 2517 w 2644"/>
                <a:gd name="T109" fmla="*/ 1268 h 1282"/>
                <a:gd name="T110" fmla="*/ 2531 w 2644"/>
                <a:gd name="T111" fmla="*/ 1179 h 1282"/>
                <a:gd name="T112" fmla="*/ 2577 w 2644"/>
                <a:gd name="T113" fmla="*/ 1240 h 1282"/>
                <a:gd name="T114" fmla="*/ 2624 w 2644"/>
                <a:gd name="T115" fmla="*/ 1211 h 1282"/>
                <a:gd name="T116" fmla="*/ 2629 w 2644"/>
                <a:gd name="T117" fmla="*/ 1260 h 1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44" h="1282">
                  <a:moveTo>
                    <a:pt x="1845" y="57"/>
                  </a:moveTo>
                  <a:cubicBezTo>
                    <a:pt x="1825" y="57"/>
                    <a:pt x="1757" y="51"/>
                    <a:pt x="1752" y="57"/>
                  </a:cubicBezTo>
                  <a:cubicBezTo>
                    <a:pt x="1747" y="63"/>
                    <a:pt x="1722" y="69"/>
                    <a:pt x="1711" y="69"/>
                  </a:cubicBezTo>
                  <a:cubicBezTo>
                    <a:pt x="1700" y="69"/>
                    <a:pt x="1655" y="60"/>
                    <a:pt x="1647" y="64"/>
                  </a:cubicBezTo>
                  <a:cubicBezTo>
                    <a:pt x="1639" y="68"/>
                    <a:pt x="1587" y="83"/>
                    <a:pt x="1581" y="86"/>
                  </a:cubicBezTo>
                  <a:cubicBezTo>
                    <a:pt x="1575" y="89"/>
                    <a:pt x="1523" y="101"/>
                    <a:pt x="1532" y="94"/>
                  </a:cubicBezTo>
                  <a:cubicBezTo>
                    <a:pt x="1541" y="87"/>
                    <a:pt x="1615" y="71"/>
                    <a:pt x="1610" y="61"/>
                  </a:cubicBezTo>
                  <a:cubicBezTo>
                    <a:pt x="1605" y="51"/>
                    <a:pt x="1576" y="48"/>
                    <a:pt x="1565" y="52"/>
                  </a:cubicBezTo>
                  <a:cubicBezTo>
                    <a:pt x="1554" y="56"/>
                    <a:pt x="1536" y="63"/>
                    <a:pt x="1536" y="63"/>
                  </a:cubicBezTo>
                  <a:cubicBezTo>
                    <a:pt x="1457" y="73"/>
                    <a:pt x="1457" y="73"/>
                    <a:pt x="1457" y="73"/>
                  </a:cubicBezTo>
                  <a:cubicBezTo>
                    <a:pt x="1457" y="73"/>
                    <a:pt x="1531" y="55"/>
                    <a:pt x="1513" y="54"/>
                  </a:cubicBezTo>
                  <a:cubicBezTo>
                    <a:pt x="1495" y="53"/>
                    <a:pt x="1427" y="52"/>
                    <a:pt x="1427" y="52"/>
                  </a:cubicBezTo>
                  <a:cubicBezTo>
                    <a:pt x="1403" y="57"/>
                    <a:pt x="1403" y="57"/>
                    <a:pt x="1403" y="57"/>
                  </a:cubicBezTo>
                  <a:cubicBezTo>
                    <a:pt x="1358" y="53"/>
                    <a:pt x="1358" y="53"/>
                    <a:pt x="1358" y="53"/>
                  </a:cubicBezTo>
                  <a:cubicBezTo>
                    <a:pt x="1358" y="53"/>
                    <a:pt x="1307" y="68"/>
                    <a:pt x="1309" y="61"/>
                  </a:cubicBezTo>
                  <a:cubicBezTo>
                    <a:pt x="1311" y="54"/>
                    <a:pt x="1371" y="47"/>
                    <a:pt x="1392" y="47"/>
                  </a:cubicBezTo>
                  <a:cubicBezTo>
                    <a:pt x="1413" y="47"/>
                    <a:pt x="1548" y="45"/>
                    <a:pt x="1557" y="45"/>
                  </a:cubicBezTo>
                  <a:cubicBezTo>
                    <a:pt x="1566" y="45"/>
                    <a:pt x="1645" y="43"/>
                    <a:pt x="1636" y="35"/>
                  </a:cubicBezTo>
                  <a:cubicBezTo>
                    <a:pt x="1627" y="27"/>
                    <a:pt x="1577" y="24"/>
                    <a:pt x="1558" y="27"/>
                  </a:cubicBezTo>
                  <a:cubicBezTo>
                    <a:pt x="1539" y="30"/>
                    <a:pt x="1526" y="29"/>
                    <a:pt x="1526" y="29"/>
                  </a:cubicBezTo>
                  <a:cubicBezTo>
                    <a:pt x="1526" y="29"/>
                    <a:pt x="1551" y="18"/>
                    <a:pt x="1535" y="17"/>
                  </a:cubicBezTo>
                  <a:cubicBezTo>
                    <a:pt x="1519" y="16"/>
                    <a:pt x="1492" y="19"/>
                    <a:pt x="1492" y="19"/>
                  </a:cubicBezTo>
                  <a:cubicBezTo>
                    <a:pt x="1492" y="19"/>
                    <a:pt x="1462" y="18"/>
                    <a:pt x="1455" y="16"/>
                  </a:cubicBezTo>
                  <a:cubicBezTo>
                    <a:pt x="1448" y="14"/>
                    <a:pt x="1483" y="17"/>
                    <a:pt x="1490" y="10"/>
                  </a:cubicBezTo>
                  <a:cubicBezTo>
                    <a:pt x="1497" y="3"/>
                    <a:pt x="1454" y="5"/>
                    <a:pt x="1432" y="5"/>
                  </a:cubicBezTo>
                  <a:cubicBezTo>
                    <a:pt x="1410" y="5"/>
                    <a:pt x="1355" y="8"/>
                    <a:pt x="1355" y="8"/>
                  </a:cubicBezTo>
                  <a:cubicBezTo>
                    <a:pt x="1355" y="8"/>
                    <a:pt x="1315" y="4"/>
                    <a:pt x="1292" y="2"/>
                  </a:cubicBezTo>
                  <a:cubicBezTo>
                    <a:pt x="1269" y="0"/>
                    <a:pt x="1246" y="5"/>
                    <a:pt x="1237" y="6"/>
                  </a:cubicBezTo>
                  <a:cubicBezTo>
                    <a:pt x="1228" y="7"/>
                    <a:pt x="1210" y="7"/>
                    <a:pt x="1188" y="6"/>
                  </a:cubicBezTo>
                  <a:cubicBezTo>
                    <a:pt x="1166" y="5"/>
                    <a:pt x="1144" y="5"/>
                    <a:pt x="1146" y="10"/>
                  </a:cubicBezTo>
                  <a:cubicBezTo>
                    <a:pt x="1148" y="15"/>
                    <a:pt x="1177" y="16"/>
                    <a:pt x="1177" y="16"/>
                  </a:cubicBezTo>
                  <a:cubicBezTo>
                    <a:pt x="1177" y="16"/>
                    <a:pt x="1142" y="21"/>
                    <a:pt x="1129" y="20"/>
                  </a:cubicBezTo>
                  <a:cubicBezTo>
                    <a:pt x="1116" y="19"/>
                    <a:pt x="1061" y="13"/>
                    <a:pt x="1047" y="11"/>
                  </a:cubicBezTo>
                  <a:cubicBezTo>
                    <a:pt x="1033" y="9"/>
                    <a:pt x="995" y="13"/>
                    <a:pt x="990" y="13"/>
                  </a:cubicBezTo>
                  <a:cubicBezTo>
                    <a:pt x="985" y="13"/>
                    <a:pt x="935" y="19"/>
                    <a:pt x="956" y="24"/>
                  </a:cubicBezTo>
                  <a:cubicBezTo>
                    <a:pt x="977" y="29"/>
                    <a:pt x="1046" y="31"/>
                    <a:pt x="1046" y="31"/>
                  </a:cubicBezTo>
                  <a:cubicBezTo>
                    <a:pt x="1103" y="38"/>
                    <a:pt x="1103" y="38"/>
                    <a:pt x="1103" y="38"/>
                  </a:cubicBezTo>
                  <a:cubicBezTo>
                    <a:pt x="1103" y="38"/>
                    <a:pt x="1048" y="40"/>
                    <a:pt x="1040" y="40"/>
                  </a:cubicBezTo>
                  <a:cubicBezTo>
                    <a:pt x="1032" y="40"/>
                    <a:pt x="984" y="27"/>
                    <a:pt x="985" y="31"/>
                  </a:cubicBezTo>
                  <a:cubicBezTo>
                    <a:pt x="986" y="35"/>
                    <a:pt x="1006" y="38"/>
                    <a:pt x="1006" y="38"/>
                  </a:cubicBezTo>
                  <a:cubicBezTo>
                    <a:pt x="975" y="41"/>
                    <a:pt x="975" y="41"/>
                    <a:pt x="975" y="41"/>
                  </a:cubicBezTo>
                  <a:cubicBezTo>
                    <a:pt x="975" y="41"/>
                    <a:pt x="958" y="55"/>
                    <a:pt x="962" y="59"/>
                  </a:cubicBezTo>
                  <a:cubicBezTo>
                    <a:pt x="966" y="63"/>
                    <a:pt x="938" y="64"/>
                    <a:pt x="925" y="56"/>
                  </a:cubicBezTo>
                  <a:cubicBezTo>
                    <a:pt x="912" y="48"/>
                    <a:pt x="885" y="42"/>
                    <a:pt x="859" y="40"/>
                  </a:cubicBezTo>
                  <a:cubicBezTo>
                    <a:pt x="833" y="38"/>
                    <a:pt x="804" y="38"/>
                    <a:pt x="804" y="38"/>
                  </a:cubicBezTo>
                  <a:cubicBezTo>
                    <a:pt x="806" y="58"/>
                    <a:pt x="806" y="58"/>
                    <a:pt x="806" y="58"/>
                  </a:cubicBezTo>
                  <a:cubicBezTo>
                    <a:pt x="806" y="58"/>
                    <a:pt x="786" y="61"/>
                    <a:pt x="773" y="59"/>
                  </a:cubicBezTo>
                  <a:cubicBezTo>
                    <a:pt x="760" y="57"/>
                    <a:pt x="736" y="49"/>
                    <a:pt x="728" y="51"/>
                  </a:cubicBezTo>
                  <a:cubicBezTo>
                    <a:pt x="720" y="53"/>
                    <a:pt x="702" y="62"/>
                    <a:pt x="702" y="62"/>
                  </a:cubicBezTo>
                  <a:cubicBezTo>
                    <a:pt x="702" y="62"/>
                    <a:pt x="713" y="44"/>
                    <a:pt x="700" y="44"/>
                  </a:cubicBezTo>
                  <a:cubicBezTo>
                    <a:pt x="687" y="44"/>
                    <a:pt x="616" y="45"/>
                    <a:pt x="597" y="48"/>
                  </a:cubicBezTo>
                  <a:cubicBezTo>
                    <a:pt x="578" y="51"/>
                    <a:pt x="545" y="44"/>
                    <a:pt x="550" y="49"/>
                  </a:cubicBezTo>
                  <a:cubicBezTo>
                    <a:pt x="555" y="54"/>
                    <a:pt x="590" y="71"/>
                    <a:pt x="590" y="71"/>
                  </a:cubicBezTo>
                  <a:cubicBezTo>
                    <a:pt x="590" y="71"/>
                    <a:pt x="536" y="54"/>
                    <a:pt x="527" y="54"/>
                  </a:cubicBezTo>
                  <a:cubicBezTo>
                    <a:pt x="518" y="54"/>
                    <a:pt x="491" y="49"/>
                    <a:pt x="487" y="59"/>
                  </a:cubicBezTo>
                  <a:cubicBezTo>
                    <a:pt x="483" y="69"/>
                    <a:pt x="465" y="80"/>
                    <a:pt x="452" y="80"/>
                  </a:cubicBezTo>
                  <a:cubicBezTo>
                    <a:pt x="439" y="80"/>
                    <a:pt x="402" y="80"/>
                    <a:pt x="402" y="80"/>
                  </a:cubicBezTo>
                  <a:cubicBezTo>
                    <a:pt x="402" y="80"/>
                    <a:pt x="328" y="94"/>
                    <a:pt x="324" y="95"/>
                  </a:cubicBezTo>
                  <a:cubicBezTo>
                    <a:pt x="320" y="96"/>
                    <a:pt x="248" y="106"/>
                    <a:pt x="259" y="113"/>
                  </a:cubicBezTo>
                  <a:cubicBezTo>
                    <a:pt x="270" y="120"/>
                    <a:pt x="310" y="122"/>
                    <a:pt x="315" y="121"/>
                  </a:cubicBezTo>
                  <a:cubicBezTo>
                    <a:pt x="320" y="120"/>
                    <a:pt x="335" y="118"/>
                    <a:pt x="335" y="118"/>
                  </a:cubicBezTo>
                  <a:cubicBezTo>
                    <a:pt x="311" y="128"/>
                    <a:pt x="311" y="128"/>
                    <a:pt x="311" y="128"/>
                  </a:cubicBezTo>
                  <a:cubicBezTo>
                    <a:pt x="300" y="139"/>
                    <a:pt x="300" y="139"/>
                    <a:pt x="300" y="139"/>
                  </a:cubicBezTo>
                  <a:cubicBezTo>
                    <a:pt x="300" y="139"/>
                    <a:pt x="253" y="157"/>
                    <a:pt x="236" y="157"/>
                  </a:cubicBezTo>
                  <a:cubicBezTo>
                    <a:pt x="219" y="157"/>
                    <a:pt x="151" y="157"/>
                    <a:pt x="137" y="169"/>
                  </a:cubicBezTo>
                  <a:cubicBezTo>
                    <a:pt x="123" y="181"/>
                    <a:pt x="112" y="167"/>
                    <a:pt x="112" y="167"/>
                  </a:cubicBezTo>
                  <a:cubicBezTo>
                    <a:pt x="90" y="176"/>
                    <a:pt x="90" y="176"/>
                    <a:pt x="90" y="176"/>
                  </a:cubicBezTo>
                  <a:cubicBezTo>
                    <a:pt x="57" y="175"/>
                    <a:pt x="57" y="175"/>
                    <a:pt x="57" y="175"/>
                  </a:cubicBezTo>
                  <a:cubicBezTo>
                    <a:pt x="57" y="175"/>
                    <a:pt x="0" y="181"/>
                    <a:pt x="14" y="191"/>
                  </a:cubicBezTo>
                  <a:cubicBezTo>
                    <a:pt x="28" y="201"/>
                    <a:pt x="51" y="212"/>
                    <a:pt x="51" y="212"/>
                  </a:cubicBezTo>
                  <a:cubicBezTo>
                    <a:pt x="71" y="204"/>
                    <a:pt x="71" y="204"/>
                    <a:pt x="71" y="204"/>
                  </a:cubicBezTo>
                  <a:cubicBezTo>
                    <a:pt x="71" y="204"/>
                    <a:pt x="73" y="216"/>
                    <a:pt x="83" y="219"/>
                  </a:cubicBezTo>
                  <a:cubicBezTo>
                    <a:pt x="93" y="222"/>
                    <a:pt x="116" y="209"/>
                    <a:pt x="116" y="209"/>
                  </a:cubicBezTo>
                  <a:cubicBezTo>
                    <a:pt x="116" y="209"/>
                    <a:pt x="112" y="220"/>
                    <a:pt x="122" y="220"/>
                  </a:cubicBezTo>
                  <a:cubicBezTo>
                    <a:pt x="132" y="220"/>
                    <a:pt x="169" y="204"/>
                    <a:pt x="176" y="209"/>
                  </a:cubicBezTo>
                  <a:cubicBezTo>
                    <a:pt x="183" y="214"/>
                    <a:pt x="181" y="220"/>
                    <a:pt x="181" y="220"/>
                  </a:cubicBezTo>
                  <a:cubicBezTo>
                    <a:pt x="170" y="221"/>
                    <a:pt x="170" y="221"/>
                    <a:pt x="170" y="221"/>
                  </a:cubicBezTo>
                  <a:cubicBezTo>
                    <a:pt x="170" y="221"/>
                    <a:pt x="162" y="232"/>
                    <a:pt x="155" y="232"/>
                  </a:cubicBezTo>
                  <a:cubicBezTo>
                    <a:pt x="148" y="232"/>
                    <a:pt x="152" y="226"/>
                    <a:pt x="141" y="226"/>
                  </a:cubicBezTo>
                  <a:cubicBezTo>
                    <a:pt x="130" y="226"/>
                    <a:pt x="96" y="231"/>
                    <a:pt x="96" y="231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31" y="208"/>
                    <a:pt x="20" y="227"/>
                  </a:cubicBezTo>
                  <a:cubicBezTo>
                    <a:pt x="9" y="246"/>
                    <a:pt x="36" y="252"/>
                    <a:pt x="44" y="251"/>
                  </a:cubicBezTo>
                  <a:cubicBezTo>
                    <a:pt x="52" y="250"/>
                    <a:pt x="79" y="251"/>
                    <a:pt x="79" y="251"/>
                  </a:cubicBezTo>
                  <a:cubicBezTo>
                    <a:pt x="79" y="251"/>
                    <a:pt x="36" y="254"/>
                    <a:pt x="41" y="261"/>
                  </a:cubicBezTo>
                  <a:cubicBezTo>
                    <a:pt x="46" y="268"/>
                    <a:pt x="74" y="274"/>
                    <a:pt x="74" y="274"/>
                  </a:cubicBezTo>
                  <a:cubicBezTo>
                    <a:pt x="98" y="277"/>
                    <a:pt x="98" y="277"/>
                    <a:pt x="98" y="277"/>
                  </a:cubicBezTo>
                  <a:cubicBezTo>
                    <a:pt x="98" y="277"/>
                    <a:pt x="99" y="267"/>
                    <a:pt x="106" y="266"/>
                  </a:cubicBezTo>
                  <a:cubicBezTo>
                    <a:pt x="113" y="265"/>
                    <a:pt x="121" y="276"/>
                    <a:pt x="121" y="276"/>
                  </a:cubicBezTo>
                  <a:cubicBezTo>
                    <a:pt x="144" y="267"/>
                    <a:pt x="144" y="267"/>
                    <a:pt x="144" y="267"/>
                  </a:cubicBezTo>
                  <a:cubicBezTo>
                    <a:pt x="144" y="267"/>
                    <a:pt x="148" y="277"/>
                    <a:pt x="151" y="277"/>
                  </a:cubicBezTo>
                  <a:cubicBezTo>
                    <a:pt x="154" y="277"/>
                    <a:pt x="184" y="263"/>
                    <a:pt x="193" y="265"/>
                  </a:cubicBezTo>
                  <a:cubicBezTo>
                    <a:pt x="202" y="267"/>
                    <a:pt x="209" y="271"/>
                    <a:pt x="214" y="271"/>
                  </a:cubicBezTo>
                  <a:cubicBezTo>
                    <a:pt x="219" y="271"/>
                    <a:pt x="230" y="262"/>
                    <a:pt x="236" y="262"/>
                  </a:cubicBezTo>
                  <a:cubicBezTo>
                    <a:pt x="242" y="262"/>
                    <a:pt x="259" y="273"/>
                    <a:pt x="259" y="273"/>
                  </a:cubicBezTo>
                  <a:cubicBezTo>
                    <a:pt x="259" y="273"/>
                    <a:pt x="291" y="268"/>
                    <a:pt x="313" y="274"/>
                  </a:cubicBezTo>
                  <a:cubicBezTo>
                    <a:pt x="335" y="280"/>
                    <a:pt x="339" y="291"/>
                    <a:pt x="339" y="291"/>
                  </a:cubicBezTo>
                  <a:cubicBezTo>
                    <a:pt x="339" y="291"/>
                    <a:pt x="361" y="286"/>
                    <a:pt x="361" y="291"/>
                  </a:cubicBezTo>
                  <a:cubicBezTo>
                    <a:pt x="361" y="296"/>
                    <a:pt x="351" y="306"/>
                    <a:pt x="351" y="306"/>
                  </a:cubicBezTo>
                  <a:cubicBezTo>
                    <a:pt x="357" y="315"/>
                    <a:pt x="357" y="315"/>
                    <a:pt x="357" y="315"/>
                  </a:cubicBezTo>
                  <a:cubicBezTo>
                    <a:pt x="357" y="315"/>
                    <a:pt x="390" y="321"/>
                    <a:pt x="390" y="330"/>
                  </a:cubicBezTo>
                  <a:cubicBezTo>
                    <a:pt x="390" y="339"/>
                    <a:pt x="374" y="343"/>
                    <a:pt x="374" y="343"/>
                  </a:cubicBezTo>
                  <a:cubicBezTo>
                    <a:pt x="383" y="359"/>
                    <a:pt x="383" y="359"/>
                    <a:pt x="383" y="359"/>
                  </a:cubicBezTo>
                  <a:cubicBezTo>
                    <a:pt x="399" y="369"/>
                    <a:pt x="399" y="369"/>
                    <a:pt x="399" y="369"/>
                  </a:cubicBezTo>
                  <a:cubicBezTo>
                    <a:pt x="385" y="374"/>
                    <a:pt x="385" y="374"/>
                    <a:pt x="385" y="374"/>
                  </a:cubicBezTo>
                  <a:cubicBezTo>
                    <a:pt x="395" y="387"/>
                    <a:pt x="395" y="387"/>
                    <a:pt x="395" y="387"/>
                  </a:cubicBezTo>
                  <a:cubicBezTo>
                    <a:pt x="395" y="387"/>
                    <a:pt x="383" y="386"/>
                    <a:pt x="383" y="395"/>
                  </a:cubicBezTo>
                  <a:cubicBezTo>
                    <a:pt x="383" y="404"/>
                    <a:pt x="405" y="407"/>
                    <a:pt x="402" y="412"/>
                  </a:cubicBezTo>
                  <a:cubicBezTo>
                    <a:pt x="399" y="417"/>
                    <a:pt x="380" y="426"/>
                    <a:pt x="380" y="426"/>
                  </a:cubicBezTo>
                  <a:cubicBezTo>
                    <a:pt x="388" y="433"/>
                    <a:pt x="388" y="433"/>
                    <a:pt x="388" y="433"/>
                  </a:cubicBezTo>
                  <a:cubicBezTo>
                    <a:pt x="388" y="433"/>
                    <a:pt x="347" y="438"/>
                    <a:pt x="348" y="441"/>
                  </a:cubicBezTo>
                  <a:cubicBezTo>
                    <a:pt x="349" y="444"/>
                    <a:pt x="357" y="446"/>
                    <a:pt x="370" y="445"/>
                  </a:cubicBezTo>
                  <a:cubicBezTo>
                    <a:pt x="383" y="444"/>
                    <a:pt x="367" y="455"/>
                    <a:pt x="367" y="455"/>
                  </a:cubicBezTo>
                  <a:cubicBezTo>
                    <a:pt x="367" y="455"/>
                    <a:pt x="316" y="456"/>
                    <a:pt x="328" y="465"/>
                  </a:cubicBezTo>
                  <a:cubicBezTo>
                    <a:pt x="340" y="474"/>
                    <a:pt x="353" y="479"/>
                    <a:pt x="369" y="478"/>
                  </a:cubicBezTo>
                  <a:cubicBezTo>
                    <a:pt x="385" y="477"/>
                    <a:pt x="389" y="467"/>
                    <a:pt x="389" y="467"/>
                  </a:cubicBezTo>
                  <a:cubicBezTo>
                    <a:pt x="389" y="467"/>
                    <a:pt x="416" y="469"/>
                    <a:pt x="414" y="460"/>
                  </a:cubicBezTo>
                  <a:cubicBezTo>
                    <a:pt x="412" y="451"/>
                    <a:pt x="419" y="439"/>
                    <a:pt x="419" y="439"/>
                  </a:cubicBezTo>
                  <a:cubicBezTo>
                    <a:pt x="421" y="458"/>
                    <a:pt x="421" y="458"/>
                    <a:pt x="421" y="458"/>
                  </a:cubicBezTo>
                  <a:cubicBezTo>
                    <a:pt x="438" y="447"/>
                    <a:pt x="438" y="447"/>
                    <a:pt x="438" y="447"/>
                  </a:cubicBezTo>
                  <a:cubicBezTo>
                    <a:pt x="438" y="447"/>
                    <a:pt x="430" y="453"/>
                    <a:pt x="434" y="458"/>
                  </a:cubicBezTo>
                  <a:cubicBezTo>
                    <a:pt x="438" y="463"/>
                    <a:pt x="463" y="465"/>
                    <a:pt x="463" y="465"/>
                  </a:cubicBezTo>
                  <a:cubicBezTo>
                    <a:pt x="454" y="471"/>
                    <a:pt x="454" y="471"/>
                    <a:pt x="454" y="471"/>
                  </a:cubicBezTo>
                  <a:cubicBezTo>
                    <a:pt x="454" y="471"/>
                    <a:pt x="448" y="484"/>
                    <a:pt x="457" y="487"/>
                  </a:cubicBezTo>
                  <a:cubicBezTo>
                    <a:pt x="466" y="490"/>
                    <a:pt x="479" y="504"/>
                    <a:pt x="473" y="510"/>
                  </a:cubicBezTo>
                  <a:cubicBezTo>
                    <a:pt x="467" y="516"/>
                    <a:pt x="456" y="513"/>
                    <a:pt x="456" y="513"/>
                  </a:cubicBezTo>
                  <a:cubicBezTo>
                    <a:pt x="456" y="519"/>
                    <a:pt x="456" y="519"/>
                    <a:pt x="456" y="519"/>
                  </a:cubicBezTo>
                  <a:cubicBezTo>
                    <a:pt x="456" y="519"/>
                    <a:pt x="441" y="518"/>
                    <a:pt x="432" y="517"/>
                  </a:cubicBezTo>
                  <a:cubicBezTo>
                    <a:pt x="423" y="516"/>
                    <a:pt x="415" y="506"/>
                    <a:pt x="415" y="506"/>
                  </a:cubicBezTo>
                  <a:cubicBezTo>
                    <a:pt x="375" y="505"/>
                    <a:pt x="375" y="505"/>
                    <a:pt x="375" y="505"/>
                  </a:cubicBezTo>
                  <a:cubicBezTo>
                    <a:pt x="375" y="505"/>
                    <a:pt x="351" y="483"/>
                    <a:pt x="345" y="505"/>
                  </a:cubicBezTo>
                  <a:cubicBezTo>
                    <a:pt x="343" y="514"/>
                    <a:pt x="355" y="520"/>
                    <a:pt x="362" y="521"/>
                  </a:cubicBezTo>
                  <a:cubicBezTo>
                    <a:pt x="369" y="522"/>
                    <a:pt x="374" y="518"/>
                    <a:pt x="383" y="522"/>
                  </a:cubicBezTo>
                  <a:cubicBezTo>
                    <a:pt x="392" y="526"/>
                    <a:pt x="400" y="540"/>
                    <a:pt x="415" y="540"/>
                  </a:cubicBezTo>
                  <a:cubicBezTo>
                    <a:pt x="430" y="540"/>
                    <a:pt x="441" y="534"/>
                    <a:pt x="441" y="534"/>
                  </a:cubicBezTo>
                  <a:cubicBezTo>
                    <a:pt x="456" y="542"/>
                    <a:pt x="456" y="542"/>
                    <a:pt x="456" y="542"/>
                  </a:cubicBezTo>
                  <a:cubicBezTo>
                    <a:pt x="470" y="533"/>
                    <a:pt x="470" y="533"/>
                    <a:pt x="470" y="533"/>
                  </a:cubicBezTo>
                  <a:cubicBezTo>
                    <a:pt x="467" y="547"/>
                    <a:pt x="467" y="547"/>
                    <a:pt x="467" y="547"/>
                  </a:cubicBezTo>
                  <a:cubicBezTo>
                    <a:pt x="467" y="547"/>
                    <a:pt x="452" y="540"/>
                    <a:pt x="450" y="547"/>
                  </a:cubicBezTo>
                  <a:cubicBezTo>
                    <a:pt x="448" y="554"/>
                    <a:pt x="459" y="561"/>
                    <a:pt x="459" y="561"/>
                  </a:cubicBezTo>
                  <a:cubicBezTo>
                    <a:pt x="459" y="561"/>
                    <a:pt x="432" y="561"/>
                    <a:pt x="433" y="566"/>
                  </a:cubicBezTo>
                  <a:cubicBezTo>
                    <a:pt x="434" y="571"/>
                    <a:pt x="454" y="572"/>
                    <a:pt x="454" y="572"/>
                  </a:cubicBezTo>
                  <a:cubicBezTo>
                    <a:pt x="454" y="572"/>
                    <a:pt x="451" y="581"/>
                    <a:pt x="446" y="583"/>
                  </a:cubicBezTo>
                  <a:cubicBezTo>
                    <a:pt x="441" y="585"/>
                    <a:pt x="425" y="572"/>
                    <a:pt x="421" y="578"/>
                  </a:cubicBezTo>
                  <a:cubicBezTo>
                    <a:pt x="417" y="584"/>
                    <a:pt x="427" y="592"/>
                    <a:pt x="427" y="592"/>
                  </a:cubicBezTo>
                  <a:cubicBezTo>
                    <a:pt x="411" y="591"/>
                    <a:pt x="411" y="591"/>
                    <a:pt x="411" y="591"/>
                  </a:cubicBezTo>
                  <a:cubicBezTo>
                    <a:pt x="416" y="605"/>
                    <a:pt x="416" y="605"/>
                    <a:pt x="416" y="605"/>
                  </a:cubicBezTo>
                  <a:cubicBezTo>
                    <a:pt x="416" y="605"/>
                    <a:pt x="395" y="606"/>
                    <a:pt x="398" y="616"/>
                  </a:cubicBezTo>
                  <a:cubicBezTo>
                    <a:pt x="401" y="626"/>
                    <a:pt x="420" y="628"/>
                    <a:pt x="420" y="628"/>
                  </a:cubicBezTo>
                  <a:cubicBezTo>
                    <a:pt x="420" y="628"/>
                    <a:pt x="422" y="639"/>
                    <a:pt x="415" y="639"/>
                  </a:cubicBezTo>
                  <a:cubicBezTo>
                    <a:pt x="408" y="639"/>
                    <a:pt x="413" y="647"/>
                    <a:pt x="413" y="647"/>
                  </a:cubicBezTo>
                  <a:cubicBezTo>
                    <a:pt x="413" y="647"/>
                    <a:pt x="411" y="649"/>
                    <a:pt x="408" y="639"/>
                  </a:cubicBezTo>
                  <a:cubicBezTo>
                    <a:pt x="405" y="629"/>
                    <a:pt x="394" y="624"/>
                    <a:pt x="394" y="624"/>
                  </a:cubicBezTo>
                  <a:cubicBezTo>
                    <a:pt x="394" y="624"/>
                    <a:pt x="377" y="593"/>
                    <a:pt x="367" y="595"/>
                  </a:cubicBezTo>
                  <a:cubicBezTo>
                    <a:pt x="357" y="597"/>
                    <a:pt x="331" y="609"/>
                    <a:pt x="345" y="617"/>
                  </a:cubicBezTo>
                  <a:cubicBezTo>
                    <a:pt x="359" y="625"/>
                    <a:pt x="381" y="628"/>
                    <a:pt x="381" y="628"/>
                  </a:cubicBezTo>
                  <a:cubicBezTo>
                    <a:pt x="381" y="628"/>
                    <a:pt x="364" y="630"/>
                    <a:pt x="353" y="630"/>
                  </a:cubicBezTo>
                  <a:cubicBezTo>
                    <a:pt x="342" y="630"/>
                    <a:pt x="328" y="625"/>
                    <a:pt x="320" y="630"/>
                  </a:cubicBezTo>
                  <a:cubicBezTo>
                    <a:pt x="312" y="635"/>
                    <a:pt x="289" y="640"/>
                    <a:pt x="296" y="643"/>
                  </a:cubicBezTo>
                  <a:cubicBezTo>
                    <a:pt x="303" y="646"/>
                    <a:pt x="344" y="639"/>
                    <a:pt x="354" y="640"/>
                  </a:cubicBezTo>
                  <a:cubicBezTo>
                    <a:pt x="364" y="641"/>
                    <a:pt x="388" y="643"/>
                    <a:pt x="388" y="643"/>
                  </a:cubicBezTo>
                  <a:cubicBezTo>
                    <a:pt x="388" y="643"/>
                    <a:pt x="368" y="644"/>
                    <a:pt x="362" y="644"/>
                  </a:cubicBezTo>
                  <a:cubicBezTo>
                    <a:pt x="356" y="644"/>
                    <a:pt x="290" y="649"/>
                    <a:pt x="284" y="654"/>
                  </a:cubicBezTo>
                  <a:cubicBezTo>
                    <a:pt x="278" y="659"/>
                    <a:pt x="278" y="663"/>
                    <a:pt x="294" y="662"/>
                  </a:cubicBezTo>
                  <a:cubicBezTo>
                    <a:pt x="310" y="661"/>
                    <a:pt x="348" y="657"/>
                    <a:pt x="348" y="657"/>
                  </a:cubicBezTo>
                  <a:cubicBezTo>
                    <a:pt x="348" y="657"/>
                    <a:pt x="375" y="656"/>
                    <a:pt x="376" y="659"/>
                  </a:cubicBezTo>
                  <a:cubicBezTo>
                    <a:pt x="377" y="662"/>
                    <a:pt x="330" y="664"/>
                    <a:pt x="330" y="664"/>
                  </a:cubicBezTo>
                  <a:cubicBezTo>
                    <a:pt x="330" y="664"/>
                    <a:pt x="275" y="666"/>
                    <a:pt x="276" y="668"/>
                  </a:cubicBezTo>
                  <a:cubicBezTo>
                    <a:pt x="277" y="670"/>
                    <a:pt x="286" y="675"/>
                    <a:pt x="295" y="675"/>
                  </a:cubicBezTo>
                  <a:cubicBezTo>
                    <a:pt x="304" y="675"/>
                    <a:pt x="318" y="682"/>
                    <a:pt x="318" y="682"/>
                  </a:cubicBezTo>
                  <a:cubicBezTo>
                    <a:pt x="318" y="682"/>
                    <a:pt x="294" y="676"/>
                    <a:pt x="289" y="682"/>
                  </a:cubicBezTo>
                  <a:cubicBezTo>
                    <a:pt x="284" y="688"/>
                    <a:pt x="289" y="690"/>
                    <a:pt x="289" y="690"/>
                  </a:cubicBezTo>
                  <a:cubicBezTo>
                    <a:pt x="289" y="690"/>
                    <a:pt x="258" y="699"/>
                    <a:pt x="262" y="705"/>
                  </a:cubicBezTo>
                  <a:cubicBezTo>
                    <a:pt x="287" y="706"/>
                    <a:pt x="287" y="706"/>
                    <a:pt x="287" y="706"/>
                  </a:cubicBezTo>
                  <a:cubicBezTo>
                    <a:pt x="264" y="716"/>
                    <a:pt x="264" y="716"/>
                    <a:pt x="264" y="716"/>
                  </a:cubicBezTo>
                  <a:cubicBezTo>
                    <a:pt x="264" y="716"/>
                    <a:pt x="263" y="729"/>
                    <a:pt x="273" y="727"/>
                  </a:cubicBezTo>
                  <a:cubicBezTo>
                    <a:pt x="283" y="725"/>
                    <a:pt x="306" y="725"/>
                    <a:pt x="306" y="725"/>
                  </a:cubicBezTo>
                  <a:cubicBezTo>
                    <a:pt x="306" y="725"/>
                    <a:pt x="267" y="736"/>
                    <a:pt x="274" y="744"/>
                  </a:cubicBezTo>
                  <a:cubicBezTo>
                    <a:pt x="281" y="752"/>
                    <a:pt x="304" y="740"/>
                    <a:pt x="304" y="740"/>
                  </a:cubicBezTo>
                  <a:cubicBezTo>
                    <a:pt x="304" y="740"/>
                    <a:pt x="287" y="755"/>
                    <a:pt x="285" y="762"/>
                  </a:cubicBezTo>
                  <a:cubicBezTo>
                    <a:pt x="283" y="769"/>
                    <a:pt x="280" y="775"/>
                    <a:pt x="286" y="775"/>
                  </a:cubicBezTo>
                  <a:cubicBezTo>
                    <a:pt x="292" y="775"/>
                    <a:pt x="303" y="767"/>
                    <a:pt x="303" y="767"/>
                  </a:cubicBezTo>
                  <a:cubicBezTo>
                    <a:pt x="303" y="767"/>
                    <a:pt x="298" y="783"/>
                    <a:pt x="291" y="783"/>
                  </a:cubicBezTo>
                  <a:cubicBezTo>
                    <a:pt x="284" y="783"/>
                    <a:pt x="269" y="792"/>
                    <a:pt x="270" y="802"/>
                  </a:cubicBezTo>
                  <a:cubicBezTo>
                    <a:pt x="271" y="812"/>
                    <a:pt x="294" y="793"/>
                    <a:pt x="294" y="793"/>
                  </a:cubicBezTo>
                  <a:cubicBezTo>
                    <a:pt x="294" y="793"/>
                    <a:pt x="309" y="776"/>
                    <a:pt x="313" y="780"/>
                  </a:cubicBezTo>
                  <a:cubicBezTo>
                    <a:pt x="317" y="784"/>
                    <a:pt x="341" y="774"/>
                    <a:pt x="341" y="774"/>
                  </a:cubicBezTo>
                  <a:cubicBezTo>
                    <a:pt x="338" y="784"/>
                    <a:pt x="338" y="784"/>
                    <a:pt x="338" y="784"/>
                  </a:cubicBezTo>
                  <a:cubicBezTo>
                    <a:pt x="352" y="774"/>
                    <a:pt x="352" y="774"/>
                    <a:pt x="352" y="774"/>
                  </a:cubicBezTo>
                  <a:cubicBezTo>
                    <a:pt x="338" y="791"/>
                    <a:pt x="338" y="791"/>
                    <a:pt x="338" y="791"/>
                  </a:cubicBezTo>
                  <a:cubicBezTo>
                    <a:pt x="360" y="794"/>
                    <a:pt x="360" y="794"/>
                    <a:pt x="360" y="794"/>
                  </a:cubicBezTo>
                  <a:cubicBezTo>
                    <a:pt x="360" y="794"/>
                    <a:pt x="330" y="794"/>
                    <a:pt x="328" y="798"/>
                  </a:cubicBezTo>
                  <a:cubicBezTo>
                    <a:pt x="326" y="802"/>
                    <a:pt x="335" y="804"/>
                    <a:pt x="335" y="804"/>
                  </a:cubicBezTo>
                  <a:cubicBezTo>
                    <a:pt x="335" y="804"/>
                    <a:pt x="312" y="809"/>
                    <a:pt x="306" y="810"/>
                  </a:cubicBezTo>
                  <a:cubicBezTo>
                    <a:pt x="300" y="811"/>
                    <a:pt x="307" y="816"/>
                    <a:pt x="307" y="816"/>
                  </a:cubicBezTo>
                  <a:cubicBezTo>
                    <a:pt x="307" y="816"/>
                    <a:pt x="283" y="821"/>
                    <a:pt x="281" y="826"/>
                  </a:cubicBezTo>
                  <a:cubicBezTo>
                    <a:pt x="279" y="831"/>
                    <a:pt x="305" y="829"/>
                    <a:pt x="305" y="829"/>
                  </a:cubicBezTo>
                  <a:cubicBezTo>
                    <a:pt x="305" y="829"/>
                    <a:pt x="284" y="833"/>
                    <a:pt x="284" y="836"/>
                  </a:cubicBezTo>
                  <a:cubicBezTo>
                    <a:pt x="284" y="839"/>
                    <a:pt x="304" y="844"/>
                    <a:pt x="304" y="844"/>
                  </a:cubicBezTo>
                  <a:cubicBezTo>
                    <a:pt x="304" y="844"/>
                    <a:pt x="287" y="844"/>
                    <a:pt x="286" y="851"/>
                  </a:cubicBezTo>
                  <a:cubicBezTo>
                    <a:pt x="285" y="858"/>
                    <a:pt x="310" y="855"/>
                    <a:pt x="310" y="855"/>
                  </a:cubicBezTo>
                  <a:cubicBezTo>
                    <a:pt x="298" y="870"/>
                    <a:pt x="298" y="870"/>
                    <a:pt x="298" y="870"/>
                  </a:cubicBezTo>
                  <a:cubicBezTo>
                    <a:pt x="317" y="867"/>
                    <a:pt x="317" y="867"/>
                    <a:pt x="317" y="867"/>
                  </a:cubicBezTo>
                  <a:cubicBezTo>
                    <a:pt x="317" y="867"/>
                    <a:pt x="295" y="880"/>
                    <a:pt x="298" y="891"/>
                  </a:cubicBezTo>
                  <a:cubicBezTo>
                    <a:pt x="301" y="902"/>
                    <a:pt x="324" y="900"/>
                    <a:pt x="324" y="900"/>
                  </a:cubicBezTo>
                  <a:cubicBezTo>
                    <a:pt x="313" y="915"/>
                    <a:pt x="313" y="915"/>
                    <a:pt x="313" y="915"/>
                  </a:cubicBezTo>
                  <a:cubicBezTo>
                    <a:pt x="334" y="908"/>
                    <a:pt x="334" y="908"/>
                    <a:pt x="334" y="908"/>
                  </a:cubicBezTo>
                  <a:cubicBezTo>
                    <a:pt x="334" y="908"/>
                    <a:pt x="319" y="920"/>
                    <a:pt x="322" y="925"/>
                  </a:cubicBezTo>
                  <a:cubicBezTo>
                    <a:pt x="325" y="930"/>
                    <a:pt x="344" y="931"/>
                    <a:pt x="344" y="931"/>
                  </a:cubicBezTo>
                  <a:cubicBezTo>
                    <a:pt x="344" y="931"/>
                    <a:pt x="334" y="934"/>
                    <a:pt x="337" y="940"/>
                  </a:cubicBezTo>
                  <a:cubicBezTo>
                    <a:pt x="340" y="946"/>
                    <a:pt x="351" y="943"/>
                    <a:pt x="351" y="943"/>
                  </a:cubicBezTo>
                  <a:cubicBezTo>
                    <a:pt x="351" y="943"/>
                    <a:pt x="336" y="955"/>
                    <a:pt x="339" y="959"/>
                  </a:cubicBezTo>
                  <a:cubicBezTo>
                    <a:pt x="342" y="963"/>
                    <a:pt x="358" y="961"/>
                    <a:pt x="358" y="961"/>
                  </a:cubicBezTo>
                  <a:cubicBezTo>
                    <a:pt x="356" y="969"/>
                    <a:pt x="356" y="969"/>
                    <a:pt x="356" y="969"/>
                  </a:cubicBezTo>
                  <a:cubicBezTo>
                    <a:pt x="382" y="963"/>
                    <a:pt x="382" y="963"/>
                    <a:pt x="382" y="963"/>
                  </a:cubicBezTo>
                  <a:cubicBezTo>
                    <a:pt x="382" y="963"/>
                    <a:pt x="390" y="976"/>
                    <a:pt x="398" y="969"/>
                  </a:cubicBezTo>
                  <a:cubicBezTo>
                    <a:pt x="406" y="962"/>
                    <a:pt x="431" y="946"/>
                    <a:pt x="435" y="948"/>
                  </a:cubicBezTo>
                  <a:cubicBezTo>
                    <a:pt x="439" y="950"/>
                    <a:pt x="428" y="958"/>
                    <a:pt x="428" y="958"/>
                  </a:cubicBezTo>
                  <a:cubicBezTo>
                    <a:pt x="443" y="962"/>
                    <a:pt x="443" y="962"/>
                    <a:pt x="443" y="962"/>
                  </a:cubicBezTo>
                  <a:cubicBezTo>
                    <a:pt x="457" y="955"/>
                    <a:pt x="457" y="955"/>
                    <a:pt x="457" y="955"/>
                  </a:cubicBezTo>
                  <a:cubicBezTo>
                    <a:pt x="457" y="955"/>
                    <a:pt x="436" y="968"/>
                    <a:pt x="431" y="973"/>
                  </a:cubicBezTo>
                  <a:cubicBezTo>
                    <a:pt x="426" y="978"/>
                    <a:pt x="422" y="983"/>
                    <a:pt x="430" y="983"/>
                  </a:cubicBezTo>
                  <a:cubicBezTo>
                    <a:pt x="438" y="983"/>
                    <a:pt x="465" y="978"/>
                    <a:pt x="465" y="978"/>
                  </a:cubicBezTo>
                  <a:cubicBezTo>
                    <a:pt x="465" y="978"/>
                    <a:pt x="434" y="994"/>
                    <a:pt x="443" y="1000"/>
                  </a:cubicBezTo>
                  <a:cubicBezTo>
                    <a:pt x="452" y="1006"/>
                    <a:pt x="471" y="1000"/>
                    <a:pt x="471" y="1000"/>
                  </a:cubicBezTo>
                  <a:cubicBezTo>
                    <a:pt x="471" y="1000"/>
                    <a:pt x="481" y="1019"/>
                    <a:pt x="493" y="1012"/>
                  </a:cubicBezTo>
                  <a:cubicBezTo>
                    <a:pt x="505" y="1005"/>
                    <a:pt x="511" y="998"/>
                    <a:pt x="511" y="998"/>
                  </a:cubicBezTo>
                  <a:cubicBezTo>
                    <a:pt x="511" y="998"/>
                    <a:pt x="506" y="995"/>
                    <a:pt x="502" y="989"/>
                  </a:cubicBezTo>
                  <a:cubicBezTo>
                    <a:pt x="498" y="983"/>
                    <a:pt x="515" y="990"/>
                    <a:pt x="520" y="985"/>
                  </a:cubicBezTo>
                  <a:cubicBezTo>
                    <a:pt x="525" y="980"/>
                    <a:pt x="524" y="964"/>
                    <a:pt x="524" y="964"/>
                  </a:cubicBezTo>
                  <a:cubicBezTo>
                    <a:pt x="524" y="964"/>
                    <a:pt x="546" y="974"/>
                    <a:pt x="545" y="964"/>
                  </a:cubicBezTo>
                  <a:cubicBezTo>
                    <a:pt x="544" y="954"/>
                    <a:pt x="540" y="948"/>
                    <a:pt x="540" y="948"/>
                  </a:cubicBezTo>
                  <a:cubicBezTo>
                    <a:pt x="540" y="948"/>
                    <a:pt x="546" y="957"/>
                    <a:pt x="552" y="958"/>
                  </a:cubicBezTo>
                  <a:cubicBezTo>
                    <a:pt x="557" y="958"/>
                    <a:pt x="562" y="949"/>
                    <a:pt x="559" y="944"/>
                  </a:cubicBezTo>
                  <a:cubicBezTo>
                    <a:pt x="553" y="934"/>
                    <a:pt x="547" y="931"/>
                    <a:pt x="547" y="931"/>
                  </a:cubicBezTo>
                  <a:cubicBezTo>
                    <a:pt x="547" y="931"/>
                    <a:pt x="569" y="937"/>
                    <a:pt x="569" y="933"/>
                  </a:cubicBezTo>
                  <a:cubicBezTo>
                    <a:pt x="569" y="929"/>
                    <a:pt x="564" y="923"/>
                    <a:pt x="564" y="923"/>
                  </a:cubicBezTo>
                  <a:cubicBezTo>
                    <a:pt x="582" y="922"/>
                    <a:pt x="582" y="922"/>
                    <a:pt x="582" y="922"/>
                  </a:cubicBezTo>
                  <a:cubicBezTo>
                    <a:pt x="574" y="908"/>
                    <a:pt x="574" y="908"/>
                    <a:pt x="574" y="908"/>
                  </a:cubicBezTo>
                  <a:cubicBezTo>
                    <a:pt x="585" y="903"/>
                    <a:pt x="585" y="903"/>
                    <a:pt x="585" y="903"/>
                  </a:cubicBezTo>
                  <a:cubicBezTo>
                    <a:pt x="585" y="903"/>
                    <a:pt x="572" y="894"/>
                    <a:pt x="569" y="893"/>
                  </a:cubicBezTo>
                  <a:cubicBezTo>
                    <a:pt x="566" y="892"/>
                    <a:pt x="580" y="887"/>
                    <a:pt x="580" y="887"/>
                  </a:cubicBezTo>
                  <a:cubicBezTo>
                    <a:pt x="566" y="873"/>
                    <a:pt x="566" y="873"/>
                    <a:pt x="566" y="873"/>
                  </a:cubicBezTo>
                  <a:cubicBezTo>
                    <a:pt x="566" y="873"/>
                    <a:pt x="580" y="885"/>
                    <a:pt x="584" y="882"/>
                  </a:cubicBezTo>
                  <a:cubicBezTo>
                    <a:pt x="588" y="879"/>
                    <a:pt x="596" y="873"/>
                    <a:pt x="596" y="873"/>
                  </a:cubicBezTo>
                  <a:cubicBezTo>
                    <a:pt x="596" y="873"/>
                    <a:pt x="612" y="875"/>
                    <a:pt x="615" y="872"/>
                  </a:cubicBezTo>
                  <a:cubicBezTo>
                    <a:pt x="618" y="869"/>
                    <a:pt x="611" y="859"/>
                    <a:pt x="611" y="859"/>
                  </a:cubicBezTo>
                  <a:cubicBezTo>
                    <a:pt x="625" y="858"/>
                    <a:pt x="625" y="858"/>
                    <a:pt x="625" y="858"/>
                  </a:cubicBezTo>
                  <a:cubicBezTo>
                    <a:pt x="630" y="841"/>
                    <a:pt x="630" y="841"/>
                    <a:pt x="630" y="841"/>
                  </a:cubicBezTo>
                  <a:cubicBezTo>
                    <a:pt x="630" y="841"/>
                    <a:pt x="650" y="848"/>
                    <a:pt x="656" y="843"/>
                  </a:cubicBezTo>
                  <a:cubicBezTo>
                    <a:pt x="662" y="838"/>
                    <a:pt x="657" y="829"/>
                    <a:pt x="657" y="829"/>
                  </a:cubicBezTo>
                  <a:cubicBezTo>
                    <a:pt x="657" y="829"/>
                    <a:pt x="664" y="839"/>
                    <a:pt x="671" y="839"/>
                  </a:cubicBezTo>
                  <a:cubicBezTo>
                    <a:pt x="675" y="839"/>
                    <a:pt x="678" y="830"/>
                    <a:pt x="680" y="828"/>
                  </a:cubicBezTo>
                  <a:cubicBezTo>
                    <a:pt x="685" y="821"/>
                    <a:pt x="680" y="811"/>
                    <a:pt x="680" y="811"/>
                  </a:cubicBezTo>
                  <a:cubicBezTo>
                    <a:pt x="655" y="807"/>
                    <a:pt x="655" y="807"/>
                    <a:pt x="655" y="807"/>
                  </a:cubicBezTo>
                  <a:cubicBezTo>
                    <a:pt x="673" y="802"/>
                    <a:pt x="673" y="802"/>
                    <a:pt x="673" y="802"/>
                  </a:cubicBezTo>
                  <a:cubicBezTo>
                    <a:pt x="693" y="794"/>
                    <a:pt x="693" y="794"/>
                    <a:pt x="693" y="794"/>
                  </a:cubicBezTo>
                  <a:cubicBezTo>
                    <a:pt x="694" y="780"/>
                    <a:pt x="694" y="780"/>
                    <a:pt x="694" y="780"/>
                  </a:cubicBezTo>
                  <a:cubicBezTo>
                    <a:pt x="681" y="777"/>
                    <a:pt x="681" y="777"/>
                    <a:pt x="681" y="777"/>
                  </a:cubicBezTo>
                  <a:cubicBezTo>
                    <a:pt x="686" y="765"/>
                    <a:pt x="686" y="765"/>
                    <a:pt x="686" y="765"/>
                  </a:cubicBezTo>
                  <a:cubicBezTo>
                    <a:pt x="707" y="765"/>
                    <a:pt x="707" y="765"/>
                    <a:pt x="707" y="765"/>
                  </a:cubicBezTo>
                  <a:cubicBezTo>
                    <a:pt x="707" y="765"/>
                    <a:pt x="721" y="769"/>
                    <a:pt x="728" y="763"/>
                  </a:cubicBezTo>
                  <a:cubicBezTo>
                    <a:pt x="735" y="757"/>
                    <a:pt x="730" y="745"/>
                    <a:pt x="730" y="745"/>
                  </a:cubicBezTo>
                  <a:cubicBezTo>
                    <a:pt x="752" y="741"/>
                    <a:pt x="752" y="741"/>
                    <a:pt x="752" y="741"/>
                  </a:cubicBezTo>
                  <a:cubicBezTo>
                    <a:pt x="752" y="741"/>
                    <a:pt x="783" y="747"/>
                    <a:pt x="791" y="740"/>
                  </a:cubicBezTo>
                  <a:cubicBezTo>
                    <a:pt x="799" y="733"/>
                    <a:pt x="802" y="726"/>
                    <a:pt x="802" y="726"/>
                  </a:cubicBezTo>
                  <a:cubicBezTo>
                    <a:pt x="811" y="721"/>
                    <a:pt x="811" y="721"/>
                    <a:pt x="811" y="721"/>
                  </a:cubicBezTo>
                  <a:cubicBezTo>
                    <a:pt x="811" y="721"/>
                    <a:pt x="813" y="710"/>
                    <a:pt x="824" y="708"/>
                  </a:cubicBezTo>
                  <a:cubicBezTo>
                    <a:pt x="835" y="706"/>
                    <a:pt x="804" y="740"/>
                    <a:pt x="812" y="740"/>
                  </a:cubicBezTo>
                  <a:cubicBezTo>
                    <a:pt x="820" y="740"/>
                    <a:pt x="828" y="738"/>
                    <a:pt x="828" y="738"/>
                  </a:cubicBezTo>
                  <a:cubicBezTo>
                    <a:pt x="832" y="725"/>
                    <a:pt x="832" y="725"/>
                    <a:pt x="832" y="725"/>
                  </a:cubicBezTo>
                  <a:cubicBezTo>
                    <a:pt x="841" y="727"/>
                    <a:pt x="841" y="727"/>
                    <a:pt x="841" y="727"/>
                  </a:cubicBezTo>
                  <a:cubicBezTo>
                    <a:pt x="849" y="718"/>
                    <a:pt x="849" y="718"/>
                    <a:pt x="849" y="718"/>
                  </a:cubicBezTo>
                  <a:cubicBezTo>
                    <a:pt x="849" y="718"/>
                    <a:pt x="866" y="733"/>
                    <a:pt x="878" y="725"/>
                  </a:cubicBezTo>
                  <a:cubicBezTo>
                    <a:pt x="890" y="717"/>
                    <a:pt x="907" y="704"/>
                    <a:pt x="907" y="704"/>
                  </a:cubicBezTo>
                  <a:cubicBezTo>
                    <a:pt x="907" y="704"/>
                    <a:pt x="923" y="709"/>
                    <a:pt x="950" y="698"/>
                  </a:cubicBezTo>
                  <a:cubicBezTo>
                    <a:pt x="977" y="687"/>
                    <a:pt x="974" y="670"/>
                    <a:pt x="992" y="658"/>
                  </a:cubicBezTo>
                  <a:cubicBezTo>
                    <a:pt x="1010" y="646"/>
                    <a:pt x="1052" y="634"/>
                    <a:pt x="1052" y="634"/>
                  </a:cubicBezTo>
                  <a:cubicBezTo>
                    <a:pt x="1052" y="634"/>
                    <a:pt x="1055" y="625"/>
                    <a:pt x="1054" y="619"/>
                  </a:cubicBezTo>
                  <a:cubicBezTo>
                    <a:pt x="1053" y="613"/>
                    <a:pt x="1046" y="601"/>
                    <a:pt x="1053" y="599"/>
                  </a:cubicBezTo>
                  <a:cubicBezTo>
                    <a:pt x="1060" y="597"/>
                    <a:pt x="1071" y="625"/>
                    <a:pt x="1082" y="625"/>
                  </a:cubicBezTo>
                  <a:cubicBezTo>
                    <a:pt x="1082" y="625"/>
                    <a:pt x="1124" y="624"/>
                    <a:pt x="1135" y="622"/>
                  </a:cubicBezTo>
                  <a:cubicBezTo>
                    <a:pt x="1146" y="620"/>
                    <a:pt x="1167" y="609"/>
                    <a:pt x="1190" y="606"/>
                  </a:cubicBezTo>
                  <a:cubicBezTo>
                    <a:pt x="1213" y="603"/>
                    <a:pt x="1253" y="600"/>
                    <a:pt x="1260" y="598"/>
                  </a:cubicBezTo>
                  <a:cubicBezTo>
                    <a:pt x="1267" y="596"/>
                    <a:pt x="1273" y="589"/>
                    <a:pt x="1273" y="589"/>
                  </a:cubicBezTo>
                  <a:cubicBezTo>
                    <a:pt x="1291" y="589"/>
                    <a:pt x="1291" y="589"/>
                    <a:pt x="1291" y="589"/>
                  </a:cubicBezTo>
                  <a:cubicBezTo>
                    <a:pt x="1300" y="578"/>
                    <a:pt x="1300" y="578"/>
                    <a:pt x="1300" y="578"/>
                  </a:cubicBezTo>
                  <a:cubicBezTo>
                    <a:pt x="1317" y="578"/>
                    <a:pt x="1317" y="578"/>
                    <a:pt x="1317" y="578"/>
                  </a:cubicBezTo>
                  <a:cubicBezTo>
                    <a:pt x="1317" y="578"/>
                    <a:pt x="1335" y="561"/>
                    <a:pt x="1339" y="558"/>
                  </a:cubicBezTo>
                  <a:cubicBezTo>
                    <a:pt x="1343" y="555"/>
                    <a:pt x="1369" y="553"/>
                    <a:pt x="1369" y="553"/>
                  </a:cubicBezTo>
                  <a:cubicBezTo>
                    <a:pt x="1401" y="542"/>
                    <a:pt x="1401" y="542"/>
                    <a:pt x="1401" y="542"/>
                  </a:cubicBezTo>
                  <a:cubicBezTo>
                    <a:pt x="1422" y="537"/>
                    <a:pt x="1422" y="537"/>
                    <a:pt x="1422" y="537"/>
                  </a:cubicBezTo>
                  <a:cubicBezTo>
                    <a:pt x="1427" y="529"/>
                    <a:pt x="1427" y="529"/>
                    <a:pt x="1427" y="529"/>
                  </a:cubicBezTo>
                  <a:cubicBezTo>
                    <a:pt x="1427" y="529"/>
                    <a:pt x="1407" y="531"/>
                    <a:pt x="1395" y="531"/>
                  </a:cubicBezTo>
                  <a:cubicBezTo>
                    <a:pt x="1383" y="531"/>
                    <a:pt x="1375" y="524"/>
                    <a:pt x="1360" y="522"/>
                  </a:cubicBezTo>
                  <a:cubicBezTo>
                    <a:pt x="1345" y="520"/>
                    <a:pt x="1317" y="520"/>
                    <a:pt x="1303" y="524"/>
                  </a:cubicBezTo>
                  <a:cubicBezTo>
                    <a:pt x="1289" y="528"/>
                    <a:pt x="1269" y="528"/>
                    <a:pt x="1269" y="528"/>
                  </a:cubicBezTo>
                  <a:cubicBezTo>
                    <a:pt x="1259" y="537"/>
                    <a:pt x="1259" y="537"/>
                    <a:pt x="1259" y="537"/>
                  </a:cubicBezTo>
                  <a:cubicBezTo>
                    <a:pt x="1259" y="537"/>
                    <a:pt x="1214" y="541"/>
                    <a:pt x="1221" y="535"/>
                  </a:cubicBezTo>
                  <a:cubicBezTo>
                    <a:pt x="1228" y="529"/>
                    <a:pt x="1288" y="520"/>
                    <a:pt x="1288" y="520"/>
                  </a:cubicBezTo>
                  <a:cubicBezTo>
                    <a:pt x="1288" y="520"/>
                    <a:pt x="1348" y="508"/>
                    <a:pt x="1333" y="499"/>
                  </a:cubicBezTo>
                  <a:cubicBezTo>
                    <a:pt x="1318" y="490"/>
                    <a:pt x="1310" y="490"/>
                    <a:pt x="1310" y="490"/>
                  </a:cubicBezTo>
                  <a:cubicBezTo>
                    <a:pt x="1310" y="490"/>
                    <a:pt x="1255" y="508"/>
                    <a:pt x="1249" y="511"/>
                  </a:cubicBezTo>
                  <a:cubicBezTo>
                    <a:pt x="1243" y="514"/>
                    <a:pt x="1217" y="512"/>
                    <a:pt x="1217" y="512"/>
                  </a:cubicBezTo>
                  <a:cubicBezTo>
                    <a:pt x="1241" y="500"/>
                    <a:pt x="1241" y="500"/>
                    <a:pt x="1241" y="500"/>
                  </a:cubicBezTo>
                  <a:cubicBezTo>
                    <a:pt x="1255" y="489"/>
                    <a:pt x="1255" y="489"/>
                    <a:pt x="1255" y="489"/>
                  </a:cubicBezTo>
                  <a:cubicBezTo>
                    <a:pt x="1255" y="489"/>
                    <a:pt x="1279" y="493"/>
                    <a:pt x="1286" y="491"/>
                  </a:cubicBezTo>
                  <a:cubicBezTo>
                    <a:pt x="1293" y="489"/>
                    <a:pt x="1311" y="485"/>
                    <a:pt x="1319" y="485"/>
                  </a:cubicBezTo>
                  <a:cubicBezTo>
                    <a:pt x="1327" y="485"/>
                    <a:pt x="1349" y="483"/>
                    <a:pt x="1337" y="477"/>
                  </a:cubicBezTo>
                  <a:cubicBezTo>
                    <a:pt x="1325" y="471"/>
                    <a:pt x="1287" y="470"/>
                    <a:pt x="1287" y="470"/>
                  </a:cubicBezTo>
                  <a:cubicBezTo>
                    <a:pt x="1255" y="472"/>
                    <a:pt x="1255" y="472"/>
                    <a:pt x="1255" y="472"/>
                  </a:cubicBezTo>
                  <a:cubicBezTo>
                    <a:pt x="1271" y="465"/>
                    <a:pt x="1271" y="465"/>
                    <a:pt x="1271" y="465"/>
                  </a:cubicBezTo>
                  <a:cubicBezTo>
                    <a:pt x="1255" y="455"/>
                    <a:pt x="1255" y="455"/>
                    <a:pt x="1255" y="455"/>
                  </a:cubicBezTo>
                  <a:cubicBezTo>
                    <a:pt x="1255" y="455"/>
                    <a:pt x="1253" y="446"/>
                    <a:pt x="1257" y="446"/>
                  </a:cubicBezTo>
                  <a:cubicBezTo>
                    <a:pt x="1261" y="446"/>
                    <a:pt x="1281" y="463"/>
                    <a:pt x="1294" y="464"/>
                  </a:cubicBezTo>
                  <a:cubicBezTo>
                    <a:pt x="1307" y="465"/>
                    <a:pt x="1348" y="477"/>
                    <a:pt x="1348" y="477"/>
                  </a:cubicBezTo>
                  <a:cubicBezTo>
                    <a:pt x="1348" y="477"/>
                    <a:pt x="1366" y="469"/>
                    <a:pt x="1367" y="478"/>
                  </a:cubicBezTo>
                  <a:cubicBezTo>
                    <a:pt x="1368" y="487"/>
                    <a:pt x="1356" y="501"/>
                    <a:pt x="1377" y="507"/>
                  </a:cubicBezTo>
                  <a:cubicBezTo>
                    <a:pt x="1398" y="513"/>
                    <a:pt x="1421" y="514"/>
                    <a:pt x="1421" y="514"/>
                  </a:cubicBezTo>
                  <a:cubicBezTo>
                    <a:pt x="1421" y="514"/>
                    <a:pt x="1423" y="499"/>
                    <a:pt x="1427" y="502"/>
                  </a:cubicBezTo>
                  <a:cubicBezTo>
                    <a:pt x="1431" y="505"/>
                    <a:pt x="1427" y="520"/>
                    <a:pt x="1436" y="520"/>
                  </a:cubicBezTo>
                  <a:cubicBezTo>
                    <a:pt x="1445" y="520"/>
                    <a:pt x="1457" y="510"/>
                    <a:pt x="1457" y="510"/>
                  </a:cubicBezTo>
                  <a:cubicBezTo>
                    <a:pt x="1457" y="494"/>
                    <a:pt x="1457" y="494"/>
                    <a:pt x="1457" y="494"/>
                  </a:cubicBezTo>
                  <a:cubicBezTo>
                    <a:pt x="1451" y="492"/>
                    <a:pt x="1451" y="492"/>
                    <a:pt x="1451" y="492"/>
                  </a:cubicBezTo>
                  <a:cubicBezTo>
                    <a:pt x="1451" y="492"/>
                    <a:pt x="1465" y="481"/>
                    <a:pt x="1459" y="476"/>
                  </a:cubicBezTo>
                  <a:cubicBezTo>
                    <a:pt x="1453" y="471"/>
                    <a:pt x="1442" y="477"/>
                    <a:pt x="1442" y="477"/>
                  </a:cubicBezTo>
                  <a:cubicBezTo>
                    <a:pt x="1436" y="462"/>
                    <a:pt x="1436" y="462"/>
                    <a:pt x="1436" y="462"/>
                  </a:cubicBezTo>
                  <a:cubicBezTo>
                    <a:pt x="1425" y="459"/>
                    <a:pt x="1425" y="459"/>
                    <a:pt x="1425" y="459"/>
                  </a:cubicBezTo>
                  <a:cubicBezTo>
                    <a:pt x="1428" y="449"/>
                    <a:pt x="1428" y="449"/>
                    <a:pt x="1428" y="449"/>
                  </a:cubicBezTo>
                  <a:cubicBezTo>
                    <a:pt x="1380" y="430"/>
                    <a:pt x="1380" y="430"/>
                    <a:pt x="1380" y="430"/>
                  </a:cubicBezTo>
                  <a:cubicBezTo>
                    <a:pt x="1353" y="437"/>
                    <a:pt x="1353" y="437"/>
                    <a:pt x="1353" y="437"/>
                  </a:cubicBezTo>
                  <a:cubicBezTo>
                    <a:pt x="1347" y="434"/>
                    <a:pt x="1347" y="434"/>
                    <a:pt x="1347" y="434"/>
                  </a:cubicBezTo>
                  <a:cubicBezTo>
                    <a:pt x="1369" y="427"/>
                    <a:pt x="1369" y="427"/>
                    <a:pt x="1369" y="427"/>
                  </a:cubicBezTo>
                  <a:cubicBezTo>
                    <a:pt x="1371" y="424"/>
                    <a:pt x="1371" y="424"/>
                    <a:pt x="1371" y="424"/>
                  </a:cubicBezTo>
                  <a:cubicBezTo>
                    <a:pt x="1371" y="424"/>
                    <a:pt x="1370" y="415"/>
                    <a:pt x="1353" y="415"/>
                  </a:cubicBezTo>
                  <a:cubicBezTo>
                    <a:pt x="1336" y="415"/>
                    <a:pt x="1303" y="412"/>
                    <a:pt x="1303" y="412"/>
                  </a:cubicBezTo>
                  <a:cubicBezTo>
                    <a:pt x="1314" y="398"/>
                    <a:pt x="1314" y="398"/>
                    <a:pt x="1314" y="398"/>
                  </a:cubicBezTo>
                  <a:cubicBezTo>
                    <a:pt x="1314" y="398"/>
                    <a:pt x="1327" y="396"/>
                    <a:pt x="1337" y="400"/>
                  </a:cubicBezTo>
                  <a:cubicBezTo>
                    <a:pt x="1347" y="404"/>
                    <a:pt x="1363" y="393"/>
                    <a:pt x="1363" y="393"/>
                  </a:cubicBezTo>
                  <a:cubicBezTo>
                    <a:pt x="1381" y="390"/>
                    <a:pt x="1381" y="390"/>
                    <a:pt x="1381" y="390"/>
                  </a:cubicBezTo>
                  <a:cubicBezTo>
                    <a:pt x="1413" y="400"/>
                    <a:pt x="1413" y="400"/>
                    <a:pt x="1413" y="400"/>
                  </a:cubicBezTo>
                  <a:cubicBezTo>
                    <a:pt x="1427" y="397"/>
                    <a:pt x="1427" y="397"/>
                    <a:pt x="1427" y="397"/>
                  </a:cubicBezTo>
                  <a:cubicBezTo>
                    <a:pt x="1427" y="397"/>
                    <a:pt x="1453" y="418"/>
                    <a:pt x="1464" y="418"/>
                  </a:cubicBezTo>
                  <a:cubicBezTo>
                    <a:pt x="1475" y="418"/>
                    <a:pt x="1471" y="404"/>
                    <a:pt x="1471" y="404"/>
                  </a:cubicBezTo>
                  <a:cubicBezTo>
                    <a:pt x="1445" y="400"/>
                    <a:pt x="1445" y="400"/>
                    <a:pt x="1445" y="400"/>
                  </a:cubicBezTo>
                  <a:cubicBezTo>
                    <a:pt x="1425" y="390"/>
                    <a:pt x="1425" y="390"/>
                    <a:pt x="1425" y="390"/>
                  </a:cubicBezTo>
                  <a:cubicBezTo>
                    <a:pt x="1394" y="387"/>
                    <a:pt x="1394" y="387"/>
                    <a:pt x="1394" y="387"/>
                  </a:cubicBezTo>
                  <a:cubicBezTo>
                    <a:pt x="1394" y="387"/>
                    <a:pt x="1401" y="378"/>
                    <a:pt x="1408" y="375"/>
                  </a:cubicBezTo>
                  <a:cubicBezTo>
                    <a:pt x="1415" y="372"/>
                    <a:pt x="1432" y="390"/>
                    <a:pt x="1448" y="390"/>
                  </a:cubicBezTo>
                  <a:cubicBezTo>
                    <a:pt x="1464" y="390"/>
                    <a:pt x="1492" y="391"/>
                    <a:pt x="1492" y="391"/>
                  </a:cubicBezTo>
                  <a:cubicBezTo>
                    <a:pt x="1534" y="386"/>
                    <a:pt x="1534" y="386"/>
                    <a:pt x="1534" y="386"/>
                  </a:cubicBezTo>
                  <a:cubicBezTo>
                    <a:pt x="1535" y="368"/>
                    <a:pt x="1535" y="368"/>
                    <a:pt x="1535" y="368"/>
                  </a:cubicBezTo>
                  <a:cubicBezTo>
                    <a:pt x="1506" y="361"/>
                    <a:pt x="1506" y="361"/>
                    <a:pt x="1506" y="361"/>
                  </a:cubicBezTo>
                  <a:cubicBezTo>
                    <a:pt x="1491" y="371"/>
                    <a:pt x="1491" y="371"/>
                    <a:pt x="1491" y="371"/>
                  </a:cubicBezTo>
                  <a:cubicBezTo>
                    <a:pt x="1491" y="371"/>
                    <a:pt x="1477" y="359"/>
                    <a:pt x="1481" y="355"/>
                  </a:cubicBezTo>
                  <a:cubicBezTo>
                    <a:pt x="1485" y="351"/>
                    <a:pt x="1517" y="354"/>
                    <a:pt x="1517" y="354"/>
                  </a:cubicBezTo>
                  <a:cubicBezTo>
                    <a:pt x="1546" y="346"/>
                    <a:pt x="1546" y="346"/>
                    <a:pt x="1546" y="346"/>
                  </a:cubicBezTo>
                  <a:cubicBezTo>
                    <a:pt x="1546" y="346"/>
                    <a:pt x="1563" y="356"/>
                    <a:pt x="1576" y="352"/>
                  </a:cubicBezTo>
                  <a:cubicBezTo>
                    <a:pt x="1589" y="348"/>
                    <a:pt x="1602" y="339"/>
                    <a:pt x="1597" y="337"/>
                  </a:cubicBezTo>
                  <a:cubicBezTo>
                    <a:pt x="1592" y="335"/>
                    <a:pt x="1550" y="334"/>
                    <a:pt x="1546" y="334"/>
                  </a:cubicBezTo>
                  <a:cubicBezTo>
                    <a:pt x="1542" y="334"/>
                    <a:pt x="1550" y="326"/>
                    <a:pt x="1538" y="323"/>
                  </a:cubicBezTo>
                  <a:cubicBezTo>
                    <a:pt x="1526" y="320"/>
                    <a:pt x="1498" y="321"/>
                    <a:pt x="1498" y="321"/>
                  </a:cubicBezTo>
                  <a:cubicBezTo>
                    <a:pt x="1498" y="321"/>
                    <a:pt x="1532" y="320"/>
                    <a:pt x="1535" y="314"/>
                  </a:cubicBezTo>
                  <a:cubicBezTo>
                    <a:pt x="1538" y="308"/>
                    <a:pt x="1499" y="301"/>
                    <a:pt x="1499" y="301"/>
                  </a:cubicBezTo>
                  <a:cubicBezTo>
                    <a:pt x="1499" y="301"/>
                    <a:pt x="1521" y="296"/>
                    <a:pt x="1528" y="299"/>
                  </a:cubicBezTo>
                  <a:cubicBezTo>
                    <a:pt x="1535" y="302"/>
                    <a:pt x="1559" y="310"/>
                    <a:pt x="1565" y="308"/>
                  </a:cubicBezTo>
                  <a:cubicBezTo>
                    <a:pt x="1571" y="306"/>
                    <a:pt x="1573" y="320"/>
                    <a:pt x="1583" y="316"/>
                  </a:cubicBezTo>
                  <a:cubicBezTo>
                    <a:pt x="1593" y="312"/>
                    <a:pt x="1601" y="294"/>
                    <a:pt x="1594" y="289"/>
                  </a:cubicBezTo>
                  <a:cubicBezTo>
                    <a:pt x="1587" y="284"/>
                    <a:pt x="1570" y="272"/>
                    <a:pt x="1570" y="272"/>
                  </a:cubicBezTo>
                  <a:cubicBezTo>
                    <a:pt x="1531" y="264"/>
                    <a:pt x="1531" y="264"/>
                    <a:pt x="1531" y="264"/>
                  </a:cubicBezTo>
                  <a:cubicBezTo>
                    <a:pt x="1531" y="264"/>
                    <a:pt x="1513" y="256"/>
                    <a:pt x="1520" y="250"/>
                  </a:cubicBezTo>
                  <a:cubicBezTo>
                    <a:pt x="1527" y="244"/>
                    <a:pt x="1549" y="249"/>
                    <a:pt x="1549" y="249"/>
                  </a:cubicBezTo>
                  <a:cubicBezTo>
                    <a:pt x="1580" y="242"/>
                    <a:pt x="1580" y="242"/>
                    <a:pt x="1580" y="242"/>
                  </a:cubicBezTo>
                  <a:cubicBezTo>
                    <a:pt x="1580" y="242"/>
                    <a:pt x="1591" y="244"/>
                    <a:pt x="1623" y="246"/>
                  </a:cubicBezTo>
                  <a:cubicBezTo>
                    <a:pt x="1655" y="248"/>
                    <a:pt x="1670" y="225"/>
                    <a:pt x="1647" y="223"/>
                  </a:cubicBezTo>
                  <a:cubicBezTo>
                    <a:pt x="1624" y="221"/>
                    <a:pt x="1590" y="221"/>
                    <a:pt x="1590" y="221"/>
                  </a:cubicBezTo>
                  <a:cubicBezTo>
                    <a:pt x="1589" y="211"/>
                    <a:pt x="1589" y="211"/>
                    <a:pt x="1589" y="211"/>
                  </a:cubicBezTo>
                  <a:cubicBezTo>
                    <a:pt x="1609" y="210"/>
                    <a:pt x="1609" y="210"/>
                    <a:pt x="1609" y="210"/>
                  </a:cubicBezTo>
                  <a:cubicBezTo>
                    <a:pt x="1609" y="210"/>
                    <a:pt x="1603" y="195"/>
                    <a:pt x="1587" y="197"/>
                  </a:cubicBezTo>
                  <a:cubicBezTo>
                    <a:pt x="1571" y="199"/>
                    <a:pt x="1583" y="215"/>
                    <a:pt x="1574" y="216"/>
                  </a:cubicBezTo>
                  <a:cubicBezTo>
                    <a:pt x="1565" y="217"/>
                    <a:pt x="1540" y="204"/>
                    <a:pt x="1549" y="201"/>
                  </a:cubicBezTo>
                  <a:cubicBezTo>
                    <a:pt x="1558" y="198"/>
                    <a:pt x="1582" y="193"/>
                    <a:pt x="1585" y="185"/>
                  </a:cubicBezTo>
                  <a:cubicBezTo>
                    <a:pt x="1588" y="177"/>
                    <a:pt x="1598" y="165"/>
                    <a:pt x="1601" y="164"/>
                  </a:cubicBezTo>
                  <a:cubicBezTo>
                    <a:pt x="1604" y="163"/>
                    <a:pt x="1618" y="170"/>
                    <a:pt x="1627" y="165"/>
                  </a:cubicBezTo>
                  <a:cubicBezTo>
                    <a:pt x="1636" y="160"/>
                    <a:pt x="1649" y="151"/>
                    <a:pt x="1649" y="151"/>
                  </a:cubicBezTo>
                  <a:cubicBezTo>
                    <a:pt x="1639" y="141"/>
                    <a:pt x="1639" y="141"/>
                    <a:pt x="1639" y="141"/>
                  </a:cubicBezTo>
                  <a:cubicBezTo>
                    <a:pt x="1639" y="141"/>
                    <a:pt x="1665" y="128"/>
                    <a:pt x="1671" y="128"/>
                  </a:cubicBezTo>
                  <a:cubicBezTo>
                    <a:pt x="1677" y="128"/>
                    <a:pt x="1687" y="138"/>
                    <a:pt x="1695" y="132"/>
                  </a:cubicBezTo>
                  <a:cubicBezTo>
                    <a:pt x="1703" y="126"/>
                    <a:pt x="1723" y="122"/>
                    <a:pt x="1711" y="119"/>
                  </a:cubicBezTo>
                  <a:cubicBezTo>
                    <a:pt x="1699" y="116"/>
                    <a:pt x="1670" y="119"/>
                    <a:pt x="1670" y="119"/>
                  </a:cubicBezTo>
                  <a:cubicBezTo>
                    <a:pt x="1670" y="119"/>
                    <a:pt x="1615" y="134"/>
                    <a:pt x="1626" y="123"/>
                  </a:cubicBezTo>
                  <a:cubicBezTo>
                    <a:pt x="1637" y="112"/>
                    <a:pt x="1659" y="111"/>
                    <a:pt x="1659" y="111"/>
                  </a:cubicBezTo>
                  <a:cubicBezTo>
                    <a:pt x="1659" y="111"/>
                    <a:pt x="1700" y="113"/>
                    <a:pt x="1721" y="112"/>
                  </a:cubicBezTo>
                  <a:cubicBezTo>
                    <a:pt x="1742" y="111"/>
                    <a:pt x="1758" y="104"/>
                    <a:pt x="1758" y="104"/>
                  </a:cubicBezTo>
                  <a:cubicBezTo>
                    <a:pt x="1758" y="104"/>
                    <a:pt x="1723" y="95"/>
                    <a:pt x="1717" y="98"/>
                  </a:cubicBezTo>
                  <a:cubicBezTo>
                    <a:pt x="1711" y="101"/>
                    <a:pt x="1672" y="102"/>
                    <a:pt x="1672" y="102"/>
                  </a:cubicBezTo>
                  <a:cubicBezTo>
                    <a:pt x="1672" y="102"/>
                    <a:pt x="1625" y="105"/>
                    <a:pt x="1642" y="100"/>
                  </a:cubicBezTo>
                  <a:cubicBezTo>
                    <a:pt x="1659" y="95"/>
                    <a:pt x="1710" y="94"/>
                    <a:pt x="1710" y="94"/>
                  </a:cubicBezTo>
                  <a:cubicBezTo>
                    <a:pt x="1710" y="94"/>
                    <a:pt x="1776" y="95"/>
                    <a:pt x="1787" y="92"/>
                  </a:cubicBezTo>
                  <a:cubicBezTo>
                    <a:pt x="1798" y="89"/>
                    <a:pt x="1807" y="79"/>
                    <a:pt x="1807" y="79"/>
                  </a:cubicBezTo>
                  <a:cubicBezTo>
                    <a:pt x="1807" y="79"/>
                    <a:pt x="1834" y="80"/>
                    <a:pt x="1851" y="78"/>
                  </a:cubicBezTo>
                  <a:cubicBezTo>
                    <a:pt x="1868" y="76"/>
                    <a:pt x="1891" y="67"/>
                    <a:pt x="1891" y="67"/>
                  </a:cubicBezTo>
                  <a:cubicBezTo>
                    <a:pt x="1891" y="67"/>
                    <a:pt x="1865" y="57"/>
                    <a:pt x="1845" y="57"/>
                  </a:cubicBezTo>
                  <a:close/>
                  <a:moveTo>
                    <a:pt x="345" y="566"/>
                  </a:moveTo>
                  <a:cubicBezTo>
                    <a:pt x="353" y="568"/>
                    <a:pt x="353" y="568"/>
                    <a:pt x="353" y="568"/>
                  </a:cubicBezTo>
                  <a:cubicBezTo>
                    <a:pt x="353" y="568"/>
                    <a:pt x="371" y="564"/>
                    <a:pt x="377" y="564"/>
                  </a:cubicBezTo>
                  <a:cubicBezTo>
                    <a:pt x="383" y="564"/>
                    <a:pt x="397" y="554"/>
                    <a:pt x="395" y="546"/>
                  </a:cubicBezTo>
                  <a:cubicBezTo>
                    <a:pt x="393" y="538"/>
                    <a:pt x="371" y="534"/>
                    <a:pt x="371" y="534"/>
                  </a:cubicBezTo>
                  <a:cubicBezTo>
                    <a:pt x="371" y="534"/>
                    <a:pt x="361" y="526"/>
                    <a:pt x="351" y="526"/>
                  </a:cubicBezTo>
                  <a:cubicBezTo>
                    <a:pt x="341" y="526"/>
                    <a:pt x="337" y="532"/>
                    <a:pt x="321" y="526"/>
                  </a:cubicBezTo>
                  <a:cubicBezTo>
                    <a:pt x="317" y="542"/>
                    <a:pt x="317" y="542"/>
                    <a:pt x="317" y="542"/>
                  </a:cubicBezTo>
                  <a:cubicBezTo>
                    <a:pt x="317" y="542"/>
                    <a:pt x="309" y="546"/>
                    <a:pt x="309" y="552"/>
                  </a:cubicBezTo>
                  <a:cubicBezTo>
                    <a:pt x="309" y="558"/>
                    <a:pt x="321" y="564"/>
                    <a:pt x="321" y="564"/>
                  </a:cubicBezTo>
                  <a:cubicBezTo>
                    <a:pt x="317" y="572"/>
                    <a:pt x="317" y="572"/>
                    <a:pt x="317" y="572"/>
                  </a:cubicBezTo>
                  <a:lnTo>
                    <a:pt x="345" y="566"/>
                  </a:lnTo>
                  <a:close/>
                  <a:moveTo>
                    <a:pt x="2531" y="1160"/>
                  </a:moveTo>
                  <a:cubicBezTo>
                    <a:pt x="2535" y="1157"/>
                    <a:pt x="2548" y="1143"/>
                    <a:pt x="2545" y="1138"/>
                  </a:cubicBezTo>
                  <a:cubicBezTo>
                    <a:pt x="2542" y="1133"/>
                    <a:pt x="2538" y="1126"/>
                    <a:pt x="2538" y="1126"/>
                  </a:cubicBezTo>
                  <a:cubicBezTo>
                    <a:pt x="2538" y="1126"/>
                    <a:pt x="2520" y="1124"/>
                    <a:pt x="2519" y="1127"/>
                  </a:cubicBezTo>
                  <a:cubicBezTo>
                    <a:pt x="2518" y="1130"/>
                    <a:pt x="2498" y="1155"/>
                    <a:pt x="2498" y="1160"/>
                  </a:cubicBezTo>
                  <a:cubicBezTo>
                    <a:pt x="2498" y="1165"/>
                    <a:pt x="2501" y="1177"/>
                    <a:pt x="2501" y="1177"/>
                  </a:cubicBezTo>
                  <a:cubicBezTo>
                    <a:pt x="2488" y="1166"/>
                    <a:pt x="2488" y="1166"/>
                    <a:pt x="2488" y="1166"/>
                  </a:cubicBezTo>
                  <a:cubicBezTo>
                    <a:pt x="2482" y="1145"/>
                    <a:pt x="2482" y="1145"/>
                    <a:pt x="2482" y="1145"/>
                  </a:cubicBezTo>
                  <a:cubicBezTo>
                    <a:pt x="2482" y="1145"/>
                    <a:pt x="2457" y="1161"/>
                    <a:pt x="2458" y="1164"/>
                  </a:cubicBezTo>
                  <a:cubicBezTo>
                    <a:pt x="2459" y="1167"/>
                    <a:pt x="2472" y="1165"/>
                    <a:pt x="2473" y="1168"/>
                  </a:cubicBezTo>
                  <a:cubicBezTo>
                    <a:pt x="2474" y="1171"/>
                    <a:pt x="2483" y="1185"/>
                    <a:pt x="2483" y="1185"/>
                  </a:cubicBezTo>
                  <a:cubicBezTo>
                    <a:pt x="2460" y="1181"/>
                    <a:pt x="2460" y="1181"/>
                    <a:pt x="2460" y="1181"/>
                  </a:cubicBezTo>
                  <a:cubicBezTo>
                    <a:pt x="2460" y="1181"/>
                    <a:pt x="2448" y="1196"/>
                    <a:pt x="2449" y="1204"/>
                  </a:cubicBezTo>
                  <a:cubicBezTo>
                    <a:pt x="2450" y="1212"/>
                    <a:pt x="2466" y="1214"/>
                    <a:pt x="2466" y="1214"/>
                  </a:cubicBezTo>
                  <a:cubicBezTo>
                    <a:pt x="2466" y="1214"/>
                    <a:pt x="2452" y="1230"/>
                    <a:pt x="2455" y="1232"/>
                  </a:cubicBezTo>
                  <a:cubicBezTo>
                    <a:pt x="2458" y="1234"/>
                    <a:pt x="2472" y="1234"/>
                    <a:pt x="2472" y="1234"/>
                  </a:cubicBezTo>
                  <a:cubicBezTo>
                    <a:pt x="2471" y="1249"/>
                    <a:pt x="2471" y="1249"/>
                    <a:pt x="2471" y="1249"/>
                  </a:cubicBezTo>
                  <a:cubicBezTo>
                    <a:pt x="2463" y="1259"/>
                    <a:pt x="2463" y="1259"/>
                    <a:pt x="2463" y="1259"/>
                  </a:cubicBezTo>
                  <a:cubicBezTo>
                    <a:pt x="2473" y="1264"/>
                    <a:pt x="2473" y="1264"/>
                    <a:pt x="2473" y="1264"/>
                  </a:cubicBezTo>
                  <a:cubicBezTo>
                    <a:pt x="2473" y="1264"/>
                    <a:pt x="2480" y="1264"/>
                    <a:pt x="2484" y="1264"/>
                  </a:cubicBezTo>
                  <a:cubicBezTo>
                    <a:pt x="2488" y="1264"/>
                    <a:pt x="2496" y="1269"/>
                    <a:pt x="2496" y="1269"/>
                  </a:cubicBezTo>
                  <a:cubicBezTo>
                    <a:pt x="2496" y="1269"/>
                    <a:pt x="2498" y="1267"/>
                    <a:pt x="2506" y="1267"/>
                  </a:cubicBezTo>
                  <a:cubicBezTo>
                    <a:pt x="2513" y="1266"/>
                    <a:pt x="2514" y="1270"/>
                    <a:pt x="2514" y="1270"/>
                  </a:cubicBezTo>
                  <a:cubicBezTo>
                    <a:pt x="2514" y="1270"/>
                    <a:pt x="2515" y="1269"/>
                    <a:pt x="2517" y="1268"/>
                  </a:cubicBezTo>
                  <a:cubicBezTo>
                    <a:pt x="2517" y="1268"/>
                    <a:pt x="2517" y="1268"/>
                    <a:pt x="2517" y="1268"/>
                  </a:cubicBezTo>
                  <a:cubicBezTo>
                    <a:pt x="2513" y="1258"/>
                    <a:pt x="2510" y="1252"/>
                    <a:pt x="2510" y="1252"/>
                  </a:cubicBezTo>
                  <a:cubicBezTo>
                    <a:pt x="2521" y="1239"/>
                    <a:pt x="2521" y="1239"/>
                    <a:pt x="2521" y="1239"/>
                  </a:cubicBezTo>
                  <a:cubicBezTo>
                    <a:pt x="2521" y="1239"/>
                    <a:pt x="2503" y="1224"/>
                    <a:pt x="2513" y="1222"/>
                  </a:cubicBezTo>
                  <a:cubicBezTo>
                    <a:pt x="2523" y="1220"/>
                    <a:pt x="2531" y="1213"/>
                    <a:pt x="2531" y="1213"/>
                  </a:cubicBezTo>
                  <a:cubicBezTo>
                    <a:pt x="2535" y="1194"/>
                    <a:pt x="2535" y="1194"/>
                    <a:pt x="2535" y="1194"/>
                  </a:cubicBezTo>
                  <a:cubicBezTo>
                    <a:pt x="2549" y="1194"/>
                    <a:pt x="2549" y="1194"/>
                    <a:pt x="2549" y="1194"/>
                  </a:cubicBezTo>
                  <a:cubicBezTo>
                    <a:pt x="2554" y="1179"/>
                    <a:pt x="2554" y="1179"/>
                    <a:pt x="2554" y="1179"/>
                  </a:cubicBezTo>
                  <a:cubicBezTo>
                    <a:pt x="2531" y="1179"/>
                    <a:pt x="2531" y="1179"/>
                    <a:pt x="2531" y="1179"/>
                  </a:cubicBezTo>
                  <a:cubicBezTo>
                    <a:pt x="2531" y="1179"/>
                    <a:pt x="2527" y="1163"/>
                    <a:pt x="2531" y="1160"/>
                  </a:cubicBezTo>
                  <a:close/>
                  <a:moveTo>
                    <a:pt x="2525" y="1228"/>
                  </a:moveTo>
                  <a:cubicBezTo>
                    <a:pt x="2527" y="1252"/>
                    <a:pt x="2527" y="1252"/>
                    <a:pt x="2527" y="1252"/>
                  </a:cubicBezTo>
                  <a:cubicBezTo>
                    <a:pt x="2533" y="1252"/>
                    <a:pt x="2543" y="1262"/>
                    <a:pt x="2543" y="1262"/>
                  </a:cubicBezTo>
                  <a:cubicBezTo>
                    <a:pt x="2549" y="1244"/>
                    <a:pt x="2549" y="1244"/>
                    <a:pt x="2549" y="1244"/>
                  </a:cubicBezTo>
                  <a:cubicBezTo>
                    <a:pt x="2537" y="1230"/>
                    <a:pt x="2537" y="1230"/>
                    <a:pt x="2537" y="1230"/>
                  </a:cubicBezTo>
                  <a:lnTo>
                    <a:pt x="2525" y="1228"/>
                  </a:lnTo>
                  <a:close/>
                  <a:moveTo>
                    <a:pt x="2577" y="1240"/>
                  </a:moveTo>
                  <a:cubicBezTo>
                    <a:pt x="2576" y="1251"/>
                    <a:pt x="2567" y="1253"/>
                    <a:pt x="2579" y="1254"/>
                  </a:cubicBezTo>
                  <a:cubicBezTo>
                    <a:pt x="2591" y="1255"/>
                    <a:pt x="2596" y="1253"/>
                    <a:pt x="2596" y="1253"/>
                  </a:cubicBezTo>
                  <a:cubicBezTo>
                    <a:pt x="2596" y="1253"/>
                    <a:pt x="2604" y="1272"/>
                    <a:pt x="2605" y="1265"/>
                  </a:cubicBezTo>
                  <a:cubicBezTo>
                    <a:pt x="2607" y="1259"/>
                    <a:pt x="2617" y="1245"/>
                    <a:pt x="2619" y="1244"/>
                  </a:cubicBezTo>
                  <a:cubicBezTo>
                    <a:pt x="2621" y="1244"/>
                    <a:pt x="2630" y="1244"/>
                    <a:pt x="2622" y="1239"/>
                  </a:cubicBezTo>
                  <a:cubicBezTo>
                    <a:pt x="2614" y="1234"/>
                    <a:pt x="2607" y="1227"/>
                    <a:pt x="2610" y="1227"/>
                  </a:cubicBezTo>
                  <a:cubicBezTo>
                    <a:pt x="2613" y="1226"/>
                    <a:pt x="2620" y="1227"/>
                    <a:pt x="2615" y="1224"/>
                  </a:cubicBezTo>
                  <a:cubicBezTo>
                    <a:pt x="2610" y="1220"/>
                    <a:pt x="2624" y="1211"/>
                    <a:pt x="2624" y="1211"/>
                  </a:cubicBezTo>
                  <a:cubicBezTo>
                    <a:pt x="2624" y="1211"/>
                    <a:pt x="2616" y="1199"/>
                    <a:pt x="2615" y="1200"/>
                  </a:cubicBezTo>
                  <a:cubicBezTo>
                    <a:pt x="2614" y="1200"/>
                    <a:pt x="2601" y="1205"/>
                    <a:pt x="2601" y="1210"/>
                  </a:cubicBezTo>
                  <a:cubicBezTo>
                    <a:pt x="2601" y="1215"/>
                    <a:pt x="2601" y="1219"/>
                    <a:pt x="2601" y="1219"/>
                  </a:cubicBezTo>
                  <a:cubicBezTo>
                    <a:pt x="2601" y="1219"/>
                    <a:pt x="2592" y="1207"/>
                    <a:pt x="2590" y="1208"/>
                  </a:cubicBezTo>
                  <a:cubicBezTo>
                    <a:pt x="2588" y="1209"/>
                    <a:pt x="2585" y="1213"/>
                    <a:pt x="2585" y="1213"/>
                  </a:cubicBezTo>
                  <a:cubicBezTo>
                    <a:pt x="2569" y="1224"/>
                    <a:pt x="2569" y="1224"/>
                    <a:pt x="2569" y="1224"/>
                  </a:cubicBezTo>
                  <a:cubicBezTo>
                    <a:pt x="2569" y="1224"/>
                    <a:pt x="2578" y="1229"/>
                    <a:pt x="2577" y="1240"/>
                  </a:cubicBezTo>
                  <a:close/>
                  <a:moveTo>
                    <a:pt x="2629" y="1260"/>
                  </a:moveTo>
                  <a:cubicBezTo>
                    <a:pt x="2612" y="1266"/>
                    <a:pt x="2612" y="1266"/>
                    <a:pt x="2612" y="1266"/>
                  </a:cubicBezTo>
                  <a:cubicBezTo>
                    <a:pt x="2612" y="1266"/>
                    <a:pt x="2602" y="1270"/>
                    <a:pt x="2598" y="1269"/>
                  </a:cubicBezTo>
                  <a:cubicBezTo>
                    <a:pt x="2594" y="1269"/>
                    <a:pt x="2578" y="1262"/>
                    <a:pt x="2573" y="1262"/>
                  </a:cubicBezTo>
                  <a:cubicBezTo>
                    <a:pt x="2563" y="1262"/>
                    <a:pt x="2565" y="1273"/>
                    <a:pt x="2573" y="1272"/>
                  </a:cubicBezTo>
                  <a:cubicBezTo>
                    <a:pt x="2581" y="1270"/>
                    <a:pt x="2592" y="1282"/>
                    <a:pt x="2592" y="1282"/>
                  </a:cubicBezTo>
                  <a:cubicBezTo>
                    <a:pt x="2592" y="1282"/>
                    <a:pt x="2609" y="1279"/>
                    <a:pt x="2626" y="1275"/>
                  </a:cubicBezTo>
                  <a:cubicBezTo>
                    <a:pt x="2644" y="1272"/>
                    <a:pt x="2629" y="1260"/>
                    <a:pt x="2629" y="126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Estand">
              <a:extLst>
                <a:ext uri="{FF2B5EF4-FFF2-40B4-BE49-F238E27FC236}">
                  <a16:creationId xmlns:a16="http://schemas.microsoft.com/office/drawing/2014/main" id="{CB2C374C-C908-4F73-9024-45880A4BF060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250141" y="1972004"/>
              <a:ext cx="178967" cy="80961"/>
            </a:xfrm>
            <a:custGeom>
              <a:avLst/>
              <a:gdLst>
                <a:gd name="T0" fmla="*/ 228 w 237"/>
                <a:gd name="T1" fmla="*/ 76 h 107"/>
                <a:gd name="T2" fmla="*/ 221 w 237"/>
                <a:gd name="T3" fmla="*/ 74 h 107"/>
                <a:gd name="T4" fmla="*/ 226 w 237"/>
                <a:gd name="T5" fmla="*/ 56 h 107"/>
                <a:gd name="T6" fmla="*/ 217 w 237"/>
                <a:gd name="T7" fmla="*/ 52 h 107"/>
                <a:gd name="T8" fmla="*/ 220 w 237"/>
                <a:gd name="T9" fmla="*/ 36 h 107"/>
                <a:gd name="T10" fmla="*/ 231 w 237"/>
                <a:gd name="T11" fmla="*/ 30 h 107"/>
                <a:gd name="T12" fmla="*/ 228 w 237"/>
                <a:gd name="T13" fmla="*/ 21 h 107"/>
                <a:gd name="T14" fmla="*/ 231 w 237"/>
                <a:gd name="T15" fmla="*/ 11 h 107"/>
                <a:gd name="T16" fmla="*/ 170 w 237"/>
                <a:gd name="T17" fmla="*/ 1 h 107"/>
                <a:gd name="T18" fmla="*/ 110 w 237"/>
                <a:gd name="T19" fmla="*/ 6 h 107"/>
                <a:gd name="T20" fmla="*/ 60 w 237"/>
                <a:gd name="T21" fmla="*/ 31 h 107"/>
                <a:gd name="T22" fmla="*/ 66 w 237"/>
                <a:gd name="T23" fmla="*/ 56 h 107"/>
                <a:gd name="T24" fmla="*/ 105 w 237"/>
                <a:gd name="T25" fmla="*/ 61 h 107"/>
                <a:gd name="T26" fmla="*/ 98 w 237"/>
                <a:gd name="T27" fmla="*/ 85 h 107"/>
                <a:gd name="T28" fmla="*/ 102 w 237"/>
                <a:gd name="T29" fmla="*/ 85 h 107"/>
                <a:gd name="T30" fmla="*/ 123 w 237"/>
                <a:gd name="T31" fmla="*/ 79 h 107"/>
                <a:gd name="T32" fmla="*/ 144 w 237"/>
                <a:gd name="T33" fmla="*/ 78 h 107"/>
                <a:gd name="T34" fmla="*/ 172 w 237"/>
                <a:gd name="T35" fmla="*/ 95 h 107"/>
                <a:gd name="T36" fmla="*/ 192 w 237"/>
                <a:gd name="T37" fmla="*/ 107 h 107"/>
                <a:gd name="T38" fmla="*/ 203 w 237"/>
                <a:gd name="T39" fmla="*/ 101 h 107"/>
                <a:gd name="T40" fmla="*/ 216 w 237"/>
                <a:gd name="T41" fmla="*/ 106 h 107"/>
                <a:gd name="T42" fmla="*/ 224 w 237"/>
                <a:gd name="T43" fmla="*/ 105 h 107"/>
                <a:gd name="T44" fmla="*/ 224 w 237"/>
                <a:gd name="T45" fmla="*/ 97 h 107"/>
                <a:gd name="T46" fmla="*/ 237 w 237"/>
                <a:gd name="T47" fmla="*/ 88 h 107"/>
                <a:gd name="T48" fmla="*/ 228 w 237"/>
                <a:gd name="T49" fmla="*/ 76 h 107"/>
                <a:gd name="T50" fmla="*/ 27 w 237"/>
                <a:gd name="T51" fmla="*/ 53 h 107"/>
                <a:gd name="T52" fmla="*/ 7 w 237"/>
                <a:gd name="T53" fmla="*/ 55 h 107"/>
                <a:gd name="T54" fmla="*/ 9 w 237"/>
                <a:gd name="T55" fmla="*/ 74 h 107"/>
                <a:gd name="T56" fmla="*/ 14 w 237"/>
                <a:gd name="T57" fmla="*/ 87 h 107"/>
                <a:gd name="T58" fmla="*/ 34 w 237"/>
                <a:gd name="T59" fmla="*/ 74 h 107"/>
                <a:gd name="T60" fmla="*/ 55 w 237"/>
                <a:gd name="T61" fmla="*/ 60 h 107"/>
                <a:gd name="T62" fmla="*/ 51 w 237"/>
                <a:gd name="T63" fmla="*/ 49 h 107"/>
                <a:gd name="T64" fmla="*/ 27 w 237"/>
                <a:gd name="T65" fmla="*/ 53 h 107"/>
                <a:gd name="T66" fmla="*/ 29 w 237"/>
                <a:gd name="T67" fmla="*/ 45 h 107"/>
                <a:gd name="T68" fmla="*/ 35 w 237"/>
                <a:gd name="T69" fmla="*/ 25 h 107"/>
                <a:gd name="T70" fmla="*/ 29 w 237"/>
                <a:gd name="T71" fmla="*/ 45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37" h="107">
                  <a:moveTo>
                    <a:pt x="228" y="76"/>
                  </a:moveTo>
                  <a:cubicBezTo>
                    <a:pt x="221" y="74"/>
                    <a:pt x="221" y="74"/>
                    <a:pt x="221" y="74"/>
                  </a:cubicBezTo>
                  <a:cubicBezTo>
                    <a:pt x="226" y="56"/>
                    <a:pt x="226" y="56"/>
                    <a:pt x="226" y="56"/>
                  </a:cubicBezTo>
                  <a:cubicBezTo>
                    <a:pt x="217" y="52"/>
                    <a:pt x="217" y="52"/>
                    <a:pt x="217" y="52"/>
                  </a:cubicBezTo>
                  <a:cubicBezTo>
                    <a:pt x="217" y="52"/>
                    <a:pt x="216" y="38"/>
                    <a:pt x="220" y="36"/>
                  </a:cubicBezTo>
                  <a:cubicBezTo>
                    <a:pt x="224" y="34"/>
                    <a:pt x="231" y="30"/>
                    <a:pt x="231" y="30"/>
                  </a:cubicBezTo>
                  <a:cubicBezTo>
                    <a:pt x="228" y="21"/>
                    <a:pt x="228" y="21"/>
                    <a:pt x="228" y="21"/>
                  </a:cubicBezTo>
                  <a:cubicBezTo>
                    <a:pt x="231" y="11"/>
                    <a:pt x="231" y="11"/>
                    <a:pt x="231" y="11"/>
                  </a:cubicBezTo>
                  <a:cubicBezTo>
                    <a:pt x="215" y="8"/>
                    <a:pt x="180" y="2"/>
                    <a:pt x="170" y="1"/>
                  </a:cubicBezTo>
                  <a:cubicBezTo>
                    <a:pt x="157" y="0"/>
                    <a:pt x="110" y="6"/>
                    <a:pt x="110" y="6"/>
                  </a:cubicBezTo>
                  <a:cubicBezTo>
                    <a:pt x="110" y="6"/>
                    <a:pt x="60" y="24"/>
                    <a:pt x="60" y="31"/>
                  </a:cubicBezTo>
                  <a:cubicBezTo>
                    <a:pt x="60" y="38"/>
                    <a:pt x="66" y="56"/>
                    <a:pt x="66" y="56"/>
                  </a:cubicBezTo>
                  <a:cubicBezTo>
                    <a:pt x="105" y="61"/>
                    <a:pt x="105" y="61"/>
                    <a:pt x="105" y="61"/>
                  </a:cubicBezTo>
                  <a:cubicBezTo>
                    <a:pt x="98" y="85"/>
                    <a:pt x="98" y="85"/>
                    <a:pt x="98" y="85"/>
                  </a:cubicBezTo>
                  <a:cubicBezTo>
                    <a:pt x="102" y="85"/>
                    <a:pt x="102" y="85"/>
                    <a:pt x="102" y="85"/>
                  </a:cubicBezTo>
                  <a:cubicBezTo>
                    <a:pt x="123" y="79"/>
                    <a:pt x="123" y="79"/>
                    <a:pt x="123" y="79"/>
                  </a:cubicBezTo>
                  <a:cubicBezTo>
                    <a:pt x="123" y="79"/>
                    <a:pt x="129" y="75"/>
                    <a:pt x="144" y="78"/>
                  </a:cubicBezTo>
                  <a:cubicBezTo>
                    <a:pt x="159" y="81"/>
                    <a:pt x="161" y="86"/>
                    <a:pt x="172" y="95"/>
                  </a:cubicBezTo>
                  <a:cubicBezTo>
                    <a:pt x="183" y="104"/>
                    <a:pt x="186" y="107"/>
                    <a:pt x="192" y="107"/>
                  </a:cubicBezTo>
                  <a:cubicBezTo>
                    <a:pt x="198" y="107"/>
                    <a:pt x="200" y="100"/>
                    <a:pt x="203" y="101"/>
                  </a:cubicBezTo>
                  <a:cubicBezTo>
                    <a:pt x="206" y="102"/>
                    <a:pt x="216" y="106"/>
                    <a:pt x="216" y="106"/>
                  </a:cubicBezTo>
                  <a:cubicBezTo>
                    <a:pt x="224" y="105"/>
                    <a:pt x="224" y="105"/>
                    <a:pt x="224" y="105"/>
                  </a:cubicBezTo>
                  <a:cubicBezTo>
                    <a:pt x="224" y="97"/>
                    <a:pt x="224" y="97"/>
                    <a:pt x="224" y="97"/>
                  </a:cubicBezTo>
                  <a:cubicBezTo>
                    <a:pt x="237" y="88"/>
                    <a:pt x="237" y="88"/>
                    <a:pt x="237" y="88"/>
                  </a:cubicBezTo>
                  <a:lnTo>
                    <a:pt x="228" y="76"/>
                  </a:lnTo>
                  <a:close/>
                  <a:moveTo>
                    <a:pt x="27" y="53"/>
                  </a:moveTo>
                  <a:cubicBezTo>
                    <a:pt x="27" y="53"/>
                    <a:pt x="14" y="52"/>
                    <a:pt x="7" y="55"/>
                  </a:cubicBezTo>
                  <a:cubicBezTo>
                    <a:pt x="0" y="57"/>
                    <a:pt x="9" y="74"/>
                    <a:pt x="9" y="74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4" y="87"/>
                    <a:pt x="30" y="74"/>
                    <a:pt x="34" y="74"/>
                  </a:cubicBezTo>
                  <a:cubicBezTo>
                    <a:pt x="38" y="74"/>
                    <a:pt x="55" y="60"/>
                    <a:pt x="55" y="60"/>
                  </a:cubicBezTo>
                  <a:cubicBezTo>
                    <a:pt x="51" y="49"/>
                    <a:pt x="51" y="49"/>
                    <a:pt x="51" y="49"/>
                  </a:cubicBezTo>
                  <a:lnTo>
                    <a:pt x="27" y="53"/>
                  </a:lnTo>
                  <a:close/>
                  <a:moveTo>
                    <a:pt x="29" y="45"/>
                  </a:moveTo>
                  <a:cubicBezTo>
                    <a:pt x="44" y="45"/>
                    <a:pt x="48" y="23"/>
                    <a:pt x="35" y="25"/>
                  </a:cubicBezTo>
                  <a:cubicBezTo>
                    <a:pt x="22" y="28"/>
                    <a:pt x="15" y="45"/>
                    <a:pt x="29" y="45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6" name="Maleisie">
              <a:extLst>
                <a:ext uri="{FF2B5EF4-FFF2-40B4-BE49-F238E27FC236}">
                  <a16:creationId xmlns:a16="http://schemas.microsoft.com/office/drawing/2014/main" id="{DDBE8A51-1276-4B18-A9BD-F54670DDE9D2}"/>
                </a:ext>
              </a:extLst>
            </p:cNvPr>
            <p:cNvGrpSpPr/>
            <p:nvPr/>
          </p:nvGrpSpPr>
          <p:grpSpPr>
            <a:xfrm>
              <a:off x="9113618" y="4051433"/>
              <a:ext cx="703086" cy="266321"/>
              <a:chOff x="9209818" y="3663492"/>
              <a:chExt cx="703086" cy="266321"/>
            </a:xfrm>
            <a:solidFill>
              <a:schemeClr val="accent2"/>
            </a:solidFill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grpSpPr>
          <p:sp>
            <p:nvSpPr>
              <p:cNvPr id="198" name="Maleisië">
                <a:extLst>
                  <a:ext uri="{FF2B5EF4-FFF2-40B4-BE49-F238E27FC236}">
                    <a16:creationId xmlns:a16="http://schemas.microsoft.com/office/drawing/2014/main" id="{3FA7CDDE-FC76-4933-BA1E-771E0031F2D7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9209818" y="3691190"/>
                <a:ext cx="155530" cy="219449"/>
              </a:xfrm>
              <a:custGeom>
                <a:avLst/>
                <a:gdLst>
                  <a:gd name="T0" fmla="*/ 1 w 207"/>
                  <a:gd name="T1" fmla="*/ 30 h 293"/>
                  <a:gd name="T2" fmla="*/ 6 w 207"/>
                  <a:gd name="T3" fmla="*/ 91 h 293"/>
                  <a:gd name="T4" fmla="*/ 38 w 207"/>
                  <a:gd name="T5" fmla="*/ 99 h 293"/>
                  <a:gd name="T6" fmla="*/ 39 w 207"/>
                  <a:gd name="T7" fmla="*/ 153 h 293"/>
                  <a:gd name="T8" fmla="*/ 62 w 207"/>
                  <a:gd name="T9" fmla="*/ 153 h 293"/>
                  <a:gd name="T10" fmla="*/ 65 w 207"/>
                  <a:gd name="T11" fmla="*/ 203 h 293"/>
                  <a:gd name="T12" fmla="*/ 114 w 207"/>
                  <a:gd name="T13" fmla="*/ 236 h 293"/>
                  <a:gd name="T14" fmla="*/ 121 w 207"/>
                  <a:gd name="T15" fmla="*/ 258 h 293"/>
                  <a:gd name="T16" fmla="*/ 153 w 207"/>
                  <a:gd name="T17" fmla="*/ 271 h 293"/>
                  <a:gd name="T18" fmla="*/ 169 w 207"/>
                  <a:gd name="T19" fmla="*/ 293 h 293"/>
                  <a:gd name="T20" fmla="*/ 202 w 207"/>
                  <a:gd name="T21" fmla="*/ 290 h 293"/>
                  <a:gd name="T22" fmla="*/ 205 w 207"/>
                  <a:gd name="T23" fmla="*/ 252 h 293"/>
                  <a:gd name="T24" fmla="*/ 172 w 207"/>
                  <a:gd name="T25" fmla="*/ 210 h 293"/>
                  <a:gd name="T26" fmla="*/ 170 w 207"/>
                  <a:gd name="T27" fmla="*/ 184 h 293"/>
                  <a:gd name="T28" fmla="*/ 168 w 207"/>
                  <a:gd name="T29" fmla="*/ 160 h 293"/>
                  <a:gd name="T30" fmla="*/ 167 w 207"/>
                  <a:gd name="T31" fmla="*/ 87 h 293"/>
                  <a:gd name="T32" fmla="*/ 115 w 207"/>
                  <a:gd name="T33" fmla="*/ 41 h 293"/>
                  <a:gd name="T34" fmla="*/ 103 w 207"/>
                  <a:gd name="T35" fmla="*/ 31 h 293"/>
                  <a:gd name="T36" fmla="*/ 91 w 207"/>
                  <a:gd name="T37" fmla="*/ 55 h 293"/>
                  <a:gd name="T38" fmla="*/ 72 w 207"/>
                  <a:gd name="T39" fmla="*/ 47 h 293"/>
                  <a:gd name="T40" fmla="*/ 49 w 207"/>
                  <a:gd name="T41" fmla="*/ 54 h 293"/>
                  <a:gd name="T42" fmla="*/ 52 w 207"/>
                  <a:gd name="T43" fmla="*/ 32 h 293"/>
                  <a:gd name="T44" fmla="*/ 45 w 207"/>
                  <a:gd name="T45" fmla="*/ 28 h 293"/>
                  <a:gd name="T46" fmla="*/ 39 w 207"/>
                  <a:gd name="T47" fmla="*/ 16 h 293"/>
                  <a:gd name="T48" fmla="*/ 21 w 207"/>
                  <a:gd name="T49" fmla="*/ 12 h 293"/>
                  <a:gd name="T50" fmla="*/ 12 w 207"/>
                  <a:gd name="T51" fmla="*/ 1 h 293"/>
                  <a:gd name="T52" fmla="*/ 7 w 207"/>
                  <a:gd name="T53" fmla="*/ 17 h 293"/>
                  <a:gd name="T54" fmla="*/ 0 w 207"/>
                  <a:gd name="T55" fmla="*/ 29 h 293"/>
                  <a:gd name="T56" fmla="*/ 1 w 207"/>
                  <a:gd name="T57" fmla="*/ 3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07" h="293">
                    <a:moveTo>
                      <a:pt x="1" y="30"/>
                    </a:moveTo>
                    <a:cubicBezTo>
                      <a:pt x="6" y="91"/>
                      <a:pt x="6" y="91"/>
                      <a:pt x="6" y="91"/>
                    </a:cubicBezTo>
                    <a:cubicBezTo>
                      <a:pt x="6" y="91"/>
                      <a:pt x="38" y="79"/>
                      <a:pt x="38" y="99"/>
                    </a:cubicBezTo>
                    <a:cubicBezTo>
                      <a:pt x="37" y="119"/>
                      <a:pt x="28" y="141"/>
                      <a:pt x="39" y="153"/>
                    </a:cubicBezTo>
                    <a:cubicBezTo>
                      <a:pt x="50" y="166"/>
                      <a:pt x="62" y="153"/>
                      <a:pt x="62" y="153"/>
                    </a:cubicBezTo>
                    <a:cubicBezTo>
                      <a:pt x="62" y="153"/>
                      <a:pt x="55" y="194"/>
                      <a:pt x="65" y="203"/>
                    </a:cubicBezTo>
                    <a:cubicBezTo>
                      <a:pt x="75" y="212"/>
                      <a:pt x="114" y="236"/>
                      <a:pt x="114" y="236"/>
                    </a:cubicBezTo>
                    <a:cubicBezTo>
                      <a:pt x="114" y="236"/>
                      <a:pt x="116" y="256"/>
                      <a:pt x="121" y="258"/>
                    </a:cubicBezTo>
                    <a:cubicBezTo>
                      <a:pt x="126" y="259"/>
                      <a:pt x="153" y="271"/>
                      <a:pt x="153" y="271"/>
                    </a:cubicBezTo>
                    <a:cubicBezTo>
                      <a:pt x="169" y="293"/>
                      <a:pt x="169" y="293"/>
                      <a:pt x="169" y="293"/>
                    </a:cubicBezTo>
                    <a:cubicBezTo>
                      <a:pt x="202" y="290"/>
                      <a:pt x="202" y="290"/>
                      <a:pt x="202" y="290"/>
                    </a:cubicBezTo>
                    <a:cubicBezTo>
                      <a:pt x="202" y="290"/>
                      <a:pt x="207" y="270"/>
                      <a:pt x="205" y="252"/>
                    </a:cubicBezTo>
                    <a:cubicBezTo>
                      <a:pt x="203" y="235"/>
                      <a:pt x="173" y="215"/>
                      <a:pt x="172" y="210"/>
                    </a:cubicBezTo>
                    <a:cubicBezTo>
                      <a:pt x="171" y="205"/>
                      <a:pt x="177" y="193"/>
                      <a:pt x="170" y="184"/>
                    </a:cubicBezTo>
                    <a:cubicBezTo>
                      <a:pt x="162" y="175"/>
                      <a:pt x="168" y="173"/>
                      <a:pt x="168" y="160"/>
                    </a:cubicBezTo>
                    <a:cubicBezTo>
                      <a:pt x="169" y="148"/>
                      <a:pt x="172" y="109"/>
                      <a:pt x="167" y="87"/>
                    </a:cubicBezTo>
                    <a:cubicBezTo>
                      <a:pt x="163" y="65"/>
                      <a:pt x="121" y="50"/>
                      <a:pt x="115" y="41"/>
                    </a:cubicBezTo>
                    <a:cubicBezTo>
                      <a:pt x="113" y="38"/>
                      <a:pt x="108" y="34"/>
                      <a:pt x="103" y="31"/>
                    </a:cubicBezTo>
                    <a:cubicBezTo>
                      <a:pt x="100" y="39"/>
                      <a:pt x="95" y="50"/>
                      <a:pt x="91" y="55"/>
                    </a:cubicBezTo>
                    <a:cubicBezTo>
                      <a:pt x="85" y="63"/>
                      <a:pt x="83" y="46"/>
                      <a:pt x="72" y="47"/>
                    </a:cubicBezTo>
                    <a:cubicBezTo>
                      <a:pt x="61" y="48"/>
                      <a:pt x="62" y="58"/>
                      <a:pt x="49" y="54"/>
                    </a:cubicBezTo>
                    <a:cubicBezTo>
                      <a:pt x="36" y="50"/>
                      <a:pt x="52" y="38"/>
                      <a:pt x="52" y="32"/>
                    </a:cubicBezTo>
                    <a:cubicBezTo>
                      <a:pt x="52" y="26"/>
                      <a:pt x="45" y="28"/>
                      <a:pt x="45" y="28"/>
                    </a:cubicBezTo>
                    <a:cubicBezTo>
                      <a:pt x="45" y="28"/>
                      <a:pt x="46" y="20"/>
                      <a:pt x="39" y="16"/>
                    </a:cubicBezTo>
                    <a:cubicBezTo>
                      <a:pt x="32" y="12"/>
                      <a:pt x="21" y="12"/>
                      <a:pt x="21" y="12"/>
                    </a:cubicBezTo>
                    <a:cubicBezTo>
                      <a:pt x="21" y="12"/>
                      <a:pt x="19" y="0"/>
                      <a:pt x="12" y="1"/>
                    </a:cubicBezTo>
                    <a:cubicBezTo>
                      <a:pt x="5" y="2"/>
                      <a:pt x="6" y="8"/>
                      <a:pt x="7" y="17"/>
                    </a:cubicBezTo>
                    <a:cubicBezTo>
                      <a:pt x="7" y="21"/>
                      <a:pt x="4" y="25"/>
                      <a:pt x="0" y="29"/>
                    </a:cubicBezTo>
                    <a:cubicBezTo>
                      <a:pt x="1" y="29"/>
                      <a:pt x="1" y="30"/>
                      <a:pt x="1" y="3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2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232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Freeform 151">
                <a:extLst>
                  <a:ext uri="{FF2B5EF4-FFF2-40B4-BE49-F238E27FC236}">
                    <a16:creationId xmlns:a16="http://schemas.microsoft.com/office/drawing/2014/main" id="{50095C71-92F3-40BF-9FE0-67C54A38B69B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9565623" y="3663492"/>
                <a:ext cx="347281" cy="266321"/>
              </a:xfrm>
              <a:custGeom>
                <a:avLst/>
                <a:gdLst>
                  <a:gd name="T0" fmla="*/ 9 w 461"/>
                  <a:gd name="T1" fmla="*/ 338 h 355"/>
                  <a:gd name="T2" fmla="*/ 43 w 461"/>
                  <a:gd name="T3" fmla="*/ 352 h 355"/>
                  <a:gd name="T4" fmla="*/ 61 w 461"/>
                  <a:gd name="T5" fmla="*/ 342 h 355"/>
                  <a:gd name="T6" fmla="*/ 98 w 461"/>
                  <a:gd name="T7" fmla="*/ 345 h 355"/>
                  <a:gd name="T8" fmla="*/ 121 w 461"/>
                  <a:gd name="T9" fmla="*/ 318 h 355"/>
                  <a:gd name="T10" fmla="*/ 150 w 461"/>
                  <a:gd name="T11" fmla="*/ 318 h 355"/>
                  <a:gd name="T12" fmla="*/ 182 w 461"/>
                  <a:gd name="T13" fmla="*/ 335 h 355"/>
                  <a:gd name="T14" fmla="*/ 203 w 461"/>
                  <a:gd name="T15" fmla="*/ 322 h 355"/>
                  <a:gd name="T16" fmla="*/ 219 w 461"/>
                  <a:gd name="T17" fmla="*/ 322 h 355"/>
                  <a:gd name="T18" fmla="*/ 236 w 461"/>
                  <a:gd name="T19" fmla="*/ 299 h 355"/>
                  <a:gd name="T20" fmla="*/ 235 w 461"/>
                  <a:gd name="T21" fmla="*/ 287 h 355"/>
                  <a:gd name="T22" fmla="*/ 257 w 461"/>
                  <a:gd name="T23" fmla="*/ 268 h 355"/>
                  <a:gd name="T24" fmla="*/ 252 w 461"/>
                  <a:gd name="T25" fmla="*/ 243 h 355"/>
                  <a:gd name="T26" fmla="*/ 265 w 461"/>
                  <a:gd name="T27" fmla="*/ 235 h 355"/>
                  <a:gd name="T28" fmla="*/ 275 w 461"/>
                  <a:gd name="T29" fmla="*/ 204 h 355"/>
                  <a:gd name="T30" fmla="*/ 284 w 461"/>
                  <a:gd name="T31" fmla="*/ 165 h 355"/>
                  <a:gd name="T32" fmla="*/ 344 w 461"/>
                  <a:gd name="T33" fmla="*/ 166 h 355"/>
                  <a:gd name="T34" fmla="*/ 375 w 461"/>
                  <a:gd name="T35" fmla="*/ 190 h 355"/>
                  <a:gd name="T36" fmla="*/ 374 w 461"/>
                  <a:gd name="T37" fmla="*/ 189 h 355"/>
                  <a:gd name="T38" fmla="*/ 387 w 461"/>
                  <a:gd name="T39" fmla="*/ 186 h 355"/>
                  <a:gd name="T40" fmla="*/ 378 w 461"/>
                  <a:gd name="T41" fmla="*/ 144 h 355"/>
                  <a:gd name="T42" fmla="*/ 402 w 461"/>
                  <a:gd name="T43" fmla="*/ 162 h 355"/>
                  <a:gd name="T44" fmla="*/ 427 w 461"/>
                  <a:gd name="T45" fmla="*/ 160 h 355"/>
                  <a:gd name="T46" fmla="*/ 408 w 461"/>
                  <a:gd name="T47" fmla="*/ 126 h 355"/>
                  <a:gd name="T48" fmla="*/ 444 w 461"/>
                  <a:gd name="T49" fmla="*/ 131 h 355"/>
                  <a:gd name="T50" fmla="*/ 461 w 461"/>
                  <a:gd name="T51" fmla="*/ 111 h 355"/>
                  <a:gd name="T52" fmla="*/ 444 w 461"/>
                  <a:gd name="T53" fmla="*/ 105 h 355"/>
                  <a:gd name="T54" fmla="*/ 433 w 461"/>
                  <a:gd name="T55" fmla="*/ 88 h 355"/>
                  <a:gd name="T56" fmla="*/ 393 w 461"/>
                  <a:gd name="T57" fmla="*/ 77 h 355"/>
                  <a:gd name="T58" fmla="*/ 380 w 461"/>
                  <a:gd name="T59" fmla="*/ 46 h 355"/>
                  <a:gd name="T60" fmla="*/ 354 w 461"/>
                  <a:gd name="T61" fmla="*/ 42 h 355"/>
                  <a:gd name="T62" fmla="*/ 343 w 461"/>
                  <a:gd name="T63" fmla="*/ 1 h 355"/>
                  <a:gd name="T64" fmla="*/ 339 w 461"/>
                  <a:gd name="T65" fmla="*/ 14 h 355"/>
                  <a:gd name="T66" fmla="*/ 329 w 461"/>
                  <a:gd name="T67" fmla="*/ 0 h 355"/>
                  <a:gd name="T68" fmla="*/ 323 w 461"/>
                  <a:gd name="T69" fmla="*/ 41 h 355"/>
                  <a:gd name="T70" fmla="*/ 301 w 461"/>
                  <a:gd name="T71" fmla="*/ 50 h 355"/>
                  <a:gd name="T72" fmla="*/ 293 w 461"/>
                  <a:gd name="T73" fmla="*/ 77 h 355"/>
                  <a:gd name="T74" fmla="*/ 276 w 461"/>
                  <a:gd name="T75" fmla="*/ 83 h 355"/>
                  <a:gd name="T76" fmla="*/ 283 w 461"/>
                  <a:gd name="T77" fmla="*/ 107 h 355"/>
                  <a:gd name="T78" fmla="*/ 243 w 461"/>
                  <a:gd name="T79" fmla="*/ 101 h 355"/>
                  <a:gd name="T80" fmla="*/ 227 w 461"/>
                  <a:gd name="T81" fmla="*/ 136 h 355"/>
                  <a:gd name="T82" fmla="*/ 200 w 461"/>
                  <a:gd name="T83" fmla="*/ 166 h 355"/>
                  <a:gd name="T84" fmla="*/ 176 w 461"/>
                  <a:gd name="T85" fmla="*/ 213 h 355"/>
                  <a:gd name="T86" fmla="*/ 110 w 461"/>
                  <a:gd name="T87" fmla="*/ 235 h 355"/>
                  <a:gd name="T88" fmla="*/ 69 w 461"/>
                  <a:gd name="T89" fmla="*/ 262 h 355"/>
                  <a:gd name="T90" fmla="*/ 60 w 461"/>
                  <a:gd name="T91" fmla="*/ 285 h 355"/>
                  <a:gd name="T92" fmla="*/ 65 w 461"/>
                  <a:gd name="T93" fmla="*/ 317 h 355"/>
                  <a:gd name="T94" fmla="*/ 23 w 461"/>
                  <a:gd name="T95" fmla="*/ 305 h 355"/>
                  <a:gd name="T96" fmla="*/ 0 w 461"/>
                  <a:gd name="T97" fmla="*/ 322 h 355"/>
                  <a:gd name="T98" fmla="*/ 0 w 461"/>
                  <a:gd name="T99" fmla="*/ 322 h 355"/>
                  <a:gd name="T100" fmla="*/ 9 w 461"/>
                  <a:gd name="T101" fmla="*/ 338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61" h="355">
                    <a:moveTo>
                      <a:pt x="9" y="338"/>
                    </a:moveTo>
                    <a:cubicBezTo>
                      <a:pt x="17" y="347"/>
                      <a:pt x="39" y="355"/>
                      <a:pt x="43" y="352"/>
                    </a:cubicBezTo>
                    <a:cubicBezTo>
                      <a:pt x="47" y="350"/>
                      <a:pt x="46" y="342"/>
                      <a:pt x="61" y="342"/>
                    </a:cubicBezTo>
                    <a:cubicBezTo>
                      <a:pt x="75" y="342"/>
                      <a:pt x="88" y="351"/>
                      <a:pt x="98" y="345"/>
                    </a:cubicBezTo>
                    <a:cubicBezTo>
                      <a:pt x="108" y="339"/>
                      <a:pt x="121" y="318"/>
                      <a:pt x="121" y="318"/>
                    </a:cubicBezTo>
                    <a:cubicBezTo>
                      <a:pt x="121" y="318"/>
                      <a:pt x="146" y="315"/>
                      <a:pt x="150" y="318"/>
                    </a:cubicBezTo>
                    <a:cubicBezTo>
                      <a:pt x="154" y="320"/>
                      <a:pt x="179" y="336"/>
                      <a:pt x="182" y="335"/>
                    </a:cubicBezTo>
                    <a:cubicBezTo>
                      <a:pt x="185" y="335"/>
                      <a:pt x="203" y="322"/>
                      <a:pt x="203" y="322"/>
                    </a:cubicBezTo>
                    <a:cubicBezTo>
                      <a:pt x="219" y="322"/>
                      <a:pt x="219" y="322"/>
                      <a:pt x="219" y="322"/>
                    </a:cubicBezTo>
                    <a:cubicBezTo>
                      <a:pt x="236" y="299"/>
                      <a:pt x="236" y="299"/>
                      <a:pt x="236" y="299"/>
                    </a:cubicBezTo>
                    <a:cubicBezTo>
                      <a:pt x="235" y="287"/>
                      <a:pt x="235" y="287"/>
                      <a:pt x="235" y="287"/>
                    </a:cubicBezTo>
                    <a:cubicBezTo>
                      <a:pt x="257" y="268"/>
                      <a:pt x="257" y="268"/>
                      <a:pt x="257" y="268"/>
                    </a:cubicBezTo>
                    <a:cubicBezTo>
                      <a:pt x="257" y="268"/>
                      <a:pt x="245" y="252"/>
                      <a:pt x="252" y="243"/>
                    </a:cubicBezTo>
                    <a:cubicBezTo>
                      <a:pt x="258" y="234"/>
                      <a:pt x="265" y="235"/>
                      <a:pt x="265" y="235"/>
                    </a:cubicBezTo>
                    <a:cubicBezTo>
                      <a:pt x="265" y="235"/>
                      <a:pt x="274" y="220"/>
                      <a:pt x="275" y="204"/>
                    </a:cubicBezTo>
                    <a:cubicBezTo>
                      <a:pt x="277" y="188"/>
                      <a:pt x="270" y="166"/>
                      <a:pt x="284" y="165"/>
                    </a:cubicBezTo>
                    <a:cubicBezTo>
                      <a:pt x="299" y="164"/>
                      <a:pt x="340" y="165"/>
                      <a:pt x="344" y="166"/>
                    </a:cubicBezTo>
                    <a:cubicBezTo>
                      <a:pt x="348" y="166"/>
                      <a:pt x="367" y="183"/>
                      <a:pt x="375" y="190"/>
                    </a:cubicBezTo>
                    <a:cubicBezTo>
                      <a:pt x="374" y="189"/>
                      <a:pt x="374" y="189"/>
                      <a:pt x="374" y="189"/>
                    </a:cubicBezTo>
                    <a:cubicBezTo>
                      <a:pt x="387" y="186"/>
                      <a:pt x="387" y="186"/>
                      <a:pt x="387" y="186"/>
                    </a:cubicBezTo>
                    <a:cubicBezTo>
                      <a:pt x="378" y="144"/>
                      <a:pt x="378" y="144"/>
                      <a:pt x="378" y="144"/>
                    </a:cubicBezTo>
                    <a:cubicBezTo>
                      <a:pt x="378" y="144"/>
                      <a:pt x="393" y="160"/>
                      <a:pt x="402" y="162"/>
                    </a:cubicBezTo>
                    <a:cubicBezTo>
                      <a:pt x="412" y="163"/>
                      <a:pt x="427" y="160"/>
                      <a:pt x="427" y="160"/>
                    </a:cubicBezTo>
                    <a:cubicBezTo>
                      <a:pt x="427" y="160"/>
                      <a:pt x="402" y="136"/>
                      <a:pt x="408" y="126"/>
                    </a:cubicBezTo>
                    <a:cubicBezTo>
                      <a:pt x="413" y="115"/>
                      <a:pt x="444" y="131"/>
                      <a:pt x="444" y="131"/>
                    </a:cubicBezTo>
                    <a:cubicBezTo>
                      <a:pt x="461" y="111"/>
                      <a:pt x="461" y="111"/>
                      <a:pt x="461" y="111"/>
                    </a:cubicBezTo>
                    <a:cubicBezTo>
                      <a:pt x="444" y="105"/>
                      <a:pt x="444" y="105"/>
                      <a:pt x="444" y="105"/>
                    </a:cubicBezTo>
                    <a:cubicBezTo>
                      <a:pt x="444" y="105"/>
                      <a:pt x="441" y="93"/>
                      <a:pt x="433" y="88"/>
                    </a:cubicBezTo>
                    <a:cubicBezTo>
                      <a:pt x="425" y="82"/>
                      <a:pt x="393" y="77"/>
                      <a:pt x="393" y="77"/>
                    </a:cubicBezTo>
                    <a:cubicBezTo>
                      <a:pt x="393" y="77"/>
                      <a:pt x="392" y="58"/>
                      <a:pt x="380" y="46"/>
                    </a:cubicBezTo>
                    <a:cubicBezTo>
                      <a:pt x="367" y="33"/>
                      <a:pt x="354" y="42"/>
                      <a:pt x="354" y="42"/>
                    </a:cubicBezTo>
                    <a:cubicBezTo>
                      <a:pt x="343" y="1"/>
                      <a:pt x="343" y="1"/>
                      <a:pt x="343" y="1"/>
                    </a:cubicBezTo>
                    <a:cubicBezTo>
                      <a:pt x="339" y="14"/>
                      <a:pt x="339" y="14"/>
                      <a:pt x="339" y="14"/>
                    </a:cubicBezTo>
                    <a:cubicBezTo>
                      <a:pt x="329" y="0"/>
                      <a:pt x="329" y="0"/>
                      <a:pt x="329" y="0"/>
                    </a:cubicBezTo>
                    <a:cubicBezTo>
                      <a:pt x="323" y="41"/>
                      <a:pt x="323" y="41"/>
                      <a:pt x="323" y="41"/>
                    </a:cubicBezTo>
                    <a:cubicBezTo>
                      <a:pt x="323" y="41"/>
                      <a:pt x="308" y="45"/>
                      <a:pt x="301" y="50"/>
                    </a:cubicBezTo>
                    <a:cubicBezTo>
                      <a:pt x="294" y="55"/>
                      <a:pt x="293" y="77"/>
                      <a:pt x="293" y="77"/>
                    </a:cubicBezTo>
                    <a:cubicBezTo>
                      <a:pt x="276" y="83"/>
                      <a:pt x="276" y="83"/>
                      <a:pt x="276" y="83"/>
                    </a:cubicBezTo>
                    <a:cubicBezTo>
                      <a:pt x="283" y="107"/>
                      <a:pt x="283" y="107"/>
                      <a:pt x="283" y="107"/>
                    </a:cubicBezTo>
                    <a:cubicBezTo>
                      <a:pt x="283" y="107"/>
                      <a:pt x="259" y="104"/>
                      <a:pt x="243" y="101"/>
                    </a:cubicBezTo>
                    <a:cubicBezTo>
                      <a:pt x="228" y="97"/>
                      <a:pt x="227" y="136"/>
                      <a:pt x="227" y="136"/>
                    </a:cubicBezTo>
                    <a:cubicBezTo>
                      <a:pt x="200" y="166"/>
                      <a:pt x="200" y="166"/>
                      <a:pt x="200" y="166"/>
                    </a:cubicBezTo>
                    <a:cubicBezTo>
                      <a:pt x="200" y="166"/>
                      <a:pt x="192" y="201"/>
                      <a:pt x="176" y="213"/>
                    </a:cubicBezTo>
                    <a:cubicBezTo>
                      <a:pt x="160" y="224"/>
                      <a:pt x="119" y="232"/>
                      <a:pt x="110" y="235"/>
                    </a:cubicBezTo>
                    <a:cubicBezTo>
                      <a:pt x="101" y="237"/>
                      <a:pt x="69" y="262"/>
                      <a:pt x="69" y="262"/>
                    </a:cubicBezTo>
                    <a:cubicBezTo>
                      <a:pt x="60" y="285"/>
                      <a:pt x="60" y="285"/>
                      <a:pt x="60" y="285"/>
                    </a:cubicBezTo>
                    <a:cubicBezTo>
                      <a:pt x="60" y="285"/>
                      <a:pt x="84" y="303"/>
                      <a:pt x="65" y="317"/>
                    </a:cubicBezTo>
                    <a:cubicBezTo>
                      <a:pt x="47" y="331"/>
                      <a:pt x="34" y="308"/>
                      <a:pt x="23" y="305"/>
                    </a:cubicBezTo>
                    <a:cubicBezTo>
                      <a:pt x="13" y="303"/>
                      <a:pt x="0" y="322"/>
                      <a:pt x="0" y="322"/>
                    </a:cubicBezTo>
                    <a:cubicBezTo>
                      <a:pt x="0" y="322"/>
                      <a:pt x="0" y="322"/>
                      <a:pt x="0" y="322"/>
                    </a:cubicBezTo>
                    <a:cubicBezTo>
                      <a:pt x="3" y="328"/>
                      <a:pt x="5" y="334"/>
                      <a:pt x="9" y="338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2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232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47" name="Oost-Timor">
              <a:extLst>
                <a:ext uri="{FF2B5EF4-FFF2-40B4-BE49-F238E27FC236}">
                  <a16:creationId xmlns:a16="http://schemas.microsoft.com/office/drawing/2014/main" id="{408A996D-7A39-4789-835C-237E6F80B84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9959452" y="4684211"/>
              <a:ext cx="127834" cy="57526"/>
            </a:xfrm>
            <a:custGeom>
              <a:avLst/>
              <a:gdLst>
                <a:gd name="T0" fmla="*/ 53 w 168"/>
                <a:gd name="T1" fmla="*/ 33 h 77"/>
                <a:gd name="T2" fmla="*/ 53 w 168"/>
                <a:gd name="T3" fmla="*/ 33 h 77"/>
                <a:gd name="T4" fmla="*/ 53 w 168"/>
                <a:gd name="T5" fmla="*/ 33 h 77"/>
                <a:gd name="T6" fmla="*/ 53 w 168"/>
                <a:gd name="T7" fmla="*/ 33 h 77"/>
                <a:gd name="T8" fmla="*/ 152 w 168"/>
                <a:gd name="T9" fmla="*/ 0 h 77"/>
                <a:gd name="T10" fmla="*/ 139 w 168"/>
                <a:gd name="T11" fmla="*/ 14 h 77"/>
                <a:gd name="T12" fmla="*/ 84 w 168"/>
                <a:gd name="T13" fmla="*/ 15 h 77"/>
                <a:gd name="T14" fmla="*/ 67 w 168"/>
                <a:gd name="T15" fmla="*/ 33 h 77"/>
                <a:gd name="T16" fmla="*/ 53 w 168"/>
                <a:gd name="T17" fmla="*/ 33 h 77"/>
                <a:gd name="T18" fmla="*/ 60 w 168"/>
                <a:gd name="T19" fmla="*/ 47 h 77"/>
                <a:gd name="T20" fmla="*/ 50 w 168"/>
                <a:gd name="T21" fmla="*/ 66 h 77"/>
                <a:gd name="T22" fmla="*/ 52 w 168"/>
                <a:gd name="T23" fmla="*/ 77 h 77"/>
                <a:gd name="T24" fmla="*/ 57 w 168"/>
                <a:gd name="T25" fmla="*/ 72 h 77"/>
                <a:gd name="T26" fmla="*/ 67 w 168"/>
                <a:gd name="T27" fmla="*/ 69 h 77"/>
                <a:gd name="T28" fmla="*/ 89 w 168"/>
                <a:gd name="T29" fmla="*/ 53 h 77"/>
                <a:gd name="T30" fmla="*/ 111 w 168"/>
                <a:gd name="T31" fmla="*/ 59 h 77"/>
                <a:gd name="T32" fmla="*/ 168 w 168"/>
                <a:gd name="T33" fmla="*/ 9 h 77"/>
                <a:gd name="T34" fmla="*/ 152 w 168"/>
                <a:gd name="T35" fmla="*/ 0 h 77"/>
                <a:gd name="T36" fmla="*/ 0 w 168"/>
                <a:gd name="T37" fmla="*/ 58 h 77"/>
                <a:gd name="T38" fmla="*/ 4 w 168"/>
                <a:gd name="T39" fmla="*/ 67 h 77"/>
                <a:gd name="T40" fmla="*/ 24 w 168"/>
                <a:gd name="T41" fmla="*/ 61 h 77"/>
                <a:gd name="T42" fmla="*/ 28 w 168"/>
                <a:gd name="T43" fmla="*/ 48 h 77"/>
                <a:gd name="T44" fmla="*/ 11 w 168"/>
                <a:gd name="T45" fmla="*/ 47 h 77"/>
                <a:gd name="T46" fmla="*/ 0 w 168"/>
                <a:gd name="T47" fmla="*/ 58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8" h="77">
                  <a:moveTo>
                    <a:pt x="53" y="33"/>
                  </a:moveTo>
                  <a:cubicBezTo>
                    <a:pt x="53" y="33"/>
                    <a:pt x="53" y="33"/>
                    <a:pt x="53" y="33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3" y="33"/>
                    <a:pt x="53" y="33"/>
                    <a:pt x="53" y="33"/>
                  </a:cubicBezTo>
                  <a:close/>
                  <a:moveTo>
                    <a:pt x="152" y="0"/>
                  </a:moveTo>
                  <a:cubicBezTo>
                    <a:pt x="139" y="14"/>
                    <a:pt x="139" y="14"/>
                    <a:pt x="139" y="14"/>
                  </a:cubicBezTo>
                  <a:cubicBezTo>
                    <a:pt x="139" y="14"/>
                    <a:pt x="96" y="15"/>
                    <a:pt x="84" y="15"/>
                  </a:cubicBezTo>
                  <a:cubicBezTo>
                    <a:pt x="73" y="15"/>
                    <a:pt x="67" y="33"/>
                    <a:pt x="67" y="33"/>
                  </a:cubicBezTo>
                  <a:cubicBezTo>
                    <a:pt x="67" y="33"/>
                    <a:pt x="61" y="32"/>
                    <a:pt x="53" y="33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60" y="47"/>
                    <a:pt x="56" y="54"/>
                    <a:pt x="50" y="66"/>
                  </a:cubicBezTo>
                  <a:cubicBezTo>
                    <a:pt x="46" y="72"/>
                    <a:pt x="49" y="76"/>
                    <a:pt x="52" y="77"/>
                  </a:cubicBezTo>
                  <a:cubicBezTo>
                    <a:pt x="55" y="74"/>
                    <a:pt x="57" y="72"/>
                    <a:pt x="57" y="72"/>
                  </a:cubicBezTo>
                  <a:cubicBezTo>
                    <a:pt x="67" y="69"/>
                    <a:pt x="67" y="69"/>
                    <a:pt x="67" y="69"/>
                  </a:cubicBezTo>
                  <a:cubicBezTo>
                    <a:pt x="89" y="53"/>
                    <a:pt x="89" y="53"/>
                    <a:pt x="89" y="53"/>
                  </a:cubicBezTo>
                  <a:cubicBezTo>
                    <a:pt x="89" y="53"/>
                    <a:pt x="98" y="62"/>
                    <a:pt x="111" y="59"/>
                  </a:cubicBezTo>
                  <a:cubicBezTo>
                    <a:pt x="124" y="56"/>
                    <a:pt x="168" y="9"/>
                    <a:pt x="168" y="9"/>
                  </a:cubicBezTo>
                  <a:lnTo>
                    <a:pt x="152" y="0"/>
                  </a:lnTo>
                  <a:close/>
                  <a:moveTo>
                    <a:pt x="0" y="58"/>
                  </a:moveTo>
                  <a:cubicBezTo>
                    <a:pt x="4" y="67"/>
                    <a:pt x="4" y="67"/>
                    <a:pt x="4" y="67"/>
                  </a:cubicBezTo>
                  <a:cubicBezTo>
                    <a:pt x="15" y="58"/>
                    <a:pt x="24" y="61"/>
                    <a:pt x="24" y="61"/>
                  </a:cubicBezTo>
                  <a:cubicBezTo>
                    <a:pt x="24" y="61"/>
                    <a:pt x="24" y="54"/>
                    <a:pt x="28" y="48"/>
                  </a:cubicBezTo>
                  <a:cubicBezTo>
                    <a:pt x="11" y="47"/>
                    <a:pt x="11" y="47"/>
                    <a:pt x="11" y="47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Papoea-Nieuw-Guinea">
              <a:extLst>
                <a:ext uri="{FF2B5EF4-FFF2-40B4-BE49-F238E27FC236}">
                  <a16:creationId xmlns:a16="http://schemas.microsoft.com/office/drawing/2014/main" id="{241A6F84-CBF0-4D93-BA9B-1963C4B1F8D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0553879" y="4420021"/>
              <a:ext cx="549685" cy="368588"/>
            </a:xfrm>
            <a:custGeom>
              <a:avLst/>
              <a:gdLst>
                <a:gd name="T0" fmla="*/ 296 w 730"/>
                <a:gd name="T1" fmla="*/ 19 h 491"/>
                <a:gd name="T2" fmla="*/ 331 w 730"/>
                <a:gd name="T3" fmla="*/ 7 h 491"/>
                <a:gd name="T4" fmla="*/ 521 w 730"/>
                <a:gd name="T5" fmla="*/ 171 h 491"/>
                <a:gd name="T6" fmla="*/ 476 w 730"/>
                <a:gd name="T7" fmla="*/ 209 h 491"/>
                <a:gd name="T8" fmla="*/ 404 w 730"/>
                <a:gd name="T9" fmla="*/ 228 h 491"/>
                <a:gd name="T10" fmla="*/ 398 w 730"/>
                <a:gd name="T11" fmla="*/ 257 h 491"/>
                <a:gd name="T12" fmla="*/ 474 w 730"/>
                <a:gd name="T13" fmla="*/ 251 h 491"/>
                <a:gd name="T14" fmla="*/ 523 w 730"/>
                <a:gd name="T15" fmla="*/ 228 h 491"/>
                <a:gd name="T16" fmla="*/ 536 w 730"/>
                <a:gd name="T17" fmla="*/ 206 h 491"/>
                <a:gd name="T18" fmla="*/ 555 w 730"/>
                <a:gd name="T19" fmla="*/ 140 h 491"/>
                <a:gd name="T20" fmla="*/ 564 w 730"/>
                <a:gd name="T21" fmla="*/ 94 h 491"/>
                <a:gd name="T22" fmla="*/ 520 w 730"/>
                <a:gd name="T23" fmla="*/ 58 h 491"/>
                <a:gd name="T24" fmla="*/ 494 w 730"/>
                <a:gd name="T25" fmla="*/ 31 h 491"/>
                <a:gd name="T26" fmla="*/ 516 w 730"/>
                <a:gd name="T27" fmla="*/ 69 h 491"/>
                <a:gd name="T28" fmla="*/ 576 w 730"/>
                <a:gd name="T29" fmla="*/ 122 h 491"/>
                <a:gd name="T30" fmla="*/ 599 w 730"/>
                <a:gd name="T31" fmla="*/ 131 h 491"/>
                <a:gd name="T32" fmla="*/ 728 w 730"/>
                <a:gd name="T33" fmla="*/ 249 h 491"/>
                <a:gd name="T34" fmla="*/ 664 w 730"/>
                <a:gd name="T35" fmla="*/ 185 h 491"/>
                <a:gd name="T36" fmla="*/ 670 w 730"/>
                <a:gd name="T37" fmla="*/ 225 h 491"/>
                <a:gd name="T38" fmla="*/ 730 w 730"/>
                <a:gd name="T39" fmla="*/ 300 h 491"/>
                <a:gd name="T40" fmla="*/ 17 w 730"/>
                <a:gd name="T41" fmla="*/ 401 h 491"/>
                <a:gd name="T42" fmla="*/ 17 w 730"/>
                <a:gd name="T43" fmla="*/ 401 h 491"/>
                <a:gd name="T44" fmla="*/ 452 w 730"/>
                <a:gd name="T45" fmla="*/ 453 h 491"/>
                <a:gd name="T46" fmla="*/ 437 w 730"/>
                <a:gd name="T47" fmla="*/ 426 h 491"/>
                <a:gd name="T48" fmla="*/ 408 w 730"/>
                <a:gd name="T49" fmla="*/ 388 h 491"/>
                <a:gd name="T50" fmla="*/ 374 w 730"/>
                <a:gd name="T51" fmla="*/ 375 h 491"/>
                <a:gd name="T52" fmla="*/ 357 w 730"/>
                <a:gd name="T53" fmla="*/ 337 h 491"/>
                <a:gd name="T54" fmla="*/ 304 w 730"/>
                <a:gd name="T55" fmla="*/ 274 h 491"/>
                <a:gd name="T56" fmla="*/ 308 w 730"/>
                <a:gd name="T57" fmla="*/ 220 h 491"/>
                <a:gd name="T58" fmla="*/ 256 w 730"/>
                <a:gd name="T59" fmla="*/ 169 h 491"/>
                <a:gd name="T60" fmla="*/ 200 w 730"/>
                <a:gd name="T61" fmla="*/ 113 h 491"/>
                <a:gd name="T62" fmla="*/ 151 w 730"/>
                <a:gd name="T63" fmla="*/ 91 h 491"/>
                <a:gd name="T64" fmla="*/ 49 w 730"/>
                <a:gd name="T65" fmla="*/ 49 h 491"/>
                <a:gd name="T66" fmla="*/ 6 w 730"/>
                <a:gd name="T67" fmla="*/ 36 h 491"/>
                <a:gd name="T68" fmla="*/ 30 w 730"/>
                <a:gd name="T69" fmla="*/ 155 h 491"/>
                <a:gd name="T70" fmla="*/ 27 w 730"/>
                <a:gd name="T71" fmla="*/ 253 h 491"/>
                <a:gd name="T72" fmla="*/ 26 w 730"/>
                <a:gd name="T73" fmla="*/ 282 h 491"/>
                <a:gd name="T74" fmla="*/ 15 w 730"/>
                <a:gd name="T75" fmla="*/ 353 h 491"/>
                <a:gd name="T76" fmla="*/ 17 w 730"/>
                <a:gd name="T77" fmla="*/ 401 h 491"/>
                <a:gd name="T78" fmla="*/ 88 w 730"/>
                <a:gd name="T79" fmla="*/ 408 h 491"/>
                <a:gd name="T80" fmla="*/ 71 w 730"/>
                <a:gd name="T81" fmla="*/ 347 h 491"/>
                <a:gd name="T82" fmla="*/ 130 w 730"/>
                <a:gd name="T83" fmla="*/ 329 h 491"/>
                <a:gd name="T84" fmla="*/ 146 w 730"/>
                <a:gd name="T85" fmla="*/ 313 h 491"/>
                <a:gd name="T86" fmla="*/ 185 w 730"/>
                <a:gd name="T87" fmla="*/ 311 h 491"/>
                <a:gd name="T88" fmla="*/ 258 w 730"/>
                <a:gd name="T89" fmla="*/ 342 h 491"/>
                <a:gd name="T90" fmla="*/ 302 w 730"/>
                <a:gd name="T91" fmla="*/ 398 h 491"/>
                <a:gd name="T92" fmla="*/ 418 w 730"/>
                <a:gd name="T93" fmla="*/ 464 h 491"/>
                <a:gd name="T94" fmla="*/ 450 w 730"/>
                <a:gd name="T95" fmla="*/ 464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30" h="491">
                  <a:moveTo>
                    <a:pt x="331" y="7"/>
                  </a:moveTo>
                  <a:cubicBezTo>
                    <a:pt x="318" y="0"/>
                    <a:pt x="296" y="19"/>
                    <a:pt x="296" y="19"/>
                  </a:cubicBezTo>
                  <a:cubicBezTo>
                    <a:pt x="315" y="31"/>
                    <a:pt x="315" y="31"/>
                    <a:pt x="315" y="31"/>
                  </a:cubicBezTo>
                  <a:cubicBezTo>
                    <a:pt x="333" y="35"/>
                    <a:pt x="344" y="14"/>
                    <a:pt x="331" y="7"/>
                  </a:cubicBezTo>
                  <a:close/>
                  <a:moveTo>
                    <a:pt x="508" y="150"/>
                  </a:moveTo>
                  <a:cubicBezTo>
                    <a:pt x="499" y="159"/>
                    <a:pt x="521" y="171"/>
                    <a:pt x="521" y="171"/>
                  </a:cubicBezTo>
                  <a:cubicBezTo>
                    <a:pt x="523" y="184"/>
                    <a:pt x="523" y="184"/>
                    <a:pt x="523" y="184"/>
                  </a:cubicBezTo>
                  <a:cubicBezTo>
                    <a:pt x="476" y="209"/>
                    <a:pt x="476" y="209"/>
                    <a:pt x="476" y="209"/>
                  </a:cubicBezTo>
                  <a:cubicBezTo>
                    <a:pt x="476" y="209"/>
                    <a:pt x="452" y="207"/>
                    <a:pt x="436" y="210"/>
                  </a:cubicBezTo>
                  <a:cubicBezTo>
                    <a:pt x="420" y="213"/>
                    <a:pt x="414" y="222"/>
                    <a:pt x="404" y="228"/>
                  </a:cubicBezTo>
                  <a:cubicBezTo>
                    <a:pt x="394" y="234"/>
                    <a:pt x="388" y="222"/>
                    <a:pt x="382" y="234"/>
                  </a:cubicBezTo>
                  <a:cubicBezTo>
                    <a:pt x="398" y="257"/>
                    <a:pt x="398" y="257"/>
                    <a:pt x="398" y="257"/>
                  </a:cubicBezTo>
                  <a:cubicBezTo>
                    <a:pt x="463" y="260"/>
                    <a:pt x="463" y="260"/>
                    <a:pt x="463" y="260"/>
                  </a:cubicBezTo>
                  <a:cubicBezTo>
                    <a:pt x="474" y="251"/>
                    <a:pt x="474" y="251"/>
                    <a:pt x="474" y="251"/>
                  </a:cubicBezTo>
                  <a:cubicBezTo>
                    <a:pt x="474" y="251"/>
                    <a:pt x="486" y="251"/>
                    <a:pt x="499" y="250"/>
                  </a:cubicBezTo>
                  <a:cubicBezTo>
                    <a:pt x="513" y="248"/>
                    <a:pt x="523" y="228"/>
                    <a:pt x="523" y="228"/>
                  </a:cubicBezTo>
                  <a:cubicBezTo>
                    <a:pt x="542" y="223"/>
                    <a:pt x="542" y="223"/>
                    <a:pt x="542" y="223"/>
                  </a:cubicBezTo>
                  <a:cubicBezTo>
                    <a:pt x="536" y="206"/>
                    <a:pt x="536" y="206"/>
                    <a:pt x="536" y="206"/>
                  </a:cubicBezTo>
                  <a:cubicBezTo>
                    <a:pt x="554" y="209"/>
                    <a:pt x="554" y="209"/>
                    <a:pt x="554" y="209"/>
                  </a:cubicBezTo>
                  <a:cubicBezTo>
                    <a:pt x="554" y="209"/>
                    <a:pt x="562" y="157"/>
                    <a:pt x="555" y="140"/>
                  </a:cubicBezTo>
                  <a:cubicBezTo>
                    <a:pt x="548" y="122"/>
                    <a:pt x="517" y="141"/>
                    <a:pt x="508" y="150"/>
                  </a:cubicBezTo>
                  <a:close/>
                  <a:moveTo>
                    <a:pt x="564" y="94"/>
                  </a:moveTo>
                  <a:cubicBezTo>
                    <a:pt x="555" y="94"/>
                    <a:pt x="555" y="94"/>
                    <a:pt x="555" y="94"/>
                  </a:cubicBezTo>
                  <a:cubicBezTo>
                    <a:pt x="555" y="94"/>
                    <a:pt x="524" y="60"/>
                    <a:pt x="520" y="58"/>
                  </a:cubicBezTo>
                  <a:cubicBezTo>
                    <a:pt x="516" y="55"/>
                    <a:pt x="508" y="55"/>
                    <a:pt x="508" y="55"/>
                  </a:cubicBezTo>
                  <a:cubicBezTo>
                    <a:pt x="494" y="31"/>
                    <a:pt x="494" y="31"/>
                    <a:pt x="494" y="31"/>
                  </a:cubicBezTo>
                  <a:cubicBezTo>
                    <a:pt x="486" y="63"/>
                    <a:pt x="486" y="63"/>
                    <a:pt x="486" y="63"/>
                  </a:cubicBezTo>
                  <a:cubicBezTo>
                    <a:pt x="516" y="69"/>
                    <a:pt x="516" y="69"/>
                    <a:pt x="516" y="69"/>
                  </a:cubicBezTo>
                  <a:cubicBezTo>
                    <a:pt x="516" y="69"/>
                    <a:pt x="539" y="96"/>
                    <a:pt x="545" y="102"/>
                  </a:cubicBezTo>
                  <a:cubicBezTo>
                    <a:pt x="551" y="107"/>
                    <a:pt x="571" y="109"/>
                    <a:pt x="576" y="122"/>
                  </a:cubicBezTo>
                  <a:cubicBezTo>
                    <a:pt x="580" y="135"/>
                    <a:pt x="562" y="179"/>
                    <a:pt x="589" y="181"/>
                  </a:cubicBezTo>
                  <a:cubicBezTo>
                    <a:pt x="604" y="182"/>
                    <a:pt x="612" y="150"/>
                    <a:pt x="599" y="131"/>
                  </a:cubicBezTo>
                  <a:cubicBezTo>
                    <a:pt x="586" y="112"/>
                    <a:pt x="564" y="94"/>
                    <a:pt x="564" y="94"/>
                  </a:cubicBezTo>
                  <a:close/>
                  <a:moveTo>
                    <a:pt x="728" y="249"/>
                  </a:moveTo>
                  <a:cubicBezTo>
                    <a:pt x="687" y="202"/>
                    <a:pt x="687" y="202"/>
                    <a:pt x="687" y="202"/>
                  </a:cubicBezTo>
                  <a:cubicBezTo>
                    <a:pt x="687" y="202"/>
                    <a:pt x="683" y="177"/>
                    <a:pt x="664" y="185"/>
                  </a:cubicBezTo>
                  <a:cubicBezTo>
                    <a:pt x="653" y="190"/>
                    <a:pt x="659" y="206"/>
                    <a:pt x="659" y="206"/>
                  </a:cubicBezTo>
                  <a:cubicBezTo>
                    <a:pt x="670" y="225"/>
                    <a:pt x="670" y="225"/>
                    <a:pt x="670" y="225"/>
                  </a:cubicBezTo>
                  <a:cubicBezTo>
                    <a:pt x="687" y="257"/>
                    <a:pt x="687" y="257"/>
                    <a:pt x="687" y="257"/>
                  </a:cubicBezTo>
                  <a:cubicBezTo>
                    <a:pt x="730" y="300"/>
                    <a:pt x="730" y="300"/>
                    <a:pt x="730" y="300"/>
                  </a:cubicBezTo>
                  <a:lnTo>
                    <a:pt x="728" y="249"/>
                  </a:lnTo>
                  <a:close/>
                  <a:moveTo>
                    <a:pt x="17" y="401"/>
                  </a:moveTo>
                  <a:cubicBezTo>
                    <a:pt x="17" y="401"/>
                    <a:pt x="17" y="401"/>
                    <a:pt x="17" y="401"/>
                  </a:cubicBezTo>
                  <a:cubicBezTo>
                    <a:pt x="17" y="401"/>
                    <a:pt x="17" y="401"/>
                    <a:pt x="17" y="401"/>
                  </a:cubicBezTo>
                  <a:cubicBezTo>
                    <a:pt x="17" y="401"/>
                    <a:pt x="17" y="401"/>
                    <a:pt x="17" y="401"/>
                  </a:cubicBezTo>
                  <a:close/>
                  <a:moveTo>
                    <a:pt x="452" y="453"/>
                  </a:moveTo>
                  <a:cubicBezTo>
                    <a:pt x="425" y="436"/>
                    <a:pt x="425" y="436"/>
                    <a:pt x="425" y="436"/>
                  </a:cubicBezTo>
                  <a:cubicBezTo>
                    <a:pt x="437" y="426"/>
                    <a:pt x="437" y="426"/>
                    <a:pt x="437" y="426"/>
                  </a:cubicBezTo>
                  <a:cubicBezTo>
                    <a:pt x="437" y="426"/>
                    <a:pt x="413" y="425"/>
                    <a:pt x="406" y="418"/>
                  </a:cubicBezTo>
                  <a:cubicBezTo>
                    <a:pt x="400" y="411"/>
                    <a:pt x="408" y="397"/>
                    <a:pt x="408" y="388"/>
                  </a:cubicBezTo>
                  <a:cubicBezTo>
                    <a:pt x="408" y="379"/>
                    <a:pt x="375" y="396"/>
                    <a:pt x="375" y="396"/>
                  </a:cubicBezTo>
                  <a:cubicBezTo>
                    <a:pt x="374" y="375"/>
                    <a:pt x="374" y="375"/>
                    <a:pt x="374" y="375"/>
                  </a:cubicBezTo>
                  <a:cubicBezTo>
                    <a:pt x="357" y="367"/>
                    <a:pt x="357" y="367"/>
                    <a:pt x="357" y="367"/>
                  </a:cubicBezTo>
                  <a:cubicBezTo>
                    <a:pt x="357" y="337"/>
                    <a:pt x="357" y="337"/>
                    <a:pt x="357" y="337"/>
                  </a:cubicBezTo>
                  <a:cubicBezTo>
                    <a:pt x="321" y="311"/>
                    <a:pt x="321" y="311"/>
                    <a:pt x="321" y="311"/>
                  </a:cubicBezTo>
                  <a:cubicBezTo>
                    <a:pt x="304" y="274"/>
                    <a:pt x="304" y="274"/>
                    <a:pt x="304" y="274"/>
                  </a:cubicBezTo>
                  <a:cubicBezTo>
                    <a:pt x="304" y="274"/>
                    <a:pt x="342" y="261"/>
                    <a:pt x="342" y="245"/>
                  </a:cubicBezTo>
                  <a:cubicBezTo>
                    <a:pt x="342" y="229"/>
                    <a:pt x="308" y="220"/>
                    <a:pt x="308" y="220"/>
                  </a:cubicBezTo>
                  <a:cubicBezTo>
                    <a:pt x="306" y="216"/>
                    <a:pt x="256" y="202"/>
                    <a:pt x="256" y="202"/>
                  </a:cubicBezTo>
                  <a:cubicBezTo>
                    <a:pt x="256" y="202"/>
                    <a:pt x="252" y="189"/>
                    <a:pt x="256" y="169"/>
                  </a:cubicBezTo>
                  <a:cubicBezTo>
                    <a:pt x="260" y="150"/>
                    <a:pt x="232" y="147"/>
                    <a:pt x="232" y="147"/>
                  </a:cubicBezTo>
                  <a:cubicBezTo>
                    <a:pt x="200" y="113"/>
                    <a:pt x="200" y="113"/>
                    <a:pt x="200" y="113"/>
                  </a:cubicBezTo>
                  <a:cubicBezTo>
                    <a:pt x="175" y="114"/>
                    <a:pt x="175" y="114"/>
                    <a:pt x="175" y="114"/>
                  </a:cubicBezTo>
                  <a:cubicBezTo>
                    <a:pt x="151" y="91"/>
                    <a:pt x="151" y="91"/>
                    <a:pt x="151" y="91"/>
                  </a:cubicBezTo>
                  <a:cubicBezTo>
                    <a:pt x="131" y="87"/>
                    <a:pt x="131" y="87"/>
                    <a:pt x="131" y="87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2" y="75"/>
                    <a:pt x="30" y="139"/>
                    <a:pt x="30" y="155"/>
                  </a:cubicBezTo>
                  <a:cubicBezTo>
                    <a:pt x="30" y="175"/>
                    <a:pt x="22" y="197"/>
                    <a:pt x="24" y="212"/>
                  </a:cubicBezTo>
                  <a:cubicBezTo>
                    <a:pt x="26" y="227"/>
                    <a:pt x="27" y="253"/>
                    <a:pt x="27" y="253"/>
                  </a:cubicBezTo>
                  <a:cubicBezTo>
                    <a:pt x="27" y="253"/>
                    <a:pt x="0" y="271"/>
                    <a:pt x="11" y="277"/>
                  </a:cubicBezTo>
                  <a:cubicBezTo>
                    <a:pt x="22" y="284"/>
                    <a:pt x="26" y="282"/>
                    <a:pt x="26" y="282"/>
                  </a:cubicBezTo>
                  <a:cubicBezTo>
                    <a:pt x="26" y="282"/>
                    <a:pt x="23" y="319"/>
                    <a:pt x="21" y="327"/>
                  </a:cubicBezTo>
                  <a:cubicBezTo>
                    <a:pt x="19" y="334"/>
                    <a:pt x="15" y="353"/>
                    <a:pt x="15" y="353"/>
                  </a:cubicBezTo>
                  <a:cubicBezTo>
                    <a:pt x="19" y="369"/>
                    <a:pt x="19" y="369"/>
                    <a:pt x="19" y="369"/>
                  </a:cubicBezTo>
                  <a:cubicBezTo>
                    <a:pt x="17" y="401"/>
                    <a:pt x="17" y="401"/>
                    <a:pt x="17" y="401"/>
                  </a:cubicBezTo>
                  <a:cubicBezTo>
                    <a:pt x="34" y="405"/>
                    <a:pt x="75" y="396"/>
                    <a:pt x="75" y="396"/>
                  </a:cubicBezTo>
                  <a:cubicBezTo>
                    <a:pt x="88" y="408"/>
                    <a:pt x="88" y="408"/>
                    <a:pt x="88" y="408"/>
                  </a:cubicBezTo>
                  <a:cubicBezTo>
                    <a:pt x="88" y="408"/>
                    <a:pt x="114" y="398"/>
                    <a:pt x="126" y="388"/>
                  </a:cubicBezTo>
                  <a:cubicBezTo>
                    <a:pt x="138" y="377"/>
                    <a:pt x="71" y="347"/>
                    <a:pt x="71" y="347"/>
                  </a:cubicBezTo>
                  <a:cubicBezTo>
                    <a:pt x="71" y="347"/>
                    <a:pt x="126" y="355"/>
                    <a:pt x="138" y="353"/>
                  </a:cubicBezTo>
                  <a:cubicBezTo>
                    <a:pt x="150" y="350"/>
                    <a:pt x="130" y="329"/>
                    <a:pt x="130" y="329"/>
                  </a:cubicBezTo>
                  <a:cubicBezTo>
                    <a:pt x="130" y="329"/>
                    <a:pt x="146" y="341"/>
                    <a:pt x="151" y="338"/>
                  </a:cubicBezTo>
                  <a:cubicBezTo>
                    <a:pt x="156" y="336"/>
                    <a:pt x="146" y="313"/>
                    <a:pt x="146" y="313"/>
                  </a:cubicBezTo>
                  <a:cubicBezTo>
                    <a:pt x="146" y="313"/>
                    <a:pt x="156" y="322"/>
                    <a:pt x="163" y="324"/>
                  </a:cubicBezTo>
                  <a:cubicBezTo>
                    <a:pt x="169" y="325"/>
                    <a:pt x="179" y="312"/>
                    <a:pt x="185" y="311"/>
                  </a:cubicBezTo>
                  <a:cubicBezTo>
                    <a:pt x="192" y="309"/>
                    <a:pt x="202" y="329"/>
                    <a:pt x="209" y="333"/>
                  </a:cubicBezTo>
                  <a:cubicBezTo>
                    <a:pt x="215" y="337"/>
                    <a:pt x="240" y="332"/>
                    <a:pt x="258" y="342"/>
                  </a:cubicBezTo>
                  <a:cubicBezTo>
                    <a:pt x="277" y="353"/>
                    <a:pt x="270" y="376"/>
                    <a:pt x="277" y="388"/>
                  </a:cubicBezTo>
                  <a:cubicBezTo>
                    <a:pt x="283" y="400"/>
                    <a:pt x="296" y="392"/>
                    <a:pt x="302" y="398"/>
                  </a:cubicBezTo>
                  <a:cubicBezTo>
                    <a:pt x="307" y="405"/>
                    <a:pt x="316" y="446"/>
                    <a:pt x="330" y="456"/>
                  </a:cubicBezTo>
                  <a:cubicBezTo>
                    <a:pt x="345" y="466"/>
                    <a:pt x="409" y="460"/>
                    <a:pt x="418" y="464"/>
                  </a:cubicBezTo>
                  <a:cubicBezTo>
                    <a:pt x="427" y="468"/>
                    <a:pt x="447" y="491"/>
                    <a:pt x="459" y="491"/>
                  </a:cubicBezTo>
                  <a:cubicBezTo>
                    <a:pt x="471" y="491"/>
                    <a:pt x="450" y="464"/>
                    <a:pt x="450" y="464"/>
                  </a:cubicBezTo>
                  <a:lnTo>
                    <a:pt x="452" y="453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Indonesië">
              <a:extLst>
                <a:ext uri="{FF2B5EF4-FFF2-40B4-BE49-F238E27FC236}">
                  <a16:creationId xmlns:a16="http://schemas.microsoft.com/office/drawing/2014/main" id="{50E6CB0E-AE8A-4C49-B715-B78CD19A99C1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8941043" y="4119611"/>
              <a:ext cx="1638402" cy="660474"/>
            </a:xfrm>
            <a:custGeom>
              <a:avLst/>
              <a:gdLst>
                <a:gd name="T0" fmla="*/ 455 w 2179"/>
                <a:gd name="T1" fmla="*/ 287 h 879"/>
                <a:gd name="T2" fmla="*/ 603 w 2179"/>
                <a:gd name="T3" fmla="*/ 446 h 879"/>
                <a:gd name="T4" fmla="*/ 558 w 2179"/>
                <a:gd name="T5" fmla="*/ 443 h 879"/>
                <a:gd name="T6" fmla="*/ 162 w 2179"/>
                <a:gd name="T7" fmla="*/ 330 h 879"/>
                <a:gd name="T8" fmla="*/ 40 w 2179"/>
                <a:gd name="T9" fmla="*/ 174 h 879"/>
                <a:gd name="T10" fmla="*/ 1708 w 2179"/>
                <a:gd name="T11" fmla="*/ 314 h 879"/>
                <a:gd name="T12" fmla="*/ 1627 w 2179"/>
                <a:gd name="T13" fmla="*/ 412 h 879"/>
                <a:gd name="T14" fmla="*/ 1950 w 2179"/>
                <a:gd name="T15" fmla="*/ 413 h 879"/>
                <a:gd name="T16" fmla="*/ 1124 w 2179"/>
                <a:gd name="T17" fmla="*/ 485 h 879"/>
                <a:gd name="T18" fmla="*/ 1210 w 2179"/>
                <a:gd name="T19" fmla="*/ 476 h 879"/>
                <a:gd name="T20" fmla="*/ 1285 w 2179"/>
                <a:gd name="T21" fmla="*/ 614 h 879"/>
                <a:gd name="T22" fmla="*/ 1291 w 2179"/>
                <a:gd name="T23" fmla="*/ 446 h 879"/>
                <a:gd name="T24" fmla="*/ 1240 w 2179"/>
                <a:gd name="T25" fmla="*/ 370 h 879"/>
                <a:gd name="T26" fmla="*/ 1415 w 2179"/>
                <a:gd name="T27" fmla="*/ 258 h 879"/>
                <a:gd name="T28" fmla="*/ 1253 w 2179"/>
                <a:gd name="T29" fmla="*/ 232 h 879"/>
                <a:gd name="T30" fmla="*/ 1328 w 2179"/>
                <a:gd name="T31" fmla="*/ 387 h 879"/>
                <a:gd name="T32" fmla="*/ 1127 w 2179"/>
                <a:gd name="T33" fmla="*/ 743 h 879"/>
                <a:gd name="T34" fmla="*/ 1542 w 2179"/>
                <a:gd name="T35" fmla="*/ 370 h 879"/>
                <a:gd name="T36" fmla="*/ 1603 w 2179"/>
                <a:gd name="T37" fmla="*/ 288 h 879"/>
                <a:gd name="T38" fmla="*/ 1548 w 2179"/>
                <a:gd name="T39" fmla="*/ 230 h 879"/>
                <a:gd name="T40" fmla="*/ 1517 w 2179"/>
                <a:gd name="T41" fmla="*/ 471 h 879"/>
                <a:gd name="T42" fmla="*/ 1634 w 2179"/>
                <a:gd name="T43" fmla="*/ 448 h 879"/>
                <a:gd name="T44" fmla="*/ 1654 w 2179"/>
                <a:gd name="T45" fmla="*/ 509 h 879"/>
                <a:gd name="T46" fmla="*/ 2007 w 2179"/>
                <a:gd name="T47" fmla="*/ 423 h 879"/>
                <a:gd name="T48" fmla="*/ 1820 w 2179"/>
                <a:gd name="T49" fmla="*/ 350 h 879"/>
                <a:gd name="T50" fmla="*/ 1749 w 2179"/>
                <a:gd name="T51" fmla="*/ 393 h 879"/>
                <a:gd name="T52" fmla="*/ 1790 w 2179"/>
                <a:gd name="T53" fmla="*/ 530 h 879"/>
                <a:gd name="T54" fmla="*/ 1964 w 2179"/>
                <a:gd name="T55" fmla="*/ 567 h 879"/>
                <a:gd name="T56" fmla="*/ 2077 w 2179"/>
                <a:gd name="T57" fmla="*/ 729 h 879"/>
                <a:gd name="T58" fmla="*/ 2168 w 2179"/>
                <a:gd name="T59" fmla="*/ 726 h 879"/>
                <a:gd name="T60" fmla="*/ 258 w 2179"/>
                <a:gd name="T61" fmla="*/ 478 h 879"/>
                <a:gd name="T62" fmla="*/ 2037 w 2179"/>
                <a:gd name="T63" fmla="*/ 711 h 879"/>
                <a:gd name="T64" fmla="*/ 1860 w 2179"/>
                <a:gd name="T65" fmla="*/ 679 h 879"/>
                <a:gd name="T66" fmla="*/ 1427 w 2179"/>
                <a:gd name="T67" fmla="*/ 403 h 879"/>
                <a:gd name="T68" fmla="*/ 863 w 2179"/>
                <a:gd name="T69" fmla="*/ 677 h 879"/>
                <a:gd name="T70" fmla="*/ 499 w 2179"/>
                <a:gd name="T71" fmla="*/ 620 h 879"/>
                <a:gd name="T72" fmla="*/ 450 w 2179"/>
                <a:gd name="T73" fmla="*/ 413 h 879"/>
                <a:gd name="T74" fmla="*/ 340 w 2179"/>
                <a:gd name="T75" fmla="*/ 238 h 879"/>
                <a:gd name="T76" fmla="*/ 151 w 2179"/>
                <a:gd name="T77" fmla="*/ 72 h 879"/>
                <a:gd name="T78" fmla="*/ 119 w 2179"/>
                <a:gd name="T79" fmla="*/ 154 h 879"/>
                <a:gd name="T80" fmla="*/ 275 w 2179"/>
                <a:gd name="T81" fmla="*/ 408 h 879"/>
                <a:gd name="T82" fmla="*/ 444 w 2179"/>
                <a:gd name="T83" fmla="*/ 630 h 879"/>
                <a:gd name="T84" fmla="*/ 1408 w 2179"/>
                <a:gd name="T85" fmla="*/ 828 h 879"/>
                <a:gd name="T86" fmla="*/ 778 w 2179"/>
                <a:gd name="T87" fmla="*/ 674 h 879"/>
                <a:gd name="T88" fmla="*/ 535 w 2179"/>
                <a:gd name="T89" fmla="*/ 624 h 879"/>
                <a:gd name="T90" fmla="*/ 705 w 2179"/>
                <a:gd name="T91" fmla="*/ 728 h 879"/>
                <a:gd name="T92" fmla="*/ 1004 w 2179"/>
                <a:gd name="T93" fmla="*/ 484 h 879"/>
                <a:gd name="T94" fmla="*/ 1139 w 2179"/>
                <a:gd name="T95" fmla="*/ 271 h 879"/>
                <a:gd name="T96" fmla="*/ 1086 w 2179"/>
                <a:gd name="T97" fmla="*/ 110 h 879"/>
                <a:gd name="T98" fmla="*/ 939 w 2179"/>
                <a:gd name="T99" fmla="*/ 208 h 879"/>
                <a:gd name="T100" fmla="*/ 712 w 2179"/>
                <a:gd name="T101" fmla="*/ 247 h 879"/>
                <a:gd name="T102" fmla="*/ 716 w 2179"/>
                <a:gd name="T103" fmla="*/ 388 h 879"/>
                <a:gd name="T104" fmla="*/ 822 w 2179"/>
                <a:gd name="T105" fmla="*/ 472 h 879"/>
                <a:gd name="T106" fmla="*/ 974 w 2179"/>
                <a:gd name="T107" fmla="*/ 755 h 879"/>
                <a:gd name="T108" fmla="*/ 1187 w 2179"/>
                <a:gd name="T109" fmla="*/ 827 h 879"/>
                <a:gd name="T110" fmla="*/ 1151 w 2179"/>
                <a:gd name="T111" fmla="*/ 787 h 879"/>
                <a:gd name="T112" fmla="*/ 1056 w 2179"/>
                <a:gd name="T113" fmla="*/ 774 h 879"/>
                <a:gd name="T114" fmla="*/ 1067 w 2179"/>
                <a:gd name="T115" fmla="*/ 771 h 8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179" h="879">
                  <a:moveTo>
                    <a:pt x="1196" y="656"/>
                  </a:moveTo>
                  <a:cubicBezTo>
                    <a:pt x="1210" y="655"/>
                    <a:pt x="1210" y="655"/>
                    <a:pt x="1210" y="655"/>
                  </a:cubicBezTo>
                  <a:cubicBezTo>
                    <a:pt x="1218" y="637"/>
                    <a:pt x="1218" y="637"/>
                    <a:pt x="1218" y="637"/>
                  </a:cubicBezTo>
                  <a:cubicBezTo>
                    <a:pt x="1215" y="622"/>
                    <a:pt x="1215" y="622"/>
                    <a:pt x="1215" y="622"/>
                  </a:cubicBezTo>
                  <a:lnTo>
                    <a:pt x="1196" y="656"/>
                  </a:lnTo>
                  <a:close/>
                  <a:moveTo>
                    <a:pt x="453" y="310"/>
                  </a:moveTo>
                  <a:cubicBezTo>
                    <a:pt x="472" y="321"/>
                    <a:pt x="472" y="321"/>
                    <a:pt x="472" y="321"/>
                  </a:cubicBezTo>
                  <a:cubicBezTo>
                    <a:pt x="472" y="300"/>
                    <a:pt x="472" y="300"/>
                    <a:pt x="472" y="300"/>
                  </a:cubicBezTo>
                  <a:cubicBezTo>
                    <a:pt x="455" y="287"/>
                    <a:pt x="455" y="287"/>
                    <a:pt x="455" y="287"/>
                  </a:cubicBezTo>
                  <a:lnTo>
                    <a:pt x="453" y="310"/>
                  </a:lnTo>
                  <a:close/>
                  <a:moveTo>
                    <a:pt x="455" y="331"/>
                  </a:moveTo>
                  <a:cubicBezTo>
                    <a:pt x="441" y="344"/>
                    <a:pt x="441" y="344"/>
                    <a:pt x="441" y="344"/>
                  </a:cubicBezTo>
                  <a:cubicBezTo>
                    <a:pt x="458" y="365"/>
                    <a:pt x="458" y="365"/>
                    <a:pt x="458" y="365"/>
                  </a:cubicBezTo>
                  <a:lnTo>
                    <a:pt x="455" y="331"/>
                  </a:lnTo>
                  <a:close/>
                  <a:moveTo>
                    <a:pt x="611" y="478"/>
                  </a:moveTo>
                  <a:cubicBezTo>
                    <a:pt x="624" y="491"/>
                    <a:pt x="624" y="491"/>
                    <a:pt x="624" y="491"/>
                  </a:cubicBezTo>
                  <a:cubicBezTo>
                    <a:pt x="630" y="474"/>
                    <a:pt x="630" y="474"/>
                    <a:pt x="630" y="474"/>
                  </a:cubicBezTo>
                  <a:cubicBezTo>
                    <a:pt x="630" y="474"/>
                    <a:pt x="622" y="444"/>
                    <a:pt x="603" y="446"/>
                  </a:cubicBezTo>
                  <a:cubicBezTo>
                    <a:pt x="584" y="447"/>
                    <a:pt x="590" y="466"/>
                    <a:pt x="596" y="484"/>
                  </a:cubicBezTo>
                  <a:lnTo>
                    <a:pt x="611" y="478"/>
                  </a:lnTo>
                  <a:close/>
                  <a:moveTo>
                    <a:pt x="459" y="249"/>
                  </a:moveTo>
                  <a:cubicBezTo>
                    <a:pt x="454" y="237"/>
                    <a:pt x="440" y="244"/>
                    <a:pt x="450" y="260"/>
                  </a:cubicBezTo>
                  <a:cubicBezTo>
                    <a:pt x="461" y="279"/>
                    <a:pt x="464" y="261"/>
                    <a:pt x="459" y="249"/>
                  </a:cubicBezTo>
                  <a:close/>
                  <a:moveTo>
                    <a:pt x="507" y="418"/>
                  </a:moveTo>
                  <a:cubicBezTo>
                    <a:pt x="507" y="418"/>
                    <a:pt x="512" y="447"/>
                    <a:pt x="523" y="459"/>
                  </a:cubicBezTo>
                  <a:cubicBezTo>
                    <a:pt x="533" y="471"/>
                    <a:pt x="559" y="471"/>
                    <a:pt x="559" y="471"/>
                  </a:cubicBezTo>
                  <a:cubicBezTo>
                    <a:pt x="558" y="443"/>
                    <a:pt x="558" y="443"/>
                    <a:pt x="558" y="443"/>
                  </a:cubicBezTo>
                  <a:cubicBezTo>
                    <a:pt x="546" y="435"/>
                    <a:pt x="546" y="435"/>
                    <a:pt x="546" y="435"/>
                  </a:cubicBezTo>
                  <a:cubicBezTo>
                    <a:pt x="545" y="415"/>
                    <a:pt x="545" y="415"/>
                    <a:pt x="545" y="415"/>
                  </a:cubicBezTo>
                  <a:cubicBezTo>
                    <a:pt x="545" y="415"/>
                    <a:pt x="530" y="390"/>
                    <a:pt x="508" y="384"/>
                  </a:cubicBezTo>
                  <a:cubicBezTo>
                    <a:pt x="486" y="378"/>
                    <a:pt x="487" y="403"/>
                    <a:pt x="487" y="403"/>
                  </a:cubicBezTo>
                  <a:cubicBezTo>
                    <a:pt x="487" y="403"/>
                    <a:pt x="473" y="399"/>
                    <a:pt x="480" y="419"/>
                  </a:cubicBezTo>
                  <a:lnTo>
                    <a:pt x="507" y="418"/>
                  </a:lnTo>
                  <a:close/>
                  <a:moveTo>
                    <a:pt x="169" y="296"/>
                  </a:moveTo>
                  <a:cubicBezTo>
                    <a:pt x="154" y="310"/>
                    <a:pt x="154" y="310"/>
                    <a:pt x="154" y="310"/>
                  </a:cubicBezTo>
                  <a:cubicBezTo>
                    <a:pt x="162" y="330"/>
                    <a:pt x="162" y="330"/>
                    <a:pt x="162" y="330"/>
                  </a:cubicBezTo>
                  <a:cubicBezTo>
                    <a:pt x="162" y="330"/>
                    <a:pt x="152" y="348"/>
                    <a:pt x="164" y="344"/>
                  </a:cubicBezTo>
                  <a:cubicBezTo>
                    <a:pt x="171" y="341"/>
                    <a:pt x="168" y="316"/>
                    <a:pt x="168" y="316"/>
                  </a:cubicBezTo>
                  <a:cubicBezTo>
                    <a:pt x="175" y="307"/>
                    <a:pt x="175" y="307"/>
                    <a:pt x="175" y="307"/>
                  </a:cubicBezTo>
                  <a:lnTo>
                    <a:pt x="169" y="296"/>
                  </a:lnTo>
                  <a:close/>
                  <a:moveTo>
                    <a:pt x="180" y="360"/>
                  </a:moveTo>
                  <a:cubicBezTo>
                    <a:pt x="170" y="372"/>
                    <a:pt x="176" y="414"/>
                    <a:pt x="198" y="410"/>
                  </a:cubicBezTo>
                  <a:cubicBezTo>
                    <a:pt x="207" y="408"/>
                    <a:pt x="191" y="348"/>
                    <a:pt x="180" y="360"/>
                  </a:cubicBezTo>
                  <a:close/>
                  <a:moveTo>
                    <a:pt x="35" y="152"/>
                  </a:moveTo>
                  <a:cubicBezTo>
                    <a:pt x="30" y="157"/>
                    <a:pt x="28" y="173"/>
                    <a:pt x="40" y="174"/>
                  </a:cubicBezTo>
                  <a:cubicBezTo>
                    <a:pt x="52" y="176"/>
                    <a:pt x="55" y="189"/>
                    <a:pt x="66" y="181"/>
                  </a:cubicBezTo>
                  <a:cubicBezTo>
                    <a:pt x="73" y="175"/>
                    <a:pt x="40" y="146"/>
                    <a:pt x="35" y="152"/>
                  </a:cubicBezTo>
                  <a:close/>
                  <a:moveTo>
                    <a:pt x="112" y="221"/>
                  </a:moveTo>
                  <a:cubicBezTo>
                    <a:pt x="104" y="221"/>
                    <a:pt x="94" y="234"/>
                    <a:pt x="106" y="242"/>
                  </a:cubicBezTo>
                  <a:cubicBezTo>
                    <a:pt x="118" y="250"/>
                    <a:pt x="122" y="280"/>
                    <a:pt x="134" y="280"/>
                  </a:cubicBezTo>
                  <a:cubicBezTo>
                    <a:pt x="141" y="280"/>
                    <a:pt x="142" y="249"/>
                    <a:pt x="138" y="245"/>
                  </a:cubicBezTo>
                  <a:cubicBezTo>
                    <a:pt x="134" y="241"/>
                    <a:pt x="120" y="221"/>
                    <a:pt x="112" y="221"/>
                  </a:cubicBezTo>
                  <a:close/>
                  <a:moveTo>
                    <a:pt x="1721" y="328"/>
                  </a:moveTo>
                  <a:cubicBezTo>
                    <a:pt x="1721" y="328"/>
                    <a:pt x="1725" y="316"/>
                    <a:pt x="1708" y="314"/>
                  </a:cubicBezTo>
                  <a:cubicBezTo>
                    <a:pt x="1691" y="311"/>
                    <a:pt x="1680" y="316"/>
                    <a:pt x="1680" y="316"/>
                  </a:cubicBezTo>
                  <a:cubicBezTo>
                    <a:pt x="1684" y="334"/>
                    <a:pt x="1684" y="334"/>
                    <a:pt x="1684" y="334"/>
                  </a:cubicBezTo>
                  <a:cubicBezTo>
                    <a:pt x="1693" y="333"/>
                    <a:pt x="1721" y="328"/>
                    <a:pt x="1721" y="328"/>
                  </a:cubicBezTo>
                  <a:close/>
                  <a:moveTo>
                    <a:pt x="230" y="434"/>
                  </a:moveTo>
                  <a:cubicBezTo>
                    <a:pt x="239" y="433"/>
                    <a:pt x="226" y="413"/>
                    <a:pt x="218" y="418"/>
                  </a:cubicBezTo>
                  <a:cubicBezTo>
                    <a:pt x="211" y="422"/>
                    <a:pt x="220" y="436"/>
                    <a:pt x="230" y="434"/>
                  </a:cubicBezTo>
                  <a:close/>
                  <a:moveTo>
                    <a:pt x="1652" y="438"/>
                  </a:moveTo>
                  <a:cubicBezTo>
                    <a:pt x="1674" y="429"/>
                    <a:pt x="1672" y="413"/>
                    <a:pt x="1672" y="413"/>
                  </a:cubicBezTo>
                  <a:cubicBezTo>
                    <a:pt x="1627" y="412"/>
                    <a:pt x="1627" y="412"/>
                    <a:pt x="1627" y="412"/>
                  </a:cubicBezTo>
                  <a:cubicBezTo>
                    <a:pt x="1627" y="412"/>
                    <a:pt x="1630" y="447"/>
                    <a:pt x="1652" y="438"/>
                  </a:cubicBezTo>
                  <a:close/>
                  <a:moveTo>
                    <a:pt x="1609" y="194"/>
                  </a:moveTo>
                  <a:cubicBezTo>
                    <a:pt x="1624" y="182"/>
                    <a:pt x="1618" y="175"/>
                    <a:pt x="1605" y="171"/>
                  </a:cubicBezTo>
                  <a:cubicBezTo>
                    <a:pt x="1592" y="167"/>
                    <a:pt x="1586" y="172"/>
                    <a:pt x="1586" y="172"/>
                  </a:cubicBezTo>
                  <a:cubicBezTo>
                    <a:pt x="1586" y="172"/>
                    <a:pt x="1601" y="202"/>
                    <a:pt x="1609" y="194"/>
                  </a:cubicBezTo>
                  <a:close/>
                  <a:moveTo>
                    <a:pt x="1918" y="353"/>
                  </a:moveTo>
                  <a:cubicBezTo>
                    <a:pt x="1937" y="362"/>
                    <a:pt x="1945" y="353"/>
                    <a:pt x="1930" y="346"/>
                  </a:cubicBezTo>
                  <a:cubicBezTo>
                    <a:pt x="1916" y="340"/>
                    <a:pt x="1910" y="349"/>
                    <a:pt x="1918" y="353"/>
                  </a:cubicBezTo>
                  <a:close/>
                  <a:moveTo>
                    <a:pt x="1950" y="413"/>
                  </a:moveTo>
                  <a:cubicBezTo>
                    <a:pt x="1959" y="413"/>
                    <a:pt x="1986" y="406"/>
                    <a:pt x="1986" y="406"/>
                  </a:cubicBezTo>
                  <a:cubicBezTo>
                    <a:pt x="1986" y="406"/>
                    <a:pt x="1962" y="396"/>
                    <a:pt x="1957" y="395"/>
                  </a:cubicBezTo>
                  <a:cubicBezTo>
                    <a:pt x="1953" y="394"/>
                    <a:pt x="1924" y="400"/>
                    <a:pt x="1924" y="400"/>
                  </a:cubicBezTo>
                  <a:cubicBezTo>
                    <a:pt x="1924" y="400"/>
                    <a:pt x="1940" y="413"/>
                    <a:pt x="1950" y="413"/>
                  </a:cubicBezTo>
                  <a:close/>
                  <a:moveTo>
                    <a:pt x="1145" y="370"/>
                  </a:moveTo>
                  <a:cubicBezTo>
                    <a:pt x="1142" y="380"/>
                    <a:pt x="1161" y="400"/>
                    <a:pt x="1153" y="409"/>
                  </a:cubicBezTo>
                  <a:cubicBezTo>
                    <a:pt x="1145" y="418"/>
                    <a:pt x="1122" y="424"/>
                    <a:pt x="1120" y="437"/>
                  </a:cubicBezTo>
                  <a:cubicBezTo>
                    <a:pt x="1119" y="451"/>
                    <a:pt x="1130" y="464"/>
                    <a:pt x="1130" y="464"/>
                  </a:cubicBezTo>
                  <a:cubicBezTo>
                    <a:pt x="1130" y="464"/>
                    <a:pt x="1114" y="478"/>
                    <a:pt x="1124" y="485"/>
                  </a:cubicBezTo>
                  <a:cubicBezTo>
                    <a:pt x="1135" y="492"/>
                    <a:pt x="1153" y="477"/>
                    <a:pt x="1157" y="489"/>
                  </a:cubicBezTo>
                  <a:cubicBezTo>
                    <a:pt x="1161" y="501"/>
                    <a:pt x="1153" y="510"/>
                    <a:pt x="1153" y="510"/>
                  </a:cubicBezTo>
                  <a:cubicBezTo>
                    <a:pt x="1164" y="524"/>
                    <a:pt x="1164" y="524"/>
                    <a:pt x="1164" y="524"/>
                  </a:cubicBezTo>
                  <a:cubicBezTo>
                    <a:pt x="1158" y="568"/>
                    <a:pt x="1158" y="568"/>
                    <a:pt x="1158" y="568"/>
                  </a:cubicBezTo>
                  <a:cubicBezTo>
                    <a:pt x="1158" y="568"/>
                    <a:pt x="1134" y="582"/>
                    <a:pt x="1146" y="606"/>
                  </a:cubicBezTo>
                  <a:cubicBezTo>
                    <a:pt x="1157" y="630"/>
                    <a:pt x="1173" y="630"/>
                    <a:pt x="1191" y="612"/>
                  </a:cubicBezTo>
                  <a:cubicBezTo>
                    <a:pt x="1208" y="595"/>
                    <a:pt x="1188" y="566"/>
                    <a:pt x="1188" y="566"/>
                  </a:cubicBezTo>
                  <a:cubicBezTo>
                    <a:pt x="1188" y="566"/>
                    <a:pt x="1209" y="551"/>
                    <a:pt x="1209" y="530"/>
                  </a:cubicBezTo>
                  <a:cubicBezTo>
                    <a:pt x="1208" y="508"/>
                    <a:pt x="1217" y="489"/>
                    <a:pt x="1210" y="476"/>
                  </a:cubicBezTo>
                  <a:cubicBezTo>
                    <a:pt x="1202" y="464"/>
                    <a:pt x="1198" y="439"/>
                    <a:pt x="1200" y="434"/>
                  </a:cubicBezTo>
                  <a:cubicBezTo>
                    <a:pt x="1201" y="429"/>
                    <a:pt x="1207" y="401"/>
                    <a:pt x="1217" y="419"/>
                  </a:cubicBezTo>
                  <a:cubicBezTo>
                    <a:pt x="1228" y="437"/>
                    <a:pt x="1228" y="468"/>
                    <a:pt x="1228" y="468"/>
                  </a:cubicBezTo>
                  <a:cubicBezTo>
                    <a:pt x="1251" y="494"/>
                    <a:pt x="1251" y="494"/>
                    <a:pt x="1251" y="494"/>
                  </a:cubicBezTo>
                  <a:cubicBezTo>
                    <a:pt x="1248" y="529"/>
                    <a:pt x="1248" y="529"/>
                    <a:pt x="1248" y="529"/>
                  </a:cubicBezTo>
                  <a:cubicBezTo>
                    <a:pt x="1265" y="551"/>
                    <a:pt x="1265" y="551"/>
                    <a:pt x="1265" y="551"/>
                  </a:cubicBezTo>
                  <a:cubicBezTo>
                    <a:pt x="1266" y="575"/>
                    <a:pt x="1266" y="575"/>
                    <a:pt x="1266" y="575"/>
                  </a:cubicBezTo>
                  <a:cubicBezTo>
                    <a:pt x="1275" y="624"/>
                    <a:pt x="1275" y="624"/>
                    <a:pt x="1275" y="624"/>
                  </a:cubicBezTo>
                  <a:cubicBezTo>
                    <a:pt x="1285" y="614"/>
                    <a:pt x="1285" y="614"/>
                    <a:pt x="1285" y="614"/>
                  </a:cubicBezTo>
                  <a:cubicBezTo>
                    <a:pt x="1312" y="622"/>
                    <a:pt x="1312" y="622"/>
                    <a:pt x="1312" y="622"/>
                  </a:cubicBezTo>
                  <a:cubicBezTo>
                    <a:pt x="1312" y="622"/>
                    <a:pt x="1314" y="605"/>
                    <a:pt x="1313" y="592"/>
                  </a:cubicBezTo>
                  <a:cubicBezTo>
                    <a:pt x="1312" y="579"/>
                    <a:pt x="1319" y="572"/>
                    <a:pt x="1319" y="572"/>
                  </a:cubicBezTo>
                  <a:cubicBezTo>
                    <a:pt x="1325" y="588"/>
                    <a:pt x="1325" y="588"/>
                    <a:pt x="1325" y="588"/>
                  </a:cubicBezTo>
                  <a:cubicBezTo>
                    <a:pt x="1325" y="588"/>
                    <a:pt x="1342" y="590"/>
                    <a:pt x="1344" y="574"/>
                  </a:cubicBezTo>
                  <a:cubicBezTo>
                    <a:pt x="1345" y="558"/>
                    <a:pt x="1341" y="546"/>
                    <a:pt x="1341" y="546"/>
                  </a:cubicBezTo>
                  <a:cubicBezTo>
                    <a:pt x="1341" y="546"/>
                    <a:pt x="1301" y="514"/>
                    <a:pt x="1303" y="502"/>
                  </a:cubicBezTo>
                  <a:cubicBezTo>
                    <a:pt x="1305" y="490"/>
                    <a:pt x="1324" y="477"/>
                    <a:pt x="1313" y="467"/>
                  </a:cubicBezTo>
                  <a:cubicBezTo>
                    <a:pt x="1301" y="457"/>
                    <a:pt x="1292" y="454"/>
                    <a:pt x="1291" y="446"/>
                  </a:cubicBezTo>
                  <a:cubicBezTo>
                    <a:pt x="1291" y="437"/>
                    <a:pt x="1304" y="418"/>
                    <a:pt x="1290" y="412"/>
                  </a:cubicBezTo>
                  <a:cubicBezTo>
                    <a:pt x="1277" y="407"/>
                    <a:pt x="1257" y="390"/>
                    <a:pt x="1257" y="390"/>
                  </a:cubicBezTo>
                  <a:cubicBezTo>
                    <a:pt x="1257" y="390"/>
                    <a:pt x="1279" y="395"/>
                    <a:pt x="1289" y="385"/>
                  </a:cubicBezTo>
                  <a:cubicBezTo>
                    <a:pt x="1298" y="376"/>
                    <a:pt x="1308" y="354"/>
                    <a:pt x="1308" y="354"/>
                  </a:cubicBezTo>
                  <a:cubicBezTo>
                    <a:pt x="1308" y="354"/>
                    <a:pt x="1347" y="356"/>
                    <a:pt x="1348" y="348"/>
                  </a:cubicBezTo>
                  <a:cubicBezTo>
                    <a:pt x="1349" y="339"/>
                    <a:pt x="1338" y="324"/>
                    <a:pt x="1328" y="323"/>
                  </a:cubicBezTo>
                  <a:cubicBezTo>
                    <a:pt x="1317" y="323"/>
                    <a:pt x="1310" y="341"/>
                    <a:pt x="1310" y="341"/>
                  </a:cubicBezTo>
                  <a:cubicBezTo>
                    <a:pt x="1310" y="341"/>
                    <a:pt x="1281" y="333"/>
                    <a:pt x="1269" y="337"/>
                  </a:cubicBezTo>
                  <a:cubicBezTo>
                    <a:pt x="1258" y="340"/>
                    <a:pt x="1252" y="369"/>
                    <a:pt x="1240" y="370"/>
                  </a:cubicBezTo>
                  <a:cubicBezTo>
                    <a:pt x="1229" y="370"/>
                    <a:pt x="1230" y="350"/>
                    <a:pt x="1213" y="340"/>
                  </a:cubicBezTo>
                  <a:cubicBezTo>
                    <a:pt x="1196" y="330"/>
                    <a:pt x="1188" y="333"/>
                    <a:pt x="1188" y="333"/>
                  </a:cubicBezTo>
                  <a:cubicBezTo>
                    <a:pt x="1188" y="333"/>
                    <a:pt x="1193" y="274"/>
                    <a:pt x="1209" y="273"/>
                  </a:cubicBezTo>
                  <a:cubicBezTo>
                    <a:pt x="1225" y="272"/>
                    <a:pt x="1255" y="283"/>
                    <a:pt x="1269" y="279"/>
                  </a:cubicBezTo>
                  <a:cubicBezTo>
                    <a:pt x="1282" y="276"/>
                    <a:pt x="1273" y="264"/>
                    <a:pt x="1284" y="266"/>
                  </a:cubicBezTo>
                  <a:cubicBezTo>
                    <a:pt x="1296" y="267"/>
                    <a:pt x="1349" y="293"/>
                    <a:pt x="1359" y="294"/>
                  </a:cubicBezTo>
                  <a:cubicBezTo>
                    <a:pt x="1370" y="294"/>
                    <a:pt x="1372" y="285"/>
                    <a:pt x="1379" y="281"/>
                  </a:cubicBezTo>
                  <a:cubicBezTo>
                    <a:pt x="1386" y="277"/>
                    <a:pt x="1399" y="283"/>
                    <a:pt x="1408" y="278"/>
                  </a:cubicBezTo>
                  <a:cubicBezTo>
                    <a:pt x="1417" y="272"/>
                    <a:pt x="1406" y="267"/>
                    <a:pt x="1415" y="258"/>
                  </a:cubicBezTo>
                  <a:cubicBezTo>
                    <a:pt x="1423" y="249"/>
                    <a:pt x="1443" y="240"/>
                    <a:pt x="1443" y="240"/>
                  </a:cubicBezTo>
                  <a:cubicBezTo>
                    <a:pt x="1436" y="220"/>
                    <a:pt x="1436" y="220"/>
                    <a:pt x="1436" y="220"/>
                  </a:cubicBezTo>
                  <a:cubicBezTo>
                    <a:pt x="1384" y="242"/>
                    <a:pt x="1384" y="242"/>
                    <a:pt x="1384" y="242"/>
                  </a:cubicBezTo>
                  <a:cubicBezTo>
                    <a:pt x="1384" y="242"/>
                    <a:pt x="1396" y="255"/>
                    <a:pt x="1381" y="256"/>
                  </a:cubicBezTo>
                  <a:cubicBezTo>
                    <a:pt x="1366" y="257"/>
                    <a:pt x="1353" y="248"/>
                    <a:pt x="1344" y="248"/>
                  </a:cubicBezTo>
                  <a:cubicBezTo>
                    <a:pt x="1336" y="248"/>
                    <a:pt x="1321" y="261"/>
                    <a:pt x="1311" y="259"/>
                  </a:cubicBezTo>
                  <a:cubicBezTo>
                    <a:pt x="1300" y="256"/>
                    <a:pt x="1275" y="244"/>
                    <a:pt x="1268" y="244"/>
                  </a:cubicBezTo>
                  <a:cubicBezTo>
                    <a:pt x="1261" y="244"/>
                    <a:pt x="1245" y="244"/>
                    <a:pt x="1245" y="244"/>
                  </a:cubicBezTo>
                  <a:cubicBezTo>
                    <a:pt x="1253" y="232"/>
                    <a:pt x="1253" y="232"/>
                    <a:pt x="1253" y="232"/>
                  </a:cubicBezTo>
                  <a:cubicBezTo>
                    <a:pt x="1253" y="232"/>
                    <a:pt x="1226" y="225"/>
                    <a:pt x="1223" y="228"/>
                  </a:cubicBezTo>
                  <a:cubicBezTo>
                    <a:pt x="1219" y="232"/>
                    <a:pt x="1224" y="249"/>
                    <a:pt x="1212" y="256"/>
                  </a:cubicBezTo>
                  <a:cubicBezTo>
                    <a:pt x="1201" y="263"/>
                    <a:pt x="1179" y="261"/>
                    <a:pt x="1179" y="267"/>
                  </a:cubicBezTo>
                  <a:cubicBezTo>
                    <a:pt x="1179" y="273"/>
                    <a:pt x="1178" y="287"/>
                    <a:pt x="1178" y="287"/>
                  </a:cubicBezTo>
                  <a:cubicBezTo>
                    <a:pt x="1164" y="289"/>
                    <a:pt x="1164" y="289"/>
                    <a:pt x="1164" y="289"/>
                  </a:cubicBezTo>
                  <a:cubicBezTo>
                    <a:pt x="1174" y="336"/>
                    <a:pt x="1174" y="336"/>
                    <a:pt x="1174" y="336"/>
                  </a:cubicBezTo>
                  <a:cubicBezTo>
                    <a:pt x="1164" y="335"/>
                    <a:pt x="1164" y="335"/>
                    <a:pt x="1164" y="335"/>
                  </a:cubicBezTo>
                  <a:cubicBezTo>
                    <a:pt x="1164" y="335"/>
                    <a:pt x="1147" y="360"/>
                    <a:pt x="1145" y="370"/>
                  </a:cubicBezTo>
                  <a:close/>
                  <a:moveTo>
                    <a:pt x="1328" y="387"/>
                  </a:moveTo>
                  <a:cubicBezTo>
                    <a:pt x="1328" y="400"/>
                    <a:pt x="1328" y="400"/>
                    <a:pt x="1328" y="400"/>
                  </a:cubicBezTo>
                  <a:cubicBezTo>
                    <a:pt x="1328" y="400"/>
                    <a:pt x="1343" y="412"/>
                    <a:pt x="1350" y="395"/>
                  </a:cubicBezTo>
                  <a:cubicBezTo>
                    <a:pt x="1358" y="379"/>
                    <a:pt x="1328" y="387"/>
                    <a:pt x="1328" y="387"/>
                  </a:cubicBezTo>
                  <a:close/>
                  <a:moveTo>
                    <a:pt x="1127" y="743"/>
                  </a:moveTo>
                  <a:cubicBezTo>
                    <a:pt x="1118" y="740"/>
                    <a:pt x="1111" y="746"/>
                    <a:pt x="1111" y="746"/>
                  </a:cubicBezTo>
                  <a:cubicBezTo>
                    <a:pt x="1080" y="739"/>
                    <a:pt x="1080" y="739"/>
                    <a:pt x="1080" y="739"/>
                  </a:cubicBezTo>
                  <a:cubicBezTo>
                    <a:pt x="1099" y="766"/>
                    <a:pt x="1099" y="766"/>
                    <a:pt x="1099" y="766"/>
                  </a:cubicBezTo>
                  <a:cubicBezTo>
                    <a:pt x="1099" y="766"/>
                    <a:pt x="1126" y="793"/>
                    <a:pt x="1132" y="775"/>
                  </a:cubicBezTo>
                  <a:cubicBezTo>
                    <a:pt x="1137" y="758"/>
                    <a:pt x="1136" y="746"/>
                    <a:pt x="1127" y="743"/>
                  </a:cubicBezTo>
                  <a:close/>
                  <a:moveTo>
                    <a:pt x="1400" y="740"/>
                  </a:moveTo>
                  <a:cubicBezTo>
                    <a:pt x="1379" y="754"/>
                    <a:pt x="1379" y="754"/>
                    <a:pt x="1379" y="754"/>
                  </a:cubicBezTo>
                  <a:cubicBezTo>
                    <a:pt x="1400" y="759"/>
                    <a:pt x="1400" y="759"/>
                    <a:pt x="1400" y="759"/>
                  </a:cubicBezTo>
                  <a:lnTo>
                    <a:pt x="1400" y="740"/>
                  </a:lnTo>
                  <a:close/>
                  <a:moveTo>
                    <a:pt x="327" y="200"/>
                  </a:moveTo>
                  <a:cubicBezTo>
                    <a:pt x="315" y="190"/>
                    <a:pt x="304" y="196"/>
                    <a:pt x="310" y="212"/>
                  </a:cubicBezTo>
                  <a:cubicBezTo>
                    <a:pt x="314" y="226"/>
                    <a:pt x="339" y="209"/>
                    <a:pt x="327" y="200"/>
                  </a:cubicBezTo>
                  <a:close/>
                  <a:moveTo>
                    <a:pt x="1569" y="393"/>
                  </a:moveTo>
                  <a:cubicBezTo>
                    <a:pt x="1561" y="383"/>
                    <a:pt x="1542" y="370"/>
                    <a:pt x="1542" y="370"/>
                  </a:cubicBezTo>
                  <a:cubicBezTo>
                    <a:pt x="1540" y="400"/>
                    <a:pt x="1540" y="400"/>
                    <a:pt x="1540" y="400"/>
                  </a:cubicBezTo>
                  <a:cubicBezTo>
                    <a:pt x="1552" y="408"/>
                    <a:pt x="1578" y="404"/>
                    <a:pt x="1569" y="393"/>
                  </a:cubicBezTo>
                  <a:close/>
                  <a:moveTo>
                    <a:pt x="1543" y="318"/>
                  </a:moveTo>
                  <a:cubicBezTo>
                    <a:pt x="1552" y="325"/>
                    <a:pt x="1590" y="359"/>
                    <a:pt x="1599" y="356"/>
                  </a:cubicBezTo>
                  <a:cubicBezTo>
                    <a:pt x="1608" y="353"/>
                    <a:pt x="1598" y="340"/>
                    <a:pt x="1587" y="334"/>
                  </a:cubicBezTo>
                  <a:cubicBezTo>
                    <a:pt x="1577" y="328"/>
                    <a:pt x="1571" y="316"/>
                    <a:pt x="1581" y="306"/>
                  </a:cubicBezTo>
                  <a:cubicBezTo>
                    <a:pt x="1592" y="296"/>
                    <a:pt x="1611" y="306"/>
                    <a:pt x="1611" y="306"/>
                  </a:cubicBezTo>
                  <a:cubicBezTo>
                    <a:pt x="1620" y="299"/>
                    <a:pt x="1620" y="299"/>
                    <a:pt x="1620" y="299"/>
                  </a:cubicBezTo>
                  <a:cubicBezTo>
                    <a:pt x="1603" y="288"/>
                    <a:pt x="1603" y="288"/>
                    <a:pt x="1603" y="288"/>
                  </a:cubicBezTo>
                  <a:cubicBezTo>
                    <a:pt x="1603" y="288"/>
                    <a:pt x="1617" y="281"/>
                    <a:pt x="1620" y="269"/>
                  </a:cubicBezTo>
                  <a:cubicBezTo>
                    <a:pt x="1623" y="258"/>
                    <a:pt x="1608" y="250"/>
                    <a:pt x="1598" y="249"/>
                  </a:cubicBezTo>
                  <a:cubicBezTo>
                    <a:pt x="1587" y="247"/>
                    <a:pt x="1577" y="274"/>
                    <a:pt x="1565" y="275"/>
                  </a:cubicBezTo>
                  <a:cubicBezTo>
                    <a:pt x="1554" y="277"/>
                    <a:pt x="1557" y="250"/>
                    <a:pt x="1557" y="250"/>
                  </a:cubicBezTo>
                  <a:cubicBezTo>
                    <a:pt x="1557" y="250"/>
                    <a:pt x="1567" y="237"/>
                    <a:pt x="1570" y="227"/>
                  </a:cubicBezTo>
                  <a:cubicBezTo>
                    <a:pt x="1573" y="216"/>
                    <a:pt x="1567" y="211"/>
                    <a:pt x="1567" y="211"/>
                  </a:cubicBezTo>
                  <a:cubicBezTo>
                    <a:pt x="1576" y="184"/>
                    <a:pt x="1576" y="184"/>
                    <a:pt x="1576" y="184"/>
                  </a:cubicBezTo>
                  <a:cubicBezTo>
                    <a:pt x="1548" y="211"/>
                    <a:pt x="1548" y="211"/>
                    <a:pt x="1548" y="211"/>
                  </a:cubicBezTo>
                  <a:cubicBezTo>
                    <a:pt x="1548" y="230"/>
                    <a:pt x="1548" y="230"/>
                    <a:pt x="1548" y="230"/>
                  </a:cubicBezTo>
                  <a:cubicBezTo>
                    <a:pt x="1548" y="230"/>
                    <a:pt x="1525" y="240"/>
                    <a:pt x="1527" y="265"/>
                  </a:cubicBezTo>
                  <a:cubicBezTo>
                    <a:pt x="1529" y="281"/>
                    <a:pt x="1540" y="284"/>
                    <a:pt x="1543" y="293"/>
                  </a:cubicBezTo>
                  <a:cubicBezTo>
                    <a:pt x="1546" y="302"/>
                    <a:pt x="1535" y="310"/>
                    <a:pt x="1543" y="318"/>
                  </a:cubicBezTo>
                  <a:close/>
                  <a:moveTo>
                    <a:pt x="1505" y="474"/>
                  </a:moveTo>
                  <a:cubicBezTo>
                    <a:pt x="1496" y="464"/>
                    <a:pt x="1496" y="464"/>
                    <a:pt x="1496" y="464"/>
                  </a:cubicBezTo>
                  <a:cubicBezTo>
                    <a:pt x="1482" y="475"/>
                    <a:pt x="1482" y="475"/>
                    <a:pt x="1482" y="475"/>
                  </a:cubicBezTo>
                  <a:cubicBezTo>
                    <a:pt x="1482" y="475"/>
                    <a:pt x="1475" y="494"/>
                    <a:pt x="1489" y="503"/>
                  </a:cubicBezTo>
                  <a:cubicBezTo>
                    <a:pt x="1502" y="513"/>
                    <a:pt x="1521" y="509"/>
                    <a:pt x="1521" y="509"/>
                  </a:cubicBezTo>
                  <a:cubicBezTo>
                    <a:pt x="1529" y="498"/>
                    <a:pt x="1517" y="471"/>
                    <a:pt x="1517" y="471"/>
                  </a:cubicBezTo>
                  <a:lnTo>
                    <a:pt x="1505" y="474"/>
                  </a:lnTo>
                  <a:close/>
                  <a:moveTo>
                    <a:pt x="1437" y="740"/>
                  </a:moveTo>
                  <a:cubicBezTo>
                    <a:pt x="1487" y="728"/>
                    <a:pt x="1487" y="728"/>
                    <a:pt x="1487" y="728"/>
                  </a:cubicBezTo>
                  <a:cubicBezTo>
                    <a:pt x="1449" y="718"/>
                    <a:pt x="1449" y="718"/>
                    <a:pt x="1449" y="718"/>
                  </a:cubicBezTo>
                  <a:lnTo>
                    <a:pt x="1437" y="740"/>
                  </a:lnTo>
                  <a:close/>
                  <a:moveTo>
                    <a:pt x="1700" y="502"/>
                  </a:moveTo>
                  <a:cubicBezTo>
                    <a:pt x="1686" y="490"/>
                    <a:pt x="1686" y="490"/>
                    <a:pt x="1686" y="490"/>
                  </a:cubicBezTo>
                  <a:cubicBezTo>
                    <a:pt x="1687" y="479"/>
                    <a:pt x="1687" y="479"/>
                    <a:pt x="1687" y="479"/>
                  </a:cubicBezTo>
                  <a:cubicBezTo>
                    <a:pt x="1687" y="479"/>
                    <a:pt x="1681" y="458"/>
                    <a:pt x="1634" y="448"/>
                  </a:cubicBezTo>
                  <a:cubicBezTo>
                    <a:pt x="1618" y="444"/>
                    <a:pt x="1608" y="454"/>
                    <a:pt x="1597" y="459"/>
                  </a:cubicBezTo>
                  <a:cubicBezTo>
                    <a:pt x="1591" y="461"/>
                    <a:pt x="1583" y="457"/>
                    <a:pt x="1579" y="460"/>
                  </a:cubicBezTo>
                  <a:cubicBezTo>
                    <a:pt x="1566" y="468"/>
                    <a:pt x="1562" y="484"/>
                    <a:pt x="1566" y="487"/>
                  </a:cubicBezTo>
                  <a:cubicBezTo>
                    <a:pt x="1573" y="493"/>
                    <a:pt x="1580" y="479"/>
                    <a:pt x="1580" y="479"/>
                  </a:cubicBezTo>
                  <a:cubicBezTo>
                    <a:pt x="1580" y="479"/>
                    <a:pt x="1580" y="495"/>
                    <a:pt x="1591" y="497"/>
                  </a:cubicBezTo>
                  <a:cubicBezTo>
                    <a:pt x="1602" y="498"/>
                    <a:pt x="1604" y="478"/>
                    <a:pt x="1604" y="478"/>
                  </a:cubicBezTo>
                  <a:cubicBezTo>
                    <a:pt x="1604" y="478"/>
                    <a:pt x="1612" y="489"/>
                    <a:pt x="1619" y="489"/>
                  </a:cubicBezTo>
                  <a:cubicBezTo>
                    <a:pt x="1626" y="489"/>
                    <a:pt x="1644" y="474"/>
                    <a:pt x="1644" y="474"/>
                  </a:cubicBezTo>
                  <a:cubicBezTo>
                    <a:pt x="1654" y="509"/>
                    <a:pt x="1654" y="509"/>
                    <a:pt x="1654" y="509"/>
                  </a:cubicBezTo>
                  <a:cubicBezTo>
                    <a:pt x="1673" y="495"/>
                    <a:pt x="1673" y="495"/>
                    <a:pt x="1673" y="495"/>
                  </a:cubicBezTo>
                  <a:cubicBezTo>
                    <a:pt x="1695" y="519"/>
                    <a:pt x="1695" y="519"/>
                    <a:pt x="1695" y="519"/>
                  </a:cubicBezTo>
                  <a:lnTo>
                    <a:pt x="1700" y="502"/>
                  </a:lnTo>
                  <a:close/>
                  <a:moveTo>
                    <a:pt x="2179" y="454"/>
                  </a:moveTo>
                  <a:cubicBezTo>
                    <a:pt x="2153" y="435"/>
                    <a:pt x="2153" y="435"/>
                    <a:pt x="2153" y="435"/>
                  </a:cubicBezTo>
                  <a:cubicBezTo>
                    <a:pt x="2153" y="435"/>
                    <a:pt x="2134" y="437"/>
                    <a:pt x="2124" y="437"/>
                  </a:cubicBezTo>
                  <a:cubicBezTo>
                    <a:pt x="2113" y="437"/>
                    <a:pt x="2045" y="394"/>
                    <a:pt x="2032" y="390"/>
                  </a:cubicBezTo>
                  <a:cubicBezTo>
                    <a:pt x="2019" y="386"/>
                    <a:pt x="1998" y="405"/>
                    <a:pt x="1998" y="405"/>
                  </a:cubicBezTo>
                  <a:cubicBezTo>
                    <a:pt x="2007" y="423"/>
                    <a:pt x="2007" y="423"/>
                    <a:pt x="2007" y="423"/>
                  </a:cubicBezTo>
                  <a:cubicBezTo>
                    <a:pt x="1956" y="428"/>
                    <a:pt x="1956" y="428"/>
                    <a:pt x="1956" y="428"/>
                  </a:cubicBezTo>
                  <a:cubicBezTo>
                    <a:pt x="1960" y="446"/>
                    <a:pt x="1960" y="446"/>
                    <a:pt x="1960" y="446"/>
                  </a:cubicBezTo>
                  <a:cubicBezTo>
                    <a:pt x="1960" y="446"/>
                    <a:pt x="1950" y="477"/>
                    <a:pt x="1913" y="484"/>
                  </a:cubicBezTo>
                  <a:cubicBezTo>
                    <a:pt x="1876" y="492"/>
                    <a:pt x="1886" y="443"/>
                    <a:pt x="1880" y="443"/>
                  </a:cubicBezTo>
                  <a:cubicBezTo>
                    <a:pt x="1875" y="443"/>
                    <a:pt x="1869" y="465"/>
                    <a:pt x="1869" y="465"/>
                  </a:cubicBezTo>
                  <a:cubicBezTo>
                    <a:pt x="1869" y="465"/>
                    <a:pt x="1861" y="448"/>
                    <a:pt x="1861" y="439"/>
                  </a:cubicBezTo>
                  <a:cubicBezTo>
                    <a:pt x="1861" y="429"/>
                    <a:pt x="1862" y="402"/>
                    <a:pt x="1859" y="385"/>
                  </a:cubicBezTo>
                  <a:cubicBezTo>
                    <a:pt x="1857" y="368"/>
                    <a:pt x="1846" y="350"/>
                    <a:pt x="1846" y="350"/>
                  </a:cubicBezTo>
                  <a:cubicBezTo>
                    <a:pt x="1820" y="350"/>
                    <a:pt x="1820" y="350"/>
                    <a:pt x="1820" y="350"/>
                  </a:cubicBezTo>
                  <a:cubicBezTo>
                    <a:pt x="1820" y="350"/>
                    <a:pt x="1799" y="326"/>
                    <a:pt x="1781" y="326"/>
                  </a:cubicBezTo>
                  <a:cubicBezTo>
                    <a:pt x="1763" y="326"/>
                    <a:pt x="1744" y="351"/>
                    <a:pt x="1744" y="351"/>
                  </a:cubicBezTo>
                  <a:cubicBezTo>
                    <a:pt x="1728" y="355"/>
                    <a:pt x="1728" y="355"/>
                    <a:pt x="1728" y="355"/>
                  </a:cubicBezTo>
                  <a:cubicBezTo>
                    <a:pt x="1723" y="367"/>
                    <a:pt x="1723" y="367"/>
                    <a:pt x="1723" y="367"/>
                  </a:cubicBezTo>
                  <a:cubicBezTo>
                    <a:pt x="1711" y="373"/>
                    <a:pt x="1711" y="373"/>
                    <a:pt x="1711" y="373"/>
                  </a:cubicBezTo>
                  <a:cubicBezTo>
                    <a:pt x="1711" y="364"/>
                    <a:pt x="1711" y="364"/>
                    <a:pt x="1711" y="364"/>
                  </a:cubicBezTo>
                  <a:cubicBezTo>
                    <a:pt x="1711" y="364"/>
                    <a:pt x="1704" y="352"/>
                    <a:pt x="1693" y="356"/>
                  </a:cubicBezTo>
                  <a:cubicBezTo>
                    <a:pt x="1693" y="356"/>
                    <a:pt x="1693" y="369"/>
                    <a:pt x="1702" y="382"/>
                  </a:cubicBezTo>
                  <a:cubicBezTo>
                    <a:pt x="1711" y="395"/>
                    <a:pt x="1732" y="388"/>
                    <a:pt x="1749" y="393"/>
                  </a:cubicBezTo>
                  <a:cubicBezTo>
                    <a:pt x="1766" y="398"/>
                    <a:pt x="1751" y="406"/>
                    <a:pt x="1760" y="422"/>
                  </a:cubicBezTo>
                  <a:cubicBezTo>
                    <a:pt x="1769" y="437"/>
                    <a:pt x="1799" y="424"/>
                    <a:pt x="1821" y="424"/>
                  </a:cubicBezTo>
                  <a:cubicBezTo>
                    <a:pt x="1844" y="424"/>
                    <a:pt x="1845" y="429"/>
                    <a:pt x="1845" y="440"/>
                  </a:cubicBezTo>
                  <a:cubicBezTo>
                    <a:pt x="1845" y="450"/>
                    <a:pt x="1819" y="440"/>
                    <a:pt x="1811" y="441"/>
                  </a:cubicBezTo>
                  <a:cubicBezTo>
                    <a:pt x="1803" y="443"/>
                    <a:pt x="1785" y="454"/>
                    <a:pt x="1785" y="454"/>
                  </a:cubicBezTo>
                  <a:cubicBezTo>
                    <a:pt x="1785" y="454"/>
                    <a:pt x="1757" y="454"/>
                    <a:pt x="1751" y="461"/>
                  </a:cubicBezTo>
                  <a:cubicBezTo>
                    <a:pt x="1744" y="467"/>
                    <a:pt x="1774" y="474"/>
                    <a:pt x="1781" y="478"/>
                  </a:cubicBezTo>
                  <a:cubicBezTo>
                    <a:pt x="1787" y="482"/>
                    <a:pt x="1797" y="498"/>
                    <a:pt x="1797" y="498"/>
                  </a:cubicBezTo>
                  <a:cubicBezTo>
                    <a:pt x="1797" y="498"/>
                    <a:pt x="1781" y="517"/>
                    <a:pt x="1790" y="530"/>
                  </a:cubicBezTo>
                  <a:cubicBezTo>
                    <a:pt x="1799" y="543"/>
                    <a:pt x="1819" y="508"/>
                    <a:pt x="1819" y="504"/>
                  </a:cubicBezTo>
                  <a:cubicBezTo>
                    <a:pt x="1819" y="500"/>
                    <a:pt x="1838" y="471"/>
                    <a:pt x="1838" y="471"/>
                  </a:cubicBezTo>
                  <a:cubicBezTo>
                    <a:pt x="1836" y="496"/>
                    <a:pt x="1836" y="496"/>
                    <a:pt x="1836" y="496"/>
                  </a:cubicBezTo>
                  <a:cubicBezTo>
                    <a:pt x="1836" y="496"/>
                    <a:pt x="1849" y="509"/>
                    <a:pt x="1859" y="518"/>
                  </a:cubicBezTo>
                  <a:cubicBezTo>
                    <a:pt x="1870" y="528"/>
                    <a:pt x="1891" y="520"/>
                    <a:pt x="1891" y="520"/>
                  </a:cubicBezTo>
                  <a:cubicBezTo>
                    <a:pt x="1882" y="529"/>
                    <a:pt x="1882" y="529"/>
                    <a:pt x="1882" y="529"/>
                  </a:cubicBezTo>
                  <a:cubicBezTo>
                    <a:pt x="1903" y="549"/>
                    <a:pt x="1903" y="549"/>
                    <a:pt x="1903" y="549"/>
                  </a:cubicBezTo>
                  <a:cubicBezTo>
                    <a:pt x="1941" y="550"/>
                    <a:pt x="1941" y="550"/>
                    <a:pt x="1941" y="550"/>
                  </a:cubicBezTo>
                  <a:cubicBezTo>
                    <a:pt x="1964" y="567"/>
                    <a:pt x="1964" y="567"/>
                    <a:pt x="1964" y="567"/>
                  </a:cubicBezTo>
                  <a:cubicBezTo>
                    <a:pt x="1964" y="567"/>
                    <a:pt x="2006" y="581"/>
                    <a:pt x="2030" y="598"/>
                  </a:cubicBezTo>
                  <a:cubicBezTo>
                    <a:pt x="2053" y="615"/>
                    <a:pt x="2048" y="621"/>
                    <a:pt x="2049" y="640"/>
                  </a:cubicBezTo>
                  <a:cubicBezTo>
                    <a:pt x="2051" y="660"/>
                    <a:pt x="2073" y="669"/>
                    <a:pt x="2073" y="669"/>
                  </a:cubicBezTo>
                  <a:cubicBezTo>
                    <a:pt x="2073" y="669"/>
                    <a:pt x="2056" y="672"/>
                    <a:pt x="2056" y="681"/>
                  </a:cubicBezTo>
                  <a:cubicBezTo>
                    <a:pt x="2056" y="690"/>
                    <a:pt x="2082" y="691"/>
                    <a:pt x="2082" y="691"/>
                  </a:cubicBezTo>
                  <a:cubicBezTo>
                    <a:pt x="2066" y="697"/>
                    <a:pt x="2066" y="697"/>
                    <a:pt x="2066" y="697"/>
                  </a:cubicBezTo>
                  <a:cubicBezTo>
                    <a:pt x="2067" y="705"/>
                    <a:pt x="2067" y="705"/>
                    <a:pt x="2067" y="705"/>
                  </a:cubicBezTo>
                  <a:cubicBezTo>
                    <a:pt x="2072" y="708"/>
                    <a:pt x="2072" y="708"/>
                    <a:pt x="2072" y="708"/>
                  </a:cubicBezTo>
                  <a:cubicBezTo>
                    <a:pt x="2077" y="729"/>
                    <a:pt x="2077" y="729"/>
                    <a:pt x="2077" y="729"/>
                  </a:cubicBezTo>
                  <a:cubicBezTo>
                    <a:pt x="2067" y="750"/>
                    <a:pt x="2067" y="750"/>
                    <a:pt x="2067" y="750"/>
                  </a:cubicBezTo>
                  <a:cubicBezTo>
                    <a:pt x="2073" y="749"/>
                    <a:pt x="2078" y="748"/>
                    <a:pt x="2081" y="749"/>
                  </a:cubicBezTo>
                  <a:cubicBezTo>
                    <a:pt x="2086" y="752"/>
                    <a:pt x="2120" y="737"/>
                    <a:pt x="2120" y="737"/>
                  </a:cubicBezTo>
                  <a:cubicBezTo>
                    <a:pt x="2120" y="755"/>
                    <a:pt x="2120" y="755"/>
                    <a:pt x="2120" y="755"/>
                  </a:cubicBezTo>
                  <a:cubicBezTo>
                    <a:pt x="2120" y="755"/>
                    <a:pt x="2147" y="788"/>
                    <a:pt x="2159" y="797"/>
                  </a:cubicBezTo>
                  <a:cubicBezTo>
                    <a:pt x="2161" y="798"/>
                    <a:pt x="2162" y="799"/>
                    <a:pt x="2164" y="800"/>
                  </a:cubicBezTo>
                  <a:cubicBezTo>
                    <a:pt x="2166" y="768"/>
                    <a:pt x="2166" y="768"/>
                    <a:pt x="2166" y="768"/>
                  </a:cubicBezTo>
                  <a:cubicBezTo>
                    <a:pt x="2162" y="752"/>
                    <a:pt x="2162" y="752"/>
                    <a:pt x="2162" y="752"/>
                  </a:cubicBezTo>
                  <a:cubicBezTo>
                    <a:pt x="2162" y="752"/>
                    <a:pt x="2166" y="733"/>
                    <a:pt x="2168" y="726"/>
                  </a:cubicBezTo>
                  <a:cubicBezTo>
                    <a:pt x="2170" y="718"/>
                    <a:pt x="2173" y="681"/>
                    <a:pt x="2173" y="681"/>
                  </a:cubicBezTo>
                  <a:cubicBezTo>
                    <a:pt x="2173" y="681"/>
                    <a:pt x="2169" y="683"/>
                    <a:pt x="2158" y="676"/>
                  </a:cubicBezTo>
                  <a:cubicBezTo>
                    <a:pt x="2147" y="670"/>
                    <a:pt x="2174" y="652"/>
                    <a:pt x="2174" y="652"/>
                  </a:cubicBezTo>
                  <a:cubicBezTo>
                    <a:pt x="2174" y="652"/>
                    <a:pt x="2173" y="626"/>
                    <a:pt x="2171" y="611"/>
                  </a:cubicBezTo>
                  <a:cubicBezTo>
                    <a:pt x="2169" y="596"/>
                    <a:pt x="2177" y="574"/>
                    <a:pt x="2177" y="554"/>
                  </a:cubicBezTo>
                  <a:cubicBezTo>
                    <a:pt x="2177" y="538"/>
                    <a:pt x="2179" y="474"/>
                    <a:pt x="2179" y="454"/>
                  </a:cubicBezTo>
                  <a:close/>
                  <a:moveTo>
                    <a:pt x="228" y="446"/>
                  </a:moveTo>
                  <a:cubicBezTo>
                    <a:pt x="220" y="453"/>
                    <a:pt x="238" y="462"/>
                    <a:pt x="238" y="462"/>
                  </a:cubicBezTo>
                  <a:cubicBezTo>
                    <a:pt x="238" y="462"/>
                    <a:pt x="250" y="486"/>
                    <a:pt x="258" y="478"/>
                  </a:cubicBezTo>
                  <a:cubicBezTo>
                    <a:pt x="266" y="470"/>
                    <a:pt x="234" y="442"/>
                    <a:pt x="228" y="446"/>
                  </a:cubicBezTo>
                  <a:close/>
                  <a:moveTo>
                    <a:pt x="1691" y="739"/>
                  </a:moveTo>
                  <a:cubicBezTo>
                    <a:pt x="1701" y="745"/>
                    <a:pt x="1701" y="745"/>
                    <a:pt x="1701" y="745"/>
                  </a:cubicBezTo>
                  <a:cubicBezTo>
                    <a:pt x="1720" y="730"/>
                    <a:pt x="1720" y="730"/>
                    <a:pt x="1720" y="730"/>
                  </a:cubicBezTo>
                  <a:cubicBezTo>
                    <a:pt x="1720" y="730"/>
                    <a:pt x="1742" y="738"/>
                    <a:pt x="1742" y="716"/>
                  </a:cubicBezTo>
                  <a:cubicBezTo>
                    <a:pt x="1742" y="694"/>
                    <a:pt x="1691" y="720"/>
                    <a:pt x="1691" y="739"/>
                  </a:cubicBezTo>
                  <a:close/>
                  <a:moveTo>
                    <a:pt x="2068" y="714"/>
                  </a:moveTo>
                  <a:cubicBezTo>
                    <a:pt x="2067" y="713"/>
                    <a:pt x="2067" y="713"/>
                    <a:pt x="2067" y="713"/>
                  </a:cubicBezTo>
                  <a:cubicBezTo>
                    <a:pt x="2065" y="710"/>
                    <a:pt x="2056" y="702"/>
                    <a:pt x="2037" y="711"/>
                  </a:cubicBezTo>
                  <a:cubicBezTo>
                    <a:pt x="2015" y="721"/>
                    <a:pt x="2011" y="759"/>
                    <a:pt x="2011" y="759"/>
                  </a:cubicBezTo>
                  <a:cubicBezTo>
                    <a:pt x="2053" y="754"/>
                    <a:pt x="2053" y="754"/>
                    <a:pt x="2053" y="754"/>
                  </a:cubicBezTo>
                  <a:cubicBezTo>
                    <a:pt x="2053" y="754"/>
                    <a:pt x="2059" y="752"/>
                    <a:pt x="2066" y="750"/>
                  </a:cubicBezTo>
                  <a:cubicBezTo>
                    <a:pt x="2072" y="728"/>
                    <a:pt x="2072" y="728"/>
                    <a:pt x="2072" y="728"/>
                  </a:cubicBezTo>
                  <a:lnTo>
                    <a:pt x="2068" y="714"/>
                  </a:lnTo>
                  <a:close/>
                  <a:moveTo>
                    <a:pt x="1857" y="631"/>
                  </a:moveTo>
                  <a:cubicBezTo>
                    <a:pt x="1847" y="641"/>
                    <a:pt x="1847" y="641"/>
                    <a:pt x="1847" y="641"/>
                  </a:cubicBezTo>
                  <a:cubicBezTo>
                    <a:pt x="1849" y="676"/>
                    <a:pt x="1849" y="676"/>
                    <a:pt x="1849" y="676"/>
                  </a:cubicBezTo>
                  <a:cubicBezTo>
                    <a:pt x="1860" y="679"/>
                    <a:pt x="1860" y="679"/>
                    <a:pt x="1860" y="679"/>
                  </a:cubicBezTo>
                  <a:cubicBezTo>
                    <a:pt x="1859" y="666"/>
                    <a:pt x="1859" y="666"/>
                    <a:pt x="1859" y="666"/>
                  </a:cubicBezTo>
                  <a:cubicBezTo>
                    <a:pt x="1866" y="663"/>
                    <a:pt x="1866" y="663"/>
                    <a:pt x="1866" y="663"/>
                  </a:cubicBezTo>
                  <a:cubicBezTo>
                    <a:pt x="1865" y="648"/>
                    <a:pt x="1865" y="648"/>
                    <a:pt x="1865" y="648"/>
                  </a:cubicBezTo>
                  <a:cubicBezTo>
                    <a:pt x="1856" y="648"/>
                    <a:pt x="1856" y="648"/>
                    <a:pt x="1856" y="648"/>
                  </a:cubicBezTo>
                  <a:cubicBezTo>
                    <a:pt x="1868" y="628"/>
                    <a:pt x="1868" y="628"/>
                    <a:pt x="1868" y="628"/>
                  </a:cubicBezTo>
                  <a:cubicBezTo>
                    <a:pt x="1881" y="606"/>
                    <a:pt x="1881" y="606"/>
                    <a:pt x="1881" y="606"/>
                  </a:cubicBezTo>
                  <a:cubicBezTo>
                    <a:pt x="1862" y="610"/>
                    <a:pt x="1862" y="610"/>
                    <a:pt x="1862" y="610"/>
                  </a:cubicBezTo>
                  <a:lnTo>
                    <a:pt x="1857" y="631"/>
                  </a:lnTo>
                  <a:close/>
                  <a:moveTo>
                    <a:pt x="1427" y="403"/>
                  </a:moveTo>
                  <a:cubicBezTo>
                    <a:pt x="1427" y="403"/>
                    <a:pt x="1405" y="391"/>
                    <a:pt x="1398" y="394"/>
                  </a:cubicBezTo>
                  <a:cubicBezTo>
                    <a:pt x="1392" y="397"/>
                    <a:pt x="1389" y="406"/>
                    <a:pt x="1389" y="406"/>
                  </a:cubicBezTo>
                  <a:cubicBezTo>
                    <a:pt x="1396" y="420"/>
                    <a:pt x="1427" y="415"/>
                    <a:pt x="1427" y="415"/>
                  </a:cubicBezTo>
                  <a:cubicBezTo>
                    <a:pt x="1480" y="405"/>
                    <a:pt x="1480" y="405"/>
                    <a:pt x="1480" y="405"/>
                  </a:cubicBezTo>
                  <a:lnTo>
                    <a:pt x="1427" y="403"/>
                  </a:lnTo>
                  <a:close/>
                  <a:moveTo>
                    <a:pt x="879" y="696"/>
                  </a:moveTo>
                  <a:cubicBezTo>
                    <a:pt x="917" y="669"/>
                    <a:pt x="917" y="669"/>
                    <a:pt x="917" y="669"/>
                  </a:cubicBezTo>
                  <a:cubicBezTo>
                    <a:pt x="914" y="663"/>
                    <a:pt x="914" y="663"/>
                    <a:pt x="914" y="663"/>
                  </a:cubicBezTo>
                  <a:cubicBezTo>
                    <a:pt x="914" y="663"/>
                    <a:pt x="864" y="667"/>
                    <a:pt x="863" y="677"/>
                  </a:cubicBezTo>
                  <a:cubicBezTo>
                    <a:pt x="858" y="702"/>
                    <a:pt x="879" y="696"/>
                    <a:pt x="879" y="696"/>
                  </a:cubicBezTo>
                  <a:close/>
                  <a:moveTo>
                    <a:pt x="959" y="747"/>
                  </a:moveTo>
                  <a:cubicBezTo>
                    <a:pt x="949" y="747"/>
                    <a:pt x="933" y="747"/>
                    <a:pt x="933" y="747"/>
                  </a:cubicBezTo>
                  <a:cubicBezTo>
                    <a:pt x="930" y="766"/>
                    <a:pt x="930" y="766"/>
                    <a:pt x="930" y="766"/>
                  </a:cubicBezTo>
                  <a:cubicBezTo>
                    <a:pt x="930" y="766"/>
                    <a:pt x="940" y="794"/>
                    <a:pt x="953" y="783"/>
                  </a:cubicBezTo>
                  <a:cubicBezTo>
                    <a:pt x="966" y="773"/>
                    <a:pt x="969" y="747"/>
                    <a:pt x="959" y="747"/>
                  </a:cubicBezTo>
                  <a:close/>
                  <a:moveTo>
                    <a:pt x="475" y="622"/>
                  </a:moveTo>
                  <a:cubicBezTo>
                    <a:pt x="480" y="617"/>
                    <a:pt x="480" y="602"/>
                    <a:pt x="480" y="602"/>
                  </a:cubicBezTo>
                  <a:cubicBezTo>
                    <a:pt x="499" y="620"/>
                    <a:pt x="499" y="620"/>
                    <a:pt x="499" y="620"/>
                  </a:cubicBezTo>
                  <a:cubicBezTo>
                    <a:pt x="499" y="620"/>
                    <a:pt x="507" y="597"/>
                    <a:pt x="507" y="581"/>
                  </a:cubicBezTo>
                  <a:cubicBezTo>
                    <a:pt x="507" y="565"/>
                    <a:pt x="516" y="521"/>
                    <a:pt x="516" y="521"/>
                  </a:cubicBezTo>
                  <a:cubicBezTo>
                    <a:pt x="516" y="521"/>
                    <a:pt x="507" y="516"/>
                    <a:pt x="507" y="506"/>
                  </a:cubicBezTo>
                  <a:cubicBezTo>
                    <a:pt x="507" y="497"/>
                    <a:pt x="526" y="482"/>
                    <a:pt x="520" y="477"/>
                  </a:cubicBezTo>
                  <a:cubicBezTo>
                    <a:pt x="515" y="472"/>
                    <a:pt x="510" y="468"/>
                    <a:pt x="510" y="468"/>
                  </a:cubicBezTo>
                  <a:cubicBezTo>
                    <a:pt x="502" y="437"/>
                    <a:pt x="502" y="437"/>
                    <a:pt x="502" y="437"/>
                  </a:cubicBezTo>
                  <a:cubicBezTo>
                    <a:pt x="474" y="438"/>
                    <a:pt x="474" y="438"/>
                    <a:pt x="474" y="438"/>
                  </a:cubicBezTo>
                  <a:cubicBezTo>
                    <a:pt x="474" y="438"/>
                    <a:pt x="478" y="420"/>
                    <a:pt x="471" y="416"/>
                  </a:cubicBezTo>
                  <a:cubicBezTo>
                    <a:pt x="464" y="412"/>
                    <a:pt x="450" y="413"/>
                    <a:pt x="450" y="413"/>
                  </a:cubicBezTo>
                  <a:cubicBezTo>
                    <a:pt x="444" y="366"/>
                    <a:pt x="444" y="366"/>
                    <a:pt x="444" y="366"/>
                  </a:cubicBezTo>
                  <a:cubicBezTo>
                    <a:pt x="444" y="366"/>
                    <a:pt x="402" y="370"/>
                    <a:pt x="399" y="357"/>
                  </a:cubicBezTo>
                  <a:cubicBezTo>
                    <a:pt x="396" y="344"/>
                    <a:pt x="410" y="328"/>
                    <a:pt x="410" y="328"/>
                  </a:cubicBezTo>
                  <a:cubicBezTo>
                    <a:pt x="394" y="326"/>
                    <a:pt x="394" y="326"/>
                    <a:pt x="394" y="326"/>
                  </a:cubicBezTo>
                  <a:cubicBezTo>
                    <a:pt x="394" y="326"/>
                    <a:pt x="419" y="297"/>
                    <a:pt x="410" y="289"/>
                  </a:cubicBezTo>
                  <a:cubicBezTo>
                    <a:pt x="400" y="281"/>
                    <a:pt x="358" y="300"/>
                    <a:pt x="358" y="300"/>
                  </a:cubicBezTo>
                  <a:cubicBezTo>
                    <a:pt x="358" y="300"/>
                    <a:pt x="383" y="276"/>
                    <a:pt x="375" y="272"/>
                  </a:cubicBezTo>
                  <a:cubicBezTo>
                    <a:pt x="367" y="268"/>
                    <a:pt x="343" y="264"/>
                    <a:pt x="343" y="264"/>
                  </a:cubicBezTo>
                  <a:cubicBezTo>
                    <a:pt x="343" y="264"/>
                    <a:pt x="354" y="256"/>
                    <a:pt x="340" y="238"/>
                  </a:cubicBezTo>
                  <a:cubicBezTo>
                    <a:pt x="327" y="221"/>
                    <a:pt x="304" y="220"/>
                    <a:pt x="304" y="220"/>
                  </a:cubicBezTo>
                  <a:cubicBezTo>
                    <a:pt x="304" y="220"/>
                    <a:pt x="298" y="200"/>
                    <a:pt x="291" y="192"/>
                  </a:cubicBezTo>
                  <a:cubicBezTo>
                    <a:pt x="284" y="184"/>
                    <a:pt x="275" y="190"/>
                    <a:pt x="275" y="190"/>
                  </a:cubicBezTo>
                  <a:cubicBezTo>
                    <a:pt x="279" y="205"/>
                    <a:pt x="279" y="205"/>
                    <a:pt x="279" y="205"/>
                  </a:cubicBezTo>
                  <a:cubicBezTo>
                    <a:pt x="279" y="205"/>
                    <a:pt x="254" y="186"/>
                    <a:pt x="248" y="180"/>
                  </a:cubicBezTo>
                  <a:cubicBezTo>
                    <a:pt x="243" y="173"/>
                    <a:pt x="232" y="146"/>
                    <a:pt x="232" y="146"/>
                  </a:cubicBezTo>
                  <a:cubicBezTo>
                    <a:pt x="232" y="146"/>
                    <a:pt x="202" y="125"/>
                    <a:pt x="188" y="113"/>
                  </a:cubicBezTo>
                  <a:cubicBezTo>
                    <a:pt x="175" y="101"/>
                    <a:pt x="152" y="82"/>
                    <a:pt x="152" y="82"/>
                  </a:cubicBezTo>
                  <a:cubicBezTo>
                    <a:pt x="152" y="82"/>
                    <a:pt x="156" y="77"/>
                    <a:pt x="151" y="72"/>
                  </a:cubicBezTo>
                  <a:cubicBezTo>
                    <a:pt x="146" y="66"/>
                    <a:pt x="139" y="60"/>
                    <a:pt x="139" y="60"/>
                  </a:cubicBezTo>
                  <a:cubicBezTo>
                    <a:pt x="139" y="60"/>
                    <a:pt x="128" y="41"/>
                    <a:pt x="120" y="34"/>
                  </a:cubicBezTo>
                  <a:cubicBezTo>
                    <a:pt x="112" y="28"/>
                    <a:pt x="104" y="29"/>
                    <a:pt x="104" y="29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7" y="25"/>
                    <a:pt x="27" y="0"/>
                    <a:pt x="16" y="2"/>
                  </a:cubicBezTo>
                  <a:cubicBezTo>
                    <a:pt x="6" y="5"/>
                    <a:pt x="0" y="29"/>
                    <a:pt x="7" y="41"/>
                  </a:cubicBezTo>
                  <a:cubicBezTo>
                    <a:pt x="14" y="53"/>
                    <a:pt x="88" y="121"/>
                    <a:pt x="88" y="121"/>
                  </a:cubicBezTo>
                  <a:cubicBezTo>
                    <a:pt x="111" y="157"/>
                    <a:pt x="111" y="157"/>
                    <a:pt x="111" y="157"/>
                  </a:cubicBezTo>
                  <a:cubicBezTo>
                    <a:pt x="119" y="154"/>
                    <a:pt x="119" y="154"/>
                    <a:pt x="119" y="154"/>
                  </a:cubicBezTo>
                  <a:cubicBezTo>
                    <a:pt x="119" y="154"/>
                    <a:pt x="122" y="178"/>
                    <a:pt x="128" y="184"/>
                  </a:cubicBezTo>
                  <a:cubicBezTo>
                    <a:pt x="135" y="189"/>
                    <a:pt x="170" y="202"/>
                    <a:pt x="178" y="218"/>
                  </a:cubicBezTo>
                  <a:cubicBezTo>
                    <a:pt x="186" y="234"/>
                    <a:pt x="194" y="266"/>
                    <a:pt x="194" y="266"/>
                  </a:cubicBezTo>
                  <a:cubicBezTo>
                    <a:pt x="194" y="266"/>
                    <a:pt x="191" y="301"/>
                    <a:pt x="199" y="301"/>
                  </a:cubicBezTo>
                  <a:cubicBezTo>
                    <a:pt x="207" y="301"/>
                    <a:pt x="219" y="293"/>
                    <a:pt x="222" y="302"/>
                  </a:cubicBezTo>
                  <a:cubicBezTo>
                    <a:pt x="224" y="312"/>
                    <a:pt x="230" y="328"/>
                    <a:pt x="230" y="328"/>
                  </a:cubicBezTo>
                  <a:cubicBezTo>
                    <a:pt x="255" y="349"/>
                    <a:pt x="255" y="349"/>
                    <a:pt x="255" y="349"/>
                  </a:cubicBezTo>
                  <a:cubicBezTo>
                    <a:pt x="254" y="365"/>
                    <a:pt x="254" y="365"/>
                    <a:pt x="254" y="365"/>
                  </a:cubicBezTo>
                  <a:cubicBezTo>
                    <a:pt x="275" y="408"/>
                    <a:pt x="275" y="408"/>
                    <a:pt x="275" y="408"/>
                  </a:cubicBezTo>
                  <a:cubicBezTo>
                    <a:pt x="275" y="408"/>
                    <a:pt x="268" y="421"/>
                    <a:pt x="278" y="436"/>
                  </a:cubicBezTo>
                  <a:cubicBezTo>
                    <a:pt x="287" y="450"/>
                    <a:pt x="296" y="453"/>
                    <a:pt x="296" y="453"/>
                  </a:cubicBezTo>
                  <a:cubicBezTo>
                    <a:pt x="296" y="453"/>
                    <a:pt x="306" y="477"/>
                    <a:pt x="314" y="485"/>
                  </a:cubicBezTo>
                  <a:cubicBezTo>
                    <a:pt x="322" y="493"/>
                    <a:pt x="343" y="501"/>
                    <a:pt x="343" y="501"/>
                  </a:cubicBezTo>
                  <a:cubicBezTo>
                    <a:pt x="343" y="526"/>
                    <a:pt x="343" y="526"/>
                    <a:pt x="343" y="526"/>
                  </a:cubicBezTo>
                  <a:cubicBezTo>
                    <a:pt x="343" y="526"/>
                    <a:pt x="392" y="568"/>
                    <a:pt x="395" y="572"/>
                  </a:cubicBezTo>
                  <a:cubicBezTo>
                    <a:pt x="398" y="576"/>
                    <a:pt x="411" y="577"/>
                    <a:pt x="411" y="577"/>
                  </a:cubicBezTo>
                  <a:cubicBezTo>
                    <a:pt x="411" y="577"/>
                    <a:pt x="422" y="602"/>
                    <a:pt x="430" y="606"/>
                  </a:cubicBezTo>
                  <a:cubicBezTo>
                    <a:pt x="438" y="610"/>
                    <a:pt x="440" y="632"/>
                    <a:pt x="444" y="630"/>
                  </a:cubicBezTo>
                  <a:cubicBezTo>
                    <a:pt x="448" y="629"/>
                    <a:pt x="442" y="608"/>
                    <a:pt x="447" y="605"/>
                  </a:cubicBezTo>
                  <a:cubicBezTo>
                    <a:pt x="452" y="602"/>
                    <a:pt x="470" y="628"/>
                    <a:pt x="475" y="622"/>
                  </a:cubicBezTo>
                  <a:close/>
                  <a:moveTo>
                    <a:pt x="1416" y="798"/>
                  </a:moveTo>
                  <a:cubicBezTo>
                    <a:pt x="1409" y="784"/>
                    <a:pt x="1409" y="784"/>
                    <a:pt x="1409" y="784"/>
                  </a:cubicBezTo>
                  <a:cubicBezTo>
                    <a:pt x="1404" y="785"/>
                    <a:pt x="1397" y="786"/>
                    <a:pt x="1392" y="790"/>
                  </a:cubicBezTo>
                  <a:cubicBezTo>
                    <a:pt x="1380" y="797"/>
                    <a:pt x="1380" y="812"/>
                    <a:pt x="1380" y="812"/>
                  </a:cubicBezTo>
                  <a:cubicBezTo>
                    <a:pt x="1380" y="812"/>
                    <a:pt x="1369" y="809"/>
                    <a:pt x="1357" y="820"/>
                  </a:cubicBezTo>
                  <a:cubicBezTo>
                    <a:pt x="1345" y="832"/>
                    <a:pt x="1322" y="855"/>
                    <a:pt x="1342" y="870"/>
                  </a:cubicBezTo>
                  <a:cubicBezTo>
                    <a:pt x="1353" y="879"/>
                    <a:pt x="1393" y="842"/>
                    <a:pt x="1408" y="828"/>
                  </a:cubicBezTo>
                  <a:cubicBezTo>
                    <a:pt x="1405" y="827"/>
                    <a:pt x="1402" y="823"/>
                    <a:pt x="1406" y="817"/>
                  </a:cubicBezTo>
                  <a:cubicBezTo>
                    <a:pt x="1412" y="805"/>
                    <a:pt x="1416" y="798"/>
                    <a:pt x="1416" y="798"/>
                  </a:cubicBezTo>
                  <a:close/>
                  <a:moveTo>
                    <a:pt x="921" y="753"/>
                  </a:moveTo>
                  <a:cubicBezTo>
                    <a:pt x="921" y="734"/>
                    <a:pt x="894" y="734"/>
                    <a:pt x="879" y="731"/>
                  </a:cubicBezTo>
                  <a:cubicBezTo>
                    <a:pt x="865" y="728"/>
                    <a:pt x="866" y="759"/>
                    <a:pt x="866" y="759"/>
                  </a:cubicBezTo>
                  <a:cubicBezTo>
                    <a:pt x="841" y="740"/>
                    <a:pt x="841" y="740"/>
                    <a:pt x="841" y="740"/>
                  </a:cubicBezTo>
                  <a:cubicBezTo>
                    <a:pt x="841" y="740"/>
                    <a:pt x="847" y="724"/>
                    <a:pt x="847" y="700"/>
                  </a:cubicBezTo>
                  <a:cubicBezTo>
                    <a:pt x="847" y="677"/>
                    <a:pt x="799" y="686"/>
                    <a:pt x="799" y="686"/>
                  </a:cubicBezTo>
                  <a:cubicBezTo>
                    <a:pt x="778" y="674"/>
                    <a:pt x="778" y="674"/>
                    <a:pt x="778" y="674"/>
                  </a:cubicBezTo>
                  <a:cubicBezTo>
                    <a:pt x="775" y="659"/>
                    <a:pt x="775" y="659"/>
                    <a:pt x="775" y="659"/>
                  </a:cubicBezTo>
                  <a:cubicBezTo>
                    <a:pt x="749" y="659"/>
                    <a:pt x="749" y="659"/>
                    <a:pt x="749" y="659"/>
                  </a:cubicBezTo>
                  <a:cubicBezTo>
                    <a:pt x="749" y="659"/>
                    <a:pt x="744" y="680"/>
                    <a:pt x="744" y="684"/>
                  </a:cubicBezTo>
                  <a:cubicBezTo>
                    <a:pt x="744" y="688"/>
                    <a:pt x="709" y="677"/>
                    <a:pt x="693" y="674"/>
                  </a:cubicBezTo>
                  <a:cubicBezTo>
                    <a:pt x="677" y="671"/>
                    <a:pt x="648" y="672"/>
                    <a:pt x="648" y="672"/>
                  </a:cubicBezTo>
                  <a:cubicBezTo>
                    <a:pt x="648" y="672"/>
                    <a:pt x="630" y="650"/>
                    <a:pt x="621" y="640"/>
                  </a:cubicBezTo>
                  <a:cubicBezTo>
                    <a:pt x="612" y="630"/>
                    <a:pt x="598" y="641"/>
                    <a:pt x="598" y="641"/>
                  </a:cubicBezTo>
                  <a:cubicBezTo>
                    <a:pt x="598" y="641"/>
                    <a:pt x="573" y="628"/>
                    <a:pt x="567" y="627"/>
                  </a:cubicBezTo>
                  <a:cubicBezTo>
                    <a:pt x="561" y="625"/>
                    <a:pt x="535" y="624"/>
                    <a:pt x="535" y="624"/>
                  </a:cubicBezTo>
                  <a:cubicBezTo>
                    <a:pt x="535" y="624"/>
                    <a:pt x="524" y="615"/>
                    <a:pt x="511" y="619"/>
                  </a:cubicBezTo>
                  <a:cubicBezTo>
                    <a:pt x="498" y="624"/>
                    <a:pt x="498" y="652"/>
                    <a:pt x="491" y="656"/>
                  </a:cubicBezTo>
                  <a:cubicBezTo>
                    <a:pt x="483" y="661"/>
                    <a:pt x="469" y="666"/>
                    <a:pt x="472" y="677"/>
                  </a:cubicBezTo>
                  <a:cubicBezTo>
                    <a:pt x="496" y="672"/>
                    <a:pt x="496" y="672"/>
                    <a:pt x="496" y="672"/>
                  </a:cubicBezTo>
                  <a:cubicBezTo>
                    <a:pt x="527" y="675"/>
                    <a:pt x="527" y="675"/>
                    <a:pt x="527" y="675"/>
                  </a:cubicBezTo>
                  <a:cubicBezTo>
                    <a:pt x="527" y="675"/>
                    <a:pt x="504" y="688"/>
                    <a:pt x="514" y="699"/>
                  </a:cubicBezTo>
                  <a:cubicBezTo>
                    <a:pt x="524" y="709"/>
                    <a:pt x="558" y="691"/>
                    <a:pt x="558" y="691"/>
                  </a:cubicBezTo>
                  <a:cubicBezTo>
                    <a:pt x="558" y="691"/>
                    <a:pt x="608" y="718"/>
                    <a:pt x="623" y="722"/>
                  </a:cubicBezTo>
                  <a:cubicBezTo>
                    <a:pt x="637" y="727"/>
                    <a:pt x="687" y="728"/>
                    <a:pt x="705" y="728"/>
                  </a:cubicBezTo>
                  <a:cubicBezTo>
                    <a:pt x="722" y="728"/>
                    <a:pt x="727" y="747"/>
                    <a:pt x="737" y="756"/>
                  </a:cubicBezTo>
                  <a:cubicBezTo>
                    <a:pt x="747" y="765"/>
                    <a:pt x="780" y="771"/>
                    <a:pt x="794" y="772"/>
                  </a:cubicBezTo>
                  <a:cubicBezTo>
                    <a:pt x="809" y="774"/>
                    <a:pt x="815" y="771"/>
                    <a:pt x="837" y="772"/>
                  </a:cubicBezTo>
                  <a:cubicBezTo>
                    <a:pt x="859" y="774"/>
                    <a:pt x="877" y="801"/>
                    <a:pt x="885" y="806"/>
                  </a:cubicBezTo>
                  <a:cubicBezTo>
                    <a:pt x="894" y="810"/>
                    <a:pt x="904" y="801"/>
                    <a:pt x="904" y="801"/>
                  </a:cubicBezTo>
                  <a:cubicBezTo>
                    <a:pt x="904" y="801"/>
                    <a:pt x="921" y="810"/>
                    <a:pt x="921" y="804"/>
                  </a:cubicBezTo>
                  <a:cubicBezTo>
                    <a:pt x="921" y="793"/>
                    <a:pt x="910" y="778"/>
                    <a:pt x="910" y="778"/>
                  </a:cubicBezTo>
                  <a:cubicBezTo>
                    <a:pt x="910" y="778"/>
                    <a:pt x="921" y="772"/>
                    <a:pt x="921" y="753"/>
                  </a:cubicBezTo>
                  <a:close/>
                  <a:moveTo>
                    <a:pt x="1004" y="484"/>
                  </a:moveTo>
                  <a:cubicBezTo>
                    <a:pt x="1004" y="484"/>
                    <a:pt x="1025" y="467"/>
                    <a:pt x="1031" y="460"/>
                  </a:cubicBezTo>
                  <a:cubicBezTo>
                    <a:pt x="1036" y="453"/>
                    <a:pt x="1055" y="403"/>
                    <a:pt x="1055" y="403"/>
                  </a:cubicBezTo>
                  <a:cubicBezTo>
                    <a:pt x="1055" y="403"/>
                    <a:pt x="1037" y="401"/>
                    <a:pt x="1034" y="388"/>
                  </a:cubicBezTo>
                  <a:cubicBezTo>
                    <a:pt x="1031" y="376"/>
                    <a:pt x="1037" y="361"/>
                    <a:pt x="1042" y="348"/>
                  </a:cubicBezTo>
                  <a:cubicBezTo>
                    <a:pt x="1048" y="334"/>
                    <a:pt x="1070" y="336"/>
                    <a:pt x="1083" y="334"/>
                  </a:cubicBezTo>
                  <a:cubicBezTo>
                    <a:pt x="1095" y="333"/>
                    <a:pt x="1102" y="309"/>
                    <a:pt x="1101" y="301"/>
                  </a:cubicBezTo>
                  <a:cubicBezTo>
                    <a:pt x="1099" y="293"/>
                    <a:pt x="1079" y="301"/>
                    <a:pt x="1079" y="301"/>
                  </a:cubicBezTo>
                  <a:cubicBezTo>
                    <a:pt x="1079" y="301"/>
                    <a:pt x="1076" y="288"/>
                    <a:pt x="1088" y="275"/>
                  </a:cubicBezTo>
                  <a:cubicBezTo>
                    <a:pt x="1101" y="264"/>
                    <a:pt x="1128" y="269"/>
                    <a:pt x="1139" y="271"/>
                  </a:cubicBezTo>
                  <a:cubicBezTo>
                    <a:pt x="1150" y="274"/>
                    <a:pt x="1150" y="257"/>
                    <a:pt x="1150" y="257"/>
                  </a:cubicBezTo>
                  <a:cubicBezTo>
                    <a:pt x="1124" y="235"/>
                    <a:pt x="1124" y="235"/>
                    <a:pt x="1124" y="235"/>
                  </a:cubicBezTo>
                  <a:cubicBezTo>
                    <a:pt x="1124" y="208"/>
                    <a:pt x="1124" y="208"/>
                    <a:pt x="1124" y="208"/>
                  </a:cubicBezTo>
                  <a:cubicBezTo>
                    <a:pt x="1124" y="208"/>
                    <a:pt x="1105" y="207"/>
                    <a:pt x="1105" y="199"/>
                  </a:cubicBezTo>
                  <a:cubicBezTo>
                    <a:pt x="1105" y="191"/>
                    <a:pt x="1117" y="179"/>
                    <a:pt x="1116" y="168"/>
                  </a:cubicBezTo>
                  <a:cubicBezTo>
                    <a:pt x="1115" y="156"/>
                    <a:pt x="1082" y="153"/>
                    <a:pt x="1082" y="153"/>
                  </a:cubicBezTo>
                  <a:cubicBezTo>
                    <a:pt x="1093" y="135"/>
                    <a:pt x="1093" y="135"/>
                    <a:pt x="1093" y="135"/>
                  </a:cubicBezTo>
                  <a:cubicBezTo>
                    <a:pt x="1082" y="130"/>
                    <a:pt x="1082" y="130"/>
                    <a:pt x="1082" y="130"/>
                  </a:cubicBezTo>
                  <a:cubicBezTo>
                    <a:pt x="1086" y="110"/>
                    <a:pt x="1086" y="110"/>
                    <a:pt x="1086" y="110"/>
                  </a:cubicBezTo>
                  <a:cubicBezTo>
                    <a:pt x="1078" y="99"/>
                    <a:pt x="1078" y="99"/>
                    <a:pt x="1078" y="99"/>
                  </a:cubicBezTo>
                  <a:cubicBezTo>
                    <a:pt x="1070" y="92"/>
                    <a:pt x="1051" y="75"/>
                    <a:pt x="1047" y="75"/>
                  </a:cubicBezTo>
                  <a:cubicBezTo>
                    <a:pt x="1043" y="74"/>
                    <a:pt x="1002" y="73"/>
                    <a:pt x="987" y="74"/>
                  </a:cubicBezTo>
                  <a:cubicBezTo>
                    <a:pt x="973" y="75"/>
                    <a:pt x="980" y="97"/>
                    <a:pt x="978" y="113"/>
                  </a:cubicBezTo>
                  <a:cubicBezTo>
                    <a:pt x="977" y="129"/>
                    <a:pt x="968" y="144"/>
                    <a:pt x="968" y="144"/>
                  </a:cubicBezTo>
                  <a:cubicBezTo>
                    <a:pt x="968" y="144"/>
                    <a:pt x="961" y="143"/>
                    <a:pt x="955" y="152"/>
                  </a:cubicBezTo>
                  <a:cubicBezTo>
                    <a:pt x="948" y="161"/>
                    <a:pt x="960" y="177"/>
                    <a:pt x="960" y="177"/>
                  </a:cubicBezTo>
                  <a:cubicBezTo>
                    <a:pt x="938" y="196"/>
                    <a:pt x="938" y="196"/>
                    <a:pt x="938" y="196"/>
                  </a:cubicBezTo>
                  <a:cubicBezTo>
                    <a:pt x="939" y="208"/>
                    <a:pt x="939" y="208"/>
                    <a:pt x="939" y="208"/>
                  </a:cubicBezTo>
                  <a:cubicBezTo>
                    <a:pt x="922" y="231"/>
                    <a:pt x="922" y="231"/>
                    <a:pt x="922" y="231"/>
                  </a:cubicBezTo>
                  <a:cubicBezTo>
                    <a:pt x="906" y="231"/>
                    <a:pt x="906" y="231"/>
                    <a:pt x="906" y="231"/>
                  </a:cubicBezTo>
                  <a:cubicBezTo>
                    <a:pt x="906" y="231"/>
                    <a:pt x="888" y="244"/>
                    <a:pt x="885" y="244"/>
                  </a:cubicBezTo>
                  <a:cubicBezTo>
                    <a:pt x="882" y="245"/>
                    <a:pt x="857" y="229"/>
                    <a:pt x="853" y="227"/>
                  </a:cubicBezTo>
                  <a:cubicBezTo>
                    <a:pt x="849" y="224"/>
                    <a:pt x="824" y="227"/>
                    <a:pt x="824" y="227"/>
                  </a:cubicBezTo>
                  <a:cubicBezTo>
                    <a:pt x="824" y="227"/>
                    <a:pt x="811" y="248"/>
                    <a:pt x="801" y="254"/>
                  </a:cubicBezTo>
                  <a:cubicBezTo>
                    <a:pt x="791" y="260"/>
                    <a:pt x="778" y="251"/>
                    <a:pt x="764" y="251"/>
                  </a:cubicBezTo>
                  <a:cubicBezTo>
                    <a:pt x="749" y="251"/>
                    <a:pt x="750" y="259"/>
                    <a:pt x="746" y="261"/>
                  </a:cubicBezTo>
                  <a:cubicBezTo>
                    <a:pt x="742" y="264"/>
                    <a:pt x="720" y="256"/>
                    <a:pt x="712" y="247"/>
                  </a:cubicBezTo>
                  <a:cubicBezTo>
                    <a:pt x="708" y="243"/>
                    <a:pt x="706" y="237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684" y="213"/>
                    <a:pt x="671" y="227"/>
                  </a:cubicBezTo>
                  <a:cubicBezTo>
                    <a:pt x="657" y="242"/>
                    <a:pt x="650" y="278"/>
                    <a:pt x="650" y="278"/>
                  </a:cubicBezTo>
                  <a:cubicBezTo>
                    <a:pt x="666" y="300"/>
                    <a:pt x="666" y="300"/>
                    <a:pt x="666" y="300"/>
                  </a:cubicBezTo>
                  <a:cubicBezTo>
                    <a:pt x="673" y="335"/>
                    <a:pt x="673" y="335"/>
                    <a:pt x="673" y="335"/>
                  </a:cubicBezTo>
                  <a:cubicBezTo>
                    <a:pt x="704" y="353"/>
                    <a:pt x="704" y="353"/>
                    <a:pt x="704" y="353"/>
                  </a:cubicBezTo>
                  <a:cubicBezTo>
                    <a:pt x="699" y="377"/>
                    <a:pt x="699" y="377"/>
                    <a:pt x="699" y="377"/>
                  </a:cubicBezTo>
                  <a:cubicBezTo>
                    <a:pt x="716" y="388"/>
                    <a:pt x="716" y="388"/>
                    <a:pt x="716" y="388"/>
                  </a:cubicBezTo>
                  <a:cubicBezTo>
                    <a:pt x="705" y="407"/>
                    <a:pt x="705" y="407"/>
                    <a:pt x="705" y="407"/>
                  </a:cubicBezTo>
                  <a:cubicBezTo>
                    <a:pt x="718" y="425"/>
                    <a:pt x="718" y="425"/>
                    <a:pt x="718" y="425"/>
                  </a:cubicBezTo>
                  <a:cubicBezTo>
                    <a:pt x="707" y="432"/>
                    <a:pt x="707" y="432"/>
                    <a:pt x="707" y="432"/>
                  </a:cubicBezTo>
                  <a:cubicBezTo>
                    <a:pt x="717" y="470"/>
                    <a:pt x="717" y="470"/>
                    <a:pt x="717" y="470"/>
                  </a:cubicBezTo>
                  <a:cubicBezTo>
                    <a:pt x="745" y="466"/>
                    <a:pt x="745" y="466"/>
                    <a:pt x="745" y="466"/>
                  </a:cubicBezTo>
                  <a:cubicBezTo>
                    <a:pt x="765" y="473"/>
                    <a:pt x="765" y="473"/>
                    <a:pt x="765" y="473"/>
                  </a:cubicBezTo>
                  <a:cubicBezTo>
                    <a:pt x="765" y="473"/>
                    <a:pt x="777" y="451"/>
                    <a:pt x="789" y="451"/>
                  </a:cubicBezTo>
                  <a:cubicBezTo>
                    <a:pt x="801" y="451"/>
                    <a:pt x="789" y="483"/>
                    <a:pt x="801" y="493"/>
                  </a:cubicBezTo>
                  <a:cubicBezTo>
                    <a:pt x="812" y="502"/>
                    <a:pt x="822" y="472"/>
                    <a:pt x="822" y="472"/>
                  </a:cubicBezTo>
                  <a:cubicBezTo>
                    <a:pt x="840" y="484"/>
                    <a:pt x="840" y="484"/>
                    <a:pt x="840" y="484"/>
                  </a:cubicBezTo>
                  <a:cubicBezTo>
                    <a:pt x="840" y="484"/>
                    <a:pt x="856" y="470"/>
                    <a:pt x="865" y="470"/>
                  </a:cubicBezTo>
                  <a:cubicBezTo>
                    <a:pt x="874" y="469"/>
                    <a:pt x="868" y="495"/>
                    <a:pt x="878" y="498"/>
                  </a:cubicBezTo>
                  <a:cubicBezTo>
                    <a:pt x="888" y="502"/>
                    <a:pt x="919" y="486"/>
                    <a:pt x="935" y="489"/>
                  </a:cubicBezTo>
                  <a:cubicBezTo>
                    <a:pt x="951" y="493"/>
                    <a:pt x="936" y="542"/>
                    <a:pt x="936" y="542"/>
                  </a:cubicBezTo>
                  <a:cubicBezTo>
                    <a:pt x="936" y="542"/>
                    <a:pt x="950" y="538"/>
                    <a:pt x="966" y="531"/>
                  </a:cubicBezTo>
                  <a:cubicBezTo>
                    <a:pt x="982" y="523"/>
                    <a:pt x="1004" y="484"/>
                    <a:pt x="1004" y="484"/>
                  </a:cubicBezTo>
                  <a:close/>
                  <a:moveTo>
                    <a:pt x="990" y="745"/>
                  </a:moveTo>
                  <a:cubicBezTo>
                    <a:pt x="980" y="744"/>
                    <a:pt x="974" y="755"/>
                    <a:pt x="974" y="755"/>
                  </a:cubicBezTo>
                  <a:cubicBezTo>
                    <a:pt x="974" y="755"/>
                    <a:pt x="991" y="770"/>
                    <a:pt x="1002" y="763"/>
                  </a:cubicBezTo>
                  <a:cubicBezTo>
                    <a:pt x="1012" y="755"/>
                    <a:pt x="1000" y="747"/>
                    <a:pt x="990" y="745"/>
                  </a:cubicBezTo>
                  <a:close/>
                  <a:moveTo>
                    <a:pt x="1148" y="822"/>
                  </a:moveTo>
                  <a:cubicBezTo>
                    <a:pt x="1125" y="815"/>
                    <a:pt x="1125" y="815"/>
                    <a:pt x="1125" y="815"/>
                  </a:cubicBezTo>
                  <a:cubicBezTo>
                    <a:pt x="1118" y="821"/>
                    <a:pt x="1119" y="822"/>
                    <a:pt x="1129" y="838"/>
                  </a:cubicBezTo>
                  <a:cubicBezTo>
                    <a:pt x="1140" y="854"/>
                    <a:pt x="1147" y="843"/>
                    <a:pt x="1160" y="843"/>
                  </a:cubicBezTo>
                  <a:cubicBezTo>
                    <a:pt x="1173" y="843"/>
                    <a:pt x="1163" y="852"/>
                    <a:pt x="1173" y="862"/>
                  </a:cubicBezTo>
                  <a:cubicBezTo>
                    <a:pt x="1184" y="872"/>
                    <a:pt x="1204" y="863"/>
                    <a:pt x="1204" y="863"/>
                  </a:cubicBezTo>
                  <a:cubicBezTo>
                    <a:pt x="1204" y="863"/>
                    <a:pt x="1200" y="844"/>
                    <a:pt x="1187" y="827"/>
                  </a:cubicBezTo>
                  <a:cubicBezTo>
                    <a:pt x="1173" y="809"/>
                    <a:pt x="1148" y="822"/>
                    <a:pt x="1148" y="822"/>
                  </a:cubicBezTo>
                  <a:close/>
                  <a:moveTo>
                    <a:pt x="1312" y="751"/>
                  </a:moveTo>
                  <a:cubicBezTo>
                    <a:pt x="1293" y="767"/>
                    <a:pt x="1293" y="767"/>
                    <a:pt x="1293" y="767"/>
                  </a:cubicBezTo>
                  <a:cubicBezTo>
                    <a:pt x="1293" y="767"/>
                    <a:pt x="1282" y="755"/>
                    <a:pt x="1271" y="756"/>
                  </a:cubicBezTo>
                  <a:cubicBezTo>
                    <a:pt x="1261" y="758"/>
                    <a:pt x="1249" y="771"/>
                    <a:pt x="1249" y="771"/>
                  </a:cubicBezTo>
                  <a:cubicBezTo>
                    <a:pt x="1249" y="771"/>
                    <a:pt x="1239" y="745"/>
                    <a:pt x="1221" y="748"/>
                  </a:cubicBezTo>
                  <a:cubicBezTo>
                    <a:pt x="1204" y="751"/>
                    <a:pt x="1182" y="777"/>
                    <a:pt x="1182" y="777"/>
                  </a:cubicBezTo>
                  <a:cubicBezTo>
                    <a:pt x="1158" y="775"/>
                    <a:pt x="1158" y="775"/>
                    <a:pt x="1158" y="775"/>
                  </a:cubicBezTo>
                  <a:cubicBezTo>
                    <a:pt x="1151" y="787"/>
                    <a:pt x="1151" y="787"/>
                    <a:pt x="1151" y="787"/>
                  </a:cubicBezTo>
                  <a:cubicBezTo>
                    <a:pt x="1167" y="784"/>
                    <a:pt x="1167" y="784"/>
                    <a:pt x="1167" y="784"/>
                  </a:cubicBezTo>
                  <a:cubicBezTo>
                    <a:pt x="1167" y="784"/>
                    <a:pt x="1179" y="790"/>
                    <a:pt x="1191" y="795"/>
                  </a:cubicBezTo>
                  <a:cubicBezTo>
                    <a:pt x="1202" y="799"/>
                    <a:pt x="1214" y="781"/>
                    <a:pt x="1214" y="781"/>
                  </a:cubicBezTo>
                  <a:cubicBezTo>
                    <a:pt x="1276" y="780"/>
                    <a:pt x="1276" y="780"/>
                    <a:pt x="1276" y="780"/>
                  </a:cubicBezTo>
                  <a:cubicBezTo>
                    <a:pt x="1308" y="775"/>
                    <a:pt x="1308" y="775"/>
                    <a:pt x="1308" y="775"/>
                  </a:cubicBezTo>
                  <a:cubicBezTo>
                    <a:pt x="1334" y="752"/>
                    <a:pt x="1334" y="752"/>
                    <a:pt x="1334" y="752"/>
                  </a:cubicBezTo>
                  <a:cubicBezTo>
                    <a:pt x="1333" y="742"/>
                    <a:pt x="1333" y="742"/>
                    <a:pt x="1333" y="742"/>
                  </a:cubicBezTo>
                  <a:lnTo>
                    <a:pt x="1312" y="751"/>
                  </a:lnTo>
                  <a:close/>
                  <a:moveTo>
                    <a:pt x="1056" y="774"/>
                  </a:moveTo>
                  <a:cubicBezTo>
                    <a:pt x="1056" y="774"/>
                    <a:pt x="1042" y="759"/>
                    <a:pt x="1034" y="761"/>
                  </a:cubicBezTo>
                  <a:cubicBezTo>
                    <a:pt x="1025" y="762"/>
                    <a:pt x="1006" y="791"/>
                    <a:pt x="1006" y="791"/>
                  </a:cubicBezTo>
                  <a:cubicBezTo>
                    <a:pt x="1041" y="796"/>
                    <a:pt x="1041" y="796"/>
                    <a:pt x="1041" y="796"/>
                  </a:cubicBezTo>
                  <a:cubicBezTo>
                    <a:pt x="1042" y="810"/>
                    <a:pt x="1042" y="810"/>
                    <a:pt x="1042" y="810"/>
                  </a:cubicBezTo>
                  <a:cubicBezTo>
                    <a:pt x="1057" y="808"/>
                    <a:pt x="1057" y="808"/>
                    <a:pt x="1057" y="808"/>
                  </a:cubicBezTo>
                  <a:cubicBezTo>
                    <a:pt x="1063" y="794"/>
                    <a:pt x="1063" y="794"/>
                    <a:pt x="1063" y="794"/>
                  </a:cubicBezTo>
                  <a:cubicBezTo>
                    <a:pt x="1082" y="805"/>
                    <a:pt x="1082" y="805"/>
                    <a:pt x="1082" y="805"/>
                  </a:cubicBezTo>
                  <a:cubicBezTo>
                    <a:pt x="1101" y="783"/>
                    <a:pt x="1101" y="783"/>
                    <a:pt x="1101" y="783"/>
                  </a:cubicBezTo>
                  <a:cubicBezTo>
                    <a:pt x="1067" y="771"/>
                    <a:pt x="1067" y="771"/>
                    <a:pt x="1067" y="771"/>
                  </a:cubicBezTo>
                  <a:lnTo>
                    <a:pt x="1056" y="774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Nieuw-Zeeland">
              <a:extLst>
                <a:ext uri="{FF2B5EF4-FFF2-40B4-BE49-F238E27FC236}">
                  <a16:creationId xmlns:a16="http://schemas.microsoft.com/office/drawing/2014/main" id="{C07817F2-BA5A-457C-9F6E-F285F243547A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0873463" y="5734578"/>
              <a:ext cx="639169" cy="494291"/>
            </a:xfrm>
            <a:custGeom>
              <a:avLst/>
              <a:gdLst>
                <a:gd name="T0" fmla="*/ 489 w 851"/>
                <a:gd name="T1" fmla="*/ 375 h 656"/>
                <a:gd name="T2" fmla="*/ 477 w 851"/>
                <a:gd name="T3" fmla="*/ 361 h 656"/>
                <a:gd name="T4" fmla="*/ 456 w 851"/>
                <a:gd name="T5" fmla="*/ 351 h 656"/>
                <a:gd name="T6" fmla="*/ 425 w 851"/>
                <a:gd name="T7" fmla="*/ 380 h 656"/>
                <a:gd name="T8" fmla="*/ 360 w 851"/>
                <a:gd name="T9" fmla="*/ 432 h 656"/>
                <a:gd name="T10" fmla="*/ 261 w 851"/>
                <a:gd name="T11" fmla="*/ 484 h 656"/>
                <a:gd name="T12" fmla="*/ 177 w 851"/>
                <a:gd name="T13" fmla="*/ 513 h 656"/>
                <a:gd name="T14" fmla="*/ 112 w 851"/>
                <a:gd name="T15" fmla="*/ 564 h 656"/>
                <a:gd name="T16" fmla="*/ 56 w 851"/>
                <a:gd name="T17" fmla="*/ 583 h 656"/>
                <a:gd name="T18" fmla="*/ 0 w 851"/>
                <a:gd name="T19" fmla="*/ 608 h 656"/>
                <a:gd name="T20" fmla="*/ 12 w 851"/>
                <a:gd name="T21" fmla="*/ 629 h 656"/>
                <a:gd name="T22" fmla="*/ 47 w 851"/>
                <a:gd name="T23" fmla="*/ 631 h 656"/>
                <a:gd name="T24" fmla="*/ 65 w 851"/>
                <a:gd name="T25" fmla="*/ 637 h 656"/>
                <a:gd name="T26" fmla="*/ 96 w 851"/>
                <a:gd name="T27" fmla="*/ 648 h 656"/>
                <a:gd name="T28" fmla="*/ 152 w 851"/>
                <a:gd name="T29" fmla="*/ 653 h 656"/>
                <a:gd name="T30" fmla="*/ 215 w 851"/>
                <a:gd name="T31" fmla="*/ 620 h 656"/>
                <a:gd name="T32" fmla="*/ 265 w 851"/>
                <a:gd name="T33" fmla="*/ 574 h 656"/>
                <a:gd name="T34" fmla="*/ 279 w 851"/>
                <a:gd name="T35" fmla="*/ 557 h 656"/>
                <a:gd name="T36" fmla="*/ 306 w 851"/>
                <a:gd name="T37" fmla="*/ 517 h 656"/>
                <a:gd name="T38" fmla="*/ 343 w 851"/>
                <a:gd name="T39" fmla="*/ 510 h 656"/>
                <a:gd name="T40" fmla="*/ 388 w 851"/>
                <a:gd name="T41" fmla="*/ 503 h 656"/>
                <a:gd name="T42" fmla="*/ 395 w 851"/>
                <a:gd name="T43" fmla="*/ 480 h 656"/>
                <a:gd name="T44" fmla="*/ 430 w 851"/>
                <a:gd name="T45" fmla="*/ 456 h 656"/>
                <a:gd name="T46" fmla="*/ 468 w 851"/>
                <a:gd name="T47" fmla="*/ 430 h 656"/>
                <a:gd name="T48" fmla="*/ 518 w 851"/>
                <a:gd name="T49" fmla="*/ 389 h 656"/>
                <a:gd name="T50" fmla="*/ 498 w 851"/>
                <a:gd name="T51" fmla="*/ 375 h 656"/>
                <a:gd name="T52" fmla="*/ 841 w 851"/>
                <a:gd name="T53" fmla="*/ 205 h 656"/>
                <a:gd name="T54" fmla="*/ 821 w 851"/>
                <a:gd name="T55" fmla="*/ 186 h 656"/>
                <a:gd name="T56" fmla="*/ 768 w 851"/>
                <a:gd name="T57" fmla="*/ 192 h 656"/>
                <a:gd name="T58" fmla="*/ 777 w 851"/>
                <a:gd name="T59" fmla="*/ 120 h 656"/>
                <a:gd name="T60" fmla="*/ 756 w 851"/>
                <a:gd name="T61" fmla="*/ 129 h 656"/>
                <a:gd name="T62" fmla="*/ 740 w 851"/>
                <a:gd name="T63" fmla="*/ 126 h 656"/>
                <a:gd name="T64" fmla="*/ 750 w 851"/>
                <a:gd name="T65" fmla="*/ 62 h 656"/>
                <a:gd name="T66" fmla="*/ 720 w 851"/>
                <a:gd name="T67" fmla="*/ 27 h 656"/>
                <a:gd name="T68" fmla="*/ 692 w 851"/>
                <a:gd name="T69" fmla="*/ 11 h 656"/>
                <a:gd name="T70" fmla="*/ 679 w 851"/>
                <a:gd name="T71" fmla="*/ 12 h 656"/>
                <a:gd name="T72" fmla="*/ 686 w 851"/>
                <a:gd name="T73" fmla="*/ 60 h 656"/>
                <a:gd name="T74" fmla="*/ 692 w 851"/>
                <a:gd name="T75" fmla="*/ 70 h 656"/>
                <a:gd name="T76" fmla="*/ 712 w 851"/>
                <a:gd name="T77" fmla="*/ 89 h 656"/>
                <a:gd name="T78" fmla="*/ 705 w 851"/>
                <a:gd name="T79" fmla="*/ 102 h 656"/>
                <a:gd name="T80" fmla="*/ 715 w 851"/>
                <a:gd name="T81" fmla="*/ 136 h 656"/>
                <a:gd name="T82" fmla="*/ 694 w 851"/>
                <a:gd name="T83" fmla="*/ 148 h 656"/>
                <a:gd name="T84" fmla="*/ 682 w 851"/>
                <a:gd name="T85" fmla="*/ 185 h 656"/>
                <a:gd name="T86" fmla="*/ 656 w 851"/>
                <a:gd name="T87" fmla="*/ 209 h 656"/>
                <a:gd name="T88" fmla="*/ 578 w 851"/>
                <a:gd name="T89" fmla="*/ 255 h 656"/>
                <a:gd name="T90" fmla="*/ 609 w 851"/>
                <a:gd name="T91" fmla="*/ 302 h 656"/>
                <a:gd name="T92" fmla="*/ 576 w 851"/>
                <a:gd name="T93" fmla="*/ 359 h 656"/>
                <a:gd name="T94" fmla="*/ 557 w 851"/>
                <a:gd name="T95" fmla="*/ 381 h 656"/>
                <a:gd name="T96" fmla="*/ 644 w 851"/>
                <a:gd name="T97" fmla="*/ 340 h 656"/>
                <a:gd name="T98" fmla="*/ 697 w 851"/>
                <a:gd name="T99" fmla="*/ 308 h 656"/>
                <a:gd name="T100" fmla="*/ 715 w 851"/>
                <a:gd name="T101" fmla="*/ 277 h 656"/>
                <a:gd name="T102" fmla="*/ 774 w 851"/>
                <a:gd name="T103" fmla="*/ 266 h 656"/>
                <a:gd name="T104" fmla="*/ 805 w 851"/>
                <a:gd name="T105" fmla="*/ 236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51" h="656">
                  <a:moveTo>
                    <a:pt x="498" y="375"/>
                  </a:moveTo>
                  <a:cubicBezTo>
                    <a:pt x="489" y="375"/>
                    <a:pt x="489" y="375"/>
                    <a:pt x="489" y="375"/>
                  </a:cubicBezTo>
                  <a:cubicBezTo>
                    <a:pt x="495" y="350"/>
                    <a:pt x="495" y="350"/>
                    <a:pt x="495" y="350"/>
                  </a:cubicBezTo>
                  <a:cubicBezTo>
                    <a:pt x="477" y="361"/>
                    <a:pt x="477" y="361"/>
                    <a:pt x="477" y="361"/>
                  </a:cubicBezTo>
                  <a:cubicBezTo>
                    <a:pt x="477" y="361"/>
                    <a:pt x="490" y="335"/>
                    <a:pt x="478" y="335"/>
                  </a:cubicBezTo>
                  <a:cubicBezTo>
                    <a:pt x="466" y="334"/>
                    <a:pt x="456" y="351"/>
                    <a:pt x="456" y="351"/>
                  </a:cubicBezTo>
                  <a:cubicBezTo>
                    <a:pt x="445" y="358"/>
                    <a:pt x="445" y="358"/>
                    <a:pt x="445" y="358"/>
                  </a:cubicBezTo>
                  <a:cubicBezTo>
                    <a:pt x="445" y="358"/>
                    <a:pt x="434" y="369"/>
                    <a:pt x="425" y="380"/>
                  </a:cubicBezTo>
                  <a:cubicBezTo>
                    <a:pt x="417" y="391"/>
                    <a:pt x="396" y="393"/>
                    <a:pt x="381" y="403"/>
                  </a:cubicBezTo>
                  <a:cubicBezTo>
                    <a:pt x="366" y="414"/>
                    <a:pt x="360" y="432"/>
                    <a:pt x="360" y="432"/>
                  </a:cubicBezTo>
                  <a:cubicBezTo>
                    <a:pt x="360" y="432"/>
                    <a:pt x="313" y="446"/>
                    <a:pt x="300" y="455"/>
                  </a:cubicBezTo>
                  <a:cubicBezTo>
                    <a:pt x="285" y="464"/>
                    <a:pt x="261" y="484"/>
                    <a:pt x="261" y="484"/>
                  </a:cubicBezTo>
                  <a:cubicBezTo>
                    <a:pt x="261" y="484"/>
                    <a:pt x="234" y="488"/>
                    <a:pt x="217" y="495"/>
                  </a:cubicBezTo>
                  <a:cubicBezTo>
                    <a:pt x="201" y="503"/>
                    <a:pt x="192" y="505"/>
                    <a:pt x="177" y="513"/>
                  </a:cubicBezTo>
                  <a:cubicBezTo>
                    <a:pt x="161" y="522"/>
                    <a:pt x="131" y="533"/>
                    <a:pt x="119" y="539"/>
                  </a:cubicBezTo>
                  <a:cubicBezTo>
                    <a:pt x="106" y="545"/>
                    <a:pt x="112" y="564"/>
                    <a:pt x="112" y="564"/>
                  </a:cubicBezTo>
                  <a:cubicBezTo>
                    <a:pt x="102" y="555"/>
                    <a:pt x="102" y="555"/>
                    <a:pt x="102" y="555"/>
                  </a:cubicBezTo>
                  <a:cubicBezTo>
                    <a:pt x="102" y="555"/>
                    <a:pt x="67" y="577"/>
                    <a:pt x="56" y="583"/>
                  </a:cubicBezTo>
                  <a:cubicBezTo>
                    <a:pt x="44" y="590"/>
                    <a:pt x="39" y="587"/>
                    <a:pt x="23" y="593"/>
                  </a:cubicBezTo>
                  <a:cubicBezTo>
                    <a:pt x="7" y="599"/>
                    <a:pt x="0" y="608"/>
                    <a:pt x="0" y="608"/>
                  </a:cubicBezTo>
                  <a:cubicBezTo>
                    <a:pt x="0" y="608"/>
                    <a:pt x="20" y="607"/>
                    <a:pt x="18" y="611"/>
                  </a:cubicBezTo>
                  <a:cubicBezTo>
                    <a:pt x="16" y="615"/>
                    <a:pt x="8" y="620"/>
                    <a:pt x="12" y="629"/>
                  </a:cubicBezTo>
                  <a:cubicBezTo>
                    <a:pt x="17" y="638"/>
                    <a:pt x="40" y="624"/>
                    <a:pt x="40" y="624"/>
                  </a:cubicBezTo>
                  <a:cubicBezTo>
                    <a:pt x="47" y="631"/>
                    <a:pt x="47" y="631"/>
                    <a:pt x="47" y="631"/>
                  </a:cubicBezTo>
                  <a:cubicBezTo>
                    <a:pt x="63" y="631"/>
                    <a:pt x="63" y="631"/>
                    <a:pt x="63" y="631"/>
                  </a:cubicBezTo>
                  <a:cubicBezTo>
                    <a:pt x="65" y="637"/>
                    <a:pt x="65" y="637"/>
                    <a:pt x="65" y="637"/>
                  </a:cubicBezTo>
                  <a:cubicBezTo>
                    <a:pt x="87" y="634"/>
                    <a:pt x="87" y="634"/>
                    <a:pt x="87" y="634"/>
                  </a:cubicBezTo>
                  <a:cubicBezTo>
                    <a:pt x="96" y="648"/>
                    <a:pt x="96" y="648"/>
                    <a:pt x="96" y="648"/>
                  </a:cubicBezTo>
                  <a:cubicBezTo>
                    <a:pt x="118" y="645"/>
                    <a:pt x="118" y="645"/>
                    <a:pt x="118" y="645"/>
                  </a:cubicBezTo>
                  <a:cubicBezTo>
                    <a:pt x="118" y="645"/>
                    <a:pt x="136" y="656"/>
                    <a:pt x="152" y="653"/>
                  </a:cubicBezTo>
                  <a:cubicBezTo>
                    <a:pt x="167" y="650"/>
                    <a:pt x="172" y="634"/>
                    <a:pt x="182" y="627"/>
                  </a:cubicBezTo>
                  <a:cubicBezTo>
                    <a:pt x="192" y="620"/>
                    <a:pt x="200" y="630"/>
                    <a:pt x="215" y="620"/>
                  </a:cubicBezTo>
                  <a:cubicBezTo>
                    <a:pt x="230" y="610"/>
                    <a:pt x="220" y="597"/>
                    <a:pt x="232" y="586"/>
                  </a:cubicBezTo>
                  <a:cubicBezTo>
                    <a:pt x="243" y="574"/>
                    <a:pt x="257" y="582"/>
                    <a:pt x="265" y="574"/>
                  </a:cubicBezTo>
                  <a:cubicBezTo>
                    <a:pt x="273" y="567"/>
                    <a:pt x="265" y="558"/>
                    <a:pt x="265" y="558"/>
                  </a:cubicBezTo>
                  <a:cubicBezTo>
                    <a:pt x="279" y="557"/>
                    <a:pt x="279" y="557"/>
                    <a:pt x="279" y="557"/>
                  </a:cubicBezTo>
                  <a:cubicBezTo>
                    <a:pt x="318" y="527"/>
                    <a:pt x="318" y="527"/>
                    <a:pt x="318" y="527"/>
                  </a:cubicBezTo>
                  <a:cubicBezTo>
                    <a:pt x="306" y="517"/>
                    <a:pt x="306" y="517"/>
                    <a:pt x="306" y="517"/>
                  </a:cubicBezTo>
                  <a:cubicBezTo>
                    <a:pt x="333" y="527"/>
                    <a:pt x="333" y="527"/>
                    <a:pt x="333" y="527"/>
                  </a:cubicBezTo>
                  <a:cubicBezTo>
                    <a:pt x="333" y="527"/>
                    <a:pt x="334" y="511"/>
                    <a:pt x="343" y="510"/>
                  </a:cubicBezTo>
                  <a:cubicBezTo>
                    <a:pt x="352" y="509"/>
                    <a:pt x="360" y="517"/>
                    <a:pt x="372" y="520"/>
                  </a:cubicBezTo>
                  <a:cubicBezTo>
                    <a:pt x="383" y="522"/>
                    <a:pt x="388" y="503"/>
                    <a:pt x="388" y="503"/>
                  </a:cubicBezTo>
                  <a:cubicBezTo>
                    <a:pt x="378" y="495"/>
                    <a:pt x="378" y="495"/>
                    <a:pt x="378" y="495"/>
                  </a:cubicBezTo>
                  <a:cubicBezTo>
                    <a:pt x="395" y="480"/>
                    <a:pt x="395" y="480"/>
                    <a:pt x="395" y="480"/>
                  </a:cubicBezTo>
                  <a:cubicBezTo>
                    <a:pt x="407" y="466"/>
                    <a:pt x="407" y="466"/>
                    <a:pt x="407" y="466"/>
                  </a:cubicBezTo>
                  <a:cubicBezTo>
                    <a:pt x="407" y="466"/>
                    <a:pt x="418" y="459"/>
                    <a:pt x="430" y="456"/>
                  </a:cubicBezTo>
                  <a:cubicBezTo>
                    <a:pt x="442" y="453"/>
                    <a:pt x="447" y="436"/>
                    <a:pt x="447" y="436"/>
                  </a:cubicBezTo>
                  <a:cubicBezTo>
                    <a:pt x="447" y="436"/>
                    <a:pt x="458" y="434"/>
                    <a:pt x="468" y="430"/>
                  </a:cubicBezTo>
                  <a:cubicBezTo>
                    <a:pt x="479" y="426"/>
                    <a:pt x="488" y="408"/>
                    <a:pt x="488" y="408"/>
                  </a:cubicBezTo>
                  <a:cubicBezTo>
                    <a:pt x="488" y="408"/>
                    <a:pt x="508" y="401"/>
                    <a:pt x="518" y="389"/>
                  </a:cubicBezTo>
                  <a:cubicBezTo>
                    <a:pt x="529" y="376"/>
                    <a:pt x="516" y="353"/>
                    <a:pt x="516" y="353"/>
                  </a:cubicBezTo>
                  <a:lnTo>
                    <a:pt x="498" y="375"/>
                  </a:lnTo>
                  <a:close/>
                  <a:moveTo>
                    <a:pt x="815" y="215"/>
                  </a:moveTo>
                  <a:cubicBezTo>
                    <a:pt x="823" y="210"/>
                    <a:pt x="831" y="213"/>
                    <a:pt x="841" y="205"/>
                  </a:cubicBezTo>
                  <a:cubicBezTo>
                    <a:pt x="851" y="197"/>
                    <a:pt x="847" y="183"/>
                    <a:pt x="839" y="176"/>
                  </a:cubicBezTo>
                  <a:cubicBezTo>
                    <a:pt x="831" y="168"/>
                    <a:pt x="821" y="186"/>
                    <a:pt x="821" y="186"/>
                  </a:cubicBezTo>
                  <a:cubicBezTo>
                    <a:pt x="821" y="186"/>
                    <a:pt x="815" y="186"/>
                    <a:pt x="806" y="184"/>
                  </a:cubicBezTo>
                  <a:cubicBezTo>
                    <a:pt x="798" y="181"/>
                    <a:pt x="780" y="195"/>
                    <a:pt x="768" y="192"/>
                  </a:cubicBezTo>
                  <a:cubicBezTo>
                    <a:pt x="756" y="189"/>
                    <a:pt x="761" y="145"/>
                    <a:pt x="761" y="145"/>
                  </a:cubicBezTo>
                  <a:cubicBezTo>
                    <a:pt x="777" y="120"/>
                    <a:pt x="777" y="120"/>
                    <a:pt x="777" y="120"/>
                  </a:cubicBezTo>
                  <a:cubicBezTo>
                    <a:pt x="777" y="120"/>
                    <a:pt x="777" y="102"/>
                    <a:pt x="767" y="103"/>
                  </a:cubicBezTo>
                  <a:cubicBezTo>
                    <a:pt x="756" y="103"/>
                    <a:pt x="756" y="119"/>
                    <a:pt x="756" y="129"/>
                  </a:cubicBezTo>
                  <a:cubicBezTo>
                    <a:pt x="755" y="138"/>
                    <a:pt x="743" y="146"/>
                    <a:pt x="743" y="146"/>
                  </a:cubicBezTo>
                  <a:cubicBezTo>
                    <a:pt x="740" y="126"/>
                    <a:pt x="740" y="126"/>
                    <a:pt x="740" y="126"/>
                  </a:cubicBezTo>
                  <a:cubicBezTo>
                    <a:pt x="726" y="113"/>
                    <a:pt x="726" y="113"/>
                    <a:pt x="726" y="113"/>
                  </a:cubicBezTo>
                  <a:cubicBezTo>
                    <a:pt x="726" y="113"/>
                    <a:pt x="750" y="82"/>
                    <a:pt x="750" y="62"/>
                  </a:cubicBezTo>
                  <a:cubicBezTo>
                    <a:pt x="751" y="42"/>
                    <a:pt x="717" y="41"/>
                    <a:pt x="717" y="41"/>
                  </a:cubicBezTo>
                  <a:cubicBezTo>
                    <a:pt x="720" y="27"/>
                    <a:pt x="720" y="27"/>
                    <a:pt x="720" y="27"/>
                  </a:cubicBezTo>
                  <a:cubicBezTo>
                    <a:pt x="707" y="25"/>
                    <a:pt x="707" y="25"/>
                    <a:pt x="707" y="25"/>
                  </a:cubicBezTo>
                  <a:cubicBezTo>
                    <a:pt x="692" y="11"/>
                    <a:pt x="692" y="11"/>
                    <a:pt x="692" y="11"/>
                  </a:cubicBezTo>
                  <a:cubicBezTo>
                    <a:pt x="699" y="0"/>
                    <a:pt x="699" y="0"/>
                    <a:pt x="699" y="0"/>
                  </a:cubicBezTo>
                  <a:cubicBezTo>
                    <a:pt x="679" y="12"/>
                    <a:pt x="679" y="12"/>
                    <a:pt x="679" y="12"/>
                  </a:cubicBezTo>
                  <a:cubicBezTo>
                    <a:pt x="692" y="35"/>
                    <a:pt x="692" y="35"/>
                    <a:pt x="692" y="35"/>
                  </a:cubicBezTo>
                  <a:cubicBezTo>
                    <a:pt x="686" y="60"/>
                    <a:pt x="686" y="60"/>
                    <a:pt x="686" y="60"/>
                  </a:cubicBezTo>
                  <a:cubicBezTo>
                    <a:pt x="701" y="66"/>
                    <a:pt x="701" y="66"/>
                    <a:pt x="701" y="66"/>
                  </a:cubicBezTo>
                  <a:cubicBezTo>
                    <a:pt x="692" y="70"/>
                    <a:pt x="692" y="70"/>
                    <a:pt x="692" y="70"/>
                  </a:cubicBezTo>
                  <a:cubicBezTo>
                    <a:pt x="696" y="84"/>
                    <a:pt x="696" y="84"/>
                    <a:pt x="696" y="84"/>
                  </a:cubicBezTo>
                  <a:cubicBezTo>
                    <a:pt x="712" y="89"/>
                    <a:pt x="712" y="89"/>
                    <a:pt x="712" y="89"/>
                  </a:cubicBezTo>
                  <a:cubicBezTo>
                    <a:pt x="696" y="97"/>
                    <a:pt x="696" y="97"/>
                    <a:pt x="696" y="97"/>
                  </a:cubicBezTo>
                  <a:cubicBezTo>
                    <a:pt x="705" y="102"/>
                    <a:pt x="705" y="102"/>
                    <a:pt x="705" y="102"/>
                  </a:cubicBezTo>
                  <a:cubicBezTo>
                    <a:pt x="705" y="102"/>
                    <a:pt x="702" y="116"/>
                    <a:pt x="702" y="122"/>
                  </a:cubicBezTo>
                  <a:cubicBezTo>
                    <a:pt x="702" y="129"/>
                    <a:pt x="715" y="136"/>
                    <a:pt x="715" y="136"/>
                  </a:cubicBezTo>
                  <a:cubicBezTo>
                    <a:pt x="702" y="138"/>
                    <a:pt x="702" y="138"/>
                    <a:pt x="702" y="138"/>
                  </a:cubicBezTo>
                  <a:cubicBezTo>
                    <a:pt x="694" y="148"/>
                    <a:pt x="694" y="148"/>
                    <a:pt x="694" y="148"/>
                  </a:cubicBezTo>
                  <a:cubicBezTo>
                    <a:pt x="705" y="154"/>
                    <a:pt x="705" y="154"/>
                    <a:pt x="705" y="154"/>
                  </a:cubicBezTo>
                  <a:cubicBezTo>
                    <a:pt x="705" y="154"/>
                    <a:pt x="684" y="174"/>
                    <a:pt x="682" y="185"/>
                  </a:cubicBezTo>
                  <a:cubicBezTo>
                    <a:pt x="681" y="196"/>
                    <a:pt x="691" y="199"/>
                    <a:pt x="691" y="199"/>
                  </a:cubicBezTo>
                  <a:cubicBezTo>
                    <a:pt x="691" y="199"/>
                    <a:pt x="669" y="203"/>
                    <a:pt x="656" y="209"/>
                  </a:cubicBezTo>
                  <a:cubicBezTo>
                    <a:pt x="643" y="214"/>
                    <a:pt x="646" y="217"/>
                    <a:pt x="630" y="229"/>
                  </a:cubicBezTo>
                  <a:cubicBezTo>
                    <a:pt x="613" y="242"/>
                    <a:pt x="599" y="243"/>
                    <a:pt x="578" y="255"/>
                  </a:cubicBezTo>
                  <a:cubicBezTo>
                    <a:pt x="557" y="268"/>
                    <a:pt x="576" y="302"/>
                    <a:pt x="576" y="302"/>
                  </a:cubicBezTo>
                  <a:cubicBezTo>
                    <a:pt x="576" y="302"/>
                    <a:pt x="599" y="300"/>
                    <a:pt x="609" y="302"/>
                  </a:cubicBezTo>
                  <a:cubicBezTo>
                    <a:pt x="619" y="304"/>
                    <a:pt x="609" y="323"/>
                    <a:pt x="609" y="338"/>
                  </a:cubicBezTo>
                  <a:cubicBezTo>
                    <a:pt x="610" y="354"/>
                    <a:pt x="593" y="353"/>
                    <a:pt x="576" y="359"/>
                  </a:cubicBezTo>
                  <a:cubicBezTo>
                    <a:pt x="559" y="365"/>
                    <a:pt x="567" y="370"/>
                    <a:pt x="567" y="370"/>
                  </a:cubicBezTo>
                  <a:cubicBezTo>
                    <a:pt x="557" y="381"/>
                    <a:pt x="557" y="381"/>
                    <a:pt x="557" y="381"/>
                  </a:cubicBezTo>
                  <a:cubicBezTo>
                    <a:pt x="557" y="381"/>
                    <a:pt x="575" y="394"/>
                    <a:pt x="589" y="390"/>
                  </a:cubicBezTo>
                  <a:cubicBezTo>
                    <a:pt x="602" y="385"/>
                    <a:pt x="633" y="351"/>
                    <a:pt x="644" y="340"/>
                  </a:cubicBezTo>
                  <a:cubicBezTo>
                    <a:pt x="655" y="329"/>
                    <a:pt x="682" y="321"/>
                    <a:pt x="687" y="321"/>
                  </a:cubicBezTo>
                  <a:cubicBezTo>
                    <a:pt x="692" y="320"/>
                    <a:pt x="697" y="308"/>
                    <a:pt x="697" y="308"/>
                  </a:cubicBezTo>
                  <a:cubicBezTo>
                    <a:pt x="697" y="308"/>
                    <a:pt x="704" y="305"/>
                    <a:pt x="715" y="301"/>
                  </a:cubicBezTo>
                  <a:cubicBezTo>
                    <a:pt x="726" y="296"/>
                    <a:pt x="715" y="277"/>
                    <a:pt x="715" y="277"/>
                  </a:cubicBezTo>
                  <a:cubicBezTo>
                    <a:pt x="715" y="277"/>
                    <a:pt x="725" y="269"/>
                    <a:pt x="738" y="263"/>
                  </a:cubicBezTo>
                  <a:cubicBezTo>
                    <a:pt x="752" y="257"/>
                    <a:pt x="762" y="269"/>
                    <a:pt x="774" y="266"/>
                  </a:cubicBezTo>
                  <a:cubicBezTo>
                    <a:pt x="786" y="264"/>
                    <a:pt x="782" y="240"/>
                    <a:pt x="782" y="240"/>
                  </a:cubicBezTo>
                  <a:cubicBezTo>
                    <a:pt x="782" y="240"/>
                    <a:pt x="793" y="237"/>
                    <a:pt x="805" y="236"/>
                  </a:cubicBezTo>
                  <a:cubicBezTo>
                    <a:pt x="816" y="235"/>
                    <a:pt x="808" y="221"/>
                    <a:pt x="815" y="215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Australië">
              <a:extLst>
                <a:ext uri="{FF2B5EF4-FFF2-40B4-BE49-F238E27FC236}">
                  <a16:creationId xmlns:a16="http://schemas.microsoft.com/office/drawing/2014/main" id="{550EC6D0-28B4-4242-A808-9F87F3547DC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9431072" y="4780086"/>
              <a:ext cx="1425346" cy="1333732"/>
            </a:xfrm>
            <a:custGeom>
              <a:avLst/>
              <a:gdLst>
                <a:gd name="T0" fmla="*/ 971 w 1898"/>
                <a:gd name="T1" fmla="*/ 1367 h 1774"/>
                <a:gd name="T2" fmla="*/ 1008 w 1898"/>
                <a:gd name="T3" fmla="*/ 1349 h 1774"/>
                <a:gd name="T4" fmla="*/ 1830 w 1898"/>
                <a:gd name="T5" fmla="*/ 698 h 1774"/>
                <a:gd name="T6" fmla="*/ 1797 w 1898"/>
                <a:gd name="T7" fmla="*/ 622 h 1774"/>
                <a:gd name="T8" fmla="*/ 1707 w 1898"/>
                <a:gd name="T9" fmla="*/ 471 h 1774"/>
                <a:gd name="T10" fmla="*/ 1649 w 1898"/>
                <a:gd name="T11" fmla="*/ 192 h 1774"/>
                <a:gd name="T12" fmla="*/ 1596 w 1898"/>
                <a:gd name="T13" fmla="*/ 64 h 1774"/>
                <a:gd name="T14" fmla="*/ 1541 w 1898"/>
                <a:gd name="T15" fmla="*/ 18 h 1774"/>
                <a:gd name="T16" fmla="*/ 1494 w 1898"/>
                <a:gd name="T17" fmla="*/ 189 h 1774"/>
                <a:gd name="T18" fmla="*/ 1283 w 1898"/>
                <a:gd name="T19" fmla="*/ 306 h 1774"/>
                <a:gd name="T20" fmla="*/ 1239 w 1898"/>
                <a:gd name="T21" fmla="*/ 181 h 1774"/>
                <a:gd name="T22" fmla="*/ 1269 w 1898"/>
                <a:gd name="T23" fmla="*/ 69 h 1774"/>
                <a:gd name="T24" fmla="*/ 1170 w 1898"/>
                <a:gd name="T25" fmla="*/ 75 h 1774"/>
                <a:gd name="T26" fmla="*/ 1050 w 1898"/>
                <a:gd name="T27" fmla="*/ 42 h 1774"/>
                <a:gd name="T28" fmla="*/ 1012 w 1898"/>
                <a:gd name="T29" fmla="*/ 86 h 1774"/>
                <a:gd name="T30" fmla="*/ 910 w 1898"/>
                <a:gd name="T31" fmla="*/ 212 h 1774"/>
                <a:gd name="T32" fmla="*/ 872 w 1898"/>
                <a:gd name="T33" fmla="*/ 235 h 1774"/>
                <a:gd name="T34" fmla="*/ 848 w 1898"/>
                <a:gd name="T35" fmla="*/ 215 h 1774"/>
                <a:gd name="T36" fmla="*/ 788 w 1898"/>
                <a:gd name="T37" fmla="*/ 185 h 1774"/>
                <a:gd name="T38" fmla="*/ 731 w 1898"/>
                <a:gd name="T39" fmla="*/ 238 h 1774"/>
                <a:gd name="T40" fmla="*/ 676 w 1898"/>
                <a:gd name="T41" fmla="*/ 279 h 1774"/>
                <a:gd name="T42" fmla="*/ 614 w 1898"/>
                <a:gd name="T43" fmla="*/ 310 h 1774"/>
                <a:gd name="T44" fmla="*/ 606 w 1898"/>
                <a:gd name="T45" fmla="*/ 348 h 1774"/>
                <a:gd name="T46" fmla="*/ 531 w 1898"/>
                <a:gd name="T47" fmla="*/ 409 h 1774"/>
                <a:gd name="T48" fmla="*/ 359 w 1898"/>
                <a:gd name="T49" fmla="*/ 505 h 1774"/>
                <a:gd name="T50" fmla="*/ 218 w 1898"/>
                <a:gd name="T51" fmla="*/ 554 h 1774"/>
                <a:gd name="T52" fmla="*/ 83 w 1898"/>
                <a:gd name="T53" fmla="*/ 649 h 1774"/>
                <a:gd name="T54" fmla="*/ 48 w 1898"/>
                <a:gd name="T55" fmla="*/ 813 h 1774"/>
                <a:gd name="T56" fmla="*/ 35 w 1898"/>
                <a:gd name="T57" fmla="*/ 937 h 1774"/>
                <a:gd name="T58" fmla="*/ 87 w 1898"/>
                <a:gd name="T59" fmla="*/ 1141 h 1774"/>
                <a:gd name="T60" fmla="*/ 56 w 1898"/>
                <a:gd name="T61" fmla="*/ 1305 h 1774"/>
                <a:gd name="T62" fmla="*/ 186 w 1898"/>
                <a:gd name="T63" fmla="*/ 1285 h 1774"/>
                <a:gd name="T64" fmla="*/ 384 w 1898"/>
                <a:gd name="T65" fmla="*/ 1244 h 1774"/>
                <a:gd name="T66" fmla="*/ 594 w 1898"/>
                <a:gd name="T67" fmla="*/ 1153 h 1774"/>
                <a:gd name="T68" fmla="*/ 896 w 1898"/>
                <a:gd name="T69" fmla="*/ 1136 h 1774"/>
                <a:gd name="T70" fmla="*/ 932 w 1898"/>
                <a:gd name="T71" fmla="*/ 1225 h 1774"/>
                <a:gd name="T72" fmla="*/ 962 w 1898"/>
                <a:gd name="T73" fmla="*/ 1304 h 1774"/>
                <a:gd name="T74" fmla="*/ 1060 w 1898"/>
                <a:gd name="T75" fmla="*/ 1224 h 1774"/>
                <a:gd name="T76" fmla="*/ 1083 w 1898"/>
                <a:gd name="T77" fmla="*/ 1210 h 1774"/>
                <a:gd name="T78" fmla="*/ 1011 w 1898"/>
                <a:gd name="T79" fmla="*/ 1319 h 1774"/>
                <a:gd name="T80" fmla="*/ 1072 w 1898"/>
                <a:gd name="T81" fmla="*/ 1339 h 1774"/>
                <a:gd name="T82" fmla="*/ 1118 w 1898"/>
                <a:gd name="T83" fmla="*/ 1477 h 1774"/>
                <a:gd name="T84" fmla="*/ 1319 w 1898"/>
                <a:gd name="T85" fmla="*/ 1502 h 1774"/>
                <a:gd name="T86" fmla="*/ 1360 w 1898"/>
                <a:gd name="T87" fmla="*/ 1532 h 1774"/>
                <a:gd name="T88" fmla="*/ 1533 w 1898"/>
                <a:gd name="T89" fmla="*/ 1461 h 1774"/>
                <a:gd name="T90" fmla="*/ 1641 w 1898"/>
                <a:gd name="T91" fmla="*/ 1275 h 1774"/>
                <a:gd name="T92" fmla="*/ 1874 w 1898"/>
                <a:gd name="T93" fmla="*/ 952 h 1774"/>
                <a:gd name="T94" fmla="*/ 1364 w 1898"/>
                <a:gd name="T95" fmla="*/ 1612 h 1774"/>
                <a:gd name="T96" fmla="*/ 1274 w 1898"/>
                <a:gd name="T97" fmla="*/ 1651 h 1774"/>
                <a:gd name="T98" fmla="*/ 1184 w 1898"/>
                <a:gd name="T99" fmla="*/ 1616 h 1774"/>
                <a:gd name="T100" fmla="*/ 1155 w 1898"/>
                <a:gd name="T101" fmla="*/ 1713 h 1774"/>
                <a:gd name="T102" fmla="*/ 1214 w 1898"/>
                <a:gd name="T103" fmla="*/ 1769 h 1774"/>
                <a:gd name="T104" fmla="*/ 1282 w 1898"/>
                <a:gd name="T105" fmla="*/ 1706 h 1774"/>
                <a:gd name="T106" fmla="*/ 1290 w 1898"/>
                <a:gd name="T107" fmla="*/ 195 h 1774"/>
                <a:gd name="T108" fmla="*/ 1209 w 1898"/>
                <a:gd name="T109" fmla="*/ 1549 h 1774"/>
                <a:gd name="T110" fmla="*/ 1357 w 1898"/>
                <a:gd name="T111" fmla="*/ 1597 h 1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98" h="1774">
                  <a:moveTo>
                    <a:pt x="1024" y="43"/>
                  </a:moveTo>
                  <a:cubicBezTo>
                    <a:pt x="1014" y="29"/>
                    <a:pt x="990" y="54"/>
                    <a:pt x="999" y="65"/>
                  </a:cubicBezTo>
                  <a:cubicBezTo>
                    <a:pt x="1008" y="75"/>
                    <a:pt x="1024" y="43"/>
                    <a:pt x="1024" y="43"/>
                  </a:cubicBezTo>
                  <a:close/>
                  <a:moveTo>
                    <a:pt x="986" y="1341"/>
                  </a:moveTo>
                  <a:cubicBezTo>
                    <a:pt x="972" y="1343"/>
                    <a:pt x="954" y="1348"/>
                    <a:pt x="961" y="1354"/>
                  </a:cubicBezTo>
                  <a:cubicBezTo>
                    <a:pt x="968" y="1360"/>
                    <a:pt x="971" y="1367"/>
                    <a:pt x="971" y="1367"/>
                  </a:cubicBezTo>
                  <a:cubicBezTo>
                    <a:pt x="985" y="1367"/>
                    <a:pt x="999" y="1359"/>
                    <a:pt x="999" y="1359"/>
                  </a:cubicBezTo>
                  <a:cubicBezTo>
                    <a:pt x="1007" y="1359"/>
                    <a:pt x="1007" y="1359"/>
                    <a:pt x="1007" y="1359"/>
                  </a:cubicBezTo>
                  <a:cubicBezTo>
                    <a:pt x="1011" y="1356"/>
                    <a:pt x="1011" y="1356"/>
                    <a:pt x="1011" y="1356"/>
                  </a:cubicBezTo>
                  <a:cubicBezTo>
                    <a:pt x="1022" y="1356"/>
                    <a:pt x="1022" y="1356"/>
                    <a:pt x="1022" y="1356"/>
                  </a:cubicBezTo>
                  <a:cubicBezTo>
                    <a:pt x="1026" y="1351"/>
                    <a:pt x="1026" y="1351"/>
                    <a:pt x="1026" y="1351"/>
                  </a:cubicBezTo>
                  <a:cubicBezTo>
                    <a:pt x="1008" y="1349"/>
                    <a:pt x="1008" y="1349"/>
                    <a:pt x="1008" y="1349"/>
                  </a:cubicBezTo>
                  <a:cubicBezTo>
                    <a:pt x="1008" y="1349"/>
                    <a:pt x="1000" y="1340"/>
                    <a:pt x="986" y="1341"/>
                  </a:cubicBezTo>
                  <a:close/>
                  <a:moveTo>
                    <a:pt x="1869" y="774"/>
                  </a:moveTo>
                  <a:cubicBezTo>
                    <a:pt x="1869" y="774"/>
                    <a:pt x="1866" y="733"/>
                    <a:pt x="1865" y="727"/>
                  </a:cubicBezTo>
                  <a:cubicBezTo>
                    <a:pt x="1863" y="721"/>
                    <a:pt x="1843" y="720"/>
                    <a:pt x="1843" y="720"/>
                  </a:cubicBezTo>
                  <a:cubicBezTo>
                    <a:pt x="1843" y="706"/>
                    <a:pt x="1843" y="706"/>
                    <a:pt x="1843" y="706"/>
                  </a:cubicBezTo>
                  <a:cubicBezTo>
                    <a:pt x="1830" y="698"/>
                    <a:pt x="1830" y="698"/>
                    <a:pt x="1830" y="698"/>
                  </a:cubicBezTo>
                  <a:cubicBezTo>
                    <a:pt x="1830" y="698"/>
                    <a:pt x="1835" y="681"/>
                    <a:pt x="1830" y="674"/>
                  </a:cubicBezTo>
                  <a:cubicBezTo>
                    <a:pt x="1825" y="667"/>
                    <a:pt x="1805" y="660"/>
                    <a:pt x="1805" y="660"/>
                  </a:cubicBezTo>
                  <a:cubicBezTo>
                    <a:pt x="1805" y="660"/>
                    <a:pt x="1840" y="654"/>
                    <a:pt x="1842" y="641"/>
                  </a:cubicBezTo>
                  <a:cubicBezTo>
                    <a:pt x="1844" y="627"/>
                    <a:pt x="1822" y="623"/>
                    <a:pt x="1822" y="623"/>
                  </a:cubicBezTo>
                  <a:cubicBezTo>
                    <a:pt x="1822" y="623"/>
                    <a:pt x="1815" y="602"/>
                    <a:pt x="1804" y="603"/>
                  </a:cubicBezTo>
                  <a:cubicBezTo>
                    <a:pt x="1792" y="604"/>
                    <a:pt x="1797" y="622"/>
                    <a:pt x="1797" y="622"/>
                  </a:cubicBezTo>
                  <a:cubicBezTo>
                    <a:pt x="1783" y="619"/>
                    <a:pt x="1783" y="619"/>
                    <a:pt x="1783" y="619"/>
                  </a:cubicBezTo>
                  <a:cubicBezTo>
                    <a:pt x="1783" y="619"/>
                    <a:pt x="1796" y="578"/>
                    <a:pt x="1796" y="568"/>
                  </a:cubicBezTo>
                  <a:cubicBezTo>
                    <a:pt x="1795" y="559"/>
                    <a:pt x="1775" y="557"/>
                    <a:pt x="1771" y="547"/>
                  </a:cubicBezTo>
                  <a:cubicBezTo>
                    <a:pt x="1768" y="538"/>
                    <a:pt x="1781" y="521"/>
                    <a:pt x="1777" y="507"/>
                  </a:cubicBezTo>
                  <a:cubicBezTo>
                    <a:pt x="1773" y="494"/>
                    <a:pt x="1713" y="465"/>
                    <a:pt x="1713" y="465"/>
                  </a:cubicBezTo>
                  <a:cubicBezTo>
                    <a:pt x="1707" y="471"/>
                    <a:pt x="1707" y="471"/>
                    <a:pt x="1707" y="471"/>
                  </a:cubicBezTo>
                  <a:cubicBezTo>
                    <a:pt x="1707" y="471"/>
                    <a:pt x="1679" y="439"/>
                    <a:pt x="1677" y="417"/>
                  </a:cubicBezTo>
                  <a:cubicBezTo>
                    <a:pt x="1676" y="394"/>
                    <a:pt x="1685" y="381"/>
                    <a:pt x="1685" y="361"/>
                  </a:cubicBezTo>
                  <a:cubicBezTo>
                    <a:pt x="1685" y="341"/>
                    <a:pt x="1666" y="298"/>
                    <a:pt x="1662" y="282"/>
                  </a:cubicBezTo>
                  <a:cubicBezTo>
                    <a:pt x="1658" y="266"/>
                    <a:pt x="1669" y="256"/>
                    <a:pt x="1671" y="247"/>
                  </a:cubicBezTo>
                  <a:cubicBezTo>
                    <a:pt x="1673" y="238"/>
                    <a:pt x="1666" y="200"/>
                    <a:pt x="1666" y="200"/>
                  </a:cubicBezTo>
                  <a:cubicBezTo>
                    <a:pt x="1649" y="192"/>
                    <a:pt x="1649" y="192"/>
                    <a:pt x="1649" y="192"/>
                  </a:cubicBezTo>
                  <a:cubicBezTo>
                    <a:pt x="1649" y="192"/>
                    <a:pt x="1635" y="177"/>
                    <a:pt x="1625" y="177"/>
                  </a:cubicBezTo>
                  <a:cubicBezTo>
                    <a:pt x="1615" y="176"/>
                    <a:pt x="1609" y="191"/>
                    <a:pt x="1609" y="191"/>
                  </a:cubicBezTo>
                  <a:cubicBezTo>
                    <a:pt x="1609" y="191"/>
                    <a:pt x="1602" y="176"/>
                    <a:pt x="1601" y="167"/>
                  </a:cubicBezTo>
                  <a:cubicBezTo>
                    <a:pt x="1600" y="159"/>
                    <a:pt x="1607" y="135"/>
                    <a:pt x="1607" y="135"/>
                  </a:cubicBezTo>
                  <a:cubicBezTo>
                    <a:pt x="1596" y="120"/>
                    <a:pt x="1596" y="120"/>
                    <a:pt x="1596" y="120"/>
                  </a:cubicBezTo>
                  <a:cubicBezTo>
                    <a:pt x="1596" y="64"/>
                    <a:pt x="1596" y="64"/>
                    <a:pt x="1596" y="64"/>
                  </a:cubicBezTo>
                  <a:cubicBezTo>
                    <a:pt x="1596" y="64"/>
                    <a:pt x="1575" y="50"/>
                    <a:pt x="1578" y="41"/>
                  </a:cubicBezTo>
                  <a:cubicBezTo>
                    <a:pt x="1582" y="32"/>
                    <a:pt x="1586" y="20"/>
                    <a:pt x="1581" y="15"/>
                  </a:cubicBezTo>
                  <a:cubicBezTo>
                    <a:pt x="1576" y="11"/>
                    <a:pt x="1564" y="9"/>
                    <a:pt x="1564" y="9"/>
                  </a:cubicBezTo>
                  <a:cubicBezTo>
                    <a:pt x="1565" y="0"/>
                    <a:pt x="1565" y="0"/>
                    <a:pt x="1565" y="0"/>
                  </a:cubicBezTo>
                  <a:cubicBezTo>
                    <a:pt x="1545" y="5"/>
                    <a:pt x="1545" y="5"/>
                    <a:pt x="1545" y="5"/>
                  </a:cubicBezTo>
                  <a:cubicBezTo>
                    <a:pt x="1541" y="18"/>
                    <a:pt x="1541" y="18"/>
                    <a:pt x="1541" y="18"/>
                  </a:cubicBezTo>
                  <a:cubicBezTo>
                    <a:pt x="1541" y="18"/>
                    <a:pt x="1529" y="26"/>
                    <a:pt x="1523" y="30"/>
                  </a:cubicBezTo>
                  <a:cubicBezTo>
                    <a:pt x="1518" y="34"/>
                    <a:pt x="1531" y="60"/>
                    <a:pt x="1531" y="70"/>
                  </a:cubicBezTo>
                  <a:cubicBezTo>
                    <a:pt x="1530" y="81"/>
                    <a:pt x="1496" y="118"/>
                    <a:pt x="1496" y="118"/>
                  </a:cubicBezTo>
                  <a:cubicBezTo>
                    <a:pt x="1507" y="127"/>
                    <a:pt x="1507" y="127"/>
                    <a:pt x="1507" y="127"/>
                  </a:cubicBezTo>
                  <a:cubicBezTo>
                    <a:pt x="1507" y="127"/>
                    <a:pt x="1492" y="147"/>
                    <a:pt x="1490" y="155"/>
                  </a:cubicBezTo>
                  <a:cubicBezTo>
                    <a:pt x="1488" y="163"/>
                    <a:pt x="1494" y="189"/>
                    <a:pt x="1494" y="189"/>
                  </a:cubicBezTo>
                  <a:cubicBezTo>
                    <a:pt x="1494" y="189"/>
                    <a:pt x="1473" y="273"/>
                    <a:pt x="1472" y="285"/>
                  </a:cubicBezTo>
                  <a:cubicBezTo>
                    <a:pt x="1471" y="296"/>
                    <a:pt x="1444" y="325"/>
                    <a:pt x="1444" y="325"/>
                  </a:cubicBezTo>
                  <a:cubicBezTo>
                    <a:pt x="1444" y="325"/>
                    <a:pt x="1445" y="358"/>
                    <a:pt x="1428" y="366"/>
                  </a:cubicBezTo>
                  <a:cubicBezTo>
                    <a:pt x="1411" y="373"/>
                    <a:pt x="1375" y="381"/>
                    <a:pt x="1375" y="381"/>
                  </a:cubicBezTo>
                  <a:cubicBezTo>
                    <a:pt x="1375" y="381"/>
                    <a:pt x="1354" y="347"/>
                    <a:pt x="1349" y="337"/>
                  </a:cubicBezTo>
                  <a:cubicBezTo>
                    <a:pt x="1344" y="328"/>
                    <a:pt x="1303" y="314"/>
                    <a:pt x="1283" y="306"/>
                  </a:cubicBezTo>
                  <a:cubicBezTo>
                    <a:pt x="1262" y="299"/>
                    <a:pt x="1249" y="266"/>
                    <a:pt x="1246" y="262"/>
                  </a:cubicBezTo>
                  <a:cubicBezTo>
                    <a:pt x="1243" y="259"/>
                    <a:pt x="1223" y="261"/>
                    <a:pt x="1223" y="261"/>
                  </a:cubicBezTo>
                  <a:cubicBezTo>
                    <a:pt x="1207" y="231"/>
                    <a:pt x="1207" y="231"/>
                    <a:pt x="1207" y="231"/>
                  </a:cubicBezTo>
                  <a:cubicBezTo>
                    <a:pt x="1220" y="217"/>
                    <a:pt x="1220" y="217"/>
                    <a:pt x="1220" y="217"/>
                  </a:cubicBezTo>
                  <a:cubicBezTo>
                    <a:pt x="1220" y="217"/>
                    <a:pt x="1213" y="206"/>
                    <a:pt x="1221" y="195"/>
                  </a:cubicBezTo>
                  <a:cubicBezTo>
                    <a:pt x="1229" y="184"/>
                    <a:pt x="1239" y="181"/>
                    <a:pt x="1239" y="181"/>
                  </a:cubicBezTo>
                  <a:cubicBezTo>
                    <a:pt x="1235" y="151"/>
                    <a:pt x="1235" y="151"/>
                    <a:pt x="1235" y="151"/>
                  </a:cubicBezTo>
                  <a:cubicBezTo>
                    <a:pt x="1248" y="139"/>
                    <a:pt x="1248" y="139"/>
                    <a:pt x="1248" y="139"/>
                  </a:cubicBezTo>
                  <a:cubicBezTo>
                    <a:pt x="1248" y="139"/>
                    <a:pt x="1262" y="146"/>
                    <a:pt x="1267" y="144"/>
                  </a:cubicBezTo>
                  <a:cubicBezTo>
                    <a:pt x="1273" y="142"/>
                    <a:pt x="1274" y="119"/>
                    <a:pt x="1274" y="119"/>
                  </a:cubicBezTo>
                  <a:cubicBezTo>
                    <a:pt x="1299" y="95"/>
                    <a:pt x="1299" y="95"/>
                    <a:pt x="1299" y="95"/>
                  </a:cubicBezTo>
                  <a:cubicBezTo>
                    <a:pt x="1299" y="95"/>
                    <a:pt x="1285" y="72"/>
                    <a:pt x="1269" y="69"/>
                  </a:cubicBezTo>
                  <a:cubicBezTo>
                    <a:pt x="1252" y="67"/>
                    <a:pt x="1231" y="92"/>
                    <a:pt x="1231" y="92"/>
                  </a:cubicBezTo>
                  <a:cubicBezTo>
                    <a:pt x="1229" y="78"/>
                    <a:pt x="1229" y="78"/>
                    <a:pt x="1229" y="78"/>
                  </a:cubicBezTo>
                  <a:cubicBezTo>
                    <a:pt x="1209" y="80"/>
                    <a:pt x="1209" y="80"/>
                    <a:pt x="1209" y="80"/>
                  </a:cubicBezTo>
                  <a:cubicBezTo>
                    <a:pt x="1200" y="89"/>
                    <a:pt x="1200" y="89"/>
                    <a:pt x="1200" y="89"/>
                  </a:cubicBezTo>
                  <a:cubicBezTo>
                    <a:pt x="1194" y="78"/>
                    <a:pt x="1194" y="78"/>
                    <a:pt x="1194" y="78"/>
                  </a:cubicBezTo>
                  <a:cubicBezTo>
                    <a:pt x="1170" y="75"/>
                    <a:pt x="1170" y="75"/>
                    <a:pt x="1170" y="75"/>
                  </a:cubicBezTo>
                  <a:cubicBezTo>
                    <a:pt x="1170" y="75"/>
                    <a:pt x="1144" y="56"/>
                    <a:pt x="1139" y="56"/>
                  </a:cubicBezTo>
                  <a:cubicBezTo>
                    <a:pt x="1135" y="57"/>
                    <a:pt x="1101" y="53"/>
                    <a:pt x="1101" y="53"/>
                  </a:cubicBezTo>
                  <a:cubicBezTo>
                    <a:pt x="1101" y="53"/>
                    <a:pt x="1093" y="31"/>
                    <a:pt x="1086" y="28"/>
                  </a:cubicBezTo>
                  <a:cubicBezTo>
                    <a:pt x="1080" y="24"/>
                    <a:pt x="1078" y="38"/>
                    <a:pt x="1078" y="38"/>
                  </a:cubicBezTo>
                  <a:cubicBezTo>
                    <a:pt x="1078" y="38"/>
                    <a:pt x="1053" y="25"/>
                    <a:pt x="1047" y="30"/>
                  </a:cubicBezTo>
                  <a:cubicBezTo>
                    <a:pt x="1041" y="34"/>
                    <a:pt x="1050" y="42"/>
                    <a:pt x="1050" y="42"/>
                  </a:cubicBezTo>
                  <a:cubicBezTo>
                    <a:pt x="1050" y="42"/>
                    <a:pt x="1037" y="41"/>
                    <a:pt x="1035" y="46"/>
                  </a:cubicBezTo>
                  <a:cubicBezTo>
                    <a:pt x="1032" y="52"/>
                    <a:pt x="1049" y="58"/>
                    <a:pt x="1060" y="61"/>
                  </a:cubicBezTo>
                  <a:cubicBezTo>
                    <a:pt x="1071" y="64"/>
                    <a:pt x="1077" y="56"/>
                    <a:pt x="1077" y="56"/>
                  </a:cubicBezTo>
                  <a:cubicBezTo>
                    <a:pt x="1099" y="65"/>
                    <a:pt x="1099" y="65"/>
                    <a:pt x="1099" y="65"/>
                  </a:cubicBezTo>
                  <a:cubicBezTo>
                    <a:pt x="1099" y="65"/>
                    <a:pt x="1077" y="78"/>
                    <a:pt x="1065" y="83"/>
                  </a:cubicBezTo>
                  <a:cubicBezTo>
                    <a:pt x="1054" y="88"/>
                    <a:pt x="1020" y="84"/>
                    <a:pt x="1012" y="86"/>
                  </a:cubicBezTo>
                  <a:cubicBezTo>
                    <a:pt x="1005" y="88"/>
                    <a:pt x="955" y="114"/>
                    <a:pt x="955" y="114"/>
                  </a:cubicBezTo>
                  <a:cubicBezTo>
                    <a:pt x="955" y="114"/>
                    <a:pt x="949" y="131"/>
                    <a:pt x="948" y="142"/>
                  </a:cubicBezTo>
                  <a:cubicBezTo>
                    <a:pt x="947" y="152"/>
                    <a:pt x="968" y="161"/>
                    <a:pt x="968" y="161"/>
                  </a:cubicBezTo>
                  <a:cubicBezTo>
                    <a:pt x="935" y="163"/>
                    <a:pt x="935" y="163"/>
                    <a:pt x="935" y="163"/>
                  </a:cubicBezTo>
                  <a:cubicBezTo>
                    <a:pt x="912" y="185"/>
                    <a:pt x="912" y="185"/>
                    <a:pt x="912" y="185"/>
                  </a:cubicBezTo>
                  <a:cubicBezTo>
                    <a:pt x="912" y="185"/>
                    <a:pt x="916" y="205"/>
                    <a:pt x="910" y="212"/>
                  </a:cubicBezTo>
                  <a:cubicBezTo>
                    <a:pt x="904" y="219"/>
                    <a:pt x="927" y="226"/>
                    <a:pt x="936" y="231"/>
                  </a:cubicBezTo>
                  <a:cubicBezTo>
                    <a:pt x="946" y="235"/>
                    <a:pt x="942" y="256"/>
                    <a:pt x="942" y="256"/>
                  </a:cubicBezTo>
                  <a:cubicBezTo>
                    <a:pt x="927" y="242"/>
                    <a:pt x="927" y="242"/>
                    <a:pt x="927" y="242"/>
                  </a:cubicBezTo>
                  <a:cubicBezTo>
                    <a:pt x="907" y="244"/>
                    <a:pt x="907" y="244"/>
                    <a:pt x="907" y="244"/>
                  </a:cubicBezTo>
                  <a:cubicBezTo>
                    <a:pt x="899" y="256"/>
                    <a:pt x="899" y="256"/>
                    <a:pt x="899" y="256"/>
                  </a:cubicBezTo>
                  <a:cubicBezTo>
                    <a:pt x="872" y="235"/>
                    <a:pt x="872" y="235"/>
                    <a:pt x="872" y="235"/>
                  </a:cubicBezTo>
                  <a:cubicBezTo>
                    <a:pt x="869" y="256"/>
                    <a:pt x="869" y="256"/>
                    <a:pt x="869" y="256"/>
                  </a:cubicBezTo>
                  <a:cubicBezTo>
                    <a:pt x="853" y="261"/>
                    <a:pt x="853" y="261"/>
                    <a:pt x="853" y="261"/>
                  </a:cubicBezTo>
                  <a:cubicBezTo>
                    <a:pt x="856" y="279"/>
                    <a:pt x="856" y="279"/>
                    <a:pt x="856" y="279"/>
                  </a:cubicBezTo>
                  <a:cubicBezTo>
                    <a:pt x="837" y="276"/>
                    <a:pt x="837" y="276"/>
                    <a:pt x="837" y="276"/>
                  </a:cubicBezTo>
                  <a:cubicBezTo>
                    <a:pt x="856" y="232"/>
                    <a:pt x="856" y="232"/>
                    <a:pt x="856" y="232"/>
                  </a:cubicBezTo>
                  <a:cubicBezTo>
                    <a:pt x="856" y="232"/>
                    <a:pt x="851" y="226"/>
                    <a:pt x="848" y="215"/>
                  </a:cubicBezTo>
                  <a:cubicBezTo>
                    <a:pt x="846" y="203"/>
                    <a:pt x="827" y="205"/>
                    <a:pt x="827" y="205"/>
                  </a:cubicBezTo>
                  <a:cubicBezTo>
                    <a:pt x="816" y="187"/>
                    <a:pt x="816" y="187"/>
                    <a:pt x="816" y="187"/>
                  </a:cubicBezTo>
                  <a:cubicBezTo>
                    <a:pt x="816" y="187"/>
                    <a:pt x="825" y="167"/>
                    <a:pt x="814" y="159"/>
                  </a:cubicBezTo>
                  <a:cubicBezTo>
                    <a:pt x="802" y="151"/>
                    <a:pt x="787" y="162"/>
                    <a:pt x="787" y="169"/>
                  </a:cubicBezTo>
                  <a:cubicBezTo>
                    <a:pt x="786" y="176"/>
                    <a:pt x="792" y="176"/>
                    <a:pt x="792" y="176"/>
                  </a:cubicBezTo>
                  <a:cubicBezTo>
                    <a:pt x="788" y="185"/>
                    <a:pt x="788" y="185"/>
                    <a:pt x="788" y="185"/>
                  </a:cubicBezTo>
                  <a:cubicBezTo>
                    <a:pt x="768" y="184"/>
                    <a:pt x="768" y="184"/>
                    <a:pt x="768" y="184"/>
                  </a:cubicBezTo>
                  <a:cubicBezTo>
                    <a:pt x="771" y="202"/>
                    <a:pt x="771" y="202"/>
                    <a:pt x="771" y="202"/>
                  </a:cubicBezTo>
                  <a:cubicBezTo>
                    <a:pt x="758" y="196"/>
                    <a:pt x="758" y="196"/>
                    <a:pt x="758" y="196"/>
                  </a:cubicBezTo>
                  <a:cubicBezTo>
                    <a:pt x="746" y="201"/>
                    <a:pt x="746" y="201"/>
                    <a:pt x="746" y="201"/>
                  </a:cubicBezTo>
                  <a:cubicBezTo>
                    <a:pt x="746" y="201"/>
                    <a:pt x="751" y="209"/>
                    <a:pt x="749" y="219"/>
                  </a:cubicBezTo>
                  <a:cubicBezTo>
                    <a:pt x="747" y="230"/>
                    <a:pt x="731" y="238"/>
                    <a:pt x="731" y="238"/>
                  </a:cubicBezTo>
                  <a:cubicBezTo>
                    <a:pt x="736" y="214"/>
                    <a:pt x="736" y="214"/>
                    <a:pt x="736" y="214"/>
                  </a:cubicBezTo>
                  <a:cubicBezTo>
                    <a:pt x="724" y="229"/>
                    <a:pt x="724" y="229"/>
                    <a:pt x="724" y="229"/>
                  </a:cubicBezTo>
                  <a:cubicBezTo>
                    <a:pt x="724" y="229"/>
                    <a:pt x="713" y="227"/>
                    <a:pt x="706" y="237"/>
                  </a:cubicBezTo>
                  <a:cubicBezTo>
                    <a:pt x="699" y="247"/>
                    <a:pt x="710" y="268"/>
                    <a:pt x="710" y="268"/>
                  </a:cubicBezTo>
                  <a:cubicBezTo>
                    <a:pt x="679" y="255"/>
                    <a:pt x="679" y="255"/>
                    <a:pt x="679" y="255"/>
                  </a:cubicBezTo>
                  <a:cubicBezTo>
                    <a:pt x="676" y="279"/>
                    <a:pt x="676" y="279"/>
                    <a:pt x="676" y="279"/>
                  </a:cubicBezTo>
                  <a:cubicBezTo>
                    <a:pt x="665" y="281"/>
                    <a:pt x="665" y="281"/>
                    <a:pt x="665" y="281"/>
                  </a:cubicBezTo>
                  <a:cubicBezTo>
                    <a:pt x="676" y="298"/>
                    <a:pt x="676" y="298"/>
                    <a:pt x="676" y="298"/>
                  </a:cubicBezTo>
                  <a:cubicBezTo>
                    <a:pt x="688" y="297"/>
                    <a:pt x="688" y="297"/>
                    <a:pt x="688" y="297"/>
                  </a:cubicBezTo>
                  <a:cubicBezTo>
                    <a:pt x="685" y="308"/>
                    <a:pt x="685" y="308"/>
                    <a:pt x="685" y="308"/>
                  </a:cubicBezTo>
                  <a:cubicBezTo>
                    <a:pt x="638" y="312"/>
                    <a:pt x="638" y="312"/>
                    <a:pt x="638" y="312"/>
                  </a:cubicBezTo>
                  <a:cubicBezTo>
                    <a:pt x="638" y="312"/>
                    <a:pt x="624" y="302"/>
                    <a:pt x="614" y="310"/>
                  </a:cubicBezTo>
                  <a:cubicBezTo>
                    <a:pt x="604" y="319"/>
                    <a:pt x="620" y="337"/>
                    <a:pt x="620" y="337"/>
                  </a:cubicBezTo>
                  <a:cubicBezTo>
                    <a:pt x="622" y="359"/>
                    <a:pt x="622" y="359"/>
                    <a:pt x="622" y="359"/>
                  </a:cubicBezTo>
                  <a:cubicBezTo>
                    <a:pt x="616" y="373"/>
                    <a:pt x="616" y="373"/>
                    <a:pt x="616" y="373"/>
                  </a:cubicBezTo>
                  <a:cubicBezTo>
                    <a:pt x="620" y="399"/>
                    <a:pt x="620" y="399"/>
                    <a:pt x="620" y="399"/>
                  </a:cubicBezTo>
                  <a:cubicBezTo>
                    <a:pt x="609" y="400"/>
                    <a:pt x="609" y="400"/>
                    <a:pt x="609" y="400"/>
                  </a:cubicBezTo>
                  <a:cubicBezTo>
                    <a:pt x="606" y="348"/>
                    <a:pt x="606" y="348"/>
                    <a:pt x="606" y="348"/>
                  </a:cubicBezTo>
                  <a:cubicBezTo>
                    <a:pt x="595" y="337"/>
                    <a:pt x="595" y="337"/>
                    <a:pt x="595" y="337"/>
                  </a:cubicBezTo>
                  <a:cubicBezTo>
                    <a:pt x="593" y="316"/>
                    <a:pt x="593" y="316"/>
                    <a:pt x="593" y="316"/>
                  </a:cubicBezTo>
                  <a:cubicBezTo>
                    <a:pt x="580" y="317"/>
                    <a:pt x="580" y="317"/>
                    <a:pt x="580" y="317"/>
                  </a:cubicBezTo>
                  <a:cubicBezTo>
                    <a:pt x="569" y="333"/>
                    <a:pt x="569" y="333"/>
                    <a:pt x="569" y="333"/>
                  </a:cubicBezTo>
                  <a:cubicBezTo>
                    <a:pt x="569" y="333"/>
                    <a:pt x="556" y="344"/>
                    <a:pt x="537" y="360"/>
                  </a:cubicBezTo>
                  <a:cubicBezTo>
                    <a:pt x="519" y="376"/>
                    <a:pt x="531" y="409"/>
                    <a:pt x="531" y="409"/>
                  </a:cubicBezTo>
                  <a:cubicBezTo>
                    <a:pt x="531" y="409"/>
                    <a:pt x="548" y="414"/>
                    <a:pt x="546" y="423"/>
                  </a:cubicBezTo>
                  <a:cubicBezTo>
                    <a:pt x="543" y="433"/>
                    <a:pt x="510" y="445"/>
                    <a:pt x="504" y="448"/>
                  </a:cubicBezTo>
                  <a:cubicBezTo>
                    <a:pt x="498" y="451"/>
                    <a:pt x="501" y="461"/>
                    <a:pt x="501" y="461"/>
                  </a:cubicBezTo>
                  <a:cubicBezTo>
                    <a:pt x="501" y="461"/>
                    <a:pt x="480" y="480"/>
                    <a:pt x="463" y="494"/>
                  </a:cubicBezTo>
                  <a:cubicBezTo>
                    <a:pt x="445" y="507"/>
                    <a:pt x="393" y="512"/>
                    <a:pt x="393" y="512"/>
                  </a:cubicBezTo>
                  <a:cubicBezTo>
                    <a:pt x="359" y="505"/>
                    <a:pt x="359" y="505"/>
                    <a:pt x="359" y="505"/>
                  </a:cubicBezTo>
                  <a:cubicBezTo>
                    <a:pt x="332" y="519"/>
                    <a:pt x="332" y="519"/>
                    <a:pt x="332" y="519"/>
                  </a:cubicBezTo>
                  <a:cubicBezTo>
                    <a:pt x="295" y="524"/>
                    <a:pt x="295" y="524"/>
                    <a:pt x="295" y="524"/>
                  </a:cubicBezTo>
                  <a:cubicBezTo>
                    <a:pt x="290" y="529"/>
                    <a:pt x="290" y="529"/>
                    <a:pt x="290" y="529"/>
                  </a:cubicBezTo>
                  <a:cubicBezTo>
                    <a:pt x="290" y="529"/>
                    <a:pt x="280" y="529"/>
                    <a:pt x="271" y="534"/>
                  </a:cubicBezTo>
                  <a:cubicBezTo>
                    <a:pt x="262" y="538"/>
                    <a:pt x="251" y="549"/>
                    <a:pt x="251" y="549"/>
                  </a:cubicBezTo>
                  <a:cubicBezTo>
                    <a:pt x="251" y="549"/>
                    <a:pt x="232" y="550"/>
                    <a:pt x="218" y="554"/>
                  </a:cubicBezTo>
                  <a:cubicBezTo>
                    <a:pt x="204" y="558"/>
                    <a:pt x="188" y="587"/>
                    <a:pt x="188" y="587"/>
                  </a:cubicBezTo>
                  <a:cubicBezTo>
                    <a:pt x="188" y="587"/>
                    <a:pt x="153" y="595"/>
                    <a:pt x="146" y="599"/>
                  </a:cubicBezTo>
                  <a:cubicBezTo>
                    <a:pt x="138" y="604"/>
                    <a:pt x="103" y="649"/>
                    <a:pt x="103" y="649"/>
                  </a:cubicBezTo>
                  <a:cubicBezTo>
                    <a:pt x="109" y="605"/>
                    <a:pt x="109" y="605"/>
                    <a:pt x="109" y="605"/>
                  </a:cubicBezTo>
                  <a:cubicBezTo>
                    <a:pt x="97" y="612"/>
                    <a:pt x="97" y="612"/>
                    <a:pt x="97" y="612"/>
                  </a:cubicBezTo>
                  <a:cubicBezTo>
                    <a:pt x="83" y="649"/>
                    <a:pt x="83" y="649"/>
                    <a:pt x="83" y="649"/>
                  </a:cubicBezTo>
                  <a:cubicBezTo>
                    <a:pt x="83" y="649"/>
                    <a:pt x="69" y="675"/>
                    <a:pt x="62" y="690"/>
                  </a:cubicBezTo>
                  <a:cubicBezTo>
                    <a:pt x="56" y="705"/>
                    <a:pt x="79" y="711"/>
                    <a:pt x="79" y="711"/>
                  </a:cubicBezTo>
                  <a:cubicBezTo>
                    <a:pt x="79" y="711"/>
                    <a:pt x="59" y="732"/>
                    <a:pt x="49" y="741"/>
                  </a:cubicBezTo>
                  <a:cubicBezTo>
                    <a:pt x="38" y="750"/>
                    <a:pt x="58" y="789"/>
                    <a:pt x="59" y="795"/>
                  </a:cubicBezTo>
                  <a:cubicBezTo>
                    <a:pt x="59" y="802"/>
                    <a:pt x="84" y="845"/>
                    <a:pt x="78" y="849"/>
                  </a:cubicBezTo>
                  <a:cubicBezTo>
                    <a:pt x="72" y="854"/>
                    <a:pt x="48" y="813"/>
                    <a:pt x="48" y="813"/>
                  </a:cubicBezTo>
                  <a:cubicBezTo>
                    <a:pt x="36" y="811"/>
                    <a:pt x="36" y="811"/>
                    <a:pt x="36" y="811"/>
                  </a:cubicBezTo>
                  <a:cubicBezTo>
                    <a:pt x="46" y="841"/>
                    <a:pt x="46" y="841"/>
                    <a:pt x="46" y="841"/>
                  </a:cubicBezTo>
                  <a:cubicBezTo>
                    <a:pt x="23" y="821"/>
                    <a:pt x="23" y="821"/>
                    <a:pt x="23" y="821"/>
                  </a:cubicBezTo>
                  <a:cubicBezTo>
                    <a:pt x="23" y="821"/>
                    <a:pt x="19" y="844"/>
                    <a:pt x="22" y="858"/>
                  </a:cubicBezTo>
                  <a:cubicBezTo>
                    <a:pt x="25" y="872"/>
                    <a:pt x="48" y="907"/>
                    <a:pt x="48" y="907"/>
                  </a:cubicBezTo>
                  <a:cubicBezTo>
                    <a:pt x="48" y="907"/>
                    <a:pt x="37" y="929"/>
                    <a:pt x="35" y="937"/>
                  </a:cubicBezTo>
                  <a:cubicBezTo>
                    <a:pt x="33" y="945"/>
                    <a:pt x="63" y="968"/>
                    <a:pt x="64" y="974"/>
                  </a:cubicBezTo>
                  <a:cubicBezTo>
                    <a:pt x="65" y="981"/>
                    <a:pt x="66" y="1003"/>
                    <a:pt x="60" y="1011"/>
                  </a:cubicBezTo>
                  <a:cubicBezTo>
                    <a:pt x="55" y="1019"/>
                    <a:pt x="68" y="1065"/>
                    <a:pt x="68" y="1065"/>
                  </a:cubicBezTo>
                  <a:cubicBezTo>
                    <a:pt x="68" y="1065"/>
                    <a:pt x="64" y="1067"/>
                    <a:pt x="56" y="1073"/>
                  </a:cubicBezTo>
                  <a:cubicBezTo>
                    <a:pt x="49" y="1079"/>
                    <a:pt x="65" y="1115"/>
                    <a:pt x="65" y="1115"/>
                  </a:cubicBezTo>
                  <a:cubicBezTo>
                    <a:pt x="65" y="1115"/>
                    <a:pt x="85" y="1124"/>
                    <a:pt x="87" y="1141"/>
                  </a:cubicBezTo>
                  <a:cubicBezTo>
                    <a:pt x="89" y="1157"/>
                    <a:pt x="60" y="1186"/>
                    <a:pt x="60" y="1186"/>
                  </a:cubicBezTo>
                  <a:cubicBezTo>
                    <a:pt x="60" y="1186"/>
                    <a:pt x="69" y="1219"/>
                    <a:pt x="52" y="1236"/>
                  </a:cubicBezTo>
                  <a:cubicBezTo>
                    <a:pt x="35" y="1252"/>
                    <a:pt x="4" y="1244"/>
                    <a:pt x="4" y="1244"/>
                  </a:cubicBezTo>
                  <a:cubicBezTo>
                    <a:pt x="0" y="1276"/>
                    <a:pt x="0" y="1276"/>
                    <a:pt x="0" y="1276"/>
                  </a:cubicBezTo>
                  <a:cubicBezTo>
                    <a:pt x="0" y="1276"/>
                    <a:pt x="32" y="1284"/>
                    <a:pt x="41" y="1289"/>
                  </a:cubicBezTo>
                  <a:cubicBezTo>
                    <a:pt x="50" y="1295"/>
                    <a:pt x="56" y="1305"/>
                    <a:pt x="56" y="1305"/>
                  </a:cubicBezTo>
                  <a:cubicBezTo>
                    <a:pt x="73" y="1303"/>
                    <a:pt x="73" y="1303"/>
                    <a:pt x="73" y="1303"/>
                  </a:cubicBezTo>
                  <a:cubicBezTo>
                    <a:pt x="73" y="1303"/>
                    <a:pt x="82" y="1312"/>
                    <a:pt x="96" y="1317"/>
                  </a:cubicBezTo>
                  <a:cubicBezTo>
                    <a:pt x="109" y="1322"/>
                    <a:pt x="140" y="1312"/>
                    <a:pt x="153" y="1311"/>
                  </a:cubicBezTo>
                  <a:cubicBezTo>
                    <a:pt x="165" y="1311"/>
                    <a:pt x="155" y="1295"/>
                    <a:pt x="155" y="1295"/>
                  </a:cubicBezTo>
                  <a:cubicBezTo>
                    <a:pt x="180" y="1297"/>
                    <a:pt x="180" y="1297"/>
                    <a:pt x="180" y="1297"/>
                  </a:cubicBezTo>
                  <a:cubicBezTo>
                    <a:pt x="186" y="1285"/>
                    <a:pt x="186" y="1285"/>
                    <a:pt x="186" y="1285"/>
                  </a:cubicBezTo>
                  <a:cubicBezTo>
                    <a:pt x="213" y="1281"/>
                    <a:pt x="213" y="1281"/>
                    <a:pt x="213" y="1281"/>
                  </a:cubicBezTo>
                  <a:cubicBezTo>
                    <a:pt x="213" y="1281"/>
                    <a:pt x="237" y="1256"/>
                    <a:pt x="250" y="1255"/>
                  </a:cubicBezTo>
                  <a:cubicBezTo>
                    <a:pt x="262" y="1255"/>
                    <a:pt x="274" y="1270"/>
                    <a:pt x="281" y="1268"/>
                  </a:cubicBezTo>
                  <a:cubicBezTo>
                    <a:pt x="289" y="1266"/>
                    <a:pt x="326" y="1248"/>
                    <a:pt x="326" y="1248"/>
                  </a:cubicBezTo>
                  <a:cubicBezTo>
                    <a:pt x="326" y="1248"/>
                    <a:pt x="348" y="1258"/>
                    <a:pt x="359" y="1256"/>
                  </a:cubicBezTo>
                  <a:cubicBezTo>
                    <a:pt x="370" y="1255"/>
                    <a:pt x="377" y="1245"/>
                    <a:pt x="384" y="1244"/>
                  </a:cubicBezTo>
                  <a:cubicBezTo>
                    <a:pt x="392" y="1244"/>
                    <a:pt x="411" y="1256"/>
                    <a:pt x="426" y="1253"/>
                  </a:cubicBezTo>
                  <a:cubicBezTo>
                    <a:pt x="441" y="1250"/>
                    <a:pt x="438" y="1231"/>
                    <a:pt x="438" y="1231"/>
                  </a:cubicBezTo>
                  <a:cubicBezTo>
                    <a:pt x="438" y="1231"/>
                    <a:pt x="450" y="1228"/>
                    <a:pt x="454" y="1225"/>
                  </a:cubicBezTo>
                  <a:cubicBezTo>
                    <a:pt x="459" y="1222"/>
                    <a:pt x="465" y="1195"/>
                    <a:pt x="478" y="1183"/>
                  </a:cubicBezTo>
                  <a:cubicBezTo>
                    <a:pt x="491" y="1171"/>
                    <a:pt x="524" y="1179"/>
                    <a:pt x="535" y="1176"/>
                  </a:cubicBezTo>
                  <a:cubicBezTo>
                    <a:pt x="545" y="1174"/>
                    <a:pt x="579" y="1155"/>
                    <a:pt x="594" y="1153"/>
                  </a:cubicBezTo>
                  <a:cubicBezTo>
                    <a:pt x="610" y="1151"/>
                    <a:pt x="612" y="1158"/>
                    <a:pt x="631" y="1161"/>
                  </a:cubicBezTo>
                  <a:cubicBezTo>
                    <a:pt x="650" y="1164"/>
                    <a:pt x="697" y="1131"/>
                    <a:pt x="716" y="1125"/>
                  </a:cubicBezTo>
                  <a:cubicBezTo>
                    <a:pt x="736" y="1119"/>
                    <a:pt x="819" y="1113"/>
                    <a:pt x="819" y="1113"/>
                  </a:cubicBezTo>
                  <a:cubicBezTo>
                    <a:pt x="826" y="1106"/>
                    <a:pt x="826" y="1106"/>
                    <a:pt x="826" y="1106"/>
                  </a:cubicBezTo>
                  <a:cubicBezTo>
                    <a:pt x="826" y="1106"/>
                    <a:pt x="854" y="1131"/>
                    <a:pt x="872" y="1138"/>
                  </a:cubicBezTo>
                  <a:cubicBezTo>
                    <a:pt x="889" y="1145"/>
                    <a:pt x="896" y="1136"/>
                    <a:pt x="896" y="1136"/>
                  </a:cubicBezTo>
                  <a:cubicBezTo>
                    <a:pt x="896" y="1136"/>
                    <a:pt x="899" y="1153"/>
                    <a:pt x="907" y="1156"/>
                  </a:cubicBezTo>
                  <a:cubicBezTo>
                    <a:pt x="915" y="1159"/>
                    <a:pt x="920" y="1152"/>
                    <a:pt x="920" y="1152"/>
                  </a:cubicBezTo>
                  <a:cubicBezTo>
                    <a:pt x="923" y="1167"/>
                    <a:pt x="923" y="1167"/>
                    <a:pt x="923" y="1167"/>
                  </a:cubicBezTo>
                  <a:cubicBezTo>
                    <a:pt x="923" y="1167"/>
                    <a:pt x="935" y="1165"/>
                    <a:pt x="936" y="1174"/>
                  </a:cubicBezTo>
                  <a:cubicBezTo>
                    <a:pt x="937" y="1182"/>
                    <a:pt x="918" y="1206"/>
                    <a:pt x="918" y="1206"/>
                  </a:cubicBezTo>
                  <a:cubicBezTo>
                    <a:pt x="932" y="1225"/>
                    <a:pt x="932" y="1225"/>
                    <a:pt x="932" y="1225"/>
                  </a:cubicBezTo>
                  <a:cubicBezTo>
                    <a:pt x="941" y="1216"/>
                    <a:pt x="941" y="1216"/>
                    <a:pt x="941" y="1216"/>
                  </a:cubicBezTo>
                  <a:cubicBezTo>
                    <a:pt x="954" y="1243"/>
                    <a:pt x="954" y="1243"/>
                    <a:pt x="954" y="1243"/>
                  </a:cubicBezTo>
                  <a:cubicBezTo>
                    <a:pt x="954" y="1243"/>
                    <a:pt x="963" y="1270"/>
                    <a:pt x="964" y="1279"/>
                  </a:cubicBezTo>
                  <a:cubicBezTo>
                    <a:pt x="965" y="1287"/>
                    <a:pt x="937" y="1280"/>
                    <a:pt x="937" y="1280"/>
                  </a:cubicBezTo>
                  <a:cubicBezTo>
                    <a:pt x="944" y="1303"/>
                    <a:pt x="944" y="1303"/>
                    <a:pt x="944" y="1303"/>
                  </a:cubicBezTo>
                  <a:cubicBezTo>
                    <a:pt x="944" y="1303"/>
                    <a:pt x="953" y="1303"/>
                    <a:pt x="962" y="1304"/>
                  </a:cubicBezTo>
                  <a:cubicBezTo>
                    <a:pt x="971" y="1304"/>
                    <a:pt x="970" y="1311"/>
                    <a:pt x="970" y="1311"/>
                  </a:cubicBezTo>
                  <a:cubicBezTo>
                    <a:pt x="983" y="1308"/>
                    <a:pt x="983" y="1308"/>
                    <a:pt x="983" y="1308"/>
                  </a:cubicBezTo>
                  <a:cubicBezTo>
                    <a:pt x="983" y="1308"/>
                    <a:pt x="979" y="1294"/>
                    <a:pt x="979" y="1283"/>
                  </a:cubicBezTo>
                  <a:cubicBezTo>
                    <a:pt x="980" y="1272"/>
                    <a:pt x="998" y="1263"/>
                    <a:pt x="1010" y="1261"/>
                  </a:cubicBezTo>
                  <a:cubicBezTo>
                    <a:pt x="1022" y="1258"/>
                    <a:pt x="1045" y="1222"/>
                    <a:pt x="1045" y="1222"/>
                  </a:cubicBezTo>
                  <a:cubicBezTo>
                    <a:pt x="1060" y="1224"/>
                    <a:pt x="1060" y="1224"/>
                    <a:pt x="1060" y="1224"/>
                  </a:cubicBezTo>
                  <a:cubicBezTo>
                    <a:pt x="1074" y="1191"/>
                    <a:pt x="1074" y="1191"/>
                    <a:pt x="1074" y="1191"/>
                  </a:cubicBezTo>
                  <a:cubicBezTo>
                    <a:pt x="1074" y="1191"/>
                    <a:pt x="1093" y="1188"/>
                    <a:pt x="1102" y="1187"/>
                  </a:cubicBezTo>
                  <a:cubicBezTo>
                    <a:pt x="1110" y="1186"/>
                    <a:pt x="1115" y="1156"/>
                    <a:pt x="1115" y="1156"/>
                  </a:cubicBezTo>
                  <a:cubicBezTo>
                    <a:pt x="1115" y="1156"/>
                    <a:pt x="1120" y="1180"/>
                    <a:pt x="1121" y="1187"/>
                  </a:cubicBezTo>
                  <a:cubicBezTo>
                    <a:pt x="1122" y="1195"/>
                    <a:pt x="1093" y="1209"/>
                    <a:pt x="1093" y="1209"/>
                  </a:cubicBezTo>
                  <a:cubicBezTo>
                    <a:pt x="1083" y="1210"/>
                    <a:pt x="1083" y="1210"/>
                    <a:pt x="1083" y="1210"/>
                  </a:cubicBezTo>
                  <a:cubicBezTo>
                    <a:pt x="1078" y="1217"/>
                    <a:pt x="1078" y="1217"/>
                    <a:pt x="1078" y="1217"/>
                  </a:cubicBezTo>
                  <a:cubicBezTo>
                    <a:pt x="1089" y="1240"/>
                    <a:pt x="1089" y="1240"/>
                    <a:pt x="1089" y="1240"/>
                  </a:cubicBezTo>
                  <a:cubicBezTo>
                    <a:pt x="1089" y="1240"/>
                    <a:pt x="1079" y="1244"/>
                    <a:pt x="1072" y="1248"/>
                  </a:cubicBezTo>
                  <a:cubicBezTo>
                    <a:pt x="1065" y="1253"/>
                    <a:pt x="1047" y="1276"/>
                    <a:pt x="1047" y="1276"/>
                  </a:cubicBezTo>
                  <a:cubicBezTo>
                    <a:pt x="1047" y="1276"/>
                    <a:pt x="1042" y="1295"/>
                    <a:pt x="1035" y="1299"/>
                  </a:cubicBezTo>
                  <a:cubicBezTo>
                    <a:pt x="1028" y="1304"/>
                    <a:pt x="1004" y="1313"/>
                    <a:pt x="1011" y="1319"/>
                  </a:cubicBezTo>
                  <a:cubicBezTo>
                    <a:pt x="1018" y="1326"/>
                    <a:pt x="1045" y="1316"/>
                    <a:pt x="1054" y="1313"/>
                  </a:cubicBezTo>
                  <a:cubicBezTo>
                    <a:pt x="1062" y="1309"/>
                    <a:pt x="1063" y="1296"/>
                    <a:pt x="1069" y="1287"/>
                  </a:cubicBezTo>
                  <a:cubicBezTo>
                    <a:pt x="1076" y="1277"/>
                    <a:pt x="1090" y="1267"/>
                    <a:pt x="1090" y="1267"/>
                  </a:cubicBezTo>
                  <a:cubicBezTo>
                    <a:pt x="1090" y="1267"/>
                    <a:pt x="1093" y="1292"/>
                    <a:pt x="1095" y="1298"/>
                  </a:cubicBezTo>
                  <a:cubicBezTo>
                    <a:pt x="1097" y="1304"/>
                    <a:pt x="1084" y="1315"/>
                    <a:pt x="1075" y="1320"/>
                  </a:cubicBezTo>
                  <a:cubicBezTo>
                    <a:pt x="1067" y="1325"/>
                    <a:pt x="1066" y="1333"/>
                    <a:pt x="1072" y="1339"/>
                  </a:cubicBezTo>
                  <a:cubicBezTo>
                    <a:pt x="1079" y="1344"/>
                    <a:pt x="1110" y="1344"/>
                    <a:pt x="1110" y="1344"/>
                  </a:cubicBezTo>
                  <a:cubicBezTo>
                    <a:pt x="1115" y="1351"/>
                    <a:pt x="1115" y="1351"/>
                    <a:pt x="1115" y="1351"/>
                  </a:cubicBezTo>
                  <a:cubicBezTo>
                    <a:pt x="1100" y="1364"/>
                    <a:pt x="1100" y="1364"/>
                    <a:pt x="1100" y="1364"/>
                  </a:cubicBezTo>
                  <a:cubicBezTo>
                    <a:pt x="1100" y="1364"/>
                    <a:pt x="1116" y="1393"/>
                    <a:pt x="1118" y="1403"/>
                  </a:cubicBezTo>
                  <a:cubicBezTo>
                    <a:pt x="1121" y="1414"/>
                    <a:pt x="1097" y="1430"/>
                    <a:pt x="1088" y="1441"/>
                  </a:cubicBezTo>
                  <a:cubicBezTo>
                    <a:pt x="1078" y="1452"/>
                    <a:pt x="1110" y="1474"/>
                    <a:pt x="1118" y="1477"/>
                  </a:cubicBezTo>
                  <a:cubicBezTo>
                    <a:pt x="1125" y="1480"/>
                    <a:pt x="1139" y="1500"/>
                    <a:pt x="1154" y="1505"/>
                  </a:cubicBezTo>
                  <a:cubicBezTo>
                    <a:pt x="1169" y="1510"/>
                    <a:pt x="1180" y="1501"/>
                    <a:pt x="1194" y="1504"/>
                  </a:cubicBezTo>
                  <a:cubicBezTo>
                    <a:pt x="1207" y="1507"/>
                    <a:pt x="1210" y="1524"/>
                    <a:pt x="1229" y="1527"/>
                  </a:cubicBezTo>
                  <a:cubicBezTo>
                    <a:pt x="1249" y="1531"/>
                    <a:pt x="1297" y="1498"/>
                    <a:pt x="1297" y="1498"/>
                  </a:cubicBezTo>
                  <a:cubicBezTo>
                    <a:pt x="1297" y="1498"/>
                    <a:pt x="1290" y="1484"/>
                    <a:pt x="1305" y="1475"/>
                  </a:cubicBezTo>
                  <a:cubicBezTo>
                    <a:pt x="1320" y="1466"/>
                    <a:pt x="1319" y="1502"/>
                    <a:pt x="1319" y="1502"/>
                  </a:cubicBezTo>
                  <a:cubicBezTo>
                    <a:pt x="1330" y="1501"/>
                    <a:pt x="1330" y="1501"/>
                    <a:pt x="1330" y="1501"/>
                  </a:cubicBezTo>
                  <a:cubicBezTo>
                    <a:pt x="1320" y="1517"/>
                    <a:pt x="1320" y="1517"/>
                    <a:pt x="1320" y="1517"/>
                  </a:cubicBezTo>
                  <a:cubicBezTo>
                    <a:pt x="1333" y="1518"/>
                    <a:pt x="1333" y="1518"/>
                    <a:pt x="1333" y="1518"/>
                  </a:cubicBezTo>
                  <a:cubicBezTo>
                    <a:pt x="1333" y="1518"/>
                    <a:pt x="1334" y="1530"/>
                    <a:pt x="1341" y="1539"/>
                  </a:cubicBezTo>
                  <a:cubicBezTo>
                    <a:pt x="1347" y="1547"/>
                    <a:pt x="1354" y="1543"/>
                    <a:pt x="1354" y="1543"/>
                  </a:cubicBezTo>
                  <a:cubicBezTo>
                    <a:pt x="1360" y="1532"/>
                    <a:pt x="1360" y="1532"/>
                    <a:pt x="1360" y="1532"/>
                  </a:cubicBezTo>
                  <a:cubicBezTo>
                    <a:pt x="1360" y="1532"/>
                    <a:pt x="1378" y="1530"/>
                    <a:pt x="1388" y="1521"/>
                  </a:cubicBezTo>
                  <a:cubicBezTo>
                    <a:pt x="1399" y="1513"/>
                    <a:pt x="1443" y="1482"/>
                    <a:pt x="1443" y="1482"/>
                  </a:cubicBezTo>
                  <a:cubicBezTo>
                    <a:pt x="1438" y="1472"/>
                    <a:pt x="1438" y="1472"/>
                    <a:pt x="1438" y="1472"/>
                  </a:cubicBezTo>
                  <a:cubicBezTo>
                    <a:pt x="1462" y="1468"/>
                    <a:pt x="1462" y="1468"/>
                    <a:pt x="1462" y="1468"/>
                  </a:cubicBezTo>
                  <a:cubicBezTo>
                    <a:pt x="1471" y="1476"/>
                    <a:pt x="1471" y="1476"/>
                    <a:pt x="1471" y="1476"/>
                  </a:cubicBezTo>
                  <a:cubicBezTo>
                    <a:pt x="1471" y="1476"/>
                    <a:pt x="1510" y="1469"/>
                    <a:pt x="1533" y="1461"/>
                  </a:cubicBezTo>
                  <a:cubicBezTo>
                    <a:pt x="1555" y="1452"/>
                    <a:pt x="1557" y="1408"/>
                    <a:pt x="1560" y="1396"/>
                  </a:cubicBezTo>
                  <a:cubicBezTo>
                    <a:pt x="1564" y="1385"/>
                    <a:pt x="1590" y="1370"/>
                    <a:pt x="1590" y="1370"/>
                  </a:cubicBezTo>
                  <a:cubicBezTo>
                    <a:pt x="1590" y="1355"/>
                    <a:pt x="1590" y="1355"/>
                    <a:pt x="1590" y="1355"/>
                  </a:cubicBezTo>
                  <a:cubicBezTo>
                    <a:pt x="1590" y="1355"/>
                    <a:pt x="1605" y="1349"/>
                    <a:pt x="1613" y="1338"/>
                  </a:cubicBezTo>
                  <a:cubicBezTo>
                    <a:pt x="1620" y="1328"/>
                    <a:pt x="1631" y="1314"/>
                    <a:pt x="1631" y="1314"/>
                  </a:cubicBezTo>
                  <a:cubicBezTo>
                    <a:pt x="1631" y="1314"/>
                    <a:pt x="1633" y="1285"/>
                    <a:pt x="1641" y="1275"/>
                  </a:cubicBezTo>
                  <a:cubicBezTo>
                    <a:pt x="1648" y="1266"/>
                    <a:pt x="1682" y="1228"/>
                    <a:pt x="1695" y="1222"/>
                  </a:cubicBezTo>
                  <a:cubicBezTo>
                    <a:pt x="1707" y="1216"/>
                    <a:pt x="1709" y="1185"/>
                    <a:pt x="1709" y="1185"/>
                  </a:cubicBezTo>
                  <a:cubicBezTo>
                    <a:pt x="1709" y="1185"/>
                    <a:pt x="1732" y="1189"/>
                    <a:pt x="1741" y="1179"/>
                  </a:cubicBezTo>
                  <a:cubicBezTo>
                    <a:pt x="1750" y="1170"/>
                    <a:pt x="1797" y="1111"/>
                    <a:pt x="1800" y="1104"/>
                  </a:cubicBezTo>
                  <a:cubicBezTo>
                    <a:pt x="1804" y="1098"/>
                    <a:pt x="1803" y="1067"/>
                    <a:pt x="1813" y="1060"/>
                  </a:cubicBezTo>
                  <a:cubicBezTo>
                    <a:pt x="1822" y="1053"/>
                    <a:pt x="1864" y="971"/>
                    <a:pt x="1874" y="952"/>
                  </a:cubicBezTo>
                  <a:cubicBezTo>
                    <a:pt x="1884" y="933"/>
                    <a:pt x="1872" y="920"/>
                    <a:pt x="1871" y="907"/>
                  </a:cubicBezTo>
                  <a:cubicBezTo>
                    <a:pt x="1870" y="894"/>
                    <a:pt x="1880" y="873"/>
                    <a:pt x="1889" y="859"/>
                  </a:cubicBezTo>
                  <a:cubicBezTo>
                    <a:pt x="1898" y="845"/>
                    <a:pt x="1888" y="783"/>
                    <a:pt x="1888" y="783"/>
                  </a:cubicBezTo>
                  <a:lnTo>
                    <a:pt x="1869" y="774"/>
                  </a:lnTo>
                  <a:close/>
                  <a:moveTo>
                    <a:pt x="1347" y="1624"/>
                  </a:moveTo>
                  <a:cubicBezTo>
                    <a:pt x="1349" y="1631"/>
                    <a:pt x="1373" y="1619"/>
                    <a:pt x="1364" y="1612"/>
                  </a:cubicBezTo>
                  <a:cubicBezTo>
                    <a:pt x="1355" y="1605"/>
                    <a:pt x="1347" y="1624"/>
                    <a:pt x="1347" y="1624"/>
                  </a:cubicBezTo>
                  <a:close/>
                  <a:moveTo>
                    <a:pt x="1332" y="1632"/>
                  </a:moveTo>
                  <a:cubicBezTo>
                    <a:pt x="1323" y="1626"/>
                    <a:pt x="1312" y="1646"/>
                    <a:pt x="1312" y="1646"/>
                  </a:cubicBezTo>
                  <a:cubicBezTo>
                    <a:pt x="1312" y="1646"/>
                    <a:pt x="1308" y="1640"/>
                    <a:pt x="1304" y="1640"/>
                  </a:cubicBezTo>
                  <a:cubicBezTo>
                    <a:pt x="1300" y="1639"/>
                    <a:pt x="1277" y="1643"/>
                    <a:pt x="1277" y="1643"/>
                  </a:cubicBezTo>
                  <a:cubicBezTo>
                    <a:pt x="1274" y="1651"/>
                    <a:pt x="1274" y="1651"/>
                    <a:pt x="1274" y="1651"/>
                  </a:cubicBezTo>
                  <a:cubicBezTo>
                    <a:pt x="1261" y="1640"/>
                    <a:pt x="1261" y="1640"/>
                    <a:pt x="1261" y="1640"/>
                  </a:cubicBezTo>
                  <a:cubicBezTo>
                    <a:pt x="1236" y="1638"/>
                    <a:pt x="1236" y="1638"/>
                    <a:pt x="1236" y="1638"/>
                  </a:cubicBezTo>
                  <a:cubicBezTo>
                    <a:pt x="1221" y="1620"/>
                    <a:pt x="1221" y="1620"/>
                    <a:pt x="1221" y="1620"/>
                  </a:cubicBezTo>
                  <a:cubicBezTo>
                    <a:pt x="1221" y="1620"/>
                    <a:pt x="1216" y="1623"/>
                    <a:pt x="1210" y="1624"/>
                  </a:cubicBezTo>
                  <a:cubicBezTo>
                    <a:pt x="1205" y="1625"/>
                    <a:pt x="1188" y="1605"/>
                    <a:pt x="1188" y="1605"/>
                  </a:cubicBezTo>
                  <a:cubicBezTo>
                    <a:pt x="1184" y="1616"/>
                    <a:pt x="1184" y="1616"/>
                    <a:pt x="1184" y="1616"/>
                  </a:cubicBezTo>
                  <a:cubicBezTo>
                    <a:pt x="1188" y="1629"/>
                    <a:pt x="1188" y="1629"/>
                    <a:pt x="1188" y="1629"/>
                  </a:cubicBezTo>
                  <a:cubicBezTo>
                    <a:pt x="1188" y="1629"/>
                    <a:pt x="1189" y="1645"/>
                    <a:pt x="1187" y="1650"/>
                  </a:cubicBezTo>
                  <a:cubicBezTo>
                    <a:pt x="1185" y="1655"/>
                    <a:pt x="1179" y="1663"/>
                    <a:pt x="1185" y="1674"/>
                  </a:cubicBezTo>
                  <a:cubicBezTo>
                    <a:pt x="1191" y="1685"/>
                    <a:pt x="1184" y="1691"/>
                    <a:pt x="1176" y="1694"/>
                  </a:cubicBezTo>
                  <a:cubicBezTo>
                    <a:pt x="1167" y="1696"/>
                    <a:pt x="1160" y="1686"/>
                    <a:pt x="1160" y="1686"/>
                  </a:cubicBezTo>
                  <a:cubicBezTo>
                    <a:pt x="1160" y="1686"/>
                    <a:pt x="1156" y="1700"/>
                    <a:pt x="1155" y="1713"/>
                  </a:cubicBezTo>
                  <a:cubicBezTo>
                    <a:pt x="1154" y="1727"/>
                    <a:pt x="1166" y="1748"/>
                    <a:pt x="1166" y="1748"/>
                  </a:cubicBezTo>
                  <a:cubicBezTo>
                    <a:pt x="1181" y="1750"/>
                    <a:pt x="1181" y="1750"/>
                    <a:pt x="1181" y="1750"/>
                  </a:cubicBezTo>
                  <a:cubicBezTo>
                    <a:pt x="1168" y="1757"/>
                    <a:pt x="1168" y="1757"/>
                    <a:pt x="1168" y="1757"/>
                  </a:cubicBezTo>
                  <a:cubicBezTo>
                    <a:pt x="1173" y="1774"/>
                    <a:pt x="1173" y="1774"/>
                    <a:pt x="1173" y="1774"/>
                  </a:cubicBezTo>
                  <a:cubicBezTo>
                    <a:pt x="1173" y="1774"/>
                    <a:pt x="1185" y="1769"/>
                    <a:pt x="1191" y="1766"/>
                  </a:cubicBezTo>
                  <a:cubicBezTo>
                    <a:pt x="1198" y="1763"/>
                    <a:pt x="1203" y="1773"/>
                    <a:pt x="1214" y="1769"/>
                  </a:cubicBezTo>
                  <a:cubicBezTo>
                    <a:pt x="1225" y="1764"/>
                    <a:pt x="1232" y="1748"/>
                    <a:pt x="1239" y="1752"/>
                  </a:cubicBezTo>
                  <a:cubicBezTo>
                    <a:pt x="1247" y="1757"/>
                    <a:pt x="1236" y="1768"/>
                    <a:pt x="1236" y="1768"/>
                  </a:cubicBezTo>
                  <a:cubicBezTo>
                    <a:pt x="1247" y="1772"/>
                    <a:pt x="1247" y="1772"/>
                    <a:pt x="1247" y="1772"/>
                  </a:cubicBezTo>
                  <a:cubicBezTo>
                    <a:pt x="1247" y="1772"/>
                    <a:pt x="1268" y="1744"/>
                    <a:pt x="1277" y="1738"/>
                  </a:cubicBezTo>
                  <a:cubicBezTo>
                    <a:pt x="1285" y="1733"/>
                    <a:pt x="1268" y="1726"/>
                    <a:pt x="1268" y="1726"/>
                  </a:cubicBezTo>
                  <a:cubicBezTo>
                    <a:pt x="1282" y="1706"/>
                    <a:pt x="1282" y="1706"/>
                    <a:pt x="1282" y="1706"/>
                  </a:cubicBezTo>
                  <a:cubicBezTo>
                    <a:pt x="1282" y="1706"/>
                    <a:pt x="1292" y="1710"/>
                    <a:pt x="1303" y="1704"/>
                  </a:cubicBezTo>
                  <a:cubicBezTo>
                    <a:pt x="1314" y="1699"/>
                    <a:pt x="1305" y="1678"/>
                    <a:pt x="1315" y="1667"/>
                  </a:cubicBezTo>
                  <a:cubicBezTo>
                    <a:pt x="1326" y="1656"/>
                    <a:pt x="1340" y="1638"/>
                    <a:pt x="1332" y="1632"/>
                  </a:cubicBezTo>
                  <a:close/>
                  <a:moveTo>
                    <a:pt x="1269" y="162"/>
                  </a:moveTo>
                  <a:cubicBezTo>
                    <a:pt x="1263" y="162"/>
                    <a:pt x="1259" y="193"/>
                    <a:pt x="1259" y="193"/>
                  </a:cubicBezTo>
                  <a:cubicBezTo>
                    <a:pt x="1269" y="207"/>
                    <a:pt x="1290" y="195"/>
                    <a:pt x="1290" y="195"/>
                  </a:cubicBezTo>
                  <a:cubicBezTo>
                    <a:pt x="1286" y="186"/>
                    <a:pt x="1286" y="186"/>
                    <a:pt x="1286" y="186"/>
                  </a:cubicBezTo>
                  <a:cubicBezTo>
                    <a:pt x="1290" y="167"/>
                    <a:pt x="1290" y="167"/>
                    <a:pt x="1290" y="167"/>
                  </a:cubicBezTo>
                  <a:cubicBezTo>
                    <a:pt x="1290" y="167"/>
                    <a:pt x="1274" y="162"/>
                    <a:pt x="1269" y="162"/>
                  </a:cubicBezTo>
                  <a:close/>
                  <a:moveTo>
                    <a:pt x="1182" y="1554"/>
                  </a:moveTo>
                  <a:cubicBezTo>
                    <a:pt x="1175" y="1581"/>
                    <a:pt x="1175" y="1581"/>
                    <a:pt x="1175" y="1581"/>
                  </a:cubicBezTo>
                  <a:cubicBezTo>
                    <a:pt x="1209" y="1549"/>
                    <a:pt x="1209" y="1549"/>
                    <a:pt x="1209" y="1549"/>
                  </a:cubicBezTo>
                  <a:lnTo>
                    <a:pt x="1182" y="1554"/>
                  </a:lnTo>
                  <a:close/>
                  <a:moveTo>
                    <a:pt x="1357" y="1597"/>
                  </a:moveTo>
                  <a:cubicBezTo>
                    <a:pt x="1345" y="1572"/>
                    <a:pt x="1345" y="1572"/>
                    <a:pt x="1345" y="1572"/>
                  </a:cubicBezTo>
                  <a:cubicBezTo>
                    <a:pt x="1345" y="1572"/>
                    <a:pt x="1333" y="1579"/>
                    <a:pt x="1332" y="1587"/>
                  </a:cubicBezTo>
                  <a:cubicBezTo>
                    <a:pt x="1332" y="1594"/>
                    <a:pt x="1334" y="1597"/>
                    <a:pt x="1343" y="1600"/>
                  </a:cubicBezTo>
                  <a:cubicBezTo>
                    <a:pt x="1352" y="1603"/>
                    <a:pt x="1357" y="1597"/>
                    <a:pt x="1357" y="1597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52" name="Canada">
              <a:extLst>
                <a:ext uri="{FF2B5EF4-FFF2-40B4-BE49-F238E27FC236}">
                  <a16:creationId xmlns:a16="http://schemas.microsoft.com/office/drawing/2014/main" id="{209B62F6-59FC-4AAB-B3D0-164ED5D5EC22}"/>
                </a:ext>
              </a:extLst>
            </p:cNvPr>
            <p:cNvGrpSpPr/>
            <p:nvPr/>
          </p:nvGrpSpPr>
          <p:grpSpPr>
            <a:xfrm>
              <a:off x="1601252" y="1211393"/>
              <a:ext cx="2793168" cy="1446653"/>
              <a:chOff x="1697452" y="823452"/>
              <a:chExt cx="2793168" cy="1446653"/>
            </a:xfrm>
            <a:solidFill>
              <a:schemeClr val="accent2"/>
            </a:solidFill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grpSpPr>
          <p:sp>
            <p:nvSpPr>
              <p:cNvPr id="196" name="Freeform 9">
                <a:extLst>
                  <a:ext uri="{FF2B5EF4-FFF2-40B4-BE49-F238E27FC236}">
                    <a16:creationId xmlns:a16="http://schemas.microsoft.com/office/drawing/2014/main" id="{6A611D8F-4D09-4A58-BCC8-AA7E83593BA2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3823754" y="1890864"/>
                <a:ext cx="219447" cy="196012"/>
              </a:xfrm>
              <a:custGeom>
                <a:avLst/>
                <a:gdLst>
                  <a:gd name="T0" fmla="*/ 180 w 291"/>
                  <a:gd name="T1" fmla="*/ 17 h 260"/>
                  <a:gd name="T2" fmla="*/ 226 w 291"/>
                  <a:gd name="T3" fmla="*/ 5 h 260"/>
                  <a:gd name="T4" fmla="*/ 229 w 291"/>
                  <a:gd name="T5" fmla="*/ 20 h 260"/>
                  <a:gd name="T6" fmla="*/ 215 w 291"/>
                  <a:gd name="T7" fmla="*/ 29 h 260"/>
                  <a:gd name="T8" fmla="*/ 198 w 291"/>
                  <a:gd name="T9" fmla="*/ 60 h 260"/>
                  <a:gd name="T10" fmla="*/ 171 w 291"/>
                  <a:gd name="T11" fmla="*/ 72 h 260"/>
                  <a:gd name="T12" fmla="*/ 147 w 291"/>
                  <a:gd name="T13" fmla="*/ 101 h 260"/>
                  <a:gd name="T14" fmla="*/ 145 w 291"/>
                  <a:gd name="T15" fmla="*/ 119 h 260"/>
                  <a:gd name="T16" fmla="*/ 162 w 291"/>
                  <a:gd name="T17" fmla="*/ 106 h 260"/>
                  <a:gd name="T18" fmla="*/ 180 w 291"/>
                  <a:gd name="T19" fmla="*/ 76 h 260"/>
                  <a:gd name="T20" fmla="*/ 194 w 291"/>
                  <a:gd name="T21" fmla="*/ 88 h 260"/>
                  <a:gd name="T22" fmla="*/ 210 w 291"/>
                  <a:gd name="T23" fmla="*/ 94 h 260"/>
                  <a:gd name="T24" fmla="*/ 202 w 291"/>
                  <a:gd name="T25" fmla="*/ 115 h 260"/>
                  <a:gd name="T26" fmla="*/ 222 w 291"/>
                  <a:gd name="T27" fmla="*/ 113 h 260"/>
                  <a:gd name="T28" fmla="*/ 228 w 291"/>
                  <a:gd name="T29" fmla="*/ 132 h 260"/>
                  <a:gd name="T30" fmla="*/ 262 w 291"/>
                  <a:gd name="T31" fmla="*/ 111 h 260"/>
                  <a:gd name="T32" fmla="*/ 275 w 291"/>
                  <a:gd name="T33" fmla="*/ 120 h 260"/>
                  <a:gd name="T34" fmla="*/ 256 w 291"/>
                  <a:gd name="T35" fmla="*/ 138 h 260"/>
                  <a:gd name="T36" fmla="*/ 280 w 291"/>
                  <a:gd name="T37" fmla="*/ 144 h 260"/>
                  <a:gd name="T38" fmla="*/ 242 w 291"/>
                  <a:gd name="T39" fmla="*/ 197 h 260"/>
                  <a:gd name="T40" fmla="*/ 266 w 291"/>
                  <a:gd name="T41" fmla="*/ 198 h 260"/>
                  <a:gd name="T42" fmla="*/ 244 w 291"/>
                  <a:gd name="T43" fmla="*/ 212 h 260"/>
                  <a:gd name="T44" fmla="*/ 264 w 291"/>
                  <a:gd name="T45" fmla="*/ 213 h 260"/>
                  <a:gd name="T46" fmla="*/ 286 w 291"/>
                  <a:gd name="T47" fmla="*/ 204 h 260"/>
                  <a:gd name="T48" fmla="*/ 291 w 291"/>
                  <a:gd name="T49" fmla="*/ 219 h 260"/>
                  <a:gd name="T50" fmla="*/ 244 w 291"/>
                  <a:gd name="T51" fmla="*/ 260 h 260"/>
                  <a:gd name="T52" fmla="*/ 216 w 291"/>
                  <a:gd name="T53" fmla="*/ 256 h 260"/>
                  <a:gd name="T54" fmla="*/ 232 w 291"/>
                  <a:gd name="T55" fmla="*/ 240 h 260"/>
                  <a:gd name="T56" fmla="*/ 210 w 291"/>
                  <a:gd name="T57" fmla="*/ 242 h 260"/>
                  <a:gd name="T58" fmla="*/ 205 w 291"/>
                  <a:gd name="T59" fmla="*/ 237 h 260"/>
                  <a:gd name="T60" fmla="*/ 158 w 291"/>
                  <a:gd name="T61" fmla="*/ 243 h 260"/>
                  <a:gd name="T62" fmla="*/ 133 w 291"/>
                  <a:gd name="T63" fmla="*/ 239 h 260"/>
                  <a:gd name="T64" fmla="*/ 131 w 291"/>
                  <a:gd name="T65" fmla="*/ 236 h 260"/>
                  <a:gd name="T66" fmla="*/ 159 w 291"/>
                  <a:gd name="T67" fmla="*/ 228 h 260"/>
                  <a:gd name="T68" fmla="*/ 152 w 291"/>
                  <a:gd name="T69" fmla="*/ 217 h 260"/>
                  <a:gd name="T70" fmla="*/ 64 w 291"/>
                  <a:gd name="T71" fmla="*/ 199 h 260"/>
                  <a:gd name="T72" fmla="*/ 12 w 291"/>
                  <a:gd name="T73" fmla="*/ 201 h 260"/>
                  <a:gd name="T74" fmla="*/ 34 w 291"/>
                  <a:gd name="T75" fmla="*/ 186 h 260"/>
                  <a:gd name="T76" fmla="*/ 8 w 291"/>
                  <a:gd name="T77" fmla="*/ 176 h 260"/>
                  <a:gd name="T78" fmla="*/ 50 w 291"/>
                  <a:gd name="T79" fmla="*/ 153 h 260"/>
                  <a:gd name="T80" fmla="*/ 106 w 291"/>
                  <a:gd name="T81" fmla="*/ 101 h 260"/>
                  <a:gd name="T82" fmla="*/ 143 w 291"/>
                  <a:gd name="T83" fmla="*/ 65 h 260"/>
                  <a:gd name="T84" fmla="*/ 180 w 291"/>
                  <a:gd name="T85" fmla="*/ 17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91" h="260">
                    <a:moveTo>
                      <a:pt x="180" y="17"/>
                    </a:moveTo>
                    <a:cubicBezTo>
                      <a:pt x="180" y="17"/>
                      <a:pt x="209" y="0"/>
                      <a:pt x="226" y="5"/>
                    </a:cubicBezTo>
                    <a:cubicBezTo>
                      <a:pt x="244" y="10"/>
                      <a:pt x="229" y="20"/>
                      <a:pt x="229" y="20"/>
                    </a:cubicBezTo>
                    <a:cubicBezTo>
                      <a:pt x="215" y="29"/>
                      <a:pt x="215" y="29"/>
                      <a:pt x="215" y="29"/>
                    </a:cubicBezTo>
                    <a:cubicBezTo>
                      <a:pt x="215" y="29"/>
                      <a:pt x="210" y="49"/>
                      <a:pt x="198" y="60"/>
                    </a:cubicBezTo>
                    <a:cubicBezTo>
                      <a:pt x="186" y="71"/>
                      <a:pt x="171" y="72"/>
                      <a:pt x="171" y="72"/>
                    </a:cubicBezTo>
                    <a:cubicBezTo>
                      <a:pt x="147" y="101"/>
                      <a:pt x="147" y="101"/>
                      <a:pt x="147" y="101"/>
                    </a:cubicBezTo>
                    <a:cubicBezTo>
                      <a:pt x="145" y="119"/>
                      <a:pt x="145" y="119"/>
                      <a:pt x="145" y="119"/>
                    </a:cubicBezTo>
                    <a:cubicBezTo>
                      <a:pt x="162" y="106"/>
                      <a:pt x="162" y="106"/>
                      <a:pt x="162" y="106"/>
                    </a:cubicBezTo>
                    <a:cubicBezTo>
                      <a:pt x="180" y="76"/>
                      <a:pt x="180" y="76"/>
                      <a:pt x="180" y="76"/>
                    </a:cubicBezTo>
                    <a:cubicBezTo>
                      <a:pt x="194" y="88"/>
                      <a:pt x="194" y="88"/>
                      <a:pt x="194" y="88"/>
                    </a:cubicBezTo>
                    <a:cubicBezTo>
                      <a:pt x="210" y="94"/>
                      <a:pt x="210" y="94"/>
                      <a:pt x="210" y="94"/>
                    </a:cubicBezTo>
                    <a:cubicBezTo>
                      <a:pt x="202" y="115"/>
                      <a:pt x="202" y="115"/>
                      <a:pt x="202" y="115"/>
                    </a:cubicBezTo>
                    <a:cubicBezTo>
                      <a:pt x="222" y="113"/>
                      <a:pt x="222" y="113"/>
                      <a:pt x="222" y="113"/>
                    </a:cubicBezTo>
                    <a:cubicBezTo>
                      <a:pt x="228" y="132"/>
                      <a:pt x="228" y="132"/>
                      <a:pt x="228" y="132"/>
                    </a:cubicBezTo>
                    <a:cubicBezTo>
                      <a:pt x="262" y="111"/>
                      <a:pt x="262" y="111"/>
                      <a:pt x="262" y="111"/>
                    </a:cubicBezTo>
                    <a:cubicBezTo>
                      <a:pt x="275" y="120"/>
                      <a:pt x="275" y="120"/>
                      <a:pt x="275" y="120"/>
                    </a:cubicBezTo>
                    <a:cubicBezTo>
                      <a:pt x="275" y="120"/>
                      <a:pt x="265" y="135"/>
                      <a:pt x="256" y="138"/>
                    </a:cubicBezTo>
                    <a:cubicBezTo>
                      <a:pt x="248" y="141"/>
                      <a:pt x="274" y="144"/>
                      <a:pt x="280" y="144"/>
                    </a:cubicBezTo>
                    <a:cubicBezTo>
                      <a:pt x="286" y="145"/>
                      <a:pt x="242" y="197"/>
                      <a:pt x="242" y="197"/>
                    </a:cubicBezTo>
                    <a:cubicBezTo>
                      <a:pt x="266" y="198"/>
                      <a:pt x="266" y="198"/>
                      <a:pt x="266" y="198"/>
                    </a:cubicBezTo>
                    <a:cubicBezTo>
                      <a:pt x="244" y="212"/>
                      <a:pt x="244" y="212"/>
                      <a:pt x="244" y="212"/>
                    </a:cubicBezTo>
                    <a:cubicBezTo>
                      <a:pt x="264" y="213"/>
                      <a:pt x="264" y="213"/>
                      <a:pt x="264" y="213"/>
                    </a:cubicBezTo>
                    <a:cubicBezTo>
                      <a:pt x="286" y="204"/>
                      <a:pt x="286" y="204"/>
                      <a:pt x="286" y="204"/>
                    </a:cubicBezTo>
                    <a:cubicBezTo>
                      <a:pt x="291" y="219"/>
                      <a:pt x="291" y="219"/>
                      <a:pt x="291" y="219"/>
                    </a:cubicBezTo>
                    <a:cubicBezTo>
                      <a:pt x="244" y="260"/>
                      <a:pt x="244" y="260"/>
                      <a:pt x="244" y="260"/>
                    </a:cubicBezTo>
                    <a:cubicBezTo>
                      <a:pt x="216" y="256"/>
                      <a:pt x="216" y="256"/>
                      <a:pt x="216" y="256"/>
                    </a:cubicBezTo>
                    <a:cubicBezTo>
                      <a:pt x="232" y="240"/>
                      <a:pt x="232" y="240"/>
                      <a:pt x="232" y="240"/>
                    </a:cubicBezTo>
                    <a:cubicBezTo>
                      <a:pt x="210" y="242"/>
                      <a:pt x="210" y="242"/>
                      <a:pt x="210" y="242"/>
                    </a:cubicBezTo>
                    <a:cubicBezTo>
                      <a:pt x="205" y="237"/>
                      <a:pt x="205" y="237"/>
                      <a:pt x="205" y="237"/>
                    </a:cubicBezTo>
                    <a:cubicBezTo>
                      <a:pt x="158" y="243"/>
                      <a:pt x="158" y="243"/>
                      <a:pt x="158" y="243"/>
                    </a:cubicBezTo>
                    <a:cubicBezTo>
                      <a:pt x="133" y="239"/>
                      <a:pt x="133" y="239"/>
                      <a:pt x="133" y="239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59" y="228"/>
                      <a:pt x="159" y="228"/>
                      <a:pt x="159" y="228"/>
                    </a:cubicBezTo>
                    <a:cubicBezTo>
                      <a:pt x="159" y="228"/>
                      <a:pt x="168" y="217"/>
                      <a:pt x="152" y="217"/>
                    </a:cubicBezTo>
                    <a:cubicBezTo>
                      <a:pt x="136" y="216"/>
                      <a:pt x="64" y="199"/>
                      <a:pt x="64" y="199"/>
                    </a:cubicBezTo>
                    <a:cubicBezTo>
                      <a:pt x="64" y="199"/>
                      <a:pt x="24" y="213"/>
                      <a:pt x="12" y="201"/>
                    </a:cubicBezTo>
                    <a:cubicBezTo>
                      <a:pt x="0" y="189"/>
                      <a:pt x="34" y="186"/>
                      <a:pt x="34" y="186"/>
                    </a:cubicBezTo>
                    <a:cubicBezTo>
                      <a:pt x="34" y="186"/>
                      <a:pt x="6" y="183"/>
                      <a:pt x="8" y="176"/>
                    </a:cubicBezTo>
                    <a:cubicBezTo>
                      <a:pt x="10" y="170"/>
                      <a:pt x="50" y="153"/>
                      <a:pt x="50" y="153"/>
                    </a:cubicBezTo>
                    <a:cubicBezTo>
                      <a:pt x="106" y="101"/>
                      <a:pt x="106" y="101"/>
                      <a:pt x="106" y="101"/>
                    </a:cubicBezTo>
                    <a:cubicBezTo>
                      <a:pt x="143" y="65"/>
                      <a:pt x="143" y="65"/>
                      <a:pt x="143" y="65"/>
                    </a:cubicBezTo>
                    <a:lnTo>
                      <a:pt x="180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tx2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232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Canada">
                <a:extLst>
                  <a:ext uri="{FF2B5EF4-FFF2-40B4-BE49-F238E27FC236}">
                    <a16:creationId xmlns:a16="http://schemas.microsoft.com/office/drawing/2014/main" id="{780D820D-288C-4633-AA24-5B246B829046}"/>
                  </a:ext>
                </a:extLst>
              </p:cNvPr>
              <p:cNvSpPr>
                <a:spLocks noEditPoints="1"/>
              </p:cNvSpPr>
              <p:nvPr/>
            </p:nvSpPr>
            <p:spPr bwMode="gray">
              <a:xfrm>
                <a:off x="1697452" y="823452"/>
                <a:ext cx="2793168" cy="1446653"/>
              </a:xfrm>
              <a:custGeom>
                <a:avLst/>
                <a:gdLst>
                  <a:gd name="T0" fmla="*/ 1824 w 3718"/>
                  <a:gd name="T1" fmla="*/ 304 h 1928"/>
                  <a:gd name="T2" fmla="*/ 1868 w 3718"/>
                  <a:gd name="T3" fmla="*/ 216 h 1928"/>
                  <a:gd name="T4" fmla="*/ 141 w 3718"/>
                  <a:gd name="T5" fmla="*/ 1354 h 1928"/>
                  <a:gd name="T6" fmla="*/ 138 w 3718"/>
                  <a:gd name="T7" fmla="*/ 1561 h 1928"/>
                  <a:gd name="T8" fmla="*/ 1554 w 3718"/>
                  <a:gd name="T9" fmla="*/ 213 h 1928"/>
                  <a:gd name="T10" fmla="*/ 34 w 3718"/>
                  <a:gd name="T11" fmla="*/ 1340 h 1928"/>
                  <a:gd name="T12" fmla="*/ 1227 w 3718"/>
                  <a:gd name="T13" fmla="*/ 437 h 1928"/>
                  <a:gd name="T14" fmla="*/ 2245 w 3718"/>
                  <a:gd name="T15" fmla="*/ 414 h 1928"/>
                  <a:gd name="T16" fmla="*/ 2627 w 3718"/>
                  <a:gd name="T17" fmla="*/ 171 h 1928"/>
                  <a:gd name="T18" fmla="*/ 2592 w 3718"/>
                  <a:gd name="T19" fmla="*/ 114 h 1928"/>
                  <a:gd name="T20" fmla="*/ 2731 w 3718"/>
                  <a:gd name="T21" fmla="*/ 327 h 1928"/>
                  <a:gd name="T22" fmla="*/ 2578 w 3718"/>
                  <a:gd name="T23" fmla="*/ 240 h 1928"/>
                  <a:gd name="T24" fmla="*/ 2488 w 3718"/>
                  <a:gd name="T25" fmla="*/ 156 h 1928"/>
                  <a:gd name="T26" fmla="*/ 1744 w 3718"/>
                  <a:gd name="T27" fmla="*/ 405 h 1928"/>
                  <a:gd name="T28" fmla="*/ 1851 w 3718"/>
                  <a:gd name="T29" fmla="*/ 586 h 1928"/>
                  <a:gd name="T30" fmla="*/ 2278 w 3718"/>
                  <a:gd name="T31" fmla="*/ 144 h 1928"/>
                  <a:gd name="T32" fmla="*/ 3024 w 3718"/>
                  <a:gd name="T33" fmla="*/ 564 h 1928"/>
                  <a:gd name="T34" fmla="*/ 2988 w 3718"/>
                  <a:gd name="T35" fmla="*/ 474 h 1928"/>
                  <a:gd name="T36" fmla="*/ 2753 w 3718"/>
                  <a:gd name="T37" fmla="*/ 381 h 1928"/>
                  <a:gd name="T38" fmla="*/ 2565 w 3718"/>
                  <a:gd name="T39" fmla="*/ 358 h 1928"/>
                  <a:gd name="T40" fmla="*/ 2816 w 3718"/>
                  <a:gd name="T41" fmla="*/ 590 h 1928"/>
                  <a:gd name="T42" fmla="*/ 2732 w 3718"/>
                  <a:gd name="T43" fmla="*/ 829 h 1928"/>
                  <a:gd name="T44" fmla="*/ 2995 w 3718"/>
                  <a:gd name="T45" fmla="*/ 792 h 1928"/>
                  <a:gd name="T46" fmla="*/ 3152 w 3718"/>
                  <a:gd name="T47" fmla="*/ 694 h 1928"/>
                  <a:gd name="T48" fmla="*/ 2821 w 3718"/>
                  <a:gd name="T49" fmla="*/ 613 h 1928"/>
                  <a:gd name="T50" fmla="*/ 3034 w 3718"/>
                  <a:gd name="T51" fmla="*/ 25 h 1928"/>
                  <a:gd name="T52" fmla="*/ 3027 w 3718"/>
                  <a:gd name="T53" fmla="*/ 92 h 1928"/>
                  <a:gd name="T54" fmla="*/ 2737 w 3718"/>
                  <a:gd name="T55" fmla="*/ 191 h 1928"/>
                  <a:gd name="T56" fmla="*/ 2975 w 3718"/>
                  <a:gd name="T57" fmla="*/ 248 h 1928"/>
                  <a:gd name="T58" fmla="*/ 3379 w 3718"/>
                  <a:gd name="T59" fmla="*/ 91 h 1928"/>
                  <a:gd name="T60" fmla="*/ 2747 w 3718"/>
                  <a:gd name="T61" fmla="*/ 549 h 1928"/>
                  <a:gd name="T62" fmla="*/ 2686 w 3718"/>
                  <a:gd name="T63" fmla="*/ 1536 h 1928"/>
                  <a:gd name="T64" fmla="*/ 2958 w 3718"/>
                  <a:gd name="T65" fmla="*/ 1304 h 1928"/>
                  <a:gd name="T66" fmla="*/ 2899 w 3718"/>
                  <a:gd name="T67" fmla="*/ 1093 h 1928"/>
                  <a:gd name="T68" fmla="*/ 2744 w 3718"/>
                  <a:gd name="T69" fmla="*/ 1079 h 1928"/>
                  <a:gd name="T70" fmla="*/ 2677 w 3718"/>
                  <a:gd name="T71" fmla="*/ 900 h 1928"/>
                  <a:gd name="T72" fmla="*/ 2180 w 3718"/>
                  <a:gd name="T73" fmla="*/ 1298 h 1928"/>
                  <a:gd name="T74" fmla="*/ 1908 w 3718"/>
                  <a:gd name="T75" fmla="*/ 1200 h 1928"/>
                  <a:gd name="T76" fmla="*/ 1986 w 3718"/>
                  <a:gd name="T77" fmla="*/ 814 h 1928"/>
                  <a:gd name="T78" fmla="*/ 2401 w 3718"/>
                  <a:gd name="T79" fmla="*/ 658 h 1928"/>
                  <a:gd name="T80" fmla="*/ 2262 w 3718"/>
                  <a:gd name="T81" fmla="*/ 563 h 1928"/>
                  <a:gd name="T82" fmla="*/ 2163 w 3718"/>
                  <a:gd name="T83" fmla="*/ 561 h 1928"/>
                  <a:gd name="T84" fmla="*/ 1863 w 3718"/>
                  <a:gd name="T85" fmla="*/ 625 h 1928"/>
                  <a:gd name="T86" fmla="*/ 1155 w 3718"/>
                  <a:gd name="T87" fmla="*/ 554 h 1928"/>
                  <a:gd name="T88" fmla="*/ 983 w 3718"/>
                  <a:gd name="T89" fmla="*/ 514 h 1928"/>
                  <a:gd name="T90" fmla="*/ 52 w 3718"/>
                  <a:gd name="T91" fmla="*/ 964 h 1928"/>
                  <a:gd name="T92" fmla="*/ 225 w 3718"/>
                  <a:gd name="T93" fmla="*/ 1187 h 1928"/>
                  <a:gd name="T94" fmla="*/ 184 w 3718"/>
                  <a:gd name="T95" fmla="*/ 1387 h 1928"/>
                  <a:gd name="T96" fmla="*/ 1394 w 3718"/>
                  <a:gd name="T97" fmla="*/ 1537 h 1928"/>
                  <a:gd name="T98" fmla="*/ 1727 w 3718"/>
                  <a:gd name="T99" fmla="*/ 1604 h 1928"/>
                  <a:gd name="T100" fmla="*/ 1868 w 3718"/>
                  <a:gd name="T101" fmla="*/ 1783 h 1928"/>
                  <a:gd name="T102" fmla="*/ 1928 w 3718"/>
                  <a:gd name="T103" fmla="*/ 1826 h 1928"/>
                  <a:gd name="T104" fmla="*/ 2453 w 3718"/>
                  <a:gd name="T105" fmla="*/ 1735 h 1928"/>
                  <a:gd name="T106" fmla="*/ 2655 w 3718"/>
                  <a:gd name="T107" fmla="*/ 1772 h 1928"/>
                  <a:gd name="T108" fmla="*/ 2574 w 3718"/>
                  <a:gd name="T109" fmla="*/ 1597 h 1928"/>
                  <a:gd name="T110" fmla="*/ 2967 w 3718"/>
                  <a:gd name="T111" fmla="*/ 1436 h 1928"/>
                  <a:gd name="T112" fmla="*/ 1119 w 3718"/>
                  <a:gd name="T113" fmla="*/ 664 h 1928"/>
                  <a:gd name="T114" fmla="*/ 990 w 3718"/>
                  <a:gd name="T115" fmla="*/ 760 h 1928"/>
                  <a:gd name="T116" fmla="*/ 985 w 3718"/>
                  <a:gd name="T117" fmla="*/ 939 h 1928"/>
                  <a:gd name="T118" fmla="*/ 1403 w 3718"/>
                  <a:gd name="T119" fmla="*/ 1433 h 1928"/>
                  <a:gd name="T120" fmla="*/ 2456 w 3718"/>
                  <a:gd name="T121" fmla="*/ 825 h 1928"/>
                  <a:gd name="T122" fmla="*/ 2386 w 3718"/>
                  <a:gd name="T123" fmla="*/ 823 h 19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718" h="1928">
                    <a:moveTo>
                      <a:pt x="2074" y="170"/>
                    </a:moveTo>
                    <a:cubicBezTo>
                      <a:pt x="2084" y="169"/>
                      <a:pt x="2113" y="177"/>
                      <a:pt x="2115" y="169"/>
                    </a:cubicBezTo>
                    <a:cubicBezTo>
                      <a:pt x="2117" y="160"/>
                      <a:pt x="2107" y="154"/>
                      <a:pt x="2091" y="154"/>
                    </a:cubicBezTo>
                    <a:cubicBezTo>
                      <a:pt x="2074" y="154"/>
                      <a:pt x="2009" y="165"/>
                      <a:pt x="2009" y="165"/>
                    </a:cubicBezTo>
                    <a:cubicBezTo>
                      <a:pt x="2009" y="165"/>
                      <a:pt x="2065" y="171"/>
                      <a:pt x="2074" y="170"/>
                    </a:cubicBezTo>
                    <a:close/>
                    <a:moveTo>
                      <a:pt x="1990" y="214"/>
                    </a:moveTo>
                    <a:cubicBezTo>
                      <a:pt x="2052" y="218"/>
                      <a:pt x="2047" y="199"/>
                      <a:pt x="2047" y="199"/>
                    </a:cubicBezTo>
                    <a:cubicBezTo>
                      <a:pt x="2043" y="189"/>
                      <a:pt x="2043" y="189"/>
                      <a:pt x="2043" y="189"/>
                    </a:cubicBezTo>
                    <a:cubicBezTo>
                      <a:pt x="2089" y="184"/>
                      <a:pt x="2089" y="184"/>
                      <a:pt x="2089" y="184"/>
                    </a:cubicBezTo>
                    <a:cubicBezTo>
                      <a:pt x="2078" y="176"/>
                      <a:pt x="2078" y="176"/>
                      <a:pt x="2078" y="176"/>
                    </a:cubicBezTo>
                    <a:cubicBezTo>
                      <a:pt x="2033" y="178"/>
                      <a:pt x="2033" y="178"/>
                      <a:pt x="2033" y="178"/>
                    </a:cubicBezTo>
                    <a:cubicBezTo>
                      <a:pt x="2025" y="186"/>
                      <a:pt x="2025" y="186"/>
                      <a:pt x="2025" y="186"/>
                    </a:cubicBezTo>
                    <a:cubicBezTo>
                      <a:pt x="2025" y="186"/>
                      <a:pt x="1966" y="173"/>
                      <a:pt x="1959" y="189"/>
                    </a:cubicBezTo>
                    <a:cubicBezTo>
                      <a:pt x="1953" y="205"/>
                      <a:pt x="1990" y="214"/>
                      <a:pt x="1990" y="214"/>
                    </a:cubicBezTo>
                    <a:close/>
                    <a:moveTo>
                      <a:pt x="1785" y="257"/>
                    </a:moveTo>
                    <a:cubicBezTo>
                      <a:pt x="1749" y="275"/>
                      <a:pt x="1749" y="275"/>
                      <a:pt x="1749" y="275"/>
                    </a:cubicBezTo>
                    <a:cubicBezTo>
                      <a:pt x="1749" y="275"/>
                      <a:pt x="1784" y="281"/>
                      <a:pt x="1768" y="284"/>
                    </a:cubicBezTo>
                    <a:cubicBezTo>
                      <a:pt x="1752" y="288"/>
                      <a:pt x="1694" y="292"/>
                      <a:pt x="1694" y="292"/>
                    </a:cubicBezTo>
                    <a:cubicBezTo>
                      <a:pt x="1680" y="308"/>
                      <a:pt x="1680" y="308"/>
                      <a:pt x="1680" y="308"/>
                    </a:cubicBezTo>
                    <a:cubicBezTo>
                      <a:pt x="1717" y="303"/>
                      <a:pt x="1717" y="303"/>
                      <a:pt x="1717" y="303"/>
                    </a:cubicBezTo>
                    <a:cubicBezTo>
                      <a:pt x="1717" y="303"/>
                      <a:pt x="1732" y="308"/>
                      <a:pt x="1751" y="311"/>
                    </a:cubicBezTo>
                    <a:cubicBezTo>
                      <a:pt x="1770" y="314"/>
                      <a:pt x="1826" y="295"/>
                      <a:pt x="1826" y="295"/>
                    </a:cubicBezTo>
                    <a:cubicBezTo>
                      <a:pt x="1824" y="304"/>
                      <a:pt x="1824" y="304"/>
                      <a:pt x="1824" y="304"/>
                    </a:cubicBezTo>
                    <a:cubicBezTo>
                      <a:pt x="1824" y="304"/>
                      <a:pt x="1862" y="299"/>
                      <a:pt x="1892" y="297"/>
                    </a:cubicBezTo>
                    <a:cubicBezTo>
                      <a:pt x="1920" y="295"/>
                      <a:pt x="1895" y="302"/>
                      <a:pt x="1885" y="304"/>
                    </a:cubicBezTo>
                    <a:cubicBezTo>
                      <a:pt x="1875" y="305"/>
                      <a:pt x="1841" y="309"/>
                      <a:pt x="1816" y="312"/>
                    </a:cubicBezTo>
                    <a:cubicBezTo>
                      <a:pt x="1791" y="315"/>
                      <a:pt x="1760" y="326"/>
                      <a:pt x="1760" y="326"/>
                    </a:cubicBezTo>
                    <a:cubicBezTo>
                      <a:pt x="1760" y="326"/>
                      <a:pt x="1788" y="331"/>
                      <a:pt x="1838" y="333"/>
                    </a:cubicBezTo>
                    <a:cubicBezTo>
                      <a:pt x="1886" y="334"/>
                      <a:pt x="1920" y="313"/>
                      <a:pt x="1920" y="313"/>
                    </a:cubicBezTo>
                    <a:cubicBezTo>
                      <a:pt x="1970" y="300"/>
                      <a:pt x="1970" y="300"/>
                      <a:pt x="1970" y="300"/>
                    </a:cubicBezTo>
                    <a:cubicBezTo>
                      <a:pt x="1970" y="300"/>
                      <a:pt x="1987" y="306"/>
                      <a:pt x="2035" y="300"/>
                    </a:cubicBezTo>
                    <a:cubicBezTo>
                      <a:pt x="2081" y="294"/>
                      <a:pt x="2084" y="284"/>
                      <a:pt x="2103" y="279"/>
                    </a:cubicBezTo>
                    <a:cubicBezTo>
                      <a:pt x="2121" y="274"/>
                      <a:pt x="2106" y="254"/>
                      <a:pt x="2086" y="254"/>
                    </a:cubicBezTo>
                    <a:cubicBezTo>
                      <a:pt x="2066" y="255"/>
                      <a:pt x="2072" y="268"/>
                      <a:pt x="2072" y="268"/>
                    </a:cubicBezTo>
                    <a:cubicBezTo>
                      <a:pt x="2045" y="267"/>
                      <a:pt x="2045" y="267"/>
                      <a:pt x="2045" y="267"/>
                    </a:cubicBezTo>
                    <a:cubicBezTo>
                      <a:pt x="2045" y="267"/>
                      <a:pt x="2050" y="260"/>
                      <a:pt x="2055" y="252"/>
                    </a:cubicBezTo>
                    <a:cubicBezTo>
                      <a:pt x="2060" y="244"/>
                      <a:pt x="2073" y="229"/>
                      <a:pt x="2061" y="229"/>
                    </a:cubicBezTo>
                    <a:cubicBezTo>
                      <a:pt x="2049" y="228"/>
                      <a:pt x="2024" y="239"/>
                      <a:pt x="1991" y="249"/>
                    </a:cubicBezTo>
                    <a:cubicBezTo>
                      <a:pt x="1957" y="259"/>
                      <a:pt x="2012" y="256"/>
                      <a:pt x="2012" y="256"/>
                    </a:cubicBezTo>
                    <a:cubicBezTo>
                      <a:pt x="2009" y="272"/>
                      <a:pt x="2009" y="272"/>
                      <a:pt x="2009" y="272"/>
                    </a:cubicBezTo>
                    <a:cubicBezTo>
                      <a:pt x="1929" y="282"/>
                      <a:pt x="1929" y="282"/>
                      <a:pt x="1929" y="282"/>
                    </a:cubicBezTo>
                    <a:cubicBezTo>
                      <a:pt x="1929" y="282"/>
                      <a:pt x="1923" y="262"/>
                      <a:pt x="1928" y="253"/>
                    </a:cubicBezTo>
                    <a:cubicBezTo>
                      <a:pt x="1932" y="244"/>
                      <a:pt x="1875" y="240"/>
                      <a:pt x="1875" y="240"/>
                    </a:cubicBezTo>
                    <a:lnTo>
                      <a:pt x="1785" y="257"/>
                    </a:lnTo>
                    <a:close/>
                    <a:moveTo>
                      <a:pt x="1887" y="230"/>
                    </a:moveTo>
                    <a:cubicBezTo>
                      <a:pt x="1905" y="215"/>
                      <a:pt x="1886" y="206"/>
                      <a:pt x="1868" y="216"/>
                    </a:cubicBezTo>
                    <a:cubicBezTo>
                      <a:pt x="1849" y="226"/>
                      <a:pt x="1887" y="230"/>
                      <a:pt x="1887" y="230"/>
                    </a:cubicBezTo>
                    <a:close/>
                    <a:moveTo>
                      <a:pt x="2008" y="377"/>
                    </a:moveTo>
                    <a:cubicBezTo>
                      <a:pt x="1988" y="361"/>
                      <a:pt x="1988" y="361"/>
                      <a:pt x="1988" y="361"/>
                    </a:cubicBezTo>
                    <a:cubicBezTo>
                      <a:pt x="1969" y="363"/>
                      <a:pt x="1969" y="363"/>
                      <a:pt x="1969" y="363"/>
                    </a:cubicBezTo>
                    <a:cubicBezTo>
                      <a:pt x="1969" y="363"/>
                      <a:pt x="1957" y="348"/>
                      <a:pt x="1932" y="357"/>
                    </a:cubicBezTo>
                    <a:cubicBezTo>
                      <a:pt x="1906" y="365"/>
                      <a:pt x="1964" y="389"/>
                      <a:pt x="1964" y="389"/>
                    </a:cubicBezTo>
                    <a:lnTo>
                      <a:pt x="2008" y="377"/>
                    </a:lnTo>
                    <a:close/>
                    <a:moveTo>
                      <a:pt x="1638" y="280"/>
                    </a:moveTo>
                    <a:cubicBezTo>
                      <a:pt x="1598" y="290"/>
                      <a:pt x="1626" y="295"/>
                      <a:pt x="1626" y="295"/>
                    </a:cubicBezTo>
                    <a:cubicBezTo>
                      <a:pt x="1683" y="281"/>
                      <a:pt x="1679" y="269"/>
                      <a:pt x="1638" y="280"/>
                    </a:cubicBezTo>
                    <a:close/>
                    <a:moveTo>
                      <a:pt x="1978" y="572"/>
                    </a:moveTo>
                    <a:cubicBezTo>
                      <a:pt x="1997" y="574"/>
                      <a:pt x="2006" y="580"/>
                      <a:pt x="2022" y="588"/>
                    </a:cubicBezTo>
                    <a:cubicBezTo>
                      <a:pt x="2038" y="596"/>
                      <a:pt x="2092" y="587"/>
                      <a:pt x="2092" y="587"/>
                    </a:cubicBezTo>
                    <a:cubicBezTo>
                      <a:pt x="2078" y="542"/>
                      <a:pt x="2078" y="542"/>
                      <a:pt x="2078" y="542"/>
                    </a:cubicBezTo>
                    <a:cubicBezTo>
                      <a:pt x="2012" y="528"/>
                      <a:pt x="2012" y="528"/>
                      <a:pt x="2012" y="528"/>
                    </a:cubicBezTo>
                    <a:cubicBezTo>
                      <a:pt x="1990" y="553"/>
                      <a:pt x="1990" y="553"/>
                      <a:pt x="1990" y="553"/>
                    </a:cubicBezTo>
                    <a:cubicBezTo>
                      <a:pt x="1968" y="555"/>
                      <a:pt x="1968" y="555"/>
                      <a:pt x="1968" y="555"/>
                    </a:cubicBezTo>
                    <a:cubicBezTo>
                      <a:pt x="1968" y="555"/>
                      <a:pt x="1959" y="571"/>
                      <a:pt x="1978" y="572"/>
                    </a:cubicBezTo>
                    <a:close/>
                    <a:moveTo>
                      <a:pt x="109" y="1360"/>
                    </a:moveTo>
                    <a:cubicBezTo>
                      <a:pt x="109" y="1369"/>
                      <a:pt x="126" y="1366"/>
                      <a:pt x="126" y="1366"/>
                    </a:cubicBezTo>
                    <a:cubicBezTo>
                      <a:pt x="124" y="1383"/>
                      <a:pt x="124" y="1383"/>
                      <a:pt x="124" y="1383"/>
                    </a:cubicBezTo>
                    <a:cubicBezTo>
                      <a:pt x="143" y="1371"/>
                      <a:pt x="143" y="1371"/>
                      <a:pt x="143" y="1371"/>
                    </a:cubicBezTo>
                    <a:cubicBezTo>
                      <a:pt x="141" y="1354"/>
                      <a:pt x="141" y="1354"/>
                      <a:pt x="141" y="1354"/>
                    </a:cubicBezTo>
                    <a:cubicBezTo>
                      <a:pt x="141" y="1354"/>
                      <a:pt x="109" y="1351"/>
                      <a:pt x="109" y="1360"/>
                    </a:cubicBezTo>
                    <a:close/>
                    <a:moveTo>
                      <a:pt x="166" y="1535"/>
                    </a:moveTo>
                    <a:cubicBezTo>
                      <a:pt x="166" y="1535"/>
                      <a:pt x="163" y="1521"/>
                      <a:pt x="164" y="1514"/>
                    </a:cubicBezTo>
                    <a:cubicBezTo>
                      <a:pt x="165" y="1507"/>
                      <a:pt x="170" y="1495"/>
                      <a:pt x="162" y="1485"/>
                    </a:cubicBezTo>
                    <a:cubicBezTo>
                      <a:pt x="162" y="1485"/>
                      <a:pt x="136" y="1481"/>
                      <a:pt x="127" y="1479"/>
                    </a:cubicBezTo>
                    <a:cubicBezTo>
                      <a:pt x="118" y="1477"/>
                      <a:pt x="103" y="1453"/>
                      <a:pt x="91" y="1452"/>
                    </a:cubicBezTo>
                    <a:cubicBezTo>
                      <a:pt x="79" y="1451"/>
                      <a:pt x="59" y="1463"/>
                      <a:pt x="64" y="1471"/>
                    </a:cubicBezTo>
                    <a:cubicBezTo>
                      <a:pt x="69" y="1479"/>
                      <a:pt x="78" y="1477"/>
                      <a:pt x="78" y="1477"/>
                    </a:cubicBezTo>
                    <a:cubicBezTo>
                      <a:pt x="87" y="1471"/>
                      <a:pt x="87" y="1471"/>
                      <a:pt x="87" y="1471"/>
                    </a:cubicBezTo>
                    <a:cubicBezTo>
                      <a:pt x="94" y="1476"/>
                      <a:pt x="94" y="1476"/>
                      <a:pt x="94" y="1476"/>
                    </a:cubicBezTo>
                    <a:cubicBezTo>
                      <a:pt x="88" y="1483"/>
                      <a:pt x="88" y="1483"/>
                      <a:pt x="88" y="1483"/>
                    </a:cubicBezTo>
                    <a:cubicBezTo>
                      <a:pt x="88" y="1483"/>
                      <a:pt x="59" y="1488"/>
                      <a:pt x="67" y="1497"/>
                    </a:cubicBezTo>
                    <a:cubicBezTo>
                      <a:pt x="75" y="1506"/>
                      <a:pt x="90" y="1497"/>
                      <a:pt x="90" y="1497"/>
                    </a:cubicBezTo>
                    <a:cubicBezTo>
                      <a:pt x="85" y="1512"/>
                      <a:pt x="85" y="1512"/>
                      <a:pt x="85" y="1512"/>
                    </a:cubicBezTo>
                    <a:cubicBezTo>
                      <a:pt x="100" y="1511"/>
                      <a:pt x="100" y="1511"/>
                      <a:pt x="100" y="1511"/>
                    </a:cubicBezTo>
                    <a:cubicBezTo>
                      <a:pt x="86" y="1522"/>
                      <a:pt x="86" y="1522"/>
                      <a:pt x="86" y="1522"/>
                    </a:cubicBezTo>
                    <a:cubicBezTo>
                      <a:pt x="112" y="1520"/>
                      <a:pt x="112" y="1520"/>
                      <a:pt x="112" y="1520"/>
                    </a:cubicBezTo>
                    <a:cubicBezTo>
                      <a:pt x="112" y="1520"/>
                      <a:pt x="85" y="1531"/>
                      <a:pt x="91" y="1536"/>
                    </a:cubicBezTo>
                    <a:cubicBezTo>
                      <a:pt x="97" y="1541"/>
                      <a:pt x="109" y="1520"/>
                      <a:pt x="115" y="1531"/>
                    </a:cubicBezTo>
                    <a:cubicBezTo>
                      <a:pt x="121" y="1542"/>
                      <a:pt x="99" y="1546"/>
                      <a:pt x="105" y="1553"/>
                    </a:cubicBezTo>
                    <a:cubicBezTo>
                      <a:pt x="111" y="1560"/>
                      <a:pt x="137" y="1555"/>
                      <a:pt x="137" y="1555"/>
                    </a:cubicBezTo>
                    <a:cubicBezTo>
                      <a:pt x="150" y="1547"/>
                      <a:pt x="150" y="1547"/>
                      <a:pt x="150" y="1547"/>
                    </a:cubicBezTo>
                    <a:cubicBezTo>
                      <a:pt x="138" y="1561"/>
                      <a:pt x="138" y="1561"/>
                      <a:pt x="138" y="1561"/>
                    </a:cubicBezTo>
                    <a:cubicBezTo>
                      <a:pt x="138" y="1561"/>
                      <a:pt x="113" y="1561"/>
                      <a:pt x="124" y="1570"/>
                    </a:cubicBezTo>
                    <a:cubicBezTo>
                      <a:pt x="135" y="1579"/>
                      <a:pt x="144" y="1579"/>
                      <a:pt x="144" y="1579"/>
                    </a:cubicBezTo>
                    <a:cubicBezTo>
                      <a:pt x="144" y="1579"/>
                      <a:pt x="168" y="1596"/>
                      <a:pt x="180" y="1586"/>
                    </a:cubicBezTo>
                    <a:cubicBezTo>
                      <a:pt x="192" y="1576"/>
                      <a:pt x="201" y="1568"/>
                      <a:pt x="192" y="1557"/>
                    </a:cubicBezTo>
                    <a:cubicBezTo>
                      <a:pt x="183" y="1546"/>
                      <a:pt x="166" y="1535"/>
                      <a:pt x="166" y="1535"/>
                    </a:cubicBezTo>
                    <a:close/>
                    <a:moveTo>
                      <a:pt x="1536" y="249"/>
                    </a:moveTo>
                    <a:cubicBezTo>
                      <a:pt x="1536" y="249"/>
                      <a:pt x="1574" y="242"/>
                      <a:pt x="1583" y="248"/>
                    </a:cubicBezTo>
                    <a:cubicBezTo>
                      <a:pt x="1593" y="254"/>
                      <a:pt x="1587" y="264"/>
                      <a:pt x="1599" y="264"/>
                    </a:cubicBezTo>
                    <a:cubicBezTo>
                      <a:pt x="1612" y="264"/>
                      <a:pt x="1634" y="259"/>
                      <a:pt x="1634" y="259"/>
                    </a:cubicBezTo>
                    <a:cubicBezTo>
                      <a:pt x="1634" y="259"/>
                      <a:pt x="1650" y="268"/>
                      <a:pt x="1665" y="261"/>
                    </a:cubicBezTo>
                    <a:cubicBezTo>
                      <a:pt x="1681" y="255"/>
                      <a:pt x="1678" y="238"/>
                      <a:pt x="1678" y="238"/>
                    </a:cubicBezTo>
                    <a:cubicBezTo>
                      <a:pt x="1700" y="238"/>
                      <a:pt x="1700" y="238"/>
                      <a:pt x="1700" y="238"/>
                    </a:cubicBezTo>
                    <a:cubicBezTo>
                      <a:pt x="1744" y="224"/>
                      <a:pt x="1744" y="224"/>
                      <a:pt x="1744" y="224"/>
                    </a:cubicBezTo>
                    <a:cubicBezTo>
                      <a:pt x="1719" y="247"/>
                      <a:pt x="1719" y="247"/>
                      <a:pt x="1719" y="247"/>
                    </a:cubicBezTo>
                    <a:cubicBezTo>
                      <a:pt x="1754" y="253"/>
                      <a:pt x="1754" y="253"/>
                      <a:pt x="1754" y="253"/>
                    </a:cubicBezTo>
                    <a:cubicBezTo>
                      <a:pt x="1791" y="238"/>
                      <a:pt x="1791" y="238"/>
                      <a:pt x="1791" y="238"/>
                    </a:cubicBezTo>
                    <a:cubicBezTo>
                      <a:pt x="1854" y="209"/>
                      <a:pt x="1854" y="209"/>
                      <a:pt x="1854" y="209"/>
                    </a:cubicBezTo>
                    <a:cubicBezTo>
                      <a:pt x="1854" y="209"/>
                      <a:pt x="1806" y="194"/>
                      <a:pt x="1797" y="194"/>
                    </a:cubicBezTo>
                    <a:cubicBezTo>
                      <a:pt x="1787" y="194"/>
                      <a:pt x="1734" y="190"/>
                      <a:pt x="1734" y="190"/>
                    </a:cubicBezTo>
                    <a:cubicBezTo>
                      <a:pt x="1683" y="198"/>
                      <a:pt x="1683" y="198"/>
                      <a:pt x="1683" y="198"/>
                    </a:cubicBezTo>
                    <a:cubicBezTo>
                      <a:pt x="1680" y="212"/>
                      <a:pt x="1680" y="212"/>
                      <a:pt x="1680" y="212"/>
                    </a:cubicBezTo>
                    <a:cubicBezTo>
                      <a:pt x="1602" y="218"/>
                      <a:pt x="1602" y="218"/>
                      <a:pt x="1602" y="218"/>
                    </a:cubicBezTo>
                    <a:cubicBezTo>
                      <a:pt x="1602" y="218"/>
                      <a:pt x="1576" y="209"/>
                      <a:pt x="1554" y="213"/>
                    </a:cubicBezTo>
                    <a:cubicBezTo>
                      <a:pt x="1532" y="216"/>
                      <a:pt x="1535" y="224"/>
                      <a:pt x="1535" y="224"/>
                    </a:cubicBezTo>
                    <a:cubicBezTo>
                      <a:pt x="1535" y="229"/>
                      <a:pt x="1536" y="249"/>
                      <a:pt x="1536" y="249"/>
                    </a:cubicBezTo>
                    <a:close/>
                    <a:moveTo>
                      <a:pt x="100" y="1323"/>
                    </a:moveTo>
                    <a:cubicBezTo>
                      <a:pt x="102" y="1338"/>
                      <a:pt x="113" y="1344"/>
                      <a:pt x="113" y="1344"/>
                    </a:cubicBezTo>
                    <a:cubicBezTo>
                      <a:pt x="121" y="1323"/>
                      <a:pt x="121" y="1323"/>
                      <a:pt x="121" y="1323"/>
                    </a:cubicBezTo>
                    <a:cubicBezTo>
                      <a:pt x="121" y="1323"/>
                      <a:pt x="98" y="1308"/>
                      <a:pt x="100" y="1323"/>
                    </a:cubicBezTo>
                    <a:close/>
                    <a:moveTo>
                      <a:pt x="82" y="1291"/>
                    </a:moveTo>
                    <a:cubicBezTo>
                      <a:pt x="78" y="1290"/>
                      <a:pt x="62" y="1294"/>
                      <a:pt x="56" y="1297"/>
                    </a:cubicBezTo>
                    <a:cubicBezTo>
                      <a:pt x="50" y="1300"/>
                      <a:pt x="45" y="1315"/>
                      <a:pt x="35" y="1315"/>
                    </a:cubicBezTo>
                    <a:cubicBezTo>
                      <a:pt x="25" y="1315"/>
                      <a:pt x="24" y="1307"/>
                      <a:pt x="34" y="1307"/>
                    </a:cubicBezTo>
                    <a:cubicBezTo>
                      <a:pt x="44" y="1307"/>
                      <a:pt x="62" y="1294"/>
                      <a:pt x="48" y="1295"/>
                    </a:cubicBezTo>
                    <a:cubicBezTo>
                      <a:pt x="34" y="1296"/>
                      <a:pt x="32" y="1299"/>
                      <a:pt x="32" y="1299"/>
                    </a:cubicBezTo>
                    <a:cubicBezTo>
                      <a:pt x="32" y="1299"/>
                      <a:pt x="35" y="1285"/>
                      <a:pt x="24" y="1289"/>
                    </a:cubicBezTo>
                    <a:cubicBezTo>
                      <a:pt x="13" y="1293"/>
                      <a:pt x="11" y="1306"/>
                      <a:pt x="11" y="1306"/>
                    </a:cubicBezTo>
                    <a:cubicBezTo>
                      <a:pt x="3" y="1324"/>
                      <a:pt x="3" y="1324"/>
                      <a:pt x="3" y="1324"/>
                    </a:cubicBezTo>
                    <a:cubicBezTo>
                      <a:pt x="3" y="1324"/>
                      <a:pt x="0" y="1336"/>
                      <a:pt x="3" y="1337"/>
                    </a:cubicBezTo>
                    <a:cubicBezTo>
                      <a:pt x="6" y="1338"/>
                      <a:pt x="9" y="1347"/>
                      <a:pt x="9" y="1347"/>
                    </a:cubicBezTo>
                    <a:cubicBezTo>
                      <a:pt x="0" y="1351"/>
                      <a:pt x="0" y="1351"/>
                      <a:pt x="0" y="1351"/>
                    </a:cubicBezTo>
                    <a:cubicBezTo>
                      <a:pt x="5" y="1386"/>
                      <a:pt x="5" y="1386"/>
                      <a:pt x="5" y="1386"/>
                    </a:cubicBezTo>
                    <a:cubicBezTo>
                      <a:pt x="5" y="1386"/>
                      <a:pt x="0" y="1398"/>
                      <a:pt x="16" y="1397"/>
                    </a:cubicBezTo>
                    <a:cubicBezTo>
                      <a:pt x="27" y="1396"/>
                      <a:pt x="16" y="1379"/>
                      <a:pt x="13" y="1372"/>
                    </a:cubicBezTo>
                    <a:cubicBezTo>
                      <a:pt x="10" y="1365"/>
                      <a:pt x="18" y="1359"/>
                      <a:pt x="23" y="1356"/>
                    </a:cubicBezTo>
                    <a:cubicBezTo>
                      <a:pt x="28" y="1353"/>
                      <a:pt x="36" y="1344"/>
                      <a:pt x="34" y="1340"/>
                    </a:cubicBezTo>
                    <a:cubicBezTo>
                      <a:pt x="34" y="1340"/>
                      <a:pt x="32" y="1329"/>
                      <a:pt x="38" y="1324"/>
                    </a:cubicBezTo>
                    <a:cubicBezTo>
                      <a:pt x="44" y="1319"/>
                      <a:pt x="55" y="1308"/>
                      <a:pt x="64" y="1303"/>
                    </a:cubicBezTo>
                    <a:cubicBezTo>
                      <a:pt x="73" y="1298"/>
                      <a:pt x="86" y="1292"/>
                      <a:pt x="82" y="1291"/>
                    </a:cubicBezTo>
                    <a:close/>
                    <a:moveTo>
                      <a:pt x="1263" y="454"/>
                    </a:moveTo>
                    <a:cubicBezTo>
                      <a:pt x="1268" y="466"/>
                      <a:pt x="1238" y="482"/>
                      <a:pt x="1266" y="478"/>
                    </a:cubicBezTo>
                    <a:cubicBezTo>
                      <a:pt x="1294" y="474"/>
                      <a:pt x="1328" y="462"/>
                      <a:pt x="1328" y="462"/>
                    </a:cubicBezTo>
                    <a:cubicBezTo>
                      <a:pt x="1354" y="468"/>
                      <a:pt x="1354" y="468"/>
                      <a:pt x="1354" y="468"/>
                    </a:cubicBezTo>
                    <a:cubicBezTo>
                      <a:pt x="1405" y="430"/>
                      <a:pt x="1405" y="430"/>
                      <a:pt x="1405" y="430"/>
                    </a:cubicBezTo>
                    <a:cubicBezTo>
                      <a:pt x="1493" y="402"/>
                      <a:pt x="1493" y="402"/>
                      <a:pt x="1493" y="402"/>
                    </a:cubicBezTo>
                    <a:cubicBezTo>
                      <a:pt x="1576" y="379"/>
                      <a:pt x="1576" y="379"/>
                      <a:pt x="1576" y="379"/>
                    </a:cubicBezTo>
                    <a:cubicBezTo>
                      <a:pt x="1642" y="366"/>
                      <a:pt x="1642" y="366"/>
                      <a:pt x="1642" y="366"/>
                    </a:cubicBezTo>
                    <a:cubicBezTo>
                      <a:pt x="1642" y="366"/>
                      <a:pt x="1603" y="334"/>
                      <a:pt x="1600" y="330"/>
                    </a:cubicBezTo>
                    <a:cubicBezTo>
                      <a:pt x="1596" y="327"/>
                      <a:pt x="1549" y="333"/>
                      <a:pt x="1549" y="333"/>
                    </a:cubicBezTo>
                    <a:cubicBezTo>
                      <a:pt x="1505" y="339"/>
                      <a:pt x="1505" y="339"/>
                      <a:pt x="1505" y="339"/>
                    </a:cubicBezTo>
                    <a:cubicBezTo>
                      <a:pt x="1481" y="321"/>
                      <a:pt x="1481" y="321"/>
                      <a:pt x="1481" y="321"/>
                    </a:cubicBezTo>
                    <a:cubicBezTo>
                      <a:pt x="1427" y="328"/>
                      <a:pt x="1427" y="328"/>
                      <a:pt x="1427" y="328"/>
                    </a:cubicBezTo>
                    <a:cubicBezTo>
                      <a:pt x="1393" y="338"/>
                      <a:pt x="1393" y="338"/>
                      <a:pt x="1393" y="338"/>
                    </a:cubicBezTo>
                    <a:cubicBezTo>
                      <a:pt x="1383" y="351"/>
                      <a:pt x="1383" y="351"/>
                      <a:pt x="1383" y="351"/>
                    </a:cubicBezTo>
                    <a:cubicBezTo>
                      <a:pt x="1372" y="371"/>
                      <a:pt x="1372" y="371"/>
                      <a:pt x="1372" y="371"/>
                    </a:cubicBezTo>
                    <a:cubicBezTo>
                      <a:pt x="1340" y="380"/>
                      <a:pt x="1340" y="380"/>
                      <a:pt x="1340" y="380"/>
                    </a:cubicBezTo>
                    <a:cubicBezTo>
                      <a:pt x="1294" y="393"/>
                      <a:pt x="1294" y="393"/>
                      <a:pt x="1294" y="393"/>
                    </a:cubicBezTo>
                    <a:cubicBezTo>
                      <a:pt x="1307" y="401"/>
                      <a:pt x="1307" y="401"/>
                      <a:pt x="1307" y="401"/>
                    </a:cubicBezTo>
                    <a:cubicBezTo>
                      <a:pt x="1227" y="437"/>
                      <a:pt x="1227" y="437"/>
                      <a:pt x="1227" y="437"/>
                    </a:cubicBezTo>
                    <a:cubicBezTo>
                      <a:pt x="1227" y="437"/>
                      <a:pt x="1259" y="442"/>
                      <a:pt x="1263" y="454"/>
                    </a:cubicBezTo>
                    <a:close/>
                    <a:moveTo>
                      <a:pt x="132" y="1313"/>
                    </a:moveTo>
                    <a:cubicBezTo>
                      <a:pt x="125" y="1331"/>
                      <a:pt x="125" y="1331"/>
                      <a:pt x="125" y="1331"/>
                    </a:cubicBezTo>
                    <a:cubicBezTo>
                      <a:pt x="127" y="1343"/>
                      <a:pt x="127" y="1343"/>
                      <a:pt x="127" y="1343"/>
                    </a:cubicBezTo>
                    <a:cubicBezTo>
                      <a:pt x="143" y="1333"/>
                      <a:pt x="143" y="1333"/>
                      <a:pt x="143" y="1333"/>
                    </a:cubicBezTo>
                    <a:lnTo>
                      <a:pt x="132" y="1313"/>
                    </a:lnTo>
                    <a:close/>
                    <a:moveTo>
                      <a:pt x="2786" y="403"/>
                    </a:moveTo>
                    <a:cubicBezTo>
                      <a:pt x="2802" y="409"/>
                      <a:pt x="2824" y="395"/>
                      <a:pt x="2824" y="395"/>
                    </a:cubicBezTo>
                    <a:cubicBezTo>
                      <a:pt x="2865" y="394"/>
                      <a:pt x="2865" y="394"/>
                      <a:pt x="2865" y="394"/>
                    </a:cubicBezTo>
                    <a:cubicBezTo>
                      <a:pt x="2865" y="394"/>
                      <a:pt x="2891" y="404"/>
                      <a:pt x="2899" y="398"/>
                    </a:cubicBezTo>
                    <a:cubicBezTo>
                      <a:pt x="2906" y="393"/>
                      <a:pt x="2900" y="370"/>
                      <a:pt x="2883" y="366"/>
                    </a:cubicBezTo>
                    <a:cubicBezTo>
                      <a:pt x="2865" y="362"/>
                      <a:pt x="2849" y="367"/>
                      <a:pt x="2849" y="367"/>
                    </a:cubicBezTo>
                    <a:cubicBezTo>
                      <a:pt x="2823" y="367"/>
                      <a:pt x="2823" y="367"/>
                      <a:pt x="2823" y="367"/>
                    </a:cubicBezTo>
                    <a:cubicBezTo>
                      <a:pt x="2823" y="367"/>
                      <a:pt x="2793" y="355"/>
                      <a:pt x="2782" y="364"/>
                    </a:cubicBezTo>
                    <a:cubicBezTo>
                      <a:pt x="2772" y="372"/>
                      <a:pt x="2768" y="378"/>
                      <a:pt x="2768" y="378"/>
                    </a:cubicBezTo>
                    <a:cubicBezTo>
                      <a:pt x="2781" y="385"/>
                      <a:pt x="2781" y="385"/>
                      <a:pt x="2781" y="385"/>
                    </a:cubicBezTo>
                    <a:cubicBezTo>
                      <a:pt x="2781" y="385"/>
                      <a:pt x="2772" y="397"/>
                      <a:pt x="2786" y="403"/>
                    </a:cubicBezTo>
                    <a:close/>
                    <a:moveTo>
                      <a:pt x="2471" y="347"/>
                    </a:moveTo>
                    <a:cubicBezTo>
                      <a:pt x="2457" y="346"/>
                      <a:pt x="2380" y="337"/>
                      <a:pt x="2339" y="339"/>
                    </a:cubicBezTo>
                    <a:cubicBezTo>
                      <a:pt x="2300" y="340"/>
                      <a:pt x="2311" y="339"/>
                      <a:pt x="2310" y="347"/>
                    </a:cubicBezTo>
                    <a:cubicBezTo>
                      <a:pt x="2308" y="356"/>
                      <a:pt x="2294" y="359"/>
                      <a:pt x="2260" y="367"/>
                    </a:cubicBezTo>
                    <a:cubicBezTo>
                      <a:pt x="2227" y="374"/>
                      <a:pt x="2259" y="375"/>
                      <a:pt x="2257" y="397"/>
                    </a:cubicBezTo>
                    <a:cubicBezTo>
                      <a:pt x="2245" y="414"/>
                      <a:pt x="2245" y="414"/>
                      <a:pt x="2245" y="414"/>
                    </a:cubicBezTo>
                    <a:cubicBezTo>
                      <a:pt x="2265" y="426"/>
                      <a:pt x="2265" y="426"/>
                      <a:pt x="2265" y="426"/>
                    </a:cubicBezTo>
                    <a:cubicBezTo>
                      <a:pt x="2318" y="404"/>
                      <a:pt x="2318" y="404"/>
                      <a:pt x="2318" y="404"/>
                    </a:cubicBezTo>
                    <a:cubicBezTo>
                      <a:pt x="2318" y="404"/>
                      <a:pt x="2299" y="397"/>
                      <a:pt x="2323" y="390"/>
                    </a:cubicBezTo>
                    <a:cubicBezTo>
                      <a:pt x="2348" y="383"/>
                      <a:pt x="2365" y="403"/>
                      <a:pt x="2365" y="403"/>
                    </a:cubicBezTo>
                    <a:cubicBezTo>
                      <a:pt x="2403" y="398"/>
                      <a:pt x="2403" y="398"/>
                      <a:pt x="2403" y="398"/>
                    </a:cubicBezTo>
                    <a:cubicBezTo>
                      <a:pt x="2398" y="383"/>
                      <a:pt x="2398" y="383"/>
                      <a:pt x="2398" y="383"/>
                    </a:cubicBezTo>
                    <a:cubicBezTo>
                      <a:pt x="2398" y="383"/>
                      <a:pt x="2447" y="381"/>
                      <a:pt x="2457" y="369"/>
                    </a:cubicBezTo>
                    <a:cubicBezTo>
                      <a:pt x="2467" y="358"/>
                      <a:pt x="2484" y="347"/>
                      <a:pt x="2471" y="347"/>
                    </a:cubicBezTo>
                    <a:close/>
                    <a:moveTo>
                      <a:pt x="2526" y="101"/>
                    </a:moveTo>
                    <a:cubicBezTo>
                      <a:pt x="2489" y="105"/>
                      <a:pt x="2489" y="105"/>
                      <a:pt x="2489" y="105"/>
                    </a:cubicBezTo>
                    <a:cubicBezTo>
                      <a:pt x="2503" y="123"/>
                      <a:pt x="2503" y="123"/>
                      <a:pt x="2503" y="123"/>
                    </a:cubicBezTo>
                    <a:lnTo>
                      <a:pt x="2526" y="101"/>
                    </a:lnTo>
                    <a:close/>
                    <a:moveTo>
                      <a:pt x="2406" y="324"/>
                    </a:moveTo>
                    <a:cubicBezTo>
                      <a:pt x="2417" y="317"/>
                      <a:pt x="2442" y="298"/>
                      <a:pt x="2438" y="290"/>
                    </a:cubicBezTo>
                    <a:cubicBezTo>
                      <a:pt x="2434" y="281"/>
                      <a:pt x="2400" y="283"/>
                      <a:pt x="2389" y="284"/>
                    </a:cubicBezTo>
                    <a:cubicBezTo>
                      <a:pt x="2366" y="286"/>
                      <a:pt x="2322" y="301"/>
                      <a:pt x="2334" y="309"/>
                    </a:cubicBezTo>
                    <a:cubicBezTo>
                      <a:pt x="2346" y="316"/>
                      <a:pt x="2406" y="324"/>
                      <a:pt x="2406" y="324"/>
                    </a:cubicBezTo>
                    <a:close/>
                    <a:moveTo>
                      <a:pt x="2634" y="123"/>
                    </a:moveTo>
                    <a:cubicBezTo>
                      <a:pt x="2598" y="131"/>
                      <a:pt x="2598" y="131"/>
                      <a:pt x="2598" y="131"/>
                    </a:cubicBezTo>
                    <a:cubicBezTo>
                      <a:pt x="2623" y="142"/>
                      <a:pt x="2623" y="142"/>
                      <a:pt x="2623" y="142"/>
                    </a:cubicBezTo>
                    <a:cubicBezTo>
                      <a:pt x="2623" y="142"/>
                      <a:pt x="2609" y="146"/>
                      <a:pt x="2611" y="156"/>
                    </a:cubicBezTo>
                    <a:cubicBezTo>
                      <a:pt x="2613" y="165"/>
                      <a:pt x="2640" y="162"/>
                      <a:pt x="2640" y="162"/>
                    </a:cubicBezTo>
                    <a:cubicBezTo>
                      <a:pt x="2627" y="171"/>
                      <a:pt x="2627" y="171"/>
                      <a:pt x="2627" y="171"/>
                    </a:cubicBezTo>
                    <a:cubicBezTo>
                      <a:pt x="2627" y="171"/>
                      <a:pt x="2645" y="175"/>
                      <a:pt x="2659" y="184"/>
                    </a:cubicBezTo>
                    <a:cubicBezTo>
                      <a:pt x="2673" y="192"/>
                      <a:pt x="2698" y="172"/>
                      <a:pt x="2698" y="172"/>
                    </a:cubicBezTo>
                    <a:cubicBezTo>
                      <a:pt x="2714" y="164"/>
                      <a:pt x="2714" y="164"/>
                      <a:pt x="2714" y="164"/>
                    </a:cubicBezTo>
                    <a:cubicBezTo>
                      <a:pt x="2714" y="164"/>
                      <a:pt x="2719" y="170"/>
                      <a:pt x="2725" y="181"/>
                    </a:cubicBezTo>
                    <a:cubicBezTo>
                      <a:pt x="2732" y="191"/>
                      <a:pt x="2756" y="173"/>
                      <a:pt x="2765" y="171"/>
                    </a:cubicBezTo>
                    <a:cubicBezTo>
                      <a:pt x="2774" y="169"/>
                      <a:pt x="2787" y="155"/>
                      <a:pt x="2787" y="155"/>
                    </a:cubicBezTo>
                    <a:cubicBezTo>
                      <a:pt x="2795" y="164"/>
                      <a:pt x="2795" y="164"/>
                      <a:pt x="2795" y="164"/>
                    </a:cubicBezTo>
                    <a:cubicBezTo>
                      <a:pt x="2795" y="164"/>
                      <a:pt x="2808" y="151"/>
                      <a:pt x="2810" y="146"/>
                    </a:cubicBezTo>
                    <a:cubicBezTo>
                      <a:pt x="2812" y="141"/>
                      <a:pt x="2865" y="143"/>
                      <a:pt x="2877" y="143"/>
                    </a:cubicBezTo>
                    <a:cubicBezTo>
                      <a:pt x="2889" y="143"/>
                      <a:pt x="2886" y="129"/>
                      <a:pt x="2886" y="129"/>
                    </a:cubicBezTo>
                    <a:cubicBezTo>
                      <a:pt x="2844" y="128"/>
                      <a:pt x="2844" y="128"/>
                      <a:pt x="2844" y="128"/>
                    </a:cubicBezTo>
                    <a:cubicBezTo>
                      <a:pt x="2864" y="117"/>
                      <a:pt x="2864" y="117"/>
                      <a:pt x="2864" y="117"/>
                    </a:cubicBezTo>
                    <a:cubicBezTo>
                      <a:pt x="2864" y="117"/>
                      <a:pt x="2872" y="97"/>
                      <a:pt x="2867" y="90"/>
                    </a:cubicBezTo>
                    <a:cubicBezTo>
                      <a:pt x="2863" y="84"/>
                      <a:pt x="2829" y="102"/>
                      <a:pt x="2829" y="102"/>
                    </a:cubicBezTo>
                    <a:cubicBezTo>
                      <a:pt x="2826" y="85"/>
                      <a:pt x="2826" y="85"/>
                      <a:pt x="2826" y="85"/>
                    </a:cubicBezTo>
                    <a:cubicBezTo>
                      <a:pt x="2794" y="91"/>
                      <a:pt x="2794" y="91"/>
                      <a:pt x="2794" y="91"/>
                    </a:cubicBezTo>
                    <a:cubicBezTo>
                      <a:pt x="2794" y="91"/>
                      <a:pt x="2791" y="71"/>
                      <a:pt x="2781" y="60"/>
                    </a:cubicBezTo>
                    <a:cubicBezTo>
                      <a:pt x="2772" y="49"/>
                      <a:pt x="2730" y="72"/>
                      <a:pt x="2730" y="72"/>
                    </a:cubicBezTo>
                    <a:cubicBezTo>
                      <a:pt x="2678" y="75"/>
                      <a:pt x="2678" y="75"/>
                      <a:pt x="2678" y="75"/>
                    </a:cubicBezTo>
                    <a:cubicBezTo>
                      <a:pt x="2695" y="88"/>
                      <a:pt x="2695" y="88"/>
                      <a:pt x="2695" y="88"/>
                    </a:cubicBezTo>
                    <a:cubicBezTo>
                      <a:pt x="2695" y="88"/>
                      <a:pt x="2658" y="85"/>
                      <a:pt x="2645" y="89"/>
                    </a:cubicBezTo>
                    <a:cubicBezTo>
                      <a:pt x="2633" y="93"/>
                      <a:pt x="2653" y="106"/>
                      <a:pt x="2653" y="106"/>
                    </a:cubicBezTo>
                    <a:cubicBezTo>
                      <a:pt x="2653" y="106"/>
                      <a:pt x="2596" y="100"/>
                      <a:pt x="2592" y="114"/>
                    </a:cubicBezTo>
                    <a:cubicBezTo>
                      <a:pt x="2587" y="128"/>
                      <a:pt x="2634" y="123"/>
                      <a:pt x="2634" y="123"/>
                    </a:cubicBezTo>
                    <a:close/>
                    <a:moveTo>
                      <a:pt x="2644" y="199"/>
                    </a:moveTo>
                    <a:cubicBezTo>
                      <a:pt x="2622" y="203"/>
                      <a:pt x="2622" y="213"/>
                      <a:pt x="2622" y="213"/>
                    </a:cubicBezTo>
                    <a:cubicBezTo>
                      <a:pt x="2640" y="216"/>
                      <a:pt x="2640" y="216"/>
                      <a:pt x="2640" y="216"/>
                    </a:cubicBezTo>
                    <a:cubicBezTo>
                      <a:pt x="2655" y="216"/>
                      <a:pt x="2667" y="195"/>
                      <a:pt x="2644" y="199"/>
                    </a:cubicBezTo>
                    <a:close/>
                    <a:moveTo>
                      <a:pt x="2488" y="226"/>
                    </a:moveTo>
                    <a:cubicBezTo>
                      <a:pt x="2484" y="226"/>
                      <a:pt x="2476" y="222"/>
                      <a:pt x="2476" y="222"/>
                    </a:cubicBezTo>
                    <a:cubicBezTo>
                      <a:pt x="2476" y="222"/>
                      <a:pt x="2416" y="222"/>
                      <a:pt x="2416" y="230"/>
                    </a:cubicBezTo>
                    <a:cubicBezTo>
                      <a:pt x="2416" y="239"/>
                      <a:pt x="2435" y="241"/>
                      <a:pt x="2435" y="241"/>
                    </a:cubicBezTo>
                    <a:cubicBezTo>
                      <a:pt x="2436" y="253"/>
                      <a:pt x="2436" y="253"/>
                      <a:pt x="2436" y="253"/>
                    </a:cubicBezTo>
                    <a:cubicBezTo>
                      <a:pt x="2436" y="253"/>
                      <a:pt x="2486" y="258"/>
                      <a:pt x="2490" y="256"/>
                    </a:cubicBezTo>
                    <a:cubicBezTo>
                      <a:pt x="2494" y="254"/>
                      <a:pt x="2506" y="255"/>
                      <a:pt x="2512" y="255"/>
                    </a:cubicBezTo>
                    <a:cubicBezTo>
                      <a:pt x="2510" y="263"/>
                      <a:pt x="2508" y="274"/>
                      <a:pt x="2508" y="274"/>
                    </a:cubicBezTo>
                    <a:cubicBezTo>
                      <a:pt x="2471" y="301"/>
                      <a:pt x="2471" y="301"/>
                      <a:pt x="2471" y="301"/>
                    </a:cubicBezTo>
                    <a:cubicBezTo>
                      <a:pt x="2485" y="307"/>
                      <a:pt x="2485" y="307"/>
                      <a:pt x="2485" y="307"/>
                    </a:cubicBezTo>
                    <a:cubicBezTo>
                      <a:pt x="2485" y="307"/>
                      <a:pt x="2461" y="322"/>
                      <a:pt x="2473" y="322"/>
                    </a:cubicBezTo>
                    <a:cubicBezTo>
                      <a:pt x="2485" y="322"/>
                      <a:pt x="2503" y="312"/>
                      <a:pt x="2503" y="312"/>
                    </a:cubicBezTo>
                    <a:cubicBezTo>
                      <a:pt x="2503" y="312"/>
                      <a:pt x="2494" y="325"/>
                      <a:pt x="2513" y="324"/>
                    </a:cubicBezTo>
                    <a:cubicBezTo>
                      <a:pt x="2532" y="323"/>
                      <a:pt x="2568" y="311"/>
                      <a:pt x="2568" y="311"/>
                    </a:cubicBezTo>
                    <a:cubicBezTo>
                      <a:pt x="2569" y="325"/>
                      <a:pt x="2569" y="325"/>
                      <a:pt x="2569" y="325"/>
                    </a:cubicBezTo>
                    <a:cubicBezTo>
                      <a:pt x="2614" y="322"/>
                      <a:pt x="2614" y="322"/>
                      <a:pt x="2614" y="322"/>
                    </a:cubicBezTo>
                    <a:cubicBezTo>
                      <a:pt x="2667" y="332"/>
                      <a:pt x="2667" y="332"/>
                      <a:pt x="2667" y="332"/>
                    </a:cubicBezTo>
                    <a:cubicBezTo>
                      <a:pt x="2731" y="327"/>
                      <a:pt x="2731" y="327"/>
                      <a:pt x="2731" y="327"/>
                    </a:cubicBezTo>
                    <a:cubicBezTo>
                      <a:pt x="2749" y="312"/>
                      <a:pt x="2749" y="312"/>
                      <a:pt x="2749" y="312"/>
                    </a:cubicBezTo>
                    <a:cubicBezTo>
                      <a:pt x="2749" y="312"/>
                      <a:pt x="2738" y="326"/>
                      <a:pt x="2751" y="327"/>
                    </a:cubicBezTo>
                    <a:cubicBezTo>
                      <a:pt x="2764" y="328"/>
                      <a:pt x="2839" y="326"/>
                      <a:pt x="2839" y="326"/>
                    </a:cubicBezTo>
                    <a:cubicBezTo>
                      <a:pt x="2846" y="312"/>
                      <a:pt x="2846" y="312"/>
                      <a:pt x="2846" y="312"/>
                    </a:cubicBezTo>
                    <a:cubicBezTo>
                      <a:pt x="2890" y="294"/>
                      <a:pt x="2890" y="294"/>
                      <a:pt x="2890" y="294"/>
                    </a:cubicBezTo>
                    <a:cubicBezTo>
                      <a:pt x="2879" y="290"/>
                      <a:pt x="2879" y="290"/>
                      <a:pt x="2879" y="290"/>
                    </a:cubicBezTo>
                    <a:cubicBezTo>
                      <a:pt x="2879" y="281"/>
                      <a:pt x="2879" y="281"/>
                      <a:pt x="2879" y="281"/>
                    </a:cubicBezTo>
                    <a:cubicBezTo>
                      <a:pt x="2879" y="281"/>
                      <a:pt x="2834" y="270"/>
                      <a:pt x="2818" y="270"/>
                    </a:cubicBezTo>
                    <a:cubicBezTo>
                      <a:pt x="2802" y="270"/>
                      <a:pt x="2681" y="294"/>
                      <a:pt x="2681" y="294"/>
                    </a:cubicBezTo>
                    <a:cubicBezTo>
                      <a:pt x="2681" y="294"/>
                      <a:pt x="2666" y="283"/>
                      <a:pt x="2658" y="282"/>
                    </a:cubicBezTo>
                    <a:cubicBezTo>
                      <a:pt x="2651" y="281"/>
                      <a:pt x="2621" y="294"/>
                      <a:pt x="2621" y="294"/>
                    </a:cubicBezTo>
                    <a:cubicBezTo>
                      <a:pt x="2608" y="280"/>
                      <a:pt x="2608" y="280"/>
                      <a:pt x="2608" y="280"/>
                    </a:cubicBezTo>
                    <a:cubicBezTo>
                      <a:pt x="2596" y="286"/>
                      <a:pt x="2596" y="286"/>
                      <a:pt x="2596" y="286"/>
                    </a:cubicBezTo>
                    <a:cubicBezTo>
                      <a:pt x="2574" y="282"/>
                      <a:pt x="2574" y="282"/>
                      <a:pt x="2574" y="282"/>
                    </a:cubicBezTo>
                    <a:cubicBezTo>
                      <a:pt x="2596" y="274"/>
                      <a:pt x="2596" y="274"/>
                      <a:pt x="2596" y="274"/>
                    </a:cubicBezTo>
                    <a:cubicBezTo>
                      <a:pt x="2583" y="268"/>
                      <a:pt x="2583" y="268"/>
                      <a:pt x="2583" y="268"/>
                    </a:cubicBezTo>
                    <a:cubicBezTo>
                      <a:pt x="2546" y="272"/>
                      <a:pt x="2546" y="272"/>
                      <a:pt x="2546" y="272"/>
                    </a:cubicBezTo>
                    <a:cubicBezTo>
                      <a:pt x="2570" y="265"/>
                      <a:pt x="2570" y="265"/>
                      <a:pt x="2570" y="265"/>
                    </a:cubicBezTo>
                    <a:cubicBezTo>
                      <a:pt x="2569" y="260"/>
                      <a:pt x="2569" y="260"/>
                      <a:pt x="2569" y="260"/>
                    </a:cubicBezTo>
                    <a:cubicBezTo>
                      <a:pt x="2615" y="259"/>
                      <a:pt x="2615" y="259"/>
                      <a:pt x="2615" y="259"/>
                    </a:cubicBezTo>
                    <a:cubicBezTo>
                      <a:pt x="2592" y="251"/>
                      <a:pt x="2592" y="251"/>
                      <a:pt x="2592" y="251"/>
                    </a:cubicBezTo>
                    <a:cubicBezTo>
                      <a:pt x="2576" y="251"/>
                      <a:pt x="2576" y="251"/>
                      <a:pt x="2576" y="251"/>
                    </a:cubicBezTo>
                    <a:cubicBezTo>
                      <a:pt x="2576" y="251"/>
                      <a:pt x="2588" y="241"/>
                      <a:pt x="2578" y="240"/>
                    </a:cubicBezTo>
                    <a:cubicBezTo>
                      <a:pt x="2570" y="239"/>
                      <a:pt x="2539" y="241"/>
                      <a:pt x="2523" y="244"/>
                    </a:cubicBezTo>
                    <a:cubicBezTo>
                      <a:pt x="2521" y="237"/>
                      <a:pt x="2492" y="226"/>
                      <a:pt x="2488" y="226"/>
                    </a:cubicBezTo>
                    <a:close/>
                    <a:moveTo>
                      <a:pt x="2173" y="281"/>
                    </a:moveTo>
                    <a:cubicBezTo>
                      <a:pt x="2182" y="281"/>
                      <a:pt x="2226" y="288"/>
                      <a:pt x="2226" y="288"/>
                    </a:cubicBezTo>
                    <a:cubicBezTo>
                      <a:pt x="2226" y="288"/>
                      <a:pt x="2202" y="308"/>
                      <a:pt x="2217" y="308"/>
                    </a:cubicBezTo>
                    <a:cubicBezTo>
                      <a:pt x="2232" y="308"/>
                      <a:pt x="2270" y="308"/>
                      <a:pt x="2270" y="308"/>
                    </a:cubicBezTo>
                    <a:cubicBezTo>
                      <a:pt x="2284" y="308"/>
                      <a:pt x="2309" y="302"/>
                      <a:pt x="2305" y="294"/>
                    </a:cubicBezTo>
                    <a:cubicBezTo>
                      <a:pt x="2301" y="285"/>
                      <a:pt x="2341" y="282"/>
                      <a:pt x="2339" y="273"/>
                    </a:cubicBezTo>
                    <a:cubicBezTo>
                      <a:pt x="2338" y="265"/>
                      <a:pt x="2376" y="259"/>
                      <a:pt x="2362" y="247"/>
                    </a:cubicBezTo>
                    <a:cubicBezTo>
                      <a:pt x="2348" y="236"/>
                      <a:pt x="2329" y="244"/>
                      <a:pt x="2329" y="244"/>
                    </a:cubicBezTo>
                    <a:cubicBezTo>
                      <a:pt x="2329" y="244"/>
                      <a:pt x="2282" y="229"/>
                      <a:pt x="2279" y="238"/>
                    </a:cubicBezTo>
                    <a:cubicBezTo>
                      <a:pt x="2276" y="246"/>
                      <a:pt x="2276" y="267"/>
                      <a:pt x="2276" y="267"/>
                    </a:cubicBezTo>
                    <a:cubicBezTo>
                      <a:pt x="2276" y="267"/>
                      <a:pt x="2255" y="242"/>
                      <a:pt x="2244" y="251"/>
                    </a:cubicBezTo>
                    <a:cubicBezTo>
                      <a:pt x="2232" y="259"/>
                      <a:pt x="2222" y="283"/>
                      <a:pt x="2213" y="276"/>
                    </a:cubicBezTo>
                    <a:cubicBezTo>
                      <a:pt x="2205" y="270"/>
                      <a:pt x="2200" y="245"/>
                      <a:pt x="2191" y="243"/>
                    </a:cubicBezTo>
                    <a:cubicBezTo>
                      <a:pt x="2181" y="241"/>
                      <a:pt x="2155" y="243"/>
                      <a:pt x="2156" y="256"/>
                    </a:cubicBezTo>
                    <a:cubicBezTo>
                      <a:pt x="2157" y="269"/>
                      <a:pt x="2165" y="281"/>
                      <a:pt x="2173" y="281"/>
                    </a:cubicBezTo>
                    <a:close/>
                    <a:moveTo>
                      <a:pt x="2477" y="192"/>
                    </a:moveTo>
                    <a:cubicBezTo>
                      <a:pt x="2487" y="195"/>
                      <a:pt x="2490" y="205"/>
                      <a:pt x="2490" y="205"/>
                    </a:cubicBezTo>
                    <a:cubicBezTo>
                      <a:pt x="2490" y="205"/>
                      <a:pt x="2532" y="202"/>
                      <a:pt x="2552" y="201"/>
                    </a:cubicBezTo>
                    <a:cubicBezTo>
                      <a:pt x="2571" y="200"/>
                      <a:pt x="2528" y="189"/>
                      <a:pt x="2528" y="189"/>
                    </a:cubicBezTo>
                    <a:cubicBezTo>
                      <a:pt x="2528" y="189"/>
                      <a:pt x="2537" y="179"/>
                      <a:pt x="2547" y="177"/>
                    </a:cubicBezTo>
                    <a:cubicBezTo>
                      <a:pt x="2558" y="175"/>
                      <a:pt x="2518" y="162"/>
                      <a:pt x="2488" y="156"/>
                    </a:cubicBezTo>
                    <a:cubicBezTo>
                      <a:pt x="2488" y="156"/>
                      <a:pt x="2464" y="160"/>
                      <a:pt x="2460" y="164"/>
                    </a:cubicBezTo>
                    <a:cubicBezTo>
                      <a:pt x="2456" y="169"/>
                      <a:pt x="2468" y="190"/>
                      <a:pt x="2477" y="192"/>
                    </a:cubicBezTo>
                    <a:close/>
                    <a:moveTo>
                      <a:pt x="2188" y="339"/>
                    </a:moveTo>
                    <a:cubicBezTo>
                      <a:pt x="2188" y="339"/>
                      <a:pt x="2127" y="341"/>
                      <a:pt x="2093" y="352"/>
                    </a:cubicBezTo>
                    <a:cubicBezTo>
                      <a:pt x="2060" y="363"/>
                      <a:pt x="2112" y="372"/>
                      <a:pt x="2101" y="385"/>
                    </a:cubicBezTo>
                    <a:cubicBezTo>
                      <a:pt x="2090" y="399"/>
                      <a:pt x="2068" y="364"/>
                      <a:pt x="2030" y="380"/>
                    </a:cubicBezTo>
                    <a:cubicBezTo>
                      <a:pt x="2042" y="405"/>
                      <a:pt x="2042" y="405"/>
                      <a:pt x="2042" y="405"/>
                    </a:cubicBezTo>
                    <a:cubicBezTo>
                      <a:pt x="2042" y="405"/>
                      <a:pt x="2048" y="415"/>
                      <a:pt x="2065" y="418"/>
                    </a:cubicBezTo>
                    <a:cubicBezTo>
                      <a:pt x="2083" y="421"/>
                      <a:pt x="2082" y="456"/>
                      <a:pt x="2082" y="456"/>
                    </a:cubicBezTo>
                    <a:cubicBezTo>
                      <a:pt x="2082" y="456"/>
                      <a:pt x="2152" y="447"/>
                      <a:pt x="2174" y="442"/>
                    </a:cubicBezTo>
                    <a:cubicBezTo>
                      <a:pt x="2196" y="436"/>
                      <a:pt x="2196" y="395"/>
                      <a:pt x="2196" y="395"/>
                    </a:cubicBezTo>
                    <a:cubicBezTo>
                      <a:pt x="2152" y="385"/>
                      <a:pt x="2152" y="385"/>
                      <a:pt x="2152" y="385"/>
                    </a:cubicBezTo>
                    <a:cubicBezTo>
                      <a:pt x="2152" y="385"/>
                      <a:pt x="2205" y="367"/>
                      <a:pt x="2232" y="358"/>
                    </a:cubicBezTo>
                    <a:cubicBezTo>
                      <a:pt x="2258" y="348"/>
                      <a:pt x="2188" y="339"/>
                      <a:pt x="2188" y="339"/>
                    </a:cubicBezTo>
                    <a:close/>
                    <a:moveTo>
                      <a:pt x="1929" y="499"/>
                    </a:moveTo>
                    <a:cubicBezTo>
                      <a:pt x="1927" y="493"/>
                      <a:pt x="1862" y="494"/>
                      <a:pt x="1862" y="494"/>
                    </a:cubicBezTo>
                    <a:cubicBezTo>
                      <a:pt x="1915" y="466"/>
                      <a:pt x="1915" y="466"/>
                      <a:pt x="1915" y="466"/>
                    </a:cubicBezTo>
                    <a:cubicBezTo>
                      <a:pt x="1915" y="466"/>
                      <a:pt x="1947" y="392"/>
                      <a:pt x="1918" y="383"/>
                    </a:cubicBezTo>
                    <a:cubicBezTo>
                      <a:pt x="1891" y="375"/>
                      <a:pt x="1852" y="393"/>
                      <a:pt x="1852" y="393"/>
                    </a:cubicBezTo>
                    <a:cubicBezTo>
                      <a:pt x="1852" y="393"/>
                      <a:pt x="1826" y="447"/>
                      <a:pt x="1802" y="450"/>
                    </a:cubicBezTo>
                    <a:cubicBezTo>
                      <a:pt x="1778" y="453"/>
                      <a:pt x="1818" y="413"/>
                      <a:pt x="1816" y="403"/>
                    </a:cubicBezTo>
                    <a:cubicBezTo>
                      <a:pt x="1814" y="393"/>
                      <a:pt x="1750" y="392"/>
                      <a:pt x="1750" y="392"/>
                    </a:cubicBezTo>
                    <a:cubicBezTo>
                      <a:pt x="1744" y="405"/>
                      <a:pt x="1744" y="405"/>
                      <a:pt x="1744" y="405"/>
                    </a:cubicBezTo>
                    <a:cubicBezTo>
                      <a:pt x="1744" y="405"/>
                      <a:pt x="1708" y="420"/>
                      <a:pt x="1671" y="423"/>
                    </a:cubicBezTo>
                    <a:cubicBezTo>
                      <a:pt x="1635" y="425"/>
                      <a:pt x="1687" y="412"/>
                      <a:pt x="1723" y="400"/>
                    </a:cubicBezTo>
                    <a:cubicBezTo>
                      <a:pt x="1761" y="388"/>
                      <a:pt x="1704" y="386"/>
                      <a:pt x="1704" y="386"/>
                    </a:cubicBezTo>
                    <a:cubicBezTo>
                      <a:pt x="1664" y="398"/>
                      <a:pt x="1664" y="398"/>
                      <a:pt x="1664" y="398"/>
                    </a:cubicBezTo>
                    <a:cubicBezTo>
                      <a:pt x="1636" y="401"/>
                      <a:pt x="1636" y="401"/>
                      <a:pt x="1636" y="401"/>
                    </a:cubicBezTo>
                    <a:cubicBezTo>
                      <a:pt x="1636" y="401"/>
                      <a:pt x="1651" y="391"/>
                      <a:pt x="1667" y="380"/>
                    </a:cubicBezTo>
                    <a:cubicBezTo>
                      <a:pt x="1682" y="369"/>
                      <a:pt x="1663" y="371"/>
                      <a:pt x="1663" y="371"/>
                    </a:cubicBezTo>
                    <a:cubicBezTo>
                      <a:pt x="1564" y="402"/>
                      <a:pt x="1564" y="402"/>
                      <a:pt x="1564" y="402"/>
                    </a:cubicBezTo>
                    <a:cubicBezTo>
                      <a:pt x="1550" y="403"/>
                      <a:pt x="1550" y="403"/>
                      <a:pt x="1550" y="403"/>
                    </a:cubicBezTo>
                    <a:cubicBezTo>
                      <a:pt x="1494" y="420"/>
                      <a:pt x="1494" y="420"/>
                      <a:pt x="1494" y="420"/>
                    </a:cubicBezTo>
                    <a:cubicBezTo>
                      <a:pt x="1496" y="428"/>
                      <a:pt x="1496" y="428"/>
                      <a:pt x="1496" y="428"/>
                    </a:cubicBezTo>
                    <a:cubicBezTo>
                      <a:pt x="1456" y="443"/>
                      <a:pt x="1456" y="443"/>
                      <a:pt x="1456" y="443"/>
                    </a:cubicBezTo>
                    <a:cubicBezTo>
                      <a:pt x="1447" y="453"/>
                      <a:pt x="1447" y="453"/>
                      <a:pt x="1447" y="453"/>
                    </a:cubicBezTo>
                    <a:cubicBezTo>
                      <a:pt x="1465" y="461"/>
                      <a:pt x="1465" y="461"/>
                      <a:pt x="1465" y="461"/>
                    </a:cubicBezTo>
                    <a:cubicBezTo>
                      <a:pt x="1465" y="461"/>
                      <a:pt x="1487" y="446"/>
                      <a:pt x="1492" y="458"/>
                    </a:cubicBezTo>
                    <a:cubicBezTo>
                      <a:pt x="1497" y="470"/>
                      <a:pt x="1451" y="464"/>
                      <a:pt x="1440" y="483"/>
                    </a:cubicBezTo>
                    <a:cubicBezTo>
                      <a:pt x="1428" y="503"/>
                      <a:pt x="1587" y="484"/>
                      <a:pt x="1565" y="502"/>
                    </a:cubicBezTo>
                    <a:cubicBezTo>
                      <a:pt x="1544" y="519"/>
                      <a:pt x="1417" y="508"/>
                      <a:pt x="1406" y="525"/>
                    </a:cubicBezTo>
                    <a:cubicBezTo>
                      <a:pt x="1395" y="542"/>
                      <a:pt x="1427" y="540"/>
                      <a:pt x="1450" y="552"/>
                    </a:cubicBezTo>
                    <a:cubicBezTo>
                      <a:pt x="1473" y="564"/>
                      <a:pt x="1438" y="557"/>
                      <a:pt x="1434" y="574"/>
                    </a:cubicBezTo>
                    <a:cubicBezTo>
                      <a:pt x="1430" y="590"/>
                      <a:pt x="1533" y="582"/>
                      <a:pt x="1533" y="582"/>
                    </a:cubicBezTo>
                    <a:cubicBezTo>
                      <a:pt x="1533" y="582"/>
                      <a:pt x="1702" y="566"/>
                      <a:pt x="1741" y="554"/>
                    </a:cubicBezTo>
                    <a:cubicBezTo>
                      <a:pt x="1768" y="545"/>
                      <a:pt x="1819" y="583"/>
                      <a:pt x="1851" y="586"/>
                    </a:cubicBezTo>
                    <a:cubicBezTo>
                      <a:pt x="1884" y="588"/>
                      <a:pt x="1895" y="551"/>
                      <a:pt x="1895" y="551"/>
                    </a:cubicBezTo>
                    <a:cubicBezTo>
                      <a:pt x="1843" y="550"/>
                      <a:pt x="1843" y="550"/>
                      <a:pt x="1843" y="550"/>
                    </a:cubicBezTo>
                    <a:cubicBezTo>
                      <a:pt x="1865" y="533"/>
                      <a:pt x="1865" y="533"/>
                      <a:pt x="1865" y="533"/>
                    </a:cubicBezTo>
                    <a:cubicBezTo>
                      <a:pt x="1865" y="533"/>
                      <a:pt x="1897" y="539"/>
                      <a:pt x="1929" y="532"/>
                    </a:cubicBezTo>
                    <a:cubicBezTo>
                      <a:pt x="1962" y="525"/>
                      <a:pt x="1931" y="506"/>
                      <a:pt x="1929" y="499"/>
                    </a:cubicBezTo>
                    <a:close/>
                    <a:moveTo>
                      <a:pt x="1909" y="590"/>
                    </a:moveTo>
                    <a:cubicBezTo>
                      <a:pt x="1941" y="591"/>
                      <a:pt x="1947" y="573"/>
                      <a:pt x="1925" y="574"/>
                    </a:cubicBezTo>
                    <a:cubicBezTo>
                      <a:pt x="1903" y="574"/>
                      <a:pt x="1909" y="590"/>
                      <a:pt x="1909" y="590"/>
                    </a:cubicBezTo>
                    <a:close/>
                    <a:moveTo>
                      <a:pt x="2183" y="224"/>
                    </a:moveTo>
                    <a:cubicBezTo>
                      <a:pt x="2201" y="221"/>
                      <a:pt x="2202" y="193"/>
                      <a:pt x="2187" y="193"/>
                    </a:cubicBezTo>
                    <a:cubicBezTo>
                      <a:pt x="2173" y="193"/>
                      <a:pt x="2166" y="226"/>
                      <a:pt x="2183" y="224"/>
                    </a:cubicBezTo>
                    <a:close/>
                    <a:moveTo>
                      <a:pt x="2307" y="155"/>
                    </a:moveTo>
                    <a:cubicBezTo>
                      <a:pt x="2307" y="155"/>
                      <a:pt x="2289" y="172"/>
                      <a:pt x="2303" y="173"/>
                    </a:cubicBezTo>
                    <a:cubicBezTo>
                      <a:pt x="2317" y="174"/>
                      <a:pt x="2349" y="175"/>
                      <a:pt x="2349" y="175"/>
                    </a:cubicBezTo>
                    <a:cubicBezTo>
                      <a:pt x="2349" y="175"/>
                      <a:pt x="2363" y="191"/>
                      <a:pt x="2380" y="191"/>
                    </a:cubicBezTo>
                    <a:cubicBezTo>
                      <a:pt x="2398" y="191"/>
                      <a:pt x="2411" y="177"/>
                      <a:pt x="2411" y="177"/>
                    </a:cubicBezTo>
                    <a:cubicBezTo>
                      <a:pt x="2402" y="169"/>
                      <a:pt x="2402" y="169"/>
                      <a:pt x="2402" y="169"/>
                    </a:cubicBezTo>
                    <a:cubicBezTo>
                      <a:pt x="2423" y="165"/>
                      <a:pt x="2423" y="165"/>
                      <a:pt x="2423" y="165"/>
                    </a:cubicBezTo>
                    <a:cubicBezTo>
                      <a:pt x="2393" y="143"/>
                      <a:pt x="2393" y="143"/>
                      <a:pt x="2393" y="143"/>
                    </a:cubicBezTo>
                    <a:cubicBezTo>
                      <a:pt x="2365" y="147"/>
                      <a:pt x="2365" y="147"/>
                      <a:pt x="2365" y="147"/>
                    </a:cubicBezTo>
                    <a:cubicBezTo>
                      <a:pt x="2355" y="132"/>
                      <a:pt x="2355" y="132"/>
                      <a:pt x="2355" y="132"/>
                    </a:cubicBezTo>
                    <a:cubicBezTo>
                      <a:pt x="2336" y="132"/>
                      <a:pt x="2336" y="132"/>
                      <a:pt x="2336" y="132"/>
                    </a:cubicBezTo>
                    <a:cubicBezTo>
                      <a:pt x="2314" y="132"/>
                      <a:pt x="2279" y="132"/>
                      <a:pt x="2278" y="144"/>
                    </a:cubicBezTo>
                    <a:cubicBezTo>
                      <a:pt x="2277" y="156"/>
                      <a:pt x="2307" y="155"/>
                      <a:pt x="2307" y="155"/>
                    </a:cubicBezTo>
                    <a:close/>
                    <a:moveTo>
                      <a:pt x="2285" y="872"/>
                    </a:moveTo>
                    <a:cubicBezTo>
                      <a:pt x="2230" y="922"/>
                      <a:pt x="2320" y="886"/>
                      <a:pt x="2320" y="886"/>
                    </a:cubicBezTo>
                    <a:cubicBezTo>
                      <a:pt x="2366" y="843"/>
                      <a:pt x="2339" y="821"/>
                      <a:pt x="2285" y="872"/>
                    </a:cubicBezTo>
                    <a:close/>
                    <a:moveTo>
                      <a:pt x="2943" y="929"/>
                    </a:moveTo>
                    <a:cubicBezTo>
                      <a:pt x="2953" y="921"/>
                      <a:pt x="2946" y="918"/>
                      <a:pt x="2946" y="918"/>
                    </a:cubicBezTo>
                    <a:cubicBezTo>
                      <a:pt x="2946" y="918"/>
                      <a:pt x="2924" y="913"/>
                      <a:pt x="2921" y="922"/>
                    </a:cubicBezTo>
                    <a:cubicBezTo>
                      <a:pt x="2921" y="922"/>
                      <a:pt x="2932" y="936"/>
                      <a:pt x="2943" y="929"/>
                    </a:cubicBezTo>
                    <a:close/>
                    <a:moveTo>
                      <a:pt x="2077" y="1360"/>
                    </a:moveTo>
                    <a:cubicBezTo>
                      <a:pt x="2105" y="1356"/>
                      <a:pt x="2070" y="1342"/>
                      <a:pt x="2070" y="1342"/>
                    </a:cubicBezTo>
                    <a:cubicBezTo>
                      <a:pt x="2026" y="1351"/>
                      <a:pt x="2048" y="1363"/>
                      <a:pt x="2077" y="1360"/>
                    </a:cubicBezTo>
                    <a:close/>
                    <a:moveTo>
                      <a:pt x="3172" y="665"/>
                    </a:moveTo>
                    <a:cubicBezTo>
                      <a:pt x="3167" y="669"/>
                      <a:pt x="3155" y="660"/>
                      <a:pt x="3155" y="660"/>
                    </a:cubicBezTo>
                    <a:cubicBezTo>
                      <a:pt x="3133" y="673"/>
                      <a:pt x="3133" y="673"/>
                      <a:pt x="3133" y="673"/>
                    </a:cubicBezTo>
                    <a:cubicBezTo>
                      <a:pt x="3135" y="656"/>
                      <a:pt x="3135" y="656"/>
                      <a:pt x="3135" y="656"/>
                    </a:cubicBezTo>
                    <a:cubicBezTo>
                      <a:pt x="3107" y="656"/>
                      <a:pt x="3107" y="656"/>
                      <a:pt x="3107" y="656"/>
                    </a:cubicBezTo>
                    <a:cubicBezTo>
                      <a:pt x="3107" y="656"/>
                      <a:pt x="3139" y="646"/>
                      <a:pt x="3133" y="636"/>
                    </a:cubicBezTo>
                    <a:cubicBezTo>
                      <a:pt x="3128" y="625"/>
                      <a:pt x="3079" y="624"/>
                      <a:pt x="3079" y="624"/>
                    </a:cubicBezTo>
                    <a:cubicBezTo>
                      <a:pt x="3073" y="613"/>
                      <a:pt x="3073" y="613"/>
                      <a:pt x="3073" y="613"/>
                    </a:cubicBezTo>
                    <a:cubicBezTo>
                      <a:pt x="3041" y="612"/>
                      <a:pt x="3041" y="612"/>
                      <a:pt x="3041" y="612"/>
                    </a:cubicBezTo>
                    <a:cubicBezTo>
                      <a:pt x="2997" y="581"/>
                      <a:pt x="2997" y="581"/>
                      <a:pt x="2997" y="581"/>
                    </a:cubicBezTo>
                    <a:cubicBezTo>
                      <a:pt x="3044" y="578"/>
                      <a:pt x="3044" y="578"/>
                      <a:pt x="3044" y="578"/>
                    </a:cubicBezTo>
                    <a:cubicBezTo>
                      <a:pt x="3024" y="564"/>
                      <a:pt x="3024" y="564"/>
                      <a:pt x="3024" y="564"/>
                    </a:cubicBezTo>
                    <a:cubicBezTo>
                      <a:pt x="3024" y="564"/>
                      <a:pt x="3037" y="560"/>
                      <a:pt x="3041" y="560"/>
                    </a:cubicBezTo>
                    <a:cubicBezTo>
                      <a:pt x="3045" y="560"/>
                      <a:pt x="3097" y="572"/>
                      <a:pt x="3091" y="558"/>
                    </a:cubicBezTo>
                    <a:cubicBezTo>
                      <a:pt x="3084" y="545"/>
                      <a:pt x="3029" y="548"/>
                      <a:pt x="3029" y="548"/>
                    </a:cubicBezTo>
                    <a:cubicBezTo>
                      <a:pt x="3011" y="546"/>
                      <a:pt x="3011" y="546"/>
                      <a:pt x="3011" y="546"/>
                    </a:cubicBezTo>
                    <a:cubicBezTo>
                      <a:pt x="3011" y="546"/>
                      <a:pt x="3088" y="544"/>
                      <a:pt x="3091" y="534"/>
                    </a:cubicBezTo>
                    <a:cubicBezTo>
                      <a:pt x="3093" y="525"/>
                      <a:pt x="3069" y="525"/>
                      <a:pt x="3069" y="525"/>
                    </a:cubicBezTo>
                    <a:cubicBezTo>
                      <a:pt x="3000" y="536"/>
                      <a:pt x="3000" y="536"/>
                      <a:pt x="3000" y="536"/>
                    </a:cubicBezTo>
                    <a:cubicBezTo>
                      <a:pt x="3040" y="512"/>
                      <a:pt x="3040" y="512"/>
                      <a:pt x="3040" y="512"/>
                    </a:cubicBezTo>
                    <a:cubicBezTo>
                      <a:pt x="3040" y="512"/>
                      <a:pt x="3093" y="518"/>
                      <a:pt x="3077" y="504"/>
                    </a:cubicBezTo>
                    <a:cubicBezTo>
                      <a:pt x="3061" y="489"/>
                      <a:pt x="3035" y="489"/>
                      <a:pt x="3035" y="489"/>
                    </a:cubicBezTo>
                    <a:cubicBezTo>
                      <a:pt x="3009" y="504"/>
                      <a:pt x="3009" y="504"/>
                      <a:pt x="3009" y="504"/>
                    </a:cubicBezTo>
                    <a:cubicBezTo>
                      <a:pt x="2999" y="500"/>
                      <a:pt x="2999" y="500"/>
                      <a:pt x="2999" y="500"/>
                    </a:cubicBezTo>
                    <a:cubicBezTo>
                      <a:pt x="2971" y="520"/>
                      <a:pt x="2971" y="520"/>
                      <a:pt x="2971" y="520"/>
                    </a:cubicBezTo>
                    <a:cubicBezTo>
                      <a:pt x="2973" y="505"/>
                      <a:pt x="2973" y="505"/>
                      <a:pt x="2973" y="505"/>
                    </a:cubicBezTo>
                    <a:cubicBezTo>
                      <a:pt x="2959" y="517"/>
                      <a:pt x="2959" y="517"/>
                      <a:pt x="2959" y="517"/>
                    </a:cubicBezTo>
                    <a:cubicBezTo>
                      <a:pt x="2973" y="497"/>
                      <a:pt x="2973" y="497"/>
                      <a:pt x="2973" y="497"/>
                    </a:cubicBezTo>
                    <a:cubicBezTo>
                      <a:pt x="2973" y="497"/>
                      <a:pt x="2993" y="502"/>
                      <a:pt x="3003" y="493"/>
                    </a:cubicBezTo>
                    <a:cubicBezTo>
                      <a:pt x="3012" y="484"/>
                      <a:pt x="3012" y="470"/>
                      <a:pt x="3005" y="472"/>
                    </a:cubicBezTo>
                    <a:cubicBezTo>
                      <a:pt x="2999" y="473"/>
                      <a:pt x="2991" y="485"/>
                      <a:pt x="2991" y="485"/>
                    </a:cubicBezTo>
                    <a:cubicBezTo>
                      <a:pt x="2967" y="486"/>
                      <a:pt x="2967" y="486"/>
                      <a:pt x="2967" y="486"/>
                    </a:cubicBezTo>
                    <a:cubicBezTo>
                      <a:pt x="2952" y="493"/>
                      <a:pt x="2952" y="493"/>
                      <a:pt x="2952" y="493"/>
                    </a:cubicBezTo>
                    <a:cubicBezTo>
                      <a:pt x="2968" y="474"/>
                      <a:pt x="2968" y="474"/>
                      <a:pt x="2968" y="474"/>
                    </a:cubicBezTo>
                    <a:cubicBezTo>
                      <a:pt x="2988" y="474"/>
                      <a:pt x="2988" y="474"/>
                      <a:pt x="2988" y="474"/>
                    </a:cubicBezTo>
                    <a:cubicBezTo>
                      <a:pt x="2988" y="474"/>
                      <a:pt x="3012" y="465"/>
                      <a:pt x="2999" y="457"/>
                    </a:cubicBezTo>
                    <a:cubicBezTo>
                      <a:pt x="2985" y="449"/>
                      <a:pt x="2941" y="469"/>
                      <a:pt x="2941" y="469"/>
                    </a:cubicBezTo>
                    <a:cubicBezTo>
                      <a:pt x="2933" y="460"/>
                      <a:pt x="2933" y="460"/>
                      <a:pt x="2933" y="460"/>
                    </a:cubicBezTo>
                    <a:cubicBezTo>
                      <a:pt x="2917" y="472"/>
                      <a:pt x="2917" y="472"/>
                      <a:pt x="2917" y="472"/>
                    </a:cubicBezTo>
                    <a:cubicBezTo>
                      <a:pt x="2932" y="452"/>
                      <a:pt x="2932" y="452"/>
                      <a:pt x="2932" y="452"/>
                    </a:cubicBezTo>
                    <a:cubicBezTo>
                      <a:pt x="2895" y="465"/>
                      <a:pt x="2895" y="465"/>
                      <a:pt x="2895" y="465"/>
                    </a:cubicBezTo>
                    <a:cubicBezTo>
                      <a:pt x="2895" y="450"/>
                      <a:pt x="2895" y="450"/>
                      <a:pt x="2895" y="450"/>
                    </a:cubicBezTo>
                    <a:cubicBezTo>
                      <a:pt x="2895" y="450"/>
                      <a:pt x="2931" y="441"/>
                      <a:pt x="2931" y="437"/>
                    </a:cubicBezTo>
                    <a:cubicBezTo>
                      <a:pt x="2931" y="433"/>
                      <a:pt x="2881" y="442"/>
                      <a:pt x="2881" y="442"/>
                    </a:cubicBezTo>
                    <a:cubicBezTo>
                      <a:pt x="2880" y="434"/>
                      <a:pt x="2880" y="434"/>
                      <a:pt x="2880" y="434"/>
                    </a:cubicBezTo>
                    <a:cubicBezTo>
                      <a:pt x="2880" y="434"/>
                      <a:pt x="2928" y="424"/>
                      <a:pt x="2923" y="417"/>
                    </a:cubicBezTo>
                    <a:cubicBezTo>
                      <a:pt x="2917" y="410"/>
                      <a:pt x="2852" y="409"/>
                      <a:pt x="2844" y="406"/>
                    </a:cubicBezTo>
                    <a:cubicBezTo>
                      <a:pt x="2836" y="404"/>
                      <a:pt x="2820" y="406"/>
                      <a:pt x="2819" y="410"/>
                    </a:cubicBezTo>
                    <a:cubicBezTo>
                      <a:pt x="2817" y="414"/>
                      <a:pt x="2828" y="428"/>
                      <a:pt x="2828" y="428"/>
                    </a:cubicBezTo>
                    <a:cubicBezTo>
                      <a:pt x="2804" y="424"/>
                      <a:pt x="2804" y="424"/>
                      <a:pt x="2804" y="424"/>
                    </a:cubicBezTo>
                    <a:cubicBezTo>
                      <a:pt x="2807" y="442"/>
                      <a:pt x="2807" y="442"/>
                      <a:pt x="2807" y="442"/>
                    </a:cubicBezTo>
                    <a:cubicBezTo>
                      <a:pt x="2793" y="425"/>
                      <a:pt x="2793" y="425"/>
                      <a:pt x="2793" y="425"/>
                    </a:cubicBezTo>
                    <a:cubicBezTo>
                      <a:pt x="2768" y="441"/>
                      <a:pt x="2768" y="441"/>
                      <a:pt x="2768" y="441"/>
                    </a:cubicBezTo>
                    <a:cubicBezTo>
                      <a:pt x="2768" y="441"/>
                      <a:pt x="2773" y="426"/>
                      <a:pt x="2768" y="422"/>
                    </a:cubicBezTo>
                    <a:cubicBezTo>
                      <a:pt x="2763" y="418"/>
                      <a:pt x="2715" y="438"/>
                      <a:pt x="2715" y="438"/>
                    </a:cubicBezTo>
                    <a:cubicBezTo>
                      <a:pt x="2727" y="413"/>
                      <a:pt x="2727" y="413"/>
                      <a:pt x="2727" y="413"/>
                    </a:cubicBezTo>
                    <a:cubicBezTo>
                      <a:pt x="2727" y="413"/>
                      <a:pt x="2767" y="412"/>
                      <a:pt x="2767" y="402"/>
                    </a:cubicBezTo>
                    <a:cubicBezTo>
                      <a:pt x="2767" y="393"/>
                      <a:pt x="2753" y="381"/>
                      <a:pt x="2753" y="381"/>
                    </a:cubicBezTo>
                    <a:cubicBezTo>
                      <a:pt x="2753" y="381"/>
                      <a:pt x="2777" y="364"/>
                      <a:pt x="2761" y="361"/>
                    </a:cubicBezTo>
                    <a:cubicBezTo>
                      <a:pt x="2745" y="358"/>
                      <a:pt x="2699" y="362"/>
                      <a:pt x="2699" y="362"/>
                    </a:cubicBezTo>
                    <a:cubicBezTo>
                      <a:pt x="2684" y="373"/>
                      <a:pt x="2684" y="373"/>
                      <a:pt x="2684" y="373"/>
                    </a:cubicBezTo>
                    <a:cubicBezTo>
                      <a:pt x="2625" y="374"/>
                      <a:pt x="2625" y="374"/>
                      <a:pt x="2625" y="374"/>
                    </a:cubicBezTo>
                    <a:cubicBezTo>
                      <a:pt x="2632" y="385"/>
                      <a:pt x="2632" y="385"/>
                      <a:pt x="2632" y="385"/>
                    </a:cubicBezTo>
                    <a:cubicBezTo>
                      <a:pt x="2652" y="393"/>
                      <a:pt x="2652" y="393"/>
                      <a:pt x="2652" y="393"/>
                    </a:cubicBezTo>
                    <a:cubicBezTo>
                      <a:pt x="2623" y="385"/>
                      <a:pt x="2623" y="385"/>
                      <a:pt x="2623" y="385"/>
                    </a:cubicBezTo>
                    <a:cubicBezTo>
                      <a:pt x="2629" y="401"/>
                      <a:pt x="2629" y="401"/>
                      <a:pt x="2629" y="401"/>
                    </a:cubicBezTo>
                    <a:cubicBezTo>
                      <a:pt x="2629" y="401"/>
                      <a:pt x="2597" y="388"/>
                      <a:pt x="2588" y="400"/>
                    </a:cubicBezTo>
                    <a:cubicBezTo>
                      <a:pt x="2579" y="412"/>
                      <a:pt x="2596" y="424"/>
                      <a:pt x="2596" y="424"/>
                    </a:cubicBezTo>
                    <a:cubicBezTo>
                      <a:pt x="2599" y="441"/>
                      <a:pt x="2599" y="441"/>
                      <a:pt x="2599" y="441"/>
                    </a:cubicBezTo>
                    <a:cubicBezTo>
                      <a:pt x="2599" y="441"/>
                      <a:pt x="2579" y="429"/>
                      <a:pt x="2568" y="432"/>
                    </a:cubicBezTo>
                    <a:cubicBezTo>
                      <a:pt x="2557" y="434"/>
                      <a:pt x="2543" y="453"/>
                      <a:pt x="2555" y="454"/>
                    </a:cubicBezTo>
                    <a:cubicBezTo>
                      <a:pt x="2567" y="456"/>
                      <a:pt x="2571" y="462"/>
                      <a:pt x="2571" y="462"/>
                    </a:cubicBezTo>
                    <a:cubicBezTo>
                      <a:pt x="2540" y="477"/>
                      <a:pt x="2540" y="477"/>
                      <a:pt x="2540" y="477"/>
                    </a:cubicBezTo>
                    <a:cubicBezTo>
                      <a:pt x="2500" y="481"/>
                      <a:pt x="2500" y="481"/>
                      <a:pt x="2500" y="481"/>
                    </a:cubicBezTo>
                    <a:cubicBezTo>
                      <a:pt x="2500" y="481"/>
                      <a:pt x="2539" y="473"/>
                      <a:pt x="2539" y="464"/>
                    </a:cubicBezTo>
                    <a:cubicBezTo>
                      <a:pt x="2539" y="454"/>
                      <a:pt x="2515" y="453"/>
                      <a:pt x="2525" y="440"/>
                    </a:cubicBezTo>
                    <a:cubicBezTo>
                      <a:pt x="2536" y="426"/>
                      <a:pt x="2549" y="425"/>
                      <a:pt x="2549" y="425"/>
                    </a:cubicBezTo>
                    <a:cubicBezTo>
                      <a:pt x="2549" y="406"/>
                      <a:pt x="2549" y="406"/>
                      <a:pt x="2549" y="406"/>
                    </a:cubicBezTo>
                    <a:cubicBezTo>
                      <a:pt x="2549" y="406"/>
                      <a:pt x="2584" y="384"/>
                      <a:pt x="2596" y="378"/>
                    </a:cubicBezTo>
                    <a:cubicBezTo>
                      <a:pt x="2608" y="373"/>
                      <a:pt x="2653" y="366"/>
                      <a:pt x="2645" y="362"/>
                    </a:cubicBezTo>
                    <a:cubicBezTo>
                      <a:pt x="2637" y="358"/>
                      <a:pt x="2591" y="357"/>
                      <a:pt x="2565" y="358"/>
                    </a:cubicBezTo>
                    <a:cubicBezTo>
                      <a:pt x="2540" y="360"/>
                      <a:pt x="2472" y="401"/>
                      <a:pt x="2472" y="401"/>
                    </a:cubicBezTo>
                    <a:cubicBezTo>
                      <a:pt x="2472" y="401"/>
                      <a:pt x="2443" y="414"/>
                      <a:pt x="2433" y="416"/>
                    </a:cubicBezTo>
                    <a:cubicBezTo>
                      <a:pt x="2424" y="417"/>
                      <a:pt x="2420" y="428"/>
                      <a:pt x="2420" y="428"/>
                    </a:cubicBezTo>
                    <a:cubicBezTo>
                      <a:pt x="2420" y="428"/>
                      <a:pt x="2373" y="454"/>
                      <a:pt x="2391" y="461"/>
                    </a:cubicBezTo>
                    <a:cubicBezTo>
                      <a:pt x="2408" y="468"/>
                      <a:pt x="2460" y="464"/>
                      <a:pt x="2453" y="473"/>
                    </a:cubicBezTo>
                    <a:cubicBezTo>
                      <a:pt x="2447" y="482"/>
                      <a:pt x="2360" y="481"/>
                      <a:pt x="2381" y="496"/>
                    </a:cubicBezTo>
                    <a:cubicBezTo>
                      <a:pt x="2403" y="510"/>
                      <a:pt x="2429" y="513"/>
                      <a:pt x="2429" y="513"/>
                    </a:cubicBezTo>
                    <a:cubicBezTo>
                      <a:pt x="2460" y="501"/>
                      <a:pt x="2460" y="501"/>
                      <a:pt x="2460" y="501"/>
                    </a:cubicBezTo>
                    <a:cubicBezTo>
                      <a:pt x="2460" y="501"/>
                      <a:pt x="2451" y="517"/>
                      <a:pt x="2473" y="517"/>
                    </a:cubicBezTo>
                    <a:cubicBezTo>
                      <a:pt x="2496" y="517"/>
                      <a:pt x="2584" y="536"/>
                      <a:pt x="2595" y="530"/>
                    </a:cubicBezTo>
                    <a:cubicBezTo>
                      <a:pt x="2605" y="525"/>
                      <a:pt x="2581" y="513"/>
                      <a:pt x="2581" y="513"/>
                    </a:cubicBezTo>
                    <a:cubicBezTo>
                      <a:pt x="2581" y="513"/>
                      <a:pt x="2648" y="520"/>
                      <a:pt x="2659" y="521"/>
                    </a:cubicBezTo>
                    <a:cubicBezTo>
                      <a:pt x="2669" y="522"/>
                      <a:pt x="2696" y="533"/>
                      <a:pt x="2705" y="528"/>
                    </a:cubicBezTo>
                    <a:cubicBezTo>
                      <a:pt x="2715" y="522"/>
                      <a:pt x="2696" y="502"/>
                      <a:pt x="2696" y="502"/>
                    </a:cubicBezTo>
                    <a:cubicBezTo>
                      <a:pt x="2727" y="496"/>
                      <a:pt x="2727" y="496"/>
                      <a:pt x="2727" y="496"/>
                    </a:cubicBezTo>
                    <a:cubicBezTo>
                      <a:pt x="2727" y="496"/>
                      <a:pt x="2735" y="518"/>
                      <a:pt x="2739" y="517"/>
                    </a:cubicBezTo>
                    <a:cubicBezTo>
                      <a:pt x="2743" y="516"/>
                      <a:pt x="2757" y="532"/>
                      <a:pt x="2757" y="532"/>
                    </a:cubicBezTo>
                    <a:cubicBezTo>
                      <a:pt x="2777" y="525"/>
                      <a:pt x="2777" y="525"/>
                      <a:pt x="2777" y="525"/>
                    </a:cubicBezTo>
                    <a:cubicBezTo>
                      <a:pt x="2777" y="525"/>
                      <a:pt x="2769" y="545"/>
                      <a:pt x="2773" y="546"/>
                    </a:cubicBezTo>
                    <a:cubicBezTo>
                      <a:pt x="2777" y="548"/>
                      <a:pt x="2807" y="554"/>
                      <a:pt x="2807" y="554"/>
                    </a:cubicBezTo>
                    <a:cubicBezTo>
                      <a:pt x="2807" y="554"/>
                      <a:pt x="2785" y="573"/>
                      <a:pt x="2793" y="573"/>
                    </a:cubicBezTo>
                    <a:cubicBezTo>
                      <a:pt x="2801" y="573"/>
                      <a:pt x="2820" y="573"/>
                      <a:pt x="2820" y="573"/>
                    </a:cubicBezTo>
                    <a:cubicBezTo>
                      <a:pt x="2816" y="590"/>
                      <a:pt x="2816" y="590"/>
                      <a:pt x="2816" y="590"/>
                    </a:cubicBezTo>
                    <a:cubicBezTo>
                      <a:pt x="2816" y="590"/>
                      <a:pt x="2849" y="594"/>
                      <a:pt x="2849" y="610"/>
                    </a:cubicBezTo>
                    <a:cubicBezTo>
                      <a:pt x="2849" y="626"/>
                      <a:pt x="2827" y="660"/>
                      <a:pt x="2821" y="661"/>
                    </a:cubicBezTo>
                    <a:cubicBezTo>
                      <a:pt x="2816" y="662"/>
                      <a:pt x="2728" y="701"/>
                      <a:pt x="2728" y="701"/>
                    </a:cubicBezTo>
                    <a:cubicBezTo>
                      <a:pt x="2728" y="701"/>
                      <a:pt x="2756" y="720"/>
                      <a:pt x="2741" y="726"/>
                    </a:cubicBezTo>
                    <a:cubicBezTo>
                      <a:pt x="2727" y="733"/>
                      <a:pt x="2707" y="734"/>
                      <a:pt x="2707" y="734"/>
                    </a:cubicBezTo>
                    <a:cubicBezTo>
                      <a:pt x="2655" y="741"/>
                      <a:pt x="2655" y="741"/>
                      <a:pt x="2655" y="741"/>
                    </a:cubicBezTo>
                    <a:cubicBezTo>
                      <a:pt x="2649" y="756"/>
                      <a:pt x="2649" y="756"/>
                      <a:pt x="2649" y="756"/>
                    </a:cubicBezTo>
                    <a:cubicBezTo>
                      <a:pt x="2640" y="742"/>
                      <a:pt x="2640" y="742"/>
                      <a:pt x="2640" y="742"/>
                    </a:cubicBezTo>
                    <a:cubicBezTo>
                      <a:pt x="2640" y="742"/>
                      <a:pt x="2613" y="733"/>
                      <a:pt x="2600" y="736"/>
                    </a:cubicBezTo>
                    <a:cubicBezTo>
                      <a:pt x="2587" y="738"/>
                      <a:pt x="2588" y="750"/>
                      <a:pt x="2588" y="750"/>
                    </a:cubicBezTo>
                    <a:cubicBezTo>
                      <a:pt x="2588" y="750"/>
                      <a:pt x="2543" y="760"/>
                      <a:pt x="2543" y="776"/>
                    </a:cubicBezTo>
                    <a:cubicBezTo>
                      <a:pt x="2543" y="800"/>
                      <a:pt x="2577" y="794"/>
                      <a:pt x="2604" y="785"/>
                    </a:cubicBezTo>
                    <a:cubicBezTo>
                      <a:pt x="2631" y="776"/>
                      <a:pt x="2637" y="777"/>
                      <a:pt x="2637" y="777"/>
                    </a:cubicBezTo>
                    <a:cubicBezTo>
                      <a:pt x="2637" y="777"/>
                      <a:pt x="2656" y="790"/>
                      <a:pt x="2663" y="785"/>
                    </a:cubicBezTo>
                    <a:cubicBezTo>
                      <a:pt x="2669" y="780"/>
                      <a:pt x="2665" y="769"/>
                      <a:pt x="2665" y="769"/>
                    </a:cubicBezTo>
                    <a:cubicBezTo>
                      <a:pt x="2681" y="754"/>
                      <a:pt x="2681" y="754"/>
                      <a:pt x="2681" y="754"/>
                    </a:cubicBezTo>
                    <a:cubicBezTo>
                      <a:pt x="2681" y="754"/>
                      <a:pt x="2668" y="766"/>
                      <a:pt x="2677" y="769"/>
                    </a:cubicBezTo>
                    <a:cubicBezTo>
                      <a:pt x="2687" y="772"/>
                      <a:pt x="2721" y="772"/>
                      <a:pt x="2721" y="772"/>
                    </a:cubicBezTo>
                    <a:cubicBezTo>
                      <a:pt x="2721" y="772"/>
                      <a:pt x="2707" y="778"/>
                      <a:pt x="2708" y="785"/>
                    </a:cubicBezTo>
                    <a:cubicBezTo>
                      <a:pt x="2709" y="792"/>
                      <a:pt x="2731" y="796"/>
                      <a:pt x="2731" y="796"/>
                    </a:cubicBezTo>
                    <a:cubicBezTo>
                      <a:pt x="2731" y="796"/>
                      <a:pt x="2717" y="805"/>
                      <a:pt x="2728" y="812"/>
                    </a:cubicBezTo>
                    <a:cubicBezTo>
                      <a:pt x="2739" y="818"/>
                      <a:pt x="2763" y="818"/>
                      <a:pt x="2763" y="818"/>
                    </a:cubicBezTo>
                    <a:cubicBezTo>
                      <a:pt x="2732" y="829"/>
                      <a:pt x="2732" y="829"/>
                      <a:pt x="2732" y="829"/>
                    </a:cubicBezTo>
                    <a:cubicBezTo>
                      <a:pt x="2732" y="829"/>
                      <a:pt x="2737" y="850"/>
                      <a:pt x="2743" y="849"/>
                    </a:cubicBezTo>
                    <a:cubicBezTo>
                      <a:pt x="2748" y="848"/>
                      <a:pt x="2759" y="841"/>
                      <a:pt x="2759" y="841"/>
                    </a:cubicBezTo>
                    <a:cubicBezTo>
                      <a:pt x="2759" y="841"/>
                      <a:pt x="2761" y="856"/>
                      <a:pt x="2771" y="857"/>
                    </a:cubicBezTo>
                    <a:cubicBezTo>
                      <a:pt x="2780" y="858"/>
                      <a:pt x="2801" y="861"/>
                      <a:pt x="2801" y="861"/>
                    </a:cubicBezTo>
                    <a:cubicBezTo>
                      <a:pt x="2801" y="861"/>
                      <a:pt x="2800" y="878"/>
                      <a:pt x="2816" y="882"/>
                    </a:cubicBezTo>
                    <a:cubicBezTo>
                      <a:pt x="2832" y="886"/>
                      <a:pt x="2843" y="878"/>
                      <a:pt x="2857" y="886"/>
                    </a:cubicBezTo>
                    <a:cubicBezTo>
                      <a:pt x="2872" y="894"/>
                      <a:pt x="2908" y="909"/>
                      <a:pt x="2908" y="909"/>
                    </a:cubicBezTo>
                    <a:cubicBezTo>
                      <a:pt x="2908" y="909"/>
                      <a:pt x="2919" y="889"/>
                      <a:pt x="2907" y="876"/>
                    </a:cubicBezTo>
                    <a:cubicBezTo>
                      <a:pt x="2895" y="862"/>
                      <a:pt x="2875" y="850"/>
                      <a:pt x="2875" y="850"/>
                    </a:cubicBezTo>
                    <a:cubicBezTo>
                      <a:pt x="2875" y="850"/>
                      <a:pt x="2855" y="825"/>
                      <a:pt x="2860" y="817"/>
                    </a:cubicBezTo>
                    <a:cubicBezTo>
                      <a:pt x="2865" y="809"/>
                      <a:pt x="2888" y="832"/>
                      <a:pt x="2888" y="832"/>
                    </a:cubicBezTo>
                    <a:cubicBezTo>
                      <a:pt x="2888" y="812"/>
                      <a:pt x="2888" y="812"/>
                      <a:pt x="2888" y="812"/>
                    </a:cubicBezTo>
                    <a:cubicBezTo>
                      <a:pt x="2888" y="812"/>
                      <a:pt x="2897" y="837"/>
                      <a:pt x="2907" y="837"/>
                    </a:cubicBezTo>
                    <a:cubicBezTo>
                      <a:pt x="2916" y="837"/>
                      <a:pt x="2931" y="833"/>
                      <a:pt x="2931" y="833"/>
                    </a:cubicBezTo>
                    <a:cubicBezTo>
                      <a:pt x="2931" y="833"/>
                      <a:pt x="2927" y="854"/>
                      <a:pt x="2937" y="853"/>
                    </a:cubicBezTo>
                    <a:cubicBezTo>
                      <a:pt x="2948" y="852"/>
                      <a:pt x="2952" y="864"/>
                      <a:pt x="2952" y="864"/>
                    </a:cubicBezTo>
                    <a:cubicBezTo>
                      <a:pt x="2965" y="849"/>
                      <a:pt x="2965" y="849"/>
                      <a:pt x="2965" y="849"/>
                    </a:cubicBezTo>
                    <a:cubicBezTo>
                      <a:pt x="2965" y="849"/>
                      <a:pt x="2975" y="861"/>
                      <a:pt x="2980" y="858"/>
                    </a:cubicBezTo>
                    <a:cubicBezTo>
                      <a:pt x="2985" y="856"/>
                      <a:pt x="2979" y="840"/>
                      <a:pt x="2979" y="840"/>
                    </a:cubicBezTo>
                    <a:cubicBezTo>
                      <a:pt x="2989" y="809"/>
                      <a:pt x="2989" y="809"/>
                      <a:pt x="2989" y="809"/>
                    </a:cubicBezTo>
                    <a:cubicBezTo>
                      <a:pt x="2989" y="809"/>
                      <a:pt x="2989" y="836"/>
                      <a:pt x="2997" y="836"/>
                    </a:cubicBezTo>
                    <a:cubicBezTo>
                      <a:pt x="3005" y="836"/>
                      <a:pt x="3009" y="808"/>
                      <a:pt x="3009" y="808"/>
                    </a:cubicBezTo>
                    <a:cubicBezTo>
                      <a:pt x="2995" y="792"/>
                      <a:pt x="2995" y="792"/>
                      <a:pt x="2995" y="792"/>
                    </a:cubicBezTo>
                    <a:cubicBezTo>
                      <a:pt x="3009" y="788"/>
                      <a:pt x="3009" y="788"/>
                      <a:pt x="3009" y="788"/>
                    </a:cubicBezTo>
                    <a:cubicBezTo>
                      <a:pt x="2997" y="778"/>
                      <a:pt x="2997" y="778"/>
                      <a:pt x="2997" y="778"/>
                    </a:cubicBezTo>
                    <a:cubicBezTo>
                      <a:pt x="2999" y="765"/>
                      <a:pt x="2999" y="765"/>
                      <a:pt x="2999" y="765"/>
                    </a:cubicBezTo>
                    <a:cubicBezTo>
                      <a:pt x="2979" y="768"/>
                      <a:pt x="2979" y="768"/>
                      <a:pt x="2979" y="768"/>
                    </a:cubicBezTo>
                    <a:cubicBezTo>
                      <a:pt x="2979" y="757"/>
                      <a:pt x="2979" y="757"/>
                      <a:pt x="2979" y="757"/>
                    </a:cubicBezTo>
                    <a:cubicBezTo>
                      <a:pt x="2964" y="757"/>
                      <a:pt x="2964" y="757"/>
                      <a:pt x="2964" y="757"/>
                    </a:cubicBezTo>
                    <a:cubicBezTo>
                      <a:pt x="2963" y="724"/>
                      <a:pt x="2963" y="724"/>
                      <a:pt x="2963" y="724"/>
                    </a:cubicBezTo>
                    <a:cubicBezTo>
                      <a:pt x="2941" y="725"/>
                      <a:pt x="2941" y="725"/>
                      <a:pt x="2941" y="725"/>
                    </a:cubicBezTo>
                    <a:cubicBezTo>
                      <a:pt x="2941" y="725"/>
                      <a:pt x="2929" y="705"/>
                      <a:pt x="2941" y="702"/>
                    </a:cubicBezTo>
                    <a:cubicBezTo>
                      <a:pt x="2953" y="700"/>
                      <a:pt x="2961" y="717"/>
                      <a:pt x="2969" y="714"/>
                    </a:cubicBezTo>
                    <a:cubicBezTo>
                      <a:pt x="2977" y="712"/>
                      <a:pt x="2976" y="686"/>
                      <a:pt x="2976" y="686"/>
                    </a:cubicBezTo>
                    <a:cubicBezTo>
                      <a:pt x="2991" y="690"/>
                      <a:pt x="2991" y="690"/>
                      <a:pt x="2991" y="690"/>
                    </a:cubicBezTo>
                    <a:cubicBezTo>
                      <a:pt x="3016" y="678"/>
                      <a:pt x="3016" y="678"/>
                      <a:pt x="3016" y="678"/>
                    </a:cubicBezTo>
                    <a:cubicBezTo>
                      <a:pt x="3016" y="678"/>
                      <a:pt x="3017" y="710"/>
                      <a:pt x="3024" y="704"/>
                    </a:cubicBezTo>
                    <a:cubicBezTo>
                      <a:pt x="3031" y="697"/>
                      <a:pt x="3044" y="697"/>
                      <a:pt x="3044" y="697"/>
                    </a:cubicBezTo>
                    <a:cubicBezTo>
                      <a:pt x="3036" y="709"/>
                      <a:pt x="3036" y="709"/>
                      <a:pt x="3036" y="709"/>
                    </a:cubicBezTo>
                    <a:cubicBezTo>
                      <a:pt x="3051" y="710"/>
                      <a:pt x="3051" y="710"/>
                      <a:pt x="3051" y="710"/>
                    </a:cubicBezTo>
                    <a:cubicBezTo>
                      <a:pt x="3044" y="729"/>
                      <a:pt x="3044" y="729"/>
                      <a:pt x="3044" y="729"/>
                    </a:cubicBezTo>
                    <a:cubicBezTo>
                      <a:pt x="3044" y="729"/>
                      <a:pt x="3067" y="770"/>
                      <a:pt x="3083" y="760"/>
                    </a:cubicBezTo>
                    <a:cubicBezTo>
                      <a:pt x="3099" y="749"/>
                      <a:pt x="3101" y="724"/>
                      <a:pt x="3101" y="724"/>
                    </a:cubicBezTo>
                    <a:cubicBezTo>
                      <a:pt x="3108" y="714"/>
                      <a:pt x="3108" y="714"/>
                      <a:pt x="3108" y="714"/>
                    </a:cubicBezTo>
                    <a:cubicBezTo>
                      <a:pt x="3108" y="714"/>
                      <a:pt x="3127" y="730"/>
                      <a:pt x="3140" y="721"/>
                    </a:cubicBezTo>
                    <a:cubicBezTo>
                      <a:pt x="3153" y="712"/>
                      <a:pt x="3152" y="694"/>
                      <a:pt x="3152" y="694"/>
                    </a:cubicBezTo>
                    <a:cubicBezTo>
                      <a:pt x="3152" y="694"/>
                      <a:pt x="3187" y="704"/>
                      <a:pt x="3201" y="688"/>
                    </a:cubicBezTo>
                    <a:cubicBezTo>
                      <a:pt x="3216" y="672"/>
                      <a:pt x="3177" y="661"/>
                      <a:pt x="3172" y="665"/>
                    </a:cubicBezTo>
                    <a:close/>
                    <a:moveTo>
                      <a:pt x="2983" y="872"/>
                    </a:moveTo>
                    <a:cubicBezTo>
                      <a:pt x="2963" y="876"/>
                      <a:pt x="2963" y="876"/>
                      <a:pt x="2963" y="876"/>
                    </a:cubicBezTo>
                    <a:cubicBezTo>
                      <a:pt x="2960" y="885"/>
                      <a:pt x="2960" y="885"/>
                      <a:pt x="2960" y="885"/>
                    </a:cubicBezTo>
                    <a:cubicBezTo>
                      <a:pt x="2983" y="882"/>
                      <a:pt x="2983" y="882"/>
                      <a:pt x="2983" y="882"/>
                    </a:cubicBezTo>
                    <a:lnTo>
                      <a:pt x="2983" y="872"/>
                    </a:lnTo>
                    <a:close/>
                    <a:moveTo>
                      <a:pt x="2758" y="861"/>
                    </a:moveTo>
                    <a:cubicBezTo>
                      <a:pt x="2746" y="862"/>
                      <a:pt x="2747" y="878"/>
                      <a:pt x="2761" y="878"/>
                    </a:cubicBezTo>
                    <a:cubicBezTo>
                      <a:pt x="2785" y="878"/>
                      <a:pt x="2771" y="859"/>
                      <a:pt x="2758" y="861"/>
                    </a:cubicBezTo>
                    <a:close/>
                    <a:moveTo>
                      <a:pt x="2555" y="832"/>
                    </a:moveTo>
                    <a:cubicBezTo>
                      <a:pt x="2565" y="822"/>
                      <a:pt x="2540" y="818"/>
                      <a:pt x="2540" y="818"/>
                    </a:cubicBezTo>
                    <a:cubicBezTo>
                      <a:pt x="2540" y="818"/>
                      <a:pt x="2540" y="847"/>
                      <a:pt x="2555" y="832"/>
                    </a:cubicBezTo>
                    <a:close/>
                    <a:moveTo>
                      <a:pt x="2800" y="969"/>
                    </a:moveTo>
                    <a:cubicBezTo>
                      <a:pt x="2777" y="971"/>
                      <a:pt x="2777" y="971"/>
                      <a:pt x="2777" y="971"/>
                    </a:cubicBezTo>
                    <a:cubicBezTo>
                      <a:pt x="2801" y="987"/>
                      <a:pt x="2801" y="987"/>
                      <a:pt x="2801" y="987"/>
                    </a:cubicBezTo>
                    <a:cubicBezTo>
                      <a:pt x="2820" y="978"/>
                      <a:pt x="2800" y="969"/>
                      <a:pt x="2800" y="969"/>
                    </a:cubicBezTo>
                    <a:close/>
                    <a:moveTo>
                      <a:pt x="2779" y="582"/>
                    </a:moveTo>
                    <a:cubicBezTo>
                      <a:pt x="2752" y="576"/>
                      <a:pt x="2779" y="594"/>
                      <a:pt x="2779" y="594"/>
                    </a:cubicBezTo>
                    <a:cubicBezTo>
                      <a:pt x="2795" y="592"/>
                      <a:pt x="2807" y="588"/>
                      <a:pt x="2779" y="582"/>
                    </a:cubicBezTo>
                    <a:close/>
                    <a:moveTo>
                      <a:pt x="2779" y="626"/>
                    </a:moveTo>
                    <a:cubicBezTo>
                      <a:pt x="2821" y="624"/>
                      <a:pt x="2821" y="624"/>
                      <a:pt x="2821" y="624"/>
                    </a:cubicBezTo>
                    <a:cubicBezTo>
                      <a:pt x="2821" y="613"/>
                      <a:pt x="2821" y="613"/>
                      <a:pt x="2821" y="613"/>
                    </a:cubicBezTo>
                    <a:cubicBezTo>
                      <a:pt x="2791" y="615"/>
                      <a:pt x="2791" y="615"/>
                      <a:pt x="2791" y="615"/>
                    </a:cubicBezTo>
                    <a:lnTo>
                      <a:pt x="2779" y="626"/>
                    </a:lnTo>
                    <a:close/>
                    <a:moveTo>
                      <a:pt x="3715" y="26"/>
                    </a:moveTo>
                    <a:cubicBezTo>
                      <a:pt x="3713" y="23"/>
                      <a:pt x="3658" y="28"/>
                      <a:pt x="3658" y="28"/>
                    </a:cubicBezTo>
                    <a:cubicBezTo>
                      <a:pt x="3660" y="18"/>
                      <a:pt x="3660" y="18"/>
                      <a:pt x="3660" y="18"/>
                    </a:cubicBezTo>
                    <a:cubicBezTo>
                      <a:pt x="3660" y="18"/>
                      <a:pt x="3625" y="10"/>
                      <a:pt x="3612" y="10"/>
                    </a:cubicBezTo>
                    <a:cubicBezTo>
                      <a:pt x="3599" y="10"/>
                      <a:pt x="3527" y="25"/>
                      <a:pt x="3527" y="25"/>
                    </a:cubicBezTo>
                    <a:cubicBezTo>
                      <a:pt x="3560" y="10"/>
                      <a:pt x="3560" y="10"/>
                      <a:pt x="3560" y="10"/>
                    </a:cubicBezTo>
                    <a:cubicBezTo>
                      <a:pt x="3515" y="12"/>
                      <a:pt x="3515" y="12"/>
                      <a:pt x="3515" y="12"/>
                    </a:cubicBezTo>
                    <a:cubicBezTo>
                      <a:pt x="3515" y="12"/>
                      <a:pt x="3479" y="0"/>
                      <a:pt x="3469" y="2"/>
                    </a:cubicBezTo>
                    <a:cubicBezTo>
                      <a:pt x="3458" y="4"/>
                      <a:pt x="3453" y="15"/>
                      <a:pt x="3453" y="15"/>
                    </a:cubicBezTo>
                    <a:cubicBezTo>
                      <a:pt x="3453" y="15"/>
                      <a:pt x="3427" y="3"/>
                      <a:pt x="3418" y="3"/>
                    </a:cubicBezTo>
                    <a:cubicBezTo>
                      <a:pt x="3409" y="3"/>
                      <a:pt x="3389" y="18"/>
                      <a:pt x="3389" y="18"/>
                    </a:cubicBezTo>
                    <a:cubicBezTo>
                      <a:pt x="3363" y="10"/>
                      <a:pt x="3363" y="10"/>
                      <a:pt x="3363" y="10"/>
                    </a:cubicBezTo>
                    <a:cubicBezTo>
                      <a:pt x="3290" y="7"/>
                      <a:pt x="3290" y="7"/>
                      <a:pt x="3290" y="7"/>
                    </a:cubicBezTo>
                    <a:cubicBezTo>
                      <a:pt x="3308" y="25"/>
                      <a:pt x="3308" y="25"/>
                      <a:pt x="3308" y="25"/>
                    </a:cubicBezTo>
                    <a:cubicBezTo>
                      <a:pt x="3266" y="11"/>
                      <a:pt x="3266" y="11"/>
                      <a:pt x="3266" y="11"/>
                    </a:cubicBezTo>
                    <a:cubicBezTo>
                      <a:pt x="3225" y="18"/>
                      <a:pt x="3225" y="18"/>
                      <a:pt x="3225" y="18"/>
                    </a:cubicBezTo>
                    <a:cubicBezTo>
                      <a:pt x="3225" y="18"/>
                      <a:pt x="3195" y="12"/>
                      <a:pt x="3179" y="12"/>
                    </a:cubicBezTo>
                    <a:cubicBezTo>
                      <a:pt x="3163" y="12"/>
                      <a:pt x="3114" y="24"/>
                      <a:pt x="3114" y="24"/>
                    </a:cubicBezTo>
                    <a:cubicBezTo>
                      <a:pt x="3172" y="42"/>
                      <a:pt x="3172" y="42"/>
                      <a:pt x="3172" y="42"/>
                    </a:cubicBezTo>
                    <a:cubicBezTo>
                      <a:pt x="3114" y="34"/>
                      <a:pt x="3114" y="34"/>
                      <a:pt x="3114" y="34"/>
                    </a:cubicBezTo>
                    <a:cubicBezTo>
                      <a:pt x="3114" y="34"/>
                      <a:pt x="3059" y="23"/>
                      <a:pt x="3034" y="25"/>
                    </a:cubicBezTo>
                    <a:cubicBezTo>
                      <a:pt x="3010" y="28"/>
                      <a:pt x="3018" y="42"/>
                      <a:pt x="3018" y="42"/>
                    </a:cubicBezTo>
                    <a:cubicBezTo>
                      <a:pt x="3018" y="42"/>
                      <a:pt x="2956" y="36"/>
                      <a:pt x="2943" y="36"/>
                    </a:cubicBezTo>
                    <a:cubicBezTo>
                      <a:pt x="2930" y="36"/>
                      <a:pt x="2830" y="46"/>
                      <a:pt x="2826" y="48"/>
                    </a:cubicBezTo>
                    <a:cubicBezTo>
                      <a:pt x="2823" y="50"/>
                      <a:pt x="2849" y="56"/>
                      <a:pt x="2849" y="56"/>
                    </a:cubicBezTo>
                    <a:cubicBezTo>
                      <a:pt x="2905" y="59"/>
                      <a:pt x="2905" y="59"/>
                      <a:pt x="2905" y="59"/>
                    </a:cubicBezTo>
                    <a:cubicBezTo>
                      <a:pt x="2850" y="67"/>
                      <a:pt x="2850" y="67"/>
                      <a:pt x="2850" y="67"/>
                    </a:cubicBezTo>
                    <a:cubicBezTo>
                      <a:pt x="2850" y="67"/>
                      <a:pt x="2870" y="76"/>
                      <a:pt x="2884" y="76"/>
                    </a:cubicBezTo>
                    <a:cubicBezTo>
                      <a:pt x="2898" y="76"/>
                      <a:pt x="2935" y="70"/>
                      <a:pt x="2935" y="70"/>
                    </a:cubicBezTo>
                    <a:cubicBezTo>
                      <a:pt x="2935" y="70"/>
                      <a:pt x="2960" y="62"/>
                      <a:pt x="2978" y="62"/>
                    </a:cubicBezTo>
                    <a:cubicBezTo>
                      <a:pt x="2997" y="62"/>
                      <a:pt x="3040" y="71"/>
                      <a:pt x="3040" y="71"/>
                    </a:cubicBezTo>
                    <a:cubicBezTo>
                      <a:pt x="3040" y="71"/>
                      <a:pt x="2989" y="72"/>
                      <a:pt x="2977" y="73"/>
                    </a:cubicBezTo>
                    <a:cubicBezTo>
                      <a:pt x="2965" y="74"/>
                      <a:pt x="2930" y="87"/>
                      <a:pt x="2930" y="87"/>
                    </a:cubicBezTo>
                    <a:cubicBezTo>
                      <a:pt x="2930" y="87"/>
                      <a:pt x="2958" y="87"/>
                      <a:pt x="2979" y="89"/>
                    </a:cubicBezTo>
                    <a:cubicBezTo>
                      <a:pt x="3001" y="91"/>
                      <a:pt x="3006" y="83"/>
                      <a:pt x="3006" y="83"/>
                    </a:cubicBezTo>
                    <a:cubicBezTo>
                      <a:pt x="3050" y="83"/>
                      <a:pt x="3050" y="83"/>
                      <a:pt x="3050" y="83"/>
                    </a:cubicBezTo>
                    <a:cubicBezTo>
                      <a:pt x="3050" y="83"/>
                      <a:pt x="3064" y="84"/>
                      <a:pt x="3081" y="84"/>
                    </a:cubicBezTo>
                    <a:cubicBezTo>
                      <a:pt x="3098" y="84"/>
                      <a:pt x="3138" y="73"/>
                      <a:pt x="3142" y="70"/>
                    </a:cubicBezTo>
                    <a:cubicBezTo>
                      <a:pt x="3147" y="66"/>
                      <a:pt x="3173" y="63"/>
                      <a:pt x="3186" y="59"/>
                    </a:cubicBezTo>
                    <a:cubicBezTo>
                      <a:pt x="3199" y="54"/>
                      <a:pt x="3220" y="59"/>
                      <a:pt x="3220" y="59"/>
                    </a:cubicBezTo>
                    <a:cubicBezTo>
                      <a:pt x="3162" y="76"/>
                      <a:pt x="3162" y="76"/>
                      <a:pt x="3162" y="76"/>
                    </a:cubicBezTo>
                    <a:cubicBezTo>
                      <a:pt x="3185" y="77"/>
                      <a:pt x="3185" y="77"/>
                      <a:pt x="3185" y="77"/>
                    </a:cubicBezTo>
                    <a:cubicBezTo>
                      <a:pt x="3153" y="87"/>
                      <a:pt x="3153" y="87"/>
                      <a:pt x="3153" y="87"/>
                    </a:cubicBezTo>
                    <a:cubicBezTo>
                      <a:pt x="3153" y="87"/>
                      <a:pt x="3040" y="92"/>
                      <a:pt x="3027" y="92"/>
                    </a:cubicBezTo>
                    <a:cubicBezTo>
                      <a:pt x="3014" y="92"/>
                      <a:pt x="3014" y="104"/>
                      <a:pt x="3014" y="104"/>
                    </a:cubicBezTo>
                    <a:cubicBezTo>
                      <a:pt x="3065" y="119"/>
                      <a:pt x="3065" y="119"/>
                      <a:pt x="3065" y="119"/>
                    </a:cubicBezTo>
                    <a:cubicBezTo>
                      <a:pt x="3065" y="119"/>
                      <a:pt x="3045" y="125"/>
                      <a:pt x="3033" y="125"/>
                    </a:cubicBezTo>
                    <a:cubicBezTo>
                      <a:pt x="3022" y="125"/>
                      <a:pt x="2974" y="99"/>
                      <a:pt x="2974" y="99"/>
                    </a:cubicBezTo>
                    <a:cubicBezTo>
                      <a:pt x="2974" y="99"/>
                      <a:pt x="2925" y="100"/>
                      <a:pt x="2912" y="100"/>
                    </a:cubicBezTo>
                    <a:cubicBezTo>
                      <a:pt x="2899" y="100"/>
                      <a:pt x="2891" y="115"/>
                      <a:pt x="2891" y="115"/>
                    </a:cubicBezTo>
                    <a:cubicBezTo>
                      <a:pt x="2912" y="126"/>
                      <a:pt x="2912" y="126"/>
                      <a:pt x="2912" y="126"/>
                    </a:cubicBezTo>
                    <a:cubicBezTo>
                      <a:pt x="2912" y="126"/>
                      <a:pt x="2923" y="142"/>
                      <a:pt x="2940" y="145"/>
                    </a:cubicBezTo>
                    <a:cubicBezTo>
                      <a:pt x="2956" y="148"/>
                      <a:pt x="2989" y="144"/>
                      <a:pt x="2989" y="144"/>
                    </a:cubicBezTo>
                    <a:cubicBezTo>
                      <a:pt x="2989" y="144"/>
                      <a:pt x="2981" y="153"/>
                      <a:pt x="2964" y="155"/>
                    </a:cubicBezTo>
                    <a:cubicBezTo>
                      <a:pt x="2948" y="157"/>
                      <a:pt x="2917" y="151"/>
                      <a:pt x="2909" y="149"/>
                    </a:cubicBezTo>
                    <a:cubicBezTo>
                      <a:pt x="2902" y="147"/>
                      <a:pt x="2846" y="157"/>
                      <a:pt x="2828" y="157"/>
                    </a:cubicBezTo>
                    <a:cubicBezTo>
                      <a:pt x="2809" y="157"/>
                      <a:pt x="2774" y="182"/>
                      <a:pt x="2774" y="182"/>
                    </a:cubicBezTo>
                    <a:cubicBezTo>
                      <a:pt x="2823" y="174"/>
                      <a:pt x="2823" y="174"/>
                      <a:pt x="2823" y="174"/>
                    </a:cubicBezTo>
                    <a:cubicBezTo>
                      <a:pt x="2821" y="186"/>
                      <a:pt x="2821" y="186"/>
                      <a:pt x="2821" y="186"/>
                    </a:cubicBezTo>
                    <a:cubicBezTo>
                      <a:pt x="2863" y="174"/>
                      <a:pt x="2863" y="174"/>
                      <a:pt x="2863" y="174"/>
                    </a:cubicBezTo>
                    <a:cubicBezTo>
                      <a:pt x="2816" y="192"/>
                      <a:pt x="2816" y="192"/>
                      <a:pt x="2816" y="192"/>
                    </a:cubicBezTo>
                    <a:cubicBezTo>
                      <a:pt x="2816" y="192"/>
                      <a:pt x="2824" y="203"/>
                      <a:pt x="2840" y="203"/>
                    </a:cubicBezTo>
                    <a:cubicBezTo>
                      <a:pt x="2857" y="203"/>
                      <a:pt x="2902" y="186"/>
                      <a:pt x="2902" y="186"/>
                    </a:cubicBezTo>
                    <a:cubicBezTo>
                      <a:pt x="2834" y="212"/>
                      <a:pt x="2834" y="212"/>
                      <a:pt x="2834" y="212"/>
                    </a:cubicBezTo>
                    <a:cubicBezTo>
                      <a:pt x="2789" y="209"/>
                      <a:pt x="2789" y="209"/>
                      <a:pt x="2789" y="209"/>
                    </a:cubicBezTo>
                    <a:cubicBezTo>
                      <a:pt x="2780" y="192"/>
                      <a:pt x="2780" y="192"/>
                      <a:pt x="2780" y="192"/>
                    </a:cubicBezTo>
                    <a:cubicBezTo>
                      <a:pt x="2780" y="192"/>
                      <a:pt x="2747" y="189"/>
                      <a:pt x="2737" y="191"/>
                    </a:cubicBezTo>
                    <a:cubicBezTo>
                      <a:pt x="2727" y="193"/>
                      <a:pt x="2741" y="218"/>
                      <a:pt x="2741" y="218"/>
                    </a:cubicBezTo>
                    <a:cubicBezTo>
                      <a:pt x="2741" y="218"/>
                      <a:pt x="2697" y="222"/>
                      <a:pt x="2691" y="222"/>
                    </a:cubicBezTo>
                    <a:cubicBezTo>
                      <a:pt x="2684" y="222"/>
                      <a:pt x="2654" y="237"/>
                      <a:pt x="2634" y="239"/>
                    </a:cubicBezTo>
                    <a:cubicBezTo>
                      <a:pt x="2622" y="240"/>
                      <a:pt x="2613" y="241"/>
                      <a:pt x="2610" y="241"/>
                    </a:cubicBezTo>
                    <a:cubicBezTo>
                      <a:pt x="2607" y="241"/>
                      <a:pt x="2626" y="247"/>
                      <a:pt x="2641" y="247"/>
                    </a:cubicBezTo>
                    <a:cubicBezTo>
                      <a:pt x="2656" y="247"/>
                      <a:pt x="2663" y="240"/>
                      <a:pt x="2663" y="240"/>
                    </a:cubicBezTo>
                    <a:cubicBezTo>
                      <a:pt x="2655" y="252"/>
                      <a:pt x="2655" y="252"/>
                      <a:pt x="2655" y="252"/>
                    </a:cubicBezTo>
                    <a:cubicBezTo>
                      <a:pt x="2680" y="247"/>
                      <a:pt x="2680" y="247"/>
                      <a:pt x="2680" y="247"/>
                    </a:cubicBezTo>
                    <a:cubicBezTo>
                      <a:pt x="2695" y="240"/>
                      <a:pt x="2695" y="240"/>
                      <a:pt x="2695" y="240"/>
                    </a:cubicBezTo>
                    <a:cubicBezTo>
                      <a:pt x="2695" y="248"/>
                      <a:pt x="2695" y="248"/>
                      <a:pt x="2695" y="248"/>
                    </a:cubicBezTo>
                    <a:cubicBezTo>
                      <a:pt x="2712" y="246"/>
                      <a:pt x="2712" y="246"/>
                      <a:pt x="2712" y="246"/>
                    </a:cubicBezTo>
                    <a:cubicBezTo>
                      <a:pt x="2728" y="244"/>
                      <a:pt x="2728" y="244"/>
                      <a:pt x="2728" y="244"/>
                    </a:cubicBezTo>
                    <a:cubicBezTo>
                      <a:pt x="2728" y="244"/>
                      <a:pt x="2729" y="253"/>
                      <a:pt x="2740" y="254"/>
                    </a:cubicBezTo>
                    <a:cubicBezTo>
                      <a:pt x="2751" y="255"/>
                      <a:pt x="2773" y="241"/>
                      <a:pt x="2773" y="241"/>
                    </a:cubicBezTo>
                    <a:cubicBezTo>
                      <a:pt x="2778" y="250"/>
                      <a:pt x="2778" y="250"/>
                      <a:pt x="2778" y="250"/>
                    </a:cubicBezTo>
                    <a:cubicBezTo>
                      <a:pt x="2796" y="240"/>
                      <a:pt x="2796" y="240"/>
                      <a:pt x="2796" y="240"/>
                    </a:cubicBezTo>
                    <a:cubicBezTo>
                      <a:pt x="2796" y="240"/>
                      <a:pt x="2802" y="248"/>
                      <a:pt x="2810" y="251"/>
                    </a:cubicBezTo>
                    <a:cubicBezTo>
                      <a:pt x="2819" y="253"/>
                      <a:pt x="2828" y="242"/>
                      <a:pt x="2828" y="242"/>
                    </a:cubicBezTo>
                    <a:cubicBezTo>
                      <a:pt x="2828" y="242"/>
                      <a:pt x="2837" y="250"/>
                      <a:pt x="2850" y="250"/>
                    </a:cubicBezTo>
                    <a:cubicBezTo>
                      <a:pt x="2863" y="250"/>
                      <a:pt x="2853" y="238"/>
                      <a:pt x="2853" y="238"/>
                    </a:cubicBezTo>
                    <a:cubicBezTo>
                      <a:pt x="2891" y="252"/>
                      <a:pt x="2891" y="252"/>
                      <a:pt x="2891" y="252"/>
                    </a:cubicBezTo>
                    <a:cubicBezTo>
                      <a:pt x="2891" y="252"/>
                      <a:pt x="2898" y="261"/>
                      <a:pt x="2902" y="261"/>
                    </a:cubicBezTo>
                    <a:cubicBezTo>
                      <a:pt x="2906" y="261"/>
                      <a:pt x="2964" y="248"/>
                      <a:pt x="2975" y="248"/>
                    </a:cubicBezTo>
                    <a:cubicBezTo>
                      <a:pt x="2986" y="248"/>
                      <a:pt x="3011" y="238"/>
                      <a:pt x="3015" y="231"/>
                    </a:cubicBezTo>
                    <a:cubicBezTo>
                      <a:pt x="3019" y="225"/>
                      <a:pt x="2973" y="230"/>
                      <a:pt x="2973" y="230"/>
                    </a:cubicBezTo>
                    <a:cubicBezTo>
                      <a:pt x="2973" y="230"/>
                      <a:pt x="2982" y="223"/>
                      <a:pt x="2975" y="220"/>
                    </a:cubicBezTo>
                    <a:cubicBezTo>
                      <a:pt x="2969" y="218"/>
                      <a:pt x="2943" y="220"/>
                      <a:pt x="2943" y="220"/>
                    </a:cubicBezTo>
                    <a:cubicBezTo>
                      <a:pt x="2905" y="214"/>
                      <a:pt x="2905" y="214"/>
                      <a:pt x="2905" y="214"/>
                    </a:cubicBezTo>
                    <a:cubicBezTo>
                      <a:pt x="2917" y="201"/>
                      <a:pt x="2917" y="201"/>
                      <a:pt x="2917" y="201"/>
                    </a:cubicBezTo>
                    <a:cubicBezTo>
                      <a:pt x="2959" y="215"/>
                      <a:pt x="2959" y="215"/>
                      <a:pt x="2959" y="215"/>
                    </a:cubicBezTo>
                    <a:cubicBezTo>
                      <a:pt x="2959" y="215"/>
                      <a:pt x="3014" y="212"/>
                      <a:pt x="3034" y="211"/>
                    </a:cubicBezTo>
                    <a:cubicBezTo>
                      <a:pt x="3055" y="210"/>
                      <a:pt x="3050" y="192"/>
                      <a:pt x="3050" y="192"/>
                    </a:cubicBezTo>
                    <a:cubicBezTo>
                      <a:pt x="3050" y="192"/>
                      <a:pt x="3075" y="187"/>
                      <a:pt x="3094" y="187"/>
                    </a:cubicBezTo>
                    <a:cubicBezTo>
                      <a:pt x="3112" y="187"/>
                      <a:pt x="3150" y="178"/>
                      <a:pt x="3150" y="178"/>
                    </a:cubicBezTo>
                    <a:cubicBezTo>
                      <a:pt x="3132" y="167"/>
                      <a:pt x="3132" y="167"/>
                      <a:pt x="3132" y="167"/>
                    </a:cubicBezTo>
                    <a:cubicBezTo>
                      <a:pt x="3132" y="167"/>
                      <a:pt x="3155" y="167"/>
                      <a:pt x="3180" y="161"/>
                    </a:cubicBezTo>
                    <a:cubicBezTo>
                      <a:pt x="3205" y="156"/>
                      <a:pt x="3147" y="146"/>
                      <a:pt x="3147" y="146"/>
                    </a:cubicBezTo>
                    <a:cubicBezTo>
                      <a:pt x="3147" y="146"/>
                      <a:pt x="3115" y="147"/>
                      <a:pt x="3104" y="143"/>
                    </a:cubicBezTo>
                    <a:cubicBezTo>
                      <a:pt x="3094" y="139"/>
                      <a:pt x="3152" y="125"/>
                      <a:pt x="3155" y="126"/>
                    </a:cubicBezTo>
                    <a:cubicBezTo>
                      <a:pt x="3158" y="127"/>
                      <a:pt x="3200" y="131"/>
                      <a:pt x="3200" y="131"/>
                    </a:cubicBezTo>
                    <a:cubicBezTo>
                      <a:pt x="3200" y="131"/>
                      <a:pt x="3248" y="129"/>
                      <a:pt x="3263" y="126"/>
                    </a:cubicBezTo>
                    <a:cubicBezTo>
                      <a:pt x="3278" y="122"/>
                      <a:pt x="3229" y="120"/>
                      <a:pt x="3247" y="113"/>
                    </a:cubicBezTo>
                    <a:cubicBezTo>
                      <a:pt x="3264" y="105"/>
                      <a:pt x="3296" y="119"/>
                      <a:pt x="3316" y="119"/>
                    </a:cubicBezTo>
                    <a:cubicBezTo>
                      <a:pt x="3335" y="119"/>
                      <a:pt x="3328" y="102"/>
                      <a:pt x="3328" y="102"/>
                    </a:cubicBezTo>
                    <a:cubicBezTo>
                      <a:pt x="3376" y="105"/>
                      <a:pt x="3376" y="105"/>
                      <a:pt x="3376" y="105"/>
                    </a:cubicBezTo>
                    <a:cubicBezTo>
                      <a:pt x="3379" y="91"/>
                      <a:pt x="3379" y="91"/>
                      <a:pt x="3379" y="91"/>
                    </a:cubicBezTo>
                    <a:cubicBezTo>
                      <a:pt x="3379" y="91"/>
                      <a:pt x="3392" y="95"/>
                      <a:pt x="3401" y="95"/>
                    </a:cubicBezTo>
                    <a:cubicBezTo>
                      <a:pt x="3409" y="95"/>
                      <a:pt x="3440" y="83"/>
                      <a:pt x="3440" y="83"/>
                    </a:cubicBezTo>
                    <a:cubicBezTo>
                      <a:pt x="3440" y="83"/>
                      <a:pt x="3499" y="73"/>
                      <a:pt x="3531" y="67"/>
                    </a:cubicBezTo>
                    <a:cubicBezTo>
                      <a:pt x="3564" y="62"/>
                      <a:pt x="3567" y="57"/>
                      <a:pt x="3562" y="57"/>
                    </a:cubicBezTo>
                    <a:cubicBezTo>
                      <a:pt x="3558" y="57"/>
                      <a:pt x="3491" y="60"/>
                      <a:pt x="3491" y="60"/>
                    </a:cubicBezTo>
                    <a:cubicBezTo>
                      <a:pt x="3474" y="67"/>
                      <a:pt x="3474" y="67"/>
                      <a:pt x="3474" y="67"/>
                    </a:cubicBezTo>
                    <a:cubicBezTo>
                      <a:pt x="3428" y="64"/>
                      <a:pt x="3428" y="64"/>
                      <a:pt x="3428" y="64"/>
                    </a:cubicBezTo>
                    <a:cubicBezTo>
                      <a:pt x="3481" y="61"/>
                      <a:pt x="3481" y="61"/>
                      <a:pt x="3481" y="61"/>
                    </a:cubicBezTo>
                    <a:cubicBezTo>
                      <a:pt x="3479" y="52"/>
                      <a:pt x="3479" y="52"/>
                      <a:pt x="3479" y="52"/>
                    </a:cubicBezTo>
                    <a:cubicBezTo>
                      <a:pt x="3512" y="57"/>
                      <a:pt x="3512" y="57"/>
                      <a:pt x="3512" y="57"/>
                    </a:cubicBezTo>
                    <a:cubicBezTo>
                      <a:pt x="3512" y="57"/>
                      <a:pt x="3517" y="49"/>
                      <a:pt x="3526" y="49"/>
                    </a:cubicBezTo>
                    <a:cubicBezTo>
                      <a:pt x="3534" y="49"/>
                      <a:pt x="3635" y="45"/>
                      <a:pt x="3653" y="44"/>
                    </a:cubicBezTo>
                    <a:cubicBezTo>
                      <a:pt x="3671" y="43"/>
                      <a:pt x="3718" y="30"/>
                      <a:pt x="3715" y="26"/>
                    </a:cubicBezTo>
                    <a:close/>
                    <a:moveTo>
                      <a:pt x="2687" y="644"/>
                    </a:moveTo>
                    <a:cubicBezTo>
                      <a:pt x="2722" y="650"/>
                      <a:pt x="2732" y="643"/>
                      <a:pt x="2747" y="633"/>
                    </a:cubicBezTo>
                    <a:cubicBezTo>
                      <a:pt x="2763" y="624"/>
                      <a:pt x="2759" y="608"/>
                      <a:pt x="2745" y="604"/>
                    </a:cubicBezTo>
                    <a:cubicBezTo>
                      <a:pt x="2731" y="601"/>
                      <a:pt x="2698" y="610"/>
                      <a:pt x="2698" y="610"/>
                    </a:cubicBezTo>
                    <a:cubicBezTo>
                      <a:pt x="2660" y="634"/>
                      <a:pt x="2652" y="639"/>
                      <a:pt x="2687" y="644"/>
                    </a:cubicBezTo>
                    <a:close/>
                    <a:moveTo>
                      <a:pt x="2674" y="560"/>
                    </a:moveTo>
                    <a:cubicBezTo>
                      <a:pt x="2658" y="565"/>
                      <a:pt x="2633" y="576"/>
                      <a:pt x="2657" y="571"/>
                    </a:cubicBezTo>
                    <a:cubicBezTo>
                      <a:pt x="2680" y="566"/>
                      <a:pt x="2700" y="558"/>
                      <a:pt x="2700" y="558"/>
                    </a:cubicBezTo>
                    <a:cubicBezTo>
                      <a:pt x="2724" y="540"/>
                      <a:pt x="2690" y="555"/>
                      <a:pt x="2674" y="560"/>
                    </a:cubicBezTo>
                    <a:close/>
                    <a:moveTo>
                      <a:pt x="2747" y="549"/>
                    </a:moveTo>
                    <a:cubicBezTo>
                      <a:pt x="2733" y="543"/>
                      <a:pt x="2722" y="562"/>
                      <a:pt x="2735" y="566"/>
                    </a:cubicBezTo>
                    <a:cubicBezTo>
                      <a:pt x="2735" y="566"/>
                      <a:pt x="2761" y="555"/>
                      <a:pt x="2747" y="549"/>
                    </a:cubicBezTo>
                    <a:close/>
                    <a:moveTo>
                      <a:pt x="2349" y="710"/>
                    </a:moveTo>
                    <a:cubicBezTo>
                      <a:pt x="2337" y="712"/>
                      <a:pt x="2327" y="729"/>
                      <a:pt x="2346" y="729"/>
                    </a:cubicBezTo>
                    <a:cubicBezTo>
                      <a:pt x="2357" y="729"/>
                      <a:pt x="2362" y="708"/>
                      <a:pt x="2349" y="710"/>
                    </a:cubicBezTo>
                    <a:close/>
                    <a:moveTo>
                      <a:pt x="2390" y="712"/>
                    </a:moveTo>
                    <a:cubicBezTo>
                      <a:pt x="2374" y="710"/>
                      <a:pt x="2385" y="727"/>
                      <a:pt x="2385" y="727"/>
                    </a:cubicBezTo>
                    <a:cubicBezTo>
                      <a:pt x="2396" y="726"/>
                      <a:pt x="2405" y="713"/>
                      <a:pt x="2390" y="712"/>
                    </a:cubicBezTo>
                    <a:close/>
                    <a:moveTo>
                      <a:pt x="2500" y="829"/>
                    </a:moveTo>
                    <a:cubicBezTo>
                      <a:pt x="2477" y="841"/>
                      <a:pt x="2509" y="849"/>
                      <a:pt x="2509" y="849"/>
                    </a:cubicBezTo>
                    <a:cubicBezTo>
                      <a:pt x="2532" y="836"/>
                      <a:pt x="2524" y="816"/>
                      <a:pt x="2500" y="829"/>
                    </a:cubicBezTo>
                    <a:close/>
                    <a:moveTo>
                      <a:pt x="2653" y="1691"/>
                    </a:moveTo>
                    <a:cubicBezTo>
                      <a:pt x="2633" y="1687"/>
                      <a:pt x="2622" y="1678"/>
                      <a:pt x="2622" y="1678"/>
                    </a:cubicBezTo>
                    <a:cubicBezTo>
                      <a:pt x="2612" y="1687"/>
                      <a:pt x="2612" y="1687"/>
                      <a:pt x="2612" y="1687"/>
                    </a:cubicBezTo>
                    <a:cubicBezTo>
                      <a:pt x="2612" y="1687"/>
                      <a:pt x="2629" y="1696"/>
                      <a:pt x="2633" y="1699"/>
                    </a:cubicBezTo>
                    <a:cubicBezTo>
                      <a:pt x="2637" y="1702"/>
                      <a:pt x="2656" y="1701"/>
                      <a:pt x="2656" y="1701"/>
                    </a:cubicBezTo>
                    <a:cubicBezTo>
                      <a:pt x="2656" y="1701"/>
                      <a:pt x="2666" y="1706"/>
                      <a:pt x="2676" y="1705"/>
                    </a:cubicBezTo>
                    <a:cubicBezTo>
                      <a:pt x="2687" y="1704"/>
                      <a:pt x="2691" y="1693"/>
                      <a:pt x="2691" y="1693"/>
                    </a:cubicBezTo>
                    <a:cubicBezTo>
                      <a:pt x="2691" y="1693"/>
                      <a:pt x="2674" y="1695"/>
                      <a:pt x="2653" y="1691"/>
                    </a:cubicBezTo>
                    <a:close/>
                    <a:moveTo>
                      <a:pt x="2731" y="1524"/>
                    </a:moveTo>
                    <a:cubicBezTo>
                      <a:pt x="2731" y="1524"/>
                      <a:pt x="2698" y="1516"/>
                      <a:pt x="2671" y="1515"/>
                    </a:cubicBezTo>
                    <a:cubicBezTo>
                      <a:pt x="2644" y="1514"/>
                      <a:pt x="2686" y="1526"/>
                      <a:pt x="2686" y="1526"/>
                    </a:cubicBezTo>
                    <a:cubicBezTo>
                      <a:pt x="2686" y="1536"/>
                      <a:pt x="2686" y="1536"/>
                      <a:pt x="2686" y="1536"/>
                    </a:cubicBezTo>
                    <a:cubicBezTo>
                      <a:pt x="2686" y="1536"/>
                      <a:pt x="2719" y="1541"/>
                      <a:pt x="2748" y="1546"/>
                    </a:cubicBezTo>
                    <a:cubicBezTo>
                      <a:pt x="2777" y="1551"/>
                      <a:pt x="2804" y="1540"/>
                      <a:pt x="2731" y="1524"/>
                    </a:cubicBezTo>
                    <a:close/>
                    <a:moveTo>
                      <a:pt x="2793" y="1702"/>
                    </a:moveTo>
                    <a:cubicBezTo>
                      <a:pt x="2780" y="1699"/>
                      <a:pt x="2766" y="1706"/>
                      <a:pt x="2761" y="1709"/>
                    </a:cubicBezTo>
                    <a:cubicBezTo>
                      <a:pt x="2765" y="1706"/>
                      <a:pt x="2774" y="1700"/>
                      <a:pt x="2783" y="1690"/>
                    </a:cubicBezTo>
                    <a:cubicBezTo>
                      <a:pt x="2795" y="1677"/>
                      <a:pt x="2764" y="1676"/>
                      <a:pt x="2750" y="1692"/>
                    </a:cubicBezTo>
                    <a:cubicBezTo>
                      <a:pt x="2744" y="1706"/>
                      <a:pt x="2744" y="1706"/>
                      <a:pt x="2744" y="1706"/>
                    </a:cubicBezTo>
                    <a:cubicBezTo>
                      <a:pt x="2736" y="1720"/>
                      <a:pt x="2736" y="1720"/>
                      <a:pt x="2736" y="1720"/>
                    </a:cubicBezTo>
                    <a:cubicBezTo>
                      <a:pt x="2773" y="1715"/>
                      <a:pt x="2773" y="1715"/>
                      <a:pt x="2773" y="1715"/>
                    </a:cubicBezTo>
                    <a:cubicBezTo>
                      <a:pt x="2773" y="1715"/>
                      <a:pt x="2810" y="1706"/>
                      <a:pt x="2793" y="1702"/>
                    </a:cubicBezTo>
                    <a:close/>
                    <a:moveTo>
                      <a:pt x="3058" y="1312"/>
                    </a:moveTo>
                    <a:cubicBezTo>
                      <a:pt x="3051" y="1320"/>
                      <a:pt x="3052" y="1335"/>
                      <a:pt x="3037" y="1324"/>
                    </a:cubicBezTo>
                    <a:cubicBezTo>
                      <a:pt x="3022" y="1313"/>
                      <a:pt x="3046" y="1306"/>
                      <a:pt x="3046" y="1306"/>
                    </a:cubicBezTo>
                    <a:cubicBezTo>
                      <a:pt x="3043" y="1289"/>
                      <a:pt x="3043" y="1289"/>
                      <a:pt x="3043" y="1289"/>
                    </a:cubicBezTo>
                    <a:cubicBezTo>
                      <a:pt x="3023" y="1288"/>
                      <a:pt x="3023" y="1288"/>
                      <a:pt x="3023" y="1288"/>
                    </a:cubicBezTo>
                    <a:cubicBezTo>
                      <a:pt x="3023" y="1288"/>
                      <a:pt x="2977" y="1308"/>
                      <a:pt x="2974" y="1312"/>
                    </a:cubicBezTo>
                    <a:cubicBezTo>
                      <a:pt x="2971" y="1316"/>
                      <a:pt x="2935" y="1320"/>
                      <a:pt x="2935" y="1320"/>
                    </a:cubicBezTo>
                    <a:cubicBezTo>
                      <a:pt x="2914" y="1334"/>
                      <a:pt x="2914" y="1334"/>
                      <a:pt x="2914" y="1334"/>
                    </a:cubicBezTo>
                    <a:cubicBezTo>
                      <a:pt x="2922" y="1319"/>
                      <a:pt x="2922" y="1319"/>
                      <a:pt x="2922" y="1319"/>
                    </a:cubicBezTo>
                    <a:cubicBezTo>
                      <a:pt x="2907" y="1308"/>
                      <a:pt x="2907" y="1308"/>
                      <a:pt x="2907" y="1308"/>
                    </a:cubicBezTo>
                    <a:cubicBezTo>
                      <a:pt x="2930" y="1313"/>
                      <a:pt x="2930" y="1313"/>
                      <a:pt x="2930" y="1313"/>
                    </a:cubicBezTo>
                    <a:cubicBezTo>
                      <a:pt x="2940" y="1305"/>
                      <a:pt x="2940" y="1305"/>
                      <a:pt x="2940" y="1305"/>
                    </a:cubicBezTo>
                    <a:cubicBezTo>
                      <a:pt x="2958" y="1304"/>
                      <a:pt x="2958" y="1304"/>
                      <a:pt x="2958" y="1304"/>
                    </a:cubicBezTo>
                    <a:cubicBezTo>
                      <a:pt x="2960" y="1291"/>
                      <a:pt x="2960" y="1291"/>
                      <a:pt x="2960" y="1291"/>
                    </a:cubicBezTo>
                    <a:cubicBezTo>
                      <a:pt x="2960" y="1291"/>
                      <a:pt x="2981" y="1294"/>
                      <a:pt x="2993" y="1289"/>
                    </a:cubicBezTo>
                    <a:cubicBezTo>
                      <a:pt x="3005" y="1284"/>
                      <a:pt x="3022" y="1275"/>
                      <a:pt x="3022" y="1275"/>
                    </a:cubicBezTo>
                    <a:cubicBezTo>
                      <a:pt x="3022" y="1275"/>
                      <a:pt x="3070" y="1280"/>
                      <a:pt x="3069" y="1275"/>
                    </a:cubicBezTo>
                    <a:cubicBezTo>
                      <a:pt x="3068" y="1270"/>
                      <a:pt x="3050" y="1262"/>
                      <a:pt x="3050" y="1262"/>
                    </a:cubicBezTo>
                    <a:cubicBezTo>
                      <a:pt x="3049" y="1246"/>
                      <a:pt x="3049" y="1246"/>
                      <a:pt x="3049" y="1246"/>
                    </a:cubicBezTo>
                    <a:cubicBezTo>
                      <a:pt x="3049" y="1246"/>
                      <a:pt x="3021" y="1255"/>
                      <a:pt x="3015" y="1254"/>
                    </a:cubicBezTo>
                    <a:cubicBezTo>
                      <a:pt x="3009" y="1253"/>
                      <a:pt x="3007" y="1241"/>
                      <a:pt x="3007" y="1241"/>
                    </a:cubicBezTo>
                    <a:cubicBezTo>
                      <a:pt x="2967" y="1253"/>
                      <a:pt x="2967" y="1253"/>
                      <a:pt x="2967" y="1253"/>
                    </a:cubicBezTo>
                    <a:cubicBezTo>
                      <a:pt x="2969" y="1233"/>
                      <a:pt x="2969" y="1233"/>
                      <a:pt x="2969" y="1233"/>
                    </a:cubicBezTo>
                    <a:cubicBezTo>
                      <a:pt x="2940" y="1243"/>
                      <a:pt x="2940" y="1243"/>
                      <a:pt x="2940" y="1243"/>
                    </a:cubicBezTo>
                    <a:cubicBezTo>
                      <a:pt x="2940" y="1243"/>
                      <a:pt x="2971" y="1208"/>
                      <a:pt x="2963" y="1204"/>
                    </a:cubicBezTo>
                    <a:cubicBezTo>
                      <a:pt x="2955" y="1200"/>
                      <a:pt x="2930" y="1200"/>
                      <a:pt x="2930" y="1200"/>
                    </a:cubicBezTo>
                    <a:cubicBezTo>
                      <a:pt x="2933" y="1184"/>
                      <a:pt x="2933" y="1184"/>
                      <a:pt x="2933" y="1184"/>
                    </a:cubicBezTo>
                    <a:cubicBezTo>
                      <a:pt x="2911" y="1184"/>
                      <a:pt x="2911" y="1184"/>
                      <a:pt x="2911" y="1184"/>
                    </a:cubicBezTo>
                    <a:cubicBezTo>
                      <a:pt x="2920" y="1170"/>
                      <a:pt x="2920" y="1170"/>
                      <a:pt x="2920" y="1170"/>
                    </a:cubicBezTo>
                    <a:cubicBezTo>
                      <a:pt x="2902" y="1154"/>
                      <a:pt x="2902" y="1154"/>
                      <a:pt x="2902" y="1154"/>
                    </a:cubicBezTo>
                    <a:cubicBezTo>
                      <a:pt x="2902" y="1154"/>
                      <a:pt x="2932" y="1161"/>
                      <a:pt x="2940" y="1155"/>
                    </a:cubicBezTo>
                    <a:cubicBezTo>
                      <a:pt x="2948" y="1149"/>
                      <a:pt x="2959" y="1144"/>
                      <a:pt x="2959" y="1144"/>
                    </a:cubicBezTo>
                    <a:cubicBezTo>
                      <a:pt x="2929" y="1126"/>
                      <a:pt x="2929" y="1126"/>
                      <a:pt x="2929" y="1126"/>
                    </a:cubicBezTo>
                    <a:cubicBezTo>
                      <a:pt x="2962" y="1107"/>
                      <a:pt x="2962" y="1107"/>
                      <a:pt x="2962" y="1107"/>
                    </a:cubicBezTo>
                    <a:cubicBezTo>
                      <a:pt x="2929" y="1092"/>
                      <a:pt x="2929" y="1092"/>
                      <a:pt x="2929" y="1092"/>
                    </a:cubicBezTo>
                    <a:cubicBezTo>
                      <a:pt x="2899" y="1093"/>
                      <a:pt x="2899" y="1093"/>
                      <a:pt x="2899" y="1093"/>
                    </a:cubicBezTo>
                    <a:cubicBezTo>
                      <a:pt x="2935" y="1080"/>
                      <a:pt x="2935" y="1080"/>
                      <a:pt x="2935" y="1080"/>
                    </a:cubicBezTo>
                    <a:cubicBezTo>
                      <a:pt x="2910" y="1074"/>
                      <a:pt x="2910" y="1074"/>
                      <a:pt x="2910" y="1074"/>
                    </a:cubicBezTo>
                    <a:cubicBezTo>
                      <a:pt x="2940" y="1060"/>
                      <a:pt x="2940" y="1060"/>
                      <a:pt x="2940" y="1060"/>
                    </a:cubicBezTo>
                    <a:cubicBezTo>
                      <a:pt x="2935" y="1044"/>
                      <a:pt x="2935" y="1044"/>
                      <a:pt x="2935" y="1044"/>
                    </a:cubicBezTo>
                    <a:cubicBezTo>
                      <a:pt x="2913" y="1042"/>
                      <a:pt x="2913" y="1042"/>
                      <a:pt x="2913" y="1042"/>
                    </a:cubicBezTo>
                    <a:cubicBezTo>
                      <a:pt x="2913" y="1042"/>
                      <a:pt x="2931" y="1032"/>
                      <a:pt x="2923" y="1013"/>
                    </a:cubicBezTo>
                    <a:cubicBezTo>
                      <a:pt x="2915" y="994"/>
                      <a:pt x="2907" y="997"/>
                      <a:pt x="2907" y="997"/>
                    </a:cubicBezTo>
                    <a:cubicBezTo>
                      <a:pt x="2916" y="983"/>
                      <a:pt x="2916" y="983"/>
                      <a:pt x="2916" y="983"/>
                    </a:cubicBezTo>
                    <a:cubicBezTo>
                      <a:pt x="2916" y="983"/>
                      <a:pt x="2892" y="994"/>
                      <a:pt x="2887" y="1001"/>
                    </a:cubicBezTo>
                    <a:cubicBezTo>
                      <a:pt x="2882" y="1008"/>
                      <a:pt x="2886" y="1014"/>
                      <a:pt x="2886" y="1014"/>
                    </a:cubicBezTo>
                    <a:cubicBezTo>
                      <a:pt x="2867" y="1008"/>
                      <a:pt x="2867" y="1008"/>
                      <a:pt x="2867" y="1008"/>
                    </a:cubicBezTo>
                    <a:cubicBezTo>
                      <a:pt x="2871" y="1030"/>
                      <a:pt x="2871" y="1030"/>
                      <a:pt x="2871" y="1030"/>
                    </a:cubicBezTo>
                    <a:cubicBezTo>
                      <a:pt x="2853" y="1029"/>
                      <a:pt x="2853" y="1029"/>
                      <a:pt x="2853" y="1029"/>
                    </a:cubicBezTo>
                    <a:cubicBezTo>
                      <a:pt x="2845" y="1043"/>
                      <a:pt x="2845" y="1043"/>
                      <a:pt x="2845" y="1043"/>
                    </a:cubicBezTo>
                    <a:cubicBezTo>
                      <a:pt x="2850" y="1049"/>
                      <a:pt x="2850" y="1049"/>
                      <a:pt x="2850" y="1049"/>
                    </a:cubicBezTo>
                    <a:cubicBezTo>
                      <a:pt x="2834" y="1050"/>
                      <a:pt x="2834" y="1050"/>
                      <a:pt x="2834" y="1050"/>
                    </a:cubicBezTo>
                    <a:cubicBezTo>
                      <a:pt x="2819" y="1080"/>
                      <a:pt x="2819" y="1080"/>
                      <a:pt x="2819" y="1080"/>
                    </a:cubicBezTo>
                    <a:cubicBezTo>
                      <a:pt x="2811" y="1080"/>
                      <a:pt x="2811" y="1080"/>
                      <a:pt x="2811" y="1080"/>
                    </a:cubicBezTo>
                    <a:cubicBezTo>
                      <a:pt x="2821" y="1055"/>
                      <a:pt x="2821" y="1055"/>
                      <a:pt x="2821" y="1055"/>
                    </a:cubicBezTo>
                    <a:cubicBezTo>
                      <a:pt x="2821" y="1055"/>
                      <a:pt x="2811" y="1040"/>
                      <a:pt x="2802" y="1049"/>
                    </a:cubicBezTo>
                    <a:cubicBezTo>
                      <a:pt x="2793" y="1058"/>
                      <a:pt x="2781" y="1071"/>
                      <a:pt x="2774" y="1072"/>
                    </a:cubicBezTo>
                    <a:cubicBezTo>
                      <a:pt x="2767" y="1073"/>
                      <a:pt x="2739" y="1094"/>
                      <a:pt x="2739" y="1094"/>
                    </a:cubicBezTo>
                    <a:cubicBezTo>
                      <a:pt x="2744" y="1079"/>
                      <a:pt x="2744" y="1079"/>
                      <a:pt x="2744" y="1079"/>
                    </a:cubicBezTo>
                    <a:cubicBezTo>
                      <a:pt x="2743" y="1068"/>
                      <a:pt x="2743" y="1068"/>
                      <a:pt x="2743" y="1068"/>
                    </a:cubicBezTo>
                    <a:cubicBezTo>
                      <a:pt x="2718" y="1089"/>
                      <a:pt x="2718" y="1089"/>
                      <a:pt x="2718" y="1089"/>
                    </a:cubicBezTo>
                    <a:cubicBezTo>
                      <a:pt x="2674" y="1099"/>
                      <a:pt x="2674" y="1099"/>
                      <a:pt x="2674" y="1099"/>
                    </a:cubicBezTo>
                    <a:cubicBezTo>
                      <a:pt x="2715" y="1085"/>
                      <a:pt x="2715" y="1085"/>
                      <a:pt x="2715" y="1085"/>
                    </a:cubicBezTo>
                    <a:cubicBezTo>
                      <a:pt x="2715" y="1085"/>
                      <a:pt x="2739" y="1058"/>
                      <a:pt x="2726" y="1052"/>
                    </a:cubicBezTo>
                    <a:cubicBezTo>
                      <a:pt x="2713" y="1046"/>
                      <a:pt x="2698" y="1052"/>
                      <a:pt x="2698" y="1052"/>
                    </a:cubicBezTo>
                    <a:cubicBezTo>
                      <a:pt x="2698" y="1052"/>
                      <a:pt x="2665" y="1067"/>
                      <a:pt x="2667" y="1056"/>
                    </a:cubicBezTo>
                    <a:cubicBezTo>
                      <a:pt x="2669" y="1045"/>
                      <a:pt x="2686" y="1042"/>
                      <a:pt x="2686" y="1042"/>
                    </a:cubicBezTo>
                    <a:cubicBezTo>
                      <a:pt x="2685" y="1049"/>
                      <a:pt x="2685" y="1049"/>
                      <a:pt x="2685" y="1049"/>
                    </a:cubicBezTo>
                    <a:cubicBezTo>
                      <a:pt x="2699" y="1044"/>
                      <a:pt x="2699" y="1044"/>
                      <a:pt x="2699" y="1044"/>
                    </a:cubicBezTo>
                    <a:cubicBezTo>
                      <a:pt x="2696" y="1025"/>
                      <a:pt x="2696" y="1025"/>
                      <a:pt x="2696" y="1025"/>
                    </a:cubicBezTo>
                    <a:cubicBezTo>
                      <a:pt x="2696" y="1025"/>
                      <a:pt x="2721" y="1011"/>
                      <a:pt x="2712" y="1004"/>
                    </a:cubicBezTo>
                    <a:cubicBezTo>
                      <a:pt x="2703" y="997"/>
                      <a:pt x="2676" y="993"/>
                      <a:pt x="2676" y="993"/>
                    </a:cubicBezTo>
                    <a:cubicBezTo>
                      <a:pt x="2676" y="993"/>
                      <a:pt x="2721" y="995"/>
                      <a:pt x="2724" y="983"/>
                    </a:cubicBezTo>
                    <a:cubicBezTo>
                      <a:pt x="2727" y="971"/>
                      <a:pt x="2730" y="968"/>
                      <a:pt x="2736" y="964"/>
                    </a:cubicBezTo>
                    <a:cubicBezTo>
                      <a:pt x="2742" y="960"/>
                      <a:pt x="2762" y="959"/>
                      <a:pt x="2752" y="950"/>
                    </a:cubicBezTo>
                    <a:cubicBezTo>
                      <a:pt x="2742" y="941"/>
                      <a:pt x="2732" y="957"/>
                      <a:pt x="2732" y="957"/>
                    </a:cubicBezTo>
                    <a:cubicBezTo>
                      <a:pt x="2726" y="940"/>
                      <a:pt x="2726" y="940"/>
                      <a:pt x="2726" y="940"/>
                    </a:cubicBezTo>
                    <a:cubicBezTo>
                      <a:pt x="2726" y="940"/>
                      <a:pt x="2695" y="941"/>
                      <a:pt x="2686" y="941"/>
                    </a:cubicBezTo>
                    <a:cubicBezTo>
                      <a:pt x="2677" y="941"/>
                      <a:pt x="2675" y="926"/>
                      <a:pt x="2683" y="923"/>
                    </a:cubicBezTo>
                    <a:cubicBezTo>
                      <a:pt x="2691" y="920"/>
                      <a:pt x="2692" y="913"/>
                      <a:pt x="2685" y="911"/>
                    </a:cubicBezTo>
                    <a:cubicBezTo>
                      <a:pt x="2678" y="909"/>
                      <a:pt x="2672" y="916"/>
                      <a:pt x="2672" y="916"/>
                    </a:cubicBezTo>
                    <a:cubicBezTo>
                      <a:pt x="2677" y="900"/>
                      <a:pt x="2677" y="900"/>
                      <a:pt x="2677" y="900"/>
                    </a:cubicBezTo>
                    <a:cubicBezTo>
                      <a:pt x="2653" y="904"/>
                      <a:pt x="2653" y="904"/>
                      <a:pt x="2653" y="904"/>
                    </a:cubicBezTo>
                    <a:cubicBezTo>
                      <a:pt x="2653" y="904"/>
                      <a:pt x="2657" y="875"/>
                      <a:pt x="2640" y="875"/>
                    </a:cubicBezTo>
                    <a:cubicBezTo>
                      <a:pt x="2623" y="875"/>
                      <a:pt x="2595" y="892"/>
                      <a:pt x="2595" y="892"/>
                    </a:cubicBezTo>
                    <a:cubicBezTo>
                      <a:pt x="2595" y="892"/>
                      <a:pt x="2587" y="881"/>
                      <a:pt x="2579" y="881"/>
                    </a:cubicBezTo>
                    <a:cubicBezTo>
                      <a:pt x="2571" y="881"/>
                      <a:pt x="2554" y="890"/>
                      <a:pt x="2554" y="890"/>
                    </a:cubicBezTo>
                    <a:cubicBezTo>
                      <a:pt x="2554" y="890"/>
                      <a:pt x="2508" y="868"/>
                      <a:pt x="2492" y="871"/>
                    </a:cubicBezTo>
                    <a:cubicBezTo>
                      <a:pt x="2476" y="874"/>
                      <a:pt x="2470" y="886"/>
                      <a:pt x="2470" y="886"/>
                    </a:cubicBezTo>
                    <a:cubicBezTo>
                      <a:pt x="2470" y="886"/>
                      <a:pt x="2449" y="896"/>
                      <a:pt x="2456" y="904"/>
                    </a:cubicBezTo>
                    <a:cubicBezTo>
                      <a:pt x="2463" y="912"/>
                      <a:pt x="2476" y="913"/>
                      <a:pt x="2470" y="921"/>
                    </a:cubicBezTo>
                    <a:cubicBezTo>
                      <a:pt x="2464" y="929"/>
                      <a:pt x="2439" y="945"/>
                      <a:pt x="2439" y="945"/>
                    </a:cubicBezTo>
                    <a:cubicBezTo>
                      <a:pt x="2421" y="952"/>
                      <a:pt x="2421" y="952"/>
                      <a:pt x="2421" y="952"/>
                    </a:cubicBezTo>
                    <a:cubicBezTo>
                      <a:pt x="2438" y="961"/>
                      <a:pt x="2438" y="961"/>
                      <a:pt x="2438" y="961"/>
                    </a:cubicBezTo>
                    <a:cubicBezTo>
                      <a:pt x="2438" y="961"/>
                      <a:pt x="2423" y="968"/>
                      <a:pt x="2422" y="977"/>
                    </a:cubicBezTo>
                    <a:cubicBezTo>
                      <a:pt x="2421" y="986"/>
                      <a:pt x="2429" y="993"/>
                      <a:pt x="2421" y="1003"/>
                    </a:cubicBezTo>
                    <a:cubicBezTo>
                      <a:pt x="2413" y="1013"/>
                      <a:pt x="2406" y="1005"/>
                      <a:pt x="2393" y="1013"/>
                    </a:cubicBezTo>
                    <a:cubicBezTo>
                      <a:pt x="2380" y="1021"/>
                      <a:pt x="2382" y="1034"/>
                      <a:pt x="2382" y="1034"/>
                    </a:cubicBezTo>
                    <a:cubicBezTo>
                      <a:pt x="2382" y="1034"/>
                      <a:pt x="2366" y="1037"/>
                      <a:pt x="2360" y="1043"/>
                    </a:cubicBezTo>
                    <a:cubicBezTo>
                      <a:pt x="2354" y="1049"/>
                      <a:pt x="2334" y="1054"/>
                      <a:pt x="2336" y="1062"/>
                    </a:cubicBezTo>
                    <a:cubicBezTo>
                      <a:pt x="2338" y="1070"/>
                      <a:pt x="2375" y="1084"/>
                      <a:pt x="2375" y="1093"/>
                    </a:cubicBezTo>
                    <a:cubicBezTo>
                      <a:pt x="2375" y="1102"/>
                      <a:pt x="2374" y="1167"/>
                      <a:pt x="2339" y="1187"/>
                    </a:cubicBezTo>
                    <a:cubicBezTo>
                      <a:pt x="2304" y="1207"/>
                      <a:pt x="2259" y="1242"/>
                      <a:pt x="2241" y="1243"/>
                    </a:cubicBezTo>
                    <a:cubicBezTo>
                      <a:pt x="2223" y="1244"/>
                      <a:pt x="2174" y="1247"/>
                      <a:pt x="2171" y="1256"/>
                    </a:cubicBezTo>
                    <a:cubicBezTo>
                      <a:pt x="2168" y="1265"/>
                      <a:pt x="2180" y="1293"/>
                      <a:pt x="2180" y="1298"/>
                    </a:cubicBezTo>
                    <a:cubicBezTo>
                      <a:pt x="2180" y="1303"/>
                      <a:pt x="2159" y="1324"/>
                      <a:pt x="2155" y="1339"/>
                    </a:cubicBezTo>
                    <a:cubicBezTo>
                      <a:pt x="2151" y="1354"/>
                      <a:pt x="2154" y="1387"/>
                      <a:pt x="2154" y="1387"/>
                    </a:cubicBezTo>
                    <a:cubicBezTo>
                      <a:pt x="2154" y="1387"/>
                      <a:pt x="2120" y="1404"/>
                      <a:pt x="2119" y="1409"/>
                    </a:cubicBezTo>
                    <a:cubicBezTo>
                      <a:pt x="2118" y="1414"/>
                      <a:pt x="2117" y="1431"/>
                      <a:pt x="2117" y="1431"/>
                    </a:cubicBezTo>
                    <a:cubicBezTo>
                      <a:pt x="2104" y="1447"/>
                      <a:pt x="2104" y="1447"/>
                      <a:pt x="2104" y="1447"/>
                    </a:cubicBezTo>
                    <a:cubicBezTo>
                      <a:pt x="2104" y="1447"/>
                      <a:pt x="2111" y="1423"/>
                      <a:pt x="2100" y="1422"/>
                    </a:cubicBezTo>
                    <a:cubicBezTo>
                      <a:pt x="2089" y="1421"/>
                      <a:pt x="2067" y="1435"/>
                      <a:pt x="2072" y="1446"/>
                    </a:cubicBezTo>
                    <a:cubicBezTo>
                      <a:pt x="2077" y="1457"/>
                      <a:pt x="2071" y="1466"/>
                      <a:pt x="2071" y="1466"/>
                    </a:cubicBezTo>
                    <a:cubicBezTo>
                      <a:pt x="2071" y="1466"/>
                      <a:pt x="2069" y="1446"/>
                      <a:pt x="2063" y="1441"/>
                    </a:cubicBezTo>
                    <a:cubicBezTo>
                      <a:pt x="2057" y="1436"/>
                      <a:pt x="2019" y="1447"/>
                      <a:pt x="2019" y="1447"/>
                    </a:cubicBezTo>
                    <a:cubicBezTo>
                      <a:pt x="2019" y="1447"/>
                      <a:pt x="2055" y="1426"/>
                      <a:pt x="2051" y="1413"/>
                    </a:cubicBezTo>
                    <a:cubicBezTo>
                      <a:pt x="2047" y="1400"/>
                      <a:pt x="2011" y="1389"/>
                      <a:pt x="2011" y="1389"/>
                    </a:cubicBezTo>
                    <a:cubicBezTo>
                      <a:pt x="2011" y="1389"/>
                      <a:pt x="2028" y="1386"/>
                      <a:pt x="2028" y="1379"/>
                    </a:cubicBezTo>
                    <a:cubicBezTo>
                      <a:pt x="2028" y="1372"/>
                      <a:pt x="2016" y="1346"/>
                      <a:pt x="2016" y="1346"/>
                    </a:cubicBezTo>
                    <a:cubicBezTo>
                      <a:pt x="2038" y="1331"/>
                      <a:pt x="2038" y="1331"/>
                      <a:pt x="2038" y="1331"/>
                    </a:cubicBezTo>
                    <a:cubicBezTo>
                      <a:pt x="2037" y="1316"/>
                      <a:pt x="2037" y="1316"/>
                      <a:pt x="2037" y="1316"/>
                    </a:cubicBezTo>
                    <a:cubicBezTo>
                      <a:pt x="2054" y="1305"/>
                      <a:pt x="2054" y="1305"/>
                      <a:pt x="2054" y="1305"/>
                    </a:cubicBezTo>
                    <a:cubicBezTo>
                      <a:pt x="2053" y="1280"/>
                      <a:pt x="2053" y="1280"/>
                      <a:pt x="2053" y="1280"/>
                    </a:cubicBezTo>
                    <a:cubicBezTo>
                      <a:pt x="2053" y="1280"/>
                      <a:pt x="2102" y="1253"/>
                      <a:pt x="2078" y="1241"/>
                    </a:cubicBezTo>
                    <a:cubicBezTo>
                      <a:pt x="2054" y="1229"/>
                      <a:pt x="1982" y="1233"/>
                      <a:pt x="1982" y="1233"/>
                    </a:cubicBezTo>
                    <a:cubicBezTo>
                      <a:pt x="1958" y="1241"/>
                      <a:pt x="1958" y="1241"/>
                      <a:pt x="1958" y="1241"/>
                    </a:cubicBezTo>
                    <a:cubicBezTo>
                      <a:pt x="1958" y="1241"/>
                      <a:pt x="1976" y="1220"/>
                      <a:pt x="1966" y="1215"/>
                    </a:cubicBezTo>
                    <a:cubicBezTo>
                      <a:pt x="1956" y="1210"/>
                      <a:pt x="1908" y="1200"/>
                      <a:pt x="1908" y="1200"/>
                    </a:cubicBezTo>
                    <a:cubicBezTo>
                      <a:pt x="1908" y="1200"/>
                      <a:pt x="1913" y="1178"/>
                      <a:pt x="1894" y="1164"/>
                    </a:cubicBezTo>
                    <a:cubicBezTo>
                      <a:pt x="1875" y="1150"/>
                      <a:pt x="1850" y="1149"/>
                      <a:pt x="1850" y="1149"/>
                    </a:cubicBezTo>
                    <a:cubicBezTo>
                      <a:pt x="1850" y="1149"/>
                      <a:pt x="1851" y="1137"/>
                      <a:pt x="1823" y="1136"/>
                    </a:cubicBezTo>
                    <a:cubicBezTo>
                      <a:pt x="1795" y="1135"/>
                      <a:pt x="1726" y="1147"/>
                      <a:pt x="1726" y="1147"/>
                    </a:cubicBezTo>
                    <a:cubicBezTo>
                      <a:pt x="1726" y="1147"/>
                      <a:pt x="1759" y="1137"/>
                      <a:pt x="1760" y="1125"/>
                    </a:cubicBezTo>
                    <a:cubicBezTo>
                      <a:pt x="1761" y="1113"/>
                      <a:pt x="1779" y="1061"/>
                      <a:pt x="1779" y="1061"/>
                    </a:cubicBezTo>
                    <a:cubicBezTo>
                      <a:pt x="1779" y="1061"/>
                      <a:pt x="1749" y="1055"/>
                      <a:pt x="1746" y="1057"/>
                    </a:cubicBezTo>
                    <a:cubicBezTo>
                      <a:pt x="1743" y="1059"/>
                      <a:pt x="1720" y="1075"/>
                      <a:pt x="1720" y="1075"/>
                    </a:cubicBezTo>
                    <a:cubicBezTo>
                      <a:pt x="1730" y="1056"/>
                      <a:pt x="1730" y="1056"/>
                      <a:pt x="1730" y="1056"/>
                    </a:cubicBezTo>
                    <a:cubicBezTo>
                      <a:pt x="1726" y="1041"/>
                      <a:pt x="1726" y="1041"/>
                      <a:pt x="1726" y="1041"/>
                    </a:cubicBezTo>
                    <a:cubicBezTo>
                      <a:pt x="1726" y="1041"/>
                      <a:pt x="1752" y="1019"/>
                      <a:pt x="1764" y="998"/>
                    </a:cubicBezTo>
                    <a:cubicBezTo>
                      <a:pt x="1776" y="977"/>
                      <a:pt x="1844" y="940"/>
                      <a:pt x="1844" y="940"/>
                    </a:cubicBezTo>
                    <a:cubicBezTo>
                      <a:pt x="1838" y="929"/>
                      <a:pt x="1838" y="929"/>
                      <a:pt x="1838" y="929"/>
                    </a:cubicBezTo>
                    <a:cubicBezTo>
                      <a:pt x="1881" y="915"/>
                      <a:pt x="1881" y="915"/>
                      <a:pt x="1881" y="915"/>
                    </a:cubicBezTo>
                    <a:cubicBezTo>
                      <a:pt x="1882" y="904"/>
                      <a:pt x="1882" y="904"/>
                      <a:pt x="1882" y="904"/>
                    </a:cubicBezTo>
                    <a:cubicBezTo>
                      <a:pt x="1909" y="900"/>
                      <a:pt x="1909" y="900"/>
                      <a:pt x="1909" y="900"/>
                    </a:cubicBezTo>
                    <a:cubicBezTo>
                      <a:pt x="1911" y="887"/>
                      <a:pt x="1911" y="887"/>
                      <a:pt x="1911" y="887"/>
                    </a:cubicBezTo>
                    <a:cubicBezTo>
                      <a:pt x="1932" y="884"/>
                      <a:pt x="1932" y="884"/>
                      <a:pt x="1932" y="884"/>
                    </a:cubicBezTo>
                    <a:cubicBezTo>
                      <a:pt x="1966" y="857"/>
                      <a:pt x="1966" y="857"/>
                      <a:pt x="1966" y="857"/>
                    </a:cubicBezTo>
                    <a:cubicBezTo>
                      <a:pt x="1966" y="857"/>
                      <a:pt x="2040" y="860"/>
                      <a:pt x="2040" y="847"/>
                    </a:cubicBezTo>
                    <a:cubicBezTo>
                      <a:pt x="2040" y="834"/>
                      <a:pt x="2020" y="819"/>
                      <a:pt x="2020" y="819"/>
                    </a:cubicBezTo>
                    <a:cubicBezTo>
                      <a:pt x="1980" y="824"/>
                      <a:pt x="1980" y="824"/>
                      <a:pt x="1980" y="824"/>
                    </a:cubicBezTo>
                    <a:cubicBezTo>
                      <a:pt x="1986" y="814"/>
                      <a:pt x="1986" y="814"/>
                      <a:pt x="1986" y="814"/>
                    </a:cubicBezTo>
                    <a:cubicBezTo>
                      <a:pt x="1950" y="800"/>
                      <a:pt x="1950" y="800"/>
                      <a:pt x="1950" y="800"/>
                    </a:cubicBezTo>
                    <a:cubicBezTo>
                      <a:pt x="1966" y="795"/>
                      <a:pt x="1966" y="795"/>
                      <a:pt x="1966" y="795"/>
                    </a:cubicBezTo>
                    <a:cubicBezTo>
                      <a:pt x="2021" y="811"/>
                      <a:pt x="2021" y="811"/>
                      <a:pt x="2021" y="811"/>
                    </a:cubicBezTo>
                    <a:cubicBezTo>
                      <a:pt x="2021" y="811"/>
                      <a:pt x="2042" y="833"/>
                      <a:pt x="2061" y="825"/>
                    </a:cubicBezTo>
                    <a:cubicBezTo>
                      <a:pt x="2080" y="817"/>
                      <a:pt x="2096" y="784"/>
                      <a:pt x="2103" y="789"/>
                    </a:cubicBezTo>
                    <a:cubicBezTo>
                      <a:pt x="2110" y="794"/>
                      <a:pt x="2131" y="804"/>
                      <a:pt x="2140" y="802"/>
                    </a:cubicBezTo>
                    <a:cubicBezTo>
                      <a:pt x="2140" y="802"/>
                      <a:pt x="2185" y="783"/>
                      <a:pt x="2203" y="776"/>
                    </a:cubicBezTo>
                    <a:cubicBezTo>
                      <a:pt x="2221" y="769"/>
                      <a:pt x="2255" y="750"/>
                      <a:pt x="2243" y="747"/>
                    </a:cubicBezTo>
                    <a:cubicBezTo>
                      <a:pt x="2231" y="744"/>
                      <a:pt x="2175" y="744"/>
                      <a:pt x="2175" y="744"/>
                    </a:cubicBezTo>
                    <a:cubicBezTo>
                      <a:pt x="2171" y="728"/>
                      <a:pt x="2171" y="728"/>
                      <a:pt x="2171" y="728"/>
                    </a:cubicBezTo>
                    <a:cubicBezTo>
                      <a:pt x="2115" y="708"/>
                      <a:pt x="2115" y="708"/>
                      <a:pt x="2115" y="708"/>
                    </a:cubicBezTo>
                    <a:cubicBezTo>
                      <a:pt x="2115" y="708"/>
                      <a:pt x="2171" y="700"/>
                      <a:pt x="2186" y="706"/>
                    </a:cubicBezTo>
                    <a:cubicBezTo>
                      <a:pt x="2201" y="712"/>
                      <a:pt x="2215" y="738"/>
                      <a:pt x="2230" y="738"/>
                    </a:cubicBezTo>
                    <a:cubicBezTo>
                      <a:pt x="2245" y="738"/>
                      <a:pt x="2324" y="700"/>
                      <a:pt x="2324" y="700"/>
                    </a:cubicBezTo>
                    <a:cubicBezTo>
                      <a:pt x="2305" y="692"/>
                      <a:pt x="2305" y="692"/>
                      <a:pt x="2305" y="692"/>
                    </a:cubicBezTo>
                    <a:cubicBezTo>
                      <a:pt x="2305" y="692"/>
                      <a:pt x="2319" y="680"/>
                      <a:pt x="2337" y="680"/>
                    </a:cubicBezTo>
                    <a:cubicBezTo>
                      <a:pt x="2355" y="680"/>
                      <a:pt x="2360" y="694"/>
                      <a:pt x="2360" y="694"/>
                    </a:cubicBezTo>
                    <a:cubicBezTo>
                      <a:pt x="2380" y="701"/>
                      <a:pt x="2380" y="701"/>
                      <a:pt x="2380" y="701"/>
                    </a:cubicBezTo>
                    <a:cubicBezTo>
                      <a:pt x="2381" y="688"/>
                      <a:pt x="2381" y="688"/>
                      <a:pt x="2381" y="688"/>
                    </a:cubicBezTo>
                    <a:cubicBezTo>
                      <a:pt x="2381" y="688"/>
                      <a:pt x="2395" y="705"/>
                      <a:pt x="2400" y="696"/>
                    </a:cubicBezTo>
                    <a:cubicBezTo>
                      <a:pt x="2405" y="687"/>
                      <a:pt x="2388" y="669"/>
                      <a:pt x="2388" y="669"/>
                    </a:cubicBezTo>
                    <a:cubicBezTo>
                      <a:pt x="2374" y="663"/>
                      <a:pt x="2374" y="663"/>
                      <a:pt x="2374" y="663"/>
                    </a:cubicBezTo>
                    <a:cubicBezTo>
                      <a:pt x="2401" y="658"/>
                      <a:pt x="2401" y="658"/>
                      <a:pt x="2401" y="658"/>
                    </a:cubicBezTo>
                    <a:cubicBezTo>
                      <a:pt x="2401" y="658"/>
                      <a:pt x="2415" y="697"/>
                      <a:pt x="2424" y="695"/>
                    </a:cubicBezTo>
                    <a:cubicBezTo>
                      <a:pt x="2433" y="693"/>
                      <a:pt x="2546" y="660"/>
                      <a:pt x="2532" y="641"/>
                    </a:cubicBezTo>
                    <a:cubicBezTo>
                      <a:pt x="2518" y="622"/>
                      <a:pt x="2507" y="607"/>
                      <a:pt x="2518" y="600"/>
                    </a:cubicBezTo>
                    <a:cubicBezTo>
                      <a:pt x="2529" y="593"/>
                      <a:pt x="2579" y="591"/>
                      <a:pt x="2580" y="585"/>
                    </a:cubicBezTo>
                    <a:cubicBezTo>
                      <a:pt x="2581" y="579"/>
                      <a:pt x="2570" y="553"/>
                      <a:pt x="2570" y="553"/>
                    </a:cubicBezTo>
                    <a:cubicBezTo>
                      <a:pt x="2558" y="538"/>
                      <a:pt x="2558" y="538"/>
                      <a:pt x="2558" y="538"/>
                    </a:cubicBezTo>
                    <a:cubicBezTo>
                      <a:pt x="2558" y="538"/>
                      <a:pt x="2496" y="520"/>
                      <a:pt x="2470" y="538"/>
                    </a:cubicBezTo>
                    <a:cubicBezTo>
                      <a:pt x="2444" y="556"/>
                      <a:pt x="2466" y="568"/>
                      <a:pt x="2466" y="568"/>
                    </a:cubicBezTo>
                    <a:cubicBezTo>
                      <a:pt x="2442" y="583"/>
                      <a:pt x="2442" y="583"/>
                      <a:pt x="2442" y="583"/>
                    </a:cubicBezTo>
                    <a:cubicBezTo>
                      <a:pt x="2428" y="583"/>
                      <a:pt x="2428" y="583"/>
                      <a:pt x="2428" y="583"/>
                    </a:cubicBezTo>
                    <a:cubicBezTo>
                      <a:pt x="2383" y="614"/>
                      <a:pt x="2383" y="614"/>
                      <a:pt x="2383" y="614"/>
                    </a:cubicBezTo>
                    <a:cubicBezTo>
                      <a:pt x="2366" y="621"/>
                      <a:pt x="2366" y="621"/>
                      <a:pt x="2366" y="621"/>
                    </a:cubicBezTo>
                    <a:cubicBezTo>
                      <a:pt x="2366" y="621"/>
                      <a:pt x="2354" y="639"/>
                      <a:pt x="2350" y="642"/>
                    </a:cubicBezTo>
                    <a:cubicBezTo>
                      <a:pt x="2346" y="645"/>
                      <a:pt x="2327" y="646"/>
                      <a:pt x="2327" y="646"/>
                    </a:cubicBezTo>
                    <a:cubicBezTo>
                      <a:pt x="2304" y="658"/>
                      <a:pt x="2304" y="658"/>
                      <a:pt x="2304" y="658"/>
                    </a:cubicBezTo>
                    <a:cubicBezTo>
                      <a:pt x="2304" y="658"/>
                      <a:pt x="2293" y="624"/>
                      <a:pt x="2299" y="613"/>
                    </a:cubicBezTo>
                    <a:cubicBezTo>
                      <a:pt x="2305" y="602"/>
                      <a:pt x="2336" y="607"/>
                      <a:pt x="2341" y="591"/>
                    </a:cubicBezTo>
                    <a:cubicBezTo>
                      <a:pt x="2346" y="575"/>
                      <a:pt x="2330" y="558"/>
                      <a:pt x="2327" y="558"/>
                    </a:cubicBezTo>
                    <a:cubicBezTo>
                      <a:pt x="2324" y="558"/>
                      <a:pt x="2271" y="582"/>
                      <a:pt x="2271" y="582"/>
                    </a:cubicBezTo>
                    <a:cubicBezTo>
                      <a:pt x="2252" y="603"/>
                      <a:pt x="2252" y="603"/>
                      <a:pt x="2252" y="603"/>
                    </a:cubicBezTo>
                    <a:cubicBezTo>
                      <a:pt x="2246" y="594"/>
                      <a:pt x="2246" y="594"/>
                      <a:pt x="2246" y="594"/>
                    </a:cubicBezTo>
                    <a:cubicBezTo>
                      <a:pt x="2264" y="576"/>
                      <a:pt x="2264" y="576"/>
                      <a:pt x="2264" y="576"/>
                    </a:cubicBezTo>
                    <a:cubicBezTo>
                      <a:pt x="2262" y="563"/>
                      <a:pt x="2262" y="563"/>
                      <a:pt x="2262" y="563"/>
                    </a:cubicBezTo>
                    <a:cubicBezTo>
                      <a:pt x="2292" y="552"/>
                      <a:pt x="2292" y="552"/>
                      <a:pt x="2292" y="552"/>
                    </a:cubicBezTo>
                    <a:cubicBezTo>
                      <a:pt x="2265" y="547"/>
                      <a:pt x="2265" y="547"/>
                      <a:pt x="2265" y="547"/>
                    </a:cubicBezTo>
                    <a:cubicBezTo>
                      <a:pt x="2270" y="537"/>
                      <a:pt x="2270" y="537"/>
                      <a:pt x="2270" y="537"/>
                    </a:cubicBezTo>
                    <a:cubicBezTo>
                      <a:pt x="2238" y="547"/>
                      <a:pt x="2238" y="547"/>
                      <a:pt x="2238" y="547"/>
                    </a:cubicBezTo>
                    <a:cubicBezTo>
                      <a:pt x="2224" y="539"/>
                      <a:pt x="2224" y="539"/>
                      <a:pt x="2224" y="539"/>
                    </a:cubicBezTo>
                    <a:cubicBezTo>
                      <a:pt x="2249" y="530"/>
                      <a:pt x="2249" y="530"/>
                      <a:pt x="2249" y="530"/>
                    </a:cubicBezTo>
                    <a:cubicBezTo>
                      <a:pt x="2250" y="520"/>
                      <a:pt x="2250" y="520"/>
                      <a:pt x="2250" y="520"/>
                    </a:cubicBezTo>
                    <a:cubicBezTo>
                      <a:pt x="2250" y="520"/>
                      <a:pt x="2286" y="528"/>
                      <a:pt x="2284" y="515"/>
                    </a:cubicBezTo>
                    <a:cubicBezTo>
                      <a:pt x="2282" y="502"/>
                      <a:pt x="2254" y="505"/>
                      <a:pt x="2266" y="488"/>
                    </a:cubicBezTo>
                    <a:cubicBezTo>
                      <a:pt x="2278" y="471"/>
                      <a:pt x="2289" y="446"/>
                      <a:pt x="2273" y="445"/>
                    </a:cubicBezTo>
                    <a:cubicBezTo>
                      <a:pt x="2248" y="435"/>
                      <a:pt x="2248" y="435"/>
                      <a:pt x="2248" y="435"/>
                    </a:cubicBezTo>
                    <a:cubicBezTo>
                      <a:pt x="2229" y="443"/>
                      <a:pt x="2229" y="443"/>
                      <a:pt x="2229" y="443"/>
                    </a:cubicBezTo>
                    <a:cubicBezTo>
                      <a:pt x="2229" y="443"/>
                      <a:pt x="2202" y="445"/>
                      <a:pt x="2201" y="449"/>
                    </a:cubicBezTo>
                    <a:cubicBezTo>
                      <a:pt x="2200" y="453"/>
                      <a:pt x="2208" y="462"/>
                      <a:pt x="2202" y="463"/>
                    </a:cubicBezTo>
                    <a:cubicBezTo>
                      <a:pt x="2196" y="464"/>
                      <a:pt x="2160" y="457"/>
                      <a:pt x="2152" y="466"/>
                    </a:cubicBezTo>
                    <a:cubicBezTo>
                      <a:pt x="2144" y="475"/>
                      <a:pt x="2127" y="484"/>
                      <a:pt x="2136" y="488"/>
                    </a:cubicBezTo>
                    <a:cubicBezTo>
                      <a:pt x="2145" y="492"/>
                      <a:pt x="2156" y="494"/>
                      <a:pt x="2156" y="494"/>
                    </a:cubicBezTo>
                    <a:cubicBezTo>
                      <a:pt x="2156" y="494"/>
                      <a:pt x="2107" y="507"/>
                      <a:pt x="2109" y="520"/>
                    </a:cubicBezTo>
                    <a:cubicBezTo>
                      <a:pt x="2111" y="533"/>
                      <a:pt x="2138" y="543"/>
                      <a:pt x="2138" y="543"/>
                    </a:cubicBezTo>
                    <a:cubicBezTo>
                      <a:pt x="2154" y="536"/>
                      <a:pt x="2154" y="536"/>
                      <a:pt x="2154" y="536"/>
                    </a:cubicBezTo>
                    <a:cubicBezTo>
                      <a:pt x="2154" y="536"/>
                      <a:pt x="2153" y="557"/>
                      <a:pt x="2159" y="554"/>
                    </a:cubicBezTo>
                    <a:cubicBezTo>
                      <a:pt x="2165" y="551"/>
                      <a:pt x="2194" y="546"/>
                      <a:pt x="2183" y="554"/>
                    </a:cubicBezTo>
                    <a:cubicBezTo>
                      <a:pt x="2172" y="562"/>
                      <a:pt x="2163" y="561"/>
                      <a:pt x="2163" y="561"/>
                    </a:cubicBezTo>
                    <a:cubicBezTo>
                      <a:pt x="2150" y="556"/>
                      <a:pt x="2150" y="556"/>
                      <a:pt x="2150" y="556"/>
                    </a:cubicBezTo>
                    <a:cubicBezTo>
                      <a:pt x="2148" y="565"/>
                      <a:pt x="2148" y="565"/>
                      <a:pt x="2148" y="565"/>
                    </a:cubicBezTo>
                    <a:cubicBezTo>
                      <a:pt x="2148" y="565"/>
                      <a:pt x="2112" y="571"/>
                      <a:pt x="2124" y="575"/>
                    </a:cubicBezTo>
                    <a:cubicBezTo>
                      <a:pt x="2136" y="579"/>
                      <a:pt x="2163" y="559"/>
                      <a:pt x="2157" y="572"/>
                    </a:cubicBezTo>
                    <a:cubicBezTo>
                      <a:pt x="2151" y="585"/>
                      <a:pt x="2132" y="594"/>
                      <a:pt x="2119" y="598"/>
                    </a:cubicBezTo>
                    <a:cubicBezTo>
                      <a:pt x="2106" y="602"/>
                      <a:pt x="2086" y="617"/>
                      <a:pt x="2086" y="617"/>
                    </a:cubicBezTo>
                    <a:cubicBezTo>
                      <a:pt x="2086" y="617"/>
                      <a:pt x="2064" y="605"/>
                      <a:pt x="2060" y="612"/>
                    </a:cubicBezTo>
                    <a:cubicBezTo>
                      <a:pt x="2056" y="619"/>
                      <a:pt x="2035" y="625"/>
                      <a:pt x="2036" y="635"/>
                    </a:cubicBezTo>
                    <a:cubicBezTo>
                      <a:pt x="2037" y="645"/>
                      <a:pt x="2030" y="654"/>
                      <a:pt x="2030" y="654"/>
                    </a:cubicBezTo>
                    <a:cubicBezTo>
                      <a:pt x="2026" y="645"/>
                      <a:pt x="2026" y="645"/>
                      <a:pt x="2026" y="645"/>
                    </a:cubicBezTo>
                    <a:cubicBezTo>
                      <a:pt x="2026" y="645"/>
                      <a:pt x="2001" y="644"/>
                      <a:pt x="2003" y="638"/>
                    </a:cubicBezTo>
                    <a:cubicBezTo>
                      <a:pt x="2005" y="632"/>
                      <a:pt x="2047" y="604"/>
                      <a:pt x="2047" y="604"/>
                    </a:cubicBezTo>
                    <a:cubicBezTo>
                      <a:pt x="2022" y="604"/>
                      <a:pt x="2022" y="604"/>
                      <a:pt x="2022" y="604"/>
                    </a:cubicBezTo>
                    <a:cubicBezTo>
                      <a:pt x="2022" y="604"/>
                      <a:pt x="2015" y="590"/>
                      <a:pt x="2008" y="590"/>
                    </a:cubicBezTo>
                    <a:cubicBezTo>
                      <a:pt x="2001" y="590"/>
                      <a:pt x="1985" y="596"/>
                      <a:pt x="1985" y="596"/>
                    </a:cubicBezTo>
                    <a:cubicBezTo>
                      <a:pt x="1985" y="596"/>
                      <a:pt x="1964" y="589"/>
                      <a:pt x="1961" y="597"/>
                    </a:cubicBezTo>
                    <a:cubicBezTo>
                      <a:pt x="1958" y="605"/>
                      <a:pt x="1956" y="612"/>
                      <a:pt x="1960" y="613"/>
                    </a:cubicBezTo>
                    <a:cubicBezTo>
                      <a:pt x="1964" y="614"/>
                      <a:pt x="1993" y="627"/>
                      <a:pt x="1983" y="630"/>
                    </a:cubicBezTo>
                    <a:cubicBezTo>
                      <a:pt x="1973" y="633"/>
                      <a:pt x="1955" y="618"/>
                      <a:pt x="1955" y="618"/>
                    </a:cubicBezTo>
                    <a:cubicBezTo>
                      <a:pt x="1941" y="609"/>
                      <a:pt x="1941" y="609"/>
                      <a:pt x="1941" y="609"/>
                    </a:cubicBezTo>
                    <a:cubicBezTo>
                      <a:pt x="1940" y="629"/>
                      <a:pt x="1940" y="629"/>
                      <a:pt x="1940" y="629"/>
                    </a:cubicBezTo>
                    <a:cubicBezTo>
                      <a:pt x="1940" y="629"/>
                      <a:pt x="1925" y="638"/>
                      <a:pt x="1916" y="636"/>
                    </a:cubicBezTo>
                    <a:cubicBezTo>
                      <a:pt x="1907" y="634"/>
                      <a:pt x="1874" y="625"/>
                      <a:pt x="1863" y="625"/>
                    </a:cubicBezTo>
                    <a:cubicBezTo>
                      <a:pt x="1852" y="625"/>
                      <a:pt x="1830" y="629"/>
                      <a:pt x="1819" y="628"/>
                    </a:cubicBezTo>
                    <a:cubicBezTo>
                      <a:pt x="1808" y="627"/>
                      <a:pt x="1791" y="610"/>
                      <a:pt x="1791" y="610"/>
                    </a:cubicBezTo>
                    <a:cubicBezTo>
                      <a:pt x="1752" y="613"/>
                      <a:pt x="1752" y="613"/>
                      <a:pt x="1752" y="613"/>
                    </a:cubicBezTo>
                    <a:cubicBezTo>
                      <a:pt x="1752" y="613"/>
                      <a:pt x="1737" y="599"/>
                      <a:pt x="1729" y="597"/>
                    </a:cubicBezTo>
                    <a:cubicBezTo>
                      <a:pt x="1721" y="595"/>
                      <a:pt x="1704" y="595"/>
                      <a:pt x="1692" y="601"/>
                    </a:cubicBezTo>
                    <a:cubicBezTo>
                      <a:pt x="1680" y="607"/>
                      <a:pt x="1685" y="609"/>
                      <a:pt x="1672" y="609"/>
                    </a:cubicBezTo>
                    <a:cubicBezTo>
                      <a:pt x="1659" y="609"/>
                      <a:pt x="1631" y="602"/>
                      <a:pt x="1624" y="611"/>
                    </a:cubicBezTo>
                    <a:cubicBezTo>
                      <a:pt x="1617" y="620"/>
                      <a:pt x="1605" y="646"/>
                      <a:pt x="1605" y="646"/>
                    </a:cubicBezTo>
                    <a:cubicBezTo>
                      <a:pt x="1597" y="666"/>
                      <a:pt x="1597" y="666"/>
                      <a:pt x="1597" y="666"/>
                    </a:cubicBezTo>
                    <a:cubicBezTo>
                      <a:pt x="1576" y="668"/>
                      <a:pt x="1576" y="668"/>
                      <a:pt x="1576" y="668"/>
                    </a:cubicBezTo>
                    <a:cubicBezTo>
                      <a:pt x="1571" y="687"/>
                      <a:pt x="1571" y="687"/>
                      <a:pt x="1571" y="687"/>
                    </a:cubicBezTo>
                    <a:cubicBezTo>
                      <a:pt x="1556" y="654"/>
                      <a:pt x="1556" y="654"/>
                      <a:pt x="1556" y="654"/>
                    </a:cubicBezTo>
                    <a:cubicBezTo>
                      <a:pt x="1556" y="654"/>
                      <a:pt x="1598" y="665"/>
                      <a:pt x="1587" y="646"/>
                    </a:cubicBezTo>
                    <a:cubicBezTo>
                      <a:pt x="1576" y="627"/>
                      <a:pt x="1544" y="625"/>
                      <a:pt x="1544" y="625"/>
                    </a:cubicBezTo>
                    <a:cubicBezTo>
                      <a:pt x="1546" y="616"/>
                      <a:pt x="1546" y="616"/>
                      <a:pt x="1546" y="616"/>
                    </a:cubicBezTo>
                    <a:cubicBezTo>
                      <a:pt x="1546" y="616"/>
                      <a:pt x="1477" y="629"/>
                      <a:pt x="1440" y="629"/>
                    </a:cubicBezTo>
                    <a:cubicBezTo>
                      <a:pt x="1403" y="629"/>
                      <a:pt x="1337" y="625"/>
                      <a:pt x="1350" y="619"/>
                    </a:cubicBezTo>
                    <a:cubicBezTo>
                      <a:pt x="1363" y="613"/>
                      <a:pt x="1447" y="616"/>
                      <a:pt x="1427" y="594"/>
                    </a:cubicBezTo>
                    <a:cubicBezTo>
                      <a:pt x="1407" y="572"/>
                      <a:pt x="1388" y="570"/>
                      <a:pt x="1364" y="572"/>
                    </a:cubicBezTo>
                    <a:cubicBezTo>
                      <a:pt x="1340" y="574"/>
                      <a:pt x="1301" y="560"/>
                      <a:pt x="1295" y="557"/>
                    </a:cubicBezTo>
                    <a:cubicBezTo>
                      <a:pt x="1289" y="554"/>
                      <a:pt x="1271" y="554"/>
                      <a:pt x="1271" y="554"/>
                    </a:cubicBezTo>
                    <a:cubicBezTo>
                      <a:pt x="1271" y="554"/>
                      <a:pt x="1223" y="527"/>
                      <a:pt x="1205" y="528"/>
                    </a:cubicBezTo>
                    <a:cubicBezTo>
                      <a:pt x="1187" y="529"/>
                      <a:pt x="1155" y="554"/>
                      <a:pt x="1155" y="554"/>
                    </a:cubicBezTo>
                    <a:cubicBezTo>
                      <a:pt x="1119" y="554"/>
                      <a:pt x="1119" y="554"/>
                      <a:pt x="1119" y="554"/>
                    </a:cubicBezTo>
                    <a:cubicBezTo>
                      <a:pt x="1139" y="542"/>
                      <a:pt x="1139" y="542"/>
                      <a:pt x="1139" y="542"/>
                    </a:cubicBezTo>
                    <a:cubicBezTo>
                      <a:pt x="1139" y="534"/>
                      <a:pt x="1139" y="534"/>
                      <a:pt x="1139" y="534"/>
                    </a:cubicBezTo>
                    <a:cubicBezTo>
                      <a:pt x="1156" y="514"/>
                      <a:pt x="1156" y="514"/>
                      <a:pt x="1156" y="514"/>
                    </a:cubicBezTo>
                    <a:cubicBezTo>
                      <a:pt x="1156" y="514"/>
                      <a:pt x="1117" y="532"/>
                      <a:pt x="1110" y="539"/>
                    </a:cubicBezTo>
                    <a:cubicBezTo>
                      <a:pt x="1103" y="546"/>
                      <a:pt x="1087" y="568"/>
                      <a:pt x="1072" y="553"/>
                    </a:cubicBezTo>
                    <a:cubicBezTo>
                      <a:pt x="1057" y="538"/>
                      <a:pt x="1078" y="522"/>
                      <a:pt x="1075" y="511"/>
                    </a:cubicBezTo>
                    <a:cubicBezTo>
                      <a:pt x="1072" y="500"/>
                      <a:pt x="1049" y="489"/>
                      <a:pt x="1046" y="498"/>
                    </a:cubicBezTo>
                    <a:cubicBezTo>
                      <a:pt x="1043" y="507"/>
                      <a:pt x="1056" y="513"/>
                      <a:pt x="1056" y="513"/>
                    </a:cubicBezTo>
                    <a:cubicBezTo>
                      <a:pt x="1056" y="513"/>
                      <a:pt x="1036" y="511"/>
                      <a:pt x="1025" y="515"/>
                    </a:cubicBezTo>
                    <a:cubicBezTo>
                      <a:pt x="1014" y="519"/>
                      <a:pt x="998" y="530"/>
                      <a:pt x="993" y="534"/>
                    </a:cubicBezTo>
                    <a:cubicBezTo>
                      <a:pt x="988" y="538"/>
                      <a:pt x="970" y="533"/>
                      <a:pt x="970" y="533"/>
                    </a:cubicBezTo>
                    <a:cubicBezTo>
                      <a:pt x="970" y="533"/>
                      <a:pt x="923" y="543"/>
                      <a:pt x="919" y="544"/>
                    </a:cubicBezTo>
                    <a:cubicBezTo>
                      <a:pt x="915" y="545"/>
                      <a:pt x="890" y="560"/>
                      <a:pt x="890" y="560"/>
                    </a:cubicBezTo>
                    <a:cubicBezTo>
                      <a:pt x="876" y="547"/>
                      <a:pt x="876" y="547"/>
                      <a:pt x="876" y="547"/>
                    </a:cubicBezTo>
                    <a:cubicBezTo>
                      <a:pt x="876" y="547"/>
                      <a:pt x="843" y="564"/>
                      <a:pt x="833" y="565"/>
                    </a:cubicBezTo>
                    <a:cubicBezTo>
                      <a:pt x="823" y="566"/>
                      <a:pt x="805" y="578"/>
                      <a:pt x="805" y="578"/>
                    </a:cubicBezTo>
                    <a:cubicBezTo>
                      <a:pt x="783" y="580"/>
                      <a:pt x="783" y="580"/>
                      <a:pt x="783" y="580"/>
                    </a:cubicBezTo>
                    <a:cubicBezTo>
                      <a:pt x="783" y="580"/>
                      <a:pt x="800" y="562"/>
                      <a:pt x="815" y="559"/>
                    </a:cubicBezTo>
                    <a:cubicBezTo>
                      <a:pt x="830" y="556"/>
                      <a:pt x="864" y="543"/>
                      <a:pt x="864" y="543"/>
                    </a:cubicBezTo>
                    <a:cubicBezTo>
                      <a:pt x="864" y="543"/>
                      <a:pt x="895" y="546"/>
                      <a:pt x="906" y="541"/>
                    </a:cubicBezTo>
                    <a:cubicBezTo>
                      <a:pt x="917" y="536"/>
                      <a:pt x="978" y="522"/>
                      <a:pt x="978" y="522"/>
                    </a:cubicBezTo>
                    <a:cubicBezTo>
                      <a:pt x="978" y="522"/>
                      <a:pt x="990" y="519"/>
                      <a:pt x="983" y="514"/>
                    </a:cubicBezTo>
                    <a:cubicBezTo>
                      <a:pt x="976" y="509"/>
                      <a:pt x="955" y="516"/>
                      <a:pt x="955" y="516"/>
                    </a:cubicBezTo>
                    <a:cubicBezTo>
                      <a:pt x="955" y="516"/>
                      <a:pt x="937" y="515"/>
                      <a:pt x="930" y="517"/>
                    </a:cubicBezTo>
                    <a:cubicBezTo>
                      <a:pt x="923" y="519"/>
                      <a:pt x="916" y="527"/>
                      <a:pt x="911" y="528"/>
                    </a:cubicBezTo>
                    <a:cubicBezTo>
                      <a:pt x="906" y="529"/>
                      <a:pt x="887" y="529"/>
                      <a:pt x="887" y="529"/>
                    </a:cubicBezTo>
                    <a:cubicBezTo>
                      <a:pt x="872" y="532"/>
                      <a:pt x="872" y="532"/>
                      <a:pt x="872" y="532"/>
                    </a:cubicBezTo>
                    <a:cubicBezTo>
                      <a:pt x="872" y="532"/>
                      <a:pt x="855" y="532"/>
                      <a:pt x="843" y="535"/>
                    </a:cubicBezTo>
                    <a:cubicBezTo>
                      <a:pt x="831" y="538"/>
                      <a:pt x="820" y="550"/>
                      <a:pt x="820" y="550"/>
                    </a:cubicBezTo>
                    <a:cubicBezTo>
                      <a:pt x="806" y="552"/>
                      <a:pt x="806" y="552"/>
                      <a:pt x="806" y="552"/>
                    </a:cubicBezTo>
                    <a:cubicBezTo>
                      <a:pt x="771" y="565"/>
                      <a:pt x="771" y="565"/>
                      <a:pt x="771" y="565"/>
                    </a:cubicBezTo>
                    <a:cubicBezTo>
                      <a:pt x="771" y="565"/>
                      <a:pt x="756" y="568"/>
                      <a:pt x="753" y="571"/>
                    </a:cubicBezTo>
                    <a:cubicBezTo>
                      <a:pt x="750" y="574"/>
                      <a:pt x="748" y="590"/>
                      <a:pt x="741" y="586"/>
                    </a:cubicBezTo>
                    <a:cubicBezTo>
                      <a:pt x="734" y="582"/>
                      <a:pt x="733" y="567"/>
                      <a:pt x="744" y="565"/>
                    </a:cubicBezTo>
                    <a:cubicBezTo>
                      <a:pt x="755" y="563"/>
                      <a:pt x="784" y="553"/>
                      <a:pt x="793" y="547"/>
                    </a:cubicBezTo>
                    <a:cubicBezTo>
                      <a:pt x="802" y="541"/>
                      <a:pt x="760" y="535"/>
                      <a:pt x="753" y="544"/>
                    </a:cubicBezTo>
                    <a:cubicBezTo>
                      <a:pt x="746" y="553"/>
                      <a:pt x="719" y="558"/>
                      <a:pt x="712" y="558"/>
                    </a:cubicBezTo>
                    <a:cubicBezTo>
                      <a:pt x="705" y="558"/>
                      <a:pt x="705" y="585"/>
                      <a:pt x="705" y="585"/>
                    </a:cubicBezTo>
                    <a:cubicBezTo>
                      <a:pt x="689" y="576"/>
                      <a:pt x="689" y="576"/>
                      <a:pt x="689" y="576"/>
                    </a:cubicBezTo>
                    <a:cubicBezTo>
                      <a:pt x="647" y="570"/>
                      <a:pt x="647" y="570"/>
                      <a:pt x="647" y="570"/>
                    </a:cubicBezTo>
                    <a:cubicBezTo>
                      <a:pt x="647" y="570"/>
                      <a:pt x="621" y="558"/>
                      <a:pt x="623" y="553"/>
                    </a:cubicBezTo>
                    <a:cubicBezTo>
                      <a:pt x="625" y="548"/>
                      <a:pt x="629" y="539"/>
                      <a:pt x="629" y="539"/>
                    </a:cubicBezTo>
                    <a:cubicBezTo>
                      <a:pt x="555" y="540"/>
                      <a:pt x="555" y="540"/>
                      <a:pt x="555" y="540"/>
                    </a:cubicBezTo>
                    <a:cubicBezTo>
                      <a:pt x="567" y="540"/>
                      <a:pt x="567" y="540"/>
                      <a:pt x="567" y="540"/>
                    </a:cubicBezTo>
                    <a:cubicBezTo>
                      <a:pt x="52" y="964"/>
                      <a:pt x="52" y="964"/>
                      <a:pt x="52" y="964"/>
                    </a:cubicBezTo>
                    <a:cubicBezTo>
                      <a:pt x="52" y="964"/>
                      <a:pt x="26" y="978"/>
                      <a:pt x="32" y="984"/>
                    </a:cubicBezTo>
                    <a:cubicBezTo>
                      <a:pt x="38" y="990"/>
                      <a:pt x="67" y="984"/>
                      <a:pt x="67" y="984"/>
                    </a:cubicBezTo>
                    <a:cubicBezTo>
                      <a:pt x="70" y="984"/>
                      <a:pt x="79" y="979"/>
                      <a:pt x="79" y="979"/>
                    </a:cubicBezTo>
                    <a:cubicBezTo>
                      <a:pt x="103" y="979"/>
                      <a:pt x="103" y="979"/>
                      <a:pt x="103" y="979"/>
                    </a:cubicBezTo>
                    <a:cubicBezTo>
                      <a:pt x="88" y="994"/>
                      <a:pt x="88" y="994"/>
                      <a:pt x="88" y="994"/>
                    </a:cubicBezTo>
                    <a:cubicBezTo>
                      <a:pt x="88" y="994"/>
                      <a:pt x="88" y="1003"/>
                      <a:pt x="88" y="1013"/>
                    </a:cubicBezTo>
                    <a:cubicBezTo>
                      <a:pt x="88" y="1024"/>
                      <a:pt x="107" y="1032"/>
                      <a:pt x="107" y="1032"/>
                    </a:cubicBezTo>
                    <a:cubicBezTo>
                      <a:pt x="107" y="1032"/>
                      <a:pt x="88" y="1051"/>
                      <a:pt x="93" y="1051"/>
                    </a:cubicBezTo>
                    <a:cubicBezTo>
                      <a:pt x="99" y="1051"/>
                      <a:pt x="115" y="1038"/>
                      <a:pt x="115" y="1038"/>
                    </a:cubicBezTo>
                    <a:cubicBezTo>
                      <a:pt x="115" y="1038"/>
                      <a:pt x="136" y="1031"/>
                      <a:pt x="143" y="1031"/>
                    </a:cubicBezTo>
                    <a:cubicBezTo>
                      <a:pt x="151" y="1031"/>
                      <a:pt x="157" y="1021"/>
                      <a:pt x="157" y="1021"/>
                    </a:cubicBezTo>
                    <a:cubicBezTo>
                      <a:pt x="169" y="1021"/>
                      <a:pt x="169" y="1021"/>
                      <a:pt x="169" y="1021"/>
                    </a:cubicBezTo>
                    <a:cubicBezTo>
                      <a:pt x="171" y="1013"/>
                      <a:pt x="171" y="1013"/>
                      <a:pt x="171" y="1013"/>
                    </a:cubicBezTo>
                    <a:cubicBezTo>
                      <a:pt x="171" y="1013"/>
                      <a:pt x="199" y="1003"/>
                      <a:pt x="217" y="1008"/>
                    </a:cubicBezTo>
                    <a:cubicBezTo>
                      <a:pt x="236" y="1014"/>
                      <a:pt x="209" y="1024"/>
                      <a:pt x="209" y="1024"/>
                    </a:cubicBezTo>
                    <a:cubicBezTo>
                      <a:pt x="209" y="1041"/>
                      <a:pt x="209" y="1041"/>
                      <a:pt x="209" y="1041"/>
                    </a:cubicBezTo>
                    <a:cubicBezTo>
                      <a:pt x="203" y="1052"/>
                      <a:pt x="203" y="1052"/>
                      <a:pt x="203" y="1052"/>
                    </a:cubicBezTo>
                    <a:cubicBezTo>
                      <a:pt x="203" y="1052"/>
                      <a:pt x="210" y="1054"/>
                      <a:pt x="216" y="1072"/>
                    </a:cubicBezTo>
                    <a:cubicBezTo>
                      <a:pt x="223" y="1089"/>
                      <a:pt x="206" y="1108"/>
                      <a:pt x="206" y="1108"/>
                    </a:cubicBezTo>
                    <a:cubicBezTo>
                      <a:pt x="206" y="1132"/>
                      <a:pt x="206" y="1132"/>
                      <a:pt x="206" y="1132"/>
                    </a:cubicBezTo>
                    <a:cubicBezTo>
                      <a:pt x="206" y="1132"/>
                      <a:pt x="200" y="1149"/>
                      <a:pt x="195" y="1162"/>
                    </a:cubicBezTo>
                    <a:cubicBezTo>
                      <a:pt x="190" y="1175"/>
                      <a:pt x="218" y="1176"/>
                      <a:pt x="218" y="1180"/>
                    </a:cubicBezTo>
                    <a:cubicBezTo>
                      <a:pt x="218" y="1185"/>
                      <a:pt x="225" y="1187"/>
                      <a:pt x="225" y="1187"/>
                    </a:cubicBezTo>
                    <a:cubicBezTo>
                      <a:pt x="225" y="1187"/>
                      <a:pt x="235" y="1186"/>
                      <a:pt x="235" y="1194"/>
                    </a:cubicBezTo>
                    <a:cubicBezTo>
                      <a:pt x="235" y="1202"/>
                      <a:pt x="208" y="1213"/>
                      <a:pt x="208" y="1213"/>
                    </a:cubicBezTo>
                    <a:cubicBezTo>
                      <a:pt x="208" y="1213"/>
                      <a:pt x="208" y="1229"/>
                      <a:pt x="198" y="1239"/>
                    </a:cubicBezTo>
                    <a:cubicBezTo>
                      <a:pt x="194" y="1243"/>
                      <a:pt x="173" y="1254"/>
                      <a:pt x="152" y="1264"/>
                    </a:cubicBezTo>
                    <a:cubicBezTo>
                      <a:pt x="150" y="1269"/>
                      <a:pt x="149" y="1274"/>
                      <a:pt x="148" y="1278"/>
                    </a:cubicBezTo>
                    <a:cubicBezTo>
                      <a:pt x="147" y="1285"/>
                      <a:pt x="142" y="1299"/>
                      <a:pt x="142" y="1299"/>
                    </a:cubicBezTo>
                    <a:cubicBezTo>
                      <a:pt x="133" y="1305"/>
                      <a:pt x="133" y="1305"/>
                      <a:pt x="133" y="1305"/>
                    </a:cubicBezTo>
                    <a:cubicBezTo>
                      <a:pt x="133" y="1305"/>
                      <a:pt x="142" y="1309"/>
                      <a:pt x="143" y="1316"/>
                    </a:cubicBezTo>
                    <a:cubicBezTo>
                      <a:pt x="144" y="1323"/>
                      <a:pt x="151" y="1326"/>
                      <a:pt x="151" y="1326"/>
                    </a:cubicBezTo>
                    <a:cubicBezTo>
                      <a:pt x="151" y="1326"/>
                      <a:pt x="201" y="1287"/>
                      <a:pt x="201" y="1296"/>
                    </a:cubicBezTo>
                    <a:cubicBezTo>
                      <a:pt x="201" y="1305"/>
                      <a:pt x="185" y="1306"/>
                      <a:pt x="183" y="1311"/>
                    </a:cubicBezTo>
                    <a:cubicBezTo>
                      <a:pt x="181" y="1316"/>
                      <a:pt x="185" y="1326"/>
                      <a:pt x="185" y="1326"/>
                    </a:cubicBezTo>
                    <a:cubicBezTo>
                      <a:pt x="194" y="1333"/>
                      <a:pt x="194" y="1333"/>
                      <a:pt x="194" y="1333"/>
                    </a:cubicBezTo>
                    <a:cubicBezTo>
                      <a:pt x="165" y="1332"/>
                      <a:pt x="165" y="1332"/>
                      <a:pt x="165" y="1332"/>
                    </a:cubicBezTo>
                    <a:cubicBezTo>
                      <a:pt x="165" y="1332"/>
                      <a:pt x="143" y="1359"/>
                      <a:pt x="153" y="1360"/>
                    </a:cubicBezTo>
                    <a:cubicBezTo>
                      <a:pt x="163" y="1361"/>
                      <a:pt x="169" y="1367"/>
                      <a:pt x="169" y="1367"/>
                    </a:cubicBezTo>
                    <a:cubicBezTo>
                      <a:pt x="169" y="1367"/>
                      <a:pt x="157" y="1388"/>
                      <a:pt x="164" y="1385"/>
                    </a:cubicBezTo>
                    <a:cubicBezTo>
                      <a:pt x="171" y="1382"/>
                      <a:pt x="212" y="1354"/>
                      <a:pt x="212" y="1354"/>
                    </a:cubicBezTo>
                    <a:cubicBezTo>
                      <a:pt x="211" y="1363"/>
                      <a:pt x="211" y="1363"/>
                      <a:pt x="211" y="1363"/>
                    </a:cubicBezTo>
                    <a:cubicBezTo>
                      <a:pt x="192" y="1374"/>
                      <a:pt x="192" y="1374"/>
                      <a:pt x="192" y="1374"/>
                    </a:cubicBezTo>
                    <a:cubicBezTo>
                      <a:pt x="207" y="1380"/>
                      <a:pt x="207" y="1380"/>
                      <a:pt x="207" y="1380"/>
                    </a:cubicBezTo>
                    <a:cubicBezTo>
                      <a:pt x="207" y="1380"/>
                      <a:pt x="202" y="1400"/>
                      <a:pt x="194" y="1398"/>
                    </a:cubicBezTo>
                    <a:cubicBezTo>
                      <a:pt x="186" y="1396"/>
                      <a:pt x="184" y="1387"/>
                      <a:pt x="184" y="1387"/>
                    </a:cubicBezTo>
                    <a:cubicBezTo>
                      <a:pt x="184" y="1387"/>
                      <a:pt x="151" y="1397"/>
                      <a:pt x="145" y="1403"/>
                    </a:cubicBezTo>
                    <a:cubicBezTo>
                      <a:pt x="139" y="1409"/>
                      <a:pt x="133" y="1417"/>
                      <a:pt x="133" y="1417"/>
                    </a:cubicBezTo>
                    <a:cubicBezTo>
                      <a:pt x="133" y="1417"/>
                      <a:pt x="151" y="1412"/>
                      <a:pt x="156" y="1412"/>
                    </a:cubicBezTo>
                    <a:cubicBezTo>
                      <a:pt x="161" y="1412"/>
                      <a:pt x="182" y="1412"/>
                      <a:pt x="182" y="1412"/>
                    </a:cubicBezTo>
                    <a:cubicBezTo>
                      <a:pt x="182" y="1412"/>
                      <a:pt x="146" y="1421"/>
                      <a:pt x="140" y="1424"/>
                    </a:cubicBezTo>
                    <a:cubicBezTo>
                      <a:pt x="134" y="1427"/>
                      <a:pt x="138" y="1435"/>
                      <a:pt x="138" y="1435"/>
                    </a:cubicBezTo>
                    <a:cubicBezTo>
                      <a:pt x="138" y="1435"/>
                      <a:pt x="105" y="1423"/>
                      <a:pt x="114" y="1437"/>
                    </a:cubicBezTo>
                    <a:cubicBezTo>
                      <a:pt x="123" y="1451"/>
                      <a:pt x="132" y="1455"/>
                      <a:pt x="132" y="1455"/>
                    </a:cubicBezTo>
                    <a:cubicBezTo>
                      <a:pt x="164" y="1444"/>
                      <a:pt x="164" y="1444"/>
                      <a:pt x="164" y="1444"/>
                    </a:cubicBezTo>
                    <a:cubicBezTo>
                      <a:pt x="173" y="1459"/>
                      <a:pt x="173" y="1459"/>
                      <a:pt x="173" y="1459"/>
                    </a:cubicBezTo>
                    <a:cubicBezTo>
                      <a:pt x="198" y="1445"/>
                      <a:pt x="198" y="1445"/>
                      <a:pt x="198" y="1445"/>
                    </a:cubicBezTo>
                    <a:cubicBezTo>
                      <a:pt x="198" y="1445"/>
                      <a:pt x="165" y="1479"/>
                      <a:pt x="176" y="1478"/>
                    </a:cubicBezTo>
                    <a:cubicBezTo>
                      <a:pt x="187" y="1477"/>
                      <a:pt x="217" y="1454"/>
                      <a:pt x="217" y="1454"/>
                    </a:cubicBezTo>
                    <a:cubicBezTo>
                      <a:pt x="217" y="1454"/>
                      <a:pt x="190" y="1484"/>
                      <a:pt x="194" y="1484"/>
                    </a:cubicBezTo>
                    <a:cubicBezTo>
                      <a:pt x="198" y="1484"/>
                      <a:pt x="216" y="1479"/>
                      <a:pt x="216" y="1479"/>
                    </a:cubicBezTo>
                    <a:cubicBezTo>
                      <a:pt x="216" y="1479"/>
                      <a:pt x="178" y="1508"/>
                      <a:pt x="190" y="1509"/>
                    </a:cubicBezTo>
                    <a:cubicBezTo>
                      <a:pt x="202" y="1510"/>
                      <a:pt x="229" y="1490"/>
                      <a:pt x="229" y="1490"/>
                    </a:cubicBezTo>
                    <a:cubicBezTo>
                      <a:pt x="229" y="1490"/>
                      <a:pt x="203" y="1518"/>
                      <a:pt x="210" y="1520"/>
                    </a:cubicBezTo>
                    <a:cubicBezTo>
                      <a:pt x="217" y="1522"/>
                      <a:pt x="233" y="1526"/>
                      <a:pt x="233" y="1529"/>
                    </a:cubicBezTo>
                    <a:cubicBezTo>
                      <a:pt x="233" y="1531"/>
                      <a:pt x="231" y="1548"/>
                      <a:pt x="228" y="1561"/>
                    </a:cubicBezTo>
                    <a:cubicBezTo>
                      <a:pt x="228" y="1561"/>
                      <a:pt x="228" y="1561"/>
                      <a:pt x="228" y="1561"/>
                    </a:cubicBezTo>
                    <a:cubicBezTo>
                      <a:pt x="1370" y="1561"/>
                      <a:pt x="1370" y="1561"/>
                      <a:pt x="1370" y="1561"/>
                    </a:cubicBezTo>
                    <a:cubicBezTo>
                      <a:pt x="1370" y="1561"/>
                      <a:pt x="1384" y="1526"/>
                      <a:pt x="1394" y="1537"/>
                    </a:cubicBezTo>
                    <a:cubicBezTo>
                      <a:pt x="1404" y="1547"/>
                      <a:pt x="1379" y="1557"/>
                      <a:pt x="1388" y="1566"/>
                    </a:cubicBezTo>
                    <a:cubicBezTo>
                      <a:pt x="1396" y="1574"/>
                      <a:pt x="1415" y="1575"/>
                      <a:pt x="1415" y="1575"/>
                    </a:cubicBezTo>
                    <a:cubicBezTo>
                      <a:pt x="1415" y="1575"/>
                      <a:pt x="1422" y="1585"/>
                      <a:pt x="1430" y="1585"/>
                    </a:cubicBezTo>
                    <a:cubicBezTo>
                      <a:pt x="1438" y="1585"/>
                      <a:pt x="1436" y="1573"/>
                      <a:pt x="1449" y="1573"/>
                    </a:cubicBezTo>
                    <a:cubicBezTo>
                      <a:pt x="1462" y="1573"/>
                      <a:pt x="1465" y="1593"/>
                      <a:pt x="1471" y="1593"/>
                    </a:cubicBezTo>
                    <a:cubicBezTo>
                      <a:pt x="1477" y="1593"/>
                      <a:pt x="1484" y="1596"/>
                      <a:pt x="1487" y="1593"/>
                    </a:cubicBezTo>
                    <a:cubicBezTo>
                      <a:pt x="1490" y="1590"/>
                      <a:pt x="1503" y="1614"/>
                      <a:pt x="1509" y="1608"/>
                    </a:cubicBezTo>
                    <a:cubicBezTo>
                      <a:pt x="1515" y="1602"/>
                      <a:pt x="1531" y="1591"/>
                      <a:pt x="1531" y="1591"/>
                    </a:cubicBezTo>
                    <a:cubicBezTo>
                      <a:pt x="1531" y="1601"/>
                      <a:pt x="1531" y="1601"/>
                      <a:pt x="1531" y="1601"/>
                    </a:cubicBezTo>
                    <a:cubicBezTo>
                      <a:pt x="1561" y="1600"/>
                      <a:pt x="1561" y="1600"/>
                      <a:pt x="1561" y="1600"/>
                    </a:cubicBezTo>
                    <a:cubicBezTo>
                      <a:pt x="1561" y="1600"/>
                      <a:pt x="1558" y="1606"/>
                      <a:pt x="1586" y="1606"/>
                    </a:cubicBezTo>
                    <a:cubicBezTo>
                      <a:pt x="1598" y="1598"/>
                      <a:pt x="1605" y="1585"/>
                      <a:pt x="1606" y="1582"/>
                    </a:cubicBezTo>
                    <a:cubicBezTo>
                      <a:pt x="1607" y="1578"/>
                      <a:pt x="1626" y="1586"/>
                      <a:pt x="1626" y="1586"/>
                    </a:cubicBezTo>
                    <a:cubicBezTo>
                      <a:pt x="1634" y="1580"/>
                      <a:pt x="1634" y="1580"/>
                      <a:pt x="1634" y="1580"/>
                    </a:cubicBezTo>
                    <a:cubicBezTo>
                      <a:pt x="1634" y="1580"/>
                      <a:pt x="1641" y="1568"/>
                      <a:pt x="1642" y="1565"/>
                    </a:cubicBezTo>
                    <a:cubicBezTo>
                      <a:pt x="1643" y="1562"/>
                      <a:pt x="1651" y="1575"/>
                      <a:pt x="1651" y="1575"/>
                    </a:cubicBezTo>
                    <a:cubicBezTo>
                      <a:pt x="1668" y="1572"/>
                      <a:pt x="1668" y="1572"/>
                      <a:pt x="1668" y="1572"/>
                    </a:cubicBezTo>
                    <a:cubicBezTo>
                      <a:pt x="1668" y="1572"/>
                      <a:pt x="1659" y="1562"/>
                      <a:pt x="1668" y="1555"/>
                    </a:cubicBezTo>
                    <a:cubicBezTo>
                      <a:pt x="1677" y="1548"/>
                      <a:pt x="1686" y="1563"/>
                      <a:pt x="1686" y="1563"/>
                    </a:cubicBezTo>
                    <a:cubicBezTo>
                      <a:pt x="1704" y="1563"/>
                      <a:pt x="1704" y="1563"/>
                      <a:pt x="1704" y="1563"/>
                    </a:cubicBezTo>
                    <a:cubicBezTo>
                      <a:pt x="1708" y="1567"/>
                      <a:pt x="1708" y="1567"/>
                      <a:pt x="1708" y="1567"/>
                    </a:cubicBezTo>
                    <a:cubicBezTo>
                      <a:pt x="1708" y="1567"/>
                      <a:pt x="1728" y="1568"/>
                      <a:pt x="1733" y="1573"/>
                    </a:cubicBezTo>
                    <a:cubicBezTo>
                      <a:pt x="1738" y="1578"/>
                      <a:pt x="1727" y="1604"/>
                      <a:pt x="1727" y="1604"/>
                    </a:cubicBezTo>
                    <a:cubicBezTo>
                      <a:pt x="1733" y="1611"/>
                      <a:pt x="1733" y="1611"/>
                      <a:pt x="1733" y="1611"/>
                    </a:cubicBezTo>
                    <a:cubicBezTo>
                      <a:pt x="1727" y="1626"/>
                      <a:pt x="1727" y="1626"/>
                      <a:pt x="1727" y="1626"/>
                    </a:cubicBezTo>
                    <a:cubicBezTo>
                      <a:pt x="1727" y="1626"/>
                      <a:pt x="1766" y="1603"/>
                      <a:pt x="1777" y="1610"/>
                    </a:cubicBezTo>
                    <a:cubicBezTo>
                      <a:pt x="1788" y="1617"/>
                      <a:pt x="1760" y="1627"/>
                      <a:pt x="1759" y="1631"/>
                    </a:cubicBezTo>
                    <a:cubicBezTo>
                      <a:pt x="1758" y="1635"/>
                      <a:pt x="1773" y="1638"/>
                      <a:pt x="1773" y="1643"/>
                    </a:cubicBezTo>
                    <a:cubicBezTo>
                      <a:pt x="1773" y="1648"/>
                      <a:pt x="1757" y="1654"/>
                      <a:pt x="1757" y="1659"/>
                    </a:cubicBezTo>
                    <a:cubicBezTo>
                      <a:pt x="1757" y="1664"/>
                      <a:pt x="1770" y="1664"/>
                      <a:pt x="1767" y="1671"/>
                    </a:cubicBezTo>
                    <a:cubicBezTo>
                      <a:pt x="1764" y="1678"/>
                      <a:pt x="1758" y="1679"/>
                      <a:pt x="1758" y="1679"/>
                    </a:cubicBezTo>
                    <a:cubicBezTo>
                      <a:pt x="1756" y="1685"/>
                      <a:pt x="1756" y="1685"/>
                      <a:pt x="1756" y="1685"/>
                    </a:cubicBezTo>
                    <a:cubicBezTo>
                      <a:pt x="1769" y="1685"/>
                      <a:pt x="1769" y="1685"/>
                      <a:pt x="1769" y="1685"/>
                    </a:cubicBezTo>
                    <a:cubicBezTo>
                      <a:pt x="1765" y="1700"/>
                      <a:pt x="1765" y="1700"/>
                      <a:pt x="1765" y="1700"/>
                    </a:cubicBezTo>
                    <a:cubicBezTo>
                      <a:pt x="1771" y="1700"/>
                      <a:pt x="1778" y="1701"/>
                      <a:pt x="1781" y="1701"/>
                    </a:cubicBezTo>
                    <a:cubicBezTo>
                      <a:pt x="1786" y="1700"/>
                      <a:pt x="1794" y="1703"/>
                      <a:pt x="1806" y="1704"/>
                    </a:cubicBezTo>
                    <a:cubicBezTo>
                      <a:pt x="1818" y="1705"/>
                      <a:pt x="1825" y="1703"/>
                      <a:pt x="1825" y="1703"/>
                    </a:cubicBezTo>
                    <a:cubicBezTo>
                      <a:pt x="1837" y="1703"/>
                      <a:pt x="1852" y="1715"/>
                      <a:pt x="1863" y="1715"/>
                    </a:cubicBezTo>
                    <a:cubicBezTo>
                      <a:pt x="1874" y="1715"/>
                      <a:pt x="1884" y="1715"/>
                      <a:pt x="1884" y="1715"/>
                    </a:cubicBezTo>
                    <a:cubicBezTo>
                      <a:pt x="1906" y="1715"/>
                      <a:pt x="1904" y="1729"/>
                      <a:pt x="1904" y="1738"/>
                    </a:cubicBezTo>
                    <a:cubicBezTo>
                      <a:pt x="1904" y="1747"/>
                      <a:pt x="1914" y="1736"/>
                      <a:pt x="1914" y="1746"/>
                    </a:cubicBezTo>
                    <a:cubicBezTo>
                      <a:pt x="1914" y="1756"/>
                      <a:pt x="1910" y="1759"/>
                      <a:pt x="1905" y="1764"/>
                    </a:cubicBezTo>
                    <a:cubicBezTo>
                      <a:pt x="1900" y="1769"/>
                      <a:pt x="1918" y="1777"/>
                      <a:pt x="1918" y="1777"/>
                    </a:cubicBezTo>
                    <a:cubicBezTo>
                      <a:pt x="1903" y="1776"/>
                      <a:pt x="1903" y="1776"/>
                      <a:pt x="1903" y="1776"/>
                    </a:cubicBezTo>
                    <a:cubicBezTo>
                      <a:pt x="1903" y="1776"/>
                      <a:pt x="1903" y="1785"/>
                      <a:pt x="1896" y="1793"/>
                    </a:cubicBezTo>
                    <a:cubicBezTo>
                      <a:pt x="1888" y="1800"/>
                      <a:pt x="1887" y="1793"/>
                      <a:pt x="1868" y="1783"/>
                    </a:cubicBezTo>
                    <a:cubicBezTo>
                      <a:pt x="1849" y="1773"/>
                      <a:pt x="1855" y="1754"/>
                      <a:pt x="1855" y="1754"/>
                    </a:cubicBezTo>
                    <a:cubicBezTo>
                      <a:pt x="1844" y="1749"/>
                      <a:pt x="1844" y="1749"/>
                      <a:pt x="1844" y="1749"/>
                    </a:cubicBezTo>
                    <a:cubicBezTo>
                      <a:pt x="1846" y="1761"/>
                      <a:pt x="1846" y="1761"/>
                      <a:pt x="1846" y="1761"/>
                    </a:cubicBezTo>
                    <a:cubicBezTo>
                      <a:pt x="1846" y="1761"/>
                      <a:pt x="1854" y="1774"/>
                      <a:pt x="1846" y="1788"/>
                    </a:cubicBezTo>
                    <a:cubicBezTo>
                      <a:pt x="1838" y="1802"/>
                      <a:pt x="1820" y="1806"/>
                      <a:pt x="1812" y="1819"/>
                    </a:cubicBezTo>
                    <a:cubicBezTo>
                      <a:pt x="1804" y="1832"/>
                      <a:pt x="1801" y="1844"/>
                      <a:pt x="1793" y="1853"/>
                    </a:cubicBezTo>
                    <a:cubicBezTo>
                      <a:pt x="1785" y="1861"/>
                      <a:pt x="1769" y="1868"/>
                      <a:pt x="1762" y="1864"/>
                    </a:cubicBezTo>
                    <a:cubicBezTo>
                      <a:pt x="1758" y="1869"/>
                      <a:pt x="1755" y="1873"/>
                      <a:pt x="1755" y="1873"/>
                    </a:cubicBezTo>
                    <a:cubicBezTo>
                      <a:pt x="1755" y="1873"/>
                      <a:pt x="1757" y="1894"/>
                      <a:pt x="1749" y="1894"/>
                    </a:cubicBezTo>
                    <a:cubicBezTo>
                      <a:pt x="1741" y="1894"/>
                      <a:pt x="1696" y="1916"/>
                      <a:pt x="1706" y="1926"/>
                    </a:cubicBezTo>
                    <a:cubicBezTo>
                      <a:pt x="1707" y="1926"/>
                      <a:pt x="1707" y="1927"/>
                      <a:pt x="1708" y="1928"/>
                    </a:cubicBezTo>
                    <a:cubicBezTo>
                      <a:pt x="1716" y="1924"/>
                      <a:pt x="1723" y="1921"/>
                      <a:pt x="1724" y="1921"/>
                    </a:cubicBezTo>
                    <a:cubicBezTo>
                      <a:pt x="1727" y="1921"/>
                      <a:pt x="1731" y="1926"/>
                      <a:pt x="1731" y="1926"/>
                    </a:cubicBezTo>
                    <a:cubicBezTo>
                      <a:pt x="1731" y="1926"/>
                      <a:pt x="1746" y="1912"/>
                      <a:pt x="1754" y="1910"/>
                    </a:cubicBezTo>
                    <a:cubicBezTo>
                      <a:pt x="1762" y="1908"/>
                      <a:pt x="1770" y="1911"/>
                      <a:pt x="1770" y="1911"/>
                    </a:cubicBezTo>
                    <a:cubicBezTo>
                      <a:pt x="1770" y="1911"/>
                      <a:pt x="1775" y="1890"/>
                      <a:pt x="1800" y="1889"/>
                    </a:cubicBezTo>
                    <a:cubicBezTo>
                      <a:pt x="1825" y="1888"/>
                      <a:pt x="1842" y="1895"/>
                      <a:pt x="1842" y="1895"/>
                    </a:cubicBezTo>
                    <a:cubicBezTo>
                      <a:pt x="1858" y="1881"/>
                      <a:pt x="1858" y="1881"/>
                      <a:pt x="1858" y="1881"/>
                    </a:cubicBezTo>
                    <a:cubicBezTo>
                      <a:pt x="1900" y="1883"/>
                      <a:pt x="1900" y="1883"/>
                      <a:pt x="1900" y="1883"/>
                    </a:cubicBezTo>
                    <a:cubicBezTo>
                      <a:pt x="1903" y="1880"/>
                      <a:pt x="1905" y="1878"/>
                      <a:pt x="1906" y="1876"/>
                    </a:cubicBezTo>
                    <a:cubicBezTo>
                      <a:pt x="1908" y="1870"/>
                      <a:pt x="1908" y="1866"/>
                      <a:pt x="1907" y="1862"/>
                    </a:cubicBezTo>
                    <a:cubicBezTo>
                      <a:pt x="1889" y="1866"/>
                      <a:pt x="1883" y="1865"/>
                      <a:pt x="1882" y="1858"/>
                    </a:cubicBezTo>
                    <a:cubicBezTo>
                      <a:pt x="1881" y="1848"/>
                      <a:pt x="1915" y="1826"/>
                      <a:pt x="1928" y="1826"/>
                    </a:cubicBezTo>
                    <a:cubicBezTo>
                      <a:pt x="1941" y="1826"/>
                      <a:pt x="1960" y="1821"/>
                      <a:pt x="1964" y="1821"/>
                    </a:cubicBezTo>
                    <a:cubicBezTo>
                      <a:pt x="1968" y="1821"/>
                      <a:pt x="1985" y="1815"/>
                      <a:pt x="1985" y="1815"/>
                    </a:cubicBezTo>
                    <a:cubicBezTo>
                      <a:pt x="1985" y="1815"/>
                      <a:pt x="2012" y="1825"/>
                      <a:pt x="2016" y="1825"/>
                    </a:cubicBezTo>
                    <a:cubicBezTo>
                      <a:pt x="2020" y="1825"/>
                      <a:pt x="2020" y="1809"/>
                      <a:pt x="2020" y="1809"/>
                    </a:cubicBezTo>
                    <a:cubicBezTo>
                      <a:pt x="2020" y="1809"/>
                      <a:pt x="2027" y="1800"/>
                      <a:pt x="2037" y="1803"/>
                    </a:cubicBezTo>
                    <a:cubicBezTo>
                      <a:pt x="2040" y="1804"/>
                      <a:pt x="2042" y="1805"/>
                      <a:pt x="2043" y="1806"/>
                    </a:cubicBezTo>
                    <a:cubicBezTo>
                      <a:pt x="2045" y="1805"/>
                      <a:pt x="2047" y="1804"/>
                      <a:pt x="2048" y="1804"/>
                    </a:cubicBezTo>
                    <a:cubicBezTo>
                      <a:pt x="2054" y="1804"/>
                      <a:pt x="2056" y="1802"/>
                      <a:pt x="2064" y="1802"/>
                    </a:cubicBezTo>
                    <a:cubicBezTo>
                      <a:pt x="2072" y="1802"/>
                      <a:pt x="2106" y="1764"/>
                      <a:pt x="2123" y="1764"/>
                    </a:cubicBezTo>
                    <a:cubicBezTo>
                      <a:pt x="2140" y="1764"/>
                      <a:pt x="2271" y="1764"/>
                      <a:pt x="2271" y="1764"/>
                    </a:cubicBezTo>
                    <a:cubicBezTo>
                      <a:pt x="2271" y="1764"/>
                      <a:pt x="2271" y="1749"/>
                      <a:pt x="2283" y="1749"/>
                    </a:cubicBezTo>
                    <a:cubicBezTo>
                      <a:pt x="2295" y="1749"/>
                      <a:pt x="2303" y="1748"/>
                      <a:pt x="2303" y="1748"/>
                    </a:cubicBezTo>
                    <a:cubicBezTo>
                      <a:pt x="2303" y="1748"/>
                      <a:pt x="2314" y="1727"/>
                      <a:pt x="2323" y="1727"/>
                    </a:cubicBezTo>
                    <a:cubicBezTo>
                      <a:pt x="2333" y="1727"/>
                      <a:pt x="2340" y="1734"/>
                      <a:pt x="2340" y="1727"/>
                    </a:cubicBezTo>
                    <a:cubicBezTo>
                      <a:pt x="2340" y="1720"/>
                      <a:pt x="2343" y="1698"/>
                      <a:pt x="2349" y="1698"/>
                    </a:cubicBezTo>
                    <a:cubicBezTo>
                      <a:pt x="2355" y="1698"/>
                      <a:pt x="2363" y="1690"/>
                      <a:pt x="2363" y="1690"/>
                    </a:cubicBezTo>
                    <a:cubicBezTo>
                      <a:pt x="2363" y="1676"/>
                      <a:pt x="2363" y="1676"/>
                      <a:pt x="2363" y="1676"/>
                    </a:cubicBezTo>
                    <a:cubicBezTo>
                      <a:pt x="2390" y="1657"/>
                      <a:pt x="2390" y="1657"/>
                      <a:pt x="2390" y="1657"/>
                    </a:cubicBezTo>
                    <a:cubicBezTo>
                      <a:pt x="2390" y="1657"/>
                      <a:pt x="2401" y="1636"/>
                      <a:pt x="2414" y="1636"/>
                    </a:cubicBezTo>
                    <a:cubicBezTo>
                      <a:pt x="2427" y="1636"/>
                      <a:pt x="2418" y="1645"/>
                      <a:pt x="2430" y="1645"/>
                    </a:cubicBezTo>
                    <a:cubicBezTo>
                      <a:pt x="2442" y="1645"/>
                      <a:pt x="2469" y="1634"/>
                      <a:pt x="2469" y="1651"/>
                    </a:cubicBezTo>
                    <a:cubicBezTo>
                      <a:pt x="2469" y="1668"/>
                      <a:pt x="2439" y="1725"/>
                      <a:pt x="2442" y="1728"/>
                    </a:cubicBezTo>
                    <a:cubicBezTo>
                      <a:pt x="2445" y="1731"/>
                      <a:pt x="2453" y="1735"/>
                      <a:pt x="2453" y="1735"/>
                    </a:cubicBezTo>
                    <a:cubicBezTo>
                      <a:pt x="2453" y="1735"/>
                      <a:pt x="2439" y="1748"/>
                      <a:pt x="2444" y="1753"/>
                    </a:cubicBezTo>
                    <a:cubicBezTo>
                      <a:pt x="2449" y="1758"/>
                      <a:pt x="2457" y="1755"/>
                      <a:pt x="2457" y="1755"/>
                    </a:cubicBezTo>
                    <a:cubicBezTo>
                      <a:pt x="2458" y="1759"/>
                      <a:pt x="2458" y="1759"/>
                      <a:pt x="2458" y="1759"/>
                    </a:cubicBezTo>
                    <a:cubicBezTo>
                      <a:pt x="2462" y="1761"/>
                      <a:pt x="2472" y="1765"/>
                      <a:pt x="2484" y="1760"/>
                    </a:cubicBezTo>
                    <a:cubicBezTo>
                      <a:pt x="2499" y="1754"/>
                      <a:pt x="2511" y="1738"/>
                      <a:pt x="2511" y="1738"/>
                    </a:cubicBezTo>
                    <a:cubicBezTo>
                      <a:pt x="2517" y="1752"/>
                      <a:pt x="2517" y="1752"/>
                      <a:pt x="2517" y="1752"/>
                    </a:cubicBezTo>
                    <a:cubicBezTo>
                      <a:pt x="2517" y="1752"/>
                      <a:pt x="2549" y="1738"/>
                      <a:pt x="2554" y="1734"/>
                    </a:cubicBezTo>
                    <a:cubicBezTo>
                      <a:pt x="2559" y="1730"/>
                      <a:pt x="2580" y="1724"/>
                      <a:pt x="2580" y="1724"/>
                    </a:cubicBezTo>
                    <a:cubicBezTo>
                      <a:pt x="2590" y="1725"/>
                      <a:pt x="2590" y="1725"/>
                      <a:pt x="2590" y="1725"/>
                    </a:cubicBezTo>
                    <a:cubicBezTo>
                      <a:pt x="2561" y="1748"/>
                      <a:pt x="2561" y="1748"/>
                      <a:pt x="2561" y="1748"/>
                    </a:cubicBezTo>
                    <a:cubicBezTo>
                      <a:pt x="2622" y="1742"/>
                      <a:pt x="2622" y="1742"/>
                      <a:pt x="2622" y="1742"/>
                    </a:cubicBezTo>
                    <a:cubicBezTo>
                      <a:pt x="2622" y="1742"/>
                      <a:pt x="2593" y="1745"/>
                      <a:pt x="2592" y="1751"/>
                    </a:cubicBezTo>
                    <a:cubicBezTo>
                      <a:pt x="2591" y="1757"/>
                      <a:pt x="2587" y="1764"/>
                      <a:pt x="2587" y="1764"/>
                    </a:cubicBezTo>
                    <a:cubicBezTo>
                      <a:pt x="2587" y="1764"/>
                      <a:pt x="2568" y="1753"/>
                      <a:pt x="2561" y="1756"/>
                    </a:cubicBezTo>
                    <a:cubicBezTo>
                      <a:pt x="2554" y="1759"/>
                      <a:pt x="2486" y="1793"/>
                      <a:pt x="2483" y="1801"/>
                    </a:cubicBezTo>
                    <a:cubicBezTo>
                      <a:pt x="2480" y="1809"/>
                      <a:pt x="2474" y="1833"/>
                      <a:pt x="2479" y="1834"/>
                    </a:cubicBezTo>
                    <a:cubicBezTo>
                      <a:pt x="2484" y="1835"/>
                      <a:pt x="2491" y="1829"/>
                      <a:pt x="2491" y="1829"/>
                    </a:cubicBezTo>
                    <a:cubicBezTo>
                      <a:pt x="2491" y="1829"/>
                      <a:pt x="2489" y="1845"/>
                      <a:pt x="2498" y="1843"/>
                    </a:cubicBezTo>
                    <a:cubicBezTo>
                      <a:pt x="2507" y="1841"/>
                      <a:pt x="2513" y="1828"/>
                      <a:pt x="2513" y="1828"/>
                    </a:cubicBezTo>
                    <a:cubicBezTo>
                      <a:pt x="2513" y="1828"/>
                      <a:pt x="2539" y="1825"/>
                      <a:pt x="2553" y="1813"/>
                    </a:cubicBezTo>
                    <a:cubicBezTo>
                      <a:pt x="2567" y="1801"/>
                      <a:pt x="2582" y="1780"/>
                      <a:pt x="2582" y="1780"/>
                    </a:cubicBezTo>
                    <a:cubicBezTo>
                      <a:pt x="2582" y="1780"/>
                      <a:pt x="2582" y="1796"/>
                      <a:pt x="2596" y="1793"/>
                    </a:cubicBezTo>
                    <a:cubicBezTo>
                      <a:pt x="2610" y="1790"/>
                      <a:pt x="2644" y="1775"/>
                      <a:pt x="2655" y="1772"/>
                    </a:cubicBezTo>
                    <a:cubicBezTo>
                      <a:pt x="2666" y="1769"/>
                      <a:pt x="2718" y="1756"/>
                      <a:pt x="2718" y="1756"/>
                    </a:cubicBezTo>
                    <a:cubicBezTo>
                      <a:pt x="2709" y="1746"/>
                      <a:pt x="2709" y="1746"/>
                      <a:pt x="2709" y="1746"/>
                    </a:cubicBezTo>
                    <a:cubicBezTo>
                      <a:pt x="2713" y="1733"/>
                      <a:pt x="2713" y="1733"/>
                      <a:pt x="2713" y="1733"/>
                    </a:cubicBezTo>
                    <a:cubicBezTo>
                      <a:pt x="2692" y="1737"/>
                      <a:pt x="2692" y="1737"/>
                      <a:pt x="2692" y="1737"/>
                    </a:cubicBezTo>
                    <a:cubicBezTo>
                      <a:pt x="2691" y="1721"/>
                      <a:pt x="2691" y="1721"/>
                      <a:pt x="2691" y="1721"/>
                    </a:cubicBezTo>
                    <a:cubicBezTo>
                      <a:pt x="2691" y="1721"/>
                      <a:pt x="2667" y="1735"/>
                      <a:pt x="2661" y="1734"/>
                    </a:cubicBezTo>
                    <a:cubicBezTo>
                      <a:pt x="2655" y="1733"/>
                      <a:pt x="2657" y="1724"/>
                      <a:pt x="2657" y="1724"/>
                    </a:cubicBezTo>
                    <a:cubicBezTo>
                      <a:pt x="2657" y="1724"/>
                      <a:pt x="2625" y="1727"/>
                      <a:pt x="2619" y="1722"/>
                    </a:cubicBezTo>
                    <a:cubicBezTo>
                      <a:pt x="2613" y="1717"/>
                      <a:pt x="2605" y="1707"/>
                      <a:pt x="2614" y="1707"/>
                    </a:cubicBezTo>
                    <a:cubicBezTo>
                      <a:pt x="2623" y="1707"/>
                      <a:pt x="2610" y="1694"/>
                      <a:pt x="2599" y="1697"/>
                    </a:cubicBezTo>
                    <a:cubicBezTo>
                      <a:pt x="2588" y="1700"/>
                      <a:pt x="2584" y="1681"/>
                      <a:pt x="2584" y="1676"/>
                    </a:cubicBezTo>
                    <a:cubicBezTo>
                      <a:pt x="2584" y="1671"/>
                      <a:pt x="2596" y="1658"/>
                      <a:pt x="2596" y="1658"/>
                    </a:cubicBezTo>
                    <a:cubicBezTo>
                      <a:pt x="2580" y="1657"/>
                      <a:pt x="2580" y="1657"/>
                      <a:pt x="2580" y="1657"/>
                    </a:cubicBezTo>
                    <a:cubicBezTo>
                      <a:pt x="2580" y="1657"/>
                      <a:pt x="2599" y="1642"/>
                      <a:pt x="2606" y="1634"/>
                    </a:cubicBezTo>
                    <a:cubicBezTo>
                      <a:pt x="2613" y="1626"/>
                      <a:pt x="2632" y="1607"/>
                      <a:pt x="2632" y="1607"/>
                    </a:cubicBezTo>
                    <a:cubicBezTo>
                      <a:pt x="2622" y="1604"/>
                      <a:pt x="2622" y="1604"/>
                      <a:pt x="2622" y="1604"/>
                    </a:cubicBezTo>
                    <a:cubicBezTo>
                      <a:pt x="2608" y="1622"/>
                      <a:pt x="2608" y="1622"/>
                      <a:pt x="2608" y="1622"/>
                    </a:cubicBezTo>
                    <a:cubicBezTo>
                      <a:pt x="2593" y="1614"/>
                      <a:pt x="2593" y="1614"/>
                      <a:pt x="2593" y="1614"/>
                    </a:cubicBezTo>
                    <a:cubicBezTo>
                      <a:pt x="2574" y="1628"/>
                      <a:pt x="2574" y="1628"/>
                      <a:pt x="2574" y="1628"/>
                    </a:cubicBezTo>
                    <a:cubicBezTo>
                      <a:pt x="2571" y="1615"/>
                      <a:pt x="2571" y="1615"/>
                      <a:pt x="2571" y="1615"/>
                    </a:cubicBezTo>
                    <a:cubicBezTo>
                      <a:pt x="2552" y="1608"/>
                      <a:pt x="2552" y="1608"/>
                      <a:pt x="2552" y="1608"/>
                    </a:cubicBezTo>
                    <a:cubicBezTo>
                      <a:pt x="2537" y="1610"/>
                      <a:pt x="2537" y="1610"/>
                      <a:pt x="2537" y="1610"/>
                    </a:cubicBezTo>
                    <a:cubicBezTo>
                      <a:pt x="2574" y="1597"/>
                      <a:pt x="2574" y="1597"/>
                      <a:pt x="2574" y="1597"/>
                    </a:cubicBezTo>
                    <a:cubicBezTo>
                      <a:pt x="2574" y="1597"/>
                      <a:pt x="2581" y="1607"/>
                      <a:pt x="2591" y="1606"/>
                    </a:cubicBezTo>
                    <a:cubicBezTo>
                      <a:pt x="2601" y="1605"/>
                      <a:pt x="2624" y="1587"/>
                      <a:pt x="2624" y="1587"/>
                    </a:cubicBezTo>
                    <a:cubicBezTo>
                      <a:pt x="2624" y="1587"/>
                      <a:pt x="2650" y="1592"/>
                      <a:pt x="2651" y="1585"/>
                    </a:cubicBezTo>
                    <a:cubicBezTo>
                      <a:pt x="2652" y="1578"/>
                      <a:pt x="2644" y="1567"/>
                      <a:pt x="2644" y="1567"/>
                    </a:cubicBezTo>
                    <a:cubicBezTo>
                      <a:pt x="2660" y="1566"/>
                      <a:pt x="2660" y="1566"/>
                      <a:pt x="2660" y="1566"/>
                    </a:cubicBezTo>
                    <a:cubicBezTo>
                      <a:pt x="2660" y="1566"/>
                      <a:pt x="2651" y="1543"/>
                      <a:pt x="2609" y="1543"/>
                    </a:cubicBezTo>
                    <a:cubicBezTo>
                      <a:pt x="2567" y="1543"/>
                      <a:pt x="2517" y="1564"/>
                      <a:pt x="2494" y="1569"/>
                    </a:cubicBezTo>
                    <a:cubicBezTo>
                      <a:pt x="2471" y="1574"/>
                      <a:pt x="2434" y="1597"/>
                      <a:pt x="2427" y="1603"/>
                    </a:cubicBezTo>
                    <a:cubicBezTo>
                      <a:pt x="2420" y="1609"/>
                      <a:pt x="2378" y="1642"/>
                      <a:pt x="2368" y="1650"/>
                    </a:cubicBezTo>
                    <a:cubicBezTo>
                      <a:pt x="2358" y="1658"/>
                      <a:pt x="2322" y="1663"/>
                      <a:pt x="2322" y="1663"/>
                    </a:cubicBezTo>
                    <a:cubicBezTo>
                      <a:pt x="2322" y="1663"/>
                      <a:pt x="2372" y="1635"/>
                      <a:pt x="2381" y="1626"/>
                    </a:cubicBezTo>
                    <a:cubicBezTo>
                      <a:pt x="2390" y="1617"/>
                      <a:pt x="2403" y="1603"/>
                      <a:pt x="2403" y="1603"/>
                    </a:cubicBezTo>
                    <a:cubicBezTo>
                      <a:pt x="2388" y="1594"/>
                      <a:pt x="2388" y="1594"/>
                      <a:pt x="2388" y="1594"/>
                    </a:cubicBezTo>
                    <a:cubicBezTo>
                      <a:pt x="2388" y="1594"/>
                      <a:pt x="2409" y="1602"/>
                      <a:pt x="2414" y="1597"/>
                    </a:cubicBezTo>
                    <a:cubicBezTo>
                      <a:pt x="2419" y="1592"/>
                      <a:pt x="2469" y="1559"/>
                      <a:pt x="2481" y="1550"/>
                    </a:cubicBezTo>
                    <a:cubicBezTo>
                      <a:pt x="2493" y="1541"/>
                      <a:pt x="2531" y="1535"/>
                      <a:pt x="2535" y="1537"/>
                    </a:cubicBezTo>
                    <a:cubicBezTo>
                      <a:pt x="2539" y="1539"/>
                      <a:pt x="2561" y="1501"/>
                      <a:pt x="2591" y="1496"/>
                    </a:cubicBezTo>
                    <a:cubicBezTo>
                      <a:pt x="2621" y="1491"/>
                      <a:pt x="2697" y="1487"/>
                      <a:pt x="2713" y="1487"/>
                    </a:cubicBezTo>
                    <a:cubicBezTo>
                      <a:pt x="2729" y="1487"/>
                      <a:pt x="2788" y="1504"/>
                      <a:pt x="2798" y="1502"/>
                    </a:cubicBezTo>
                    <a:cubicBezTo>
                      <a:pt x="2808" y="1500"/>
                      <a:pt x="2829" y="1489"/>
                      <a:pt x="2839" y="1488"/>
                    </a:cubicBezTo>
                    <a:cubicBezTo>
                      <a:pt x="2849" y="1487"/>
                      <a:pt x="2880" y="1482"/>
                      <a:pt x="2892" y="1473"/>
                    </a:cubicBezTo>
                    <a:cubicBezTo>
                      <a:pt x="2904" y="1464"/>
                      <a:pt x="2930" y="1439"/>
                      <a:pt x="2940" y="1437"/>
                    </a:cubicBezTo>
                    <a:cubicBezTo>
                      <a:pt x="2950" y="1435"/>
                      <a:pt x="2967" y="1436"/>
                      <a:pt x="2967" y="1436"/>
                    </a:cubicBezTo>
                    <a:cubicBezTo>
                      <a:pt x="2967" y="1436"/>
                      <a:pt x="2980" y="1424"/>
                      <a:pt x="2990" y="1424"/>
                    </a:cubicBezTo>
                    <a:cubicBezTo>
                      <a:pt x="3000" y="1424"/>
                      <a:pt x="3001" y="1429"/>
                      <a:pt x="3018" y="1421"/>
                    </a:cubicBezTo>
                    <a:cubicBezTo>
                      <a:pt x="3018" y="1421"/>
                      <a:pt x="3083" y="1404"/>
                      <a:pt x="3077" y="1394"/>
                    </a:cubicBezTo>
                    <a:cubicBezTo>
                      <a:pt x="3071" y="1384"/>
                      <a:pt x="3052" y="1371"/>
                      <a:pt x="3052" y="1371"/>
                    </a:cubicBezTo>
                    <a:cubicBezTo>
                      <a:pt x="3052" y="1371"/>
                      <a:pt x="3076" y="1373"/>
                      <a:pt x="3076" y="1364"/>
                    </a:cubicBezTo>
                    <a:cubicBezTo>
                      <a:pt x="3076" y="1355"/>
                      <a:pt x="3072" y="1343"/>
                      <a:pt x="3072" y="1343"/>
                    </a:cubicBezTo>
                    <a:cubicBezTo>
                      <a:pt x="3072" y="1343"/>
                      <a:pt x="3100" y="1347"/>
                      <a:pt x="3094" y="1331"/>
                    </a:cubicBezTo>
                    <a:cubicBezTo>
                      <a:pt x="3088" y="1315"/>
                      <a:pt x="3065" y="1304"/>
                      <a:pt x="3058" y="1312"/>
                    </a:cubicBezTo>
                    <a:close/>
                    <a:moveTo>
                      <a:pt x="969" y="735"/>
                    </a:moveTo>
                    <a:cubicBezTo>
                      <a:pt x="976" y="730"/>
                      <a:pt x="1004" y="720"/>
                      <a:pt x="1004" y="720"/>
                    </a:cubicBezTo>
                    <a:cubicBezTo>
                      <a:pt x="1004" y="720"/>
                      <a:pt x="999" y="712"/>
                      <a:pt x="1005" y="709"/>
                    </a:cubicBezTo>
                    <a:cubicBezTo>
                      <a:pt x="1011" y="706"/>
                      <a:pt x="1029" y="715"/>
                      <a:pt x="1051" y="709"/>
                    </a:cubicBezTo>
                    <a:cubicBezTo>
                      <a:pt x="1073" y="703"/>
                      <a:pt x="1053" y="691"/>
                      <a:pt x="1034" y="691"/>
                    </a:cubicBezTo>
                    <a:cubicBezTo>
                      <a:pt x="1015" y="691"/>
                      <a:pt x="1010" y="698"/>
                      <a:pt x="999" y="703"/>
                    </a:cubicBezTo>
                    <a:cubicBezTo>
                      <a:pt x="988" y="708"/>
                      <a:pt x="989" y="698"/>
                      <a:pt x="989" y="698"/>
                    </a:cubicBezTo>
                    <a:cubicBezTo>
                      <a:pt x="977" y="703"/>
                      <a:pt x="977" y="703"/>
                      <a:pt x="977" y="703"/>
                    </a:cubicBezTo>
                    <a:cubicBezTo>
                      <a:pt x="954" y="700"/>
                      <a:pt x="954" y="700"/>
                      <a:pt x="954" y="700"/>
                    </a:cubicBezTo>
                    <a:cubicBezTo>
                      <a:pt x="954" y="700"/>
                      <a:pt x="933" y="710"/>
                      <a:pt x="924" y="707"/>
                    </a:cubicBezTo>
                    <a:cubicBezTo>
                      <a:pt x="915" y="704"/>
                      <a:pt x="950" y="694"/>
                      <a:pt x="960" y="689"/>
                    </a:cubicBezTo>
                    <a:cubicBezTo>
                      <a:pt x="970" y="684"/>
                      <a:pt x="979" y="690"/>
                      <a:pt x="992" y="690"/>
                    </a:cubicBezTo>
                    <a:cubicBezTo>
                      <a:pt x="1005" y="690"/>
                      <a:pt x="1001" y="681"/>
                      <a:pt x="1001" y="681"/>
                    </a:cubicBezTo>
                    <a:cubicBezTo>
                      <a:pt x="1071" y="676"/>
                      <a:pt x="1071" y="676"/>
                      <a:pt x="1071" y="676"/>
                    </a:cubicBezTo>
                    <a:cubicBezTo>
                      <a:pt x="1071" y="676"/>
                      <a:pt x="1106" y="666"/>
                      <a:pt x="1119" y="664"/>
                    </a:cubicBezTo>
                    <a:cubicBezTo>
                      <a:pt x="1132" y="662"/>
                      <a:pt x="1140" y="669"/>
                      <a:pt x="1140" y="669"/>
                    </a:cubicBezTo>
                    <a:cubicBezTo>
                      <a:pt x="1140" y="669"/>
                      <a:pt x="1143" y="663"/>
                      <a:pt x="1150" y="660"/>
                    </a:cubicBezTo>
                    <a:cubicBezTo>
                      <a:pt x="1157" y="657"/>
                      <a:pt x="1179" y="667"/>
                      <a:pt x="1179" y="667"/>
                    </a:cubicBezTo>
                    <a:cubicBezTo>
                      <a:pt x="1179" y="667"/>
                      <a:pt x="1157" y="673"/>
                      <a:pt x="1149" y="677"/>
                    </a:cubicBezTo>
                    <a:cubicBezTo>
                      <a:pt x="1141" y="681"/>
                      <a:pt x="1107" y="683"/>
                      <a:pt x="1107" y="683"/>
                    </a:cubicBezTo>
                    <a:cubicBezTo>
                      <a:pt x="1105" y="691"/>
                      <a:pt x="1105" y="691"/>
                      <a:pt x="1105" y="691"/>
                    </a:cubicBezTo>
                    <a:cubicBezTo>
                      <a:pt x="1123" y="691"/>
                      <a:pt x="1123" y="691"/>
                      <a:pt x="1123" y="691"/>
                    </a:cubicBezTo>
                    <a:cubicBezTo>
                      <a:pt x="1123" y="691"/>
                      <a:pt x="1134" y="694"/>
                      <a:pt x="1138" y="694"/>
                    </a:cubicBezTo>
                    <a:cubicBezTo>
                      <a:pt x="1142" y="694"/>
                      <a:pt x="1168" y="691"/>
                      <a:pt x="1182" y="690"/>
                    </a:cubicBezTo>
                    <a:cubicBezTo>
                      <a:pt x="1196" y="689"/>
                      <a:pt x="1176" y="680"/>
                      <a:pt x="1176" y="680"/>
                    </a:cubicBezTo>
                    <a:cubicBezTo>
                      <a:pt x="1213" y="679"/>
                      <a:pt x="1213" y="679"/>
                      <a:pt x="1213" y="679"/>
                    </a:cubicBezTo>
                    <a:cubicBezTo>
                      <a:pt x="1213" y="679"/>
                      <a:pt x="1208" y="692"/>
                      <a:pt x="1189" y="698"/>
                    </a:cubicBezTo>
                    <a:cubicBezTo>
                      <a:pt x="1170" y="704"/>
                      <a:pt x="1158" y="711"/>
                      <a:pt x="1158" y="711"/>
                    </a:cubicBezTo>
                    <a:cubicBezTo>
                      <a:pt x="1158" y="711"/>
                      <a:pt x="1157" y="723"/>
                      <a:pt x="1149" y="725"/>
                    </a:cubicBezTo>
                    <a:cubicBezTo>
                      <a:pt x="1141" y="727"/>
                      <a:pt x="1119" y="716"/>
                      <a:pt x="1119" y="716"/>
                    </a:cubicBezTo>
                    <a:cubicBezTo>
                      <a:pt x="1114" y="723"/>
                      <a:pt x="1114" y="723"/>
                      <a:pt x="1114" y="723"/>
                    </a:cubicBezTo>
                    <a:cubicBezTo>
                      <a:pt x="1104" y="714"/>
                      <a:pt x="1104" y="714"/>
                      <a:pt x="1104" y="714"/>
                    </a:cubicBezTo>
                    <a:cubicBezTo>
                      <a:pt x="1094" y="724"/>
                      <a:pt x="1094" y="724"/>
                      <a:pt x="1094" y="724"/>
                    </a:cubicBezTo>
                    <a:cubicBezTo>
                      <a:pt x="1094" y="724"/>
                      <a:pt x="1086" y="718"/>
                      <a:pt x="1080" y="725"/>
                    </a:cubicBezTo>
                    <a:cubicBezTo>
                      <a:pt x="1074" y="732"/>
                      <a:pt x="1086" y="738"/>
                      <a:pt x="1086" y="738"/>
                    </a:cubicBezTo>
                    <a:cubicBezTo>
                      <a:pt x="1065" y="741"/>
                      <a:pt x="1065" y="741"/>
                      <a:pt x="1065" y="741"/>
                    </a:cubicBezTo>
                    <a:cubicBezTo>
                      <a:pt x="1065" y="741"/>
                      <a:pt x="1050" y="751"/>
                      <a:pt x="1047" y="751"/>
                    </a:cubicBezTo>
                    <a:cubicBezTo>
                      <a:pt x="1044" y="751"/>
                      <a:pt x="1001" y="764"/>
                      <a:pt x="990" y="760"/>
                    </a:cubicBezTo>
                    <a:cubicBezTo>
                      <a:pt x="979" y="756"/>
                      <a:pt x="1018" y="749"/>
                      <a:pt x="1033" y="746"/>
                    </a:cubicBezTo>
                    <a:cubicBezTo>
                      <a:pt x="1048" y="743"/>
                      <a:pt x="1070" y="726"/>
                      <a:pt x="1057" y="724"/>
                    </a:cubicBezTo>
                    <a:cubicBezTo>
                      <a:pt x="1044" y="722"/>
                      <a:pt x="992" y="751"/>
                      <a:pt x="979" y="753"/>
                    </a:cubicBezTo>
                    <a:cubicBezTo>
                      <a:pt x="966" y="755"/>
                      <a:pt x="940" y="751"/>
                      <a:pt x="931" y="746"/>
                    </a:cubicBezTo>
                    <a:cubicBezTo>
                      <a:pt x="922" y="741"/>
                      <a:pt x="962" y="740"/>
                      <a:pt x="969" y="735"/>
                    </a:cubicBezTo>
                    <a:close/>
                    <a:moveTo>
                      <a:pt x="1324" y="872"/>
                    </a:moveTo>
                    <a:cubicBezTo>
                      <a:pt x="1324" y="869"/>
                      <a:pt x="1312" y="855"/>
                      <a:pt x="1308" y="862"/>
                    </a:cubicBezTo>
                    <a:cubicBezTo>
                      <a:pt x="1304" y="869"/>
                      <a:pt x="1305" y="876"/>
                      <a:pt x="1305" y="876"/>
                    </a:cubicBezTo>
                    <a:cubicBezTo>
                      <a:pt x="1305" y="876"/>
                      <a:pt x="1291" y="868"/>
                      <a:pt x="1285" y="870"/>
                    </a:cubicBezTo>
                    <a:cubicBezTo>
                      <a:pt x="1279" y="872"/>
                      <a:pt x="1283" y="879"/>
                      <a:pt x="1283" y="879"/>
                    </a:cubicBezTo>
                    <a:cubicBezTo>
                      <a:pt x="1266" y="881"/>
                      <a:pt x="1266" y="881"/>
                      <a:pt x="1266" y="881"/>
                    </a:cubicBezTo>
                    <a:cubicBezTo>
                      <a:pt x="1266" y="881"/>
                      <a:pt x="1254" y="877"/>
                      <a:pt x="1239" y="887"/>
                    </a:cubicBezTo>
                    <a:cubicBezTo>
                      <a:pt x="1224" y="897"/>
                      <a:pt x="1195" y="916"/>
                      <a:pt x="1181" y="919"/>
                    </a:cubicBezTo>
                    <a:cubicBezTo>
                      <a:pt x="1167" y="922"/>
                      <a:pt x="1147" y="928"/>
                      <a:pt x="1147" y="928"/>
                    </a:cubicBezTo>
                    <a:cubicBezTo>
                      <a:pt x="1147" y="928"/>
                      <a:pt x="1116" y="920"/>
                      <a:pt x="1108" y="928"/>
                    </a:cubicBezTo>
                    <a:cubicBezTo>
                      <a:pt x="1100" y="936"/>
                      <a:pt x="1094" y="947"/>
                      <a:pt x="1094" y="947"/>
                    </a:cubicBezTo>
                    <a:cubicBezTo>
                      <a:pt x="1065" y="947"/>
                      <a:pt x="1065" y="947"/>
                      <a:pt x="1065" y="947"/>
                    </a:cubicBezTo>
                    <a:cubicBezTo>
                      <a:pt x="1059" y="953"/>
                      <a:pt x="1059" y="953"/>
                      <a:pt x="1059" y="953"/>
                    </a:cubicBezTo>
                    <a:cubicBezTo>
                      <a:pt x="1059" y="953"/>
                      <a:pt x="1045" y="950"/>
                      <a:pt x="1038" y="952"/>
                    </a:cubicBezTo>
                    <a:cubicBezTo>
                      <a:pt x="1031" y="954"/>
                      <a:pt x="1012" y="957"/>
                      <a:pt x="1005" y="956"/>
                    </a:cubicBezTo>
                    <a:cubicBezTo>
                      <a:pt x="998" y="955"/>
                      <a:pt x="987" y="947"/>
                      <a:pt x="984" y="948"/>
                    </a:cubicBezTo>
                    <a:cubicBezTo>
                      <a:pt x="981" y="949"/>
                      <a:pt x="963" y="946"/>
                      <a:pt x="963" y="942"/>
                    </a:cubicBezTo>
                    <a:cubicBezTo>
                      <a:pt x="963" y="938"/>
                      <a:pt x="985" y="939"/>
                      <a:pt x="985" y="939"/>
                    </a:cubicBezTo>
                    <a:cubicBezTo>
                      <a:pt x="985" y="939"/>
                      <a:pt x="994" y="929"/>
                      <a:pt x="997" y="929"/>
                    </a:cubicBezTo>
                    <a:cubicBezTo>
                      <a:pt x="1000" y="929"/>
                      <a:pt x="1008" y="937"/>
                      <a:pt x="1018" y="937"/>
                    </a:cubicBezTo>
                    <a:cubicBezTo>
                      <a:pt x="1028" y="937"/>
                      <a:pt x="1028" y="929"/>
                      <a:pt x="1028" y="929"/>
                    </a:cubicBezTo>
                    <a:cubicBezTo>
                      <a:pt x="1039" y="929"/>
                      <a:pt x="1039" y="929"/>
                      <a:pt x="1039" y="929"/>
                    </a:cubicBezTo>
                    <a:cubicBezTo>
                      <a:pt x="1039" y="929"/>
                      <a:pt x="1049" y="911"/>
                      <a:pt x="1059" y="910"/>
                    </a:cubicBezTo>
                    <a:cubicBezTo>
                      <a:pt x="1069" y="909"/>
                      <a:pt x="1072" y="918"/>
                      <a:pt x="1090" y="911"/>
                    </a:cubicBezTo>
                    <a:cubicBezTo>
                      <a:pt x="1108" y="904"/>
                      <a:pt x="1093" y="882"/>
                      <a:pt x="1093" y="882"/>
                    </a:cubicBezTo>
                    <a:cubicBezTo>
                      <a:pt x="1093" y="882"/>
                      <a:pt x="1071" y="868"/>
                      <a:pt x="1085" y="862"/>
                    </a:cubicBezTo>
                    <a:cubicBezTo>
                      <a:pt x="1091" y="859"/>
                      <a:pt x="1099" y="872"/>
                      <a:pt x="1099" y="872"/>
                    </a:cubicBezTo>
                    <a:cubicBezTo>
                      <a:pt x="1107" y="871"/>
                      <a:pt x="1107" y="871"/>
                      <a:pt x="1107" y="871"/>
                    </a:cubicBezTo>
                    <a:cubicBezTo>
                      <a:pt x="1119" y="882"/>
                      <a:pt x="1119" y="882"/>
                      <a:pt x="1119" y="882"/>
                    </a:cubicBezTo>
                    <a:cubicBezTo>
                      <a:pt x="1119" y="882"/>
                      <a:pt x="1133" y="881"/>
                      <a:pt x="1137" y="884"/>
                    </a:cubicBezTo>
                    <a:cubicBezTo>
                      <a:pt x="1141" y="887"/>
                      <a:pt x="1130" y="902"/>
                      <a:pt x="1153" y="901"/>
                    </a:cubicBezTo>
                    <a:cubicBezTo>
                      <a:pt x="1176" y="900"/>
                      <a:pt x="1176" y="895"/>
                      <a:pt x="1176" y="895"/>
                    </a:cubicBezTo>
                    <a:cubicBezTo>
                      <a:pt x="1187" y="896"/>
                      <a:pt x="1187" y="896"/>
                      <a:pt x="1187" y="896"/>
                    </a:cubicBezTo>
                    <a:cubicBezTo>
                      <a:pt x="1187" y="896"/>
                      <a:pt x="1227" y="880"/>
                      <a:pt x="1241" y="871"/>
                    </a:cubicBezTo>
                    <a:cubicBezTo>
                      <a:pt x="1255" y="862"/>
                      <a:pt x="1277" y="855"/>
                      <a:pt x="1295" y="854"/>
                    </a:cubicBezTo>
                    <a:cubicBezTo>
                      <a:pt x="1313" y="853"/>
                      <a:pt x="1351" y="857"/>
                      <a:pt x="1348" y="861"/>
                    </a:cubicBezTo>
                    <a:cubicBezTo>
                      <a:pt x="1345" y="865"/>
                      <a:pt x="1324" y="875"/>
                      <a:pt x="1324" y="872"/>
                    </a:cubicBezTo>
                    <a:close/>
                    <a:moveTo>
                      <a:pt x="1405" y="1355"/>
                    </a:moveTo>
                    <a:cubicBezTo>
                      <a:pt x="1405" y="1355"/>
                      <a:pt x="1402" y="1384"/>
                      <a:pt x="1403" y="1393"/>
                    </a:cubicBezTo>
                    <a:cubicBezTo>
                      <a:pt x="1404" y="1402"/>
                      <a:pt x="1399" y="1411"/>
                      <a:pt x="1396" y="1416"/>
                    </a:cubicBezTo>
                    <a:cubicBezTo>
                      <a:pt x="1393" y="1421"/>
                      <a:pt x="1400" y="1422"/>
                      <a:pt x="1403" y="1433"/>
                    </a:cubicBezTo>
                    <a:cubicBezTo>
                      <a:pt x="1406" y="1444"/>
                      <a:pt x="1382" y="1471"/>
                      <a:pt x="1382" y="1471"/>
                    </a:cubicBezTo>
                    <a:cubicBezTo>
                      <a:pt x="1368" y="1466"/>
                      <a:pt x="1368" y="1466"/>
                      <a:pt x="1368" y="1466"/>
                    </a:cubicBezTo>
                    <a:cubicBezTo>
                      <a:pt x="1368" y="1466"/>
                      <a:pt x="1365" y="1485"/>
                      <a:pt x="1348" y="1482"/>
                    </a:cubicBezTo>
                    <a:cubicBezTo>
                      <a:pt x="1331" y="1479"/>
                      <a:pt x="1387" y="1431"/>
                      <a:pt x="1387" y="1419"/>
                    </a:cubicBezTo>
                    <a:cubicBezTo>
                      <a:pt x="1387" y="1407"/>
                      <a:pt x="1366" y="1427"/>
                      <a:pt x="1366" y="1427"/>
                    </a:cubicBezTo>
                    <a:cubicBezTo>
                      <a:pt x="1379" y="1406"/>
                      <a:pt x="1379" y="1406"/>
                      <a:pt x="1379" y="1406"/>
                    </a:cubicBezTo>
                    <a:cubicBezTo>
                      <a:pt x="1379" y="1406"/>
                      <a:pt x="1383" y="1393"/>
                      <a:pt x="1372" y="1390"/>
                    </a:cubicBezTo>
                    <a:cubicBezTo>
                      <a:pt x="1361" y="1387"/>
                      <a:pt x="1367" y="1407"/>
                      <a:pt x="1354" y="1407"/>
                    </a:cubicBezTo>
                    <a:cubicBezTo>
                      <a:pt x="1341" y="1407"/>
                      <a:pt x="1351" y="1376"/>
                      <a:pt x="1351" y="1376"/>
                    </a:cubicBezTo>
                    <a:cubicBezTo>
                      <a:pt x="1351" y="1376"/>
                      <a:pt x="1345" y="1370"/>
                      <a:pt x="1343" y="1361"/>
                    </a:cubicBezTo>
                    <a:cubicBezTo>
                      <a:pt x="1341" y="1352"/>
                      <a:pt x="1365" y="1352"/>
                      <a:pt x="1367" y="1346"/>
                    </a:cubicBezTo>
                    <a:cubicBezTo>
                      <a:pt x="1369" y="1340"/>
                      <a:pt x="1347" y="1349"/>
                      <a:pt x="1343" y="1340"/>
                    </a:cubicBezTo>
                    <a:cubicBezTo>
                      <a:pt x="1342" y="1338"/>
                      <a:pt x="1372" y="1307"/>
                      <a:pt x="1382" y="1303"/>
                    </a:cubicBezTo>
                    <a:cubicBezTo>
                      <a:pt x="1392" y="1299"/>
                      <a:pt x="1391" y="1306"/>
                      <a:pt x="1395" y="1307"/>
                    </a:cubicBezTo>
                    <a:cubicBezTo>
                      <a:pt x="1399" y="1308"/>
                      <a:pt x="1410" y="1305"/>
                      <a:pt x="1418" y="1322"/>
                    </a:cubicBezTo>
                    <a:cubicBezTo>
                      <a:pt x="1426" y="1339"/>
                      <a:pt x="1405" y="1355"/>
                      <a:pt x="1405" y="1355"/>
                    </a:cubicBezTo>
                    <a:close/>
                    <a:moveTo>
                      <a:pt x="156" y="1459"/>
                    </a:moveTo>
                    <a:cubicBezTo>
                      <a:pt x="146" y="1456"/>
                      <a:pt x="147" y="1473"/>
                      <a:pt x="147" y="1473"/>
                    </a:cubicBezTo>
                    <a:cubicBezTo>
                      <a:pt x="155" y="1473"/>
                      <a:pt x="166" y="1462"/>
                      <a:pt x="156" y="1459"/>
                    </a:cubicBezTo>
                    <a:close/>
                    <a:moveTo>
                      <a:pt x="2216" y="1197"/>
                    </a:moveTo>
                    <a:cubicBezTo>
                      <a:pt x="2248" y="1196"/>
                      <a:pt x="2259" y="1170"/>
                      <a:pt x="2228" y="1170"/>
                    </a:cubicBezTo>
                    <a:cubicBezTo>
                      <a:pt x="2196" y="1171"/>
                      <a:pt x="2216" y="1197"/>
                      <a:pt x="2216" y="1197"/>
                    </a:cubicBezTo>
                    <a:close/>
                    <a:moveTo>
                      <a:pt x="2456" y="825"/>
                    </a:moveTo>
                    <a:cubicBezTo>
                      <a:pt x="2456" y="825"/>
                      <a:pt x="2433" y="822"/>
                      <a:pt x="2423" y="814"/>
                    </a:cubicBezTo>
                    <a:cubicBezTo>
                      <a:pt x="2413" y="806"/>
                      <a:pt x="2418" y="785"/>
                      <a:pt x="2418" y="785"/>
                    </a:cubicBezTo>
                    <a:cubicBezTo>
                      <a:pt x="2397" y="769"/>
                      <a:pt x="2397" y="769"/>
                      <a:pt x="2397" y="769"/>
                    </a:cubicBezTo>
                    <a:cubicBezTo>
                      <a:pt x="2370" y="772"/>
                      <a:pt x="2370" y="772"/>
                      <a:pt x="2370" y="772"/>
                    </a:cubicBezTo>
                    <a:cubicBezTo>
                      <a:pt x="2366" y="763"/>
                      <a:pt x="2366" y="763"/>
                      <a:pt x="2366" y="763"/>
                    </a:cubicBezTo>
                    <a:cubicBezTo>
                      <a:pt x="2353" y="741"/>
                      <a:pt x="2353" y="741"/>
                      <a:pt x="2353" y="741"/>
                    </a:cubicBezTo>
                    <a:cubicBezTo>
                      <a:pt x="2330" y="745"/>
                      <a:pt x="2330" y="745"/>
                      <a:pt x="2330" y="745"/>
                    </a:cubicBezTo>
                    <a:cubicBezTo>
                      <a:pt x="2317" y="738"/>
                      <a:pt x="2317" y="738"/>
                      <a:pt x="2317" y="738"/>
                    </a:cubicBezTo>
                    <a:cubicBezTo>
                      <a:pt x="2329" y="727"/>
                      <a:pt x="2329" y="727"/>
                      <a:pt x="2329" y="727"/>
                    </a:cubicBezTo>
                    <a:cubicBezTo>
                      <a:pt x="2327" y="710"/>
                      <a:pt x="2327" y="710"/>
                      <a:pt x="2327" y="710"/>
                    </a:cubicBezTo>
                    <a:cubicBezTo>
                      <a:pt x="2293" y="728"/>
                      <a:pt x="2293" y="728"/>
                      <a:pt x="2293" y="728"/>
                    </a:cubicBezTo>
                    <a:cubicBezTo>
                      <a:pt x="2276" y="736"/>
                      <a:pt x="2276" y="736"/>
                      <a:pt x="2276" y="736"/>
                    </a:cubicBezTo>
                    <a:cubicBezTo>
                      <a:pt x="2257" y="764"/>
                      <a:pt x="2257" y="764"/>
                      <a:pt x="2257" y="764"/>
                    </a:cubicBezTo>
                    <a:cubicBezTo>
                      <a:pt x="2257" y="764"/>
                      <a:pt x="2226" y="771"/>
                      <a:pt x="2224" y="777"/>
                    </a:cubicBezTo>
                    <a:cubicBezTo>
                      <a:pt x="2222" y="783"/>
                      <a:pt x="2234" y="790"/>
                      <a:pt x="2224" y="793"/>
                    </a:cubicBezTo>
                    <a:cubicBezTo>
                      <a:pt x="2215" y="797"/>
                      <a:pt x="2186" y="807"/>
                      <a:pt x="2186" y="807"/>
                    </a:cubicBezTo>
                    <a:cubicBezTo>
                      <a:pt x="2203" y="815"/>
                      <a:pt x="2203" y="815"/>
                      <a:pt x="2203" y="815"/>
                    </a:cubicBezTo>
                    <a:cubicBezTo>
                      <a:pt x="2203" y="815"/>
                      <a:pt x="2230" y="811"/>
                      <a:pt x="2231" y="814"/>
                    </a:cubicBezTo>
                    <a:cubicBezTo>
                      <a:pt x="2231" y="817"/>
                      <a:pt x="2225" y="822"/>
                      <a:pt x="2225" y="833"/>
                    </a:cubicBezTo>
                    <a:cubicBezTo>
                      <a:pt x="2225" y="844"/>
                      <a:pt x="2268" y="845"/>
                      <a:pt x="2287" y="835"/>
                    </a:cubicBezTo>
                    <a:cubicBezTo>
                      <a:pt x="2306" y="826"/>
                      <a:pt x="2296" y="808"/>
                      <a:pt x="2324" y="809"/>
                    </a:cubicBezTo>
                    <a:cubicBezTo>
                      <a:pt x="2351" y="809"/>
                      <a:pt x="2355" y="818"/>
                      <a:pt x="2355" y="818"/>
                    </a:cubicBezTo>
                    <a:cubicBezTo>
                      <a:pt x="2386" y="823"/>
                      <a:pt x="2386" y="823"/>
                      <a:pt x="2386" y="823"/>
                    </a:cubicBezTo>
                    <a:cubicBezTo>
                      <a:pt x="2390" y="834"/>
                      <a:pt x="2390" y="834"/>
                      <a:pt x="2390" y="834"/>
                    </a:cubicBezTo>
                    <a:cubicBezTo>
                      <a:pt x="2452" y="838"/>
                      <a:pt x="2452" y="838"/>
                      <a:pt x="2452" y="838"/>
                    </a:cubicBezTo>
                    <a:lnTo>
                      <a:pt x="2456" y="825"/>
                    </a:lnTo>
                    <a:close/>
                    <a:moveTo>
                      <a:pt x="2393" y="886"/>
                    </a:moveTo>
                    <a:cubicBezTo>
                      <a:pt x="2352" y="899"/>
                      <a:pt x="2393" y="913"/>
                      <a:pt x="2393" y="913"/>
                    </a:cubicBezTo>
                    <a:cubicBezTo>
                      <a:pt x="2415" y="897"/>
                      <a:pt x="2434" y="872"/>
                      <a:pt x="2393" y="88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2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232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53" name="Peru">
              <a:extLst>
                <a:ext uri="{FF2B5EF4-FFF2-40B4-BE49-F238E27FC236}">
                  <a16:creationId xmlns:a16="http://schemas.microsoft.com/office/drawing/2014/main" id="{35934792-BC02-4E69-AD6A-0ADCAFFA8516}"/>
                </a:ext>
              </a:extLst>
            </p:cNvPr>
            <p:cNvSpPr>
              <a:spLocks/>
            </p:cNvSpPr>
            <p:nvPr/>
          </p:nvSpPr>
          <p:spPr bwMode="gray">
            <a:xfrm>
              <a:off x="2655881" y="4347582"/>
              <a:ext cx="472985" cy="747828"/>
            </a:xfrm>
            <a:custGeom>
              <a:avLst/>
              <a:gdLst>
                <a:gd name="T0" fmla="*/ 604 w 630"/>
                <a:gd name="T1" fmla="*/ 869 h 993"/>
                <a:gd name="T2" fmla="*/ 575 w 630"/>
                <a:gd name="T3" fmla="*/ 854 h 993"/>
                <a:gd name="T4" fmla="*/ 581 w 630"/>
                <a:gd name="T5" fmla="*/ 821 h 993"/>
                <a:gd name="T6" fmla="*/ 607 w 630"/>
                <a:gd name="T7" fmla="*/ 835 h 993"/>
                <a:gd name="T8" fmla="*/ 603 w 630"/>
                <a:gd name="T9" fmla="*/ 799 h 993"/>
                <a:gd name="T10" fmla="*/ 605 w 630"/>
                <a:gd name="T11" fmla="*/ 744 h 993"/>
                <a:gd name="T12" fmla="*/ 609 w 630"/>
                <a:gd name="T13" fmla="*/ 694 h 993"/>
                <a:gd name="T14" fmla="*/ 597 w 630"/>
                <a:gd name="T15" fmla="*/ 632 h 993"/>
                <a:gd name="T16" fmla="*/ 556 w 630"/>
                <a:gd name="T17" fmla="*/ 590 h 993"/>
                <a:gd name="T18" fmla="*/ 533 w 630"/>
                <a:gd name="T19" fmla="*/ 591 h 993"/>
                <a:gd name="T20" fmla="*/ 523 w 630"/>
                <a:gd name="T21" fmla="*/ 562 h 993"/>
                <a:gd name="T22" fmla="*/ 525 w 630"/>
                <a:gd name="T23" fmla="*/ 507 h 993"/>
                <a:gd name="T24" fmla="*/ 449 w 630"/>
                <a:gd name="T25" fmla="*/ 541 h 993"/>
                <a:gd name="T26" fmla="*/ 399 w 630"/>
                <a:gd name="T27" fmla="*/ 509 h 993"/>
                <a:gd name="T28" fmla="*/ 391 w 630"/>
                <a:gd name="T29" fmla="*/ 465 h 993"/>
                <a:gd name="T30" fmla="*/ 371 w 630"/>
                <a:gd name="T31" fmla="*/ 420 h 993"/>
                <a:gd name="T32" fmla="*/ 371 w 630"/>
                <a:gd name="T33" fmla="*/ 396 h 993"/>
                <a:gd name="T34" fmla="*/ 368 w 630"/>
                <a:gd name="T35" fmla="*/ 370 h 993"/>
                <a:gd name="T36" fmla="*/ 389 w 630"/>
                <a:gd name="T37" fmla="*/ 331 h 993"/>
                <a:gd name="T38" fmla="*/ 403 w 630"/>
                <a:gd name="T39" fmla="*/ 277 h 993"/>
                <a:gd name="T40" fmla="*/ 422 w 630"/>
                <a:gd name="T41" fmla="*/ 265 h 993"/>
                <a:gd name="T42" fmla="*/ 471 w 630"/>
                <a:gd name="T43" fmla="*/ 244 h 993"/>
                <a:gd name="T44" fmla="*/ 492 w 630"/>
                <a:gd name="T45" fmla="*/ 240 h 993"/>
                <a:gd name="T46" fmla="*/ 527 w 630"/>
                <a:gd name="T47" fmla="*/ 236 h 993"/>
                <a:gd name="T48" fmla="*/ 543 w 630"/>
                <a:gd name="T49" fmla="*/ 227 h 993"/>
                <a:gd name="T50" fmla="*/ 526 w 630"/>
                <a:gd name="T51" fmla="*/ 207 h 993"/>
                <a:gd name="T52" fmla="*/ 520 w 630"/>
                <a:gd name="T53" fmla="*/ 171 h 993"/>
                <a:gd name="T54" fmla="*/ 505 w 630"/>
                <a:gd name="T55" fmla="*/ 135 h 993"/>
                <a:gd name="T56" fmla="*/ 472 w 630"/>
                <a:gd name="T57" fmla="*/ 130 h 993"/>
                <a:gd name="T58" fmla="*/ 434 w 630"/>
                <a:gd name="T59" fmla="*/ 138 h 993"/>
                <a:gd name="T60" fmla="*/ 388 w 630"/>
                <a:gd name="T61" fmla="*/ 106 h 993"/>
                <a:gd name="T62" fmla="*/ 364 w 630"/>
                <a:gd name="T63" fmla="*/ 73 h 993"/>
                <a:gd name="T64" fmla="*/ 343 w 630"/>
                <a:gd name="T65" fmla="*/ 57 h 993"/>
                <a:gd name="T66" fmla="*/ 327 w 630"/>
                <a:gd name="T67" fmla="*/ 33 h 993"/>
                <a:gd name="T68" fmla="*/ 264 w 630"/>
                <a:gd name="T69" fmla="*/ 0 h 993"/>
                <a:gd name="T70" fmla="*/ 278 w 630"/>
                <a:gd name="T71" fmla="*/ 1 h 993"/>
                <a:gd name="T72" fmla="*/ 284 w 630"/>
                <a:gd name="T73" fmla="*/ 31 h 993"/>
                <a:gd name="T74" fmla="*/ 277 w 630"/>
                <a:gd name="T75" fmla="*/ 58 h 993"/>
                <a:gd name="T76" fmla="*/ 218 w 630"/>
                <a:gd name="T77" fmla="*/ 143 h 993"/>
                <a:gd name="T78" fmla="*/ 147 w 630"/>
                <a:gd name="T79" fmla="*/ 186 h 993"/>
                <a:gd name="T80" fmla="*/ 142 w 630"/>
                <a:gd name="T81" fmla="*/ 201 h 993"/>
                <a:gd name="T82" fmla="*/ 128 w 630"/>
                <a:gd name="T83" fmla="*/ 252 h 993"/>
                <a:gd name="T84" fmla="*/ 103 w 630"/>
                <a:gd name="T85" fmla="*/ 270 h 993"/>
                <a:gd name="T86" fmla="*/ 69 w 630"/>
                <a:gd name="T87" fmla="*/ 243 h 993"/>
                <a:gd name="T88" fmla="*/ 40 w 630"/>
                <a:gd name="T89" fmla="*/ 246 h 993"/>
                <a:gd name="T90" fmla="*/ 37 w 630"/>
                <a:gd name="T91" fmla="*/ 224 h 993"/>
                <a:gd name="T92" fmla="*/ 43 w 630"/>
                <a:gd name="T93" fmla="*/ 188 h 993"/>
                <a:gd name="T94" fmla="*/ 0 w 630"/>
                <a:gd name="T95" fmla="*/ 254 h 993"/>
                <a:gd name="T96" fmla="*/ 9 w 630"/>
                <a:gd name="T97" fmla="*/ 282 h 993"/>
                <a:gd name="T98" fmla="*/ 8 w 630"/>
                <a:gd name="T99" fmla="*/ 331 h 993"/>
                <a:gd name="T100" fmla="*/ 85 w 630"/>
                <a:gd name="T101" fmla="*/ 394 h 993"/>
                <a:gd name="T102" fmla="*/ 126 w 630"/>
                <a:gd name="T103" fmla="*/ 462 h 993"/>
                <a:gd name="T104" fmla="*/ 169 w 630"/>
                <a:gd name="T105" fmla="*/ 547 h 993"/>
                <a:gd name="T106" fmla="*/ 214 w 630"/>
                <a:gd name="T107" fmla="*/ 622 h 993"/>
                <a:gd name="T108" fmla="*/ 267 w 630"/>
                <a:gd name="T109" fmla="*/ 715 h 993"/>
                <a:gd name="T110" fmla="*/ 304 w 630"/>
                <a:gd name="T111" fmla="*/ 803 h 993"/>
                <a:gd name="T112" fmla="*/ 400 w 630"/>
                <a:gd name="T113" fmla="*/ 869 h 993"/>
                <a:gd name="T114" fmla="*/ 516 w 630"/>
                <a:gd name="T115" fmla="*/ 939 h 993"/>
                <a:gd name="T116" fmla="*/ 540 w 630"/>
                <a:gd name="T117" fmla="*/ 968 h 993"/>
                <a:gd name="T118" fmla="*/ 574 w 630"/>
                <a:gd name="T119" fmla="*/ 993 h 993"/>
                <a:gd name="T120" fmla="*/ 596 w 630"/>
                <a:gd name="T121" fmla="*/ 954 h 993"/>
                <a:gd name="T122" fmla="*/ 601 w 630"/>
                <a:gd name="T123" fmla="*/ 929 h 993"/>
                <a:gd name="T124" fmla="*/ 630 w 630"/>
                <a:gd name="T125" fmla="*/ 889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30" h="993">
                  <a:moveTo>
                    <a:pt x="622" y="880"/>
                  </a:moveTo>
                  <a:cubicBezTo>
                    <a:pt x="622" y="880"/>
                    <a:pt x="612" y="873"/>
                    <a:pt x="604" y="869"/>
                  </a:cubicBezTo>
                  <a:cubicBezTo>
                    <a:pt x="596" y="865"/>
                    <a:pt x="593" y="857"/>
                    <a:pt x="593" y="857"/>
                  </a:cubicBezTo>
                  <a:cubicBezTo>
                    <a:pt x="593" y="857"/>
                    <a:pt x="579" y="859"/>
                    <a:pt x="575" y="854"/>
                  </a:cubicBezTo>
                  <a:cubicBezTo>
                    <a:pt x="580" y="840"/>
                    <a:pt x="580" y="840"/>
                    <a:pt x="580" y="840"/>
                  </a:cubicBezTo>
                  <a:cubicBezTo>
                    <a:pt x="580" y="840"/>
                    <a:pt x="576" y="825"/>
                    <a:pt x="581" y="821"/>
                  </a:cubicBezTo>
                  <a:cubicBezTo>
                    <a:pt x="584" y="818"/>
                    <a:pt x="598" y="830"/>
                    <a:pt x="607" y="838"/>
                  </a:cubicBezTo>
                  <a:cubicBezTo>
                    <a:pt x="607" y="836"/>
                    <a:pt x="607" y="835"/>
                    <a:pt x="607" y="835"/>
                  </a:cubicBezTo>
                  <a:cubicBezTo>
                    <a:pt x="612" y="824"/>
                    <a:pt x="612" y="824"/>
                    <a:pt x="612" y="824"/>
                  </a:cubicBezTo>
                  <a:cubicBezTo>
                    <a:pt x="612" y="824"/>
                    <a:pt x="604" y="813"/>
                    <a:pt x="603" y="799"/>
                  </a:cubicBezTo>
                  <a:cubicBezTo>
                    <a:pt x="601" y="784"/>
                    <a:pt x="616" y="776"/>
                    <a:pt x="620" y="766"/>
                  </a:cubicBezTo>
                  <a:cubicBezTo>
                    <a:pt x="624" y="757"/>
                    <a:pt x="605" y="744"/>
                    <a:pt x="605" y="744"/>
                  </a:cubicBezTo>
                  <a:cubicBezTo>
                    <a:pt x="618" y="724"/>
                    <a:pt x="618" y="724"/>
                    <a:pt x="618" y="724"/>
                  </a:cubicBezTo>
                  <a:cubicBezTo>
                    <a:pt x="609" y="694"/>
                    <a:pt x="609" y="694"/>
                    <a:pt x="609" y="694"/>
                  </a:cubicBezTo>
                  <a:cubicBezTo>
                    <a:pt x="609" y="694"/>
                    <a:pt x="619" y="683"/>
                    <a:pt x="620" y="677"/>
                  </a:cubicBezTo>
                  <a:cubicBezTo>
                    <a:pt x="622" y="670"/>
                    <a:pt x="612" y="645"/>
                    <a:pt x="597" y="632"/>
                  </a:cubicBezTo>
                  <a:cubicBezTo>
                    <a:pt x="586" y="621"/>
                    <a:pt x="579" y="600"/>
                    <a:pt x="577" y="591"/>
                  </a:cubicBezTo>
                  <a:cubicBezTo>
                    <a:pt x="568" y="590"/>
                    <a:pt x="560" y="590"/>
                    <a:pt x="556" y="590"/>
                  </a:cubicBezTo>
                  <a:cubicBezTo>
                    <a:pt x="545" y="590"/>
                    <a:pt x="549" y="599"/>
                    <a:pt x="541" y="599"/>
                  </a:cubicBezTo>
                  <a:cubicBezTo>
                    <a:pt x="533" y="599"/>
                    <a:pt x="533" y="591"/>
                    <a:pt x="533" y="591"/>
                  </a:cubicBezTo>
                  <a:cubicBezTo>
                    <a:pt x="526" y="592"/>
                    <a:pt x="526" y="592"/>
                    <a:pt x="526" y="592"/>
                  </a:cubicBezTo>
                  <a:cubicBezTo>
                    <a:pt x="526" y="592"/>
                    <a:pt x="525" y="572"/>
                    <a:pt x="523" y="562"/>
                  </a:cubicBezTo>
                  <a:cubicBezTo>
                    <a:pt x="521" y="552"/>
                    <a:pt x="526" y="538"/>
                    <a:pt x="528" y="534"/>
                  </a:cubicBezTo>
                  <a:cubicBezTo>
                    <a:pt x="530" y="530"/>
                    <a:pt x="525" y="507"/>
                    <a:pt x="525" y="507"/>
                  </a:cubicBezTo>
                  <a:cubicBezTo>
                    <a:pt x="491" y="537"/>
                    <a:pt x="491" y="537"/>
                    <a:pt x="491" y="537"/>
                  </a:cubicBezTo>
                  <a:cubicBezTo>
                    <a:pt x="449" y="541"/>
                    <a:pt x="449" y="541"/>
                    <a:pt x="449" y="541"/>
                  </a:cubicBezTo>
                  <a:cubicBezTo>
                    <a:pt x="449" y="541"/>
                    <a:pt x="441" y="522"/>
                    <a:pt x="438" y="515"/>
                  </a:cubicBezTo>
                  <a:cubicBezTo>
                    <a:pt x="435" y="508"/>
                    <a:pt x="399" y="509"/>
                    <a:pt x="399" y="509"/>
                  </a:cubicBezTo>
                  <a:cubicBezTo>
                    <a:pt x="399" y="509"/>
                    <a:pt x="414" y="496"/>
                    <a:pt x="416" y="491"/>
                  </a:cubicBezTo>
                  <a:cubicBezTo>
                    <a:pt x="418" y="486"/>
                    <a:pt x="396" y="471"/>
                    <a:pt x="391" y="465"/>
                  </a:cubicBezTo>
                  <a:cubicBezTo>
                    <a:pt x="386" y="459"/>
                    <a:pt x="373" y="438"/>
                    <a:pt x="373" y="438"/>
                  </a:cubicBezTo>
                  <a:cubicBezTo>
                    <a:pt x="371" y="420"/>
                    <a:pt x="371" y="420"/>
                    <a:pt x="371" y="420"/>
                  </a:cubicBezTo>
                  <a:cubicBezTo>
                    <a:pt x="371" y="420"/>
                    <a:pt x="356" y="414"/>
                    <a:pt x="356" y="409"/>
                  </a:cubicBezTo>
                  <a:cubicBezTo>
                    <a:pt x="356" y="404"/>
                    <a:pt x="371" y="396"/>
                    <a:pt x="371" y="396"/>
                  </a:cubicBezTo>
                  <a:cubicBezTo>
                    <a:pt x="365" y="392"/>
                    <a:pt x="365" y="392"/>
                    <a:pt x="365" y="392"/>
                  </a:cubicBezTo>
                  <a:cubicBezTo>
                    <a:pt x="365" y="392"/>
                    <a:pt x="360" y="378"/>
                    <a:pt x="368" y="370"/>
                  </a:cubicBezTo>
                  <a:cubicBezTo>
                    <a:pt x="376" y="362"/>
                    <a:pt x="389" y="345"/>
                    <a:pt x="395" y="354"/>
                  </a:cubicBezTo>
                  <a:cubicBezTo>
                    <a:pt x="401" y="363"/>
                    <a:pt x="391" y="338"/>
                    <a:pt x="389" y="331"/>
                  </a:cubicBezTo>
                  <a:cubicBezTo>
                    <a:pt x="387" y="324"/>
                    <a:pt x="402" y="315"/>
                    <a:pt x="402" y="315"/>
                  </a:cubicBezTo>
                  <a:cubicBezTo>
                    <a:pt x="403" y="277"/>
                    <a:pt x="403" y="277"/>
                    <a:pt x="403" y="277"/>
                  </a:cubicBezTo>
                  <a:cubicBezTo>
                    <a:pt x="419" y="277"/>
                    <a:pt x="419" y="277"/>
                    <a:pt x="419" y="277"/>
                  </a:cubicBezTo>
                  <a:cubicBezTo>
                    <a:pt x="419" y="277"/>
                    <a:pt x="420" y="269"/>
                    <a:pt x="422" y="265"/>
                  </a:cubicBezTo>
                  <a:cubicBezTo>
                    <a:pt x="424" y="261"/>
                    <a:pt x="450" y="244"/>
                    <a:pt x="450" y="244"/>
                  </a:cubicBezTo>
                  <a:cubicBezTo>
                    <a:pt x="471" y="244"/>
                    <a:pt x="471" y="244"/>
                    <a:pt x="471" y="244"/>
                  </a:cubicBezTo>
                  <a:cubicBezTo>
                    <a:pt x="473" y="237"/>
                    <a:pt x="473" y="237"/>
                    <a:pt x="473" y="237"/>
                  </a:cubicBezTo>
                  <a:cubicBezTo>
                    <a:pt x="492" y="240"/>
                    <a:pt x="492" y="240"/>
                    <a:pt x="492" y="240"/>
                  </a:cubicBezTo>
                  <a:cubicBezTo>
                    <a:pt x="492" y="240"/>
                    <a:pt x="503" y="225"/>
                    <a:pt x="513" y="224"/>
                  </a:cubicBezTo>
                  <a:cubicBezTo>
                    <a:pt x="523" y="223"/>
                    <a:pt x="527" y="236"/>
                    <a:pt x="527" y="236"/>
                  </a:cubicBezTo>
                  <a:cubicBezTo>
                    <a:pt x="527" y="236"/>
                    <a:pt x="534" y="239"/>
                    <a:pt x="539" y="236"/>
                  </a:cubicBezTo>
                  <a:cubicBezTo>
                    <a:pt x="541" y="235"/>
                    <a:pt x="542" y="231"/>
                    <a:pt x="543" y="227"/>
                  </a:cubicBezTo>
                  <a:cubicBezTo>
                    <a:pt x="532" y="223"/>
                    <a:pt x="532" y="223"/>
                    <a:pt x="532" y="223"/>
                  </a:cubicBezTo>
                  <a:cubicBezTo>
                    <a:pt x="526" y="207"/>
                    <a:pt x="526" y="207"/>
                    <a:pt x="526" y="207"/>
                  </a:cubicBezTo>
                  <a:cubicBezTo>
                    <a:pt x="526" y="207"/>
                    <a:pt x="512" y="212"/>
                    <a:pt x="509" y="206"/>
                  </a:cubicBezTo>
                  <a:cubicBezTo>
                    <a:pt x="506" y="201"/>
                    <a:pt x="515" y="171"/>
                    <a:pt x="520" y="171"/>
                  </a:cubicBezTo>
                  <a:cubicBezTo>
                    <a:pt x="525" y="171"/>
                    <a:pt x="533" y="163"/>
                    <a:pt x="533" y="148"/>
                  </a:cubicBezTo>
                  <a:cubicBezTo>
                    <a:pt x="533" y="134"/>
                    <a:pt x="505" y="135"/>
                    <a:pt x="505" y="135"/>
                  </a:cubicBezTo>
                  <a:cubicBezTo>
                    <a:pt x="505" y="135"/>
                    <a:pt x="497" y="123"/>
                    <a:pt x="493" y="122"/>
                  </a:cubicBezTo>
                  <a:cubicBezTo>
                    <a:pt x="489" y="121"/>
                    <a:pt x="481" y="130"/>
                    <a:pt x="472" y="130"/>
                  </a:cubicBezTo>
                  <a:cubicBezTo>
                    <a:pt x="464" y="130"/>
                    <a:pt x="463" y="123"/>
                    <a:pt x="449" y="120"/>
                  </a:cubicBezTo>
                  <a:cubicBezTo>
                    <a:pt x="435" y="117"/>
                    <a:pt x="434" y="138"/>
                    <a:pt x="434" y="138"/>
                  </a:cubicBezTo>
                  <a:cubicBezTo>
                    <a:pt x="434" y="138"/>
                    <a:pt x="412" y="138"/>
                    <a:pt x="393" y="133"/>
                  </a:cubicBezTo>
                  <a:cubicBezTo>
                    <a:pt x="374" y="128"/>
                    <a:pt x="389" y="113"/>
                    <a:pt x="388" y="106"/>
                  </a:cubicBezTo>
                  <a:cubicBezTo>
                    <a:pt x="387" y="98"/>
                    <a:pt x="369" y="97"/>
                    <a:pt x="369" y="97"/>
                  </a:cubicBezTo>
                  <a:cubicBezTo>
                    <a:pt x="369" y="97"/>
                    <a:pt x="367" y="79"/>
                    <a:pt x="364" y="73"/>
                  </a:cubicBezTo>
                  <a:cubicBezTo>
                    <a:pt x="362" y="67"/>
                    <a:pt x="354" y="70"/>
                    <a:pt x="354" y="70"/>
                  </a:cubicBezTo>
                  <a:cubicBezTo>
                    <a:pt x="343" y="57"/>
                    <a:pt x="343" y="57"/>
                    <a:pt x="343" y="57"/>
                  </a:cubicBezTo>
                  <a:cubicBezTo>
                    <a:pt x="335" y="57"/>
                    <a:pt x="335" y="57"/>
                    <a:pt x="335" y="57"/>
                  </a:cubicBezTo>
                  <a:cubicBezTo>
                    <a:pt x="327" y="33"/>
                    <a:pt x="327" y="33"/>
                    <a:pt x="327" y="33"/>
                  </a:cubicBezTo>
                  <a:cubicBezTo>
                    <a:pt x="327" y="33"/>
                    <a:pt x="297" y="9"/>
                    <a:pt x="290" y="5"/>
                  </a:cubicBezTo>
                  <a:cubicBezTo>
                    <a:pt x="284" y="1"/>
                    <a:pt x="274" y="1"/>
                    <a:pt x="264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9" y="0"/>
                    <a:pt x="273" y="1"/>
                    <a:pt x="278" y="1"/>
                  </a:cubicBezTo>
                  <a:cubicBezTo>
                    <a:pt x="279" y="19"/>
                    <a:pt x="268" y="19"/>
                    <a:pt x="268" y="19"/>
                  </a:cubicBezTo>
                  <a:cubicBezTo>
                    <a:pt x="284" y="31"/>
                    <a:pt x="284" y="31"/>
                    <a:pt x="284" y="31"/>
                  </a:cubicBezTo>
                  <a:cubicBezTo>
                    <a:pt x="287" y="53"/>
                    <a:pt x="287" y="53"/>
                    <a:pt x="287" y="53"/>
                  </a:cubicBezTo>
                  <a:cubicBezTo>
                    <a:pt x="277" y="58"/>
                    <a:pt x="277" y="58"/>
                    <a:pt x="277" y="58"/>
                  </a:cubicBezTo>
                  <a:cubicBezTo>
                    <a:pt x="269" y="87"/>
                    <a:pt x="269" y="87"/>
                    <a:pt x="269" y="87"/>
                  </a:cubicBezTo>
                  <a:cubicBezTo>
                    <a:pt x="269" y="87"/>
                    <a:pt x="241" y="128"/>
                    <a:pt x="218" y="143"/>
                  </a:cubicBezTo>
                  <a:cubicBezTo>
                    <a:pt x="195" y="157"/>
                    <a:pt x="174" y="157"/>
                    <a:pt x="161" y="168"/>
                  </a:cubicBezTo>
                  <a:cubicBezTo>
                    <a:pt x="147" y="179"/>
                    <a:pt x="147" y="186"/>
                    <a:pt x="147" y="186"/>
                  </a:cubicBezTo>
                  <a:cubicBezTo>
                    <a:pt x="139" y="189"/>
                    <a:pt x="139" y="189"/>
                    <a:pt x="139" y="189"/>
                  </a:cubicBezTo>
                  <a:cubicBezTo>
                    <a:pt x="142" y="201"/>
                    <a:pt x="142" y="201"/>
                    <a:pt x="142" y="201"/>
                  </a:cubicBezTo>
                  <a:cubicBezTo>
                    <a:pt x="142" y="201"/>
                    <a:pt x="134" y="206"/>
                    <a:pt x="132" y="216"/>
                  </a:cubicBezTo>
                  <a:cubicBezTo>
                    <a:pt x="131" y="225"/>
                    <a:pt x="128" y="252"/>
                    <a:pt x="128" y="252"/>
                  </a:cubicBezTo>
                  <a:cubicBezTo>
                    <a:pt x="128" y="252"/>
                    <a:pt x="119" y="254"/>
                    <a:pt x="115" y="256"/>
                  </a:cubicBezTo>
                  <a:cubicBezTo>
                    <a:pt x="111" y="259"/>
                    <a:pt x="116" y="270"/>
                    <a:pt x="103" y="270"/>
                  </a:cubicBezTo>
                  <a:cubicBezTo>
                    <a:pt x="89" y="270"/>
                    <a:pt x="93" y="246"/>
                    <a:pt x="88" y="241"/>
                  </a:cubicBezTo>
                  <a:cubicBezTo>
                    <a:pt x="82" y="237"/>
                    <a:pt x="69" y="243"/>
                    <a:pt x="69" y="243"/>
                  </a:cubicBezTo>
                  <a:cubicBezTo>
                    <a:pt x="60" y="232"/>
                    <a:pt x="60" y="232"/>
                    <a:pt x="60" y="232"/>
                  </a:cubicBezTo>
                  <a:cubicBezTo>
                    <a:pt x="60" y="232"/>
                    <a:pt x="50" y="250"/>
                    <a:pt x="40" y="246"/>
                  </a:cubicBezTo>
                  <a:cubicBezTo>
                    <a:pt x="31" y="241"/>
                    <a:pt x="47" y="232"/>
                    <a:pt x="47" y="232"/>
                  </a:cubicBezTo>
                  <a:cubicBezTo>
                    <a:pt x="37" y="224"/>
                    <a:pt x="37" y="224"/>
                    <a:pt x="37" y="224"/>
                  </a:cubicBezTo>
                  <a:cubicBezTo>
                    <a:pt x="37" y="224"/>
                    <a:pt x="50" y="212"/>
                    <a:pt x="58" y="203"/>
                  </a:cubicBezTo>
                  <a:cubicBezTo>
                    <a:pt x="67" y="194"/>
                    <a:pt x="43" y="188"/>
                    <a:pt x="43" y="188"/>
                  </a:cubicBezTo>
                  <a:cubicBezTo>
                    <a:pt x="43" y="188"/>
                    <a:pt x="17" y="216"/>
                    <a:pt x="9" y="223"/>
                  </a:cubicBezTo>
                  <a:cubicBezTo>
                    <a:pt x="1" y="230"/>
                    <a:pt x="0" y="241"/>
                    <a:pt x="0" y="254"/>
                  </a:cubicBezTo>
                  <a:cubicBezTo>
                    <a:pt x="0" y="267"/>
                    <a:pt x="12" y="264"/>
                    <a:pt x="12" y="264"/>
                  </a:cubicBezTo>
                  <a:cubicBezTo>
                    <a:pt x="9" y="282"/>
                    <a:pt x="9" y="282"/>
                    <a:pt x="9" y="282"/>
                  </a:cubicBezTo>
                  <a:cubicBezTo>
                    <a:pt x="9" y="282"/>
                    <a:pt x="26" y="292"/>
                    <a:pt x="27" y="304"/>
                  </a:cubicBezTo>
                  <a:cubicBezTo>
                    <a:pt x="28" y="316"/>
                    <a:pt x="8" y="317"/>
                    <a:pt x="8" y="331"/>
                  </a:cubicBezTo>
                  <a:cubicBezTo>
                    <a:pt x="8" y="345"/>
                    <a:pt x="42" y="347"/>
                    <a:pt x="51" y="352"/>
                  </a:cubicBezTo>
                  <a:cubicBezTo>
                    <a:pt x="59" y="357"/>
                    <a:pt x="82" y="389"/>
                    <a:pt x="85" y="394"/>
                  </a:cubicBezTo>
                  <a:cubicBezTo>
                    <a:pt x="87" y="398"/>
                    <a:pt x="99" y="418"/>
                    <a:pt x="99" y="424"/>
                  </a:cubicBezTo>
                  <a:cubicBezTo>
                    <a:pt x="99" y="430"/>
                    <a:pt x="123" y="456"/>
                    <a:pt x="126" y="462"/>
                  </a:cubicBezTo>
                  <a:cubicBezTo>
                    <a:pt x="130" y="468"/>
                    <a:pt x="164" y="522"/>
                    <a:pt x="164" y="522"/>
                  </a:cubicBezTo>
                  <a:cubicBezTo>
                    <a:pt x="169" y="547"/>
                    <a:pt x="169" y="547"/>
                    <a:pt x="169" y="547"/>
                  </a:cubicBezTo>
                  <a:cubicBezTo>
                    <a:pt x="169" y="547"/>
                    <a:pt x="197" y="602"/>
                    <a:pt x="197" y="609"/>
                  </a:cubicBezTo>
                  <a:cubicBezTo>
                    <a:pt x="197" y="616"/>
                    <a:pt x="205" y="616"/>
                    <a:pt x="214" y="622"/>
                  </a:cubicBezTo>
                  <a:cubicBezTo>
                    <a:pt x="222" y="628"/>
                    <a:pt x="218" y="635"/>
                    <a:pt x="220" y="647"/>
                  </a:cubicBezTo>
                  <a:cubicBezTo>
                    <a:pt x="221" y="658"/>
                    <a:pt x="255" y="699"/>
                    <a:pt x="267" y="715"/>
                  </a:cubicBezTo>
                  <a:cubicBezTo>
                    <a:pt x="279" y="732"/>
                    <a:pt x="270" y="754"/>
                    <a:pt x="270" y="762"/>
                  </a:cubicBezTo>
                  <a:cubicBezTo>
                    <a:pt x="270" y="771"/>
                    <a:pt x="293" y="796"/>
                    <a:pt x="304" y="803"/>
                  </a:cubicBezTo>
                  <a:cubicBezTo>
                    <a:pt x="314" y="810"/>
                    <a:pt x="324" y="826"/>
                    <a:pt x="332" y="835"/>
                  </a:cubicBezTo>
                  <a:cubicBezTo>
                    <a:pt x="340" y="843"/>
                    <a:pt x="386" y="861"/>
                    <a:pt x="400" y="869"/>
                  </a:cubicBezTo>
                  <a:cubicBezTo>
                    <a:pt x="415" y="877"/>
                    <a:pt x="442" y="883"/>
                    <a:pt x="463" y="901"/>
                  </a:cubicBezTo>
                  <a:cubicBezTo>
                    <a:pt x="484" y="919"/>
                    <a:pt x="516" y="939"/>
                    <a:pt x="516" y="939"/>
                  </a:cubicBezTo>
                  <a:cubicBezTo>
                    <a:pt x="522" y="954"/>
                    <a:pt x="522" y="954"/>
                    <a:pt x="522" y="954"/>
                  </a:cubicBezTo>
                  <a:cubicBezTo>
                    <a:pt x="522" y="954"/>
                    <a:pt x="533" y="962"/>
                    <a:pt x="540" y="968"/>
                  </a:cubicBezTo>
                  <a:cubicBezTo>
                    <a:pt x="547" y="974"/>
                    <a:pt x="574" y="992"/>
                    <a:pt x="574" y="992"/>
                  </a:cubicBezTo>
                  <a:cubicBezTo>
                    <a:pt x="574" y="993"/>
                    <a:pt x="574" y="993"/>
                    <a:pt x="574" y="993"/>
                  </a:cubicBezTo>
                  <a:cubicBezTo>
                    <a:pt x="580" y="989"/>
                    <a:pt x="589" y="983"/>
                    <a:pt x="596" y="977"/>
                  </a:cubicBezTo>
                  <a:cubicBezTo>
                    <a:pt x="608" y="968"/>
                    <a:pt x="596" y="954"/>
                    <a:pt x="596" y="954"/>
                  </a:cubicBezTo>
                  <a:cubicBezTo>
                    <a:pt x="608" y="946"/>
                    <a:pt x="608" y="946"/>
                    <a:pt x="608" y="946"/>
                  </a:cubicBezTo>
                  <a:cubicBezTo>
                    <a:pt x="601" y="929"/>
                    <a:pt x="601" y="929"/>
                    <a:pt x="601" y="929"/>
                  </a:cubicBezTo>
                  <a:cubicBezTo>
                    <a:pt x="601" y="929"/>
                    <a:pt x="611" y="919"/>
                    <a:pt x="620" y="912"/>
                  </a:cubicBezTo>
                  <a:cubicBezTo>
                    <a:pt x="626" y="908"/>
                    <a:pt x="629" y="897"/>
                    <a:pt x="630" y="889"/>
                  </a:cubicBezTo>
                  <a:lnTo>
                    <a:pt x="622" y="88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Bolivia">
              <a:extLst>
                <a:ext uri="{FF2B5EF4-FFF2-40B4-BE49-F238E27FC236}">
                  <a16:creationId xmlns:a16="http://schemas.microsoft.com/office/drawing/2014/main" id="{3287B625-CA09-4FAE-962F-9ED0EEA49219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081994" y="4739606"/>
              <a:ext cx="453809" cy="534772"/>
            </a:xfrm>
            <a:custGeom>
              <a:avLst/>
              <a:gdLst>
                <a:gd name="T0" fmla="*/ 1 w 604"/>
                <a:gd name="T1" fmla="*/ 70 h 712"/>
                <a:gd name="T2" fmla="*/ 599 w 604"/>
                <a:gd name="T3" fmla="*/ 500 h 712"/>
                <a:gd name="T4" fmla="*/ 584 w 604"/>
                <a:gd name="T5" fmla="*/ 421 h 712"/>
                <a:gd name="T6" fmla="*/ 561 w 604"/>
                <a:gd name="T7" fmla="*/ 361 h 712"/>
                <a:gd name="T8" fmla="*/ 468 w 604"/>
                <a:gd name="T9" fmla="*/ 314 h 712"/>
                <a:gd name="T10" fmla="*/ 463 w 604"/>
                <a:gd name="T11" fmla="*/ 290 h 712"/>
                <a:gd name="T12" fmla="*/ 450 w 604"/>
                <a:gd name="T13" fmla="*/ 250 h 712"/>
                <a:gd name="T14" fmla="*/ 418 w 604"/>
                <a:gd name="T15" fmla="*/ 209 h 712"/>
                <a:gd name="T16" fmla="*/ 367 w 604"/>
                <a:gd name="T17" fmla="*/ 190 h 712"/>
                <a:gd name="T18" fmla="*/ 320 w 604"/>
                <a:gd name="T19" fmla="*/ 163 h 712"/>
                <a:gd name="T20" fmla="*/ 290 w 604"/>
                <a:gd name="T21" fmla="*/ 152 h 712"/>
                <a:gd name="T22" fmla="*/ 258 w 604"/>
                <a:gd name="T23" fmla="*/ 153 h 712"/>
                <a:gd name="T24" fmla="*/ 230 w 604"/>
                <a:gd name="T25" fmla="*/ 130 h 712"/>
                <a:gd name="T26" fmla="*/ 210 w 604"/>
                <a:gd name="T27" fmla="*/ 97 h 712"/>
                <a:gd name="T28" fmla="*/ 200 w 604"/>
                <a:gd name="T29" fmla="*/ 52 h 712"/>
                <a:gd name="T30" fmla="*/ 211 w 604"/>
                <a:gd name="T31" fmla="*/ 4 h 712"/>
                <a:gd name="T32" fmla="*/ 183 w 604"/>
                <a:gd name="T33" fmla="*/ 6 h 712"/>
                <a:gd name="T34" fmla="*/ 151 w 604"/>
                <a:gd name="T35" fmla="*/ 13 h 712"/>
                <a:gd name="T36" fmla="*/ 104 w 604"/>
                <a:gd name="T37" fmla="*/ 38 h 712"/>
                <a:gd name="T38" fmla="*/ 76 w 604"/>
                <a:gd name="T39" fmla="*/ 57 h 712"/>
                <a:gd name="T40" fmla="*/ 50 w 604"/>
                <a:gd name="T41" fmla="*/ 81 h 712"/>
                <a:gd name="T42" fmla="*/ 9 w 604"/>
                <a:gd name="T43" fmla="*/ 71 h 712"/>
                <a:gd name="T44" fmla="*/ 52 w 604"/>
                <a:gd name="T45" fmla="*/ 157 h 712"/>
                <a:gd name="T46" fmla="*/ 50 w 604"/>
                <a:gd name="T47" fmla="*/ 204 h 712"/>
                <a:gd name="T48" fmla="*/ 52 w 604"/>
                <a:gd name="T49" fmla="*/ 246 h 712"/>
                <a:gd name="T50" fmla="*/ 44 w 604"/>
                <a:gd name="T51" fmla="*/ 304 h 712"/>
                <a:gd name="T52" fmla="*/ 39 w 604"/>
                <a:gd name="T53" fmla="*/ 318 h 712"/>
                <a:gd name="T54" fmla="*/ 62 w 604"/>
                <a:gd name="T55" fmla="*/ 339 h 712"/>
                <a:gd name="T56" fmla="*/ 76 w 604"/>
                <a:gd name="T57" fmla="*/ 359 h 712"/>
                <a:gd name="T58" fmla="*/ 62 w 604"/>
                <a:gd name="T59" fmla="*/ 369 h 712"/>
                <a:gd name="T60" fmla="*/ 33 w 604"/>
                <a:gd name="T61" fmla="*/ 409 h 712"/>
                <a:gd name="T62" fmla="*/ 39 w 604"/>
                <a:gd name="T63" fmla="*/ 427 h 712"/>
                <a:gd name="T64" fmla="*/ 64 w 604"/>
                <a:gd name="T65" fmla="*/ 449 h 712"/>
                <a:gd name="T66" fmla="*/ 105 w 604"/>
                <a:gd name="T67" fmla="*/ 525 h 712"/>
                <a:gd name="T68" fmla="*/ 104 w 604"/>
                <a:gd name="T69" fmla="*/ 554 h 712"/>
                <a:gd name="T70" fmla="*/ 102 w 604"/>
                <a:gd name="T71" fmla="*/ 588 h 712"/>
                <a:gd name="T72" fmla="*/ 134 w 604"/>
                <a:gd name="T73" fmla="*/ 627 h 712"/>
                <a:gd name="T74" fmla="*/ 147 w 604"/>
                <a:gd name="T75" fmla="*/ 684 h 712"/>
                <a:gd name="T76" fmla="*/ 188 w 604"/>
                <a:gd name="T77" fmla="*/ 708 h 712"/>
                <a:gd name="T78" fmla="*/ 199 w 604"/>
                <a:gd name="T79" fmla="*/ 691 h 712"/>
                <a:gd name="T80" fmla="*/ 214 w 604"/>
                <a:gd name="T81" fmla="*/ 674 h 712"/>
                <a:gd name="T82" fmla="*/ 241 w 604"/>
                <a:gd name="T83" fmla="*/ 670 h 712"/>
                <a:gd name="T84" fmla="*/ 318 w 604"/>
                <a:gd name="T85" fmla="*/ 707 h 712"/>
                <a:gd name="T86" fmla="*/ 374 w 604"/>
                <a:gd name="T87" fmla="*/ 664 h 712"/>
                <a:gd name="T88" fmla="*/ 403 w 604"/>
                <a:gd name="T89" fmla="*/ 607 h 712"/>
                <a:gd name="T90" fmla="*/ 413 w 604"/>
                <a:gd name="T91" fmla="*/ 558 h 712"/>
                <a:gd name="T92" fmla="*/ 486 w 604"/>
                <a:gd name="T93" fmla="*/ 527 h 712"/>
                <a:gd name="T94" fmla="*/ 574 w 604"/>
                <a:gd name="T95" fmla="*/ 546 h 712"/>
                <a:gd name="T96" fmla="*/ 602 w 604"/>
                <a:gd name="T97" fmla="*/ 555 h 712"/>
                <a:gd name="T98" fmla="*/ 603 w 604"/>
                <a:gd name="T99" fmla="*/ 508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04" h="712">
                  <a:moveTo>
                    <a:pt x="0" y="70"/>
                  </a:moveTo>
                  <a:cubicBezTo>
                    <a:pt x="1" y="70"/>
                    <a:pt x="1" y="70"/>
                    <a:pt x="1" y="70"/>
                  </a:cubicBezTo>
                  <a:cubicBezTo>
                    <a:pt x="1" y="70"/>
                    <a:pt x="1" y="70"/>
                    <a:pt x="0" y="70"/>
                  </a:cubicBezTo>
                  <a:close/>
                  <a:moveTo>
                    <a:pt x="599" y="500"/>
                  </a:moveTo>
                  <a:cubicBezTo>
                    <a:pt x="599" y="500"/>
                    <a:pt x="604" y="474"/>
                    <a:pt x="604" y="460"/>
                  </a:cubicBezTo>
                  <a:cubicBezTo>
                    <a:pt x="604" y="446"/>
                    <a:pt x="595" y="428"/>
                    <a:pt x="584" y="421"/>
                  </a:cubicBezTo>
                  <a:cubicBezTo>
                    <a:pt x="573" y="414"/>
                    <a:pt x="564" y="413"/>
                    <a:pt x="557" y="404"/>
                  </a:cubicBezTo>
                  <a:cubicBezTo>
                    <a:pt x="550" y="395"/>
                    <a:pt x="561" y="361"/>
                    <a:pt x="561" y="361"/>
                  </a:cubicBezTo>
                  <a:cubicBezTo>
                    <a:pt x="561" y="361"/>
                    <a:pt x="484" y="363"/>
                    <a:pt x="471" y="354"/>
                  </a:cubicBezTo>
                  <a:cubicBezTo>
                    <a:pt x="458" y="345"/>
                    <a:pt x="468" y="314"/>
                    <a:pt x="468" y="314"/>
                  </a:cubicBezTo>
                  <a:cubicBezTo>
                    <a:pt x="468" y="314"/>
                    <a:pt x="452" y="300"/>
                    <a:pt x="450" y="294"/>
                  </a:cubicBezTo>
                  <a:cubicBezTo>
                    <a:pt x="448" y="288"/>
                    <a:pt x="463" y="290"/>
                    <a:pt x="463" y="290"/>
                  </a:cubicBezTo>
                  <a:cubicBezTo>
                    <a:pt x="461" y="269"/>
                    <a:pt x="461" y="269"/>
                    <a:pt x="461" y="269"/>
                  </a:cubicBezTo>
                  <a:cubicBezTo>
                    <a:pt x="461" y="269"/>
                    <a:pt x="454" y="257"/>
                    <a:pt x="450" y="250"/>
                  </a:cubicBezTo>
                  <a:cubicBezTo>
                    <a:pt x="446" y="243"/>
                    <a:pt x="451" y="240"/>
                    <a:pt x="450" y="230"/>
                  </a:cubicBezTo>
                  <a:cubicBezTo>
                    <a:pt x="449" y="220"/>
                    <a:pt x="429" y="211"/>
                    <a:pt x="418" y="209"/>
                  </a:cubicBezTo>
                  <a:cubicBezTo>
                    <a:pt x="407" y="207"/>
                    <a:pt x="396" y="212"/>
                    <a:pt x="386" y="211"/>
                  </a:cubicBezTo>
                  <a:cubicBezTo>
                    <a:pt x="376" y="210"/>
                    <a:pt x="367" y="190"/>
                    <a:pt x="367" y="190"/>
                  </a:cubicBezTo>
                  <a:cubicBezTo>
                    <a:pt x="367" y="190"/>
                    <a:pt x="351" y="189"/>
                    <a:pt x="340" y="184"/>
                  </a:cubicBezTo>
                  <a:cubicBezTo>
                    <a:pt x="329" y="179"/>
                    <a:pt x="321" y="167"/>
                    <a:pt x="320" y="163"/>
                  </a:cubicBezTo>
                  <a:cubicBezTo>
                    <a:pt x="319" y="159"/>
                    <a:pt x="312" y="166"/>
                    <a:pt x="304" y="166"/>
                  </a:cubicBezTo>
                  <a:cubicBezTo>
                    <a:pt x="296" y="166"/>
                    <a:pt x="290" y="152"/>
                    <a:pt x="290" y="152"/>
                  </a:cubicBezTo>
                  <a:cubicBezTo>
                    <a:pt x="290" y="152"/>
                    <a:pt x="280" y="159"/>
                    <a:pt x="276" y="158"/>
                  </a:cubicBezTo>
                  <a:cubicBezTo>
                    <a:pt x="272" y="157"/>
                    <a:pt x="268" y="157"/>
                    <a:pt x="258" y="153"/>
                  </a:cubicBezTo>
                  <a:cubicBezTo>
                    <a:pt x="248" y="149"/>
                    <a:pt x="252" y="138"/>
                    <a:pt x="249" y="133"/>
                  </a:cubicBezTo>
                  <a:cubicBezTo>
                    <a:pt x="246" y="128"/>
                    <a:pt x="230" y="130"/>
                    <a:pt x="230" y="130"/>
                  </a:cubicBezTo>
                  <a:cubicBezTo>
                    <a:pt x="224" y="110"/>
                    <a:pt x="224" y="110"/>
                    <a:pt x="224" y="110"/>
                  </a:cubicBezTo>
                  <a:cubicBezTo>
                    <a:pt x="224" y="110"/>
                    <a:pt x="217" y="106"/>
                    <a:pt x="210" y="97"/>
                  </a:cubicBezTo>
                  <a:cubicBezTo>
                    <a:pt x="203" y="88"/>
                    <a:pt x="210" y="82"/>
                    <a:pt x="210" y="73"/>
                  </a:cubicBezTo>
                  <a:cubicBezTo>
                    <a:pt x="210" y="64"/>
                    <a:pt x="201" y="56"/>
                    <a:pt x="200" y="52"/>
                  </a:cubicBezTo>
                  <a:cubicBezTo>
                    <a:pt x="199" y="48"/>
                    <a:pt x="207" y="35"/>
                    <a:pt x="207" y="35"/>
                  </a:cubicBezTo>
                  <a:cubicBezTo>
                    <a:pt x="207" y="35"/>
                    <a:pt x="215" y="8"/>
                    <a:pt x="211" y="4"/>
                  </a:cubicBezTo>
                  <a:cubicBezTo>
                    <a:pt x="207" y="0"/>
                    <a:pt x="194" y="8"/>
                    <a:pt x="193" y="12"/>
                  </a:cubicBezTo>
                  <a:cubicBezTo>
                    <a:pt x="192" y="16"/>
                    <a:pt x="183" y="6"/>
                    <a:pt x="183" y="6"/>
                  </a:cubicBezTo>
                  <a:cubicBezTo>
                    <a:pt x="174" y="14"/>
                    <a:pt x="174" y="14"/>
                    <a:pt x="174" y="14"/>
                  </a:cubicBezTo>
                  <a:cubicBezTo>
                    <a:pt x="174" y="14"/>
                    <a:pt x="164" y="13"/>
                    <a:pt x="151" y="13"/>
                  </a:cubicBezTo>
                  <a:cubicBezTo>
                    <a:pt x="138" y="13"/>
                    <a:pt x="128" y="39"/>
                    <a:pt x="128" y="39"/>
                  </a:cubicBezTo>
                  <a:cubicBezTo>
                    <a:pt x="104" y="38"/>
                    <a:pt x="104" y="38"/>
                    <a:pt x="104" y="38"/>
                  </a:cubicBezTo>
                  <a:cubicBezTo>
                    <a:pt x="100" y="56"/>
                    <a:pt x="100" y="56"/>
                    <a:pt x="100" y="56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71" y="69"/>
                    <a:pt x="63" y="78"/>
                    <a:pt x="50" y="81"/>
                  </a:cubicBezTo>
                  <a:cubicBezTo>
                    <a:pt x="37" y="84"/>
                    <a:pt x="34" y="73"/>
                    <a:pt x="34" y="73"/>
                  </a:cubicBezTo>
                  <a:cubicBezTo>
                    <a:pt x="34" y="73"/>
                    <a:pt x="21" y="72"/>
                    <a:pt x="9" y="71"/>
                  </a:cubicBezTo>
                  <a:cubicBezTo>
                    <a:pt x="11" y="80"/>
                    <a:pt x="18" y="101"/>
                    <a:pt x="29" y="112"/>
                  </a:cubicBezTo>
                  <a:cubicBezTo>
                    <a:pt x="44" y="125"/>
                    <a:pt x="54" y="150"/>
                    <a:pt x="52" y="157"/>
                  </a:cubicBezTo>
                  <a:cubicBezTo>
                    <a:pt x="51" y="163"/>
                    <a:pt x="41" y="174"/>
                    <a:pt x="41" y="174"/>
                  </a:cubicBezTo>
                  <a:cubicBezTo>
                    <a:pt x="50" y="204"/>
                    <a:pt x="50" y="204"/>
                    <a:pt x="50" y="204"/>
                  </a:cubicBezTo>
                  <a:cubicBezTo>
                    <a:pt x="37" y="224"/>
                    <a:pt x="37" y="224"/>
                    <a:pt x="37" y="224"/>
                  </a:cubicBezTo>
                  <a:cubicBezTo>
                    <a:pt x="37" y="224"/>
                    <a:pt x="56" y="237"/>
                    <a:pt x="52" y="246"/>
                  </a:cubicBezTo>
                  <a:cubicBezTo>
                    <a:pt x="48" y="256"/>
                    <a:pt x="33" y="264"/>
                    <a:pt x="35" y="279"/>
                  </a:cubicBezTo>
                  <a:cubicBezTo>
                    <a:pt x="36" y="293"/>
                    <a:pt x="44" y="304"/>
                    <a:pt x="44" y="304"/>
                  </a:cubicBezTo>
                  <a:cubicBezTo>
                    <a:pt x="39" y="315"/>
                    <a:pt x="39" y="315"/>
                    <a:pt x="39" y="315"/>
                  </a:cubicBezTo>
                  <a:cubicBezTo>
                    <a:pt x="39" y="315"/>
                    <a:pt x="39" y="316"/>
                    <a:pt x="39" y="318"/>
                  </a:cubicBezTo>
                  <a:cubicBezTo>
                    <a:pt x="44" y="322"/>
                    <a:pt x="47" y="326"/>
                    <a:pt x="47" y="326"/>
                  </a:cubicBezTo>
                  <a:cubicBezTo>
                    <a:pt x="62" y="339"/>
                    <a:pt x="62" y="339"/>
                    <a:pt x="62" y="339"/>
                  </a:cubicBezTo>
                  <a:cubicBezTo>
                    <a:pt x="63" y="351"/>
                    <a:pt x="63" y="351"/>
                    <a:pt x="63" y="351"/>
                  </a:cubicBezTo>
                  <a:cubicBezTo>
                    <a:pt x="76" y="359"/>
                    <a:pt x="76" y="359"/>
                    <a:pt x="76" y="359"/>
                  </a:cubicBezTo>
                  <a:cubicBezTo>
                    <a:pt x="68" y="376"/>
                    <a:pt x="68" y="376"/>
                    <a:pt x="68" y="376"/>
                  </a:cubicBezTo>
                  <a:cubicBezTo>
                    <a:pt x="62" y="369"/>
                    <a:pt x="62" y="369"/>
                    <a:pt x="62" y="369"/>
                  </a:cubicBezTo>
                  <a:cubicBezTo>
                    <a:pt x="61" y="377"/>
                    <a:pt x="58" y="388"/>
                    <a:pt x="52" y="392"/>
                  </a:cubicBezTo>
                  <a:cubicBezTo>
                    <a:pt x="43" y="399"/>
                    <a:pt x="33" y="409"/>
                    <a:pt x="33" y="409"/>
                  </a:cubicBezTo>
                  <a:cubicBezTo>
                    <a:pt x="40" y="426"/>
                    <a:pt x="40" y="426"/>
                    <a:pt x="40" y="426"/>
                  </a:cubicBezTo>
                  <a:cubicBezTo>
                    <a:pt x="39" y="427"/>
                    <a:pt x="39" y="427"/>
                    <a:pt x="39" y="427"/>
                  </a:cubicBezTo>
                  <a:cubicBezTo>
                    <a:pt x="50" y="449"/>
                    <a:pt x="50" y="449"/>
                    <a:pt x="50" y="449"/>
                  </a:cubicBezTo>
                  <a:cubicBezTo>
                    <a:pt x="64" y="449"/>
                    <a:pt x="64" y="449"/>
                    <a:pt x="64" y="449"/>
                  </a:cubicBezTo>
                  <a:cubicBezTo>
                    <a:pt x="73" y="501"/>
                    <a:pt x="73" y="501"/>
                    <a:pt x="73" y="501"/>
                  </a:cubicBezTo>
                  <a:cubicBezTo>
                    <a:pt x="73" y="501"/>
                    <a:pt x="109" y="513"/>
                    <a:pt x="105" y="525"/>
                  </a:cubicBezTo>
                  <a:cubicBezTo>
                    <a:pt x="101" y="537"/>
                    <a:pt x="93" y="543"/>
                    <a:pt x="93" y="543"/>
                  </a:cubicBezTo>
                  <a:cubicBezTo>
                    <a:pt x="104" y="554"/>
                    <a:pt x="104" y="554"/>
                    <a:pt x="104" y="554"/>
                  </a:cubicBezTo>
                  <a:cubicBezTo>
                    <a:pt x="104" y="554"/>
                    <a:pt x="89" y="566"/>
                    <a:pt x="93" y="575"/>
                  </a:cubicBezTo>
                  <a:cubicBezTo>
                    <a:pt x="97" y="585"/>
                    <a:pt x="102" y="588"/>
                    <a:pt x="102" y="588"/>
                  </a:cubicBezTo>
                  <a:cubicBezTo>
                    <a:pt x="102" y="605"/>
                    <a:pt x="102" y="605"/>
                    <a:pt x="102" y="605"/>
                  </a:cubicBezTo>
                  <a:cubicBezTo>
                    <a:pt x="102" y="605"/>
                    <a:pt x="131" y="616"/>
                    <a:pt x="134" y="627"/>
                  </a:cubicBezTo>
                  <a:cubicBezTo>
                    <a:pt x="136" y="638"/>
                    <a:pt x="134" y="668"/>
                    <a:pt x="134" y="668"/>
                  </a:cubicBezTo>
                  <a:cubicBezTo>
                    <a:pt x="147" y="684"/>
                    <a:pt x="147" y="684"/>
                    <a:pt x="147" y="684"/>
                  </a:cubicBezTo>
                  <a:cubicBezTo>
                    <a:pt x="147" y="684"/>
                    <a:pt x="146" y="710"/>
                    <a:pt x="158" y="711"/>
                  </a:cubicBezTo>
                  <a:cubicBezTo>
                    <a:pt x="170" y="712"/>
                    <a:pt x="188" y="708"/>
                    <a:pt x="188" y="708"/>
                  </a:cubicBezTo>
                  <a:cubicBezTo>
                    <a:pt x="188" y="689"/>
                    <a:pt x="188" y="689"/>
                    <a:pt x="188" y="689"/>
                  </a:cubicBezTo>
                  <a:cubicBezTo>
                    <a:pt x="199" y="691"/>
                    <a:pt x="199" y="691"/>
                    <a:pt x="199" y="691"/>
                  </a:cubicBezTo>
                  <a:cubicBezTo>
                    <a:pt x="199" y="677"/>
                    <a:pt x="199" y="677"/>
                    <a:pt x="199" y="677"/>
                  </a:cubicBezTo>
                  <a:cubicBezTo>
                    <a:pt x="214" y="674"/>
                    <a:pt x="214" y="674"/>
                    <a:pt x="214" y="674"/>
                  </a:cubicBezTo>
                  <a:cubicBezTo>
                    <a:pt x="222" y="657"/>
                    <a:pt x="222" y="657"/>
                    <a:pt x="222" y="657"/>
                  </a:cubicBezTo>
                  <a:cubicBezTo>
                    <a:pt x="222" y="657"/>
                    <a:pt x="227" y="666"/>
                    <a:pt x="241" y="670"/>
                  </a:cubicBezTo>
                  <a:cubicBezTo>
                    <a:pt x="254" y="674"/>
                    <a:pt x="296" y="673"/>
                    <a:pt x="296" y="673"/>
                  </a:cubicBezTo>
                  <a:cubicBezTo>
                    <a:pt x="318" y="707"/>
                    <a:pt x="318" y="707"/>
                    <a:pt x="318" y="707"/>
                  </a:cubicBezTo>
                  <a:cubicBezTo>
                    <a:pt x="323" y="670"/>
                    <a:pt x="323" y="670"/>
                    <a:pt x="323" y="670"/>
                  </a:cubicBezTo>
                  <a:cubicBezTo>
                    <a:pt x="374" y="664"/>
                    <a:pt x="374" y="664"/>
                    <a:pt x="374" y="664"/>
                  </a:cubicBezTo>
                  <a:cubicBezTo>
                    <a:pt x="397" y="681"/>
                    <a:pt x="397" y="681"/>
                    <a:pt x="397" y="681"/>
                  </a:cubicBezTo>
                  <a:cubicBezTo>
                    <a:pt x="397" y="681"/>
                    <a:pt x="405" y="613"/>
                    <a:pt x="403" y="607"/>
                  </a:cubicBezTo>
                  <a:cubicBezTo>
                    <a:pt x="402" y="600"/>
                    <a:pt x="387" y="578"/>
                    <a:pt x="394" y="574"/>
                  </a:cubicBezTo>
                  <a:cubicBezTo>
                    <a:pt x="401" y="570"/>
                    <a:pt x="413" y="558"/>
                    <a:pt x="413" y="558"/>
                  </a:cubicBezTo>
                  <a:cubicBezTo>
                    <a:pt x="417" y="539"/>
                    <a:pt x="417" y="539"/>
                    <a:pt x="417" y="539"/>
                  </a:cubicBezTo>
                  <a:cubicBezTo>
                    <a:pt x="486" y="527"/>
                    <a:pt x="486" y="527"/>
                    <a:pt x="486" y="527"/>
                  </a:cubicBezTo>
                  <a:cubicBezTo>
                    <a:pt x="539" y="518"/>
                    <a:pt x="539" y="518"/>
                    <a:pt x="539" y="518"/>
                  </a:cubicBezTo>
                  <a:cubicBezTo>
                    <a:pt x="574" y="546"/>
                    <a:pt x="574" y="546"/>
                    <a:pt x="574" y="546"/>
                  </a:cubicBezTo>
                  <a:cubicBezTo>
                    <a:pt x="587" y="569"/>
                    <a:pt x="587" y="569"/>
                    <a:pt x="587" y="569"/>
                  </a:cubicBezTo>
                  <a:cubicBezTo>
                    <a:pt x="587" y="563"/>
                    <a:pt x="602" y="555"/>
                    <a:pt x="602" y="555"/>
                  </a:cubicBezTo>
                  <a:cubicBezTo>
                    <a:pt x="602" y="555"/>
                    <a:pt x="590" y="545"/>
                    <a:pt x="588" y="540"/>
                  </a:cubicBezTo>
                  <a:cubicBezTo>
                    <a:pt x="586" y="535"/>
                    <a:pt x="603" y="508"/>
                    <a:pt x="603" y="508"/>
                  </a:cubicBezTo>
                  <a:lnTo>
                    <a:pt x="599" y="50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Oezbekistan">
              <a:extLst>
                <a:ext uri="{FF2B5EF4-FFF2-40B4-BE49-F238E27FC236}">
                  <a16:creationId xmlns:a16="http://schemas.microsoft.com/office/drawing/2014/main" id="{B1B21426-4863-4ADF-84AC-2EA327FED783}"/>
                </a:ext>
              </a:extLst>
            </p:cNvPr>
            <p:cNvSpPr>
              <a:spLocks/>
            </p:cNvSpPr>
            <p:nvPr/>
          </p:nvSpPr>
          <p:spPr bwMode="gray">
            <a:xfrm>
              <a:off x="7381471" y="2515298"/>
              <a:ext cx="598688" cy="336629"/>
            </a:xfrm>
            <a:custGeom>
              <a:avLst/>
              <a:gdLst>
                <a:gd name="T0" fmla="*/ 764 w 798"/>
                <a:gd name="T1" fmla="*/ 243 h 447"/>
                <a:gd name="T2" fmla="*/ 745 w 798"/>
                <a:gd name="T3" fmla="*/ 230 h 447"/>
                <a:gd name="T4" fmla="*/ 721 w 798"/>
                <a:gd name="T5" fmla="*/ 212 h 447"/>
                <a:gd name="T6" fmla="*/ 712 w 798"/>
                <a:gd name="T7" fmla="*/ 222 h 447"/>
                <a:gd name="T8" fmla="*/ 689 w 798"/>
                <a:gd name="T9" fmla="*/ 229 h 447"/>
                <a:gd name="T10" fmla="*/ 660 w 798"/>
                <a:gd name="T11" fmla="*/ 212 h 447"/>
                <a:gd name="T12" fmla="*/ 690 w 798"/>
                <a:gd name="T13" fmla="*/ 175 h 447"/>
                <a:gd name="T14" fmla="*/ 653 w 798"/>
                <a:gd name="T15" fmla="*/ 185 h 447"/>
                <a:gd name="T16" fmla="*/ 623 w 798"/>
                <a:gd name="T17" fmla="*/ 208 h 447"/>
                <a:gd name="T18" fmla="*/ 596 w 798"/>
                <a:gd name="T19" fmla="*/ 236 h 447"/>
                <a:gd name="T20" fmla="*/ 573 w 798"/>
                <a:gd name="T21" fmla="*/ 259 h 447"/>
                <a:gd name="T22" fmla="*/ 509 w 798"/>
                <a:gd name="T23" fmla="*/ 228 h 447"/>
                <a:gd name="T24" fmla="*/ 469 w 798"/>
                <a:gd name="T25" fmla="*/ 188 h 447"/>
                <a:gd name="T26" fmla="*/ 441 w 798"/>
                <a:gd name="T27" fmla="*/ 136 h 447"/>
                <a:gd name="T28" fmla="*/ 379 w 798"/>
                <a:gd name="T29" fmla="*/ 105 h 447"/>
                <a:gd name="T30" fmla="*/ 272 w 798"/>
                <a:gd name="T31" fmla="*/ 108 h 447"/>
                <a:gd name="T32" fmla="*/ 177 w 798"/>
                <a:gd name="T33" fmla="*/ 38 h 447"/>
                <a:gd name="T34" fmla="*/ 174 w 798"/>
                <a:gd name="T35" fmla="*/ 75 h 447"/>
                <a:gd name="T36" fmla="*/ 149 w 798"/>
                <a:gd name="T37" fmla="*/ 55 h 447"/>
                <a:gd name="T38" fmla="*/ 145 w 798"/>
                <a:gd name="T39" fmla="*/ 23 h 447"/>
                <a:gd name="T40" fmla="*/ 106 w 798"/>
                <a:gd name="T41" fmla="*/ 20 h 447"/>
                <a:gd name="T42" fmla="*/ 116 w 798"/>
                <a:gd name="T43" fmla="*/ 45 h 447"/>
                <a:gd name="T44" fmla="*/ 92 w 798"/>
                <a:gd name="T45" fmla="*/ 37 h 447"/>
                <a:gd name="T46" fmla="*/ 103 w 798"/>
                <a:gd name="T47" fmla="*/ 3 h 447"/>
                <a:gd name="T48" fmla="*/ 0 w 798"/>
                <a:gd name="T49" fmla="*/ 31 h 447"/>
                <a:gd name="T50" fmla="*/ 37 w 798"/>
                <a:gd name="T51" fmla="*/ 217 h 447"/>
                <a:gd name="T52" fmla="*/ 92 w 798"/>
                <a:gd name="T53" fmla="*/ 224 h 447"/>
                <a:gd name="T54" fmla="*/ 112 w 798"/>
                <a:gd name="T55" fmla="*/ 175 h 447"/>
                <a:gd name="T56" fmla="*/ 139 w 798"/>
                <a:gd name="T57" fmla="*/ 169 h 447"/>
                <a:gd name="T58" fmla="*/ 139 w 798"/>
                <a:gd name="T59" fmla="*/ 152 h 447"/>
                <a:gd name="T60" fmla="*/ 155 w 798"/>
                <a:gd name="T61" fmla="*/ 161 h 447"/>
                <a:gd name="T62" fmla="*/ 169 w 798"/>
                <a:gd name="T63" fmla="*/ 168 h 447"/>
                <a:gd name="T64" fmla="*/ 201 w 798"/>
                <a:gd name="T65" fmla="*/ 173 h 447"/>
                <a:gd name="T66" fmla="*/ 219 w 798"/>
                <a:gd name="T67" fmla="*/ 197 h 447"/>
                <a:gd name="T68" fmla="*/ 243 w 798"/>
                <a:gd name="T69" fmla="*/ 227 h 447"/>
                <a:gd name="T70" fmla="*/ 279 w 798"/>
                <a:gd name="T71" fmla="*/ 225 h 447"/>
                <a:gd name="T72" fmla="*/ 312 w 798"/>
                <a:gd name="T73" fmla="*/ 256 h 447"/>
                <a:gd name="T74" fmla="*/ 336 w 798"/>
                <a:gd name="T75" fmla="*/ 293 h 447"/>
                <a:gd name="T76" fmla="*/ 381 w 798"/>
                <a:gd name="T77" fmla="*/ 319 h 447"/>
                <a:gd name="T78" fmla="*/ 417 w 798"/>
                <a:gd name="T79" fmla="*/ 348 h 447"/>
                <a:gd name="T80" fmla="*/ 444 w 798"/>
                <a:gd name="T81" fmla="*/ 357 h 447"/>
                <a:gd name="T82" fmla="*/ 476 w 798"/>
                <a:gd name="T83" fmla="*/ 376 h 447"/>
                <a:gd name="T84" fmla="*/ 516 w 798"/>
                <a:gd name="T85" fmla="*/ 387 h 447"/>
                <a:gd name="T86" fmla="*/ 548 w 798"/>
                <a:gd name="T87" fmla="*/ 425 h 447"/>
                <a:gd name="T88" fmla="*/ 563 w 798"/>
                <a:gd name="T89" fmla="*/ 437 h 447"/>
                <a:gd name="T90" fmla="*/ 580 w 798"/>
                <a:gd name="T91" fmla="*/ 445 h 447"/>
                <a:gd name="T92" fmla="*/ 596 w 798"/>
                <a:gd name="T93" fmla="*/ 440 h 447"/>
                <a:gd name="T94" fmla="*/ 603 w 798"/>
                <a:gd name="T95" fmla="*/ 445 h 447"/>
                <a:gd name="T96" fmla="*/ 622 w 798"/>
                <a:gd name="T97" fmla="*/ 397 h 447"/>
                <a:gd name="T98" fmla="*/ 603 w 798"/>
                <a:gd name="T99" fmla="*/ 353 h 447"/>
                <a:gd name="T100" fmla="*/ 575 w 798"/>
                <a:gd name="T101" fmla="*/ 339 h 447"/>
                <a:gd name="T102" fmla="*/ 567 w 798"/>
                <a:gd name="T103" fmla="*/ 321 h 447"/>
                <a:gd name="T104" fmla="*/ 610 w 798"/>
                <a:gd name="T105" fmla="*/ 305 h 447"/>
                <a:gd name="T106" fmla="*/ 607 w 798"/>
                <a:gd name="T107" fmla="*/ 282 h 447"/>
                <a:gd name="T108" fmla="*/ 626 w 798"/>
                <a:gd name="T109" fmla="*/ 264 h 447"/>
                <a:gd name="T110" fmla="*/ 652 w 798"/>
                <a:gd name="T111" fmla="*/ 260 h 447"/>
                <a:gd name="T112" fmla="*/ 694 w 798"/>
                <a:gd name="T113" fmla="*/ 251 h 447"/>
                <a:gd name="T114" fmla="*/ 701 w 798"/>
                <a:gd name="T115" fmla="*/ 283 h 447"/>
                <a:gd name="T116" fmla="*/ 741 w 798"/>
                <a:gd name="T117" fmla="*/ 286 h 447"/>
                <a:gd name="T118" fmla="*/ 766 w 798"/>
                <a:gd name="T119" fmla="*/ 271 h 447"/>
                <a:gd name="T120" fmla="*/ 788 w 798"/>
                <a:gd name="T121" fmla="*/ 254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98" h="447">
                  <a:moveTo>
                    <a:pt x="769" y="248"/>
                  </a:moveTo>
                  <a:cubicBezTo>
                    <a:pt x="764" y="243"/>
                    <a:pt x="764" y="243"/>
                    <a:pt x="764" y="243"/>
                  </a:cubicBezTo>
                  <a:cubicBezTo>
                    <a:pt x="751" y="241"/>
                    <a:pt x="751" y="241"/>
                    <a:pt x="751" y="241"/>
                  </a:cubicBezTo>
                  <a:cubicBezTo>
                    <a:pt x="745" y="230"/>
                    <a:pt x="745" y="230"/>
                    <a:pt x="745" y="230"/>
                  </a:cubicBezTo>
                  <a:cubicBezTo>
                    <a:pt x="732" y="230"/>
                    <a:pt x="732" y="230"/>
                    <a:pt x="732" y="230"/>
                  </a:cubicBezTo>
                  <a:cubicBezTo>
                    <a:pt x="721" y="212"/>
                    <a:pt x="721" y="212"/>
                    <a:pt x="721" y="212"/>
                  </a:cubicBezTo>
                  <a:cubicBezTo>
                    <a:pt x="721" y="222"/>
                    <a:pt x="721" y="222"/>
                    <a:pt x="721" y="222"/>
                  </a:cubicBezTo>
                  <a:cubicBezTo>
                    <a:pt x="712" y="222"/>
                    <a:pt x="712" y="222"/>
                    <a:pt x="712" y="222"/>
                  </a:cubicBezTo>
                  <a:cubicBezTo>
                    <a:pt x="713" y="231"/>
                    <a:pt x="713" y="231"/>
                    <a:pt x="713" y="231"/>
                  </a:cubicBezTo>
                  <a:cubicBezTo>
                    <a:pt x="713" y="231"/>
                    <a:pt x="694" y="233"/>
                    <a:pt x="689" y="229"/>
                  </a:cubicBezTo>
                  <a:cubicBezTo>
                    <a:pt x="684" y="225"/>
                    <a:pt x="683" y="220"/>
                    <a:pt x="683" y="220"/>
                  </a:cubicBezTo>
                  <a:cubicBezTo>
                    <a:pt x="660" y="212"/>
                    <a:pt x="660" y="212"/>
                    <a:pt x="660" y="212"/>
                  </a:cubicBezTo>
                  <a:cubicBezTo>
                    <a:pt x="660" y="212"/>
                    <a:pt x="696" y="183"/>
                    <a:pt x="694" y="178"/>
                  </a:cubicBezTo>
                  <a:cubicBezTo>
                    <a:pt x="693" y="177"/>
                    <a:pt x="692" y="176"/>
                    <a:pt x="690" y="175"/>
                  </a:cubicBezTo>
                  <a:cubicBezTo>
                    <a:pt x="671" y="184"/>
                    <a:pt x="671" y="184"/>
                    <a:pt x="671" y="184"/>
                  </a:cubicBezTo>
                  <a:cubicBezTo>
                    <a:pt x="653" y="185"/>
                    <a:pt x="653" y="185"/>
                    <a:pt x="653" y="185"/>
                  </a:cubicBezTo>
                  <a:cubicBezTo>
                    <a:pt x="645" y="203"/>
                    <a:pt x="645" y="203"/>
                    <a:pt x="645" y="203"/>
                  </a:cubicBezTo>
                  <a:cubicBezTo>
                    <a:pt x="645" y="203"/>
                    <a:pt x="633" y="205"/>
                    <a:pt x="623" y="208"/>
                  </a:cubicBezTo>
                  <a:cubicBezTo>
                    <a:pt x="612" y="211"/>
                    <a:pt x="613" y="229"/>
                    <a:pt x="613" y="229"/>
                  </a:cubicBezTo>
                  <a:cubicBezTo>
                    <a:pt x="613" y="229"/>
                    <a:pt x="605" y="229"/>
                    <a:pt x="596" y="236"/>
                  </a:cubicBezTo>
                  <a:cubicBezTo>
                    <a:pt x="587" y="243"/>
                    <a:pt x="595" y="267"/>
                    <a:pt x="595" y="267"/>
                  </a:cubicBezTo>
                  <a:cubicBezTo>
                    <a:pt x="595" y="267"/>
                    <a:pt x="584" y="261"/>
                    <a:pt x="573" y="259"/>
                  </a:cubicBezTo>
                  <a:cubicBezTo>
                    <a:pt x="563" y="256"/>
                    <a:pt x="580" y="243"/>
                    <a:pt x="573" y="233"/>
                  </a:cubicBezTo>
                  <a:cubicBezTo>
                    <a:pt x="567" y="224"/>
                    <a:pt x="520" y="233"/>
                    <a:pt x="509" y="228"/>
                  </a:cubicBezTo>
                  <a:cubicBezTo>
                    <a:pt x="499" y="223"/>
                    <a:pt x="497" y="199"/>
                    <a:pt x="488" y="188"/>
                  </a:cubicBezTo>
                  <a:cubicBezTo>
                    <a:pt x="479" y="177"/>
                    <a:pt x="479" y="191"/>
                    <a:pt x="469" y="188"/>
                  </a:cubicBezTo>
                  <a:cubicBezTo>
                    <a:pt x="460" y="185"/>
                    <a:pt x="467" y="137"/>
                    <a:pt x="461" y="136"/>
                  </a:cubicBezTo>
                  <a:cubicBezTo>
                    <a:pt x="456" y="135"/>
                    <a:pt x="441" y="136"/>
                    <a:pt x="441" y="136"/>
                  </a:cubicBezTo>
                  <a:cubicBezTo>
                    <a:pt x="441" y="136"/>
                    <a:pt x="411" y="93"/>
                    <a:pt x="404" y="93"/>
                  </a:cubicBezTo>
                  <a:cubicBezTo>
                    <a:pt x="397" y="93"/>
                    <a:pt x="379" y="105"/>
                    <a:pt x="379" y="105"/>
                  </a:cubicBezTo>
                  <a:cubicBezTo>
                    <a:pt x="379" y="105"/>
                    <a:pt x="341" y="101"/>
                    <a:pt x="325" y="101"/>
                  </a:cubicBezTo>
                  <a:cubicBezTo>
                    <a:pt x="309" y="101"/>
                    <a:pt x="272" y="108"/>
                    <a:pt x="272" y="108"/>
                  </a:cubicBezTo>
                  <a:cubicBezTo>
                    <a:pt x="223" y="60"/>
                    <a:pt x="223" y="60"/>
                    <a:pt x="223" y="60"/>
                  </a:cubicBezTo>
                  <a:cubicBezTo>
                    <a:pt x="177" y="38"/>
                    <a:pt x="177" y="38"/>
                    <a:pt x="177" y="38"/>
                  </a:cubicBezTo>
                  <a:cubicBezTo>
                    <a:pt x="181" y="47"/>
                    <a:pt x="186" y="56"/>
                    <a:pt x="183" y="61"/>
                  </a:cubicBezTo>
                  <a:cubicBezTo>
                    <a:pt x="178" y="70"/>
                    <a:pt x="174" y="75"/>
                    <a:pt x="174" y="75"/>
                  </a:cubicBezTo>
                  <a:cubicBezTo>
                    <a:pt x="174" y="75"/>
                    <a:pt x="162" y="76"/>
                    <a:pt x="154" y="70"/>
                  </a:cubicBezTo>
                  <a:cubicBezTo>
                    <a:pt x="146" y="64"/>
                    <a:pt x="149" y="55"/>
                    <a:pt x="149" y="55"/>
                  </a:cubicBezTo>
                  <a:cubicBezTo>
                    <a:pt x="142" y="36"/>
                    <a:pt x="142" y="36"/>
                    <a:pt x="142" y="36"/>
                  </a:cubicBezTo>
                  <a:cubicBezTo>
                    <a:pt x="145" y="23"/>
                    <a:pt x="145" y="23"/>
                    <a:pt x="145" y="23"/>
                  </a:cubicBezTo>
                  <a:cubicBezTo>
                    <a:pt x="112" y="7"/>
                    <a:pt x="112" y="7"/>
                    <a:pt x="112" y="7"/>
                  </a:cubicBezTo>
                  <a:cubicBezTo>
                    <a:pt x="106" y="20"/>
                    <a:pt x="106" y="20"/>
                    <a:pt x="106" y="20"/>
                  </a:cubicBezTo>
                  <a:cubicBezTo>
                    <a:pt x="106" y="20"/>
                    <a:pt x="119" y="28"/>
                    <a:pt x="119" y="37"/>
                  </a:cubicBezTo>
                  <a:cubicBezTo>
                    <a:pt x="119" y="46"/>
                    <a:pt x="116" y="45"/>
                    <a:pt x="116" y="45"/>
                  </a:cubicBezTo>
                  <a:cubicBezTo>
                    <a:pt x="116" y="45"/>
                    <a:pt x="117" y="55"/>
                    <a:pt x="106" y="57"/>
                  </a:cubicBezTo>
                  <a:cubicBezTo>
                    <a:pt x="95" y="59"/>
                    <a:pt x="98" y="39"/>
                    <a:pt x="92" y="37"/>
                  </a:cubicBezTo>
                  <a:cubicBezTo>
                    <a:pt x="86" y="35"/>
                    <a:pt x="99" y="21"/>
                    <a:pt x="99" y="21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35" y="218"/>
                    <a:pt x="35" y="218"/>
                    <a:pt x="35" y="218"/>
                  </a:cubicBezTo>
                  <a:cubicBezTo>
                    <a:pt x="36" y="218"/>
                    <a:pt x="36" y="217"/>
                    <a:pt x="37" y="217"/>
                  </a:cubicBezTo>
                  <a:cubicBezTo>
                    <a:pt x="44" y="217"/>
                    <a:pt x="48" y="224"/>
                    <a:pt x="48" y="224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2" y="224"/>
                    <a:pt x="77" y="208"/>
                    <a:pt x="79" y="195"/>
                  </a:cubicBezTo>
                  <a:cubicBezTo>
                    <a:pt x="80" y="181"/>
                    <a:pt x="112" y="175"/>
                    <a:pt x="112" y="175"/>
                  </a:cubicBezTo>
                  <a:cubicBezTo>
                    <a:pt x="112" y="175"/>
                    <a:pt x="112" y="164"/>
                    <a:pt x="116" y="163"/>
                  </a:cubicBezTo>
                  <a:cubicBezTo>
                    <a:pt x="120" y="161"/>
                    <a:pt x="139" y="169"/>
                    <a:pt x="139" y="169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39" y="152"/>
                    <a:pt x="139" y="152"/>
                    <a:pt x="139" y="152"/>
                  </a:cubicBezTo>
                  <a:cubicBezTo>
                    <a:pt x="143" y="145"/>
                    <a:pt x="143" y="145"/>
                    <a:pt x="143" y="145"/>
                  </a:cubicBezTo>
                  <a:cubicBezTo>
                    <a:pt x="155" y="161"/>
                    <a:pt x="155" y="161"/>
                    <a:pt x="155" y="161"/>
                  </a:cubicBezTo>
                  <a:cubicBezTo>
                    <a:pt x="171" y="160"/>
                    <a:pt x="171" y="160"/>
                    <a:pt x="171" y="160"/>
                  </a:cubicBezTo>
                  <a:cubicBezTo>
                    <a:pt x="169" y="168"/>
                    <a:pt x="169" y="168"/>
                    <a:pt x="169" y="168"/>
                  </a:cubicBezTo>
                  <a:cubicBezTo>
                    <a:pt x="179" y="172"/>
                    <a:pt x="179" y="172"/>
                    <a:pt x="179" y="172"/>
                  </a:cubicBezTo>
                  <a:cubicBezTo>
                    <a:pt x="179" y="172"/>
                    <a:pt x="192" y="169"/>
                    <a:pt x="201" y="173"/>
                  </a:cubicBezTo>
                  <a:cubicBezTo>
                    <a:pt x="211" y="177"/>
                    <a:pt x="209" y="192"/>
                    <a:pt x="209" y="192"/>
                  </a:cubicBezTo>
                  <a:cubicBezTo>
                    <a:pt x="219" y="197"/>
                    <a:pt x="219" y="197"/>
                    <a:pt x="219" y="197"/>
                  </a:cubicBezTo>
                  <a:cubicBezTo>
                    <a:pt x="219" y="197"/>
                    <a:pt x="207" y="209"/>
                    <a:pt x="212" y="219"/>
                  </a:cubicBezTo>
                  <a:cubicBezTo>
                    <a:pt x="217" y="228"/>
                    <a:pt x="243" y="227"/>
                    <a:pt x="243" y="227"/>
                  </a:cubicBezTo>
                  <a:cubicBezTo>
                    <a:pt x="279" y="231"/>
                    <a:pt x="279" y="231"/>
                    <a:pt x="279" y="231"/>
                  </a:cubicBezTo>
                  <a:cubicBezTo>
                    <a:pt x="279" y="225"/>
                    <a:pt x="279" y="225"/>
                    <a:pt x="279" y="225"/>
                  </a:cubicBezTo>
                  <a:cubicBezTo>
                    <a:pt x="303" y="237"/>
                    <a:pt x="303" y="237"/>
                    <a:pt x="303" y="237"/>
                  </a:cubicBezTo>
                  <a:cubicBezTo>
                    <a:pt x="312" y="256"/>
                    <a:pt x="312" y="256"/>
                    <a:pt x="312" y="256"/>
                  </a:cubicBezTo>
                  <a:cubicBezTo>
                    <a:pt x="325" y="271"/>
                    <a:pt x="325" y="271"/>
                    <a:pt x="325" y="271"/>
                  </a:cubicBezTo>
                  <a:cubicBezTo>
                    <a:pt x="325" y="271"/>
                    <a:pt x="333" y="283"/>
                    <a:pt x="336" y="293"/>
                  </a:cubicBezTo>
                  <a:cubicBezTo>
                    <a:pt x="339" y="304"/>
                    <a:pt x="351" y="309"/>
                    <a:pt x="357" y="312"/>
                  </a:cubicBezTo>
                  <a:cubicBezTo>
                    <a:pt x="364" y="315"/>
                    <a:pt x="377" y="317"/>
                    <a:pt x="381" y="319"/>
                  </a:cubicBezTo>
                  <a:cubicBezTo>
                    <a:pt x="385" y="320"/>
                    <a:pt x="397" y="336"/>
                    <a:pt x="397" y="336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35" y="349"/>
                    <a:pt x="435" y="349"/>
                    <a:pt x="435" y="349"/>
                  </a:cubicBezTo>
                  <a:cubicBezTo>
                    <a:pt x="444" y="357"/>
                    <a:pt x="444" y="357"/>
                    <a:pt x="444" y="357"/>
                  </a:cubicBezTo>
                  <a:cubicBezTo>
                    <a:pt x="455" y="360"/>
                    <a:pt x="455" y="360"/>
                    <a:pt x="455" y="360"/>
                  </a:cubicBezTo>
                  <a:cubicBezTo>
                    <a:pt x="455" y="360"/>
                    <a:pt x="469" y="371"/>
                    <a:pt x="476" y="376"/>
                  </a:cubicBezTo>
                  <a:cubicBezTo>
                    <a:pt x="483" y="381"/>
                    <a:pt x="501" y="389"/>
                    <a:pt x="501" y="389"/>
                  </a:cubicBezTo>
                  <a:cubicBezTo>
                    <a:pt x="516" y="387"/>
                    <a:pt x="516" y="387"/>
                    <a:pt x="516" y="387"/>
                  </a:cubicBezTo>
                  <a:cubicBezTo>
                    <a:pt x="549" y="405"/>
                    <a:pt x="549" y="405"/>
                    <a:pt x="549" y="405"/>
                  </a:cubicBezTo>
                  <a:cubicBezTo>
                    <a:pt x="549" y="405"/>
                    <a:pt x="537" y="417"/>
                    <a:pt x="548" y="425"/>
                  </a:cubicBezTo>
                  <a:cubicBezTo>
                    <a:pt x="554" y="430"/>
                    <a:pt x="555" y="434"/>
                    <a:pt x="555" y="437"/>
                  </a:cubicBezTo>
                  <a:cubicBezTo>
                    <a:pt x="563" y="437"/>
                    <a:pt x="563" y="437"/>
                    <a:pt x="563" y="437"/>
                  </a:cubicBezTo>
                  <a:cubicBezTo>
                    <a:pt x="571" y="431"/>
                    <a:pt x="571" y="431"/>
                    <a:pt x="571" y="431"/>
                  </a:cubicBezTo>
                  <a:cubicBezTo>
                    <a:pt x="580" y="445"/>
                    <a:pt x="580" y="445"/>
                    <a:pt x="580" y="445"/>
                  </a:cubicBezTo>
                  <a:cubicBezTo>
                    <a:pt x="591" y="440"/>
                    <a:pt x="591" y="440"/>
                    <a:pt x="591" y="440"/>
                  </a:cubicBezTo>
                  <a:cubicBezTo>
                    <a:pt x="596" y="440"/>
                    <a:pt x="596" y="440"/>
                    <a:pt x="596" y="440"/>
                  </a:cubicBezTo>
                  <a:cubicBezTo>
                    <a:pt x="596" y="440"/>
                    <a:pt x="600" y="443"/>
                    <a:pt x="605" y="447"/>
                  </a:cubicBezTo>
                  <a:cubicBezTo>
                    <a:pt x="604" y="446"/>
                    <a:pt x="603" y="446"/>
                    <a:pt x="603" y="445"/>
                  </a:cubicBezTo>
                  <a:cubicBezTo>
                    <a:pt x="602" y="439"/>
                    <a:pt x="601" y="430"/>
                    <a:pt x="605" y="426"/>
                  </a:cubicBezTo>
                  <a:cubicBezTo>
                    <a:pt x="612" y="418"/>
                    <a:pt x="622" y="408"/>
                    <a:pt x="622" y="397"/>
                  </a:cubicBezTo>
                  <a:cubicBezTo>
                    <a:pt x="622" y="386"/>
                    <a:pt x="609" y="387"/>
                    <a:pt x="603" y="377"/>
                  </a:cubicBezTo>
                  <a:cubicBezTo>
                    <a:pt x="597" y="367"/>
                    <a:pt x="608" y="358"/>
                    <a:pt x="603" y="353"/>
                  </a:cubicBezTo>
                  <a:cubicBezTo>
                    <a:pt x="598" y="348"/>
                    <a:pt x="582" y="347"/>
                    <a:pt x="582" y="347"/>
                  </a:cubicBezTo>
                  <a:cubicBezTo>
                    <a:pt x="575" y="339"/>
                    <a:pt x="575" y="339"/>
                    <a:pt x="575" y="339"/>
                  </a:cubicBezTo>
                  <a:cubicBezTo>
                    <a:pt x="561" y="336"/>
                    <a:pt x="561" y="336"/>
                    <a:pt x="561" y="336"/>
                  </a:cubicBezTo>
                  <a:cubicBezTo>
                    <a:pt x="561" y="336"/>
                    <a:pt x="561" y="326"/>
                    <a:pt x="567" y="321"/>
                  </a:cubicBezTo>
                  <a:cubicBezTo>
                    <a:pt x="573" y="316"/>
                    <a:pt x="592" y="328"/>
                    <a:pt x="607" y="319"/>
                  </a:cubicBezTo>
                  <a:cubicBezTo>
                    <a:pt x="622" y="310"/>
                    <a:pt x="610" y="305"/>
                    <a:pt x="610" y="305"/>
                  </a:cubicBezTo>
                  <a:cubicBezTo>
                    <a:pt x="620" y="296"/>
                    <a:pt x="620" y="296"/>
                    <a:pt x="620" y="296"/>
                  </a:cubicBezTo>
                  <a:cubicBezTo>
                    <a:pt x="607" y="282"/>
                    <a:pt x="607" y="282"/>
                    <a:pt x="607" y="282"/>
                  </a:cubicBezTo>
                  <a:cubicBezTo>
                    <a:pt x="607" y="282"/>
                    <a:pt x="626" y="287"/>
                    <a:pt x="632" y="281"/>
                  </a:cubicBezTo>
                  <a:cubicBezTo>
                    <a:pt x="638" y="275"/>
                    <a:pt x="625" y="268"/>
                    <a:pt x="626" y="264"/>
                  </a:cubicBezTo>
                  <a:cubicBezTo>
                    <a:pt x="627" y="260"/>
                    <a:pt x="629" y="251"/>
                    <a:pt x="635" y="251"/>
                  </a:cubicBezTo>
                  <a:cubicBezTo>
                    <a:pt x="641" y="251"/>
                    <a:pt x="644" y="265"/>
                    <a:pt x="652" y="260"/>
                  </a:cubicBezTo>
                  <a:cubicBezTo>
                    <a:pt x="660" y="255"/>
                    <a:pt x="671" y="243"/>
                    <a:pt x="675" y="241"/>
                  </a:cubicBezTo>
                  <a:cubicBezTo>
                    <a:pt x="679" y="239"/>
                    <a:pt x="694" y="251"/>
                    <a:pt x="694" y="251"/>
                  </a:cubicBezTo>
                  <a:cubicBezTo>
                    <a:pt x="678" y="272"/>
                    <a:pt x="678" y="272"/>
                    <a:pt x="678" y="272"/>
                  </a:cubicBezTo>
                  <a:cubicBezTo>
                    <a:pt x="678" y="272"/>
                    <a:pt x="698" y="278"/>
                    <a:pt x="701" y="283"/>
                  </a:cubicBezTo>
                  <a:cubicBezTo>
                    <a:pt x="708" y="280"/>
                    <a:pt x="717" y="277"/>
                    <a:pt x="721" y="276"/>
                  </a:cubicBezTo>
                  <a:cubicBezTo>
                    <a:pt x="728" y="274"/>
                    <a:pt x="732" y="290"/>
                    <a:pt x="741" y="286"/>
                  </a:cubicBezTo>
                  <a:cubicBezTo>
                    <a:pt x="750" y="282"/>
                    <a:pt x="752" y="273"/>
                    <a:pt x="752" y="273"/>
                  </a:cubicBezTo>
                  <a:cubicBezTo>
                    <a:pt x="766" y="271"/>
                    <a:pt x="766" y="271"/>
                    <a:pt x="766" y="271"/>
                  </a:cubicBezTo>
                  <a:cubicBezTo>
                    <a:pt x="766" y="265"/>
                    <a:pt x="766" y="265"/>
                    <a:pt x="766" y="265"/>
                  </a:cubicBezTo>
                  <a:cubicBezTo>
                    <a:pt x="766" y="265"/>
                    <a:pt x="778" y="266"/>
                    <a:pt x="788" y="254"/>
                  </a:cubicBezTo>
                  <a:cubicBezTo>
                    <a:pt x="798" y="242"/>
                    <a:pt x="769" y="248"/>
                    <a:pt x="769" y="248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Kazachstan">
              <a:extLst>
                <a:ext uri="{FF2B5EF4-FFF2-40B4-BE49-F238E27FC236}">
                  <a16:creationId xmlns:a16="http://schemas.microsoft.com/office/drawing/2014/main" id="{9FE6B046-2F1F-40EB-9612-270F06274F7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055494" y="2131797"/>
              <a:ext cx="1257032" cy="583774"/>
            </a:xfrm>
            <a:custGeom>
              <a:avLst/>
              <a:gdLst>
                <a:gd name="T0" fmla="*/ 545 w 1673"/>
                <a:gd name="T1" fmla="*/ 518 h 778"/>
                <a:gd name="T2" fmla="*/ 1655 w 1673"/>
                <a:gd name="T3" fmla="*/ 327 h 778"/>
                <a:gd name="T4" fmla="*/ 1625 w 1673"/>
                <a:gd name="T5" fmla="*/ 304 h 778"/>
                <a:gd name="T6" fmla="*/ 1481 w 1673"/>
                <a:gd name="T7" fmla="*/ 226 h 778"/>
                <a:gd name="T8" fmla="*/ 1372 w 1673"/>
                <a:gd name="T9" fmla="*/ 207 h 778"/>
                <a:gd name="T10" fmla="*/ 1126 w 1673"/>
                <a:gd name="T11" fmla="*/ 70 h 778"/>
                <a:gd name="T12" fmla="*/ 1085 w 1673"/>
                <a:gd name="T13" fmla="*/ 76 h 778"/>
                <a:gd name="T14" fmla="*/ 1016 w 1673"/>
                <a:gd name="T15" fmla="*/ 98 h 778"/>
                <a:gd name="T16" fmla="*/ 972 w 1673"/>
                <a:gd name="T17" fmla="*/ 71 h 778"/>
                <a:gd name="T18" fmla="*/ 909 w 1673"/>
                <a:gd name="T19" fmla="*/ 36 h 778"/>
                <a:gd name="T20" fmla="*/ 812 w 1673"/>
                <a:gd name="T21" fmla="*/ 2 h 778"/>
                <a:gd name="T22" fmla="*/ 674 w 1673"/>
                <a:gd name="T23" fmla="*/ 52 h 778"/>
                <a:gd name="T24" fmla="*/ 521 w 1673"/>
                <a:gd name="T25" fmla="*/ 95 h 778"/>
                <a:gd name="T26" fmla="*/ 534 w 1673"/>
                <a:gd name="T27" fmla="*/ 123 h 778"/>
                <a:gd name="T28" fmla="*/ 528 w 1673"/>
                <a:gd name="T29" fmla="*/ 190 h 778"/>
                <a:gd name="T30" fmla="*/ 486 w 1673"/>
                <a:gd name="T31" fmla="*/ 244 h 778"/>
                <a:gd name="T32" fmla="*/ 356 w 1673"/>
                <a:gd name="T33" fmla="*/ 247 h 778"/>
                <a:gd name="T34" fmla="*/ 282 w 1673"/>
                <a:gd name="T35" fmla="*/ 216 h 778"/>
                <a:gd name="T36" fmla="*/ 197 w 1673"/>
                <a:gd name="T37" fmla="*/ 187 h 778"/>
                <a:gd name="T38" fmla="*/ 86 w 1673"/>
                <a:gd name="T39" fmla="*/ 224 h 778"/>
                <a:gd name="T40" fmla="*/ 17 w 1673"/>
                <a:gd name="T41" fmla="*/ 251 h 778"/>
                <a:gd name="T42" fmla="*/ 8 w 1673"/>
                <a:gd name="T43" fmla="*/ 322 h 778"/>
                <a:gd name="T44" fmla="*/ 73 w 1673"/>
                <a:gd name="T45" fmla="*/ 394 h 778"/>
                <a:gd name="T46" fmla="*/ 136 w 1673"/>
                <a:gd name="T47" fmla="*/ 460 h 778"/>
                <a:gd name="T48" fmla="*/ 289 w 1673"/>
                <a:gd name="T49" fmla="*/ 455 h 778"/>
                <a:gd name="T50" fmla="*/ 352 w 1673"/>
                <a:gd name="T51" fmla="*/ 524 h 778"/>
                <a:gd name="T52" fmla="*/ 338 w 1673"/>
                <a:gd name="T53" fmla="*/ 531 h 778"/>
                <a:gd name="T54" fmla="*/ 218 w 1673"/>
                <a:gd name="T55" fmla="*/ 544 h 778"/>
                <a:gd name="T56" fmla="*/ 228 w 1673"/>
                <a:gd name="T57" fmla="*/ 598 h 778"/>
                <a:gd name="T58" fmla="*/ 274 w 1673"/>
                <a:gd name="T59" fmla="*/ 654 h 778"/>
                <a:gd name="T60" fmla="*/ 328 w 1673"/>
                <a:gd name="T61" fmla="*/ 709 h 778"/>
                <a:gd name="T62" fmla="*/ 408 w 1673"/>
                <a:gd name="T63" fmla="*/ 690 h 778"/>
                <a:gd name="T64" fmla="*/ 468 w 1673"/>
                <a:gd name="T65" fmla="*/ 729 h 778"/>
                <a:gd name="T66" fmla="*/ 536 w 1673"/>
                <a:gd name="T67" fmla="*/ 513 h 778"/>
                <a:gd name="T68" fmla="*/ 582 w 1673"/>
                <a:gd name="T69" fmla="*/ 492 h 778"/>
                <a:gd name="T70" fmla="*/ 604 w 1673"/>
                <a:gd name="T71" fmla="*/ 479 h 778"/>
                <a:gd name="T72" fmla="*/ 584 w 1673"/>
                <a:gd name="T73" fmla="*/ 460 h 778"/>
                <a:gd name="T74" fmla="*/ 636 w 1673"/>
                <a:gd name="T75" fmla="*/ 455 h 778"/>
                <a:gd name="T76" fmla="*/ 590 w 1673"/>
                <a:gd name="T77" fmla="*/ 493 h 778"/>
                <a:gd name="T78" fmla="*/ 610 w 1673"/>
                <a:gd name="T79" fmla="*/ 549 h 778"/>
                <a:gd name="T80" fmla="*/ 812 w 1673"/>
                <a:gd name="T81" fmla="*/ 616 h 778"/>
                <a:gd name="T82" fmla="*/ 902 w 1673"/>
                <a:gd name="T83" fmla="*/ 699 h 778"/>
                <a:gd name="T84" fmla="*/ 1006 w 1673"/>
                <a:gd name="T85" fmla="*/ 770 h 778"/>
                <a:gd name="T86" fmla="*/ 1056 w 1673"/>
                <a:gd name="T87" fmla="*/ 719 h 778"/>
                <a:gd name="T88" fmla="*/ 1123 w 1673"/>
                <a:gd name="T89" fmla="*/ 686 h 778"/>
                <a:gd name="T90" fmla="*/ 1208 w 1673"/>
                <a:gd name="T91" fmla="*/ 672 h 778"/>
                <a:gd name="T92" fmla="*/ 1264 w 1673"/>
                <a:gd name="T93" fmla="*/ 647 h 778"/>
                <a:gd name="T94" fmla="*/ 1402 w 1673"/>
                <a:gd name="T95" fmla="*/ 651 h 778"/>
                <a:gd name="T96" fmla="*/ 1471 w 1673"/>
                <a:gd name="T97" fmla="*/ 676 h 778"/>
                <a:gd name="T98" fmla="*/ 1503 w 1673"/>
                <a:gd name="T99" fmla="*/ 659 h 778"/>
                <a:gd name="T100" fmla="*/ 1484 w 1673"/>
                <a:gd name="T101" fmla="*/ 587 h 778"/>
                <a:gd name="T102" fmla="*/ 1516 w 1673"/>
                <a:gd name="T103" fmla="*/ 518 h 778"/>
                <a:gd name="T104" fmla="*/ 1541 w 1673"/>
                <a:gd name="T105" fmla="*/ 513 h 778"/>
                <a:gd name="T106" fmla="*/ 1614 w 1673"/>
                <a:gd name="T107" fmla="*/ 434 h 778"/>
                <a:gd name="T108" fmla="*/ 1641 w 1673"/>
                <a:gd name="T109" fmla="*/ 397 h 778"/>
                <a:gd name="T110" fmla="*/ 1385 w 1673"/>
                <a:gd name="T111" fmla="*/ 465 h 778"/>
                <a:gd name="T112" fmla="*/ 1320 w 1673"/>
                <a:gd name="T113" fmla="*/ 467 h 778"/>
                <a:gd name="T114" fmla="*/ 1246 w 1673"/>
                <a:gd name="T115" fmla="*/ 460 h 778"/>
                <a:gd name="T116" fmla="*/ 1195 w 1673"/>
                <a:gd name="T117" fmla="*/ 489 h 778"/>
                <a:gd name="T118" fmla="*/ 1200 w 1673"/>
                <a:gd name="T119" fmla="*/ 542 h 778"/>
                <a:gd name="T120" fmla="*/ 1193 w 1673"/>
                <a:gd name="T121" fmla="*/ 448 h 778"/>
                <a:gd name="T122" fmla="*/ 1306 w 1673"/>
                <a:gd name="T123" fmla="*/ 458 h 778"/>
                <a:gd name="T124" fmla="*/ 1385 w 1673"/>
                <a:gd name="T125" fmla="*/ 465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73" h="778">
                  <a:moveTo>
                    <a:pt x="565" y="505"/>
                  </a:moveTo>
                  <a:cubicBezTo>
                    <a:pt x="558" y="500"/>
                    <a:pt x="557" y="497"/>
                    <a:pt x="557" y="497"/>
                  </a:cubicBezTo>
                  <a:cubicBezTo>
                    <a:pt x="548" y="511"/>
                    <a:pt x="548" y="511"/>
                    <a:pt x="548" y="511"/>
                  </a:cubicBezTo>
                  <a:cubicBezTo>
                    <a:pt x="545" y="518"/>
                    <a:pt x="545" y="518"/>
                    <a:pt x="545" y="518"/>
                  </a:cubicBezTo>
                  <a:cubicBezTo>
                    <a:pt x="578" y="534"/>
                    <a:pt x="578" y="534"/>
                    <a:pt x="578" y="534"/>
                  </a:cubicBezTo>
                  <a:cubicBezTo>
                    <a:pt x="580" y="525"/>
                    <a:pt x="580" y="525"/>
                    <a:pt x="580" y="525"/>
                  </a:cubicBezTo>
                  <a:cubicBezTo>
                    <a:pt x="580" y="525"/>
                    <a:pt x="572" y="510"/>
                    <a:pt x="565" y="505"/>
                  </a:cubicBezTo>
                  <a:close/>
                  <a:moveTo>
                    <a:pt x="1655" y="327"/>
                  </a:moveTo>
                  <a:cubicBezTo>
                    <a:pt x="1656" y="321"/>
                    <a:pt x="1666" y="322"/>
                    <a:pt x="1673" y="324"/>
                  </a:cubicBezTo>
                  <a:cubicBezTo>
                    <a:pt x="1649" y="298"/>
                    <a:pt x="1649" y="298"/>
                    <a:pt x="1649" y="298"/>
                  </a:cubicBezTo>
                  <a:cubicBezTo>
                    <a:pt x="1636" y="282"/>
                    <a:pt x="1636" y="282"/>
                    <a:pt x="1636" y="282"/>
                  </a:cubicBezTo>
                  <a:cubicBezTo>
                    <a:pt x="1625" y="304"/>
                    <a:pt x="1625" y="304"/>
                    <a:pt x="1625" y="304"/>
                  </a:cubicBezTo>
                  <a:cubicBezTo>
                    <a:pt x="1578" y="300"/>
                    <a:pt x="1578" y="300"/>
                    <a:pt x="1578" y="300"/>
                  </a:cubicBezTo>
                  <a:cubicBezTo>
                    <a:pt x="1578" y="300"/>
                    <a:pt x="1562" y="272"/>
                    <a:pt x="1561" y="268"/>
                  </a:cubicBezTo>
                  <a:cubicBezTo>
                    <a:pt x="1560" y="264"/>
                    <a:pt x="1525" y="259"/>
                    <a:pt x="1525" y="259"/>
                  </a:cubicBezTo>
                  <a:cubicBezTo>
                    <a:pt x="1525" y="259"/>
                    <a:pt x="1504" y="230"/>
                    <a:pt x="1481" y="226"/>
                  </a:cubicBezTo>
                  <a:cubicBezTo>
                    <a:pt x="1458" y="222"/>
                    <a:pt x="1442" y="243"/>
                    <a:pt x="1430" y="244"/>
                  </a:cubicBezTo>
                  <a:cubicBezTo>
                    <a:pt x="1418" y="246"/>
                    <a:pt x="1404" y="230"/>
                    <a:pt x="1404" y="230"/>
                  </a:cubicBezTo>
                  <a:cubicBezTo>
                    <a:pt x="1404" y="230"/>
                    <a:pt x="1386" y="228"/>
                    <a:pt x="1382" y="227"/>
                  </a:cubicBezTo>
                  <a:cubicBezTo>
                    <a:pt x="1378" y="226"/>
                    <a:pt x="1382" y="210"/>
                    <a:pt x="1372" y="207"/>
                  </a:cubicBezTo>
                  <a:cubicBezTo>
                    <a:pt x="1361" y="204"/>
                    <a:pt x="1365" y="234"/>
                    <a:pt x="1348" y="236"/>
                  </a:cubicBezTo>
                  <a:cubicBezTo>
                    <a:pt x="1330" y="239"/>
                    <a:pt x="1306" y="200"/>
                    <a:pt x="1292" y="187"/>
                  </a:cubicBezTo>
                  <a:cubicBezTo>
                    <a:pt x="1277" y="174"/>
                    <a:pt x="1205" y="107"/>
                    <a:pt x="1200" y="104"/>
                  </a:cubicBezTo>
                  <a:cubicBezTo>
                    <a:pt x="1194" y="102"/>
                    <a:pt x="1126" y="70"/>
                    <a:pt x="1126" y="70"/>
                  </a:cubicBezTo>
                  <a:cubicBezTo>
                    <a:pt x="1126" y="70"/>
                    <a:pt x="1146" y="58"/>
                    <a:pt x="1138" y="47"/>
                  </a:cubicBezTo>
                  <a:cubicBezTo>
                    <a:pt x="1130" y="36"/>
                    <a:pt x="1118" y="58"/>
                    <a:pt x="1118" y="58"/>
                  </a:cubicBezTo>
                  <a:cubicBezTo>
                    <a:pt x="1094" y="66"/>
                    <a:pt x="1094" y="66"/>
                    <a:pt x="1094" y="66"/>
                  </a:cubicBezTo>
                  <a:cubicBezTo>
                    <a:pt x="1085" y="76"/>
                    <a:pt x="1085" y="76"/>
                    <a:pt x="1085" y="76"/>
                  </a:cubicBezTo>
                  <a:cubicBezTo>
                    <a:pt x="1085" y="76"/>
                    <a:pt x="1077" y="78"/>
                    <a:pt x="1070" y="82"/>
                  </a:cubicBezTo>
                  <a:cubicBezTo>
                    <a:pt x="1064" y="86"/>
                    <a:pt x="1072" y="94"/>
                    <a:pt x="1064" y="100"/>
                  </a:cubicBezTo>
                  <a:cubicBezTo>
                    <a:pt x="1056" y="107"/>
                    <a:pt x="1041" y="91"/>
                    <a:pt x="1034" y="88"/>
                  </a:cubicBezTo>
                  <a:cubicBezTo>
                    <a:pt x="1028" y="86"/>
                    <a:pt x="1026" y="99"/>
                    <a:pt x="1016" y="98"/>
                  </a:cubicBezTo>
                  <a:cubicBezTo>
                    <a:pt x="1005" y="96"/>
                    <a:pt x="1026" y="80"/>
                    <a:pt x="1017" y="71"/>
                  </a:cubicBezTo>
                  <a:cubicBezTo>
                    <a:pt x="1008" y="62"/>
                    <a:pt x="1002" y="74"/>
                    <a:pt x="1002" y="74"/>
                  </a:cubicBezTo>
                  <a:cubicBezTo>
                    <a:pt x="985" y="63"/>
                    <a:pt x="985" y="63"/>
                    <a:pt x="985" y="63"/>
                  </a:cubicBezTo>
                  <a:cubicBezTo>
                    <a:pt x="972" y="71"/>
                    <a:pt x="972" y="71"/>
                    <a:pt x="972" y="71"/>
                  </a:cubicBezTo>
                  <a:cubicBezTo>
                    <a:pt x="953" y="50"/>
                    <a:pt x="953" y="50"/>
                    <a:pt x="953" y="50"/>
                  </a:cubicBezTo>
                  <a:cubicBezTo>
                    <a:pt x="946" y="60"/>
                    <a:pt x="946" y="60"/>
                    <a:pt x="946" y="60"/>
                  </a:cubicBezTo>
                  <a:cubicBezTo>
                    <a:pt x="946" y="60"/>
                    <a:pt x="918" y="64"/>
                    <a:pt x="913" y="64"/>
                  </a:cubicBezTo>
                  <a:cubicBezTo>
                    <a:pt x="908" y="64"/>
                    <a:pt x="909" y="43"/>
                    <a:pt x="909" y="36"/>
                  </a:cubicBezTo>
                  <a:cubicBezTo>
                    <a:pt x="909" y="30"/>
                    <a:pt x="897" y="30"/>
                    <a:pt x="897" y="30"/>
                  </a:cubicBezTo>
                  <a:cubicBezTo>
                    <a:pt x="897" y="30"/>
                    <a:pt x="892" y="12"/>
                    <a:pt x="884" y="7"/>
                  </a:cubicBezTo>
                  <a:cubicBezTo>
                    <a:pt x="876" y="2"/>
                    <a:pt x="869" y="11"/>
                    <a:pt x="864" y="11"/>
                  </a:cubicBezTo>
                  <a:cubicBezTo>
                    <a:pt x="858" y="11"/>
                    <a:pt x="845" y="0"/>
                    <a:pt x="812" y="2"/>
                  </a:cubicBezTo>
                  <a:cubicBezTo>
                    <a:pt x="778" y="3"/>
                    <a:pt x="781" y="23"/>
                    <a:pt x="781" y="23"/>
                  </a:cubicBezTo>
                  <a:cubicBezTo>
                    <a:pt x="781" y="23"/>
                    <a:pt x="761" y="30"/>
                    <a:pt x="740" y="35"/>
                  </a:cubicBezTo>
                  <a:cubicBezTo>
                    <a:pt x="718" y="40"/>
                    <a:pt x="690" y="36"/>
                    <a:pt x="682" y="36"/>
                  </a:cubicBezTo>
                  <a:cubicBezTo>
                    <a:pt x="674" y="36"/>
                    <a:pt x="674" y="52"/>
                    <a:pt x="674" y="52"/>
                  </a:cubicBezTo>
                  <a:cubicBezTo>
                    <a:pt x="632" y="52"/>
                    <a:pt x="632" y="52"/>
                    <a:pt x="632" y="52"/>
                  </a:cubicBezTo>
                  <a:cubicBezTo>
                    <a:pt x="628" y="64"/>
                    <a:pt x="628" y="64"/>
                    <a:pt x="628" y="64"/>
                  </a:cubicBezTo>
                  <a:cubicBezTo>
                    <a:pt x="628" y="64"/>
                    <a:pt x="596" y="63"/>
                    <a:pt x="550" y="70"/>
                  </a:cubicBezTo>
                  <a:cubicBezTo>
                    <a:pt x="505" y="76"/>
                    <a:pt x="521" y="95"/>
                    <a:pt x="521" y="95"/>
                  </a:cubicBezTo>
                  <a:cubicBezTo>
                    <a:pt x="540" y="96"/>
                    <a:pt x="540" y="96"/>
                    <a:pt x="540" y="96"/>
                  </a:cubicBezTo>
                  <a:cubicBezTo>
                    <a:pt x="529" y="108"/>
                    <a:pt x="529" y="108"/>
                    <a:pt x="529" y="108"/>
                  </a:cubicBezTo>
                  <a:cubicBezTo>
                    <a:pt x="529" y="108"/>
                    <a:pt x="572" y="116"/>
                    <a:pt x="572" y="123"/>
                  </a:cubicBezTo>
                  <a:cubicBezTo>
                    <a:pt x="572" y="130"/>
                    <a:pt x="534" y="123"/>
                    <a:pt x="534" y="123"/>
                  </a:cubicBezTo>
                  <a:cubicBezTo>
                    <a:pt x="528" y="134"/>
                    <a:pt x="528" y="134"/>
                    <a:pt x="528" y="134"/>
                  </a:cubicBezTo>
                  <a:cubicBezTo>
                    <a:pt x="528" y="134"/>
                    <a:pt x="541" y="151"/>
                    <a:pt x="540" y="158"/>
                  </a:cubicBezTo>
                  <a:cubicBezTo>
                    <a:pt x="538" y="164"/>
                    <a:pt x="505" y="170"/>
                    <a:pt x="505" y="170"/>
                  </a:cubicBezTo>
                  <a:cubicBezTo>
                    <a:pt x="528" y="190"/>
                    <a:pt x="528" y="190"/>
                    <a:pt x="528" y="190"/>
                  </a:cubicBezTo>
                  <a:cubicBezTo>
                    <a:pt x="528" y="190"/>
                    <a:pt x="578" y="187"/>
                    <a:pt x="582" y="226"/>
                  </a:cubicBezTo>
                  <a:cubicBezTo>
                    <a:pt x="586" y="264"/>
                    <a:pt x="526" y="234"/>
                    <a:pt x="526" y="234"/>
                  </a:cubicBezTo>
                  <a:cubicBezTo>
                    <a:pt x="520" y="250"/>
                    <a:pt x="520" y="250"/>
                    <a:pt x="520" y="250"/>
                  </a:cubicBezTo>
                  <a:cubicBezTo>
                    <a:pt x="520" y="250"/>
                    <a:pt x="497" y="246"/>
                    <a:pt x="486" y="244"/>
                  </a:cubicBezTo>
                  <a:cubicBezTo>
                    <a:pt x="476" y="243"/>
                    <a:pt x="464" y="222"/>
                    <a:pt x="456" y="220"/>
                  </a:cubicBezTo>
                  <a:cubicBezTo>
                    <a:pt x="448" y="219"/>
                    <a:pt x="437" y="228"/>
                    <a:pt x="421" y="232"/>
                  </a:cubicBezTo>
                  <a:cubicBezTo>
                    <a:pt x="405" y="236"/>
                    <a:pt x="394" y="220"/>
                    <a:pt x="385" y="222"/>
                  </a:cubicBezTo>
                  <a:cubicBezTo>
                    <a:pt x="376" y="223"/>
                    <a:pt x="358" y="243"/>
                    <a:pt x="356" y="247"/>
                  </a:cubicBezTo>
                  <a:cubicBezTo>
                    <a:pt x="353" y="251"/>
                    <a:pt x="312" y="220"/>
                    <a:pt x="301" y="223"/>
                  </a:cubicBezTo>
                  <a:cubicBezTo>
                    <a:pt x="290" y="226"/>
                    <a:pt x="313" y="243"/>
                    <a:pt x="305" y="250"/>
                  </a:cubicBezTo>
                  <a:cubicBezTo>
                    <a:pt x="297" y="256"/>
                    <a:pt x="289" y="236"/>
                    <a:pt x="289" y="236"/>
                  </a:cubicBezTo>
                  <a:cubicBezTo>
                    <a:pt x="282" y="216"/>
                    <a:pt x="282" y="216"/>
                    <a:pt x="282" y="216"/>
                  </a:cubicBezTo>
                  <a:cubicBezTo>
                    <a:pt x="258" y="218"/>
                    <a:pt x="258" y="218"/>
                    <a:pt x="258" y="218"/>
                  </a:cubicBezTo>
                  <a:cubicBezTo>
                    <a:pt x="258" y="218"/>
                    <a:pt x="256" y="206"/>
                    <a:pt x="252" y="202"/>
                  </a:cubicBezTo>
                  <a:cubicBezTo>
                    <a:pt x="248" y="198"/>
                    <a:pt x="224" y="203"/>
                    <a:pt x="214" y="202"/>
                  </a:cubicBezTo>
                  <a:cubicBezTo>
                    <a:pt x="205" y="200"/>
                    <a:pt x="204" y="187"/>
                    <a:pt x="197" y="187"/>
                  </a:cubicBezTo>
                  <a:cubicBezTo>
                    <a:pt x="190" y="187"/>
                    <a:pt x="177" y="200"/>
                    <a:pt x="161" y="200"/>
                  </a:cubicBezTo>
                  <a:cubicBezTo>
                    <a:pt x="145" y="200"/>
                    <a:pt x="153" y="187"/>
                    <a:pt x="130" y="188"/>
                  </a:cubicBezTo>
                  <a:cubicBezTo>
                    <a:pt x="108" y="190"/>
                    <a:pt x="130" y="198"/>
                    <a:pt x="122" y="208"/>
                  </a:cubicBezTo>
                  <a:cubicBezTo>
                    <a:pt x="114" y="219"/>
                    <a:pt x="86" y="224"/>
                    <a:pt x="86" y="224"/>
                  </a:cubicBezTo>
                  <a:cubicBezTo>
                    <a:pt x="86" y="239"/>
                    <a:pt x="86" y="239"/>
                    <a:pt x="86" y="239"/>
                  </a:cubicBezTo>
                  <a:cubicBezTo>
                    <a:pt x="68" y="248"/>
                    <a:pt x="68" y="248"/>
                    <a:pt x="68" y="248"/>
                  </a:cubicBezTo>
                  <a:cubicBezTo>
                    <a:pt x="68" y="248"/>
                    <a:pt x="86" y="263"/>
                    <a:pt x="72" y="278"/>
                  </a:cubicBezTo>
                  <a:cubicBezTo>
                    <a:pt x="57" y="292"/>
                    <a:pt x="29" y="250"/>
                    <a:pt x="17" y="251"/>
                  </a:cubicBezTo>
                  <a:cubicBezTo>
                    <a:pt x="5" y="252"/>
                    <a:pt x="13" y="271"/>
                    <a:pt x="13" y="279"/>
                  </a:cubicBezTo>
                  <a:cubicBezTo>
                    <a:pt x="13" y="287"/>
                    <a:pt x="0" y="284"/>
                    <a:pt x="0" y="284"/>
                  </a:cubicBezTo>
                  <a:cubicBezTo>
                    <a:pt x="2" y="308"/>
                    <a:pt x="2" y="308"/>
                    <a:pt x="2" y="308"/>
                  </a:cubicBezTo>
                  <a:cubicBezTo>
                    <a:pt x="2" y="308"/>
                    <a:pt x="8" y="314"/>
                    <a:pt x="8" y="322"/>
                  </a:cubicBezTo>
                  <a:cubicBezTo>
                    <a:pt x="8" y="330"/>
                    <a:pt x="0" y="342"/>
                    <a:pt x="0" y="358"/>
                  </a:cubicBezTo>
                  <a:cubicBezTo>
                    <a:pt x="0" y="374"/>
                    <a:pt x="10" y="364"/>
                    <a:pt x="22" y="370"/>
                  </a:cubicBezTo>
                  <a:cubicBezTo>
                    <a:pt x="34" y="375"/>
                    <a:pt x="20" y="390"/>
                    <a:pt x="32" y="395"/>
                  </a:cubicBezTo>
                  <a:cubicBezTo>
                    <a:pt x="44" y="400"/>
                    <a:pt x="68" y="391"/>
                    <a:pt x="73" y="394"/>
                  </a:cubicBezTo>
                  <a:cubicBezTo>
                    <a:pt x="78" y="396"/>
                    <a:pt x="117" y="436"/>
                    <a:pt x="117" y="444"/>
                  </a:cubicBezTo>
                  <a:cubicBezTo>
                    <a:pt x="117" y="452"/>
                    <a:pt x="94" y="443"/>
                    <a:pt x="94" y="451"/>
                  </a:cubicBezTo>
                  <a:cubicBezTo>
                    <a:pt x="94" y="459"/>
                    <a:pt x="129" y="470"/>
                    <a:pt x="129" y="470"/>
                  </a:cubicBezTo>
                  <a:cubicBezTo>
                    <a:pt x="136" y="460"/>
                    <a:pt x="136" y="460"/>
                    <a:pt x="136" y="460"/>
                  </a:cubicBezTo>
                  <a:cubicBezTo>
                    <a:pt x="136" y="460"/>
                    <a:pt x="145" y="462"/>
                    <a:pt x="152" y="455"/>
                  </a:cubicBezTo>
                  <a:cubicBezTo>
                    <a:pt x="158" y="448"/>
                    <a:pt x="208" y="427"/>
                    <a:pt x="214" y="430"/>
                  </a:cubicBezTo>
                  <a:cubicBezTo>
                    <a:pt x="221" y="432"/>
                    <a:pt x="242" y="448"/>
                    <a:pt x="252" y="448"/>
                  </a:cubicBezTo>
                  <a:cubicBezTo>
                    <a:pt x="261" y="448"/>
                    <a:pt x="269" y="430"/>
                    <a:pt x="289" y="455"/>
                  </a:cubicBezTo>
                  <a:cubicBezTo>
                    <a:pt x="309" y="480"/>
                    <a:pt x="293" y="488"/>
                    <a:pt x="290" y="496"/>
                  </a:cubicBezTo>
                  <a:cubicBezTo>
                    <a:pt x="288" y="504"/>
                    <a:pt x="309" y="520"/>
                    <a:pt x="316" y="523"/>
                  </a:cubicBezTo>
                  <a:cubicBezTo>
                    <a:pt x="322" y="526"/>
                    <a:pt x="333" y="511"/>
                    <a:pt x="341" y="507"/>
                  </a:cubicBezTo>
                  <a:cubicBezTo>
                    <a:pt x="349" y="503"/>
                    <a:pt x="352" y="516"/>
                    <a:pt x="352" y="524"/>
                  </a:cubicBezTo>
                  <a:cubicBezTo>
                    <a:pt x="352" y="532"/>
                    <a:pt x="364" y="542"/>
                    <a:pt x="364" y="542"/>
                  </a:cubicBezTo>
                  <a:cubicBezTo>
                    <a:pt x="337" y="543"/>
                    <a:pt x="337" y="543"/>
                    <a:pt x="337" y="543"/>
                  </a:cubicBezTo>
                  <a:cubicBezTo>
                    <a:pt x="337" y="543"/>
                    <a:pt x="338" y="563"/>
                    <a:pt x="325" y="554"/>
                  </a:cubicBezTo>
                  <a:cubicBezTo>
                    <a:pt x="312" y="544"/>
                    <a:pt x="338" y="531"/>
                    <a:pt x="338" y="531"/>
                  </a:cubicBezTo>
                  <a:cubicBezTo>
                    <a:pt x="338" y="531"/>
                    <a:pt x="290" y="528"/>
                    <a:pt x="282" y="526"/>
                  </a:cubicBezTo>
                  <a:cubicBezTo>
                    <a:pt x="274" y="523"/>
                    <a:pt x="232" y="515"/>
                    <a:pt x="232" y="515"/>
                  </a:cubicBezTo>
                  <a:cubicBezTo>
                    <a:pt x="240" y="538"/>
                    <a:pt x="240" y="538"/>
                    <a:pt x="240" y="538"/>
                  </a:cubicBezTo>
                  <a:cubicBezTo>
                    <a:pt x="240" y="538"/>
                    <a:pt x="224" y="531"/>
                    <a:pt x="218" y="544"/>
                  </a:cubicBezTo>
                  <a:cubicBezTo>
                    <a:pt x="213" y="558"/>
                    <a:pt x="249" y="559"/>
                    <a:pt x="248" y="567"/>
                  </a:cubicBezTo>
                  <a:cubicBezTo>
                    <a:pt x="246" y="575"/>
                    <a:pt x="198" y="550"/>
                    <a:pt x="193" y="562"/>
                  </a:cubicBezTo>
                  <a:cubicBezTo>
                    <a:pt x="188" y="574"/>
                    <a:pt x="221" y="582"/>
                    <a:pt x="221" y="582"/>
                  </a:cubicBezTo>
                  <a:cubicBezTo>
                    <a:pt x="221" y="582"/>
                    <a:pt x="221" y="590"/>
                    <a:pt x="228" y="598"/>
                  </a:cubicBezTo>
                  <a:cubicBezTo>
                    <a:pt x="234" y="606"/>
                    <a:pt x="248" y="622"/>
                    <a:pt x="248" y="622"/>
                  </a:cubicBezTo>
                  <a:cubicBezTo>
                    <a:pt x="246" y="636"/>
                    <a:pt x="246" y="636"/>
                    <a:pt x="246" y="636"/>
                  </a:cubicBezTo>
                  <a:cubicBezTo>
                    <a:pt x="269" y="639"/>
                    <a:pt x="269" y="639"/>
                    <a:pt x="269" y="639"/>
                  </a:cubicBezTo>
                  <a:cubicBezTo>
                    <a:pt x="274" y="654"/>
                    <a:pt x="274" y="654"/>
                    <a:pt x="274" y="654"/>
                  </a:cubicBezTo>
                  <a:cubicBezTo>
                    <a:pt x="274" y="654"/>
                    <a:pt x="309" y="654"/>
                    <a:pt x="320" y="664"/>
                  </a:cubicBezTo>
                  <a:cubicBezTo>
                    <a:pt x="330" y="675"/>
                    <a:pt x="308" y="686"/>
                    <a:pt x="306" y="696"/>
                  </a:cubicBezTo>
                  <a:cubicBezTo>
                    <a:pt x="305" y="707"/>
                    <a:pt x="316" y="708"/>
                    <a:pt x="316" y="708"/>
                  </a:cubicBezTo>
                  <a:cubicBezTo>
                    <a:pt x="317" y="704"/>
                    <a:pt x="323" y="707"/>
                    <a:pt x="328" y="709"/>
                  </a:cubicBezTo>
                  <a:cubicBezTo>
                    <a:pt x="330" y="703"/>
                    <a:pt x="336" y="683"/>
                    <a:pt x="344" y="682"/>
                  </a:cubicBezTo>
                  <a:cubicBezTo>
                    <a:pt x="349" y="681"/>
                    <a:pt x="357" y="682"/>
                    <a:pt x="363" y="683"/>
                  </a:cubicBezTo>
                  <a:cubicBezTo>
                    <a:pt x="364" y="681"/>
                    <a:pt x="364" y="679"/>
                    <a:pt x="365" y="678"/>
                  </a:cubicBezTo>
                  <a:cubicBezTo>
                    <a:pt x="368" y="674"/>
                    <a:pt x="400" y="686"/>
                    <a:pt x="408" y="690"/>
                  </a:cubicBezTo>
                  <a:cubicBezTo>
                    <a:pt x="416" y="694"/>
                    <a:pt x="426" y="707"/>
                    <a:pt x="426" y="707"/>
                  </a:cubicBezTo>
                  <a:cubicBezTo>
                    <a:pt x="426" y="707"/>
                    <a:pt x="444" y="732"/>
                    <a:pt x="454" y="738"/>
                  </a:cubicBezTo>
                  <a:cubicBezTo>
                    <a:pt x="463" y="742"/>
                    <a:pt x="464" y="732"/>
                    <a:pt x="468" y="729"/>
                  </a:cubicBezTo>
                  <a:cubicBezTo>
                    <a:pt x="468" y="729"/>
                    <a:pt x="468" y="729"/>
                    <a:pt x="468" y="729"/>
                  </a:cubicBezTo>
                  <a:cubicBezTo>
                    <a:pt x="433" y="542"/>
                    <a:pt x="433" y="542"/>
                    <a:pt x="433" y="542"/>
                  </a:cubicBezTo>
                  <a:cubicBezTo>
                    <a:pt x="529" y="511"/>
                    <a:pt x="529" y="511"/>
                    <a:pt x="529" y="511"/>
                  </a:cubicBezTo>
                  <a:cubicBezTo>
                    <a:pt x="536" y="514"/>
                    <a:pt x="536" y="514"/>
                    <a:pt x="536" y="514"/>
                  </a:cubicBezTo>
                  <a:cubicBezTo>
                    <a:pt x="536" y="513"/>
                    <a:pt x="536" y="513"/>
                    <a:pt x="536" y="513"/>
                  </a:cubicBezTo>
                  <a:cubicBezTo>
                    <a:pt x="536" y="513"/>
                    <a:pt x="540" y="501"/>
                    <a:pt x="541" y="491"/>
                  </a:cubicBezTo>
                  <a:cubicBezTo>
                    <a:pt x="542" y="481"/>
                    <a:pt x="561" y="486"/>
                    <a:pt x="561" y="486"/>
                  </a:cubicBezTo>
                  <a:cubicBezTo>
                    <a:pt x="566" y="501"/>
                    <a:pt x="566" y="501"/>
                    <a:pt x="566" y="501"/>
                  </a:cubicBezTo>
                  <a:cubicBezTo>
                    <a:pt x="566" y="501"/>
                    <a:pt x="580" y="495"/>
                    <a:pt x="582" y="492"/>
                  </a:cubicBezTo>
                  <a:cubicBezTo>
                    <a:pt x="584" y="489"/>
                    <a:pt x="568" y="471"/>
                    <a:pt x="568" y="471"/>
                  </a:cubicBezTo>
                  <a:cubicBezTo>
                    <a:pt x="578" y="471"/>
                    <a:pt x="578" y="471"/>
                    <a:pt x="578" y="471"/>
                  </a:cubicBezTo>
                  <a:cubicBezTo>
                    <a:pt x="587" y="480"/>
                    <a:pt x="587" y="480"/>
                    <a:pt x="587" y="480"/>
                  </a:cubicBezTo>
                  <a:cubicBezTo>
                    <a:pt x="604" y="479"/>
                    <a:pt x="604" y="479"/>
                    <a:pt x="604" y="479"/>
                  </a:cubicBezTo>
                  <a:cubicBezTo>
                    <a:pt x="604" y="479"/>
                    <a:pt x="618" y="483"/>
                    <a:pt x="621" y="479"/>
                  </a:cubicBezTo>
                  <a:cubicBezTo>
                    <a:pt x="624" y="475"/>
                    <a:pt x="619" y="471"/>
                    <a:pt x="615" y="471"/>
                  </a:cubicBezTo>
                  <a:cubicBezTo>
                    <a:pt x="611" y="471"/>
                    <a:pt x="603" y="466"/>
                    <a:pt x="603" y="466"/>
                  </a:cubicBezTo>
                  <a:cubicBezTo>
                    <a:pt x="603" y="466"/>
                    <a:pt x="587" y="470"/>
                    <a:pt x="584" y="460"/>
                  </a:cubicBezTo>
                  <a:cubicBezTo>
                    <a:pt x="581" y="450"/>
                    <a:pt x="604" y="452"/>
                    <a:pt x="604" y="452"/>
                  </a:cubicBezTo>
                  <a:cubicBezTo>
                    <a:pt x="613" y="444"/>
                    <a:pt x="613" y="444"/>
                    <a:pt x="613" y="444"/>
                  </a:cubicBezTo>
                  <a:cubicBezTo>
                    <a:pt x="613" y="444"/>
                    <a:pt x="625" y="461"/>
                    <a:pt x="628" y="461"/>
                  </a:cubicBezTo>
                  <a:cubicBezTo>
                    <a:pt x="631" y="461"/>
                    <a:pt x="636" y="455"/>
                    <a:pt x="636" y="455"/>
                  </a:cubicBezTo>
                  <a:cubicBezTo>
                    <a:pt x="636" y="455"/>
                    <a:pt x="645" y="465"/>
                    <a:pt x="642" y="471"/>
                  </a:cubicBezTo>
                  <a:cubicBezTo>
                    <a:pt x="639" y="477"/>
                    <a:pt x="625" y="481"/>
                    <a:pt x="625" y="481"/>
                  </a:cubicBezTo>
                  <a:cubicBezTo>
                    <a:pt x="625" y="481"/>
                    <a:pt x="617" y="488"/>
                    <a:pt x="613" y="492"/>
                  </a:cubicBezTo>
                  <a:cubicBezTo>
                    <a:pt x="609" y="496"/>
                    <a:pt x="593" y="491"/>
                    <a:pt x="590" y="493"/>
                  </a:cubicBezTo>
                  <a:cubicBezTo>
                    <a:pt x="587" y="495"/>
                    <a:pt x="587" y="506"/>
                    <a:pt x="587" y="506"/>
                  </a:cubicBezTo>
                  <a:cubicBezTo>
                    <a:pt x="587" y="506"/>
                    <a:pt x="602" y="512"/>
                    <a:pt x="606" y="513"/>
                  </a:cubicBezTo>
                  <a:cubicBezTo>
                    <a:pt x="610" y="514"/>
                    <a:pt x="613" y="523"/>
                    <a:pt x="607" y="532"/>
                  </a:cubicBezTo>
                  <a:cubicBezTo>
                    <a:pt x="604" y="536"/>
                    <a:pt x="607" y="542"/>
                    <a:pt x="610" y="549"/>
                  </a:cubicBezTo>
                  <a:cubicBezTo>
                    <a:pt x="656" y="571"/>
                    <a:pt x="656" y="571"/>
                    <a:pt x="656" y="571"/>
                  </a:cubicBezTo>
                  <a:cubicBezTo>
                    <a:pt x="705" y="619"/>
                    <a:pt x="705" y="619"/>
                    <a:pt x="705" y="619"/>
                  </a:cubicBezTo>
                  <a:cubicBezTo>
                    <a:pt x="705" y="619"/>
                    <a:pt x="742" y="612"/>
                    <a:pt x="758" y="612"/>
                  </a:cubicBezTo>
                  <a:cubicBezTo>
                    <a:pt x="774" y="612"/>
                    <a:pt x="812" y="616"/>
                    <a:pt x="812" y="616"/>
                  </a:cubicBezTo>
                  <a:cubicBezTo>
                    <a:pt x="812" y="616"/>
                    <a:pt x="830" y="604"/>
                    <a:pt x="837" y="604"/>
                  </a:cubicBezTo>
                  <a:cubicBezTo>
                    <a:pt x="844" y="604"/>
                    <a:pt x="874" y="647"/>
                    <a:pt x="874" y="647"/>
                  </a:cubicBezTo>
                  <a:cubicBezTo>
                    <a:pt x="874" y="647"/>
                    <a:pt x="889" y="646"/>
                    <a:pt x="894" y="647"/>
                  </a:cubicBezTo>
                  <a:cubicBezTo>
                    <a:pt x="900" y="648"/>
                    <a:pt x="893" y="696"/>
                    <a:pt x="902" y="699"/>
                  </a:cubicBezTo>
                  <a:cubicBezTo>
                    <a:pt x="912" y="702"/>
                    <a:pt x="912" y="688"/>
                    <a:pt x="921" y="699"/>
                  </a:cubicBezTo>
                  <a:cubicBezTo>
                    <a:pt x="930" y="710"/>
                    <a:pt x="932" y="734"/>
                    <a:pt x="942" y="739"/>
                  </a:cubicBezTo>
                  <a:cubicBezTo>
                    <a:pt x="953" y="744"/>
                    <a:pt x="1000" y="735"/>
                    <a:pt x="1006" y="744"/>
                  </a:cubicBezTo>
                  <a:cubicBezTo>
                    <a:pt x="1013" y="754"/>
                    <a:pt x="996" y="767"/>
                    <a:pt x="1006" y="770"/>
                  </a:cubicBezTo>
                  <a:cubicBezTo>
                    <a:pt x="1017" y="772"/>
                    <a:pt x="1028" y="778"/>
                    <a:pt x="1028" y="778"/>
                  </a:cubicBezTo>
                  <a:cubicBezTo>
                    <a:pt x="1028" y="778"/>
                    <a:pt x="1020" y="754"/>
                    <a:pt x="1029" y="747"/>
                  </a:cubicBezTo>
                  <a:cubicBezTo>
                    <a:pt x="1038" y="740"/>
                    <a:pt x="1046" y="740"/>
                    <a:pt x="1046" y="740"/>
                  </a:cubicBezTo>
                  <a:cubicBezTo>
                    <a:pt x="1046" y="740"/>
                    <a:pt x="1045" y="722"/>
                    <a:pt x="1056" y="719"/>
                  </a:cubicBezTo>
                  <a:cubicBezTo>
                    <a:pt x="1066" y="716"/>
                    <a:pt x="1078" y="714"/>
                    <a:pt x="1078" y="714"/>
                  </a:cubicBezTo>
                  <a:cubicBezTo>
                    <a:pt x="1086" y="696"/>
                    <a:pt x="1086" y="696"/>
                    <a:pt x="1086" y="696"/>
                  </a:cubicBezTo>
                  <a:cubicBezTo>
                    <a:pt x="1104" y="695"/>
                    <a:pt x="1104" y="695"/>
                    <a:pt x="1104" y="695"/>
                  </a:cubicBezTo>
                  <a:cubicBezTo>
                    <a:pt x="1123" y="686"/>
                    <a:pt x="1123" y="686"/>
                    <a:pt x="1123" y="686"/>
                  </a:cubicBezTo>
                  <a:cubicBezTo>
                    <a:pt x="1117" y="683"/>
                    <a:pt x="1107" y="683"/>
                    <a:pt x="1107" y="683"/>
                  </a:cubicBezTo>
                  <a:cubicBezTo>
                    <a:pt x="1107" y="683"/>
                    <a:pt x="1108" y="654"/>
                    <a:pt x="1131" y="653"/>
                  </a:cubicBezTo>
                  <a:cubicBezTo>
                    <a:pt x="1154" y="652"/>
                    <a:pt x="1185" y="672"/>
                    <a:pt x="1185" y="672"/>
                  </a:cubicBezTo>
                  <a:cubicBezTo>
                    <a:pt x="1208" y="672"/>
                    <a:pt x="1208" y="672"/>
                    <a:pt x="1208" y="672"/>
                  </a:cubicBezTo>
                  <a:cubicBezTo>
                    <a:pt x="1219" y="678"/>
                    <a:pt x="1219" y="678"/>
                    <a:pt x="1219" y="678"/>
                  </a:cubicBezTo>
                  <a:cubicBezTo>
                    <a:pt x="1219" y="678"/>
                    <a:pt x="1211" y="643"/>
                    <a:pt x="1214" y="640"/>
                  </a:cubicBezTo>
                  <a:cubicBezTo>
                    <a:pt x="1217" y="637"/>
                    <a:pt x="1230" y="635"/>
                    <a:pt x="1240" y="635"/>
                  </a:cubicBezTo>
                  <a:cubicBezTo>
                    <a:pt x="1250" y="635"/>
                    <a:pt x="1260" y="647"/>
                    <a:pt x="1264" y="647"/>
                  </a:cubicBezTo>
                  <a:cubicBezTo>
                    <a:pt x="1268" y="647"/>
                    <a:pt x="1296" y="653"/>
                    <a:pt x="1296" y="653"/>
                  </a:cubicBezTo>
                  <a:cubicBezTo>
                    <a:pt x="1308" y="649"/>
                    <a:pt x="1308" y="649"/>
                    <a:pt x="1308" y="649"/>
                  </a:cubicBezTo>
                  <a:cubicBezTo>
                    <a:pt x="1308" y="649"/>
                    <a:pt x="1356" y="649"/>
                    <a:pt x="1364" y="648"/>
                  </a:cubicBezTo>
                  <a:cubicBezTo>
                    <a:pt x="1372" y="647"/>
                    <a:pt x="1402" y="651"/>
                    <a:pt x="1402" y="651"/>
                  </a:cubicBezTo>
                  <a:cubicBezTo>
                    <a:pt x="1434" y="650"/>
                    <a:pt x="1434" y="650"/>
                    <a:pt x="1434" y="650"/>
                  </a:cubicBezTo>
                  <a:cubicBezTo>
                    <a:pt x="1442" y="658"/>
                    <a:pt x="1442" y="658"/>
                    <a:pt x="1442" y="658"/>
                  </a:cubicBezTo>
                  <a:cubicBezTo>
                    <a:pt x="1454" y="658"/>
                    <a:pt x="1454" y="658"/>
                    <a:pt x="1454" y="658"/>
                  </a:cubicBezTo>
                  <a:cubicBezTo>
                    <a:pt x="1471" y="676"/>
                    <a:pt x="1471" y="676"/>
                    <a:pt x="1471" y="676"/>
                  </a:cubicBezTo>
                  <a:cubicBezTo>
                    <a:pt x="1499" y="676"/>
                    <a:pt x="1499" y="676"/>
                    <a:pt x="1499" y="676"/>
                  </a:cubicBezTo>
                  <a:cubicBezTo>
                    <a:pt x="1513" y="681"/>
                    <a:pt x="1513" y="681"/>
                    <a:pt x="1513" y="681"/>
                  </a:cubicBezTo>
                  <a:cubicBezTo>
                    <a:pt x="1512" y="680"/>
                    <a:pt x="1512" y="680"/>
                    <a:pt x="1512" y="680"/>
                  </a:cubicBezTo>
                  <a:cubicBezTo>
                    <a:pt x="1507" y="675"/>
                    <a:pt x="1503" y="664"/>
                    <a:pt x="1503" y="659"/>
                  </a:cubicBezTo>
                  <a:cubicBezTo>
                    <a:pt x="1503" y="654"/>
                    <a:pt x="1517" y="656"/>
                    <a:pt x="1517" y="656"/>
                  </a:cubicBezTo>
                  <a:cubicBezTo>
                    <a:pt x="1517" y="656"/>
                    <a:pt x="1506" y="644"/>
                    <a:pt x="1506" y="641"/>
                  </a:cubicBezTo>
                  <a:cubicBezTo>
                    <a:pt x="1506" y="638"/>
                    <a:pt x="1522" y="641"/>
                    <a:pt x="1522" y="634"/>
                  </a:cubicBezTo>
                  <a:cubicBezTo>
                    <a:pt x="1522" y="627"/>
                    <a:pt x="1492" y="596"/>
                    <a:pt x="1484" y="587"/>
                  </a:cubicBezTo>
                  <a:cubicBezTo>
                    <a:pt x="1476" y="578"/>
                    <a:pt x="1476" y="552"/>
                    <a:pt x="1476" y="552"/>
                  </a:cubicBezTo>
                  <a:cubicBezTo>
                    <a:pt x="1476" y="552"/>
                    <a:pt x="1458" y="555"/>
                    <a:pt x="1451" y="546"/>
                  </a:cubicBezTo>
                  <a:cubicBezTo>
                    <a:pt x="1444" y="537"/>
                    <a:pt x="1475" y="530"/>
                    <a:pt x="1481" y="529"/>
                  </a:cubicBezTo>
                  <a:cubicBezTo>
                    <a:pt x="1487" y="528"/>
                    <a:pt x="1511" y="518"/>
                    <a:pt x="1516" y="518"/>
                  </a:cubicBezTo>
                  <a:cubicBezTo>
                    <a:pt x="1521" y="518"/>
                    <a:pt x="1530" y="532"/>
                    <a:pt x="1530" y="532"/>
                  </a:cubicBezTo>
                  <a:cubicBezTo>
                    <a:pt x="1543" y="525"/>
                    <a:pt x="1543" y="525"/>
                    <a:pt x="1543" y="525"/>
                  </a:cubicBezTo>
                  <a:cubicBezTo>
                    <a:pt x="1543" y="525"/>
                    <a:pt x="1550" y="539"/>
                    <a:pt x="1559" y="528"/>
                  </a:cubicBezTo>
                  <a:cubicBezTo>
                    <a:pt x="1568" y="517"/>
                    <a:pt x="1545" y="515"/>
                    <a:pt x="1541" y="513"/>
                  </a:cubicBezTo>
                  <a:cubicBezTo>
                    <a:pt x="1537" y="511"/>
                    <a:pt x="1541" y="459"/>
                    <a:pt x="1541" y="447"/>
                  </a:cubicBezTo>
                  <a:cubicBezTo>
                    <a:pt x="1541" y="435"/>
                    <a:pt x="1540" y="420"/>
                    <a:pt x="1546" y="420"/>
                  </a:cubicBezTo>
                  <a:cubicBezTo>
                    <a:pt x="1552" y="420"/>
                    <a:pt x="1577" y="432"/>
                    <a:pt x="1585" y="434"/>
                  </a:cubicBezTo>
                  <a:cubicBezTo>
                    <a:pt x="1593" y="436"/>
                    <a:pt x="1614" y="434"/>
                    <a:pt x="1614" y="434"/>
                  </a:cubicBezTo>
                  <a:cubicBezTo>
                    <a:pt x="1623" y="442"/>
                    <a:pt x="1623" y="442"/>
                    <a:pt x="1623" y="442"/>
                  </a:cubicBezTo>
                  <a:cubicBezTo>
                    <a:pt x="1634" y="430"/>
                    <a:pt x="1634" y="430"/>
                    <a:pt x="1634" y="430"/>
                  </a:cubicBezTo>
                  <a:cubicBezTo>
                    <a:pt x="1634" y="430"/>
                    <a:pt x="1642" y="431"/>
                    <a:pt x="1649" y="426"/>
                  </a:cubicBezTo>
                  <a:cubicBezTo>
                    <a:pt x="1656" y="421"/>
                    <a:pt x="1650" y="410"/>
                    <a:pt x="1641" y="397"/>
                  </a:cubicBezTo>
                  <a:cubicBezTo>
                    <a:pt x="1632" y="384"/>
                    <a:pt x="1622" y="375"/>
                    <a:pt x="1627" y="361"/>
                  </a:cubicBezTo>
                  <a:cubicBezTo>
                    <a:pt x="1632" y="347"/>
                    <a:pt x="1661" y="357"/>
                    <a:pt x="1667" y="348"/>
                  </a:cubicBezTo>
                  <a:cubicBezTo>
                    <a:pt x="1673" y="339"/>
                    <a:pt x="1654" y="336"/>
                    <a:pt x="1655" y="327"/>
                  </a:cubicBezTo>
                  <a:close/>
                  <a:moveTo>
                    <a:pt x="1385" y="465"/>
                  </a:moveTo>
                  <a:cubicBezTo>
                    <a:pt x="1380" y="470"/>
                    <a:pt x="1363" y="466"/>
                    <a:pt x="1363" y="466"/>
                  </a:cubicBezTo>
                  <a:cubicBezTo>
                    <a:pt x="1363" y="466"/>
                    <a:pt x="1361" y="472"/>
                    <a:pt x="1356" y="473"/>
                  </a:cubicBezTo>
                  <a:cubicBezTo>
                    <a:pt x="1351" y="474"/>
                    <a:pt x="1340" y="464"/>
                    <a:pt x="1340" y="464"/>
                  </a:cubicBezTo>
                  <a:cubicBezTo>
                    <a:pt x="1320" y="467"/>
                    <a:pt x="1320" y="467"/>
                    <a:pt x="1320" y="467"/>
                  </a:cubicBezTo>
                  <a:cubicBezTo>
                    <a:pt x="1299" y="463"/>
                    <a:pt x="1299" y="463"/>
                    <a:pt x="1299" y="463"/>
                  </a:cubicBezTo>
                  <a:cubicBezTo>
                    <a:pt x="1287" y="464"/>
                    <a:pt x="1287" y="464"/>
                    <a:pt x="1287" y="464"/>
                  </a:cubicBezTo>
                  <a:cubicBezTo>
                    <a:pt x="1270" y="459"/>
                    <a:pt x="1270" y="459"/>
                    <a:pt x="1270" y="459"/>
                  </a:cubicBezTo>
                  <a:cubicBezTo>
                    <a:pt x="1270" y="459"/>
                    <a:pt x="1259" y="460"/>
                    <a:pt x="1246" y="460"/>
                  </a:cubicBezTo>
                  <a:cubicBezTo>
                    <a:pt x="1233" y="460"/>
                    <a:pt x="1236" y="454"/>
                    <a:pt x="1236" y="454"/>
                  </a:cubicBezTo>
                  <a:cubicBezTo>
                    <a:pt x="1236" y="454"/>
                    <a:pt x="1228" y="462"/>
                    <a:pt x="1222" y="464"/>
                  </a:cubicBezTo>
                  <a:cubicBezTo>
                    <a:pt x="1216" y="466"/>
                    <a:pt x="1215" y="476"/>
                    <a:pt x="1209" y="484"/>
                  </a:cubicBezTo>
                  <a:cubicBezTo>
                    <a:pt x="1203" y="492"/>
                    <a:pt x="1195" y="489"/>
                    <a:pt x="1195" y="489"/>
                  </a:cubicBezTo>
                  <a:cubicBezTo>
                    <a:pt x="1199" y="507"/>
                    <a:pt x="1199" y="507"/>
                    <a:pt x="1199" y="507"/>
                  </a:cubicBezTo>
                  <a:cubicBezTo>
                    <a:pt x="1191" y="514"/>
                    <a:pt x="1191" y="514"/>
                    <a:pt x="1191" y="514"/>
                  </a:cubicBezTo>
                  <a:cubicBezTo>
                    <a:pt x="1201" y="525"/>
                    <a:pt x="1201" y="525"/>
                    <a:pt x="1201" y="525"/>
                  </a:cubicBezTo>
                  <a:cubicBezTo>
                    <a:pt x="1200" y="542"/>
                    <a:pt x="1200" y="542"/>
                    <a:pt x="1200" y="542"/>
                  </a:cubicBezTo>
                  <a:cubicBezTo>
                    <a:pt x="1196" y="541"/>
                    <a:pt x="1167" y="507"/>
                    <a:pt x="1167" y="507"/>
                  </a:cubicBezTo>
                  <a:cubicBezTo>
                    <a:pt x="1167" y="507"/>
                    <a:pt x="1163" y="492"/>
                    <a:pt x="1163" y="481"/>
                  </a:cubicBezTo>
                  <a:cubicBezTo>
                    <a:pt x="1163" y="470"/>
                    <a:pt x="1181" y="467"/>
                    <a:pt x="1185" y="466"/>
                  </a:cubicBezTo>
                  <a:cubicBezTo>
                    <a:pt x="1189" y="465"/>
                    <a:pt x="1187" y="454"/>
                    <a:pt x="1193" y="448"/>
                  </a:cubicBezTo>
                  <a:cubicBezTo>
                    <a:pt x="1199" y="442"/>
                    <a:pt x="1224" y="448"/>
                    <a:pt x="1228" y="448"/>
                  </a:cubicBezTo>
                  <a:cubicBezTo>
                    <a:pt x="1232" y="448"/>
                    <a:pt x="1240" y="442"/>
                    <a:pt x="1253" y="443"/>
                  </a:cubicBezTo>
                  <a:cubicBezTo>
                    <a:pt x="1266" y="444"/>
                    <a:pt x="1274" y="451"/>
                    <a:pt x="1281" y="452"/>
                  </a:cubicBezTo>
                  <a:cubicBezTo>
                    <a:pt x="1288" y="453"/>
                    <a:pt x="1293" y="456"/>
                    <a:pt x="1306" y="458"/>
                  </a:cubicBezTo>
                  <a:cubicBezTo>
                    <a:pt x="1319" y="460"/>
                    <a:pt x="1315" y="449"/>
                    <a:pt x="1328" y="449"/>
                  </a:cubicBezTo>
                  <a:cubicBezTo>
                    <a:pt x="1341" y="449"/>
                    <a:pt x="1360" y="454"/>
                    <a:pt x="1360" y="454"/>
                  </a:cubicBezTo>
                  <a:cubicBezTo>
                    <a:pt x="1360" y="454"/>
                    <a:pt x="1370" y="445"/>
                    <a:pt x="1384" y="443"/>
                  </a:cubicBezTo>
                  <a:cubicBezTo>
                    <a:pt x="1398" y="441"/>
                    <a:pt x="1390" y="460"/>
                    <a:pt x="1385" y="465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Mozambique">
              <a:extLst>
                <a:ext uri="{FF2B5EF4-FFF2-40B4-BE49-F238E27FC236}">
                  <a16:creationId xmlns:a16="http://schemas.microsoft.com/office/drawing/2014/main" id="{69507681-B326-4FA9-8351-5F5F5657A5D5}"/>
                </a:ext>
              </a:extLst>
            </p:cNvPr>
            <p:cNvSpPr>
              <a:spLocks/>
            </p:cNvSpPr>
            <p:nvPr/>
          </p:nvSpPr>
          <p:spPr bwMode="gray">
            <a:xfrm>
              <a:off x="6618729" y="4773695"/>
              <a:ext cx="381370" cy="668997"/>
            </a:xfrm>
            <a:custGeom>
              <a:avLst/>
              <a:gdLst>
                <a:gd name="T0" fmla="*/ 507 w 508"/>
                <a:gd name="T1" fmla="*/ 210 h 891"/>
                <a:gd name="T2" fmla="*/ 499 w 508"/>
                <a:gd name="T3" fmla="*/ 170 h 891"/>
                <a:gd name="T4" fmla="*/ 502 w 508"/>
                <a:gd name="T5" fmla="*/ 155 h 891"/>
                <a:gd name="T6" fmla="*/ 503 w 508"/>
                <a:gd name="T7" fmla="*/ 104 h 891"/>
                <a:gd name="T8" fmla="*/ 505 w 508"/>
                <a:gd name="T9" fmla="*/ 13 h 891"/>
                <a:gd name="T10" fmla="*/ 497 w 508"/>
                <a:gd name="T11" fmla="*/ 0 h 891"/>
                <a:gd name="T12" fmla="*/ 425 w 508"/>
                <a:gd name="T13" fmla="*/ 38 h 891"/>
                <a:gd name="T14" fmla="*/ 393 w 508"/>
                <a:gd name="T15" fmla="*/ 45 h 891"/>
                <a:gd name="T16" fmla="*/ 354 w 508"/>
                <a:gd name="T17" fmla="*/ 66 h 891"/>
                <a:gd name="T18" fmla="*/ 325 w 508"/>
                <a:gd name="T19" fmla="*/ 61 h 891"/>
                <a:gd name="T20" fmla="*/ 279 w 508"/>
                <a:gd name="T21" fmla="*/ 51 h 891"/>
                <a:gd name="T22" fmla="*/ 237 w 508"/>
                <a:gd name="T23" fmla="*/ 62 h 891"/>
                <a:gd name="T24" fmla="*/ 224 w 508"/>
                <a:gd name="T25" fmla="*/ 89 h 891"/>
                <a:gd name="T26" fmla="*/ 228 w 508"/>
                <a:gd name="T27" fmla="*/ 144 h 891"/>
                <a:gd name="T28" fmla="*/ 235 w 508"/>
                <a:gd name="T29" fmla="*/ 166 h 891"/>
                <a:gd name="T30" fmla="*/ 281 w 508"/>
                <a:gd name="T31" fmla="*/ 231 h 891"/>
                <a:gd name="T32" fmla="*/ 268 w 508"/>
                <a:gd name="T33" fmla="*/ 300 h 891"/>
                <a:gd name="T34" fmla="*/ 246 w 508"/>
                <a:gd name="T35" fmla="*/ 333 h 891"/>
                <a:gd name="T36" fmla="*/ 234 w 508"/>
                <a:gd name="T37" fmla="*/ 340 h 891"/>
                <a:gd name="T38" fmla="*/ 202 w 508"/>
                <a:gd name="T39" fmla="*/ 297 h 891"/>
                <a:gd name="T40" fmla="*/ 208 w 508"/>
                <a:gd name="T41" fmla="*/ 279 h 891"/>
                <a:gd name="T42" fmla="*/ 210 w 508"/>
                <a:gd name="T43" fmla="*/ 263 h 891"/>
                <a:gd name="T44" fmla="*/ 208 w 508"/>
                <a:gd name="T45" fmla="*/ 234 h 891"/>
                <a:gd name="T46" fmla="*/ 189 w 508"/>
                <a:gd name="T47" fmla="*/ 218 h 891"/>
                <a:gd name="T48" fmla="*/ 148 w 508"/>
                <a:gd name="T49" fmla="*/ 189 h 891"/>
                <a:gd name="T50" fmla="*/ 43 w 508"/>
                <a:gd name="T51" fmla="*/ 227 h 891"/>
                <a:gd name="T52" fmla="*/ 5 w 508"/>
                <a:gd name="T53" fmla="*/ 243 h 891"/>
                <a:gd name="T54" fmla="*/ 17 w 508"/>
                <a:gd name="T55" fmla="*/ 297 h 891"/>
                <a:gd name="T56" fmla="*/ 64 w 508"/>
                <a:gd name="T57" fmla="*/ 309 h 891"/>
                <a:gd name="T58" fmla="*/ 89 w 508"/>
                <a:gd name="T59" fmla="*/ 322 h 891"/>
                <a:gd name="T60" fmla="*/ 120 w 508"/>
                <a:gd name="T61" fmla="*/ 331 h 891"/>
                <a:gd name="T62" fmla="*/ 129 w 508"/>
                <a:gd name="T63" fmla="*/ 357 h 891"/>
                <a:gd name="T64" fmla="*/ 131 w 508"/>
                <a:gd name="T65" fmla="*/ 375 h 891"/>
                <a:gd name="T66" fmla="*/ 129 w 508"/>
                <a:gd name="T67" fmla="*/ 395 h 891"/>
                <a:gd name="T68" fmla="*/ 131 w 508"/>
                <a:gd name="T69" fmla="*/ 434 h 891"/>
                <a:gd name="T70" fmla="*/ 117 w 508"/>
                <a:gd name="T71" fmla="*/ 450 h 891"/>
                <a:gd name="T72" fmla="*/ 117 w 508"/>
                <a:gd name="T73" fmla="*/ 482 h 891"/>
                <a:gd name="T74" fmla="*/ 125 w 508"/>
                <a:gd name="T75" fmla="*/ 518 h 891"/>
                <a:gd name="T76" fmla="*/ 105 w 508"/>
                <a:gd name="T77" fmla="*/ 542 h 891"/>
                <a:gd name="T78" fmla="*/ 96 w 508"/>
                <a:gd name="T79" fmla="*/ 570 h 891"/>
                <a:gd name="T80" fmla="*/ 95 w 508"/>
                <a:gd name="T81" fmla="*/ 586 h 891"/>
                <a:gd name="T82" fmla="*/ 57 w 508"/>
                <a:gd name="T83" fmla="*/ 702 h 891"/>
                <a:gd name="T84" fmla="*/ 78 w 508"/>
                <a:gd name="T85" fmla="*/ 809 h 891"/>
                <a:gd name="T86" fmla="*/ 76 w 508"/>
                <a:gd name="T87" fmla="*/ 830 h 891"/>
                <a:gd name="T88" fmla="*/ 83 w 508"/>
                <a:gd name="T89" fmla="*/ 861 h 891"/>
                <a:gd name="T90" fmla="*/ 98 w 508"/>
                <a:gd name="T91" fmla="*/ 877 h 891"/>
                <a:gd name="T92" fmla="*/ 115 w 508"/>
                <a:gd name="T93" fmla="*/ 871 h 891"/>
                <a:gd name="T94" fmla="*/ 109 w 508"/>
                <a:gd name="T95" fmla="*/ 819 h 891"/>
                <a:gd name="T96" fmla="*/ 242 w 508"/>
                <a:gd name="T97" fmla="*/ 735 h 891"/>
                <a:gd name="T98" fmla="*/ 230 w 508"/>
                <a:gd name="T99" fmla="*/ 713 h 891"/>
                <a:gd name="T100" fmla="*/ 241 w 508"/>
                <a:gd name="T101" fmla="*/ 650 h 891"/>
                <a:gd name="T102" fmla="*/ 246 w 508"/>
                <a:gd name="T103" fmla="*/ 626 h 891"/>
                <a:gd name="T104" fmla="*/ 238 w 508"/>
                <a:gd name="T105" fmla="*/ 612 h 891"/>
                <a:gd name="T106" fmla="*/ 225 w 508"/>
                <a:gd name="T107" fmla="*/ 555 h 891"/>
                <a:gd name="T108" fmla="*/ 222 w 508"/>
                <a:gd name="T109" fmla="*/ 503 h 891"/>
                <a:gd name="T110" fmla="*/ 267 w 508"/>
                <a:gd name="T111" fmla="*/ 455 h 891"/>
                <a:gd name="T112" fmla="*/ 312 w 508"/>
                <a:gd name="T113" fmla="*/ 419 h 891"/>
                <a:gd name="T114" fmla="*/ 417 w 508"/>
                <a:gd name="T115" fmla="*/ 348 h 891"/>
                <a:gd name="T116" fmla="*/ 458 w 508"/>
                <a:gd name="T117" fmla="*/ 314 h 891"/>
                <a:gd name="T118" fmla="*/ 498 w 508"/>
                <a:gd name="T119" fmla="*/ 263 h 891"/>
                <a:gd name="T120" fmla="*/ 508 w 508"/>
                <a:gd name="T121" fmla="*/ 229 h 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08" h="891">
                  <a:moveTo>
                    <a:pt x="508" y="229"/>
                  </a:moveTo>
                  <a:cubicBezTo>
                    <a:pt x="508" y="221"/>
                    <a:pt x="507" y="210"/>
                    <a:pt x="507" y="210"/>
                  </a:cubicBezTo>
                  <a:cubicBezTo>
                    <a:pt x="499" y="211"/>
                    <a:pt x="499" y="211"/>
                    <a:pt x="499" y="211"/>
                  </a:cubicBezTo>
                  <a:cubicBezTo>
                    <a:pt x="499" y="170"/>
                    <a:pt x="499" y="170"/>
                    <a:pt x="499" y="170"/>
                  </a:cubicBezTo>
                  <a:cubicBezTo>
                    <a:pt x="491" y="162"/>
                    <a:pt x="491" y="162"/>
                    <a:pt x="491" y="162"/>
                  </a:cubicBezTo>
                  <a:cubicBezTo>
                    <a:pt x="502" y="155"/>
                    <a:pt x="502" y="155"/>
                    <a:pt x="502" y="155"/>
                  </a:cubicBezTo>
                  <a:cubicBezTo>
                    <a:pt x="495" y="124"/>
                    <a:pt x="495" y="124"/>
                    <a:pt x="495" y="124"/>
                  </a:cubicBezTo>
                  <a:cubicBezTo>
                    <a:pt x="503" y="104"/>
                    <a:pt x="503" y="104"/>
                    <a:pt x="503" y="104"/>
                  </a:cubicBezTo>
                  <a:cubicBezTo>
                    <a:pt x="493" y="78"/>
                    <a:pt x="493" y="78"/>
                    <a:pt x="493" y="78"/>
                  </a:cubicBezTo>
                  <a:cubicBezTo>
                    <a:pt x="493" y="78"/>
                    <a:pt x="505" y="21"/>
                    <a:pt x="505" y="13"/>
                  </a:cubicBezTo>
                  <a:cubicBezTo>
                    <a:pt x="505" y="5"/>
                    <a:pt x="497" y="0"/>
                    <a:pt x="497" y="0"/>
                  </a:cubicBezTo>
                  <a:cubicBezTo>
                    <a:pt x="497" y="0"/>
                    <a:pt x="497" y="0"/>
                    <a:pt x="497" y="0"/>
                  </a:cubicBezTo>
                  <a:cubicBezTo>
                    <a:pt x="444" y="37"/>
                    <a:pt x="444" y="37"/>
                    <a:pt x="444" y="37"/>
                  </a:cubicBezTo>
                  <a:cubicBezTo>
                    <a:pt x="425" y="38"/>
                    <a:pt x="425" y="38"/>
                    <a:pt x="425" y="38"/>
                  </a:cubicBezTo>
                  <a:cubicBezTo>
                    <a:pt x="425" y="38"/>
                    <a:pt x="404" y="51"/>
                    <a:pt x="400" y="52"/>
                  </a:cubicBezTo>
                  <a:cubicBezTo>
                    <a:pt x="396" y="53"/>
                    <a:pt x="393" y="45"/>
                    <a:pt x="393" y="45"/>
                  </a:cubicBezTo>
                  <a:cubicBezTo>
                    <a:pt x="377" y="45"/>
                    <a:pt x="377" y="45"/>
                    <a:pt x="377" y="45"/>
                  </a:cubicBezTo>
                  <a:cubicBezTo>
                    <a:pt x="377" y="45"/>
                    <a:pt x="361" y="63"/>
                    <a:pt x="354" y="66"/>
                  </a:cubicBezTo>
                  <a:cubicBezTo>
                    <a:pt x="347" y="69"/>
                    <a:pt x="343" y="67"/>
                    <a:pt x="343" y="67"/>
                  </a:cubicBezTo>
                  <a:cubicBezTo>
                    <a:pt x="343" y="67"/>
                    <a:pt x="329" y="59"/>
                    <a:pt x="325" y="61"/>
                  </a:cubicBezTo>
                  <a:cubicBezTo>
                    <a:pt x="321" y="63"/>
                    <a:pt x="316" y="72"/>
                    <a:pt x="311" y="72"/>
                  </a:cubicBezTo>
                  <a:cubicBezTo>
                    <a:pt x="306" y="72"/>
                    <a:pt x="287" y="51"/>
                    <a:pt x="279" y="51"/>
                  </a:cubicBezTo>
                  <a:cubicBezTo>
                    <a:pt x="271" y="51"/>
                    <a:pt x="267" y="61"/>
                    <a:pt x="267" y="61"/>
                  </a:cubicBezTo>
                  <a:cubicBezTo>
                    <a:pt x="267" y="61"/>
                    <a:pt x="250" y="62"/>
                    <a:pt x="237" y="62"/>
                  </a:cubicBezTo>
                  <a:cubicBezTo>
                    <a:pt x="236" y="66"/>
                    <a:pt x="236" y="70"/>
                    <a:pt x="236" y="72"/>
                  </a:cubicBezTo>
                  <a:cubicBezTo>
                    <a:pt x="236" y="75"/>
                    <a:pt x="233" y="81"/>
                    <a:pt x="224" y="89"/>
                  </a:cubicBezTo>
                  <a:cubicBezTo>
                    <a:pt x="215" y="97"/>
                    <a:pt x="225" y="104"/>
                    <a:pt x="229" y="109"/>
                  </a:cubicBezTo>
                  <a:cubicBezTo>
                    <a:pt x="233" y="114"/>
                    <a:pt x="233" y="132"/>
                    <a:pt x="228" y="144"/>
                  </a:cubicBezTo>
                  <a:cubicBezTo>
                    <a:pt x="225" y="151"/>
                    <a:pt x="225" y="159"/>
                    <a:pt x="226" y="164"/>
                  </a:cubicBezTo>
                  <a:cubicBezTo>
                    <a:pt x="229" y="165"/>
                    <a:pt x="233" y="165"/>
                    <a:pt x="235" y="166"/>
                  </a:cubicBezTo>
                  <a:cubicBezTo>
                    <a:pt x="239" y="169"/>
                    <a:pt x="257" y="196"/>
                    <a:pt x="261" y="204"/>
                  </a:cubicBezTo>
                  <a:cubicBezTo>
                    <a:pt x="265" y="212"/>
                    <a:pt x="275" y="222"/>
                    <a:pt x="281" y="231"/>
                  </a:cubicBezTo>
                  <a:cubicBezTo>
                    <a:pt x="287" y="240"/>
                    <a:pt x="270" y="258"/>
                    <a:pt x="270" y="258"/>
                  </a:cubicBezTo>
                  <a:cubicBezTo>
                    <a:pt x="270" y="258"/>
                    <a:pt x="274" y="293"/>
                    <a:pt x="268" y="300"/>
                  </a:cubicBezTo>
                  <a:cubicBezTo>
                    <a:pt x="262" y="307"/>
                    <a:pt x="244" y="299"/>
                    <a:pt x="238" y="317"/>
                  </a:cubicBezTo>
                  <a:cubicBezTo>
                    <a:pt x="232" y="335"/>
                    <a:pt x="242" y="323"/>
                    <a:pt x="246" y="333"/>
                  </a:cubicBezTo>
                  <a:cubicBezTo>
                    <a:pt x="250" y="343"/>
                    <a:pt x="243" y="360"/>
                    <a:pt x="232" y="358"/>
                  </a:cubicBezTo>
                  <a:cubicBezTo>
                    <a:pt x="221" y="356"/>
                    <a:pt x="235" y="346"/>
                    <a:pt x="234" y="340"/>
                  </a:cubicBezTo>
                  <a:cubicBezTo>
                    <a:pt x="233" y="334"/>
                    <a:pt x="202" y="314"/>
                    <a:pt x="202" y="314"/>
                  </a:cubicBezTo>
                  <a:cubicBezTo>
                    <a:pt x="202" y="297"/>
                    <a:pt x="202" y="297"/>
                    <a:pt x="202" y="297"/>
                  </a:cubicBezTo>
                  <a:cubicBezTo>
                    <a:pt x="202" y="297"/>
                    <a:pt x="197" y="297"/>
                    <a:pt x="195" y="294"/>
                  </a:cubicBezTo>
                  <a:cubicBezTo>
                    <a:pt x="193" y="291"/>
                    <a:pt x="208" y="279"/>
                    <a:pt x="208" y="279"/>
                  </a:cubicBezTo>
                  <a:cubicBezTo>
                    <a:pt x="200" y="266"/>
                    <a:pt x="200" y="266"/>
                    <a:pt x="200" y="266"/>
                  </a:cubicBezTo>
                  <a:cubicBezTo>
                    <a:pt x="210" y="263"/>
                    <a:pt x="210" y="263"/>
                    <a:pt x="210" y="263"/>
                  </a:cubicBezTo>
                  <a:cubicBezTo>
                    <a:pt x="213" y="242"/>
                    <a:pt x="213" y="242"/>
                    <a:pt x="213" y="242"/>
                  </a:cubicBezTo>
                  <a:cubicBezTo>
                    <a:pt x="213" y="242"/>
                    <a:pt x="207" y="243"/>
                    <a:pt x="208" y="234"/>
                  </a:cubicBezTo>
                  <a:cubicBezTo>
                    <a:pt x="209" y="225"/>
                    <a:pt x="205" y="214"/>
                    <a:pt x="205" y="214"/>
                  </a:cubicBezTo>
                  <a:cubicBezTo>
                    <a:pt x="199" y="211"/>
                    <a:pt x="189" y="218"/>
                    <a:pt x="189" y="218"/>
                  </a:cubicBezTo>
                  <a:cubicBezTo>
                    <a:pt x="169" y="221"/>
                    <a:pt x="169" y="221"/>
                    <a:pt x="169" y="221"/>
                  </a:cubicBezTo>
                  <a:cubicBezTo>
                    <a:pt x="148" y="189"/>
                    <a:pt x="148" y="189"/>
                    <a:pt x="148" y="189"/>
                  </a:cubicBezTo>
                  <a:cubicBezTo>
                    <a:pt x="148" y="189"/>
                    <a:pt x="104" y="209"/>
                    <a:pt x="95" y="214"/>
                  </a:cubicBezTo>
                  <a:cubicBezTo>
                    <a:pt x="85" y="219"/>
                    <a:pt x="43" y="227"/>
                    <a:pt x="43" y="227"/>
                  </a:cubicBezTo>
                  <a:cubicBezTo>
                    <a:pt x="31" y="238"/>
                    <a:pt x="31" y="238"/>
                    <a:pt x="31" y="238"/>
                  </a:cubicBezTo>
                  <a:cubicBezTo>
                    <a:pt x="31" y="238"/>
                    <a:pt x="11" y="239"/>
                    <a:pt x="5" y="243"/>
                  </a:cubicBezTo>
                  <a:cubicBezTo>
                    <a:pt x="0" y="247"/>
                    <a:pt x="15" y="261"/>
                    <a:pt x="15" y="261"/>
                  </a:cubicBezTo>
                  <a:cubicBezTo>
                    <a:pt x="17" y="297"/>
                    <a:pt x="17" y="297"/>
                    <a:pt x="17" y="297"/>
                  </a:cubicBezTo>
                  <a:cubicBezTo>
                    <a:pt x="56" y="297"/>
                    <a:pt x="56" y="297"/>
                    <a:pt x="56" y="297"/>
                  </a:cubicBezTo>
                  <a:cubicBezTo>
                    <a:pt x="64" y="309"/>
                    <a:pt x="64" y="309"/>
                    <a:pt x="64" y="309"/>
                  </a:cubicBezTo>
                  <a:cubicBezTo>
                    <a:pt x="79" y="306"/>
                    <a:pt x="79" y="306"/>
                    <a:pt x="79" y="306"/>
                  </a:cubicBezTo>
                  <a:cubicBezTo>
                    <a:pt x="89" y="322"/>
                    <a:pt x="89" y="322"/>
                    <a:pt x="89" y="322"/>
                  </a:cubicBezTo>
                  <a:cubicBezTo>
                    <a:pt x="89" y="322"/>
                    <a:pt x="99" y="319"/>
                    <a:pt x="107" y="319"/>
                  </a:cubicBezTo>
                  <a:cubicBezTo>
                    <a:pt x="115" y="319"/>
                    <a:pt x="120" y="331"/>
                    <a:pt x="120" y="331"/>
                  </a:cubicBezTo>
                  <a:cubicBezTo>
                    <a:pt x="120" y="331"/>
                    <a:pt x="135" y="331"/>
                    <a:pt x="139" y="339"/>
                  </a:cubicBezTo>
                  <a:cubicBezTo>
                    <a:pt x="143" y="347"/>
                    <a:pt x="129" y="357"/>
                    <a:pt x="129" y="357"/>
                  </a:cubicBezTo>
                  <a:cubicBezTo>
                    <a:pt x="137" y="366"/>
                    <a:pt x="137" y="366"/>
                    <a:pt x="137" y="366"/>
                  </a:cubicBezTo>
                  <a:cubicBezTo>
                    <a:pt x="131" y="375"/>
                    <a:pt x="131" y="375"/>
                    <a:pt x="131" y="375"/>
                  </a:cubicBezTo>
                  <a:cubicBezTo>
                    <a:pt x="137" y="383"/>
                    <a:pt x="137" y="383"/>
                    <a:pt x="137" y="383"/>
                  </a:cubicBezTo>
                  <a:cubicBezTo>
                    <a:pt x="137" y="383"/>
                    <a:pt x="132" y="390"/>
                    <a:pt x="129" y="395"/>
                  </a:cubicBezTo>
                  <a:cubicBezTo>
                    <a:pt x="127" y="401"/>
                    <a:pt x="135" y="407"/>
                    <a:pt x="137" y="421"/>
                  </a:cubicBezTo>
                  <a:cubicBezTo>
                    <a:pt x="140" y="434"/>
                    <a:pt x="131" y="434"/>
                    <a:pt x="131" y="434"/>
                  </a:cubicBezTo>
                  <a:cubicBezTo>
                    <a:pt x="131" y="443"/>
                    <a:pt x="131" y="443"/>
                    <a:pt x="131" y="443"/>
                  </a:cubicBezTo>
                  <a:cubicBezTo>
                    <a:pt x="117" y="450"/>
                    <a:pt x="117" y="450"/>
                    <a:pt x="117" y="450"/>
                  </a:cubicBezTo>
                  <a:cubicBezTo>
                    <a:pt x="131" y="466"/>
                    <a:pt x="131" y="466"/>
                    <a:pt x="131" y="466"/>
                  </a:cubicBezTo>
                  <a:cubicBezTo>
                    <a:pt x="131" y="466"/>
                    <a:pt x="119" y="477"/>
                    <a:pt x="117" y="482"/>
                  </a:cubicBezTo>
                  <a:cubicBezTo>
                    <a:pt x="116" y="487"/>
                    <a:pt x="133" y="498"/>
                    <a:pt x="135" y="505"/>
                  </a:cubicBezTo>
                  <a:cubicBezTo>
                    <a:pt x="136" y="511"/>
                    <a:pt x="125" y="518"/>
                    <a:pt x="125" y="518"/>
                  </a:cubicBezTo>
                  <a:cubicBezTo>
                    <a:pt x="125" y="518"/>
                    <a:pt x="123" y="525"/>
                    <a:pt x="121" y="533"/>
                  </a:cubicBezTo>
                  <a:cubicBezTo>
                    <a:pt x="120" y="541"/>
                    <a:pt x="105" y="542"/>
                    <a:pt x="105" y="542"/>
                  </a:cubicBezTo>
                  <a:cubicBezTo>
                    <a:pt x="104" y="565"/>
                    <a:pt x="104" y="565"/>
                    <a:pt x="104" y="565"/>
                  </a:cubicBezTo>
                  <a:cubicBezTo>
                    <a:pt x="96" y="570"/>
                    <a:pt x="96" y="570"/>
                    <a:pt x="96" y="570"/>
                  </a:cubicBezTo>
                  <a:cubicBezTo>
                    <a:pt x="105" y="583"/>
                    <a:pt x="105" y="583"/>
                    <a:pt x="105" y="583"/>
                  </a:cubicBezTo>
                  <a:cubicBezTo>
                    <a:pt x="95" y="586"/>
                    <a:pt x="95" y="586"/>
                    <a:pt x="95" y="586"/>
                  </a:cubicBezTo>
                  <a:cubicBezTo>
                    <a:pt x="48" y="642"/>
                    <a:pt x="48" y="642"/>
                    <a:pt x="48" y="642"/>
                  </a:cubicBezTo>
                  <a:cubicBezTo>
                    <a:pt x="48" y="642"/>
                    <a:pt x="55" y="693"/>
                    <a:pt x="57" y="702"/>
                  </a:cubicBezTo>
                  <a:cubicBezTo>
                    <a:pt x="59" y="711"/>
                    <a:pt x="80" y="743"/>
                    <a:pt x="79" y="752"/>
                  </a:cubicBezTo>
                  <a:cubicBezTo>
                    <a:pt x="78" y="761"/>
                    <a:pt x="78" y="809"/>
                    <a:pt x="78" y="809"/>
                  </a:cubicBezTo>
                  <a:cubicBezTo>
                    <a:pt x="60" y="833"/>
                    <a:pt x="60" y="833"/>
                    <a:pt x="60" y="833"/>
                  </a:cubicBezTo>
                  <a:cubicBezTo>
                    <a:pt x="76" y="830"/>
                    <a:pt x="76" y="830"/>
                    <a:pt x="76" y="830"/>
                  </a:cubicBezTo>
                  <a:cubicBezTo>
                    <a:pt x="76" y="830"/>
                    <a:pt x="71" y="847"/>
                    <a:pt x="73" y="854"/>
                  </a:cubicBezTo>
                  <a:cubicBezTo>
                    <a:pt x="76" y="861"/>
                    <a:pt x="83" y="861"/>
                    <a:pt x="83" y="861"/>
                  </a:cubicBezTo>
                  <a:cubicBezTo>
                    <a:pt x="87" y="877"/>
                    <a:pt x="87" y="877"/>
                    <a:pt x="87" y="877"/>
                  </a:cubicBezTo>
                  <a:cubicBezTo>
                    <a:pt x="91" y="876"/>
                    <a:pt x="95" y="875"/>
                    <a:pt x="98" y="877"/>
                  </a:cubicBezTo>
                  <a:cubicBezTo>
                    <a:pt x="102" y="879"/>
                    <a:pt x="107" y="885"/>
                    <a:pt x="111" y="891"/>
                  </a:cubicBezTo>
                  <a:cubicBezTo>
                    <a:pt x="113" y="883"/>
                    <a:pt x="115" y="876"/>
                    <a:pt x="115" y="871"/>
                  </a:cubicBezTo>
                  <a:cubicBezTo>
                    <a:pt x="116" y="856"/>
                    <a:pt x="107" y="845"/>
                    <a:pt x="107" y="845"/>
                  </a:cubicBezTo>
                  <a:cubicBezTo>
                    <a:pt x="107" y="845"/>
                    <a:pt x="88" y="839"/>
                    <a:pt x="109" y="819"/>
                  </a:cubicBezTo>
                  <a:cubicBezTo>
                    <a:pt x="130" y="799"/>
                    <a:pt x="165" y="785"/>
                    <a:pt x="186" y="773"/>
                  </a:cubicBezTo>
                  <a:cubicBezTo>
                    <a:pt x="207" y="761"/>
                    <a:pt x="242" y="744"/>
                    <a:pt x="242" y="735"/>
                  </a:cubicBezTo>
                  <a:cubicBezTo>
                    <a:pt x="242" y="726"/>
                    <a:pt x="242" y="718"/>
                    <a:pt x="242" y="718"/>
                  </a:cubicBezTo>
                  <a:cubicBezTo>
                    <a:pt x="242" y="718"/>
                    <a:pt x="231" y="727"/>
                    <a:pt x="230" y="713"/>
                  </a:cubicBezTo>
                  <a:cubicBezTo>
                    <a:pt x="229" y="699"/>
                    <a:pt x="249" y="684"/>
                    <a:pt x="247" y="674"/>
                  </a:cubicBezTo>
                  <a:cubicBezTo>
                    <a:pt x="245" y="664"/>
                    <a:pt x="241" y="650"/>
                    <a:pt x="241" y="650"/>
                  </a:cubicBezTo>
                  <a:cubicBezTo>
                    <a:pt x="248" y="631"/>
                    <a:pt x="248" y="631"/>
                    <a:pt x="248" y="631"/>
                  </a:cubicBezTo>
                  <a:cubicBezTo>
                    <a:pt x="246" y="626"/>
                    <a:pt x="246" y="626"/>
                    <a:pt x="246" y="626"/>
                  </a:cubicBezTo>
                  <a:cubicBezTo>
                    <a:pt x="235" y="639"/>
                    <a:pt x="235" y="639"/>
                    <a:pt x="235" y="639"/>
                  </a:cubicBezTo>
                  <a:cubicBezTo>
                    <a:pt x="238" y="612"/>
                    <a:pt x="238" y="612"/>
                    <a:pt x="238" y="612"/>
                  </a:cubicBezTo>
                  <a:cubicBezTo>
                    <a:pt x="238" y="612"/>
                    <a:pt x="223" y="597"/>
                    <a:pt x="222" y="587"/>
                  </a:cubicBezTo>
                  <a:cubicBezTo>
                    <a:pt x="221" y="577"/>
                    <a:pt x="230" y="567"/>
                    <a:pt x="225" y="555"/>
                  </a:cubicBezTo>
                  <a:cubicBezTo>
                    <a:pt x="220" y="543"/>
                    <a:pt x="208" y="554"/>
                    <a:pt x="208" y="541"/>
                  </a:cubicBezTo>
                  <a:cubicBezTo>
                    <a:pt x="208" y="528"/>
                    <a:pt x="219" y="507"/>
                    <a:pt x="222" y="503"/>
                  </a:cubicBezTo>
                  <a:cubicBezTo>
                    <a:pt x="225" y="499"/>
                    <a:pt x="249" y="493"/>
                    <a:pt x="252" y="484"/>
                  </a:cubicBezTo>
                  <a:cubicBezTo>
                    <a:pt x="255" y="475"/>
                    <a:pt x="260" y="460"/>
                    <a:pt x="267" y="455"/>
                  </a:cubicBezTo>
                  <a:cubicBezTo>
                    <a:pt x="274" y="450"/>
                    <a:pt x="279" y="455"/>
                    <a:pt x="287" y="449"/>
                  </a:cubicBezTo>
                  <a:cubicBezTo>
                    <a:pt x="295" y="443"/>
                    <a:pt x="310" y="435"/>
                    <a:pt x="312" y="419"/>
                  </a:cubicBezTo>
                  <a:cubicBezTo>
                    <a:pt x="314" y="403"/>
                    <a:pt x="331" y="385"/>
                    <a:pt x="348" y="377"/>
                  </a:cubicBezTo>
                  <a:cubicBezTo>
                    <a:pt x="365" y="369"/>
                    <a:pt x="409" y="355"/>
                    <a:pt x="417" y="348"/>
                  </a:cubicBezTo>
                  <a:cubicBezTo>
                    <a:pt x="425" y="341"/>
                    <a:pt x="458" y="324"/>
                    <a:pt x="458" y="324"/>
                  </a:cubicBezTo>
                  <a:cubicBezTo>
                    <a:pt x="458" y="314"/>
                    <a:pt x="458" y="314"/>
                    <a:pt x="458" y="314"/>
                  </a:cubicBezTo>
                  <a:cubicBezTo>
                    <a:pt x="458" y="314"/>
                    <a:pt x="476" y="295"/>
                    <a:pt x="476" y="290"/>
                  </a:cubicBezTo>
                  <a:cubicBezTo>
                    <a:pt x="476" y="285"/>
                    <a:pt x="498" y="263"/>
                    <a:pt x="498" y="263"/>
                  </a:cubicBezTo>
                  <a:cubicBezTo>
                    <a:pt x="496" y="254"/>
                    <a:pt x="496" y="254"/>
                    <a:pt x="496" y="254"/>
                  </a:cubicBezTo>
                  <a:cubicBezTo>
                    <a:pt x="496" y="254"/>
                    <a:pt x="508" y="237"/>
                    <a:pt x="508" y="229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Malawi">
              <a:extLst>
                <a:ext uri="{FF2B5EF4-FFF2-40B4-BE49-F238E27FC236}">
                  <a16:creationId xmlns:a16="http://schemas.microsoft.com/office/drawing/2014/main" id="{BF5D170D-2A91-45AD-B81B-C78138EA0719}"/>
                </a:ext>
              </a:extLst>
            </p:cNvPr>
            <p:cNvSpPr>
              <a:spLocks/>
            </p:cNvSpPr>
            <p:nvPr/>
          </p:nvSpPr>
          <p:spPr bwMode="gray">
            <a:xfrm>
              <a:off x="6712474" y="4731083"/>
              <a:ext cx="121441" cy="313193"/>
            </a:xfrm>
            <a:custGeom>
              <a:avLst/>
              <a:gdLst>
                <a:gd name="T0" fmla="*/ 156 w 162"/>
                <a:gd name="T1" fmla="*/ 287 h 416"/>
                <a:gd name="T2" fmla="*/ 136 w 162"/>
                <a:gd name="T3" fmla="*/ 260 h 416"/>
                <a:gd name="T4" fmla="*/ 110 w 162"/>
                <a:gd name="T5" fmla="*/ 222 h 416"/>
                <a:gd name="T6" fmla="*/ 101 w 162"/>
                <a:gd name="T7" fmla="*/ 220 h 416"/>
                <a:gd name="T8" fmla="*/ 105 w 162"/>
                <a:gd name="T9" fmla="*/ 229 h 416"/>
                <a:gd name="T10" fmla="*/ 114 w 162"/>
                <a:gd name="T11" fmla="*/ 237 h 416"/>
                <a:gd name="T12" fmla="*/ 113 w 162"/>
                <a:gd name="T13" fmla="*/ 264 h 416"/>
                <a:gd name="T14" fmla="*/ 105 w 162"/>
                <a:gd name="T15" fmla="*/ 253 h 416"/>
                <a:gd name="T16" fmla="*/ 90 w 162"/>
                <a:gd name="T17" fmla="*/ 257 h 416"/>
                <a:gd name="T18" fmla="*/ 86 w 162"/>
                <a:gd name="T19" fmla="*/ 234 h 416"/>
                <a:gd name="T20" fmla="*/ 81 w 162"/>
                <a:gd name="T21" fmla="*/ 220 h 416"/>
                <a:gd name="T22" fmla="*/ 81 w 162"/>
                <a:gd name="T23" fmla="*/ 195 h 416"/>
                <a:gd name="T24" fmla="*/ 64 w 162"/>
                <a:gd name="T25" fmla="*/ 171 h 416"/>
                <a:gd name="T26" fmla="*/ 59 w 162"/>
                <a:gd name="T27" fmla="*/ 154 h 416"/>
                <a:gd name="T28" fmla="*/ 77 w 162"/>
                <a:gd name="T29" fmla="*/ 126 h 416"/>
                <a:gd name="T30" fmla="*/ 84 w 162"/>
                <a:gd name="T31" fmla="*/ 108 h 416"/>
                <a:gd name="T32" fmla="*/ 81 w 162"/>
                <a:gd name="T33" fmla="*/ 90 h 416"/>
                <a:gd name="T34" fmla="*/ 78 w 162"/>
                <a:gd name="T35" fmla="*/ 51 h 416"/>
                <a:gd name="T36" fmla="*/ 64 w 162"/>
                <a:gd name="T37" fmla="*/ 37 h 416"/>
                <a:gd name="T38" fmla="*/ 60 w 162"/>
                <a:gd name="T39" fmla="*/ 10 h 416"/>
                <a:gd name="T40" fmla="*/ 41 w 162"/>
                <a:gd name="T41" fmla="*/ 10 h 416"/>
                <a:gd name="T42" fmla="*/ 35 w 162"/>
                <a:gd name="T43" fmla="*/ 0 h 416"/>
                <a:gd name="T44" fmla="*/ 20 w 162"/>
                <a:gd name="T45" fmla="*/ 1 h 416"/>
                <a:gd name="T46" fmla="*/ 20 w 162"/>
                <a:gd name="T47" fmla="*/ 9 h 416"/>
                <a:gd name="T48" fmla="*/ 35 w 162"/>
                <a:gd name="T49" fmla="*/ 16 h 416"/>
                <a:gd name="T50" fmla="*/ 37 w 162"/>
                <a:gd name="T51" fmla="*/ 42 h 416"/>
                <a:gd name="T52" fmla="*/ 46 w 162"/>
                <a:gd name="T53" fmla="*/ 41 h 416"/>
                <a:gd name="T54" fmla="*/ 46 w 162"/>
                <a:gd name="T55" fmla="*/ 54 h 416"/>
                <a:gd name="T56" fmla="*/ 52 w 162"/>
                <a:gd name="T57" fmla="*/ 64 h 416"/>
                <a:gd name="T58" fmla="*/ 30 w 162"/>
                <a:gd name="T59" fmla="*/ 75 h 416"/>
                <a:gd name="T60" fmla="*/ 30 w 162"/>
                <a:gd name="T61" fmla="*/ 86 h 416"/>
                <a:gd name="T62" fmla="*/ 37 w 162"/>
                <a:gd name="T63" fmla="*/ 92 h 416"/>
                <a:gd name="T64" fmla="*/ 33 w 162"/>
                <a:gd name="T65" fmla="*/ 105 h 416"/>
                <a:gd name="T66" fmla="*/ 34 w 162"/>
                <a:gd name="T67" fmla="*/ 153 h 416"/>
                <a:gd name="T68" fmla="*/ 42 w 162"/>
                <a:gd name="T69" fmla="*/ 157 h 416"/>
                <a:gd name="T70" fmla="*/ 14 w 162"/>
                <a:gd name="T71" fmla="*/ 175 h 416"/>
                <a:gd name="T72" fmla="*/ 16 w 162"/>
                <a:gd name="T73" fmla="*/ 200 h 416"/>
                <a:gd name="T74" fmla="*/ 1 w 162"/>
                <a:gd name="T75" fmla="*/ 226 h 416"/>
                <a:gd name="T76" fmla="*/ 23 w 162"/>
                <a:gd name="T77" fmla="*/ 245 h 416"/>
                <a:gd name="T78" fmla="*/ 44 w 162"/>
                <a:gd name="T79" fmla="*/ 277 h 416"/>
                <a:gd name="T80" fmla="*/ 64 w 162"/>
                <a:gd name="T81" fmla="*/ 274 h 416"/>
                <a:gd name="T82" fmla="*/ 80 w 162"/>
                <a:gd name="T83" fmla="*/ 270 h 416"/>
                <a:gd name="T84" fmla="*/ 83 w 162"/>
                <a:gd name="T85" fmla="*/ 290 h 416"/>
                <a:gd name="T86" fmla="*/ 88 w 162"/>
                <a:gd name="T87" fmla="*/ 298 h 416"/>
                <a:gd name="T88" fmla="*/ 85 w 162"/>
                <a:gd name="T89" fmla="*/ 319 h 416"/>
                <a:gd name="T90" fmla="*/ 75 w 162"/>
                <a:gd name="T91" fmla="*/ 322 h 416"/>
                <a:gd name="T92" fmla="*/ 83 w 162"/>
                <a:gd name="T93" fmla="*/ 335 h 416"/>
                <a:gd name="T94" fmla="*/ 70 w 162"/>
                <a:gd name="T95" fmla="*/ 350 h 416"/>
                <a:gd name="T96" fmla="*/ 77 w 162"/>
                <a:gd name="T97" fmla="*/ 353 h 416"/>
                <a:gd name="T98" fmla="*/ 77 w 162"/>
                <a:gd name="T99" fmla="*/ 370 h 416"/>
                <a:gd name="T100" fmla="*/ 109 w 162"/>
                <a:gd name="T101" fmla="*/ 396 h 416"/>
                <a:gd name="T102" fmla="*/ 107 w 162"/>
                <a:gd name="T103" fmla="*/ 414 h 416"/>
                <a:gd name="T104" fmla="*/ 121 w 162"/>
                <a:gd name="T105" fmla="*/ 389 h 416"/>
                <a:gd name="T106" fmla="*/ 113 w 162"/>
                <a:gd name="T107" fmla="*/ 373 h 416"/>
                <a:gd name="T108" fmla="*/ 143 w 162"/>
                <a:gd name="T109" fmla="*/ 356 h 416"/>
                <a:gd name="T110" fmla="*/ 145 w 162"/>
                <a:gd name="T111" fmla="*/ 314 h 416"/>
                <a:gd name="T112" fmla="*/ 156 w 162"/>
                <a:gd name="T113" fmla="*/ 287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2" h="416">
                  <a:moveTo>
                    <a:pt x="156" y="287"/>
                  </a:moveTo>
                  <a:cubicBezTo>
                    <a:pt x="150" y="278"/>
                    <a:pt x="140" y="268"/>
                    <a:pt x="136" y="260"/>
                  </a:cubicBezTo>
                  <a:cubicBezTo>
                    <a:pt x="132" y="252"/>
                    <a:pt x="114" y="225"/>
                    <a:pt x="110" y="222"/>
                  </a:cubicBezTo>
                  <a:cubicBezTo>
                    <a:pt x="108" y="221"/>
                    <a:pt x="104" y="221"/>
                    <a:pt x="101" y="220"/>
                  </a:cubicBezTo>
                  <a:cubicBezTo>
                    <a:pt x="101" y="225"/>
                    <a:pt x="103" y="228"/>
                    <a:pt x="105" y="229"/>
                  </a:cubicBezTo>
                  <a:cubicBezTo>
                    <a:pt x="110" y="231"/>
                    <a:pt x="114" y="237"/>
                    <a:pt x="114" y="237"/>
                  </a:cubicBezTo>
                  <a:cubicBezTo>
                    <a:pt x="114" y="237"/>
                    <a:pt x="119" y="262"/>
                    <a:pt x="113" y="264"/>
                  </a:cubicBezTo>
                  <a:cubicBezTo>
                    <a:pt x="107" y="266"/>
                    <a:pt x="105" y="253"/>
                    <a:pt x="105" y="253"/>
                  </a:cubicBezTo>
                  <a:cubicBezTo>
                    <a:pt x="105" y="253"/>
                    <a:pt x="93" y="259"/>
                    <a:pt x="90" y="257"/>
                  </a:cubicBezTo>
                  <a:cubicBezTo>
                    <a:pt x="87" y="255"/>
                    <a:pt x="87" y="241"/>
                    <a:pt x="86" y="234"/>
                  </a:cubicBezTo>
                  <a:cubicBezTo>
                    <a:pt x="85" y="227"/>
                    <a:pt x="83" y="224"/>
                    <a:pt x="81" y="220"/>
                  </a:cubicBezTo>
                  <a:cubicBezTo>
                    <a:pt x="79" y="216"/>
                    <a:pt x="81" y="203"/>
                    <a:pt x="81" y="195"/>
                  </a:cubicBezTo>
                  <a:cubicBezTo>
                    <a:pt x="81" y="187"/>
                    <a:pt x="76" y="181"/>
                    <a:pt x="64" y="171"/>
                  </a:cubicBezTo>
                  <a:cubicBezTo>
                    <a:pt x="52" y="161"/>
                    <a:pt x="61" y="163"/>
                    <a:pt x="59" y="154"/>
                  </a:cubicBezTo>
                  <a:cubicBezTo>
                    <a:pt x="57" y="145"/>
                    <a:pt x="67" y="137"/>
                    <a:pt x="77" y="126"/>
                  </a:cubicBezTo>
                  <a:cubicBezTo>
                    <a:pt x="87" y="115"/>
                    <a:pt x="83" y="113"/>
                    <a:pt x="84" y="108"/>
                  </a:cubicBezTo>
                  <a:cubicBezTo>
                    <a:pt x="85" y="103"/>
                    <a:pt x="81" y="98"/>
                    <a:pt x="81" y="90"/>
                  </a:cubicBezTo>
                  <a:cubicBezTo>
                    <a:pt x="81" y="82"/>
                    <a:pt x="79" y="67"/>
                    <a:pt x="78" y="51"/>
                  </a:cubicBezTo>
                  <a:cubicBezTo>
                    <a:pt x="77" y="35"/>
                    <a:pt x="75" y="44"/>
                    <a:pt x="64" y="37"/>
                  </a:cubicBezTo>
                  <a:cubicBezTo>
                    <a:pt x="53" y="30"/>
                    <a:pt x="61" y="21"/>
                    <a:pt x="60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34" y="9"/>
                    <a:pt x="35" y="16"/>
                  </a:cubicBezTo>
                  <a:cubicBezTo>
                    <a:pt x="36" y="23"/>
                    <a:pt x="34" y="42"/>
                    <a:pt x="37" y="42"/>
                  </a:cubicBezTo>
                  <a:cubicBezTo>
                    <a:pt x="40" y="42"/>
                    <a:pt x="46" y="41"/>
                    <a:pt x="46" y="41"/>
                  </a:cubicBezTo>
                  <a:cubicBezTo>
                    <a:pt x="46" y="54"/>
                    <a:pt x="46" y="54"/>
                    <a:pt x="46" y="54"/>
                  </a:cubicBezTo>
                  <a:cubicBezTo>
                    <a:pt x="46" y="54"/>
                    <a:pt x="58" y="57"/>
                    <a:pt x="52" y="64"/>
                  </a:cubicBezTo>
                  <a:cubicBezTo>
                    <a:pt x="46" y="71"/>
                    <a:pt x="30" y="75"/>
                    <a:pt x="30" y="75"/>
                  </a:cubicBezTo>
                  <a:cubicBezTo>
                    <a:pt x="30" y="86"/>
                    <a:pt x="30" y="86"/>
                    <a:pt x="30" y="8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3" y="105"/>
                    <a:pt x="33" y="105"/>
                    <a:pt x="33" y="105"/>
                  </a:cubicBezTo>
                  <a:cubicBezTo>
                    <a:pt x="34" y="153"/>
                    <a:pt x="34" y="153"/>
                    <a:pt x="34" y="153"/>
                  </a:cubicBezTo>
                  <a:cubicBezTo>
                    <a:pt x="34" y="153"/>
                    <a:pt x="45" y="150"/>
                    <a:pt x="42" y="157"/>
                  </a:cubicBezTo>
                  <a:cubicBezTo>
                    <a:pt x="39" y="164"/>
                    <a:pt x="14" y="175"/>
                    <a:pt x="14" y="175"/>
                  </a:cubicBezTo>
                  <a:cubicBezTo>
                    <a:pt x="16" y="200"/>
                    <a:pt x="16" y="200"/>
                    <a:pt x="16" y="200"/>
                  </a:cubicBezTo>
                  <a:cubicBezTo>
                    <a:pt x="16" y="200"/>
                    <a:pt x="0" y="223"/>
                    <a:pt x="1" y="226"/>
                  </a:cubicBezTo>
                  <a:cubicBezTo>
                    <a:pt x="2" y="229"/>
                    <a:pt x="23" y="245"/>
                    <a:pt x="23" y="245"/>
                  </a:cubicBezTo>
                  <a:cubicBezTo>
                    <a:pt x="44" y="277"/>
                    <a:pt x="44" y="277"/>
                    <a:pt x="44" y="277"/>
                  </a:cubicBezTo>
                  <a:cubicBezTo>
                    <a:pt x="64" y="274"/>
                    <a:pt x="64" y="274"/>
                    <a:pt x="64" y="274"/>
                  </a:cubicBezTo>
                  <a:cubicBezTo>
                    <a:pt x="64" y="274"/>
                    <a:pt x="74" y="267"/>
                    <a:pt x="80" y="270"/>
                  </a:cubicBezTo>
                  <a:cubicBezTo>
                    <a:pt x="80" y="270"/>
                    <a:pt x="84" y="281"/>
                    <a:pt x="83" y="290"/>
                  </a:cubicBezTo>
                  <a:cubicBezTo>
                    <a:pt x="82" y="299"/>
                    <a:pt x="88" y="298"/>
                    <a:pt x="88" y="298"/>
                  </a:cubicBezTo>
                  <a:cubicBezTo>
                    <a:pt x="85" y="319"/>
                    <a:pt x="85" y="319"/>
                    <a:pt x="85" y="319"/>
                  </a:cubicBezTo>
                  <a:cubicBezTo>
                    <a:pt x="75" y="322"/>
                    <a:pt x="75" y="322"/>
                    <a:pt x="75" y="322"/>
                  </a:cubicBezTo>
                  <a:cubicBezTo>
                    <a:pt x="83" y="335"/>
                    <a:pt x="83" y="335"/>
                    <a:pt x="83" y="335"/>
                  </a:cubicBezTo>
                  <a:cubicBezTo>
                    <a:pt x="83" y="335"/>
                    <a:pt x="68" y="347"/>
                    <a:pt x="70" y="350"/>
                  </a:cubicBezTo>
                  <a:cubicBezTo>
                    <a:pt x="72" y="353"/>
                    <a:pt x="77" y="353"/>
                    <a:pt x="77" y="353"/>
                  </a:cubicBezTo>
                  <a:cubicBezTo>
                    <a:pt x="77" y="370"/>
                    <a:pt x="77" y="370"/>
                    <a:pt x="77" y="370"/>
                  </a:cubicBezTo>
                  <a:cubicBezTo>
                    <a:pt x="77" y="370"/>
                    <a:pt x="108" y="390"/>
                    <a:pt x="109" y="396"/>
                  </a:cubicBezTo>
                  <a:cubicBezTo>
                    <a:pt x="110" y="402"/>
                    <a:pt x="96" y="412"/>
                    <a:pt x="107" y="414"/>
                  </a:cubicBezTo>
                  <a:cubicBezTo>
                    <a:pt x="118" y="416"/>
                    <a:pt x="125" y="399"/>
                    <a:pt x="121" y="389"/>
                  </a:cubicBezTo>
                  <a:cubicBezTo>
                    <a:pt x="117" y="379"/>
                    <a:pt x="107" y="391"/>
                    <a:pt x="113" y="373"/>
                  </a:cubicBezTo>
                  <a:cubicBezTo>
                    <a:pt x="119" y="355"/>
                    <a:pt x="137" y="363"/>
                    <a:pt x="143" y="356"/>
                  </a:cubicBezTo>
                  <a:cubicBezTo>
                    <a:pt x="149" y="349"/>
                    <a:pt x="145" y="314"/>
                    <a:pt x="145" y="314"/>
                  </a:cubicBezTo>
                  <a:cubicBezTo>
                    <a:pt x="145" y="314"/>
                    <a:pt x="162" y="296"/>
                    <a:pt x="156" y="287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Zambia">
              <a:extLst>
                <a:ext uri="{FF2B5EF4-FFF2-40B4-BE49-F238E27FC236}">
                  <a16:creationId xmlns:a16="http://schemas.microsoft.com/office/drawing/2014/main" id="{E1FE45BB-7F0D-46DE-AFED-BC138B6EE368}"/>
                </a:ext>
              </a:extLst>
            </p:cNvPr>
            <p:cNvSpPr>
              <a:spLocks/>
            </p:cNvSpPr>
            <p:nvPr/>
          </p:nvSpPr>
          <p:spPr bwMode="gray">
            <a:xfrm>
              <a:off x="6333233" y="4679950"/>
              <a:ext cx="421852" cy="402677"/>
            </a:xfrm>
            <a:custGeom>
              <a:avLst/>
              <a:gdLst>
                <a:gd name="T0" fmla="*/ 551 w 563"/>
                <a:gd name="T1" fmla="*/ 109 h 536"/>
                <a:gd name="T2" fmla="*/ 540 w 563"/>
                <a:gd name="T3" fmla="*/ 84 h 536"/>
                <a:gd name="T4" fmla="*/ 525 w 563"/>
                <a:gd name="T5" fmla="*/ 69 h 536"/>
                <a:gd name="T6" fmla="*/ 502 w 563"/>
                <a:gd name="T7" fmla="*/ 60 h 536"/>
                <a:gd name="T8" fmla="*/ 485 w 563"/>
                <a:gd name="T9" fmla="*/ 51 h 536"/>
                <a:gd name="T10" fmla="*/ 461 w 563"/>
                <a:gd name="T11" fmla="*/ 38 h 536"/>
                <a:gd name="T12" fmla="*/ 436 w 563"/>
                <a:gd name="T13" fmla="*/ 26 h 536"/>
                <a:gd name="T14" fmla="*/ 419 w 563"/>
                <a:gd name="T15" fmla="*/ 25 h 536"/>
                <a:gd name="T16" fmla="*/ 402 w 563"/>
                <a:gd name="T17" fmla="*/ 0 h 536"/>
                <a:gd name="T18" fmla="*/ 333 w 563"/>
                <a:gd name="T19" fmla="*/ 15 h 536"/>
                <a:gd name="T20" fmla="*/ 306 w 563"/>
                <a:gd name="T21" fmla="*/ 57 h 536"/>
                <a:gd name="T22" fmla="*/ 320 w 563"/>
                <a:gd name="T23" fmla="*/ 87 h 536"/>
                <a:gd name="T24" fmla="*/ 304 w 563"/>
                <a:gd name="T25" fmla="*/ 189 h 536"/>
                <a:gd name="T26" fmla="*/ 351 w 563"/>
                <a:gd name="T27" fmla="*/ 230 h 536"/>
                <a:gd name="T28" fmla="*/ 364 w 563"/>
                <a:gd name="T29" fmla="*/ 214 h 536"/>
                <a:gd name="T30" fmla="*/ 367 w 563"/>
                <a:gd name="T31" fmla="*/ 282 h 536"/>
                <a:gd name="T32" fmla="*/ 344 w 563"/>
                <a:gd name="T33" fmla="*/ 281 h 536"/>
                <a:gd name="T34" fmla="*/ 324 w 563"/>
                <a:gd name="T35" fmla="*/ 251 h 536"/>
                <a:gd name="T36" fmla="*/ 305 w 563"/>
                <a:gd name="T37" fmla="*/ 228 h 536"/>
                <a:gd name="T38" fmla="*/ 282 w 563"/>
                <a:gd name="T39" fmla="*/ 216 h 536"/>
                <a:gd name="T40" fmla="*/ 267 w 563"/>
                <a:gd name="T41" fmla="*/ 203 h 536"/>
                <a:gd name="T42" fmla="*/ 246 w 563"/>
                <a:gd name="T43" fmla="*/ 179 h 536"/>
                <a:gd name="T44" fmla="*/ 165 w 563"/>
                <a:gd name="T45" fmla="*/ 188 h 536"/>
                <a:gd name="T46" fmla="*/ 128 w 563"/>
                <a:gd name="T47" fmla="*/ 168 h 536"/>
                <a:gd name="T48" fmla="*/ 117 w 563"/>
                <a:gd name="T49" fmla="*/ 151 h 536"/>
                <a:gd name="T50" fmla="*/ 101 w 563"/>
                <a:gd name="T51" fmla="*/ 144 h 536"/>
                <a:gd name="T52" fmla="*/ 107 w 563"/>
                <a:gd name="T53" fmla="*/ 178 h 536"/>
                <a:gd name="T54" fmla="*/ 98 w 563"/>
                <a:gd name="T55" fmla="*/ 218 h 536"/>
                <a:gd name="T56" fmla="*/ 93 w 563"/>
                <a:gd name="T57" fmla="*/ 232 h 536"/>
                <a:gd name="T58" fmla="*/ 84 w 563"/>
                <a:gd name="T59" fmla="*/ 262 h 536"/>
                <a:gd name="T60" fmla="*/ 0 w 563"/>
                <a:gd name="T61" fmla="*/ 427 h 536"/>
                <a:gd name="T62" fmla="*/ 6 w 563"/>
                <a:gd name="T63" fmla="*/ 449 h 536"/>
                <a:gd name="T64" fmla="*/ 79 w 563"/>
                <a:gd name="T65" fmla="*/ 511 h 536"/>
                <a:gd name="T66" fmla="*/ 108 w 563"/>
                <a:gd name="T67" fmla="*/ 498 h 536"/>
                <a:gd name="T68" fmla="*/ 138 w 563"/>
                <a:gd name="T69" fmla="*/ 504 h 536"/>
                <a:gd name="T70" fmla="*/ 177 w 563"/>
                <a:gd name="T71" fmla="*/ 517 h 536"/>
                <a:gd name="T72" fmla="*/ 202 w 563"/>
                <a:gd name="T73" fmla="*/ 521 h 536"/>
                <a:gd name="T74" fmla="*/ 267 w 563"/>
                <a:gd name="T75" fmla="*/ 491 h 536"/>
                <a:gd name="T76" fmla="*/ 323 w 563"/>
                <a:gd name="T77" fmla="*/ 449 h 536"/>
                <a:gd name="T78" fmla="*/ 356 w 563"/>
                <a:gd name="T79" fmla="*/ 405 h 536"/>
                <a:gd name="T80" fmla="*/ 395 w 563"/>
                <a:gd name="T81" fmla="*/ 385 h 536"/>
                <a:gd name="T82" fmla="*/ 411 w 563"/>
                <a:gd name="T83" fmla="*/ 362 h 536"/>
                <a:gd name="T84" fmla="*/ 475 w 563"/>
                <a:gd name="T85" fmla="*/ 338 h 536"/>
                <a:gd name="T86" fmla="*/ 506 w 563"/>
                <a:gd name="T87" fmla="*/ 294 h 536"/>
                <a:gd name="T88" fmla="*/ 519 w 563"/>
                <a:gd name="T89" fmla="*/ 243 h 536"/>
                <a:gd name="T90" fmla="*/ 539 w 563"/>
                <a:gd name="T91" fmla="*/ 221 h 536"/>
                <a:gd name="T92" fmla="*/ 542 w 563"/>
                <a:gd name="T93" fmla="*/ 160 h 536"/>
                <a:gd name="T94" fmla="*/ 535 w 563"/>
                <a:gd name="T95" fmla="*/ 143 h 536"/>
                <a:gd name="T96" fmla="*/ 551 w 563"/>
                <a:gd name="T97" fmla="*/ 122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63" h="536">
                  <a:moveTo>
                    <a:pt x="551" y="122"/>
                  </a:moveTo>
                  <a:cubicBezTo>
                    <a:pt x="551" y="109"/>
                    <a:pt x="551" y="109"/>
                    <a:pt x="551" y="109"/>
                  </a:cubicBezTo>
                  <a:cubicBezTo>
                    <a:pt x="551" y="109"/>
                    <a:pt x="545" y="110"/>
                    <a:pt x="542" y="110"/>
                  </a:cubicBezTo>
                  <a:cubicBezTo>
                    <a:pt x="539" y="110"/>
                    <a:pt x="541" y="91"/>
                    <a:pt x="540" y="84"/>
                  </a:cubicBezTo>
                  <a:cubicBezTo>
                    <a:pt x="539" y="77"/>
                    <a:pt x="525" y="77"/>
                    <a:pt x="525" y="77"/>
                  </a:cubicBezTo>
                  <a:cubicBezTo>
                    <a:pt x="525" y="69"/>
                    <a:pt x="525" y="69"/>
                    <a:pt x="525" y="69"/>
                  </a:cubicBezTo>
                  <a:cubicBezTo>
                    <a:pt x="514" y="59"/>
                    <a:pt x="514" y="59"/>
                    <a:pt x="514" y="59"/>
                  </a:cubicBezTo>
                  <a:cubicBezTo>
                    <a:pt x="502" y="60"/>
                    <a:pt x="502" y="60"/>
                    <a:pt x="502" y="60"/>
                  </a:cubicBezTo>
                  <a:cubicBezTo>
                    <a:pt x="500" y="49"/>
                    <a:pt x="500" y="49"/>
                    <a:pt x="500" y="49"/>
                  </a:cubicBezTo>
                  <a:cubicBezTo>
                    <a:pt x="500" y="49"/>
                    <a:pt x="490" y="55"/>
                    <a:pt x="485" y="51"/>
                  </a:cubicBezTo>
                  <a:cubicBezTo>
                    <a:pt x="480" y="47"/>
                    <a:pt x="473" y="38"/>
                    <a:pt x="473" y="38"/>
                  </a:cubicBezTo>
                  <a:cubicBezTo>
                    <a:pt x="473" y="38"/>
                    <a:pt x="464" y="41"/>
                    <a:pt x="461" y="38"/>
                  </a:cubicBezTo>
                  <a:cubicBezTo>
                    <a:pt x="458" y="35"/>
                    <a:pt x="456" y="23"/>
                    <a:pt x="456" y="23"/>
                  </a:cubicBezTo>
                  <a:cubicBezTo>
                    <a:pt x="456" y="23"/>
                    <a:pt x="444" y="27"/>
                    <a:pt x="436" y="26"/>
                  </a:cubicBezTo>
                  <a:cubicBezTo>
                    <a:pt x="434" y="31"/>
                    <a:pt x="431" y="36"/>
                    <a:pt x="428" y="38"/>
                  </a:cubicBezTo>
                  <a:cubicBezTo>
                    <a:pt x="420" y="42"/>
                    <a:pt x="419" y="25"/>
                    <a:pt x="419" y="25"/>
                  </a:cubicBezTo>
                  <a:cubicBezTo>
                    <a:pt x="419" y="25"/>
                    <a:pt x="411" y="20"/>
                    <a:pt x="400" y="16"/>
                  </a:cubicBezTo>
                  <a:cubicBezTo>
                    <a:pt x="393" y="13"/>
                    <a:pt x="398" y="6"/>
                    <a:pt x="402" y="0"/>
                  </a:cubicBezTo>
                  <a:cubicBezTo>
                    <a:pt x="394" y="4"/>
                    <a:pt x="387" y="6"/>
                    <a:pt x="383" y="7"/>
                  </a:cubicBezTo>
                  <a:cubicBezTo>
                    <a:pt x="370" y="10"/>
                    <a:pt x="333" y="15"/>
                    <a:pt x="333" y="15"/>
                  </a:cubicBezTo>
                  <a:cubicBezTo>
                    <a:pt x="333" y="15"/>
                    <a:pt x="333" y="28"/>
                    <a:pt x="333" y="35"/>
                  </a:cubicBezTo>
                  <a:cubicBezTo>
                    <a:pt x="333" y="42"/>
                    <a:pt x="306" y="57"/>
                    <a:pt x="306" y="57"/>
                  </a:cubicBezTo>
                  <a:cubicBezTo>
                    <a:pt x="306" y="57"/>
                    <a:pt x="312" y="64"/>
                    <a:pt x="315" y="66"/>
                  </a:cubicBezTo>
                  <a:cubicBezTo>
                    <a:pt x="318" y="68"/>
                    <a:pt x="320" y="87"/>
                    <a:pt x="320" y="87"/>
                  </a:cubicBezTo>
                  <a:cubicBezTo>
                    <a:pt x="320" y="87"/>
                    <a:pt x="324" y="121"/>
                    <a:pt x="324" y="135"/>
                  </a:cubicBezTo>
                  <a:cubicBezTo>
                    <a:pt x="324" y="149"/>
                    <a:pt x="302" y="171"/>
                    <a:pt x="304" y="189"/>
                  </a:cubicBezTo>
                  <a:cubicBezTo>
                    <a:pt x="306" y="207"/>
                    <a:pt x="317" y="202"/>
                    <a:pt x="323" y="209"/>
                  </a:cubicBezTo>
                  <a:cubicBezTo>
                    <a:pt x="329" y="216"/>
                    <a:pt x="341" y="230"/>
                    <a:pt x="351" y="230"/>
                  </a:cubicBezTo>
                  <a:cubicBezTo>
                    <a:pt x="361" y="230"/>
                    <a:pt x="358" y="217"/>
                    <a:pt x="358" y="217"/>
                  </a:cubicBezTo>
                  <a:cubicBezTo>
                    <a:pt x="364" y="214"/>
                    <a:pt x="364" y="214"/>
                    <a:pt x="364" y="214"/>
                  </a:cubicBezTo>
                  <a:cubicBezTo>
                    <a:pt x="372" y="214"/>
                    <a:pt x="372" y="214"/>
                    <a:pt x="372" y="214"/>
                  </a:cubicBezTo>
                  <a:cubicBezTo>
                    <a:pt x="372" y="214"/>
                    <a:pt x="373" y="279"/>
                    <a:pt x="367" y="282"/>
                  </a:cubicBezTo>
                  <a:cubicBezTo>
                    <a:pt x="361" y="285"/>
                    <a:pt x="359" y="271"/>
                    <a:pt x="359" y="271"/>
                  </a:cubicBezTo>
                  <a:cubicBezTo>
                    <a:pt x="344" y="281"/>
                    <a:pt x="344" y="281"/>
                    <a:pt x="344" y="281"/>
                  </a:cubicBezTo>
                  <a:cubicBezTo>
                    <a:pt x="332" y="281"/>
                    <a:pt x="332" y="281"/>
                    <a:pt x="332" y="281"/>
                  </a:cubicBezTo>
                  <a:cubicBezTo>
                    <a:pt x="332" y="281"/>
                    <a:pt x="329" y="258"/>
                    <a:pt x="324" y="251"/>
                  </a:cubicBezTo>
                  <a:cubicBezTo>
                    <a:pt x="319" y="244"/>
                    <a:pt x="313" y="247"/>
                    <a:pt x="313" y="247"/>
                  </a:cubicBezTo>
                  <a:cubicBezTo>
                    <a:pt x="313" y="247"/>
                    <a:pt x="311" y="236"/>
                    <a:pt x="305" y="228"/>
                  </a:cubicBezTo>
                  <a:cubicBezTo>
                    <a:pt x="299" y="220"/>
                    <a:pt x="294" y="228"/>
                    <a:pt x="290" y="228"/>
                  </a:cubicBezTo>
                  <a:cubicBezTo>
                    <a:pt x="286" y="228"/>
                    <a:pt x="287" y="220"/>
                    <a:pt x="282" y="216"/>
                  </a:cubicBezTo>
                  <a:cubicBezTo>
                    <a:pt x="277" y="212"/>
                    <a:pt x="275" y="218"/>
                    <a:pt x="267" y="217"/>
                  </a:cubicBezTo>
                  <a:cubicBezTo>
                    <a:pt x="259" y="216"/>
                    <a:pt x="267" y="207"/>
                    <a:pt x="267" y="203"/>
                  </a:cubicBezTo>
                  <a:cubicBezTo>
                    <a:pt x="267" y="199"/>
                    <a:pt x="257" y="199"/>
                    <a:pt x="253" y="194"/>
                  </a:cubicBezTo>
                  <a:cubicBezTo>
                    <a:pt x="249" y="189"/>
                    <a:pt x="258" y="184"/>
                    <a:pt x="246" y="179"/>
                  </a:cubicBezTo>
                  <a:cubicBezTo>
                    <a:pt x="234" y="174"/>
                    <a:pt x="237" y="200"/>
                    <a:pt x="232" y="204"/>
                  </a:cubicBezTo>
                  <a:cubicBezTo>
                    <a:pt x="227" y="208"/>
                    <a:pt x="175" y="195"/>
                    <a:pt x="165" y="188"/>
                  </a:cubicBezTo>
                  <a:cubicBezTo>
                    <a:pt x="155" y="181"/>
                    <a:pt x="159" y="162"/>
                    <a:pt x="159" y="162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28" y="168"/>
                    <a:pt x="142" y="178"/>
                    <a:pt x="125" y="177"/>
                  </a:cubicBezTo>
                  <a:cubicBezTo>
                    <a:pt x="108" y="176"/>
                    <a:pt x="117" y="151"/>
                    <a:pt x="117" y="151"/>
                  </a:cubicBezTo>
                  <a:cubicBezTo>
                    <a:pt x="106" y="153"/>
                    <a:pt x="106" y="153"/>
                    <a:pt x="106" y="153"/>
                  </a:cubicBezTo>
                  <a:cubicBezTo>
                    <a:pt x="101" y="144"/>
                    <a:pt x="101" y="144"/>
                    <a:pt x="101" y="144"/>
                  </a:cubicBezTo>
                  <a:cubicBezTo>
                    <a:pt x="96" y="154"/>
                    <a:pt x="96" y="154"/>
                    <a:pt x="96" y="154"/>
                  </a:cubicBezTo>
                  <a:cubicBezTo>
                    <a:pt x="96" y="154"/>
                    <a:pt x="110" y="175"/>
                    <a:pt x="107" y="178"/>
                  </a:cubicBezTo>
                  <a:cubicBezTo>
                    <a:pt x="104" y="181"/>
                    <a:pt x="96" y="183"/>
                    <a:pt x="96" y="183"/>
                  </a:cubicBezTo>
                  <a:cubicBezTo>
                    <a:pt x="98" y="218"/>
                    <a:pt x="98" y="218"/>
                    <a:pt x="98" y="218"/>
                  </a:cubicBezTo>
                  <a:cubicBezTo>
                    <a:pt x="106" y="229"/>
                    <a:pt x="106" y="229"/>
                    <a:pt x="106" y="229"/>
                  </a:cubicBezTo>
                  <a:cubicBezTo>
                    <a:pt x="93" y="232"/>
                    <a:pt x="93" y="232"/>
                    <a:pt x="93" y="232"/>
                  </a:cubicBezTo>
                  <a:cubicBezTo>
                    <a:pt x="93" y="232"/>
                    <a:pt x="99" y="248"/>
                    <a:pt x="97" y="255"/>
                  </a:cubicBezTo>
                  <a:cubicBezTo>
                    <a:pt x="95" y="262"/>
                    <a:pt x="84" y="262"/>
                    <a:pt x="84" y="262"/>
                  </a:cubicBezTo>
                  <a:cubicBezTo>
                    <a:pt x="1" y="260"/>
                    <a:pt x="1" y="260"/>
                    <a:pt x="1" y="260"/>
                  </a:cubicBezTo>
                  <a:cubicBezTo>
                    <a:pt x="0" y="427"/>
                    <a:pt x="0" y="427"/>
                    <a:pt x="0" y="427"/>
                  </a:cubicBezTo>
                  <a:cubicBezTo>
                    <a:pt x="6" y="437"/>
                    <a:pt x="6" y="437"/>
                    <a:pt x="6" y="437"/>
                  </a:cubicBezTo>
                  <a:cubicBezTo>
                    <a:pt x="6" y="449"/>
                    <a:pt x="6" y="449"/>
                    <a:pt x="6" y="449"/>
                  </a:cubicBezTo>
                  <a:cubicBezTo>
                    <a:pt x="64" y="507"/>
                    <a:pt x="64" y="507"/>
                    <a:pt x="64" y="507"/>
                  </a:cubicBezTo>
                  <a:cubicBezTo>
                    <a:pt x="79" y="511"/>
                    <a:pt x="79" y="511"/>
                    <a:pt x="79" y="511"/>
                  </a:cubicBezTo>
                  <a:cubicBezTo>
                    <a:pt x="92" y="503"/>
                    <a:pt x="92" y="503"/>
                    <a:pt x="92" y="503"/>
                  </a:cubicBezTo>
                  <a:cubicBezTo>
                    <a:pt x="92" y="503"/>
                    <a:pt x="99" y="498"/>
                    <a:pt x="108" y="498"/>
                  </a:cubicBezTo>
                  <a:cubicBezTo>
                    <a:pt x="117" y="498"/>
                    <a:pt x="118" y="506"/>
                    <a:pt x="118" y="506"/>
                  </a:cubicBezTo>
                  <a:cubicBezTo>
                    <a:pt x="138" y="504"/>
                    <a:pt x="138" y="504"/>
                    <a:pt x="138" y="504"/>
                  </a:cubicBezTo>
                  <a:cubicBezTo>
                    <a:pt x="151" y="517"/>
                    <a:pt x="151" y="517"/>
                    <a:pt x="151" y="517"/>
                  </a:cubicBezTo>
                  <a:cubicBezTo>
                    <a:pt x="151" y="517"/>
                    <a:pt x="175" y="513"/>
                    <a:pt x="177" y="517"/>
                  </a:cubicBezTo>
                  <a:cubicBezTo>
                    <a:pt x="179" y="521"/>
                    <a:pt x="185" y="527"/>
                    <a:pt x="189" y="527"/>
                  </a:cubicBezTo>
                  <a:cubicBezTo>
                    <a:pt x="193" y="527"/>
                    <a:pt x="195" y="515"/>
                    <a:pt x="202" y="521"/>
                  </a:cubicBezTo>
                  <a:cubicBezTo>
                    <a:pt x="209" y="527"/>
                    <a:pt x="210" y="536"/>
                    <a:pt x="228" y="527"/>
                  </a:cubicBezTo>
                  <a:cubicBezTo>
                    <a:pt x="246" y="518"/>
                    <a:pt x="267" y="491"/>
                    <a:pt x="267" y="491"/>
                  </a:cubicBezTo>
                  <a:cubicBezTo>
                    <a:pt x="267" y="491"/>
                    <a:pt x="269" y="475"/>
                    <a:pt x="276" y="468"/>
                  </a:cubicBezTo>
                  <a:cubicBezTo>
                    <a:pt x="283" y="461"/>
                    <a:pt x="322" y="450"/>
                    <a:pt x="323" y="449"/>
                  </a:cubicBezTo>
                  <a:cubicBezTo>
                    <a:pt x="324" y="448"/>
                    <a:pt x="321" y="425"/>
                    <a:pt x="321" y="425"/>
                  </a:cubicBezTo>
                  <a:cubicBezTo>
                    <a:pt x="321" y="425"/>
                    <a:pt x="339" y="411"/>
                    <a:pt x="356" y="405"/>
                  </a:cubicBezTo>
                  <a:cubicBezTo>
                    <a:pt x="369" y="400"/>
                    <a:pt x="387" y="400"/>
                    <a:pt x="396" y="401"/>
                  </a:cubicBezTo>
                  <a:cubicBezTo>
                    <a:pt x="395" y="385"/>
                    <a:pt x="395" y="385"/>
                    <a:pt x="395" y="385"/>
                  </a:cubicBezTo>
                  <a:cubicBezTo>
                    <a:pt x="395" y="385"/>
                    <a:pt x="380" y="371"/>
                    <a:pt x="385" y="367"/>
                  </a:cubicBezTo>
                  <a:cubicBezTo>
                    <a:pt x="391" y="363"/>
                    <a:pt x="411" y="362"/>
                    <a:pt x="411" y="362"/>
                  </a:cubicBezTo>
                  <a:cubicBezTo>
                    <a:pt x="423" y="351"/>
                    <a:pt x="423" y="351"/>
                    <a:pt x="423" y="351"/>
                  </a:cubicBezTo>
                  <a:cubicBezTo>
                    <a:pt x="423" y="351"/>
                    <a:pt x="465" y="343"/>
                    <a:pt x="475" y="338"/>
                  </a:cubicBezTo>
                  <a:cubicBezTo>
                    <a:pt x="484" y="333"/>
                    <a:pt x="528" y="313"/>
                    <a:pt x="528" y="313"/>
                  </a:cubicBezTo>
                  <a:cubicBezTo>
                    <a:pt x="528" y="313"/>
                    <a:pt x="507" y="297"/>
                    <a:pt x="506" y="294"/>
                  </a:cubicBezTo>
                  <a:cubicBezTo>
                    <a:pt x="505" y="291"/>
                    <a:pt x="521" y="268"/>
                    <a:pt x="521" y="268"/>
                  </a:cubicBezTo>
                  <a:cubicBezTo>
                    <a:pt x="519" y="243"/>
                    <a:pt x="519" y="243"/>
                    <a:pt x="519" y="243"/>
                  </a:cubicBezTo>
                  <a:cubicBezTo>
                    <a:pt x="519" y="243"/>
                    <a:pt x="544" y="232"/>
                    <a:pt x="547" y="225"/>
                  </a:cubicBezTo>
                  <a:cubicBezTo>
                    <a:pt x="550" y="218"/>
                    <a:pt x="539" y="221"/>
                    <a:pt x="539" y="221"/>
                  </a:cubicBezTo>
                  <a:cubicBezTo>
                    <a:pt x="538" y="173"/>
                    <a:pt x="538" y="173"/>
                    <a:pt x="538" y="173"/>
                  </a:cubicBezTo>
                  <a:cubicBezTo>
                    <a:pt x="542" y="160"/>
                    <a:pt x="542" y="160"/>
                    <a:pt x="542" y="160"/>
                  </a:cubicBezTo>
                  <a:cubicBezTo>
                    <a:pt x="535" y="154"/>
                    <a:pt x="535" y="154"/>
                    <a:pt x="535" y="154"/>
                  </a:cubicBezTo>
                  <a:cubicBezTo>
                    <a:pt x="535" y="143"/>
                    <a:pt x="535" y="143"/>
                    <a:pt x="535" y="143"/>
                  </a:cubicBezTo>
                  <a:cubicBezTo>
                    <a:pt x="535" y="143"/>
                    <a:pt x="551" y="139"/>
                    <a:pt x="557" y="132"/>
                  </a:cubicBezTo>
                  <a:cubicBezTo>
                    <a:pt x="563" y="125"/>
                    <a:pt x="551" y="122"/>
                    <a:pt x="551" y="122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Congo-Kinshasa">
              <a:extLst>
                <a:ext uri="{FF2B5EF4-FFF2-40B4-BE49-F238E27FC236}">
                  <a16:creationId xmlns:a16="http://schemas.microsoft.com/office/drawing/2014/main" id="{9BAA31E7-C33B-434E-9EC2-BC2A06CD2130}"/>
                </a:ext>
              </a:extLst>
            </p:cNvPr>
            <p:cNvSpPr>
              <a:spLocks/>
            </p:cNvSpPr>
            <p:nvPr/>
          </p:nvSpPr>
          <p:spPr bwMode="gray">
            <a:xfrm>
              <a:off x="5992343" y="4132394"/>
              <a:ext cx="677519" cy="762742"/>
            </a:xfrm>
            <a:custGeom>
              <a:avLst/>
              <a:gdLst>
                <a:gd name="T0" fmla="*/ 838 w 902"/>
                <a:gd name="T1" fmla="*/ 264 h 1016"/>
                <a:gd name="T2" fmla="*/ 853 w 902"/>
                <a:gd name="T3" fmla="*/ 230 h 1016"/>
                <a:gd name="T4" fmla="*/ 890 w 902"/>
                <a:gd name="T5" fmla="*/ 163 h 1016"/>
                <a:gd name="T6" fmla="*/ 873 w 902"/>
                <a:gd name="T7" fmla="*/ 127 h 1016"/>
                <a:gd name="T8" fmla="*/ 869 w 902"/>
                <a:gd name="T9" fmla="*/ 98 h 1016"/>
                <a:gd name="T10" fmla="*/ 820 w 902"/>
                <a:gd name="T11" fmla="*/ 39 h 1016"/>
                <a:gd name="T12" fmla="*/ 765 w 902"/>
                <a:gd name="T13" fmla="*/ 61 h 1016"/>
                <a:gd name="T14" fmla="*/ 713 w 902"/>
                <a:gd name="T15" fmla="*/ 13 h 1016"/>
                <a:gd name="T16" fmla="*/ 659 w 902"/>
                <a:gd name="T17" fmla="*/ 10 h 1016"/>
                <a:gd name="T18" fmla="*/ 611 w 902"/>
                <a:gd name="T19" fmla="*/ 23 h 1016"/>
                <a:gd name="T20" fmla="*/ 560 w 902"/>
                <a:gd name="T21" fmla="*/ 32 h 1016"/>
                <a:gd name="T22" fmla="*/ 509 w 902"/>
                <a:gd name="T23" fmla="*/ 30 h 1016"/>
                <a:gd name="T24" fmla="*/ 462 w 902"/>
                <a:gd name="T25" fmla="*/ 63 h 1016"/>
                <a:gd name="T26" fmla="*/ 394 w 902"/>
                <a:gd name="T27" fmla="*/ 53 h 1016"/>
                <a:gd name="T28" fmla="*/ 346 w 902"/>
                <a:gd name="T29" fmla="*/ 15 h 1016"/>
                <a:gd name="T30" fmla="*/ 302 w 902"/>
                <a:gd name="T31" fmla="*/ 72 h 1016"/>
                <a:gd name="T32" fmla="*/ 301 w 902"/>
                <a:gd name="T33" fmla="*/ 103 h 1016"/>
                <a:gd name="T34" fmla="*/ 276 w 902"/>
                <a:gd name="T35" fmla="*/ 217 h 1016"/>
                <a:gd name="T36" fmla="*/ 262 w 902"/>
                <a:gd name="T37" fmla="*/ 289 h 1016"/>
                <a:gd name="T38" fmla="*/ 213 w 902"/>
                <a:gd name="T39" fmla="*/ 359 h 1016"/>
                <a:gd name="T40" fmla="*/ 187 w 902"/>
                <a:gd name="T41" fmla="*/ 477 h 1016"/>
                <a:gd name="T42" fmla="*/ 129 w 902"/>
                <a:gd name="T43" fmla="*/ 540 h 1016"/>
                <a:gd name="T44" fmla="*/ 83 w 902"/>
                <a:gd name="T45" fmla="*/ 533 h 1016"/>
                <a:gd name="T46" fmla="*/ 43 w 902"/>
                <a:gd name="T47" fmla="*/ 537 h 1016"/>
                <a:gd name="T48" fmla="*/ 9 w 902"/>
                <a:gd name="T49" fmla="*/ 565 h 1016"/>
                <a:gd name="T50" fmla="*/ 12 w 902"/>
                <a:gd name="T51" fmla="*/ 617 h 1016"/>
                <a:gd name="T52" fmla="*/ 57 w 902"/>
                <a:gd name="T53" fmla="*/ 607 h 1016"/>
                <a:gd name="T54" fmla="*/ 98 w 902"/>
                <a:gd name="T55" fmla="*/ 611 h 1016"/>
                <a:gd name="T56" fmla="*/ 153 w 902"/>
                <a:gd name="T57" fmla="*/ 609 h 1016"/>
                <a:gd name="T58" fmla="*/ 200 w 902"/>
                <a:gd name="T59" fmla="*/ 608 h 1016"/>
                <a:gd name="T60" fmla="*/ 223 w 902"/>
                <a:gd name="T61" fmla="*/ 664 h 1016"/>
                <a:gd name="T62" fmla="*/ 240 w 902"/>
                <a:gd name="T63" fmla="*/ 709 h 1016"/>
                <a:gd name="T64" fmla="*/ 270 w 902"/>
                <a:gd name="T65" fmla="*/ 726 h 1016"/>
                <a:gd name="T66" fmla="*/ 296 w 902"/>
                <a:gd name="T67" fmla="*/ 724 h 1016"/>
                <a:gd name="T68" fmla="*/ 337 w 902"/>
                <a:gd name="T69" fmla="*/ 720 h 1016"/>
                <a:gd name="T70" fmla="*/ 343 w 902"/>
                <a:gd name="T71" fmla="*/ 672 h 1016"/>
                <a:gd name="T72" fmla="*/ 391 w 902"/>
                <a:gd name="T73" fmla="*/ 678 h 1016"/>
                <a:gd name="T74" fmla="*/ 452 w 902"/>
                <a:gd name="T75" fmla="*/ 703 h 1016"/>
                <a:gd name="T76" fmla="*/ 461 w 902"/>
                <a:gd name="T77" fmla="*/ 747 h 1016"/>
                <a:gd name="T78" fmla="*/ 451 w 902"/>
                <a:gd name="T79" fmla="*/ 799 h 1016"/>
                <a:gd name="T80" fmla="*/ 471 w 902"/>
                <a:gd name="T81" fmla="*/ 869 h 1016"/>
                <a:gd name="T82" fmla="*/ 485 w 902"/>
                <a:gd name="T83" fmla="*/ 886 h 1016"/>
                <a:gd name="T84" fmla="*/ 526 w 902"/>
                <a:gd name="T85" fmla="*/ 880 h 1016"/>
                <a:gd name="T86" fmla="*/ 556 w 902"/>
                <a:gd name="T87" fmla="*/ 875 h 1016"/>
                <a:gd name="T88" fmla="*/ 580 w 902"/>
                <a:gd name="T89" fmla="*/ 908 h 1016"/>
                <a:gd name="T90" fmla="*/ 620 w 902"/>
                <a:gd name="T91" fmla="*/ 919 h 1016"/>
                <a:gd name="T92" fmla="*/ 708 w 902"/>
                <a:gd name="T93" fmla="*/ 925 h 1016"/>
                <a:gd name="T94" fmla="*/ 737 w 902"/>
                <a:gd name="T95" fmla="*/ 947 h 1016"/>
                <a:gd name="T96" fmla="*/ 768 w 902"/>
                <a:gd name="T97" fmla="*/ 978 h 1016"/>
                <a:gd name="T98" fmla="*/ 799 w 902"/>
                <a:gd name="T99" fmla="*/ 1012 h 1016"/>
                <a:gd name="T100" fmla="*/ 827 w 902"/>
                <a:gd name="T101" fmla="*/ 945 h 1016"/>
                <a:gd name="T102" fmla="*/ 806 w 902"/>
                <a:gd name="T103" fmla="*/ 961 h 1016"/>
                <a:gd name="T104" fmla="*/ 779 w 902"/>
                <a:gd name="T105" fmla="*/ 866 h 1016"/>
                <a:gd name="T106" fmla="*/ 761 w 902"/>
                <a:gd name="T107" fmla="*/ 788 h 1016"/>
                <a:gd name="T108" fmla="*/ 838 w 902"/>
                <a:gd name="T109" fmla="*/ 738 h 1016"/>
                <a:gd name="T110" fmla="*/ 850 w 902"/>
                <a:gd name="T111" fmla="*/ 710 h 1016"/>
                <a:gd name="T112" fmla="*/ 828 w 902"/>
                <a:gd name="T113" fmla="*/ 658 h 1016"/>
                <a:gd name="T114" fmla="*/ 810 w 902"/>
                <a:gd name="T115" fmla="*/ 589 h 1016"/>
                <a:gd name="T116" fmla="*/ 802 w 902"/>
                <a:gd name="T117" fmla="*/ 502 h 1016"/>
                <a:gd name="T118" fmla="*/ 816 w 902"/>
                <a:gd name="T119" fmla="*/ 471 h 1016"/>
                <a:gd name="T120" fmla="*/ 795 w 902"/>
                <a:gd name="T121" fmla="*/ 434 h 1016"/>
                <a:gd name="T122" fmla="*/ 799 w 902"/>
                <a:gd name="T123" fmla="*/ 384 h 1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02" h="1016">
                  <a:moveTo>
                    <a:pt x="828" y="315"/>
                  </a:moveTo>
                  <a:cubicBezTo>
                    <a:pt x="828" y="295"/>
                    <a:pt x="828" y="295"/>
                    <a:pt x="828" y="295"/>
                  </a:cubicBezTo>
                  <a:cubicBezTo>
                    <a:pt x="838" y="264"/>
                    <a:pt x="838" y="264"/>
                    <a:pt x="838" y="264"/>
                  </a:cubicBezTo>
                  <a:cubicBezTo>
                    <a:pt x="840" y="247"/>
                    <a:pt x="840" y="247"/>
                    <a:pt x="840" y="247"/>
                  </a:cubicBezTo>
                  <a:cubicBezTo>
                    <a:pt x="853" y="239"/>
                    <a:pt x="853" y="239"/>
                    <a:pt x="853" y="239"/>
                  </a:cubicBezTo>
                  <a:cubicBezTo>
                    <a:pt x="853" y="230"/>
                    <a:pt x="853" y="230"/>
                    <a:pt x="853" y="230"/>
                  </a:cubicBezTo>
                  <a:cubicBezTo>
                    <a:pt x="869" y="222"/>
                    <a:pt x="869" y="222"/>
                    <a:pt x="869" y="222"/>
                  </a:cubicBezTo>
                  <a:cubicBezTo>
                    <a:pt x="869" y="222"/>
                    <a:pt x="902" y="182"/>
                    <a:pt x="902" y="174"/>
                  </a:cubicBezTo>
                  <a:cubicBezTo>
                    <a:pt x="902" y="166"/>
                    <a:pt x="890" y="163"/>
                    <a:pt x="890" y="163"/>
                  </a:cubicBezTo>
                  <a:cubicBezTo>
                    <a:pt x="890" y="163"/>
                    <a:pt x="879" y="164"/>
                    <a:pt x="876" y="158"/>
                  </a:cubicBezTo>
                  <a:cubicBezTo>
                    <a:pt x="873" y="153"/>
                    <a:pt x="882" y="142"/>
                    <a:pt x="883" y="137"/>
                  </a:cubicBezTo>
                  <a:cubicBezTo>
                    <a:pt x="884" y="131"/>
                    <a:pt x="873" y="127"/>
                    <a:pt x="873" y="127"/>
                  </a:cubicBezTo>
                  <a:cubicBezTo>
                    <a:pt x="886" y="113"/>
                    <a:pt x="886" y="113"/>
                    <a:pt x="886" y="113"/>
                  </a:cubicBezTo>
                  <a:cubicBezTo>
                    <a:pt x="880" y="100"/>
                    <a:pt x="880" y="100"/>
                    <a:pt x="880" y="100"/>
                  </a:cubicBezTo>
                  <a:cubicBezTo>
                    <a:pt x="869" y="98"/>
                    <a:pt x="869" y="98"/>
                    <a:pt x="869" y="98"/>
                  </a:cubicBezTo>
                  <a:cubicBezTo>
                    <a:pt x="866" y="84"/>
                    <a:pt x="866" y="84"/>
                    <a:pt x="866" y="84"/>
                  </a:cubicBezTo>
                  <a:cubicBezTo>
                    <a:pt x="866" y="84"/>
                    <a:pt x="847" y="80"/>
                    <a:pt x="839" y="68"/>
                  </a:cubicBezTo>
                  <a:cubicBezTo>
                    <a:pt x="831" y="56"/>
                    <a:pt x="827" y="39"/>
                    <a:pt x="820" y="39"/>
                  </a:cubicBezTo>
                  <a:cubicBezTo>
                    <a:pt x="813" y="39"/>
                    <a:pt x="814" y="57"/>
                    <a:pt x="803" y="57"/>
                  </a:cubicBezTo>
                  <a:cubicBezTo>
                    <a:pt x="792" y="57"/>
                    <a:pt x="791" y="45"/>
                    <a:pt x="782" y="45"/>
                  </a:cubicBezTo>
                  <a:cubicBezTo>
                    <a:pt x="773" y="45"/>
                    <a:pt x="765" y="61"/>
                    <a:pt x="765" y="61"/>
                  </a:cubicBezTo>
                  <a:cubicBezTo>
                    <a:pt x="734" y="46"/>
                    <a:pt x="734" y="46"/>
                    <a:pt x="734" y="46"/>
                  </a:cubicBezTo>
                  <a:cubicBezTo>
                    <a:pt x="734" y="32"/>
                    <a:pt x="734" y="32"/>
                    <a:pt x="734" y="32"/>
                  </a:cubicBezTo>
                  <a:cubicBezTo>
                    <a:pt x="713" y="13"/>
                    <a:pt x="713" y="13"/>
                    <a:pt x="713" y="13"/>
                  </a:cubicBezTo>
                  <a:cubicBezTo>
                    <a:pt x="709" y="5"/>
                    <a:pt x="709" y="5"/>
                    <a:pt x="709" y="5"/>
                  </a:cubicBezTo>
                  <a:cubicBezTo>
                    <a:pt x="709" y="5"/>
                    <a:pt x="705" y="16"/>
                    <a:pt x="685" y="21"/>
                  </a:cubicBezTo>
                  <a:cubicBezTo>
                    <a:pt x="665" y="26"/>
                    <a:pt x="659" y="10"/>
                    <a:pt x="659" y="10"/>
                  </a:cubicBezTo>
                  <a:cubicBezTo>
                    <a:pt x="638" y="13"/>
                    <a:pt x="638" y="13"/>
                    <a:pt x="638" y="13"/>
                  </a:cubicBezTo>
                  <a:cubicBezTo>
                    <a:pt x="638" y="13"/>
                    <a:pt x="630" y="0"/>
                    <a:pt x="623" y="1"/>
                  </a:cubicBezTo>
                  <a:cubicBezTo>
                    <a:pt x="616" y="2"/>
                    <a:pt x="611" y="23"/>
                    <a:pt x="611" y="23"/>
                  </a:cubicBezTo>
                  <a:cubicBezTo>
                    <a:pt x="611" y="23"/>
                    <a:pt x="593" y="28"/>
                    <a:pt x="589" y="28"/>
                  </a:cubicBezTo>
                  <a:cubicBezTo>
                    <a:pt x="585" y="28"/>
                    <a:pt x="576" y="18"/>
                    <a:pt x="576" y="18"/>
                  </a:cubicBezTo>
                  <a:cubicBezTo>
                    <a:pt x="560" y="32"/>
                    <a:pt x="560" y="32"/>
                    <a:pt x="560" y="32"/>
                  </a:cubicBezTo>
                  <a:cubicBezTo>
                    <a:pt x="548" y="32"/>
                    <a:pt x="548" y="32"/>
                    <a:pt x="548" y="32"/>
                  </a:cubicBezTo>
                  <a:cubicBezTo>
                    <a:pt x="548" y="32"/>
                    <a:pt x="535" y="41"/>
                    <a:pt x="529" y="46"/>
                  </a:cubicBezTo>
                  <a:cubicBezTo>
                    <a:pt x="523" y="51"/>
                    <a:pt x="509" y="30"/>
                    <a:pt x="509" y="30"/>
                  </a:cubicBezTo>
                  <a:cubicBezTo>
                    <a:pt x="509" y="30"/>
                    <a:pt x="502" y="43"/>
                    <a:pt x="495" y="46"/>
                  </a:cubicBezTo>
                  <a:cubicBezTo>
                    <a:pt x="488" y="49"/>
                    <a:pt x="493" y="63"/>
                    <a:pt x="484" y="70"/>
                  </a:cubicBezTo>
                  <a:cubicBezTo>
                    <a:pt x="475" y="77"/>
                    <a:pt x="462" y="63"/>
                    <a:pt x="462" y="63"/>
                  </a:cubicBezTo>
                  <a:cubicBezTo>
                    <a:pt x="462" y="63"/>
                    <a:pt x="444" y="63"/>
                    <a:pt x="434" y="64"/>
                  </a:cubicBezTo>
                  <a:cubicBezTo>
                    <a:pt x="424" y="65"/>
                    <a:pt x="418" y="53"/>
                    <a:pt x="418" y="53"/>
                  </a:cubicBezTo>
                  <a:cubicBezTo>
                    <a:pt x="418" y="53"/>
                    <a:pt x="409" y="53"/>
                    <a:pt x="394" y="53"/>
                  </a:cubicBezTo>
                  <a:cubicBezTo>
                    <a:pt x="379" y="53"/>
                    <a:pt x="391" y="38"/>
                    <a:pt x="388" y="34"/>
                  </a:cubicBezTo>
                  <a:cubicBezTo>
                    <a:pt x="385" y="30"/>
                    <a:pt x="372" y="32"/>
                    <a:pt x="372" y="32"/>
                  </a:cubicBezTo>
                  <a:cubicBezTo>
                    <a:pt x="372" y="32"/>
                    <a:pt x="375" y="17"/>
                    <a:pt x="346" y="15"/>
                  </a:cubicBezTo>
                  <a:cubicBezTo>
                    <a:pt x="317" y="13"/>
                    <a:pt x="327" y="32"/>
                    <a:pt x="317" y="46"/>
                  </a:cubicBezTo>
                  <a:cubicBezTo>
                    <a:pt x="307" y="60"/>
                    <a:pt x="308" y="49"/>
                    <a:pt x="300" y="59"/>
                  </a:cubicBezTo>
                  <a:cubicBezTo>
                    <a:pt x="292" y="69"/>
                    <a:pt x="302" y="72"/>
                    <a:pt x="302" y="72"/>
                  </a:cubicBezTo>
                  <a:cubicBezTo>
                    <a:pt x="302" y="82"/>
                    <a:pt x="302" y="82"/>
                    <a:pt x="302" y="82"/>
                  </a:cubicBezTo>
                  <a:cubicBezTo>
                    <a:pt x="292" y="96"/>
                    <a:pt x="292" y="96"/>
                    <a:pt x="292" y="96"/>
                  </a:cubicBezTo>
                  <a:cubicBezTo>
                    <a:pt x="301" y="103"/>
                    <a:pt x="301" y="103"/>
                    <a:pt x="301" y="103"/>
                  </a:cubicBezTo>
                  <a:cubicBezTo>
                    <a:pt x="301" y="103"/>
                    <a:pt x="301" y="114"/>
                    <a:pt x="301" y="122"/>
                  </a:cubicBezTo>
                  <a:cubicBezTo>
                    <a:pt x="301" y="130"/>
                    <a:pt x="286" y="159"/>
                    <a:pt x="277" y="169"/>
                  </a:cubicBezTo>
                  <a:cubicBezTo>
                    <a:pt x="268" y="179"/>
                    <a:pt x="275" y="206"/>
                    <a:pt x="276" y="217"/>
                  </a:cubicBezTo>
                  <a:cubicBezTo>
                    <a:pt x="277" y="228"/>
                    <a:pt x="267" y="236"/>
                    <a:pt x="265" y="244"/>
                  </a:cubicBezTo>
                  <a:cubicBezTo>
                    <a:pt x="263" y="252"/>
                    <a:pt x="272" y="259"/>
                    <a:pt x="272" y="270"/>
                  </a:cubicBezTo>
                  <a:cubicBezTo>
                    <a:pt x="272" y="281"/>
                    <a:pt x="262" y="289"/>
                    <a:pt x="262" y="289"/>
                  </a:cubicBezTo>
                  <a:cubicBezTo>
                    <a:pt x="259" y="321"/>
                    <a:pt x="259" y="321"/>
                    <a:pt x="259" y="321"/>
                  </a:cubicBezTo>
                  <a:cubicBezTo>
                    <a:pt x="259" y="321"/>
                    <a:pt x="253" y="336"/>
                    <a:pt x="243" y="343"/>
                  </a:cubicBezTo>
                  <a:cubicBezTo>
                    <a:pt x="233" y="350"/>
                    <a:pt x="220" y="356"/>
                    <a:pt x="213" y="359"/>
                  </a:cubicBezTo>
                  <a:cubicBezTo>
                    <a:pt x="206" y="362"/>
                    <a:pt x="206" y="385"/>
                    <a:pt x="205" y="394"/>
                  </a:cubicBezTo>
                  <a:cubicBezTo>
                    <a:pt x="204" y="403"/>
                    <a:pt x="186" y="410"/>
                    <a:pt x="186" y="410"/>
                  </a:cubicBezTo>
                  <a:cubicBezTo>
                    <a:pt x="187" y="477"/>
                    <a:pt x="187" y="477"/>
                    <a:pt x="187" y="477"/>
                  </a:cubicBezTo>
                  <a:cubicBezTo>
                    <a:pt x="170" y="507"/>
                    <a:pt x="170" y="507"/>
                    <a:pt x="170" y="507"/>
                  </a:cubicBezTo>
                  <a:cubicBezTo>
                    <a:pt x="170" y="507"/>
                    <a:pt x="160" y="510"/>
                    <a:pt x="154" y="510"/>
                  </a:cubicBezTo>
                  <a:cubicBezTo>
                    <a:pt x="148" y="510"/>
                    <a:pt x="136" y="531"/>
                    <a:pt x="129" y="540"/>
                  </a:cubicBezTo>
                  <a:cubicBezTo>
                    <a:pt x="122" y="549"/>
                    <a:pt x="119" y="554"/>
                    <a:pt x="104" y="554"/>
                  </a:cubicBezTo>
                  <a:cubicBezTo>
                    <a:pt x="89" y="554"/>
                    <a:pt x="107" y="531"/>
                    <a:pt x="100" y="524"/>
                  </a:cubicBezTo>
                  <a:cubicBezTo>
                    <a:pt x="93" y="517"/>
                    <a:pt x="83" y="533"/>
                    <a:pt x="83" y="533"/>
                  </a:cubicBezTo>
                  <a:cubicBezTo>
                    <a:pt x="70" y="532"/>
                    <a:pt x="70" y="532"/>
                    <a:pt x="70" y="532"/>
                  </a:cubicBezTo>
                  <a:cubicBezTo>
                    <a:pt x="70" y="532"/>
                    <a:pt x="71" y="548"/>
                    <a:pt x="59" y="553"/>
                  </a:cubicBezTo>
                  <a:cubicBezTo>
                    <a:pt x="47" y="558"/>
                    <a:pt x="43" y="537"/>
                    <a:pt x="43" y="537"/>
                  </a:cubicBezTo>
                  <a:cubicBezTo>
                    <a:pt x="36" y="540"/>
                    <a:pt x="36" y="540"/>
                    <a:pt x="36" y="540"/>
                  </a:cubicBezTo>
                  <a:cubicBezTo>
                    <a:pt x="33" y="548"/>
                    <a:pt x="33" y="548"/>
                    <a:pt x="33" y="548"/>
                  </a:cubicBezTo>
                  <a:cubicBezTo>
                    <a:pt x="9" y="565"/>
                    <a:pt x="9" y="565"/>
                    <a:pt x="9" y="565"/>
                  </a:cubicBezTo>
                  <a:cubicBezTo>
                    <a:pt x="9" y="565"/>
                    <a:pt x="21" y="591"/>
                    <a:pt x="13" y="595"/>
                  </a:cubicBezTo>
                  <a:cubicBezTo>
                    <a:pt x="10" y="597"/>
                    <a:pt x="5" y="599"/>
                    <a:pt x="0" y="602"/>
                  </a:cubicBezTo>
                  <a:cubicBezTo>
                    <a:pt x="4" y="605"/>
                    <a:pt x="11" y="612"/>
                    <a:pt x="12" y="617"/>
                  </a:cubicBezTo>
                  <a:cubicBezTo>
                    <a:pt x="35" y="607"/>
                    <a:pt x="35" y="607"/>
                    <a:pt x="35" y="607"/>
                  </a:cubicBezTo>
                  <a:cubicBezTo>
                    <a:pt x="52" y="609"/>
                    <a:pt x="52" y="609"/>
                    <a:pt x="52" y="609"/>
                  </a:cubicBezTo>
                  <a:cubicBezTo>
                    <a:pt x="57" y="607"/>
                    <a:pt x="57" y="607"/>
                    <a:pt x="57" y="607"/>
                  </a:cubicBezTo>
                  <a:cubicBezTo>
                    <a:pt x="65" y="609"/>
                    <a:pt x="65" y="609"/>
                    <a:pt x="65" y="609"/>
                  </a:cubicBezTo>
                  <a:cubicBezTo>
                    <a:pt x="80" y="605"/>
                    <a:pt x="80" y="605"/>
                    <a:pt x="80" y="605"/>
                  </a:cubicBezTo>
                  <a:cubicBezTo>
                    <a:pt x="80" y="605"/>
                    <a:pt x="91" y="612"/>
                    <a:pt x="98" y="611"/>
                  </a:cubicBezTo>
                  <a:cubicBezTo>
                    <a:pt x="105" y="610"/>
                    <a:pt x="123" y="607"/>
                    <a:pt x="123" y="607"/>
                  </a:cubicBezTo>
                  <a:cubicBezTo>
                    <a:pt x="123" y="607"/>
                    <a:pt x="136" y="609"/>
                    <a:pt x="141" y="609"/>
                  </a:cubicBezTo>
                  <a:cubicBezTo>
                    <a:pt x="146" y="609"/>
                    <a:pt x="153" y="609"/>
                    <a:pt x="153" y="609"/>
                  </a:cubicBezTo>
                  <a:cubicBezTo>
                    <a:pt x="163" y="606"/>
                    <a:pt x="163" y="606"/>
                    <a:pt x="163" y="606"/>
                  </a:cubicBezTo>
                  <a:cubicBezTo>
                    <a:pt x="177" y="607"/>
                    <a:pt x="177" y="607"/>
                    <a:pt x="177" y="607"/>
                  </a:cubicBezTo>
                  <a:cubicBezTo>
                    <a:pt x="177" y="607"/>
                    <a:pt x="195" y="599"/>
                    <a:pt x="200" y="608"/>
                  </a:cubicBezTo>
                  <a:cubicBezTo>
                    <a:pt x="205" y="617"/>
                    <a:pt x="211" y="621"/>
                    <a:pt x="211" y="621"/>
                  </a:cubicBezTo>
                  <a:cubicBezTo>
                    <a:pt x="212" y="651"/>
                    <a:pt x="212" y="651"/>
                    <a:pt x="212" y="651"/>
                  </a:cubicBezTo>
                  <a:cubicBezTo>
                    <a:pt x="212" y="651"/>
                    <a:pt x="222" y="658"/>
                    <a:pt x="223" y="664"/>
                  </a:cubicBezTo>
                  <a:cubicBezTo>
                    <a:pt x="224" y="670"/>
                    <a:pt x="222" y="686"/>
                    <a:pt x="222" y="686"/>
                  </a:cubicBezTo>
                  <a:cubicBezTo>
                    <a:pt x="222" y="686"/>
                    <a:pt x="228" y="689"/>
                    <a:pt x="233" y="695"/>
                  </a:cubicBezTo>
                  <a:cubicBezTo>
                    <a:pt x="238" y="701"/>
                    <a:pt x="240" y="709"/>
                    <a:pt x="240" y="709"/>
                  </a:cubicBezTo>
                  <a:cubicBezTo>
                    <a:pt x="246" y="717"/>
                    <a:pt x="246" y="717"/>
                    <a:pt x="246" y="717"/>
                  </a:cubicBezTo>
                  <a:cubicBezTo>
                    <a:pt x="249" y="727"/>
                    <a:pt x="249" y="727"/>
                    <a:pt x="249" y="727"/>
                  </a:cubicBezTo>
                  <a:cubicBezTo>
                    <a:pt x="270" y="726"/>
                    <a:pt x="270" y="726"/>
                    <a:pt x="270" y="726"/>
                  </a:cubicBezTo>
                  <a:cubicBezTo>
                    <a:pt x="277" y="731"/>
                    <a:pt x="277" y="731"/>
                    <a:pt x="277" y="731"/>
                  </a:cubicBezTo>
                  <a:cubicBezTo>
                    <a:pt x="281" y="724"/>
                    <a:pt x="281" y="724"/>
                    <a:pt x="281" y="724"/>
                  </a:cubicBezTo>
                  <a:cubicBezTo>
                    <a:pt x="296" y="724"/>
                    <a:pt x="296" y="724"/>
                    <a:pt x="296" y="724"/>
                  </a:cubicBezTo>
                  <a:cubicBezTo>
                    <a:pt x="303" y="718"/>
                    <a:pt x="303" y="718"/>
                    <a:pt x="303" y="718"/>
                  </a:cubicBezTo>
                  <a:cubicBezTo>
                    <a:pt x="307" y="723"/>
                    <a:pt x="307" y="723"/>
                    <a:pt x="307" y="723"/>
                  </a:cubicBezTo>
                  <a:cubicBezTo>
                    <a:pt x="337" y="720"/>
                    <a:pt x="337" y="720"/>
                    <a:pt x="337" y="720"/>
                  </a:cubicBezTo>
                  <a:cubicBezTo>
                    <a:pt x="337" y="720"/>
                    <a:pt x="336" y="706"/>
                    <a:pt x="339" y="702"/>
                  </a:cubicBezTo>
                  <a:cubicBezTo>
                    <a:pt x="342" y="698"/>
                    <a:pt x="349" y="698"/>
                    <a:pt x="349" y="693"/>
                  </a:cubicBezTo>
                  <a:cubicBezTo>
                    <a:pt x="349" y="688"/>
                    <a:pt x="338" y="676"/>
                    <a:pt x="343" y="672"/>
                  </a:cubicBezTo>
                  <a:cubicBezTo>
                    <a:pt x="348" y="668"/>
                    <a:pt x="377" y="671"/>
                    <a:pt x="377" y="671"/>
                  </a:cubicBezTo>
                  <a:cubicBezTo>
                    <a:pt x="377" y="671"/>
                    <a:pt x="377" y="663"/>
                    <a:pt x="386" y="666"/>
                  </a:cubicBezTo>
                  <a:cubicBezTo>
                    <a:pt x="395" y="669"/>
                    <a:pt x="391" y="678"/>
                    <a:pt x="391" y="678"/>
                  </a:cubicBezTo>
                  <a:cubicBezTo>
                    <a:pt x="392" y="686"/>
                    <a:pt x="392" y="686"/>
                    <a:pt x="392" y="686"/>
                  </a:cubicBezTo>
                  <a:cubicBezTo>
                    <a:pt x="452" y="685"/>
                    <a:pt x="452" y="685"/>
                    <a:pt x="452" y="685"/>
                  </a:cubicBezTo>
                  <a:cubicBezTo>
                    <a:pt x="452" y="703"/>
                    <a:pt x="452" y="703"/>
                    <a:pt x="452" y="703"/>
                  </a:cubicBezTo>
                  <a:cubicBezTo>
                    <a:pt x="445" y="713"/>
                    <a:pt x="445" y="713"/>
                    <a:pt x="445" y="713"/>
                  </a:cubicBezTo>
                  <a:cubicBezTo>
                    <a:pt x="448" y="727"/>
                    <a:pt x="448" y="727"/>
                    <a:pt x="448" y="727"/>
                  </a:cubicBezTo>
                  <a:cubicBezTo>
                    <a:pt x="448" y="727"/>
                    <a:pt x="461" y="740"/>
                    <a:pt x="461" y="747"/>
                  </a:cubicBezTo>
                  <a:cubicBezTo>
                    <a:pt x="461" y="754"/>
                    <a:pt x="453" y="763"/>
                    <a:pt x="453" y="763"/>
                  </a:cubicBezTo>
                  <a:cubicBezTo>
                    <a:pt x="456" y="779"/>
                    <a:pt x="456" y="779"/>
                    <a:pt x="456" y="779"/>
                  </a:cubicBezTo>
                  <a:cubicBezTo>
                    <a:pt x="456" y="779"/>
                    <a:pt x="451" y="791"/>
                    <a:pt x="451" y="799"/>
                  </a:cubicBezTo>
                  <a:cubicBezTo>
                    <a:pt x="451" y="807"/>
                    <a:pt x="457" y="815"/>
                    <a:pt x="464" y="822"/>
                  </a:cubicBezTo>
                  <a:cubicBezTo>
                    <a:pt x="471" y="829"/>
                    <a:pt x="475" y="847"/>
                    <a:pt x="475" y="847"/>
                  </a:cubicBezTo>
                  <a:cubicBezTo>
                    <a:pt x="475" y="847"/>
                    <a:pt x="474" y="862"/>
                    <a:pt x="471" y="869"/>
                  </a:cubicBezTo>
                  <a:cubicBezTo>
                    <a:pt x="468" y="876"/>
                    <a:pt x="465" y="888"/>
                    <a:pt x="468" y="892"/>
                  </a:cubicBezTo>
                  <a:cubicBezTo>
                    <a:pt x="471" y="896"/>
                    <a:pt x="479" y="898"/>
                    <a:pt x="479" y="898"/>
                  </a:cubicBezTo>
                  <a:cubicBezTo>
                    <a:pt x="485" y="886"/>
                    <a:pt x="485" y="886"/>
                    <a:pt x="485" y="886"/>
                  </a:cubicBezTo>
                  <a:cubicBezTo>
                    <a:pt x="503" y="890"/>
                    <a:pt x="503" y="890"/>
                    <a:pt x="503" y="890"/>
                  </a:cubicBezTo>
                  <a:cubicBezTo>
                    <a:pt x="519" y="885"/>
                    <a:pt x="519" y="885"/>
                    <a:pt x="519" y="885"/>
                  </a:cubicBezTo>
                  <a:cubicBezTo>
                    <a:pt x="519" y="885"/>
                    <a:pt x="519" y="880"/>
                    <a:pt x="526" y="880"/>
                  </a:cubicBezTo>
                  <a:cubicBezTo>
                    <a:pt x="533" y="880"/>
                    <a:pt x="537" y="887"/>
                    <a:pt x="537" y="887"/>
                  </a:cubicBezTo>
                  <a:cubicBezTo>
                    <a:pt x="551" y="885"/>
                    <a:pt x="551" y="885"/>
                    <a:pt x="551" y="885"/>
                  </a:cubicBezTo>
                  <a:cubicBezTo>
                    <a:pt x="556" y="875"/>
                    <a:pt x="556" y="875"/>
                    <a:pt x="556" y="875"/>
                  </a:cubicBezTo>
                  <a:cubicBezTo>
                    <a:pt x="561" y="884"/>
                    <a:pt x="561" y="884"/>
                    <a:pt x="561" y="884"/>
                  </a:cubicBezTo>
                  <a:cubicBezTo>
                    <a:pt x="572" y="882"/>
                    <a:pt x="572" y="882"/>
                    <a:pt x="572" y="882"/>
                  </a:cubicBezTo>
                  <a:cubicBezTo>
                    <a:pt x="572" y="882"/>
                    <a:pt x="563" y="907"/>
                    <a:pt x="580" y="908"/>
                  </a:cubicBezTo>
                  <a:cubicBezTo>
                    <a:pt x="597" y="909"/>
                    <a:pt x="583" y="899"/>
                    <a:pt x="583" y="899"/>
                  </a:cubicBezTo>
                  <a:cubicBezTo>
                    <a:pt x="614" y="893"/>
                    <a:pt x="614" y="893"/>
                    <a:pt x="614" y="893"/>
                  </a:cubicBezTo>
                  <a:cubicBezTo>
                    <a:pt x="614" y="893"/>
                    <a:pt x="610" y="912"/>
                    <a:pt x="620" y="919"/>
                  </a:cubicBezTo>
                  <a:cubicBezTo>
                    <a:pt x="630" y="926"/>
                    <a:pt x="682" y="939"/>
                    <a:pt x="687" y="935"/>
                  </a:cubicBezTo>
                  <a:cubicBezTo>
                    <a:pt x="692" y="931"/>
                    <a:pt x="689" y="905"/>
                    <a:pt x="701" y="910"/>
                  </a:cubicBezTo>
                  <a:cubicBezTo>
                    <a:pt x="713" y="915"/>
                    <a:pt x="704" y="920"/>
                    <a:pt x="708" y="925"/>
                  </a:cubicBezTo>
                  <a:cubicBezTo>
                    <a:pt x="712" y="930"/>
                    <a:pt x="722" y="930"/>
                    <a:pt x="722" y="934"/>
                  </a:cubicBezTo>
                  <a:cubicBezTo>
                    <a:pt x="722" y="938"/>
                    <a:pt x="714" y="947"/>
                    <a:pt x="722" y="948"/>
                  </a:cubicBezTo>
                  <a:cubicBezTo>
                    <a:pt x="730" y="949"/>
                    <a:pt x="732" y="943"/>
                    <a:pt x="737" y="947"/>
                  </a:cubicBezTo>
                  <a:cubicBezTo>
                    <a:pt x="742" y="951"/>
                    <a:pt x="741" y="959"/>
                    <a:pt x="745" y="959"/>
                  </a:cubicBezTo>
                  <a:cubicBezTo>
                    <a:pt x="749" y="959"/>
                    <a:pt x="754" y="951"/>
                    <a:pt x="760" y="959"/>
                  </a:cubicBezTo>
                  <a:cubicBezTo>
                    <a:pt x="766" y="967"/>
                    <a:pt x="768" y="978"/>
                    <a:pt x="768" y="978"/>
                  </a:cubicBezTo>
                  <a:cubicBezTo>
                    <a:pt x="768" y="978"/>
                    <a:pt x="774" y="975"/>
                    <a:pt x="779" y="982"/>
                  </a:cubicBezTo>
                  <a:cubicBezTo>
                    <a:pt x="784" y="989"/>
                    <a:pt x="787" y="1012"/>
                    <a:pt x="787" y="1012"/>
                  </a:cubicBezTo>
                  <a:cubicBezTo>
                    <a:pt x="799" y="1012"/>
                    <a:pt x="799" y="1012"/>
                    <a:pt x="799" y="1012"/>
                  </a:cubicBezTo>
                  <a:cubicBezTo>
                    <a:pt x="814" y="1002"/>
                    <a:pt x="814" y="1002"/>
                    <a:pt x="814" y="1002"/>
                  </a:cubicBezTo>
                  <a:cubicBezTo>
                    <a:pt x="814" y="1002"/>
                    <a:pt x="816" y="1016"/>
                    <a:pt x="822" y="1013"/>
                  </a:cubicBezTo>
                  <a:cubicBezTo>
                    <a:pt x="828" y="1010"/>
                    <a:pt x="827" y="945"/>
                    <a:pt x="827" y="945"/>
                  </a:cubicBezTo>
                  <a:cubicBezTo>
                    <a:pt x="819" y="945"/>
                    <a:pt x="819" y="945"/>
                    <a:pt x="819" y="945"/>
                  </a:cubicBezTo>
                  <a:cubicBezTo>
                    <a:pt x="813" y="948"/>
                    <a:pt x="813" y="948"/>
                    <a:pt x="813" y="948"/>
                  </a:cubicBezTo>
                  <a:cubicBezTo>
                    <a:pt x="813" y="948"/>
                    <a:pt x="816" y="961"/>
                    <a:pt x="806" y="961"/>
                  </a:cubicBezTo>
                  <a:cubicBezTo>
                    <a:pt x="796" y="961"/>
                    <a:pt x="784" y="947"/>
                    <a:pt x="778" y="940"/>
                  </a:cubicBezTo>
                  <a:cubicBezTo>
                    <a:pt x="772" y="933"/>
                    <a:pt x="761" y="938"/>
                    <a:pt x="759" y="920"/>
                  </a:cubicBezTo>
                  <a:cubicBezTo>
                    <a:pt x="757" y="902"/>
                    <a:pt x="779" y="880"/>
                    <a:pt x="779" y="866"/>
                  </a:cubicBezTo>
                  <a:cubicBezTo>
                    <a:pt x="779" y="852"/>
                    <a:pt x="775" y="818"/>
                    <a:pt x="775" y="818"/>
                  </a:cubicBezTo>
                  <a:cubicBezTo>
                    <a:pt x="775" y="818"/>
                    <a:pt x="773" y="799"/>
                    <a:pt x="770" y="797"/>
                  </a:cubicBezTo>
                  <a:cubicBezTo>
                    <a:pt x="767" y="795"/>
                    <a:pt x="761" y="788"/>
                    <a:pt x="761" y="788"/>
                  </a:cubicBezTo>
                  <a:cubicBezTo>
                    <a:pt x="761" y="788"/>
                    <a:pt x="788" y="773"/>
                    <a:pt x="788" y="766"/>
                  </a:cubicBezTo>
                  <a:cubicBezTo>
                    <a:pt x="788" y="759"/>
                    <a:pt x="788" y="746"/>
                    <a:pt x="788" y="746"/>
                  </a:cubicBezTo>
                  <a:cubicBezTo>
                    <a:pt x="788" y="746"/>
                    <a:pt x="825" y="741"/>
                    <a:pt x="838" y="738"/>
                  </a:cubicBezTo>
                  <a:cubicBezTo>
                    <a:pt x="842" y="737"/>
                    <a:pt x="849" y="735"/>
                    <a:pt x="857" y="731"/>
                  </a:cubicBezTo>
                  <a:cubicBezTo>
                    <a:pt x="860" y="728"/>
                    <a:pt x="862" y="726"/>
                    <a:pt x="862" y="726"/>
                  </a:cubicBezTo>
                  <a:cubicBezTo>
                    <a:pt x="862" y="726"/>
                    <a:pt x="855" y="714"/>
                    <a:pt x="850" y="710"/>
                  </a:cubicBezTo>
                  <a:cubicBezTo>
                    <a:pt x="846" y="706"/>
                    <a:pt x="849" y="688"/>
                    <a:pt x="849" y="681"/>
                  </a:cubicBezTo>
                  <a:cubicBezTo>
                    <a:pt x="849" y="674"/>
                    <a:pt x="837" y="678"/>
                    <a:pt x="834" y="677"/>
                  </a:cubicBezTo>
                  <a:cubicBezTo>
                    <a:pt x="831" y="676"/>
                    <a:pt x="828" y="666"/>
                    <a:pt x="828" y="658"/>
                  </a:cubicBezTo>
                  <a:cubicBezTo>
                    <a:pt x="828" y="650"/>
                    <a:pt x="819" y="649"/>
                    <a:pt x="812" y="642"/>
                  </a:cubicBezTo>
                  <a:cubicBezTo>
                    <a:pt x="805" y="635"/>
                    <a:pt x="803" y="618"/>
                    <a:pt x="804" y="612"/>
                  </a:cubicBezTo>
                  <a:cubicBezTo>
                    <a:pt x="805" y="606"/>
                    <a:pt x="810" y="596"/>
                    <a:pt x="810" y="589"/>
                  </a:cubicBezTo>
                  <a:cubicBezTo>
                    <a:pt x="810" y="582"/>
                    <a:pt x="800" y="582"/>
                    <a:pt x="796" y="572"/>
                  </a:cubicBezTo>
                  <a:cubicBezTo>
                    <a:pt x="792" y="562"/>
                    <a:pt x="796" y="550"/>
                    <a:pt x="797" y="538"/>
                  </a:cubicBezTo>
                  <a:cubicBezTo>
                    <a:pt x="798" y="526"/>
                    <a:pt x="799" y="515"/>
                    <a:pt x="802" y="502"/>
                  </a:cubicBezTo>
                  <a:cubicBezTo>
                    <a:pt x="804" y="494"/>
                    <a:pt x="810" y="495"/>
                    <a:pt x="814" y="498"/>
                  </a:cubicBezTo>
                  <a:cubicBezTo>
                    <a:pt x="814" y="496"/>
                    <a:pt x="814" y="494"/>
                    <a:pt x="814" y="494"/>
                  </a:cubicBezTo>
                  <a:cubicBezTo>
                    <a:pt x="814" y="494"/>
                    <a:pt x="816" y="480"/>
                    <a:pt x="816" y="471"/>
                  </a:cubicBezTo>
                  <a:cubicBezTo>
                    <a:pt x="816" y="462"/>
                    <a:pt x="801" y="454"/>
                    <a:pt x="801" y="454"/>
                  </a:cubicBezTo>
                  <a:cubicBezTo>
                    <a:pt x="795" y="434"/>
                    <a:pt x="795" y="434"/>
                    <a:pt x="795" y="434"/>
                  </a:cubicBezTo>
                  <a:cubicBezTo>
                    <a:pt x="795" y="434"/>
                    <a:pt x="795" y="434"/>
                    <a:pt x="795" y="434"/>
                  </a:cubicBezTo>
                  <a:cubicBezTo>
                    <a:pt x="791" y="433"/>
                    <a:pt x="787" y="432"/>
                    <a:pt x="786" y="428"/>
                  </a:cubicBezTo>
                  <a:cubicBezTo>
                    <a:pt x="782" y="420"/>
                    <a:pt x="804" y="410"/>
                    <a:pt x="806" y="406"/>
                  </a:cubicBezTo>
                  <a:cubicBezTo>
                    <a:pt x="807" y="403"/>
                    <a:pt x="797" y="392"/>
                    <a:pt x="799" y="384"/>
                  </a:cubicBezTo>
                  <a:cubicBezTo>
                    <a:pt x="800" y="376"/>
                    <a:pt x="824" y="365"/>
                    <a:pt x="824" y="365"/>
                  </a:cubicBezTo>
                  <a:lnTo>
                    <a:pt x="828" y="315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Burundi">
              <a:extLst>
                <a:ext uri="{FF2B5EF4-FFF2-40B4-BE49-F238E27FC236}">
                  <a16:creationId xmlns:a16="http://schemas.microsoft.com/office/drawing/2014/main" id="{1D039179-F006-4716-9FBE-D1BA7AE789A2}"/>
                </a:ext>
              </a:extLst>
            </p:cNvPr>
            <p:cNvSpPr>
              <a:spLocks/>
            </p:cNvSpPr>
            <p:nvPr/>
          </p:nvSpPr>
          <p:spPr bwMode="gray">
            <a:xfrm>
              <a:off x="6588901" y="4447718"/>
              <a:ext cx="63917" cy="85223"/>
            </a:xfrm>
            <a:custGeom>
              <a:avLst/>
              <a:gdLst>
                <a:gd name="T0" fmla="*/ 21 w 87"/>
                <a:gd name="T1" fmla="*/ 49 h 112"/>
                <a:gd name="T2" fmla="*/ 19 w 87"/>
                <a:gd name="T3" fmla="*/ 72 h 112"/>
                <a:gd name="T4" fmla="*/ 25 w 87"/>
                <a:gd name="T5" fmla="*/ 112 h 112"/>
                <a:gd name="T6" fmla="*/ 45 w 87"/>
                <a:gd name="T7" fmla="*/ 103 h 112"/>
                <a:gd name="T8" fmla="*/ 61 w 87"/>
                <a:gd name="T9" fmla="*/ 68 h 112"/>
                <a:gd name="T10" fmla="*/ 80 w 87"/>
                <a:gd name="T11" fmla="*/ 56 h 112"/>
                <a:gd name="T12" fmla="*/ 78 w 87"/>
                <a:gd name="T13" fmla="*/ 47 h 112"/>
                <a:gd name="T14" fmla="*/ 86 w 87"/>
                <a:gd name="T15" fmla="*/ 44 h 112"/>
                <a:gd name="T16" fmla="*/ 87 w 87"/>
                <a:gd name="T17" fmla="*/ 33 h 112"/>
                <a:gd name="T18" fmla="*/ 65 w 87"/>
                <a:gd name="T19" fmla="*/ 23 h 112"/>
                <a:gd name="T20" fmla="*/ 71 w 87"/>
                <a:gd name="T21" fmla="*/ 0 h 112"/>
                <a:gd name="T22" fmla="*/ 77 w 87"/>
                <a:gd name="T23" fmla="*/ 0 h 112"/>
                <a:gd name="T24" fmla="*/ 74 w 87"/>
                <a:gd name="T25" fmla="*/ 0 h 112"/>
                <a:gd name="T26" fmla="*/ 44 w 87"/>
                <a:gd name="T27" fmla="*/ 0 h 112"/>
                <a:gd name="T28" fmla="*/ 39 w 87"/>
                <a:gd name="T29" fmla="*/ 17 h 112"/>
                <a:gd name="T30" fmla="*/ 22 w 87"/>
                <a:gd name="T31" fmla="*/ 24 h 112"/>
                <a:gd name="T32" fmla="*/ 9 w 87"/>
                <a:gd name="T33" fmla="*/ 11 h 112"/>
                <a:gd name="T34" fmla="*/ 0 w 87"/>
                <a:gd name="T35" fmla="*/ 12 h 112"/>
                <a:gd name="T36" fmla="*/ 6 w 87"/>
                <a:gd name="T37" fmla="*/ 32 h 112"/>
                <a:gd name="T38" fmla="*/ 21 w 87"/>
                <a:gd name="T39" fmla="*/ 49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112">
                  <a:moveTo>
                    <a:pt x="21" y="49"/>
                  </a:moveTo>
                  <a:cubicBezTo>
                    <a:pt x="21" y="58"/>
                    <a:pt x="19" y="72"/>
                    <a:pt x="19" y="72"/>
                  </a:cubicBezTo>
                  <a:cubicBezTo>
                    <a:pt x="19" y="72"/>
                    <a:pt x="19" y="99"/>
                    <a:pt x="25" y="112"/>
                  </a:cubicBezTo>
                  <a:cubicBezTo>
                    <a:pt x="29" y="112"/>
                    <a:pt x="35" y="110"/>
                    <a:pt x="45" y="103"/>
                  </a:cubicBezTo>
                  <a:cubicBezTo>
                    <a:pt x="61" y="91"/>
                    <a:pt x="54" y="81"/>
                    <a:pt x="61" y="68"/>
                  </a:cubicBezTo>
                  <a:cubicBezTo>
                    <a:pt x="68" y="55"/>
                    <a:pt x="80" y="56"/>
                    <a:pt x="80" y="56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7" y="33"/>
                    <a:pt x="63" y="32"/>
                    <a:pt x="65" y="23"/>
                  </a:cubicBezTo>
                  <a:cubicBezTo>
                    <a:pt x="67" y="14"/>
                    <a:pt x="71" y="0"/>
                    <a:pt x="71" y="0"/>
                  </a:cubicBezTo>
                  <a:cubicBezTo>
                    <a:pt x="71" y="0"/>
                    <a:pt x="74" y="0"/>
                    <a:pt x="77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26" y="24"/>
                    <a:pt x="22" y="24"/>
                  </a:cubicBezTo>
                  <a:cubicBezTo>
                    <a:pt x="18" y="24"/>
                    <a:pt x="9" y="11"/>
                    <a:pt x="9" y="11"/>
                  </a:cubicBezTo>
                  <a:cubicBezTo>
                    <a:pt x="9" y="11"/>
                    <a:pt x="5" y="12"/>
                    <a:pt x="0" y="1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21" y="40"/>
                    <a:pt x="21" y="49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Tanzania">
              <a:extLst>
                <a:ext uri="{FF2B5EF4-FFF2-40B4-BE49-F238E27FC236}">
                  <a16:creationId xmlns:a16="http://schemas.microsoft.com/office/drawing/2014/main" id="{33A84B32-BB33-400C-A64D-7D69266050E2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608075" y="4392323"/>
              <a:ext cx="383501" cy="434635"/>
            </a:xfrm>
            <a:custGeom>
              <a:avLst/>
              <a:gdLst>
                <a:gd name="T0" fmla="*/ 477 w 510"/>
                <a:gd name="T1" fmla="*/ 478 h 579"/>
                <a:gd name="T2" fmla="*/ 458 w 510"/>
                <a:gd name="T3" fmla="*/ 405 h 579"/>
                <a:gd name="T4" fmla="*/ 456 w 510"/>
                <a:gd name="T5" fmla="*/ 360 h 579"/>
                <a:gd name="T6" fmla="*/ 436 w 510"/>
                <a:gd name="T7" fmla="*/ 290 h 579"/>
                <a:gd name="T8" fmla="*/ 455 w 510"/>
                <a:gd name="T9" fmla="*/ 198 h 579"/>
                <a:gd name="T10" fmla="*/ 391 w 510"/>
                <a:gd name="T11" fmla="*/ 118 h 579"/>
                <a:gd name="T12" fmla="*/ 216 w 510"/>
                <a:gd name="T13" fmla="*/ 1 h 579"/>
                <a:gd name="T14" fmla="*/ 206 w 510"/>
                <a:gd name="T15" fmla="*/ 1 h 579"/>
                <a:gd name="T16" fmla="*/ 194 w 510"/>
                <a:gd name="T17" fmla="*/ 31 h 579"/>
                <a:gd name="T18" fmla="*/ 206 w 510"/>
                <a:gd name="T19" fmla="*/ 59 h 579"/>
                <a:gd name="T20" fmla="*/ 162 w 510"/>
                <a:gd name="T21" fmla="*/ 71 h 579"/>
                <a:gd name="T22" fmla="*/ 161 w 510"/>
                <a:gd name="T23" fmla="*/ 99 h 579"/>
                <a:gd name="T24" fmla="*/ 150 w 510"/>
                <a:gd name="T25" fmla="*/ 73 h 579"/>
                <a:gd name="T26" fmla="*/ 123 w 510"/>
                <a:gd name="T27" fmla="*/ 66 h 579"/>
                <a:gd name="T28" fmla="*/ 104 w 510"/>
                <a:gd name="T29" fmla="*/ 80 h 579"/>
                <a:gd name="T30" fmla="*/ 112 w 510"/>
                <a:gd name="T31" fmla="*/ 2 h 579"/>
                <a:gd name="T32" fmla="*/ 51 w 510"/>
                <a:gd name="T33" fmla="*/ 0 h 579"/>
                <a:gd name="T34" fmla="*/ 60 w 510"/>
                <a:gd name="T35" fmla="*/ 31 h 579"/>
                <a:gd name="T36" fmla="*/ 64 w 510"/>
                <a:gd name="T37" fmla="*/ 64 h 579"/>
                <a:gd name="T38" fmla="*/ 38 w 510"/>
                <a:gd name="T39" fmla="*/ 97 h 579"/>
                <a:gd name="T40" fmla="*/ 59 w 510"/>
                <a:gd name="T41" fmla="*/ 118 h 579"/>
                <a:gd name="T42" fmla="*/ 53 w 510"/>
                <a:gd name="T43" fmla="*/ 130 h 579"/>
                <a:gd name="T44" fmla="*/ 18 w 510"/>
                <a:gd name="T45" fmla="*/ 177 h 579"/>
                <a:gd name="T46" fmla="*/ 0 w 510"/>
                <a:gd name="T47" fmla="*/ 194 h 579"/>
                <a:gd name="T48" fmla="*/ 8 w 510"/>
                <a:gd name="T49" fmla="*/ 226 h 579"/>
                <a:gd name="T50" fmla="*/ 9 w 510"/>
                <a:gd name="T51" fmla="*/ 279 h 579"/>
                <a:gd name="T52" fmla="*/ 51 w 510"/>
                <a:gd name="T53" fmla="*/ 322 h 579"/>
                <a:gd name="T54" fmla="*/ 56 w 510"/>
                <a:gd name="T55" fmla="*/ 370 h 579"/>
                <a:gd name="T56" fmla="*/ 69 w 510"/>
                <a:gd name="T57" fmla="*/ 409 h 579"/>
                <a:gd name="T58" fmla="*/ 94 w 510"/>
                <a:gd name="T59" fmla="*/ 421 h 579"/>
                <a:gd name="T60" fmla="*/ 118 w 510"/>
                <a:gd name="T61" fmla="*/ 434 h 579"/>
                <a:gd name="T62" fmla="*/ 135 w 510"/>
                <a:gd name="T63" fmla="*/ 443 h 579"/>
                <a:gd name="T64" fmla="*/ 158 w 510"/>
                <a:gd name="T65" fmla="*/ 452 h 579"/>
                <a:gd name="T66" fmla="*/ 179 w 510"/>
                <a:gd name="T67" fmla="*/ 461 h 579"/>
                <a:gd name="T68" fmla="*/ 212 w 510"/>
                <a:gd name="T69" fmla="*/ 453 h 579"/>
                <a:gd name="T70" fmla="*/ 232 w 510"/>
                <a:gd name="T71" fmla="*/ 514 h 579"/>
                <a:gd name="T72" fmla="*/ 231 w 510"/>
                <a:gd name="T73" fmla="*/ 539 h 579"/>
                <a:gd name="T74" fmla="*/ 249 w 510"/>
                <a:gd name="T75" fmla="*/ 569 h 579"/>
                <a:gd name="T76" fmla="*/ 292 w 510"/>
                <a:gd name="T77" fmla="*/ 558 h 579"/>
                <a:gd name="T78" fmla="*/ 338 w 510"/>
                <a:gd name="T79" fmla="*/ 568 h 579"/>
                <a:gd name="T80" fmla="*/ 367 w 510"/>
                <a:gd name="T81" fmla="*/ 573 h 579"/>
                <a:gd name="T82" fmla="*/ 406 w 510"/>
                <a:gd name="T83" fmla="*/ 552 h 579"/>
                <a:gd name="T84" fmla="*/ 438 w 510"/>
                <a:gd name="T85" fmla="*/ 545 h 579"/>
                <a:gd name="T86" fmla="*/ 510 w 510"/>
                <a:gd name="T87" fmla="*/ 507 h 579"/>
                <a:gd name="T88" fmla="*/ 481 w 510"/>
                <a:gd name="T89" fmla="*/ 237 h 579"/>
                <a:gd name="T90" fmla="*/ 481 w 510"/>
                <a:gd name="T91" fmla="*/ 237 h 579"/>
                <a:gd name="T92" fmla="*/ 478 w 510"/>
                <a:gd name="T93" fmla="*/ 294 h 579"/>
                <a:gd name="T94" fmla="*/ 458 w 510"/>
                <a:gd name="T95" fmla="*/ 251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10" h="579">
                  <a:moveTo>
                    <a:pt x="507" y="496"/>
                  </a:moveTo>
                  <a:cubicBezTo>
                    <a:pt x="507" y="496"/>
                    <a:pt x="479" y="489"/>
                    <a:pt x="477" y="478"/>
                  </a:cubicBezTo>
                  <a:cubicBezTo>
                    <a:pt x="475" y="467"/>
                    <a:pt x="473" y="436"/>
                    <a:pt x="473" y="436"/>
                  </a:cubicBezTo>
                  <a:cubicBezTo>
                    <a:pt x="458" y="405"/>
                    <a:pt x="458" y="405"/>
                    <a:pt x="458" y="405"/>
                  </a:cubicBezTo>
                  <a:cubicBezTo>
                    <a:pt x="467" y="374"/>
                    <a:pt x="467" y="374"/>
                    <a:pt x="467" y="374"/>
                  </a:cubicBezTo>
                  <a:cubicBezTo>
                    <a:pt x="456" y="360"/>
                    <a:pt x="456" y="360"/>
                    <a:pt x="456" y="360"/>
                  </a:cubicBezTo>
                  <a:cubicBezTo>
                    <a:pt x="456" y="360"/>
                    <a:pt x="476" y="325"/>
                    <a:pt x="471" y="317"/>
                  </a:cubicBezTo>
                  <a:cubicBezTo>
                    <a:pt x="466" y="309"/>
                    <a:pt x="439" y="302"/>
                    <a:pt x="436" y="290"/>
                  </a:cubicBezTo>
                  <a:cubicBezTo>
                    <a:pt x="433" y="278"/>
                    <a:pt x="450" y="239"/>
                    <a:pt x="451" y="232"/>
                  </a:cubicBezTo>
                  <a:cubicBezTo>
                    <a:pt x="452" y="226"/>
                    <a:pt x="454" y="203"/>
                    <a:pt x="455" y="198"/>
                  </a:cubicBezTo>
                  <a:cubicBezTo>
                    <a:pt x="380" y="128"/>
                    <a:pt x="380" y="128"/>
                    <a:pt x="380" y="128"/>
                  </a:cubicBezTo>
                  <a:cubicBezTo>
                    <a:pt x="380" y="128"/>
                    <a:pt x="388" y="122"/>
                    <a:pt x="391" y="118"/>
                  </a:cubicBezTo>
                  <a:cubicBezTo>
                    <a:pt x="394" y="114"/>
                    <a:pt x="382" y="105"/>
                    <a:pt x="382" y="105"/>
                  </a:cubicBezTo>
                  <a:cubicBezTo>
                    <a:pt x="216" y="1"/>
                    <a:pt x="216" y="1"/>
                    <a:pt x="216" y="1"/>
                  </a:cubicBezTo>
                  <a:cubicBezTo>
                    <a:pt x="206" y="1"/>
                    <a:pt x="206" y="1"/>
                    <a:pt x="206" y="1"/>
                  </a:cubicBezTo>
                  <a:cubicBezTo>
                    <a:pt x="206" y="1"/>
                    <a:pt x="206" y="1"/>
                    <a:pt x="206" y="1"/>
                  </a:cubicBezTo>
                  <a:cubicBezTo>
                    <a:pt x="206" y="10"/>
                    <a:pt x="209" y="24"/>
                    <a:pt x="209" y="24"/>
                  </a:cubicBezTo>
                  <a:cubicBezTo>
                    <a:pt x="194" y="31"/>
                    <a:pt x="194" y="31"/>
                    <a:pt x="194" y="31"/>
                  </a:cubicBezTo>
                  <a:cubicBezTo>
                    <a:pt x="194" y="31"/>
                    <a:pt x="181" y="40"/>
                    <a:pt x="176" y="55"/>
                  </a:cubicBezTo>
                  <a:cubicBezTo>
                    <a:pt x="171" y="70"/>
                    <a:pt x="206" y="59"/>
                    <a:pt x="206" y="59"/>
                  </a:cubicBezTo>
                  <a:cubicBezTo>
                    <a:pt x="206" y="59"/>
                    <a:pt x="187" y="75"/>
                    <a:pt x="181" y="78"/>
                  </a:cubicBezTo>
                  <a:cubicBezTo>
                    <a:pt x="175" y="81"/>
                    <a:pt x="171" y="72"/>
                    <a:pt x="162" y="71"/>
                  </a:cubicBezTo>
                  <a:cubicBezTo>
                    <a:pt x="153" y="70"/>
                    <a:pt x="154" y="89"/>
                    <a:pt x="154" y="89"/>
                  </a:cubicBezTo>
                  <a:cubicBezTo>
                    <a:pt x="161" y="99"/>
                    <a:pt x="161" y="99"/>
                    <a:pt x="161" y="99"/>
                  </a:cubicBezTo>
                  <a:cubicBezTo>
                    <a:pt x="161" y="99"/>
                    <a:pt x="158" y="100"/>
                    <a:pt x="148" y="99"/>
                  </a:cubicBezTo>
                  <a:cubicBezTo>
                    <a:pt x="138" y="98"/>
                    <a:pt x="150" y="73"/>
                    <a:pt x="150" y="73"/>
                  </a:cubicBezTo>
                  <a:cubicBezTo>
                    <a:pt x="138" y="78"/>
                    <a:pt x="138" y="78"/>
                    <a:pt x="138" y="78"/>
                  </a:cubicBezTo>
                  <a:cubicBezTo>
                    <a:pt x="138" y="78"/>
                    <a:pt x="130" y="66"/>
                    <a:pt x="123" y="66"/>
                  </a:cubicBezTo>
                  <a:cubicBezTo>
                    <a:pt x="113" y="66"/>
                    <a:pt x="114" y="92"/>
                    <a:pt x="109" y="92"/>
                  </a:cubicBezTo>
                  <a:cubicBezTo>
                    <a:pt x="104" y="92"/>
                    <a:pt x="104" y="80"/>
                    <a:pt x="104" y="80"/>
                  </a:cubicBezTo>
                  <a:cubicBezTo>
                    <a:pt x="104" y="80"/>
                    <a:pt x="99" y="54"/>
                    <a:pt x="101" y="40"/>
                  </a:cubicBezTo>
                  <a:cubicBezTo>
                    <a:pt x="103" y="26"/>
                    <a:pt x="111" y="8"/>
                    <a:pt x="112" y="2"/>
                  </a:cubicBezTo>
                  <a:cubicBezTo>
                    <a:pt x="112" y="1"/>
                    <a:pt x="112" y="1"/>
                    <a:pt x="112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56" y="23"/>
                    <a:pt x="60" y="31"/>
                  </a:cubicBezTo>
                  <a:cubicBezTo>
                    <a:pt x="64" y="39"/>
                    <a:pt x="58" y="44"/>
                    <a:pt x="58" y="44"/>
                  </a:cubicBezTo>
                  <a:cubicBezTo>
                    <a:pt x="58" y="44"/>
                    <a:pt x="64" y="52"/>
                    <a:pt x="64" y="64"/>
                  </a:cubicBezTo>
                  <a:cubicBezTo>
                    <a:pt x="64" y="76"/>
                    <a:pt x="44" y="74"/>
                    <a:pt x="44" y="74"/>
                  </a:cubicBezTo>
                  <a:cubicBezTo>
                    <a:pt x="44" y="74"/>
                    <a:pt x="40" y="88"/>
                    <a:pt x="38" y="97"/>
                  </a:cubicBezTo>
                  <a:cubicBezTo>
                    <a:pt x="36" y="106"/>
                    <a:pt x="60" y="107"/>
                    <a:pt x="60" y="107"/>
                  </a:cubicBezTo>
                  <a:cubicBezTo>
                    <a:pt x="59" y="118"/>
                    <a:pt x="59" y="118"/>
                    <a:pt x="59" y="118"/>
                  </a:cubicBezTo>
                  <a:cubicBezTo>
                    <a:pt x="51" y="121"/>
                    <a:pt x="51" y="121"/>
                    <a:pt x="51" y="121"/>
                  </a:cubicBezTo>
                  <a:cubicBezTo>
                    <a:pt x="53" y="130"/>
                    <a:pt x="53" y="130"/>
                    <a:pt x="53" y="130"/>
                  </a:cubicBezTo>
                  <a:cubicBezTo>
                    <a:pt x="53" y="130"/>
                    <a:pt x="41" y="129"/>
                    <a:pt x="34" y="142"/>
                  </a:cubicBezTo>
                  <a:cubicBezTo>
                    <a:pt x="27" y="155"/>
                    <a:pt x="34" y="165"/>
                    <a:pt x="18" y="177"/>
                  </a:cubicBezTo>
                  <a:cubicBezTo>
                    <a:pt x="11" y="182"/>
                    <a:pt x="6" y="184"/>
                    <a:pt x="2" y="185"/>
                  </a:cubicBezTo>
                  <a:cubicBezTo>
                    <a:pt x="0" y="194"/>
                    <a:pt x="0" y="194"/>
                    <a:pt x="0" y="194"/>
                  </a:cubicBezTo>
                  <a:cubicBezTo>
                    <a:pt x="0" y="194"/>
                    <a:pt x="6" y="205"/>
                    <a:pt x="9" y="209"/>
                  </a:cubicBezTo>
                  <a:cubicBezTo>
                    <a:pt x="12" y="213"/>
                    <a:pt x="8" y="226"/>
                    <a:pt x="8" y="226"/>
                  </a:cubicBezTo>
                  <a:cubicBezTo>
                    <a:pt x="8" y="226"/>
                    <a:pt x="19" y="256"/>
                    <a:pt x="15" y="261"/>
                  </a:cubicBezTo>
                  <a:cubicBezTo>
                    <a:pt x="11" y="266"/>
                    <a:pt x="8" y="269"/>
                    <a:pt x="9" y="279"/>
                  </a:cubicBezTo>
                  <a:cubicBezTo>
                    <a:pt x="10" y="289"/>
                    <a:pt x="18" y="294"/>
                    <a:pt x="24" y="296"/>
                  </a:cubicBezTo>
                  <a:cubicBezTo>
                    <a:pt x="30" y="298"/>
                    <a:pt x="47" y="316"/>
                    <a:pt x="51" y="322"/>
                  </a:cubicBezTo>
                  <a:cubicBezTo>
                    <a:pt x="55" y="328"/>
                    <a:pt x="51" y="337"/>
                    <a:pt x="49" y="345"/>
                  </a:cubicBezTo>
                  <a:cubicBezTo>
                    <a:pt x="47" y="353"/>
                    <a:pt x="56" y="370"/>
                    <a:pt x="56" y="370"/>
                  </a:cubicBezTo>
                  <a:cubicBezTo>
                    <a:pt x="74" y="394"/>
                    <a:pt x="74" y="394"/>
                    <a:pt x="74" y="394"/>
                  </a:cubicBezTo>
                  <a:cubicBezTo>
                    <a:pt x="74" y="394"/>
                    <a:pt x="72" y="401"/>
                    <a:pt x="69" y="409"/>
                  </a:cubicBezTo>
                  <a:cubicBezTo>
                    <a:pt x="77" y="410"/>
                    <a:pt x="89" y="406"/>
                    <a:pt x="89" y="406"/>
                  </a:cubicBezTo>
                  <a:cubicBezTo>
                    <a:pt x="89" y="406"/>
                    <a:pt x="91" y="418"/>
                    <a:pt x="94" y="421"/>
                  </a:cubicBezTo>
                  <a:cubicBezTo>
                    <a:pt x="97" y="424"/>
                    <a:pt x="106" y="421"/>
                    <a:pt x="106" y="421"/>
                  </a:cubicBezTo>
                  <a:cubicBezTo>
                    <a:pt x="106" y="421"/>
                    <a:pt x="113" y="430"/>
                    <a:pt x="118" y="434"/>
                  </a:cubicBezTo>
                  <a:cubicBezTo>
                    <a:pt x="123" y="438"/>
                    <a:pt x="133" y="432"/>
                    <a:pt x="133" y="432"/>
                  </a:cubicBezTo>
                  <a:cubicBezTo>
                    <a:pt x="135" y="443"/>
                    <a:pt x="135" y="443"/>
                    <a:pt x="135" y="443"/>
                  </a:cubicBezTo>
                  <a:cubicBezTo>
                    <a:pt x="147" y="442"/>
                    <a:pt x="147" y="442"/>
                    <a:pt x="147" y="442"/>
                  </a:cubicBezTo>
                  <a:cubicBezTo>
                    <a:pt x="158" y="452"/>
                    <a:pt x="158" y="452"/>
                    <a:pt x="158" y="452"/>
                  </a:cubicBezTo>
                  <a:cubicBezTo>
                    <a:pt x="173" y="451"/>
                    <a:pt x="173" y="451"/>
                    <a:pt x="173" y="451"/>
                  </a:cubicBezTo>
                  <a:cubicBezTo>
                    <a:pt x="179" y="461"/>
                    <a:pt x="179" y="461"/>
                    <a:pt x="179" y="461"/>
                  </a:cubicBezTo>
                  <a:cubicBezTo>
                    <a:pt x="198" y="461"/>
                    <a:pt x="198" y="461"/>
                    <a:pt x="198" y="461"/>
                  </a:cubicBezTo>
                  <a:cubicBezTo>
                    <a:pt x="198" y="461"/>
                    <a:pt x="202" y="448"/>
                    <a:pt x="212" y="453"/>
                  </a:cubicBezTo>
                  <a:cubicBezTo>
                    <a:pt x="222" y="458"/>
                    <a:pt x="230" y="479"/>
                    <a:pt x="230" y="479"/>
                  </a:cubicBezTo>
                  <a:cubicBezTo>
                    <a:pt x="232" y="514"/>
                    <a:pt x="232" y="514"/>
                    <a:pt x="232" y="514"/>
                  </a:cubicBezTo>
                  <a:cubicBezTo>
                    <a:pt x="232" y="514"/>
                    <a:pt x="237" y="515"/>
                    <a:pt x="237" y="522"/>
                  </a:cubicBezTo>
                  <a:cubicBezTo>
                    <a:pt x="237" y="529"/>
                    <a:pt x="234" y="531"/>
                    <a:pt x="231" y="539"/>
                  </a:cubicBezTo>
                  <a:cubicBezTo>
                    <a:pt x="228" y="547"/>
                    <a:pt x="250" y="557"/>
                    <a:pt x="250" y="557"/>
                  </a:cubicBezTo>
                  <a:cubicBezTo>
                    <a:pt x="249" y="569"/>
                    <a:pt x="249" y="569"/>
                    <a:pt x="249" y="569"/>
                  </a:cubicBezTo>
                  <a:cubicBezTo>
                    <a:pt x="262" y="569"/>
                    <a:pt x="280" y="568"/>
                    <a:pt x="280" y="568"/>
                  </a:cubicBezTo>
                  <a:cubicBezTo>
                    <a:pt x="280" y="568"/>
                    <a:pt x="284" y="558"/>
                    <a:pt x="292" y="558"/>
                  </a:cubicBezTo>
                  <a:cubicBezTo>
                    <a:pt x="300" y="558"/>
                    <a:pt x="319" y="579"/>
                    <a:pt x="324" y="579"/>
                  </a:cubicBezTo>
                  <a:cubicBezTo>
                    <a:pt x="329" y="579"/>
                    <a:pt x="334" y="570"/>
                    <a:pt x="338" y="568"/>
                  </a:cubicBezTo>
                  <a:cubicBezTo>
                    <a:pt x="342" y="566"/>
                    <a:pt x="356" y="574"/>
                    <a:pt x="356" y="574"/>
                  </a:cubicBezTo>
                  <a:cubicBezTo>
                    <a:pt x="356" y="574"/>
                    <a:pt x="360" y="576"/>
                    <a:pt x="367" y="573"/>
                  </a:cubicBezTo>
                  <a:cubicBezTo>
                    <a:pt x="374" y="570"/>
                    <a:pt x="390" y="552"/>
                    <a:pt x="390" y="552"/>
                  </a:cubicBezTo>
                  <a:cubicBezTo>
                    <a:pt x="406" y="552"/>
                    <a:pt x="406" y="552"/>
                    <a:pt x="406" y="552"/>
                  </a:cubicBezTo>
                  <a:cubicBezTo>
                    <a:pt x="406" y="552"/>
                    <a:pt x="409" y="560"/>
                    <a:pt x="413" y="559"/>
                  </a:cubicBezTo>
                  <a:cubicBezTo>
                    <a:pt x="417" y="558"/>
                    <a:pt x="438" y="545"/>
                    <a:pt x="438" y="545"/>
                  </a:cubicBezTo>
                  <a:cubicBezTo>
                    <a:pt x="457" y="544"/>
                    <a:pt x="457" y="544"/>
                    <a:pt x="457" y="544"/>
                  </a:cubicBezTo>
                  <a:cubicBezTo>
                    <a:pt x="510" y="507"/>
                    <a:pt x="510" y="507"/>
                    <a:pt x="510" y="507"/>
                  </a:cubicBezTo>
                  <a:lnTo>
                    <a:pt x="507" y="496"/>
                  </a:lnTo>
                  <a:close/>
                  <a:moveTo>
                    <a:pt x="481" y="237"/>
                  </a:moveTo>
                  <a:cubicBezTo>
                    <a:pt x="497" y="235"/>
                    <a:pt x="483" y="196"/>
                    <a:pt x="476" y="204"/>
                  </a:cubicBezTo>
                  <a:cubicBezTo>
                    <a:pt x="468" y="212"/>
                    <a:pt x="468" y="239"/>
                    <a:pt x="481" y="237"/>
                  </a:cubicBezTo>
                  <a:close/>
                  <a:moveTo>
                    <a:pt x="452" y="278"/>
                  </a:moveTo>
                  <a:cubicBezTo>
                    <a:pt x="452" y="278"/>
                    <a:pt x="468" y="296"/>
                    <a:pt x="478" y="294"/>
                  </a:cubicBezTo>
                  <a:cubicBezTo>
                    <a:pt x="487" y="292"/>
                    <a:pt x="470" y="272"/>
                    <a:pt x="470" y="272"/>
                  </a:cubicBezTo>
                  <a:cubicBezTo>
                    <a:pt x="470" y="272"/>
                    <a:pt x="474" y="251"/>
                    <a:pt x="458" y="251"/>
                  </a:cubicBezTo>
                  <a:cubicBezTo>
                    <a:pt x="442" y="251"/>
                    <a:pt x="452" y="278"/>
                    <a:pt x="452" y="278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Uganda">
              <a:extLst>
                <a:ext uri="{FF2B5EF4-FFF2-40B4-BE49-F238E27FC236}">
                  <a16:creationId xmlns:a16="http://schemas.microsoft.com/office/drawing/2014/main" id="{72D184D0-F85B-4EF9-B968-C6E84D2484B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610207" y="4181398"/>
              <a:ext cx="200273" cy="236493"/>
            </a:xfrm>
            <a:custGeom>
              <a:avLst/>
              <a:gdLst>
                <a:gd name="T0" fmla="*/ 204 w 266"/>
                <a:gd name="T1" fmla="*/ 283 h 314"/>
                <a:gd name="T2" fmla="*/ 214 w 266"/>
                <a:gd name="T3" fmla="*/ 283 h 314"/>
                <a:gd name="T4" fmla="*/ 215 w 266"/>
                <a:gd name="T5" fmla="*/ 282 h 314"/>
                <a:gd name="T6" fmla="*/ 204 w 266"/>
                <a:gd name="T7" fmla="*/ 283 h 314"/>
                <a:gd name="T8" fmla="*/ 262 w 266"/>
                <a:gd name="T9" fmla="*/ 127 h 314"/>
                <a:gd name="T10" fmla="*/ 246 w 266"/>
                <a:gd name="T11" fmla="*/ 97 h 314"/>
                <a:gd name="T12" fmla="*/ 255 w 266"/>
                <a:gd name="T13" fmla="*/ 87 h 314"/>
                <a:gd name="T14" fmla="*/ 234 w 266"/>
                <a:gd name="T15" fmla="*/ 62 h 314"/>
                <a:gd name="T16" fmla="*/ 235 w 266"/>
                <a:gd name="T17" fmla="*/ 57 h 314"/>
                <a:gd name="T18" fmla="*/ 226 w 266"/>
                <a:gd name="T19" fmla="*/ 42 h 314"/>
                <a:gd name="T20" fmla="*/ 228 w 266"/>
                <a:gd name="T21" fmla="*/ 27 h 314"/>
                <a:gd name="T22" fmla="*/ 215 w 266"/>
                <a:gd name="T23" fmla="*/ 22 h 314"/>
                <a:gd name="T24" fmla="*/ 208 w 266"/>
                <a:gd name="T25" fmla="*/ 0 h 314"/>
                <a:gd name="T26" fmla="*/ 200 w 266"/>
                <a:gd name="T27" fmla="*/ 0 h 314"/>
                <a:gd name="T28" fmla="*/ 178 w 266"/>
                <a:gd name="T29" fmla="*/ 25 h 314"/>
                <a:gd name="T30" fmla="*/ 161 w 266"/>
                <a:gd name="T31" fmla="*/ 17 h 314"/>
                <a:gd name="T32" fmla="*/ 149 w 266"/>
                <a:gd name="T33" fmla="*/ 25 h 314"/>
                <a:gd name="T34" fmla="*/ 133 w 266"/>
                <a:gd name="T35" fmla="*/ 24 h 314"/>
                <a:gd name="T36" fmla="*/ 120 w 266"/>
                <a:gd name="T37" fmla="*/ 39 h 314"/>
                <a:gd name="T38" fmla="*/ 106 w 266"/>
                <a:gd name="T39" fmla="*/ 21 h 314"/>
                <a:gd name="T40" fmla="*/ 99 w 266"/>
                <a:gd name="T41" fmla="*/ 22 h 314"/>
                <a:gd name="T42" fmla="*/ 92 w 266"/>
                <a:gd name="T43" fmla="*/ 29 h 314"/>
                <a:gd name="T44" fmla="*/ 72 w 266"/>
                <a:gd name="T45" fmla="*/ 21 h 314"/>
                <a:gd name="T46" fmla="*/ 56 w 266"/>
                <a:gd name="T47" fmla="*/ 34 h 314"/>
                <a:gd name="T48" fmla="*/ 62 w 266"/>
                <a:gd name="T49" fmla="*/ 47 h 314"/>
                <a:gd name="T50" fmla="*/ 49 w 266"/>
                <a:gd name="T51" fmla="*/ 61 h 314"/>
                <a:gd name="T52" fmla="*/ 59 w 266"/>
                <a:gd name="T53" fmla="*/ 71 h 314"/>
                <a:gd name="T54" fmla="*/ 52 w 266"/>
                <a:gd name="T55" fmla="*/ 92 h 314"/>
                <a:gd name="T56" fmla="*/ 66 w 266"/>
                <a:gd name="T57" fmla="*/ 97 h 314"/>
                <a:gd name="T58" fmla="*/ 78 w 266"/>
                <a:gd name="T59" fmla="*/ 108 h 314"/>
                <a:gd name="T60" fmla="*/ 45 w 266"/>
                <a:gd name="T61" fmla="*/ 156 h 314"/>
                <a:gd name="T62" fmla="*/ 29 w 266"/>
                <a:gd name="T63" fmla="*/ 164 h 314"/>
                <a:gd name="T64" fmla="*/ 29 w 266"/>
                <a:gd name="T65" fmla="*/ 173 h 314"/>
                <a:gd name="T66" fmla="*/ 16 w 266"/>
                <a:gd name="T67" fmla="*/ 181 h 314"/>
                <a:gd name="T68" fmla="*/ 14 w 266"/>
                <a:gd name="T69" fmla="*/ 198 h 314"/>
                <a:gd name="T70" fmla="*/ 4 w 266"/>
                <a:gd name="T71" fmla="*/ 229 h 314"/>
                <a:gd name="T72" fmla="*/ 4 w 266"/>
                <a:gd name="T73" fmla="*/ 249 h 314"/>
                <a:gd name="T74" fmla="*/ 0 w 266"/>
                <a:gd name="T75" fmla="*/ 299 h 314"/>
                <a:gd name="T76" fmla="*/ 10 w 266"/>
                <a:gd name="T77" fmla="*/ 299 h 314"/>
                <a:gd name="T78" fmla="*/ 22 w 266"/>
                <a:gd name="T79" fmla="*/ 307 h 314"/>
                <a:gd name="T80" fmla="*/ 33 w 266"/>
                <a:gd name="T81" fmla="*/ 283 h 314"/>
                <a:gd name="T82" fmla="*/ 49 w 266"/>
                <a:gd name="T83" fmla="*/ 282 h 314"/>
                <a:gd name="T84" fmla="*/ 110 w 266"/>
                <a:gd name="T85" fmla="*/ 282 h 314"/>
                <a:gd name="T86" fmla="*/ 102 w 266"/>
                <a:gd name="T87" fmla="*/ 265 h 314"/>
                <a:gd name="T88" fmla="*/ 111 w 266"/>
                <a:gd name="T89" fmla="*/ 246 h 314"/>
                <a:gd name="T90" fmla="*/ 118 w 266"/>
                <a:gd name="T91" fmla="*/ 223 h 314"/>
                <a:gd name="T92" fmla="*/ 160 w 266"/>
                <a:gd name="T93" fmla="*/ 216 h 314"/>
                <a:gd name="T94" fmla="*/ 176 w 266"/>
                <a:gd name="T95" fmla="*/ 202 h 314"/>
                <a:gd name="T96" fmla="*/ 182 w 266"/>
                <a:gd name="T97" fmla="*/ 219 h 314"/>
                <a:gd name="T98" fmla="*/ 200 w 266"/>
                <a:gd name="T99" fmla="*/ 215 h 314"/>
                <a:gd name="T100" fmla="*/ 207 w 266"/>
                <a:gd name="T101" fmla="*/ 217 h 314"/>
                <a:gd name="T102" fmla="*/ 207 w 266"/>
                <a:gd name="T103" fmla="*/ 219 h 314"/>
                <a:gd name="T104" fmla="*/ 218 w 266"/>
                <a:gd name="T105" fmla="*/ 201 h 314"/>
                <a:gd name="T106" fmla="*/ 219 w 266"/>
                <a:gd name="T107" fmla="*/ 190 h 314"/>
                <a:gd name="T108" fmla="*/ 231 w 266"/>
                <a:gd name="T109" fmla="*/ 179 h 314"/>
                <a:gd name="T110" fmla="*/ 234 w 266"/>
                <a:gd name="T111" fmla="*/ 164 h 314"/>
                <a:gd name="T112" fmla="*/ 247 w 266"/>
                <a:gd name="T113" fmla="*/ 160 h 314"/>
                <a:gd name="T114" fmla="*/ 251 w 266"/>
                <a:gd name="T115" fmla="*/ 145 h 314"/>
                <a:gd name="T116" fmla="*/ 262 w 266"/>
                <a:gd name="T117" fmla="*/ 127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6" h="314">
                  <a:moveTo>
                    <a:pt x="204" y="283"/>
                  </a:moveTo>
                  <a:cubicBezTo>
                    <a:pt x="214" y="283"/>
                    <a:pt x="214" y="283"/>
                    <a:pt x="214" y="283"/>
                  </a:cubicBezTo>
                  <a:cubicBezTo>
                    <a:pt x="215" y="282"/>
                    <a:pt x="215" y="282"/>
                    <a:pt x="215" y="282"/>
                  </a:cubicBezTo>
                  <a:cubicBezTo>
                    <a:pt x="209" y="282"/>
                    <a:pt x="204" y="282"/>
                    <a:pt x="204" y="283"/>
                  </a:cubicBezTo>
                  <a:close/>
                  <a:moveTo>
                    <a:pt x="262" y="127"/>
                  </a:moveTo>
                  <a:cubicBezTo>
                    <a:pt x="258" y="121"/>
                    <a:pt x="245" y="102"/>
                    <a:pt x="246" y="97"/>
                  </a:cubicBezTo>
                  <a:cubicBezTo>
                    <a:pt x="247" y="92"/>
                    <a:pt x="255" y="87"/>
                    <a:pt x="255" y="87"/>
                  </a:cubicBezTo>
                  <a:cubicBezTo>
                    <a:pt x="234" y="62"/>
                    <a:pt x="234" y="62"/>
                    <a:pt x="234" y="62"/>
                  </a:cubicBezTo>
                  <a:cubicBezTo>
                    <a:pt x="235" y="57"/>
                    <a:pt x="235" y="57"/>
                    <a:pt x="235" y="57"/>
                  </a:cubicBezTo>
                  <a:cubicBezTo>
                    <a:pt x="235" y="57"/>
                    <a:pt x="224" y="48"/>
                    <a:pt x="226" y="42"/>
                  </a:cubicBezTo>
                  <a:cubicBezTo>
                    <a:pt x="228" y="36"/>
                    <a:pt x="228" y="27"/>
                    <a:pt x="228" y="27"/>
                  </a:cubicBezTo>
                  <a:cubicBezTo>
                    <a:pt x="228" y="27"/>
                    <a:pt x="215" y="35"/>
                    <a:pt x="215" y="22"/>
                  </a:cubicBezTo>
                  <a:cubicBezTo>
                    <a:pt x="215" y="9"/>
                    <a:pt x="208" y="0"/>
                    <a:pt x="208" y="0"/>
                  </a:cubicBezTo>
                  <a:cubicBezTo>
                    <a:pt x="200" y="0"/>
                    <a:pt x="200" y="0"/>
                    <a:pt x="200" y="0"/>
                  </a:cubicBezTo>
                  <a:cubicBezTo>
                    <a:pt x="200" y="0"/>
                    <a:pt x="191" y="27"/>
                    <a:pt x="178" y="25"/>
                  </a:cubicBezTo>
                  <a:cubicBezTo>
                    <a:pt x="165" y="23"/>
                    <a:pt x="166" y="17"/>
                    <a:pt x="161" y="17"/>
                  </a:cubicBezTo>
                  <a:cubicBezTo>
                    <a:pt x="156" y="17"/>
                    <a:pt x="149" y="25"/>
                    <a:pt x="149" y="25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20" y="39"/>
                    <a:pt x="120" y="39"/>
                    <a:pt x="120" y="39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99" y="22"/>
                    <a:pt x="99" y="22"/>
                    <a:pt x="99" y="22"/>
                  </a:cubicBezTo>
                  <a:cubicBezTo>
                    <a:pt x="99" y="22"/>
                    <a:pt x="98" y="30"/>
                    <a:pt x="92" y="29"/>
                  </a:cubicBezTo>
                  <a:cubicBezTo>
                    <a:pt x="86" y="28"/>
                    <a:pt x="77" y="21"/>
                    <a:pt x="72" y="21"/>
                  </a:cubicBezTo>
                  <a:cubicBezTo>
                    <a:pt x="67" y="21"/>
                    <a:pt x="56" y="34"/>
                    <a:pt x="56" y="34"/>
                  </a:cubicBezTo>
                  <a:cubicBezTo>
                    <a:pt x="62" y="47"/>
                    <a:pt x="62" y="47"/>
                    <a:pt x="62" y="47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49" y="61"/>
                    <a:pt x="60" y="65"/>
                    <a:pt x="59" y="71"/>
                  </a:cubicBezTo>
                  <a:cubicBezTo>
                    <a:pt x="58" y="76"/>
                    <a:pt x="49" y="87"/>
                    <a:pt x="52" y="92"/>
                  </a:cubicBezTo>
                  <a:cubicBezTo>
                    <a:pt x="55" y="98"/>
                    <a:pt x="66" y="97"/>
                    <a:pt x="66" y="97"/>
                  </a:cubicBezTo>
                  <a:cubicBezTo>
                    <a:pt x="66" y="97"/>
                    <a:pt x="78" y="100"/>
                    <a:pt x="78" y="108"/>
                  </a:cubicBezTo>
                  <a:cubicBezTo>
                    <a:pt x="78" y="116"/>
                    <a:pt x="45" y="156"/>
                    <a:pt x="45" y="156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73"/>
                    <a:pt x="29" y="173"/>
                    <a:pt x="29" y="173"/>
                  </a:cubicBezTo>
                  <a:cubicBezTo>
                    <a:pt x="16" y="181"/>
                    <a:pt x="16" y="181"/>
                    <a:pt x="16" y="181"/>
                  </a:cubicBezTo>
                  <a:cubicBezTo>
                    <a:pt x="14" y="198"/>
                    <a:pt x="14" y="198"/>
                    <a:pt x="14" y="198"/>
                  </a:cubicBezTo>
                  <a:cubicBezTo>
                    <a:pt x="4" y="229"/>
                    <a:pt x="4" y="229"/>
                    <a:pt x="4" y="229"/>
                  </a:cubicBezTo>
                  <a:cubicBezTo>
                    <a:pt x="4" y="249"/>
                    <a:pt x="4" y="249"/>
                    <a:pt x="4" y="249"/>
                  </a:cubicBezTo>
                  <a:cubicBezTo>
                    <a:pt x="0" y="299"/>
                    <a:pt x="0" y="299"/>
                    <a:pt x="0" y="299"/>
                  </a:cubicBezTo>
                  <a:cubicBezTo>
                    <a:pt x="10" y="299"/>
                    <a:pt x="10" y="299"/>
                    <a:pt x="10" y="299"/>
                  </a:cubicBezTo>
                  <a:cubicBezTo>
                    <a:pt x="10" y="299"/>
                    <a:pt x="16" y="314"/>
                    <a:pt x="22" y="307"/>
                  </a:cubicBezTo>
                  <a:cubicBezTo>
                    <a:pt x="29" y="299"/>
                    <a:pt x="33" y="283"/>
                    <a:pt x="33" y="283"/>
                  </a:cubicBezTo>
                  <a:cubicBezTo>
                    <a:pt x="49" y="282"/>
                    <a:pt x="49" y="282"/>
                    <a:pt x="49" y="282"/>
                  </a:cubicBezTo>
                  <a:cubicBezTo>
                    <a:pt x="110" y="282"/>
                    <a:pt x="110" y="282"/>
                    <a:pt x="110" y="282"/>
                  </a:cubicBezTo>
                  <a:cubicBezTo>
                    <a:pt x="110" y="277"/>
                    <a:pt x="104" y="271"/>
                    <a:pt x="102" y="265"/>
                  </a:cubicBezTo>
                  <a:cubicBezTo>
                    <a:pt x="100" y="258"/>
                    <a:pt x="107" y="250"/>
                    <a:pt x="111" y="246"/>
                  </a:cubicBezTo>
                  <a:cubicBezTo>
                    <a:pt x="115" y="242"/>
                    <a:pt x="109" y="230"/>
                    <a:pt x="118" y="223"/>
                  </a:cubicBezTo>
                  <a:cubicBezTo>
                    <a:pt x="127" y="216"/>
                    <a:pt x="157" y="218"/>
                    <a:pt x="160" y="216"/>
                  </a:cubicBezTo>
                  <a:cubicBezTo>
                    <a:pt x="163" y="214"/>
                    <a:pt x="170" y="202"/>
                    <a:pt x="176" y="202"/>
                  </a:cubicBezTo>
                  <a:cubicBezTo>
                    <a:pt x="182" y="202"/>
                    <a:pt x="182" y="219"/>
                    <a:pt x="182" y="219"/>
                  </a:cubicBezTo>
                  <a:cubicBezTo>
                    <a:pt x="182" y="219"/>
                    <a:pt x="189" y="212"/>
                    <a:pt x="200" y="215"/>
                  </a:cubicBezTo>
                  <a:cubicBezTo>
                    <a:pt x="202" y="215"/>
                    <a:pt x="204" y="216"/>
                    <a:pt x="207" y="217"/>
                  </a:cubicBezTo>
                  <a:cubicBezTo>
                    <a:pt x="207" y="218"/>
                    <a:pt x="207" y="218"/>
                    <a:pt x="207" y="219"/>
                  </a:cubicBezTo>
                  <a:cubicBezTo>
                    <a:pt x="207" y="208"/>
                    <a:pt x="218" y="201"/>
                    <a:pt x="218" y="201"/>
                  </a:cubicBezTo>
                  <a:cubicBezTo>
                    <a:pt x="219" y="190"/>
                    <a:pt x="219" y="190"/>
                    <a:pt x="219" y="190"/>
                  </a:cubicBezTo>
                  <a:cubicBezTo>
                    <a:pt x="231" y="179"/>
                    <a:pt x="231" y="179"/>
                    <a:pt x="231" y="179"/>
                  </a:cubicBezTo>
                  <a:cubicBezTo>
                    <a:pt x="231" y="179"/>
                    <a:pt x="227" y="170"/>
                    <a:pt x="234" y="164"/>
                  </a:cubicBezTo>
                  <a:cubicBezTo>
                    <a:pt x="241" y="158"/>
                    <a:pt x="247" y="160"/>
                    <a:pt x="247" y="160"/>
                  </a:cubicBezTo>
                  <a:cubicBezTo>
                    <a:pt x="251" y="145"/>
                    <a:pt x="251" y="145"/>
                    <a:pt x="251" y="145"/>
                  </a:cubicBezTo>
                  <a:cubicBezTo>
                    <a:pt x="251" y="145"/>
                    <a:pt x="266" y="133"/>
                    <a:pt x="262" y="127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Kenia">
              <a:extLst>
                <a:ext uri="{FF2B5EF4-FFF2-40B4-BE49-F238E27FC236}">
                  <a16:creationId xmlns:a16="http://schemas.microsoft.com/office/drawing/2014/main" id="{D886C088-E175-4BCB-99B4-C0D8BA7A9F64}"/>
                </a:ext>
              </a:extLst>
            </p:cNvPr>
            <p:cNvSpPr>
              <a:spLocks/>
            </p:cNvSpPr>
            <p:nvPr/>
          </p:nvSpPr>
          <p:spPr bwMode="gray">
            <a:xfrm>
              <a:off x="6763607" y="4160092"/>
              <a:ext cx="285495" cy="381371"/>
            </a:xfrm>
            <a:custGeom>
              <a:avLst/>
              <a:gdLst>
                <a:gd name="T0" fmla="*/ 337 w 378"/>
                <a:gd name="T1" fmla="*/ 100 h 509"/>
                <a:gd name="T2" fmla="*/ 358 w 378"/>
                <a:gd name="T3" fmla="*/ 79 h 509"/>
                <a:gd name="T4" fmla="*/ 378 w 378"/>
                <a:gd name="T5" fmla="*/ 43 h 509"/>
                <a:gd name="T6" fmla="*/ 362 w 378"/>
                <a:gd name="T7" fmla="*/ 37 h 509"/>
                <a:gd name="T8" fmla="*/ 358 w 378"/>
                <a:gd name="T9" fmla="*/ 41 h 509"/>
                <a:gd name="T10" fmla="*/ 340 w 378"/>
                <a:gd name="T11" fmla="*/ 40 h 509"/>
                <a:gd name="T12" fmla="*/ 324 w 378"/>
                <a:gd name="T13" fmla="*/ 23 h 509"/>
                <a:gd name="T14" fmla="*/ 312 w 378"/>
                <a:gd name="T15" fmla="*/ 32 h 509"/>
                <a:gd name="T16" fmla="*/ 283 w 378"/>
                <a:gd name="T17" fmla="*/ 46 h 509"/>
                <a:gd name="T18" fmla="*/ 278 w 378"/>
                <a:gd name="T19" fmla="*/ 56 h 509"/>
                <a:gd name="T20" fmla="*/ 265 w 378"/>
                <a:gd name="T21" fmla="*/ 70 h 509"/>
                <a:gd name="T22" fmla="*/ 234 w 378"/>
                <a:gd name="T23" fmla="*/ 61 h 509"/>
                <a:gd name="T24" fmla="*/ 194 w 378"/>
                <a:gd name="T25" fmla="*/ 57 h 509"/>
                <a:gd name="T26" fmla="*/ 143 w 378"/>
                <a:gd name="T27" fmla="*/ 17 h 509"/>
                <a:gd name="T28" fmla="*/ 96 w 378"/>
                <a:gd name="T29" fmla="*/ 15 h 509"/>
                <a:gd name="T30" fmla="*/ 90 w 378"/>
                <a:gd name="T31" fmla="*/ 0 h 509"/>
                <a:gd name="T32" fmla="*/ 77 w 378"/>
                <a:gd name="T33" fmla="*/ 8 h 509"/>
                <a:gd name="T34" fmla="*/ 17 w 378"/>
                <a:gd name="T35" fmla="*/ 9 h 509"/>
                <a:gd name="T36" fmla="*/ 3 w 378"/>
                <a:gd name="T37" fmla="*/ 29 h 509"/>
                <a:gd name="T38" fmla="*/ 10 w 378"/>
                <a:gd name="T39" fmla="*/ 51 h 509"/>
                <a:gd name="T40" fmla="*/ 23 w 378"/>
                <a:gd name="T41" fmla="*/ 56 h 509"/>
                <a:gd name="T42" fmla="*/ 21 w 378"/>
                <a:gd name="T43" fmla="*/ 71 h 509"/>
                <a:gd name="T44" fmla="*/ 30 w 378"/>
                <a:gd name="T45" fmla="*/ 86 h 509"/>
                <a:gd name="T46" fmla="*/ 29 w 378"/>
                <a:gd name="T47" fmla="*/ 91 h 509"/>
                <a:gd name="T48" fmla="*/ 50 w 378"/>
                <a:gd name="T49" fmla="*/ 116 h 509"/>
                <a:gd name="T50" fmla="*/ 41 w 378"/>
                <a:gd name="T51" fmla="*/ 126 h 509"/>
                <a:gd name="T52" fmla="*/ 57 w 378"/>
                <a:gd name="T53" fmla="*/ 156 h 509"/>
                <a:gd name="T54" fmla="*/ 46 w 378"/>
                <a:gd name="T55" fmla="*/ 174 h 509"/>
                <a:gd name="T56" fmla="*/ 42 w 378"/>
                <a:gd name="T57" fmla="*/ 189 h 509"/>
                <a:gd name="T58" fmla="*/ 29 w 378"/>
                <a:gd name="T59" fmla="*/ 193 h 509"/>
                <a:gd name="T60" fmla="*/ 26 w 378"/>
                <a:gd name="T61" fmla="*/ 208 h 509"/>
                <a:gd name="T62" fmla="*/ 14 w 378"/>
                <a:gd name="T63" fmla="*/ 219 h 509"/>
                <a:gd name="T64" fmla="*/ 13 w 378"/>
                <a:gd name="T65" fmla="*/ 230 h 509"/>
                <a:gd name="T66" fmla="*/ 2 w 378"/>
                <a:gd name="T67" fmla="*/ 248 h 509"/>
                <a:gd name="T68" fmla="*/ 18 w 378"/>
                <a:gd name="T69" fmla="*/ 270 h 509"/>
                <a:gd name="T70" fmla="*/ 25 w 378"/>
                <a:gd name="T71" fmla="*/ 262 h 509"/>
                <a:gd name="T72" fmla="*/ 39 w 378"/>
                <a:gd name="T73" fmla="*/ 261 h 509"/>
                <a:gd name="T74" fmla="*/ 42 w 378"/>
                <a:gd name="T75" fmla="*/ 273 h 509"/>
                <a:gd name="T76" fmla="*/ 33 w 378"/>
                <a:gd name="T77" fmla="*/ 275 h 509"/>
                <a:gd name="T78" fmla="*/ 23 w 378"/>
                <a:gd name="T79" fmla="*/ 283 h 509"/>
                <a:gd name="T80" fmla="*/ 9 w 378"/>
                <a:gd name="T81" fmla="*/ 283 h 509"/>
                <a:gd name="T82" fmla="*/ 13 w 378"/>
                <a:gd name="T83" fmla="*/ 302 h 509"/>
                <a:gd name="T84" fmla="*/ 9 w 378"/>
                <a:gd name="T85" fmla="*/ 312 h 509"/>
                <a:gd name="T86" fmla="*/ 175 w 378"/>
                <a:gd name="T87" fmla="*/ 416 h 509"/>
                <a:gd name="T88" fmla="*/ 184 w 378"/>
                <a:gd name="T89" fmla="*/ 429 h 509"/>
                <a:gd name="T90" fmla="*/ 173 w 378"/>
                <a:gd name="T91" fmla="*/ 439 h 509"/>
                <a:gd name="T92" fmla="*/ 248 w 378"/>
                <a:gd name="T93" fmla="*/ 509 h 509"/>
                <a:gd name="T94" fmla="*/ 248 w 378"/>
                <a:gd name="T95" fmla="*/ 508 h 509"/>
                <a:gd name="T96" fmla="*/ 261 w 378"/>
                <a:gd name="T97" fmla="*/ 505 h 509"/>
                <a:gd name="T98" fmla="*/ 281 w 378"/>
                <a:gd name="T99" fmla="*/ 463 h 509"/>
                <a:gd name="T100" fmla="*/ 279 w 378"/>
                <a:gd name="T101" fmla="*/ 441 h 509"/>
                <a:gd name="T102" fmla="*/ 299 w 378"/>
                <a:gd name="T103" fmla="*/ 424 h 509"/>
                <a:gd name="T104" fmla="*/ 301 w 378"/>
                <a:gd name="T105" fmla="*/ 398 h 509"/>
                <a:gd name="T106" fmla="*/ 324 w 378"/>
                <a:gd name="T107" fmla="*/ 388 h 509"/>
                <a:gd name="T108" fmla="*/ 328 w 378"/>
                <a:gd name="T109" fmla="*/ 361 h 509"/>
                <a:gd name="T110" fmla="*/ 360 w 378"/>
                <a:gd name="T111" fmla="*/ 351 h 509"/>
                <a:gd name="T112" fmla="*/ 364 w 378"/>
                <a:gd name="T113" fmla="*/ 343 h 509"/>
                <a:gd name="T114" fmla="*/ 336 w 378"/>
                <a:gd name="T115" fmla="*/ 303 h 509"/>
                <a:gd name="T116" fmla="*/ 337 w 378"/>
                <a:gd name="T117" fmla="*/ 100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78" h="509">
                  <a:moveTo>
                    <a:pt x="337" y="100"/>
                  </a:moveTo>
                  <a:cubicBezTo>
                    <a:pt x="337" y="100"/>
                    <a:pt x="351" y="87"/>
                    <a:pt x="358" y="79"/>
                  </a:cubicBezTo>
                  <a:cubicBezTo>
                    <a:pt x="365" y="71"/>
                    <a:pt x="378" y="43"/>
                    <a:pt x="378" y="43"/>
                  </a:cubicBezTo>
                  <a:cubicBezTo>
                    <a:pt x="362" y="37"/>
                    <a:pt x="362" y="37"/>
                    <a:pt x="362" y="37"/>
                  </a:cubicBezTo>
                  <a:cubicBezTo>
                    <a:pt x="358" y="41"/>
                    <a:pt x="358" y="41"/>
                    <a:pt x="358" y="41"/>
                  </a:cubicBezTo>
                  <a:cubicBezTo>
                    <a:pt x="340" y="40"/>
                    <a:pt x="340" y="40"/>
                    <a:pt x="340" y="40"/>
                  </a:cubicBezTo>
                  <a:cubicBezTo>
                    <a:pt x="324" y="23"/>
                    <a:pt x="324" y="23"/>
                    <a:pt x="324" y="23"/>
                  </a:cubicBezTo>
                  <a:cubicBezTo>
                    <a:pt x="312" y="32"/>
                    <a:pt x="312" y="32"/>
                    <a:pt x="312" y="32"/>
                  </a:cubicBezTo>
                  <a:cubicBezTo>
                    <a:pt x="312" y="32"/>
                    <a:pt x="290" y="40"/>
                    <a:pt x="283" y="46"/>
                  </a:cubicBezTo>
                  <a:cubicBezTo>
                    <a:pt x="276" y="52"/>
                    <a:pt x="278" y="56"/>
                    <a:pt x="278" y="56"/>
                  </a:cubicBezTo>
                  <a:cubicBezTo>
                    <a:pt x="265" y="70"/>
                    <a:pt x="265" y="70"/>
                    <a:pt x="265" y="70"/>
                  </a:cubicBezTo>
                  <a:cubicBezTo>
                    <a:pt x="265" y="70"/>
                    <a:pt x="247" y="63"/>
                    <a:pt x="234" y="61"/>
                  </a:cubicBezTo>
                  <a:cubicBezTo>
                    <a:pt x="221" y="59"/>
                    <a:pt x="194" y="57"/>
                    <a:pt x="194" y="57"/>
                  </a:cubicBezTo>
                  <a:cubicBezTo>
                    <a:pt x="143" y="17"/>
                    <a:pt x="143" y="17"/>
                    <a:pt x="143" y="17"/>
                  </a:cubicBezTo>
                  <a:cubicBezTo>
                    <a:pt x="96" y="15"/>
                    <a:pt x="96" y="15"/>
                    <a:pt x="96" y="15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77" y="8"/>
                    <a:pt x="77" y="8"/>
                    <a:pt x="7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10" y="38"/>
                    <a:pt x="10" y="51"/>
                  </a:cubicBezTo>
                  <a:cubicBezTo>
                    <a:pt x="10" y="64"/>
                    <a:pt x="23" y="56"/>
                    <a:pt x="23" y="56"/>
                  </a:cubicBezTo>
                  <a:cubicBezTo>
                    <a:pt x="23" y="56"/>
                    <a:pt x="23" y="65"/>
                    <a:pt x="21" y="71"/>
                  </a:cubicBezTo>
                  <a:cubicBezTo>
                    <a:pt x="19" y="77"/>
                    <a:pt x="30" y="86"/>
                    <a:pt x="30" y="86"/>
                  </a:cubicBezTo>
                  <a:cubicBezTo>
                    <a:pt x="29" y="91"/>
                    <a:pt x="29" y="91"/>
                    <a:pt x="29" y="91"/>
                  </a:cubicBezTo>
                  <a:cubicBezTo>
                    <a:pt x="50" y="116"/>
                    <a:pt x="50" y="116"/>
                    <a:pt x="50" y="116"/>
                  </a:cubicBezTo>
                  <a:cubicBezTo>
                    <a:pt x="50" y="116"/>
                    <a:pt x="42" y="121"/>
                    <a:pt x="41" y="126"/>
                  </a:cubicBezTo>
                  <a:cubicBezTo>
                    <a:pt x="40" y="131"/>
                    <a:pt x="53" y="150"/>
                    <a:pt x="57" y="156"/>
                  </a:cubicBezTo>
                  <a:cubicBezTo>
                    <a:pt x="61" y="162"/>
                    <a:pt x="46" y="174"/>
                    <a:pt x="46" y="174"/>
                  </a:cubicBezTo>
                  <a:cubicBezTo>
                    <a:pt x="42" y="189"/>
                    <a:pt x="42" y="189"/>
                    <a:pt x="42" y="189"/>
                  </a:cubicBezTo>
                  <a:cubicBezTo>
                    <a:pt x="42" y="189"/>
                    <a:pt x="36" y="187"/>
                    <a:pt x="29" y="193"/>
                  </a:cubicBezTo>
                  <a:cubicBezTo>
                    <a:pt x="22" y="199"/>
                    <a:pt x="26" y="208"/>
                    <a:pt x="26" y="208"/>
                  </a:cubicBezTo>
                  <a:cubicBezTo>
                    <a:pt x="14" y="219"/>
                    <a:pt x="14" y="219"/>
                    <a:pt x="14" y="219"/>
                  </a:cubicBezTo>
                  <a:cubicBezTo>
                    <a:pt x="13" y="230"/>
                    <a:pt x="13" y="230"/>
                    <a:pt x="13" y="230"/>
                  </a:cubicBezTo>
                  <a:cubicBezTo>
                    <a:pt x="13" y="230"/>
                    <a:pt x="2" y="237"/>
                    <a:pt x="2" y="248"/>
                  </a:cubicBezTo>
                  <a:cubicBezTo>
                    <a:pt x="2" y="259"/>
                    <a:pt x="11" y="269"/>
                    <a:pt x="18" y="270"/>
                  </a:cubicBezTo>
                  <a:cubicBezTo>
                    <a:pt x="25" y="271"/>
                    <a:pt x="25" y="262"/>
                    <a:pt x="25" y="262"/>
                  </a:cubicBezTo>
                  <a:cubicBezTo>
                    <a:pt x="39" y="261"/>
                    <a:pt x="39" y="261"/>
                    <a:pt x="39" y="261"/>
                  </a:cubicBezTo>
                  <a:cubicBezTo>
                    <a:pt x="42" y="273"/>
                    <a:pt x="42" y="273"/>
                    <a:pt x="42" y="273"/>
                  </a:cubicBezTo>
                  <a:cubicBezTo>
                    <a:pt x="33" y="275"/>
                    <a:pt x="33" y="275"/>
                    <a:pt x="33" y="275"/>
                  </a:cubicBezTo>
                  <a:cubicBezTo>
                    <a:pt x="23" y="283"/>
                    <a:pt x="23" y="283"/>
                    <a:pt x="23" y="283"/>
                  </a:cubicBezTo>
                  <a:cubicBezTo>
                    <a:pt x="23" y="283"/>
                    <a:pt x="18" y="273"/>
                    <a:pt x="9" y="283"/>
                  </a:cubicBezTo>
                  <a:cubicBezTo>
                    <a:pt x="0" y="293"/>
                    <a:pt x="13" y="302"/>
                    <a:pt x="13" y="302"/>
                  </a:cubicBezTo>
                  <a:cubicBezTo>
                    <a:pt x="9" y="312"/>
                    <a:pt x="9" y="312"/>
                    <a:pt x="9" y="312"/>
                  </a:cubicBezTo>
                  <a:cubicBezTo>
                    <a:pt x="175" y="416"/>
                    <a:pt x="175" y="416"/>
                    <a:pt x="175" y="416"/>
                  </a:cubicBezTo>
                  <a:cubicBezTo>
                    <a:pt x="175" y="416"/>
                    <a:pt x="187" y="425"/>
                    <a:pt x="184" y="429"/>
                  </a:cubicBezTo>
                  <a:cubicBezTo>
                    <a:pt x="181" y="433"/>
                    <a:pt x="173" y="439"/>
                    <a:pt x="173" y="439"/>
                  </a:cubicBezTo>
                  <a:cubicBezTo>
                    <a:pt x="248" y="509"/>
                    <a:pt x="248" y="509"/>
                    <a:pt x="248" y="509"/>
                  </a:cubicBezTo>
                  <a:cubicBezTo>
                    <a:pt x="248" y="508"/>
                    <a:pt x="248" y="508"/>
                    <a:pt x="248" y="508"/>
                  </a:cubicBezTo>
                  <a:cubicBezTo>
                    <a:pt x="261" y="505"/>
                    <a:pt x="261" y="505"/>
                    <a:pt x="261" y="505"/>
                  </a:cubicBezTo>
                  <a:cubicBezTo>
                    <a:pt x="281" y="463"/>
                    <a:pt x="281" y="463"/>
                    <a:pt x="281" y="463"/>
                  </a:cubicBezTo>
                  <a:cubicBezTo>
                    <a:pt x="281" y="463"/>
                    <a:pt x="279" y="448"/>
                    <a:pt x="279" y="441"/>
                  </a:cubicBezTo>
                  <a:cubicBezTo>
                    <a:pt x="279" y="434"/>
                    <a:pt x="300" y="434"/>
                    <a:pt x="299" y="424"/>
                  </a:cubicBezTo>
                  <a:cubicBezTo>
                    <a:pt x="298" y="414"/>
                    <a:pt x="293" y="401"/>
                    <a:pt x="301" y="398"/>
                  </a:cubicBezTo>
                  <a:cubicBezTo>
                    <a:pt x="309" y="395"/>
                    <a:pt x="324" y="388"/>
                    <a:pt x="324" y="388"/>
                  </a:cubicBezTo>
                  <a:cubicBezTo>
                    <a:pt x="328" y="361"/>
                    <a:pt x="328" y="361"/>
                    <a:pt x="328" y="361"/>
                  </a:cubicBezTo>
                  <a:cubicBezTo>
                    <a:pt x="328" y="361"/>
                    <a:pt x="352" y="366"/>
                    <a:pt x="360" y="351"/>
                  </a:cubicBezTo>
                  <a:cubicBezTo>
                    <a:pt x="361" y="349"/>
                    <a:pt x="362" y="346"/>
                    <a:pt x="364" y="343"/>
                  </a:cubicBezTo>
                  <a:cubicBezTo>
                    <a:pt x="336" y="303"/>
                    <a:pt x="336" y="303"/>
                    <a:pt x="336" y="303"/>
                  </a:cubicBezTo>
                  <a:lnTo>
                    <a:pt x="337" y="10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Nicaragua">
              <a:extLst>
                <a:ext uri="{FF2B5EF4-FFF2-40B4-BE49-F238E27FC236}">
                  <a16:creationId xmlns:a16="http://schemas.microsoft.com/office/drawing/2014/main" id="{4A8A6D29-2032-41D9-AC8B-8CE6E1129520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455608" y="3751024"/>
              <a:ext cx="164053" cy="166184"/>
            </a:xfrm>
            <a:custGeom>
              <a:avLst/>
              <a:gdLst>
                <a:gd name="T0" fmla="*/ 128 w 220"/>
                <a:gd name="T1" fmla="*/ 204 h 223"/>
                <a:gd name="T2" fmla="*/ 128 w 220"/>
                <a:gd name="T3" fmla="*/ 204 h 223"/>
                <a:gd name="T4" fmla="*/ 128 w 220"/>
                <a:gd name="T5" fmla="*/ 204 h 223"/>
                <a:gd name="T6" fmla="*/ 128 w 220"/>
                <a:gd name="T7" fmla="*/ 204 h 223"/>
                <a:gd name="T8" fmla="*/ 218 w 220"/>
                <a:gd name="T9" fmla="*/ 15 h 223"/>
                <a:gd name="T10" fmla="*/ 211 w 220"/>
                <a:gd name="T11" fmla="*/ 1 h 223"/>
                <a:gd name="T12" fmla="*/ 192 w 220"/>
                <a:gd name="T13" fmla="*/ 2 h 223"/>
                <a:gd name="T14" fmla="*/ 181 w 220"/>
                <a:gd name="T15" fmla="*/ 2 h 223"/>
                <a:gd name="T16" fmla="*/ 168 w 220"/>
                <a:gd name="T17" fmla="*/ 12 h 223"/>
                <a:gd name="T18" fmla="*/ 143 w 220"/>
                <a:gd name="T19" fmla="*/ 1 h 223"/>
                <a:gd name="T20" fmla="*/ 133 w 220"/>
                <a:gd name="T21" fmla="*/ 20 h 223"/>
                <a:gd name="T22" fmla="*/ 120 w 220"/>
                <a:gd name="T23" fmla="*/ 21 h 223"/>
                <a:gd name="T24" fmla="*/ 119 w 220"/>
                <a:gd name="T25" fmla="*/ 31 h 223"/>
                <a:gd name="T26" fmla="*/ 92 w 220"/>
                <a:gd name="T27" fmla="*/ 54 h 223"/>
                <a:gd name="T28" fmla="*/ 78 w 220"/>
                <a:gd name="T29" fmla="*/ 45 h 223"/>
                <a:gd name="T30" fmla="*/ 65 w 220"/>
                <a:gd name="T31" fmla="*/ 59 h 223"/>
                <a:gd name="T32" fmla="*/ 45 w 220"/>
                <a:gd name="T33" fmla="*/ 58 h 223"/>
                <a:gd name="T34" fmla="*/ 44 w 220"/>
                <a:gd name="T35" fmla="*/ 85 h 223"/>
                <a:gd name="T36" fmla="*/ 35 w 220"/>
                <a:gd name="T37" fmla="*/ 87 h 223"/>
                <a:gd name="T38" fmla="*/ 33 w 220"/>
                <a:gd name="T39" fmla="*/ 98 h 223"/>
                <a:gd name="T40" fmla="*/ 19 w 220"/>
                <a:gd name="T41" fmla="*/ 102 h 223"/>
                <a:gd name="T42" fmla="*/ 0 w 220"/>
                <a:gd name="T43" fmla="*/ 102 h 223"/>
                <a:gd name="T44" fmla="*/ 32 w 220"/>
                <a:gd name="T45" fmla="*/ 136 h 223"/>
                <a:gd name="T46" fmla="*/ 50 w 220"/>
                <a:gd name="T47" fmla="*/ 175 h 223"/>
                <a:gd name="T48" fmla="*/ 80 w 220"/>
                <a:gd name="T49" fmla="*/ 199 h 223"/>
                <a:gd name="T50" fmla="*/ 92 w 220"/>
                <a:gd name="T51" fmla="*/ 198 h 223"/>
                <a:gd name="T52" fmla="*/ 92 w 220"/>
                <a:gd name="T53" fmla="*/ 197 h 223"/>
                <a:gd name="T54" fmla="*/ 81 w 220"/>
                <a:gd name="T55" fmla="*/ 187 h 223"/>
                <a:gd name="T56" fmla="*/ 95 w 220"/>
                <a:gd name="T57" fmla="*/ 181 h 223"/>
                <a:gd name="T58" fmla="*/ 90 w 220"/>
                <a:gd name="T59" fmla="*/ 175 h 223"/>
                <a:gd name="T60" fmla="*/ 79 w 220"/>
                <a:gd name="T61" fmla="*/ 177 h 223"/>
                <a:gd name="T62" fmla="*/ 79 w 220"/>
                <a:gd name="T63" fmla="*/ 149 h 223"/>
                <a:gd name="T64" fmla="*/ 123 w 220"/>
                <a:gd name="T65" fmla="*/ 185 h 223"/>
                <a:gd name="T66" fmla="*/ 128 w 220"/>
                <a:gd name="T67" fmla="*/ 204 h 223"/>
                <a:gd name="T68" fmla="*/ 132 w 220"/>
                <a:gd name="T69" fmla="*/ 204 h 223"/>
                <a:gd name="T70" fmla="*/ 150 w 220"/>
                <a:gd name="T71" fmla="*/ 211 h 223"/>
                <a:gd name="T72" fmla="*/ 162 w 220"/>
                <a:gd name="T73" fmla="*/ 223 h 223"/>
                <a:gd name="T74" fmla="*/ 183 w 220"/>
                <a:gd name="T75" fmla="*/ 220 h 223"/>
                <a:gd name="T76" fmla="*/ 170 w 220"/>
                <a:gd name="T77" fmla="*/ 192 h 223"/>
                <a:gd name="T78" fmla="*/ 182 w 220"/>
                <a:gd name="T79" fmla="*/ 172 h 223"/>
                <a:gd name="T80" fmla="*/ 177 w 220"/>
                <a:gd name="T81" fmla="*/ 151 h 223"/>
                <a:gd name="T82" fmla="*/ 181 w 220"/>
                <a:gd name="T83" fmla="*/ 119 h 223"/>
                <a:gd name="T84" fmla="*/ 191 w 220"/>
                <a:gd name="T85" fmla="*/ 131 h 223"/>
                <a:gd name="T86" fmla="*/ 194 w 220"/>
                <a:gd name="T87" fmla="*/ 74 h 223"/>
                <a:gd name="T88" fmla="*/ 209 w 220"/>
                <a:gd name="T89" fmla="*/ 44 h 223"/>
                <a:gd name="T90" fmla="*/ 218 w 220"/>
                <a:gd name="T91" fmla="*/ 15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0" h="223">
                  <a:moveTo>
                    <a:pt x="128" y="204"/>
                  </a:moveTo>
                  <a:cubicBezTo>
                    <a:pt x="128" y="204"/>
                    <a:pt x="128" y="204"/>
                    <a:pt x="128" y="204"/>
                  </a:cubicBezTo>
                  <a:cubicBezTo>
                    <a:pt x="128" y="204"/>
                    <a:pt x="128" y="204"/>
                    <a:pt x="128" y="204"/>
                  </a:cubicBezTo>
                  <a:cubicBezTo>
                    <a:pt x="128" y="204"/>
                    <a:pt x="128" y="204"/>
                    <a:pt x="128" y="204"/>
                  </a:cubicBezTo>
                  <a:close/>
                  <a:moveTo>
                    <a:pt x="218" y="15"/>
                  </a:moveTo>
                  <a:cubicBezTo>
                    <a:pt x="216" y="10"/>
                    <a:pt x="210" y="5"/>
                    <a:pt x="211" y="1"/>
                  </a:cubicBezTo>
                  <a:cubicBezTo>
                    <a:pt x="192" y="2"/>
                    <a:pt x="192" y="2"/>
                    <a:pt x="192" y="2"/>
                  </a:cubicBezTo>
                  <a:cubicBezTo>
                    <a:pt x="192" y="2"/>
                    <a:pt x="185" y="2"/>
                    <a:pt x="181" y="2"/>
                  </a:cubicBezTo>
                  <a:cubicBezTo>
                    <a:pt x="177" y="2"/>
                    <a:pt x="178" y="11"/>
                    <a:pt x="168" y="12"/>
                  </a:cubicBezTo>
                  <a:cubicBezTo>
                    <a:pt x="158" y="13"/>
                    <a:pt x="152" y="2"/>
                    <a:pt x="143" y="1"/>
                  </a:cubicBezTo>
                  <a:cubicBezTo>
                    <a:pt x="134" y="0"/>
                    <a:pt x="133" y="20"/>
                    <a:pt x="133" y="20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119" y="31"/>
                    <a:pt x="119" y="31"/>
                    <a:pt x="119" y="31"/>
                  </a:cubicBezTo>
                  <a:cubicBezTo>
                    <a:pt x="119" y="31"/>
                    <a:pt x="107" y="54"/>
                    <a:pt x="92" y="54"/>
                  </a:cubicBezTo>
                  <a:cubicBezTo>
                    <a:pt x="77" y="54"/>
                    <a:pt x="86" y="46"/>
                    <a:pt x="78" y="45"/>
                  </a:cubicBezTo>
                  <a:cubicBezTo>
                    <a:pt x="70" y="44"/>
                    <a:pt x="65" y="59"/>
                    <a:pt x="65" y="59"/>
                  </a:cubicBezTo>
                  <a:cubicBezTo>
                    <a:pt x="65" y="59"/>
                    <a:pt x="60" y="58"/>
                    <a:pt x="45" y="58"/>
                  </a:cubicBezTo>
                  <a:cubicBezTo>
                    <a:pt x="30" y="58"/>
                    <a:pt x="44" y="85"/>
                    <a:pt x="44" y="85"/>
                  </a:cubicBezTo>
                  <a:cubicBezTo>
                    <a:pt x="35" y="87"/>
                    <a:pt x="35" y="87"/>
                    <a:pt x="35" y="87"/>
                  </a:cubicBezTo>
                  <a:cubicBezTo>
                    <a:pt x="35" y="87"/>
                    <a:pt x="39" y="96"/>
                    <a:pt x="33" y="98"/>
                  </a:cubicBezTo>
                  <a:cubicBezTo>
                    <a:pt x="27" y="100"/>
                    <a:pt x="19" y="102"/>
                    <a:pt x="19" y="10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32" y="136"/>
                    <a:pt x="32" y="136"/>
                    <a:pt x="32" y="136"/>
                  </a:cubicBezTo>
                  <a:cubicBezTo>
                    <a:pt x="32" y="136"/>
                    <a:pt x="40" y="167"/>
                    <a:pt x="50" y="175"/>
                  </a:cubicBezTo>
                  <a:cubicBezTo>
                    <a:pt x="59" y="182"/>
                    <a:pt x="77" y="196"/>
                    <a:pt x="80" y="199"/>
                  </a:cubicBezTo>
                  <a:cubicBezTo>
                    <a:pt x="83" y="198"/>
                    <a:pt x="89" y="197"/>
                    <a:pt x="92" y="198"/>
                  </a:cubicBezTo>
                  <a:cubicBezTo>
                    <a:pt x="92" y="197"/>
                    <a:pt x="92" y="197"/>
                    <a:pt x="92" y="197"/>
                  </a:cubicBezTo>
                  <a:cubicBezTo>
                    <a:pt x="89" y="195"/>
                    <a:pt x="78" y="191"/>
                    <a:pt x="81" y="187"/>
                  </a:cubicBezTo>
                  <a:cubicBezTo>
                    <a:pt x="84" y="183"/>
                    <a:pt x="99" y="188"/>
                    <a:pt x="95" y="181"/>
                  </a:cubicBezTo>
                  <a:cubicBezTo>
                    <a:pt x="91" y="175"/>
                    <a:pt x="90" y="175"/>
                    <a:pt x="90" y="175"/>
                  </a:cubicBezTo>
                  <a:cubicBezTo>
                    <a:pt x="90" y="175"/>
                    <a:pt x="79" y="179"/>
                    <a:pt x="79" y="177"/>
                  </a:cubicBezTo>
                  <a:cubicBezTo>
                    <a:pt x="78" y="175"/>
                    <a:pt x="72" y="147"/>
                    <a:pt x="79" y="149"/>
                  </a:cubicBezTo>
                  <a:cubicBezTo>
                    <a:pt x="86" y="151"/>
                    <a:pt x="119" y="177"/>
                    <a:pt x="123" y="185"/>
                  </a:cubicBezTo>
                  <a:cubicBezTo>
                    <a:pt x="126" y="189"/>
                    <a:pt x="127" y="197"/>
                    <a:pt x="128" y="204"/>
                  </a:cubicBezTo>
                  <a:cubicBezTo>
                    <a:pt x="129" y="204"/>
                    <a:pt x="131" y="204"/>
                    <a:pt x="132" y="204"/>
                  </a:cubicBezTo>
                  <a:cubicBezTo>
                    <a:pt x="145" y="205"/>
                    <a:pt x="150" y="211"/>
                    <a:pt x="150" y="211"/>
                  </a:cubicBezTo>
                  <a:cubicBezTo>
                    <a:pt x="150" y="211"/>
                    <a:pt x="150" y="223"/>
                    <a:pt x="162" y="223"/>
                  </a:cubicBezTo>
                  <a:cubicBezTo>
                    <a:pt x="168" y="223"/>
                    <a:pt x="176" y="222"/>
                    <a:pt x="183" y="220"/>
                  </a:cubicBezTo>
                  <a:cubicBezTo>
                    <a:pt x="180" y="218"/>
                    <a:pt x="170" y="205"/>
                    <a:pt x="170" y="192"/>
                  </a:cubicBezTo>
                  <a:cubicBezTo>
                    <a:pt x="170" y="177"/>
                    <a:pt x="182" y="181"/>
                    <a:pt x="182" y="172"/>
                  </a:cubicBezTo>
                  <a:cubicBezTo>
                    <a:pt x="182" y="163"/>
                    <a:pt x="177" y="151"/>
                    <a:pt x="177" y="151"/>
                  </a:cubicBezTo>
                  <a:cubicBezTo>
                    <a:pt x="181" y="119"/>
                    <a:pt x="181" y="119"/>
                    <a:pt x="181" y="119"/>
                  </a:cubicBezTo>
                  <a:cubicBezTo>
                    <a:pt x="191" y="131"/>
                    <a:pt x="191" y="131"/>
                    <a:pt x="191" y="131"/>
                  </a:cubicBezTo>
                  <a:cubicBezTo>
                    <a:pt x="194" y="74"/>
                    <a:pt x="194" y="74"/>
                    <a:pt x="194" y="74"/>
                  </a:cubicBezTo>
                  <a:cubicBezTo>
                    <a:pt x="194" y="74"/>
                    <a:pt x="200" y="53"/>
                    <a:pt x="209" y="44"/>
                  </a:cubicBezTo>
                  <a:cubicBezTo>
                    <a:pt x="218" y="35"/>
                    <a:pt x="220" y="20"/>
                    <a:pt x="218" y="15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Costa Rica">
              <a:extLst>
                <a:ext uri="{FF2B5EF4-FFF2-40B4-BE49-F238E27FC236}">
                  <a16:creationId xmlns:a16="http://schemas.microsoft.com/office/drawing/2014/main" id="{E7EE9EA2-D94A-48A8-BCB4-870155855C78}"/>
                </a:ext>
              </a:extLst>
            </p:cNvPr>
            <p:cNvSpPr>
              <a:spLocks/>
            </p:cNvSpPr>
            <p:nvPr/>
          </p:nvSpPr>
          <p:spPr bwMode="gray">
            <a:xfrm>
              <a:off x="2500350" y="3898033"/>
              <a:ext cx="121441" cy="115050"/>
            </a:xfrm>
            <a:custGeom>
              <a:avLst/>
              <a:gdLst>
                <a:gd name="T0" fmla="*/ 146 w 162"/>
                <a:gd name="T1" fmla="*/ 133 h 152"/>
                <a:gd name="T2" fmla="*/ 159 w 162"/>
                <a:gd name="T3" fmla="*/ 122 h 152"/>
                <a:gd name="T4" fmla="*/ 145 w 162"/>
                <a:gd name="T5" fmla="*/ 115 h 152"/>
                <a:gd name="T6" fmla="*/ 145 w 162"/>
                <a:gd name="T7" fmla="*/ 93 h 152"/>
                <a:gd name="T8" fmla="*/ 162 w 162"/>
                <a:gd name="T9" fmla="*/ 87 h 152"/>
                <a:gd name="T10" fmla="*/ 140 w 162"/>
                <a:gd name="T11" fmla="*/ 66 h 152"/>
                <a:gd name="T12" fmla="*/ 124 w 162"/>
                <a:gd name="T13" fmla="*/ 39 h 152"/>
                <a:gd name="T14" fmla="*/ 122 w 162"/>
                <a:gd name="T15" fmla="*/ 24 h 152"/>
                <a:gd name="T16" fmla="*/ 122 w 162"/>
                <a:gd name="T17" fmla="*/ 23 h 152"/>
                <a:gd name="T18" fmla="*/ 122 w 162"/>
                <a:gd name="T19" fmla="*/ 23 h 152"/>
                <a:gd name="T20" fmla="*/ 101 w 162"/>
                <a:gd name="T21" fmla="*/ 26 h 152"/>
                <a:gd name="T22" fmla="*/ 89 w 162"/>
                <a:gd name="T23" fmla="*/ 14 h 152"/>
                <a:gd name="T24" fmla="*/ 71 w 162"/>
                <a:gd name="T25" fmla="*/ 7 h 152"/>
                <a:gd name="T26" fmla="*/ 59 w 162"/>
                <a:gd name="T27" fmla="*/ 12 h 152"/>
                <a:gd name="T28" fmla="*/ 33 w 162"/>
                <a:gd name="T29" fmla="*/ 1 h 152"/>
                <a:gd name="T30" fmla="*/ 19 w 162"/>
                <a:gd name="T31" fmla="*/ 2 h 152"/>
                <a:gd name="T32" fmla="*/ 19 w 162"/>
                <a:gd name="T33" fmla="*/ 2 h 152"/>
                <a:gd name="T34" fmla="*/ 10 w 162"/>
                <a:gd name="T35" fmla="*/ 19 h 152"/>
                <a:gd name="T36" fmla="*/ 20 w 162"/>
                <a:gd name="T37" fmla="*/ 32 h 152"/>
                <a:gd name="T38" fmla="*/ 9 w 162"/>
                <a:gd name="T39" fmla="*/ 60 h 152"/>
                <a:gd name="T40" fmla="*/ 33 w 162"/>
                <a:gd name="T41" fmla="*/ 72 h 152"/>
                <a:gd name="T42" fmla="*/ 53 w 162"/>
                <a:gd name="T43" fmla="*/ 85 h 152"/>
                <a:gd name="T44" fmla="*/ 51 w 162"/>
                <a:gd name="T45" fmla="*/ 67 h 152"/>
                <a:gd name="T46" fmla="*/ 33 w 162"/>
                <a:gd name="T47" fmla="*/ 49 h 152"/>
                <a:gd name="T48" fmla="*/ 67 w 162"/>
                <a:gd name="T49" fmla="*/ 70 h 152"/>
                <a:gd name="T50" fmla="*/ 68 w 162"/>
                <a:gd name="T51" fmla="*/ 89 h 152"/>
                <a:gd name="T52" fmla="*/ 95 w 162"/>
                <a:gd name="T53" fmla="*/ 94 h 152"/>
                <a:gd name="T54" fmla="*/ 108 w 162"/>
                <a:gd name="T55" fmla="*/ 121 h 152"/>
                <a:gd name="T56" fmla="*/ 108 w 162"/>
                <a:gd name="T57" fmla="*/ 138 h 152"/>
                <a:gd name="T58" fmla="*/ 131 w 162"/>
                <a:gd name="T59" fmla="*/ 150 h 152"/>
                <a:gd name="T60" fmla="*/ 122 w 162"/>
                <a:gd name="T61" fmla="*/ 133 h 152"/>
                <a:gd name="T62" fmla="*/ 141 w 162"/>
                <a:gd name="T63" fmla="*/ 152 h 152"/>
                <a:gd name="T64" fmla="*/ 145 w 162"/>
                <a:gd name="T65" fmla="*/ 147 h 152"/>
                <a:gd name="T66" fmla="*/ 146 w 162"/>
                <a:gd name="T67" fmla="*/ 133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2" h="152">
                  <a:moveTo>
                    <a:pt x="146" y="133"/>
                  </a:moveTo>
                  <a:cubicBezTo>
                    <a:pt x="146" y="133"/>
                    <a:pt x="159" y="127"/>
                    <a:pt x="159" y="122"/>
                  </a:cubicBezTo>
                  <a:cubicBezTo>
                    <a:pt x="159" y="117"/>
                    <a:pt x="145" y="115"/>
                    <a:pt x="145" y="115"/>
                  </a:cubicBezTo>
                  <a:cubicBezTo>
                    <a:pt x="145" y="115"/>
                    <a:pt x="135" y="96"/>
                    <a:pt x="145" y="93"/>
                  </a:cubicBezTo>
                  <a:cubicBezTo>
                    <a:pt x="151" y="91"/>
                    <a:pt x="158" y="88"/>
                    <a:pt x="162" y="87"/>
                  </a:cubicBezTo>
                  <a:cubicBezTo>
                    <a:pt x="154" y="82"/>
                    <a:pt x="143" y="75"/>
                    <a:pt x="140" y="66"/>
                  </a:cubicBezTo>
                  <a:cubicBezTo>
                    <a:pt x="136" y="53"/>
                    <a:pt x="124" y="39"/>
                    <a:pt x="124" y="39"/>
                  </a:cubicBezTo>
                  <a:cubicBezTo>
                    <a:pt x="122" y="24"/>
                    <a:pt x="122" y="24"/>
                    <a:pt x="122" y="24"/>
                  </a:cubicBezTo>
                  <a:cubicBezTo>
                    <a:pt x="122" y="24"/>
                    <a:pt x="122" y="24"/>
                    <a:pt x="122" y="23"/>
                  </a:cubicBezTo>
                  <a:cubicBezTo>
                    <a:pt x="122" y="23"/>
                    <a:pt x="122" y="23"/>
                    <a:pt x="122" y="23"/>
                  </a:cubicBezTo>
                  <a:cubicBezTo>
                    <a:pt x="115" y="25"/>
                    <a:pt x="107" y="26"/>
                    <a:pt x="101" y="26"/>
                  </a:cubicBezTo>
                  <a:cubicBezTo>
                    <a:pt x="89" y="26"/>
                    <a:pt x="89" y="14"/>
                    <a:pt x="89" y="14"/>
                  </a:cubicBezTo>
                  <a:cubicBezTo>
                    <a:pt x="89" y="14"/>
                    <a:pt x="84" y="8"/>
                    <a:pt x="71" y="7"/>
                  </a:cubicBezTo>
                  <a:cubicBezTo>
                    <a:pt x="58" y="6"/>
                    <a:pt x="59" y="12"/>
                    <a:pt x="59" y="12"/>
                  </a:cubicBezTo>
                  <a:cubicBezTo>
                    <a:pt x="59" y="12"/>
                    <a:pt x="39" y="3"/>
                    <a:pt x="33" y="1"/>
                  </a:cubicBezTo>
                  <a:cubicBezTo>
                    <a:pt x="29" y="0"/>
                    <a:pt x="23" y="1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26" y="28"/>
                    <a:pt x="20" y="32"/>
                  </a:cubicBezTo>
                  <a:cubicBezTo>
                    <a:pt x="14" y="36"/>
                    <a:pt x="0" y="46"/>
                    <a:pt x="9" y="60"/>
                  </a:cubicBezTo>
                  <a:cubicBezTo>
                    <a:pt x="18" y="74"/>
                    <a:pt x="33" y="72"/>
                    <a:pt x="33" y="72"/>
                  </a:cubicBezTo>
                  <a:cubicBezTo>
                    <a:pt x="33" y="72"/>
                    <a:pt x="50" y="92"/>
                    <a:pt x="53" y="85"/>
                  </a:cubicBezTo>
                  <a:cubicBezTo>
                    <a:pt x="56" y="78"/>
                    <a:pt x="51" y="67"/>
                    <a:pt x="51" y="67"/>
                  </a:cubicBezTo>
                  <a:cubicBezTo>
                    <a:pt x="51" y="67"/>
                    <a:pt x="24" y="49"/>
                    <a:pt x="33" y="49"/>
                  </a:cubicBezTo>
                  <a:cubicBezTo>
                    <a:pt x="42" y="49"/>
                    <a:pt x="67" y="70"/>
                    <a:pt x="67" y="70"/>
                  </a:cubicBezTo>
                  <a:cubicBezTo>
                    <a:pt x="67" y="70"/>
                    <a:pt x="64" y="89"/>
                    <a:pt x="68" y="89"/>
                  </a:cubicBezTo>
                  <a:cubicBezTo>
                    <a:pt x="72" y="89"/>
                    <a:pt x="95" y="94"/>
                    <a:pt x="95" y="94"/>
                  </a:cubicBezTo>
                  <a:cubicBezTo>
                    <a:pt x="108" y="121"/>
                    <a:pt x="108" y="121"/>
                    <a:pt x="108" y="121"/>
                  </a:cubicBezTo>
                  <a:cubicBezTo>
                    <a:pt x="108" y="121"/>
                    <a:pt x="99" y="129"/>
                    <a:pt x="108" y="138"/>
                  </a:cubicBezTo>
                  <a:cubicBezTo>
                    <a:pt x="117" y="147"/>
                    <a:pt x="131" y="150"/>
                    <a:pt x="131" y="150"/>
                  </a:cubicBezTo>
                  <a:cubicBezTo>
                    <a:pt x="122" y="133"/>
                    <a:pt x="122" y="133"/>
                    <a:pt x="122" y="133"/>
                  </a:cubicBezTo>
                  <a:cubicBezTo>
                    <a:pt x="141" y="152"/>
                    <a:pt x="141" y="152"/>
                    <a:pt x="141" y="152"/>
                  </a:cubicBezTo>
                  <a:cubicBezTo>
                    <a:pt x="145" y="147"/>
                    <a:pt x="145" y="147"/>
                    <a:pt x="145" y="147"/>
                  </a:cubicBezTo>
                  <a:lnTo>
                    <a:pt x="146" y="133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Montenegro">
              <a:extLst>
                <a:ext uri="{FF2B5EF4-FFF2-40B4-BE49-F238E27FC236}">
                  <a16:creationId xmlns:a16="http://schemas.microsoft.com/office/drawing/2014/main" id="{5E9D9C43-EBBA-4FC2-B279-B189167B96B0}"/>
                </a:ext>
              </a:extLst>
            </p:cNvPr>
            <p:cNvSpPr>
              <a:spLocks/>
            </p:cNvSpPr>
            <p:nvPr/>
          </p:nvSpPr>
          <p:spPr bwMode="gray">
            <a:xfrm>
              <a:off x="6179833" y="2591998"/>
              <a:ext cx="59656" cy="68178"/>
            </a:xfrm>
            <a:custGeom>
              <a:avLst/>
              <a:gdLst>
                <a:gd name="T0" fmla="*/ 79 w 80"/>
                <a:gd name="T1" fmla="*/ 27 h 90"/>
                <a:gd name="T2" fmla="*/ 73 w 80"/>
                <a:gd name="T3" fmla="*/ 31 h 90"/>
                <a:gd name="T4" fmla="*/ 65 w 80"/>
                <a:gd name="T5" fmla="*/ 17 h 90"/>
                <a:gd name="T6" fmla="*/ 56 w 80"/>
                <a:gd name="T7" fmla="*/ 10 h 90"/>
                <a:gd name="T8" fmla="*/ 46 w 80"/>
                <a:gd name="T9" fmla="*/ 0 h 90"/>
                <a:gd name="T10" fmla="*/ 29 w 80"/>
                <a:gd name="T11" fmla="*/ 0 h 90"/>
                <a:gd name="T12" fmla="*/ 29 w 80"/>
                <a:gd name="T13" fmla="*/ 15 h 90"/>
                <a:gd name="T14" fmla="*/ 18 w 80"/>
                <a:gd name="T15" fmla="*/ 14 h 90"/>
                <a:gd name="T16" fmla="*/ 9 w 80"/>
                <a:gd name="T17" fmla="*/ 29 h 90"/>
                <a:gd name="T18" fmla="*/ 4 w 80"/>
                <a:gd name="T19" fmla="*/ 29 h 90"/>
                <a:gd name="T20" fmla="*/ 3 w 80"/>
                <a:gd name="T21" fmla="*/ 39 h 90"/>
                <a:gd name="T22" fmla="*/ 17 w 80"/>
                <a:gd name="T23" fmla="*/ 48 h 90"/>
                <a:gd name="T24" fmla="*/ 4 w 80"/>
                <a:gd name="T25" fmla="*/ 64 h 90"/>
                <a:gd name="T26" fmla="*/ 6 w 80"/>
                <a:gd name="T27" fmla="*/ 65 h 90"/>
                <a:gd name="T28" fmla="*/ 24 w 80"/>
                <a:gd name="T29" fmla="*/ 62 h 90"/>
                <a:gd name="T30" fmla="*/ 24 w 80"/>
                <a:gd name="T31" fmla="*/ 74 h 90"/>
                <a:gd name="T32" fmla="*/ 41 w 80"/>
                <a:gd name="T33" fmla="*/ 90 h 90"/>
                <a:gd name="T34" fmla="*/ 48 w 80"/>
                <a:gd name="T35" fmla="*/ 81 h 90"/>
                <a:gd name="T36" fmla="*/ 46 w 80"/>
                <a:gd name="T37" fmla="*/ 71 h 90"/>
                <a:gd name="T38" fmla="*/ 40 w 80"/>
                <a:gd name="T39" fmla="*/ 74 h 90"/>
                <a:gd name="T40" fmla="*/ 31 w 80"/>
                <a:gd name="T41" fmla="*/ 68 h 90"/>
                <a:gd name="T42" fmla="*/ 46 w 80"/>
                <a:gd name="T43" fmla="*/ 68 h 90"/>
                <a:gd name="T44" fmla="*/ 52 w 80"/>
                <a:gd name="T45" fmla="*/ 63 h 90"/>
                <a:gd name="T46" fmla="*/ 54 w 80"/>
                <a:gd name="T47" fmla="*/ 49 h 90"/>
                <a:gd name="T48" fmla="*/ 72 w 80"/>
                <a:gd name="T49" fmla="*/ 59 h 90"/>
                <a:gd name="T50" fmla="*/ 78 w 80"/>
                <a:gd name="T51" fmla="*/ 53 h 90"/>
                <a:gd name="T52" fmla="*/ 80 w 80"/>
                <a:gd name="T53" fmla="*/ 56 h 90"/>
                <a:gd name="T54" fmla="*/ 79 w 80"/>
                <a:gd name="T55" fmla="*/ 2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0" h="90">
                  <a:moveTo>
                    <a:pt x="79" y="27"/>
                  </a:moveTo>
                  <a:cubicBezTo>
                    <a:pt x="73" y="31"/>
                    <a:pt x="73" y="31"/>
                    <a:pt x="73" y="31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9" y="2"/>
                    <a:pt x="29" y="0"/>
                    <a:pt x="29" y="0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5"/>
                    <a:pt x="21" y="10"/>
                    <a:pt x="18" y="14"/>
                  </a:cubicBezTo>
                  <a:cubicBezTo>
                    <a:pt x="15" y="18"/>
                    <a:pt x="9" y="29"/>
                    <a:pt x="9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0" y="36"/>
                    <a:pt x="3" y="39"/>
                  </a:cubicBezTo>
                  <a:cubicBezTo>
                    <a:pt x="6" y="42"/>
                    <a:pt x="17" y="48"/>
                    <a:pt x="17" y="48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5" y="65"/>
                    <a:pt x="6" y="65"/>
                    <a:pt x="6" y="65"/>
                  </a:cubicBezTo>
                  <a:cubicBezTo>
                    <a:pt x="13" y="67"/>
                    <a:pt x="24" y="62"/>
                    <a:pt x="24" y="62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41" y="90"/>
                    <a:pt x="41" y="90"/>
                    <a:pt x="41" y="90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46" y="71"/>
                    <a:pt x="46" y="71"/>
                    <a:pt x="46" y="71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72" y="59"/>
                    <a:pt x="72" y="59"/>
                    <a:pt x="72" y="59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80" y="56"/>
                    <a:pt x="80" y="56"/>
                    <a:pt x="80" y="56"/>
                  </a:cubicBezTo>
                  <a:lnTo>
                    <a:pt x="79" y="27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Servië">
              <a:extLst>
                <a:ext uri="{FF2B5EF4-FFF2-40B4-BE49-F238E27FC236}">
                  <a16:creationId xmlns:a16="http://schemas.microsoft.com/office/drawing/2014/main" id="{B1F10F91-7ABC-4487-8E4F-05A7688BCB6A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190485" y="2485470"/>
              <a:ext cx="140617" cy="174706"/>
            </a:xfrm>
            <a:custGeom>
              <a:avLst/>
              <a:gdLst>
                <a:gd name="T0" fmla="*/ 167 w 185"/>
                <a:gd name="T1" fmla="*/ 152 h 233"/>
                <a:gd name="T2" fmla="*/ 160 w 185"/>
                <a:gd name="T3" fmla="*/ 140 h 233"/>
                <a:gd name="T4" fmla="*/ 166 w 185"/>
                <a:gd name="T5" fmla="*/ 120 h 233"/>
                <a:gd name="T6" fmla="*/ 161 w 185"/>
                <a:gd name="T7" fmla="*/ 102 h 233"/>
                <a:gd name="T8" fmla="*/ 171 w 185"/>
                <a:gd name="T9" fmla="*/ 88 h 233"/>
                <a:gd name="T10" fmla="*/ 139 w 185"/>
                <a:gd name="T11" fmla="*/ 91 h 233"/>
                <a:gd name="T12" fmla="*/ 117 w 185"/>
                <a:gd name="T13" fmla="*/ 82 h 233"/>
                <a:gd name="T14" fmla="*/ 115 w 185"/>
                <a:gd name="T15" fmla="*/ 56 h 233"/>
                <a:gd name="T16" fmla="*/ 91 w 185"/>
                <a:gd name="T17" fmla="*/ 48 h 233"/>
                <a:gd name="T18" fmla="*/ 77 w 185"/>
                <a:gd name="T19" fmla="*/ 27 h 233"/>
                <a:gd name="T20" fmla="*/ 48 w 185"/>
                <a:gd name="T21" fmla="*/ 6 h 233"/>
                <a:gd name="T22" fmla="*/ 18 w 185"/>
                <a:gd name="T23" fmla="*/ 17 h 233"/>
                <a:gd name="T24" fmla="*/ 0 w 185"/>
                <a:gd name="T25" fmla="*/ 21 h 233"/>
                <a:gd name="T26" fmla="*/ 6 w 185"/>
                <a:gd name="T27" fmla="*/ 40 h 233"/>
                <a:gd name="T28" fmla="*/ 8 w 185"/>
                <a:gd name="T29" fmla="*/ 53 h 233"/>
                <a:gd name="T30" fmla="*/ 12 w 185"/>
                <a:gd name="T31" fmla="*/ 65 h 233"/>
                <a:gd name="T32" fmla="*/ 5 w 185"/>
                <a:gd name="T33" fmla="*/ 72 h 233"/>
                <a:gd name="T34" fmla="*/ 27 w 185"/>
                <a:gd name="T35" fmla="*/ 76 h 233"/>
                <a:gd name="T36" fmla="*/ 15 w 185"/>
                <a:gd name="T37" fmla="*/ 106 h 233"/>
                <a:gd name="T38" fmla="*/ 37 w 185"/>
                <a:gd name="T39" fmla="*/ 118 h 233"/>
                <a:gd name="T40" fmla="*/ 35 w 185"/>
                <a:gd name="T41" fmla="*/ 140 h 233"/>
                <a:gd name="T42" fmla="*/ 41 w 185"/>
                <a:gd name="T43" fmla="*/ 153 h 233"/>
                <a:gd name="T44" fmla="*/ 58 w 185"/>
                <a:gd name="T45" fmla="*/ 174 h 233"/>
                <a:gd name="T46" fmla="*/ 65 w 185"/>
                <a:gd name="T47" fmla="*/ 199 h 233"/>
                <a:gd name="T48" fmla="*/ 71 w 185"/>
                <a:gd name="T49" fmla="*/ 211 h 233"/>
                <a:gd name="T50" fmla="*/ 84 w 185"/>
                <a:gd name="T51" fmla="*/ 221 h 233"/>
                <a:gd name="T52" fmla="*/ 95 w 185"/>
                <a:gd name="T53" fmla="*/ 229 h 233"/>
                <a:gd name="T54" fmla="*/ 112 w 185"/>
                <a:gd name="T55" fmla="*/ 221 h 233"/>
                <a:gd name="T56" fmla="*/ 128 w 185"/>
                <a:gd name="T57" fmla="*/ 213 h 233"/>
                <a:gd name="T58" fmla="*/ 158 w 185"/>
                <a:gd name="T59" fmla="*/ 207 h 233"/>
                <a:gd name="T60" fmla="*/ 165 w 185"/>
                <a:gd name="T61" fmla="*/ 192 h 233"/>
                <a:gd name="T62" fmla="*/ 177 w 185"/>
                <a:gd name="T63" fmla="*/ 180 h 233"/>
                <a:gd name="T64" fmla="*/ 180 w 185"/>
                <a:gd name="T65" fmla="*/ 159 h 233"/>
                <a:gd name="T66" fmla="*/ 27 w 185"/>
                <a:gd name="T67" fmla="*/ 144 h 233"/>
                <a:gd name="T68" fmla="*/ 24 w 185"/>
                <a:gd name="T69" fmla="*/ 144 h 233"/>
                <a:gd name="T70" fmla="*/ 24 w 185"/>
                <a:gd name="T71" fmla="*/ 14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5" h="233">
                  <a:moveTo>
                    <a:pt x="180" y="159"/>
                  </a:moveTo>
                  <a:cubicBezTo>
                    <a:pt x="167" y="152"/>
                    <a:pt x="167" y="152"/>
                    <a:pt x="167" y="152"/>
                  </a:cubicBezTo>
                  <a:cubicBezTo>
                    <a:pt x="169" y="145"/>
                    <a:pt x="169" y="145"/>
                    <a:pt x="169" y="145"/>
                  </a:cubicBezTo>
                  <a:cubicBezTo>
                    <a:pt x="160" y="140"/>
                    <a:pt x="160" y="140"/>
                    <a:pt x="160" y="140"/>
                  </a:cubicBezTo>
                  <a:cubicBezTo>
                    <a:pt x="157" y="128"/>
                    <a:pt x="157" y="128"/>
                    <a:pt x="157" y="128"/>
                  </a:cubicBezTo>
                  <a:cubicBezTo>
                    <a:pt x="166" y="120"/>
                    <a:pt x="166" y="120"/>
                    <a:pt x="166" y="120"/>
                  </a:cubicBezTo>
                  <a:cubicBezTo>
                    <a:pt x="168" y="106"/>
                    <a:pt x="168" y="106"/>
                    <a:pt x="168" y="106"/>
                  </a:cubicBezTo>
                  <a:cubicBezTo>
                    <a:pt x="161" y="102"/>
                    <a:pt x="161" y="102"/>
                    <a:pt x="161" y="102"/>
                  </a:cubicBezTo>
                  <a:cubicBezTo>
                    <a:pt x="168" y="94"/>
                    <a:pt x="168" y="94"/>
                    <a:pt x="168" y="94"/>
                  </a:cubicBezTo>
                  <a:cubicBezTo>
                    <a:pt x="171" y="88"/>
                    <a:pt x="171" y="88"/>
                    <a:pt x="171" y="88"/>
                  </a:cubicBezTo>
                  <a:cubicBezTo>
                    <a:pt x="155" y="84"/>
                    <a:pt x="155" y="84"/>
                    <a:pt x="155" y="84"/>
                  </a:cubicBezTo>
                  <a:cubicBezTo>
                    <a:pt x="139" y="91"/>
                    <a:pt x="139" y="91"/>
                    <a:pt x="139" y="91"/>
                  </a:cubicBezTo>
                  <a:cubicBezTo>
                    <a:pt x="133" y="84"/>
                    <a:pt x="133" y="84"/>
                    <a:pt x="133" y="84"/>
                  </a:cubicBezTo>
                  <a:cubicBezTo>
                    <a:pt x="117" y="82"/>
                    <a:pt x="117" y="82"/>
                    <a:pt x="117" y="82"/>
                  </a:cubicBezTo>
                  <a:cubicBezTo>
                    <a:pt x="112" y="71"/>
                    <a:pt x="112" y="71"/>
                    <a:pt x="112" y="71"/>
                  </a:cubicBezTo>
                  <a:cubicBezTo>
                    <a:pt x="112" y="71"/>
                    <a:pt x="117" y="62"/>
                    <a:pt x="115" y="56"/>
                  </a:cubicBezTo>
                  <a:cubicBezTo>
                    <a:pt x="113" y="50"/>
                    <a:pt x="101" y="49"/>
                    <a:pt x="99" y="54"/>
                  </a:cubicBezTo>
                  <a:cubicBezTo>
                    <a:pt x="97" y="59"/>
                    <a:pt x="91" y="48"/>
                    <a:pt x="91" y="48"/>
                  </a:cubicBezTo>
                  <a:cubicBezTo>
                    <a:pt x="83" y="25"/>
                    <a:pt x="83" y="25"/>
                    <a:pt x="83" y="25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8" y="6"/>
                    <a:pt x="33" y="0"/>
                    <a:pt x="30" y="6"/>
                  </a:cubicBezTo>
                  <a:cubicBezTo>
                    <a:pt x="27" y="12"/>
                    <a:pt x="18" y="17"/>
                    <a:pt x="18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24" y="56"/>
                    <a:pt x="25" y="59"/>
                  </a:cubicBezTo>
                  <a:cubicBezTo>
                    <a:pt x="26" y="62"/>
                    <a:pt x="12" y="65"/>
                    <a:pt x="12" y="65"/>
                  </a:cubicBezTo>
                  <a:cubicBezTo>
                    <a:pt x="10" y="72"/>
                    <a:pt x="10" y="72"/>
                    <a:pt x="10" y="72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8" y="77"/>
                    <a:pt x="8" y="77"/>
                    <a:pt x="8" y="77"/>
                  </a:cubicBezTo>
                  <a:cubicBezTo>
                    <a:pt x="8" y="77"/>
                    <a:pt x="27" y="71"/>
                    <a:pt x="27" y="76"/>
                  </a:cubicBezTo>
                  <a:cubicBezTo>
                    <a:pt x="27" y="81"/>
                    <a:pt x="15" y="95"/>
                    <a:pt x="15" y="95"/>
                  </a:cubicBezTo>
                  <a:cubicBezTo>
                    <a:pt x="15" y="106"/>
                    <a:pt x="15" y="106"/>
                    <a:pt x="15" y="106"/>
                  </a:cubicBezTo>
                  <a:cubicBezTo>
                    <a:pt x="15" y="106"/>
                    <a:pt x="19" y="103"/>
                    <a:pt x="26" y="105"/>
                  </a:cubicBezTo>
                  <a:cubicBezTo>
                    <a:pt x="33" y="107"/>
                    <a:pt x="37" y="118"/>
                    <a:pt x="37" y="118"/>
                  </a:cubicBezTo>
                  <a:cubicBezTo>
                    <a:pt x="23" y="120"/>
                    <a:pt x="23" y="120"/>
                    <a:pt x="23" y="120"/>
                  </a:cubicBezTo>
                  <a:cubicBezTo>
                    <a:pt x="23" y="120"/>
                    <a:pt x="37" y="133"/>
                    <a:pt x="35" y="140"/>
                  </a:cubicBezTo>
                  <a:cubicBezTo>
                    <a:pt x="34" y="142"/>
                    <a:pt x="33" y="143"/>
                    <a:pt x="31" y="143"/>
                  </a:cubicBezTo>
                  <a:cubicBezTo>
                    <a:pt x="41" y="153"/>
                    <a:pt x="41" y="153"/>
                    <a:pt x="41" y="153"/>
                  </a:cubicBezTo>
                  <a:cubicBezTo>
                    <a:pt x="50" y="160"/>
                    <a:pt x="50" y="160"/>
                    <a:pt x="50" y="160"/>
                  </a:cubicBezTo>
                  <a:cubicBezTo>
                    <a:pt x="58" y="174"/>
                    <a:pt x="58" y="174"/>
                    <a:pt x="58" y="174"/>
                  </a:cubicBezTo>
                  <a:cubicBezTo>
                    <a:pt x="64" y="170"/>
                    <a:pt x="64" y="170"/>
                    <a:pt x="64" y="170"/>
                  </a:cubicBezTo>
                  <a:cubicBezTo>
                    <a:pt x="65" y="199"/>
                    <a:pt x="65" y="199"/>
                    <a:pt x="65" y="199"/>
                  </a:cubicBezTo>
                  <a:cubicBezTo>
                    <a:pt x="63" y="196"/>
                    <a:pt x="63" y="196"/>
                    <a:pt x="63" y="196"/>
                  </a:cubicBezTo>
                  <a:cubicBezTo>
                    <a:pt x="71" y="211"/>
                    <a:pt x="71" y="211"/>
                    <a:pt x="71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4" y="233"/>
                    <a:pt x="84" y="233"/>
                    <a:pt x="84" y="233"/>
                  </a:cubicBezTo>
                  <a:cubicBezTo>
                    <a:pt x="95" y="229"/>
                    <a:pt x="95" y="229"/>
                    <a:pt x="95" y="229"/>
                  </a:cubicBezTo>
                  <a:cubicBezTo>
                    <a:pt x="100" y="221"/>
                    <a:pt x="100" y="221"/>
                    <a:pt x="100" y="221"/>
                  </a:cubicBezTo>
                  <a:cubicBezTo>
                    <a:pt x="100" y="221"/>
                    <a:pt x="105" y="221"/>
                    <a:pt x="112" y="221"/>
                  </a:cubicBezTo>
                  <a:cubicBezTo>
                    <a:pt x="119" y="221"/>
                    <a:pt x="115" y="213"/>
                    <a:pt x="115" y="213"/>
                  </a:cubicBezTo>
                  <a:cubicBezTo>
                    <a:pt x="128" y="213"/>
                    <a:pt x="128" y="213"/>
                    <a:pt x="128" y="213"/>
                  </a:cubicBezTo>
                  <a:cubicBezTo>
                    <a:pt x="132" y="209"/>
                    <a:pt x="132" y="209"/>
                    <a:pt x="132" y="209"/>
                  </a:cubicBezTo>
                  <a:cubicBezTo>
                    <a:pt x="158" y="207"/>
                    <a:pt x="158" y="207"/>
                    <a:pt x="158" y="207"/>
                  </a:cubicBezTo>
                  <a:cubicBezTo>
                    <a:pt x="158" y="207"/>
                    <a:pt x="166" y="206"/>
                    <a:pt x="167" y="203"/>
                  </a:cubicBezTo>
                  <a:cubicBezTo>
                    <a:pt x="168" y="200"/>
                    <a:pt x="165" y="192"/>
                    <a:pt x="165" y="192"/>
                  </a:cubicBezTo>
                  <a:cubicBezTo>
                    <a:pt x="165" y="192"/>
                    <a:pt x="162" y="185"/>
                    <a:pt x="164" y="181"/>
                  </a:cubicBezTo>
                  <a:cubicBezTo>
                    <a:pt x="166" y="177"/>
                    <a:pt x="177" y="180"/>
                    <a:pt x="177" y="180"/>
                  </a:cubicBezTo>
                  <a:cubicBezTo>
                    <a:pt x="177" y="180"/>
                    <a:pt x="181" y="173"/>
                    <a:pt x="183" y="169"/>
                  </a:cubicBezTo>
                  <a:cubicBezTo>
                    <a:pt x="185" y="165"/>
                    <a:pt x="180" y="159"/>
                    <a:pt x="180" y="159"/>
                  </a:cubicBezTo>
                  <a:close/>
                  <a:moveTo>
                    <a:pt x="24" y="144"/>
                  </a:moveTo>
                  <a:cubicBezTo>
                    <a:pt x="25" y="144"/>
                    <a:pt x="26" y="144"/>
                    <a:pt x="27" y="144"/>
                  </a:cubicBezTo>
                  <a:cubicBezTo>
                    <a:pt x="26" y="144"/>
                    <a:pt x="25" y="144"/>
                    <a:pt x="24" y="144"/>
                  </a:cubicBezTo>
                  <a:close/>
                  <a:moveTo>
                    <a:pt x="24" y="144"/>
                  </a:moveTo>
                  <a:cubicBezTo>
                    <a:pt x="22" y="144"/>
                    <a:pt x="19" y="144"/>
                    <a:pt x="18" y="143"/>
                  </a:cubicBezTo>
                  <a:cubicBezTo>
                    <a:pt x="19" y="144"/>
                    <a:pt x="22" y="144"/>
                    <a:pt x="24" y="144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Alaska">
              <a:extLst>
                <a:ext uri="{FF2B5EF4-FFF2-40B4-BE49-F238E27FC236}">
                  <a16:creationId xmlns:a16="http://schemas.microsoft.com/office/drawing/2014/main" id="{8A2D5D1A-8897-4989-9F24-EF08C27AE56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86968" y="1560806"/>
              <a:ext cx="1540397" cy="664736"/>
            </a:xfrm>
            <a:custGeom>
              <a:avLst/>
              <a:gdLst>
                <a:gd name="T0" fmla="*/ 1650 w 2049"/>
                <a:gd name="T1" fmla="*/ 628 h 886"/>
                <a:gd name="T2" fmla="*/ 1600 w 2049"/>
                <a:gd name="T3" fmla="*/ 619 h 886"/>
                <a:gd name="T4" fmla="*/ 1594 w 2049"/>
                <a:gd name="T5" fmla="*/ 717 h 886"/>
                <a:gd name="T6" fmla="*/ 1594 w 2049"/>
                <a:gd name="T7" fmla="*/ 777 h 886"/>
                <a:gd name="T8" fmla="*/ 1677 w 2049"/>
                <a:gd name="T9" fmla="*/ 696 h 886"/>
                <a:gd name="T10" fmla="*/ 1691 w 2049"/>
                <a:gd name="T11" fmla="*/ 558 h 886"/>
                <a:gd name="T12" fmla="*/ 1597 w 2049"/>
                <a:gd name="T13" fmla="*/ 572 h 886"/>
                <a:gd name="T14" fmla="*/ 1561 w 2049"/>
                <a:gd name="T15" fmla="*/ 513 h 886"/>
                <a:gd name="T16" fmla="*/ 2008 w 2049"/>
                <a:gd name="T17" fmla="*/ 53 h 886"/>
                <a:gd name="T18" fmla="*/ 1735 w 2049"/>
                <a:gd name="T19" fmla="*/ 24 h 886"/>
                <a:gd name="T20" fmla="*/ 1622 w 2049"/>
                <a:gd name="T21" fmla="*/ 0 h 886"/>
                <a:gd name="T22" fmla="*/ 1141 w 2049"/>
                <a:gd name="T23" fmla="*/ 107 h 886"/>
                <a:gd name="T24" fmla="*/ 1138 w 2049"/>
                <a:gd name="T25" fmla="*/ 211 h 886"/>
                <a:gd name="T26" fmla="*/ 1051 w 2049"/>
                <a:gd name="T27" fmla="*/ 238 h 886"/>
                <a:gd name="T28" fmla="*/ 837 w 2049"/>
                <a:gd name="T29" fmla="*/ 261 h 886"/>
                <a:gd name="T30" fmla="*/ 939 w 2049"/>
                <a:gd name="T31" fmla="*/ 316 h 886"/>
                <a:gd name="T32" fmla="*/ 1037 w 2049"/>
                <a:gd name="T33" fmla="*/ 311 h 886"/>
                <a:gd name="T34" fmla="*/ 898 w 2049"/>
                <a:gd name="T35" fmla="*/ 357 h 886"/>
                <a:gd name="T36" fmla="*/ 745 w 2049"/>
                <a:gd name="T37" fmla="*/ 404 h 886"/>
                <a:gd name="T38" fmla="*/ 643 w 2049"/>
                <a:gd name="T39" fmla="*/ 462 h 886"/>
                <a:gd name="T40" fmla="*/ 689 w 2049"/>
                <a:gd name="T41" fmla="*/ 491 h 886"/>
                <a:gd name="T42" fmla="*/ 619 w 2049"/>
                <a:gd name="T43" fmla="*/ 510 h 886"/>
                <a:gd name="T44" fmla="*/ 678 w 2049"/>
                <a:gd name="T45" fmla="*/ 554 h 886"/>
                <a:gd name="T46" fmla="*/ 694 w 2049"/>
                <a:gd name="T47" fmla="*/ 576 h 886"/>
                <a:gd name="T48" fmla="*/ 785 w 2049"/>
                <a:gd name="T49" fmla="*/ 580 h 886"/>
                <a:gd name="T50" fmla="*/ 815 w 2049"/>
                <a:gd name="T51" fmla="*/ 598 h 886"/>
                <a:gd name="T52" fmla="*/ 697 w 2049"/>
                <a:gd name="T53" fmla="*/ 654 h 886"/>
                <a:gd name="T54" fmla="*/ 491 w 2049"/>
                <a:gd name="T55" fmla="*/ 747 h 886"/>
                <a:gd name="T56" fmla="*/ 385 w 2049"/>
                <a:gd name="T57" fmla="*/ 763 h 886"/>
                <a:gd name="T58" fmla="*/ 373 w 2049"/>
                <a:gd name="T59" fmla="*/ 783 h 886"/>
                <a:gd name="T60" fmla="*/ 514 w 2049"/>
                <a:gd name="T61" fmla="*/ 746 h 886"/>
                <a:gd name="T62" fmla="*/ 653 w 2049"/>
                <a:gd name="T63" fmla="*/ 697 h 886"/>
                <a:gd name="T64" fmla="*/ 841 w 2049"/>
                <a:gd name="T65" fmla="*/ 628 h 886"/>
                <a:gd name="T66" fmla="*/ 1015 w 2049"/>
                <a:gd name="T67" fmla="*/ 545 h 886"/>
                <a:gd name="T68" fmla="*/ 1234 w 2049"/>
                <a:gd name="T69" fmla="*/ 485 h 886"/>
                <a:gd name="T70" fmla="*/ 1075 w 2049"/>
                <a:gd name="T71" fmla="*/ 536 h 886"/>
                <a:gd name="T72" fmla="*/ 1211 w 2049"/>
                <a:gd name="T73" fmla="*/ 530 h 886"/>
                <a:gd name="T74" fmla="*/ 1336 w 2049"/>
                <a:gd name="T75" fmla="*/ 492 h 886"/>
                <a:gd name="T76" fmla="*/ 1472 w 2049"/>
                <a:gd name="T77" fmla="*/ 532 h 886"/>
                <a:gd name="T78" fmla="*/ 1541 w 2049"/>
                <a:gd name="T79" fmla="*/ 573 h 886"/>
                <a:gd name="T80" fmla="*/ 1630 w 2049"/>
                <a:gd name="T81" fmla="*/ 585 h 886"/>
                <a:gd name="T82" fmla="*/ 1679 w 2049"/>
                <a:gd name="T83" fmla="*/ 607 h 886"/>
                <a:gd name="T84" fmla="*/ 1636 w 2049"/>
                <a:gd name="T85" fmla="*/ 670 h 886"/>
                <a:gd name="T86" fmla="*/ 1660 w 2049"/>
                <a:gd name="T87" fmla="*/ 733 h 886"/>
                <a:gd name="T88" fmla="*/ 1623 w 2049"/>
                <a:gd name="T89" fmla="*/ 785 h 886"/>
                <a:gd name="T90" fmla="*/ 1707 w 2049"/>
                <a:gd name="T91" fmla="*/ 721 h 886"/>
                <a:gd name="T92" fmla="*/ 1598 w 2049"/>
                <a:gd name="T93" fmla="*/ 704 h 886"/>
                <a:gd name="T94" fmla="*/ 1546 w 2049"/>
                <a:gd name="T95" fmla="*/ 720 h 886"/>
                <a:gd name="T96" fmla="*/ 510 w 2049"/>
                <a:gd name="T97" fmla="*/ 517 h 886"/>
                <a:gd name="T98" fmla="*/ 76 w 2049"/>
                <a:gd name="T99" fmla="*/ 849 h 886"/>
                <a:gd name="T100" fmla="*/ 859 w 2049"/>
                <a:gd name="T101" fmla="*/ 663 h 886"/>
                <a:gd name="T102" fmla="*/ 881 w 2049"/>
                <a:gd name="T103" fmla="*/ 664 h 886"/>
                <a:gd name="T104" fmla="*/ 908 w 2049"/>
                <a:gd name="T105" fmla="*/ 635 h 886"/>
                <a:gd name="T106" fmla="*/ 1646 w 2049"/>
                <a:gd name="T107" fmla="*/ 762 h 886"/>
                <a:gd name="T108" fmla="*/ 923 w 2049"/>
                <a:gd name="T109" fmla="*/ 630 h 886"/>
                <a:gd name="T110" fmla="*/ 290 w 2049"/>
                <a:gd name="T111" fmla="*/ 788 h 886"/>
                <a:gd name="T112" fmla="*/ 221 w 2049"/>
                <a:gd name="T113" fmla="*/ 814 h 8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49" h="886">
                  <a:moveTo>
                    <a:pt x="1636" y="622"/>
                  </a:moveTo>
                  <a:cubicBezTo>
                    <a:pt x="1628" y="629"/>
                    <a:pt x="1614" y="645"/>
                    <a:pt x="1614" y="645"/>
                  </a:cubicBezTo>
                  <a:cubicBezTo>
                    <a:pt x="1602" y="669"/>
                    <a:pt x="1602" y="669"/>
                    <a:pt x="1602" y="669"/>
                  </a:cubicBezTo>
                  <a:cubicBezTo>
                    <a:pt x="1602" y="669"/>
                    <a:pt x="1623" y="665"/>
                    <a:pt x="1633" y="656"/>
                  </a:cubicBezTo>
                  <a:cubicBezTo>
                    <a:pt x="1643" y="647"/>
                    <a:pt x="1640" y="638"/>
                    <a:pt x="1640" y="638"/>
                  </a:cubicBezTo>
                  <a:cubicBezTo>
                    <a:pt x="1650" y="628"/>
                    <a:pt x="1650" y="628"/>
                    <a:pt x="1650" y="628"/>
                  </a:cubicBezTo>
                  <a:cubicBezTo>
                    <a:pt x="1650" y="628"/>
                    <a:pt x="1644" y="615"/>
                    <a:pt x="1636" y="622"/>
                  </a:cubicBezTo>
                  <a:close/>
                  <a:moveTo>
                    <a:pt x="1600" y="619"/>
                  </a:moveTo>
                  <a:cubicBezTo>
                    <a:pt x="1600" y="619"/>
                    <a:pt x="1575" y="626"/>
                    <a:pt x="1576" y="633"/>
                  </a:cubicBezTo>
                  <a:cubicBezTo>
                    <a:pt x="1577" y="640"/>
                    <a:pt x="1586" y="650"/>
                    <a:pt x="1586" y="650"/>
                  </a:cubicBezTo>
                  <a:cubicBezTo>
                    <a:pt x="1597" y="654"/>
                    <a:pt x="1614" y="646"/>
                    <a:pt x="1614" y="636"/>
                  </a:cubicBezTo>
                  <a:cubicBezTo>
                    <a:pt x="1614" y="626"/>
                    <a:pt x="1600" y="619"/>
                    <a:pt x="1600" y="619"/>
                  </a:cubicBezTo>
                  <a:close/>
                  <a:moveTo>
                    <a:pt x="1544" y="792"/>
                  </a:moveTo>
                  <a:cubicBezTo>
                    <a:pt x="1553" y="793"/>
                    <a:pt x="1553" y="793"/>
                    <a:pt x="1553" y="793"/>
                  </a:cubicBezTo>
                  <a:cubicBezTo>
                    <a:pt x="1559" y="768"/>
                    <a:pt x="1559" y="768"/>
                    <a:pt x="1559" y="768"/>
                  </a:cubicBezTo>
                  <a:cubicBezTo>
                    <a:pt x="1548" y="773"/>
                    <a:pt x="1548" y="773"/>
                    <a:pt x="1548" y="773"/>
                  </a:cubicBezTo>
                  <a:lnTo>
                    <a:pt x="1544" y="792"/>
                  </a:lnTo>
                  <a:close/>
                  <a:moveTo>
                    <a:pt x="1594" y="717"/>
                  </a:moveTo>
                  <a:cubicBezTo>
                    <a:pt x="1581" y="726"/>
                    <a:pt x="1581" y="726"/>
                    <a:pt x="1581" y="726"/>
                  </a:cubicBezTo>
                  <a:cubicBezTo>
                    <a:pt x="1581" y="726"/>
                    <a:pt x="1587" y="732"/>
                    <a:pt x="1591" y="733"/>
                  </a:cubicBezTo>
                  <a:cubicBezTo>
                    <a:pt x="1595" y="734"/>
                    <a:pt x="1577" y="743"/>
                    <a:pt x="1573" y="745"/>
                  </a:cubicBezTo>
                  <a:cubicBezTo>
                    <a:pt x="1569" y="747"/>
                    <a:pt x="1563" y="758"/>
                    <a:pt x="1568" y="767"/>
                  </a:cubicBezTo>
                  <a:cubicBezTo>
                    <a:pt x="1573" y="776"/>
                    <a:pt x="1572" y="794"/>
                    <a:pt x="1572" y="794"/>
                  </a:cubicBezTo>
                  <a:cubicBezTo>
                    <a:pt x="1572" y="794"/>
                    <a:pt x="1586" y="786"/>
                    <a:pt x="1594" y="777"/>
                  </a:cubicBezTo>
                  <a:cubicBezTo>
                    <a:pt x="1602" y="768"/>
                    <a:pt x="1590" y="756"/>
                    <a:pt x="1590" y="756"/>
                  </a:cubicBezTo>
                  <a:cubicBezTo>
                    <a:pt x="1590" y="756"/>
                    <a:pt x="1600" y="755"/>
                    <a:pt x="1609" y="745"/>
                  </a:cubicBezTo>
                  <a:cubicBezTo>
                    <a:pt x="1618" y="735"/>
                    <a:pt x="1594" y="717"/>
                    <a:pt x="1594" y="717"/>
                  </a:cubicBezTo>
                  <a:close/>
                  <a:moveTo>
                    <a:pt x="1707" y="721"/>
                  </a:moveTo>
                  <a:cubicBezTo>
                    <a:pt x="1707" y="721"/>
                    <a:pt x="1700" y="719"/>
                    <a:pt x="1700" y="714"/>
                  </a:cubicBezTo>
                  <a:cubicBezTo>
                    <a:pt x="1700" y="710"/>
                    <a:pt x="1672" y="709"/>
                    <a:pt x="1677" y="696"/>
                  </a:cubicBezTo>
                  <a:cubicBezTo>
                    <a:pt x="1682" y="683"/>
                    <a:pt x="1688" y="666"/>
                    <a:pt x="1688" y="666"/>
                  </a:cubicBezTo>
                  <a:cubicBezTo>
                    <a:pt x="1688" y="642"/>
                    <a:pt x="1688" y="642"/>
                    <a:pt x="1688" y="642"/>
                  </a:cubicBezTo>
                  <a:cubicBezTo>
                    <a:pt x="1688" y="642"/>
                    <a:pt x="1705" y="623"/>
                    <a:pt x="1698" y="606"/>
                  </a:cubicBezTo>
                  <a:cubicBezTo>
                    <a:pt x="1692" y="588"/>
                    <a:pt x="1685" y="586"/>
                    <a:pt x="1685" y="586"/>
                  </a:cubicBezTo>
                  <a:cubicBezTo>
                    <a:pt x="1691" y="575"/>
                    <a:pt x="1691" y="575"/>
                    <a:pt x="1691" y="575"/>
                  </a:cubicBezTo>
                  <a:cubicBezTo>
                    <a:pt x="1691" y="558"/>
                    <a:pt x="1691" y="558"/>
                    <a:pt x="1691" y="558"/>
                  </a:cubicBezTo>
                  <a:cubicBezTo>
                    <a:pt x="1691" y="558"/>
                    <a:pt x="1718" y="548"/>
                    <a:pt x="1699" y="542"/>
                  </a:cubicBezTo>
                  <a:cubicBezTo>
                    <a:pt x="1681" y="537"/>
                    <a:pt x="1653" y="547"/>
                    <a:pt x="1653" y="547"/>
                  </a:cubicBezTo>
                  <a:cubicBezTo>
                    <a:pt x="1651" y="555"/>
                    <a:pt x="1651" y="555"/>
                    <a:pt x="1651" y="555"/>
                  </a:cubicBezTo>
                  <a:cubicBezTo>
                    <a:pt x="1639" y="555"/>
                    <a:pt x="1639" y="555"/>
                    <a:pt x="1639" y="555"/>
                  </a:cubicBezTo>
                  <a:cubicBezTo>
                    <a:pt x="1639" y="555"/>
                    <a:pt x="1633" y="565"/>
                    <a:pt x="1625" y="565"/>
                  </a:cubicBezTo>
                  <a:cubicBezTo>
                    <a:pt x="1618" y="565"/>
                    <a:pt x="1597" y="572"/>
                    <a:pt x="1597" y="572"/>
                  </a:cubicBezTo>
                  <a:cubicBezTo>
                    <a:pt x="1597" y="572"/>
                    <a:pt x="1581" y="585"/>
                    <a:pt x="1575" y="585"/>
                  </a:cubicBezTo>
                  <a:cubicBezTo>
                    <a:pt x="1570" y="585"/>
                    <a:pt x="1589" y="566"/>
                    <a:pt x="1589" y="566"/>
                  </a:cubicBezTo>
                  <a:cubicBezTo>
                    <a:pt x="1589" y="566"/>
                    <a:pt x="1570" y="558"/>
                    <a:pt x="1570" y="547"/>
                  </a:cubicBezTo>
                  <a:cubicBezTo>
                    <a:pt x="1570" y="537"/>
                    <a:pt x="1570" y="528"/>
                    <a:pt x="1570" y="528"/>
                  </a:cubicBezTo>
                  <a:cubicBezTo>
                    <a:pt x="1585" y="513"/>
                    <a:pt x="1585" y="513"/>
                    <a:pt x="1585" y="513"/>
                  </a:cubicBezTo>
                  <a:cubicBezTo>
                    <a:pt x="1561" y="513"/>
                    <a:pt x="1561" y="513"/>
                    <a:pt x="1561" y="513"/>
                  </a:cubicBezTo>
                  <a:cubicBezTo>
                    <a:pt x="1561" y="513"/>
                    <a:pt x="1552" y="518"/>
                    <a:pt x="1549" y="518"/>
                  </a:cubicBezTo>
                  <a:cubicBezTo>
                    <a:pt x="1549" y="518"/>
                    <a:pt x="1520" y="524"/>
                    <a:pt x="1514" y="518"/>
                  </a:cubicBezTo>
                  <a:cubicBezTo>
                    <a:pt x="1508" y="512"/>
                    <a:pt x="1534" y="498"/>
                    <a:pt x="1534" y="498"/>
                  </a:cubicBezTo>
                  <a:cubicBezTo>
                    <a:pt x="2049" y="74"/>
                    <a:pt x="2049" y="74"/>
                    <a:pt x="2049" y="74"/>
                  </a:cubicBezTo>
                  <a:cubicBezTo>
                    <a:pt x="2037" y="74"/>
                    <a:pt x="2037" y="74"/>
                    <a:pt x="2037" y="74"/>
                  </a:cubicBezTo>
                  <a:cubicBezTo>
                    <a:pt x="2037" y="74"/>
                    <a:pt x="2034" y="51"/>
                    <a:pt x="2008" y="53"/>
                  </a:cubicBezTo>
                  <a:cubicBezTo>
                    <a:pt x="1982" y="55"/>
                    <a:pt x="1951" y="64"/>
                    <a:pt x="1947" y="64"/>
                  </a:cubicBezTo>
                  <a:cubicBezTo>
                    <a:pt x="1943" y="64"/>
                    <a:pt x="1916" y="50"/>
                    <a:pt x="1912" y="48"/>
                  </a:cubicBezTo>
                  <a:cubicBezTo>
                    <a:pt x="1908" y="46"/>
                    <a:pt x="1858" y="47"/>
                    <a:pt x="1858" y="47"/>
                  </a:cubicBezTo>
                  <a:cubicBezTo>
                    <a:pt x="1858" y="47"/>
                    <a:pt x="1842" y="39"/>
                    <a:pt x="1824" y="37"/>
                  </a:cubicBezTo>
                  <a:cubicBezTo>
                    <a:pt x="1806" y="35"/>
                    <a:pt x="1735" y="38"/>
                    <a:pt x="1732" y="38"/>
                  </a:cubicBezTo>
                  <a:cubicBezTo>
                    <a:pt x="1729" y="38"/>
                    <a:pt x="1735" y="24"/>
                    <a:pt x="1735" y="24"/>
                  </a:cubicBezTo>
                  <a:cubicBezTo>
                    <a:pt x="1735" y="24"/>
                    <a:pt x="1699" y="19"/>
                    <a:pt x="1694" y="18"/>
                  </a:cubicBezTo>
                  <a:cubicBezTo>
                    <a:pt x="1689" y="17"/>
                    <a:pt x="1656" y="24"/>
                    <a:pt x="1656" y="24"/>
                  </a:cubicBezTo>
                  <a:cubicBezTo>
                    <a:pt x="1676" y="2"/>
                    <a:pt x="1676" y="2"/>
                    <a:pt x="1676" y="2"/>
                  </a:cubicBezTo>
                  <a:cubicBezTo>
                    <a:pt x="1621" y="24"/>
                    <a:pt x="1621" y="24"/>
                    <a:pt x="1621" y="24"/>
                  </a:cubicBezTo>
                  <a:cubicBezTo>
                    <a:pt x="1642" y="2"/>
                    <a:pt x="1642" y="2"/>
                    <a:pt x="1642" y="2"/>
                  </a:cubicBezTo>
                  <a:cubicBezTo>
                    <a:pt x="1622" y="0"/>
                    <a:pt x="1622" y="0"/>
                    <a:pt x="1622" y="0"/>
                  </a:cubicBezTo>
                  <a:cubicBezTo>
                    <a:pt x="1622" y="0"/>
                    <a:pt x="1591" y="22"/>
                    <a:pt x="1561" y="22"/>
                  </a:cubicBezTo>
                  <a:cubicBezTo>
                    <a:pt x="1531" y="22"/>
                    <a:pt x="1485" y="16"/>
                    <a:pt x="1477" y="24"/>
                  </a:cubicBezTo>
                  <a:cubicBezTo>
                    <a:pt x="1469" y="32"/>
                    <a:pt x="1439" y="39"/>
                    <a:pt x="1439" y="39"/>
                  </a:cubicBezTo>
                  <a:cubicBezTo>
                    <a:pt x="1439" y="39"/>
                    <a:pt x="1390" y="39"/>
                    <a:pt x="1364" y="42"/>
                  </a:cubicBezTo>
                  <a:cubicBezTo>
                    <a:pt x="1338" y="45"/>
                    <a:pt x="1277" y="91"/>
                    <a:pt x="1235" y="97"/>
                  </a:cubicBezTo>
                  <a:cubicBezTo>
                    <a:pt x="1193" y="103"/>
                    <a:pt x="1141" y="107"/>
                    <a:pt x="1141" y="107"/>
                  </a:cubicBezTo>
                  <a:cubicBezTo>
                    <a:pt x="1141" y="107"/>
                    <a:pt x="1078" y="128"/>
                    <a:pt x="1081" y="133"/>
                  </a:cubicBezTo>
                  <a:cubicBezTo>
                    <a:pt x="1084" y="138"/>
                    <a:pt x="1105" y="149"/>
                    <a:pt x="1105" y="149"/>
                  </a:cubicBezTo>
                  <a:cubicBezTo>
                    <a:pt x="1105" y="149"/>
                    <a:pt x="1118" y="172"/>
                    <a:pt x="1112" y="175"/>
                  </a:cubicBezTo>
                  <a:cubicBezTo>
                    <a:pt x="1106" y="178"/>
                    <a:pt x="1097" y="187"/>
                    <a:pt x="1097" y="187"/>
                  </a:cubicBezTo>
                  <a:cubicBezTo>
                    <a:pt x="1157" y="188"/>
                    <a:pt x="1157" y="188"/>
                    <a:pt x="1157" y="188"/>
                  </a:cubicBezTo>
                  <a:cubicBezTo>
                    <a:pt x="1138" y="211"/>
                    <a:pt x="1138" y="211"/>
                    <a:pt x="1138" y="211"/>
                  </a:cubicBezTo>
                  <a:cubicBezTo>
                    <a:pt x="1182" y="213"/>
                    <a:pt x="1182" y="213"/>
                    <a:pt x="1182" y="213"/>
                  </a:cubicBezTo>
                  <a:cubicBezTo>
                    <a:pt x="1175" y="225"/>
                    <a:pt x="1175" y="225"/>
                    <a:pt x="1175" y="225"/>
                  </a:cubicBezTo>
                  <a:cubicBezTo>
                    <a:pt x="1139" y="224"/>
                    <a:pt x="1139" y="224"/>
                    <a:pt x="1139" y="224"/>
                  </a:cubicBezTo>
                  <a:cubicBezTo>
                    <a:pt x="1132" y="232"/>
                    <a:pt x="1132" y="232"/>
                    <a:pt x="1132" y="232"/>
                  </a:cubicBezTo>
                  <a:cubicBezTo>
                    <a:pt x="1110" y="232"/>
                    <a:pt x="1110" y="232"/>
                    <a:pt x="1110" y="232"/>
                  </a:cubicBezTo>
                  <a:cubicBezTo>
                    <a:pt x="1110" y="232"/>
                    <a:pt x="1076" y="238"/>
                    <a:pt x="1051" y="238"/>
                  </a:cubicBezTo>
                  <a:cubicBezTo>
                    <a:pt x="1026" y="238"/>
                    <a:pt x="1031" y="228"/>
                    <a:pt x="1045" y="223"/>
                  </a:cubicBezTo>
                  <a:cubicBezTo>
                    <a:pt x="1059" y="218"/>
                    <a:pt x="1017" y="215"/>
                    <a:pt x="1017" y="215"/>
                  </a:cubicBezTo>
                  <a:cubicBezTo>
                    <a:pt x="1017" y="215"/>
                    <a:pt x="969" y="213"/>
                    <a:pt x="967" y="221"/>
                  </a:cubicBezTo>
                  <a:cubicBezTo>
                    <a:pt x="965" y="229"/>
                    <a:pt x="969" y="234"/>
                    <a:pt x="969" y="234"/>
                  </a:cubicBezTo>
                  <a:cubicBezTo>
                    <a:pt x="969" y="234"/>
                    <a:pt x="934" y="236"/>
                    <a:pt x="911" y="239"/>
                  </a:cubicBezTo>
                  <a:cubicBezTo>
                    <a:pt x="888" y="242"/>
                    <a:pt x="820" y="255"/>
                    <a:pt x="837" y="261"/>
                  </a:cubicBezTo>
                  <a:cubicBezTo>
                    <a:pt x="854" y="267"/>
                    <a:pt x="877" y="270"/>
                    <a:pt x="877" y="270"/>
                  </a:cubicBezTo>
                  <a:cubicBezTo>
                    <a:pt x="848" y="280"/>
                    <a:pt x="848" y="280"/>
                    <a:pt x="848" y="280"/>
                  </a:cubicBezTo>
                  <a:cubicBezTo>
                    <a:pt x="840" y="307"/>
                    <a:pt x="840" y="307"/>
                    <a:pt x="840" y="307"/>
                  </a:cubicBezTo>
                  <a:cubicBezTo>
                    <a:pt x="840" y="307"/>
                    <a:pt x="864" y="311"/>
                    <a:pt x="880" y="311"/>
                  </a:cubicBezTo>
                  <a:cubicBezTo>
                    <a:pt x="896" y="311"/>
                    <a:pt x="910" y="308"/>
                    <a:pt x="910" y="308"/>
                  </a:cubicBezTo>
                  <a:cubicBezTo>
                    <a:pt x="939" y="316"/>
                    <a:pt x="939" y="316"/>
                    <a:pt x="939" y="316"/>
                  </a:cubicBezTo>
                  <a:cubicBezTo>
                    <a:pt x="948" y="304"/>
                    <a:pt x="948" y="304"/>
                    <a:pt x="948" y="304"/>
                  </a:cubicBezTo>
                  <a:cubicBezTo>
                    <a:pt x="957" y="315"/>
                    <a:pt x="957" y="315"/>
                    <a:pt x="957" y="315"/>
                  </a:cubicBezTo>
                  <a:cubicBezTo>
                    <a:pt x="957" y="315"/>
                    <a:pt x="989" y="297"/>
                    <a:pt x="994" y="297"/>
                  </a:cubicBezTo>
                  <a:cubicBezTo>
                    <a:pt x="999" y="297"/>
                    <a:pt x="1007" y="303"/>
                    <a:pt x="1017" y="299"/>
                  </a:cubicBezTo>
                  <a:cubicBezTo>
                    <a:pt x="1027" y="295"/>
                    <a:pt x="1045" y="281"/>
                    <a:pt x="1046" y="290"/>
                  </a:cubicBezTo>
                  <a:cubicBezTo>
                    <a:pt x="1047" y="299"/>
                    <a:pt x="1037" y="311"/>
                    <a:pt x="1037" y="311"/>
                  </a:cubicBezTo>
                  <a:cubicBezTo>
                    <a:pt x="999" y="312"/>
                    <a:pt x="999" y="312"/>
                    <a:pt x="999" y="312"/>
                  </a:cubicBezTo>
                  <a:cubicBezTo>
                    <a:pt x="1004" y="333"/>
                    <a:pt x="1004" y="333"/>
                    <a:pt x="1004" y="333"/>
                  </a:cubicBezTo>
                  <a:cubicBezTo>
                    <a:pt x="1004" y="333"/>
                    <a:pt x="976" y="360"/>
                    <a:pt x="958" y="361"/>
                  </a:cubicBezTo>
                  <a:cubicBezTo>
                    <a:pt x="940" y="362"/>
                    <a:pt x="920" y="362"/>
                    <a:pt x="920" y="362"/>
                  </a:cubicBezTo>
                  <a:cubicBezTo>
                    <a:pt x="910" y="350"/>
                    <a:pt x="910" y="350"/>
                    <a:pt x="910" y="350"/>
                  </a:cubicBezTo>
                  <a:cubicBezTo>
                    <a:pt x="898" y="357"/>
                    <a:pt x="898" y="357"/>
                    <a:pt x="898" y="357"/>
                  </a:cubicBezTo>
                  <a:cubicBezTo>
                    <a:pt x="898" y="365"/>
                    <a:pt x="898" y="365"/>
                    <a:pt x="898" y="365"/>
                  </a:cubicBezTo>
                  <a:cubicBezTo>
                    <a:pt x="898" y="365"/>
                    <a:pt x="857" y="389"/>
                    <a:pt x="844" y="381"/>
                  </a:cubicBezTo>
                  <a:cubicBezTo>
                    <a:pt x="831" y="373"/>
                    <a:pt x="824" y="371"/>
                    <a:pt x="824" y="371"/>
                  </a:cubicBezTo>
                  <a:cubicBezTo>
                    <a:pt x="762" y="406"/>
                    <a:pt x="762" y="406"/>
                    <a:pt x="762" y="406"/>
                  </a:cubicBezTo>
                  <a:cubicBezTo>
                    <a:pt x="748" y="418"/>
                    <a:pt x="748" y="418"/>
                    <a:pt x="748" y="418"/>
                  </a:cubicBezTo>
                  <a:cubicBezTo>
                    <a:pt x="745" y="404"/>
                    <a:pt x="745" y="404"/>
                    <a:pt x="745" y="404"/>
                  </a:cubicBezTo>
                  <a:cubicBezTo>
                    <a:pt x="745" y="404"/>
                    <a:pt x="720" y="415"/>
                    <a:pt x="706" y="420"/>
                  </a:cubicBezTo>
                  <a:cubicBezTo>
                    <a:pt x="692" y="425"/>
                    <a:pt x="682" y="440"/>
                    <a:pt x="682" y="440"/>
                  </a:cubicBezTo>
                  <a:cubicBezTo>
                    <a:pt x="662" y="434"/>
                    <a:pt x="662" y="434"/>
                    <a:pt x="662" y="434"/>
                  </a:cubicBezTo>
                  <a:cubicBezTo>
                    <a:pt x="662" y="447"/>
                    <a:pt x="662" y="447"/>
                    <a:pt x="662" y="447"/>
                  </a:cubicBezTo>
                  <a:cubicBezTo>
                    <a:pt x="662" y="447"/>
                    <a:pt x="649" y="441"/>
                    <a:pt x="646" y="447"/>
                  </a:cubicBezTo>
                  <a:cubicBezTo>
                    <a:pt x="643" y="453"/>
                    <a:pt x="643" y="462"/>
                    <a:pt x="643" y="462"/>
                  </a:cubicBezTo>
                  <a:cubicBezTo>
                    <a:pt x="636" y="471"/>
                    <a:pt x="636" y="471"/>
                    <a:pt x="636" y="471"/>
                  </a:cubicBezTo>
                  <a:cubicBezTo>
                    <a:pt x="676" y="457"/>
                    <a:pt x="676" y="457"/>
                    <a:pt x="676" y="457"/>
                  </a:cubicBezTo>
                  <a:cubicBezTo>
                    <a:pt x="661" y="469"/>
                    <a:pt x="661" y="469"/>
                    <a:pt x="661" y="469"/>
                  </a:cubicBezTo>
                  <a:cubicBezTo>
                    <a:pt x="661" y="475"/>
                    <a:pt x="661" y="475"/>
                    <a:pt x="661" y="475"/>
                  </a:cubicBezTo>
                  <a:cubicBezTo>
                    <a:pt x="648" y="483"/>
                    <a:pt x="648" y="483"/>
                    <a:pt x="648" y="483"/>
                  </a:cubicBezTo>
                  <a:cubicBezTo>
                    <a:pt x="648" y="483"/>
                    <a:pt x="698" y="482"/>
                    <a:pt x="689" y="491"/>
                  </a:cubicBezTo>
                  <a:cubicBezTo>
                    <a:pt x="680" y="500"/>
                    <a:pt x="658" y="498"/>
                    <a:pt x="658" y="498"/>
                  </a:cubicBezTo>
                  <a:cubicBezTo>
                    <a:pt x="641" y="502"/>
                    <a:pt x="641" y="502"/>
                    <a:pt x="641" y="502"/>
                  </a:cubicBezTo>
                  <a:cubicBezTo>
                    <a:pt x="649" y="494"/>
                    <a:pt x="649" y="494"/>
                    <a:pt x="649" y="494"/>
                  </a:cubicBezTo>
                  <a:cubicBezTo>
                    <a:pt x="640" y="489"/>
                    <a:pt x="640" y="489"/>
                    <a:pt x="640" y="489"/>
                  </a:cubicBezTo>
                  <a:cubicBezTo>
                    <a:pt x="640" y="489"/>
                    <a:pt x="611" y="500"/>
                    <a:pt x="612" y="503"/>
                  </a:cubicBezTo>
                  <a:cubicBezTo>
                    <a:pt x="613" y="506"/>
                    <a:pt x="619" y="510"/>
                    <a:pt x="619" y="510"/>
                  </a:cubicBezTo>
                  <a:cubicBezTo>
                    <a:pt x="619" y="510"/>
                    <a:pt x="608" y="537"/>
                    <a:pt x="612" y="538"/>
                  </a:cubicBezTo>
                  <a:cubicBezTo>
                    <a:pt x="616" y="539"/>
                    <a:pt x="659" y="536"/>
                    <a:pt x="659" y="536"/>
                  </a:cubicBezTo>
                  <a:cubicBezTo>
                    <a:pt x="691" y="518"/>
                    <a:pt x="691" y="518"/>
                    <a:pt x="691" y="518"/>
                  </a:cubicBezTo>
                  <a:cubicBezTo>
                    <a:pt x="738" y="499"/>
                    <a:pt x="738" y="499"/>
                    <a:pt x="738" y="499"/>
                  </a:cubicBezTo>
                  <a:cubicBezTo>
                    <a:pt x="738" y="499"/>
                    <a:pt x="694" y="520"/>
                    <a:pt x="689" y="528"/>
                  </a:cubicBezTo>
                  <a:cubicBezTo>
                    <a:pt x="684" y="536"/>
                    <a:pt x="685" y="552"/>
                    <a:pt x="678" y="554"/>
                  </a:cubicBezTo>
                  <a:cubicBezTo>
                    <a:pt x="671" y="556"/>
                    <a:pt x="659" y="549"/>
                    <a:pt x="653" y="558"/>
                  </a:cubicBezTo>
                  <a:cubicBezTo>
                    <a:pt x="647" y="567"/>
                    <a:pt x="643" y="577"/>
                    <a:pt x="638" y="582"/>
                  </a:cubicBezTo>
                  <a:cubicBezTo>
                    <a:pt x="633" y="587"/>
                    <a:pt x="618" y="596"/>
                    <a:pt x="618" y="596"/>
                  </a:cubicBezTo>
                  <a:cubicBezTo>
                    <a:pt x="654" y="592"/>
                    <a:pt x="654" y="592"/>
                    <a:pt x="654" y="592"/>
                  </a:cubicBezTo>
                  <a:cubicBezTo>
                    <a:pt x="647" y="604"/>
                    <a:pt x="647" y="604"/>
                    <a:pt x="647" y="604"/>
                  </a:cubicBezTo>
                  <a:cubicBezTo>
                    <a:pt x="647" y="604"/>
                    <a:pt x="677" y="573"/>
                    <a:pt x="694" y="576"/>
                  </a:cubicBezTo>
                  <a:cubicBezTo>
                    <a:pt x="711" y="579"/>
                    <a:pt x="702" y="584"/>
                    <a:pt x="702" y="584"/>
                  </a:cubicBezTo>
                  <a:cubicBezTo>
                    <a:pt x="718" y="582"/>
                    <a:pt x="718" y="582"/>
                    <a:pt x="718" y="582"/>
                  </a:cubicBezTo>
                  <a:cubicBezTo>
                    <a:pt x="718" y="582"/>
                    <a:pt x="705" y="607"/>
                    <a:pt x="719" y="607"/>
                  </a:cubicBezTo>
                  <a:cubicBezTo>
                    <a:pt x="733" y="607"/>
                    <a:pt x="750" y="585"/>
                    <a:pt x="750" y="585"/>
                  </a:cubicBezTo>
                  <a:cubicBezTo>
                    <a:pt x="778" y="572"/>
                    <a:pt x="778" y="572"/>
                    <a:pt x="778" y="572"/>
                  </a:cubicBezTo>
                  <a:cubicBezTo>
                    <a:pt x="785" y="580"/>
                    <a:pt x="785" y="580"/>
                    <a:pt x="785" y="580"/>
                  </a:cubicBezTo>
                  <a:cubicBezTo>
                    <a:pt x="765" y="582"/>
                    <a:pt x="765" y="582"/>
                    <a:pt x="765" y="582"/>
                  </a:cubicBezTo>
                  <a:cubicBezTo>
                    <a:pt x="765" y="582"/>
                    <a:pt x="751" y="596"/>
                    <a:pt x="762" y="596"/>
                  </a:cubicBezTo>
                  <a:cubicBezTo>
                    <a:pt x="773" y="596"/>
                    <a:pt x="819" y="583"/>
                    <a:pt x="819" y="583"/>
                  </a:cubicBezTo>
                  <a:cubicBezTo>
                    <a:pt x="847" y="571"/>
                    <a:pt x="847" y="571"/>
                    <a:pt x="847" y="571"/>
                  </a:cubicBezTo>
                  <a:cubicBezTo>
                    <a:pt x="815" y="588"/>
                    <a:pt x="815" y="588"/>
                    <a:pt x="815" y="588"/>
                  </a:cubicBezTo>
                  <a:cubicBezTo>
                    <a:pt x="815" y="598"/>
                    <a:pt x="815" y="598"/>
                    <a:pt x="815" y="598"/>
                  </a:cubicBezTo>
                  <a:cubicBezTo>
                    <a:pt x="815" y="598"/>
                    <a:pt x="797" y="599"/>
                    <a:pt x="786" y="603"/>
                  </a:cubicBezTo>
                  <a:cubicBezTo>
                    <a:pt x="775" y="607"/>
                    <a:pt x="767" y="620"/>
                    <a:pt x="767" y="620"/>
                  </a:cubicBezTo>
                  <a:cubicBezTo>
                    <a:pt x="747" y="622"/>
                    <a:pt x="747" y="622"/>
                    <a:pt x="747" y="622"/>
                  </a:cubicBezTo>
                  <a:cubicBezTo>
                    <a:pt x="723" y="642"/>
                    <a:pt x="723" y="642"/>
                    <a:pt x="723" y="642"/>
                  </a:cubicBezTo>
                  <a:cubicBezTo>
                    <a:pt x="724" y="651"/>
                    <a:pt x="724" y="651"/>
                    <a:pt x="724" y="651"/>
                  </a:cubicBezTo>
                  <a:cubicBezTo>
                    <a:pt x="697" y="654"/>
                    <a:pt x="697" y="654"/>
                    <a:pt x="697" y="654"/>
                  </a:cubicBezTo>
                  <a:cubicBezTo>
                    <a:pt x="697" y="654"/>
                    <a:pt x="652" y="663"/>
                    <a:pt x="647" y="670"/>
                  </a:cubicBezTo>
                  <a:cubicBezTo>
                    <a:pt x="642" y="677"/>
                    <a:pt x="645" y="691"/>
                    <a:pt x="636" y="691"/>
                  </a:cubicBezTo>
                  <a:cubicBezTo>
                    <a:pt x="627" y="691"/>
                    <a:pt x="600" y="691"/>
                    <a:pt x="584" y="693"/>
                  </a:cubicBezTo>
                  <a:cubicBezTo>
                    <a:pt x="568" y="695"/>
                    <a:pt x="515" y="734"/>
                    <a:pt x="515" y="734"/>
                  </a:cubicBezTo>
                  <a:cubicBezTo>
                    <a:pt x="500" y="737"/>
                    <a:pt x="500" y="737"/>
                    <a:pt x="500" y="737"/>
                  </a:cubicBezTo>
                  <a:cubicBezTo>
                    <a:pt x="491" y="747"/>
                    <a:pt x="491" y="747"/>
                    <a:pt x="491" y="747"/>
                  </a:cubicBezTo>
                  <a:cubicBezTo>
                    <a:pt x="490" y="736"/>
                    <a:pt x="490" y="736"/>
                    <a:pt x="490" y="736"/>
                  </a:cubicBezTo>
                  <a:cubicBezTo>
                    <a:pt x="490" y="736"/>
                    <a:pt x="458" y="732"/>
                    <a:pt x="447" y="738"/>
                  </a:cubicBezTo>
                  <a:cubicBezTo>
                    <a:pt x="436" y="744"/>
                    <a:pt x="412" y="754"/>
                    <a:pt x="412" y="754"/>
                  </a:cubicBezTo>
                  <a:cubicBezTo>
                    <a:pt x="403" y="752"/>
                    <a:pt x="403" y="752"/>
                    <a:pt x="403" y="752"/>
                  </a:cubicBezTo>
                  <a:cubicBezTo>
                    <a:pt x="404" y="760"/>
                    <a:pt x="404" y="760"/>
                    <a:pt x="404" y="760"/>
                  </a:cubicBezTo>
                  <a:cubicBezTo>
                    <a:pt x="385" y="763"/>
                    <a:pt x="385" y="763"/>
                    <a:pt x="385" y="763"/>
                  </a:cubicBezTo>
                  <a:cubicBezTo>
                    <a:pt x="378" y="769"/>
                    <a:pt x="378" y="769"/>
                    <a:pt x="378" y="769"/>
                  </a:cubicBezTo>
                  <a:cubicBezTo>
                    <a:pt x="362" y="767"/>
                    <a:pt x="362" y="767"/>
                    <a:pt x="362" y="767"/>
                  </a:cubicBezTo>
                  <a:cubicBezTo>
                    <a:pt x="345" y="782"/>
                    <a:pt x="345" y="782"/>
                    <a:pt x="345" y="782"/>
                  </a:cubicBezTo>
                  <a:cubicBezTo>
                    <a:pt x="350" y="788"/>
                    <a:pt x="350" y="788"/>
                    <a:pt x="350" y="788"/>
                  </a:cubicBezTo>
                  <a:cubicBezTo>
                    <a:pt x="360" y="776"/>
                    <a:pt x="360" y="776"/>
                    <a:pt x="360" y="776"/>
                  </a:cubicBezTo>
                  <a:cubicBezTo>
                    <a:pt x="373" y="783"/>
                    <a:pt x="373" y="783"/>
                    <a:pt x="373" y="783"/>
                  </a:cubicBezTo>
                  <a:cubicBezTo>
                    <a:pt x="387" y="771"/>
                    <a:pt x="387" y="771"/>
                    <a:pt x="387" y="771"/>
                  </a:cubicBezTo>
                  <a:cubicBezTo>
                    <a:pt x="388" y="779"/>
                    <a:pt x="388" y="779"/>
                    <a:pt x="388" y="779"/>
                  </a:cubicBezTo>
                  <a:cubicBezTo>
                    <a:pt x="388" y="779"/>
                    <a:pt x="409" y="778"/>
                    <a:pt x="417" y="771"/>
                  </a:cubicBezTo>
                  <a:cubicBezTo>
                    <a:pt x="425" y="764"/>
                    <a:pt x="441" y="750"/>
                    <a:pt x="450" y="748"/>
                  </a:cubicBezTo>
                  <a:cubicBezTo>
                    <a:pt x="459" y="746"/>
                    <a:pt x="451" y="762"/>
                    <a:pt x="464" y="762"/>
                  </a:cubicBezTo>
                  <a:cubicBezTo>
                    <a:pt x="477" y="762"/>
                    <a:pt x="514" y="746"/>
                    <a:pt x="514" y="746"/>
                  </a:cubicBezTo>
                  <a:cubicBezTo>
                    <a:pt x="536" y="752"/>
                    <a:pt x="536" y="752"/>
                    <a:pt x="536" y="752"/>
                  </a:cubicBezTo>
                  <a:cubicBezTo>
                    <a:pt x="548" y="740"/>
                    <a:pt x="548" y="740"/>
                    <a:pt x="548" y="740"/>
                  </a:cubicBezTo>
                  <a:cubicBezTo>
                    <a:pt x="548" y="740"/>
                    <a:pt x="585" y="738"/>
                    <a:pt x="596" y="729"/>
                  </a:cubicBezTo>
                  <a:cubicBezTo>
                    <a:pt x="607" y="720"/>
                    <a:pt x="619" y="706"/>
                    <a:pt x="628" y="705"/>
                  </a:cubicBezTo>
                  <a:cubicBezTo>
                    <a:pt x="637" y="704"/>
                    <a:pt x="649" y="704"/>
                    <a:pt x="649" y="704"/>
                  </a:cubicBezTo>
                  <a:cubicBezTo>
                    <a:pt x="653" y="697"/>
                    <a:pt x="653" y="697"/>
                    <a:pt x="653" y="697"/>
                  </a:cubicBezTo>
                  <a:cubicBezTo>
                    <a:pt x="677" y="697"/>
                    <a:pt x="677" y="697"/>
                    <a:pt x="677" y="697"/>
                  </a:cubicBezTo>
                  <a:cubicBezTo>
                    <a:pt x="684" y="691"/>
                    <a:pt x="684" y="691"/>
                    <a:pt x="684" y="691"/>
                  </a:cubicBezTo>
                  <a:cubicBezTo>
                    <a:pt x="684" y="691"/>
                    <a:pt x="717" y="684"/>
                    <a:pt x="732" y="677"/>
                  </a:cubicBezTo>
                  <a:cubicBezTo>
                    <a:pt x="747" y="670"/>
                    <a:pt x="762" y="656"/>
                    <a:pt x="762" y="656"/>
                  </a:cubicBezTo>
                  <a:cubicBezTo>
                    <a:pt x="803" y="650"/>
                    <a:pt x="803" y="650"/>
                    <a:pt x="803" y="650"/>
                  </a:cubicBezTo>
                  <a:cubicBezTo>
                    <a:pt x="841" y="628"/>
                    <a:pt x="841" y="628"/>
                    <a:pt x="841" y="628"/>
                  </a:cubicBezTo>
                  <a:cubicBezTo>
                    <a:pt x="841" y="628"/>
                    <a:pt x="885" y="627"/>
                    <a:pt x="892" y="620"/>
                  </a:cubicBezTo>
                  <a:cubicBezTo>
                    <a:pt x="899" y="613"/>
                    <a:pt x="912" y="601"/>
                    <a:pt x="912" y="601"/>
                  </a:cubicBezTo>
                  <a:cubicBezTo>
                    <a:pt x="912" y="601"/>
                    <a:pt x="954" y="594"/>
                    <a:pt x="958" y="586"/>
                  </a:cubicBezTo>
                  <a:cubicBezTo>
                    <a:pt x="962" y="578"/>
                    <a:pt x="947" y="578"/>
                    <a:pt x="947" y="578"/>
                  </a:cubicBezTo>
                  <a:cubicBezTo>
                    <a:pt x="947" y="578"/>
                    <a:pt x="970" y="562"/>
                    <a:pt x="979" y="557"/>
                  </a:cubicBezTo>
                  <a:cubicBezTo>
                    <a:pt x="988" y="552"/>
                    <a:pt x="1015" y="545"/>
                    <a:pt x="1015" y="545"/>
                  </a:cubicBezTo>
                  <a:cubicBezTo>
                    <a:pt x="1066" y="526"/>
                    <a:pt x="1066" y="526"/>
                    <a:pt x="1066" y="526"/>
                  </a:cubicBezTo>
                  <a:cubicBezTo>
                    <a:pt x="1060" y="513"/>
                    <a:pt x="1060" y="513"/>
                    <a:pt x="1060" y="513"/>
                  </a:cubicBezTo>
                  <a:cubicBezTo>
                    <a:pt x="1060" y="513"/>
                    <a:pt x="1083" y="519"/>
                    <a:pt x="1090" y="514"/>
                  </a:cubicBezTo>
                  <a:cubicBezTo>
                    <a:pt x="1097" y="509"/>
                    <a:pt x="1130" y="494"/>
                    <a:pt x="1130" y="494"/>
                  </a:cubicBezTo>
                  <a:cubicBezTo>
                    <a:pt x="1130" y="494"/>
                    <a:pt x="1188" y="470"/>
                    <a:pt x="1196" y="467"/>
                  </a:cubicBezTo>
                  <a:cubicBezTo>
                    <a:pt x="1204" y="464"/>
                    <a:pt x="1234" y="485"/>
                    <a:pt x="1234" y="485"/>
                  </a:cubicBezTo>
                  <a:cubicBezTo>
                    <a:pt x="1210" y="485"/>
                    <a:pt x="1210" y="485"/>
                    <a:pt x="1210" y="485"/>
                  </a:cubicBezTo>
                  <a:cubicBezTo>
                    <a:pt x="1197" y="477"/>
                    <a:pt x="1197" y="477"/>
                    <a:pt x="1197" y="477"/>
                  </a:cubicBezTo>
                  <a:cubicBezTo>
                    <a:pt x="1174" y="493"/>
                    <a:pt x="1174" y="493"/>
                    <a:pt x="1174" y="493"/>
                  </a:cubicBezTo>
                  <a:cubicBezTo>
                    <a:pt x="1151" y="493"/>
                    <a:pt x="1151" y="493"/>
                    <a:pt x="1151" y="493"/>
                  </a:cubicBezTo>
                  <a:cubicBezTo>
                    <a:pt x="1151" y="493"/>
                    <a:pt x="1128" y="515"/>
                    <a:pt x="1119" y="518"/>
                  </a:cubicBezTo>
                  <a:cubicBezTo>
                    <a:pt x="1110" y="521"/>
                    <a:pt x="1071" y="527"/>
                    <a:pt x="1075" y="536"/>
                  </a:cubicBezTo>
                  <a:cubicBezTo>
                    <a:pt x="1079" y="545"/>
                    <a:pt x="1099" y="544"/>
                    <a:pt x="1099" y="544"/>
                  </a:cubicBezTo>
                  <a:cubicBezTo>
                    <a:pt x="1099" y="544"/>
                    <a:pt x="1079" y="552"/>
                    <a:pt x="1075" y="552"/>
                  </a:cubicBezTo>
                  <a:cubicBezTo>
                    <a:pt x="1071" y="552"/>
                    <a:pt x="1042" y="551"/>
                    <a:pt x="1042" y="557"/>
                  </a:cubicBezTo>
                  <a:cubicBezTo>
                    <a:pt x="1042" y="563"/>
                    <a:pt x="1045" y="576"/>
                    <a:pt x="1065" y="568"/>
                  </a:cubicBezTo>
                  <a:cubicBezTo>
                    <a:pt x="1085" y="560"/>
                    <a:pt x="1129" y="536"/>
                    <a:pt x="1147" y="532"/>
                  </a:cubicBezTo>
                  <a:cubicBezTo>
                    <a:pt x="1165" y="528"/>
                    <a:pt x="1197" y="537"/>
                    <a:pt x="1211" y="530"/>
                  </a:cubicBezTo>
                  <a:cubicBezTo>
                    <a:pt x="1225" y="523"/>
                    <a:pt x="1247" y="502"/>
                    <a:pt x="1247" y="502"/>
                  </a:cubicBezTo>
                  <a:cubicBezTo>
                    <a:pt x="1245" y="492"/>
                    <a:pt x="1245" y="492"/>
                    <a:pt x="1245" y="492"/>
                  </a:cubicBezTo>
                  <a:cubicBezTo>
                    <a:pt x="1245" y="492"/>
                    <a:pt x="1299" y="471"/>
                    <a:pt x="1309" y="472"/>
                  </a:cubicBezTo>
                  <a:cubicBezTo>
                    <a:pt x="1319" y="473"/>
                    <a:pt x="1322" y="483"/>
                    <a:pt x="1322" y="483"/>
                  </a:cubicBezTo>
                  <a:cubicBezTo>
                    <a:pt x="1364" y="470"/>
                    <a:pt x="1364" y="470"/>
                    <a:pt x="1364" y="470"/>
                  </a:cubicBezTo>
                  <a:cubicBezTo>
                    <a:pt x="1336" y="492"/>
                    <a:pt x="1336" y="492"/>
                    <a:pt x="1336" y="492"/>
                  </a:cubicBezTo>
                  <a:cubicBezTo>
                    <a:pt x="1350" y="498"/>
                    <a:pt x="1350" y="498"/>
                    <a:pt x="1350" y="498"/>
                  </a:cubicBezTo>
                  <a:cubicBezTo>
                    <a:pt x="1350" y="498"/>
                    <a:pt x="1346" y="510"/>
                    <a:pt x="1350" y="510"/>
                  </a:cubicBezTo>
                  <a:cubicBezTo>
                    <a:pt x="1354" y="510"/>
                    <a:pt x="1395" y="485"/>
                    <a:pt x="1395" y="485"/>
                  </a:cubicBezTo>
                  <a:cubicBezTo>
                    <a:pt x="1395" y="485"/>
                    <a:pt x="1356" y="515"/>
                    <a:pt x="1367" y="520"/>
                  </a:cubicBezTo>
                  <a:cubicBezTo>
                    <a:pt x="1378" y="525"/>
                    <a:pt x="1406" y="526"/>
                    <a:pt x="1406" y="526"/>
                  </a:cubicBezTo>
                  <a:cubicBezTo>
                    <a:pt x="1472" y="532"/>
                    <a:pt x="1472" y="532"/>
                    <a:pt x="1472" y="532"/>
                  </a:cubicBezTo>
                  <a:cubicBezTo>
                    <a:pt x="1493" y="519"/>
                    <a:pt x="1493" y="519"/>
                    <a:pt x="1493" y="519"/>
                  </a:cubicBezTo>
                  <a:cubicBezTo>
                    <a:pt x="1493" y="519"/>
                    <a:pt x="1480" y="541"/>
                    <a:pt x="1491" y="542"/>
                  </a:cubicBezTo>
                  <a:cubicBezTo>
                    <a:pt x="1502" y="543"/>
                    <a:pt x="1534" y="541"/>
                    <a:pt x="1534" y="541"/>
                  </a:cubicBezTo>
                  <a:cubicBezTo>
                    <a:pt x="1556" y="535"/>
                    <a:pt x="1556" y="535"/>
                    <a:pt x="1556" y="535"/>
                  </a:cubicBezTo>
                  <a:cubicBezTo>
                    <a:pt x="1556" y="535"/>
                    <a:pt x="1517" y="549"/>
                    <a:pt x="1520" y="557"/>
                  </a:cubicBezTo>
                  <a:cubicBezTo>
                    <a:pt x="1523" y="565"/>
                    <a:pt x="1541" y="573"/>
                    <a:pt x="1541" y="573"/>
                  </a:cubicBezTo>
                  <a:cubicBezTo>
                    <a:pt x="1541" y="573"/>
                    <a:pt x="1539" y="609"/>
                    <a:pt x="1551" y="609"/>
                  </a:cubicBezTo>
                  <a:cubicBezTo>
                    <a:pt x="1563" y="609"/>
                    <a:pt x="1594" y="606"/>
                    <a:pt x="1594" y="606"/>
                  </a:cubicBezTo>
                  <a:cubicBezTo>
                    <a:pt x="1587" y="585"/>
                    <a:pt x="1587" y="585"/>
                    <a:pt x="1587" y="585"/>
                  </a:cubicBezTo>
                  <a:cubicBezTo>
                    <a:pt x="1601" y="580"/>
                    <a:pt x="1601" y="580"/>
                    <a:pt x="1601" y="580"/>
                  </a:cubicBezTo>
                  <a:cubicBezTo>
                    <a:pt x="1610" y="591"/>
                    <a:pt x="1610" y="591"/>
                    <a:pt x="1610" y="591"/>
                  </a:cubicBezTo>
                  <a:cubicBezTo>
                    <a:pt x="1630" y="585"/>
                    <a:pt x="1630" y="585"/>
                    <a:pt x="1630" y="585"/>
                  </a:cubicBezTo>
                  <a:cubicBezTo>
                    <a:pt x="1630" y="585"/>
                    <a:pt x="1610" y="608"/>
                    <a:pt x="1621" y="612"/>
                  </a:cubicBezTo>
                  <a:cubicBezTo>
                    <a:pt x="1632" y="616"/>
                    <a:pt x="1650" y="586"/>
                    <a:pt x="1650" y="586"/>
                  </a:cubicBezTo>
                  <a:cubicBezTo>
                    <a:pt x="1670" y="557"/>
                    <a:pt x="1670" y="557"/>
                    <a:pt x="1670" y="557"/>
                  </a:cubicBezTo>
                  <a:cubicBezTo>
                    <a:pt x="1652" y="599"/>
                    <a:pt x="1652" y="599"/>
                    <a:pt x="1652" y="599"/>
                  </a:cubicBezTo>
                  <a:cubicBezTo>
                    <a:pt x="1656" y="615"/>
                    <a:pt x="1656" y="615"/>
                    <a:pt x="1656" y="615"/>
                  </a:cubicBezTo>
                  <a:cubicBezTo>
                    <a:pt x="1679" y="607"/>
                    <a:pt x="1679" y="607"/>
                    <a:pt x="1679" y="607"/>
                  </a:cubicBezTo>
                  <a:cubicBezTo>
                    <a:pt x="1664" y="623"/>
                    <a:pt x="1664" y="623"/>
                    <a:pt x="1664" y="623"/>
                  </a:cubicBezTo>
                  <a:cubicBezTo>
                    <a:pt x="1681" y="638"/>
                    <a:pt x="1681" y="638"/>
                    <a:pt x="1681" y="638"/>
                  </a:cubicBezTo>
                  <a:cubicBezTo>
                    <a:pt x="1669" y="635"/>
                    <a:pt x="1669" y="635"/>
                    <a:pt x="1669" y="635"/>
                  </a:cubicBezTo>
                  <a:cubicBezTo>
                    <a:pt x="1667" y="647"/>
                    <a:pt x="1667" y="647"/>
                    <a:pt x="1667" y="647"/>
                  </a:cubicBezTo>
                  <a:cubicBezTo>
                    <a:pt x="1648" y="660"/>
                    <a:pt x="1648" y="660"/>
                    <a:pt x="1648" y="660"/>
                  </a:cubicBezTo>
                  <a:cubicBezTo>
                    <a:pt x="1636" y="670"/>
                    <a:pt x="1636" y="670"/>
                    <a:pt x="1636" y="670"/>
                  </a:cubicBezTo>
                  <a:cubicBezTo>
                    <a:pt x="1657" y="681"/>
                    <a:pt x="1657" y="681"/>
                    <a:pt x="1657" y="681"/>
                  </a:cubicBezTo>
                  <a:cubicBezTo>
                    <a:pt x="1654" y="702"/>
                    <a:pt x="1654" y="702"/>
                    <a:pt x="1654" y="702"/>
                  </a:cubicBezTo>
                  <a:cubicBezTo>
                    <a:pt x="1642" y="714"/>
                    <a:pt x="1642" y="714"/>
                    <a:pt x="1642" y="714"/>
                  </a:cubicBezTo>
                  <a:cubicBezTo>
                    <a:pt x="1654" y="719"/>
                    <a:pt x="1654" y="719"/>
                    <a:pt x="1654" y="719"/>
                  </a:cubicBezTo>
                  <a:cubicBezTo>
                    <a:pt x="1639" y="733"/>
                    <a:pt x="1639" y="733"/>
                    <a:pt x="1639" y="733"/>
                  </a:cubicBezTo>
                  <a:cubicBezTo>
                    <a:pt x="1660" y="733"/>
                    <a:pt x="1660" y="733"/>
                    <a:pt x="1660" y="733"/>
                  </a:cubicBezTo>
                  <a:cubicBezTo>
                    <a:pt x="1685" y="724"/>
                    <a:pt x="1685" y="724"/>
                    <a:pt x="1685" y="724"/>
                  </a:cubicBezTo>
                  <a:cubicBezTo>
                    <a:pt x="1663" y="750"/>
                    <a:pt x="1663" y="750"/>
                    <a:pt x="1663" y="750"/>
                  </a:cubicBezTo>
                  <a:cubicBezTo>
                    <a:pt x="1652" y="760"/>
                    <a:pt x="1652" y="760"/>
                    <a:pt x="1652" y="760"/>
                  </a:cubicBezTo>
                  <a:cubicBezTo>
                    <a:pt x="1667" y="765"/>
                    <a:pt x="1667" y="765"/>
                    <a:pt x="1667" y="765"/>
                  </a:cubicBezTo>
                  <a:cubicBezTo>
                    <a:pt x="1637" y="777"/>
                    <a:pt x="1637" y="777"/>
                    <a:pt x="1637" y="777"/>
                  </a:cubicBezTo>
                  <a:cubicBezTo>
                    <a:pt x="1623" y="785"/>
                    <a:pt x="1623" y="785"/>
                    <a:pt x="1623" y="785"/>
                  </a:cubicBezTo>
                  <a:cubicBezTo>
                    <a:pt x="1637" y="791"/>
                    <a:pt x="1637" y="791"/>
                    <a:pt x="1637" y="791"/>
                  </a:cubicBezTo>
                  <a:cubicBezTo>
                    <a:pt x="1637" y="791"/>
                    <a:pt x="1636" y="794"/>
                    <a:pt x="1634" y="798"/>
                  </a:cubicBezTo>
                  <a:cubicBezTo>
                    <a:pt x="1655" y="788"/>
                    <a:pt x="1676" y="777"/>
                    <a:pt x="1680" y="773"/>
                  </a:cubicBezTo>
                  <a:cubicBezTo>
                    <a:pt x="1690" y="763"/>
                    <a:pt x="1690" y="747"/>
                    <a:pt x="1690" y="747"/>
                  </a:cubicBezTo>
                  <a:cubicBezTo>
                    <a:pt x="1690" y="747"/>
                    <a:pt x="1717" y="736"/>
                    <a:pt x="1717" y="728"/>
                  </a:cubicBezTo>
                  <a:cubicBezTo>
                    <a:pt x="1717" y="720"/>
                    <a:pt x="1707" y="721"/>
                    <a:pt x="1707" y="721"/>
                  </a:cubicBezTo>
                  <a:close/>
                  <a:moveTo>
                    <a:pt x="1598" y="704"/>
                  </a:moveTo>
                  <a:cubicBezTo>
                    <a:pt x="1604" y="718"/>
                    <a:pt x="1624" y="696"/>
                    <a:pt x="1624" y="696"/>
                  </a:cubicBezTo>
                  <a:cubicBezTo>
                    <a:pt x="1639" y="692"/>
                    <a:pt x="1639" y="692"/>
                    <a:pt x="1639" y="692"/>
                  </a:cubicBezTo>
                  <a:cubicBezTo>
                    <a:pt x="1638" y="682"/>
                    <a:pt x="1638" y="682"/>
                    <a:pt x="1638" y="682"/>
                  </a:cubicBezTo>
                  <a:cubicBezTo>
                    <a:pt x="1620" y="679"/>
                    <a:pt x="1620" y="679"/>
                    <a:pt x="1620" y="679"/>
                  </a:cubicBezTo>
                  <a:cubicBezTo>
                    <a:pt x="1620" y="679"/>
                    <a:pt x="1595" y="697"/>
                    <a:pt x="1598" y="704"/>
                  </a:cubicBezTo>
                  <a:close/>
                  <a:moveTo>
                    <a:pt x="1583" y="656"/>
                  </a:moveTo>
                  <a:cubicBezTo>
                    <a:pt x="1576" y="653"/>
                    <a:pt x="1559" y="664"/>
                    <a:pt x="1558" y="670"/>
                  </a:cubicBezTo>
                  <a:cubicBezTo>
                    <a:pt x="1557" y="676"/>
                    <a:pt x="1550" y="689"/>
                    <a:pt x="1550" y="689"/>
                  </a:cubicBezTo>
                  <a:cubicBezTo>
                    <a:pt x="1549" y="698"/>
                    <a:pt x="1549" y="698"/>
                    <a:pt x="1549" y="698"/>
                  </a:cubicBezTo>
                  <a:cubicBezTo>
                    <a:pt x="1549" y="698"/>
                    <a:pt x="1541" y="702"/>
                    <a:pt x="1540" y="709"/>
                  </a:cubicBezTo>
                  <a:cubicBezTo>
                    <a:pt x="1539" y="716"/>
                    <a:pt x="1546" y="720"/>
                    <a:pt x="1546" y="720"/>
                  </a:cubicBezTo>
                  <a:cubicBezTo>
                    <a:pt x="1546" y="720"/>
                    <a:pt x="1559" y="700"/>
                    <a:pt x="1576" y="687"/>
                  </a:cubicBezTo>
                  <a:cubicBezTo>
                    <a:pt x="1593" y="674"/>
                    <a:pt x="1590" y="659"/>
                    <a:pt x="1583" y="656"/>
                  </a:cubicBezTo>
                  <a:close/>
                  <a:moveTo>
                    <a:pt x="525" y="542"/>
                  </a:moveTo>
                  <a:cubicBezTo>
                    <a:pt x="547" y="540"/>
                    <a:pt x="594" y="519"/>
                    <a:pt x="578" y="515"/>
                  </a:cubicBezTo>
                  <a:cubicBezTo>
                    <a:pt x="561" y="510"/>
                    <a:pt x="539" y="507"/>
                    <a:pt x="533" y="513"/>
                  </a:cubicBezTo>
                  <a:cubicBezTo>
                    <a:pt x="527" y="519"/>
                    <a:pt x="514" y="506"/>
                    <a:pt x="510" y="517"/>
                  </a:cubicBezTo>
                  <a:cubicBezTo>
                    <a:pt x="507" y="528"/>
                    <a:pt x="513" y="543"/>
                    <a:pt x="525" y="542"/>
                  </a:cubicBezTo>
                  <a:close/>
                  <a:moveTo>
                    <a:pt x="0" y="886"/>
                  </a:moveTo>
                  <a:cubicBezTo>
                    <a:pt x="41" y="880"/>
                    <a:pt x="41" y="880"/>
                    <a:pt x="41" y="880"/>
                  </a:cubicBezTo>
                  <a:cubicBezTo>
                    <a:pt x="49" y="869"/>
                    <a:pt x="49" y="869"/>
                    <a:pt x="49" y="869"/>
                  </a:cubicBezTo>
                  <a:cubicBezTo>
                    <a:pt x="90" y="863"/>
                    <a:pt x="90" y="863"/>
                    <a:pt x="90" y="863"/>
                  </a:cubicBezTo>
                  <a:cubicBezTo>
                    <a:pt x="76" y="849"/>
                    <a:pt x="76" y="849"/>
                    <a:pt x="76" y="849"/>
                  </a:cubicBezTo>
                  <a:lnTo>
                    <a:pt x="0" y="886"/>
                  </a:lnTo>
                  <a:close/>
                  <a:moveTo>
                    <a:pt x="908" y="635"/>
                  </a:moveTo>
                  <a:cubicBezTo>
                    <a:pt x="905" y="636"/>
                    <a:pt x="892" y="641"/>
                    <a:pt x="892" y="641"/>
                  </a:cubicBezTo>
                  <a:cubicBezTo>
                    <a:pt x="892" y="641"/>
                    <a:pt x="884" y="634"/>
                    <a:pt x="879" y="635"/>
                  </a:cubicBezTo>
                  <a:cubicBezTo>
                    <a:pt x="874" y="636"/>
                    <a:pt x="875" y="651"/>
                    <a:pt x="875" y="651"/>
                  </a:cubicBezTo>
                  <a:cubicBezTo>
                    <a:pt x="859" y="663"/>
                    <a:pt x="859" y="663"/>
                    <a:pt x="859" y="663"/>
                  </a:cubicBezTo>
                  <a:cubicBezTo>
                    <a:pt x="859" y="646"/>
                    <a:pt x="859" y="646"/>
                    <a:pt x="859" y="646"/>
                  </a:cubicBezTo>
                  <a:cubicBezTo>
                    <a:pt x="859" y="646"/>
                    <a:pt x="845" y="641"/>
                    <a:pt x="831" y="654"/>
                  </a:cubicBezTo>
                  <a:cubicBezTo>
                    <a:pt x="831" y="654"/>
                    <a:pt x="814" y="665"/>
                    <a:pt x="811" y="672"/>
                  </a:cubicBezTo>
                  <a:cubicBezTo>
                    <a:pt x="809" y="680"/>
                    <a:pt x="831" y="681"/>
                    <a:pt x="831" y="681"/>
                  </a:cubicBezTo>
                  <a:cubicBezTo>
                    <a:pt x="831" y="681"/>
                    <a:pt x="861" y="681"/>
                    <a:pt x="872" y="676"/>
                  </a:cubicBezTo>
                  <a:cubicBezTo>
                    <a:pt x="884" y="671"/>
                    <a:pt x="881" y="664"/>
                    <a:pt x="881" y="664"/>
                  </a:cubicBezTo>
                  <a:cubicBezTo>
                    <a:pt x="899" y="661"/>
                    <a:pt x="899" y="661"/>
                    <a:pt x="899" y="661"/>
                  </a:cubicBezTo>
                  <a:cubicBezTo>
                    <a:pt x="900" y="655"/>
                    <a:pt x="900" y="655"/>
                    <a:pt x="900" y="655"/>
                  </a:cubicBezTo>
                  <a:cubicBezTo>
                    <a:pt x="925" y="654"/>
                    <a:pt x="925" y="654"/>
                    <a:pt x="925" y="654"/>
                  </a:cubicBezTo>
                  <a:cubicBezTo>
                    <a:pt x="931" y="638"/>
                    <a:pt x="931" y="638"/>
                    <a:pt x="931" y="638"/>
                  </a:cubicBezTo>
                  <a:cubicBezTo>
                    <a:pt x="920" y="640"/>
                    <a:pt x="920" y="640"/>
                    <a:pt x="920" y="640"/>
                  </a:cubicBezTo>
                  <a:cubicBezTo>
                    <a:pt x="920" y="640"/>
                    <a:pt x="912" y="634"/>
                    <a:pt x="908" y="635"/>
                  </a:cubicBezTo>
                  <a:close/>
                  <a:moveTo>
                    <a:pt x="107" y="860"/>
                  </a:moveTo>
                  <a:cubicBezTo>
                    <a:pt x="135" y="859"/>
                    <a:pt x="135" y="859"/>
                    <a:pt x="135" y="859"/>
                  </a:cubicBezTo>
                  <a:cubicBezTo>
                    <a:pt x="161" y="840"/>
                    <a:pt x="161" y="840"/>
                    <a:pt x="161" y="840"/>
                  </a:cubicBezTo>
                  <a:cubicBezTo>
                    <a:pt x="152" y="829"/>
                    <a:pt x="152" y="829"/>
                    <a:pt x="152" y="829"/>
                  </a:cubicBezTo>
                  <a:lnTo>
                    <a:pt x="107" y="860"/>
                  </a:lnTo>
                  <a:close/>
                  <a:moveTo>
                    <a:pt x="1646" y="762"/>
                  </a:moveTo>
                  <a:cubicBezTo>
                    <a:pt x="1652" y="749"/>
                    <a:pt x="1637" y="734"/>
                    <a:pt x="1627" y="744"/>
                  </a:cubicBezTo>
                  <a:cubicBezTo>
                    <a:pt x="1617" y="754"/>
                    <a:pt x="1611" y="784"/>
                    <a:pt x="1611" y="784"/>
                  </a:cubicBezTo>
                  <a:cubicBezTo>
                    <a:pt x="1611" y="784"/>
                    <a:pt x="1624" y="773"/>
                    <a:pt x="1629" y="773"/>
                  </a:cubicBezTo>
                  <a:cubicBezTo>
                    <a:pt x="1634" y="773"/>
                    <a:pt x="1640" y="775"/>
                    <a:pt x="1646" y="762"/>
                  </a:cubicBezTo>
                  <a:close/>
                  <a:moveTo>
                    <a:pt x="953" y="609"/>
                  </a:moveTo>
                  <a:cubicBezTo>
                    <a:pt x="940" y="618"/>
                    <a:pt x="916" y="623"/>
                    <a:pt x="923" y="630"/>
                  </a:cubicBezTo>
                  <a:cubicBezTo>
                    <a:pt x="934" y="641"/>
                    <a:pt x="959" y="629"/>
                    <a:pt x="959" y="629"/>
                  </a:cubicBezTo>
                  <a:cubicBezTo>
                    <a:pt x="966" y="620"/>
                    <a:pt x="966" y="620"/>
                    <a:pt x="966" y="620"/>
                  </a:cubicBezTo>
                  <a:cubicBezTo>
                    <a:pt x="966" y="620"/>
                    <a:pt x="982" y="624"/>
                    <a:pt x="979" y="618"/>
                  </a:cubicBezTo>
                  <a:cubicBezTo>
                    <a:pt x="977" y="612"/>
                    <a:pt x="967" y="600"/>
                    <a:pt x="953" y="609"/>
                  </a:cubicBezTo>
                  <a:close/>
                  <a:moveTo>
                    <a:pt x="331" y="777"/>
                  </a:moveTo>
                  <a:cubicBezTo>
                    <a:pt x="319" y="777"/>
                    <a:pt x="290" y="788"/>
                    <a:pt x="290" y="788"/>
                  </a:cubicBezTo>
                  <a:cubicBezTo>
                    <a:pt x="290" y="788"/>
                    <a:pt x="253" y="802"/>
                    <a:pt x="254" y="809"/>
                  </a:cubicBezTo>
                  <a:cubicBezTo>
                    <a:pt x="256" y="818"/>
                    <a:pt x="270" y="812"/>
                    <a:pt x="289" y="806"/>
                  </a:cubicBezTo>
                  <a:cubicBezTo>
                    <a:pt x="308" y="799"/>
                    <a:pt x="328" y="809"/>
                    <a:pt x="335" y="803"/>
                  </a:cubicBezTo>
                  <a:cubicBezTo>
                    <a:pt x="342" y="797"/>
                    <a:pt x="344" y="777"/>
                    <a:pt x="331" y="777"/>
                  </a:cubicBezTo>
                  <a:close/>
                  <a:moveTo>
                    <a:pt x="219" y="828"/>
                  </a:moveTo>
                  <a:cubicBezTo>
                    <a:pt x="221" y="814"/>
                    <a:pt x="221" y="814"/>
                    <a:pt x="221" y="814"/>
                  </a:cubicBezTo>
                  <a:cubicBezTo>
                    <a:pt x="184" y="829"/>
                    <a:pt x="184" y="829"/>
                    <a:pt x="184" y="829"/>
                  </a:cubicBezTo>
                  <a:lnTo>
                    <a:pt x="219" y="828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Verenigde Staten">
              <a:extLst>
                <a:ext uri="{FF2B5EF4-FFF2-40B4-BE49-F238E27FC236}">
                  <a16:creationId xmlns:a16="http://schemas.microsoft.com/office/drawing/2014/main" id="{01ED8836-34C6-4EF4-B457-575E1602710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494724" y="2357636"/>
              <a:ext cx="1960118" cy="980059"/>
            </a:xfrm>
            <a:custGeom>
              <a:avLst/>
              <a:gdLst>
                <a:gd name="T0" fmla="*/ 2480 w 2609"/>
                <a:gd name="T1" fmla="*/ 201 h 1304"/>
                <a:gd name="T2" fmla="*/ 2188 w 2609"/>
                <a:gd name="T3" fmla="*/ 278 h 1304"/>
                <a:gd name="T4" fmla="*/ 2132 w 2609"/>
                <a:gd name="T5" fmla="*/ 324 h 1304"/>
                <a:gd name="T6" fmla="*/ 2049 w 2609"/>
                <a:gd name="T7" fmla="*/ 357 h 1304"/>
                <a:gd name="T8" fmla="*/ 1824 w 2609"/>
                <a:gd name="T9" fmla="*/ 413 h 1304"/>
                <a:gd name="T10" fmla="*/ 1906 w 2609"/>
                <a:gd name="T11" fmla="*/ 294 h 1304"/>
                <a:gd name="T12" fmla="*/ 1888 w 2609"/>
                <a:gd name="T13" fmla="*/ 211 h 1304"/>
                <a:gd name="T14" fmla="*/ 1909 w 2609"/>
                <a:gd name="T15" fmla="*/ 159 h 1304"/>
                <a:gd name="T16" fmla="*/ 1821 w 2609"/>
                <a:gd name="T17" fmla="*/ 151 h 1304"/>
                <a:gd name="T18" fmla="*/ 1700 w 2609"/>
                <a:gd name="T19" fmla="*/ 142 h 1304"/>
                <a:gd name="T20" fmla="*/ 1667 w 2609"/>
                <a:gd name="T21" fmla="*/ 101 h 1304"/>
                <a:gd name="T22" fmla="*/ 1627 w 2609"/>
                <a:gd name="T23" fmla="*/ 67 h 1304"/>
                <a:gd name="T24" fmla="*/ 1510 w 2609"/>
                <a:gd name="T25" fmla="*/ 35 h 1304"/>
                <a:gd name="T26" fmla="*/ 292 w 2609"/>
                <a:gd name="T27" fmla="*/ 130 h 1304"/>
                <a:gd name="T28" fmla="*/ 255 w 2609"/>
                <a:gd name="T29" fmla="*/ 78 h 1304"/>
                <a:gd name="T30" fmla="*/ 250 w 2609"/>
                <a:gd name="T31" fmla="*/ 177 h 1304"/>
                <a:gd name="T32" fmla="*/ 66 w 2609"/>
                <a:gd name="T33" fmla="*/ 387 h 1304"/>
                <a:gd name="T34" fmla="*/ 29 w 2609"/>
                <a:gd name="T35" fmla="*/ 605 h 1304"/>
                <a:gd name="T36" fmla="*/ 20 w 2609"/>
                <a:gd name="T37" fmla="*/ 688 h 1304"/>
                <a:gd name="T38" fmla="*/ 108 w 2609"/>
                <a:gd name="T39" fmla="*/ 822 h 1304"/>
                <a:gd name="T40" fmla="*/ 380 w 2609"/>
                <a:gd name="T41" fmla="*/ 973 h 1304"/>
                <a:gd name="T42" fmla="*/ 625 w 2609"/>
                <a:gd name="T43" fmla="*/ 975 h 1304"/>
                <a:gd name="T44" fmla="*/ 756 w 2609"/>
                <a:gd name="T45" fmla="*/ 1047 h 1304"/>
                <a:gd name="T46" fmla="*/ 851 w 2609"/>
                <a:gd name="T47" fmla="*/ 1169 h 1304"/>
                <a:gd name="T48" fmla="*/ 914 w 2609"/>
                <a:gd name="T49" fmla="*/ 1254 h 1304"/>
                <a:gd name="T50" fmla="*/ 950 w 2609"/>
                <a:gd name="T51" fmla="*/ 1180 h 1304"/>
                <a:gd name="T52" fmla="*/ 999 w 2609"/>
                <a:gd name="T53" fmla="*/ 1128 h 1304"/>
                <a:gd name="T54" fmla="*/ 1143 w 2609"/>
                <a:gd name="T55" fmla="*/ 1040 h 1304"/>
                <a:gd name="T56" fmla="*/ 1288 w 2609"/>
                <a:gd name="T57" fmla="*/ 1079 h 1304"/>
                <a:gd name="T58" fmla="*/ 1354 w 2609"/>
                <a:gd name="T59" fmla="*/ 1087 h 1304"/>
                <a:gd name="T60" fmla="*/ 1365 w 2609"/>
                <a:gd name="T61" fmla="*/ 1024 h 1304"/>
                <a:gd name="T62" fmla="*/ 1487 w 2609"/>
                <a:gd name="T63" fmla="*/ 1024 h 1304"/>
                <a:gd name="T64" fmla="*/ 1616 w 2609"/>
                <a:gd name="T65" fmla="*/ 1079 h 1304"/>
                <a:gd name="T66" fmla="*/ 1634 w 2609"/>
                <a:gd name="T67" fmla="*/ 1212 h 1304"/>
                <a:gd name="T68" fmla="*/ 1681 w 2609"/>
                <a:gd name="T69" fmla="*/ 1304 h 1304"/>
                <a:gd name="T70" fmla="*/ 1730 w 2609"/>
                <a:gd name="T71" fmla="*/ 1112 h 1304"/>
                <a:gd name="T72" fmla="*/ 1780 w 2609"/>
                <a:gd name="T73" fmla="*/ 919 h 1304"/>
                <a:gd name="T74" fmla="*/ 1864 w 2609"/>
                <a:gd name="T75" fmla="*/ 859 h 1304"/>
                <a:gd name="T76" fmla="*/ 2013 w 2609"/>
                <a:gd name="T77" fmla="*/ 773 h 1304"/>
                <a:gd name="T78" fmla="*/ 2015 w 2609"/>
                <a:gd name="T79" fmla="*/ 726 h 1304"/>
                <a:gd name="T80" fmla="*/ 2016 w 2609"/>
                <a:gd name="T81" fmla="*/ 647 h 1304"/>
                <a:gd name="T82" fmla="*/ 2025 w 2609"/>
                <a:gd name="T83" fmla="*/ 586 h 1304"/>
                <a:gd name="T84" fmla="*/ 2077 w 2609"/>
                <a:gd name="T85" fmla="*/ 596 h 1304"/>
                <a:gd name="T86" fmla="*/ 2136 w 2609"/>
                <a:gd name="T87" fmla="*/ 513 h 1304"/>
                <a:gd name="T88" fmla="*/ 2240 w 2609"/>
                <a:gd name="T89" fmla="*/ 475 h 1304"/>
                <a:gd name="T90" fmla="*/ 2355 w 2609"/>
                <a:gd name="T91" fmla="*/ 411 h 1304"/>
                <a:gd name="T92" fmla="*/ 2409 w 2609"/>
                <a:gd name="T93" fmla="*/ 388 h 1304"/>
                <a:gd name="T94" fmla="*/ 2423 w 2609"/>
                <a:gd name="T95" fmla="*/ 324 h 1304"/>
                <a:gd name="T96" fmla="*/ 2556 w 2609"/>
                <a:gd name="T97" fmla="*/ 260 h 1304"/>
                <a:gd name="T98" fmla="*/ 2582 w 2609"/>
                <a:gd name="T99" fmla="*/ 202 h 1304"/>
                <a:gd name="T100" fmla="*/ 1784 w 2609"/>
                <a:gd name="T101" fmla="*/ 255 h 1304"/>
                <a:gd name="T102" fmla="*/ 1734 w 2609"/>
                <a:gd name="T103" fmla="*/ 342 h 1304"/>
                <a:gd name="T104" fmla="*/ 1687 w 2609"/>
                <a:gd name="T105" fmla="*/ 307 h 1304"/>
                <a:gd name="T106" fmla="*/ 1772 w 2609"/>
                <a:gd name="T107" fmla="*/ 194 h 1304"/>
                <a:gd name="T108" fmla="*/ 1862 w 2609"/>
                <a:gd name="T109" fmla="*/ 199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609" h="1304">
                  <a:moveTo>
                    <a:pt x="2570" y="119"/>
                  </a:moveTo>
                  <a:cubicBezTo>
                    <a:pt x="2558" y="119"/>
                    <a:pt x="2567" y="110"/>
                    <a:pt x="2554" y="110"/>
                  </a:cubicBezTo>
                  <a:cubicBezTo>
                    <a:pt x="2541" y="110"/>
                    <a:pt x="2530" y="131"/>
                    <a:pt x="2530" y="131"/>
                  </a:cubicBezTo>
                  <a:cubicBezTo>
                    <a:pt x="2503" y="150"/>
                    <a:pt x="2503" y="150"/>
                    <a:pt x="2503" y="150"/>
                  </a:cubicBezTo>
                  <a:cubicBezTo>
                    <a:pt x="2503" y="164"/>
                    <a:pt x="2503" y="164"/>
                    <a:pt x="2503" y="164"/>
                  </a:cubicBezTo>
                  <a:cubicBezTo>
                    <a:pt x="2503" y="164"/>
                    <a:pt x="2495" y="172"/>
                    <a:pt x="2489" y="172"/>
                  </a:cubicBezTo>
                  <a:cubicBezTo>
                    <a:pt x="2483" y="172"/>
                    <a:pt x="2480" y="194"/>
                    <a:pt x="2480" y="201"/>
                  </a:cubicBezTo>
                  <a:cubicBezTo>
                    <a:pt x="2480" y="208"/>
                    <a:pt x="2473" y="201"/>
                    <a:pt x="2463" y="201"/>
                  </a:cubicBezTo>
                  <a:cubicBezTo>
                    <a:pt x="2454" y="201"/>
                    <a:pt x="2443" y="222"/>
                    <a:pt x="2443" y="222"/>
                  </a:cubicBezTo>
                  <a:cubicBezTo>
                    <a:pt x="2443" y="222"/>
                    <a:pt x="2435" y="223"/>
                    <a:pt x="2423" y="223"/>
                  </a:cubicBezTo>
                  <a:cubicBezTo>
                    <a:pt x="2411" y="223"/>
                    <a:pt x="2411" y="238"/>
                    <a:pt x="2411" y="238"/>
                  </a:cubicBezTo>
                  <a:cubicBezTo>
                    <a:pt x="2411" y="238"/>
                    <a:pt x="2280" y="238"/>
                    <a:pt x="2263" y="238"/>
                  </a:cubicBezTo>
                  <a:cubicBezTo>
                    <a:pt x="2246" y="238"/>
                    <a:pt x="2212" y="276"/>
                    <a:pt x="2204" y="276"/>
                  </a:cubicBezTo>
                  <a:cubicBezTo>
                    <a:pt x="2196" y="276"/>
                    <a:pt x="2194" y="278"/>
                    <a:pt x="2188" y="278"/>
                  </a:cubicBezTo>
                  <a:cubicBezTo>
                    <a:pt x="2187" y="278"/>
                    <a:pt x="2185" y="279"/>
                    <a:pt x="2183" y="280"/>
                  </a:cubicBezTo>
                  <a:cubicBezTo>
                    <a:pt x="2188" y="285"/>
                    <a:pt x="2189" y="291"/>
                    <a:pt x="2189" y="291"/>
                  </a:cubicBezTo>
                  <a:cubicBezTo>
                    <a:pt x="2189" y="291"/>
                    <a:pt x="2188" y="299"/>
                    <a:pt x="2181" y="305"/>
                  </a:cubicBezTo>
                  <a:cubicBezTo>
                    <a:pt x="2174" y="311"/>
                    <a:pt x="2174" y="321"/>
                    <a:pt x="2174" y="321"/>
                  </a:cubicBezTo>
                  <a:cubicBezTo>
                    <a:pt x="2162" y="320"/>
                    <a:pt x="2162" y="320"/>
                    <a:pt x="2162" y="320"/>
                  </a:cubicBezTo>
                  <a:cubicBezTo>
                    <a:pt x="2162" y="320"/>
                    <a:pt x="2162" y="324"/>
                    <a:pt x="2150" y="329"/>
                  </a:cubicBezTo>
                  <a:cubicBezTo>
                    <a:pt x="2138" y="334"/>
                    <a:pt x="2132" y="324"/>
                    <a:pt x="2132" y="324"/>
                  </a:cubicBezTo>
                  <a:cubicBezTo>
                    <a:pt x="2132" y="324"/>
                    <a:pt x="2127" y="332"/>
                    <a:pt x="2114" y="333"/>
                  </a:cubicBezTo>
                  <a:cubicBezTo>
                    <a:pt x="2101" y="334"/>
                    <a:pt x="2097" y="324"/>
                    <a:pt x="2088" y="323"/>
                  </a:cubicBezTo>
                  <a:cubicBezTo>
                    <a:pt x="2079" y="322"/>
                    <a:pt x="2072" y="330"/>
                    <a:pt x="2051" y="335"/>
                  </a:cubicBezTo>
                  <a:cubicBezTo>
                    <a:pt x="2050" y="335"/>
                    <a:pt x="2048" y="336"/>
                    <a:pt x="2047" y="336"/>
                  </a:cubicBezTo>
                  <a:cubicBezTo>
                    <a:pt x="2048" y="340"/>
                    <a:pt x="2048" y="344"/>
                    <a:pt x="2046" y="350"/>
                  </a:cubicBezTo>
                  <a:cubicBezTo>
                    <a:pt x="2045" y="352"/>
                    <a:pt x="2043" y="354"/>
                    <a:pt x="2040" y="357"/>
                  </a:cubicBezTo>
                  <a:cubicBezTo>
                    <a:pt x="2049" y="357"/>
                    <a:pt x="2049" y="357"/>
                    <a:pt x="2049" y="357"/>
                  </a:cubicBezTo>
                  <a:cubicBezTo>
                    <a:pt x="2049" y="357"/>
                    <a:pt x="1969" y="398"/>
                    <a:pt x="1961" y="401"/>
                  </a:cubicBezTo>
                  <a:cubicBezTo>
                    <a:pt x="1953" y="404"/>
                    <a:pt x="1945" y="407"/>
                    <a:pt x="1925" y="412"/>
                  </a:cubicBezTo>
                  <a:cubicBezTo>
                    <a:pt x="1905" y="417"/>
                    <a:pt x="1897" y="423"/>
                    <a:pt x="1890" y="426"/>
                  </a:cubicBezTo>
                  <a:cubicBezTo>
                    <a:pt x="1883" y="429"/>
                    <a:pt x="1871" y="427"/>
                    <a:pt x="1871" y="427"/>
                  </a:cubicBezTo>
                  <a:cubicBezTo>
                    <a:pt x="1871" y="427"/>
                    <a:pt x="1871" y="432"/>
                    <a:pt x="1859" y="433"/>
                  </a:cubicBezTo>
                  <a:cubicBezTo>
                    <a:pt x="1847" y="434"/>
                    <a:pt x="1846" y="423"/>
                    <a:pt x="1846" y="423"/>
                  </a:cubicBezTo>
                  <a:cubicBezTo>
                    <a:pt x="1846" y="423"/>
                    <a:pt x="1824" y="420"/>
                    <a:pt x="1824" y="413"/>
                  </a:cubicBezTo>
                  <a:cubicBezTo>
                    <a:pt x="1824" y="413"/>
                    <a:pt x="1837" y="407"/>
                    <a:pt x="1848" y="402"/>
                  </a:cubicBezTo>
                  <a:cubicBezTo>
                    <a:pt x="1847" y="401"/>
                    <a:pt x="1847" y="400"/>
                    <a:pt x="1846" y="400"/>
                  </a:cubicBezTo>
                  <a:cubicBezTo>
                    <a:pt x="1836" y="390"/>
                    <a:pt x="1881" y="368"/>
                    <a:pt x="1889" y="368"/>
                  </a:cubicBezTo>
                  <a:cubicBezTo>
                    <a:pt x="1897" y="368"/>
                    <a:pt x="1895" y="347"/>
                    <a:pt x="1895" y="347"/>
                  </a:cubicBezTo>
                  <a:cubicBezTo>
                    <a:pt x="1895" y="347"/>
                    <a:pt x="1898" y="343"/>
                    <a:pt x="1902" y="338"/>
                  </a:cubicBezTo>
                  <a:cubicBezTo>
                    <a:pt x="1902" y="337"/>
                    <a:pt x="1901" y="337"/>
                    <a:pt x="1901" y="337"/>
                  </a:cubicBezTo>
                  <a:cubicBezTo>
                    <a:pt x="1895" y="331"/>
                    <a:pt x="1908" y="302"/>
                    <a:pt x="1906" y="294"/>
                  </a:cubicBezTo>
                  <a:cubicBezTo>
                    <a:pt x="1904" y="286"/>
                    <a:pt x="1890" y="293"/>
                    <a:pt x="1884" y="298"/>
                  </a:cubicBezTo>
                  <a:cubicBezTo>
                    <a:pt x="1878" y="303"/>
                    <a:pt x="1850" y="321"/>
                    <a:pt x="1848" y="308"/>
                  </a:cubicBezTo>
                  <a:cubicBezTo>
                    <a:pt x="1847" y="302"/>
                    <a:pt x="1871" y="288"/>
                    <a:pt x="1874" y="283"/>
                  </a:cubicBezTo>
                  <a:cubicBezTo>
                    <a:pt x="1877" y="278"/>
                    <a:pt x="1888" y="275"/>
                    <a:pt x="1897" y="269"/>
                  </a:cubicBezTo>
                  <a:cubicBezTo>
                    <a:pt x="1906" y="263"/>
                    <a:pt x="1898" y="240"/>
                    <a:pt x="1898" y="240"/>
                  </a:cubicBezTo>
                  <a:cubicBezTo>
                    <a:pt x="1898" y="240"/>
                    <a:pt x="1901" y="245"/>
                    <a:pt x="1909" y="228"/>
                  </a:cubicBezTo>
                  <a:cubicBezTo>
                    <a:pt x="1917" y="211"/>
                    <a:pt x="1897" y="218"/>
                    <a:pt x="1888" y="211"/>
                  </a:cubicBezTo>
                  <a:cubicBezTo>
                    <a:pt x="1879" y="204"/>
                    <a:pt x="1879" y="198"/>
                    <a:pt x="1879" y="198"/>
                  </a:cubicBezTo>
                  <a:cubicBezTo>
                    <a:pt x="1879" y="198"/>
                    <a:pt x="1876" y="205"/>
                    <a:pt x="1871" y="200"/>
                  </a:cubicBezTo>
                  <a:cubicBezTo>
                    <a:pt x="1866" y="195"/>
                    <a:pt x="1872" y="185"/>
                    <a:pt x="1872" y="185"/>
                  </a:cubicBezTo>
                  <a:cubicBezTo>
                    <a:pt x="1896" y="189"/>
                    <a:pt x="1896" y="189"/>
                    <a:pt x="1896" y="189"/>
                  </a:cubicBezTo>
                  <a:cubicBezTo>
                    <a:pt x="1896" y="189"/>
                    <a:pt x="1900" y="186"/>
                    <a:pt x="1897" y="178"/>
                  </a:cubicBezTo>
                  <a:cubicBezTo>
                    <a:pt x="1896" y="174"/>
                    <a:pt x="1900" y="174"/>
                    <a:pt x="1905" y="174"/>
                  </a:cubicBezTo>
                  <a:cubicBezTo>
                    <a:pt x="1909" y="159"/>
                    <a:pt x="1909" y="159"/>
                    <a:pt x="1909" y="159"/>
                  </a:cubicBezTo>
                  <a:cubicBezTo>
                    <a:pt x="1896" y="159"/>
                    <a:pt x="1896" y="159"/>
                    <a:pt x="1896" y="159"/>
                  </a:cubicBezTo>
                  <a:cubicBezTo>
                    <a:pt x="1894" y="167"/>
                    <a:pt x="1894" y="167"/>
                    <a:pt x="1894" y="167"/>
                  </a:cubicBezTo>
                  <a:cubicBezTo>
                    <a:pt x="1878" y="161"/>
                    <a:pt x="1878" y="161"/>
                    <a:pt x="1878" y="161"/>
                  </a:cubicBezTo>
                  <a:cubicBezTo>
                    <a:pt x="1877" y="147"/>
                    <a:pt x="1877" y="147"/>
                    <a:pt x="1877" y="147"/>
                  </a:cubicBezTo>
                  <a:cubicBezTo>
                    <a:pt x="1868" y="149"/>
                    <a:pt x="1868" y="149"/>
                    <a:pt x="1868" y="149"/>
                  </a:cubicBezTo>
                  <a:cubicBezTo>
                    <a:pt x="1857" y="154"/>
                    <a:pt x="1857" y="154"/>
                    <a:pt x="1857" y="154"/>
                  </a:cubicBezTo>
                  <a:cubicBezTo>
                    <a:pt x="1821" y="151"/>
                    <a:pt x="1821" y="151"/>
                    <a:pt x="1821" y="151"/>
                  </a:cubicBezTo>
                  <a:cubicBezTo>
                    <a:pt x="1821" y="151"/>
                    <a:pt x="1808" y="162"/>
                    <a:pt x="1787" y="160"/>
                  </a:cubicBezTo>
                  <a:cubicBezTo>
                    <a:pt x="1766" y="158"/>
                    <a:pt x="1771" y="144"/>
                    <a:pt x="1767" y="139"/>
                  </a:cubicBezTo>
                  <a:cubicBezTo>
                    <a:pt x="1763" y="134"/>
                    <a:pt x="1743" y="145"/>
                    <a:pt x="1740" y="136"/>
                  </a:cubicBezTo>
                  <a:cubicBezTo>
                    <a:pt x="1777" y="115"/>
                    <a:pt x="1777" y="115"/>
                    <a:pt x="1777" y="115"/>
                  </a:cubicBezTo>
                  <a:cubicBezTo>
                    <a:pt x="1777" y="115"/>
                    <a:pt x="1772" y="110"/>
                    <a:pt x="1765" y="110"/>
                  </a:cubicBezTo>
                  <a:cubicBezTo>
                    <a:pt x="1758" y="110"/>
                    <a:pt x="1744" y="122"/>
                    <a:pt x="1740" y="123"/>
                  </a:cubicBezTo>
                  <a:cubicBezTo>
                    <a:pt x="1736" y="124"/>
                    <a:pt x="1714" y="137"/>
                    <a:pt x="1700" y="142"/>
                  </a:cubicBezTo>
                  <a:cubicBezTo>
                    <a:pt x="1686" y="147"/>
                    <a:pt x="1670" y="144"/>
                    <a:pt x="1670" y="144"/>
                  </a:cubicBezTo>
                  <a:cubicBezTo>
                    <a:pt x="1664" y="153"/>
                    <a:pt x="1664" y="153"/>
                    <a:pt x="1664" y="153"/>
                  </a:cubicBezTo>
                  <a:cubicBezTo>
                    <a:pt x="1664" y="153"/>
                    <a:pt x="1640" y="155"/>
                    <a:pt x="1631" y="154"/>
                  </a:cubicBezTo>
                  <a:cubicBezTo>
                    <a:pt x="1622" y="153"/>
                    <a:pt x="1646" y="136"/>
                    <a:pt x="1646" y="136"/>
                  </a:cubicBezTo>
                  <a:cubicBezTo>
                    <a:pt x="1646" y="136"/>
                    <a:pt x="1636" y="140"/>
                    <a:pt x="1617" y="141"/>
                  </a:cubicBezTo>
                  <a:cubicBezTo>
                    <a:pt x="1598" y="142"/>
                    <a:pt x="1596" y="154"/>
                    <a:pt x="1579" y="148"/>
                  </a:cubicBezTo>
                  <a:cubicBezTo>
                    <a:pt x="1562" y="142"/>
                    <a:pt x="1655" y="109"/>
                    <a:pt x="1667" y="101"/>
                  </a:cubicBezTo>
                  <a:cubicBezTo>
                    <a:pt x="1679" y="93"/>
                    <a:pt x="1694" y="90"/>
                    <a:pt x="1713" y="86"/>
                  </a:cubicBezTo>
                  <a:cubicBezTo>
                    <a:pt x="1718" y="85"/>
                    <a:pt x="1722" y="83"/>
                    <a:pt x="1726" y="80"/>
                  </a:cubicBezTo>
                  <a:cubicBezTo>
                    <a:pt x="1698" y="80"/>
                    <a:pt x="1701" y="74"/>
                    <a:pt x="1701" y="74"/>
                  </a:cubicBezTo>
                  <a:cubicBezTo>
                    <a:pt x="1671" y="75"/>
                    <a:pt x="1671" y="75"/>
                    <a:pt x="1671" y="75"/>
                  </a:cubicBezTo>
                  <a:cubicBezTo>
                    <a:pt x="1671" y="65"/>
                    <a:pt x="1671" y="65"/>
                    <a:pt x="1671" y="65"/>
                  </a:cubicBezTo>
                  <a:cubicBezTo>
                    <a:pt x="1671" y="65"/>
                    <a:pt x="1655" y="76"/>
                    <a:pt x="1649" y="82"/>
                  </a:cubicBezTo>
                  <a:cubicBezTo>
                    <a:pt x="1643" y="88"/>
                    <a:pt x="1630" y="64"/>
                    <a:pt x="1627" y="67"/>
                  </a:cubicBezTo>
                  <a:cubicBezTo>
                    <a:pt x="1624" y="70"/>
                    <a:pt x="1617" y="67"/>
                    <a:pt x="1611" y="67"/>
                  </a:cubicBezTo>
                  <a:cubicBezTo>
                    <a:pt x="1605" y="67"/>
                    <a:pt x="1602" y="47"/>
                    <a:pt x="1589" y="47"/>
                  </a:cubicBezTo>
                  <a:cubicBezTo>
                    <a:pt x="1576" y="47"/>
                    <a:pt x="1578" y="59"/>
                    <a:pt x="1570" y="59"/>
                  </a:cubicBezTo>
                  <a:cubicBezTo>
                    <a:pt x="1562" y="59"/>
                    <a:pt x="1555" y="49"/>
                    <a:pt x="1555" y="49"/>
                  </a:cubicBezTo>
                  <a:cubicBezTo>
                    <a:pt x="1555" y="49"/>
                    <a:pt x="1536" y="48"/>
                    <a:pt x="1528" y="40"/>
                  </a:cubicBezTo>
                  <a:cubicBezTo>
                    <a:pt x="1519" y="31"/>
                    <a:pt x="1544" y="21"/>
                    <a:pt x="1534" y="11"/>
                  </a:cubicBezTo>
                  <a:cubicBezTo>
                    <a:pt x="1524" y="0"/>
                    <a:pt x="1510" y="35"/>
                    <a:pt x="1510" y="35"/>
                  </a:cubicBezTo>
                  <a:cubicBezTo>
                    <a:pt x="368" y="35"/>
                    <a:pt x="368" y="35"/>
                    <a:pt x="368" y="35"/>
                  </a:cubicBezTo>
                  <a:cubicBezTo>
                    <a:pt x="367" y="42"/>
                    <a:pt x="365" y="48"/>
                    <a:pt x="364" y="50"/>
                  </a:cubicBezTo>
                  <a:cubicBezTo>
                    <a:pt x="360" y="56"/>
                    <a:pt x="359" y="80"/>
                    <a:pt x="359" y="80"/>
                  </a:cubicBezTo>
                  <a:cubicBezTo>
                    <a:pt x="337" y="92"/>
                    <a:pt x="337" y="92"/>
                    <a:pt x="337" y="92"/>
                  </a:cubicBezTo>
                  <a:cubicBezTo>
                    <a:pt x="335" y="104"/>
                    <a:pt x="335" y="104"/>
                    <a:pt x="335" y="104"/>
                  </a:cubicBezTo>
                  <a:cubicBezTo>
                    <a:pt x="324" y="119"/>
                    <a:pt x="324" y="119"/>
                    <a:pt x="324" y="119"/>
                  </a:cubicBezTo>
                  <a:cubicBezTo>
                    <a:pt x="292" y="130"/>
                    <a:pt x="292" y="130"/>
                    <a:pt x="292" y="130"/>
                  </a:cubicBezTo>
                  <a:cubicBezTo>
                    <a:pt x="315" y="117"/>
                    <a:pt x="315" y="117"/>
                    <a:pt x="315" y="117"/>
                  </a:cubicBezTo>
                  <a:cubicBezTo>
                    <a:pt x="300" y="115"/>
                    <a:pt x="300" y="115"/>
                    <a:pt x="300" y="115"/>
                  </a:cubicBezTo>
                  <a:cubicBezTo>
                    <a:pt x="300" y="115"/>
                    <a:pt x="314" y="95"/>
                    <a:pt x="318" y="92"/>
                  </a:cubicBezTo>
                  <a:cubicBezTo>
                    <a:pt x="322" y="89"/>
                    <a:pt x="342" y="75"/>
                    <a:pt x="332" y="75"/>
                  </a:cubicBezTo>
                  <a:cubicBezTo>
                    <a:pt x="322" y="75"/>
                    <a:pt x="313" y="77"/>
                    <a:pt x="303" y="76"/>
                  </a:cubicBezTo>
                  <a:cubicBezTo>
                    <a:pt x="293" y="75"/>
                    <a:pt x="284" y="57"/>
                    <a:pt x="275" y="61"/>
                  </a:cubicBezTo>
                  <a:cubicBezTo>
                    <a:pt x="266" y="65"/>
                    <a:pt x="257" y="57"/>
                    <a:pt x="255" y="78"/>
                  </a:cubicBezTo>
                  <a:cubicBezTo>
                    <a:pt x="253" y="99"/>
                    <a:pt x="255" y="111"/>
                    <a:pt x="252" y="113"/>
                  </a:cubicBezTo>
                  <a:cubicBezTo>
                    <a:pt x="249" y="115"/>
                    <a:pt x="239" y="130"/>
                    <a:pt x="239" y="130"/>
                  </a:cubicBezTo>
                  <a:cubicBezTo>
                    <a:pt x="257" y="134"/>
                    <a:pt x="257" y="134"/>
                    <a:pt x="257" y="134"/>
                  </a:cubicBezTo>
                  <a:cubicBezTo>
                    <a:pt x="238" y="137"/>
                    <a:pt x="238" y="137"/>
                    <a:pt x="238" y="137"/>
                  </a:cubicBezTo>
                  <a:cubicBezTo>
                    <a:pt x="241" y="148"/>
                    <a:pt x="241" y="148"/>
                    <a:pt x="241" y="148"/>
                  </a:cubicBezTo>
                  <a:cubicBezTo>
                    <a:pt x="230" y="165"/>
                    <a:pt x="230" y="165"/>
                    <a:pt x="230" y="165"/>
                  </a:cubicBezTo>
                  <a:cubicBezTo>
                    <a:pt x="230" y="165"/>
                    <a:pt x="251" y="173"/>
                    <a:pt x="250" y="177"/>
                  </a:cubicBezTo>
                  <a:cubicBezTo>
                    <a:pt x="249" y="181"/>
                    <a:pt x="218" y="175"/>
                    <a:pt x="218" y="175"/>
                  </a:cubicBezTo>
                  <a:cubicBezTo>
                    <a:pt x="218" y="175"/>
                    <a:pt x="179" y="235"/>
                    <a:pt x="169" y="247"/>
                  </a:cubicBezTo>
                  <a:cubicBezTo>
                    <a:pt x="159" y="259"/>
                    <a:pt x="112" y="315"/>
                    <a:pt x="112" y="315"/>
                  </a:cubicBezTo>
                  <a:cubicBezTo>
                    <a:pt x="114" y="330"/>
                    <a:pt x="114" y="330"/>
                    <a:pt x="114" y="330"/>
                  </a:cubicBezTo>
                  <a:cubicBezTo>
                    <a:pt x="114" y="330"/>
                    <a:pt x="101" y="332"/>
                    <a:pt x="90" y="344"/>
                  </a:cubicBezTo>
                  <a:cubicBezTo>
                    <a:pt x="79" y="356"/>
                    <a:pt x="79" y="374"/>
                    <a:pt x="79" y="374"/>
                  </a:cubicBezTo>
                  <a:cubicBezTo>
                    <a:pt x="66" y="387"/>
                    <a:pt x="66" y="387"/>
                    <a:pt x="66" y="387"/>
                  </a:cubicBezTo>
                  <a:cubicBezTo>
                    <a:pt x="63" y="421"/>
                    <a:pt x="63" y="421"/>
                    <a:pt x="63" y="421"/>
                  </a:cubicBezTo>
                  <a:cubicBezTo>
                    <a:pt x="63" y="421"/>
                    <a:pt x="39" y="453"/>
                    <a:pt x="33" y="459"/>
                  </a:cubicBezTo>
                  <a:cubicBezTo>
                    <a:pt x="27" y="465"/>
                    <a:pt x="6" y="477"/>
                    <a:pt x="8" y="488"/>
                  </a:cubicBezTo>
                  <a:cubicBezTo>
                    <a:pt x="10" y="499"/>
                    <a:pt x="26" y="506"/>
                    <a:pt x="23" y="516"/>
                  </a:cubicBezTo>
                  <a:cubicBezTo>
                    <a:pt x="20" y="526"/>
                    <a:pt x="0" y="550"/>
                    <a:pt x="0" y="562"/>
                  </a:cubicBezTo>
                  <a:cubicBezTo>
                    <a:pt x="0" y="574"/>
                    <a:pt x="13" y="615"/>
                    <a:pt x="13" y="615"/>
                  </a:cubicBezTo>
                  <a:cubicBezTo>
                    <a:pt x="29" y="605"/>
                    <a:pt x="29" y="605"/>
                    <a:pt x="29" y="605"/>
                  </a:cubicBezTo>
                  <a:cubicBezTo>
                    <a:pt x="74" y="609"/>
                    <a:pt x="74" y="609"/>
                    <a:pt x="74" y="609"/>
                  </a:cubicBezTo>
                  <a:cubicBezTo>
                    <a:pt x="74" y="609"/>
                    <a:pt x="36" y="609"/>
                    <a:pt x="33" y="615"/>
                  </a:cubicBezTo>
                  <a:cubicBezTo>
                    <a:pt x="30" y="621"/>
                    <a:pt x="31" y="635"/>
                    <a:pt x="31" y="635"/>
                  </a:cubicBezTo>
                  <a:cubicBezTo>
                    <a:pt x="31" y="635"/>
                    <a:pt x="20" y="620"/>
                    <a:pt x="16" y="626"/>
                  </a:cubicBezTo>
                  <a:cubicBezTo>
                    <a:pt x="12" y="632"/>
                    <a:pt x="2" y="651"/>
                    <a:pt x="7" y="659"/>
                  </a:cubicBezTo>
                  <a:cubicBezTo>
                    <a:pt x="12" y="667"/>
                    <a:pt x="25" y="667"/>
                    <a:pt x="25" y="667"/>
                  </a:cubicBezTo>
                  <a:cubicBezTo>
                    <a:pt x="25" y="667"/>
                    <a:pt x="23" y="688"/>
                    <a:pt x="20" y="688"/>
                  </a:cubicBezTo>
                  <a:cubicBezTo>
                    <a:pt x="17" y="688"/>
                    <a:pt x="7" y="700"/>
                    <a:pt x="7" y="709"/>
                  </a:cubicBezTo>
                  <a:cubicBezTo>
                    <a:pt x="7" y="718"/>
                    <a:pt x="20" y="733"/>
                    <a:pt x="20" y="733"/>
                  </a:cubicBezTo>
                  <a:cubicBezTo>
                    <a:pt x="20" y="733"/>
                    <a:pt x="40" y="763"/>
                    <a:pt x="39" y="770"/>
                  </a:cubicBezTo>
                  <a:cubicBezTo>
                    <a:pt x="38" y="777"/>
                    <a:pt x="16" y="799"/>
                    <a:pt x="28" y="803"/>
                  </a:cubicBezTo>
                  <a:cubicBezTo>
                    <a:pt x="40" y="807"/>
                    <a:pt x="65" y="807"/>
                    <a:pt x="65" y="807"/>
                  </a:cubicBezTo>
                  <a:cubicBezTo>
                    <a:pt x="65" y="807"/>
                    <a:pt x="67" y="828"/>
                    <a:pt x="79" y="828"/>
                  </a:cubicBezTo>
                  <a:cubicBezTo>
                    <a:pt x="91" y="828"/>
                    <a:pt x="108" y="822"/>
                    <a:pt x="108" y="822"/>
                  </a:cubicBezTo>
                  <a:cubicBezTo>
                    <a:pt x="111" y="841"/>
                    <a:pt x="111" y="841"/>
                    <a:pt x="111" y="841"/>
                  </a:cubicBezTo>
                  <a:cubicBezTo>
                    <a:pt x="111" y="841"/>
                    <a:pt x="143" y="852"/>
                    <a:pt x="143" y="867"/>
                  </a:cubicBezTo>
                  <a:cubicBezTo>
                    <a:pt x="143" y="875"/>
                    <a:pt x="140" y="889"/>
                    <a:pt x="138" y="901"/>
                  </a:cubicBezTo>
                  <a:cubicBezTo>
                    <a:pt x="141" y="903"/>
                    <a:pt x="141" y="903"/>
                    <a:pt x="141" y="903"/>
                  </a:cubicBezTo>
                  <a:cubicBezTo>
                    <a:pt x="240" y="899"/>
                    <a:pt x="240" y="899"/>
                    <a:pt x="240" y="899"/>
                  </a:cubicBezTo>
                  <a:cubicBezTo>
                    <a:pt x="230" y="909"/>
                    <a:pt x="240" y="909"/>
                    <a:pt x="240" y="909"/>
                  </a:cubicBezTo>
                  <a:cubicBezTo>
                    <a:pt x="380" y="973"/>
                    <a:pt x="380" y="973"/>
                    <a:pt x="380" y="973"/>
                  </a:cubicBezTo>
                  <a:cubicBezTo>
                    <a:pt x="512" y="971"/>
                    <a:pt x="512" y="971"/>
                    <a:pt x="512" y="971"/>
                  </a:cubicBezTo>
                  <a:cubicBezTo>
                    <a:pt x="512" y="971"/>
                    <a:pt x="512" y="971"/>
                    <a:pt x="516" y="968"/>
                  </a:cubicBezTo>
                  <a:cubicBezTo>
                    <a:pt x="519" y="964"/>
                    <a:pt x="517" y="960"/>
                    <a:pt x="517" y="954"/>
                  </a:cubicBezTo>
                  <a:cubicBezTo>
                    <a:pt x="517" y="948"/>
                    <a:pt x="524" y="944"/>
                    <a:pt x="524" y="944"/>
                  </a:cubicBezTo>
                  <a:cubicBezTo>
                    <a:pt x="597" y="944"/>
                    <a:pt x="597" y="944"/>
                    <a:pt x="597" y="944"/>
                  </a:cubicBezTo>
                  <a:cubicBezTo>
                    <a:pt x="612" y="959"/>
                    <a:pt x="607" y="967"/>
                    <a:pt x="607" y="967"/>
                  </a:cubicBezTo>
                  <a:cubicBezTo>
                    <a:pt x="625" y="975"/>
                    <a:pt x="625" y="975"/>
                    <a:pt x="625" y="975"/>
                  </a:cubicBezTo>
                  <a:cubicBezTo>
                    <a:pt x="631" y="996"/>
                    <a:pt x="631" y="996"/>
                    <a:pt x="631" y="996"/>
                  </a:cubicBezTo>
                  <a:cubicBezTo>
                    <a:pt x="631" y="996"/>
                    <a:pt x="642" y="997"/>
                    <a:pt x="653" y="1008"/>
                  </a:cubicBezTo>
                  <a:cubicBezTo>
                    <a:pt x="663" y="1018"/>
                    <a:pt x="653" y="1060"/>
                    <a:pt x="653" y="1060"/>
                  </a:cubicBezTo>
                  <a:cubicBezTo>
                    <a:pt x="653" y="1060"/>
                    <a:pt x="684" y="1094"/>
                    <a:pt x="703" y="1094"/>
                  </a:cubicBezTo>
                  <a:cubicBezTo>
                    <a:pt x="722" y="1094"/>
                    <a:pt x="735" y="1060"/>
                    <a:pt x="739" y="1056"/>
                  </a:cubicBezTo>
                  <a:cubicBezTo>
                    <a:pt x="743" y="1052"/>
                    <a:pt x="755" y="1053"/>
                    <a:pt x="755" y="1053"/>
                  </a:cubicBezTo>
                  <a:cubicBezTo>
                    <a:pt x="756" y="1047"/>
                    <a:pt x="756" y="1047"/>
                    <a:pt x="756" y="1047"/>
                  </a:cubicBezTo>
                  <a:cubicBezTo>
                    <a:pt x="766" y="1052"/>
                    <a:pt x="766" y="1052"/>
                    <a:pt x="766" y="1052"/>
                  </a:cubicBezTo>
                  <a:cubicBezTo>
                    <a:pt x="795" y="1053"/>
                    <a:pt x="795" y="1053"/>
                    <a:pt x="795" y="1053"/>
                  </a:cubicBezTo>
                  <a:cubicBezTo>
                    <a:pt x="795" y="1053"/>
                    <a:pt x="815" y="1084"/>
                    <a:pt x="823" y="1092"/>
                  </a:cubicBezTo>
                  <a:cubicBezTo>
                    <a:pt x="831" y="1100"/>
                    <a:pt x="823" y="1115"/>
                    <a:pt x="823" y="1124"/>
                  </a:cubicBezTo>
                  <a:cubicBezTo>
                    <a:pt x="823" y="1133"/>
                    <a:pt x="834" y="1140"/>
                    <a:pt x="834" y="1140"/>
                  </a:cubicBezTo>
                  <a:cubicBezTo>
                    <a:pt x="834" y="1140"/>
                    <a:pt x="835" y="1146"/>
                    <a:pt x="835" y="1153"/>
                  </a:cubicBezTo>
                  <a:cubicBezTo>
                    <a:pt x="835" y="1161"/>
                    <a:pt x="844" y="1162"/>
                    <a:pt x="851" y="1169"/>
                  </a:cubicBezTo>
                  <a:cubicBezTo>
                    <a:pt x="858" y="1176"/>
                    <a:pt x="848" y="1179"/>
                    <a:pt x="848" y="1179"/>
                  </a:cubicBezTo>
                  <a:cubicBezTo>
                    <a:pt x="848" y="1206"/>
                    <a:pt x="848" y="1206"/>
                    <a:pt x="848" y="1206"/>
                  </a:cubicBezTo>
                  <a:cubicBezTo>
                    <a:pt x="856" y="1212"/>
                    <a:pt x="856" y="1212"/>
                    <a:pt x="856" y="1212"/>
                  </a:cubicBezTo>
                  <a:cubicBezTo>
                    <a:pt x="856" y="1212"/>
                    <a:pt x="854" y="1220"/>
                    <a:pt x="854" y="1231"/>
                  </a:cubicBezTo>
                  <a:cubicBezTo>
                    <a:pt x="854" y="1242"/>
                    <a:pt x="884" y="1243"/>
                    <a:pt x="884" y="1243"/>
                  </a:cubicBezTo>
                  <a:cubicBezTo>
                    <a:pt x="890" y="1254"/>
                    <a:pt x="890" y="1254"/>
                    <a:pt x="890" y="1254"/>
                  </a:cubicBezTo>
                  <a:cubicBezTo>
                    <a:pt x="890" y="1254"/>
                    <a:pt x="909" y="1254"/>
                    <a:pt x="914" y="1254"/>
                  </a:cubicBezTo>
                  <a:cubicBezTo>
                    <a:pt x="919" y="1254"/>
                    <a:pt x="917" y="1264"/>
                    <a:pt x="928" y="1264"/>
                  </a:cubicBezTo>
                  <a:cubicBezTo>
                    <a:pt x="933" y="1264"/>
                    <a:pt x="937" y="1263"/>
                    <a:pt x="940" y="1262"/>
                  </a:cubicBezTo>
                  <a:cubicBezTo>
                    <a:pt x="930" y="1213"/>
                    <a:pt x="930" y="1213"/>
                    <a:pt x="930" y="1213"/>
                  </a:cubicBezTo>
                  <a:cubicBezTo>
                    <a:pt x="942" y="1202"/>
                    <a:pt x="942" y="1202"/>
                    <a:pt x="942" y="1202"/>
                  </a:cubicBezTo>
                  <a:cubicBezTo>
                    <a:pt x="929" y="1193"/>
                    <a:pt x="929" y="1193"/>
                    <a:pt x="929" y="1193"/>
                  </a:cubicBezTo>
                  <a:cubicBezTo>
                    <a:pt x="929" y="1180"/>
                    <a:pt x="929" y="1180"/>
                    <a:pt x="929" y="1180"/>
                  </a:cubicBezTo>
                  <a:cubicBezTo>
                    <a:pt x="929" y="1180"/>
                    <a:pt x="947" y="1192"/>
                    <a:pt x="950" y="1180"/>
                  </a:cubicBezTo>
                  <a:cubicBezTo>
                    <a:pt x="953" y="1168"/>
                    <a:pt x="950" y="1159"/>
                    <a:pt x="950" y="1159"/>
                  </a:cubicBezTo>
                  <a:cubicBezTo>
                    <a:pt x="966" y="1157"/>
                    <a:pt x="966" y="1157"/>
                    <a:pt x="966" y="1157"/>
                  </a:cubicBezTo>
                  <a:cubicBezTo>
                    <a:pt x="971" y="1139"/>
                    <a:pt x="971" y="1139"/>
                    <a:pt x="971" y="1139"/>
                  </a:cubicBezTo>
                  <a:cubicBezTo>
                    <a:pt x="981" y="1144"/>
                    <a:pt x="981" y="1144"/>
                    <a:pt x="981" y="1144"/>
                  </a:cubicBezTo>
                  <a:cubicBezTo>
                    <a:pt x="994" y="1137"/>
                    <a:pt x="994" y="1137"/>
                    <a:pt x="994" y="1137"/>
                  </a:cubicBezTo>
                  <a:cubicBezTo>
                    <a:pt x="989" y="1121"/>
                    <a:pt x="989" y="1121"/>
                    <a:pt x="989" y="1121"/>
                  </a:cubicBezTo>
                  <a:cubicBezTo>
                    <a:pt x="999" y="1128"/>
                    <a:pt x="999" y="1128"/>
                    <a:pt x="999" y="1128"/>
                  </a:cubicBezTo>
                  <a:cubicBezTo>
                    <a:pt x="999" y="1128"/>
                    <a:pt x="1003" y="1106"/>
                    <a:pt x="1009" y="1110"/>
                  </a:cubicBezTo>
                  <a:cubicBezTo>
                    <a:pt x="1015" y="1114"/>
                    <a:pt x="1016" y="1125"/>
                    <a:pt x="1022" y="1122"/>
                  </a:cubicBezTo>
                  <a:cubicBezTo>
                    <a:pt x="1028" y="1119"/>
                    <a:pt x="1056" y="1111"/>
                    <a:pt x="1064" y="1103"/>
                  </a:cubicBezTo>
                  <a:cubicBezTo>
                    <a:pt x="1072" y="1095"/>
                    <a:pt x="1086" y="1076"/>
                    <a:pt x="1086" y="1076"/>
                  </a:cubicBezTo>
                  <a:cubicBezTo>
                    <a:pt x="1086" y="1076"/>
                    <a:pt x="1078" y="1053"/>
                    <a:pt x="1088" y="1052"/>
                  </a:cubicBezTo>
                  <a:cubicBezTo>
                    <a:pt x="1098" y="1051"/>
                    <a:pt x="1109" y="1075"/>
                    <a:pt x="1121" y="1068"/>
                  </a:cubicBezTo>
                  <a:cubicBezTo>
                    <a:pt x="1133" y="1061"/>
                    <a:pt x="1137" y="1033"/>
                    <a:pt x="1143" y="1040"/>
                  </a:cubicBezTo>
                  <a:cubicBezTo>
                    <a:pt x="1149" y="1047"/>
                    <a:pt x="1152" y="1053"/>
                    <a:pt x="1157" y="1053"/>
                  </a:cubicBezTo>
                  <a:cubicBezTo>
                    <a:pt x="1162" y="1053"/>
                    <a:pt x="1173" y="1037"/>
                    <a:pt x="1173" y="1037"/>
                  </a:cubicBezTo>
                  <a:cubicBezTo>
                    <a:pt x="1173" y="1037"/>
                    <a:pt x="1192" y="1068"/>
                    <a:pt x="1206" y="1066"/>
                  </a:cubicBezTo>
                  <a:cubicBezTo>
                    <a:pt x="1220" y="1064"/>
                    <a:pt x="1222" y="1033"/>
                    <a:pt x="1238" y="1049"/>
                  </a:cubicBezTo>
                  <a:cubicBezTo>
                    <a:pt x="1254" y="1065"/>
                    <a:pt x="1246" y="1083"/>
                    <a:pt x="1256" y="1083"/>
                  </a:cubicBezTo>
                  <a:cubicBezTo>
                    <a:pt x="1266" y="1083"/>
                    <a:pt x="1282" y="1090"/>
                    <a:pt x="1282" y="1090"/>
                  </a:cubicBezTo>
                  <a:cubicBezTo>
                    <a:pt x="1282" y="1090"/>
                    <a:pt x="1281" y="1074"/>
                    <a:pt x="1288" y="1079"/>
                  </a:cubicBezTo>
                  <a:cubicBezTo>
                    <a:pt x="1295" y="1084"/>
                    <a:pt x="1303" y="1103"/>
                    <a:pt x="1308" y="1091"/>
                  </a:cubicBezTo>
                  <a:cubicBezTo>
                    <a:pt x="1313" y="1079"/>
                    <a:pt x="1306" y="1064"/>
                    <a:pt x="1306" y="1064"/>
                  </a:cubicBezTo>
                  <a:cubicBezTo>
                    <a:pt x="1320" y="1069"/>
                    <a:pt x="1320" y="1069"/>
                    <a:pt x="1320" y="1069"/>
                  </a:cubicBezTo>
                  <a:cubicBezTo>
                    <a:pt x="1325" y="1080"/>
                    <a:pt x="1325" y="1080"/>
                    <a:pt x="1325" y="1080"/>
                  </a:cubicBezTo>
                  <a:cubicBezTo>
                    <a:pt x="1335" y="1083"/>
                    <a:pt x="1335" y="1083"/>
                    <a:pt x="1335" y="1083"/>
                  </a:cubicBezTo>
                  <a:cubicBezTo>
                    <a:pt x="1335" y="1092"/>
                    <a:pt x="1335" y="1092"/>
                    <a:pt x="1335" y="1092"/>
                  </a:cubicBezTo>
                  <a:cubicBezTo>
                    <a:pt x="1335" y="1092"/>
                    <a:pt x="1359" y="1099"/>
                    <a:pt x="1354" y="1087"/>
                  </a:cubicBezTo>
                  <a:cubicBezTo>
                    <a:pt x="1349" y="1075"/>
                    <a:pt x="1335" y="1070"/>
                    <a:pt x="1335" y="1070"/>
                  </a:cubicBezTo>
                  <a:cubicBezTo>
                    <a:pt x="1329" y="1060"/>
                    <a:pt x="1329" y="1060"/>
                    <a:pt x="1329" y="1060"/>
                  </a:cubicBezTo>
                  <a:cubicBezTo>
                    <a:pt x="1329" y="1060"/>
                    <a:pt x="1349" y="1057"/>
                    <a:pt x="1347" y="1049"/>
                  </a:cubicBezTo>
                  <a:cubicBezTo>
                    <a:pt x="1345" y="1041"/>
                    <a:pt x="1343" y="1039"/>
                    <a:pt x="1334" y="1040"/>
                  </a:cubicBezTo>
                  <a:cubicBezTo>
                    <a:pt x="1325" y="1041"/>
                    <a:pt x="1298" y="1044"/>
                    <a:pt x="1307" y="1030"/>
                  </a:cubicBezTo>
                  <a:cubicBezTo>
                    <a:pt x="1316" y="1016"/>
                    <a:pt x="1325" y="1027"/>
                    <a:pt x="1336" y="1030"/>
                  </a:cubicBezTo>
                  <a:cubicBezTo>
                    <a:pt x="1347" y="1033"/>
                    <a:pt x="1355" y="1031"/>
                    <a:pt x="1365" y="1024"/>
                  </a:cubicBezTo>
                  <a:cubicBezTo>
                    <a:pt x="1375" y="1017"/>
                    <a:pt x="1386" y="1017"/>
                    <a:pt x="1386" y="1017"/>
                  </a:cubicBezTo>
                  <a:cubicBezTo>
                    <a:pt x="1387" y="1021"/>
                    <a:pt x="1387" y="1021"/>
                    <a:pt x="1387" y="1021"/>
                  </a:cubicBezTo>
                  <a:cubicBezTo>
                    <a:pt x="1387" y="1021"/>
                    <a:pt x="1417" y="1021"/>
                    <a:pt x="1417" y="1014"/>
                  </a:cubicBezTo>
                  <a:cubicBezTo>
                    <a:pt x="1417" y="1007"/>
                    <a:pt x="1423" y="992"/>
                    <a:pt x="1426" y="997"/>
                  </a:cubicBezTo>
                  <a:cubicBezTo>
                    <a:pt x="1429" y="1002"/>
                    <a:pt x="1429" y="1024"/>
                    <a:pt x="1429" y="1024"/>
                  </a:cubicBezTo>
                  <a:cubicBezTo>
                    <a:pt x="1429" y="1024"/>
                    <a:pt x="1462" y="1012"/>
                    <a:pt x="1471" y="1013"/>
                  </a:cubicBezTo>
                  <a:cubicBezTo>
                    <a:pt x="1480" y="1014"/>
                    <a:pt x="1487" y="1024"/>
                    <a:pt x="1487" y="1024"/>
                  </a:cubicBezTo>
                  <a:cubicBezTo>
                    <a:pt x="1487" y="1024"/>
                    <a:pt x="1484" y="1008"/>
                    <a:pt x="1494" y="1012"/>
                  </a:cubicBezTo>
                  <a:cubicBezTo>
                    <a:pt x="1504" y="1016"/>
                    <a:pt x="1504" y="1030"/>
                    <a:pt x="1504" y="1030"/>
                  </a:cubicBezTo>
                  <a:cubicBezTo>
                    <a:pt x="1524" y="1025"/>
                    <a:pt x="1524" y="1025"/>
                    <a:pt x="1524" y="1025"/>
                  </a:cubicBezTo>
                  <a:cubicBezTo>
                    <a:pt x="1520" y="1033"/>
                    <a:pt x="1520" y="1033"/>
                    <a:pt x="1520" y="1033"/>
                  </a:cubicBezTo>
                  <a:cubicBezTo>
                    <a:pt x="1520" y="1033"/>
                    <a:pt x="1521" y="1065"/>
                    <a:pt x="1539" y="1061"/>
                  </a:cubicBezTo>
                  <a:cubicBezTo>
                    <a:pt x="1557" y="1057"/>
                    <a:pt x="1570" y="1031"/>
                    <a:pt x="1588" y="1035"/>
                  </a:cubicBezTo>
                  <a:cubicBezTo>
                    <a:pt x="1606" y="1039"/>
                    <a:pt x="1607" y="1073"/>
                    <a:pt x="1616" y="1079"/>
                  </a:cubicBezTo>
                  <a:cubicBezTo>
                    <a:pt x="1625" y="1085"/>
                    <a:pt x="1643" y="1085"/>
                    <a:pt x="1643" y="1085"/>
                  </a:cubicBezTo>
                  <a:cubicBezTo>
                    <a:pt x="1640" y="1111"/>
                    <a:pt x="1640" y="1111"/>
                    <a:pt x="1640" y="1111"/>
                  </a:cubicBezTo>
                  <a:cubicBezTo>
                    <a:pt x="1640" y="1111"/>
                    <a:pt x="1621" y="1139"/>
                    <a:pt x="1623" y="1147"/>
                  </a:cubicBezTo>
                  <a:cubicBezTo>
                    <a:pt x="1625" y="1155"/>
                    <a:pt x="1635" y="1156"/>
                    <a:pt x="1635" y="1156"/>
                  </a:cubicBezTo>
                  <a:cubicBezTo>
                    <a:pt x="1640" y="1166"/>
                    <a:pt x="1640" y="1166"/>
                    <a:pt x="1640" y="1166"/>
                  </a:cubicBezTo>
                  <a:cubicBezTo>
                    <a:pt x="1621" y="1179"/>
                    <a:pt x="1621" y="1179"/>
                    <a:pt x="1621" y="1179"/>
                  </a:cubicBezTo>
                  <a:cubicBezTo>
                    <a:pt x="1634" y="1212"/>
                    <a:pt x="1634" y="1212"/>
                    <a:pt x="1634" y="1212"/>
                  </a:cubicBezTo>
                  <a:cubicBezTo>
                    <a:pt x="1634" y="1212"/>
                    <a:pt x="1649" y="1193"/>
                    <a:pt x="1650" y="1199"/>
                  </a:cubicBezTo>
                  <a:cubicBezTo>
                    <a:pt x="1651" y="1205"/>
                    <a:pt x="1639" y="1230"/>
                    <a:pt x="1639" y="1230"/>
                  </a:cubicBezTo>
                  <a:cubicBezTo>
                    <a:pt x="1649" y="1227"/>
                    <a:pt x="1649" y="1227"/>
                    <a:pt x="1649" y="1227"/>
                  </a:cubicBezTo>
                  <a:cubicBezTo>
                    <a:pt x="1652" y="1259"/>
                    <a:pt x="1652" y="1259"/>
                    <a:pt x="1652" y="1259"/>
                  </a:cubicBezTo>
                  <a:cubicBezTo>
                    <a:pt x="1652" y="1259"/>
                    <a:pt x="1669" y="1259"/>
                    <a:pt x="1669" y="1265"/>
                  </a:cubicBezTo>
                  <a:cubicBezTo>
                    <a:pt x="1669" y="1271"/>
                    <a:pt x="1666" y="1287"/>
                    <a:pt x="1666" y="1287"/>
                  </a:cubicBezTo>
                  <a:cubicBezTo>
                    <a:pt x="1681" y="1304"/>
                    <a:pt x="1681" y="1304"/>
                    <a:pt x="1681" y="1304"/>
                  </a:cubicBezTo>
                  <a:cubicBezTo>
                    <a:pt x="1681" y="1304"/>
                    <a:pt x="1705" y="1298"/>
                    <a:pt x="1707" y="1291"/>
                  </a:cubicBezTo>
                  <a:cubicBezTo>
                    <a:pt x="1709" y="1284"/>
                    <a:pt x="1711" y="1271"/>
                    <a:pt x="1711" y="1271"/>
                  </a:cubicBezTo>
                  <a:cubicBezTo>
                    <a:pt x="1723" y="1271"/>
                    <a:pt x="1723" y="1271"/>
                    <a:pt x="1723" y="1271"/>
                  </a:cubicBezTo>
                  <a:cubicBezTo>
                    <a:pt x="1723" y="1271"/>
                    <a:pt x="1722" y="1250"/>
                    <a:pt x="1729" y="1240"/>
                  </a:cubicBezTo>
                  <a:cubicBezTo>
                    <a:pt x="1736" y="1230"/>
                    <a:pt x="1740" y="1213"/>
                    <a:pt x="1737" y="1203"/>
                  </a:cubicBezTo>
                  <a:cubicBezTo>
                    <a:pt x="1734" y="1193"/>
                    <a:pt x="1724" y="1160"/>
                    <a:pt x="1724" y="1151"/>
                  </a:cubicBezTo>
                  <a:cubicBezTo>
                    <a:pt x="1724" y="1142"/>
                    <a:pt x="1730" y="1128"/>
                    <a:pt x="1730" y="1112"/>
                  </a:cubicBezTo>
                  <a:cubicBezTo>
                    <a:pt x="1730" y="1096"/>
                    <a:pt x="1710" y="1070"/>
                    <a:pt x="1714" y="1056"/>
                  </a:cubicBezTo>
                  <a:cubicBezTo>
                    <a:pt x="1718" y="1042"/>
                    <a:pt x="1710" y="1002"/>
                    <a:pt x="1722" y="987"/>
                  </a:cubicBezTo>
                  <a:cubicBezTo>
                    <a:pt x="1734" y="972"/>
                    <a:pt x="1742" y="948"/>
                    <a:pt x="1742" y="948"/>
                  </a:cubicBezTo>
                  <a:cubicBezTo>
                    <a:pt x="1752" y="942"/>
                    <a:pt x="1752" y="942"/>
                    <a:pt x="1752" y="942"/>
                  </a:cubicBezTo>
                  <a:cubicBezTo>
                    <a:pt x="1765" y="929"/>
                    <a:pt x="1765" y="929"/>
                    <a:pt x="1765" y="929"/>
                  </a:cubicBezTo>
                  <a:cubicBezTo>
                    <a:pt x="1771" y="913"/>
                    <a:pt x="1771" y="913"/>
                    <a:pt x="1771" y="913"/>
                  </a:cubicBezTo>
                  <a:cubicBezTo>
                    <a:pt x="1780" y="919"/>
                    <a:pt x="1780" y="919"/>
                    <a:pt x="1780" y="919"/>
                  </a:cubicBezTo>
                  <a:cubicBezTo>
                    <a:pt x="1783" y="905"/>
                    <a:pt x="1783" y="905"/>
                    <a:pt x="1783" y="905"/>
                  </a:cubicBezTo>
                  <a:cubicBezTo>
                    <a:pt x="1783" y="905"/>
                    <a:pt x="1813" y="909"/>
                    <a:pt x="1818" y="903"/>
                  </a:cubicBezTo>
                  <a:cubicBezTo>
                    <a:pt x="1823" y="897"/>
                    <a:pt x="1819" y="886"/>
                    <a:pt x="1819" y="886"/>
                  </a:cubicBezTo>
                  <a:cubicBezTo>
                    <a:pt x="1832" y="887"/>
                    <a:pt x="1832" y="887"/>
                    <a:pt x="1832" y="887"/>
                  </a:cubicBezTo>
                  <a:cubicBezTo>
                    <a:pt x="1836" y="881"/>
                    <a:pt x="1836" y="881"/>
                    <a:pt x="1836" y="881"/>
                  </a:cubicBezTo>
                  <a:cubicBezTo>
                    <a:pt x="1847" y="880"/>
                    <a:pt x="1847" y="880"/>
                    <a:pt x="1847" y="880"/>
                  </a:cubicBezTo>
                  <a:cubicBezTo>
                    <a:pt x="1864" y="859"/>
                    <a:pt x="1864" y="859"/>
                    <a:pt x="1864" y="859"/>
                  </a:cubicBezTo>
                  <a:cubicBezTo>
                    <a:pt x="1864" y="859"/>
                    <a:pt x="1868" y="839"/>
                    <a:pt x="1887" y="834"/>
                  </a:cubicBezTo>
                  <a:cubicBezTo>
                    <a:pt x="1906" y="829"/>
                    <a:pt x="1917" y="840"/>
                    <a:pt x="1926" y="831"/>
                  </a:cubicBezTo>
                  <a:cubicBezTo>
                    <a:pt x="1935" y="822"/>
                    <a:pt x="1941" y="805"/>
                    <a:pt x="1941" y="805"/>
                  </a:cubicBezTo>
                  <a:cubicBezTo>
                    <a:pt x="1951" y="807"/>
                    <a:pt x="1951" y="807"/>
                    <a:pt x="1951" y="807"/>
                  </a:cubicBezTo>
                  <a:cubicBezTo>
                    <a:pt x="1956" y="792"/>
                    <a:pt x="1956" y="792"/>
                    <a:pt x="1956" y="792"/>
                  </a:cubicBezTo>
                  <a:cubicBezTo>
                    <a:pt x="2010" y="789"/>
                    <a:pt x="2010" y="789"/>
                    <a:pt x="2010" y="789"/>
                  </a:cubicBezTo>
                  <a:cubicBezTo>
                    <a:pt x="2013" y="773"/>
                    <a:pt x="2013" y="773"/>
                    <a:pt x="2013" y="773"/>
                  </a:cubicBezTo>
                  <a:cubicBezTo>
                    <a:pt x="1988" y="775"/>
                    <a:pt x="1988" y="775"/>
                    <a:pt x="1988" y="775"/>
                  </a:cubicBezTo>
                  <a:cubicBezTo>
                    <a:pt x="1988" y="775"/>
                    <a:pt x="2002" y="770"/>
                    <a:pt x="2001" y="763"/>
                  </a:cubicBezTo>
                  <a:cubicBezTo>
                    <a:pt x="2000" y="756"/>
                    <a:pt x="1990" y="749"/>
                    <a:pt x="1990" y="749"/>
                  </a:cubicBezTo>
                  <a:cubicBezTo>
                    <a:pt x="2013" y="745"/>
                    <a:pt x="2013" y="745"/>
                    <a:pt x="2013" y="745"/>
                  </a:cubicBezTo>
                  <a:cubicBezTo>
                    <a:pt x="2029" y="751"/>
                    <a:pt x="2029" y="751"/>
                    <a:pt x="2029" y="751"/>
                  </a:cubicBezTo>
                  <a:cubicBezTo>
                    <a:pt x="2052" y="727"/>
                    <a:pt x="2052" y="727"/>
                    <a:pt x="2052" y="727"/>
                  </a:cubicBezTo>
                  <a:cubicBezTo>
                    <a:pt x="2015" y="726"/>
                    <a:pt x="2015" y="726"/>
                    <a:pt x="2015" y="726"/>
                  </a:cubicBezTo>
                  <a:cubicBezTo>
                    <a:pt x="2013" y="709"/>
                    <a:pt x="2013" y="709"/>
                    <a:pt x="2013" y="709"/>
                  </a:cubicBezTo>
                  <a:cubicBezTo>
                    <a:pt x="2022" y="718"/>
                    <a:pt x="2022" y="718"/>
                    <a:pt x="2022" y="718"/>
                  </a:cubicBezTo>
                  <a:cubicBezTo>
                    <a:pt x="2052" y="707"/>
                    <a:pt x="2052" y="707"/>
                    <a:pt x="2052" y="707"/>
                  </a:cubicBezTo>
                  <a:cubicBezTo>
                    <a:pt x="2055" y="668"/>
                    <a:pt x="2055" y="668"/>
                    <a:pt x="2055" y="668"/>
                  </a:cubicBezTo>
                  <a:cubicBezTo>
                    <a:pt x="2036" y="676"/>
                    <a:pt x="2036" y="676"/>
                    <a:pt x="2036" y="676"/>
                  </a:cubicBezTo>
                  <a:cubicBezTo>
                    <a:pt x="2032" y="658"/>
                    <a:pt x="2032" y="658"/>
                    <a:pt x="2032" y="658"/>
                  </a:cubicBezTo>
                  <a:cubicBezTo>
                    <a:pt x="2016" y="647"/>
                    <a:pt x="2016" y="647"/>
                    <a:pt x="2016" y="647"/>
                  </a:cubicBezTo>
                  <a:cubicBezTo>
                    <a:pt x="2045" y="662"/>
                    <a:pt x="2045" y="662"/>
                    <a:pt x="2045" y="662"/>
                  </a:cubicBezTo>
                  <a:cubicBezTo>
                    <a:pt x="2052" y="656"/>
                    <a:pt x="2052" y="656"/>
                    <a:pt x="2052" y="656"/>
                  </a:cubicBezTo>
                  <a:cubicBezTo>
                    <a:pt x="2039" y="646"/>
                    <a:pt x="2039" y="646"/>
                    <a:pt x="2039" y="646"/>
                  </a:cubicBezTo>
                  <a:cubicBezTo>
                    <a:pt x="2057" y="646"/>
                    <a:pt x="2057" y="646"/>
                    <a:pt x="2057" y="646"/>
                  </a:cubicBezTo>
                  <a:cubicBezTo>
                    <a:pt x="2057" y="646"/>
                    <a:pt x="2035" y="617"/>
                    <a:pt x="2035" y="610"/>
                  </a:cubicBezTo>
                  <a:cubicBezTo>
                    <a:pt x="2035" y="603"/>
                    <a:pt x="2040" y="600"/>
                    <a:pt x="2040" y="600"/>
                  </a:cubicBezTo>
                  <a:cubicBezTo>
                    <a:pt x="2040" y="600"/>
                    <a:pt x="2023" y="589"/>
                    <a:pt x="2025" y="586"/>
                  </a:cubicBezTo>
                  <a:cubicBezTo>
                    <a:pt x="2027" y="583"/>
                    <a:pt x="2046" y="571"/>
                    <a:pt x="2046" y="571"/>
                  </a:cubicBezTo>
                  <a:cubicBezTo>
                    <a:pt x="2041" y="589"/>
                    <a:pt x="2041" y="589"/>
                    <a:pt x="2041" y="589"/>
                  </a:cubicBezTo>
                  <a:cubicBezTo>
                    <a:pt x="2062" y="606"/>
                    <a:pt x="2062" y="606"/>
                    <a:pt x="2062" y="606"/>
                  </a:cubicBezTo>
                  <a:cubicBezTo>
                    <a:pt x="2062" y="606"/>
                    <a:pt x="2070" y="582"/>
                    <a:pt x="2070" y="569"/>
                  </a:cubicBezTo>
                  <a:cubicBezTo>
                    <a:pt x="2070" y="556"/>
                    <a:pt x="2108" y="525"/>
                    <a:pt x="2107" y="533"/>
                  </a:cubicBezTo>
                  <a:cubicBezTo>
                    <a:pt x="2106" y="541"/>
                    <a:pt x="2083" y="574"/>
                    <a:pt x="2083" y="574"/>
                  </a:cubicBezTo>
                  <a:cubicBezTo>
                    <a:pt x="2077" y="596"/>
                    <a:pt x="2077" y="596"/>
                    <a:pt x="2077" y="596"/>
                  </a:cubicBezTo>
                  <a:cubicBezTo>
                    <a:pt x="2090" y="597"/>
                    <a:pt x="2090" y="597"/>
                    <a:pt x="2090" y="597"/>
                  </a:cubicBezTo>
                  <a:cubicBezTo>
                    <a:pt x="2090" y="597"/>
                    <a:pt x="2087" y="619"/>
                    <a:pt x="2082" y="623"/>
                  </a:cubicBezTo>
                  <a:cubicBezTo>
                    <a:pt x="2077" y="627"/>
                    <a:pt x="2059" y="661"/>
                    <a:pt x="2066" y="661"/>
                  </a:cubicBezTo>
                  <a:cubicBezTo>
                    <a:pt x="2073" y="661"/>
                    <a:pt x="2083" y="637"/>
                    <a:pt x="2089" y="632"/>
                  </a:cubicBezTo>
                  <a:cubicBezTo>
                    <a:pt x="2095" y="627"/>
                    <a:pt x="2125" y="611"/>
                    <a:pt x="2127" y="598"/>
                  </a:cubicBezTo>
                  <a:cubicBezTo>
                    <a:pt x="2129" y="585"/>
                    <a:pt x="2125" y="564"/>
                    <a:pt x="2125" y="553"/>
                  </a:cubicBezTo>
                  <a:cubicBezTo>
                    <a:pt x="2125" y="542"/>
                    <a:pt x="2129" y="516"/>
                    <a:pt x="2136" y="513"/>
                  </a:cubicBezTo>
                  <a:cubicBezTo>
                    <a:pt x="2143" y="510"/>
                    <a:pt x="2138" y="515"/>
                    <a:pt x="2135" y="528"/>
                  </a:cubicBezTo>
                  <a:cubicBezTo>
                    <a:pt x="2132" y="541"/>
                    <a:pt x="2144" y="545"/>
                    <a:pt x="2144" y="545"/>
                  </a:cubicBezTo>
                  <a:cubicBezTo>
                    <a:pt x="2144" y="545"/>
                    <a:pt x="2138" y="570"/>
                    <a:pt x="2141" y="570"/>
                  </a:cubicBezTo>
                  <a:cubicBezTo>
                    <a:pt x="2144" y="570"/>
                    <a:pt x="2175" y="531"/>
                    <a:pt x="2185" y="521"/>
                  </a:cubicBezTo>
                  <a:cubicBezTo>
                    <a:pt x="2195" y="511"/>
                    <a:pt x="2217" y="495"/>
                    <a:pt x="2214" y="491"/>
                  </a:cubicBezTo>
                  <a:cubicBezTo>
                    <a:pt x="2211" y="487"/>
                    <a:pt x="2202" y="490"/>
                    <a:pt x="2202" y="480"/>
                  </a:cubicBezTo>
                  <a:cubicBezTo>
                    <a:pt x="2202" y="470"/>
                    <a:pt x="2220" y="475"/>
                    <a:pt x="2240" y="475"/>
                  </a:cubicBezTo>
                  <a:cubicBezTo>
                    <a:pt x="2260" y="475"/>
                    <a:pt x="2306" y="453"/>
                    <a:pt x="2306" y="453"/>
                  </a:cubicBezTo>
                  <a:cubicBezTo>
                    <a:pt x="2293" y="447"/>
                    <a:pt x="2293" y="447"/>
                    <a:pt x="2293" y="447"/>
                  </a:cubicBezTo>
                  <a:cubicBezTo>
                    <a:pt x="2293" y="447"/>
                    <a:pt x="2269" y="458"/>
                    <a:pt x="2257" y="459"/>
                  </a:cubicBezTo>
                  <a:cubicBezTo>
                    <a:pt x="2245" y="460"/>
                    <a:pt x="2225" y="468"/>
                    <a:pt x="2228" y="455"/>
                  </a:cubicBezTo>
                  <a:cubicBezTo>
                    <a:pt x="2231" y="442"/>
                    <a:pt x="2266" y="439"/>
                    <a:pt x="2266" y="439"/>
                  </a:cubicBezTo>
                  <a:cubicBezTo>
                    <a:pt x="2326" y="438"/>
                    <a:pt x="2326" y="438"/>
                    <a:pt x="2326" y="438"/>
                  </a:cubicBezTo>
                  <a:cubicBezTo>
                    <a:pt x="2355" y="411"/>
                    <a:pt x="2355" y="411"/>
                    <a:pt x="2355" y="411"/>
                  </a:cubicBezTo>
                  <a:cubicBezTo>
                    <a:pt x="2361" y="421"/>
                    <a:pt x="2361" y="421"/>
                    <a:pt x="2361" y="421"/>
                  </a:cubicBezTo>
                  <a:cubicBezTo>
                    <a:pt x="2379" y="412"/>
                    <a:pt x="2379" y="412"/>
                    <a:pt x="2379" y="412"/>
                  </a:cubicBezTo>
                  <a:cubicBezTo>
                    <a:pt x="2377" y="435"/>
                    <a:pt x="2377" y="435"/>
                    <a:pt x="2377" y="435"/>
                  </a:cubicBezTo>
                  <a:cubicBezTo>
                    <a:pt x="2397" y="422"/>
                    <a:pt x="2397" y="422"/>
                    <a:pt x="2397" y="422"/>
                  </a:cubicBezTo>
                  <a:cubicBezTo>
                    <a:pt x="2413" y="418"/>
                    <a:pt x="2413" y="418"/>
                    <a:pt x="2413" y="418"/>
                  </a:cubicBezTo>
                  <a:cubicBezTo>
                    <a:pt x="2418" y="396"/>
                    <a:pt x="2418" y="396"/>
                    <a:pt x="2418" y="396"/>
                  </a:cubicBezTo>
                  <a:cubicBezTo>
                    <a:pt x="2409" y="388"/>
                    <a:pt x="2409" y="388"/>
                    <a:pt x="2409" y="388"/>
                  </a:cubicBezTo>
                  <a:cubicBezTo>
                    <a:pt x="2407" y="407"/>
                    <a:pt x="2407" y="407"/>
                    <a:pt x="2407" y="407"/>
                  </a:cubicBezTo>
                  <a:cubicBezTo>
                    <a:pt x="2391" y="410"/>
                    <a:pt x="2391" y="410"/>
                    <a:pt x="2391" y="410"/>
                  </a:cubicBezTo>
                  <a:cubicBezTo>
                    <a:pt x="2391" y="391"/>
                    <a:pt x="2391" y="391"/>
                    <a:pt x="2391" y="391"/>
                  </a:cubicBezTo>
                  <a:cubicBezTo>
                    <a:pt x="2378" y="377"/>
                    <a:pt x="2378" y="377"/>
                    <a:pt x="2378" y="377"/>
                  </a:cubicBezTo>
                  <a:cubicBezTo>
                    <a:pt x="2394" y="369"/>
                    <a:pt x="2394" y="369"/>
                    <a:pt x="2394" y="369"/>
                  </a:cubicBezTo>
                  <a:cubicBezTo>
                    <a:pt x="2398" y="346"/>
                    <a:pt x="2398" y="346"/>
                    <a:pt x="2398" y="346"/>
                  </a:cubicBezTo>
                  <a:cubicBezTo>
                    <a:pt x="2398" y="346"/>
                    <a:pt x="2413" y="329"/>
                    <a:pt x="2423" y="324"/>
                  </a:cubicBezTo>
                  <a:cubicBezTo>
                    <a:pt x="2433" y="319"/>
                    <a:pt x="2438" y="301"/>
                    <a:pt x="2438" y="301"/>
                  </a:cubicBezTo>
                  <a:cubicBezTo>
                    <a:pt x="2457" y="306"/>
                    <a:pt x="2457" y="306"/>
                    <a:pt x="2457" y="306"/>
                  </a:cubicBezTo>
                  <a:cubicBezTo>
                    <a:pt x="2467" y="291"/>
                    <a:pt x="2467" y="291"/>
                    <a:pt x="2467" y="291"/>
                  </a:cubicBezTo>
                  <a:cubicBezTo>
                    <a:pt x="2467" y="291"/>
                    <a:pt x="2470" y="302"/>
                    <a:pt x="2479" y="296"/>
                  </a:cubicBezTo>
                  <a:cubicBezTo>
                    <a:pt x="2488" y="290"/>
                    <a:pt x="2515" y="266"/>
                    <a:pt x="2515" y="266"/>
                  </a:cubicBezTo>
                  <a:cubicBezTo>
                    <a:pt x="2516" y="284"/>
                    <a:pt x="2516" y="284"/>
                    <a:pt x="2516" y="284"/>
                  </a:cubicBezTo>
                  <a:cubicBezTo>
                    <a:pt x="2516" y="284"/>
                    <a:pt x="2547" y="265"/>
                    <a:pt x="2556" y="260"/>
                  </a:cubicBezTo>
                  <a:cubicBezTo>
                    <a:pt x="2565" y="255"/>
                    <a:pt x="2597" y="254"/>
                    <a:pt x="2597" y="254"/>
                  </a:cubicBezTo>
                  <a:cubicBezTo>
                    <a:pt x="2597" y="232"/>
                    <a:pt x="2597" y="232"/>
                    <a:pt x="2597" y="232"/>
                  </a:cubicBezTo>
                  <a:cubicBezTo>
                    <a:pt x="2597" y="232"/>
                    <a:pt x="2598" y="232"/>
                    <a:pt x="2598" y="233"/>
                  </a:cubicBezTo>
                  <a:cubicBezTo>
                    <a:pt x="2597" y="229"/>
                    <a:pt x="2597" y="229"/>
                    <a:pt x="2597" y="229"/>
                  </a:cubicBezTo>
                  <a:cubicBezTo>
                    <a:pt x="2597" y="229"/>
                    <a:pt x="2589" y="232"/>
                    <a:pt x="2584" y="227"/>
                  </a:cubicBezTo>
                  <a:cubicBezTo>
                    <a:pt x="2579" y="222"/>
                    <a:pt x="2593" y="209"/>
                    <a:pt x="2593" y="209"/>
                  </a:cubicBezTo>
                  <a:cubicBezTo>
                    <a:pt x="2593" y="209"/>
                    <a:pt x="2585" y="205"/>
                    <a:pt x="2582" y="202"/>
                  </a:cubicBezTo>
                  <a:cubicBezTo>
                    <a:pt x="2579" y="199"/>
                    <a:pt x="2609" y="142"/>
                    <a:pt x="2609" y="125"/>
                  </a:cubicBezTo>
                  <a:cubicBezTo>
                    <a:pt x="2609" y="108"/>
                    <a:pt x="2582" y="119"/>
                    <a:pt x="2570" y="119"/>
                  </a:cubicBezTo>
                  <a:close/>
                  <a:moveTo>
                    <a:pt x="1811" y="252"/>
                  </a:moveTo>
                  <a:cubicBezTo>
                    <a:pt x="1797" y="252"/>
                    <a:pt x="1817" y="235"/>
                    <a:pt x="1810" y="232"/>
                  </a:cubicBezTo>
                  <a:cubicBezTo>
                    <a:pt x="1803" y="229"/>
                    <a:pt x="1793" y="242"/>
                    <a:pt x="1793" y="242"/>
                  </a:cubicBezTo>
                  <a:cubicBezTo>
                    <a:pt x="1788" y="244"/>
                    <a:pt x="1788" y="244"/>
                    <a:pt x="1788" y="244"/>
                  </a:cubicBezTo>
                  <a:cubicBezTo>
                    <a:pt x="1784" y="255"/>
                    <a:pt x="1784" y="255"/>
                    <a:pt x="1784" y="255"/>
                  </a:cubicBezTo>
                  <a:cubicBezTo>
                    <a:pt x="1773" y="251"/>
                    <a:pt x="1773" y="251"/>
                    <a:pt x="1773" y="251"/>
                  </a:cubicBezTo>
                  <a:cubicBezTo>
                    <a:pt x="1773" y="251"/>
                    <a:pt x="1773" y="262"/>
                    <a:pt x="1770" y="269"/>
                  </a:cubicBezTo>
                  <a:cubicBezTo>
                    <a:pt x="1767" y="276"/>
                    <a:pt x="1757" y="279"/>
                    <a:pt x="1752" y="284"/>
                  </a:cubicBezTo>
                  <a:cubicBezTo>
                    <a:pt x="1747" y="289"/>
                    <a:pt x="1753" y="297"/>
                    <a:pt x="1753" y="297"/>
                  </a:cubicBezTo>
                  <a:cubicBezTo>
                    <a:pt x="1753" y="297"/>
                    <a:pt x="1749" y="297"/>
                    <a:pt x="1736" y="311"/>
                  </a:cubicBezTo>
                  <a:cubicBezTo>
                    <a:pt x="1723" y="325"/>
                    <a:pt x="1741" y="325"/>
                    <a:pt x="1741" y="333"/>
                  </a:cubicBezTo>
                  <a:cubicBezTo>
                    <a:pt x="1741" y="341"/>
                    <a:pt x="1734" y="342"/>
                    <a:pt x="1734" y="342"/>
                  </a:cubicBezTo>
                  <a:cubicBezTo>
                    <a:pt x="1734" y="342"/>
                    <a:pt x="1742" y="346"/>
                    <a:pt x="1719" y="378"/>
                  </a:cubicBezTo>
                  <a:cubicBezTo>
                    <a:pt x="1696" y="410"/>
                    <a:pt x="1651" y="420"/>
                    <a:pt x="1651" y="420"/>
                  </a:cubicBezTo>
                  <a:cubicBezTo>
                    <a:pt x="1654" y="400"/>
                    <a:pt x="1654" y="400"/>
                    <a:pt x="1654" y="400"/>
                  </a:cubicBezTo>
                  <a:cubicBezTo>
                    <a:pt x="1654" y="400"/>
                    <a:pt x="1650" y="393"/>
                    <a:pt x="1648" y="389"/>
                  </a:cubicBezTo>
                  <a:cubicBezTo>
                    <a:pt x="1646" y="385"/>
                    <a:pt x="1663" y="365"/>
                    <a:pt x="1665" y="358"/>
                  </a:cubicBezTo>
                  <a:cubicBezTo>
                    <a:pt x="1667" y="351"/>
                    <a:pt x="1661" y="350"/>
                    <a:pt x="1663" y="338"/>
                  </a:cubicBezTo>
                  <a:cubicBezTo>
                    <a:pt x="1665" y="326"/>
                    <a:pt x="1687" y="307"/>
                    <a:pt x="1687" y="307"/>
                  </a:cubicBezTo>
                  <a:cubicBezTo>
                    <a:pt x="1687" y="298"/>
                    <a:pt x="1687" y="298"/>
                    <a:pt x="1687" y="298"/>
                  </a:cubicBezTo>
                  <a:cubicBezTo>
                    <a:pt x="1687" y="298"/>
                    <a:pt x="1708" y="283"/>
                    <a:pt x="1711" y="277"/>
                  </a:cubicBezTo>
                  <a:cubicBezTo>
                    <a:pt x="1714" y="271"/>
                    <a:pt x="1746" y="240"/>
                    <a:pt x="1746" y="240"/>
                  </a:cubicBezTo>
                  <a:cubicBezTo>
                    <a:pt x="1725" y="246"/>
                    <a:pt x="1725" y="246"/>
                    <a:pt x="1725" y="246"/>
                  </a:cubicBezTo>
                  <a:cubicBezTo>
                    <a:pt x="1725" y="246"/>
                    <a:pt x="1702" y="265"/>
                    <a:pt x="1698" y="260"/>
                  </a:cubicBezTo>
                  <a:cubicBezTo>
                    <a:pt x="1694" y="255"/>
                    <a:pt x="1734" y="231"/>
                    <a:pt x="1739" y="223"/>
                  </a:cubicBezTo>
                  <a:cubicBezTo>
                    <a:pt x="1744" y="215"/>
                    <a:pt x="1772" y="194"/>
                    <a:pt x="1772" y="194"/>
                  </a:cubicBezTo>
                  <a:cubicBezTo>
                    <a:pt x="1777" y="200"/>
                    <a:pt x="1777" y="200"/>
                    <a:pt x="1777" y="200"/>
                  </a:cubicBezTo>
                  <a:cubicBezTo>
                    <a:pt x="1787" y="194"/>
                    <a:pt x="1787" y="194"/>
                    <a:pt x="1787" y="194"/>
                  </a:cubicBezTo>
                  <a:cubicBezTo>
                    <a:pt x="1787" y="194"/>
                    <a:pt x="1782" y="203"/>
                    <a:pt x="1792" y="202"/>
                  </a:cubicBezTo>
                  <a:cubicBezTo>
                    <a:pt x="1802" y="201"/>
                    <a:pt x="1799" y="187"/>
                    <a:pt x="1799" y="187"/>
                  </a:cubicBezTo>
                  <a:cubicBezTo>
                    <a:pt x="1815" y="192"/>
                    <a:pt x="1815" y="192"/>
                    <a:pt x="1815" y="192"/>
                  </a:cubicBezTo>
                  <a:cubicBezTo>
                    <a:pt x="1815" y="192"/>
                    <a:pt x="1837" y="181"/>
                    <a:pt x="1847" y="184"/>
                  </a:cubicBezTo>
                  <a:cubicBezTo>
                    <a:pt x="1857" y="187"/>
                    <a:pt x="1862" y="199"/>
                    <a:pt x="1862" y="199"/>
                  </a:cubicBezTo>
                  <a:cubicBezTo>
                    <a:pt x="1845" y="205"/>
                    <a:pt x="1845" y="205"/>
                    <a:pt x="1845" y="205"/>
                  </a:cubicBezTo>
                  <a:cubicBezTo>
                    <a:pt x="1847" y="222"/>
                    <a:pt x="1847" y="222"/>
                    <a:pt x="1847" y="222"/>
                  </a:cubicBezTo>
                  <a:cubicBezTo>
                    <a:pt x="1847" y="222"/>
                    <a:pt x="1835" y="220"/>
                    <a:pt x="1828" y="220"/>
                  </a:cubicBezTo>
                  <a:cubicBezTo>
                    <a:pt x="1821" y="220"/>
                    <a:pt x="1824" y="237"/>
                    <a:pt x="1824" y="237"/>
                  </a:cubicBezTo>
                  <a:cubicBezTo>
                    <a:pt x="1824" y="237"/>
                    <a:pt x="1825" y="252"/>
                    <a:pt x="1811" y="252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71" name="Frans-Guyana">
              <a:extLst>
                <a:ext uri="{FF2B5EF4-FFF2-40B4-BE49-F238E27FC236}">
                  <a16:creationId xmlns:a16="http://schemas.microsoft.com/office/drawing/2014/main" id="{79C92067-8475-4098-AFC8-52D127CB3737}"/>
                </a:ext>
              </a:extLst>
            </p:cNvPr>
            <p:cNvGrpSpPr/>
            <p:nvPr/>
          </p:nvGrpSpPr>
          <p:grpSpPr>
            <a:xfrm>
              <a:off x="3605328" y="4114849"/>
              <a:ext cx="108565" cy="152272"/>
              <a:chOff x="4121150" y="2992438"/>
              <a:chExt cx="122238" cy="171450"/>
            </a:xfrm>
            <a:solidFill>
              <a:schemeClr val="accent2"/>
            </a:solidFill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grpSpPr>
          <p:sp>
            <p:nvSpPr>
              <p:cNvPr id="194" name="Freeform 15">
                <a:extLst>
                  <a:ext uri="{FF2B5EF4-FFF2-40B4-BE49-F238E27FC236}">
                    <a16:creationId xmlns:a16="http://schemas.microsoft.com/office/drawing/2014/main" id="{4C260681-64B8-4A15-B2CF-7C95C0069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150" y="2992438"/>
                <a:ext cx="122238" cy="171450"/>
              </a:xfrm>
              <a:custGeom>
                <a:avLst/>
                <a:gdLst>
                  <a:gd name="T0" fmla="*/ 26 w 34"/>
                  <a:gd name="T1" fmla="*/ 12 h 49"/>
                  <a:gd name="T2" fmla="*/ 22 w 34"/>
                  <a:gd name="T3" fmla="*/ 4 h 49"/>
                  <a:gd name="T4" fmla="*/ 16 w 34"/>
                  <a:gd name="T5" fmla="*/ 4 h 49"/>
                  <a:gd name="T6" fmla="*/ 9 w 34"/>
                  <a:gd name="T7" fmla="*/ 0 h 49"/>
                  <a:gd name="T8" fmla="*/ 8 w 34"/>
                  <a:gd name="T9" fmla="*/ 5 h 49"/>
                  <a:gd name="T10" fmla="*/ 2 w 34"/>
                  <a:gd name="T11" fmla="*/ 11 h 49"/>
                  <a:gd name="T12" fmla="*/ 3 w 34"/>
                  <a:gd name="T13" fmla="*/ 23 h 49"/>
                  <a:gd name="T14" fmla="*/ 8 w 34"/>
                  <a:gd name="T15" fmla="*/ 30 h 49"/>
                  <a:gd name="T16" fmla="*/ 5 w 34"/>
                  <a:gd name="T17" fmla="*/ 33 h 49"/>
                  <a:gd name="T18" fmla="*/ 6 w 34"/>
                  <a:gd name="T19" fmla="*/ 40 h 49"/>
                  <a:gd name="T20" fmla="*/ 3 w 34"/>
                  <a:gd name="T21" fmla="*/ 42 h 49"/>
                  <a:gd name="T22" fmla="*/ 1 w 34"/>
                  <a:gd name="T23" fmla="*/ 46 h 49"/>
                  <a:gd name="T24" fmla="*/ 5 w 34"/>
                  <a:gd name="T25" fmla="*/ 49 h 49"/>
                  <a:gd name="T26" fmla="*/ 9 w 34"/>
                  <a:gd name="T27" fmla="*/ 46 h 49"/>
                  <a:gd name="T28" fmla="*/ 12 w 34"/>
                  <a:gd name="T29" fmla="*/ 47 h 49"/>
                  <a:gd name="T30" fmla="*/ 14 w 34"/>
                  <a:gd name="T31" fmla="*/ 47 h 49"/>
                  <a:gd name="T32" fmla="*/ 15 w 34"/>
                  <a:gd name="T33" fmla="*/ 46 h 49"/>
                  <a:gd name="T34" fmla="*/ 16 w 34"/>
                  <a:gd name="T35" fmla="*/ 48 h 49"/>
                  <a:gd name="T36" fmla="*/ 21 w 34"/>
                  <a:gd name="T37" fmla="*/ 47 h 49"/>
                  <a:gd name="T38" fmla="*/ 26 w 34"/>
                  <a:gd name="T39" fmla="*/ 36 h 49"/>
                  <a:gd name="T40" fmla="*/ 31 w 34"/>
                  <a:gd name="T41" fmla="*/ 28 h 49"/>
                  <a:gd name="T42" fmla="*/ 34 w 34"/>
                  <a:gd name="T43" fmla="*/ 23 h 49"/>
                  <a:gd name="T44" fmla="*/ 31 w 34"/>
                  <a:gd name="T45" fmla="*/ 14 h 49"/>
                  <a:gd name="T46" fmla="*/ 26 w 34"/>
                  <a:gd name="T47" fmla="*/ 12 h 49"/>
                  <a:gd name="T48" fmla="*/ 26 w 34"/>
                  <a:gd name="T49" fmla="*/ 1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" h="49">
                    <a:moveTo>
                      <a:pt x="26" y="12"/>
                    </a:moveTo>
                    <a:cubicBezTo>
                      <a:pt x="22" y="4"/>
                      <a:pt x="22" y="4"/>
                      <a:pt x="22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1" y="2"/>
                      <a:pt x="9" y="0"/>
                    </a:cubicBezTo>
                    <a:cubicBezTo>
                      <a:pt x="8" y="1"/>
                      <a:pt x="8" y="4"/>
                      <a:pt x="8" y="5"/>
                    </a:cubicBezTo>
                    <a:cubicBezTo>
                      <a:pt x="8" y="7"/>
                      <a:pt x="5" y="6"/>
                      <a:pt x="2" y="11"/>
                    </a:cubicBezTo>
                    <a:cubicBezTo>
                      <a:pt x="0" y="15"/>
                      <a:pt x="2" y="20"/>
                      <a:pt x="3" y="23"/>
                    </a:cubicBezTo>
                    <a:cubicBezTo>
                      <a:pt x="3" y="26"/>
                      <a:pt x="7" y="27"/>
                      <a:pt x="8" y="30"/>
                    </a:cubicBezTo>
                    <a:cubicBezTo>
                      <a:pt x="8" y="32"/>
                      <a:pt x="5" y="33"/>
                      <a:pt x="5" y="33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6" y="40"/>
                      <a:pt x="3" y="41"/>
                      <a:pt x="3" y="42"/>
                    </a:cubicBezTo>
                    <a:cubicBezTo>
                      <a:pt x="2" y="43"/>
                      <a:pt x="1" y="46"/>
                      <a:pt x="1" y="46"/>
                    </a:cubicBezTo>
                    <a:cubicBezTo>
                      <a:pt x="1" y="46"/>
                      <a:pt x="1" y="49"/>
                      <a:pt x="5" y="49"/>
                    </a:cubicBezTo>
                    <a:cubicBezTo>
                      <a:pt x="8" y="49"/>
                      <a:pt x="8" y="48"/>
                      <a:pt x="9" y="46"/>
                    </a:cubicBezTo>
                    <a:cubicBezTo>
                      <a:pt x="11" y="45"/>
                      <a:pt x="12" y="47"/>
                      <a:pt x="12" y="47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5" y="46"/>
                      <a:pt x="16" y="48"/>
                      <a:pt x="16" y="48"/>
                    </a:cubicBezTo>
                    <a:cubicBezTo>
                      <a:pt x="18" y="48"/>
                      <a:pt x="21" y="47"/>
                      <a:pt x="21" y="47"/>
                    </a:cubicBezTo>
                    <a:cubicBezTo>
                      <a:pt x="25" y="43"/>
                      <a:pt x="26" y="39"/>
                      <a:pt x="26" y="36"/>
                    </a:cubicBezTo>
                    <a:cubicBezTo>
                      <a:pt x="27" y="34"/>
                      <a:pt x="29" y="30"/>
                      <a:pt x="31" y="28"/>
                    </a:cubicBezTo>
                    <a:cubicBezTo>
                      <a:pt x="33" y="27"/>
                      <a:pt x="34" y="23"/>
                      <a:pt x="34" y="23"/>
                    </a:cubicBezTo>
                    <a:cubicBezTo>
                      <a:pt x="34" y="21"/>
                      <a:pt x="31" y="14"/>
                      <a:pt x="31" y="14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2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232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Freeform 16">
                <a:extLst>
                  <a:ext uri="{FF2B5EF4-FFF2-40B4-BE49-F238E27FC236}">
                    <a16:creationId xmlns:a16="http://schemas.microsoft.com/office/drawing/2014/main" id="{0E09F5B5-865C-4DED-B1C8-5B3CCC4D5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150" y="2992438"/>
                <a:ext cx="122238" cy="171450"/>
              </a:xfrm>
              <a:custGeom>
                <a:avLst/>
                <a:gdLst>
                  <a:gd name="T0" fmla="*/ 26 w 34"/>
                  <a:gd name="T1" fmla="*/ 12 h 49"/>
                  <a:gd name="T2" fmla="*/ 22 w 34"/>
                  <a:gd name="T3" fmla="*/ 4 h 49"/>
                  <a:gd name="T4" fmla="*/ 16 w 34"/>
                  <a:gd name="T5" fmla="*/ 4 h 49"/>
                  <a:gd name="T6" fmla="*/ 9 w 34"/>
                  <a:gd name="T7" fmla="*/ 0 h 49"/>
                  <a:gd name="T8" fmla="*/ 8 w 34"/>
                  <a:gd name="T9" fmla="*/ 5 h 49"/>
                  <a:gd name="T10" fmla="*/ 2 w 34"/>
                  <a:gd name="T11" fmla="*/ 11 h 49"/>
                  <a:gd name="T12" fmla="*/ 3 w 34"/>
                  <a:gd name="T13" fmla="*/ 23 h 49"/>
                  <a:gd name="T14" fmla="*/ 8 w 34"/>
                  <a:gd name="T15" fmla="*/ 30 h 49"/>
                  <a:gd name="T16" fmla="*/ 5 w 34"/>
                  <a:gd name="T17" fmla="*/ 33 h 49"/>
                  <a:gd name="T18" fmla="*/ 6 w 34"/>
                  <a:gd name="T19" fmla="*/ 40 h 49"/>
                  <a:gd name="T20" fmla="*/ 3 w 34"/>
                  <a:gd name="T21" fmla="*/ 42 h 49"/>
                  <a:gd name="T22" fmla="*/ 1 w 34"/>
                  <a:gd name="T23" fmla="*/ 46 h 49"/>
                  <a:gd name="T24" fmla="*/ 5 w 34"/>
                  <a:gd name="T25" fmla="*/ 49 h 49"/>
                  <a:gd name="T26" fmla="*/ 9 w 34"/>
                  <a:gd name="T27" fmla="*/ 46 h 49"/>
                  <a:gd name="T28" fmla="*/ 12 w 34"/>
                  <a:gd name="T29" fmla="*/ 47 h 49"/>
                  <a:gd name="T30" fmla="*/ 14 w 34"/>
                  <a:gd name="T31" fmla="*/ 47 h 49"/>
                  <a:gd name="T32" fmla="*/ 15 w 34"/>
                  <a:gd name="T33" fmla="*/ 46 h 49"/>
                  <a:gd name="T34" fmla="*/ 16 w 34"/>
                  <a:gd name="T35" fmla="*/ 48 h 49"/>
                  <a:gd name="T36" fmla="*/ 21 w 34"/>
                  <a:gd name="T37" fmla="*/ 47 h 49"/>
                  <a:gd name="T38" fmla="*/ 26 w 34"/>
                  <a:gd name="T39" fmla="*/ 36 h 49"/>
                  <a:gd name="T40" fmla="*/ 31 w 34"/>
                  <a:gd name="T41" fmla="*/ 28 h 49"/>
                  <a:gd name="T42" fmla="*/ 34 w 34"/>
                  <a:gd name="T43" fmla="*/ 23 h 49"/>
                  <a:gd name="T44" fmla="*/ 31 w 34"/>
                  <a:gd name="T45" fmla="*/ 14 h 49"/>
                  <a:gd name="T46" fmla="*/ 26 w 34"/>
                  <a:gd name="T47" fmla="*/ 12 h 49"/>
                  <a:gd name="T48" fmla="*/ 26 w 34"/>
                  <a:gd name="T49" fmla="*/ 1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" h="49">
                    <a:moveTo>
                      <a:pt x="26" y="12"/>
                    </a:moveTo>
                    <a:cubicBezTo>
                      <a:pt x="22" y="4"/>
                      <a:pt x="22" y="4"/>
                      <a:pt x="22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1" y="2"/>
                      <a:pt x="9" y="0"/>
                    </a:cubicBezTo>
                    <a:cubicBezTo>
                      <a:pt x="8" y="1"/>
                      <a:pt x="8" y="4"/>
                      <a:pt x="8" y="5"/>
                    </a:cubicBezTo>
                    <a:cubicBezTo>
                      <a:pt x="8" y="7"/>
                      <a:pt x="5" y="6"/>
                      <a:pt x="2" y="11"/>
                    </a:cubicBezTo>
                    <a:cubicBezTo>
                      <a:pt x="0" y="15"/>
                      <a:pt x="2" y="20"/>
                      <a:pt x="3" y="23"/>
                    </a:cubicBezTo>
                    <a:cubicBezTo>
                      <a:pt x="3" y="26"/>
                      <a:pt x="7" y="27"/>
                      <a:pt x="8" y="30"/>
                    </a:cubicBezTo>
                    <a:cubicBezTo>
                      <a:pt x="8" y="32"/>
                      <a:pt x="5" y="33"/>
                      <a:pt x="5" y="33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6" y="40"/>
                      <a:pt x="3" y="41"/>
                      <a:pt x="3" y="42"/>
                    </a:cubicBezTo>
                    <a:cubicBezTo>
                      <a:pt x="2" y="43"/>
                      <a:pt x="1" y="46"/>
                      <a:pt x="1" y="46"/>
                    </a:cubicBezTo>
                    <a:cubicBezTo>
                      <a:pt x="1" y="46"/>
                      <a:pt x="1" y="49"/>
                      <a:pt x="5" y="49"/>
                    </a:cubicBezTo>
                    <a:cubicBezTo>
                      <a:pt x="8" y="49"/>
                      <a:pt x="8" y="48"/>
                      <a:pt x="9" y="46"/>
                    </a:cubicBezTo>
                    <a:cubicBezTo>
                      <a:pt x="11" y="45"/>
                      <a:pt x="12" y="47"/>
                      <a:pt x="12" y="47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5" y="46"/>
                      <a:pt x="16" y="48"/>
                      <a:pt x="16" y="48"/>
                    </a:cubicBezTo>
                    <a:cubicBezTo>
                      <a:pt x="18" y="48"/>
                      <a:pt x="21" y="47"/>
                      <a:pt x="21" y="47"/>
                    </a:cubicBezTo>
                    <a:cubicBezTo>
                      <a:pt x="25" y="43"/>
                      <a:pt x="26" y="39"/>
                      <a:pt x="26" y="36"/>
                    </a:cubicBezTo>
                    <a:cubicBezTo>
                      <a:pt x="27" y="34"/>
                      <a:pt x="29" y="30"/>
                      <a:pt x="31" y="28"/>
                    </a:cubicBezTo>
                    <a:cubicBezTo>
                      <a:pt x="33" y="27"/>
                      <a:pt x="34" y="23"/>
                      <a:pt x="34" y="23"/>
                    </a:cubicBezTo>
                    <a:cubicBezTo>
                      <a:pt x="34" y="21"/>
                      <a:pt x="31" y="14"/>
                      <a:pt x="31" y="14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2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232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72" name="Frankrijk">
              <a:extLst>
                <a:ext uri="{FF2B5EF4-FFF2-40B4-BE49-F238E27FC236}">
                  <a16:creationId xmlns:a16="http://schemas.microsoft.com/office/drawing/2014/main" id="{F3E6DA99-4F9C-460B-8D51-E62427A7247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444075" y="2293137"/>
              <a:ext cx="408526" cy="349155"/>
              <a:chOff x="3158" y="1051"/>
              <a:chExt cx="289" cy="247"/>
            </a:xfrm>
            <a:solidFill>
              <a:schemeClr val="accent2"/>
            </a:solidFill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grpSpPr>
          <p:sp>
            <p:nvSpPr>
              <p:cNvPr id="192" name="Freeform 20">
                <a:extLst>
                  <a:ext uri="{FF2B5EF4-FFF2-40B4-BE49-F238E27FC236}">
                    <a16:creationId xmlns:a16="http://schemas.microsoft.com/office/drawing/2014/main" id="{2AD7A77D-18A1-4BCD-95E6-0ADC1F462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8" y="1051"/>
                <a:ext cx="287" cy="247"/>
              </a:xfrm>
              <a:custGeom>
                <a:avLst/>
                <a:gdLst>
                  <a:gd name="T0" fmla="*/ 127 w 134"/>
                  <a:gd name="T1" fmla="*/ 26 h 115"/>
                  <a:gd name="T2" fmla="*/ 121 w 134"/>
                  <a:gd name="T3" fmla="*/ 25 h 115"/>
                  <a:gd name="T4" fmla="*/ 118 w 134"/>
                  <a:gd name="T5" fmla="*/ 22 h 115"/>
                  <a:gd name="T6" fmla="*/ 114 w 134"/>
                  <a:gd name="T7" fmla="*/ 20 h 115"/>
                  <a:gd name="T8" fmla="*/ 110 w 134"/>
                  <a:gd name="T9" fmla="*/ 20 h 115"/>
                  <a:gd name="T10" fmla="*/ 106 w 134"/>
                  <a:gd name="T11" fmla="*/ 19 h 115"/>
                  <a:gd name="T12" fmla="*/ 100 w 134"/>
                  <a:gd name="T13" fmla="*/ 14 h 115"/>
                  <a:gd name="T14" fmla="*/ 94 w 134"/>
                  <a:gd name="T15" fmla="*/ 15 h 115"/>
                  <a:gd name="T16" fmla="*/ 87 w 134"/>
                  <a:gd name="T17" fmla="*/ 10 h 115"/>
                  <a:gd name="T18" fmla="*/ 82 w 134"/>
                  <a:gd name="T19" fmla="*/ 7 h 115"/>
                  <a:gd name="T20" fmla="*/ 80 w 134"/>
                  <a:gd name="T21" fmla="*/ 1 h 115"/>
                  <a:gd name="T22" fmla="*/ 66 w 134"/>
                  <a:gd name="T23" fmla="*/ 3 h 115"/>
                  <a:gd name="T24" fmla="*/ 67 w 134"/>
                  <a:gd name="T25" fmla="*/ 13 h 115"/>
                  <a:gd name="T26" fmla="*/ 53 w 134"/>
                  <a:gd name="T27" fmla="*/ 20 h 115"/>
                  <a:gd name="T28" fmla="*/ 47 w 134"/>
                  <a:gd name="T29" fmla="*/ 24 h 115"/>
                  <a:gd name="T30" fmla="*/ 38 w 134"/>
                  <a:gd name="T31" fmla="*/ 19 h 115"/>
                  <a:gd name="T32" fmla="*/ 36 w 134"/>
                  <a:gd name="T33" fmla="*/ 24 h 115"/>
                  <a:gd name="T34" fmla="*/ 26 w 134"/>
                  <a:gd name="T35" fmla="*/ 31 h 115"/>
                  <a:gd name="T36" fmla="*/ 19 w 134"/>
                  <a:gd name="T37" fmla="*/ 29 h 115"/>
                  <a:gd name="T38" fmla="*/ 3 w 134"/>
                  <a:gd name="T39" fmla="*/ 34 h 115"/>
                  <a:gd name="T40" fmla="*/ 1 w 134"/>
                  <a:gd name="T41" fmla="*/ 40 h 115"/>
                  <a:gd name="T42" fmla="*/ 9 w 134"/>
                  <a:gd name="T43" fmla="*/ 41 h 115"/>
                  <a:gd name="T44" fmla="*/ 22 w 134"/>
                  <a:gd name="T45" fmla="*/ 46 h 115"/>
                  <a:gd name="T46" fmla="*/ 31 w 134"/>
                  <a:gd name="T47" fmla="*/ 50 h 115"/>
                  <a:gd name="T48" fmla="*/ 32 w 134"/>
                  <a:gd name="T49" fmla="*/ 61 h 115"/>
                  <a:gd name="T50" fmla="*/ 37 w 134"/>
                  <a:gd name="T51" fmla="*/ 69 h 115"/>
                  <a:gd name="T52" fmla="*/ 42 w 134"/>
                  <a:gd name="T53" fmla="*/ 80 h 115"/>
                  <a:gd name="T54" fmla="*/ 36 w 134"/>
                  <a:gd name="T55" fmla="*/ 83 h 115"/>
                  <a:gd name="T56" fmla="*/ 29 w 134"/>
                  <a:gd name="T57" fmla="*/ 102 h 115"/>
                  <a:gd name="T58" fmla="*/ 33 w 134"/>
                  <a:gd name="T59" fmla="*/ 103 h 115"/>
                  <a:gd name="T60" fmla="*/ 38 w 134"/>
                  <a:gd name="T61" fmla="*/ 106 h 115"/>
                  <a:gd name="T62" fmla="*/ 45 w 134"/>
                  <a:gd name="T63" fmla="*/ 108 h 115"/>
                  <a:gd name="T64" fmla="*/ 51 w 134"/>
                  <a:gd name="T65" fmla="*/ 110 h 115"/>
                  <a:gd name="T66" fmla="*/ 54 w 134"/>
                  <a:gd name="T67" fmla="*/ 111 h 115"/>
                  <a:gd name="T68" fmla="*/ 59 w 134"/>
                  <a:gd name="T69" fmla="*/ 110 h 115"/>
                  <a:gd name="T70" fmla="*/ 62 w 134"/>
                  <a:gd name="T71" fmla="*/ 111 h 115"/>
                  <a:gd name="T72" fmla="*/ 67 w 134"/>
                  <a:gd name="T73" fmla="*/ 111 h 115"/>
                  <a:gd name="T74" fmla="*/ 68 w 134"/>
                  <a:gd name="T75" fmla="*/ 114 h 115"/>
                  <a:gd name="T76" fmla="*/ 73 w 134"/>
                  <a:gd name="T77" fmla="*/ 115 h 115"/>
                  <a:gd name="T78" fmla="*/ 77 w 134"/>
                  <a:gd name="T79" fmla="*/ 112 h 115"/>
                  <a:gd name="T80" fmla="*/ 78 w 134"/>
                  <a:gd name="T81" fmla="*/ 112 h 115"/>
                  <a:gd name="T82" fmla="*/ 93 w 134"/>
                  <a:gd name="T83" fmla="*/ 99 h 115"/>
                  <a:gd name="T84" fmla="*/ 104 w 134"/>
                  <a:gd name="T85" fmla="*/ 101 h 115"/>
                  <a:gd name="T86" fmla="*/ 117 w 134"/>
                  <a:gd name="T87" fmla="*/ 105 h 115"/>
                  <a:gd name="T88" fmla="*/ 126 w 134"/>
                  <a:gd name="T89" fmla="*/ 96 h 115"/>
                  <a:gd name="T90" fmla="*/ 128 w 134"/>
                  <a:gd name="T91" fmla="*/ 92 h 115"/>
                  <a:gd name="T92" fmla="*/ 123 w 134"/>
                  <a:gd name="T93" fmla="*/ 90 h 115"/>
                  <a:gd name="T94" fmla="*/ 121 w 134"/>
                  <a:gd name="T95" fmla="*/ 83 h 115"/>
                  <a:gd name="T96" fmla="*/ 119 w 134"/>
                  <a:gd name="T97" fmla="*/ 81 h 115"/>
                  <a:gd name="T98" fmla="*/ 119 w 134"/>
                  <a:gd name="T99" fmla="*/ 78 h 115"/>
                  <a:gd name="T100" fmla="*/ 121 w 134"/>
                  <a:gd name="T101" fmla="*/ 72 h 115"/>
                  <a:gd name="T102" fmla="*/ 122 w 134"/>
                  <a:gd name="T103" fmla="*/ 68 h 115"/>
                  <a:gd name="T104" fmla="*/ 120 w 134"/>
                  <a:gd name="T105" fmla="*/ 61 h 115"/>
                  <a:gd name="T106" fmla="*/ 112 w 134"/>
                  <a:gd name="T107" fmla="*/ 64 h 115"/>
                  <a:gd name="T108" fmla="*/ 112 w 134"/>
                  <a:gd name="T109" fmla="*/ 60 h 115"/>
                  <a:gd name="T110" fmla="*/ 117 w 134"/>
                  <a:gd name="T111" fmla="*/ 53 h 115"/>
                  <a:gd name="T112" fmla="*/ 122 w 134"/>
                  <a:gd name="T113" fmla="*/ 49 h 115"/>
                  <a:gd name="T114" fmla="*/ 127 w 134"/>
                  <a:gd name="T115" fmla="*/ 49 h 115"/>
                  <a:gd name="T116" fmla="*/ 127 w 134"/>
                  <a:gd name="T117" fmla="*/ 41 h 115"/>
                  <a:gd name="T118" fmla="*/ 130 w 134"/>
                  <a:gd name="T119" fmla="*/ 32 h 115"/>
                  <a:gd name="T120" fmla="*/ 134 w 134"/>
                  <a:gd name="T121" fmla="*/ 28 h 115"/>
                  <a:gd name="T122" fmla="*/ 127 w 134"/>
                  <a:gd name="T123" fmla="*/ 2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4" h="115">
                    <a:moveTo>
                      <a:pt x="127" y="27"/>
                    </a:moveTo>
                    <a:cubicBezTo>
                      <a:pt x="127" y="26"/>
                      <a:pt x="127" y="26"/>
                      <a:pt x="127" y="26"/>
                    </a:cubicBezTo>
                    <a:cubicBezTo>
                      <a:pt x="127" y="26"/>
                      <a:pt x="124" y="27"/>
                      <a:pt x="122" y="27"/>
                    </a:cubicBezTo>
                    <a:cubicBezTo>
                      <a:pt x="121" y="26"/>
                      <a:pt x="121" y="25"/>
                      <a:pt x="121" y="25"/>
                    </a:cubicBezTo>
                    <a:cubicBezTo>
                      <a:pt x="117" y="25"/>
                      <a:pt x="117" y="25"/>
                      <a:pt x="117" y="25"/>
                    </a:cubicBezTo>
                    <a:cubicBezTo>
                      <a:pt x="117" y="25"/>
                      <a:pt x="118" y="23"/>
                      <a:pt x="118" y="22"/>
                    </a:cubicBezTo>
                    <a:cubicBezTo>
                      <a:pt x="117" y="21"/>
                      <a:pt x="116" y="20"/>
                      <a:pt x="116" y="20"/>
                    </a:cubicBezTo>
                    <a:cubicBezTo>
                      <a:pt x="114" y="20"/>
                      <a:pt x="114" y="20"/>
                      <a:pt x="114" y="20"/>
                    </a:cubicBezTo>
                    <a:cubicBezTo>
                      <a:pt x="111" y="21"/>
                      <a:pt x="111" y="21"/>
                      <a:pt x="111" y="21"/>
                    </a:cubicBezTo>
                    <a:cubicBezTo>
                      <a:pt x="110" y="20"/>
                      <a:pt x="110" y="20"/>
                      <a:pt x="110" y="20"/>
                    </a:cubicBezTo>
                    <a:cubicBezTo>
                      <a:pt x="107" y="20"/>
                      <a:pt x="107" y="20"/>
                      <a:pt x="107" y="20"/>
                    </a:cubicBezTo>
                    <a:cubicBezTo>
                      <a:pt x="107" y="20"/>
                      <a:pt x="107" y="20"/>
                      <a:pt x="106" y="19"/>
                    </a:cubicBezTo>
                    <a:cubicBezTo>
                      <a:pt x="106" y="19"/>
                      <a:pt x="100" y="18"/>
                      <a:pt x="100" y="18"/>
                    </a:cubicBezTo>
                    <a:cubicBezTo>
                      <a:pt x="100" y="14"/>
                      <a:pt x="100" y="14"/>
                      <a:pt x="100" y="14"/>
                    </a:cubicBezTo>
                    <a:cubicBezTo>
                      <a:pt x="98" y="15"/>
                      <a:pt x="98" y="15"/>
                      <a:pt x="98" y="15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4" y="15"/>
                      <a:pt x="94" y="12"/>
                      <a:pt x="93" y="11"/>
                    </a:cubicBezTo>
                    <a:cubicBezTo>
                      <a:pt x="92" y="10"/>
                      <a:pt x="87" y="10"/>
                      <a:pt x="87" y="10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2" y="7"/>
                      <a:pt x="82" y="7"/>
                      <a:pt x="82" y="7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80" y="1"/>
                      <a:pt x="80" y="1"/>
                      <a:pt x="80" y="1"/>
                    </a:cubicBezTo>
                    <a:cubicBezTo>
                      <a:pt x="80" y="1"/>
                      <a:pt x="76" y="0"/>
                      <a:pt x="74" y="1"/>
                    </a:cubicBezTo>
                    <a:cubicBezTo>
                      <a:pt x="71" y="2"/>
                      <a:pt x="65" y="1"/>
                      <a:pt x="66" y="3"/>
                    </a:cubicBezTo>
                    <a:cubicBezTo>
                      <a:pt x="67" y="5"/>
                      <a:pt x="68" y="7"/>
                      <a:pt x="68" y="7"/>
                    </a:cubicBezTo>
                    <a:cubicBezTo>
                      <a:pt x="68" y="7"/>
                      <a:pt x="70" y="11"/>
                      <a:pt x="67" y="13"/>
                    </a:cubicBezTo>
                    <a:cubicBezTo>
                      <a:pt x="65" y="15"/>
                      <a:pt x="59" y="15"/>
                      <a:pt x="59" y="15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5" y="22"/>
                      <a:pt x="55" y="22"/>
                      <a:pt x="55" y="22"/>
                    </a:cubicBezTo>
                    <a:cubicBezTo>
                      <a:pt x="55" y="22"/>
                      <a:pt x="50" y="25"/>
                      <a:pt x="47" y="24"/>
                    </a:cubicBezTo>
                    <a:cubicBezTo>
                      <a:pt x="43" y="24"/>
                      <a:pt x="41" y="23"/>
                      <a:pt x="41" y="23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9"/>
                      <a:pt x="33" y="17"/>
                      <a:pt x="33" y="19"/>
                    </a:cubicBezTo>
                    <a:cubicBezTo>
                      <a:pt x="33" y="21"/>
                      <a:pt x="36" y="24"/>
                      <a:pt x="36" y="24"/>
                    </a:cubicBezTo>
                    <a:cubicBezTo>
                      <a:pt x="36" y="24"/>
                      <a:pt x="39" y="30"/>
                      <a:pt x="35" y="31"/>
                    </a:cubicBezTo>
                    <a:cubicBezTo>
                      <a:pt x="31" y="32"/>
                      <a:pt x="26" y="31"/>
                      <a:pt x="26" y="31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4" y="34"/>
                      <a:pt x="20" y="29"/>
                      <a:pt x="19" y="29"/>
                    </a:cubicBezTo>
                    <a:cubicBezTo>
                      <a:pt x="17" y="30"/>
                      <a:pt x="12" y="31"/>
                      <a:pt x="12" y="31"/>
                    </a:cubicBezTo>
                    <a:cubicBezTo>
                      <a:pt x="12" y="31"/>
                      <a:pt x="4" y="32"/>
                      <a:pt x="3" y="34"/>
                    </a:cubicBezTo>
                    <a:cubicBezTo>
                      <a:pt x="2" y="36"/>
                      <a:pt x="8" y="37"/>
                      <a:pt x="7" y="38"/>
                    </a:cubicBezTo>
                    <a:cubicBezTo>
                      <a:pt x="7" y="39"/>
                      <a:pt x="0" y="38"/>
                      <a:pt x="1" y="40"/>
                    </a:cubicBezTo>
                    <a:cubicBezTo>
                      <a:pt x="3" y="42"/>
                      <a:pt x="8" y="42"/>
                      <a:pt x="8" y="42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5" y="49"/>
                      <a:pt x="25" y="49"/>
                      <a:pt x="25" y="49"/>
                    </a:cubicBezTo>
                    <a:cubicBezTo>
                      <a:pt x="31" y="50"/>
                      <a:pt x="31" y="50"/>
                      <a:pt x="31" y="50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7" y="52"/>
                      <a:pt x="31" y="60"/>
                      <a:pt x="32" y="61"/>
                    </a:cubicBezTo>
                    <a:cubicBezTo>
                      <a:pt x="33" y="62"/>
                      <a:pt x="37" y="62"/>
                      <a:pt x="37" y="62"/>
                    </a:cubicBezTo>
                    <a:cubicBezTo>
                      <a:pt x="37" y="69"/>
                      <a:pt x="37" y="69"/>
                      <a:pt x="37" y="69"/>
                    </a:cubicBezTo>
                    <a:cubicBezTo>
                      <a:pt x="40" y="74"/>
                      <a:pt x="40" y="74"/>
                      <a:pt x="40" y="74"/>
                    </a:cubicBezTo>
                    <a:cubicBezTo>
                      <a:pt x="42" y="80"/>
                      <a:pt x="42" y="80"/>
                      <a:pt x="42" y="80"/>
                    </a:cubicBezTo>
                    <a:cubicBezTo>
                      <a:pt x="37" y="73"/>
                      <a:pt x="37" y="73"/>
                      <a:pt x="37" y="73"/>
                    </a:cubicBezTo>
                    <a:cubicBezTo>
                      <a:pt x="37" y="73"/>
                      <a:pt x="37" y="80"/>
                      <a:pt x="36" y="83"/>
                    </a:cubicBezTo>
                    <a:cubicBezTo>
                      <a:pt x="36" y="85"/>
                      <a:pt x="33" y="95"/>
                      <a:pt x="32" y="97"/>
                    </a:cubicBezTo>
                    <a:cubicBezTo>
                      <a:pt x="31" y="99"/>
                      <a:pt x="32" y="101"/>
                      <a:pt x="29" y="102"/>
                    </a:cubicBezTo>
                    <a:cubicBezTo>
                      <a:pt x="29" y="103"/>
                      <a:pt x="29" y="103"/>
                      <a:pt x="29" y="103"/>
                    </a:cubicBezTo>
                    <a:cubicBezTo>
                      <a:pt x="29" y="103"/>
                      <a:pt x="31" y="101"/>
                      <a:pt x="33" y="103"/>
                    </a:cubicBezTo>
                    <a:cubicBezTo>
                      <a:pt x="34" y="105"/>
                      <a:pt x="33" y="105"/>
                      <a:pt x="33" y="105"/>
                    </a:cubicBezTo>
                    <a:cubicBezTo>
                      <a:pt x="33" y="105"/>
                      <a:pt x="36" y="106"/>
                      <a:pt x="38" y="106"/>
                    </a:cubicBezTo>
                    <a:cubicBezTo>
                      <a:pt x="40" y="106"/>
                      <a:pt x="41" y="109"/>
                      <a:pt x="41" y="109"/>
                    </a:cubicBezTo>
                    <a:cubicBezTo>
                      <a:pt x="41" y="109"/>
                      <a:pt x="44" y="108"/>
                      <a:pt x="45" y="108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51" y="110"/>
                      <a:pt x="51" y="110"/>
                      <a:pt x="51" y="110"/>
                    </a:cubicBezTo>
                    <a:cubicBezTo>
                      <a:pt x="51" y="112"/>
                      <a:pt x="51" y="112"/>
                      <a:pt x="51" y="112"/>
                    </a:cubicBezTo>
                    <a:cubicBezTo>
                      <a:pt x="54" y="111"/>
                      <a:pt x="54" y="111"/>
                      <a:pt x="54" y="111"/>
                    </a:cubicBezTo>
                    <a:cubicBezTo>
                      <a:pt x="54" y="111"/>
                      <a:pt x="53" y="108"/>
                      <a:pt x="56" y="108"/>
                    </a:cubicBezTo>
                    <a:cubicBezTo>
                      <a:pt x="59" y="108"/>
                      <a:pt x="59" y="110"/>
                      <a:pt x="59" y="110"/>
                    </a:cubicBezTo>
                    <a:cubicBezTo>
                      <a:pt x="61" y="110"/>
                      <a:pt x="61" y="110"/>
                      <a:pt x="61" y="110"/>
                    </a:cubicBezTo>
                    <a:cubicBezTo>
                      <a:pt x="62" y="111"/>
                      <a:pt x="62" y="111"/>
                      <a:pt x="62" y="111"/>
                    </a:cubicBezTo>
                    <a:cubicBezTo>
                      <a:pt x="62" y="111"/>
                      <a:pt x="63" y="111"/>
                      <a:pt x="63" y="111"/>
                    </a:cubicBezTo>
                    <a:cubicBezTo>
                      <a:pt x="66" y="110"/>
                      <a:pt x="67" y="111"/>
                      <a:pt x="67" y="111"/>
                    </a:cubicBezTo>
                    <a:cubicBezTo>
                      <a:pt x="67" y="113"/>
                      <a:pt x="67" y="113"/>
                      <a:pt x="67" y="113"/>
                    </a:cubicBezTo>
                    <a:cubicBezTo>
                      <a:pt x="68" y="113"/>
                      <a:pt x="68" y="114"/>
                      <a:pt x="68" y="114"/>
                    </a:cubicBezTo>
                    <a:cubicBezTo>
                      <a:pt x="68" y="114"/>
                      <a:pt x="70" y="113"/>
                      <a:pt x="71" y="113"/>
                    </a:cubicBezTo>
                    <a:cubicBezTo>
                      <a:pt x="71" y="113"/>
                      <a:pt x="73" y="115"/>
                      <a:pt x="73" y="115"/>
                    </a:cubicBezTo>
                    <a:cubicBezTo>
                      <a:pt x="73" y="115"/>
                      <a:pt x="73" y="115"/>
                      <a:pt x="75" y="115"/>
                    </a:cubicBezTo>
                    <a:cubicBezTo>
                      <a:pt x="77" y="115"/>
                      <a:pt x="77" y="112"/>
                      <a:pt x="77" y="112"/>
                    </a:cubicBezTo>
                    <a:cubicBezTo>
                      <a:pt x="78" y="112"/>
                      <a:pt x="78" y="112"/>
                      <a:pt x="78" y="112"/>
                    </a:cubicBezTo>
                    <a:cubicBezTo>
                      <a:pt x="78" y="112"/>
                      <a:pt x="78" y="112"/>
                      <a:pt x="78" y="112"/>
                    </a:cubicBezTo>
                    <a:cubicBezTo>
                      <a:pt x="78" y="109"/>
                      <a:pt x="82" y="104"/>
                      <a:pt x="84" y="103"/>
                    </a:cubicBezTo>
                    <a:cubicBezTo>
                      <a:pt x="85" y="102"/>
                      <a:pt x="90" y="97"/>
                      <a:pt x="93" y="99"/>
                    </a:cubicBezTo>
                    <a:cubicBezTo>
                      <a:pt x="95" y="100"/>
                      <a:pt x="97" y="101"/>
                      <a:pt x="97" y="101"/>
                    </a:cubicBezTo>
                    <a:cubicBezTo>
                      <a:pt x="97" y="101"/>
                      <a:pt x="102" y="100"/>
                      <a:pt x="104" y="101"/>
                    </a:cubicBezTo>
                    <a:cubicBezTo>
                      <a:pt x="105" y="102"/>
                      <a:pt x="107" y="104"/>
                      <a:pt x="107" y="105"/>
                    </a:cubicBezTo>
                    <a:cubicBezTo>
                      <a:pt x="107" y="105"/>
                      <a:pt x="113" y="107"/>
                      <a:pt x="117" y="105"/>
                    </a:cubicBezTo>
                    <a:cubicBezTo>
                      <a:pt x="120" y="102"/>
                      <a:pt x="121" y="97"/>
                      <a:pt x="122" y="97"/>
                    </a:cubicBezTo>
                    <a:cubicBezTo>
                      <a:pt x="123" y="97"/>
                      <a:pt x="124" y="97"/>
                      <a:pt x="126" y="96"/>
                    </a:cubicBezTo>
                    <a:cubicBezTo>
                      <a:pt x="126" y="96"/>
                      <a:pt x="126" y="95"/>
                      <a:pt x="126" y="95"/>
                    </a:cubicBezTo>
                    <a:cubicBezTo>
                      <a:pt x="127" y="95"/>
                      <a:pt x="129" y="93"/>
                      <a:pt x="128" y="92"/>
                    </a:cubicBezTo>
                    <a:cubicBezTo>
                      <a:pt x="127" y="91"/>
                      <a:pt x="124" y="91"/>
                      <a:pt x="124" y="91"/>
                    </a:cubicBezTo>
                    <a:cubicBezTo>
                      <a:pt x="123" y="90"/>
                      <a:pt x="123" y="90"/>
                      <a:pt x="123" y="90"/>
                    </a:cubicBezTo>
                    <a:cubicBezTo>
                      <a:pt x="123" y="90"/>
                      <a:pt x="120" y="89"/>
                      <a:pt x="120" y="87"/>
                    </a:cubicBezTo>
                    <a:cubicBezTo>
                      <a:pt x="120" y="85"/>
                      <a:pt x="122" y="85"/>
                      <a:pt x="121" y="83"/>
                    </a:cubicBezTo>
                    <a:cubicBezTo>
                      <a:pt x="121" y="82"/>
                      <a:pt x="120" y="81"/>
                      <a:pt x="120" y="81"/>
                    </a:cubicBezTo>
                    <a:cubicBezTo>
                      <a:pt x="119" y="81"/>
                      <a:pt x="119" y="81"/>
                      <a:pt x="119" y="81"/>
                    </a:cubicBezTo>
                    <a:cubicBezTo>
                      <a:pt x="117" y="78"/>
                      <a:pt x="117" y="78"/>
                      <a:pt x="117" y="78"/>
                    </a:cubicBezTo>
                    <a:cubicBezTo>
                      <a:pt x="119" y="78"/>
                      <a:pt x="119" y="78"/>
                      <a:pt x="119" y="78"/>
                    </a:cubicBezTo>
                    <a:cubicBezTo>
                      <a:pt x="119" y="78"/>
                      <a:pt x="124" y="77"/>
                      <a:pt x="124" y="75"/>
                    </a:cubicBezTo>
                    <a:cubicBezTo>
                      <a:pt x="124" y="73"/>
                      <a:pt x="121" y="72"/>
                      <a:pt x="121" y="72"/>
                    </a:cubicBezTo>
                    <a:cubicBezTo>
                      <a:pt x="119" y="70"/>
                      <a:pt x="119" y="70"/>
                      <a:pt x="119" y="70"/>
                    </a:cubicBezTo>
                    <a:cubicBezTo>
                      <a:pt x="119" y="70"/>
                      <a:pt x="122" y="69"/>
                      <a:pt x="122" y="68"/>
                    </a:cubicBezTo>
                    <a:cubicBezTo>
                      <a:pt x="122" y="67"/>
                      <a:pt x="120" y="65"/>
                      <a:pt x="120" y="65"/>
                    </a:cubicBezTo>
                    <a:cubicBezTo>
                      <a:pt x="120" y="61"/>
                      <a:pt x="120" y="61"/>
                      <a:pt x="120" y="61"/>
                    </a:cubicBezTo>
                    <a:cubicBezTo>
                      <a:pt x="120" y="61"/>
                      <a:pt x="118" y="60"/>
                      <a:pt x="117" y="61"/>
                    </a:cubicBezTo>
                    <a:cubicBezTo>
                      <a:pt x="115" y="62"/>
                      <a:pt x="114" y="65"/>
                      <a:pt x="112" y="64"/>
                    </a:cubicBezTo>
                    <a:cubicBezTo>
                      <a:pt x="111" y="64"/>
                      <a:pt x="113" y="62"/>
                      <a:pt x="113" y="62"/>
                    </a:cubicBezTo>
                    <a:cubicBezTo>
                      <a:pt x="112" y="60"/>
                      <a:pt x="112" y="60"/>
                      <a:pt x="112" y="60"/>
                    </a:cubicBezTo>
                    <a:cubicBezTo>
                      <a:pt x="112" y="60"/>
                      <a:pt x="115" y="58"/>
                      <a:pt x="116" y="56"/>
                    </a:cubicBezTo>
                    <a:cubicBezTo>
                      <a:pt x="118" y="55"/>
                      <a:pt x="117" y="53"/>
                      <a:pt x="117" y="53"/>
                    </a:cubicBezTo>
                    <a:cubicBezTo>
                      <a:pt x="117" y="53"/>
                      <a:pt x="118" y="55"/>
                      <a:pt x="120" y="53"/>
                    </a:cubicBezTo>
                    <a:cubicBezTo>
                      <a:pt x="121" y="52"/>
                      <a:pt x="122" y="49"/>
                      <a:pt x="122" y="49"/>
                    </a:cubicBezTo>
                    <a:cubicBezTo>
                      <a:pt x="123" y="47"/>
                      <a:pt x="123" y="47"/>
                      <a:pt x="123" y="47"/>
                    </a:cubicBezTo>
                    <a:cubicBezTo>
                      <a:pt x="127" y="49"/>
                      <a:pt x="127" y="49"/>
                      <a:pt x="127" y="49"/>
                    </a:cubicBezTo>
                    <a:cubicBezTo>
                      <a:pt x="128" y="46"/>
                      <a:pt x="128" y="46"/>
                      <a:pt x="128" y="46"/>
                    </a:cubicBezTo>
                    <a:cubicBezTo>
                      <a:pt x="128" y="46"/>
                      <a:pt x="127" y="44"/>
                      <a:pt x="127" y="41"/>
                    </a:cubicBezTo>
                    <a:cubicBezTo>
                      <a:pt x="128" y="39"/>
                      <a:pt x="130" y="34"/>
                      <a:pt x="130" y="34"/>
                    </a:cubicBezTo>
                    <a:cubicBezTo>
                      <a:pt x="130" y="32"/>
                      <a:pt x="130" y="32"/>
                      <a:pt x="130" y="32"/>
                    </a:cubicBezTo>
                    <a:cubicBezTo>
                      <a:pt x="134" y="29"/>
                      <a:pt x="134" y="29"/>
                      <a:pt x="134" y="29"/>
                    </a:cubicBezTo>
                    <a:cubicBezTo>
                      <a:pt x="134" y="28"/>
                      <a:pt x="134" y="28"/>
                      <a:pt x="134" y="28"/>
                    </a:cubicBezTo>
                    <a:cubicBezTo>
                      <a:pt x="132" y="27"/>
                      <a:pt x="132" y="27"/>
                      <a:pt x="132" y="27"/>
                    </a:cubicBezTo>
                    <a:cubicBezTo>
                      <a:pt x="127" y="27"/>
                      <a:pt x="127" y="27"/>
                      <a:pt x="127" y="27"/>
                    </a:cubicBezTo>
                    <a:cubicBezTo>
                      <a:pt x="127" y="27"/>
                      <a:pt x="127" y="27"/>
                      <a:pt x="127" y="27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2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232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Freeform 21">
                <a:extLst>
                  <a:ext uri="{FF2B5EF4-FFF2-40B4-BE49-F238E27FC236}">
                    <a16:creationId xmlns:a16="http://schemas.microsoft.com/office/drawing/2014/main" id="{679062CB-652E-4FF1-84FE-80EBCED80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8" y="1051"/>
                <a:ext cx="289" cy="247"/>
              </a:xfrm>
              <a:custGeom>
                <a:avLst/>
                <a:gdLst>
                  <a:gd name="T0" fmla="*/ 128 w 135"/>
                  <a:gd name="T1" fmla="*/ 26 h 115"/>
                  <a:gd name="T2" fmla="*/ 122 w 135"/>
                  <a:gd name="T3" fmla="*/ 25 h 115"/>
                  <a:gd name="T4" fmla="*/ 118 w 135"/>
                  <a:gd name="T5" fmla="*/ 22 h 115"/>
                  <a:gd name="T6" fmla="*/ 114 w 135"/>
                  <a:gd name="T7" fmla="*/ 20 h 115"/>
                  <a:gd name="T8" fmla="*/ 111 w 135"/>
                  <a:gd name="T9" fmla="*/ 20 h 115"/>
                  <a:gd name="T10" fmla="*/ 107 w 135"/>
                  <a:gd name="T11" fmla="*/ 19 h 115"/>
                  <a:gd name="T12" fmla="*/ 101 w 135"/>
                  <a:gd name="T13" fmla="*/ 14 h 115"/>
                  <a:gd name="T14" fmla="*/ 95 w 135"/>
                  <a:gd name="T15" fmla="*/ 16 h 115"/>
                  <a:gd name="T16" fmla="*/ 88 w 135"/>
                  <a:gd name="T17" fmla="*/ 10 h 115"/>
                  <a:gd name="T18" fmla="*/ 82 w 135"/>
                  <a:gd name="T19" fmla="*/ 7 h 115"/>
                  <a:gd name="T20" fmla="*/ 81 w 135"/>
                  <a:gd name="T21" fmla="*/ 1 h 115"/>
                  <a:gd name="T22" fmla="*/ 67 w 135"/>
                  <a:gd name="T23" fmla="*/ 3 h 115"/>
                  <a:gd name="T24" fmla="*/ 68 w 135"/>
                  <a:gd name="T25" fmla="*/ 13 h 115"/>
                  <a:gd name="T26" fmla="*/ 53 w 135"/>
                  <a:gd name="T27" fmla="*/ 20 h 115"/>
                  <a:gd name="T28" fmla="*/ 47 w 135"/>
                  <a:gd name="T29" fmla="*/ 24 h 115"/>
                  <a:gd name="T30" fmla="*/ 38 w 135"/>
                  <a:gd name="T31" fmla="*/ 19 h 115"/>
                  <a:gd name="T32" fmla="*/ 36 w 135"/>
                  <a:gd name="T33" fmla="*/ 24 h 115"/>
                  <a:gd name="T34" fmla="*/ 26 w 135"/>
                  <a:gd name="T35" fmla="*/ 31 h 115"/>
                  <a:gd name="T36" fmla="*/ 19 w 135"/>
                  <a:gd name="T37" fmla="*/ 29 h 115"/>
                  <a:gd name="T38" fmla="*/ 3 w 135"/>
                  <a:gd name="T39" fmla="*/ 34 h 115"/>
                  <a:gd name="T40" fmla="*/ 1 w 135"/>
                  <a:gd name="T41" fmla="*/ 40 h 115"/>
                  <a:gd name="T42" fmla="*/ 9 w 135"/>
                  <a:gd name="T43" fmla="*/ 42 h 115"/>
                  <a:gd name="T44" fmla="*/ 22 w 135"/>
                  <a:gd name="T45" fmla="*/ 46 h 115"/>
                  <a:gd name="T46" fmla="*/ 31 w 135"/>
                  <a:gd name="T47" fmla="*/ 50 h 115"/>
                  <a:gd name="T48" fmla="*/ 32 w 135"/>
                  <a:gd name="T49" fmla="*/ 61 h 115"/>
                  <a:gd name="T50" fmla="*/ 37 w 135"/>
                  <a:gd name="T51" fmla="*/ 69 h 115"/>
                  <a:gd name="T52" fmla="*/ 43 w 135"/>
                  <a:gd name="T53" fmla="*/ 80 h 115"/>
                  <a:gd name="T54" fmla="*/ 37 w 135"/>
                  <a:gd name="T55" fmla="*/ 83 h 115"/>
                  <a:gd name="T56" fmla="*/ 29 w 135"/>
                  <a:gd name="T57" fmla="*/ 102 h 115"/>
                  <a:gd name="T58" fmla="*/ 33 w 135"/>
                  <a:gd name="T59" fmla="*/ 103 h 115"/>
                  <a:gd name="T60" fmla="*/ 38 w 135"/>
                  <a:gd name="T61" fmla="*/ 106 h 115"/>
                  <a:gd name="T62" fmla="*/ 45 w 135"/>
                  <a:gd name="T63" fmla="*/ 108 h 115"/>
                  <a:gd name="T64" fmla="*/ 51 w 135"/>
                  <a:gd name="T65" fmla="*/ 110 h 115"/>
                  <a:gd name="T66" fmla="*/ 55 w 135"/>
                  <a:gd name="T67" fmla="*/ 111 h 115"/>
                  <a:gd name="T68" fmla="*/ 60 w 135"/>
                  <a:gd name="T69" fmla="*/ 110 h 115"/>
                  <a:gd name="T70" fmla="*/ 62 w 135"/>
                  <a:gd name="T71" fmla="*/ 111 h 115"/>
                  <a:gd name="T72" fmla="*/ 67 w 135"/>
                  <a:gd name="T73" fmla="*/ 111 h 115"/>
                  <a:gd name="T74" fmla="*/ 69 w 135"/>
                  <a:gd name="T75" fmla="*/ 114 h 115"/>
                  <a:gd name="T76" fmla="*/ 73 w 135"/>
                  <a:gd name="T77" fmla="*/ 115 h 115"/>
                  <a:gd name="T78" fmla="*/ 77 w 135"/>
                  <a:gd name="T79" fmla="*/ 113 h 115"/>
                  <a:gd name="T80" fmla="*/ 79 w 135"/>
                  <a:gd name="T81" fmla="*/ 112 h 115"/>
                  <a:gd name="T82" fmla="*/ 93 w 135"/>
                  <a:gd name="T83" fmla="*/ 99 h 115"/>
                  <a:gd name="T84" fmla="*/ 104 w 135"/>
                  <a:gd name="T85" fmla="*/ 101 h 115"/>
                  <a:gd name="T86" fmla="*/ 117 w 135"/>
                  <a:gd name="T87" fmla="*/ 105 h 115"/>
                  <a:gd name="T88" fmla="*/ 126 w 135"/>
                  <a:gd name="T89" fmla="*/ 97 h 115"/>
                  <a:gd name="T90" fmla="*/ 129 w 135"/>
                  <a:gd name="T91" fmla="*/ 92 h 115"/>
                  <a:gd name="T92" fmla="*/ 124 w 135"/>
                  <a:gd name="T93" fmla="*/ 90 h 115"/>
                  <a:gd name="T94" fmla="*/ 122 w 135"/>
                  <a:gd name="T95" fmla="*/ 83 h 115"/>
                  <a:gd name="T96" fmla="*/ 119 w 135"/>
                  <a:gd name="T97" fmla="*/ 81 h 115"/>
                  <a:gd name="T98" fmla="*/ 120 w 135"/>
                  <a:gd name="T99" fmla="*/ 78 h 115"/>
                  <a:gd name="T100" fmla="*/ 122 w 135"/>
                  <a:gd name="T101" fmla="*/ 72 h 115"/>
                  <a:gd name="T102" fmla="*/ 123 w 135"/>
                  <a:gd name="T103" fmla="*/ 68 h 115"/>
                  <a:gd name="T104" fmla="*/ 121 w 135"/>
                  <a:gd name="T105" fmla="*/ 61 h 115"/>
                  <a:gd name="T106" fmla="*/ 113 w 135"/>
                  <a:gd name="T107" fmla="*/ 65 h 115"/>
                  <a:gd name="T108" fmla="*/ 112 w 135"/>
                  <a:gd name="T109" fmla="*/ 60 h 115"/>
                  <a:gd name="T110" fmla="*/ 118 w 135"/>
                  <a:gd name="T111" fmla="*/ 53 h 115"/>
                  <a:gd name="T112" fmla="*/ 123 w 135"/>
                  <a:gd name="T113" fmla="*/ 49 h 115"/>
                  <a:gd name="T114" fmla="*/ 127 w 135"/>
                  <a:gd name="T115" fmla="*/ 49 h 115"/>
                  <a:gd name="T116" fmla="*/ 128 w 135"/>
                  <a:gd name="T117" fmla="*/ 42 h 115"/>
                  <a:gd name="T118" fmla="*/ 131 w 135"/>
                  <a:gd name="T119" fmla="*/ 32 h 115"/>
                  <a:gd name="T120" fmla="*/ 135 w 135"/>
                  <a:gd name="T121" fmla="*/ 28 h 115"/>
                  <a:gd name="T122" fmla="*/ 128 w 135"/>
                  <a:gd name="T123" fmla="*/ 2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5" h="115">
                    <a:moveTo>
                      <a:pt x="128" y="27"/>
                    </a:move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26"/>
                      <a:pt x="125" y="27"/>
                      <a:pt x="123" y="27"/>
                    </a:cubicBezTo>
                    <a:cubicBezTo>
                      <a:pt x="122" y="26"/>
                      <a:pt x="122" y="25"/>
                      <a:pt x="122" y="25"/>
                    </a:cubicBezTo>
                    <a:cubicBezTo>
                      <a:pt x="118" y="25"/>
                      <a:pt x="118" y="25"/>
                      <a:pt x="118" y="25"/>
                    </a:cubicBezTo>
                    <a:cubicBezTo>
                      <a:pt x="118" y="25"/>
                      <a:pt x="119" y="23"/>
                      <a:pt x="118" y="22"/>
                    </a:cubicBezTo>
                    <a:cubicBezTo>
                      <a:pt x="118" y="21"/>
                      <a:pt x="117" y="20"/>
                      <a:pt x="117" y="20"/>
                    </a:cubicBezTo>
                    <a:cubicBezTo>
                      <a:pt x="114" y="20"/>
                      <a:pt x="114" y="20"/>
                      <a:pt x="114" y="20"/>
                    </a:cubicBezTo>
                    <a:cubicBezTo>
                      <a:pt x="112" y="21"/>
                      <a:pt x="112" y="21"/>
                      <a:pt x="112" y="21"/>
                    </a:cubicBezTo>
                    <a:cubicBezTo>
                      <a:pt x="111" y="20"/>
                      <a:pt x="111" y="20"/>
                      <a:pt x="111" y="20"/>
                    </a:cubicBezTo>
                    <a:cubicBezTo>
                      <a:pt x="107" y="20"/>
                      <a:pt x="107" y="20"/>
                      <a:pt x="107" y="20"/>
                    </a:cubicBezTo>
                    <a:cubicBezTo>
                      <a:pt x="107" y="20"/>
                      <a:pt x="107" y="20"/>
                      <a:pt x="107" y="19"/>
                    </a:cubicBezTo>
                    <a:cubicBezTo>
                      <a:pt x="106" y="19"/>
                      <a:pt x="101" y="18"/>
                      <a:pt x="101" y="18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98" y="16"/>
                      <a:pt x="98" y="16"/>
                      <a:pt x="98" y="16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5" y="12"/>
                      <a:pt x="93" y="11"/>
                    </a:cubicBezTo>
                    <a:cubicBezTo>
                      <a:pt x="92" y="10"/>
                      <a:pt x="88" y="10"/>
                      <a:pt x="88" y="10"/>
                    </a:cubicBezTo>
                    <a:cubicBezTo>
                      <a:pt x="86" y="8"/>
                      <a:pt x="86" y="8"/>
                      <a:pt x="86" y="8"/>
                    </a:cubicBezTo>
                    <a:cubicBezTo>
                      <a:pt x="82" y="7"/>
                      <a:pt x="82" y="7"/>
                      <a:pt x="82" y="7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1" y="1"/>
                      <a:pt x="77" y="0"/>
                      <a:pt x="74" y="1"/>
                    </a:cubicBezTo>
                    <a:cubicBezTo>
                      <a:pt x="72" y="2"/>
                      <a:pt x="66" y="1"/>
                      <a:pt x="67" y="3"/>
                    </a:cubicBezTo>
                    <a:cubicBezTo>
                      <a:pt x="68" y="5"/>
                      <a:pt x="69" y="7"/>
                      <a:pt x="69" y="7"/>
                    </a:cubicBezTo>
                    <a:cubicBezTo>
                      <a:pt x="69" y="7"/>
                      <a:pt x="70" y="11"/>
                      <a:pt x="68" y="13"/>
                    </a:cubicBezTo>
                    <a:cubicBezTo>
                      <a:pt x="65" y="15"/>
                      <a:pt x="60" y="15"/>
                      <a:pt x="60" y="15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6" y="22"/>
                      <a:pt x="56" y="22"/>
                      <a:pt x="56" y="22"/>
                    </a:cubicBezTo>
                    <a:cubicBezTo>
                      <a:pt x="56" y="22"/>
                      <a:pt x="51" y="25"/>
                      <a:pt x="47" y="24"/>
                    </a:cubicBezTo>
                    <a:cubicBezTo>
                      <a:pt x="43" y="24"/>
                      <a:pt x="41" y="23"/>
                      <a:pt x="41" y="23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9"/>
                      <a:pt x="33" y="17"/>
                      <a:pt x="33" y="19"/>
                    </a:cubicBezTo>
                    <a:cubicBezTo>
                      <a:pt x="34" y="21"/>
                      <a:pt x="36" y="24"/>
                      <a:pt x="36" y="24"/>
                    </a:cubicBezTo>
                    <a:cubicBezTo>
                      <a:pt x="36" y="24"/>
                      <a:pt x="40" y="30"/>
                      <a:pt x="35" y="31"/>
                    </a:cubicBezTo>
                    <a:cubicBezTo>
                      <a:pt x="31" y="32"/>
                      <a:pt x="26" y="31"/>
                      <a:pt x="26" y="31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4" y="34"/>
                      <a:pt x="20" y="29"/>
                      <a:pt x="19" y="29"/>
                    </a:cubicBezTo>
                    <a:cubicBezTo>
                      <a:pt x="17" y="30"/>
                      <a:pt x="12" y="31"/>
                      <a:pt x="12" y="31"/>
                    </a:cubicBezTo>
                    <a:cubicBezTo>
                      <a:pt x="12" y="31"/>
                      <a:pt x="4" y="32"/>
                      <a:pt x="3" y="34"/>
                    </a:cubicBezTo>
                    <a:cubicBezTo>
                      <a:pt x="2" y="36"/>
                      <a:pt x="8" y="37"/>
                      <a:pt x="7" y="38"/>
                    </a:cubicBezTo>
                    <a:cubicBezTo>
                      <a:pt x="7" y="39"/>
                      <a:pt x="0" y="38"/>
                      <a:pt x="1" y="40"/>
                    </a:cubicBezTo>
                    <a:cubicBezTo>
                      <a:pt x="3" y="42"/>
                      <a:pt x="8" y="43"/>
                      <a:pt x="8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5" y="49"/>
                      <a:pt x="25" y="49"/>
                      <a:pt x="25" y="49"/>
                    </a:cubicBezTo>
                    <a:cubicBezTo>
                      <a:pt x="31" y="50"/>
                      <a:pt x="31" y="50"/>
                      <a:pt x="31" y="50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7" y="52"/>
                      <a:pt x="31" y="60"/>
                      <a:pt x="32" y="61"/>
                    </a:cubicBezTo>
                    <a:cubicBezTo>
                      <a:pt x="33" y="62"/>
                      <a:pt x="38" y="62"/>
                      <a:pt x="38" y="62"/>
                    </a:cubicBezTo>
                    <a:cubicBezTo>
                      <a:pt x="37" y="69"/>
                      <a:pt x="37" y="69"/>
                      <a:pt x="37" y="69"/>
                    </a:cubicBezTo>
                    <a:cubicBezTo>
                      <a:pt x="40" y="74"/>
                      <a:pt x="40" y="74"/>
                      <a:pt x="40" y="74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37" y="73"/>
                      <a:pt x="37" y="73"/>
                      <a:pt x="37" y="73"/>
                    </a:cubicBezTo>
                    <a:cubicBezTo>
                      <a:pt x="37" y="73"/>
                      <a:pt x="37" y="80"/>
                      <a:pt x="37" y="83"/>
                    </a:cubicBezTo>
                    <a:cubicBezTo>
                      <a:pt x="36" y="85"/>
                      <a:pt x="34" y="95"/>
                      <a:pt x="32" y="97"/>
                    </a:cubicBezTo>
                    <a:cubicBezTo>
                      <a:pt x="31" y="99"/>
                      <a:pt x="32" y="101"/>
                      <a:pt x="29" y="102"/>
                    </a:cubicBezTo>
                    <a:cubicBezTo>
                      <a:pt x="29" y="103"/>
                      <a:pt x="29" y="103"/>
                      <a:pt x="29" y="103"/>
                    </a:cubicBezTo>
                    <a:cubicBezTo>
                      <a:pt x="29" y="103"/>
                      <a:pt x="31" y="101"/>
                      <a:pt x="33" y="103"/>
                    </a:cubicBezTo>
                    <a:cubicBezTo>
                      <a:pt x="34" y="105"/>
                      <a:pt x="33" y="105"/>
                      <a:pt x="33" y="105"/>
                    </a:cubicBezTo>
                    <a:cubicBezTo>
                      <a:pt x="33" y="105"/>
                      <a:pt x="36" y="106"/>
                      <a:pt x="38" y="106"/>
                    </a:cubicBezTo>
                    <a:cubicBezTo>
                      <a:pt x="40" y="106"/>
                      <a:pt x="41" y="109"/>
                      <a:pt x="41" y="109"/>
                    </a:cubicBezTo>
                    <a:cubicBezTo>
                      <a:pt x="41" y="109"/>
                      <a:pt x="44" y="108"/>
                      <a:pt x="45" y="108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51" y="110"/>
                      <a:pt x="51" y="110"/>
                      <a:pt x="51" y="110"/>
                    </a:cubicBezTo>
                    <a:cubicBezTo>
                      <a:pt x="51" y="112"/>
                      <a:pt x="51" y="112"/>
                      <a:pt x="51" y="112"/>
                    </a:cubicBezTo>
                    <a:cubicBezTo>
                      <a:pt x="55" y="111"/>
                      <a:pt x="55" y="111"/>
                      <a:pt x="55" y="111"/>
                    </a:cubicBezTo>
                    <a:cubicBezTo>
                      <a:pt x="55" y="111"/>
                      <a:pt x="53" y="108"/>
                      <a:pt x="56" y="108"/>
                    </a:cubicBezTo>
                    <a:cubicBezTo>
                      <a:pt x="60" y="108"/>
                      <a:pt x="60" y="110"/>
                      <a:pt x="60" y="110"/>
                    </a:cubicBezTo>
                    <a:cubicBezTo>
                      <a:pt x="62" y="110"/>
                      <a:pt x="62" y="110"/>
                      <a:pt x="62" y="110"/>
                    </a:cubicBezTo>
                    <a:cubicBezTo>
                      <a:pt x="62" y="111"/>
                      <a:pt x="62" y="111"/>
                      <a:pt x="62" y="111"/>
                    </a:cubicBezTo>
                    <a:cubicBezTo>
                      <a:pt x="63" y="111"/>
                      <a:pt x="63" y="111"/>
                      <a:pt x="64" y="111"/>
                    </a:cubicBezTo>
                    <a:cubicBezTo>
                      <a:pt x="66" y="110"/>
                      <a:pt x="67" y="111"/>
                      <a:pt x="67" y="111"/>
                    </a:cubicBezTo>
                    <a:cubicBezTo>
                      <a:pt x="67" y="113"/>
                      <a:pt x="67" y="113"/>
                      <a:pt x="67" y="113"/>
                    </a:cubicBezTo>
                    <a:cubicBezTo>
                      <a:pt x="68" y="113"/>
                      <a:pt x="69" y="114"/>
                      <a:pt x="69" y="114"/>
                    </a:cubicBezTo>
                    <a:cubicBezTo>
                      <a:pt x="69" y="114"/>
                      <a:pt x="70" y="114"/>
                      <a:pt x="71" y="113"/>
                    </a:cubicBezTo>
                    <a:cubicBezTo>
                      <a:pt x="72" y="113"/>
                      <a:pt x="73" y="115"/>
                      <a:pt x="73" y="115"/>
                    </a:cubicBezTo>
                    <a:cubicBezTo>
                      <a:pt x="73" y="115"/>
                      <a:pt x="74" y="115"/>
                      <a:pt x="75" y="115"/>
                    </a:cubicBezTo>
                    <a:cubicBezTo>
                      <a:pt x="77" y="115"/>
                      <a:pt x="77" y="113"/>
                      <a:pt x="77" y="113"/>
                    </a:cubicBezTo>
                    <a:cubicBezTo>
                      <a:pt x="79" y="113"/>
                      <a:pt x="79" y="113"/>
                      <a:pt x="79" y="113"/>
                    </a:cubicBezTo>
                    <a:cubicBezTo>
                      <a:pt x="79" y="112"/>
                      <a:pt x="79" y="112"/>
                      <a:pt x="79" y="112"/>
                    </a:cubicBezTo>
                    <a:cubicBezTo>
                      <a:pt x="79" y="109"/>
                      <a:pt x="82" y="104"/>
                      <a:pt x="84" y="103"/>
                    </a:cubicBezTo>
                    <a:cubicBezTo>
                      <a:pt x="86" y="102"/>
                      <a:pt x="91" y="98"/>
                      <a:pt x="93" y="99"/>
                    </a:cubicBezTo>
                    <a:cubicBezTo>
                      <a:pt x="95" y="100"/>
                      <a:pt x="97" y="101"/>
                      <a:pt x="97" y="101"/>
                    </a:cubicBezTo>
                    <a:cubicBezTo>
                      <a:pt x="97" y="101"/>
                      <a:pt x="103" y="100"/>
                      <a:pt x="104" y="101"/>
                    </a:cubicBezTo>
                    <a:cubicBezTo>
                      <a:pt x="106" y="102"/>
                      <a:pt x="107" y="104"/>
                      <a:pt x="108" y="105"/>
                    </a:cubicBezTo>
                    <a:cubicBezTo>
                      <a:pt x="108" y="105"/>
                      <a:pt x="114" y="107"/>
                      <a:pt x="117" y="105"/>
                    </a:cubicBezTo>
                    <a:cubicBezTo>
                      <a:pt x="121" y="102"/>
                      <a:pt x="122" y="98"/>
                      <a:pt x="123" y="97"/>
                    </a:cubicBezTo>
                    <a:cubicBezTo>
                      <a:pt x="124" y="97"/>
                      <a:pt x="125" y="97"/>
                      <a:pt x="126" y="97"/>
                    </a:cubicBezTo>
                    <a:cubicBezTo>
                      <a:pt x="126" y="96"/>
                      <a:pt x="127" y="95"/>
                      <a:pt x="127" y="95"/>
                    </a:cubicBezTo>
                    <a:cubicBezTo>
                      <a:pt x="128" y="95"/>
                      <a:pt x="130" y="93"/>
                      <a:pt x="129" y="92"/>
                    </a:cubicBezTo>
                    <a:cubicBezTo>
                      <a:pt x="128" y="91"/>
                      <a:pt x="125" y="91"/>
                      <a:pt x="125" y="91"/>
                    </a:cubicBezTo>
                    <a:cubicBezTo>
                      <a:pt x="124" y="90"/>
                      <a:pt x="124" y="90"/>
                      <a:pt x="124" y="90"/>
                    </a:cubicBezTo>
                    <a:cubicBezTo>
                      <a:pt x="124" y="90"/>
                      <a:pt x="121" y="90"/>
                      <a:pt x="121" y="87"/>
                    </a:cubicBezTo>
                    <a:cubicBezTo>
                      <a:pt x="121" y="85"/>
                      <a:pt x="123" y="85"/>
                      <a:pt x="122" y="83"/>
                    </a:cubicBezTo>
                    <a:cubicBezTo>
                      <a:pt x="122" y="82"/>
                      <a:pt x="121" y="81"/>
                      <a:pt x="121" y="81"/>
                    </a:cubicBezTo>
                    <a:cubicBezTo>
                      <a:pt x="119" y="81"/>
                      <a:pt x="119" y="81"/>
                      <a:pt x="119" y="81"/>
                    </a:cubicBezTo>
                    <a:cubicBezTo>
                      <a:pt x="118" y="78"/>
                      <a:pt x="118" y="78"/>
                      <a:pt x="118" y="78"/>
                    </a:cubicBezTo>
                    <a:cubicBezTo>
                      <a:pt x="120" y="78"/>
                      <a:pt x="120" y="78"/>
                      <a:pt x="120" y="78"/>
                    </a:cubicBezTo>
                    <a:cubicBezTo>
                      <a:pt x="120" y="78"/>
                      <a:pt x="125" y="77"/>
                      <a:pt x="125" y="75"/>
                    </a:cubicBezTo>
                    <a:cubicBezTo>
                      <a:pt x="125" y="73"/>
                      <a:pt x="122" y="72"/>
                      <a:pt x="122" y="72"/>
                    </a:cubicBezTo>
                    <a:cubicBezTo>
                      <a:pt x="120" y="70"/>
                      <a:pt x="120" y="70"/>
                      <a:pt x="120" y="70"/>
                    </a:cubicBezTo>
                    <a:cubicBezTo>
                      <a:pt x="120" y="70"/>
                      <a:pt x="123" y="69"/>
                      <a:pt x="123" y="68"/>
                    </a:cubicBezTo>
                    <a:cubicBezTo>
                      <a:pt x="123" y="67"/>
                      <a:pt x="121" y="66"/>
                      <a:pt x="121" y="66"/>
                    </a:cubicBezTo>
                    <a:cubicBezTo>
                      <a:pt x="121" y="61"/>
                      <a:pt x="121" y="61"/>
                      <a:pt x="121" y="61"/>
                    </a:cubicBezTo>
                    <a:cubicBezTo>
                      <a:pt x="121" y="61"/>
                      <a:pt x="119" y="60"/>
                      <a:pt x="117" y="61"/>
                    </a:cubicBezTo>
                    <a:cubicBezTo>
                      <a:pt x="116" y="62"/>
                      <a:pt x="114" y="65"/>
                      <a:pt x="113" y="65"/>
                    </a:cubicBezTo>
                    <a:cubicBezTo>
                      <a:pt x="111" y="64"/>
                      <a:pt x="114" y="62"/>
                      <a:pt x="114" y="62"/>
                    </a:cubicBezTo>
                    <a:cubicBezTo>
                      <a:pt x="112" y="60"/>
                      <a:pt x="112" y="60"/>
                      <a:pt x="112" y="60"/>
                    </a:cubicBezTo>
                    <a:cubicBezTo>
                      <a:pt x="112" y="60"/>
                      <a:pt x="115" y="58"/>
                      <a:pt x="117" y="56"/>
                    </a:cubicBezTo>
                    <a:cubicBezTo>
                      <a:pt x="118" y="55"/>
                      <a:pt x="118" y="53"/>
                      <a:pt x="118" y="53"/>
                    </a:cubicBezTo>
                    <a:cubicBezTo>
                      <a:pt x="118" y="53"/>
                      <a:pt x="119" y="55"/>
                      <a:pt x="120" y="53"/>
                    </a:cubicBezTo>
                    <a:cubicBezTo>
                      <a:pt x="122" y="52"/>
                      <a:pt x="123" y="49"/>
                      <a:pt x="123" y="49"/>
                    </a:cubicBezTo>
                    <a:cubicBezTo>
                      <a:pt x="124" y="47"/>
                      <a:pt x="124" y="47"/>
                      <a:pt x="124" y="47"/>
                    </a:cubicBezTo>
                    <a:cubicBezTo>
                      <a:pt x="127" y="49"/>
                      <a:pt x="127" y="49"/>
                      <a:pt x="127" y="49"/>
                    </a:cubicBezTo>
                    <a:cubicBezTo>
                      <a:pt x="129" y="46"/>
                      <a:pt x="129" y="46"/>
                      <a:pt x="129" y="46"/>
                    </a:cubicBezTo>
                    <a:cubicBezTo>
                      <a:pt x="129" y="46"/>
                      <a:pt x="128" y="44"/>
                      <a:pt x="128" y="42"/>
                    </a:cubicBezTo>
                    <a:cubicBezTo>
                      <a:pt x="129" y="39"/>
                      <a:pt x="131" y="34"/>
                      <a:pt x="131" y="34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5" y="29"/>
                      <a:pt x="135" y="29"/>
                      <a:pt x="135" y="29"/>
                    </a:cubicBezTo>
                    <a:cubicBezTo>
                      <a:pt x="135" y="28"/>
                      <a:pt x="135" y="28"/>
                      <a:pt x="135" y="28"/>
                    </a:cubicBezTo>
                    <a:cubicBezTo>
                      <a:pt x="133" y="27"/>
                      <a:pt x="133" y="27"/>
                      <a:pt x="133" y="27"/>
                    </a:cubicBezTo>
                    <a:cubicBezTo>
                      <a:pt x="128" y="27"/>
                      <a:pt x="128" y="27"/>
                      <a:pt x="128" y="27"/>
                    </a:cubicBezTo>
                    <a:cubicBezTo>
                      <a:pt x="128" y="27"/>
                      <a:pt x="128" y="27"/>
                      <a:pt x="128" y="27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2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232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73" name="Corsica">
              <a:extLst>
                <a:ext uri="{FF2B5EF4-FFF2-40B4-BE49-F238E27FC236}">
                  <a16:creationId xmlns:a16="http://schemas.microsoft.com/office/drawing/2014/main" id="{219A8647-B276-49B9-BFA9-34FC929E679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863815" y="2615624"/>
              <a:ext cx="33251" cy="64040"/>
              <a:chOff x="3829" y="1450"/>
              <a:chExt cx="27" cy="52"/>
            </a:xfrm>
            <a:solidFill>
              <a:schemeClr val="accent2"/>
            </a:solidFill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grpSpPr>
          <p:sp>
            <p:nvSpPr>
              <p:cNvPr id="190" name="Freeform 25">
                <a:extLst>
                  <a:ext uri="{FF2B5EF4-FFF2-40B4-BE49-F238E27FC236}">
                    <a16:creationId xmlns:a16="http://schemas.microsoft.com/office/drawing/2014/main" id="{94622B3E-E92F-4BBF-A0B5-6C11EF2DCC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9" y="1450"/>
                <a:ext cx="27" cy="52"/>
              </a:xfrm>
              <a:custGeom>
                <a:avLst/>
                <a:gdLst>
                  <a:gd name="T0" fmla="*/ 11 w 11"/>
                  <a:gd name="T1" fmla="*/ 6 h 22"/>
                  <a:gd name="T2" fmla="*/ 10 w 11"/>
                  <a:gd name="T3" fmla="*/ 5 h 22"/>
                  <a:gd name="T4" fmla="*/ 10 w 11"/>
                  <a:gd name="T5" fmla="*/ 2 h 22"/>
                  <a:gd name="T6" fmla="*/ 7 w 11"/>
                  <a:gd name="T7" fmla="*/ 4 h 22"/>
                  <a:gd name="T8" fmla="*/ 1 w 11"/>
                  <a:gd name="T9" fmla="*/ 11 h 22"/>
                  <a:gd name="T10" fmla="*/ 3 w 11"/>
                  <a:gd name="T11" fmla="*/ 16 h 22"/>
                  <a:gd name="T12" fmla="*/ 3 w 11"/>
                  <a:gd name="T13" fmla="*/ 21 h 22"/>
                  <a:gd name="T14" fmla="*/ 7 w 11"/>
                  <a:gd name="T15" fmla="*/ 22 h 22"/>
                  <a:gd name="T16" fmla="*/ 10 w 11"/>
                  <a:gd name="T17" fmla="*/ 18 h 22"/>
                  <a:gd name="T18" fmla="*/ 9 w 11"/>
                  <a:gd name="T19" fmla="*/ 15 h 22"/>
                  <a:gd name="T20" fmla="*/ 11 w 11"/>
                  <a:gd name="T21" fmla="*/ 14 h 22"/>
                  <a:gd name="T22" fmla="*/ 11 w 11"/>
                  <a:gd name="T23" fmla="*/ 6 h 22"/>
                  <a:gd name="T24" fmla="*/ 11 w 11"/>
                  <a:gd name="T25" fmla="*/ 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22">
                    <a:moveTo>
                      <a:pt x="11" y="6"/>
                    </a:move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3"/>
                      <a:pt x="10" y="2"/>
                    </a:cubicBezTo>
                    <a:cubicBezTo>
                      <a:pt x="9" y="0"/>
                      <a:pt x="7" y="4"/>
                      <a:pt x="7" y="4"/>
                    </a:cubicBezTo>
                    <a:cubicBezTo>
                      <a:pt x="7" y="4"/>
                      <a:pt x="0" y="8"/>
                      <a:pt x="1" y="11"/>
                    </a:cubicBezTo>
                    <a:cubicBezTo>
                      <a:pt x="2" y="15"/>
                      <a:pt x="3" y="16"/>
                      <a:pt x="3" y="16"/>
                    </a:cubicBezTo>
                    <a:cubicBezTo>
                      <a:pt x="3" y="16"/>
                      <a:pt x="1" y="19"/>
                      <a:pt x="3" y="21"/>
                    </a:cubicBezTo>
                    <a:cubicBezTo>
                      <a:pt x="5" y="22"/>
                      <a:pt x="7" y="22"/>
                      <a:pt x="7" y="22"/>
                    </a:cubicBezTo>
                    <a:cubicBezTo>
                      <a:pt x="7" y="22"/>
                      <a:pt x="10" y="21"/>
                      <a:pt x="10" y="18"/>
                    </a:cubicBezTo>
                    <a:cubicBezTo>
                      <a:pt x="10" y="15"/>
                      <a:pt x="9" y="15"/>
                      <a:pt x="9" y="15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2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232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Freeform 26">
                <a:extLst>
                  <a:ext uri="{FF2B5EF4-FFF2-40B4-BE49-F238E27FC236}">
                    <a16:creationId xmlns:a16="http://schemas.microsoft.com/office/drawing/2014/main" id="{25082752-1F61-4C0F-87D7-8F3DE8483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9" y="1450"/>
                <a:ext cx="27" cy="52"/>
              </a:xfrm>
              <a:custGeom>
                <a:avLst/>
                <a:gdLst>
                  <a:gd name="T0" fmla="*/ 11 w 11"/>
                  <a:gd name="T1" fmla="*/ 6 h 22"/>
                  <a:gd name="T2" fmla="*/ 10 w 11"/>
                  <a:gd name="T3" fmla="*/ 5 h 22"/>
                  <a:gd name="T4" fmla="*/ 10 w 11"/>
                  <a:gd name="T5" fmla="*/ 2 h 22"/>
                  <a:gd name="T6" fmla="*/ 7 w 11"/>
                  <a:gd name="T7" fmla="*/ 4 h 22"/>
                  <a:gd name="T8" fmla="*/ 1 w 11"/>
                  <a:gd name="T9" fmla="*/ 11 h 22"/>
                  <a:gd name="T10" fmla="*/ 3 w 11"/>
                  <a:gd name="T11" fmla="*/ 16 h 22"/>
                  <a:gd name="T12" fmla="*/ 3 w 11"/>
                  <a:gd name="T13" fmla="*/ 21 h 22"/>
                  <a:gd name="T14" fmla="*/ 7 w 11"/>
                  <a:gd name="T15" fmla="*/ 22 h 22"/>
                  <a:gd name="T16" fmla="*/ 10 w 11"/>
                  <a:gd name="T17" fmla="*/ 18 h 22"/>
                  <a:gd name="T18" fmla="*/ 9 w 11"/>
                  <a:gd name="T19" fmla="*/ 15 h 22"/>
                  <a:gd name="T20" fmla="*/ 11 w 11"/>
                  <a:gd name="T21" fmla="*/ 14 h 22"/>
                  <a:gd name="T22" fmla="*/ 11 w 11"/>
                  <a:gd name="T23" fmla="*/ 6 h 22"/>
                  <a:gd name="T24" fmla="*/ 11 w 11"/>
                  <a:gd name="T25" fmla="*/ 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22">
                    <a:moveTo>
                      <a:pt x="11" y="6"/>
                    </a:move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3"/>
                      <a:pt x="10" y="2"/>
                    </a:cubicBezTo>
                    <a:cubicBezTo>
                      <a:pt x="9" y="0"/>
                      <a:pt x="7" y="4"/>
                      <a:pt x="7" y="4"/>
                    </a:cubicBezTo>
                    <a:cubicBezTo>
                      <a:pt x="7" y="4"/>
                      <a:pt x="0" y="8"/>
                      <a:pt x="1" y="11"/>
                    </a:cubicBezTo>
                    <a:cubicBezTo>
                      <a:pt x="2" y="15"/>
                      <a:pt x="3" y="16"/>
                      <a:pt x="3" y="16"/>
                    </a:cubicBezTo>
                    <a:cubicBezTo>
                      <a:pt x="3" y="16"/>
                      <a:pt x="1" y="19"/>
                      <a:pt x="3" y="21"/>
                    </a:cubicBezTo>
                    <a:cubicBezTo>
                      <a:pt x="5" y="22"/>
                      <a:pt x="7" y="22"/>
                      <a:pt x="7" y="22"/>
                    </a:cubicBezTo>
                    <a:cubicBezTo>
                      <a:pt x="7" y="22"/>
                      <a:pt x="10" y="21"/>
                      <a:pt x="10" y="18"/>
                    </a:cubicBezTo>
                    <a:cubicBezTo>
                      <a:pt x="10" y="15"/>
                      <a:pt x="9" y="15"/>
                      <a:pt x="9" y="15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2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232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74" name="Freeform 30">
              <a:extLst>
                <a:ext uri="{FF2B5EF4-FFF2-40B4-BE49-F238E27FC236}">
                  <a16:creationId xmlns:a16="http://schemas.microsoft.com/office/drawing/2014/main" id="{F51BC933-770A-4545-944F-84DAF56B2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1488" y="2135950"/>
              <a:ext cx="93044" cy="38062"/>
            </a:xfrm>
            <a:custGeom>
              <a:avLst/>
              <a:gdLst>
                <a:gd name="T0" fmla="*/ 28 w 30"/>
                <a:gd name="T1" fmla="*/ 2 h 12"/>
                <a:gd name="T2" fmla="*/ 20 w 30"/>
                <a:gd name="T3" fmla="*/ 3 h 12"/>
                <a:gd name="T4" fmla="*/ 19 w 30"/>
                <a:gd name="T5" fmla="*/ 2 h 12"/>
                <a:gd name="T6" fmla="*/ 17 w 30"/>
                <a:gd name="T7" fmla="*/ 2 h 12"/>
                <a:gd name="T8" fmla="*/ 17 w 30"/>
                <a:gd name="T9" fmla="*/ 0 h 12"/>
                <a:gd name="T10" fmla="*/ 15 w 30"/>
                <a:gd name="T11" fmla="*/ 0 h 12"/>
                <a:gd name="T12" fmla="*/ 13 w 30"/>
                <a:gd name="T13" fmla="*/ 4 h 12"/>
                <a:gd name="T14" fmla="*/ 2 w 30"/>
                <a:gd name="T15" fmla="*/ 4 h 12"/>
                <a:gd name="T16" fmla="*/ 3 w 30"/>
                <a:gd name="T17" fmla="*/ 8 h 12"/>
                <a:gd name="T18" fmla="*/ 2 w 30"/>
                <a:gd name="T19" fmla="*/ 10 h 12"/>
                <a:gd name="T20" fmla="*/ 2 w 30"/>
                <a:gd name="T21" fmla="*/ 10 h 12"/>
                <a:gd name="T22" fmla="*/ 3 w 30"/>
                <a:gd name="T23" fmla="*/ 11 h 12"/>
                <a:gd name="T24" fmla="*/ 9 w 30"/>
                <a:gd name="T25" fmla="*/ 11 h 12"/>
                <a:gd name="T26" fmla="*/ 13 w 30"/>
                <a:gd name="T27" fmla="*/ 12 h 12"/>
                <a:gd name="T28" fmla="*/ 23 w 30"/>
                <a:gd name="T29" fmla="*/ 12 h 12"/>
                <a:gd name="T30" fmla="*/ 28 w 30"/>
                <a:gd name="T31" fmla="*/ 12 h 12"/>
                <a:gd name="T32" fmla="*/ 29 w 30"/>
                <a:gd name="T33" fmla="*/ 11 h 12"/>
                <a:gd name="T34" fmla="*/ 28 w 30"/>
                <a:gd name="T35" fmla="*/ 9 h 12"/>
                <a:gd name="T36" fmla="*/ 30 w 30"/>
                <a:gd name="T37" fmla="*/ 6 h 12"/>
                <a:gd name="T38" fmla="*/ 28 w 30"/>
                <a:gd name="T3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" h="12">
                  <a:moveTo>
                    <a:pt x="28" y="2"/>
                  </a:moveTo>
                  <a:cubicBezTo>
                    <a:pt x="26" y="2"/>
                    <a:pt x="20" y="3"/>
                    <a:pt x="20" y="3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2"/>
                    <a:pt x="13" y="4"/>
                    <a:pt x="13" y="4"/>
                  </a:cubicBezTo>
                  <a:cubicBezTo>
                    <a:pt x="13" y="4"/>
                    <a:pt x="3" y="3"/>
                    <a:pt x="2" y="4"/>
                  </a:cubicBezTo>
                  <a:cubicBezTo>
                    <a:pt x="0" y="6"/>
                    <a:pt x="3" y="8"/>
                    <a:pt x="3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6" y="10"/>
                    <a:pt x="9" y="11"/>
                  </a:cubicBezTo>
                  <a:cubicBezTo>
                    <a:pt x="11" y="11"/>
                    <a:pt x="13" y="12"/>
                    <a:pt x="13" y="12"/>
                  </a:cubicBezTo>
                  <a:cubicBezTo>
                    <a:pt x="13" y="12"/>
                    <a:pt x="21" y="12"/>
                    <a:pt x="23" y="12"/>
                  </a:cubicBezTo>
                  <a:cubicBezTo>
                    <a:pt x="24" y="12"/>
                    <a:pt x="28" y="12"/>
                    <a:pt x="28" y="12"/>
                  </a:cubicBezTo>
                  <a:cubicBezTo>
                    <a:pt x="28" y="12"/>
                    <a:pt x="27" y="11"/>
                    <a:pt x="29" y="11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30" y="7"/>
                    <a:pt x="30" y="6"/>
                  </a:cubicBezTo>
                  <a:cubicBezTo>
                    <a:pt x="30" y="5"/>
                    <a:pt x="30" y="2"/>
                    <a:pt x="28" y="2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Rusland">
              <a:extLst>
                <a:ext uri="{FF2B5EF4-FFF2-40B4-BE49-F238E27FC236}">
                  <a16:creationId xmlns:a16="http://schemas.microsoft.com/office/drawing/2014/main" id="{79718AA0-8AAF-4152-92A8-9157E47906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92084" y="1242219"/>
              <a:ext cx="4346652" cy="1453710"/>
            </a:xfrm>
            <a:custGeom>
              <a:avLst/>
              <a:gdLst>
                <a:gd name="T0" fmla="*/ 331 w 1433"/>
                <a:gd name="T1" fmla="*/ 84 h 477"/>
                <a:gd name="T2" fmla="*/ 197 w 1433"/>
                <a:gd name="T3" fmla="*/ 9 h 477"/>
                <a:gd name="T4" fmla="*/ 206 w 1433"/>
                <a:gd name="T5" fmla="*/ 108 h 477"/>
                <a:gd name="T6" fmla="*/ 251 w 1433"/>
                <a:gd name="T7" fmla="*/ 52 h 477"/>
                <a:gd name="T8" fmla="*/ 194 w 1433"/>
                <a:gd name="T9" fmla="*/ 78 h 477"/>
                <a:gd name="T10" fmla="*/ 461 w 1433"/>
                <a:gd name="T11" fmla="*/ 16 h 477"/>
                <a:gd name="T12" fmla="*/ 482 w 1433"/>
                <a:gd name="T13" fmla="*/ 14 h 477"/>
                <a:gd name="T14" fmla="*/ 658 w 1433"/>
                <a:gd name="T15" fmla="*/ 73 h 477"/>
                <a:gd name="T16" fmla="*/ 98 w 1433"/>
                <a:gd name="T17" fmla="*/ 11 h 477"/>
                <a:gd name="T18" fmla="*/ 1227 w 1433"/>
                <a:gd name="T19" fmla="*/ 402 h 477"/>
                <a:gd name="T20" fmla="*/ 1159 w 1433"/>
                <a:gd name="T21" fmla="*/ 328 h 477"/>
                <a:gd name="T22" fmla="*/ 150 w 1433"/>
                <a:gd name="T23" fmla="*/ 13 h 477"/>
                <a:gd name="T24" fmla="*/ 1331 w 1433"/>
                <a:gd name="T25" fmla="*/ 138 h 477"/>
                <a:gd name="T26" fmla="*/ 1135 w 1433"/>
                <a:gd name="T27" fmla="*/ 131 h 477"/>
                <a:gd name="T28" fmla="*/ 956 w 1433"/>
                <a:gd name="T29" fmla="*/ 94 h 477"/>
                <a:gd name="T30" fmla="*/ 906 w 1433"/>
                <a:gd name="T31" fmla="*/ 105 h 477"/>
                <a:gd name="T32" fmla="*/ 783 w 1433"/>
                <a:gd name="T33" fmla="*/ 81 h 477"/>
                <a:gd name="T34" fmla="*/ 697 w 1433"/>
                <a:gd name="T35" fmla="*/ 78 h 477"/>
                <a:gd name="T36" fmla="*/ 647 w 1433"/>
                <a:gd name="T37" fmla="*/ 81 h 477"/>
                <a:gd name="T38" fmla="*/ 596 w 1433"/>
                <a:gd name="T39" fmla="*/ 47 h 477"/>
                <a:gd name="T40" fmla="*/ 450 w 1433"/>
                <a:gd name="T41" fmla="*/ 69 h 477"/>
                <a:gd name="T42" fmla="*/ 406 w 1433"/>
                <a:gd name="T43" fmla="*/ 104 h 477"/>
                <a:gd name="T44" fmla="*/ 406 w 1433"/>
                <a:gd name="T45" fmla="*/ 127 h 477"/>
                <a:gd name="T46" fmla="*/ 367 w 1433"/>
                <a:gd name="T47" fmla="*/ 154 h 477"/>
                <a:gd name="T48" fmla="*/ 318 w 1433"/>
                <a:gd name="T49" fmla="*/ 109 h 477"/>
                <a:gd name="T50" fmla="*/ 270 w 1433"/>
                <a:gd name="T51" fmla="*/ 137 h 477"/>
                <a:gd name="T52" fmla="*/ 146 w 1433"/>
                <a:gd name="T53" fmla="*/ 149 h 477"/>
                <a:gd name="T54" fmla="*/ 104 w 1433"/>
                <a:gd name="T55" fmla="*/ 181 h 477"/>
                <a:gd name="T56" fmla="*/ 80 w 1433"/>
                <a:gd name="T57" fmla="*/ 161 h 477"/>
                <a:gd name="T58" fmla="*/ 2 w 1433"/>
                <a:gd name="T59" fmla="*/ 131 h 477"/>
                <a:gd name="T60" fmla="*/ 34 w 1433"/>
                <a:gd name="T61" fmla="*/ 207 h 477"/>
                <a:gd name="T62" fmla="*/ 12 w 1433"/>
                <a:gd name="T63" fmla="*/ 262 h 477"/>
                <a:gd name="T64" fmla="*/ 57 w 1433"/>
                <a:gd name="T65" fmla="*/ 312 h 477"/>
                <a:gd name="T66" fmla="*/ 98 w 1433"/>
                <a:gd name="T67" fmla="*/ 349 h 477"/>
                <a:gd name="T68" fmla="*/ 140 w 1433"/>
                <a:gd name="T69" fmla="*/ 389 h 477"/>
                <a:gd name="T70" fmla="*/ 160 w 1433"/>
                <a:gd name="T71" fmla="*/ 447 h 477"/>
                <a:gd name="T72" fmla="*/ 240 w 1433"/>
                <a:gd name="T73" fmla="*/ 451 h 477"/>
                <a:gd name="T74" fmla="*/ 222 w 1433"/>
                <a:gd name="T75" fmla="*/ 362 h 477"/>
                <a:gd name="T76" fmla="*/ 347 w 1433"/>
                <a:gd name="T77" fmla="*/ 355 h 477"/>
                <a:gd name="T78" fmla="*/ 441 w 1433"/>
                <a:gd name="T79" fmla="*/ 300 h 477"/>
                <a:gd name="T80" fmla="*/ 561 w 1433"/>
                <a:gd name="T81" fmla="*/ 349 h 477"/>
                <a:gd name="T82" fmla="*/ 669 w 1433"/>
                <a:gd name="T83" fmla="*/ 355 h 477"/>
                <a:gd name="T84" fmla="*/ 731 w 1433"/>
                <a:gd name="T85" fmla="*/ 345 h 477"/>
                <a:gd name="T86" fmla="*/ 847 w 1433"/>
                <a:gd name="T87" fmla="*/ 367 h 477"/>
                <a:gd name="T88" fmla="*/ 954 w 1433"/>
                <a:gd name="T89" fmla="*/ 361 h 477"/>
                <a:gd name="T90" fmla="*/ 1012 w 1433"/>
                <a:gd name="T91" fmla="*/ 338 h 477"/>
                <a:gd name="T92" fmla="*/ 1110 w 1433"/>
                <a:gd name="T93" fmla="*/ 387 h 477"/>
                <a:gd name="T94" fmla="*/ 1131 w 1433"/>
                <a:gd name="T95" fmla="*/ 448 h 477"/>
                <a:gd name="T96" fmla="*/ 1174 w 1433"/>
                <a:gd name="T97" fmla="*/ 363 h 477"/>
                <a:gd name="T98" fmla="*/ 1115 w 1433"/>
                <a:gd name="T99" fmla="*/ 312 h 477"/>
                <a:gd name="T100" fmla="*/ 1088 w 1433"/>
                <a:gd name="T101" fmla="*/ 269 h 477"/>
                <a:gd name="T102" fmla="*/ 1182 w 1433"/>
                <a:gd name="T103" fmla="*/ 250 h 477"/>
                <a:gd name="T104" fmla="*/ 1247 w 1433"/>
                <a:gd name="T105" fmla="*/ 218 h 477"/>
                <a:gd name="T106" fmla="*/ 1252 w 1433"/>
                <a:gd name="T107" fmla="*/ 264 h 477"/>
                <a:gd name="T108" fmla="*/ 1336 w 1433"/>
                <a:gd name="T109" fmla="*/ 302 h 477"/>
                <a:gd name="T110" fmla="*/ 1309 w 1433"/>
                <a:gd name="T111" fmla="*/ 239 h 477"/>
                <a:gd name="T112" fmla="*/ 1367 w 1433"/>
                <a:gd name="T113" fmla="*/ 191 h 477"/>
                <a:gd name="T114" fmla="*/ 1421 w 1433"/>
                <a:gd name="T115" fmla="*/ 171 h 477"/>
                <a:gd name="T116" fmla="*/ 805 w 1433"/>
                <a:gd name="T117" fmla="*/ 329 h 477"/>
                <a:gd name="T118" fmla="*/ 190 w 1433"/>
                <a:gd name="T119" fmla="*/ 0 h 477"/>
                <a:gd name="T120" fmla="*/ 173 w 1433"/>
                <a:gd name="T121" fmla="*/ 13 h 477"/>
                <a:gd name="T122" fmla="*/ 174 w 1433"/>
                <a:gd name="T123" fmla="*/ 9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3" h="477">
                  <a:moveTo>
                    <a:pt x="399" y="90"/>
                  </a:moveTo>
                  <a:cubicBezTo>
                    <a:pt x="394" y="89"/>
                    <a:pt x="394" y="89"/>
                    <a:pt x="394" y="89"/>
                  </a:cubicBezTo>
                  <a:cubicBezTo>
                    <a:pt x="390" y="92"/>
                    <a:pt x="390" y="92"/>
                    <a:pt x="390" y="92"/>
                  </a:cubicBezTo>
                  <a:cubicBezTo>
                    <a:pt x="396" y="94"/>
                    <a:pt x="396" y="94"/>
                    <a:pt x="396" y="94"/>
                  </a:cubicBezTo>
                  <a:cubicBezTo>
                    <a:pt x="399" y="90"/>
                    <a:pt x="399" y="90"/>
                    <a:pt x="399" y="90"/>
                  </a:cubicBezTo>
                  <a:cubicBezTo>
                    <a:pt x="399" y="90"/>
                    <a:pt x="399" y="90"/>
                    <a:pt x="399" y="90"/>
                  </a:cubicBezTo>
                  <a:close/>
                  <a:moveTo>
                    <a:pt x="406" y="86"/>
                  </a:moveTo>
                  <a:cubicBezTo>
                    <a:pt x="400" y="81"/>
                    <a:pt x="401" y="87"/>
                    <a:pt x="401" y="87"/>
                  </a:cubicBezTo>
                  <a:cubicBezTo>
                    <a:pt x="408" y="90"/>
                    <a:pt x="412" y="90"/>
                    <a:pt x="406" y="86"/>
                  </a:cubicBezTo>
                  <a:close/>
                  <a:moveTo>
                    <a:pt x="219" y="3"/>
                  </a:moveTo>
                  <a:cubicBezTo>
                    <a:pt x="221" y="3"/>
                    <a:pt x="225" y="0"/>
                    <a:pt x="223" y="0"/>
                  </a:cubicBezTo>
                  <a:cubicBezTo>
                    <a:pt x="221" y="0"/>
                    <a:pt x="209" y="0"/>
                    <a:pt x="209" y="0"/>
                  </a:cubicBezTo>
                  <a:cubicBezTo>
                    <a:pt x="209" y="2"/>
                    <a:pt x="209" y="2"/>
                    <a:pt x="209" y="2"/>
                  </a:cubicBezTo>
                  <a:cubicBezTo>
                    <a:pt x="215" y="2"/>
                    <a:pt x="215" y="2"/>
                    <a:pt x="215" y="2"/>
                  </a:cubicBezTo>
                  <a:cubicBezTo>
                    <a:pt x="215" y="2"/>
                    <a:pt x="216" y="3"/>
                    <a:pt x="219" y="3"/>
                  </a:cubicBezTo>
                  <a:close/>
                  <a:moveTo>
                    <a:pt x="225" y="9"/>
                  </a:moveTo>
                  <a:cubicBezTo>
                    <a:pt x="226" y="9"/>
                    <a:pt x="228" y="8"/>
                    <a:pt x="228" y="8"/>
                  </a:cubicBezTo>
                  <a:cubicBezTo>
                    <a:pt x="228" y="8"/>
                    <a:pt x="235" y="10"/>
                    <a:pt x="237" y="8"/>
                  </a:cubicBezTo>
                  <a:cubicBezTo>
                    <a:pt x="238" y="7"/>
                    <a:pt x="237" y="4"/>
                    <a:pt x="231" y="4"/>
                  </a:cubicBezTo>
                  <a:cubicBezTo>
                    <a:pt x="226" y="4"/>
                    <a:pt x="221" y="8"/>
                    <a:pt x="221" y="8"/>
                  </a:cubicBezTo>
                  <a:cubicBezTo>
                    <a:pt x="222" y="9"/>
                    <a:pt x="224" y="9"/>
                    <a:pt x="225" y="9"/>
                  </a:cubicBezTo>
                  <a:close/>
                  <a:moveTo>
                    <a:pt x="331" y="84"/>
                  </a:moveTo>
                  <a:cubicBezTo>
                    <a:pt x="339" y="82"/>
                    <a:pt x="336" y="80"/>
                    <a:pt x="334" y="79"/>
                  </a:cubicBezTo>
                  <a:cubicBezTo>
                    <a:pt x="332" y="78"/>
                    <a:pt x="325" y="79"/>
                    <a:pt x="325" y="79"/>
                  </a:cubicBezTo>
                  <a:cubicBezTo>
                    <a:pt x="325" y="79"/>
                    <a:pt x="326" y="85"/>
                    <a:pt x="331" y="84"/>
                  </a:cubicBezTo>
                  <a:close/>
                  <a:moveTo>
                    <a:pt x="200" y="5"/>
                  </a:moveTo>
                  <a:cubicBezTo>
                    <a:pt x="193" y="4"/>
                    <a:pt x="193" y="4"/>
                    <a:pt x="193" y="4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200" y="5"/>
                    <a:pt x="200" y="5"/>
                    <a:pt x="200" y="5"/>
                  </a:cubicBezTo>
                  <a:cubicBezTo>
                    <a:pt x="200" y="5"/>
                    <a:pt x="200" y="5"/>
                    <a:pt x="200" y="5"/>
                  </a:cubicBezTo>
                  <a:close/>
                  <a:moveTo>
                    <a:pt x="250" y="115"/>
                  </a:moveTo>
                  <a:cubicBezTo>
                    <a:pt x="249" y="117"/>
                    <a:pt x="265" y="126"/>
                    <a:pt x="266" y="122"/>
                  </a:cubicBezTo>
                  <a:cubicBezTo>
                    <a:pt x="268" y="118"/>
                    <a:pt x="251" y="113"/>
                    <a:pt x="250" y="115"/>
                  </a:cubicBezTo>
                  <a:close/>
                  <a:moveTo>
                    <a:pt x="450" y="20"/>
                  </a:moveTo>
                  <a:cubicBezTo>
                    <a:pt x="453" y="18"/>
                    <a:pt x="453" y="18"/>
                    <a:pt x="453" y="18"/>
                  </a:cubicBezTo>
                  <a:cubicBezTo>
                    <a:pt x="438" y="18"/>
                    <a:pt x="438" y="18"/>
                    <a:pt x="438" y="18"/>
                  </a:cubicBezTo>
                  <a:cubicBezTo>
                    <a:pt x="450" y="20"/>
                    <a:pt x="450" y="20"/>
                    <a:pt x="450" y="20"/>
                  </a:cubicBezTo>
                  <a:cubicBezTo>
                    <a:pt x="450" y="20"/>
                    <a:pt x="450" y="20"/>
                    <a:pt x="450" y="20"/>
                  </a:cubicBezTo>
                  <a:close/>
                  <a:moveTo>
                    <a:pt x="196" y="17"/>
                  </a:moveTo>
                  <a:cubicBezTo>
                    <a:pt x="207" y="16"/>
                    <a:pt x="207" y="16"/>
                    <a:pt x="207" y="16"/>
                  </a:cubicBezTo>
                  <a:cubicBezTo>
                    <a:pt x="203" y="14"/>
                    <a:pt x="203" y="14"/>
                    <a:pt x="203" y="14"/>
                  </a:cubicBezTo>
                  <a:cubicBezTo>
                    <a:pt x="196" y="17"/>
                    <a:pt x="196" y="17"/>
                    <a:pt x="196" y="17"/>
                  </a:cubicBezTo>
                  <a:cubicBezTo>
                    <a:pt x="196" y="17"/>
                    <a:pt x="196" y="17"/>
                    <a:pt x="196" y="17"/>
                  </a:cubicBezTo>
                  <a:close/>
                  <a:moveTo>
                    <a:pt x="197" y="9"/>
                  </a:moveTo>
                  <a:cubicBezTo>
                    <a:pt x="201" y="12"/>
                    <a:pt x="201" y="13"/>
                    <a:pt x="201" y="13"/>
                  </a:cubicBezTo>
                  <a:cubicBezTo>
                    <a:pt x="205" y="11"/>
                    <a:pt x="205" y="11"/>
                    <a:pt x="205" y="11"/>
                  </a:cubicBezTo>
                  <a:cubicBezTo>
                    <a:pt x="205" y="11"/>
                    <a:pt x="203" y="12"/>
                    <a:pt x="207" y="12"/>
                  </a:cubicBezTo>
                  <a:cubicBezTo>
                    <a:pt x="210" y="12"/>
                    <a:pt x="216" y="9"/>
                    <a:pt x="216" y="9"/>
                  </a:cubicBezTo>
                  <a:cubicBezTo>
                    <a:pt x="207" y="8"/>
                    <a:pt x="207" y="8"/>
                    <a:pt x="207" y="8"/>
                  </a:cubicBezTo>
                  <a:cubicBezTo>
                    <a:pt x="204" y="9"/>
                    <a:pt x="204" y="9"/>
                    <a:pt x="204" y="9"/>
                  </a:cubicBezTo>
                  <a:cubicBezTo>
                    <a:pt x="204" y="9"/>
                    <a:pt x="201" y="8"/>
                    <a:pt x="200" y="8"/>
                  </a:cubicBezTo>
                  <a:cubicBezTo>
                    <a:pt x="199" y="8"/>
                    <a:pt x="197" y="9"/>
                    <a:pt x="197" y="9"/>
                  </a:cubicBezTo>
                  <a:close/>
                  <a:moveTo>
                    <a:pt x="213" y="5"/>
                  </a:moveTo>
                  <a:cubicBezTo>
                    <a:pt x="202" y="5"/>
                    <a:pt x="202" y="5"/>
                    <a:pt x="202" y="5"/>
                  </a:cubicBezTo>
                  <a:cubicBezTo>
                    <a:pt x="211" y="7"/>
                    <a:pt x="211" y="7"/>
                    <a:pt x="211" y="7"/>
                  </a:cubicBezTo>
                  <a:cubicBezTo>
                    <a:pt x="213" y="5"/>
                    <a:pt x="213" y="5"/>
                    <a:pt x="213" y="5"/>
                  </a:cubicBezTo>
                  <a:cubicBezTo>
                    <a:pt x="213" y="5"/>
                    <a:pt x="213" y="5"/>
                    <a:pt x="213" y="5"/>
                  </a:cubicBezTo>
                  <a:close/>
                  <a:moveTo>
                    <a:pt x="193" y="86"/>
                  </a:moveTo>
                  <a:cubicBezTo>
                    <a:pt x="185" y="88"/>
                    <a:pt x="185" y="88"/>
                    <a:pt x="185" y="88"/>
                  </a:cubicBezTo>
                  <a:cubicBezTo>
                    <a:pt x="187" y="91"/>
                    <a:pt x="187" y="91"/>
                    <a:pt x="187" y="91"/>
                  </a:cubicBezTo>
                  <a:cubicBezTo>
                    <a:pt x="192" y="88"/>
                    <a:pt x="192" y="88"/>
                    <a:pt x="192" y="88"/>
                  </a:cubicBezTo>
                  <a:cubicBezTo>
                    <a:pt x="190" y="92"/>
                    <a:pt x="190" y="92"/>
                    <a:pt x="190" y="92"/>
                  </a:cubicBezTo>
                  <a:cubicBezTo>
                    <a:pt x="190" y="92"/>
                    <a:pt x="183" y="94"/>
                    <a:pt x="183" y="97"/>
                  </a:cubicBezTo>
                  <a:cubicBezTo>
                    <a:pt x="184" y="99"/>
                    <a:pt x="190" y="100"/>
                    <a:pt x="193" y="100"/>
                  </a:cubicBezTo>
                  <a:cubicBezTo>
                    <a:pt x="197" y="100"/>
                    <a:pt x="201" y="101"/>
                    <a:pt x="203" y="103"/>
                  </a:cubicBezTo>
                  <a:cubicBezTo>
                    <a:pt x="206" y="104"/>
                    <a:pt x="206" y="108"/>
                    <a:pt x="206" y="108"/>
                  </a:cubicBezTo>
                  <a:cubicBezTo>
                    <a:pt x="207" y="109"/>
                    <a:pt x="219" y="111"/>
                    <a:pt x="219" y="111"/>
                  </a:cubicBezTo>
                  <a:cubicBezTo>
                    <a:pt x="238" y="110"/>
                    <a:pt x="238" y="110"/>
                    <a:pt x="238" y="110"/>
                  </a:cubicBezTo>
                  <a:cubicBezTo>
                    <a:pt x="238" y="110"/>
                    <a:pt x="223" y="108"/>
                    <a:pt x="219" y="102"/>
                  </a:cubicBezTo>
                  <a:cubicBezTo>
                    <a:pt x="215" y="95"/>
                    <a:pt x="211" y="95"/>
                    <a:pt x="215" y="89"/>
                  </a:cubicBezTo>
                  <a:cubicBezTo>
                    <a:pt x="219" y="83"/>
                    <a:pt x="214" y="83"/>
                    <a:pt x="214" y="83"/>
                  </a:cubicBezTo>
                  <a:cubicBezTo>
                    <a:pt x="221" y="82"/>
                    <a:pt x="221" y="82"/>
                    <a:pt x="221" y="82"/>
                  </a:cubicBezTo>
                  <a:cubicBezTo>
                    <a:pt x="218" y="79"/>
                    <a:pt x="218" y="79"/>
                    <a:pt x="218" y="79"/>
                  </a:cubicBezTo>
                  <a:cubicBezTo>
                    <a:pt x="224" y="80"/>
                    <a:pt x="224" y="80"/>
                    <a:pt x="224" y="80"/>
                  </a:cubicBezTo>
                  <a:cubicBezTo>
                    <a:pt x="221" y="78"/>
                    <a:pt x="221" y="78"/>
                    <a:pt x="221" y="78"/>
                  </a:cubicBezTo>
                  <a:cubicBezTo>
                    <a:pt x="225" y="78"/>
                    <a:pt x="225" y="78"/>
                    <a:pt x="225" y="78"/>
                  </a:cubicBezTo>
                  <a:cubicBezTo>
                    <a:pt x="226" y="76"/>
                    <a:pt x="226" y="76"/>
                    <a:pt x="226" y="76"/>
                  </a:cubicBezTo>
                  <a:cubicBezTo>
                    <a:pt x="222" y="74"/>
                    <a:pt x="222" y="74"/>
                    <a:pt x="222" y="74"/>
                  </a:cubicBezTo>
                  <a:cubicBezTo>
                    <a:pt x="222" y="74"/>
                    <a:pt x="229" y="75"/>
                    <a:pt x="230" y="74"/>
                  </a:cubicBezTo>
                  <a:cubicBezTo>
                    <a:pt x="231" y="73"/>
                    <a:pt x="227" y="71"/>
                    <a:pt x="227" y="71"/>
                  </a:cubicBezTo>
                  <a:cubicBezTo>
                    <a:pt x="232" y="71"/>
                    <a:pt x="232" y="71"/>
                    <a:pt x="232" y="71"/>
                  </a:cubicBezTo>
                  <a:cubicBezTo>
                    <a:pt x="232" y="66"/>
                    <a:pt x="232" y="66"/>
                    <a:pt x="232" y="66"/>
                  </a:cubicBezTo>
                  <a:cubicBezTo>
                    <a:pt x="232" y="66"/>
                    <a:pt x="235" y="69"/>
                    <a:pt x="240" y="67"/>
                  </a:cubicBezTo>
                  <a:cubicBezTo>
                    <a:pt x="245" y="65"/>
                    <a:pt x="248" y="62"/>
                    <a:pt x="248" y="62"/>
                  </a:cubicBezTo>
                  <a:cubicBezTo>
                    <a:pt x="248" y="62"/>
                    <a:pt x="283" y="57"/>
                    <a:pt x="289" y="54"/>
                  </a:cubicBezTo>
                  <a:cubicBezTo>
                    <a:pt x="294" y="52"/>
                    <a:pt x="299" y="48"/>
                    <a:pt x="291" y="45"/>
                  </a:cubicBezTo>
                  <a:cubicBezTo>
                    <a:pt x="283" y="42"/>
                    <a:pt x="275" y="46"/>
                    <a:pt x="271" y="48"/>
                  </a:cubicBezTo>
                  <a:cubicBezTo>
                    <a:pt x="267" y="49"/>
                    <a:pt x="256" y="53"/>
                    <a:pt x="251" y="52"/>
                  </a:cubicBezTo>
                  <a:cubicBezTo>
                    <a:pt x="246" y="52"/>
                    <a:pt x="239" y="51"/>
                    <a:pt x="239" y="51"/>
                  </a:cubicBezTo>
                  <a:cubicBezTo>
                    <a:pt x="236" y="55"/>
                    <a:pt x="236" y="55"/>
                    <a:pt x="236" y="55"/>
                  </a:cubicBezTo>
                  <a:cubicBezTo>
                    <a:pt x="232" y="53"/>
                    <a:pt x="232" y="53"/>
                    <a:pt x="232" y="53"/>
                  </a:cubicBezTo>
                  <a:cubicBezTo>
                    <a:pt x="223" y="56"/>
                    <a:pt x="223" y="56"/>
                    <a:pt x="223" y="56"/>
                  </a:cubicBezTo>
                  <a:cubicBezTo>
                    <a:pt x="218" y="56"/>
                    <a:pt x="218" y="56"/>
                    <a:pt x="218" y="56"/>
                  </a:cubicBezTo>
                  <a:cubicBezTo>
                    <a:pt x="214" y="60"/>
                    <a:pt x="214" y="60"/>
                    <a:pt x="214" y="60"/>
                  </a:cubicBezTo>
                  <a:cubicBezTo>
                    <a:pt x="217" y="61"/>
                    <a:pt x="217" y="61"/>
                    <a:pt x="217" y="61"/>
                  </a:cubicBezTo>
                  <a:cubicBezTo>
                    <a:pt x="209" y="61"/>
                    <a:pt x="209" y="61"/>
                    <a:pt x="209" y="61"/>
                  </a:cubicBezTo>
                  <a:cubicBezTo>
                    <a:pt x="204" y="63"/>
                    <a:pt x="204" y="63"/>
                    <a:pt x="204" y="63"/>
                  </a:cubicBezTo>
                  <a:cubicBezTo>
                    <a:pt x="204" y="65"/>
                    <a:pt x="204" y="65"/>
                    <a:pt x="204" y="65"/>
                  </a:cubicBezTo>
                  <a:cubicBezTo>
                    <a:pt x="209" y="63"/>
                    <a:pt x="209" y="63"/>
                    <a:pt x="209" y="63"/>
                  </a:cubicBezTo>
                  <a:cubicBezTo>
                    <a:pt x="209" y="65"/>
                    <a:pt x="209" y="65"/>
                    <a:pt x="209" y="65"/>
                  </a:cubicBezTo>
                  <a:cubicBezTo>
                    <a:pt x="214" y="66"/>
                    <a:pt x="214" y="66"/>
                    <a:pt x="214" y="66"/>
                  </a:cubicBezTo>
                  <a:cubicBezTo>
                    <a:pt x="212" y="68"/>
                    <a:pt x="212" y="68"/>
                    <a:pt x="212" y="68"/>
                  </a:cubicBezTo>
                  <a:cubicBezTo>
                    <a:pt x="206" y="68"/>
                    <a:pt x="206" y="68"/>
                    <a:pt x="206" y="68"/>
                  </a:cubicBezTo>
                  <a:cubicBezTo>
                    <a:pt x="205" y="70"/>
                    <a:pt x="205" y="70"/>
                    <a:pt x="205" y="70"/>
                  </a:cubicBezTo>
                  <a:cubicBezTo>
                    <a:pt x="209" y="71"/>
                    <a:pt x="209" y="71"/>
                    <a:pt x="209" y="71"/>
                  </a:cubicBezTo>
                  <a:cubicBezTo>
                    <a:pt x="202" y="71"/>
                    <a:pt x="202" y="71"/>
                    <a:pt x="202" y="71"/>
                  </a:cubicBezTo>
                  <a:cubicBezTo>
                    <a:pt x="207" y="72"/>
                    <a:pt x="207" y="72"/>
                    <a:pt x="207" y="72"/>
                  </a:cubicBezTo>
                  <a:cubicBezTo>
                    <a:pt x="200" y="73"/>
                    <a:pt x="200" y="73"/>
                    <a:pt x="200" y="73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4" y="78"/>
                    <a:pt x="194" y="78"/>
                    <a:pt x="194" y="78"/>
                  </a:cubicBezTo>
                  <a:cubicBezTo>
                    <a:pt x="196" y="81"/>
                    <a:pt x="196" y="81"/>
                    <a:pt x="196" y="81"/>
                  </a:cubicBezTo>
                  <a:cubicBezTo>
                    <a:pt x="203" y="78"/>
                    <a:pt x="203" y="78"/>
                    <a:pt x="203" y="78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195" y="81"/>
                    <a:pt x="193" y="83"/>
                  </a:cubicBezTo>
                  <a:cubicBezTo>
                    <a:pt x="191" y="84"/>
                    <a:pt x="193" y="86"/>
                    <a:pt x="193" y="86"/>
                  </a:cubicBezTo>
                  <a:close/>
                  <a:moveTo>
                    <a:pt x="891" y="82"/>
                  </a:moveTo>
                  <a:cubicBezTo>
                    <a:pt x="903" y="80"/>
                    <a:pt x="903" y="80"/>
                    <a:pt x="903" y="80"/>
                  </a:cubicBezTo>
                  <a:cubicBezTo>
                    <a:pt x="921" y="83"/>
                    <a:pt x="921" y="83"/>
                    <a:pt x="921" y="83"/>
                  </a:cubicBezTo>
                  <a:cubicBezTo>
                    <a:pt x="921" y="83"/>
                    <a:pt x="916" y="77"/>
                    <a:pt x="912" y="76"/>
                  </a:cubicBezTo>
                  <a:cubicBezTo>
                    <a:pt x="908" y="75"/>
                    <a:pt x="894" y="77"/>
                    <a:pt x="894" y="77"/>
                  </a:cubicBezTo>
                  <a:cubicBezTo>
                    <a:pt x="891" y="82"/>
                    <a:pt x="891" y="82"/>
                    <a:pt x="891" y="82"/>
                  </a:cubicBezTo>
                  <a:cubicBezTo>
                    <a:pt x="891" y="82"/>
                    <a:pt x="891" y="82"/>
                    <a:pt x="891" y="82"/>
                  </a:cubicBezTo>
                  <a:close/>
                  <a:moveTo>
                    <a:pt x="892" y="63"/>
                  </a:moveTo>
                  <a:cubicBezTo>
                    <a:pt x="901" y="64"/>
                    <a:pt x="901" y="64"/>
                    <a:pt x="901" y="64"/>
                  </a:cubicBezTo>
                  <a:cubicBezTo>
                    <a:pt x="904" y="61"/>
                    <a:pt x="903" y="58"/>
                    <a:pt x="899" y="58"/>
                  </a:cubicBezTo>
                  <a:cubicBezTo>
                    <a:pt x="894" y="58"/>
                    <a:pt x="879" y="55"/>
                    <a:pt x="881" y="58"/>
                  </a:cubicBezTo>
                  <a:cubicBezTo>
                    <a:pt x="883" y="61"/>
                    <a:pt x="892" y="63"/>
                    <a:pt x="892" y="63"/>
                  </a:cubicBezTo>
                  <a:close/>
                  <a:moveTo>
                    <a:pt x="882" y="71"/>
                  </a:moveTo>
                  <a:cubicBezTo>
                    <a:pt x="876" y="78"/>
                    <a:pt x="889" y="77"/>
                    <a:pt x="891" y="75"/>
                  </a:cubicBezTo>
                  <a:cubicBezTo>
                    <a:pt x="893" y="72"/>
                    <a:pt x="884" y="70"/>
                    <a:pt x="882" y="71"/>
                  </a:cubicBezTo>
                  <a:close/>
                  <a:moveTo>
                    <a:pt x="444" y="16"/>
                  </a:moveTo>
                  <a:cubicBezTo>
                    <a:pt x="444" y="16"/>
                    <a:pt x="458" y="17"/>
                    <a:pt x="461" y="16"/>
                  </a:cubicBezTo>
                  <a:cubicBezTo>
                    <a:pt x="464" y="15"/>
                    <a:pt x="475" y="16"/>
                    <a:pt x="473" y="12"/>
                  </a:cubicBezTo>
                  <a:cubicBezTo>
                    <a:pt x="471" y="8"/>
                    <a:pt x="452" y="3"/>
                    <a:pt x="452" y="3"/>
                  </a:cubicBezTo>
                  <a:cubicBezTo>
                    <a:pt x="452" y="3"/>
                    <a:pt x="439" y="0"/>
                    <a:pt x="438" y="5"/>
                  </a:cubicBezTo>
                  <a:cubicBezTo>
                    <a:pt x="438" y="10"/>
                    <a:pt x="444" y="16"/>
                    <a:pt x="444" y="16"/>
                  </a:cubicBezTo>
                  <a:close/>
                  <a:moveTo>
                    <a:pt x="950" y="68"/>
                  </a:moveTo>
                  <a:cubicBezTo>
                    <a:pt x="957" y="64"/>
                    <a:pt x="933" y="64"/>
                    <a:pt x="933" y="64"/>
                  </a:cubicBezTo>
                  <a:cubicBezTo>
                    <a:pt x="933" y="64"/>
                    <a:pt x="928" y="60"/>
                    <a:pt x="927" y="60"/>
                  </a:cubicBezTo>
                  <a:cubicBezTo>
                    <a:pt x="925" y="60"/>
                    <a:pt x="919" y="61"/>
                    <a:pt x="919" y="61"/>
                  </a:cubicBezTo>
                  <a:cubicBezTo>
                    <a:pt x="913" y="60"/>
                    <a:pt x="913" y="60"/>
                    <a:pt x="913" y="60"/>
                  </a:cubicBezTo>
                  <a:cubicBezTo>
                    <a:pt x="919" y="64"/>
                    <a:pt x="919" y="64"/>
                    <a:pt x="919" y="64"/>
                  </a:cubicBezTo>
                  <a:cubicBezTo>
                    <a:pt x="919" y="64"/>
                    <a:pt x="943" y="71"/>
                    <a:pt x="950" y="68"/>
                  </a:cubicBezTo>
                  <a:close/>
                  <a:moveTo>
                    <a:pt x="1192" y="123"/>
                  </a:moveTo>
                  <a:cubicBezTo>
                    <a:pt x="1194" y="120"/>
                    <a:pt x="1175" y="118"/>
                    <a:pt x="1175" y="118"/>
                  </a:cubicBezTo>
                  <a:cubicBezTo>
                    <a:pt x="1175" y="120"/>
                    <a:pt x="1190" y="125"/>
                    <a:pt x="1192" y="123"/>
                  </a:cubicBezTo>
                  <a:close/>
                  <a:moveTo>
                    <a:pt x="460" y="20"/>
                  </a:moveTo>
                  <a:cubicBezTo>
                    <a:pt x="460" y="22"/>
                    <a:pt x="476" y="23"/>
                    <a:pt x="476" y="23"/>
                  </a:cubicBezTo>
                  <a:cubicBezTo>
                    <a:pt x="485" y="22"/>
                    <a:pt x="485" y="22"/>
                    <a:pt x="485" y="22"/>
                  </a:cubicBezTo>
                  <a:cubicBezTo>
                    <a:pt x="494" y="26"/>
                    <a:pt x="494" y="26"/>
                    <a:pt x="494" y="26"/>
                  </a:cubicBezTo>
                  <a:cubicBezTo>
                    <a:pt x="504" y="25"/>
                    <a:pt x="504" y="25"/>
                    <a:pt x="504" y="25"/>
                  </a:cubicBezTo>
                  <a:cubicBezTo>
                    <a:pt x="503" y="21"/>
                    <a:pt x="498" y="14"/>
                    <a:pt x="494" y="15"/>
                  </a:cubicBezTo>
                  <a:cubicBezTo>
                    <a:pt x="490" y="15"/>
                    <a:pt x="485" y="18"/>
                    <a:pt x="485" y="18"/>
                  </a:cubicBezTo>
                  <a:cubicBezTo>
                    <a:pt x="482" y="14"/>
                    <a:pt x="482" y="14"/>
                    <a:pt x="482" y="14"/>
                  </a:cubicBezTo>
                  <a:cubicBezTo>
                    <a:pt x="482" y="14"/>
                    <a:pt x="460" y="18"/>
                    <a:pt x="460" y="20"/>
                  </a:cubicBezTo>
                  <a:close/>
                  <a:moveTo>
                    <a:pt x="529" y="33"/>
                  </a:moveTo>
                  <a:cubicBezTo>
                    <a:pt x="555" y="31"/>
                    <a:pt x="555" y="31"/>
                    <a:pt x="555" y="31"/>
                  </a:cubicBezTo>
                  <a:cubicBezTo>
                    <a:pt x="548" y="27"/>
                    <a:pt x="548" y="27"/>
                    <a:pt x="548" y="27"/>
                  </a:cubicBezTo>
                  <a:cubicBezTo>
                    <a:pt x="548" y="27"/>
                    <a:pt x="539" y="22"/>
                    <a:pt x="537" y="22"/>
                  </a:cubicBezTo>
                  <a:cubicBezTo>
                    <a:pt x="534" y="22"/>
                    <a:pt x="530" y="25"/>
                    <a:pt x="530" y="25"/>
                  </a:cubicBezTo>
                  <a:cubicBezTo>
                    <a:pt x="530" y="25"/>
                    <a:pt x="528" y="18"/>
                    <a:pt x="523" y="18"/>
                  </a:cubicBezTo>
                  <a:cubicBezTo>
                    <a:pt x="517" y="18"/>
                    <a:pt x="514" y="35"/>
                    <a:pt x="514" y="35"/>
                  </a:cubicBezTo>
                  <a:cubicBezTo>
                    <a:pt x="518" y="37"/>
                    <a:pt x="518" y="37"/>
                    <a:pt x="518" y="37"/>
                  </a:cubicBezTo>
                  <a:cubicBezTo>
                    <a:pt x="523" y="36"/>
                    <a:pt x="529" y="33"/>
                    <a:pt x="529" y="33"/>
                  </a:cubicBezTo>
                  <a:close/>
                  <a:moveTo>
                    <a:pt x="866" y="69"/>
                  </a:moveTo>
                  <a:cubicBezTo>
                    <a:pt x="868" y="65"/>
                    <a:pt x="868" y="65"/>
                    <a:pt x="868" y="65"/>
                  </a:cubicBezTo>
                  <a:cubicBezTo>
                    <a:pt x="868" y="65"/>
                    <a:pt x="875" y="65"/>
                    <a:pt x="877" y="65"/>
                  </a:cubicBezTo>
                  <a:cubicBezTo>
                    <a:pt x="879" y="65"/>
                    <a:pt x="887" y="64"/>
                    <a:pt x="887" y="64"/>
                  </a:cubicBezTo>
                  <a:cubicBezTo>
                    <a:pt x="877" y="59"/>
                    <a:pt x="877" y="59"/>
                    <a:pt x="877" y="59"/>
                  </a:cubicBezTo>
                  <a:cubicBezTo>
                    <a:pt x="879" y="56"/>
                    <a:pt x="879" y="56"/>
                    <a:pt x="879" y="56"/>
                  </a:cubicBezTo>
                  <a:cubicBezTo>
                    <a:pt x="864" y="53"/>
                    <a:pt x="864" y="53"/>
                    <a:pt x="864" y="53"/>
                  </a:cubicBezTo>
                  <a:cubicBezTo>
                    <a:pt x="866" y="57"/>
                    <a:pt x="866" y="57"/>
                    <a:pt x="866" y="57"/>
                  </a:cubicBezTo>
                  <a:cubicBezTo>
                    <a:pt x="866" y="57"/>
                    <a:pt x="836" y="47"/>
                    <a:pt x="836" y="55"/>
                  </a:cubicBezTo>
                  <a:cubicBezTo>
                    <a:pt x="837" y="62"/>
                    <a:pt x="866" y="69"/>
                    <a:pt x="866" y="69"/>
                  </a:cubicBezTo>
                  <a:close/>
                  <a:moveTo>
                    <a:pt x="650" y="71"/>
                  </a:moveTo>
                  <a:cubicBezTo>
                    <a:pt x="658" y="73"/>
                    <a:pt x="658" y="73"/>
                    <a:pt x="658" y="73"/>
                  </a:cubicBezTo>
                  <a:cubicBezTo>
                    <a:pt x="663" y="73"/>
                    <a:pt x="668" y="71"/>
                    <a:pt x="661" y="69"/>
                  </a:cubicBezTo>
                  <a:cubicBezTo>
                    <a:pt x="653" y="68"/>
                    <a:pt x="650" y="71"/>
                    <a:pt x="650" y="71"/>
                  </a:cubicBezTo>
                  <a:close/>
                  <a:moveTo>
                    <a:pt x="832" y="58"/>
                  </a:moveTo>
                  <a:cubicBezTo>
                    <a:pt x="824" y="55"/>
                    <a:pt x="824" y="55"/>
                    <a:pt x="824" y="55"/>
                  </a:cubicBezTo>
                  <a:cubicBezTo>
                    <a:pt x="828" y="61"/>
                    <a:pt x="828" y="61"/>
                    <a:pt x="828" y="61"/>
                  </a:cubicBezTo>
                  <a:cubicBezTo>
                    <a:pt x="832" y="58"/>
                    <a:pt x="832" y="58"/>
                    <a:pt x="832" y="58"/>
                  </a:cubicBezTo>
                  <a:cubicBezTo>
                    <a:pt x="832" y="58"/>
                    <a:pt x="832" y="58"/>
                    <a:pt x="832" y="58"/>
                  </a:cubicBezTo>
                  <a:close/>
                  <a:moveTo>
                    <a:pt x="1256" y="110"/>
                  </a:moveTo>
                  <a:cubicBezTo>
                    <a:pt x="1259" y="109"/>
                    <a:pt x="1263" y="108"/>
                    <a:pt x="1269" y="108"/>
                  </a:cubicBezTo>
                  <a:cubicBezTo>
                    <a:pt x="1276" y="108"/>
                    <a:pt x="1277" y="104"/>
                    <a:pt x="1272" y="104"/>
                  </a:cubicBezTo>
                  <a:cubicBezTo>
                    <a:pt x="1268" y="103"/>
                    <a:pt x="1260" y="100"/>
                    <a:pt x="1257" y="100"/>
                  </a:cubicBezTo>
                  <a:cubicBezTo>
                    <a:pt x="1254" y="100"/>
                    <a:pt x="1247" y="100"/>
                    <a:pt x="1247" y="106"/>
                  </a:cubicBezTo>
                  <a:cubicBezTo>
                    <a:pt x="1247" y="112"/>
                    <a:pt x="1253" y="111"/>
                    <a:pt x="1256" y="110"/>
                  </a:cubicBezTo>
                  <a:close/>
                  <a:moveTo>
                    <a:pt x="110" y="14"/>
                  </a:moveTo>
                  <a:cubicBezTo>
                    <a:pt x="113" y="12"/>
                    <a:pt x="113" y="12"/>
                    <a:pt x="113" y="12"/>
                  </a:cubicBezTo>
                  <a:cubicBezTo>
                    <a:pt x="113" y="12"/>
                    <a:pt x="105" y="10"/>
                    <a:pt x="110" y="14"/>
                  </a:cubicBezTo>
                  <a:close/>
                  <a:moveTo>
                    <a:pt x="102" y="12"/>
                  </a:moveTo>
                  <a:cubicBezTo>
                    <a:pt x="115" y="8"/>
                    <a:pt x="115" y="8"/>
                    <a:pt x="115" y="8"/>
                  </a:cubicBezTo>
                  <a:cubicBezTo>
                    <a:pt x="111" y="7"/>
                    <a:pt x="111" y="7"/>
                    <a:pt x="111" y="7"/>
                  </a:cubicBezTo>
                  <a:cubicBezTo>
                    <a:pt x="103" y="9"/>
                    <a:pt x="103" y="9"/>
                    <a:pt x="103" y="9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98" y="11"/>
                    <a:pt x="98" y="11"/>
                    <a:pt x="98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2" y="12"/>
                    <a:pt x="102" y="12"/>
                    <a:pt x="102" y="12"/>
                  </a:cubicBezTo>
                  <a:close/>
                  <a:moveTo>
                    <a:pt x="124" y="15"/>
                  </a:moveTo>
                  <a:cubicBezTo>
                    <a:pt x="125" y="12"/>
                    <a:pt x="125" y="12"/>
                    <a:pt x="125" y="12"/>
                  </a:cubicBezTo>
                  <a:cubicBezTo>
                    <a:pt x="129" y="12"/>
                    <a:pt x="129" y="12"/>
                    <a:pt x="129" y="12"/>
                  </a:cubicBezTo>
                  <a:cubicBezTo>
                    <a:pt x="130" y="11"/>
                    <a:pt x="130" y="11"/>
                    <a:pt x="130" y="11"/>
                  </a:cubicBezTo>
                  <a:cubicBezTo>
                    <a:pt x="130" y="11"/>
                    <a:pt x="137" y="12"/>
                    <a:pt x="139" y="10"/>
                  </a:cubicBezTo>
                  <a:cubicBezTo>
                    <a:pt x="142" y="9"/>
                    <a:pt x="133" y="9"/>
                    <a:pt x="133" y="9"/>
                  </a:cubicBezTo>
                  <a:cubicBezTo>
                    <a:pt x="133" y="9"/>
                    <a:pt x="133" y="6"/>
                    <a:pt x="129" y="6"/>
                  </a:cubicBezTo>
                  <a:cubicBezTo>
                    <a:pt x="125" y="6"/>
                    <a:pt x="124" y="11"/>
                    <a:pt x="124" y="11"/>
                  </a:cubicBezTo>
                  <a:cubicBezTo>
                    <a:pt x="124" y="11"/>
                    <a:pt x="115" y="12"/>
                    <a:pt x="116" y="14"/>
                  </a:cubicBezTo>
                  <a:cubicBezTo>
                    <a:pt x="116" y="15"/>
                    <a:pt x="124" y="15"/>
                    <a:pt x="124" y="15"/>
                  </a:cubicBezTo>
                  <a:close/>
                  <a:moveTo>
                    <a:pt x="132" y="13"/>
                  </a:moveTo>
                  <a:cubicBezTo>
                    <a:pt x="129" y="14"/>
                    <a:pt x="129" y="14"/>
                    <a:pt x="129" y="14"/>
                  </a:cubicBezTo>
                  <a:cubicBezTo>
                    <a:pt x="132" y="16"/>
                    <a:pt x="132" y="16"/>
                    <a:pt x="132" y="16"/>
                  </a:cubicBezTo>
                  <a:cubicBezTo>
                    <a:pt x="136" y="18"/>
                    <a:pt x="136" y="18"/>
                    <a:pt x="136" y="18"/>
                  </a:cubicBezTo>
                  <a:cubicBezTo>
                    <a:pt x="144" y="17"/>
                    <a:pt x="144" y="17"/>
                    <a:pt x="144" y="17"/>
                  </a:cubicBezTo>
                  <a:cubicBezTo>
                    <a:pt x="143" y="15"/>
                    <a:pt x="143" y="15"/>
                    <a:pt x="143" y="15"/>
                  </a:cubicBezTo>
                  <a:cubicBezTo>
                    <a:pt x="138" y="15"/>
                    <a:pt x="138" y="15"/>
                    <a:pt x="138" y="15"/>
                  </a:cubicBezTo>
                  <a:cubicBezTo>
                    <a:pt x="132" y="13"/>
                    <a:pt x="132" y="13"/>
                    <a:pt x="132" y="13"/>
                  </a:cubicBezTo>
                  <a:cubicBezTo>
                    <a:pt x="132" y="13"/>
                    <a:pt x="132" y="13"/>
                    <a:pt x="132" y="13"/>
                  </a:cubicBezTo>
                  <a:close/>
                  <a:moveTo>
                    <a:pt x="1227" y="402"/>
                  </a:moveTo>
                  <a:cubicBezTo>
                    <a:pt x="1222" y="397"/>
                    <a:pt x="1222" y="397"/>
                    <a:pt x="1222" y="397"/>
                  </a:cubicBezTo>
                  <a:cubicBezTo>
                    <a:pt x="1222" y="397"/>
                    <a:pt x="1216" y="395"/>
                    <a:pt x="1213" y="391"/>
                  </a:cubicBezTo>
                  <a:cubicBezTo>
                    <a:pt x="1210" y="386"/>
                    <a:pt x="1208" y="376"/>
                    <a:pt x="1208" y="376"/>
                  </a:cubicBezTo>
                  <a:cubicBezTo>
                    <a:pt x="1208" y="376"/>
                    <a:pt x="1202" y="372"/>
                    <a:pt x="1205" y="371"/>
                  </a:cubicBezTo>
                  <a:cubicBezTo>
                    <a:pt x="1208" y="369"/>
                    <a:pt x="1227" y="378"/>
                    <a:pt x="1227" y="378"/>
                  </a:cubicBezTo>
                  <a:cubicBezTo>
                    <a:pt x="1215" y="369"/>
                    <a:pt x="1215" y="369"/>
                    <a:pt x="1215" y="369"/>
                  </a:cubicBezTo>
                  <a:cubicBezTo>
                    <a:pt x="1215" y="369"/>
                    <a:pt x="1210" y="362"/>
                    <a:pt x="1208" y="360"/>
                  </a:cubicBezTo>
                  <a:cubicBezTo>
                    <a:pt x="1205" y="358"/>
                    <a:pt x="1201" y="356"/>
                    <a:pt x="1201" y="356"/>
                  </a:cubicBezTo>
                  <a:cubicBezTo>
                    <a:pt x="1189" y="342"/>
                    <a:pt x="1189" y="342"/>
                    <a:pt x="1189" y="342"/>
                  </a:cubicBezTo>
                  <a:cubicBezTo>
                    <a:pt x="1184" y="342"/>
                    <a:pt x="1184" y="342"/>
                    <a:pt x="1184" y="342"/>
                  </a:cubicBezTo>
                  <a:cubicBezTo>
                    <a:pt x="1183" y="337"/>
                    <a:pt x="1183" y="337"/>
                    <a:pt x="1183" y="337"/>
                  </a:cubicBezTo>
                  <a:cubicBezTo>
                    <a:pt x="1183" y="337"/>
                    <a:pt x="1180" y="338"/>
                    <a:pt x="1177" y="335"/>
                  </a:cubicBezTo>
                  <a:cubicBezTo>
                    <a:pt x="1174" y="332"/>
                    <a:pt x="1175" y="328"/>
                    <a:pt x="1175" y="328"/>
                  </a:cubicBezTo>
                  <a:cubicBezTo>
                    <a:pt x="1170" y="322"/>
                    <a:pt x="1170" y="322"/>
                    <a:pt x="1170" y="322"/>
                  </a:cubicBezTo>
                  <a:cubicBezTo>
                    <a:pt x="1167" y="322"/>
                    <a:pt x="1167" y="322"/>
                    <a:pt x="1167" y="322"/>
                  </a:cubicBezTo>
                  <a:cubicBezTo>
                    <a:pt x="1165" y="317"/>
                    <a:pt x="1165" y="317"/>
                    <a:pt x="1165" y="317"/>
                  </a:cubicBezTo>
                  <a:cubicBezTo>
                    <a:pt x="1158" y="312"/>
                    <a:pt x="1158" y="312"/>
                    <a:pt x="1158" y="312"/>
                  </a:cubicBezTo>
                  <a:cubicBezTo>
                    <a:pt x="1156" y="308"/>
                    <a:pt x="1156" y="308"/>
                    <a:pt x="1156" y="308"/>
                  </a:cubicBezTo>
                  <a:cubicBezTo>
                    <a:pt x="1156" y="308"/>
                    <a:pt x="1151" y="305"/>
                    <a:pt x="1150" y="306"/>
                  </a:cubicBezTo>
                  <a:cubicBezTo>
                    <a:pt x="1148" y="307"/>
                    <a:pt x="1159" y="315"/>
                    <a:pt x="1158" y="316"/>
                  </a:cubicBezTo>
                  <a:cubicBezTo>
                    <a:pt x="1157" y="317"/>
                    <a:pt x="1153" y="313"/>
                    <a:pt x="1153" y="317"/>
                  </a:cubicBezTo>
                  <a:cubicBezTo>
                    <a:pt x="1152" y="321"/>
                    <a:pt x="1159" y="328"/>
                    <a:pt x="1159" y="328"/>
                  </a:cubicBezTo>
                  <a:cubicBezTo>
                    <a:pt x="1159" y="328"/>
                    <a:pt x="1161" y="332"/>
                    <a:pt x="1163" y="334"/>
                  </a:cubicBezTo>
                  <a:cubicBezTo>
                    <a:pt x="1165" y="336"/>
                    <a:pt x="1176" y="343"/>
                    <a:pt x="1179" y="347"/>
                  </a:cubicBezTo>
                  <a:cubicBezTo>
                    <a:pt x="1182" y="350"/>
                    <a:pt x="1181" y="356"/>
                    <a:pt x="1185" y="358"/>
                  </a:cubicBezTo>
                  <a:cubicBezTo>
                    <a:pt x="1188" y="361"/>
                    <a:pt x="1196" y="375"/>
                    <a:pt x="1196" y="375"/>
                  </a:cubicBezTo>
                  <a:cubicBezTo>
                    <a:pt x="1196" y="375"/>
                    <a:pt x="1197" y="381"/>
                    <a:pt x="1199" y="381"/>
                  </a:cubicBezTo>
                  <a:cubicBezTo>
                    <a:pt x="1201" y="381"/>
                    <a:pt x="1204" y="383"/>
                    <a:pt x="1206" y="386"/>
                  </a:cubicBezTo>
                  <a:cubicBezTo>
                    <a:pt x="1208" y="388"/>
                    <a:pt x="1208" y="393"/>
                    <a:pt x="1208" y="393"/>
                  </a:cubicBezTo>
                  <a:cubicBezTo>
                    <a:pt x="1215" y="399"/>
                    <a:pt x="1215" y="399"/>
                    <a:pt x="1215" y="399"/>
                  </a:cubicBezTo>
                  <a:cubicBezTo>
                    <a:pt x="1217" y="407"/>
                    <a:pt x="1217" y="407"/>
                    <a:pt x="1217" y="407"/>
                  </a:cubicBezTo>
                  <a:cubicBezTo>
                    <a:pt x="1223" y="414"/>
                    <a:pt x="1223" y="414"/>
                    <a:pt x="1223" y="414"/>
                  </a:cubicBezTo>
                  <a:cubicBezTo>
                    <a:pt x="1223" y="414"/>
                    <a:pt x="1220" y="405"/>
                    <a:pt x="1222" y="404"/>
                  </a:cubicBezTo>
                  <a:cubicBezTo>
                    <a:pt x="1224" y="403"/>
                    <a:pt x="1225" y="406"/>
                    <a:pt x="1225" y="406"/>
                  </a:cubicBezTo>
                  <a:cubicBezTo>
                    <a:pt x="1230" y="406"/>
                    <a:pt x="1230" y="406"/>
                    <a:pt x="1230" y="406"/>
                  </a:cubicBezTo>
                  <a:cubicBezTo>
                    <a:pt x="1236" y="412"/>
                    <a:pt x="1236" y="412"/>
                    <a:pt x="1236" y="412"/>
                  </a:cubicBezTo>
                  <a:cubicBezTo>
                    <a:pt x="1236" y="408"/>
                    <a:pt x="1236" y="408"/>
                    <a:pt x="1236" y="408"/>
                  </a:cubicBezTo>
                  <a:cubicBezTo>
                    <a:pt x="1231" y="402"/>
                    <a:pt x="1231" y="402"/>
                    <a:pt x="1231" y="402"/>
                  </a:cubicBezTo>
                  <a:cubicBezTo>
                    <a:pt x="1227" y="402"/>
                    <a:pt x="1227" y="402"/>
                    <a:pt x="1227" y="402"/>
                  </a:cubicBezTo>
                  <a:cubicBezTo>
                    <a:pt x="1227" y="402"/>
                    <a:pt x="1227" y="402"/>
                    <a:pt x="1227" y="402"/>
                  </a:cubicBezTo>
                  <a:close/>
                  <a:moveTo>
                    <a:pt x="160" y="14"/>
                  </a:moveTo>
                  <a:cubicBezTo>
                    <a:pt x="161" y="11"/>
                    <a:pt x="161" y="11"/>
                    <a:pt x="161" y="11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50" y="13"/>
                    <a:pt x="150" y="13"/>
                    <a:pt x="150" y="13"/>
                  </a:cubicBezTo>
                  <a:cubicBezTo>
                    <a:pt x="151" y="15"/>
                    <a:pt x="151" y="15"/>
                    <a:pt x="151" y="15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14"/>
                    <a:pt x="160" y="14"/>
                    <a:pt x="160" y="14"/>
                  </a:cubicBezTo>
                  <a:close/>
                  <a:moveTo>
                    <a:pt x="128" y="399"/>
                  </a:moveTo>
                  <a:cubicBezTo>
                    <a:pt x="128" y="399"/>
                    <a:pt x="129" y="399"/>
                    <a:pt x="129" y="399"/>
                  </a:cubicBezTo>
                  <a:cubicBezTo>
                    <a:pt x="129" y="399"/>
                    <a:pt x="128" y="399"/>
                    <a:pt x="128" y="399"/>
                  </a:cubicBezTo>
                  <a:close/>
                  <a:moveTo>
                    <a:pt x="128" y="399"/>
                  </a:moveTo>
                  <a:cubicBezTo>
                    <a:pt x="128" y="399"/>
                    <a:pt x="128" y="399"/>
                    <a:pt x="128" y="399"/>
                  </a:cubicBezTo>
                  <a:cubicBezTo>
                    <a:pt x="128" y="399"/>
                    <a:pt x="128" y="399"/>
                    <a:pt x="128" y="399"/>
                  </a:cubicBezTo>
                  <a:close/>
                  <a:moveTo>
                    <a:pt x="1430" y="165"/>
                  </a:moveTo>
                  <a:cubicBezTo>
                    <a:pt x="1428" y="161"/>
                    <a:pt x="1420" y="160"/>
                    <a:pt x="1420" y="160"/>
                  </a:cubicBezTo>
                  <a:cubicBezTo>
                    <a:pt x="1412" y="156"/>
                    <a:pt x="1412" y="156"/>
                    <a:pt x="1412" y="156"/>
                  </a:cubicBezTo>
                  <a:cubicBezTo>
                    <a:pt x="1406" y="157"/>
                    <a:pt x="1406" y="157"/>
                    <a:pt x="1406" y="157"/>
                  </a:cubicBezTo>
                  <a:cubicBezTo>
                    <a:pt x="1401" y="153"/>
                    <a:pt x="1401" y="153"/>
                    <a:pt x="1401" y="153"/>
                  </a:cubicBezTo>
                  <a:cubicBezTo>
                    <a:pt x="1386" y="152"/>
                    <a:pt x="1386" y="152"/>
                    <a:pt x="1386" y="152"/>
                  </a:cubicBezTo>
                  <a:cubicBezTo>
                    <a:pt x="1380" y="149"/>
                    <a:pt x="1380" y="149"/>
                    <a:pt x="1380" y="149"/>
                  </a:cubicBezTo>
                  <a:cubicBezTo>
                    <a:pt x="1374" y="150"/>
                    <a:pt x="1374" y="150"/>
                    <a:pt x="1374" y="150"/>
                  </a:cubicBezTo>
                  <a:cubicBezTo>
                    <a:pt x="1382" y="156"/>
                    <a:pt x="1382" y="156"/>
                    <a:pt x="1382" y="156"/>
                  </a:cubicBezTo>
                  <a:cubicBezTo>
                    <a:pt x="1391" y="160"/>
                    <a:pt x="1391" y="160"/>
                    <a:pt x="1391" y="160"/>
                  </a:cubicBezTo>
                  <a:cubicBezTo>
                    <a:pt x="1391" y="160"/>
                    <a:pt x="1381" y="162"/>
                    <a:pt x="1378" y="159"/>
                  </a:cubicBezTo>
                  <a:cubicBezTo>
                    <a:pt x="1375" y="157"/>
                    <a:pt x="1375" y="151"/>
                    <a:pt x="1362" y="147"/>
                  </a:cubicBezTo>
                  <a:cubicBezTo>
                    <a:pt x="1348" y="142"/>
                    <a:pt x="1344" y="140"/>
                    <a:pt x="1331" y="138"/>
                  </a:cubicBezTo>
                  <a:cubicBezTo>
                    <a:pt x="1318" y="136"/>
                    <a:pt x="1290" y="130"/>
                    <a:pt x="1276" y="126"/>
                  </a:cubicBezTo>
                  <a:cubicBezTo>
                    <a:pt x="1263" y="123"/>
                    <a:pt x="1248" y="121"/>
                    <a:pt x="1248" y="121"/>
                  </a:cubicBezTo>
                  <a:cubicBezTo>
                    <a:pt x="1218" y="121"/>
                    <a:pt x="1218" y="121"/>
                    <a:pt x="1218" y="121"/>
                  </a:cubicBezTo>
                  <a:cubicBezTo>
                    <a:pt x="1216" y="118"/>
                    <a:pt x="1216" y="118"/>
                    <a:pt x="1216" y="118"/>
                  </a:cubicBezTo>
                  <a:cubicBezTo>
                    <a:pt x="1208" y="119"/>
                    <a:pt x="1208" y="119"/>
                    <a:pt x="1208" y="119"/>
                  </a:cubicBezTo>
                  <a:cubicBezTo>
                    <a:pt x="1205" y="117"/>
                    <a:pt x="1205" y="117"/>
                    <a:pt x="1205" y="117"/>
                  </a:cubicBezTo>
                  <a:cubicBezTo>
                    <a:pt x="1196" y="117"/>
                    <a:pt x="1196" y="117"/>
                    <a:pt x="1196" y="117"/>
                  </a:cubicBezTo>
                  <a:cubicBezTo>
                    <a:pt x="1200" y="120"/>
                    <a:pt x="1200" y="120"/>
                    <a:pt x="1200" y="120"/>
                  </a:cubicBezTo>
                  <a:cubicBezTo>
                    <a:pt x="1199" y="123"/>
                    <a:pt x="1199" y="123"/>
                    <a:pt x="1199" y="123"/>
                  </a:cubicBezTo>
                  <a:cubicBezTo>
                    <a:pt x="1199" y="123"/>
                    <a:pt x="1224" y="129"/>
                    <a:pt x="1217" y="132"/>
                  </a:cubicBezTo>
                  <a:cubicBezTo>
                    <a:pt x="1209" y="135"/>
                    <a:pt x="1205" y="131"/>
                    <a:pt x="1205" y="131"/>
                  </a:cubicBezTo>
                  <a:cubicBezTo>
                    <a:pt x="1201" y="128"/>
                    <a:pt x="1201" y="128"/>
                    <a:pt x="1201" y="128"/>
                  </a:cubicBezTo>
                  <a:cubicBezTo>
                    <a:pt x="1190" y="128"/>
                    <a:pt x="1190" y="128"/>
                    <a:pt x="1190" y="128"/>
                  </a:cubicBezTo>
                  <a:cubicBezTo>
                    <a:pt x="1180" y="122"/>
                    <a:pt x="1180" y="122"/>
                    <a:pt x="1180" y="122"/>
                  </a:cubicBezTo>
                  <a:cubicBezTo>
                    <a:pt x="1180" y="122"/>
                    <a:pt x="1176" y="123"/>
                    <a:pt x="1175" y="124"/>
                  </a:cubicBezTo>
                  <a:cubicBezTo>
                    <a:pt x="1174" y="124"/>
                    <a:pt x="1166" y="124"/>
                    <a:pt x="1166" y="124"/>
                  </a:cubicBezTo>
                  <a:cubicBezTo>
                    <a:pt x="1165" y="122"/>
                    <a:pt x="1165" y="122"/>
                    <a:pt x="1165" y="122"/>
                  </a:cubicBezTo>
                  <a:cubicBezTo>
                    <a:pt x="1150" y="123"/>
                    <a:pt x="1150" y="123"/>
                    <a:pt x="1150" y="123"/>
                  </a:cubicBezTo>
                  <a:cubicBezTo>
                    <a:pt x="1146" y="120"/>
                    <a:pt x="1146" y="120"/>
                    <a:pt x="1146" y="120"/>
                  </a:cubicBezTo>
                  <a:cubicBezTo>
                    <a:pt x="1145" y="121"/>
                    <a:pt x="1145" y="121"/>
                    <a:pt x="1145" y="121"/>
                  </a:cubicBezTo>
                  <a:cubicBezTo>
                    <a:pt x="1145" y="121"/>
                    <a:pt x="1125" y="120"/>
                    <a:pt x="1126" y="122"/>
                  </a:cubicBezTo>
                  <a:cubicBezTo>
                    <a:pt x="1128" y="125"/>
                    <a:pt x="1135" y="131"/>
                    <a:pt x="1135" y="131"/>
                  </a:cubicBezTo>
                  <a:cubicBezTo>
                    <a:pt x="1135" y="131"/>
                    <a:pt x="1126" y="125"/>
                    <a:pt x="1125" y="124"/>
                  </a:cubicBezTo>
                  <a:cubicBezTo>
                    <a:pt x="1123" y="123"/>
                    <a:pt x="1107" y="121"/>
                    <a:pt x="1107" y="121"/>
                  </a:cubicBezTo>
                  <a:cubicBezTo>
                    <a:pt x="1107" y="121"/>
                    <a:pt x="1105" y="116"/>
                    <a:pt x="1098" y="113"/>
                  </a:cubicBezTo>
                  <a:cubicBezTo>
                    <a:pt x="1092" y="110"/>
                    <a:pt x="1083" y="108"/>
                    <a:pt x="1079" y="108"/>
                  </a:cubicBezTo>
                  <a:cubicBezTo>
                    <a:pt x="1074" y="108"/>
                    <a:pt x="1066" y="107"/>
                    <a:pt x="1066" y="107"/>
                  </a:cubicBezTo>
                  <a:cubicBezTo>
                    <a:pt x="1057" y="105"/>
                    <a:pt x="1057" y="105"/>
                    <a:pt x="1057" y="105"/>
                  </a:cubicBezTo>
                  <a:cubicBezTo>
                    <a:pt x="1055" y="106"/>
                    <a:pt x="1055" y="106"/>
                    <a:pt x="1055" y="106"/>
                  </a:cubicBezTo>
                  <a:cubicBezTo>
                    <a:pt x="1045" y="106"/>
                    <a:pt x="1045" y="106"/>
                    <a:pt x="1045" y="106"/>
                  </a:cubicBezTo>
                  <a:cubicBezTo>
                    <a:pt x="1045" y="106"/>
                    <a:pt x="1044" y="111"/>
                    <a:pt x="1039" y="110"/>
                  </a:cubicBezTo>
                  <a:cubicBezTo>
                    <a:pt x="1033" y="109"/>
                    <a:pt x="1026" y="109"/>
                    <a:pt x="1026" y="109"/>
                  </a:cubicBezTo>
                  <a:cubicBezTo>
                    <a:pt x="1026" y="109"/>
                    <a:pt x="1019" y="104"/>
                    <a:pt x="1014" y="104"/>
                  </a:cubicBezTo>
                  <a:cubicBezTo>
                    <a:pt x="1010" y="103"/>
                    <a:pt x="1008" y="104"/>
                    <a:pt x="1008" y="104"/>
                  </a:cubicBezTo>
                  <a:cubicBezTo>
                    <a:pt x="1006" y="101"/>
                    <a:pt x="1006" y="101"/>
                    <a:pt x="1006" y="101"/>
                  </a:cubicBezTo>
                  <a:cubicBezTo>
                    <a:pt x="1000" y="101"/>
                    <a:pt x="1000" y="101"/>
                    <a:pt x="1000" y="101"/>
                  </a:cubicBezTo>
                  <a:cubicBezTo>
                    <a:pt x="990" y="100"/>
                    <a:pt x="990" y="100"/>
                    <a:pt x="990" y="100"/>
                  </a:cubicBezTo>
                  <a:cubicBezTo>
                    <a:pt x="996" y="98"/>
                    <a:pt x="996" y="98"/>
                    <a:pt x="996" y="98"/>
                  </a:cubicBezTo>
                  <a:cubicBezTo>
                    <a:pt x="989" y="95"/>
                    <a:pt x="989" y="95"/>
                    <a:pt x="989" y="95"/>
                  </a:cubicBezTo>
                  <a:cubicBezTo>
                    <a:pt x="989" y="95"/>
                    <a:pt x="966" y="91"/>
                    <a:pt x="965" y="93"/>
                  </a:cubicBezTo>
                  <a:cubicBezTo>
                    <a:pt x="965" y="94"/>
                    <a:pt x="968" y="99"/>
                    <a:pt x="964" y="99"/>
                  </a:cubicBezTo>
                  <a:cubicBezTo>
                    <a:pt x="960" y="100"/>
                    <a:pt x="955" y="99"/>
                    <a:pt x="955" y="99"/>
                  </a:cubicBezTo>
                  <a:cubicBezTo>
                    <a:pt x="958" y="97"/>
                    <a:pt x="958" y="97"/>
                    <a:pt x="958" y="97"/>
                  </a:cubicBezTo>
                  <a:cubicBezTo>
                    <a:pt x="956" y="94"/>
                    <a:pt x="956" y="94"/>
                    <a:pt x="956" y="94"/>
                  </a:cubicBezTo>
                  <a:cubicBezTo>
                    <a:pt x="956" y="94"/>
                    <a:pt x="954" y="94"/>
                    <a:pt x="951" y="95"/>
                  </a:cubicBezTo>
                  <a:cubicBezTo>
                    <a:pt x="947" y="95"/>
                    <a:pt x="944" y="94"/>
                    <a:pt x="944" y="94"/>
                  </a:cubicBezTo>
                  <a:cubicBezTo>
                    <a:pt x="947" y="93"/>
                    <a:pt x="947" y="93"/>
                    <a:pt x="947" y="93"/>
                  </a:cubicBezTo>
                  <a:cubicBezTo>
                    <a:pt x="954" y="92"/>
                    <a:pt x="954" y="92"/>
                    <a:pt x="954" y="92"/>
                  </a:cubicBezTo>
                  <a:cubicBezTo>
                    <a:pt x="963" y="98"/>
                    <a:pt x="963" y="98"/>
                    <a:pt x="963" y="98"/>
                  </a:cubicBezTo>
                  <a:cubicBezTo>
                    <a:pt x="964" y="93"/>
                    <a:pt x="964" y="93"/>
                    <a:pt x="964" y="93"/>
                  </a:cubicBezTo>
                  <a:cubicBezTo>
                    <a:pt x="954" y="90"/>
                    <a:pt x="954" y="90"/>
                    <a:pt x="954" y="90"/>
                  </a:cubicBezTo>
                  <a:cubicBezTo>
                    <a:pt x="936" y="91"/>
                    <a:pt x="936" y="91"/>
                    <a:pt x="936" y="91"/>
                  </a:cubicBezTo>
                  <a:cubicBezTo>
                    <a:pt x="936" y="88"/>
                    <a:pt x="936" y="88"/>
                    <a:pt x="936" y="88"/>
                  </a:cubicBezTo>
                  <a:cubicBezTo>
                    <a:pt x="916" y="90"/>
                    <a:pt x="916" y="90"/>
                    <a:pt x="916" y="90"/>
                  </a:cubicBezTo>
                  <a:cubicBezTo>
                    <a:pt x="908" y="86"/>
                    <a:pt x="908" y="86"/>
                    <a:pt x="908" y="86"/>
                  </a:cubicBezTo>
                  <a:cubicBezTo>
                    <a:pt x="905" y="86"/>
                    <a:pt x="905" y="86"/>
                    <a:pt x="905" y="86"/>
                  </a:cubicBezTo>
                  <a:cubicBezTo>
                    <a:pt x="911" y="90"/>
                    <a:pt x="911" y="90"/>
                    <a:pt x="911" y="90"/>
                  </a:cubicBezTo>
                  <a:cubicBezTo>
                    <a:pt x="911" y="90"/>
                    <a:pt x="898" y="90"/>
                    <a:pt x="900" y="92"/>
                  </a:cubicBezTo>
                  <a:cubicBezTo>
                    <a:pt x="902" y="94"/>
                    <a:pt x="905" y="95"/>
                    <a:pt x="905" y="95"/>
                  </a:cubicBezTo>
                  <a:cubicBezTo>
                    <a:pt x="910" y="95"/>
                    <a:pt x="910" y="95"/>
                    <a:pt x="910" y="95"/>
                  </a:cubicBezTo>
                  <a:cubicBezTo>
                    <a:pt x="910" y="96"/>
                    <a:pt x="910" y="96"/>
                    <a:pt x="910" y="96"/>
                  </a:cubicBezTo>
                  <a:cubicBezTo>
                    <a:pt x="920" y="103"/>
                    <a:pt x="920" y="103"/>
                    <a:pt x="920" y="103"/>
                  </a:cubicBezTo>
                  <a:cubicBezTo>
                    <a:pt x="920" y="103"/>
                    <a:pt x="918" y="103"/>
                    <a:pt x="914" y="103"/>
                  </a:cubicBezTo>
                  <a:cubicBezTo>
                    <a:pt x="911" y="102"/>
                    <a:pt x="906" y="99"/>
                    <a:pt x="904" y="100"/>
                  </a:cubicBezTo>
                  <a:cubicBezTo>
                    <a:pt x="903" y="101"/>
                    <a:pt x="902" y="102"/>
                    <a:pt x="902" y="102"/>
                  </a:cubicBezTo>
                  <a:cubicBezTo>
                    <a:pt x="906" y="105"/>
                    <a:pt x="906" y="105"/>
                    <a:pt x="906" y="105"/>
                  </a:cubicBezTo>
                  <a:cubicBezTo>
                    <a:pt x="898" y="104"/>
                    <a:pt x="898" y="104"/>
                    <a:pt x="898" y="104"/>
                  </a:cubicBezTo>
                  <a:cubicBezTo>
                    <a:pt x="898" y="104"/>
                    <a:pt x="885" y="100"/>
                    <a:pt x="883" y="100"/>
                  </a:cubicBezTo>
                  <a:cubicBezTo>
                    <a:pt x="881" y="101"/>
                    <a:pt x="875" y="104"/>
                    <a:pt x="875" y="104"/>
                  </a:cubicBezTo>
                  <a:cubicBezTo>
                    <a:pt x="863" y="103"/>
                    <a:pt x="863" y="103"/>
                    <a:pt x="863" y="103"/>
                  </a:cubicBezTo>
                  <a:cubicBezTo>
                    <a:pt x="863" y="103"/>
                    <a:pt x="854" y="98"/>
                    <a:pt x="853" y="97"/>
                  </a:cubicBezTo>
                  <a:cubicBezTo>
                    <a:pt x="853" y="96"/>
                    <a:pt x="851" y="99"/>
                    <a:pt x="852" y="101"/>
                  </a:cubicBezTo>
                  <a:cubicBezTo>
                    <a:pt x="852" y="103"/>
                    <a:pt x="859" y="109"/>
                    <a:pt x="855" y="110"/>
                  </a:cubicBezTo>
                  <a:cubicBezTo>
                    <a:pt x="851" y="110"/>
                    <a:pt x="831" y="103"/>
                    <a:pt x="831" y="102"/>
                  </a:cubicBezTo>
                  <a:cubicBezTo>
                    <a:pt x="830" y="102"/>
                    <a:pt x="825" y="98"/>
                    <a:pt x="825" y="98"/>
                  </a:cubicBezTo>
                  <a:cubicBezTo>
                    <a:pt x="825" y="100"/>
                    <a:pt x="825" y="100"/>
                    <a:pt x="825" y="100"/>
                  </a:cubicBezTo>
                  <a:cubicBezTo>
                    <a:pt x="816" y="97"/>
                    <a:pt x="816" y="97"/>
                    <a:pt x="816" y="97"/>
                  </a:cubicBezTo>
                  <a:cubicBezTo>
                    <a:pt x="811" y="94"/>
                    <a:pt x="811" y="94"/>
                    <a:pt x="811" y="94"/>
                  </a:cubicBezTo>
                  <a:cubicBezTo>
                    <a:pt x="811" y="94"/>
                    <a:pt x="821" y="97"/>
                    <a:pt x="822" y="96"/>
                  </a:cubicBezTo>
                  <a:cubicBezTo>
                    <a:pt x="824" y="94"/>
                    <a:pt x="817" y="91"/>
                    <a:pt x="817" y="91"/>
                  </a:cubicBezTo>
                  <a:cubicBezTo>
                    <a:pt x="811" y="91"/>
                    <a:pt x="811" y="91"/>
                    <a:pt x="811" y="91"/>
                  </a:cubicBezTo>
                  <a:cubicBezTo>
                    <a:pt x="811" y="91"/>
                    <a:pt x="814" y="89"/>
                    <a:pt x="812" y="88"/>
                  </a:cubicBezTo>
                  <a:cubicBezTo>
                    <a:pt x="810" y="87"/>
                    <a:pt x="805" y="87"/>
                    <a:pt x="805" y="87"/>
                  </a:cubicBezTo>
                  <a:cubicBezTo>
                    <a:pt x="807" y="85"/>
                    <a:pt x="807" y="85"/>
                    <a:pt x="807" y="85"/>
                  </a:cubicBezTo>
                  <a:cubicBezTo>
                    <a:pt x="807" y="85"/>
                    <a:pt x="799" y="82"/>
                    <a:pt x="798" y="82"/>
                  </a:cubicBezTo>
                  <a:cubicBezTo>
                    <a:pt x="797" y="82"/>
                    <a:pt x="794" y="80"/>
                    <a:pt x="794" y="80"/>
                  </a:cubicBezTo>
                  <a:cubicBezTo>
                    <a:pt x="786" y="80"/>
                    <a:pt x="786" y="80"/>
                    <a:pt x="786" y="80"/>
                  </a:cubicBezTo>
                  <a:cubicBezTo>
                    <a:pt x="786" y="80"/>
                    <a:pt x="788" y="81"/>
                    <a:pt x="783" y="81"/>
                  </a:cubicBezTo>
                  <a:cubicBezTo>
                    <a:pt x="777" y="81"/>
                    <a:pt x="773" y="79"/>
                    <a:pt x="773" y="79"/>
                  </a:cubicBezTo>
                  <a:cubicBezTo>
                    <a:pt x="770" y="81"/>
                    <a:pt x="770" y="81"/>
                    <a:pt x="770" y="81"/>
                  </a:cubicBezTo>
                  <a:cubicBezTo>
                    <a:pt x="769" y="78"/>
                    <a:pt x="769" y="78"/>
                    <a:pt x="769" y="78"/>
                  </a:cubicBezTo>
                  <a:cubicBezTo>
                    <a:pt x="761" y="77"/>
                    <a:pt x="761" y="77"/>
                    <a:pt x="761" y="77"/>
                  </a:cubicBezTo>
                  <a:cubicBezTo>
                    <a:pt x="759" y="75"/>
                    <a:pt x="759" y="75"/>
                    <a:pt x="759" y="75"/>
                  </a:cubicBezTo>
                  <a:cubicBezTo>
                    <a:pt x="758" y="79"/>
                    <a:pt x="758" y="79"/>
                    <a:pt x="758" y="79"/>
                  </a:cubicBezTo>
                  <a:cubicBezTo>
                    <a:pt x="756" y="79"/>
                    <a:pt x="756" y="79"/>
                    <a:pt x="756" y="79"/>
                  </a:cubicBezTo>
                  <a:cubicBezTo>
                    <a:pt x="760" y="83"/>
                    <a:pt x="760" y="83"/>
                    <a:pt x="760" y="83"/>
                  </a:cubicBezTo>
                  <a:cubicBezTo>
                    <a:pt x="765" y="88"/>
                    <a:pt x="765" y="88"/>
                    <a:pt x="765" y="88"/>
                  </a:cubicBezTo>
                  <a:cubicBezTo>
                    <a:pt x="756" y="87"/>
                    <a:pt x="756" y="87"/>
                    <a:pt x="756" y="87"/>
                  </a:cubicBezTo>
                  <a:cubicBezTo>
                    <a:pt x="755" y="85"/>
                    <a:pt x="755" y="85"/>
                    <a:pt x="755" y="85"/>
                  </a:cubicBezTo>
                  <a:cubicBezTo>
                    <a:pt x="744" y="86"/>
                    <a:pt x="744" y="86"/>
                    <a:pt x="744" y="86"/>
                  </a:cubicBezTo>
                  <a:cubicBezTo>
                    <a:pt x="742" y="87"/>
                    <a:pt x="742" y="87"/>
                    <a:pt x="742" y="87"/>
                  </a:cubicBezTo>
                  <a:cubicBezTo>
                    <a:pt x="741" y="85"/>
                    <a:pt x="741" y="85"/>
                    <a:pt x="741" y="85"/>
                  </a:cubicBezTo>
                  <a:cubicBezTo>
                    <a:pt x="734" y="86"/>
                    <a:pt x="734" y="86"/>
                    <a:pt x="734" y="86"/>
                  </a:cubicBezTo>
                  <a:cubicBezTo>
                    <a:pt x="733" y="84"/>
                    <a:pt x="733" y="84"/>
                    <a:pt x="733" y="84"/>
                  </a:cubicBezTo>
                  <a:cubicBezTo>
                    <a:pt x="724" y="85"/>
                    <a:pt x="724" y="85"/>
                    <a:pt x="724" y="85"/>
                  </a:cubicBezTo>
                  <a:cubicBezTo>
                    <a:pt x="718" y="83"/>
                    <a:pt x="718" y="83"/>
                    <a:pt x="718" y="83"/>
                  </a:cubicBezTo>
                  <a:cubicBezTo>
                    <a:pt x="721" y="79"/>
                    <a:pt x="721" y="79"/>
                    <a:pt x="721" y="79"/>
                  </a:cubicBezTo>
                  <a:cubicBezTo>
                    <a:pt x="700" y="79"/>
                    <a:pt x="700" y="79"/>
                    <a:pt x="700" y="79"/>
                  </a:cubicBezTo>
                  <a:cubicBezTo>
                    <a:pt x="699" y="78"/>
                    <a:pt x="699" y="78"/>
                    <a:pt x="699" y="78"/>
                  </a:cubicBezTo>
                  <a:cubicBezTo>
                    <a:pt x="697" y="78"/>
                    <a:pt x="697" y="78"/>
                    <a:pt x="697" y="78"/>
                  </a:cubicBezTo>
                  <a:cubicBezTo>
                    <a:pt x="696" y="77"/>
                    <a:pt x="696" y="77"/>
                    <a:pt x="696" y="77"/>
                  </a:cubicBezTo>
                  <a:cubicBezTo>
                    <a:pt x="687" y="78"/>
                    <a:pt x="687" y="78"/>
                    <a:pt x="687" y="78"/>
                  </a:cubicBezTo>
                  <a:cubicBezTo>
                    <a:pt x="688" y="80"/>
                    <a:pt x="688" y="80"/>
                    <a:pt x="688" y="80"/>
                  </a:cubicBezTo>
                  <a:cubicBezTo>
                    <a:pt x="679" y="79"/>
                    <a:pt x="679" y="79"/>
                    <a:pt x="679" y="79"/>
                  </a:cubicBezTo>
                  <a:cubicBezTo>
                    <a:pt x="676" y="80"/>
                    <a:pt x="676" y="80"/>
                    <a:pt x="676" y="80"/>
                  </a:cubicBezTo>
                  <a:cubicBezTo>
                    <a:pt x="682" y="82"/>
                    <a:pt x="682" y="82"/>
                    <a:pt x="682" y="82"/>
                  </a:cubicBezTo>
                  <a:cubicBezTo>
                    <a:pt x="675" y="82"/>
                    <a:pt x="675" y="82"/>
                    <a:pt x="675" y="82"/>
                  </a:cubicBezTo>
                  <a:cubicBezTo>
                    <a:pt x="674" y="79"/>
                    <a:pt x="674" y="79"/>
                    <a:pt x="674" y="79"/>
                  </a:cubicBezTo>
                  <a:cubicBezTo>
                    <a:pt x="670" y="75"/>
                    <a:pt x="670" y="75"/>
                    <a:pt x="670" y="75"/>
                  </a:cubicBezTo>
                  <a:cubicBezTo>
                    <a:pt x="666" y="75"/>
                    <a:pt x="666" y="75"/>
                    <a:pt x="666" y="75"/>
                  </a:cubicBezTo>
                  <a:cubicBezTo>
                    <a:pt x="668" y="79"/>
                    <a:pt x="668" y="79"/>
                    <a:pt x="668" y="79"/>
                  </a:cubicBezTo>
                  <a:cubicBezTo>
                    <a:pt x="660" y="79"/>
                    <a:pt x="660" y="79"/>
                    <a:pt x="660" y="79"/>
                  </a:cubicBezTo>
                  <a:cubicBezTo>
                    <a:pt x="659" y="77"/>
                    <a:pt x="659" y="77"/>
                    <a:pt x="659" y="77"/>
                  </a:cubicBezTo>
                  <a:cubicBezTo>
                    <a:pt x="656" y="77"/>
                    <a:pt x="656" y="77"/>
                    <a:pt x="656" y="77"/>
                  </a:cubicBezTo>
                  <a:cubicBezTo>
                    <a:pt x="655" y="75"/>
                    <a:pt x="655" y="75"/>
                    <a:pt x="655" y="75"/>
                  </a:cubicBezTo>
                  <a:cubicBezTo>
                    <a:pt x="653" y="75"/>
                    <a:pt x="653" y="75"/>
                    <a:pt x="653" y="75"/>
                  </a:cubicBezTo>
                  <a:cubicBezTo>
                    <a:pt x="650" y="76"/>
                    <a:pt x="650" y="76"/>
                    <a:pt x="650" y="76"/>
                  </a:cubicBezTo>
                  <a:cubicBezTo>
                    <a:pt x="646" y="74"/>
                    <a:pt x="646" y="74"/>
                    <a:pt x="646" y="74"/>
                  </a:cubicBezTo>
                  <a:cubicBezTo>
                    <a:pt x="641" y="77"/>
                    <a:pt x="641" y="77"/>
                    <a:pt x="641" y="77"/>
                  </a:cubicBezTo>
                  <a:cubicBezTo>
                    <a:pt x="650" y="78"/>
                    <a:pt x="650" y="78"/>
                    <a:pt x="650" y="78"/>
                  </a:cubicBezTo>
                  <a:cubicBezTo>
                    <a:pt x="652" y="78"/>
                    <a:pt x="652" y="78"/>
                    <a:pt x="652" y="78"/>
                  </a:cubicBezTo>
                  <a:cubicBezTo>
                    <a:pt x="652" y="78"/>
                    <a:pt x="649" y="81"/>
                    <a:pt x="647" y="81"/>
                  </a:cubicBezTo>
                  <a:cubicBezTo>
                    <a:pt x="646" y="81"/>
                    <a:pt x="644" y="81"/>
                    <a:pt x="643" y="81"/>
                  </a:cubicBezTo>
                  <a:cubicBezTo>
                    <a:pt x="641" y="82"/>
                    <a:pt x="641" y="83"/>
                    <a:pt x="640" y="83"/>
                  </a:cubicBezTo>
                  <a:cubicBezTo>
                    <a:pt x="638" y="83"/>
                    <a:pt x="628" y="84"/>
                    <a:pt x="628" y="84"/>
                  </a:cubicBezTo>
                  <a:cubicBezTo>
                    <a:pt x="622" y="84"/>
                    <a:pt x="622" y="84"/>
                    <a:pt x="622" y="84"/>
                  </a:cubicBezTo>
                  <a:cubicBezTo>
                    <a:pt x="620" y="89"/>
                    <a:pt x="620" y="89"/>
                    <a:pt x="620" y="89"/>
                  </a:cubicBezTo>
                  <a:cubicBezTo>
                    <a:pt x="616" y="88"/>
                    <a:pt x="616" y="88"/>
                    <a:pt x="616" y="88"/>
                  </a:cubicBezTo>
                  <a:cubicBezTo>
                    <a:pt x="616" y="88"/>
                    <a:pt x="616" y="84"/>
                    <a:pt x="618" y="83"/>
                  </a:cubicBezTo>
                  <a:cubicBezTo>
                    <a:pt x="620" y="82"/>
                    <a:pt x="623" y="82"/>
                    <a:pt x="623" y="82"/>
                  </a:cubicBezTo>
                  <a:cubicBezTo>
                    <a:pt x="625" y="79"/>
                    <a:pt x="625" y="79"/>
                    <a:pt x="625" y="79"/>
                  </a:cubicBezTo>
                  <a:cubicBezTo>
                    <a:pt x="632" y="78"/>
                    <a:pt x="632" y="78"/>
                    <a:pt x="632" y="78"/>
                  </a:cubicBezTo>
                  <a:cubicBezTo>
                    <a:pt x="639" y="73"/>
                    <a:pt x="639" y="73"/>
                    <a:pt x="639" y="73"/>
                  </a:cubicBezTo>
                  <a:cubicBezTo>
                    <a:pt x="639" y="73"/>
                    <a:pt x="639" y="70"/>
                    <a:pt x="642" y="68"/>
                  </a:cubicBezTo>
                  <a:cubicBezTo>
                    <a:pt x="645" y="67"/>
                    <a:pt x="657" y="67"/>
                    <a:pt x="656" y="63"/>
                  </a:cubicBezTo>
                  <a:cubicBezTo>
                    <a:pt x="656" y="58"/>
                    <a:pt x="652" y="57"/>
                    <a:pt x="652" y="57"/>
                  </a:cubicBezTo>
                  <a:cubicBezTo>
                    <a:pt x="645" y="58"/>
                    <a:pt x="645" y="58"/>
                    <a:pt x="645" y="58"/>
                  </a:cubicBezTo>
                  <a:cubicBezTo>
                    <a:pt x="651" y="55"/>
                    <a:pt x="651" y="55"/>
                    <a:pt x="651" y="55"/>
                  </a:cubicBezTo>
                  <a:cubicBezTo>
                    <a:pt x="651" y="55"/>
                    <a:pt x="646" y="52"/>
                    <a:pt x="645" y="52"/>
                  </a:cubicBezTo>
                  <a:cubicBezTo>
                    <a:pt x="644" y="52"/>
                    <a:pt x="639" y="52"/>
                    <a:pt x="639" y="52"/>
                  </a:cubicBezTo>
                  <a:cubicBezTo>
                    <a:pt x="639" y="52"/>
                    <a:pt x="638" y="48"/>
                    <a:pt x="635" y="48"/>
                  </a:cubicBezTo>
                  <a:cubicBezTo>
                    <a:pt x="632" y="48"/>
                    <a:pt x="628" y="50"/>
                    <a:pt x="628" y="50"/>
                  </a:cubicBezTo>
                  <a:cubicBezTo>
                    <a:pt x="619" y="47"/>
                    <a:pt x="619" y="47"/>
                    <a:pt x="619" y="47"/>
                  </a:cubicBezTo>
                  <a:cubicBezTo>
                    <a:pt x="596" y="47"/>
                    <a:pt x="596" y="47"/>
                    <a:pt x="596" y="47"/>
                  </a:cubicBezTo>
                  <a:cubicBezTo>
                    <a:pt x="597" y="50"/>
                    <a:pt x="597" y="50"/>
                    <a:pt x="597" y="50"/>
                  </a:cubicBezTo>
                  <a:cubicBezTo>
                    <a:pt x="586" y="50"/>
                    <a:pt x="586" y="50"/>
                    <a:pt x="586" y="50"/>
                  </a:cubicBezTo>
                  <a:cubicBezTo>
                    <a:pt x="586" y="50"/>
                    <a:pt x="590" y="45"/>
                    <a:pt x="587" y="44"/>
                  </a:cubicBezTo>
                  <a:cubicBezTo>
                    <a:pt x="584" y="43"/>
                    <a:pt x="572" y="44"/>
                    <a:pt x="572" y="44"/>
                  </a:cubicBezTo>
                  <a:cubicBezTo>
                    <a:pt x="562" y="43"/>
                    <a:pt x="562" y="43"/>
                    <a:pt x="562" y="43"/>
                  </a:cubicBezTo>
                  <a:cubicBezTo>
                    <a:pt x="562" y="43"/>
                    <a:pt x="573" y="43"/>
                    <a:pt x="572" y="41"/>
                  </a:cubicBezTo>
                  <a:cubicBezTo>
                    <a:pt x="570" y="38"/>
                    <a:pt x="559" y="38"/>
                    <a:pt x="559" y="38"/>
                  </a:cubicBezTo>
                  <a:cubicBezTo>
                    <a:pt x="552" y="37"/>
                    <a:pt x="552" y="37"/>
                    <a:pt x="552" y="37"/>
                  </a:cubicBezTo>
                  <a:cubicBezTo>
                    <a:pt x="551" y="40"/>
                    <a:pt x="551" y="40"/>
                    <a:pt x="551" y="40"/>
                  </a:cubicBezTo>
                  <a:cubicBezTo>
                    <a:pt x="551" y="40"/>
                    <a:pt x="539" y="39"/>
                    <a:pt x="540" y="43"/>
                  </a:cubicBezTo>
                  <a:cubicBezTo>
                    <a:pt x="541" y="46"/>
                    <a:pt x="552" y="50"/>
                    <a:pt x="552" y="50"/>
                  </a:cubicBezTo>
                  <a:cubicBezTo>
                    <a:pt x="528" y="48"/>
                    <a:pt x="528" y="48"/>
                    <a:pt x="528" y="48"/>
                  </a:cubicBezTo>
                  <a:cubicBezTo>
                    <a:pt x="537" y="52"/>
                    <a:pt x="537" y="52"/>
                    <a:pt x="537" y="52"/>
                  </a:cubicBezTo>
                  <a:cubicBezTo>
                    <a:pt x="528" y="53"/>
                    <a:pt x="528" y="53"/>
                    <a:pt x="528" y="53"/>
                  </a:cubicBezTo>
                  <a:cubicBezTo>
                    <a:pt x="528" y="53"/>
                    <a:pt x="514" y="58"/>
                    <a:pt x="512" y="56"/>
                  </a:cubicBezTo>
                  <a:cubicBezTo>
                    <a:pt x="509" y="55"/>
                    <a:pt x="513" y="52"/>
                    <a:pt x="513" y="52"/>
                  </a:cubicBezTo>
                  <a:cubicBezTo>
                    <a:pt x="513" y="52"/>
                    <a:pt x="501" y="52"/>
                    <a:pt x="499" y="52"/>
                  </a:cubicBezTo>
                  <a:cubicBezTo>
                    <a:pt x="496" y="53"/>
                    <a:pt x="493" y="56"/>
                    <a:pt x="493" y="56"/>
                  </a:cubicBezTo>
                  <a:cubicBezTo>
                    <a:pt x="493" y="56"/>
                    <a:pt x="477" y="57"/>
                    <a:pt x="474" y="58"/>
                  </a:cubicBezTo>
                  <a:cubicBezTo>
                    <a:pt x="470" y="58"/>
                    <a:pt x="462" y="60"/>
                    <a:pt x="462" y="60"/>
                  </a:cubicBezTo>
                  <a:cubicBezTo>
                    <a:pt x="455" y="66"/>
                    <a:pt x="455" y="66"/>
                    <a:pt x="455" y="66"/>
                  </a:cubicBezTo>
                  <a:cubicBezTo>
                    <a:pt x="455" y="66"/>
                    <a:pt x="447" y="65"/>
                    <a:pt x="450" y="69"/>
                  </a:cubicBezTo>
                  <a:cubicBezTo>
                    <a:pt x="454" y="72"/>
                    <a:pt x="460" y="75"/>
                    <a:pt x="460" y="75"/>
                  </a:cubicBezTo>
                  <a:cubicBezTo>
                    <a:pt x="452" y="76"/>
                    <a:pt x="452" y="76"/>
                    <a:pt x="452" y="76"/>
                  </a:cubicBezTo>
                  <a:cubicBezTo>
                    <a:pt x="449" y="78"/>
                    <a:pt x="449" y="78"/>
                    <a:pt x="449" y="78"/>
                  </a:cubicBezTo>
                  <a:cubicBezTo>
                    <a:pt x="432" y="78"/>
                    <a:pt x="432" y="78"/>
                    <a:pt x="432" y="78"/>
                  </a:cubicBezTo>
                  <a:cubicBezTo>
                    <a:pt x="431" y="79"/>
                    <a:pt x="431" y="79"/>
                    <a:pt x="431" y="79"/>
                  </a:cubicBezTo>
                  <a:cubicBezTo>
                    <a:pt x="425" y="77"/>
                    <a:pt x="425" y="77"/>
                    <a:pt x="425" y="77"/>
                  </a:cubicBezTo>
                  <a:cubicBezTo>
                    <a:pt x="422" y="79"/>
                    <a:pt x="422" y="79"/>
                    <a:pt x="422" y="79"/>
                  </a:cubicBezTo>
                  <a:cubicBezTo>
                    <a:pt x="422" y="79"/>
                    <a:pt x="413" y="78"/>
                    <a:pt x="412" y="80"/>
                  </a:cubicBezTo>
                  <a:cubicBezTo>
                    <a:pt x="412" y="82"/>
                    <a:pt x="412" y="85"/>
                    <a:pt x="415" y="86"/>
                  </a:cubicBezTo>
                  <a:cubicBezTo>
                    <a:pt x="418" y="86"/>
                    <a:pt x="419" y="90"/>
                    <a:pt x="419" y="90"/>
                  </a:cubicBezTo>
                  <a:cubicBezTo>
                    <a:pt x="419" y="90"/>
                    <a:pt x="428" y="93"/>
                    <a:pt x="430" y="93"/>
                  </a:cubicBezTo>
                  <a:cubicBezTo>
                    <a:pt x="432" y="93"/>
                    <a:pt x="437" y="94"/>
                    <a:pt x="439" y="95"/>
                  </a:cubicBezTo>
                  <a:cubicBezTo>
                    <a:pt x="440" y="96"/>
                    <a:pt x="444" y="100"/>
                    <a:pt x="442" y="100"/>
                  </a:cubicBezTo>
                  <a:cubicBezTo>
                    <a:pt x="439" y="100"/>
                    <a:pt x="433" y="100"/>
                    <a:pt x="433" y="100"/>
                  </a:cubicBezTo>
                  <a:cubicBezTo>
                    <a:pt x="433" y="100"/>
                    <a:pt x="421" y="95"/>
                    <a:pt x="418" y="94"/>
                  </a:cubicBezTo>
                  <a:cubicBezTo>
                    <a:pt x="414" y="93"/>
                    <a:pt x="408" y="92"/>
                    <a:pt x="406" y="92"/>
                  </a:cubicBezTo>
                  <a:cubicBezTo>
                    <a:pt x="404" y="92"/>
                    <a:pt x="398" y="92"/>
                    <a:pt x="399" y="94"/>
                  </a:cubicBezTo>
                  <a:cubicBezTo>
                    <a:pt x="399" y="96"/>
                    <a:pt x="406" y="98"/>
                    <a:pt x="402" y="99"/>
                  </a:cubicBezTo>
                  <a:cubicBezTo>
                    <a:pt x="397" y="99"/>
                    <a:pt x="396" y="96"/>
                    <a:pt x="394" y="96"/>
                  </a:cubicBezTo>
                  <a:cubicBezTo>
                    <a:pt x="391" y="96"/>
                    <a:pt x="388" y="93"/>
                    <a:pt x="387" y="97"/>
                  </a:cubicBezTo>
                  <a:cubicBezTo>
                    <a:pt x="387" y="100"/>
                    <a:pt x="391" y="103"/>
                    <a:pt x="394" y="103"/>
                  </a:cubicBezTo>
                  <a:cubicBezTo>
                    <a:pt x="398" y="103"/>
                    <a:pt x="404" y="104"/>
                    <a:pt x="406" y="104"/>
                  </a:cubicBezTo>
                  <a:cubicBezTo>
                    <a:pt x="409" y="104"/>
                    <a:pt x="413" y="108"/>
                    <a:pt x="413" y="108"/>
                  </a:cubicBezTo>
                  <a:cubicBezTo>
                    <a:pt x="407" y="108"/>
                    <a:pt x="407" y="108"/>
                    <a:pt x="407" y="108"/>
                  </a:cubicBezTo>
                  <a:cubicBezTo>
                    <a:pt x="407" y="108"/>
                    <a:pt x="406" y="106"/>
                    <a:pt x="402" y="106"/>
                  </a:cubicBezTo>
                  <a:cubicBezTo>
                    <a:pt x="399" y="106"/>
                    <a:pt x="388" y="105"/>
                    <a:pt x="388" y="105"/>
                  </a:cubicBezTo>
                  <a:cubicBezTo>
                    <a:pt x="388" y="103"/>
                    <a:pt x="388" y="103"/>
                    <a:pt x="388" y="103"/>
                  </a:cubicBezTo>
                  <a:cubicBezTo>
                    <a:pt x="383" y="103"/>
                    <a:pt x="383" y="103"/>
                    <a:pt x="383" y="103"/>
                  </a:cubicBezTo>
                  <a:cubicBezTo>
                    <a:pt x="383" y="101"/>
                    <a:pt x="383" y="101"/>
                    <a:pt x="383" y="101"/>
                  </a:cubicBezTo>
                  <a:cubicBezTo>
                    <a:pt x="377" y="98"/>
                    <a:pt x="377" y="98"/>
                    <a:pt x="377" y="98"/>
                  </a:cubicBezTo>
                  <a:cubicBezTo>
                    <a:pt x="377" y="98"/>
                    <a:pt x="383" y="95"/>
                    <a:pt x="381" y="93"/>
                  </a:cubicBezTo>
                  <a:cubicBezTo>
                    <a:pt x="378" y="90"/>
                    <a:pt x="375" y="88"/>
                    <a:pt x="375" y="88"/>
                  </a:cubicBezTo>
                  <a:cubicBezTo>
                    <a:pt x="370" y="87"/>
                    <a:pt x="370" y="87"/>
                    <a:pt x="370" y="87"/>
                  </a:cubicBezTo>
                  <a:cubicBezTo>
                    <a:pt x="370" y="87"/>
                    <a:pt x="377" y="92"/>
                    <a:pt x="375" y="94"/>
                  </a:cubicBezTo>
                  <a:cubicBezTo>
                    <a:pt x="373" y="96"/>
                    <a:pt x="368" y="96"/>
                    <a:pt x="368" y="96"/>
                  </a:cubicBezTo>
                  <a:cubicBezTo>
                    <a:pt x="365" y="103"/>
                    <a:pt x="365" y="103"/>
                    <a:pt x="365" y="103"/>
                  </a:cubicBezTo>
                  <a:cubicBezTo>
                    <a:pt x="377" y="109"/>
                    <a:pt x="377" y="109"/>
                    <a:pt x="377" y="109"/>
                  </a:cubicBezTo>
                  <a:cubicBezTo>
                    <a:pt x="377" y="109"/>
                    <a:pt x="380" y="108"/>
                    <a:pt x="380" y="109"/>
                  </a:cubicBezTo>
                  <a:cubicBezTo>
                    <a:pt x="380" y="111"/>
                    <a:pt x="378" y="119"/>
                    <a:pt x="378" y="119"/>
                  </a:cubicBezTo>
                  <a:cubicBezTo>
                    <a:pt x="380" y="122"/>
                    <a:pt x="380" y="122"/>
                    <a:pt x="380" y="122"/>
                  </a:cubicBezTo>
                  <a:cubicBezTo>
                    <a:pt x="386" y="123"/>
                    <a:pt x="386" y="123"/>
                    <a:pt x="386" y="123"/>
                  </a:cubicBezTo>
                  <a:cubicBezTo>
                    <a:pt x="386" y="127"/>
                    <a:pt x="386" y="127"/>
                    <a:pt x="386" y="127"/>
                  </a:cubicBezTo>
                  <a:cubicBezTo>
                    <a:pt x="396" y="129"/>
                    <a:pt x="396" y="129"/>
                    <a:pt x="396" y="129"/>
                  </a:cubicBezTo>
                  <a:cubicBezTo>
                    <a:pt x="396" y="129"/>
                    <a:pt x="403" y="126"/>
                    <a:pt x="406" y="127"/>
                  </a:cubicBezTo>
                  <a:cubicBezTo>
                    <a:pt x="410" y="127"/>
                    <a:pt x="414" y="130"/>
                    <a:pt x="414" y="130"/>
                  </a:cubicBezTo>
                  <a:cubicBezTo>
                    <a:pt x="414" y="130"/>
                    <a:pt x="421" y="131"/>
                    <a:pt x="425" y="133"/>
                  </a:cubicBezTo>
                  <a:cubicBezTo>
                    <a:pt x="428" y="135"/>
                    <a:pt x="429" y="138"/>
                    <a:pt x="429" y="138"/>
                  </a:cubicBezTo>
                  <a:cubicBezTo>
                    <a:pt x="429" y="138"/>
                    <a:pt x="420" y="139"/>
                    <a:pt x="424" y="141"/>
                  </a:cubicBezTo>
                  <a:cubicBezTo>
                    <a:pt x="427" y="143"/>
                    <a:pt x="430" y="145"/>
                    <a:pt x="430" y="145"/>
                  </a:cubicBezTo>
                  <a:cubicBezTo>
                    <a:pt x="437" y="144"/>
                    <a:pt x="437" y="144"/>
                    <a:pt x="437" y="144"/>
                  </a:cubicBezTo>
                  <a:cubicBezTo>
                    <a:pt x="437" y="144"/>
                    <a:pt x="433" y="146"/>
                    <a:pt x="430" y="146"/>
                  </a:cubicBezTo>
                  <a:cubicBezTo>
                    <a:pt x="427" y="146"/>
                    <a:pt x="423" y="144"/>
                    <a:pt x="423" y="144"/>
                  </a:cubicBezTo>
                  <a:cubicBezTo>
                    <a:pt x="423" y="144"/>
                    <a:pt x="423" y="138"/>
                    <a:pt x="420" y="136"/>
                  </a:cubicBezTo>
                  <a:cubicBezTo>
                    <a:pt x="416" y="134"/>
                    <a:pt x="413" y="133"/>
                    <a:pt x="413" y="133"/>
                  </a:cubicBezTo>
                  <a:cubicBezTo>
                    <a:pt x="413" y="133"/>
                    <a:pt x="412" y="129"/>
                    <a:pt x="409" y="129"/>
                  </a:cubicBezTo>
                  <a:cubicBezTo>
                    <a:pt x="406" y="130"/>
                    <a:pt x="398" y="131"/>
                    <a:pt x="398" y="131"/>
                  </a:cubicBezTo>
                  <a:cubicBezTo>
                    <a:pt x="398" y="131"/>
                    <a:pt x="394" y="132"/>
                    <a:pt x="394" y="134"/>
                  </a:cubicBezTo>
                  <a:cubicBezTo>
                    <a:pt x="394" y="137"/>
                    <a:pt x="402" y="141"/>
                    <a:pt x="402" y="142"/>
                  </a:cubicBezTo>
                  <a:cubicBezTo>
                    <a:pt x="402" y="143"/>
                    <a:pt x="397" y="146"/>
                    <a:pt x="397" y="146"/>
                  </a:cubicBezTo>
                  <a:cubicBezTo>
                    <a:pt x="397" y="154"/>
                    <a:pt x="397" y="154"/>
                    <a:pt x="397" y="154"/>
                  </a:cubicBezTo>
                  <a:cubicBezTo>
                    <a:pt x="390" y="157"/>
                    <a:pt x="390" y="157"/>
                    <a:pt x="390" y="157"/>
                  </a:cubicBezTo>
                  <a:cubicBezTo>
                    <a:pt x="390" y="157"/>
                    <a:pt x="388" y="162"/>
                    <a:pt x="385" y="161"/>
                  </a:cubicBezTo>
                  <a:cubicBezTo>
                    <a:pt x="382" y="159"/>
                    <a:pt x="375" y="160"/>
                    <a:pt x="375" y="160"/>
                  </a:cubicBezTo>
                  <a:cubicBezTo>
                    <a:pt x="366" y="159"/>
                    <a:pt x="366" y="159"/>
                    <a:pt x="366" y="159"/>
                  </a:cubicBezTo>
                  <a:cubicBezTo>
                    <a:pt x="366" y="159"/>
                    <a:pt x="355" y="155"/>
                    <a:pt x="358" y="155"/>
                  </a:cubicBezTo>
                  <a:cubicBezTo>
                    <a:pt x="361" y="155"/>
                    <a:pt x="367" y="154"/>
                    <a:pt x="367" y="154"/>
                  </a:cubicBezTo>
                  <a:cubicBezTo>
                    <a:pt x="370" y="155"/>
                    <a:pt x="370" y="155"/>
                    <a:pt x="370" y="155"/>
                  </a:cubicBezTo>
                  <a:cubicBezTo>
                    <a:pt x="373" y="153"/>
                    <a:pt x="373" y="153"/>
                    <a:pt x="373" y="153"/>
                  </a:cubicBezTo>
                  <a:cubicBezTo>
                    <a:pt x="373" y="153"/>
                    <a:pt x="383" y="155"/>
                    <a:pt x="383" y="152"/>
                  </a:cubicBezTo>
                  <a:cubicBezTo>
                    <a:pt x="383" y="149"/>
                    <a:pt x="383" y="146"/>
                    <a:pt x="383" y="146"/>
                  </a:cubicBezTo>
                  <a:cubicBezTo>
                    <a:pt x="387" y="144"/>
                    <a:pt x="387" y="144"/>
                    <a:pt x="387" y="144"/>
                  </a:cubicBezTo>
                  <a:cubicBezTo>
                    <a:pt x="388" y="141"/>
                    <a:pt x="388" y="141"/>
                    <a:pt x="388" y="141"/>
                  </a:cubicBezTo>
                  <a:cubicBezTo>
                    <a:pt x="385" y="140"/>
                    <a:pt x="385" y="140"/>
                    <a:pt x="385" y="140"/>
                  </a:cubicBezTo>
                  <a:cubicBezTo>
                    <a:pt x="385" y="140"/>
                    <a:pt x="389" y="136"/>
                    <a:pt x="387" y="135"/>
                  </a:cubicBezTo>
                  <a:cubicBezTo>
                    <a:pt x="384" y="134"/>
                    <a:pt x="373" y="134"/>
                    <a:pt x="373" y="130"/>
                  </a:cubicBezTo>
                  <a:cubicBezTo>
                    <a:pt x="372" y="126"/>
                    <a:pt x="373" y="121"/>
                    <a:pt x="371" y="120"/>
                  </a:cubicBezTo>
                  <a:cubicBezTo>
                    <a:pt x="369" y="119"/>
                    <a:pt x="365" y="115"/>
                    <a:pt x="365" y="115"/>
                  </a:cubicBezTo>
                  <a:cubicBezTo>
                    <a:pt x="364" y="109"/>
                    <a:pt x="364" y="109"/>
                    <a:pt x="364" y="109"/>
                  </a:cubicBezTo>
                  <a:cubicBezTo>
                    <a:pt x="354" y="103"/>
                    <a:pt x="354" y="103"/>
                    <a:pt x="354" y="103"/>
                  </a:cubicBezTo>
                  <a:cubicBezTo>
                    <a:pt x="354" y="103"/>
                    <a:pt x="361" y="98"/>
                    <a:pt x="357" y="93"/>
                  </a:cubicBezTo>
                  <a:cubicBezTo>
                    <a:pt x="354" y="88"/>
                    <a:pt x="346" y="88"/>
                    <a:pt x="346" y="88"/>
                  </a:cubicBezTo>
                  <a:cubicBezTo>
                    <a:pt x="324" y="86"/>
                    <a:pt x="324" y="86"/>
                    <a:pt x="324" y="86"/>
                  </a:cubicBezTo>
                  <a:cubicBezTo>
                    <a:pt x="322" y="91"/>
                    <a:pt x="322" y="91"/>
                    <a:pt x="322" y="91"/>
                  </a:cubicBezTo>
                  <a:cubicBezTo>
                    <a:pt x="325" y="94"/>
                    <a:pt x="325" y="94"/>
                    <a:pt x="325" y="94"/>
                  </a:cubicBezTo>
                  <a:cubicBezTo>
                    <a:pt x="323" y="100"/>
                    <a:pt x="323" y="100"/>
                    <a:pt x="323" y="100"/>
                  </a:cubicBezTo>
                  <a:cubicBezTo>
                    <a:pt x="314" y="104"/>
                    <a:pt x="314" y="104"/>
                    <a:pt x="314" y="104"/>
                  </a:cubicBezTo>
                  <a:cubicBezTo>
                    <a:pt x="313" y="108"/>
                    <a:pt x="313" y="108"/>
                    <a:pt x="313" y="108"/>
                  </a:cubicBezTo>
                  <a:cubicBezTo>
                    <a:pt x="318" y="109"/>
                    <a:pt x="318" y="109"/>
                    <a:pt x="318" y="109"/>
                  </a:cubicBezTo>
                  <a:cubicBezTo>
                    <a:pt x="323" y="117"/>
                    <a:pt x="323" y="117"/>
                    <a:pt x="323" y="117"/>
                  </a:cubicBezTo>
                  <a:cubicBezTo>
                    <a:pt x="321" y="120"/>
                    <a:pt x="321" y="120"/>
                    <a:pt x="321" y="120"/>
                  </a:cubicBezTo>
                  <a:cubicBezTo>
                    <a:pt x="326" y="124"/>
                    <a:pt x="326" y="124"/>
                    <a:pt x="326" y="124"/>
                  </a:cubicBezTo>
                  <a:cubicBezTo>
                    <a:pt x="332" y="123"/>
                    <a:pt x="332" y="123"/>
                    <a:pt x="332" y="123"/>
                  </a:cubicBezTo>
                  <a:cubicBezTo>
                    <a:pt x="332" y="123"/>
                    <a:pt x="336" y="128"/>
                    <a:pt x="339" y="129"/>
                  </a:cubicBezTo>
                  <a:cubicBezTo>
                    <a:pt x="343" y="129"/>
                    <a:pt x="346" y="129"/>
                    <a:pt x="346" y="129"/>
                  </a:cubicBezTo>
                  <a:cubicBezTo>
                    <a:pt x="345" y="138"/>
                    <a:pt x="345" y="138"/>
                    <a:pt x="345" y="138"/>
                  </a:cubicBezTo>
                  <a:cubicBezTo>
                    <a:pt x="342" y="135"/>
                    <a:pt x="342" y="135"/>
                    <a:pt x="342" y="135"/>
                  </a:cubicBezTo>
                  <a:cubicBezTo>
                    <a:pt x="339" y="137"/>
                    <a:pt x="339" y="137"/>
                    <a:pt x="339" y="137"/>
                  </a:cubicBezTo>
                  <a:cubicBezTo>
                    <a:pt x="339" y="137"/>
                    <a:pt x="326" y="130"/>
                    <a:pt x="322" y="129"/>
                  </a:cubicBezTo>
                  <a:cubicBezTo>
                    <a:pt x="318" y="128"/>
                    <a:pt x="312" y="129"/>
                    <a:pt x="312" y="129"/>
                  </a:cubicBezTo>
                  <a:cubicBezTo>
                    <a:pt x="310" y="126"/>
                    <a:pt x="310" y="126"/>
                    <a:pt x="310" y="126"/>
                  </a:cubicBezTo>
                  <a:cubicBezTo>
                    <a:pt x="308" y="129"/>
                    <a:pt x="308" y="129"/>
                    <a:pt x="308" y="129"/>
                  </a:cubicBezTo>
                  <a:cubicBezTo>
                    <a:pt x="304" y="125"/>
                    <a:pt x="304" y="125"/>
                    <a:pt x="304" y="125"/>
                  </a:cubicBezTo>
                  <a:cubicBezTo>
                    <a:pt x="304" y="125"/>
                    <a:pt x="294" y="121"/>
                    <a:pt x="292" y="121"/>
                  </a:cubicBezTo>
                  <a:cubicBezTo>
                    <a:pt x="290" y="121"/>
                    <a:pt x="285" y="122"/>
                    <a:pt x="285" y="122"/>
                  </a:cubicBezTo>
                  <a:cubicBezTo>
                    <a:pt x="285" y="122"/>
                    <a:pt x="273" y="120"/>
                    <a:pt x="272" y="121"/>
                  </a:cubicBezTo>
                  <a:cubicBezTo>
                    <a:pt x="271" y="122"/>
                    <a:pt x="269" y="122"/>
                    <a:pt x="269" y="124"/>
                  </a:cubicBezTo>
                  <a:cubicBezTo>
                    <a:pt x="269" y="126"/>
                    <a:pt x="275" y="129"/>
                    <a:pt x="275" y="129"/>
                  </a:cubicBezTo>
                  <a:cubicBezTo>
                    <a:pt x="272" y="134"/>
                    <a:pt x="272" y="134"/>
                    <a:pt x="272" y="134"/>
                  </a:cubicBezTo>
                  <a:cubicBezTo>
                    <a:pt x="270" y="132"/>
                    <a:pt x="270" y="132"/>
                    <a:pt x="270" y="132"/>
                  </a:cubicBezTo>
                  <a:cubicBezTo>
                    <a:pt x="270" y="137"/>
                    <a:pt x="270" y="137"/>
                    <a:pt x="270" y="137"/>
                  </a:cubicBezTo>
                  <a:cubicBezTo>
                    <a:pt x="270" y="137"/>
                    <a:pt x="264" y="136"/>
                    <a:pt x="264" y="135"/>
                  </a:cubicBezTo>
                  <a:cubicBezTo>
                    <a:pt x="264" y="134"/>
                    <a:pt x="265" y="128"/>
                    <a:pt x="262" y="129"/>
                  </a:cubicBezTo>
                  <a:cubicBezTo>
                    <a:pt x="258" y="129"/>
                    <a:pt x="249" y="135"/>
                    <a:pt x="248" y="135"/>
                  </a:cubicBezTo>
                  <a:cubicBezTo>
                    <a:pt x="247" y="136"/>
                    <a:pt x="244" y="133"/>
                    <a:pt x="239" y="133"/>
                  </a:cubicBezTo>
                  <a:cubicBezTo>
                    <a:pt x="234" y="134"/>
                    <a:pt x="228" y="136"/>
                    <a:pt x="227" y="138"/>
                  </a:cubicBezTo>
                  <a:cubicBezTo>
                    <a:pt x="227" y="140"/>
                    <a:pt x="215" y="139"/>
                    <a:pt x="215" y="139"/>
                  </a:cubicBezTo>
                  <a:cubicBezTo>
                    <a:pt x="217" y="135"/>
                    <a:pt x="217" y="135"/>
                    <a:pt x="217" y="135"/>
                  </a:cubicBezTo>
                  <a:cubicBezTo>
                    <a:pt x="217" y="129"/>
                    <a:pt x="217" y="129"/>
                    <a:pt x="217" y="129"/>
                  </a:cubicBezTo>
                  <a:cubicBezTo>
                    <a:pt x="217" y="129"/>
                    <a:pt x="206" y="131"/>
                    <a:pt x="206" y="133"/>
                  </a:cubicBezTo>
                  <a:cubicBezTo>
                    <a:pt x="206" y="136"/>
                    <a:pt x="207" y="137"/>
                    <a:pt x="207" y="137"/>
                  </a:cubicBezTo>
                  <a:cubicBezTo>
                    <a:pt x="203" y="137"/>
                    <a:pt x="203" y="137"/>
                    <a:pt x="203" y="137"/>
                  </a:cubicBezTo>
                  <a:cubicBezTo>
                    <a:pt x="203" y="134"/>
                    <a:pt x="203" y="134"/>
                    <a:pt x="203" y="134"/>
                  </a:cubicBezTo>
                  <a:cubicBezTo>
                    <a:pt x="200" y="135"/>
                    <a:pt x="200" y="135"/>
                    <a:pt x="200" y="135"/>
                  </a:cubicBezTo>
                  <a:cubicBezTo>
                    <a:pt x="191" y="136"/>
                    <a:pt x="191" y="136"/>
                    <a:pt x="191" y="136"/>
                  </a:cubicBezTo>
                  <a:cubicBezTo>
                    <a:pt x="184" y="141"/>
                    <a:pt x="184" y="141"/>
                    <a:pt x="184" y="141"/>
                  </a:cubicBezTo>
                  <a:cubicBezTo>
                    <a:pt x="176" y="141"/>
                    <a:pt x="176" y="141"/>
                    <a:pt x="176" y="141"/>
                  </a:cubicBezTo>
                  <a:cubicBezTo>
                    <a:pt x="177" y="145"/>
                    <a:pt x="177" y="145"/>
                    <a:pt x="177" y="145"/>
                  </a:cubicBezTo>
                  <a:cubicBezTo>
                    <a:pt x="177" y="145"/>
                    <a:pt x="171" y="143"/>
                    <a:pt x="170" y="146"/>
                  </a:cubicBezTo>
                  <a:cubicBezTo>
                    <a:pt x="169" y="149"/>
                    <a:pt x="170" y="152"/>
                    <a:pt x="170" y="152"/>
                  </a:cubicBezTo>
                  <a:cubicBezTo>
                    <a:pt x="157" y="154"/>
                    <a:pt x="157" y="154"/>
                    <a:pt x="157" y="154"/>
                  </a:cubicBezTo>
                  <a:cubicBezTo>
                    <a:pt x="157" y="154"/>
                    <a:pt x="154" y="151"/>
                    <a:pt x="153" y="151"/>
                  </a:cubicBezTo>
                  <a:cubicBezTo>
                    <a:pt x="151" y="151"/>
                    <a:pt x="146" y="152"/>
                    <a:pt x="146" y="149"/>
                  </a:cubicBezTo>
                  <a:cubicBezTo>
                    <a:pt x="146" y="145"/>
                    <a:pt x="146" y="141"/>
                    <a:pt x="150" y="142"/>
                  </a:cubicBezTo>
                  <a:cubicBezTo>
                    <a:pt x="154" y="144"/>
                    <a:pt x="159" y="142"/>
                    <a:pt x="159" y="142"/>
                  </a:cubicBezTo>
                  <a:cubicBezTo>
                    <a:pt x="159" y="142"/>
                    <a:pt x="150" y="135"/>
                    <a:pt x="149" y="134"/>
                  </a:cubicBezTo>
                  <a:cubicBezTo>
                    <a:pt x="147" y="133"/>
                    <a:pt x="129" y="134"/>
                    <a:pt x="129" y="134"/>
                  </a:cubicBezTo>
                  <a:cubicBezTo>
                    <a:pt x="130" y="136"/>
                    <a:pt x="130" y="136"/>
                    <a:pt x="130" y="136"/>
                  </a:cubicBezTo>
                  <a:cubicBezTo>
                    <a:pt x="130" y="136"/>
                    <a:pt x="138" y="135"/>
                    <a:pt x="136" y="139"/>
                  </a:cubicBezTo>
                  <a:cubicBezTo>
                    <a:pt x="135" y="144"/>
                    <a:pt x="133" y="152"/>
                    <a:pt x="134" y="152"/>
                  </a:cubicBezTo>
                  <a:cubicBezTo>
                    <a:pt x="136" y="152"/>
                    <a:pt x="143" y="154"/>
                    <a:pt x="143" y="154"/>
                  </a:cubicBezTo>
                  <a:cubicBezTo>
                    <a:pt x="142" y="160"/>
                    <a:pt x="142" y="160"/>
                    <a:pt x="142" y="160"/>
                  </a:cubicBezTo>
                  <a:cubicBezTo>
                    <a:pt x="144" y="165"/>
                    <a:pt x="144" y="165"/>
                    <a:pt x="144" y="165"/>
                  </a:cubicBezTo>
                  <a:cubicBezTo>
                    <a:pt x="138" y="161"/>
                    <a:pt x="138" y="161"/>
                    <a:pt x="138" y="161"/>
                  </a:cubicBezTo>
                  <a:cubicBezTo>
                    <a:pt x="135" y="165"/>
                    <a:pt x="135" y="165"/>
                    <a:pt x="135" y="165"/>
                  </a:cubicBezTo>
                  <a:cubicBezTo>
                    <a:pt x="134" y="160"/>
                    <a:pt x="134" y="160"/>
                    <a:pt x="134" y="160"/>
                  </a:cubicBezTo>
                  <a:cubicBezTo>
                    <a:pt x="123" y="157"/>
                    <a:pt x="123" y="157"/>
                    <a:pt x="123" y="157"/>
                  </a:cubicBezTo>
                  <a:cubicBezTo>
                    <a:pt x="118" y="163"/>
                    <a:pt x="118" y="163"/>
                    <a:pt x="118" y="163"/>
                  </a:cubicBezTo>
                  <a:cubicBezTo>
                    <a:pt x="113" y="163"/>
                    <a:pt x="113" y="163"/>
                    <a:pt x="113" y="163"/>
                  </a:cubicBezTo>
                  <a:cubicBezTo>
                    <a:pt x="113" y="163"/>
                    <a:pt x="112" y="166"/>
                    <a:pt x="109" y="167"/>
                  </a:cubicBezTo>
                  <a:cubicBezTo>
                    <a:pt x="107" y="168"/>
                    <a:pt x="102" y="169"/>
                    <a:pt x="104" y="170"/>
                  </a:cubicBezTo>
                  <a:cubicBezTo>
                    <a:pt x="106" y="172"/>
                    <a:pt x="114" y="178"/>
                    <a:pt x="114" y="178"/>
                  </a:cubicBezTo>
                  <a:cubicBezTo>
                    <a:pt x="117" y="182"/>
                    <a:pt x="117" y="182"/>
                    <a:pt x="117" y="182"/>
                  </a:cubicBezTo>
                  <a:cubicBezTo>
                    <a:pt x="112" y="180"/>
                    <a:pt x="112" y="180"/>
                    <a:pt x="112" y="180"/>
                  </a:cubicBezTo>
                  <a:cubicBezTo>
                    <a:pt x="112" y="180"/>
                    <a:pt x="107" y="182"/>
                    <a:pt x="104" y="181"/>
                  </a:cubicBezTo>
                  <a:cubicBezTo>
                    <a:pt x="101" y="179"/>
                    <a:pt x="90" y="178"/>
                    <a:pt x="90" y="178"/>
                  </a:cubicBezTo>
                  <a:cubicBezTo>
                    <a:pt x="90" y="178"/>
                    <a:pt x="89" y="172"/>
                    <a:pt x="85" y="173"/>
                  </a:cubicBezTo>
                  <a:cubicBezTo>
                    <a:pt x="81" y="175"/>
                    <a:pt x="79" y="176"/>
                    <a:pt x="79" y="176"/>
                  </a:cubicBezTo>
                  <a:cubicBezTo>
                    <a:pt x="76" y="176"/>
                    <a:pt x="76" y="176"/>
                    <a:pt x="76" y="176"/>
                  </a:cubicBezTo>
                  <a:cubicBezTo>
                    <a:pt x="84" y="183"/>
                    <a:pt x="84" y="183"/>
                    <a:pt x="84" y="183"/>
                  </a:cubicBezTo>
                  <a:cubicBezTo>
                    <a:pt x="84" y="183"/>
                    <a:pt x="94" y="183"/>
                    <a:pt x="94" y="185"/>
                  </a:cubicBezTo>
                  <a:cubicBezTo>
                    <a:pt x="94" y="187"/>
                    <a:pt x="89" y="189"/>
                    <a:pt x="89" y="189"/>
                  </a:cubicBezTo>
                  <a:cubicBezTo>
                    <a:pt x="79" y="187"/>
                    <a:pt x="79" y="187"/>
                    <a:pt x="79" y="187"/>
                  </a:cubicBezTo>
                  <a:cubicBezTo>
                    <a:pt x="79" y="187"/>
                    <a:pt x="75" y="183"/>
                    <a:pt x="73" y="183"/>
                  </a:cubicBezTo>
                  <a:cubicBezTo>
                    <a:pt x="70" y="183"/>
                    <a:pt x="64" y="186"/>
                    <a:pt x="63" y="182"/>
                  </a:cubicBezTo>
                  <a:cubicBezTo>
                    <a:pt x="63" y="179"/>
                    <a:pt x="63" y="175"/>
                    <a:pt x="63" y="175"/>
                  </a:cubicBezTo>
                  <a:cubicBezTo>
                    <a:pt x="60" y="173"/>
                    <a:pt x="60" y="173"/>
                    <a:pt x="60" y="173"/>
                  </a:cubicBezTo>
                  <a:cubicBezTo>
                    <a:pt x="60" y="173"/>
                    <a:pt x="65" y="168"/>
                    <a:pt x="63" y="166"/>
                  </a:cubicBezTo>
                  <a:cubicBezTo>
                    <a:pt x="61" y="164"/>
                    <a:pt x="47" y="160"/>
                    <a:pt x="47" y="160"/>
                  </a:cubicBezTo>
                  <a:cubicBezTo>
                    <a:pt x="42" y="156"/>
                    <a:pt x="42" y="156"/>
                    <a:pt x="42" y="156"/>
                  </a:cubicBezTo>
                  <a:cubicBezTo>
                    <a:pt x="38" y="154"/>
                    <a:pt x="38" y="154"/>
                    <a:pt x="38" y="154"/>
                  </a:cubicBezTo>
                  <a:cubicBezTo>
                    <a:pt x="36" y="151"/>
                    <a:pt x="36" y="151"/>
                    <a:pt x="36" y="151"/>
                  </a:cubicBezTo>
                  <a:cubicBezTo>
                    <a:pt x="42" y="151"/>
                    <a:pt x="42" y="151"/>
                    <a:pt x="42" y="151"/>
                  </a:cubicBezTo>
                  <a:cubicBezTo>
                    <a:pt x="42" y="151"/>
                    <a:pt x="41" y="153"/>
                    <a:pt x="46" y="154"/>
                  </a:cubicBezTo>
                  <a:cubicBezTo>
                    <a:pt x="50" y="155"/>
                    <a:pt x="57" y="154"/>
                    <a:pt x="57" y="154"/>
                  </a:cubicBezTo>
                  <a:cubicBezTo>
                    <a:pt x="57" y="154"/>
                    <a:pt x="60" y="159"/>
                    <a:pt x="63" y="159"/>
                  </a:cubicBezTo>
                  <a:cubicBezTo>
                    <a:pt x="66" y="160"/>
                    <a:pt x="80" y="161"/>
                    <a:pt x="80" y="161"/>
                  </a:cubicBezTo>
                  <a:cubicBezTo>
                    <a:pt x="80" y="161"/>
                    <a:pt x="89" y="165"/>
                    <a:pt x="100" y="162"/>
                  </a:cubicBezTo>
                  <a:cubicBezTo>
                    <a:pt x="110" y="160"/>
                    <a:pt x="121" y="156"/>
                    <a:pt x="115" y="151"/>
                  </a:cubicBezTo>
                  <a:cubicBezTo>
                    <a:pt x="110" y="146"/>
                    <a:pt x="109" y="143"/>
                    <a:pt x="102" y="141"/>
                  </a:cubicBezTo>
                  <a:cubicBezTo>
                    <a:pt x="95" y="140"/>
                    <a:pt x="85" y="136"/>
                    <a:pt x="81" y="134"/>
                  </a:cubicBezTo>
                  <a:cubicBezTo>
                    <a:pt x="76" y="133"/>
                    <a:pt x="67" y="128"/>
                    <a:pt x="62" y="128"/>
                  </a:cubicBezTo>
                  <a:cubicBezTo>
                    <a:pt x="57" y="128"/>
                    <a:pt x="53" y="128"/>
                    <a:pt x="50" y="128"/>
                  </a:cubicBezTo>
                  <a:cubicBezTo>
                    <a:pt x="47" y="128"/>
                    <a:pt x="41" y="128"/>
                    <a:pt x="41" y="128"/>
                  </a:cubicBezTo>
                  <a:cubicBezTo>
                    <a:pt x="39" y="125"/>
                    <a:pt x="39" y="125"/>
                    <a:pt x="39" y="125"/>
                  </a:cubicBezTo>
                  <a:cubicBezTo>
                    <a:pt x="35" y="126"/>
                    <a:pt x="35" y="126"/>
                    <a:pt x="35" y="126"/>
                  </a:cubicBezTo>
                  <a:cubicBezTo>
                    <a:pt x="30" y="123"/>
                    <a:pt x="30" y="123"/>
                    <a:pt x="30" y="123"/>
                  </a:cubicBezTo>
                  <a:cubicBezTo>
                    <a:pt x="35" y="122"/>
                    <a:pt x="35" y="122"/>
                    <a:pt x="35" y="122"/>
                  </a:cubicBezTo>
                  <a:cubicBezTo>
                    <a:pt x="38" y="120"/>
                    <a:pt x="38" y="120"/>
                    <a:pt x="38" y="120"/>
                  </a:cubicBezTo>
                  <a:cubicBezTo>
                    <a:pt x="38" y="120"/>
                    <a:pt x="27" y="116"/>
                    <a:pt x="26" y="118"/>
                  </a:cubicBezTo>
                  <a:cubicBezTo>
                    <a:pt x="24" y="119"/>
                    <a:pt x="23" y="121"/>
                    <a:pt x="23" y="121"/>
                  </a:cubicBezTo>
                  <a:cubicBezTo>
                    <a:pt x="20" y="121"/>
                    <a:pt x="20" y="121"/>
                    <a:pt x="20" y="121"/>
                  </a:cubicBezTo>
                  <a:cubicBezTo>
                    <a:pt x="20" y="122"/>
                    <a:pt x="19" y="123"/>
                    <a:pt x="17" y="123"/>
                  </a:cubicBezTo>
                  <a:cubicBezTo>
                    <a:pt x="12" y="124"/>
                    <a:pt x="12" y="123"/>
                    <a:pt x="12" y="123"/>
                  </a:cubicBezTo>
                  <a:cubicBezTo>
                    <a:pt x="11" y="125"/>
                    <a:pt x="11" y="125"/>
                    <a:pt x="11" y="125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8" y="126"/>
                    <a:pt x="8" y="129"/>
                    <a:pt x="5" y="129"/>
                  </a:cubicBezTo>
                  <a:cubicBezTo>
                    <a:pt x="4" y="129"/>
                    <a:pt x="3" y="129"/>
                    <a:pt x="2" y="129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1"/>
                    <a:pt x="3" y="132"/>
                    <a:pt x="3" y="133"/>
                  </a:cubicBezTo>
                  <a:cubicBezTo>
                    <a:pt x="3" y="134"/>
                    <a:pt x="0" y="134"/>
                    <a:pt x="0" y="134"/>
                  </a:cubicBezTo>
                  <a:cubicBezTo>
                    <a:pt x="0" y="134"/>
                    <a:pt x="1" y="135"/>
                    <a:pt x="1" y="138"/>
                  </a:cubicBezTo>
                  <a:cubicBezTo>
                    <a:pt x="2" y="141"/>
                    <a:pt x="5" y="139"/>
                    <a:pt x="7" y="139"/>
                  </a:cubicBezTo>
                  <a:cubicBezTo>
                    <a:pt x="8" y="139"/>
                    <a:pt x="9" y="141"/>
                    <a:pt x="10" y="142"/>
                  </a:cubicBezTo>
                  <a:cubicBezTo>
                    <a:pt x="11" y="143"/>
                    <a:pt x="13" y="144"/>
                    <a:pt x="15" y="146"/>
                  </a:cubicBezTo>
                  <a:cubicBezTo>
                    <a:pt x="17" y="149"/>
                    <a:pt x="11" y="149"/>
                    <a:pt x="11" y="151"/>
                  </a:cubicBezTo>
                  <a:cubicBezTo>
                    <a:pt x="11" y="152"/>
                    <a:pt x="7" y="154"/>
                    <a:pt x="7" y="154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21" y="164"/>
                    <a:pt x="22" y="167"/>
                  </a:cubicBezTo>
                  <a:cubicBezTo>
                    <a:pt x="24" y="169"/>
                    <a:pt x="17" y="168"/>
                    <a:pt x="17" y="168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7" y="174"/>
                    <a:pt x="17" y="174"/>
                    <a:pt x="17" y="174"/>
                  </a:cubicBezTo>
                  <a:cubicBezTo>
                    <a:pt x="17" y="177"/>
                    <a:pt x="17" y="177"/>
                    <a:pt x="17" y="177"/>
                  </a:cubicBezTo>
                  <a:cubicBezTo>
                    <a:pt x="17" y="177"/>
                    <a:pt x="22" y="178"/>
                    <a:pt x="22" y="179"/>
                  </a:cubicBezTo>
                  <a:cubicBezTo>
                    <a:pt x="22" y="180"/>
                    <a:pt x="21" y="183"/>
                    <a:pt x="21" y="183"/>
                  </a:cubicBezTo>
                  <a:cubicBezTo>
                    <a:pt x="24" y="183"/>
                    <a:pt x="24" y="183"/>
                    <a:pt x="24" y="183"/>
                  </a:cubicBezTo>
                  <a:cubicBezTo>
                    <a:pt x="24" y="183"/>
                    <a:pt x="27" y="185"/>
                    <a:pt x="27" y="186"/>
                  </a:cubicBezTo>
                  <a:cubicBezTo>
                    <a:pt x="28" y="187"/>
                    <a:pt x="22" y="191"/>
                    <a:pt x="22" y="191"/>
                  </a:cubicBezTo>
                  <a:cubicBezTo>
                    <a:pt x="32" y="195"/>
                    <a:pt x="32" y="195"/>
                    <a:pt x="32" y="195"/>
                  </a:cubicBezTo>
                  <a:cubicBezTo>
                    <a:pt x="32" y="195"/>
                    <a:pt x="38" y="200"/>
                    <a:pt x="37" y="202"/>
                  </a:cubicBezTo>
                  <a:cubicBezTo>
                    <a:pt x="37" y="204"/>
                    <a:pt x="35" y="206"/>
                    <a:pt x="34" y="207"/>
                  </a:cubicBezTo>
                  <a:cubicBezTo>
                    <a:pt x="33" y="209"/>
                    <a:pt x="28" y="212"/>
                    <a:pt x="28" y="212"/>
                  </a:cubicBezTo>
                  <a:cubicBezTo>
                    <a:pt x="28" y="212"/>
                    <a:pt x="21" y="219"/>
                    <a:pt x="20" y="220"/>
                  </a:cubicBezTo>
                  <a:cubicBezTo>
                    <a:pt x="19" y="221"/>
                    <a:pt x="9" y="227"/>
                    <a:pt x="9" y="227"/>
                  </a:cubicBezTo>
                  <a:cubicBezTo>
                    <a:pt x="10" y="229"/>
                    <a:pt x="10" y="229"/>
                    <a:pt x="10" y="229"/>
                  </a:cubicBezTo>
                  <a:cubicBezTo>
                    <a:pt x="15" y="226"/>
                    <a:pt x="15" y="226"/>
                    <a:pt x="15" y="226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8" y="232"/>
                    <a:pt x="20" y="233"/>
                  </a:cubicBezTo>
                  <a:cubicBezTo>
                    <a:pt x="21" y="234"/>
                    <a:pt x="28" y="234"/>
                    <a:pt x="28" y="234"/>
                  </a:cubicBezTo>
                  <a:cubicBezTo>
                    <a:pt x="30" y="237"/>
                    <a:pt x="30" y="237"/>
                    <a:pt x="30" y="237"/>
                  </a:cubicBezTo>
                  <a:cubicBezTo>
                    <a:pt x="30" y="237"/>
                    <a:pt x="21" y="234"/>
                    <a:pt x="20" y="236"/>
                  </a:cubicBezTo>
                  <a:cubicBezTo>
                    <a:pt x="20" y="237"/>
                    <a:pt x="20" y="238"/>
                    <a:pt x="20" y="238"/>
                  </a:cubicBezTo>
                  <a:cubicBezTo>
                    <a:pt x="13" y="238"/>
                    <a:pt x="13" y="238"/>
                    <a:pt x="13" y="238"/>
                  </a:cubicBezTo>
                  <a:cubicBezTo>
                    <a:pt x="12" y="243"/>
                    <a:pt x="12" y="243"/>
                    <a:pt x="12" y="243"/>
                  </a:cubicBezTo>
                  <a:cubicBezTo>
                    <a:pt x="12" y="243"/>
                    <a:pt x="11" y="243"/>
                    <a:pt x="10" y="242"/>
                  </a:cubicBezTo>
                  <a:cubicBezTo>
                    <a:pt x="9" y="245"/>
                    <a:pt x="9" y="245"/>
                    <a:pt x="9" y="245"/>
                  </a:cubicBezTo>
                  <a:cubicBezTo>
                    <a:pt x="10" y="247"/>
                    <a:pt x="10" y="247"/>
                    <a:pt x="10" y="247"/>
                  </a:cubicBezTo>
                  <a:cubicBezTo>
                    <a:pt x="10" y="247"/>
                    <a:pt x="9" y="248"/>
                    <a:pt x="8" y="249"/>
                  </a:cubicBezTo>
                  <a:cubicBezTo>
                    <a:pt x="7" y="249"/>
                    <a:pt x="7" y="253"/>
                    <a:pt x="7" y="253"/>
                  </a:cubicBezTo>
                  <a:cubicBezTo>
                    <a:pt x="9" y="254"/>
                    <a:pt x="9" y="254"/>
                    <a:pt x="9" y="254"/>
                  </a:cubicBezTo>
                  <a:cubicBezTo>
                    <a:pt x="8" y="258"/>
                    <a:pt x="8" y="258"/>
                    <a:pt x="8" y="258"/>
                  </a:cubicBezTo>
                  <a:cubicBezTo>
                    <a:pt x="9" y="259"/>
                    <a:pt x="9" y="259"/>
                    <a:pt x="9" y="259"/>
                  </a:cubicBezTo>
                  <a:cubicBezTo>
                    <a:pt x="12" y="262"/>
                    <a:pt x="12" y="262"/>
                    <a:pt x="12" y="262"/>
                  </a:cubicBezTo>
                  <a:cubicBezTo>
                    <a:pt x="9" y="264"/>
                    <a:pt x="9" y="264"/>
                    <a:pt x="9" y="264"/>
                  </a:cubicBezTo>
                  <a:cubicBezTo>
                    <a:pt x="9" y="266"/>
                    <a:pt x="9" y="266"/>
                    <a:pt x="9" y="266"/>
                  </a:cubicBezTo>
                  <a:cubicBezTo>
                    <a:pt x="9" y="266"/>
                    <a:pt x="14" y="268"/>
                    <a:pt x="14" y="270"/>
                  </a:cubicBezTo>
                  <a:cubicBezTo>
                    <a:pt x="14" y="271"/>
                    <a:pt x="11" y="271"/>
                    <a:pt x="11" y="271"/>
                  </a:cubicBezTo>
                  <a:cubicBezTo>
                    <a:pt x="11" y="273"/>
                    <a:pt x="11" y="273"/>
                    <a:pt x="11" y="273"/>
                  </a:cubicBezTo>
                  <a:cubicBezTo>
                    <a:pt x="14" y="274"/>
                    <a:pt x="14" y="274"/>
                    <a:pt x="14" y="274"/>
                  </a:cubicBezTo>
                  <a:cubicBezTo>
                    <a:pt x="14" y="274"/>
                    <a:pt x="15" y="277"/>
                    <a:pt x="17" y="279"/>
                  </a:cubicBezTo>
                  <a:cubicBezTo>
                    <a:pt x="18" y="280"/>
                    <a:pt x="18" y="282"/>
                    <a:pt x="18" y="283"/>
                  </a:cubicBezTo>
                  <a:cubicBezTo>
                    <a:pt x="19" y="284"/>
                    <a:pt x="20" y="284"/>
                    <a:pt x="21" y="284"/>
                  </a:cubicBezTo>
                  <a:cubicBezTo>
                    <a:pt x="23" y="284"/>
                    <a:pt x="23" y="286"/>
                    <a:pt x="23" y="286"/>
                  </a:cubicBezTo>
                  <a:cubicBezTo>
                    <a:pt x="25" y="284"/>
                    <a:pt x="25" y="284"/>
                    <a:pt x="25" y="284"/>
                  </a:cubicBezTo>
                  <a:cubicBezTo>
                    <a:pt x="31" y="286"/>
                    <a:pt x="31" y="286"/>
                    <a:pt x="31" y="286"/>
                  </a:cubicBezTo>
                  <a:cubicBezTo>
                    <a:pt x="32" y="288"/>
                    <a:pt x="32" y="288"/>
                    <a:pt x="32" y="288"/>
                  </a:cubicBezTo>
                  <a:cubicBezTo>
                    <a:pt x="37" y="285"/>
                    <a:pt x="37" y="285"/>
                    <a:pt x="37" y="285"/>
                  </a:cubicBezTo>
                  <a:cubicBezTo>
                    <a:pt x="37" y="285"/>
                    <a:pt x="43" y="288"/>
                    <a:pt x="45" y="289"/>
                  </a:cubicBezTo>
                  <a:cubicBezTo>
                    <a:pt x="48" y="291"/>
                    <a:pt x="45" y="294"/>
                    <a:pt x="45" y="294"/>
                  </a:cubicBezTo>
                  <a:cubicBezTo>
                    <a:pt x="47" y="297"/>
                    <a:pt x="47" y="297"/>
                    <a:pt x="47" y="297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46" y="300"/>
                    <a:pt x="47" y="301"/>
                    <a:pt x="49" y="301"/>
                  </a:cubicBezTo>
                  <a:cubicBezTo>
                    <a:pt x="51" y="302"/>
                    <a:pt x="52" y="307"/>
                    <a:pt x="52" y="307"/>
                  </a:cubicBezTo>
                  <a:cubicBezTo>
                    <a:pt x="57" y="309"/>
                    <a:pt x="57" y="309"/>
                    <a:pt x="57" y="309"/>
                  </a:cubicBezTo>
                  <a:cubicBezTo>
                    <a:pt x="57" y="312"/>
                    <a:pt x="57" y="312"/>
                    <a:pt x="57" y="312"/>
                  </a:cubicBezTo>
                  <a:cubicBezTo>
                    <a:pt x="57" y="312"/>
                    <a:pt x="59" y="312"/>
                    <a:pt x="63" y="313"/>
                  </a:cubicBezTo>
                  <a:cubicBezTo>
                    <a:pt x="66" y="313"/>
                    <a:pt x="64" y="316"/>
                    <a:pt x="64" y="316"/>
                  </a:cubicBezTo>
                  <a:cubicBezTo>
                    <a:pt x="67" y="318"/>
                    <a:pt x="67" y="318"/>
                    <a:pt x="67" y="318"/>
                  </a:cubicBezTo>
                  <a:cubicBezTo>
                    <a:pt x="67" y="318"/>
                    <a:pt x="65" y="320"/>
                    <a:pt x="63" y="322"/>
                  </a:cubicBezTo>
                  <a:cubicBezTo>
                    <a:pt x="61" y="323"/>
                    <a:pt x="58" y="321"/>
                    <a:pt x="58" y="321"/>
                  </a:cubicBezTo>
                  <a:cubicBezTo>
                    <a:pt x="58" y="321"/>
                    <a:pt x="57" y="320"/>
                    <a:pt x="54" y="321"/>
                  </a:cubicBezTo>
                  <a:cubicBezTo>
                    <a:pt x="51" y="321"/>
                    <a:pt x="57" y="327"/>
                    <a:pt x="57" y="327"/>
                  </a:cubicBezTo>
                  <a:cubicBezTo>
                    <a:pt x="57" y="327"/>
                    <a:pt x="57" y="330"/>
                    <a:pt x="58" y="331"/>
                  </a:cubicBezTo>
                  <a:cubicBezTo>
                    <a:pt x="58" y="331"/>
                    <a:pt x="58" y="333"/>
                    <a:pt x="59" y="335"/>
                  </a:cubicBezTo>
                  <a:cubicBezTo>
                    <a:pt x="57" y="335"/>
                    <a:pt x="56" y="335"/>
                    <a:pt x="55" y="335"/>
                  </a:cubicBezTo>
                  <a:cubicBezTo>
                    <a:pt x="58" y="335"/>
                    <a:pt x="63" y="336"/>
                    <a:pt x="65" y="335"/>
                  </a:cubicBezTo>
                  <a:cubicBezTo>
                    <a:pt x="67" y="334"/>
                    <a:pt x="66" y="332"/>
                    <a:pt x="66" y="332"/>
                  </a:cubicBezTo>
                  <a:cubicBezTo>
                    <a:pt x="70" y="333"/>
                    <a:pt x="70" y="333"/>
                    <a:pt x="70" y="333"/>
                  </a:cubicBezTo>
                  <a:cubicBezTo>
                    <a:pt x="73" y="332"/>
                    <a:pt x="73" y="332"/>
                    <a:pt x="73" y="332"/>
                  </a:cubicBezTo>
                  <a:cubicBezTo>
                    <a:pt x="81" y="331"/>
                    <a:pt x="81" y="331"/>
                    <a:pt x="81" y="331"/>
                  </a:cubicBezTo>
                  <a:cubicBezTo>
                    <a:pt x="82" y="335"/>
                    <a:pt x="82" y="335"/>
                    <a:pt x="82" y="335"/>
                  </a:cubicBezTo>
                  <a:cubicBezTo>
                    <a:pt x="82" y="335"/>
                    <a:pt x="87" y="336"/>
                    <a:pt x="87" y="338"/>
                  </a:cubicBezTo>
                  <a:cubicBezTo>
                    <a:pt x="86" y="339"/>
                    <a:pt x="84" y="339"/>
                    <a:pt x="84" y="339"/>
                  </a:cubicBezTo>
                  <a:cubicBezTo>
                    <a:pt x="85" y="342"/>
                    <a:pt x="85" y="342"/>
                    <a:pt x="85" y="342"/>
                  </a:cubicBezTo>
                  <a:cubicBezTo>
                    <a:pt x="86" y="345"/>
                    <a:pt x="86" y="345"/>
                    <a:pt x="86" y="345"/>
                  </a:cubicBezTo>
                  <a:cubicBezTo>
                    <a:pt x="91" y="346"/>
                    <a:pt x="91" y="346"/>
                    <a:pt x="91" y="346"/>
                  </a:cubicBezTo>
                  <a:cubicBezTo>
                    <a:pt x="98" y="349"/>
                    <a:pt x="98" y="349"/>
                    <a:pt x="98" y="349"/>
                  </a:cubicBezTo>
                  <a:cubicBezTo>
                    <a:pt x="100" y="356"/>
                    <a:pt x="100" y="356"/>
                    <a:pt x="100" y="356"/>
                  </a:cubicBezTo>
                  <a:cubicBezTo>
                    <a:pt x="101" y="357"/>
                    <a:pt x="101" y="357"/>
                    <a:pt x="101" y="357"/>
                  </a:cubicBezTo>
                  <a:cubicBezTo>
                    <a:pt x="105" y="356"/>
                    <a:pt x="105" y="356"/>
                    <a:pt x="105" y="356"/>
                  </a:cubicBezTo>
                  <a:cubicBezTo>
                    <a:pt x="105" y="356"/>
                    <a:pt x="107" y="357"/>
                    <a:pt x="109" y="358"/>
                  </a:cubicBezTo>
                  <a:cubicBezTo>
                    <a:pt x="111" y="359"/>
                    <a:pt x="111" y="357"/>
                    <a:pt x="114" y="357"/>
                  </a:cubicBezTo>
                  <a:cubicBezTo>
                    <a:pt x="116" y="357"/>
                    <a:pt x="119" y="358"/>
                    <a:pt x="119" y="358"/>
                  </a:cubicBezTo>
                  <a:cubicBezTo>
                    <a:pt x="119" y="358"/>
                    <a:pt x="118" y="356"/>
                    <a:pt x="120" y="356"/>
                  </a:cubicBezTo>
                  <a:cubicBezTo>
                    <a:pt x="122" y="356"/>
                    <a:pt x="123" y="359"/>
                    <a:pt x="124" y="360"/>
                  </a:cubicBezTo>
                  <a:cubicBezTo>
                    <a:pt x="126" y="361"/>
                    <a:pt x="126" y="362"/>
                    <a:pt x="126" y="362"/>
                  </a:cubicBezTo>
                  <a:cubicBezTo>
                    <a:pt x="126" y="362"/>
                    <a:pt x="129" y="361"/>
                    <a:pt x="130" y="361"/>
                  </a:cubicBezTo>
                  <a:cubicBezTo>
                    <a:pt x="131" y="361"/>
                    <a:pt x="134" y="363"/>
                    <a:pt x="134" y="363"/>
                  </a:cubicBezTo>
                  <a:cubicBezTo>
                    <a:pt x="134" y="363"/>
                    <a:pt x="138" y="363"/>
                    <a:pt x="140" y="363"/>
                  </a:cubicBezTo>
                  <a:cubicBezTo>
                    <a:pt x="141" y="364"/>
                    <a:pt x="142" y="365"/>
                    <a:pt x="142" y="365"/>
                  </a:cubicBezTo>
                  <a:cubicBezTo>
                    <a:pt x="145" y="367"/>
                    <a:pt x="145" y="367"/>
                    <a:pt x="145" y="367"/>
                  </a:cubicBezTo>
                  <a:cubicBezTo>
                    <a:pt x="145" y="367"/>
                    <a:pt x="149" y="366"/>
                    <a:pt x="150" y="368"/>
                  </a:cubicBezTo>
                  <a:cubicBezTo>
                    <a:pt x="150" y="371"/>
                    <a:pt x="150" y="372"/>
                    <a:pt x="150" y="372"/>
                  </a:cubicBezTo>
                  <a:cubicBezTo>
                    <a:pt x="147" y="374"/>
                    <a:pt x="147" y="374"/>
                    <a:pt x="147" y="374"/>
                  </a:cubicBezTo>
                  <a:cubicBezTo>
                    <a:pt x="147" y="374"/>
                    <a:pt x="151" y="375"/>
                    <a:pt x="151" y="376"/>
                  </a:cubicBezTo>
                  <a:cubicBezTo>
                    <a:pt x="150" y="378"/>
                    <a:pt x="146" y="377"/>
                    <a:pt x="146" y="378"/>
                  </a:cubicBezTo>
                  <a:cubicBezTo>
                    <a:pt x="147" y="379"/>
                    <a:pt x="150" y="381"/>
                    <a:pt x="150" y="382"/>
                  </a:cubicBezTo>
                  <a:cubicBezTo>
                    <a:pt x="150" y="384"/>
                    <a:pt x="152" y="387"/>
                    <a:pt x="149" y="388"/>
                  </a:cubicBezTo>
                  <a:cubicBezTo>
                    <a:pt x="146" y="389"/>
                    <a:pt x="140" y="389"/>
                    <a:pt x="140" y="389"/>
                  </a:cubicBezTo>
                  <a:cubicBezTo>
                    <a:pt x="140" y="389"/>
                    <a:pt x="138" y="391"/>
                    <a:pt x="138" y="392"/>
                  </a:cubicBezTo>
                  <a:cubicBezTo>
                    <a:pt x="137" y="393"/>
                    <a:pt x="134" y="393"/>
                    <a:pt x="134" y="393"/>
                  </a:cubicBezTo>
                  <a:cubicBezTo>
                    <a:pt x="134" y="399"/>
                    <a:pt x="134" y="399"/>
                    <a:pt x="134" y="399"/>
                  </a:cubicBezTo>
                  <a:cubicBezTo>
                    <a:pt x="134" y="399"/>
                    <a:pt x="134" y="399"/>
                    <a:pt x="134" y="399"/>
                  </a:cubicBezTo>
                  <a:cubicBezTo>
                    <a:pt x="134" y="399"/>
                    <a:pt x="134" y="399"/>
                    <a:pt x="135" y="399"/>
                  </a:cubicBezTo>
                  <a:cubicBezTo>
                    <a:pt x="138" y="398"/>
                    <a:pt x="145" y="395"/>
                    <a:pt x="145" y="398"/>
                  </a:cubicBezTo>
                  <a:cubicBezTo>
                    <a:pt x="145" y="400"/>
                    <a:pt x="140" y="403"/>
                    <a:pt x="140" y="403"/>
                  </a:cubicBezTo>
                  <a:cubicBezTo>
                    <a:pt x="132" y="406"/>
                    <a:pt x="132" y="406"/>
                    <a:pt x="132" y="406"/>
                  </a:cubicBezTo>
                  <a:cubicBezTo>
                    <a:pt x="139" y="412"/>
                    <a:pt x="139" y="412"/>
                    <a:pt x="139" y="412"/>
                  </a:cubicBezTo>
                  <a:cubicBezTo>
                    <a:pt x="139" y="412"/>
                    <a:pt x="133" y="413"/>
                    <a:pt x="133" y="415"/>
                  </a:cubicBezTo>
                  <a:cubicBezTo>
                    <a:pt x="133" y="418"/>
                    <a:pt x="133" y="421"/>
                    <a:pt x="133" y="421"/>
                  </a:cubicBezTo>
                  <a:cubicBezTo>
                    <a:pt x="133" y="421"/>
                    <a:pt x="130" y="423"/>
                    <a:pt x="128" y="423"/>
                  </a:cubicBezTo>
                  <a:cubicBezTo>
                    <a:pt x="127" y="423"/>
                    <a:pt x="123" y="420"/>
                    <a:pt x="123" y="420"/>
                  </a:cubicBezTo>
                  <a:cubicBezTo>
                    <a:pt x="122" y="423"/>
                    <a:pt x="122" y="423"/>
                    <a:pt x="122" y="423"/>
                  </a:cubicBezTo>
                  <a:cubicBezTo>
                    <a:pt x="122" y="423"/>
                    <a:pt x="125" y="426"/>
                    <a:pt x="126" y="426"/>
                  </a:cubicBezTo>
                  <a:cubicBezTo>
                    <a:pt x="127" y="426"/>
                    <a:pt x="129" y="431"/>
                    <a:pt x="129" y="431"/>
                  </a:cubicBezTo>
                  <a:cubicBezTo>
                    <a:pt x="135" y="430"/>
                    <a:pt x="135" y="430"/>
                    <a:pt x="135" y="430"/>
                  </a:cubicBezTo>
                  <a:cubicBezTo>
                    <a:pt x="135" y="430"/>
                    <a:pt x="140" y="435"/>
                    <a:pt x="141" y="435"/>
                  </a:cubicBezTo>
                  <a:cubicBezTo>
                    <a:pt x="143" y="435"/>
                    <a:pt x="146" y="435"/>
                    <a:pt x="146" y="435"/>
                  </a:cubicBezTo>
                  <a:cubicBezTo>
                    <a:pt x="146" y="435"/>
                    <a:pt x="153" y="444"/>
                    <a:pt x="155" y="445"/>
                  </a:cubicBezTo>
                  <a:cubicBezTo>
                    <a:pt x="157" y="446"/>
                    <a:pt x="161" y="448"/>
                    <a:pt x="161" y="448"/>
                  </a:cubicBezTo>
                  <a:cubicBezTo>
                    <a:pt x="161" y="448"/>
                    <a:pt x="161" y="448"/>
                    <a:pt x="160" y="447"/>
                  </a:cubicBezTo>
                  <a:cubicBezTo>
                    <a:pt x="163" y="445"/>
                    <a:pt x="163" y="445"/>
                    <a:pt x="163" y="445"/>
                  </a:cubicBezTo>
                  <a:cubicBezTo>
                    <a:pt x="163" y="445"/>
                    <a:pt x="170" y="445"/>
                    <a:pt x="174" y="447"/>
                  </a:cubicBezTo>
                  <a:cubicBezTo>
                    <a:pt x="178" y="449"/>
                    <a:pt x="180" y="449"/>
                    <a:pt x="184" y="449"/>
                  </a:cubicBezTo>
                  <a:cubicBezTo>
                    <a:pt x="187" y="449"/>
                    <a:pt x="192" y="450"/>
                    <a:pt x="192" y="450"/>
                  </a:cubicBezTo>
                  <a:cubicBezTo>
                    <a:pt x="200" y="455"/>
                    <a:pt x="200" y="455"/>
                    <a:pt x="200" y="455"/>
                  </a:cubicBezTo>
                  <a:cubicBezTo>
                    <a:pt x="200" y="455"/>
                    <a:pt x="200" y="458"/>
                    <a:pt x="204" y="458"/>
                  </a:cubicBezTo>
                  <a:cubicBezTo>
                    <a:pt x="209" y="458"/>
                    <a:pt x="207" y="456"/>
                    <a:pt x="212" y="455"/>
                  </a:cubicBezTo>
                  <a:cubicBezTo>
                    <a:pt x="216" y="455"/>
                    <a:pt x="219" y="458"/>
                    <a:pt x="219" y="458"/>
                  </a:cubicBezTo>
                  <a:cubicBezTo>
                    <a:pt x="224" y="459"/>
                    <a:pt x="224" y="459"/>
                    <a:pt x="224" y="459"/>
                  </a:cubicBezTo>
                  <a:cubicBezTo>
                    <a:pt x="224" y="459"/>
                    <a:pt x="222" y="464"/>
                    <a:pt x="222" y="463"/>
                  </a:cubicBezTo>
                  <a:cubicBezTo>
                    <a:pt x="226" y="464"/>
                    <a:pt x="229" y="466"/>
                    <a:pt x="231" y="468"/>
                  </a:cubicBezTo>
                  <a:cubicBezTo>
                    <a:pt x="231" y="468"/>
                    <a:pt x="231" y="468"/>
                    <a:pt x="231" y="468"/>
                  </a:cubicBezTo>
                  <a:cubicBezTo>
                    <a:pt x="233" y="468"/>
                    <a:pt x="235" y="468"/>
                    <a:pt x="238" y="469"/>
                  </a:cubicBezTo>
                  <a:cubicBezTo>
                    <a:pt x="241" y="471"/>
                    <a:pt x="243" y="477"/>
                    <a:pt x="247" y="476"/>
                  </a:cubicBezTo>
                  <a:cubicBezTo>
                    <a:pt x="251" y="476"/>
                    <a:pt x="250" y="473"/>
                    <a:pt x="250" y="473"/>
                  </a:cubicBezTo>
                  <a:cubicBezTo>
                    <a:pt x="250" y="473"/>
                    <a:pt x="253" y="474"/>
                    <a:pt x="254" y="472"/>
                  </a:cubicBezTo>
                  <a:cubicBezTo>
                    <a:pt x="254" y="470"/>
                    <a:pt x="254" y="468"/>
                    <a:pt x="254" y="468"/>
                  </a:cubicBezTo>
                  <a:cubicBezTo>
                    <a:pt x="252" y="467"/>
                    <a:pt x="252" y="467"/>
                    <a:pt x="252" y="467"/>
                  </a:cubicBezTo>
                  <a:cubicBezTo>
                    <a:pt x="252" y="467"/>
                    <a:pt x="251" y="463"/>
                    <a:pt x="250" y="461"/>
                  </a:cubicBezTo>
                  <a:cubicBezTo>
                    <a:pt x="249" y="459"/>
                    <a:pt x="244" y="458"/>
                    <a:pt x="244" y="458"/>
                  </a:cubicBezTo>
                  <a:cubicBezTo>
                    <a:pt x="244" y="455"/>
                    <a:pt x="244" y="455"/>
                    <a:pt x="244" y="455"/>
                  </a:cubicBezTo>
                  <a:cubicBezTo>
                    <a:pt x="244" y="455"/>
                    <a:pt x="242" y="454"/>
                    <a:pt x="240" y="451"/>
                  </a:cubicBezTo>
                  <a:cubicBezTo>
                    <a:pt x="238" y="448"/>
                    <a:pt x="241" y="445"/>
                    <a:pt x="239" y="441"/>
                  </a:cubicBezTo>
                  <a:cubicBezTo>
                    <a:pt x="238" y="438"/>
                    <a:pt x="233" y="435"/>
                    <a:pt x="233" y="435"/>
                  </a:cubicBezTo>
                  <a:cubicBezTo>
                    <a:pt x="233" y="435"/>
                    <a:pt x="231" y="435"/>
                    <a:pt x="228" y="433"/>
                  </a:cubicBezTo>
                  <a:cubicBezTo>
                    <a:pt x="226" y="432"/>
                    <a:pt x="232" y="427"/>
                    <a:pt x="232" y="427"/>
                  </a:cubicBezTo>
                  <a:cubicBezTo>
                    <a:pt x="232" y="427"/>
                    <a:pt x="235" y="424"/>
                    <a:pt x="236" y="422"/>
                  </a:cubicBezTo>
                  <a:cubicBezTo>
                    <a:pt x="237" y="420"/>
                    <a:pt x="233" y="416"/>
                    <a:pt x="233" y="416"/>
                  </a:cubicBezTo>
                  <a:cubicBezTo>
                    <a:pt x="233" y="416"/>
                    <a:pt x="237" y="418"/>
                    <a:pt x="238" y="418"/>
                  </a:cubicBezTo>
                  <a:cubicBezTo>
                    <a:pt x="238" y="418"/>
                    <a:pt x="241" y="418"/>
                    <a:pt x="242" y="416"/>
                  </a:cubicBezTo>
                  <a:cubicBezTo>
                    <a:pt x="243" y="415"/>
                    <a:pt x="244" y="416"/>
                    <a:pt x="247" y="416"/>
                  </a:cubicBezTo>
                  <a:cubicBezTo>
                    <a:pt x="250" y="415"/>
                    <a:pt x="245" y="412"/>
                    <a:pt x="245" y="412"/>
                  </a:cubicBezTo>
                  <a:cubicBezTo>
                    <a:pt x="245" y="412"/>
                    <a:pt x="249" y="412"/>
                    <a:pt x="250" y="412"/>
                  </a:cubicBezTo>
                  <a:cubicBezTo>
                    <a:pt x="251" y="412"/>
                    <a:pt x="250" y="410"/>
                    <a:pt x="250" y="409"/>
                  </a:cubicBezTo>
                  <a:cubicBezTo>
                    <a:pt x="248" y="408"/>
                    <a:pt x="242" y="406"/>
                    <a:pt x="242" y="404"/>
                  </a:cubicBezTo>
                  <a:cubicBezTo>
                    <a:pt x="242" y="402"/>
                    <a:pt x="248" y="405"/>
                    <a:pt x="248" y="403"/>
                  </a:cubicBezTo>
                  <a:cubicBezTo>
                    <a:pt x="248" y="401"/>
                    <a:pt x="238" y="391"/>
                    <a:pt x="237" y="390"/>
                  </a:cubicBezTo>
                  <a:cubicBezTo>
                    <a:pt x="235" y="390"/>
                    <a:pt x="229" y="392"/>
                    <a:pt x="226" y="391"/>
                  </a:cubicBezTo>
                  <a:cubicBezTo>
                    <a:pt x="224" y="389"/>
                    <a:pt x="227" y="386"/>
                    <a:pt x="224" y="384"/>
                  </a:cubicBezTo>
                  <a:cubicBezTo>
                    <a:pt x="221" y="383"/>
                    <a:pt x="219" y="385"/>
                    <a:pt x="219" y="381"/>
                  </a:cubicBezTo>
                  <a:cubicBezTo>
                    <a:pt x="219" y="377"/>
                    <a:pt x="221" y="374"/>
                    <a:pt x="221" y="372"/>
                  </a:cubicBezTo>
                  <a:cubicBezTo>
                    <a:pt x="221" y="370"/>
                    <a:pt x="219" y="369"/>
                    <a:pt x="219" y="369"/>
                  </a:cubicBezTo>
                  <a:cubicBezTo>
                    <a:pt x="219" y="363"/>
                    <a:pt x="219" y="363"/>
                    <a:pt x="219" y="363"/>
                  </a:cubicBezTo>
                  <a:cubicBezTo>
                    <a:pt x="219" y="363"/>
                    <a:pt x="222" y="364"/>
                    <a:pt x="222" y="362"/>
                  </a:cubicBezTo>
                  <a:cubicBezTo>
                    <a:pt x="222" y="360"/>
                    <a:pt x="220" y="355"/>
                    <a:pt x="223" y="355"/>
                  </a:cubicBezTo>
                  <a:cubicBezTo>
                    <a:pt x="226" y="355"/>
                    <a:pt x="233" y="365"/>
                    <a:pt x="236" y="362"/>
                  </a:cubicBezTo>
                  <a:cubicBezTo>
                    <a:pt x="240" y="358"/>
                    <a:pt x="235" y="354"/>
                    <a:pt x="235" y="354"/>
                  </a:cubicBezTo>
                  <a:cubicBezTo>
                    <a:pt x="240" y="352"/>
                    <a:pt x="240" y="352"/>
                    <a:pt x="240" y="352"/>
                  </a:cubicBezTo>
                  <a:cubicBezTo>
                    <a:pt x="240" y="348"/>
                    <a:pt x="240" y="348"/>
                    <a:pt x="240" y="348"/>
                  </a:cubicBezTo>
                  <a:cubicBezTo>
                    <a:pt x="240" y="348"/>
                    <a:pt x="247" y="347"/>
                    <a:pt x="249" y="344"/>
                  </a:cubicBezTo>
                  <a:cubicBezTo>
                    <a:pt x="251" y="342"/>
                    <a:pt x="245" y="340"/>
                    <a:pt x="251" y="339"/>
                  </a:cubicBezTo>
                  <a:cubicBezTo>
                    <a:pt x="256" y="339"/>
                    <a:pt x="254" y="342"/>
                    <a:pt x="258" y="342"/>
                  </a:cubicBezTo>
                  <a:cubicBezTo>
                    <a:pt x="262" y="342"/>
                    <a:pt x="266" y="339"/>
                    <a:pt x="267" y="339"/>
                  </a:cubicBezTo>
                  <a:cubicBezTo>
                    <a:pt x="269" y="339"/>
                    <a:pt x="269" y="342"/>
                    <a:pt x="272" y="343"/>
                  </a:cubicBezTo>
                  <a:cubicBezTo>
                    <a:pt x="274" y="343"/>
                    <a:pt x="280" y="342"/>
                    <a:pt x="281" y="343"/>
                  </a:cubicBezTo>
                  <a:cubicBezTo>
                    <a:pt x="282" y="344"/>
                    <a:pt x="282" y="347"/>
                    <a:pt x="282" y="347"/>
                  </a:cubicBezTo>
                  <a:cubicBezTo>
                    <a:pt x="288" y="346"/>
                    <a:pt x="288" y="346"/>
                    <a:pt x="288" y="346"/>
                  </a:cubicBezTo>
                  <a:cubicBezTo>
                    <a:pt x="290" y="351"/>
                    <a:pt x="290" y="351"/>
                    <a:pt x="290" y="351"/>
                  </a:cubicBezTo>
                  <a:cubicBezTo>
                    <a:pt x="290" y="351"/>
                    <a:pt x="292" y="356"/>
                    <a:pt x="294" y="355"/>
                  </a:cubicBezTo>
                  <a:cubicBezTo>
                    <a:pt x="296" y="353"/>
                    <a:pt x="290" y="349"/>
                    <a:pt x="293" y="348"/>
                  </a:cubicBezTo>
                  <a:cubicBezTo>
                    <a:pt x="296" y="347"/>
                    <a:pt x="306" y="355"/>
                    <a:pt x="307" y="354"/>
                  </a:cubicBezTo>
                  <a:cubicBezTo>
                    <a:pt x="307" y="353"/>
                    <a:pt x="312" y="348"/>
                    <a:pt x="314" y="348"/>
                  </a:cubicBezTo>
                  <a:cubicBezTo>
                    <a:pt x="316" y="347"/>
                    <a:pt x="319" y="351"/>
                    <a:pt x="323" y="350"/>
                  </a:cubicBezTo>
                  <a:cubicBezTo>
                    <a:pt x="327" y="349"/>
                    <a:pt x="329" y="347"/>
                    <a:pt x="331" y="347"/>
                  </a:cubicBezTo>
                  <a:cubicBezTo>
                    <a:pt x="333" y="348"/>
                    <a:pt x="336" y="353"/>
                    <a:pt x="339" y="353"/>
                  </a:cubicBezTo>
                  <a:cubicBezTo>
                    <a:pt x="342" y="354"/>
                    <a:pt x="347" y="355"/>
                    <a:pt x="347" y="355"/>
                  </a:cubicBezTo>
                  <a:cubicBezTo>
                    <a:pt x="349" y="351"/>
                    <a:pt x="349" y="351"/>
                    <a:pt x="349" y="351"/>
                  </a:cubicBezTo>
                  <a:cubicBezTo>
                    <a:pt x="349" y="351"/>
                    <a:pt x="364" y="358"/>
                    <a:pt x="363" y="349"/>
                  </a:cubicBezTo>
                  <a:cubicBezTo>
                    <a:pt x="362" y="339"/>
                    <a:pt x="349" y="340"/>
                    <a:pt x="349" y="340"/>
                  </a:cubicBezTo>
                  <a:cubicBezTo>
                    <a:pt x="344" y="335"/>
                    <a:pt x="344" y="335"/>
                    <a:pt x="344" y="335"/>
                  </a:cubicBezTo>
                  <a:cubicBezTo>
                    <a:pt x="344" y="335"/>
                    <a:pt x="352" y="333"/>
                    <a:pt x="352" y="332"/>
                  </a:cubicBezTo>
                  <a:cubicBezTo>
                    <a:pt x="352" y="330"/>
                    <a:pt x="349" y="326"/>
                    <a:pt x="349" y="326"/>
                  </a:cubicBezTo>
                  <a:cubicBezTo>
                    <a:pt x="351" y="323"/>
                    <a:pt x="351" y="323"/>
                    <a:pt x="351" y="323"/>
                  </a:cubicBezTo>
                  <a:cubicBezTo>
                    <a:pt x="351" y="323"/>
                    <a:pt x="360" y="325"/>
                    <a:pt x="360" y="323"/>
                  </a:cubicBezTo>
                  <a:cubicBezTo>
                    <a:pt x="360" y="321"/>
                    <a:pt x="349" y="319"/>
                    <a:pt x="349" y="319"/>
                  </a:cubicBezTo>
                  <a:cubicBezTo>
                    <a:pt x="352" y="316"/>
                    <a:pt x="352" y="316"/>
                    <a:pt x="352" y="316"/>
                  </a:cubicBezTo>
                  <a:cubicBezTo>
                    <a:pt x="347" y="316"/>
                    <a:pt x="347" y="316"/>
                    <a:pt x="347" y="316"/>
                  </a:cubicBezTo>
                  <a:cubicBezTo>
                    <a:pt x="347" y="316"/>
                    <a:pt x="344" y="311"/>
                    <a:pt x="355" y="310"/>
                  </a:cubicBezTo>
                  <a:cubicBezTo>
                    <a:pt x="366" y="308"/>
                    <a:pt x="374" y="308"/>
                    <a:pt x="374" y="308"/>
                  </a:cubicBezTo>
                  <a:cubicBezTo>
                    <a:pt x="375" y="305"/>
                    <a:pt x="375" y="305"/>
                    <a:pt x="375" y="305"/>
                  </a:cubicBezTo>
                  <a:cubicBezTo>
                    <a:pt x="385" y="305"/>
                    <a:pt x="385" y="305"/>
                    <a:pt x="385" y="305"/>
                  </a:cubicBezTo>
                  <a:cubicBezTo>
                    <a:pt x="385" y="305"/>
                    <a:pt x="385" y="302"/>
                    <a:pt x="387" y="302"/>
                  </a:cubicBezTo>
                  <a:cubicBezTo>
                    <a:pt x="389" y="302"/>
                    <a:pt x="396" y="303"/>
                    <a:pt x="402" y="301"/>
                  </a:cubicBezTo>
                  <a:cubicBezTo>
                    <a:pt x="407" y="300"/>
                    <a:pt x="412" y="298"/>
                    <a:pt x="412" y="298"/>
                  </a:cubicBezTo>
                  <a:cubicBezTo>
                    <a:pt x="412" y="298"/>
                    <a:pt x="411" y="293"/>
                    <a:pt x="420" y="293"/>
                  </a:cubicBezTo>
                  <a:cubicBezTo>
                    <a:pt x="428" y="293"/>
                    <a:pt x="431" y="295"/>
                    <a:pt x="432" y="295"/>
                  </a:cubicBezTo>
                  <a:cubicBezTo>
                    <a:pt x="434" y="295"/>
                    <a:pt x="435" y="293"/>
                    <a:pt x="437" y="294"/>
                  </a:cubicBezTo>
                  <a:cubicBezTo>
                    <a:pt x="439" y="296"/>
                    <a:pt x="441" y="300"/>
                    <a:pt x="441" y="300"/>
                  </a:cubicBezTo>
                  <a:cubicBezTo>
                    <a:pt x="441" y="300"/>
                    <a:pt x="444" y="300"/>
                    <a:pt x="444" y="302"/>
                  </a:cubicBezTo>
                  <a:cubicBezTo>
                    <a:pt x="444" y="303"/>
                    <a:pt x="443" y="308"/>
                    <a:pt x="444" y="308"/>
                  </a:cubicBezTo>
                  <a:cubicBezTo>
                    <a:pt x="446" y="308"/>
                    <a:pt x="453" y="307"/>
                    <a:pt x="453" y="307"/>
                  </a:cubicBezTo>
                  <a:cubicBezTo>
                    <a:pt x="454" y="305"/>
                    <a:pt x="454" y="305"/>
                    <a:pt x="454" y="305"/>
                  </a:cubicBezTo>
                  <a:cubicBezTo>
                    <a:pt x="459" y="310"/>
                    <a:pt x="459" y="310"/>
                    <a:pt x="459" y="310"/>
                  </a:cubicBezTo>
                  <a:cubicBezTo>
                    <a:pt x="462" y="308"/>
                    <a:pt x="462" y="308"/>
                    <a:pt x="462" y="308"/>
                  </a:cubicBezTo>
                  <a:cubicBezTo>
                    <a:pt x="467" y="311"/>
                    <a:pt x="467" y="311"/>
                    <a:pt x="467" y="311"/>
                  </a:cubicBezTo>
                  <a:cubicBezTo>
                    <a:pt x="467" y="311"/>
                    <a:pt x="468" y="308"/>
                    <a:pt x="470" y="310"/>
                  </a:cubicBezTo>
                  <a:cubicBezTo>
                    <a:pt x="472" y="312"/>
                    <a:pt x="467" y="316"/>
                    <a:pt x="470" y="317"/>
                  </a:cubicBezTo>
                  <a:cubicBezTo>
                    <a:pt x="472" y="317"/>
                    <a:pt x="473" y="314"/>
                    <a:pt x="474" y="314"/>
                  </a:cubicBezTo>
                  <a:cubicBezTo>
                    <a:pt x="476" y="315"/>
                    <a:pt x="480" y="319"/>
                    <a:pt x="482" y="317"/>
                  </a:cubicBezTo>
                  <a:cubicBezTo>
                    <a:pt x="484" y="316"/>
                    <a:pt x="482" y="314"/>
                    <a:pt x="483" y="313"/>
                  </a:cubicBezTo>
                  <a:cubicBezTo>
                    <a:pt x="485" y="312"/>
                    <a:pt x="487" y="311"/>
                    <a:pt x="487" y="311"/>
                  </a:cubicBezTo>
                  <a:cubicBezTo>
                    <a:pt x="489" y="309"/>
                    <a:pt x="489" y="309"/>
                    <a:pt x="489" y="309"/>
                  </a:cubicBezTo>
                  <a:cubicBezTo>
                    <a:pt x="495" y="307"/>
                    <a:pt x="495" y="307"/>
                    <a:pt x="495" y="307"/>
                  </a:cubicBezTo>
                  <a:cubicBezTo>
                    <a:pt x="495" y="307"/>
                    <a:pt x="498" y="302"/>
                    <a:pt x="500" y="304"/>
                  </a:cubicBezTo>
                  <a:cubicBezTo>
                    <a:pt x="502" y="307"/>
                    <a:pt x="497" y="310"/>
                    <a:pt x="497" y="310"/>
                  </a:cubicBezTo>
                  <a:cubicBezTo>
                    <a:pt x="497" y="310"/>
                    <a:pt x="514" y="318"/>
                    <a:pt x="516" y="318"/>
                  </a:cubicBezTo>
                  <a:cubicBezTo>
                    <a:pt x="517" y="319"/>
                    <a:pt x="535" y="336"/>
                    <a:pt x="538" y="339"/>
                  </a:cubicBezTo>
                  <a:cubicBezTo>
                    <a:pt x="542" y="342"/>
                    <a:pt x="548" y="352"/>
                    <a:pt x="552" y="351"/>
                  </a:cubicBezTo>
                  <a:cubicBezTo>
                    <a:pt x="556" y="351"/>
                    <a:pt x="555" y="343"/>
                    <a:pt x="558" y="344"/>
                  </a:cubicBezTo>
                  <a:cubicBezTo>
                    <a:pt x="561" y="345"/>
                    <a:pt x="560" y="349"/>
                    <a:pt x="561" y="349"/>
                  </a:cubicBezTo>
                  <a:cubicBezTo>
                    <a:pt x="562" y="349"/>
                    <a:pt x="566" y="350"/>
                    <a:pt x="566" y="350"/>
                  </a:cubicBezTo>
                  <a:cubicBezTo>
                    <a:pt x="566" y="350"/>
                    <a:pt x="569" y="354"/>
                    <a:pt x="572" y="353"/>
                  </a:cubicBezTo>
                  <a:cubicBezTo>
                    <a:pt x="575" y="353"/>
                    <a:pt x="579" y="348"/>
                    <a:pt x="585" y="349"/>
                  </a:cubicBezTo>
                  <a:cubicBezTo>
                    <a:pt x="591" y="350"/>
                    <a:pt x="596" y="357"/>
                    <a:pt x="596" y="357"/>
                  </a:cubicBezTo>
                  <a:cubicBezTo>
                    <a:pt x="596" y="357"/>
                    <a:pt x="605" y="358"/>
                    <a:pt x="605" y="359"/>
                  </a:cubicBezTo>
                  <a:cubicBezTo>
                    <a:pt x="605" y="360"/>
                    <a:pt x="609" y="367"/>
                    <a:pt x="609" y="367"/>
                  </a:cubicBezTo>
                  <a:cubicBezTo>
                    <a:pt x="621" y="368"/>
                    <a:pt x="621" y="368"/>
                    <a:pt x="621" y="368"/>
                  </a:cubicBezTo>
                  <a:cubicBezTo>
                    <a:pt x="623" y="363"/>
                    <a:pt x="623" y="363"/>
                    <a:pt x="623" y="363"/>
                  </a:cubicBezTo>
                  <a:cubicBezTo>
                    <a:pt x="627" y="367"/>
                    <a:pt x="627" y="367"/>
                    <a:pt x="627" y="367"/>
                  </a:cubicBezTo>
                  <a:cubicBezTo>
                    <a:pt x="633" y="373"/>
                    <a:pt x="633" y="373"/>
                    <a:pt x="633" y="373"/>
                  </a:cubicBezTo>
                  <a:cubicBezTo>
                    <a:pt x="634" y="373"/>
                    <a:pt x="635" y="373"/>
                    <a:pt x="635" y="373"/>
                  </a:cubicBezTo>
                  <a:cubicBezTo>
                    <a:pt x="635" y="373"/>
                    <a:pt x="638" y="372"/>
                    <a:pt x="640" y="373"/>
                  </a:cubicBezTo>
                  <a:cubicBezTo>
                    <a:pt x="642" y="371"/>
                    <a:pt x="642" y="371"/>
                    <a:pt x="642" y="371"/>
                  </a:cubicBezTo>
                  <a:cubicBezTo>
                    <a:pt x="641" y="368"/>
                    <a:pt x="641" y="368"/>
                    <a:pt x="641" y="368"/>
                  </a:cubicBezTo>
                  <a:cubicBezTo>
                    <a:pt x="652" y="368"/>
                    <a:pt x="652" y="368"/>
                    <a:pt x="652" y="368"/>
                  </a:cubicBezTo>
                  <a:cubicBezTo>
                    <a:pt x="651" y="366"/>
                    <a:pt x="651" y="366"/>
                    <a:pt x="651" y="366"/>
                  </a:cubicBezTo>
                  <a:cubicBezTo>
                    <a:pt x="655" y="366"/>
                    <a:pt x="655" y="366"/>
                    <a:pt x="655" y="366"/>
                  </a:cubicBezTo>
                  <a:cubicBezTo>
                    <a:pt x="655" y="366"/>
                    <a:pt x="653" y="365"/>
                    <a:pt x="655" y="363"/>
                  </a:cubicBezTo>
                  <a:cubicBezTo>
                    <a:pt x="657" y="360"/>
                    <a:pt x="660" y="358"/>
                    <a:pt x="660" y="358"/>
                  </a:cubicBezTo>
                  <a:cubicBezTo>
                    <a:pt x="662" y="359"/>
                    <a:pt x="662" y="359"/>
                    <a:pt x="662" y="359"/>
                  </a:cubicBezTo>
                  <a:cubicBezTo>
                    <a:pt x="665" y="355"/>
                    <a:pt x="665" y="355"/>
                    <a:pt x="665" y="355"/>
                  </a:cubicBezTo>
                  <a:cubicBezTo>
                    <a:pt x="669" y="355"/>
                    <a:pt x="669" y="355"/>
                    <a:pt x="669" y="355"/>
                  </a:cubicBezTo>
                  <a:cubicBezTo>
                    <a:pt x="669" y="355"/>
                    <a:pt x="669" y="351"/>
                    <a:pt x="671" y="351"/>
                  </a:cubicBezTo>
                  <a:cubicBezTo>
                    <a:pt x="673" y="351"/>
                    <a:pt x="675" y="353"/>
                    <a:pt x="675" y="353"/>
                  </a:cubicBezTo>
                  <a:cubicBezTo>
                    <a:pt x="678" y="351"/>
                    <a:pt x="678" y="351"/>
                    <a:pt x="678" y="351"/>
                  </a:cubicBezTo>
                  <a:cubicBezTo>
                    <a:pt x="678" y="351"/>
                    <a:pt x="678" y="352"/>
                    <a:pt x="679" y="352"/>
                  </a:cubicBezTo>
                  <a:cubicBezTo>
                    <a:pt x="679" y="352"/>
                    <a:pt x="683" y="352"/>
                    <a:pt x="683" y="352"/>
                  </a:cubicBezTo>
                  <a:cubicBezTo>
                    <a:pt x="685" y="355"/>
                    <a:pt x="685" y="355"/>
                    <a:pt x="685" y="355"/>
                  </a:cubicBezTo>
                  <a:cubicBezTo>
                    <a:pt x="685" y="355"/>
                    <a:pt x="695" y="354"/>
                    <a:pt x="697" y="354"/>
                  </a:cubicBezTo>
                  <a:cubicBezTo>
                    <a:pt x="699" y="354"/>
                    <a:pt x="698" y="357"/>
                    <a:pt x="701" y="359"/>
                  </a:cubicBezTo>
                  <a:cubicBezTo>
                    <a:pt x="703" y="361"/>
                    <a:pt x="708" y="360"/>
                    <a:pt x="708" y="360"/>
                  </a:cubicBezTo>
                  <a:cubicBezTo>
                    <a:pt x="709" y="362"/>
                    <a:pt x="709" y="362"/>
                    <a:pt x="709" y="362"/>
                  </a:cubicBezTo>
                  <a:cubicBezTo>
                    <a:pt x="713" y="362"/>
                    <a:pt x="713" y="362"/>
                    <a:pt x="713" y="362"/>
                  </a:cubicBezTo>
                  <a:cubicBezTo>
                    <a:pt x="714" y="363"/>
                    <a:pt x="714" y="363"/>
                    <a:pt x="714" y="363"/>
                  </a:cubicBezTo>
                  <a:cubicBezTo>
                    <a:pt x="714" y="363"/>
                    <a:pt x="714" y="361"/>
                    <a:pt x="717" y="361"/>
                  </a:cubicBezTo>
                  <a:cubicBezTo>
                    <a:pt x="720" y="361"/>
                    <a:pt x="722" y="361"/>
                    <a:pt x="722" y="361"/>
                  </a:cubicBezTo>
                  <a:cubicBezTo>
                    <a:pt x="722" y="363"/>
                    <a:pt x="722" y="363"/>
                    <a:pt x="722" y="363"/>
                  </a:cubicBezTo>
                  <a:cubicBezTo>
                    <a:pt x="730" y="363"/>
                    <a:pt x="730" y="363"/>
                    <a:pt x="730" y="363"/>
                  </a:cubicBezTo>
                  <a:cubicBezTo>
                    <a:pt x="730" y="363"/>
                    <a:pt x="728" y="367"/>
                    <a:pt x="733" y="365"/>
                  </a:cubicBezTo>
                  <a:cubicBezTo>
                    <a:pt x="737" y="363"/>
                    <a:pt x="736" y="361"/>
                    <a:pt x="736" y="361"/>
                  </a:cubicBezTo>
                  <a:cubicBezTo>
                    <a:pt x="736" y="361"/>
                    <a:pt x="739" y="363"/>
                    <a:pt x="739" y="359"/>
                  </a:cubicBezTo>
                  <a:cubicBezTo>
                    <a:pt x="739" y="354"/>
                    <a:pt x="735" y="354"/>
                    <a:pt x="735" y="354"/>
                  </a:cubicBezTo>
                  <a:cubicBezTo>
                    <a:pt x="732" y="348"/>
                    <a:pt x="732" y="348"/>
                    <a:pt x="732" y="348"/>
                  </a:cubicBezTo>
                  <a:cubicBezTo>
                    <a:pt x="731" y="345"/>
                    <a:pt x="731" y="345"/>
                    <a:pt x="731" y="345"/>
                  </a:cubicBezTo>
                  <a:cubicBezTo>
                    <a:pt x="731" y="345"/>
                    <a:pt x="729" y="344"/>
                    <a:pt x="729" y="343"/>
                  </a:cubicBezTo>
                  <a:cubicBezTo>
                    <a:pt x="729" y="341"/>
                    <a:pt x="732" y="342"/>
                    <a:pt x="732" y="342"/>
                  </a:cubicBezTo>
                  <a:cubicBezTo>
                    <a:pt x="731" y="339"/>
                    <a:pt x="731" y="339"/>
                    <a:pt x="731" y="339"/>
                  </a:cubicBezTo>
                  <a:cubicBezTo>
                    <a:pt x="731" y="339"/>
                    <a:pt x="732" y="339"/>
                    <a:pt x="734" y="338"/>
                  </a:cubicBezTo>
                  <a:cubicBezTo>
                    <a:pt x="735" y="336"/>
                    <a:pt x="734" y="334"/>
                    <a:pt x="734" y="334"/>
                  </a:cubicBezTo>
                  <a:cubicBezTo>
                    <a:pt x="737" y="334"/>
                    <a:pt x="737" y="334"/>
                    <a:pt x="737" y="334"/>
                  </a:cubicBezTo>
                  <a:cubicBezTo>
                    <a:pt x="737" y="334"/>
                    <a:pt x="742" y="338"/>
                    <a:pt x="747" y="339"/>
                  </a:cubicBezTo>
                  <a:cubicBezTo>
                    <a:pt x="751" y="339"/>
                    <a:pt x="756" y="339"/>
                    <a:pt x="756" y="339"/>
                  </a:cubicBezTo>
                  <a:cubicBezTo>
                    <a:pt x="756" y="339"/>
                    <a:pt x="761" y="342"/>
                    <a:pt x="763" y="343"/>
                  </a:cubicBezTo>
                  <a:cubicBezTo>
                    <a:pt x="766" y="343"/>
                    <a:pt x="769" y="340"/>
                    <a:pt x="771" y="343"/>
                  </a:cubicBezTo>
                  <a:cubicBezTo>
                    <a:pt x="773" y="346"/>
                    <a:pt x="779" y="354"/>
                    <a:pt x="779" y="354"/>
                  </a:cubicBezTo>
                  <a:cubicBezTo>
                    <a:pt x="783" y="353"/>
                    <a:pt x="783" y="353"/>
                    <a:pt x="783" y="353"/>
                  </a:cubicBezTo>
                  <a:cubicBezTo>
                    <a:pt x="783" y="353"/>
                    <a:pt x="783" y="357"/>
                    <a:pt x="785" y="357"/>
                  </a:cubicBezTo>
                  <a:cubicBezTo>
                    <a:pt x="788" y="357"/>
                    <a:pt x="790" y="357"/>
                    <a:pt x="790" y="357"/>
                  </a:cubicBezTo>
                  <a:cubicBezTo>
                    <a:pt x="790" y="357"/>
                    <a:pt x="794" y="360"/>
                    <a:pt x="797" y="359"/>
                  </a:cubicBezTo>
                  <a:cubicBezTo>
                    <a:pt x="800" y="359"/>
                    <a:pt x="805" y="355"/>
                    <a:pt x="812" y="355"/>
                  </a:cubicBezTo>
                  <a:cubicBezTo>
                    <a:pt x="819" y="356"/>
                    <a:pt x="820" y="358"/>
                    <a:pt x="820" y="358"/>
                  </a:cubicBezTo>
                  <a:cubicBezTo>
                    <a:pt x="826" y="357"/>
                    <a:pt x="826" y="357"/>
                    <a:pt x="826" y="357"/>
                  </a:cubicBezTo>
                  <a:cubicBezTo>
                    <a:pt x="826" y="357"/>
                    <a:pt x="829" y="362"/>
                    <a:pt x="832" y="362"/>
                  </a:cubicBezTo>
                  <a:cubicBezTo>
                    <a:pt x="835" y="362"/>
                    <a:pt x="840" y="362"/>
                    <a:pt x="840" y="362"/>
                  </a:cubicBezTo>
                  <a:cubicBezTo>
                    <a:pt x="841" y="362"/>
                    <a:pt x="843" y="367"/>
                    <a:pt x="844" y="367"/>
                  </a:cubicBezTo>
                  <a:cubicBezTo>
                    <a:pt x="845" y="366"/>
                    <a:pt x="847" y="367"/>
                    <a:pt x="847" y="367"/>
                  </a:cubicBezTo>
                  <a:cubicBezTo>
                    <a:pt x="847" y="367"/>
                    <a:pt x="846" y="370"/>
                    <a:pt x="851" y="370"/>
                  </a:cubicBezTo>
                  <a:cubicBezTo>
                    <a:pt x="856" y="371"/>
                    <a:pt x="858" y="370"/>
                    <a:pt x="858" y="370"/>
                  </a:cubicBezTo>
                  <a:cubicBezTo>
                    <a:pt x="858" y="370"/>
                    <a:pt x="860" y="371"/>
                    <a:pt x="861" y="371"/>
                  </a:cubicBezTo>
                  <a:cubicBezTo>
                    <a:pt x="862" y="372"/>
                    <a:pt x="868" y="372"/>
                    <a:pt x="868" y="372"/>
                  </a:cubicBezTo>
                  <a:cubicBezTo>
                    <a:pt x="868" y="372"/>
                    <a:pt x="871" y="370"/>
                    <a:pt x="872" y="371"/>
                  </a:cubicBezTo>
                  <a:cubicBezTo>
                    <a:pt x="873" y="371"/>
                    <a:pt x="875" y="374"/>
                    <a:pt x="876" y="372"/>
                  </a:cubicBezTo>
                  <a:cubicBezTo>
                    <a:pt x="877" y="371"/>
                    <a:pt x="877" y="369"/>
                    <a:pt x="879" y="369"/>
                  </a:cubicBezTo>
                  <a:cubicBezTo>
                    <a:pt x="881" y="369"/>
                    <a:pt x="885" y="369"/>
                    <a:pt x="885" y="369"/>
                  </a:cubicBezTo>
                  <a:cubicBezTo>
                    <a:pt x="888" y="368"/>
                    <a:pt x="888" y="368"/>
                    <a:pt x="888" y="368"/>
                  </a:cubicBezTo>
                  <a:cubicBezTo>
                    <a:pt x="888" y="368"/>
                    <a:pt x="891" y="368"/>
                    <a:pt x="893" y="367"/>
                  </a:cubicBezTo>
                  <a:cubicBezTo>
                    <a:pt x="896" y="366"/>
                    <a:pt x="895" y="364"/>
                    <a:pt x="895" y="364"/>
                  </a:cubicBezTo>
                  <a:cubicBezTo>
                    <a:pt x="901" y="358"/>
                    <a:pt x="901" y="358"/>
                    <a:pt x="901" y="358"/>
                  </a:cubicBezTo>
                  <a:cubicBezTo>
                    <a:pt x="901" y="358"/>
                    <a:pt x="907" y="359"/>
                    <a:pt x="909" y="359"/>
                  </a:cubicBezTo>
                  <a:cubicBezTo>
                    <a:pt x="912" y="359"/>
                    <a:pt x="914" y="363"/>
                    <a:pt x="918" y="363"/>
                  </a:cubicBezTo>
                  <a:cubicBezTo>
                    <a:pt x="921" y="363"/>
                    <a:pt x="923" y="361"/>
                    <a:pt x="923" y="361"/>
                  </a:cubicBezTo>
                  <a:cubicBezTo>
                    <a:pt x="927" y="362"/>
                    <a:pt x="927" y="362"/>
                    <a:pt x="927" y="362"/>
                  </a:cubicBezTo>
                  <a:cubicBezTo>
                    <a:pt x="930" y="363"/>
                    <a:pt x="930" y="363"/>
                    <a:pt x="930" y="363"/>
                  </a:cubicBezTo>
                  <a:cubicBezTo>
                    <a:pt x="935" y="366"/>
                    <a:pt x="935" y="366"/>
                    <a:pt x="935" y="366"/>
                  </a:cubicBezTo>
                  <a:cubicBezTo>
                    <a:pt x="941" y="366"/>
                    <a:pt x="941" y="366"/>
                    <a:pt x="941" y="366"/>
                  </a:cubicBezTo>
                  <a:cubicBezTo>
                    <a:pt x="941" y="366"/>
                    <a:pt x="942" y="368"/>
                    <a:pt x="945" y="368"/>
                  </a:cubicBezTo>
                  <a:cubicBezTo>
                    <a:pt x="947" y="368"/>
                    <a:pt x="948" y="362"/>
                    <a:pt x="948" y="362"/>
                  </a:cubicBezTo>
                  <a:cubicBezTo>
                    <a:pt x="948" y="362"/>
                    <a:pt x="951" y="363"/>
                    <a:pt x="954" y="361"/>
                  </a:cubicBezTo>
                  <a:cubicBezTo>
                    <a:pt x="957" y="359"/>
                    <a:pt x="951" y="357"/>
                    <a:pt x="951" y="357"/>
                  </a:cubicBezTo>
                  <a:cubicBezTo>
                    <a:pt x="951" y="351"/>
                    <a:pt x="951" y="351"/>
                    <a:pt x="951" y="351"/>
                  </a:cubicBezTo>
                  <a:cubicBezTo>
                    <a:pt x="951" y="346"/>
                    <a:pt x="951" y="346"/>
                    <a:pt x="951" y="346"/>
                  </a:cubicBezTo>
                  <a:cubicBezTo>
                    <a:pt x="951" y="346"/>
                    <a:pt x="950" y="341"/>
                    <a:pt x="950" y="339"/>
                  </a:cubicBezTo>
                  <a:cubicBezTo>
                    <a:pt x="951" y="337"/>
                    <a:pt x="954" y="336"/>
                    <a:pt x="954" y="334"/>
                  </a:cubicBezTo>
                  <a:cubicBezTo>
                    <a:pt x="954" y="333"/>
                    <a:pt x="948" y="329"/>
                    <a:pt x="948" y="329"/>
                  </a:cubicBezTo>
                  <a:cubicBezTo>
                    <a:pt x="948" y="329"/>
                    <a:pt x="945" y="329"/>
                    <a:pt x="941" y="328"/>
                  </a:cubicBezTo>
                  <a:cubicBezTo>
                    <a:pt x="937" y="327"/>
                    <a:pt x="943" y="323"/>
                    <a:pt x="943" y="323"/>
                  </a:cubicBezTo>
                  <a:cubicBezTo>
                    <a:pt x="948" y="318"/>
                    <a:pt x="948" y="318"/>
                    <a:pt x="948" y="318"/>
                  </a:cubicBezTo>
                  <a:cubicBezTo>
                    <a:pt x="953" y="318"/>
                    <a:pt x="953" y="318"/>
                    <a:pt x="953" y="318"/>
                  </a:cubicBezTo>
                  <a:cubicBezTo>
                    <a:pt x="954" y="316"/>
                    <a:pt x="954" y="316"/>
                    <a:pt x="954" y="316"/>
                  </a:cubicBezTo>
                  <a:cubicBezTo>
                    <a:pt x="961" y="316"/>
                    <a:pt x="961" y="316"/>
                    <a:pt x="961" y="316"/>
                  </a:cubicBezTo>
                  <a:cubicBezTo>
                    <a:pt x="970" y="314"/>
                    <a:pt x="970" y="314"/>
                    <a:pt x="970" y="314"/>
                  </a:cubicBezTo>
                  <a:cubicBezTo>
                    <a:pt x="976" y="318"/>
                    <a:pt x="976" y="318"/>
                    <a:pt x="976" y="318"/>
                  </a:cubicBezTo>
                  <a:cubicBezTo>
                    <a:pt x="983" y="322"/>
                    <a:pt x="983" y="322"/>
                    <a:pt x="983" y="322"/>
                  </a:cubicBezTo>
                  <a:cubicBezTo>
                    <a:pt x="986" y="321"/>
                    <a:pt x="986" y="321"/>
                    <a:pt x="986" y="321"/>
                  </a:cubicBezTo>
                  <a:cubicBezTo>
                    <a:pt x="986" y="321"/>
                    <a:pt x="991" y="321"/>
                    <a:pt x="993" y="322"/>
                  </a:cubicBezTo>
                  <a:cubicBezTo>
                    <a:pt x="995" y="322"/>
                    <a:pt x="1000" y="325"/>
                    <a:pt x="1000" y="325"/>
                  </a:cubicBezTo>
                  <a:cubicBezTo>
                    <a:pt x="1000" y="328"/>
                    <a:pt x="1000" y="328"/>
                    <a:pt x="1000" y="328"/>
                  </a:cubicBezTo>
                  <a:cubicBezTo>
                    <a:pt x="1000" y="328"/>
                    <a:pt x="1005" y="330"/>
                    <a:pt x="1006" y="331"/>
                  </a:cubicBezTo>
                  <a:cubicBezTo>
                    <a:pt x="1007" y="332"/>
                    <a:pt x="1011" y="333"/>
                    <a:pt x="1011" y="333"/>
                  </a:cubicBezTo>
                  <a:cubicBezTo>
                    <a:pt x="1012" y="338"/>
                    <a:pt x="1012" y="338"/>
                    <a:pt x="1012" y="338"/>
                  </a:cubicBezTo>
                  <a:cubicBezTo>
                    <a:pt x="1020" y="342"/>
                    <a:pt x="1020" y="342"/>
                    <a:pt x="1020" y="342"/>
                  </a:cubicBezTo>
                  <a:cubicBezTo>
                    <a:pt x="1022" y="348"/>
                    <a:pt x="1022" y="348"/>
                    <a:pt x="1022" y="348"/>
                  </a:cubicBezTo>
                  <a:cubicBezTo>
                    <a:pt x="1022" y="348"/>
                    <a:pt x="1027" y="348"/>
                    <a:pt x="1030" y="350"/>
                  </a:cubicBezTo>
                  <a:cubicBezTo>
                    <a:pt x="1032" y="353"/>
                    <a:pt x="1037" y="359"/>
                    <a:pt x="1037" y="359"/>
                  </a:cubicBezTo>
                  <a:cubicBezTo>
                    <a:pt x="1039" y="359"/>
                    <a:pt x="1039" y="359"/>
                    <a:pt x="1039" y="359"/>
                  </a:cubicBezTo>
                  <a:cubicBezTo>
                    <a:pt x="1040" y="363"/>
                    <a:pt x="1040" y="363"/>
                    <a:pt x="1040" y="363"/>
                  </a:cubicBezTo>
                  <a:cubicBezTo>
                    <a:pt x="1040" y="363"/>
                    <a:pt x="1044" y="365"/>
                    <a:pt x="1046" y="366"/>
                  </a:cubicBezTo>
                  <a:cubicBezTo>
                    <a:pt x="1048" y="368"/>
                    <a:pt x="1052" y="367"/>
                    <a:pt x="1055" y="367"/>
                  </a:cubicBezTo>
                  <a:cubicBezTo>
                    <a:pt x="1057" y="366"/>
                    <a:pt x="1061" y="370"/>
                    <a:pt x="1061" y="370"/>
                  </a:cubicBezTo>
                  <a:cubicBezTo>
                    <a:pt x="1061" y="370"/>
                    <a:pt x="1063" y="369"/>
                    <a:pt x="1064" y="369"/>
                  </a:cubicBezTo>
                  <a:cubicBezTo>
                    <a:pt x="1065" y="369"/>
                    <a:pt x="1075" y="375"/>
                    <a:pt x="1075" y="375"/>
                  </a:cubicBezTo>
                  <a:cubicBezTo>
                    <a:pt x="1081" y="375"/>
                    <a:pt x="1081" y="375"/>
                    <a:pt x="1081" y="375"/>
                  </a:cubicBezTo>
                  <a:cubicBezTo>
                    <a:pt x="1083" y="380"/>
                    <a:pt x="1083" y="380"/>
                    <a:pt x="1083" y="380"/>
                  </a:cubicBezTo>
                  <a:cubicBezTo>
                    <a:pt x="1083" y="380"/>
                    <a:pt x="1087" y="380"/>
                    <a:pt x="1088" y="382"/>
                  </a:cubicBezTo>
                  <a:cubicBezTo>
                    <a:pt x="1088" y="384"/>
                    <a:pt x="1089" y="386"/>
                    <a:pt x="1089" y="386"/>
                  </a:cubicBezTo>
                  <a:cubicBezTo>
                    <a:pt x="1095" y="391"/>
                    <a:pt x="1095" y="391"/>
                    <a:pt x="1095" y="391"/>
                  </a:cubicBezTo>
                  <a:cubicBezTo>
                    <a:pt x="1099" y="390"/>
                    <a:pt x="1099" y="390"/>
                    <a:pt x="1099" y="390"/>
                  </a:cubicBezTo>
                  <a:cubicBezTo>
                    <a:pt x="1101" y="392"/>
                    <a:pt x="1101" y="392"/>
                    <a:pt x="1101" y="392"/>
                  </a:cubicBezTo>
                  <a:cubicBezTo>
                    <a:pt x="1104" y="392"/>
                    <a:pt x="1104" y="392"/>
                    <a:pt x="1104" y="392"/>
                  </a:cubicBezTo>
                  <a:cubicBezTo>
                    <a:pt x="1104" y="390"/>
                    <a:pt x="1104" y="390"/>
                    <a:pt x="1104" y="390"/>
                  </a:cubicBezTo>
                  <a:cubicBezTo>
                    <a:pt x="1109" y="391"/>
                    <a:pt x="1109" y="391"/>
                    <a:pt x="1109" y="391"/>
                  </a:cubicBezTo>
                  <a:cubicBezTo>
                    <a:pt x="1109" y="391"/>
                    <a:pt x="1109" y="388"/>
                    <a:pt x="1110" y="387"/>
                  </a:cubicBezTo>
                  <a:cubicBezTo>
                    <a:pt x="1111" y="386"/>
                    <a:pt x="1118" y="386"/>
                    <a:pt x="1118" y="386"/>
                  </a:cubicBezTo>
                  <a:cubicBezTo>
                    <a:pt x="1119" y="382"/>
                    <a:pt x="1119" y="382"/>
                    <a:pt x="1119" y="382"/>
                  </a:cubicBezTo>
                  <a:cubicBezTo>
                    <a:pt x="1119" y="382"/>
                    <a:pt x="1125" y="381"/>
                    <a:pt x="1127" y="383"/>
                  </a:cubicBezTo>
                  <a:cubicBezTo>
                    <a:pt x="1130" y="385"/>
                    <a:pt x="1128" y="388"/>
                    <a:pt x="1128" y="388"/>
                  </a:cubicBezTo>
                  <a:cubicBezTo>
                    <a:pt x="1133" y="390"/>
                    <a:pt x="1133" y="390"/>
                    <a:pt x="1133" y="390"/>
                  </a:cubicBezTo>
                  <a:cubicBezTo>
                    <a:pt x="1133" y="395"/>
                    <a:pt x="1133" y="395"/>
                    <a:pt x="1133" y="395"/>
                  </a:cubicBezTo>
                  <a:cubicBezTo>
                    <a:pt x="1130" y="396"/>
                    <a:pt x="1130" y="396"/>
                    <a:pt x="1130" y="396"/>
                  </a:cubicBezTo>
                  <a:cubicBezTo>
                    <a:pt x="1132" y="399"/>
                    <a:pt x="1132" y="399"/>
                    <a:pt x="1132" y="399"/>
                  </a:cubicBezTo>
                  <a:cubicBezTo>
                    <a:pt x="1132" y="402"/>
                    <a:pt x="1132" y="402"/>
                    <a:pt x="1132" y="402"/>
                  </a:cubicBezTo>
                  <a:cubicBezTo>
                    <a:pt x="1134" y="404"/>
                    <a:pt x="1134" y="404"/>
                    <a:pt x="1134" y="404"/>
                  </a:cubicBezTo>
                  <a:cubicBezTo>
                    <a:pt x="1134" y="407"/>
                    <a:pt x="1134" y="407"/>
                    <a:pt x="1134" y="407"/>
                  </a:cubicBezTo>
                  <a:cubicBezTo>
                    <a:pt x="1136" y="409"/>
                    <a:pt x="1136" y="409"/>
                    <a:pt x="1136" y="409"/>
                  </a:cubicBezTo>
                  <a:cubicBezTo>
                    <a:pt x="1136" y="413"/>
                    <a:pt x="1136" y="413"/>
                    <a:pt x="1136" y="413"/>
                  </a:cubicBezTo>
                  <a:cubicBezTo>
                    <a:pt x="1136" y="418"/>
                    <a:pt x="1136" y="418"/>
                    <a:pt x="1136" y="418"/>
                  </a:cubicBezTo>
                  <a:cubicBezTo>
                    <a:pt x="1136" y="418"/>
                    <a:pt x="1133" y="419"/>
                    <a:pt x="1135" y="422"/>
                  </a:cubicBezTo>
                  <a:cubicBezTo>
                    <a:pt x="1136" y="425"/>
                    <a:pt x="1136" y="425"/>
                    <a:pt x="1135" y="426"/>
                  </a:cubicBezTo>
                  <a:cubicBezTo>
                    <a:pt x="1133" y="428"/>
                    <a:pt x="1124" y="422"/>
                    <a:pt x="1121" y="423"/>
                  </a:cubicBezTo>
                  <a:cubicBezTo>
                    <a:pt x="1119" y="425"/>
                    <a:pt x="1121" y="426"/>
                    <a:pt x="1121" y="427"/>
                  </a:cubicBezTo>
                  <a:cubicBezTo>
                    <a:pt x="1121" y="429"/>
                    <a:pt x="1117" y="426"/>
                    <a:pt x="1117" y="429"/>
                  </a:cubicBezTo>
                  <a:cubicBezTo>
                    <a:pt x="1116" y="431"/>
                    <a:pt x="1120" y="432"/>
                    <a:pt x="1123" y="435"/>
                  </a:cubicBezTo>
                  <a:cubicBezTo>
                    <a:pt x="1126" y="438"/>
                    <a:pt x="1127" y="443"/>
                    <a:pt x="1128" y="444"/>
                  </a:cubicBezTo>
                  <a:cubicBezTo>
                    <a:pt x="1128" y="446"/>
                    <a:pt x="1131" y="448"/>
                    <a:pt x="1131" y="448"/>
                  </a:cubicBezTo>
                  <a:cubicBezTo>
                    <a:pt x="1131" y="454"/>
                    <a:pt x="1131" y="454"/>
                    <a:pt x="1131" y="454"/>
                  </a:cubicBezTo>
                  <a:cubicBezTo>
                    <a:pt x="1127" y="453"/>
                    <a:pt x="1127" y="453"/>
                    <a:pt x="1127" y="453"/>
                  </a:cubicBezTo>
                  <a:cubicBezTo>
                    <a:pt x="1125" y="458"/>
                    <a:pt x="1125" y="458"/>
                    <a:pt x="1125" y="458"/>
                  </a:cubicBezTo>
                  <a:cubicBezTo>
                    <a:pt x="1130" y="459"/>
                    <a:pt x="1130" y="459"/>
                    <a:pt x="1130" y="459"/>
                  </a:cubicBezTo>
                  <a:cubicBezTo>
                    <a:pt x="1136" y="459"/>
                    <a:pt x="1136" y="459"/>
                    <a:pt x="1136" y="459"/>
                  </a:cubicBezTo>
                  <a:cubicBezTo>
                    <a:pt x="1136" y="459"/>
                    <a:pt x="1134" y="449"/>
                    <a:pt x="1137" y="448"/>
                  </a:cubicBezTo>
                  <a:cubicBezTo>
                    <a:pt x="1139" y="447"/>
                    <a:pt x="1141" y="450"/>
                    <a:pt x="1141" y="450"/>
                  </a:cubicBezTo>
                  <a:cubicBezTo>
                    <a:pt x="1143" y="448"/>
                    <a:pt x="1143" y="448"/>
                    <a:pt x="1143" y="448"/>
                  </a:cubicBezTo>
                  <a:cubicBezTo>
                    <a:pt x="1143" y="448"/>
                    <a:pt x="1147" y="456"/>
                    <a:pt x="1149" y="456"/>
                  </a:cubicBezTo>
                  <a:cubicBezTo>
                    <a:pt x="1151" y="455"/>
                    <a:pt x="1155" y="454"/>
                    <a:pt x="1155" y="454"/>
                  </a:cubicBezTo>
                  <a:cubicBezTo>
                    <a:pt x="1155" y="457"/>
                    <a:pt x="1155" y="457"/>
                    <a:pt x="1155" y="457"/>
                  </a:cubicBezTo>
                  <a:cubicBezTo>
                    <a:pt x="1155" y="457"/>
                    <a:pt x="1169" y="452"/>
                    <a:pt x="1170" y="447"/>
                  </a:cubicBezTo>
                  <a:cubicBezTo>
                    <a:pt x="1170" y="442"/>
                    <a:pt x="1171" y="435"/>
                    <a:pt x="1171" y="435"/>
                  </a:cubicBezTo>
                  <a:cubicBezTo>
                    <a:pt x="1174" y="433"/>
                    <a:pt x="1174" y="433"/>
                    <a:pt x="1174" y="433"/>
                  </a:cubicBezTo>
                  <a:cubicBezTo>
                    <a:pt x="1174" y="433"/>
                    <a:pt x="1174" y="423"/>
                    <a:pt x="1176" y="421"/>
                  </a:cubicBezTo>
                  <a:cubicBezTo>
                    <a:pt x="1178" y="419"/>
                    <a:pt x="1179" y="413"/>
                    <a:pt x="1179" y="409"/>
                  </a:cubicBezTo>
                  <a:cubicBezTo>
                    <a:pt x="1180" y="405"/>
                    <a:pt x="1177" y="399"/>
                    <a:pt x="1177" y="399"/>
                  </a:cubicBezTo>
                  <a:cubicBezTo>
                    <a:pt x="1177" y="399"/>
                    <a:pt x="1180" y="393"/>
                    <a:pt x="1180" y="392"/>
                  </a:cubicBezTo>
                  <a:cubicBezTo>
                    <a:pt x="1180" y="391"/>
                    <a:pt x="1178" y="388"/>
                    <a:pt x="1178" y="388"/>
                  </a:cubicBezTo>
                  <a:cubicBezTo>
                    <a:pt x="1178" y="388"/>
                    <a:pt x="1183" y="382"/>
                    <a:pt x="1182" y="380"/>
                  </a:cubicBezTo>
                  <a:cubicBezTo>
                    <a:pt x="1181" y="378"/>
                    <a:pt x="1178" y="371"/>
                    <a:pt x="1178" y="371"/>
                  </a:cubicBezTo>
                  <a:cubicBezTo>
                    <a:pt x="1178" y="371"/>
                    <a:pt x="1176" y="364"/>
                    <a:pt x="1174" y="363"/>
                  </a:cubicBezTo>
                  <a:cubicBezTo>
                    <a:pt x="1172" y="363"/>
                    <a:pt x="1171" y="362"/>
                    <a:pt x="1171" y="362"/>
                  </a:cubicBezTo>
                  <a:cubicBezTo>
                    <a:pt x="1172" y="360"/>
                    <a:pt x="1172" y="360"/>
                    <a:pt x="1172" y="360"/>
                  </a:cubicBezTo>
                  <a:cubicBezTo>
                    <a:pt x="1172" y="360"/>
                    <a:pt x="1167" y="358"/>
                    <a:pt x="1166" y="354"/>
                  </a:cubicBezTo>
                  <a:cubicBezTo>
                    <a:pt x="1164" y="350"/>
                    <a:pt x="1164" y="347"/>
                    <a:pt x="1164" y="347"/>
                  </a:cubicBezTo>
                  <a:cubicBezTo>
                    <a:pt x="1162" y="346"/>
                    <a:pt x="1162" y="346"/>
                    <a:pt x="1162" y="346"/>
                  </a:cubicBezTo>
                  <a:cubicBezTo>
                    <a:pt x="1162" y="346"/>
                    <a:pt x="1163" y="338"/>
                    <a:pt x="1162" y="336"/>
                  </a:cubicBezTo>
                  <a:cubicBezTo>
                    <a:pt x="1160" y="334"/>
                    <a:pt x="1159" y="332"/>
                    <a:pt x="1159" y="332"/>
                  </a:cubicBezTo>
                  <a:cubicBezTo>
                    <a:pt x="1156" y="331"/>
                    <a:pt x="1156" y="331"/>
                    <a:pt x="1156" y="331"/>
                  </a:cubicBezTo>
                  <a:cubicBezTo>
                    <a:pt x="1156" y="331"/>
                    <a:pt x="1155" y="328"/>
                    <a:pt x="1153" y="327"/>
                  </a:cubicBezTo>
                  <a:cubicBezTo>
                    <a:pt x="1151" y="325"/>
                    <a:pt x="1147" y="323"/>
                    <a:pt x="1147" y="323"/>
                  </a:cubicBezTo>
                  <a:cubicBezTo>
                    <a:pt x="1144" y="322"/>
                    <a:pt x="1144" y="322"/>
                    <a:pt x="1144" y="322"/>
                  </a:cubicBezTo>
                  <a:cubicBezTo>
                    <a:pt x="1143" y="320"/>
                    <a:pt x="1143" y="320"/>
                    <a:pt x="1143" y="320"/>
                  </a:cubicBezTo>
                  <a:cubicBezTo>
                    <a:pt x="1143" y="320"/>
                    <a:pt x="1150" y="323"/>
                    <a:pt x="1150" y="322"/>
                  </a:cubicBezTo>
                  <a:cubicBezTo>
                    <a:pt x="1151" y="320"/>
                    <a:pt x="1146" y="319"/>
                    <a:pt x="1146" y="319"/>
                  </a:cubicBezTo>
                  <a:cubicBezTo>
                    <a:pt x="1132" y="312"/>
                    <a:pt x="1132" y="312"/>
                    <a:pt x="1132" y="312"/>
                  </a:cubicBezTo>
                  <a:cubicBezTo>
                    <a:pt x="1132" y="312"/>
                    <a:pt x="1125" y="308"/>
                    <a:pt x="1123" y="307"/>
                  </a:cubicBezTo>
                  <a:cubicBezTo>
                    <a:pt x="1121" y="306"/>
                    <a:pt x="1118" y="308"/>
                    <a:pt x="1118" y="308"/>
                  </a:cubicBezTo>
                  <a:cubicBezTo>
                    <a:pt x="1112" y="306"/>
                    <a:pt x="1112" y="306"/>
                    <a:pt x="1112" y="306"/>
                  </a:cubicBezTo>
                  <a:cubicBezTo>
                    <a:pt x="1118" y="313"/>
                    <a:pt x="1118" y="313"/>
                    <a:pt x="1118" y="313"/>
                  </a:cubicBezTo>
                  <a:cubicBezTo>
                    <a:pt x="1117" y="318"/>
                    <a:pt x="1117" y="318"/>
                    <a:pt x="1117" y="318"/>
                  </a:cubicBezTo>
                  <a:cubicBezTo>
                    <a:pt x="1115" y="317"/>
                    <a:pt x="1115" y="317"/>
                    <a:pt x="1115" y="317"/>
                  </a:cubicBezTo>
                  <a:cubicBezTo>
                    <a:pt x="1115" y="312"/>
                    <a:pt x="1115" y="312"/>
                    <a:pt x="1115" y="312"/>
                  </a:cubicBezTo>
                  <a:cubicBezTo>
                    <a:pt x="1112" y="310"/>
                    <a:pt x="1112" y="310"/>
                    <a:pt x="1112" y="310"/>
                  </a:cubicBezTo>
                  <a:cubicBezTo>
                    <a:pt x="1112" y="315"/>
                    <a:pt x="1112" y="315"/>
                    <a:pt x="1112" y="315"/>
                  </a:cubicBezTo>
                  <a:cubicBezTo>
                    <a:pt x="1104" y="316"/>
                    <a:pt x="1104" y="316"/>
                    <a:pt x="1104" y="316"/>
                  </a:cubicBezTo>
                  <a:cubicBezTo>
                    <a:pt x="1104" y="316"/>
                    <a:pt x="1106" y="313"/>
                    <a:pt x="1105" y="312"/>
                  </a:cubicBezTo>
                  <a:cubicBezTo>
                    <a:pt x="1104" y="310"/>
                    <a:pt x="1100" y="311"/>
                    <a:pt x="1100" y="311"/>
                  </a:cubicBezTo>
                  <a:cubicBezTo>
                    <a:pt x="1099" y="312"/>
                    <a:pt x="1099" y="312"/>
                    <a:pt x="1099" y="312"/>
                  </a:cubicBezTo>
                  <a:cubicBezTo>
                    <a:pt x="1096" y="313"/>
                    <a:pt x="1096" y="313"/>
                    <a:pt x="1096" y="313"/>
                  </a:cubicBezTo>
                  <a:cubicBezTo>
                    <a:pt x="1093" y="306"/>
                    <a:pt x="1093" y="306"/>
                    <a:pt x="1093" y="306"/>
                  </a:cubicBezTo>
                  <a:cubicBezTo>
                    <a:pt x="1092" y="306"/>
                    <a:pt x="1092" y="306"/>
                    <a:pt x="1092" y="306"/>
                  </a:cubicBezTo>
                  <a:cubicBezTo>
                    <a:pt x="1090" y="303"/>
                    <a:pt x="1090" y="303"/>
                    <a:pt x="1090" y="303"/>
                  </a:cubicBezTo>
                  <a:cubicBezTo>
                    <a:pt x="1078" y="303"/>
                    <a:pt x="1078" y="303"/>
                    <a:pt x="1078" y="303"/>
                  </a:cubicBezTo>
                  <a:cubicBezTo>
                    <a:pt x="1077" y="302"/>
                    <a:pt x="1077" y="302"/>
                    <a:pt x="1077" y="302"/>
                  </a:cubicBezTo>
                  <a:cubicBezTo>
                    <a:pt x="1077" y="302"/>
                    <a:pt x="1071" y="303"/>
                    <a:pt x="1071" y="299"/>
                  </a:cubicBezTo>
                  <a:cubicBezTo>
                    <a:pt x="1071" y="295"/>
                    <a:pt x="1076" y="294"/>
                    <a:pt x="1076" y="294"/>
                  </a:cubicBezTo>
                  <a:cubicBezTo>
                    <a:pt x="1076" y="290"/>
                    <a:pt x="1076" y="290"/>
                    <a:pt x="1076" y="290"/>
                  </a:cubicBezTo>
                  <a:cubicBezTo>
                    <a:pt x="1076" y="290"/>
                    <a:pt x="1081" y="290"/>
                    <a:pt x="1081" y="287"/>
                  </a:cubicBezTo>
                  <a:cubicBezTo>
                    <a:pt x="1081" y="284"/>
                    <a:pt x="1084" y="281"/>
                    <a:pt x="1084" y="281"/>
                  </a:cubicBezTo>
                  <a:cubicBezTo>
                    <a:pt x="1081" y="278"/>
                    <a:pt x="1081" y="278"/>
                    <a:pt x="1081" y="278"/>
                  </a:cubicBezTo>
                  <a:cubicBezTo>
                    <a:pt x="1083" y="275"/>
                    <a:pt x="1083" y="275"/>
                    <a:pt x="1083" y="275"/>
                  </a:cubicBezTo>
                  <a:cubicBezTo>
                    <a:pt x="1081" y="273"/>
                    <a:pt x="1081" y="273"/>
                    <a:pt x="1081" y="273"/>
                  </a:cubicBezTo>
                  <a:cubicBezTo>
                    <a:pt x="1085" y="270"/>
                    <a:pt x="1085" y="270"/>
                    <a:pt x="1085" y="270"/>
                  </a:cubicBezTo>
                  <a:cubicBezTo>
                    <a:pt x="1088" y="269"/>
                    <a:pt x="1088" y="269"/>
                    <a:pt x="1088" y="269"/>
                  </a:cubicBezTo>
                  <a:cubicBezTo>
                    <a:pt x="1087" y="264"/>
                    <a:pt x="1087" y="264"/>
                    <a:pt x="1087" y="264"/>
                  </a:cubicBezTo>
                  <a:cubicBezTo>
                    <a:pt x="1090" y="263"/>
                    <a:pt x="1090" y="263"/>
                    <a:pt x="1090" y="263"/>
                  </a:cubicBezTo>
                  <a:cubicBezTo>
                    <a:pt x="1086" y="257"/>
                    <a:pt x="1086" y="257"/>
                    <a:pt x="1086" y="257"/>
                  </a:cubicBezTo>
                  <a:cubicBezTo>
                    <a:pt x="1091" y="255"/>
                    <a:pt x="1091" y="255"/>
                    <a:pt x="1091" y="255"/>
                  </a:cubicBezTo>
                  <a:cubicBezTo>
                    <a:pt x="1091" y="255"/>
                    <a:pt x="1090" y="247"/>
                    <a:pt x="1094" y="245"/>
                  </a:cubicBezTo>
                  <a:cubicBezTo>
                    <a:pt x="1097" y="242"/>
                    <a:pt x="1099" y="242"/>
                    <a:pt x="1099" y="242"/>
                  </a:cubicBezTo>
                  <a:cubicBezTo>
                    <a:pt x="1099" y="242"/>
                    <a:pt x="1105" y="243"/>
                    <a:pt x="1108" y="243"/>
                  </a:cubicBezTo>
                  <a:cubicBezTo>
                    <a:pt x="1111" y="242"/>
                    <a:pt x="1124" y="243"/>
                    <a:pt x="1124" y="243"/>
                  </a:cubicBezTo>
                  <a:cubicBezTo>
                    <a:pt x="1127" y="246"/>
                    <a:pt x="1127" y="246"/>
                    <a:pt x="1127" y="246"/>
                  </a:cubicBezTo>
                  <a:cubicBezTo>
                    <a:pt x="1130" y="245"/>
                    <a:pt x="1130" y="245"/>
                    <a:pt x="1130" y="245"/>
                  </a:cubicBezTo>
                  <a:cubicBezTo>
                    <a:pt x="1129" y="242"/>
                    <a:pt x="1129" y="242"/>
                    <a:pt x="1129" y="242"/>
                  </a:cubicBezTo>
                  <a:cubicBezTo>
                    <a:pt x="1141" y="245"/>
                    <a:pt x="1141" y="245"/>
                    <a:pt x="1141" y="245"/>
                  </a:cubicBezTo>
                  <a:cubicBezTo>
                    <a:pt x="1146" y="242"/>
                    <a:pt x="1146" y="242"/>
                    <a:pt x="1146" y="242"/>
                  </a:cubicBezTo>
                  <a:cubicBezTo>
                    <a:pt x="1151" y="246"/>
                    <a:pt x="1151" y="246"/>
                    <a:pt x="1151" y="246"/>
                  </a:cubicBezTo>
                  <a:cubicBezTo>
                    <a:pt x="1152" y="240"/>
                    <a:pt x="1152" y="240"/>
                    <a:pt x="1152" y="240"/>
                  </a:cubicBezTo>
                  <a:cubicBezTo>
                    <a:pt x="1152" y="240"/>
                    <a:pt x="1158" y="239"/>
                    <a:pt x="1162" y="240"/>
                  </a:cubicBezTo>
                  <a:cubicBezTo>
                    <a:pt x="1166" y="240"/>
                    <a:pt x="1167" y="243"/>
                    <a:pt x="1169" y="243"/>
                  </a:cubicBezTo>
                  <a:cubicBezTo>
                    <a:pt x="1170" y="242"/>
                    <a:pt x="1174" y="240"/>
                    <a:pt x="1174" y="240"/>
                  </a:cubicBezTo>
                  <a:cubicBezTo>
                    <a:pt x="1178" y="243"/>
                    <a:pt x="1178" y="243"/>
                    <a:pt x="1178" y="243"/>
                  </a:cubicBezTo>
                  <a:cubicBezTo>
                    <a:pt x="1185" y="244"/>
                    <a:pt x="1185" y="244"/>
                    <a:pt x="1185" y="244"/>
                  </a:cubicBezTo>
                  <a:cubicBezTo>
                    <a:pt x="1176" y="246"/>
                    <a:pt x="1176" y="246"/>
                    <a:pt x="1176" y="246"/>
                  </a:cubicBezTo>
                  <a:cubicBezTo>
                    <a:pt x="1176" y="246"/>
                    <a:pt x="1179" y="251"/>
                    <a:pt x="1182" y="250"/>
                  </a:cubicBezTo>
                  <a:cubicBezTo>
                    <a:pt x="1185" y="249"/>
                    <a:pt x="1190" y="247"/>
                    <a:pt x="1190" y="247"/>
                  </a:cubicBezTo>
                  <a:cubicBezTo>
                    <a:pt x="1194" y="249"/>
                    <a:pt x="1194" y="249"/>
                    <a:pt x="1194" y="249"/>
                  </a:cubicBezTo>
                  <a:cubicBezTo>
                    <a:pt x="1198" y="246"/>
                    <a:pt x="1198" y="246"/>
                    <a:pt x="1198" y="246"/>
                  </a:cubicBezTo>
                  <a:cubicBezTo>
                    <a:pt x="1198" y="246"/>
                    <a:pt x="1204" y="248"/>
                    <a:pt x="1206" y="247"/>
                  </a:cubicBezTo>
                  <a:cubicBezTo>
                    <a:pt x="1208" y="246"/>
                    <a:pt x="1207" y="244"/>
                    <a:pt x="1207" y="244"/>
                  </a:cubicBezTo>
                  <a:cubicBezTo>
                    <a:pt x="1213" y="245"/>
                    <a:pt x="1213" y="245"/>
                    <a:pt x="1213" y="245"/>
                  </a:cubicBezTo>
                  <a:cubicBezTo>
                    <a:pt x="1205" y="240"/>
                    <a:pt x="1205" y="240"/>
                    <a:pt x="1205" y="240"/>
                  </a:cubicBezTo>
                  <a:cubicBezTo>
                    <a:pt x="1200" y="242"/>
                    <a:pt x="1200" y="242"/>
                    <a:pt x="1200" y="242"/>
                  </a:cubicBezTo>
                  <a:cubicBezTo>
                    <a:pt x="1199" y="239"/>
                    <a:pt x="1199" y="239"/>
                    <a:pt x="1199" y="239"/>
                  </a:cubicBezTo>
                  <a:cubicBezTo>
                    <a:pt x="1199" y="239"/>
                    <a:pt x="1195" y="234"/>
                    <a:pt x="1196" y="232"/>
                  </a:cubicBezTo>
                  <a:cubicBezTo>
                    <a:pt x="1196" y="231"/>
                    <a:pt x="1200" y="228"/>
                    <a:pt x="1200" y="228"/>
                  </a:cubicBezTo>
                  <a:cubicBezTo>
                    <a:pt x="1199" y="223"/>
                    <a:pt x="1199" y="223"/>
                    <a:pt x="1199" y="223"/>
                  </a:cubicBezTo>
                  <a:cubicBezTo>
                    <a:pt x="1202" y="221"/>
                    <a:pt x="1202" y="221"/>
                    <a:pt x="1202" y="221"/>
                  </a:cubicBezTo>
                  <a:cubicBezTo>
                    <a:pt x="1202" y="221"/>
                    <a:pt x="1195" y="217"/>
                    <a:pt x="1199" y="215"/>
                  </a:cubicBezTo>
                  <a:cubicBezTo>
                    <a:pt x="1204" y="212"/>
                    <a:pt x="1213" y="215"/>
                    <a:pt x="1213" y="215"/>
                  </a:cubicBezTo>
                  <a:cubicBezTo>
                    <a:pt x="1216" y="211"/>
                    <a:pt x="1216" y="211"/>
                    <a:pt x="1216" y="211"/>
                  </a:cubicBezTo>
                  <a:cubicBezTo>
                    <a:pt x="1221" y="216"/>
                    <a:pt x="1221" y="216"/>
                    <a:pt x="1221" y="216"/>
                  </a:cubicBezTo>
                  <a:cubicBezTo>
                    <a:pt x="1226" y="213"/>
                    <a:pt x="1226" y="213"/>
                    <a:pt x="1226" y="213"/>
                  </a:cubicBezTo>
                  <a:cubicBezTo>
                    <a:pt x="1226" y="213"/>
                    <a:pt x="1229" y="221"/>
                    <a:pt x="1231" y="222"/>
                  </a:cubicBezTo>
                  <a:cubicBezTo>
                    <a:pt x="1233" y="223"/>
                    <a:pt x="1238" y="222"/>
                    <a:pt x="1238" y="222"/>
                  </a:cubicBezTo>
                  <a:cubicBezTo>
                    <a:pt x="1238" y="222"/>
                    <a:pt x="1238" y="230"/>
                    <a:pt x="1241" y="229"/>
                  </a:cubicBezTo>
                  <a:cubicBezTo>
                    <a:pt x="1243" y="228"/>
                    <a:pt x="1247" y="218"/>
                    <a:pt x="1247" y="218"/>
                  </a:cubicBezTo>
                  <a:cubicBezTo>
                    <a:pt x="1251" y="215"/>
                    <a:pt x="1251" y="215"/>
                    <a:pt x="1251" y="215"/>
                  </a:cubicBezTo>
                  <a:cubicBezTo>
                    <a:pt x="1256" y="217"/>
                    <a:pt x="1256" y="217"/>
                    <a:pt x="1256" y="217"/>
                  </a:cubicBezTo>
                  <a:cubicBezTo>
                    <a:pt x="1256" y="215"/>
                    <a:pt x="1256" y="215"/>
                    <a:pt x="1256" y="215"/>
                  </a:cubicBezTo>
                  <a:cubicBezTo>
                    <a:pt x="1251" y="212"/>
                    <a:pt x="1251" y="212"/>
                    <a:pt x="1251" y="212"/>
                  </a:cubicBezTo>
                  <a:cubicBezTo>
                    <a:pt x="1251" y="212"/>
                    <a:pt x="1240" y="204"/>
                    <a:pt x="1242" y="204"/>
                  </a:cubicBezTo>
                  <a:cubicBezTo>
                    <a:pt x="1245" y="203"/>
                    <a:pt x="1258" y="204"/>
                    <a:pt x="1258" y="204"/>
                  </a:cubicBezTo>
                  <a:cubicBezTo>
                    <a:pt x="1267" y="204"/>
                    <a:pt x="1267" y="204"/>
                    <a:pt x="1267" y="204"/>
                  </a:cubicBezTo>
                  <a:cubicBezTo>
                    <a:pt x="1267" y="204"/>
                    <a:pt x="1267" y="207"/>
                    <a:pt x="1266" y="207"/>
                  </a:cubicBezTo>
                  <a:cubicBezTo>
                    <a:pt x="1266" y="207"/>
                    <a:pt x="1256" y="204"/>
                    <a:pt x="1256" y="207"/>
                  </a:cubicBezTo>
                  <a:cubicBezTo>
                    <a:pt x="1257" y="211"/>
                    <a:pt x="1263" y="214"/>
                    <a:pt x="1263" y="214"/>
                  </a:cubicBezTo>
                  <a:cubicBezTo>
                    <a:pt x="1263" y="218"/>
                    <a:pt x="1263" y="218"/>
                    <a:pt x="1263" y="218"/>
                  </a:cubicBezTo>
                  <a:cubicBezTo>
                    <a:pt x="1268" y="219"/>
                    <a:pt x="1268" y="219"/>
                    <a:pt x="1268" y="219"/>
                  </a:cubicBezTo>
                  <a:cubicBezTo>
                    <a:pt x="1267" y="222"/>
                    <a:pt x="1267" y="222"/>
                    <a:pt x="1267" y="222"/>
                  </a:cubicBezTo>
                  <a:cubicBezTo>
                    <a:pt x="1270" y="225"/>
                    <a:pt x="1270" y="225"/>
                    <a:pt x="1270" y="225"/>
                  </a:cubicBezTo>
                  <a:cubicBezTo>
                    <a:pt x="1266" y="226"/>
                    <a:pt x="1266" y="226"/>
                    <a:pt x="1266" y="226"/>
                  </a:cubicBezTo>
                  <a:cubicBezTo>
                    <a:pt x="1265" y="229"/>
                    <a:pt x="1265" y="229"/>
                    <a:pt x="1265" y="229"/>
                  </a:cubicBezTo>
                  <a:cubicBezTo>
                    <a:pt x="1262" y="230"/>
                    <a:pt x="1262" y="230"/>
                    <a:pt x="1262" y="230"/>
                  </a:cubicBezTo>
                  <a:cubicBezTo>
                    <a:pt x="1262" y="230"/>
                    <a:pt x="1265" y="235"/>
                    <a:pt x="1263" y="238"/>
                  </a:cubicBezTo>
                  <a:cubicBezTo>
                    <a:pt x="1261" y="241"/>
                    <a:pt x="1259" y="246"/>
                    <a:pt x="1259" y="248"/>
                  </a:cubicBezTo>
                  <a:cubicBezTo>
                    <a:pt x="1259" y="249"/>
                    <a:pt x="1263" y="251"/>
                    <a:pt x="1260" y="255"/>
                  </a:cubicBezTo>
                  <a:cubicBezTo>
                    <a:pt x="1257" y="259"/>
                    <a:pt x="1251" y="261"/>
                    <a:pt x="1251" y="261"/>
                  </a:cubicBezTo>
                  <a:cubicBezTo>
                    <a:pt x="1252" y="264"/>
                    <a:pt x="1252" y="264"/>
                    <a:pt x="1252" y="264"/>
                  </a:cubicBezTo>
                  <a:cubicBezTo>
                    <a:pt x="1249" y="264"/>
                    <a:pt x="1249" y="264"/>
                    <a:pt x="1249" y="264"/>
                  </a:cubicBezTo>
                  <a:cubicBezTo>
                    <a:pt x="1249" y="264"/>
                    <a:pt x="1255" y="266"/>
                    <a:pt x="1254" y="270"/>
                  </a:cubicBezTo>
                  <a:cubicBezTo>
                    <a:pt x="1254" y="274"/>
                    <a:pt x="1252" y="277"/>
                    <a:pt x="1254" y="281"/>
                  </a:cubicBezTo>
                  <a:cubicBezTo>
                    <a:pt x="1255" y="286"/>
                    <a:pt x="1271" y="299"/>
                    <a:pt x="1271" y="299"/>
                  </a:cubicBezTo>
                  <a:cubicBezTo>
                    <a:pt x="1281" y="309"/>
                    <a:pt x="1281" y="309"/>
                    <a:pt x="1281" y="309"/>
                  </a:cubicBezTo>
                  <a:cubicBezTo>
                    <a:pt x="1284" y="308"/>
                    <a:pt x="1284" y="308"/>
                    <a:pt x="1284" y="308"/>
                  </a:cubicBezTo>
                  <a:cubicBezTo>
                    <a:pt x="1297" y="324"/>
                    <a:pt x="1297" y="324"/>
                    <a:pt x="1297" y="324"/>
                  </a:cubicBezTo>
                  <a:cubicBezTo>
                    <a:pt x="1305" y="327"/>
                    <a:pt x="1305" y="327"/>
                    <a:pt x="1305" y="327"/>
                  </a:cubicBezTo>
                  <a:cubicBezTo>
                    <a:pt x="1309" y="332"/>
                    <a:pt x="1309" y="332"/>
                    <a:pt x="1309" y="332"/>
                  </a:cubicBezTo>
                  <a:cubicBezTo>
                    <a:pt x="1309" y="332"/>
                    <a:pt x="1319" y="343"/>
                    <a:pt x="1320" y="344"/>
                  </a:cubicBezTo>
                  <a:cubicBezTo>
                    <a:pt x="1322" y="345"/>
                    <a:pt x="1325" y="345"/>
                    <a:pt x="1325" y="345"/>
                  </a:cubicBezTo>
                  <a:cubicBezTo>
                    <a:pt x="1325" y="345"/>
                    <a:pt x="1323" y="350"/>
                    <a:pt x="1327" y="348"/>
                  </a:cubicBezTo>
                  <a:cubicBezTo>
                    <a:pt x="1331" y="347"/>
                    <a:pt x="1330" y="344"/>
                    <a:pt x="1330" y="344"/>
                  </a:cubicBezTo>
                  <a:cubicBezTo>
                    <a:pt x="1329" y="342"/>
                    <a:pt x="1329" y="342"/>
                    <a:pt x="1329" y="342"/>
                  </a:cubicBezTo>
                  <a:cubicBezTo>
                    <a:pt x="1329" y="342"/>
                    <a:pt x="1332" y="337"/>
                    <a:pt x="1332" y="335"/>
                  </a:cubicBezTo>
                  <a:cubicBezTo>
                    <a:pt x="1331" y="332"/>
                    <a:pt x="1323" y="328"/>
                    <a:pt x="1325" y="325"/>
                  </a:cubicBezTo>
                  <a:cubicBezTo>
                    <a:pt x="1327" y="322"/>
                    <a:pt x="1329" y="320"/>
                    <a:pt x="1330" y="319"/>
                  </a:cubicBezTo>
                  <a:cubicBezTo>
                    <a:pt x="1330" y="319"/>
                    <a:pt x="1335" y="321"/>
                    <a:pt x="1335" y="321"/>
                  </a:cubicBezTo>
                  <a:cubicBezTo>
                    <a:pt x="1335" y="321"/>
                    <a:pt x="1330" y="315"/>
                    <a:pt x="1328" y="314"/>
                  </a:cubicBezTo>
                  <a:cubicBezTo>
                    <a:pt x="1327" y="313"/>
                    <a:pt x="1323" y="311"/>
                    <a:pt x="1324" y="307"/>
                  </a:cubicBezTo>
                  <a:cubicBezTo>
                    <a:pt x="1325" y="304"/>
                    <a:pt x="1329" y="303"/>
                    <a:pt x="1329" y="303"/>
                  </a:cubicBezTo>
                  <a:cubicBezTo>
                    <a:pt x="1329" y="303"/>
                    <a:pt x="1336" y="305"/>
                    <a:pt x="1336" y="302"/>
                  </a:cubicBezTo>
                  <a:cubicBezTo>
                    <a:pt x="1335" y="298"/>
                    <a:pt x="1332" y="297"/>
                    <a:pt x="1328" y="295"/>
                  </a:cubicBezTo>
                  <a:cubicBezTo>
                    <a:pt x="1324" y="293"/>
                    <a:pt x="1321" y="288"/>
                    <a:pt x="1320" y="286"/>
                  </a:cubicBezTo>
                  <a:cubicBezTo>
                    <a:pt x="1320" y="283"/>
                    <a:pt x="1319" y="280"/>
                    <a:pt x="1319" y="280"/>
                  </a:cubicBezTo>
                  <a:cubicBezTo>
                    <a:pt x="1320" y="279"/>
                    <a:pt x="1320" y="279"/>
                    <a:pt x="1320" y="279"/>
                  </a:cubicBezTo>
                  <a:cubicBezTo>
                    <a:pt x="1320" y="279"/>
                    <a:pt x="1327" y="285"/>
                    <a:pt x="1328" y="284"/>
                  </a:cubicBezTo>
                  <a:cubicBezTo>
                    <a:pt x="1330" y="283"/>
                    <a:pt x="1324" y="276"/>
                    <a:pt x="1324" y="276"/>
                  </a:cubicBezTo>
                  <a:cubicBezTo>
                    <a:pt x="1318" y="275"/>
                    <a:pt x="1318" y="275"/>
                    <a:pt x="1318" y="275"/>
                  </a:cubicBezTo>
                  <a:cubicBezTo>
                    <a:pt x="1310" y="269"/>
                    <a:pt x="1310" y="269"/>
                    <a:pt x="1310" y="269"/>
                  </a:cubicBezTo>
                  <a:cubicBezTo>
                    <a:pt x="1310" y="269"/>
                    <a:pt x="1311" y="263"/>
                    <a:pt x="1307" y="262"/>
                  </a:cubicBezTo>
                  <a:cubicBezTo>
                    <a:pt x="1303" y="260"/>
                    <a:pt x="1300" y="260"/>
                    <a:pt x="1300" y="260"/>
                  </a:cubicBezTo>
                  <a:cubicBezTo>
                    <a:pt x="1300" y="263"/>
                    <a:pt x="1300" y="263"/>
                    <a:pt x="1300" y="263"/>
                  </a:cubicBezTo>
                  <a:cubicBezTo>
                    <a:pt x="1300" y="263"/>
                    <a:pt x="1290" y="260"/>
                    <a:pt x="1289" y="256"/>
                  </a:cubicBezTo>
                  <a:cubicBezTo>
                    <a:pt x="1289" y="252"/>
                    <a:pt x="1291" y="250"/>
                    <a:pt x="1289" y="246"/>
                  </a:cubicBezTo>
                  <a:cubicBezTo>
                    <a:pt x="1287" y="242"/>
                    <a:pt x="1283" y="240"/>
                    <a:pt x="1283" y="240"/>
                  </a:cubicBezTo>
                  <a:cubicBezTo>
                    <a:pt x="1283" y="240"/>
                    <a:pt x="1284" y="236"/>
                    <a:pt x="1285" y="236"/>
                  </a:cubicBezTo>
                  <a:cubicBezTo>
                    <a:pt x="1286" y="235"/>
                    <a:pt x="1288" y="237"/>
                    <a:pt x="1288" y="237"/>
                  </a:cubicBezTo>
                  <a:cubicBezTo>
                    <a:pt x="1290" y="234"/>
                    <a:pt x="1290" y="234"/>
                    <a:pt x="1290" y="234"/>
                  </a:cubicBezTo>
                  <a:cubicBezTo>
                    <a:pt x="1296" y="239"/>
                    <a:pt x="1296" y="239"/>
                    <a:pt x="1296" y="239"/>
                  </a:cubicBezTo>
                  <a:cubicBezTo>
                    <a:pt x="1297" y="238"/>
                    <a:pt x="1297" y="238"/>
                    <a:pt x="1297" y="238"/>
                  </a:cubicBezTo>
                  <a:cubicBezTo>
                    <a:pt x="1295" y="236"/>
                    <a:pt x="1295" y="236"/>
                    <a:pt x="1295" y="236"/>
                  </a:cubicBezTo>
                  <a:cubicBezTo>
                    <a:pt x="1295" y="236"/>
                    <a:pt x="1297" y="228"/>
                    <a:pt x="1300" y="229"/>
                  </a:cubicBezTo>
                  <a:cubicBezTo>
                    <a:pt x="1302" y="231"/>
                    <a:pt x="1309" y="239"/>
                    <a:pt x="1309" y="239"/>
                  </a:cubicBezTo>
                  <a:cubicBezTo>
                    <a:pt x="1311" y="231"/>
                    <a:pt x="1311" y="231"/>
                    <a:pt x="1311" y="231"/>
                  </a:cubicBezTo>
                  <a:cubicBezTo>
                    <a:pt x="1311" y="231"/>
                    <a:pt x="1325" y="229"/>
                    <a:pt x="1327" y="229"/>
                  </a:cubicBezTo>
                  <a:cubicBezTo>
                    <a:pt x="1329" y="229"/>
                    <a:pt x="1339" y="234"/>
                    <a:pt x="1339" y="234"/>
                  </a:cubicBezTo>
                  <a:cubicBezTo>
                    <a:pt x="1345" y="237"/>
                    <a:pt x="1345" y="237"/>
                    <a:pt x="1345" y="237"/>
                  </a:cubicBezTo>
                  <a:cubicBezTo>
                    <a:pt x="1340" y="227"/>
                    <a:pt x="1340" y="227"/>
                    <a:pt x="1340" y="227"/>
                  </a:cubicBezTo>
                  <a:cubicBezTo>
                    <a:pt x="1340" y="227"/>
                    <a:pt x="1348" y="227"/>
                    <a:pt x="1349" y="224"/>
                  </a:cubicBezTo>
                  <a:cubicBezTo>
                    <a:pt x="1349" y="222"/>
                    <a:pt x="1347" y="217"/>
                    <a:pt x="1347" y="217"/>
                  </a:cubicBezTo>
                  <a:cubicBezTo>
                    <a:pt x="1350" y="217"/>
                    <a:pt x="1350" y="217"/>
                    <a:pt x="1350" y="217"/>
                  </a:cubicBezTo>
                  <a:cubicBezTo>
                    <a:pt x="1351" y="213"/>
                    <a:pt x="1351" y="213"/>
                    <a:pt x="1351" y="213"/>
                  </a:cubicBezTo>
                  <a:cubicBezTo>
                    <a:pt x="1351" y="213"/>
                    <a:pt x="1361" y="216"/>
                    <a:pt x="1362" y="212"/>
                  </a:cubicBezTo>
                  <a:cubicBezTo>
                    <a:pt x="1363" y="208"/>
                    <a:pt x="1368" y="205"/>
                    <a:pt x="1368" y="205"/>
                  </a:cubicBezTo>
                  <a:cubicBezTo>
                    <a:pt x="1365" y="201"/>
                    <a:pt x="1365" y="201"/>
                    <a:pt x="1365" y="201"/>
                  </a:cubicBezTo>
                  <a:cubicBezTo>
                    <a:pt x="1370" y="202"/>
                    <a:pt x="1370" y="202"/>
                    <a:pt x="1370" y="202"/>
                  </a:cubicBezTo>
                  <a:cubicBezTo>
                    <a:pt x="1371" y="204"/>
                    <a:pt x="1371" y="204"/>
                    <a:pt x="1371" y="204"/>
                  </a:cubicBezTo>
                  <a:cubicBezTo>
                    <a:pt x="1381" y="205"/>
                    <a:pt x="1381" y="205"/>
                    <a:pt x="1381" y="205"/>
                  </a:cubicBezTo>
                  <a:cubicBezTo>
                    <a:pt x="1381" y="205"/>
                    <a:pt x="1391" y="208"/>
                    <a:pt x="1391" y="206"/>
                  </a:cubicBezTo>
                  <a:cubicBezTo>
                    <a:pt x="1391" y="205"/>
                    <a:pt x="1390" y="202"/>
                    <a:pt x="1390" y="202"/>
                  </a:cubicBezTo>
                  <a:cubicBezTo>
                    <a:pt x="1384" y="201"/>
                    <a:pt x="1384" y="201"/>
                    <a:pt x="1384" y="201"/>
                  </a:cubicBezTo>
                  <a:cubicBezTo>
                    <a:pt x="1383" y="198"/>
                    <a:pt x="1383" y="198"/>
                    <a:pt x="1383" y="198"/>
                  </a:cubicBezTo>
                  <a:cubicBezTo>
                    <a:pt x="1383" y="198"/>
                    <a:pt x="1374" y="194"/>
                    <a:pt x="1371" y="193"/>
                  </a:cubicBezTo>
                  <a:cubicBezTo>
                    <a:pt x="1368" y="192"/>
                    <a:pt x="1366" y="194"/>
                    <a:pt x="1366" y="194"/>
                  </a:cubicBezTo>
                  <a:cubicBezTo>
                    <a:pt x="1367" y="191"/>
                    <a:pt x="1367" y="191"/>
                    <a:pt x="1367" y="191"/>
                  </a:cubicBezTo>
                  <a:cubicBezTo>
                    <a:pt x="1355" y="182"/>
                    <a:pt x="1355" y="182"/>
                    <a:pt x="1355" y="182"/>
                  </a:cubicBezTo>
                  <a:cubicBezTo>
                    <a:pt x="1352" y="185"/>
                    <a:pt x="1352" y="185"/>
                    <a:pt x="1352" y="185"/>
                  </a:cubicBezTo>
                  <a:cubicBezTo>
                    <a:pt x="1352" y="185"/>
                    <a:pt x="1347" y="184"/>
                    <a:pt x="1345" y="183"/>
                  </a:cubicBezTo>
                  <a:cubicBezTo>
                    <a:pt x="1343" y="182"/>
                    <a:pt x="1341" y="180"/>
                    <a:pt x="1341" y="180"/>
                  </a:cubicBezTo>
                  <a:cubicBezTo>
                    <a:pt x="1335" y="181"/>
                    <a:pt x="1335" y="181"/>
                    <a:pt x="1335" y="181"/>
                  </a:cubicBezTo>
                  <a:cubicBezTo>
                    <a:pt x="1330" y="181"/>
                    <a:pt x="1330" y="181"/>
                    <a:pt x="1330" y="181"/>
                  </a:cubicBezTo>
                  <a:cubicBezTo>
                    <a:pt x="1330" y="181"/>
                    <a:pt x="1323" y="176"/>
                    <a:pt x="1326" y="176"/>
                  </a:cubicBezTo>
                  <a:cubicBezTo>
                    <a:pt x="1329" y="175"/>
                    <a:pt x="1332" y="177"/>
                    <a:pt x="1334" y="177"/>
                  </a:cubicBezTo>
                  <a:cubicBezTo>
                    <a:pt x="1336" y="178"/>
                    <a:pt x="1347" y="179"/>
                    <a:pt x="1347" y="179"/>
                  </a:cubicBezTo>
                  <a:cubicBezTo>
                    <a:pt x="1347" y="179"/>
                    <a:pt x="1360" y="176"/>
                    <a:pt x="1360" y="174"/>
                  </a:cubicBezTo>
                  <a:cubicBezTo>
                    <a:pt x="1360" y="172"/>
                    <a:pt x="1352" y="168"/>
                    <a:pt x="1352" y="168"/>
                  </a:cubicBezTo>
                  <a:cubicBezTo>
                    <a:pt x="1351" y="167"/>
                    <a:pt x="1339" y="163"/>
                    <a:pt x="1342" y="161"/>
                  </a:cubicBezTo>
                  <a:cubicBezTo>
                    <a:pt x="1346" y="159"/>
                    <a:pt x="1352" y="164"/>
                    <a:pt x="1352" y="164"/>
                  </a:cubicBezTo>
                  <a:cubicBezTo>
                    <a:pt x="1352" y="164"/>
                    <a:pt x="1364" y="171"/>
                    <a:pt x="1367" y="170"/>
                  </a:cubicBezTo>
                  <a:cubicBezTo>
                    <a:pt x="1371" y="170"/>
                    <a:pt x="1372" y="166"/>
                    <a:pt x="1382" y="170"/>
                  </a:cubicBezTo>
                  <a:cubicBezTo>
                    <a:pt x="1391" y="173"/>
                    <a:pt x="1400" y="176"/>
                    <a:pt x="1403" y="177"/>
                  </a:cubicBezTo>
                  <a:cubicBezTo>
                    <a:pt x="1405" y="177"/>
                    <a:pt x="1416" y="180"/>
                    <a:pt x="1416" y="180"/>
                  </a:cubicBezTo>
                  <a:cubicBezTo>
                    <a:pt x="1416" y="180"/>
                    <a:pt x="1431" y="189"/>
                    <a:pt x="1430" y="184"/>
                  </a:cubicBezTo>
                  <a:cubicBezTo>
                    <a:pt x="1429" y="180"/>
                    <a:pt x="1424" y="177"/>
                    <a:pt x="1424" y="177"/>
                  </a:cubicBezTo>
                  <a:cubicBezTo>
                    <a:pt x="1427" y="175"/>
                    <a:pt x="1427" y="175"/>
                    <a:pt x="1427" y="175"/>
                  </a:cubicBezTo>
                  <a:cubicBezTo>
                    <a:pt x="1419" y="172"/>
                    <a:pt x="1419" y="172"/>
                    <a:pt x="1419" y="172"/>
                  </a:cubicBezTo>
                  <a:cubicBezTo>
                    <a:pt x="1421" y="171"/>
                    <a:pt x="1421" y="171"/>
                    <a:pt x="1421" y="171"/>
                  </a:cubicBezTo>
                  <a:cubicBezTo>
                    <a:pt x="1412" y="167"/>
                    <a:pt x="1412" y="167"/>
                    <a:pt x="1412" y="167"/>
                  </a:cubicBezTo>
                  <a:cubicBezTo>
                    <a:pt x="1421" y="168"/>
                    <a:pt x="1421" y="168"/>
                    <a:pt x="1421" y="168"/>
                  </a:cubicBezTo>
                  <a:cubicBezTo>
                    <a:pt x="1420" y="165"/>
                    <a:pt x="1420" y="165"/>
                    <a:pt x="1420" y="165"/>
                  </a:cubicBezTo>
                  <a:cubicBezTo>
                    <a:pt x="1420" y="165"/>
                    <a:pt x="1433" y="168"/>
                    <a:pt x="1430" y="165"/>
                  </a:cubicBezTo>
                  <a:close/>
                  <a:moveTo>
                    <a:pt x="822" y="320"/>
                  </a:moveTo>
                  <a:cubicBezTo>
                    <a:pt x="822" y="320"/>
                    <a:pt x="821" y="323"/>
                    <a:pt x="821" y="324"/>
                  </a:cubicBezTo>
                  <a:cubicBezTo>
                    <a:pt x="820" y="325"/>
                    <a:pt x="817" y="326"/>
                    <a:pt x="817" y="326"/>
                  </a:cubicBezTo>
                  <a:cubicBezTo>
                    <a:pt x="817" y="326"/>
                    <a:pt x="814" y="328"/>
                    <a:pt x="813" y="328"/>
                  </a:cubicBezTo>
                  <a:cubicBezTo>
                    <a:pt x="812" y="328"/>
                    <a:pt x="812" y="331"/>
                    <a:pt x="812" y="331"/>
                  </a:cubicBezTo>
                  <a:cubicBezTo>
                    <a:pt x="812" y="331"/>
                    <a:pt x="812" y="329"/>
                    <a:pt x="807" y="331"/>
                  </a:cubicBezTo>
                  <a:cubicBezTo>
                    <a:pt x="802" y="332"/>
                    <a:pt x="809" y="335"/>
                    <a:pt x="809" y="335"/>
                  </a:cubicBezTo>
                  <a:cubicBezTo>
                    <a:pt x="809" y="335"/>
                    <a:pt x="806" y="337"/>
                    <a:pt x="806" y="339"/>
                  </a:cubicBezTo>
                  <a:cubicBezTo>
                    <a:pt x="806" y="341"/>
                    <a:pt x="802" y="339"/>
                    <a:pt x="802" y="339"/>
                  </a:cubicBezTo>
                  <a:cubicBezTo>
                    <a:pt x="802" y="339"/>
                    <a:pt x="801" y="343"/>
                    <a:pt x="796" y="343"/>
                  </a:cubicBezTo>
                  <a:cubicBezTo>
                    <a:pt x="791" y="343"/>
                    <a:pt x="791" y="341"/>
                    <a:pt x="791" y="341"/>
                  </a:cubicBezTo>
                  <a:cubicBezTo>
                    <a:pt x="785" y="340"/>
                    <a:pt x="785" y="340"/>
                    <a:pt x="785" y="340"/>
                  </a:cubicBezTo>
                  <a:cubicBezTo>
                    <a:pt x="788" y="338"/>
                    <a:pt x="788" y="338"/>
                    <a:pt x="788" y="338"/>
                  </a:cubicBezTo>
                  <a:cubicBezTo>
                    <a:pt x="794" y="338"/>
                    <a:pt x="794" y="338"/>
                    <a:pt x="794" y="338"/>
                  </a:cubicBezTo>
                  <a:cubicBezTo>
                    <a:pt x="794" y="337"/>
                    <a:pt x="794" y="337"/>
                    <a:pt x="794" y="337"/>
                  </a:cubicBezTo>
                  <a:cubicBezTo>
                    <a:pt x="794" y="337"/>
                    <a:pt x="798" y="337"/>
                    <a:pt x="800" y="336"/>
                  </a:cubicBezTo>
                  <a:cubicBezTo>
                    <a:pt x="801" y="334"/>
                    <a:pt x="801" y="329"/>
                    <a:pt x="801" y="329"/>
                  </a:cubicBezTo>
                  <a:cubicBezTo>
                    <a:pt x="801" y="329"/>
                    <a:pt x="802" y="329"/>
                    <a:pt x="805" y="329"/>
                  </a:cubicBezTo>
                  <a:cubicBezTo>
                    <a:pt x="807" y="328"/>
                    <a:pt x="807" y="324"/>
                    <a:pt x="807" y="324"/>
                  </a:cubicBezTo>
                  <a:cubicBezTo>
                    <a:pt x="807" y="324"/>
                    <a:pt x="805" y="323"/>
                    <a:pt x="805" y="322"/>
                  </a:cubicBezTo>
                  <a:cubicBezTo>
                    <a:pt x="806" y="320"/>
                    <a:pt x="810" y="316"/>
                    <a:pt x="810" y="316"/>
                  </a:cubicBezTo>
                  <a:cubicBezTo>
                    <a:pt x="810" y="313"/>
                    <a:pt x="810" y="313"/>
                    <a:pt x="810" y="313"/>
                  </a:cubicBezTo>
                  <a:cubicBezTo>
                    <a:pt x="814" y="310"/>
                    <a:pt x="814" y="310"/>
                    <a:pt x="814" y="310"/>
                  </a:cubicBezTo>
                  <a:cubicBezTo>
                    <a:pt x="812" y="307"/>
                    <a:pt x="812" y="307"/>
                    <a:pt x="812" y="307"/>
                  </a:cubicBezTo>
                  <a:cubicBezTo>
                    <a:pt x="811" y="294"/>
                    <a:pt x="811" y="294"/>
                    <a:pt x="811" y="294"/>
                  </a:cubicBezTo>
                  <a:cubicBezTo>
                    <a:pt x="811" y="294"/>
                    <a:pt x="808" y="289"/>
                    <a:pt x="812" y="288"/>
                  </a:cubicBezTo>
                  <a:cubicBezTo>
                    <a:pt x="817" y="287"/>
                    <a:pt x="816" y="293"/>
                    <a:pt x="816" y="293"/>
                  </a:cubicBezTo>
                  <a:cubicBezTo>
                    <a:pt x="816" y="293"/>
                    <a:pt x="818" y="295"/>
                    <a:pt x="819" y="298"/>
                  </a:cubicBezTo>
                  <a:cubicBezTo>
                    <a:pt x="820" y="302"/>
                    <a:pt x="821" y="305"/>
                    <a:pt x="821" y="305"/>
                  </a:cubicBezTo>
                  <a:cubicBezTo>
                    <a:pt x="824" y="309"/>
                    <a:pt x="824" y="309"/>
                    <a:pt x="824" y="309"/>
                  </a:cubicBezTo>
                  <a:cubicBezTo>
                    <a:pt x="823" y="312"/>
                    <a:pt x="823" y="312"/>
                    <a:pt x="823" y="312"/>
                  </a:cubicBezTo>
                  <a:cubicBezTo>
                    <a:pt x="823" y="312"/>
                    <a:pt x="820" y="314"/>
                    <a:pt x="820" y="315"/>
                  </a:cubicBezTo>
                  <a:cubicBezTo>
                    <a:pt x="820" y="317"/>
                    <a:pt x="824" y="315"/>
                    <a:pt x="824" y="315"/>
                  </a:cubicBezTo>
                  <a:cubicBezTo>
                    <a:pt x="825" y="318"/>
                    <a:pt x="825" y="318"/>
                    <a:pt x="825" y="318"/>
                  </a:cubicBezTo>
                  <a:cubicBezTo>
                    <a:pt x="822" y="320"/>
                    <a:pt x="822" y="320"/>
                    <a:pt x="822" y="320"/>
                  </a:cubicBezTo>
                  <a:cubicBezTo>
                    <a:pt x="822" y="320"/>
                    <a:pt x="822" y="320"/>
                    <a:pt x="822" y="320"/>
                  </a:cubicBezTo>
                  <a:close/>
                  <a:moveTo>
                    <a:pt x="1089" y="294"/>
                  </a:moveTo>
                  <a:cubicBezTo>
                    <a:pt x="1088" y="296"/>
                    <a:pt x="1091" y="303"/>
                    <a:pt x="1096" y="303"/>
                  </a:cubicBezTo>
                  <a:cubicBezTo>
                    <a:pt x="1101" y="304"/>
                    <a:pt x="1091" y="292"/>
                    <a:pt x="1089" y="294"/>
                  </a:cubicBezTo>
                  <a:close/>
                  <a:moveTo>
                    <a:pt x="190" y="0"/>
                  </a:moveTo>
                  <a:cubicBezTo>
                    <a:pt x="181" y="0"/>
                    <a:pt x="181" y="0"/>
                    <a:pt x="181" y="0"/>
                  </a:cubicBezTo>
                  <a:cubicBezTo>
                    <a:pt x="181" y="2"/>
                    <a:pt x="181" y="2"/>
                    <a:pt x="181" y="2"/>
                  </a:cubicBezTo>
                  <a:cubicBezTo>
                    <a:pt x="186" y="3"/>
                    <a:pt x="186" y="3"/>
                    <a:pt x="186" y="3"/>
                  </a:cubicBezTo>
                  <a:cubicBezTo>
                    <a:pt x="190" y="2"/>
                    <a:pt x="190" y="0"/>
                    <a:pt x="190" y="0"/>
                  </a:cubicBezTo>
                  <a:close/>
                  <a:moveTo>
                    <a:pt x="188" y="9"/>
                  </a:moveTo>
                  <a:cubicBezTo>
                    <a:pt x="191" y="8"/>
                    <a:pt x="193" y="5"/>
                    <a:pt x="189" y="5"/>
                  </a:cubicBezTo>
                  <a:cubicBezTo>
                    <a:pt x="184" y="5"/>
                    <a:pt x="185" y="9"/>
                    <a:pt x="188" y="9"/>
                  </a:cubicBezTo>
                  <a:close/>
                  <a:moveTo>
                    <a:pt x="171" y="133"/>
                  </a:moveTo>
                  <a:cubicBezTo>
                    <a:pt x="176" y="134"/>
                    <a:pt x="178" y="133"/>
                    <a:pt x="180" y="132"/>
                  </a:cubicBezTo>
                  <a:cubicBezTo>
                    <a:pt x="181" y="131"/>
                    <a:pt x="183" y="129"/>
                    <a:pt x="183" y="129"/>
                  </a:cubicBezTo>
                  <a:cubicBezTo>
                    <a:pt x="185" y="128"/>
                    <a:pt x="185" y="128"/>
                    <a:pt x="185" y="128"/>
                  </a:cubicBezTo>
                  <a:cubicBezTo>
                    <a:pt x="185" y="128"/>
                    <a:pt x="183" y="126"/>
                    <a:pt x="177" y="124"/>
                  </a:cubicBezTo>
                  <a:cubicBezTo>
                    <a:pt x="170" y="123"/>
                    <a:pt x="167" y="128"/>
                    <a:pt x="167" y="128"/>
                  </a:cubicBezTo>
                  <a:cubicBezTo>
                    <a:pt x="167" y="129"/>
                    <a:pt x="165" y="132"/>
                    <a:pt x="171" y="133"/>
                  </a:cubicBezTo>
                  <a:close/>
                  <a:moveTo>
                    <a:pt x="184" y="12"/>
                  </a:moveTo>
                  <a:cubicBezTo>
                    <a:pt x="186" y="15"/>
                    <a:pt x="185" y="15"/>
                    <a:pt x="190" y="13"/>
                  </a:cubicBezTo>
                  <a:cubicBezTo>
                    <a:pt x="196" y="12"/>
                    <a:pt x="190" y="11"/>
                    <a:pt x="189" y="11"/>
                  </a:cubicBezTo>
                  <a:cubicBezTo>
                    <a:pt x="188" y="11"/>
                    <a:pt x="184" y="12"/>
                    <a:pt x="184" y="12"/>
                  </a:cubicBezTo>
                  <a:close/>
                  <a:moveTo>
                    <a:pt x="176" y="16"/>
                  </a:moveTo>
                  <a:cubicBezTo>
                    <a:pt x="179" y="16"/>
                    <a:pt x="187" y="15"/>
                    <a:pt x="185" y="15"/>
                  </a:cubicBezTo>
                  <a:cubicBezTo>
                    <a:pt x="184" y="15"/>
                    <a:pt x="181" y="13"/>
                    <a:pt x="181" y="13"/>
                  </a:cubicBezTo>
                  <a:cubicBezTo>
                    <a:pt x="173" y="13"/>
                    <a:pt x="173" y="13"/>
                    <a:pt x="173" y="13"/>
                  </a:cubicBezTo>
                  <a:cubicBezTo>
                    <a:pt x="173" y="13"/>
                    <a:pt x="174" y="16"/>
                    <a:pt x="176" y="16"/>
                  </a:cubicBezTo>
                  <a:close/>
                  <a:moveTo>
                    <a:pt x="158" y="5"/>
                  </a:moveTo>
                  <a:cubicBezTo>
                    <a:pt x="154" y="6"/>
                    <a:pt x="156" y="8"/>
                    <a:pt x="156" y="8"/>
                  </a:cubicBezTo>
                  <a:cubicBezTo>
                    <a:pt x="162" y="7"/>
                    <a:pt x="162" y="5"/>
                    <a:pt x="158" y="5"/>
                  </a:cubicBezTo>
                  <a:close/>
                  <a:moveTo>
                    <a:pt x="170" y="12"/>
                  </a:moveTo>
                  <a:cubicBezTo>
                    <a:pt x="166" y="11"/>
                    <a:pt x="166" y="11"/>
                    <a:pt x="166" y="11"/>
                  </a:cubicBezTo>
                  <a:cubicBezTo>
                    <a:pt x="167" y="15"/>
                    <a:pt x="167" y="15"/>
                    <a:pt x="167" y="15"/>
                  </a:cubicBezTo>
                  <a:cubicBezTo>
                    <a:pt x="170" y="12"/>
                    <a:pt x="170" y="12"/>
                    <a:pt x="170" y="12"/>
                  </a:cubicBezTo>
                  <a:cubicBezTo>
                    <a:pt x="170" y="12"/>
                    <a:pt x="170" y="12"/>
                    <a:pt x="170" y="12"/>
                  </a:cubicBezTo>
                  <a:close/>
                  <a:moveTo>
                    <a:pt x="178" y="2"/>
                  </a:moveTo>
                  <a:cubicBezTo>
                    <a:pt x="178" y="6"/>
                    <a:pt x="178" y="6"/>
                    <a:pt x="178" y="6"/>
                  </a:cubicBezTo>
                  <a:cubicBezTo>
                    <a:pt x="183" y="5"/>
                    <a:pt x="183" y="5"/>
                    <a:pt x="183" y="5"/>
                  </a:cubicBezTo>
                  <a:cubicBezTo>
                    <a:pt x="178" y="2"/>
                    <a:pt x="178" y="2"/>
                    <a:pt x="178" y="2"/>
                  </a:cubicBezTo>
                  <a:cubicBezTo>
                    <a:pt x="178" y="2"/>
                    <a:pt x="178" y="2"/>
                    <a:pt x="178" y="2"/>
                  </a:cubicBezTo>
                  <a:close/>
                  <a:moveTo>
                    <a:pt x="169" y="7"/>
                  </a:moveTo>
                  <a:cubicBezTo>
                    <a:pt x="169" y="7"/>
                    <a:pt x="168" y="6"/>
                    <a:pt x="166" y="6"/>
                  </a:cubicBezTo>
                  <a:cubicBezTo>
                    <a:pt x="164" y="6"/>
                    <a:pt x="165" y="9"/>
                    <a:pt x="165" y="9"/>
                  </a:cubicBezTo>
                  <a:cubicBezTo>
                    <a:pt x="169" y="7"/>
                    <a:pt x="169" y="7"/>
                    <a:pt x="169" y="7"/>
                  </a:cubicBezTo>
                  <a:cubicBezTo>
                    <a:pt x="169" y="7"/>
                    <a:pt x="169" y="7"/>
                    <a:pt x="169" y="7"/>
                  </a:cubicBezTo>
                  <a:close/>
                  <a:moveTo>
                    <a:pt x="174" y="7"/>
                  </a:moveTo>
                  <a:cubicBezTo>
                    <a:pt x="169" y="9"/>
                    <a:pt x="169" y="9"/>
                    <a:pt x="169" y="9"/>
                  </a:cubicBezTo>
                  <a:cubicBezTo>
                    <a:pt x="174" y="9"/>
                    <a:pt x="174" y="9"/>
                    <a:pt x="174" y="9"/>
                  </a:cubicBezTo>
                  <a:cubicBezTo>
                    <a:pt x="174" y="7"/>
                    <a:pt x="174" y="7"/>
                    <a:pt x="174" y="7"/>
                  </a:cubicBezTo>
                  <a:cubicBezTo>
                    <a:pt x="174" y="7"/>
                    <a:pt x="174" y="7"/>
                    <a:pt x="174" y="7"/>
                  </a:cubicBezTo>
                  <a:close/>
                  <a:moveTo>
                    <a:pt x="179" y="10"/>
                  </a:moveTo>
                  <a:cubicBezTo>
                    <a:pt x="183" y="11"/>
                    <a:pt x="187" y="7"/>
                    <a:pt x="182" y="7"/>
                  </a:cubicBezTo>
                  <a:cubicBezTo>
                    <a:pt x="178" y="6"/>
                    <a:pt x="176" y="9"/>
                    <a:pt x="179" y="10"/>
                  </a:cubicBezTo>
                  <a:close/>
                  <a:moveTo>
                    <a:pt x="176" y="5"/>
                  </a:moveTo>
                  <a:cubicBezTo>
                    <a:pt x="176" y="2"/>
                    <a:pt x="176" y="2"/>
                    <a:pt x="176" y="2"/>
                  </a:cubicBezTo>
                  <a:cubicBezTo>
                    <a:pt x="169" y="3"/>
                    <a:pt x="169" y="3"/>
                    <a:pt x="169" y="3"/>
                  </a:cubicBezTo>
                  <a:cubicBezTo>
                    <a:pt x="171" y="6"/>
                    <a:pt x="171" y="6"/>
                    <a:pt x="171" y="6"/>
                  </a:cubicBezTo>
                  <a:cubicBezTo>
                    <a:pt x="176" y="5"/>
                    <a:pt x="176" y="5"/>
                    <a:pt x="176" y="5"/>
                  </a:cubicBezTo>
                  <a:cubicBezTo>
                    <a:pt x="176" y="5"/>
                    <a:pt x="176" y="5"/>
                    <a:pt x="176" y="5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76" name="Nederland">
              <a:extLst>
                <a:ext uri="{FF2B5EF4-FFF2-40B4-BE49-F238E27FC236}">
                  <a16:creationId xmlns:a16="http://schemas.microsoft.com/office/drawing/2014/main" id="{E64640DE-C9B6-44BC-8171-2E12600B9B6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701757" y="2186460"/>
              <a:ext cx="133200" cy="138311"/>
              <a:chOff x="3063" y="1622"/>
              <a:chExt cx="860" cy="893"/>
            </a:xfrm>
            <a:solidFill>
              <a:schemeClr val="accent2"/>
            </a:solidFill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grpSpPr>
          <p:sp>
            <p:nvSpPr>
              <p:cNvPr id="184" name="Freeform 92">
                <a:extLst>
                  <a:ext uri="{FF2B5EF4-FFF2-40B4-BE49-F238E27FC236}">
                    <a16:creationId xmlns:a16="http://schemas.microsoft.com/office/drawing/2014/main" id="{E667B4DF-ED3D-4C6C-A972-CA9ACD9B6B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3" y="1649"/>
                <a:ext cx="860" cy="866"/>
              </a:xfrm>
              <a:custGeom>
                <a:avLst/>
                <a:gdLst>
                  <a:gd name="T0" fmla="*/ 364 w 408"/>
                  <a:gd name="T1" fmla="*/ 7 h 411"/>
                  <a:gd name="T2" fmla="*/ 312 w 408"/>
                  <a:gd name="T3" fmla="*/ 7 h 411"/>
                  <a:gd name="T4" fmla="*/ 233 w 408"/>
                  <a:gd name="T5" fmla="*/ 78 h 411"/>
                  <a:gd name="T6" fmla="*/ 247 w 408"/>
                  <a:gd name="T7" fmla="*/ 101 h 411"/>
                  <a:gd name="T8" fmla="*/ 273 w 408"/>
                  <a:gd name="T9" fmla="*/ 123 h 411"/>
                  <a:gd name="T10" fmla="*/ 221 w 408"/>
                  <a:gd name="T11" fmla="*/ 138 h 411"/>
                  <a:gd name="T12" fmla="*/ 212 w 408"/>
                  <a:gd name="T13" fmla="*/ 158 h 411"/>
                  <a:gd name="T14" fmla="*/ 260 w 408"/>
                  <a:gd name="T15" fmla="*/ 146 h 411"/>
                  <a:gd name="T16" fmla="*/ 231 w 408"/>
                  <a:gd name="T17" fmla="*/ 172 h 411"/>
                  <a:gd name="T18" fmla="*/ 180 w 408"/>
                  <a:gd name="T19" fmla="*/ 147 h 411"/>
                  <a:gd name="T20" fmla="*/ 194 w 408"/>
                  <a:gd name="T21" fmla="*/ 109 h 411"/>
                  <a:gd name="T22" fmla="*/ 194 w 408"/>
                  <a:gd name="T23" fmla="*/ 63 h 411"/>
                  <a:gd name="T24" fmla="*/ 140 w 408"/>
                  <a:gd name="T25" fmla="*/ 148 h 411"/>
                  <a:gd name="T26" fmla="*/ 113 w 408"/>
                  <a:gd name="T27" fmla="*/ 228 h 411"/>
                  <a:gd name="T28" fmla="*/ 84 w 408"/>
                  <a:gd name="T29" fmla="*/ 219 h 411"/>
                  <a:gd name="T30" fmla="*/ 148 w 408"/>
                  <a:gd name="T31" fmla="*/ 250 h 411"/>
                  <a:gd name="T32" fmla="*/ 102 w 408"/>
                  <a:gd name="T33" fmla="*/ 256 h 411"/>
                  <a:gd name="T34" fmla="*/ 82 w 408"/>
                  <a:gd name="T35" fmla="*/ 257 h 411"/>
                  <a:gd name="T36" fmla="*/ 79 w 408"/>
                  <a:gd name="T37" fmla="*/ 265 h 411"/>
                  <a:gd name="T38" fmla="*/ 83 w 408"/>
                  <a:gd name="T39" fmla="*/ 281 h 411"/>
                  <a:gd name="T40" fmla="*/ 37 w 408"/>
                  <a:gd name="T41" fmla="*/ 258 h 411"/>
                  <a:gd name="T42" fmla="*/ 41 w 408"/>
                  <a:gd name="T43" fmla="*/ 276 h 411"/>
                  <a:gd name="T44" fmla="*/ 69 w 408"/>
                  <a:gd name="T45" fmla="*/ 282 h 411"/>
                  <a:gd name="T46" fmla="*/ 73 w 408"/>
                  <a:gd name="T47" fmla="*/ 298 h 411"/>
                  <a:gd name="T48" fmla="*/ 38 w 408"/>
                  <a:gd name="T49" fmla="*/ 291 h 411"/>
                  <a:gd name="T50" fmla="*/ 4 w 408"/>
                  <a:gd name="T51" fmla="*/ 287 h 411"/>
                  <a:gd name="T52" fmla="*/ 0 w 408"/>
                  <a:gd name="T53" fmla="*/ 294 h 411"/>
                  <a:gd name="T54" fmla="*/ 20 w 408"/>
                  <a:gd name="T55" fmla="*/ 298 h 411"/>
                  <a:gd name="T56" fmla="*/ 93 w 408"/>
                  <a:gd name="T57" fmla="*/ 299 h 411"/>
                  <a:gd name="T58" fmla="*/ 113 w 408"/>
                  <a:gd name="T59" fmla="*/ 287 h 411"/>
                  <a:gd name="T60" fmla="*/ 148 w 408"/>
                  <a:gd name="T61" fmla="*/ 286 h 411"/>
                  <a:gd name="T62" fmla="*/ 170 w 408"/>
                  <a:gd name="T63" fmla="*/ 292 h 411"/>
                  <a:gd name="T64" fmla="*/ 186 w 408"/>
                  <a:gd name="T65" fmla="*/ 326 h 411"/>
                  <a:gd name="T66" fmla="*/ 223 w 408"/>
                  <a:gd name="T67" fmla="*/ 344 h 411"/>
                  <a:gd name="T68" fmla="*/ 229 w 408"/>
                  <a:gd name="T69" fmla="*/ 375 h 411"/>
                  <a:gd name="T70" fmla="*/ 216 w 408"/>
                  <a:gd name="T71" fmla="*/ 402 h 411"/>
                  <a:gd name="T72" fmla="*/ 251 w 408"/>
                  <a:gd name="T73" fmla="*/ 401 h 411"/>
                  <a:gd name="T74" fmla="*/ 250 w 408"/>
                  <a:gd name="T75" fmla="*/ 358 h 411"/>
                  <a:gd name="T76" fmla="*/ 269 w 408"/>
                  <a:gd name="T77" fmla="*/ 346 h 411"/>
                  <a:gd name="T78" fmla="*/ 272 w 408"/>
                  <a:gd name="T79" fmla="*/ 259 h 411"/>
                  <a:gd name="T80" fmla="*/ 281 w 408"/>
                  <a:gd name="T81" fmla="*/ 231 h 411"/>
                  <a:gd name="T82" fmla="*/ 341 w 408"/>
                  <a:gd name="T83" fmla="*/ 234 h 411"/>
                  <a:gd name="T84" fmla="*/ 379 w 408"/>
                  <a:gd name="T85" fmla="*/ 184 h 411"/>
                  <a:gd name="T86" fmla="*/ 377 w 408"/>
                  <a:gd name="T87" fmla="*/ 123 h 411"/>
                  <a:gd name="T88" fmla="*/ 407 w 408"/>
                  <a:gd name="T89" fmla="*/ 38 h 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08" h="411">
                    <a:moveTo>
                      <a:pt x="386" y="26"/>
                    </a:moveTo>
                    <a:cubicBezTo>
                      <a:pt x="379" y="20"/>
                      <a:pt x="379" y="8"/>
                      <a:pt x="377" y="2"/>
                    </a:cubicBezTo>
                    <a:cubicBezTo>
                      <a:pt x="375" y="0"/>
                      <a:pt x="364" y="7"/>
                      <a:pt x="364" y="7"/>
                    </a:cubicBezTo>
                    <a:cubicBezTo>
                      <a:pt x="319" y="8"/>
                      <a:pt x="319" y="8"/>
                      <a:pt x="319" y="8"/>
                    </a:cubicBezTo>
                    <a:cubicBezTo>
                      <a:pt x="321" y="13"/>
                      <a:pt x="321" y="13"/>
                      <a:pt x="321" y="13"/>
                    </a:cubicBezTo>
                    <a:cubicBezTo>
                      <a:pt x="321" y="13"/>
                      <a:pt x="314" y="12"/>
                      <a:pt x="312" y="7"/>
                    </a:cubicBezTo>
                    <a:cubicBezTo>
                      <a:pt x="307" y="2"/>
                      <a:pt x="266" y="12"/>
                      <a:pt x="253" y="20"/>
                    </a:cubicBezTo>
                    <a:cubicBezTo>
                      <a:pt x="238" y="24"/>
                      <a:pt x="234" y="55"/>
                      <a:pt x="236" y="67"/>
                    </a:cubicBezTo>
                    <a:cubicBezTo>
                      <a:pt x="235" y="81"/>
                      <a:pt x="233" y="78"/>
                      <a:pt x="233" y="78"/>
                    </a:cubicBezTo>
                    <a:cubicBezTo>
                      <a:pt x="233" y="78"/>
                      <a:pt x="235" y="81"/>
                      <a:pt x="243" y="83"/>
                    </a:cubicBezTo>
                    <a:cubicBezTo>
                      <a:pt x="250" y="89"/>
                      <a:pt x="257" y="94"/>
                      <a:pt x="257" y="94"/>
                    </a:cubicBezTo>
                    <a:cubicBezTo>
                      <a:pt x="257" y="94"/>
                      <a:pt x="247" y="99"/>
                      <a:pt x="247" y="101"/>
                    </a:cubicBezTo>
                    <a:cubicBezTo>
                      <a:pt x="247" y="107"/>
                      <a:pt x="254" y="107"/>
                      <a:pt x="254" y="107"/>
                    </a:cubicBezTo>
                    <a:cubicBezTo>
                      <a:pt x="254" y="107"/>
                      <a:pt x="247" y="114"/>
                      <a:pt x="254" y="117"/>
                    </a:cubicBezTo>
                    <a:cubicBezTo>
                      <a:pt x="263" y="120"/>
                      <a:pt x="273" y="123"/>
                      <a:pt x="273" y="123"/>
                    </a:cubicBezTo>
                    <a:cubicBezTo>
                      <a:pt x="271" y="128"/>
                      <a:pt x="271" y="128"/>
                      <a:pt x="271" y="128"/>
                    </a:cubicBezTo>
                    <a:cubicBezTo>
                      <a:pt x="271" y="128"/>
                      <a:pt x="256" y="122"/>
                      <a:pt x="246" y="122"/>
                    </a:cubicBezTo>
                    <a:cubicBezTo>
                      <a:pt x="239" y="121"/>
                      <a:pt x="228" y="134"/>
                      <a:pt x="221" y="138"/>
                    </a:cubicBezTo>
                    <a:cubicBezTo>
                      <a:pt x="213" y="144"/>
                      <a:pt x="192" y="150"/>
                      <a:pt x="192" y="150"/>
                    </a:cubicBezTo>
                    <a:cubicBezTo>
                      <a:pt x="192" y="150"/>
                      <a:pt x="197" y="158"/>
                      <a:pt x="202" y="158"/>
                    </a:cubicBezTo>
                    <a:cubicBezTo>
                      <a:pt x="212" y="158"/>
                      <a:pt x="212" y="158"/>
                      <a:pt x="212" y="158"/>
                    </a:cubicBezTo>
                    <a:cubicBezTo>
                      <a:pt x="212" y="158"/>
                      <a:pt x="227" y="170"/>
                      <a:pt x="231" y="167"/>
                    </a:cubicBezTo>
                    <a:cubicBezTo>
                      <a:pt x="239" y="162"/>
                      <a:pt x="239" y="158"/>
                      <a:pt x="239" y="158"/>
                    </a:cubicBezTo>
                    <a:cubicBezTo>
                      <a:pt x="239" y="158"/>
                      <a:pt x="257" y="150"/>
                      <a:pt x="260" y="146"/>
                    </a:cubicBezTo>
                    <a:cubicBezTo>
                      <a:pt x="263" y="143"/>
                      <a:pt x="267" y="144"/>
                      <a:pt x="270" y="144"/>
                    </a:cubicBezTo>
                    <a:cubicBezTo>
                      <a:pt x="273" y="146"/>
                      <a:pt x="262" y="158"/>
                      <a:pt x="262" y="158"/>
                    </a:cubicBezTo>
                    <a:cubicBezTo>
                      <a:pt x="231" y="172"/>
                      <a:pt x="231" y="172"/>
                      <a:pt x="231" y="172"/>
                    </a:cubicBezTo>
                    <a:cubicBezTo>
                      <a:pt x="209" y="169"/>
                      <a:pt x="209" y="169"/>
                      <a:pt x="209" y="169"/>
                    </a:cubicBezTo>
                    <a:cubicBezTo>
                      <a:pt x="184" y="152"/>
                      <a:pt x="184" y="152"/>
                      <a:pt x="184" y="152"/>
                    </a:cubicBezTo>
                    <a:cubicBezTo>
                      <a:pt x="180" y="147"/>
                      <a:pt x="180" y="147"/>
                      <a:pt x="180" y="147"/>
                    </a:cubicBezTo>
                    <a:cubicBezTo>
                      <a:pt x="195" y="145"/>
                      <a:pt x="195" y="145"/>
                      <a:pt x="195" y="145"/>
                    </a:cubicBezTo>
                    <a:cubicBezTo>
                      <a:pt x="200" y="138"/>
                      <a:pt x="200" y="138"/>
                      <a:pt x="200" y="138"/>
                    </a:cubicBezTo>
                    <a:cubicBezTo>
                      <a:pt x="200" y="138"/>
                      <a:pt x="194" y="114"/>
                      <a:pt x="194" y="109"/>
                    </a:cubicBezTo>
                    <a:cubicBezTo>
                      <a:pt x="192" y="104"/>
                      <a:pt x="209" y="112"/>
                      <a:pt x="217" y="105"/>
                    </a:cubicBezTo>
                    <a:cubicBezTo>
                      <a:pt x="222" y="100"/>
                      <a:pt x="215" y="92"/>
                      <a:pt x="208" y="89"/>
                    </a:cubicBezTo>
                    <a:cubicBezTo>
                      <a:pt x="198" y="86"/>
                      <a:pt x="204" y="63"/>
                      <a:pt x="194" y="63"/>
                    </a:cubicBezTo>
                    <a:cubicBezTo>
                      <a:pt x="186" y="60"/>
                      <a:pt x="191" y="68"/>
                      <a:pt x="184" y="65"/>
                    </a:cubicBezTo>
                    <a:cubicBezTo>
                      <a:pt x="178" y="63"/>
                      <a:pt x="174" y="55"/>
                      <a:pt x="169" y="59"/>
                    </a:cubicBezTo>
                    <a:cubicBezTo>
                      <a:pt x="164" y="62"/>
                      <a:pt x="148" y="132"/>
                      <a:pt x="140" y="148"/>
                    </a:cubicBezTo>
                    <a:cubicBezTo>
                      <a:pt x="132" y="162"/>
                      <a:pt x="93" y="197"/>
                      <a:pt x="93" y="197"/>
                    </a:cubicBezTo>
                    <a:cubicBezTo>
                      <a:pt x="114" y="221"/>
                      <a:pt x="114" y="221"/>
                      <a:pt x="114" y="221"/>
                    </a:cubicBezTo>
                    <a:cubicBezTo>
                      <a:pt x="113" y="228"/>
                      <a:pt x="113" y="228"/>
                      <a:pt x="113" y="228"/>
                    </a:cubicBezTo>
                    <a:cubicBezTo>
                      <a:pt x="113" y="228"/>
                      <a:pt x="99" y="212"/>
                      <a:pt x="97" y="212"/>
                    </a:cubicBezTo>
                    <a:cubicBezTo>
                      <a:pt x="92" y="209"/>
                      <a:pt x="87" y="204"/>
                      <a:pt x="82" y="204"/>
                    </a:cubicBezTo>
                    <a:cubicBezTo>
                      <a:pt x="79" y="204"/>
                      <a:pt x="84" y="219"/>
                      <a:pt x="84" y="219"/>
                    </a:cubicBezTo>
                    <a:cubicBezTo>
                      <a:pt x="84" y="219"/>
                      <a:pt x="120" y="249"/>
                      <a:pt x="123" y="249"/>
                    </a:cubicBezTo>
                    <a:cubicBezTo>
                      <a:pt x="128" y="249"/>
                      <a:pt x="136" y="245"/>
                      <a:pt x="146" y="243"/>
                    </a:cubicBezTo>
                    <a:cubicBezTo>
                      <a:pt x="156" y="243"/>
                      <a:pt x="152" y="251"/>
                      <a:pt x="148" y="250"/>
                    </a:cubicBezTo>
                    <a:cubicBezTo>
                      <a:pt x="142" y="250"/>
                      <a:pt x="125" y="254"/>
                      <a:pt x="125" y="254"/>
                    </a:cubicBezTo>
                    <a:cubicBezTo>
                      <a:pt x="125" y="254"/>
                      <a:pt x="120" y="251"/>
                      <a:pt x="115" y="251"/>
                    </a:cubicBezTo>
                    <a:cubicBezTo>
                      <a:pt x="107" y="251"/>
                      <a:pt x="102" y="256"/>
                      <a:pt x="102" y="256"/>
                    </a:cubicBezTo>
                    <a:cubicBezTo>
                      <a:pt x="87" y="253"/>
                      <a:pt x="87" y="253"/>
                      <a:pt x="87" y="253"/>
                    </a:cubicBezTo>
                    <a:cubicBezTo>
                      <a:pt x="97" y="263"/>
                      <a:pt x="97" y="263"/>
                      <a:pt x="97" y="263"/>
                    </a:cubicBezTo>
                    <a:cubicBezTo>
                      <a:pt x="97" y="263"/>
                      <a:pt x="85" y="257"/>
                      <a:pt x="82" y="257"/>
                    </a:cubicBezTo>
                    <a:cubicBezTo>
                      <a:pt x="77" y="255"/>
                      <a:pt x="69" y="262"/>
                      <a:pt x="69" y="262"/>
                    </a:cubicBezTo>
                    <a:cubicBezTo>
                      <a:pt x="77" y="262"/>
                      <a:pt x="77" y="262"/>
                      <a:pt x="77" y="262"/>
                    </a:cubicBezTo>
                    <a:cubicBezTo>
                      <a:pt x="79" y="265"/>
                      <a:pt x="79" y="265"/>
                      <a:pt x="79" y="265"/>
                    </a:cubicBezTo>
                    <a:cubicBezTo>
                      <a:pt x="96" y="276"/>
                      <a:pt x="96" y="276"/>
                      <a:pt x="96" y="276"/>
                    </a:cubicBezTo>
                    <a:cubicBezTo>
                      <a:pt x="96" y="281"/>
                      <a:pt x="96" y="281"/>
                      <a:pt x="96" y="281"/>
                    </a:cubicBezTo>
                    <a:cubicBezTo>
                      <a:pt x="83" y="281"/>
                      <a:pt x="83" y="281"/>
                      <a:pt x="83" y="281"/>
                    </a:cubicBezTo>
                    <a:cubicBezTo>
                      <a:pt x="83" y="281"/>
                      <a:pt x="74" y="270"/>
                      <a:pt x="64" y="267"/>
                    </a:cubicBezTo>
                    <a:cubicBezTo>
                      <a:pt x="47" y="266"/>
                      <a:pt x="47" y="266"/>
                      <a:pt x="47" y="266"/>
                    </a:cubicBezTo>
                    <a:cubicBezTo>
                      <a:pt x="47" y="266"/>
                      <a:pt x="42" y="263"/>
                      <a:pt x="37" y="258"/>
                    </a:cubicBezTo>
                    <a:cubicBezTo>
                      <a:pt x="34" y="255"/>
                      <a:pt x="19" y="259"/>
                      <a:pt x="19" y="259"/>
                    </a:cubicBezTo>
                    <a:cubicBezTo>
                      <a:pt x="19" y="259"/>
                      <a:pt x="19" y="267"/>
                      <a:pt x="24" y="273"/>
                    </a:cubicBezTo>
                    <a:cubicBezTo>
                      <a:pt x="31" y="278"/>
                      <a:pt x="41" y="276"/>
                      <a:pt x="41" y="276"/>
                    </a:cubicBezTo>
                    <a:cubicBezTo>
                      <a:pt x="41" y="276"/>
                      <a:pt x="40" y="284"/>
                      <a:pt x="46" y="286"/>
                    </a:cubicBezTo>
                    <a:cubicBezTo>
                      <a:pt x="53" y="290"/>
                      <a:pt x="61" y="282"/>
                      <a:pt x="61" y="282"/>
                    </a:cubicBezTo>
                    <a:cubicBezTo>
                      <a:pt x="69" y="282"/>
                      <a:pt x="69" y="282"/>
                      <a:pt x="69" y="282"/>
                    </a:cubicBezTo>
                    <a:cubicBezTo>
                      <a:pt x="69" y="282"/>
                      <a:pt x="83" y="291"/>
                      <a:pt x="91" y="294"/>
                    </a:cubicBezTo>
                    <a:cubicBezTo>
                      <a:pt x="98" y="294"/>
                      <a:pt x="77" y="301"/>
                      <a:pt x="77" y="301"/>
                    </a:cubicBezTo>
                    <a:cubicBezTo>
                      <a:pt x="73" y="298"/>
                      <a:pt x="73" y="298"/>
                      <a:pt x="73" y="298"/>
                    </a:cubicBezTo>
                    <a:cubicBezTo>
                      <a:pt x="73" y="298"/>
                      <a:pt x="71" y="290"/>
                      <a:pt x="65" y="290"/>
                    </a:cubicBezTo>
                    <a:cubicBezTo>
                      <a:pt x="61" y="287"/>
                      <a:pt x="55" y="295"/>
                      <a:pt x="55" y="295"/>
                    </a:cubicBezTo>
                    <a:cubicBezTo>
                      <a:pt x="55" y="295"/>
                      <a:pt x="45" y="294"/>
                      <a:pt x="38" y="291"/>
                    </a:cubicBezTo>
                    <a:cubicBezTo>
                      <a:pt x="33" y="291"/>
                      <a:pt x="26" y="280"/>
                      <a:pt x="21" y="280"/>
                    </a:cubicBezTo>
                    <a:cubicBezTo>
                      <a:pt x="18" y="280"/>
                      <a:pt x="6" y="284"/>
                      <a:pt x="6" y="284"/>
                    </a:cubicBezTo>
                    <a:cubicBezTo>
                      <a:pt x="6" y="284"/>
                      <a:pt x="5" y="286"/>
                      <a:pt x="4" y="287"/>
                    </a:cubicBezTo>
                    <a:cubicBezTo>
                      <a:pt x="5" y="287"/>
                      <a:pt x="5" y="287"/>
                      <a:pt x="6" y="287"/>
                    </a:cubicBezTo>
                    <a:cubicBezTo>
                      <a:pt x="3" y="290"/>
                      <a:pt x="3" y="292"/>
                      <a:pt x="1" y="294"/>
                    </a:cubicBezTo>
                    <a:cubicBezTo>
                      <a:pt x="0" y="294"/>
                      <a:pt x="0" y="294"/>
                      <a:pt x="0" y="294"/>
                    </a:cubicBezTo>
                    <a:cubicBezTo>
                      <a:pt x="0" y="297"/>
                      <a:pt x="2" y="305"/>
                      <a:pt x="2" y="305"/>
                    </a:cubicBezTo>
                    <a:cubicBezTo>
                      <a:pt x="17" y="308"/>
                      <a:pt x="17" y="308"/>
                      <a:pt x="17" y="308"/>
                    </a:cubicBezTo>
                    <a:cubicBezTo>
                      <a:pt x="20" y="298"/>
                      <a:pt x="20" y="298"/>
                      <a:pt x="20" y="298"/>
                    </a:cubicBezTo>
                    <a:cubicBezTo>
                      <a:pt x="42" y="307"/>
                      <a:pt x="42" y="307"/>
                      <a:pt x="42" y="307"/>
                    </a:cubicBezTo>
                    <a:cubicBezTo>
                      <a:pt x="42" y="307"/>
                      <a:pt x="34" y="319"/>
                      <a:pt x="52" y="320"/>
                    </a:cubicBezTo>
                    <a:cubicBezTo>
                      <a:pt x="67" y="323"/>
                      <a:pt x="93" y="299"/>
                      <a:pt x="93" y="299"/>
                    </a:cubicBezTo>
                    <a:cubicBezTo>
                      <a:pt x="100" y="302"/>
                      <a:pt x="100" y="302"/>
                      <a:pt x="100" y="302"/>
                    </a:cubicBezTo>
                    <a:cubicBezTo>
                      <a:pt x="107" y="302"/>
                      <a:pt x="107" y="302"/>
                      <a:pt x="107" y="302"/>
                    </a:cubicBezTo>
                    <a:cubicBezTo>
                      <a:pt x="107" y="302"/>
                      <a:pt x="103" y="289"/>
                      <a:pt x="113" y="287"/>
                    </a:cubicBezTo>
                    <a:cubicBezTo>
                      <a:pt x="121" y="282"/>
                      <a:pt x="121" y="293"/>
                      <a:pt x="121" y="293"/>
                    </a:cubicBezTo>
                    <a:cubicBezTo>
                      <a:pt x="128" y="293"/>
                      <a:pt x="128" y="293"/>
                      <a:pt x="128" y="293"/>
                    </a:cubicBezTo>
                    <a:cubicBezTo>
                      <a:pt x="128" y="293"/>
                      <a:pt x="138" y="286"/>
                      <a:pt x="148" y="286"/>
                    </a:cubicBezTo>
                    <a:cubicBezTo>
                      <a:pt x="156" y="287"/>
                      <a:pt x="145" y="302"/>
                      <a:pt x="145" y="302"/>
                    </a:cubicBezTo>
                    <a:cubicBezTo>
                      <a:pt x="158" y="302"/>
                      <a:pt x="158" y="302"/>
                      <a:pt x="158" y="302"/>
                    </a:cubicBezTo>
                    <a:cubicBezTo>
                      <a:pt x="158" y="302"/>
                      <a:pt x="163" y="290"/>
                      <a:pt x="170" y="292"/>
                    </a:cubicBezTo>
                    <a:cubicBezTo>
                      <a:pt x="176" y="295"/>
                      <a:pt x="168" y="308"/>
                      <a:pt x="168" y="308"/>
                    </a:cubicBezTo>
                    <a:cubicBezTo>
                      <a:pt x="177" y="313"/>
                      <a:pt x="177" y="313"/>
                      <a:pt x="177" y="313"/>
                    </a:cubicBezTo>
                    <a:cubicBezTo>
                      <a:pt x="177" y="313"/>
                      <a:pt x="179" y="326"/>
                      <a:pt x="186" y="326"/>
                    </a:cubicBezTo>
                    <a:cubicBezTo>
                      <a:pt x="194" y="329"/>
                      <a:pt x="202" y="322"/>
                      <a:pt x="209" y="325"/>
                    </a:cubicBezTo>
                    <a:cubicBezTo>
                      <a:pt x="217" y="325"/>
                      <a:pt x="214" y="333"/>
                      <a:pt x="214" y="333"/>
                    </a:cubicBezTo>
                    <a:cubicBezTo>
                      <a:pt x="223" y="344"/>
                      <a:pt x="223" y="344"/>
                      <a:pt x="223" y="344"/>
                    </a:cubicBezTo>
                    <a:cubicBezTo>
                      <a:pt x="223" y="344"/>
                      <a:pt x="231" y="344"/>
                      <a:pt x="238" y="352"/>
                    </a:cubicBezTo>
                    <a:cubicBezTo>
                      <a:pt x="243" y="357"/>
                      <a:pt x="235" y="362"/>
                      <a:pt x="230" y="367"/>
                    </a:cubicBezTo>
                    <a:cubicBezTo>
                      <a:pt x="227" y="369"/>
                      <a:pt x="229" y="375"/>
                      <a:pt x="229" y="375"/>
                    </a:cubicBezTo>
                    <a:cubicBezTo>
                      <a:pt x="227" y="387"/>
                      <a:pt x="227" y="387"/>
                      <a:pt x="227" y="387"/>
                    </a:cubicBezTo>
                    <a:cubicBezTo>
                      <a:pt x="227" y="387"/>
                      <a:pt x="217" y="387"/>
                      <a:pt x="214" y="392"/>
                    </a:cubicBezTo>
                    <a:cubicBezTo>
                      <a:pt x="208" y="399"/>
                      <a:pt x="216" y="402"/>
                      <a:pt x="216" y="402"/>
                    </a:cubicBezTo>
                    <a:cubicBezTo>
                      <a:pt x="216" y="402"/>
                      <a:pt x="225" y="407"/>
                      <a:pt x="235" y="408"/>
                    </a:cubicBezTo>
                    <a:cubicBezTo>
                      <a:pt x="243" y="411"/>
                      <a:pt x="250" y="407"/>
                      <a:pt x="253" y="407"/>
                    </a:cubicBezTo>
                    <a:cubicBezTo>
                      <a:pt x="252" y="405"/>
                      <a:pt x="251" y="403"/>
                      <a:pt x="251" y="401"/>
                    </a:cubicBezTo>
                    <a:cubicBezTo>
                      <a:pt x="256" y="396"/>
                      <a:pt x="259" y="394"/>
                      <a:pt x="263" y="394"/>
                    </a:cubicBezTo>
                    <a:cubicBezTo>
                      <a:pt x="261" y="384"/>
                      <a:pt x="262" y="369"/>
                      <a:pt x="247" y="373"/>
                    </a:cubicBezTo>
                    <a:cubicBezTo>
                      <a:pt x="245" y="368"/>
                      <a:pt x="245" y="360"/>
                      <a:pt x="250" y="358"/>
                    </a:cubicBezTo>
                    <a:cubicBezTo>
                      <a:pt x="253" y="361"/>
                      <a:pt x="253" y="363"/>
                      <a:pt x="255" y="365"/>
                    </a:cubicBezTo>
                    <a:cubicBezTo>
                      <a:pt x="258" y="353"/>
                      <a:pt x="273" y="356"/>
                      <a:pt x="276" y="344"/>
                    </a:cubicBezTo>
                    <a:cubicBezTo>
                      <a:pt x="269" y="346"/>
                      <a:pt x="269" y="346"/>
                      <a:pt x="269" y="346"/>
                    </a:cubicBezTo>
                    <a:cubicBezTo>
                      <a:pt x="264" y="328"/>
                      <a:pt x="284" y="326"/>
                      <a:pt x="285" y="313"/>
                    </a:cubicBezTo>
                    <a:cubicBezTo>
                      <a:pt x="285" y="303"/>
                      <a:pt x="286" y="293"/>
                      <a:pt x="281" y="285"/>
                    </a:cubicBezTo>
                    <a:cubicBezTo>
                      <a:pt x="277" y="277"/>
                      <a:pt x="272" y="267"/>
                      <a:pt x="272" y="259"/>
                    </a:cubicBezTo>
                    <a:cubicBezTo>
                      <a:pt x="272" y="261"/>
                      <a:pt x="266" y="238"/>
                      <a:pt x="266" y="238"/>
                    </a:cubicBezTo>
                    <a:cubicBezTo>
                      <a:pt x="273" y="239"/>
                      <a:pt x="278" y="236"/>
                      <a:pt x="285" y="241"/>
                    </a:cubicBezTo>
                    <a:cubicBezTo>
                      <a:pt x="283" y="239"/>
                      <a:pt x="283" y="234"/>
                      <a:pt x="281" y="231"/>
                    </a:cubicBezTo>
                    <a:cubicBezTo>
                      <a:pt x="291" y="231"/>
                      <a:pt x="304" y="237"/>
                      <a:pt x="311" y="243"/>
                    </a:cubicBezTo>
                    <a:cubicBezTo>
                      <a:pt x="311" y="237"/>
                      <a:pt x="311" y="237"/>
                      <a:pt x="311" y="237"/>
                    </a:cubicBezTo>
                    <a:cubicBezTo>
                      <a:pt x="321" y="241"/>
                      <a:pt x="332" y="226"/>
                      <a:pt x="341" y="234"/>
                    </a:cubicBezTo>
                    <a:cubicBezTo>
                      <a:pt x="346" y="237"/>
                      <a:pt x="357" y="214"/>
                      <a:pt x="337" y="213"/>
                    </a:cubicBezTo>
                    <a:cubicBezTo>
                      <a:pt x="342" y="206"/>
                      <a:pt x="348" y="201"/>
                      <a:pt x="358" y="201"/>
                    </a:cubicBezTo>
                    <a:cubicBezTo>
                      <a:pt x="358" y="201"/>
                      <a:pt x="373" y="187"/>
                      <a:pt x="379" y="184"/>
                    </a:cubicBezTo>
                    <a:cubicBezTo>
                      <a:pt x="369" y="176"/>
                      <a:pt x="385" y="162"/>
                      <a:pt x="372" y="148"/>
                    </a:cubicBezTo>
                    <a:cubicBezTo>
                      <a:pt x="364" y="163"/>
                      <a:pt x="333" y="139"/>
                      <a:pt x="354" y="130"/>
                    </a:cubicBezTo>
                    <a:cubicBezTo>
                      <a:pt x="342" y="109"/>
                      <a:pt x="371" y="126"/>
                      <a:pt x="377" y="123"/>
                    </a:cubicBezTo>
                    <a:cubicBezTo>
                      <a:pt x="389" y="118"/>
                      <a:pt x="383" y="100"/>
                      <a:pt x="391" y="90"/>
                    </a:cubicBezTo>
                    <a:cubicBezTo>
                      <a:pt x="396" y="83"/>
                      <a:pt x="404" y="73"/>
                      <a:pt x="401" y="63"/>
                    </a:cubicBezTo>
                    <a:cubicBezTo>
                      <a:pt x="402" y="56"/>
                      <a:pt x="407" y="44"/>
                      <a:pt x="407" y="38"/>
                    </a:cubicBezTo>
                    <a:cubicBezTo>
                      <a:pt x="408" y="38"/>
                      <a:pt x="408" y="38"/>
                      <a:pt x="408" y="37"/>
                    </a:cubicBezTo>
                    <a:cubicBezTo>
                      <a:pt x="398" y="34"/>
                      <a:pt x="388" y="28"/>
                      <a:pt x="386" y="26"/>
                    </a:cubicBezTo>
                    <a:close/>
                  </a:path>
                </a:pathLst>
              </a:custGeom>
              <a:solidFill>
                <a:srgbClr val="0C7E65"/>
              </a:solidFill>
              <a:ln w="3175" cap="flat">
                <a:solidFill>
                  <a:schemeClr val="tx2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232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Freeform 93">
                <a:extLst>
                  <a:ext uri="{FF2B5EF4-FFF2-40B4-BE49-F238E27FC236}">
                    <a16:creationId xmlns:a16="http://schemas.microsoft.com/office/drawing/2014/main" id="{88FCB3CF-E3DB-48EF-88E1-C5DC530C9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8" y="1696"/>
                <a:ext cx="65" cy="65"/>
              </a:xfrm>
              <a:custGeom>
                <a:avLst/>
                <a:gdLst>
                  <a:gd name="T0" fmla="*/ 20 w 31"/>
                  <a:gd name="T1" fmla="*/ 22 h 31"/>
                  <a:gd name="T2" fmla="*/ 19 w 31"/>
                  <a:gd name="T3" fmla="*/ 2 h 31"/>
                  <a:gd name="T4" fmla="*/ 11 w 31"/>
                  <a:gd name="T5" fmla="*/ 4 h 31"/>
                  <a:gd name="T6" fmla="*/ 0 w 31"/>
                  <a:gd name="T7" fmla="*/ 21 h 31"/>
                  <a:gd name="T8" fmla="*/ 5 w 31"/>
                  <a:gd name="T9" fmla="*/ 28 h 31"/>
                  <a:gd name="T10" fmla="*/ 20 w 31"/>
                  <a:gd name="T11" fmla="*/ 2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31">
                    <a:moveTo>
                      <a:pt x="20" y="22"/>
                    </a:moveTo>
                    <a:cubicBezTo>
                      <a:pt x="31" y="8"/>
                      <a:pt x="22" y="5"/>
                      <a:pt x="19" y="2"/>
                    </a:cubicBezTo>
                    <a:cubicBezTo>
                      <a:pt x="16" y="0"/>
                      <a:pt x="11" y="4"/>
                      <a:pt x="11" y="4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8"/>
                      <a:pt x="12" y="31"/>
                      <a:pt x="20" y="2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2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232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Freeform 94">
                <a:extLst>
                  <a:ext uri="{FF2B5EF4-FFF2-40B4-BE49-F238E27FC236}">
                    <a16:creationId xmlns:a16="http://schemas.microsoft.com/office/drawing/2014/main" id="{B0BADBFC-4919-403C-BB4C-609FD5D9C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1622"/>
                <a:ext cx="40" cy="27"/>
              </a:xfrm>
              <a:custGeom>
                <a:avLst/>
                <a:gdLst>
                  <a:gd name="T0" fmla="*/ 36 w 40"/>
                  <a:gd name="T1" fmla="*/ 0 h 27"/>
                  <a:gd name="T2" fmla="*/ 0 w 40"/>
                  <a:gd name="T3" fmla="*/ 6 h 27"/>
                  <a:gd name="T4" fmla="*/ 0 w 40"/>
                  <a:gd name="T5" fmla="*/ 27 h 27"/>
                  <a:gd name="T6" fmla="*/ 40 w 40"/>
                  <a:gd name="T7" fmla="*/ 17 h 27"/>
                  <a:gd name="T8" fmla="*/ 36 w 40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7">
                    <a:moveTo>
                      <a:pt x="36" y="0"/>
                    </a:moveTo>
                    <a:lnTo>
                      <a:pt x="0" y="6"/>
                    </a:lnTo>
                    <a:lnTo>
                      <a:pt x="0" y="27"/>
                    </a:lnTo>
                    <a:lnTo>
                      <a:pt x="40" y="17"/>
                    </a:lnTo>
                    <a:lnTo>
                      <a:pt x="36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tx2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232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Freeform 95">
                <a:extLst>
                  <a:ext uri="{FF2B5EF4-FFF2-40B4-BE49-F238E27FC236}">
                    <a16:creationId xmlns:a16="http://schemas.microsoft.com/office/drawing/2014/main" id="{DCAF50DD-66FE-4AA6-9AAB-57B61F66A5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1635"/>
                <a:ext cx="86" cy="14"/>
              </a:xfrm>
              <a:custGeom>
                <a:avLst/>
                <a:gdLst>
                  <a:gd name="T0" fmla="*/ 15 w 41"/>
                  <a:gd name="T1" fmla="*/ 5 h 7"/>
                  <a:gd name="T2" fmla="*/ 23 w 41"/>
                  <a:gd name="T3" fmla="*/ 1 h 7"/>
                  <a:gd name="T4" fmla="*/ 0 w 41"/>
                  <a:gd name="T5" fmla="*/ 2 h 7"/>
                  <a:gd name="T6" fmla="*/ 15 w 41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7">
                    <a:moveTo>
                      <a:pt x="15" y="5"/>
                    </a:moveTo>
                    <a:cubicBezTo>
                      <a:pt x="22" y="5"/>
                      <a:pt x="41" y="1"/>
                      <a:pt x="23" y="1"/>
                    </a:cubicBezTo>
                    <a:cubicBezTo>
                      <a:pt x="7" y="0"/>
                      <a:pt x="0" y="2"/>
                      <a:pt x="0" y="2"/>
                    </a:cubicBezTo>
                    <a:cubicBezTo>
                      <a:pt x="0" y="7"/>
                      <a:pt x="7" y="4"/>
                      <a:pt x="15" y="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2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232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Freeform 96">
                <a:extLst>
                  <a:ext uri="{FF2B5EF4-FFF2-40B4-BE49-F238E27FC236}">
                    <a16:creationId xmlns:a16="http://schemas.microsoft.com/office/drawing/2014/main" id="{7CAA8E9A-0FA9-4696-9E4B-2A3895463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4" y="1649"/>
                <a:ext cx="53" cy="32"/>
              </a:xfrm>
              <a:custGeom>
                <a:avLst/>
                <a:gdLst>
                  <a:gd name="T0" fmla="*/ 12 w 25"/>
                  <a:gd name="T1" fmla="*/ 13 h 15"/>
                  <a:gd name="T2" fmla="*/ 10 w 25"/>
                  <a:gd name="T3" fmla="*/ 8 h 15"/>
                  <a:gd name="T4" fmla="*/ 12 w 25"/>
                  <a:gd name="T5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15">
                    <a:moveTo>
                      <a:pt x="12" y="13"/>
                    </a:moveTo>
                    <a:cubicBezTo>
                      <a:pt x="25" y="7"/>
                      <a:pt x="23" y="0"/>
                      <a:pt x="10" y="8"/>
                    </a:cubicBezTo>
                    <a:cubicBezTo>
                      <a:pt x="0" y="15"/>
                      <a:pt x="12" y="13"/>
                      <a:pt x="12" y="1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2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232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Freeform 97">
                <a:extLst>
                  <a:ext uri="{FF2B5EF4-FFF2-40B4-BE49-F238E27FC236}">
                    <a16:creationId xmlns:a16="http://schemas.microsoft.com/office/drawing/2014/main" id="{D3B821FC-34B8-4D8A-BD61-A403061A5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7" y="1628"/>
                <a:ext cx="92" cy="34"/>
              </a:xfrm>
              <a:custGeom>
                <a:avLst/>
                <a:gdLst>
                  <a:gd name="T0" fmla="*/ 7 w 44"/>
                  <a:gd name="T1" fmla="*/ 16 h 16"/>
                  <a:gd name="T2" fmla="*/ 13 w 44"/>
                  <a:gd name="T3" fmla="*/ 11 h 16"/>
                  <a:gd name="T4" fmla="*/ 28 w 44"/>
                  <a:gd name="T5" fmla="*/ 11 h 16"/>
                  <a:gd name="T6" fmla="*/ 44 w 44"/>
                  <a:gd name="T7" fmla="*/ 1 h 16"/>
                  <a:gd name="T8" fmla="*/ 39 w 44"/>
                  <a:gd name="T9" fmla="*/ 0 h 16"/>
                  <a:gd name="T10" fmla="*/ 26 w 44"/>
                  <a:gd name="T11" fmla="*/ 2 h 16"/>
                  <a:gd name="T12" fmla="*/ 13 w 44"/>
                  <a:gd name="T13" fmla="*/ 2 h 16"/>
                  <a:gd name="T14" fmla="*/ 3 w 44"/>
                  <a:gd name="T15" fmla="*/ 10 h 16"/>
                  <a:gd name="T16" fmla="*/ 7 w 44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" h="16">
                    <a:moveTo>
                      <a:pt x="7" y="16"/>
                    </a:moveTo>
                    <a:cubicBezTo>
                      <a:pt x="13" y="11"/>
                      <a:pt x="13" y="11"/>
                      <a:pt x="13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5" y="5"/>
                      <a:pt x="3" y="10"/>
                    </a:cubicBezTo>
                    <a:cubicBezTo>
                      <a:pt x="0" y="15"/>
                      <a:pt x="7" y="16"/>
                      <a:pt x="7" y="1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2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232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77" name="Denemarken">
              <a:extLst>
                <a:ext uri="{FF2B5EF4-FFF2-40B4-BE49-F238E27FC236}">
                  <a16:creationId xmlns:a16="http://schemas.microsoft.com/office/drawing/2014/main" id="{874F06E3-9831-4B45-AA39-5C1805F4692B}"/>
                </a:ext>
              </a:extLst>
            </p:cNvPr>
            <p:cNvGrpSpPr/>
            <p:nvPr/>
          </p:nvGrpSpPr>
          <p:grpSpPr>
            <a:xfrm>
              <a:off x="5858520" y="2037914"/>
              <a:ext cx="103745" cy="126455"/>
              <a:chOff x="7286846" y="2565008"/>
              <a:chExt cx="485926" cy="592297"/>
            </a:xfrm>
            <a:solidFill>
              <a:schemeClr val="accent2"/>
            </a:solidFill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grpSpPr>
          <p:sp>
            <p:nvSpPr>
              <p:cNvPr id="178" name="Freeform 134">
                <a:extLst>
                  <a:ext uri="{FF2B5EF4-FFF2-40B4-BE49-F238E27FC236}">
                    <a16:creationId xmlns:a16="http://schemas.microsoft.com/office/drawing/2014/main" id="{17E91181-B98E-4D65-94D9-F6F7D4EFC5C3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318274" y="2565008"/>
                <a:ext cx="263514" cy="183733"/>
              </a:xfrm>
              <a:custGeom>
                <a:avLst/>
                <a:gdLst>
                  <a:gd name="T0" fmla="*/ 11 w 328"/>
                  <a:gd name="T1" fmla="*/ 226 h 230"/>
                  <a:gd name="T2" fmla="*/ 22 w 328"/>
                  <a:gd name="T3" fmla="*/ 230 h 230"/>
                  <a:gd name="T4" fmla="*/ 29 w 328"/>
                  <a:gd name="T5" fmla="*/ 223 h 230"/>
                  <a:gd name="T6" fmla="*/ 37 w 328"/>
                  <a:gd name="T7" fmla="*/ 219 h 230"/>
                  <a:gd name="T8" fmla="*/ 30 w 328"/>
                  <a:gd name="T9" fmla="*/ 208 h 230"/>
                  <a:gd name="T10" fmla="*/ 50 w 328"/>
                  <a:gd name="T11" fmla="*/ 189 h 230"/>
                  <a:gd name="T12" fmla="*/ 62 w 328"/>
                  <a:gd name="T13" fmla="*/ 171 h 230"/>
                  <a:gd name="T14" fmla="*/ 84 w 328"/>
                  <a:gd name="T15" fmla="*/ 164 h 230"/>
                  <a:gd name="T16" fmla="*/ 85 w 328"/>
                  <a:gd name="T17" fmla="*/ 157 h 230"/>
                  <a:gd name="T18" fmla="*/ 88 w 328"/>
                  <a:gd name="T19" fmla="*/ 161 h 230"/>
                  <a:gd name="T20" fmla="*/ 96 w 328"/>
                  <a:gd name="T21" fmla="*/ 161 h 230"/>
                  <a:gd name="T22" fmla="*/ 96 w 328"/>
                  <a:gd name="T23" fmla="*/ 157 h 230"/>
                  <a:gd name="T24" fmla="*/ 122 w 328"/>
                  <a:gd name="T25" fmla="*/ 155 h 230"/>
                  <a:gd name="T26" fmla="*/ 137 w 328"/>
                  <a:gd name="T27" fmla="*/ 163 h 230"/>
                  <a:gd name="T28" fmla="*/ 160 w 328"/>
                  <a:gd name="T29" fmla="*/ 153 h 230"/>
                  <a:gd name="T30" fmla="*/ 186 w 328"/>
                  <a:gd name="T31" fmla="*/ 154 h 230"/>
                  <a:gd name="T32" fmla="*/ 190 w 328"/>
                  <a:gd name="T33" fmla="*/ 143 h 230"/>
                  <a:gd name="T34" fmla="*/ 194 w 328"/>
                  <a:gd name="T35" fmla="*/ 150 h 230"/>
                  <a:gd name="T36" fmla="*/ 205 w 328"/>
                  <a:gd name="T37" fmla="*/ 147 h 230"/>
                  <a:gd name="T38" fmla="*/ 227 w 328"/>
                  <a:gd name="T39" fmla="*/ 148 h 230"/>
                  <a:gd name="T40" fmla="*/ 253 w 328"/>
                  <a:gd name="T41" fmla="*/ 165 h 230"/>
                  <a:gd name="T42" fmla="*/ 271 w 328"/>
                  <a:gd name="T43" fmla="*/ 169 h 230"/>
                  <a:gd name="T44" fmla="*/ 288 w 328"/>
                  <a:gd name="T45" fmla="*/ 140 h 230"/>
                  <a:gd name="T46" fmla="*/ 308 w 328"/>
                  <a:gd name="T47" fmla="*/ 114 h 230"/>
                  <a:gd name="T48" fmla="*/ 304 w 328"/>
                  <a:gd name="T49" fmla="*/ 102 h 230"/>
                  <a:gd name="T50" fmla="*/ 306 w 328"/>
                  <a:gd name="T51" fmla="*/ 68 h 230"/>
                  <a:gd name="T52" fmla="*/ 292 w 328"/>
                  <a:gd name="T53" fmla="*/ 44 h 230"/>
                  <a:gd name="T54" fmla="*/ 312 w 328"/>
                  <a:gd name="T55" fmla="*/ 11 h 230"/>
                  <a:gd name="T56" fmla="*/ 328 w 328"/>
                  <a:gd name="T57" fmla="*/ 4 h 230"/>
                  <a:gd name="T58" fmla="*/ 324 w 328"/>
                  <a:gd name="T59" fmla="*/ 0 h 230"/>
                  <a:gd name="T60" fmla="*/ 309 w 328"/>
                  <a:gd name="T61" fmla="*/ 3 h 230"/>
                  <a:gd name="T62" fmla="*/ 297 w 328"/>
                  <a:gd name="T63" fmla="*/ 14 h 230"/>
                  <a:gd name="T64" fmla="*/ 270 w 328"/>
                  <a:gd name="T65" fmla="*/ 35 h 230"/>
                  <a:gd name="T66" fmla="*/ 232 w 328"/>
                  <a:gd name="T67" fmla="*/ 37 h 230"/>
                  <a:gd name="T68" fmla="*/ 196 w 328"/>
                  <a:gd name="T69" fmla="*/ 93 h 230"/>
                  <a:gd name="T70" fmla="*/ 150 w 328"/>
                  <a:gd name="T71" fmla="*/ 129 h 230"/>
                  <a:gd name="T72" fmla="*/ 109 w 328"/>
                  <a:gd name="T73" fmla="*/ 123 h 230"/>
                  <a:gd name="T74" fmla="*/ 94 w 328"/>
                  <a:gd name="T75" fmla="*/ 130 h 230"/>
                  <a:gd name="T76" fmla="*/ 71 w 328"/>
                  <a:gd name="T77" fmla="*/ 133 h 230"/>
                  <a:gd name="T78" fmla="*/ 56 w 328"/>
                  <a:gd name="T79" fmla="*/ 125 h 230"/>
                  <a:gd name="T80" fmla="*/ 17 w 328"/>
                  <a:gd name="T81" fmla="*/ 173 h 230"/>
                  <a:gd name="T82" fmla="*/ 0 w 328"/>
                  <a:gd name="T83" fmla="*/ 210 h 230"/>
                  <a:gd name="T84" fmla="*/ 8 w 328"/>
                  <a:gd name="T85" fmla="*/ 210 h 230"/>
                  <a:gd name="T86" fmla="*/ 11 w 328"/>
                  <a:gd name="T87" fmla="*/ 226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28" h="230">
                    <a:moveTo>
                      <a:pt x="11" y="226"/>
                    </a:moveTo>
                    <a:cubicBezTo>
                      <a:pt x="11" y="226"/>
                      <a:pt x="18" y="230"/>
                      <a:pt x="22" y="230"/>
                    </a:cubicBezTo>
                    <a:cubicBezTo>
                      <a:pt x="25" y="230"/>
                      <a:pt x="29" y="223"/>
                      <a:pt x="29" y="223"/>
                    </a:cubicBezTo>
                    <a:cubicBezTo>
                      <a:pt x="37" y="219"/>
                      <a:pt x="37" y="219"/>
                      <a:pt x="37" y="219"/>
                    </a:cubicBezTo>
                    <a:cubicBezTo>
                      <a:pt x="37" y="219"/>
                      <a:pt x="34" y="212"/>
                      <a:pt x="30" y="208"/>
                    </a:cubicBezTo>
                    <a:cubicBezTo>
                      <a:pt x="30" y="200"/>
                      <a:pt x="46" y="193"/>
                      <a:pt x="50" y="189"/>
                    </a:cubicBezTo>
                    <a:cubicBezTo>
                      <a:pt x="54" y="186"/>
                      <a:pt x="62" y="171"/>
                      <a:pt x="62" y="171"/>
                    </a:cubicBezTo>
                    <a:cubicBezTo>
                      <a:pt x="84" y="164"/>
                      <a:pt x="84" y="164"/>
                      <a:pt x="84" y="164"/>
                    </a:cubicBezTo>
                    <a:cubicBezTo>
                      <a:pt x="85" y="157"/>
                      <a:pt x="85" y="157"/>
                      <a:pt x="85" y="157"/>
                    </a:cubicBezTo>
                    <a:cubicBezTo>
                      <a:pt x="88" y="161"/>
                      <a:pt x="88" y="161"/>
                      <a:pt x="88" y="161"/>
                    </a:cubicBezTo>
                    <a:cubicBezTo>
                      <a:pt x="96" y="161"/>
                      <a:pt x="96" y="161"/>
                      <a:pt x="96" y="161"/>
                    </a:cubicBezTo>
                    <a:cubicBezTo>
                      <a:pt x="96" y="157"/>
                      <a:pt x="96" y="157"/>
                      <a:pt x="96" y="157"/>
                    </a:cubicBezTo>
                    <a:cubicBezTo>
                      <a:pt x="122" y="155"/>
                      <a:pt x="122" y="155"/>
                      <a:pt x="122" y="155"/>
                    </a:cubicBezTo>
                    <a:cubicBezTo>
                      <a:pt x="122" y="155"/>
                      <a:pt x="130" y="159"/>
                      <a:pt x="137" y="163"/>
                    </a:cubicBezTo>
                    <a:cubicBezTo>
                      <a:pt x="141" y="163"/>
                      <a:pt x="160" y="153"/>
                      <a:pt x="160" y="153"/>
                    </a:cubicBezTo>
                    <a:cubicBezTo>
                      <a:pt x="186" y="154"/>
                      <a:pt x="186" y="154"/>
                      <a:pt x="186" y="154"/>
                    </a:cubicBezTo>
                    <a:cubicBezTo>
                      <a:pt x="186" y="154"/>
                      <a:pt x="187" y="142"/>
                      <a:pt x="190" y="143"/>
                    </a:cubicBezTo>
                    <a:cubicBezTo>
                      <a:pt x="198" y="143"/>
                      <a:pt x="194" y="150"/>
                      <a:pt x="194" y="150"/>
                    </a:cubicBezTo>
                    <a:cubicBezTo>
                      <a:pt x="194" y="150"/>
                      <a:pt x="197" y="151"/>
                      <a:pt x="205" y="147"/>
                    </a:cubicBezTo>
                    <a:cubicBezTo>
                      <a:pt x="227" y="148"/>
                      <a:pt x="227" y="148"/>
                      <a:pt x="227" y="148"/>
                    </a:cubicBezTo>
                    <a:cubicBezTo>
                      <a:pt x="235" y="148"/>
                      <a:pt x="249" y="161"/>
                      <a:pt x="253" y="165"/>
                    </a:cubicBezTo>
                    <a:cubicBezTo>
                      <a:pt x="260" y="169"/>
                      <a:pt x="264" y="173"/>
                      <a:pt x="271" y="169"/>
                    </a:cubicBezTo>
                    <a:cubicBezTo>
                      <a:pt x="279" y="170"/>
                      <a:pt x="288" y="140"/>
                      <a:pt x="288" y="140"/>
                    </a:cubicBezTo>
                    <a:cubicBezTo>
                      <a:pt x="308" y="114"/>
                      <a:pt x="308" y="114"/>
                      <a:pt x="308" y="114"/>
                    </a:cubicBezTo>
                    <a:cubicBezTo>
                      <a:pt x="308" y="114"/>
                      <a:pt x="304" y="106"/>
                      <a:pt x="304" y="102"/>
                    </a:cubicBezTo>
                    <a:cubicBezTo>
                      <a:pt x="301" y="98"/>
                      <a:pt x="309" y="83"/>
                      <a:pt x="306" y="68"/>
                    </a:cubicBezTo>
                    <a:cubicBezTo>
                      <a:pt x="307" y="49"/>
                      <a:pt x="295" y="52"/>
                      <a:pt x="292" y="44"/>
                    </a:cubicBezTo>
                    <a:cubicBezTo>
                      <a:pt x="292" y="40"/>
                      <a:pt x="308" y="14"/>
                      <a:pt x="312" y="11"/>
                    </a:cubicBezTo>
                    <a:cubicBezTo>
                      <a:pt x="316" y="7"/>
                      <a:pt x="328" y="4"/>
                      <a:pt x="328" y="4"/>
                    </a:cubicBezTo>
                    <a:cubicBezTo>
                      <a:pt x="324" y="0"/>
                      <a:pt x="324" y="0"/>
                      <a:pt x="324" y="0"/>
                    </a:cubicBezTo>
                    <a:cubicBezTo>
                      <a:pt x="309" y="3"/>
                      <a:pt x="309" y="3"/>
                      <a:pt x="309" y="3"/>
                    </a:cubicBezTo>
                    <a:cubicBezTo>
                      <a:pt x="309" y="3"/>
                      <a:pt x="301" y="10"/>
                      <a:pt x="297" y="14"/>
                    </a:cubicBezTo>
                    <a:cubicBezTo>
                      <a:pt x="289" y="21"/>
                      <a:pt x="270" y="35"/>
                      <a:pt x="270" y="35"/>
                    </a:cubicBezTo>
                    <a:cubicBezTo>
                      <a:pt x="270" y="35"/>
                      <a:pt x="236" y="34"/>
                      <a:pt x="232" y="37"/>
                    </a:cubicBezTo>
                    <a:cubicBezTo>
                      <a:pt x="225" y="37"/>
                      <a:pt x="201" y="82"/>
                      <a:pt x="196" y="93"/>
                    </a:cubicBezTo>
                    <a:cubicBezTo>
                      <a:pt x="192" y="101"/>
                      <a:pt x="169" y="126"/>
                      <a:pt x="150" y="129"/>
                    </a:cubicBezTo>
                    <a:cubicBezTo>
                      <a:pt x="127" y="132"/>
                      <a:pt x="116" y="124"/>
                      <a:pt x="109" y="123"/>
                    </a:cubicBezTo>
                    <a:cubicBezTo>
                      <a:pt x="98" y="123"/>
                      <a:pt x="94" y="130"/>
                      <a:pt x="94" y="130"/>
                    </a:cubicBezTo>
                    <a:cubicBezTo>
                      <a:pt x="94" y="130"/>
                      <a:pt x="75" y="133"/>
                      <a:pt x="71" y="133"/>
                    </a:cubicBezTo>
                    <a:cubicBezTo>
                      <a:pt x="71" y="133"/>
                      <a:pt x="68" y="125"/>
                      <a:pt x="56" y="125"/>
                    </a:cubicBezTo>
                    <a:cubicBezTo>
                      <a:pt x="49" y="128"/>
                      <a:pt x="29" y="158"/>
                      <a:pt x="17" y="173"/>
                    </a:cubicBezTo>
                    <a:cubicBezTo>
                      <a:pt x="5" y="187"/>
                      <a:pt x="0" y="210"/>
                      <a:pt x="0" y="210"/>
                    </a:cubicBezTo>
                    <a:cubicBezTo>
                      <a:pt x="8" y="210"/>
                      <a:pt x="8" y="210"/>
                      <a:pt x="8" y="210"/>
                    </a:cubicBezTo>
                    <a:lnTo>
                      <a:pt x="11" y="22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tx2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232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79" name="Freeform 138">
                <a:extLst>
                  <a:ext uri="{FF2B5EF4-FFF2-40B4-BE49-F238E27FC236}">
                    <a16:creationId xmlns:a16="http://schemas.microsoft.com/office/drawing/2014/main" id="{601F13F9-F48E-4938-8201-9BA3538B57CF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584204" y="2872035"/>
                <a:ext cx="188568" cy="212744"/>
              </a:xfrm>
              <a:custGeom>
                <a:avLst/>
                <a:gdLst>
                  <a:gd name="T0" fmla="*/ 88 w 238"/>
                  <a:gd name="T1" fmla="*/ 41 h 265"/>
                  <a:gd name="T2" fmla="*/ 56 w 238"/>
                  <a:gd name="T3" fmla="*/ 78 h 265"/>
                  <a:gd name="T4" fmla="*/ 26 w 238"/>
                  <a:gd name="T5" fmla="*/ 80 h 265"/>
                  <a:gd name="T6" fmla="*/ 0 w 238"/>
                  <a:gd name="T7" fmla="*/ 75 h 265"/>
                  <a:gd name="T8" fmla="*/ 11 w 238"/>
                  <a:gd name="T9" fmla="*/ 87 h 265"/>
                  <a:gd name="T10" fmla="*/ 7 w 238"/>
                  <a:gd name="T11" fmla="*/ 91 h 265"/>
                  <a:gd name="T12" fmla="*/ 14 w 238"/>
                  <a:gd name="T13" fmla="*/ 99 h 265"/>
                  <a:gd name="T14" fmla="*/ 32 w 238"/>
                  <a:gd name="T15" fmla="*/ 122 h 265"/>
                  <a:gd name="T16" fmla="*/ 27 w 238"/>
                  <a:gd name="T17" fmla="*/ 134 h 265"/>
                  <a:gd name="T18" fmla="*/ 37 w 238"/>
                  <a:gd name="T19" fmla="*/ 161 h 265"/>
                  <a:gd name="T20" fmla="*/ 50 w 238"/>
                  <a:gd name="T21" fmla="*/ 204 h 265"/>
                  <a:gd name="T22" fmla="*/ 88 w 238"/>
                  <a:gd name="T23" fmla="*/ 209 h 265"/>
                  <a:gd name="T24" fmla="*/ 106 w 238"/>
                  <a:gd name="T25" fmla="*/ 218 h 265"/>
                  <a:gd name="T26" fmla="*/ 106 w 238"/>
                  <a:gd name="T27" fmla="*/ 225 h 265"/>
                  <a:gd name="T28" fmla="*/ 113 w 238"/>
                  <a:gd name="T29" fmla="*/ 233 h 265"/>
                  <a:gd name="T30" fmla="*/ 94 w 238"/>
                  <a:gd name="T31" fmla="*/ 232 h 265"/>
                  <a:gd name="T32" fmla="*/ 123 w 238"/>
                  <a:gd name="T33" fmla="*/ 257 h 265"/>
                  <a:gd name="T34" fmla="*/ 145 w 238"/>
                  <a:gd name="T35" fmla="*/ 265 h 265"/>
                  <a:gd name="T36" fmla="*/ 161 w 238"/>
                  <a:gd name="T37" fmla="*/ 247 h 265"/>
                  <a:gd name="T38" fmla="*/ 143 w 238"/>
                  <a:gd name="T39" fmla="*/ 223 h 265"/>
                  <a:gd name="T40" fmla="*/ 204 w 238"/>
                  <a:gd name="T41" fmla="*/ 192 h 265"/>
                  <a:gd name="T42" fmla="*/ 169 w 238"/>
                  <a:gd name="T43" fmla="*/ 152 h 265"/>
                  <a:gd name="T44" fmla="*/ 185 w 238"/>
                  <a:gd name="T45" fmla="*/ 118 h 265"/>
                  <a:gd name="T46" fmla="*/ 212 w 238"/>
                  <a:gd name="T47" fmla="*/ 108 h 265"/>
                  <a:gd name="T48" fmla="*/ 222 w 238"/>
                  <a:gd name="T49" fmla="*/ 135 h 265"/>
                  <a:gd name="T50" fmla="*/ 228 w 238"/>
                  <a:gd name="T51" fmla="*/ 93 h 265"/>
                  <a:gd name="T52" fmla="*/ 219 w 238"/>
                  <a:gd name="T53" fmla="*/ 43 h 265"/>
                  <a:gd name="T54" fmla="*/ 228 w 238"/>
                  <a:gd name="T55" fmla="*/ 13 h 265"/>
                  <a:gd name="T56" fmla="*/ 156 w 238"/>
                  <a:gd name="T57" fmla="*/ 17 h 265"/>
                  <a:gd name="T58" fmla="*/ 133 w 238"/>
                  <a:gd name="T59" fmla="*/ 32 h 265"/>
                  <a:gd name="T60" fmla="*/ 154 w 238"/>
                  <a:gd name="T61" fmla="*/ 56 h 265"/>
                  <a:gd name="T62" fmla="*/ 156 w 238"/>
                  <a:gd name="T63" fmla="*/ 94 h 265"/>
                  <a:gd name="T64" fmla="*/ 149 w 238"/>
                  <a:gd name="T65" fmla="*/ 97 h 265"/>
                  <a:gd name="T66" fmla="*/ 142 w 238"/>
                  <a:gd name="T67" fmla="*/ 86 h 265"/>
                  <a:gd name="T68" fmla="*/ 150 w 238"/>
                  <a:gd name="T69" fmla="*/ 67 h 265"/>
                  <a:gd name="T70" fmla="*/ 140 w 238"/>
                  <a:gd name="T71" fmla="*/ 40 h 265"/>
                  <a:gd name="T72" fmla="*/ 131 w 238"/>
                  <a:gd name="T73" fmla="*/ 70 h 265"/>
                  <a:gd name="T74" fmla="*/ 119 w 238"/>
                  <a:gd name="T75" fmla="*/ 104 h 265"/>
                  <a:gd name="T76" fmla="*/ 104 w 238"/>
                  <a:gd name="T77" fmla="*/ 88 h 265"/>
                  <a:gd name="T78" fmla="*/ 109 w 238"/>
                  <a:gd name="T79" fmla="*/ 69 h 265"/>
                  <a:gd name="T80" fmla="*/ 113 w 238"/>
                  <a:gd name="T81" fmla="*/ 54 h 265"/>
                  <a:gd name="T82" fmla="*/ 126 w 238"/>
                  <a:gd name="T83" fmla="*/ 31 h 265"/>
                  <a:gd name="T84" fmla="*/ 85 w 238"/>
                  <a:gd name="T85" fmla="*/ 29 h 265"/>
                  <a:gd name="T86" fmla="*/ 59 w 238"/>
                  <a:gd name="T87" fmla="*/ 24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38" h="265">
                    <a:moveTo>
                      <a:pt x="59" y="24"/>
                    </a:moveTo>
                    <a:cubicBezTo>
                      <a:pt x="59" y="24"/>
                      <a:pt x="81" y="33"/>
                      <a:pt x="88" y="41"/>
                    </a:cubicBezTo>
                    <a:cubicBezTo>
                      <a:pt x="91" y="49"/>
                      <a:pt x="65" y="55"/>
                      <a:pt x="65" y="55"/>
                    </a:cubicBezTo>
                    <a:cubicBezTo>
                      <a:pt x="65" y="55"/>
                      <a:pt x="64" y="74"/>
                      <a:pt x="56" y="78"/>
                    </a:cubicBezTo>
                    <a:cubicBezTo>
                      <a:pt x="49" y="81"/>
                      <a:pt x="34" y="73"/>
                      <a:pt x="34" y="73"/>
                    </a:cubicBezTo>
                    <a:cubicBezTo>
                      <a:pt x="26" y="80"/>
                      <a:pt x="26" y="80"/>
                      <a:pt x="26" y="80"/>
                    </a:cubicBezTo>
                    <a:cubicBezTo>
                      <a:pt x="15" y="76"/>
                      <a:pt x="15" y="76"/>
                      <a:pt x="15" y="76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0" y="83"/>
                      <a:pt x="0" y="83"/>
                      <a:pt x="0" y="83"/>
                    </a:cubicBezTo>
                    <a:cubicBezTo>
                      <a:pt x="11" y="87"/>
                      <a:pt x="11" y="87"/>
                      <a:pt x="11" y="87"/>
                    </a:cubicBezTo>
                    <a:cubicBezTo>
                      <a:pt x="18" y="91"/>
                      <a:pt x="18" y="91"/>
                      <a:pt x="18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8"/>
                      <a:pt x="7" y="98"/>
                      <a:pt x="7" y="98"/>
                    </a:cubicBezTo>
                    <a:cubicBezTo>
                      <a:pt x="14" y="99"/>
                      <a:pt x="14" y="99"/>
                      <a:pt x="14" y="99"/>
                    </a:cubicBezTo>
                    <a:cubicBezTo>
                      <a:pt x="32" y="111"/>
                      <a:pt x="32" y="111"/>
                      <a:pt x="32" y="111"/>
                    </a:cubicBezTo>
                    <a:cubicBezTo>
                      <a:pt x="32" y="122"/>
                      <a:pt x="32" y="122"/>
                      <a:pt x="32" y="122"/>
                    </a:cubicBezTo>
                    <a:cubicBezTo>
                      <a:pt x="24" y="126"/>
                      <a:pt x="24" y="126"/>
                      <a:pt x="24" y="126"/>
                    </a:cubicBezTo>
                    <a:cubicBezTo>
                      <a:pt x="27" y="134"/>
                      <a:pt x="27" y="134"/>
                      <a:pt x="27" y="134"/>
                    </a:cubicBezTo>
                    <a:cubicBezTo>
                      <a:pt x="38" y="138"/>
                      <a:pt x="38" y="138"/>
                      <a:pt x="38" y="138"/>
                    </a:cubicBezTo>
                    <a:cubicBezTo>
                      <a:pt x="37" y="161"/>
                      <a:pt x="37" y="161"/>
                      <a:pt x="37" y="161"/>
                    </a:cubicBezTo>
                    <a:cubicBezTo>
                      <a:pt x="22" y="172"/>
                      <a:pt x="22" y="172"/>
                      <a:pt x="22" y="172"/>
                    </a:cubicBezTo>
                    <a:cubicBezTo>
                      <a:pt x="50" y="204"/>
                      <a:pt x="50" y="204"/>
                      <a:pt x="50" y="204"/>
                    </a:cubicBezTo>
                    <a:cubicBezTo>
                      <a:pt x="50" y="204"/>
                      <a:pt x="65" y="200"/>
                      <a:pt x="73" y="201"/>
                    </a:cubicBezTo>
                    <a:cubicBezTo>
                      <a:pt x="77" y="201"/>
                      <a:pt x="80" y="213"/>
                      <a:pt x="88" y="209"/>
                    </a:cubicBezTo>
                    <a:cubicBezTo>
                      <a:pt x="95" y="210"/>
                      <a:pt x="99" y="198"/>
                      <a:pt x="107" y="202"/>
                    </a:cubicBezTo>
                    <a:cubicBezTo>
                      <a:pt x="110" y="210"/>
                      <a:pt x="106" y="218"/>
                      <a:pt x="106" y="218"/>
                    </a:cubicBezTo>
                    <a:cubicBezTo>
                      <a:pt x="113" y="218"/>
                      <a:pt x="113" y="218"/>
                      <a:pt x="113" y="218"/>
                    </a:cubicBezTo>
                    <a:cubicBezTo>
                      <a:pt x="106" y="225"/>
                      <a:pt x="106" y="225"/>
                      <a:pt x="106" y="225"/>
                    </a:cubicBezTo>
                    <a:cubicBezTo>
                      <a:pt x="109" y="233"/>
                      <a:pt x="109" y="233"/>
                      <a:pt x="109" y="233"/>
                    </a:cubicBezTo>
                    <a:cubicBezTo>
                      <a:pt x="113" y="233"/>
                      <a:pt x="113" y="233"/>
                      <a:pt x="113" y="233"/>
                    </a:cubicBezTo>
                    <a:cubicBezTo>
                      <a:pt x="112" y="241"/>
                      <a:pt x="112" y="241"/>
                      <a:pt x="112" y="241"/>
                    </a:cubicBezTo>
                    <a:cubicBezTo>
                      <a:pt x="94" y="232"/>
                      <a:pt x="94" y="232"/>
                      <a:pt x="94" y="232"/>
                    </a:cubicBezTo>
                    <a:cubicBezTo>
                      <a:pt x="94" y="236"/>
                      <a:pt x="94" y="236"/>
                      <a:pt x="94" y="236"/>
                    </a:cubicBezTo>
                    <a:cubicBezTo>
                      <a:pt x="123" y="257"/>
                      <a:pt x="123" y="257"/>
                      <a:pt x="123" y="257"/>
                    </a:cubicBezTo>
                    <a:cubicBezTo>
                      <a:pt x="138" y="254"/>
                      <a:pt x="138" y="254"/>
                      <a:pt x="138" y="254"/>
                    </a:cubicBezTo>
                    <a:cubicBezTo>
                      <a:pt x="145" y="265"/>
                      <a:pt x="145" y="265"/>
                      <a:pt x="145" y="265"/>
                    </a:cubicBezTo>
                    <a:cubicBezTo>
                      <a:pt x="164" y="259"/>
                      <a:pt x="164" y="259"/>
                      <a:pt x="164" y="259"/>
                    </a:cubicBezTo>
                    <a:cubicBezTo>
                      <a:pt x="164" y="259"/>
                      <a:pt x="153" y="251"/>
                      <a:pt x="161" y="247"/>
                    </a:cubicBezTo>
                    <a:cubicBezTo>
                      <a:pt x="165" y="243"/>
                      <a:pt x="172" y="236"/>
                      <a:pt x="165" y="232"/>
                    </a:cubicBezTo>
                    <a:cubicBezTo>
                      <a:pt x="154" y="231"/>
                      <a:pt x="143" y="231"/>
                      <a:pt x="143" y="223"/>
                    </a:cubicBezTo>
                    <a:cubicBezTo>
                      <a:pt x="147" y="220"/>
                      <a:pt x="170" y="202"/>
                      <a:pt x="181" y="202"/>
                    </a:cubicBezTo>
                    <a:cubicBezTo>
                      <a:pt x="189" y="203"/>
                      <a:pt x="200" y="203"/>
                      <a:pt x="204" y="192"/>
                    </a:cubicBezTo>
                    <a:cubicBezTo>
                      <a:pt x="205" y="180"/>
                      <a:pt x="194" y="165"/>
                      <a:pt x="187" y="164"/>
                    </a:cubicBezTo>
                    <a:cubicBezTo>
                      <a:pt x="180" y="160"/>
                      <a:pt x="165" y="156"/>
                      <a:pt x="169" y="152"/>
                    </a:cubicBezTo>
                    <a:cubicBezTo>
                      <a:pt x="173" y="148"/>
                      <a:pt x="173" y="133"/>
                      <a:pt x="173" y="133"/>
                    </a:cubicBezTo>
                    <a:cubicBezTo>
                      <a:pt x="173" y="133"/>
                      <a:pt x="182" y="118"/>
                      <a:pt x="185" y="118"/>
                    </a:cubicBezTo>
                    <a:cubicBezTo>
                      <a:pt x="189" y="115"/>
                      <a:pt x="204" y="115"/>
                      <a:pt x="204" y="115"/>
                    </a:cubicBezTo>
                    <a:cubicBezTo>
                      <a:pt x="204" y="115"/>
                      <a:pt x="208" y="104"/>
                      <a:pt x="212" y="108"/>
                    </a:cubicBezTo>
                    <a:cubicBezTo>
                      <a:pt x="219" y="108"/>
                      <a:pt x="212" y="108"/>
                      <a:pt x="212" y="116"/>
                    </a:cubicBezTo>
                    <a:cubicBezTo>
                      <a:pt x="211" y="119"/>
                      <a:pt x="214" y="139"/>
                      <a:pt x="222" y="135"/>
                    </a:cubicBezTo>
                    <a:cubicBezTo>
                      <a:pt x="230" y="132"/>
                      <a:pt x="238" y="121"/>
                      <a:pt x="238" y="121"/>
                    </a:cubicBezTo>
                    <a:cubicBezTo>
                      <a:pt x="238" y="121"/>
                      <a:pt x="231" y="94"/>
                      <a:pt x="228" y="93"/>
                    </a:cubicBezTo>
                    <a:cubicBezTo>
                      <a:pt x="228" y="90"/>
                      <a:pt x="225" y="78"/>
                      <a:pt x="225" y="74"/>
                    </a:cubicBezTo>
                    <a:cubicBezTo>
                      <a:pt x="219" y="43"/>
                      <a:pt x="219" y="43"/>
                      <a:pt x="219" y="43"/>
                    </a:cubicBezTo>
                    <a:cubicBezTo>
                      <a:pt x="219" y="43"/>
                      <a:pt x="219" y="28"/>
                      <a:pt x="223" y="24"/>
                    </a:cubicBezTo>
                    <a:cubicBezTo>
                      <a:pt x="231" y="25"/>
                      <a:pt x="235" y="17"/>
                      <a:pt x="228" y="13"/>
                    </a:cubicBezTo>
                    <a:cubicBezTo>
                      <a:pt x="220" y="9"/>
                      <a:pt x="187" y="0"/>
                      <a:pt x="187" y="0"/>
                    </a:cubicBezTo>
                    <a:cubicBezTo>
                      <a:pt x="187" y="0"/>
                      <a:pt x="168" y="10"/>
                      <a:pt x="156" y="17"/>
                    </a:cubicBezTo>
                    <a:cubicBezTo>
                      <a:pt x="145" y="21"/>
                      <a:pt x="133" y="24"/>
                      <a:pt x="133" y="24"/>
                    </a:cubicBezTo>
                    <a:cubicBezTo>
                      <a:pt x="133" y="32"/>
                      <a:pt x="133" y="32"/>
                      <a:pt x="133" y="32"/>
                    </a:cubicBezTo>
                    <a:cubicBezTo>
                      <a:pt x="133" y="32"/>
                      <a:pt x="148" y="29"/>
                      <a:pt x="152" y="32"/>
                    </a:cubicBezTo>
                    <a:cubicBezTo>
                      <a:pt x="155" y="40"/>
                      <a:pt x="154" y="56"/>
                      <a:pt x="154" y="56"/>
                    </a:cubicBezTo>
                    <a:cubicBezTo>
                      <a:pt x="161" y="75"/>
                      <a:pt x="161" y="75"/>
                      <a:pt x="161" y="75"/>
                    </a:cubicBezTo>
                    <a:cubicBezTo>
                      <a:pt x="156" y="94"/>
                      <a:pt x="156" y="94"/>
                      <a:pt x="156" y="94"/>
                    </a:cubicBezTo>
                    <a:cubicBezTo>
                      <a:pt x="160" y="102"/>
                      <a:pt x="160" y="102"/>
                      <a:pt x="160" y="102"/>
                    </a:cubicBezTo>
                    <a:cubicBezTo>
                      <a:pt x="149" y="97"/>
                      <a:pt x="149" y="97"/>
                      <a:pt x="149" y="97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142" y="86"/>
                      <a:pt x="142" y="86"/>
                      <a:pt x="142" y="86"/>
                    </a:cubicBezTo>
                    <a:cubicBezTo>
                      <a:pt x="153" y="86"/>
                      <a:pt x="153" y="86"/>
                      <a:pt x="153" y="86"/>
                    </a:cubicBezTo>
                    <a:cubicBezTo>
                      <a:pt x="153" y="82"/>
                      <a:pt x="154" y="71"/>
                      <a:pt x="150" y="67"/>
                    </a:cubicBezTo>
                    <a:cubicBezTo>
                      <a:pt x="151" y="44"/>
                      <a:pt x="151" y="44"/>
                      <a:pt x="151" y="44"/>
                    </a:cubicBezTo>
                    <a:cubicBezTo>
                      <a:pt x="151" y="44"/>
                      <a:pt x="144" y="36"/>
                      <a:pt x="140" y="40"/>
                    </a:cubicBezTo>
                    <a:cubicBezTo>
                      <a:pt x="133" y="43"/>
                      <a:pt x="139" y="59"/>
                      <a:pt x="139" y="59"/>
                    </a:cubicBezTo>
                    <a:cubicBezTo>
                      <a:pt x="139" y="59"/>
                      <a:pt x="132" y="62"/>
                      <a:pt x="131" y="70"/>
                    </a:cubicBezTo>
                    <a:cubicBezTo>
                      <a:pt x="131" y="89"/>
                      <a:pt x="131" y="89"/>
                      <a:pt x="131" y="89"/>
                    </a:cubicBezTo>
                    <a:cubicBezTo>
                      <a:pt x="119" y="104"/>
                      <a:pt x="119" y="104"/>
                      <a:pt x="119" y="104"/>
                    </a:cubicBezTo>
                    <a:cubicBezTo>
                      <a:pt x="123" y="88"/>
                      <a:pt x="123" y="88"/>
                      <a:pt x="123" y="88"/>
                    </a:cubicBezTo>
                    <a:cubicBezTo>
                      <a:pt x="104" y="88"/>
                      <a:pt x="104" y="88"/>
                      <a:pt x="104" y="88"/>
                    </a:cubicBezTo>
                    <a:cubicBezTo>
                      <a:pt x="116" y="80"/>
                      <a:pt x="116" y="80"/>
                      <a:pt x="116" y="80"/>
                    </a:cubicBezTo>
                    <a:cubicBezTo>
                      <a:pt x="109" y="69"/>
                      <a:pt x="109" y="69"/>
                      <a:pt x="109" y="69"/>
                    </a:cubicBezTo>
                    <a:cubicBezTo>
                      <a:pt x="98" y="68"/>
                      <a:pt x="98" y="68"/>
                      <a:pt x="98" y="68"/>
                    </a:cubicBezTo>
                    <a:cubicBezTo>
                      <a:pt x="98" y="68"/>
                      <a:pt x="113" y="57"/>
                      <a:pt x="113" y="54"/>
                    </a:cubicBezTo>
                    <a:cubicBezTo>
                      <a:pt x="114" y="46"/>
                      <a:pt x="114" y="42"/>
                      <a:pt x="118" y="39"/>
                    </a:cubicBezTo>
                    <a:cubicBezTo>
                      <a:pt x="122" y="39"/>
                      <a:pt x="126" y="31"/>
                      <a:pt x="126" y="31"/>
                    </a:cubicBezTo>
                    <a:cubicBezTo>
                      <a:pt x="122" y="27"/>
                      <a:pt x="122" y="27"/>
                      <a:pt x="122" y="27"/>
                    </a:cubicBezTo>
                    <a:cubicBezTo>
                      <a:pt x="122" y="27"/>
                      <a:pt x="92" y="33"/>
                      <a:pt x="85" y="29"/>
                    </a:cubicBezTo>
                    <a:cubicBezTo>
                      <a:pt x="74" y="25"/>
                      <a:pt x="55" y="13"/>
                      <a:pt x="55" y="13"/>
                    </a:cubicBezTo>
                    <a:lnTo>
                      <a:pt x="59" y="2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tx2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232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Freeform 145">
                <a:extLst>
                  <a:ext uri="{FF2B5EF4-FFF2-40B4-BE49-F238E27FC236}">
                    <a16:creationId xmlns:a16="http://schemas.microsoft.com/office/drawing/2014/main" id="{E3720208-AA95-44DC-A9E6-5CA128EA4AB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458491" y="2956650"/>
                <a:ext cx="113625" cy="111207"/>
              </a:xfrm>
              <a:custGeom>
                <a:avLst/>
                <a:gdLst>
                  <a:gd name="T0" fmla="*/ 59 w 143"/>
                  <a:gd name="T1" fmla="*/ 123 h 140"/>
                  <a:gd name="T2" fmla="*/ 81 w 143"/>
                  <a:gd name="T3" fmla="*/ 136 h 140"/>
                  <a:gd name="T4" fmla="*/ 104 w 143"/>
                  <a:gd name="T5" fmla="*/ 125 h 140"/>
                  <a:gd name="T6" fmla="*/ 126 w 143"/>
                  <a:gd name="T7" fmla="*/ 130 h 140"/>
                  <a:gd name="T8" fmla="*/ 143 w 143"/>
                  <a:gd name="T9" fmla="*/ 97 h 140"/>
                  <a:gd name="T10" fmla="*/ 136 w 143"/>
                  <a:gd name="T11" fmla="*/ 81 h 140"/>
                  <a:gd name="T12" fmla="*/ 140 w 143"/>
                  <a:gd name="T13" fmla="*/ 77 h 140"/>
                  <a:gd name="T14" fmla="*/ 130 w 143"/>
                  <a:gd name="T15" fmla="*/ 46 h 140"/>
                  <a:gd name="T16" fmla="*/ 108 w 143"/>
                  <a:gd name="T17" fmla="*/ 45 h 140"/>
                  <a:gd name="T18" fmla="*/ 127 w 143"/>
                  <a:gd name="T19" fmla="*/ 38 h 140"/>
                  <a:gd name="T20" fmla="*/ 131 w 143"/>
                  <a:gd name="T21" fmla="*/ 23 h 140"/>
                  <a:gd name="T22" fmla="*/ 117 w 143"/>
                  <a:gd name="T23" fmla="*/ 0 h 140"/>
                  <a:gd name="T24" fmla="*/ 114 w 143"/>
                  <a:gd name="T25" fmla="*/ 3 h 140"/>
                  <a:gd name="T26" fmla="*/ 117 w 143"/>
                  <a:gd name="T27" fmla="*/ 19 h 140"/>
                  <a:gd name="T28" fmla="*/ 113 w 143"/>
                  <a:gd name="T29" fmla="*/ 22 h 140"/>
                  <a:gd name="T30" fmla="*/ 116 w 143"/>
                  <a:gd name="T31" fmla="*/ 30 h 140"/>
                  <a:gd name="T32" fmla="*/ 97 w 143"/>
                  <a:gd name="T33" fmla="*/ 45 h 140"/>
                  <a:gd name="T34" fmla="*/ 93 w 143"/>
                  <a:gd name="T35" fmla="*/ 37 h 140"/>
                  <a:gd name="T36" fmla="*/ 105 w 143"/>
                  <a:gd name="T37" fmla="*/ 26 h 140"/>
                  <a:gd name="T38" fmla="*/ 80 w 143"/>
                  <a:gd name="T39" fmla="*/ 2 h 140"/>
                  <a:gd name="T40" fmla="*/ 76 w 143"/>
                  <a:gd name="T41" fmla="*/ 9 h 140"/>
                  <a:gd name="T42" fmla="*/ 69 w 143"/>
                  <a:gd name="T43" fmla="*/ 1 h 140"/>
                  <a:gd name="T44" fmla="*/ 19 w 143"/>
                  <a:gd name="T45" fmla="*/ 22 h 140"/>
                  <a:gd name="T46" fmla="*/ 12 w 143"/>
                  <a:gd name="T47" fmla="*/ 14 h 140"/>
                  <a:gd name="T48" fmla="*/ 0 w 143"/>
                  <a:gd name="T49" fmla="*/ 25 h 140"/>
                  <a:gd name="T50" fmla="*/ 7 w 143"/>
                  <a:gd name="T51" fmla="*/ 33 h 140"/>
                  <a:gd name="T52" fmla="*/ 0 w 143"/>
                  <a:gd name="T53" fmla="*/ 32 h 140"/>
                  <a:gd name="T54" fmla="*/ 3 w 143"/>
                  <a:gd name="T55" fmla="*/ 44 h 140"/>
                  <a:gd name="T56" fmla="*/ 11 w 143"/>
                  <a:gd name="T57" fmla="*/ 44 h 140"/>
                  <a:gd name="T58" fmla="*/ 6 w 143"/>
                  <a:gd name="T59" fmla="*/ 56 h 140"/>
                  <a:gd name="T60" fmla="*/ 17 w 143"/>
                  <a:gd name="T61" fmla="*/ 60 h 140"/>
                  <a:gd name="T62" fmla="*/ 20 w 143"/>
                  <a:gd name="T63" fmla="*/ 87 h 140"/>
                  <a:gd name="T64" fmla="*/ 30 w 143"/>
                  <a:gd name="T65" fmla="*/ 114 h 140"/>
                  <a:gd name="T66" fmla="*/ 34 w 143"/>
                  <a:gd name="T67" fmla="*/ 114 h 140"/>
                  <a:gd name="T68" fmla="*/ 34 w 143"/>
                  <a:gd name="T69" fmla="*/ 99 h 140"/>
                  <a:gd name="T70" fmla="*/ 46 w 143"/>
                  <a:gd name="T71" fmla="*/ 100 h 140"/>
                  <a:gd name="T72" fmla="*/ 52 w 143"/>
                  <a:gd name="T73" fmla="*/ 111 h 140"/>
                  <a:gd name="T74" fmla="*/ 41 w 143"/>
                  <a:gd name="T75" fmla="*/ 118 h 140"/>
                  <a:gd name="T76" fmla="*/ 55 w 143"/>
                  <a:gd name="T77" fmla="*/ 127 h 140"/>
                  <a:gd name="T78" fmla="*/ 59 w 143"/>
                  <a:gd name="T79" fmla="*/ 123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3" h="140">
                    <a:moveTo>
                      <a:pt x="59" y="123"/>
                    </a:moveTo>
                    <a:cubicBezTo>
                      <a:pt x="59" y="123"/>
                      <a:pt x="63" y="131"/>
                      <a:pt x="81" y="136"/>
                    </a:cubicBezTo>
                    <a:cubicBezTo>
                      <a:pt x="100" y="140"/>
                      <a:pt x="104" y="125"/>
                      <a:pt x="104" y="125"/>
                    </a:cubicBezTo>
                    <a:cubicBezTo>
                      <a:pt x="104" y="125"/>
                      <a:pt x="122" y="138"/>
                      <a:pt x="126" y="130"/>
                    </a:cubicBezTo>
                    <a:cubicBezTo>
                      <a:pt x="134" y="119"/>
                      <a:pt x="143" y="97"/>
                      <a:pt x="143" y="97"/>
                    </a:cubicBezTo>
                    <a:cubicBezTo>
                      <a:pt x="143" y="97"/>
                      <a:pt x="132" y="88"/>
                      <a:pt x="136" y="81"/>
                    </a:cubicBezTo>
                    <a:cubicBezTo>
                      <a:pt x="136" y="77"/>
                      <a:pt x="140" y="77"/>
                      <a:pt x="140" y="77"/>
                    </a:cubicBezTo>
                    <a:cubicBezTo>
                      <a:pt x="130" y="46"/>
                      <a:pt x="130" y="46"/>
                      <a:pt x="130" y="46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15" y="42"/>
                      <a:pt x="123" y="42"/>
                      <a:pt x="127" y="38"/>
                    </a:cubicBezTo>
                    <a:cubicBezTo>
                      <a:pt x="131" y="31"/>
                      <a:pt x="135" y="31"/>
                      <a:pt x="131" y="23"/>
                    </a:cubicBezTo>
                    <a:cubicBezTo>
                      <a:pt x="124" y="15"/>
                      <a:pt x="117" y="0"/>
                      <a:pt x="117" y="0"/>
                    </a:cubicBezTo>
                    <a:cubicBezTo>
                      <a:pt x="114" y="3"/>
                      <a:pt x="114" y="3"/>
                      <a:pt x="114" y="3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3" y="22"/>
                      <a:pt x="113" y="22"/>
                      <a:pt x="113" y="22"/>
                    </a:cubicBezTo>
                    <a:cubicBezTo>
                      <a:pt x="116" y="30"/>
                      <a:pt x="116" y="30"/>
                      <a:pt x="116" y="30"/>
                    </a:cubicBezTo>
                    <a:cubicBezTo>
                      <a:pt x="97" y="45"/>
                      <a:pt x="97" y="45"/>
                      <a:pt x="97" y="45"/>
                    </a:cubicBezTo>
                    <a:cubicBezTo>
                      <a:pt x="93" y="37"/>
                      <a:pt x="93" y="37"/>
                      <a:pt x="93" y="37"/>
                    </a:cubicBezTo>
                    <a:cubicBezTo>
                      <a:pt x="105" y="26"/>
                      <a:pt x="105" y="26"/>
                      <a:pt x="105" y="26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76" y="9"/>
                      <a:pt x="76" y="9"/>
                      <a:pt x="76" y="9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17" y="60"/>
                      <a:pt x="17" y="60"/>
                      <a:pt x="17" y="60"/>
                    </a:cubicBezTo>
                    <a:cubicBezTo>
                      <a:pt x="17" y="60"/>
                      <a:pt x="13" y="83"/>
                      <a:pt x="20" y="87"/>
                    </a:cubicBezTo>
                    <a:cubicBezTo>
                      <a:pt x="27" y="91"/>
                      <a:pt x="30" y="114"/>
                      <a:pt x="30" y="114"/>
                    </a:cubicBezTo>
                    <a:cubicBezTo>
                      <a:pt x="34" y="114"/>
                      <a:pt x="34" y="114"/>
                      <a:pt x="34" y="114"/>
                    </a:cubicBezTo>
                    <a:cubicBezTo>
                      <a:pt x="34" y="99"/>
                      <a:pt x="34" y="99"/>
                      <a:pt x="34" y="99"/>
                    </a:cubicBezTo>
                    <a:cubicBezTo>
                      <a:pt x="46" y="100"/>
                      <a:pt x="46" y="100"/>
                      <a:pt x="46" y="100"/>
                    </a:cubicBezTo>
                    <a:cubicBezTo>
                      <a:pt x="52" y="111"/>
                      <a:pt x="52" y="111"/>
                      <a:pt x="52" y="111"/>
                    </a:cubicBezTo>
                    <a:cubicBezTo>
                      <a:pt x="41" y="118"/>
                      <a:pt x="41" y="118"/>
                      <a:pt x="41" y="118"/>
                    </a:cubicBezTo>
                    <a:cubicBezTo>
                      <a:pt x="55" y="127"/>
                      <a:pt x="55" y="127"/>
                      <a:pt x="55" y="127"/>
                    </a:cubicBezTo>
                    <a:lnTo>
                      <a:pt x="59" y="12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tx2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232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Freeform 149">
                <a:extLst>
                  <a:ext uri="{FF2B5EF4-FFF2-40B4-BE49-F238E27FC236}">
                    <a16:creationId xmlns:a16="http://schemas.microsoft.com/office/drawing/2014/main" id="{5A34BA22-54FE-4D49-9BBB-1194CFAB0F69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666399" y="3079943"/>
                <a:ext cx="45934" cy="77362"/>
              </a:xfrm>
              <a:custGeom>
                <a:avLst/>
                <a:gdLst>
                  <a:gd name="T0" fmla="*/ 22 w 58"/>
                  <a:gd name="T1" fmla="*/ 12 h 97"/>
                  <a:gd name="T2" fmla="*/ 18 w 58"/>
                  <a:gd name="T3" fmla="*/ 4 h 97"/>
                  <a:gd name="T4" fmla="*/ 0 w 58"/>
                  <a:gd name="T5" fmla="*/ 4 h 97"/>
                  <a:gd name="T6" fmla="*/ 10 w 58"/>
                  <a:gd name="T7" fmla="*/ 31 h 97"/>
                  <a:gd name="T8" fmla="*/ 20 w 58"/>
                  <a:gd name="T9" fmla="*/ 50 h 97"/>
                  <a:gd name="T10" fmla="*/ 18 w 58"/>
                  <a:gd name="T11" fmla="*/ 96 h 97"/>
                  <a:gd name="T12" fmla="*/ 29 w 58"/>
                  <a:gd name="T13" fmla="*/ 97 h 97"/>
                  <a:gd name="T14" fmla="*/ 34 w 58"/>
                  <a:gd name="T15" fmla="*/ 70 h 97"/>
                  <a:gd name="T16" fmla="*/ 58 w 58"/>
                  <a:gd name="T17" fmla="*/ 29 h 97"/>
                  <a:gd name="T18" fmla="*/ 33 w 58"/>
                  <a:gd name="T19" fmla="*/ 9 h 97"/>
                  <a:gd name="T20" fmla="*/ 22 w 58"/>
                  <a:gd name="T21" fmla="*/ 12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97">
                    <a:moveTo>
                      <a:pt x="22" y="12"/>
                    </a:move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4" y="0"/>
                      <a:pt x="0" y="4"/>
                    </a:cubicBezTo>
                    <a:cubicBezTo>
                      <a:pt x="0" y="4"/>
                      <a:pt x="3" y="23"/>
                      <a:pt x="10" y="31"/>
                    </a:cubicBezTo>
                    <a:cubicBezTo>
                      <a:pt x="17" y="43"/>
                      <a:pt x="20" y="50"/>
                      <a:pt x="20" y="50"/>
                    </a:cubicBezTo>
                    <a:cubicBezTo>
                      <a:pt x="18" y="96"/>
                      <a:pt x="18" y="96"/>
                      <a:pt x="18" y="96"/>
                    </a:cubicBezTo>
                    <a:cubicBezTo>
                      <a:pt x="29" y="97"/>
                      <a:pt x="29" y="97"/>
                      <a:pt x="29" y="97"/>
                    </a:cubicBezTo>
                    <a:cubicBezTo>
                      <a:pt x="34" y="70"/>
                      <a:pt x="34" y="70"/>
                      <a:pt x="34" y="70"/>
                    </a:cubicBezTo>
                    <a:cubicBezTo>
                      <a:pt x="58" y="29"/>
                      <a:pt x="58" y="29"/>
                      <a:pt x="58" y="29"/>
                    </a:cubicBezTo>
                    <a:cubicBezTo>
                      <a:pt x="33" y="9"/>
                      <a:pt x="33" y="9"/>
                      <a:pt x="33" y="9"/>
                    </a:cubicBezTo>
                    <a:lnTo>
                      <a:pt x="22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tx2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232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Freeform 151">
                <a:extLst>
                  <a:ext uri="{FF2B5EF4-FFF2-40B4-BE49-F238E27FC236}">
                    <a16:creationId xmlns:a16="http://schemas.microsoft.com/office/drawing/2014/main" id="{DE92689B-7AB2-4277-9AD6-5D5B10D8B59F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581787" y="3079943"/>
                <a:ext cx="94285" cy="72526"/>
              </a:xfrm>
              <a:custGeom>
                <a:avLst/>
                <a:gdLst>
                  <a:gd name="T0" fmla="*/ 116 w 120"/>
                  <a:gd name="T1" fmla="*/ 43 h 90"/>
                  <a:gd name="T2" fmla="*/ 99 w 120"/>
                  <a:gd name="T3" fmla="*/ 16 h 90"/>
                  <a:gd name="T4" fmla="*/ 91 w 120"/>
                  <a:gd name="T5" fmla="*/ 15 h 90"/>
                  <a:gd name="T6" fmla="*/ 91 w 120"/>
                  <a:gd name="T7" fmla="*/ 27 h 90"/>
                  <a:gd name="T8" fmla="*/ 72 w 120"/>
                  <a:gd name="T9" fmla="*/ 33 h 90"/>
                  <a:gd name="T10" fmla="*/ 72 w 120"/>
                  <a:gd name="T11" fmla="*/ 26 h 90"/>
                  <a:gd name="T12" fmla="*/ 65 w 120"/>
                  <a:gd name="T13" fmla="*/ 22 h 90"/>
                  <a:gd name="T14" fmla="*/ 39 w 120"/>
                  <a:gd name="T15" fmla="*/ 5 h 90"/>
                  <a:gd name="T16" fmla="*/ 9 w 120"/>
                  <a:gd name="T17" fmla="*/ 15 h 90"/>
                  <a:gd name="T18" fmla="*/ 23 w 120"/>
                  <a:gd name="T19" fmla="*/ 31 h 90"/>
                  <a:gd name="T20" fmla="*/ 12 w 120"/>
                  <a:gd name="T21" fmla="*/ 38 h 90"/>
                  <a:gd name="T22" fmla="*/ 4 w 120"/>
                  <a:gd name="T23" fmla="*/ 34 h 90"/>
                  <a:gd name="T24" fmla="*/ 5 w 120"/>
                  <a:gd name="T25" fmla="*/ 26 h 90"/>
                  <a:gd name="T26" fmla="*/ 1 w 120"/>
                  <a:gd name="T27" fmla="*/ 30 h 90"/>
                  <a:gd name="T28" fmla="*/ 0 w 120"/>
                  <a:gd name="T29" fmla="*/ 45 h 90"/>
                  <a:gd name="T30" fmla="*/ 48 w 120"/>
                  <a:gd name="T31" fmla="*/ 63 h 90"/>
                  <a:gd name="T32" fmla="*/ 55 w 120"/>
                  <a:gd name="T33" fmla="*/ 75 h 90"/>
                  <a:gd name="T34" fmla="*/ 65 w 120"/>
                  <a:gd name="T35" fmla="*/ 90 h 90"/>
                  <a:gd name="T36" fmla="*/ 73 w 120"/>
                  <a:gd name="T37" fmla="*/ 87 h 90"/>
                  <a:gd name="T38" fmla="*/ 73 w 120"/>
                  <a:gd name="T39" fmla="*/ 79 h 90"/>
                  <a:gd name="T40" fmla="*/ 85 w 120"/>
                  <a:gd name="T41" fmla="*/ 76 h 90"/>
                  <a:gd name="T42" fmla="*/ 115 w 120"/>
                  <a:gd name="T43" fmla="*/ 74 h 90"/>
                  <a:gd name="T44" fmla="*/ 119 w 120"/>
                  <a:gd name="T45" fmla="*/ 66 h 90"/>
                  <a:gd name="T46" fmla="*/ 116 w 120"/>
                  <a:gd name="T47" fmla="*/ 58 h 90"/>
                  <a:gd name="T48" fmla="*/ 116 w 120"/>
                  <a:gd name="T49" fmla="*/ 4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0" h="90">
                    <a:moveTo>
                      <a:pt x="116" y="43"/>
                    </a:moveTo>
                    <a:cubicBezTo>
                      <a:pt x="113" y="35"/>
                      <a:pt x="99" y="16"/>
                      <a:pt x="99" y="16"/>
                    </a:cubicBezTo>
                    <a:cubicBezTo>
                      <a:pt x="91" y="15"/>
                      <a:pt x="91" y="15"/>
                      <a:pt x="91" y="15"/>
                    </a:cubicBezTo>
                    <a:cubicBezTo>
                      <a:pt x="91" y="27"/>
                      <a:pt x="91" y="27"/>
                      <a:pt x="91" y="27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72" y="26"/>
                      <a:pt x="72" y="26"/>
                      <a:pt x="72" y="26"/>
                    </a:cubicBezTo>
                    <a:cubicBezTo>
                      <a:pt x="65" y="22"/>
                      <a:pt x="65" y="22"/>
                      <a:pt x="65" y="22"/>
                    </a:cubicBezTo>
                    <a:cubicBezTo>
                      <a:pt x="65" y="22"/>
                      <a:pt x="62" y="6"/>
                      <a:pt x="39" y="5"/>
                    </a:cubicBezTo>
                    <a:cubicBezTo>
                      <a:pt x="17" y="0"/>
                      <a:pt x="9" y="15"/>
                      <a:pt x="9" y="15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48" y="63"/>
                      <a:pt x="48" y="63"/>
                      <a:pt x="48" y="63"/>
                    </a:cubicBezTo>
                    <a:cubicBezTo>
                      <a:pt x="48" y="63"/>
                      <a:pt x="51" y="71"/>
                      <a:pt x="55" y="75"/>
                    </a:cubicBezTo>
                    <a:cubicBezTo>
                      <a:pt x="55" y="82"/>
                      <a:pt x="65" y="90"/>
                      <a:pt x="65" y="90"/>
                    </a:cubicBezTo>
                    <a:cubicBezTo>
                      <a:pt x="73" y="87"/>
                      <a:pt x="73" y="87"/>
                      <a:pt x="73" y="87"/>
                    </a:cubicBezTo>
                    <a:cubicBezTo>
                      <a:pt x="73" y="79"/>
                      <a:pt x="73" y="79"/>
                      <a:pt x="73" y="79"/>
                    </a:cubicBezTo>
                    <a:cubicBezTo>
                      <a:pt x="73" y="79"/>
                      <a:pt x="77" y="76"/>
                      <a:pt x="85" y="76"/>
                    </a:cubicBezTo>
                    <a:cubicBezTo>
                      <a:pt x="92" y="76"/>
                      <a:pt x="115" y="74"/>
                      <a:pt x="115" y="74"/>
                    </a:cubicBezTo>
                    <a:cubicBezTo>
                      <a:pt x="119" y="66"/>
                      <a:pt x="119" y="66"/>
                      <a:pt x="119" y="66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8"/>
                      <a:pt x="120" y="51"/>
                      <a:pt x="116" y="4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2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232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Freeform 156">
                <a:extLst>
                  <a:ext uri="{FF2B5EF4-FFF2-40B4-BE49-F238E27FC236}">
                    <a16:creationId xmlns:a16="http://schemas.microsoft.com/office/drawing/2014/main" id="{9B09D309-8A4B-4463-A5FA-C376AE3A8B00}"/>
                  </a:ext>
                </a:extLst>
              </p:cNvPr>
              <p:cNvSpPr>
                <a:spLocks/>
              </p:cNvSpPr>
              <p:nvPr/>
            </p:nvSpPr>
            <p:spPr bwMode="gray">
              <a:xfrm>
                <a:off x="7286846" y="2688300"/>
                <a:ext cx="309445" cy="413401"/>
              </a:xfrm>
              <a:custGeom>
                <a:avLst/>
                <a:gdLst>
                  <a:gd name="T0" fmla="*/ 148 w 386"/>
                  <a:gd name="T1" fmla="*/ 510 h 513"/>
                  <a:gd name="T2" fmla="*/ 168 w 386"/>
                  <a:gd name="T3" fmla="*/ 500 h 513"/>
                  <a:gd name="T4" fmla="*/ 194 w 386"/>
                  <a:gd name="T5" fmla="*/ 501 h 513"/>
                  <a:gd name="T6" fmla="*/ 209 w 386"/>
                  <a:gd name="T7" fmla="*/ 494 h 513"/>
                  <a:gd name="T8" fmla="*/ 169 w 386"/>
                  <a:gd name="T9" fmla="*/ 462 h 513"/>
                  <a:gd name="T10" fmla="*/ 178 w 386"/>
                  <a:gd name="T11" fmla="*/ 443 h 513"/>
                  <a:gd name="T12" fmla="*/ 206 w 386"/>
                  <a:gd name="T13" fmla="*/ 406 h 513"/>
                  <a:gd name="T14" fmla="*/ 199 w 386"/>
                  <a:gd name="T15" fmla="*/ 387 h 513"/>
                  <a:gd name="T16" fmla="*/ 185 w 386"/>
                  <a:gd name="T17" fmla="*/ 355 h 513"/>
                  <a:gd name="T18" fmla="*/ 220 w 386"/>
                  <a:gd name="T19" fmla="*/ 326 h 513"/>
                  <a:gd name="T20" fmla="*/ 210 w 386"/>
                  <a:gd name="T21" fmla="*/ 307 h 513"/>
                  <a:gd name="T22" fmla="*/ 260 w 386"/>
                  <a:gd name="T23" fmla="*/ 286 h 513"/>
                  <a:gd name="T24" fmla="*/ 260 w 386"/>
                  <a:gd name="T25" fmla="*/ 271 h 513"/>
                  <a:gd name="T26" fmla="*/ 282 w 386"/>
                  <a:gd name="T27" fmla="*/ 280 h 513"/>
                  <a:gd name="T28" fmla="*/ 296 w 386"/>
                  <a:gd name="T29" fmla="*/ 234 h 513"/>
                  <a:gd name="T30" fmla="*/ 324 w 386"/>
                  <a:gd name="T31" fmla="*/ 190 h 513"/>
                  <a:gd name="T32" fmla="*/ 327 w 386"/>
                  <a:gd name="T33" fmla="*/ 209 h 513"/>
                  <a:gd name="T34" fmla="*/ 334 w 386"/>
                  <a:gd name="T35" fmla="*/ 209 h 513"/>
                  <a:gd name="T36" fmla="*/ 345 w 386"/>
                  <a:gd name="T37" fmla="*/ 218 h 513"/>
                  <a:gd name="T38" fmla="*/ 369 w 386"/>
                  <a:gd name="T39" fmla="*/ 192 h 513"/>
                  <a:gd name="T40" fmla="*/ 382 w 386"/>
                  <a:gd name="T41" fmla="*/ 154 h 513"/>
                  <a:gd name="T42" fmla="*/ 372 w 386"/>
                  <a:gd name="T43" fmla="*/ 123 h 513"/>
                  <a:gd name="T44" fmla="*/ 309 w 386"/>
                  <a:gd name="T45" fmla="*/ 109 h 513"/>
                  <a:gd name="T46" fmla="*/ 294 w 386"/>
                  <a:gd name="T47" fmla="*/ 112 h 513"/>
                  <a:gd name="T48" fmla="*/ 317 w 386"/>
                  <a:gd name="T49" fmla="*/ 90 h 513"/>
                  <a:gd name="T50" fmla="*/ 311 w 386"/>
                  <a:gd name="T51" fmla="*/ 67 h 513"/>
                  <a:gd name="T52" fmla="*/ 298 w 386"/>
                  <a:gd name="T53" fmla="*/ 20 h 513"/>
                  <a:gd name="T54" fmla="*/ 239 w 386"/>
                  <a:gd name="T55" fmla="*/ 2 h 513"/>
                  <a:gd name="T56" fmla="*/ 216 w 386"/>
                  <a:gd name="T57" fmla="*/ 9 h 513"/>
                  <a:gd name="T58" fmla="*/ 169 w 386"/>
                  <a:gd name="T59" fmla="*/ 60 h 513"/>
                  <a:gd name="T60" fmla="*/ 168 w 386"/>
                  <a:gd name="T61" fmla="*/ 79 h 513"/>
                  <a:gd name="T62" fmla="*/ 189 w 386"/>
                  <a:gd name="T63" fmla="*/ 107 h 513"/>
                  <a:gd name="T64" fmla="*/ 175 w 386"/>
                  <a:gd name="T65" fmla="*/ 95 h 513"/>
                  <a:gd name="T66" fmla="*/ 152 w 386"/>
                  <a:gd name="T67" fmla="*/ 105 h 513"/>
                  <a:gd name="T68" fmla="*/ 161 w 386"/>
                  <a:gd name="T69" fmla="*/ 75 h 513"/>
                  <a:gd name="T70" fmla="*/ 124 w 386"/>
                  <a:gd name="T71" fmla="*/ 69 h 513"/>
                  <a:gd name="T72" fmla="*/ 96 w 386"/>
                  <a:gd name="T73" fmla="*/ 99 h 513"/>
                  <a:gd name="T74" fmla="*/ 81 w 386"/>
                  <a:gd name="T75" fmla="*/ 102 h 513"/>
                  <a:gd name="T76" fmla="*/ 42 w 386"/>
                  <a:gd name="T77" fmla="*/ 65 h 513"/>
                  <a:gd name="T78" fmla="*/ 20 w 386"/>
                  <a:gd name="T79" fmla="*/ 133 h 513"/>
                  <a:gd name="T80" fmla="*/ 34 w 386"/>
                  <a:gd name="T81" fmla="*/ 157 h 513"/>
                  <a:gd name="T82" fmla="*/ 18 w 386"/>
                  <a:gd name="T83" fmla="*/ 171 h 513"/>
                  <a:gd name="T84" fmla="*/ 25 w 386"/>
                  <a:gd name="T85" fmla="*/ 187 h 513"/>
                  <a:gd name="T86" fmla="*/ 8 w 386"/>
                  <a:gd name="T87" fmla="*/ 221 h 513"/>
                  <a:gd name="T88" fmla="*/ 35 w 386"/>
                  <a:gd name="T89" fmla="*/ 210 h 513"/>
                  <a:gd name="T90" fmla="*/ 25 w 386"/>
                  <a:gd name="T91" fmla="*/ 260 h 513"/>
                  <a:gd name="T92" fmla="*/ 17 w 386"/>
                  <a:gd name="T93" fmla="*/ 271 h 513"/>
                  <a:gd name="T94" fmla="*/ 0 w 386"/>
                  <a:gd name="T95" fmla="*/ 327 h 513"/>
                  <a:gd name="T96" fmla="*/ 19 w 386"/>
                  <a:gd name="T97" fmla="*/ 321 h 513"/>
                  <a:gd name="T98" fmla="*/ 51 w 386"/>
                  <a:gd name="T99" fmla="*/ 357 h 513"/>
                  <a:gd name="T100" fmla="*/ 67 w 386"/>
                  <a:gd name="T101" fmla="*/ 399 h 513"/>
                  <a:gd name="T102" fmla="*/ 64 w 386"/>
                  <a:gd name="T103" fmla="*/ 472 h 513"/>
                  <a:gd name="T104" fmla="*/ 71 w 386"/>
                  <a:gd name="T105" fmla="*/ 484 h 5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86" h="513">
                    <a:moveTo>
                      <a:pt x="71" y="484"/>
                    </a:moveTo>
                    <a:cubicBezTo>
                      <a:pt x="94" y="481"/>
                      <a:pt x="108" y="489"/>
                      <a:pt x="130" y="494"/>
                    </a:cubicBezTo>
                    <a:cubicBezTo>
                      <a:pt x="138" y="495"/>
                      <a:pt x="133" y="513"/>
                      <a:pt x="148" y="510"/>
                    </a:cubicBezTo>
                    <a:cubicBezTo>
                      <a:pt x="156" y="503"/>
                      <a:pt x="160" y="492"/>
                      <a:pt x="163" y="511"/>
                    </a:cubicBezTo>
                    <a:cubicBezTo>
                      <a:pt x="163" y="511"/>
                      <a:pt x="163" y="507"/>
                      <a:pt x="167" y="507"/>
                    </a:cubicBezTo>
                    <a:cubicBezTo>
                      <a:pt x="168" y="500"/>
                      <a:pt x="168" y="500"/>
                      <a:pt x="168" y="500"/>
                    </a:cubicBezTo>
                    <a:cubicBezTo>
                      <a:pt x="183" y="493"/>
                      <a:pt x="183" y="493"/>
                      <a:pt x="183" y="493"/>
                    </a:cubicBezTo>
                    <a:cubicBezTo>
                      <a:pt x="183" y="493"/>
                      <a:pt x="191" y="486"/>
                      <a:pt x="194" y="486"/>
                    </a:cubicBezTo>
                    <a:cubicBezTo>
                      <a:pt x="198" y="486"/>
                      <a:pt x="194" y="497"/>
                      <a:pt x="194" y="501"/>
                    </a:cubicBezTo>
                    <a:cubicBezTo>
                      <a:pt x="194" y="505"/>
                      <a:pt x="201" y="509"/>
                      <a:pt x="208" y="509"/>
                    </a:cubicBezTo>
                    <a:cubicBezTo>
                      <a:pt x="212" y="506"/>
                      <a:pt x="205" y="502"/>
                      <a:pt x="201" y="498"/>
                    </a:cubicBezTo>
                    <a:cubicBezTo>
                      <a:pt x="202" y="494"/>
                      <a:pt x="209" y="494"/>
                      <a:pt x="209" y="494"/>
                    </a:cubicBezTo>
                    <a:cubicBezTo>
                      <a:pt x="202" y="475"/>
                      <a:pt x="202" y="475"/>
                      <a:pt x="202" y="475"/>
                    </a:cubicBezTo>
                    <a:cubicBezTo>
                      <a:pt x="181" y="458"/>
                      <a:pt x="181" y="458"/>
                      <a:pt x="181" y="458"/>
                    </a:cubicBezTo>
                    <a:cubicBezTo>
                      <a:pt x="169" y="462"/>
                      <a:pt x="169" y="462"/>
                      <a:pt x="169" y="462"/>
                    </a:cubicBezTo>
                    <a:cubicBezTo>
                      <a:pt x="169" y="462"/>
                      <a:pt x="177" y="454"/>
                      <a:pt x="181" y="455"/>
                    </a:cubicBezTo>
                    <a:cubicBezTo>
                      <a:pt x="185" y="451"/>
                      <a:pt x="181" y="443"/>
                      <a:pt x="181" y="443"/>
                    </a:cubicBezTo>
                    <a:cubicBezTo>
                      <a:pt x="178" y="443"/>
                      <a:pt x="178" y="443"/>
                      <a:pt x="178" y="443"/>
                    </a:cubicBezTo>
                    <a:cubicBezTo>
                      <a:pt x="193" y="428"/>
                      <a:pt x="193" y="428"/>
                      <a:pt x="193" y="428"/>
                    </a:cubicBezTo>
                    <a:cubicBezTo>
                      <a:pt x="193" y="428"/>
                      <a:pt x="201" y="429"/>
                      <a:pt x="205" y="425"/>
                    </a:cubicBezTo>
                    <a:cubicBezTo>
                      <a:pt x="209" y="421"/>
                      <a:pt x="206" y="406"/>
                      <a:pt x="206" y="406"/>
                    </a:cubicBezTo>
                    <a:cubicBezTo>
                      <a:pt x="198" y="409"/>
                      <a:pt x="198" y="409"/>
                      <a:pt x="198" y="409"/>
                    </a:cubicBezTo>
                    <a:cubicBezTo>
                      <a:pt x="206" y="406"/>
                      <a:pt x="206" y="406"/>
                      <a:pt x="206" y="406"/>
                    </a:cubicBezTo>
                    <a:cubicBezTo>
                      <a:pt x="206" y="406"/>
                      <a:pt x="199" y="390"/>
                      <a:pt x="199" y="387"/>
                    </a:cubicBezTo>
                    <a:cubicBezTo>
                      <a:pt x="199" y="379"/>
                      <a:pt x="207" y="368"/>
                      <a:pt x="207" y="368"/>
                    </a:cubicBezTo>
                    <a:cubicBezTo>
                      <a:pt x="204" y="356"/>
                      <a:pt x="204" y="356"/>
                      <a:pt x="204" y="356"/>
                    </a:cubicBezTo>
                    <a:cubicBezTo>
                      <a:pt x="204" y="356"/>
                      <a:pt x="185" y="359"/>
                      <a:pt x="185" y="355"/>
                    </a:cubicBezTo>
                    <a:cubicBezTo>
                      <a:pt x="189" y="352"/>
                      <a:pt x="208" y="349"/>
                      <a:pt x="208" y="349"/>
                    </a:cubicBezTo>
                    <a:cubicBezTo>
                      <a:pt x="235" y="327"/>
                      <a:pt x="235" y="327"/>
                      <a:pt x="235" y="327"/>
                    </a:cubicBezTo>
                    <a:cubicBezTo>
                      <a:pt x="220" y="326"/>
                      <a:pt x="220" y="326"/>
                      <a:pt x="220" y="326"/>
                    </a:cubicBezTo>
                    <a:cubicBezTo>
                      <a:pt x="220" y="326"/>
                      <a:pt x="213" y="315"/>
                      <a:pt x="210" y="314"/>
                    </a:cubicBezTo>
                    <a:cubicBezTo>
                      <a:pt x="199" y="310"/>
                      <a:pt x="199" y="310"/>
                      <a:pt x="199" y="310"/>
                    </a:cubicBezTo>
                    <a:cubicBezTo>
                      <a:pt x="199" y="310"/>
                      <a:pt x="203" y="306"/>
                      <a:pt x="210" y="307"/>
                    </a:cubicBezTo>
                    <a:cubicBezTo>
                      <a:pt x="214" y="307"/>
                      <a:pt x="228" y="319"/>
                      <a:pt x="240" y="316"/>
                    </a:cubicBezTo>
                    <a:cubicBezTo>
                      <a:pt x="251" y="313"/>
                      <a:pt x="259" y="298"/>
                      <a:pt x="259" y="298"/>
                    </a:cubicBezTo>
                    <a:cubicBezTo>
                      <a:pt x="260" y="286"/>
                      <a:pt x="260" y="286"/>
                      <a:pt x="260" y="286"/>
                    </a:cubicBezTo>
                    <a:cubicBezTo>
                      <a:pt x="260" y="282"/>
                      <a:pt x="238" y="274"/>
                      <a:pt x="238" y="274"/>
                    </a:cubicBezTo>
                    <a:cubicBezTo>
                      <a:pt x="238" y="270"/>
                      <a:pt x="249" y="274"/>
                      <a:pt x="249" y="274"/>
                    </a:cubicBezTo>
                    <a:cubicBezTo>
                      <a:pt x="260" y="271"/>
                      <a:pt x="260" y="271"/>
                      <a:pt x="260" y="271"/>
                    </a:cubicBezTo>
                    <a:cubicBezTo>
                      <a:pt x="275" y="272"/>
                      <a:pt x="275" y="272"/>
                      <a:pt x="275" y="272"/>
                    </a:cubicBezTo>
                    <a:cubicBezTo>
                      <a:pt x="279" y="279"/>
                      <a:pt x="279" y="279"/>
                      <a:pt x="279" y="279"/>
                    </a:cubicBezTo>
                    <a:cubicBezTo>
                      <a:pt x="282" y="280"/>
                      <a:pt x="282" y="280"/>
                      <a:pt x="282" y="280"/>
                    </a:cubicBezTo>
                    <a:cubicBezTo>
                      <a:pt x="282" y="280"/>
                      <a:pt x="287" y="268"/>
                      <a:pt x="287" y="265"/>
                    </a:cubicBezTo>
                    <a:cubicBezTo>
                      <a:pt x="291" y="261"/>
                      <a:pt x="295" y="257"/>
                      <a:pt x="295" y="257"/>
                    </a:cubicBezTo>
                    <a:cubicBezTo>
                      <a:pt x="296" y="234"/>
                      <a:pt x="296" y="234"/>
                      <a:pt x="296" y="234"/>
                    </a:cubicBezTo>
                    <a:cubicBezTo>
                      <a:pt x="296" y="231"/>
                      <a:pt x="289" y="215"/>
                      <a:pt x="289" y="211"/>
                    </a:cubicBezTo>
                    <a:cubicBezTo>
                      <a:pt x="289" y="207"/>
                      <a:pt x="313" y="182"/>
                      <a:pt x="321" y="182"/>
                    </a:cubicBezTo>
                    <a:cubicBezTo>
                      <a:pt x="324" y="182"/>
                      <a:pt x="324" y="190"/>
                      <a:pt x="324" y="190"/>
                    </a:cubicBezTo>
                    <a:cubicBezTo>
                      <a:pt x="312" y="205"/>
                      <a:pt x="312" y="205"/>
                      <a:pt x="312" y="205"/>
                    </a:cubicBezTo>
                    <a:cubicBezTo>
                      <a:pt x="312" y="212"/>
                      <a:pt x="312" y="212"/>
                      <a:pt x="312" y="212"/>
                    </a:cubicBezTo>
                    <a:cubicBezTo>
                      <a:pt x="312" y="212"/>
                      <a:pt x="323" y="209"/>
                      <a:pt x="327" y="209"/>
                    </a:cubicBezTo>
                    <a:cubicBezTo>
                      <a:pt x="330" y="213"/>
                      <a:pt x="326" y="217"/>
                      <a:pt x="323" y="220"/>
                    </a:cubicBezTo>
                    <a:cubicBezTo>
                      <a:pt x="319" y="220"/>
                      <a:pt x="330" y="225"/>
                      <a:pt x="334" y="225"/>
                    </a:cubicBezTo>
                    <a:cubicBezTo>
                      <a:pt x="337" y="221"/>
                      <a:pt x="334" y="209"/>
                      <a:pt x="334" y="209"/>
                    </a:cubicBezTo>
                    <a:cubicBezTo>
                      <a:pt x="334" y="209"/>
                      <a:pt x="339" y="198"/>
                      <a:pt x="342" y="198"/>
                    </a:cubicBezTo>
                    <a:cubicBezTo>
                      <a:pt x="346" y="199"/>
                      <a:pt x="349" y="206"/>
                      <a:pt x="346" y="206"/>
                    </a:cubicBezTo>
                    <a:cubicBezTo>
                      <a:pt x="342" y="210"/>
                      <a:pt x="342" y="214"/>
                      <a:pt x="345" y="218"/>
                    </a:cubicBezTo>
                    <a:cubicBezTo>
                      <a:pt x="349" y="218"/>
                      <a:pt x="357" y="214"/>
                      <a:pt x="357" y="214"/>
                    </a:cubicBezTo>
                    <a:cubicBezTo>
                      <a:pt x="357" y="203"/>
                      <a:pt x="357" y="203"/>
                      <a:pt x="357" y="203"/>
                    </a:cubicBezTo>
                    <a:cubicBezTo>
                      <a:pt x="369" y="192"/>
                      <a:pt x="369" y="192"/>
                      <a:pt x="369" y="192"/>
                    </a:cubicBezTo>
                    <a:cubicBezTo>
                      <a:pt x="369" y="188"/>
                      <a:pt x="369" y="188"/>
                      <a:pt x="369" y="188"/>
                    </a:cubicBezTo>
                    <a:cubicBezTo>
                      <a:pt x="385" y="174"/>
                      <a:pt x="385" y="174"/>
                      <a:pt x="385" y="174"/>
                    </a:cubicBezTo>
                    <a:cubicBezTo>
                      <a:pt x="382" y="154"/>
                      <a:pt x="382" y="154"/>
                      <a:pt x="382" y="154"/>
                    </a:cubicBezTo>
                    <a:cubicBezTo>
                      <a:pt x="386" y="151"/>
                      <a:pt x="386" y="151"/>
                      <a:pt x="386" y="151"/>
                    </a:cubicBezTo>
                    <a:cubicBezTo>
                      <a:pt x="386" y="139"/>
                      <a:pt x="386" y="139"/>
                      <a:pt x="386" y="139"/>
                    </a:cubicBezTo>
                    <a:cubicBezTo>
                      <a:pt x="386" y="132"/>
                      <a:pt x="372" y="123"/>
                      <a:pt x="372" y="123"/>
                    </a:cubicBezTo>
                    <a:cubicBezTo>
                      <a:pt x="330" y="129"/>
                      <a:pt x="330" y="129"/>
                      <a:pt x="330" y="129"/>
                    </a:cubicBezTo>
                    <a:cubicBezTo>
                      <a:pt x="316" y="121"/>
                      <a:pt x="316" y="121"/>
                      <a:pt x="316" y="121"/>
                    </a:cubicBezTo>
                    <a:cubicBezTo>
                      <a:pt x="316" y="121"/>
                      <a:pt x="313" y="109"/>
                      <a:pt x="309" y="109"/>
                    </a:cubicBezTo>
                    <a:cubicBezTo>
                      <a:pt x="305" y="105"/>
                      <a:pt x="298" y="112"/>
                      <a:pt x="298" y="112"/>
                    </a:cubicBezTo>
                    <a:cubicBezTo>
                      <a:pt x="297" y="120"/>
                      <a:pt x="297" y="120"/>
                      <a:pt x="297" y="120"/>
                    </a:cubicBezTo>
                    <a:cubicBezTo>
                      <a:pt x="294" y="112"/>
                      <a:pt x="294" y="112"/>
                      <a:pt x="294" y="112"/>
                    </a:cubicBezTo>
                    <a:cubicBezTo>
                      <a:pt x="306" y="101"/>
                      <a:pt x="306" y="101"/>
                      <a:pt x="306" y="101"/>
                    </a:cubicBezTo>
                    <a:cubicBezTo>
                      <a:pt x="309" y="101"/>
                      <a:pt x="309" y="101"/>
                      <a:pt x="309" y="101"/>
                    </a:cubicBezTo>
                    <a:cubicBezTo>
                      <a:pt x="317" y="90"/>
                      <a:pt x="317" y="90"/>
                      <a:pt x="317" y="90"/>
                    </a:cubicBezTo>
                    <a:cubicBezTo>
                      <a:pt x="310" y="86"/>
                      <a:pt x="310" y="86"/>
                      <a:pt x="310" y="86"/>
                    </a:cubicBezTo>
                    <a:cubicBezTo>
                      <a:pt x="314" y="75"/>
                      <a:pt x="314" y="75"/>
                      <a:pt x="314" y="75"/>
                    </a:cubicBezTo>
                    <a:cubicBezTo>
                      <a:pt x="311" y="67"/>
                      <a:pt x="311" y="67"/>
                      <a:pt x="311" y="67"/>
                    </a:cubicBezTo>
                    <a:cubicBezTo>
                      <a:pt x="309" y="36"/>
                      <a:pt x="309" y="36"/>
                      <a:pt x="309" y="36"/>
                    </a:cubicBezTo>
                    <a:cubicBezTo>
                      <a:pt x="313" y="25"/>
                      <a:pt x="313" y="25"/>
                      <a:pt x="313" y="25"/>
                    </a:cubicBezTo>
                    <a:cubicBezTo>
                      <a:pt x="313" y="21"/>
                      <a:pt x="298" y="20"/>
                      <a:pt x="298" y="20"/>
                    </a:cubicBezTo>
                    <a:cubicBezTo>
                      <a:pt x="277" y="0"/>
                      <a:pt x="277" y="0"/>
                      <a:pt x="277" y="0"/>
                    </a:cubicBezTo>
                    <a:cubicBezTo>
                      <a:pt x="269" y="0"/>
                      <a:pt x="269" y="0"/>
                      <a:pt x="269" y="0"/>
                    </a:cubicBezTo>
                    <a:cubicBezTo>
                      <a:pt x="239" y="2"/>
                      <a:pt x="239" y="2"/>
                      <a:pt x="239" y="2"/>
                    </a:cubicBezTo>
                    <a:cubicBezTo>
                      <a:pt x="239" y="2"/>
                      <a:pt x="227" y="9"/>
                      <a:pt x="227" y="13"/>
                    </a:cubicBezTo>
                    <a:cubicBezTo>
                      <a:pt x="223" y="17"/>
                      <a:pt x="216" y="24"/>
                      <a:pt x="212" y="20"/>
                    </a:cubicBezTo>
                    <a:cubicBezTo>
                      <a:pt x="212" y="16"/>
                      <a:pt x="220" y="13"/>
                      <a:pt x="216" y="9"/>
                    </a:cubicBezTo>
                    <a:cubicBezTo>
                      <a:pt x="217" y="1"/>
                      <a:pt x="186" y="7"/>
                      <a:pt x="186" y="7"/>
                    </a:cubicBezTo>
                    <a:cubicBezTo>
                      <a:pt x="167" y="29"/>
                      <a:pt x="167" y="29"/>
                      <a:pt x="167" y="29"/>
                    </a:cubicBezTo>
                    <a:cubicBezTo>
                      <a:pt x="167" y="29"/>
                      <a:pt x="169" y="56"/>
                      <a:pt x="169" y="60"/>
                    </a:cubicBezTo>
                    <a:cubicBezTo>
                      <a:pt x="165" y="60"/>
                      <a:pt x="173" y="64"/>
                      <a:pt x="173" y="64"/>
                    </a:cubicBezTo>
                    <a:cubicBezTo>
                      <a:pt x="173" y="64"/>
                      <a:pt x="172" y="68"/>
                      <a:pt x="169" y="68"/>
                    </a:cubicBezTo>
                    <a:cubicBezTo>
                      <a:pt x="165" y="71"/>
                      <a:pt x="168" y="79"/>
                      <a:pt x="168" y="79"/>
                    </a:cubicBezTo>
                    <a:cubicBezTo>
                      <a:pt x="172" y="79"/>
                      <a:pt x="179" y="83"/>
                      <a:pt x="179" y="83"/>
                    </a:cubicBezTo>
                    <a:cubicBezTo>
                      <a:pt x="178" y="106"/>
                      <a:pt x="178" y="106"/>
                      <a:pt x="178" y="106"/>
                    </a:cubicBezTo>
                    <a:cubicBezTo>
                      <a:pt x="189" y="107"/>
                      <a:pt x="189" y="107"/>
                      <a:pt x="189" y="107"/>
                    </a:cubicBezTo>
                    <a:cubicBezTo>
                      <a:pt x="189" y="107"/>
                      <a:pt x="185" y="114"/>
                      <a:pt x="178" y="114"/>
                    </a:cubicBezTo>
                    <a:cubicBezTo>
                      <a:pt x="170" y="117"/>
                      <a:pt x="171" y="106"/>
                      <a:pt x="171" y="106"/>
                    </a:cubicBezTo>
                    <a:cubicBezTo>
                      <a:pt x="175" y="95"/>
                      <a:pt x="175" y="95"/>
                      <a:pt x="175" y="95"/>
                    </a:cubicBezTo>
                    <a:cubicBezTo>
                      <a:pt x="164" y="87"/>
                      <a:pt x="164" y="87"/>
                      <a:pt x="164" y="87"/>
                    </a:cubicBezTo>
                    <a:cubicBezTo>
                      <a:pt x="164" y="87"/>
                      <a:pt x="156" y="94"/>
                      <a:pt x="153" y="94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48" y="105"/>
                      <a:pt x="148" y="105"/>
                      <a:pt x="148" y="105"/>
                    </a:cubicBezTo>
                    <a:cubicBezTo>
                      <a:pt x="145" y="97"/>
                      <a:pt x="145" y="97"/>
                      <a:pt x="145" y="97"/>
                    </a:cubicBezTo>
                    <a:cubicBezTo>
                      <a:pt x="161" y="75"/>
                      <a:pt x="161" y="75"/>
                      <a:pt x="161" y="75"/>
                    </a:cubicBezTo>
                    <a:cubicBezTo>
                      <a:pt x="154" y="56"/>
                      <a:pt x="154" y="56"/>
                      <a:pt x="154" y="56"/>
                    </a:cubicBezTo>
                    <a:cubicBezTo>
                      <a:pt x="136" y="55"/>
                      <a:pt x="136" y="55"/>
                      <a:pt x="136" y="55"/>
                    </a:cubicBezTo>
                    <a:cubicBezTo>
                      <a:pt x="128" y="54"/>
                      <a:pt x="124" y="62"/>
                      <a:pt x="124" y="69"/>
                    </a:cubicBezTo>
                    <a:cubicBezTo>
                      <a:pt x="120" y="73"/>
                      <a:pt x="127" y="73"/>
                      <a:pt x="127" y="73"/>
                    </a:cubicBezTo>
                    <a:cubicBezTo>
                      <a:pt x="116" y="77"/>
                      <a:pt x="116" y="77"/>
                      <a:pt x="116" y="77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6" y="99"/>
                      <a:pt x="107" y="107"/>
                      <a:pt x="107" y="114"/>
                    </a:cubicBezTo>
                    <a:cubicBezTo>
                      <a:pt x="106" y="126"/>
                      <a:pt x="88" y="121"/>
                      <a:pt x="88" y="121"/>
                    </a:cubicBezTo>
                    <a:cubicBezTo>
                      <a:pt x="81" y="102"/>
                      <a:pt x="81" y="102"/>
                      <a:pt x="81" y="102"/>
                    </a:cubicBezTo>
                    <a:cubicBezTo>
                      <a:pt x="81" y="102"/>
                      <a:pt x="55" y="97"/>
                      <a:pt x="44" y="92"/>
                    </a:cubicBezTo>
                    <a:cubicBezTo>
                      <a:pt x="33" y="88"/>
                      <a:pt x="37" y="81"/>
                      <a:pt x="37" y="73"/>
                    </a:cubicBezTo>
                    <a:cubicBezTo>
                      <a:pt x="38" y="69"/>
                      <a:pt x="42" y="65"/>
                      <a:pt x="42" y="65"/>
                    </a:cubicBezTo>
                    <a:cubicBezTo>
                      <a:pt x="38" y="58"/>
                      <a:pt x="38" y="58"/>
                      <a:pt x="38" y="58"/>
                    </a:cubicBezTo>
                    <a:cubicBezTo>
                      <a:pt x="30" y="80"/>
                      <a:pt x="30" y="80"/>
                      <a:pt x="30" y="80"/>
                    </a:cubicBezTo>
                    <a:cubicBezTo>
                      <a:pt x="25" y="91"/>
                      <a:pt x="20" y="133"/>
                      <a:pt x="20" y="133"/>
                    </a:cubicBezTo>
                    <a:cubicBezTo>
                      <a:pt x="24" y="130"/>
                      <a:pt x="24" y="130"/>
                      <a:pt x="24" y="130"/>
                    </a:cubicBezTo>
                    <a:cubicBezTo>
                      <a:pt x="41" y="157"/>
                      <a:pt x="41" y="157"/>
                      <a:pt x="41" y="157"/>
                    </a:cubicBezTo>
                    <a:cubicBezTo>
                      <a:pt x="34" y="157"/>
                      <a:pt x="34" y="157"/>
                      <a:pt x="34" y="157"/>
                    </a:cubicBezTo>
                    <a:cubicBezTo>
                      <a:pt x="30" y="149"/>
                      <a:pt x="30" y="149"/>
                      <a:pt x="30" y="149"/>
                    </a:cubicBezTo>
                    <a:cubicBezTo>
                      <a:pt x="23" y="145"/>
                      <a:pt x="23" y="145"/>
                      <a:pt x="23" y="145"/>
                    </a:cubicBezTo>
                    <a:cubicBezTo>
                      <a:pt x="18" y="171"/>
                      <a:pt x="18" y="171"/>
                      <a:pt x="18" y="171"/>
                    </a:cubicBezTo>
                    <a:cubicBezTo>
                      <a:pt x="26" y="168"/>
                      <a:pt x="26" y="168"/>
                      <a:pt x="26" y="168"/>
                    </a:cubicBezTo>
                    <a:cubicBezTo>
                      <a:pt x="32" y="184"/>
                      <a:pt x="32" y="184"/>
                      <a:pt x="32" y="184"/>
                    </a:cubicBezTo>
                    <a:cubicBezTo>
                      <a:pt x="25" y="187"/>
                      <a:pt x="25" y="187"/>
                      <a:pt x="25" y="187"/>
                    </a:cubicBezTo>
                    <a:cubicBezTo>
                      <a:pt x="21" y="179"/>
                      <a:pt x="21" y="179"/>
                      <a:pt x="21" y="179"/>
                    </a:cubicBezTo>
                    <a:cubicBezTo>
                      <a:pt x="14" y="183"/>
                      <a:pt x="14" y="183"/>
                      <a:pt x="14" y="183"/>
                    </a:cubicBezTo>
                    <a:cubicBezTo>
                      <a:pt x="8" y="221"/>
                      <a:pt x="8" y="221"/>
                      <a:pt x="8" y="221"/>
                    </a:cubicBezTo>
                    <a:cubicBezTo>
                      <a:pt x="12" y="217"/>
                      <a:pt x="12" y="217"/>
                      <a:pt x="12" y="217"/>
                    </a:cubicBezTo>
                    <a:cubicBezTo>
                      <a:pt x="20" y="202"/>
                      <a:pt x="20" y="202"/>
                      <a:pt x="20" y="202"/>
                    </a:cubicBezTo>
                    <a:cubicBezTo>
                      <a:pt x="35" y="210"/>
                      <a:pt x="35" y="210"/>
                      <a:pt x="35" y="210"/>
                    </a:cubicBezTo>
                    <a:cubicBezTo>
                      <a:pt x="34" y="233"/>
                      <a:pt x="34" y="233"/>
                      <a:pt x="34" y="233"/>
                    </a:cubicBezTo>
                    <a:cubicBezTo>
                      <a:pt x="34" y="233"/>
                      <a:pt x="48" y="242"/>
                      <a:pt x="44" y="249"/>
                    </a:cubicBezTo>
                    <a:cubicBezTo>
                      <a:pt x="40" y="257"/>
                      <a:pt x="32" y="264"/>
                      <a:pt x="25" y="260"/>
                    </a:cubicBezTo>
                    <a:cubicBezTo>
                      <a:pt x="14" y="255"/>
                      <a:pt x="19" y="229"/>
                      <a:pt x="19" y="229"/>
                    </a:cubicBezTo>
                    <a:cubicBezTo>
                      <a:pt x="15" y="229"/>
                      <a:pt x="15" y="229"/>
                      <a:pt x="15" y="229"/>
                    </a:cubicBezTo>
                    <a:cubicBezTo>
                      <a:pt x="15" y="229"/>
                      <a:pt x="18" y="263"/>
                      <a:pt x="17" y="271"/>
                    </a:cubicBezTo>
                    <a:cubicBezTo>
                      <a:pt x="17" y="282"/>
                      <a:pt x="5" y="297"/>
                      <a:pt x="5" y="297"/>
                    </a:cubicBezTo>
                    <a:cubicBezTo>
                      <a:pt x="8" y="301"/>
                      <a:pt x="8" y="301"/>
                      <a:pt x="8" y="301"/>
                    </a:cubicBezTo>
                    <a:cubicBezTo>
                      <a:pt x="0" y="327"/>
                      <a:pt x="0" y="327"/>
                      <a:pt x="0" y="327"/>
                    </a:cubicBezTo>
                    <a:cubicBezTo>
                      <a:pt x="7" y="332"/>
                      <a:pt x="7" y="332"/>
                      <a:pt x="7" y="332"/>
                    </a:cubicBezTo>
                    <a:cubicBezTo>
                      <a:pt x="25" y="348"/>
                      <a:pt x="25" y="348"/>
                      <a:pt x="25" y="348"/>
                    </a:cubicBezTo>
                    <a:cubicBezTo>
                      <a:pt x="19" y="321"/>
                      <a:pt x="19" y="321"/>
                      <a:pt x="19" y="321"/>
                    </a:cubicBezTo>
                    <a:cubicBezTo>
                      <a:pt x="26" y="321"/>
                      <a:pt x="26" y="321"/>
                      <a:pt x="26" y="321"/>
                    </a:cubicBezTo>
                    <a:cubicBezTo>
                      <a:pt x="32" y="348"/>
                      <a:pt x="32" y="348"/>
                      <a:pt x="32" y="348"/>
                    </a:cubicBezTo>
                    <a:cubicBezTo>
                      <a:pt x="51" y="357"/>
                      <a:pt x="51" y="357"/>
                      <a:pt x="51" y="357"/>
                    </a:cubicBezTo>
                    <a:cubicBezTo>
                      <a:pt x="58" y="357"/>
                      <a:pt x="58" y="357"/>
                      <a:pt x="58" y="357"/>
                    </a:cubicBezTo>
                    <a:cubicBezTo>
                      <a:pt x="72" y="388"/>
                      <a:pt x="72" y="388"/>
                      <a:pt x="72" y="388"/>
                    </a:cubicBezTo>
                    <a:cubicBezTo>
                      <a:pt x="67" y="399"/>
                      <a:pt x="67" y="399"/>
                      <a:pt x="67" y="399"/>
                    </a:cubicBezTo>
                    <a:cubicBezTo>
                      <a:pt x="67" y="399"/>
                      <a:pt x="70" y="415"/>
                      <a:pt x="70" y="426"/>
                    </a:cubicBezTo>
                    <a:cubicBezTo>
                      <a:pt x="70" y="434"/>
                      <a:pt x="58" y="449"/>
                      <a:pt x="57" y="456"/>
                    </a:cubicBezTo>
                    <a:cubicBezTo>
                      <a:pt x="57" y="464"/>
                      <a:pt x="64" y="468"/>
                      <a:pt x="64" y="472"/>
                    </a:cubicBezTo>
                    <a:cubicBezTo>
                      <a:pt x="60" y="472"/>
                      <a:pt x="60" y="475"/>
                      <a:pt x="60" y="479"/>
                    </a:cubicBezTo>
                    <a:cubicBezTo>
                      <a:pt x="60" y="479"/>
                      <a:pt x="60" y="479"/>
                      <a:pt x="61" y="479"/>
                    </a:cubicBezTo>
                    <a:cubicBezTo>
                      <a:pt x="64" y="480"/>
                      <a:pt x="67" y="484"/>
                      <a:pt x="71" y="484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tx2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232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sp>
        <p:nvSpPr>
          <p:cNvPr id="201" name="Rechthoek: afgeronde hoeken 200">
            <a:extLst>
              <a:ext uri="{FF2B5EF4-FFF2-40B4-BE49-F238E27FC236}">
                <a16:creationId xmlns:a16="http://schemas.microsoft.com/office/drawing/2014/main" id="{249A98D7-B58A-47E4-A1EE-14F6AA77023D}"/>
              </a:ext>
            </a:extLst>
          </p:cNvPr>
          <p:cNvSpPr/>
          <p:nvPr/>
        </p:nvSpPr>
        <p:spPr>
          <a:xfrm>
            <a:off x="5678908" y="2144584"/>
            <a:ext cx="218024" cy="218024"/>
          </a:xfrm>
          <a:prstGeom prst="roundRect">
            <a:avLst/>
          </a:prstGeom>
          <a:noFill/>
          <a:ln w="1905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nl-NL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02" name="Rechthoek: afgeronde hoeken 201">
            <a:extLst>
              <a:ext uri="{FF2B5EF4-FFF2-40B4-BE49-F238E27FC236}">
                <a16:creationId xmlns:a16="http://schemas.microsoft.com/office/drawing/2014/main" id="{B9D53689-0790-4E72-B447-963099F4792B}"/>
              </a:ext>
            </a:extLst>
          </p:cNvPr>
          <p:cNvSpPr/>
          <p:nvPr/>
        </p:nvSpPr>
        <p:spPr>
          <a:xfrm>
            <a:off x="6965657" y="2545406"/>
            <a:ext cx="218024" cy="218024"/>
          </a:xfrm>
          <a:prstGeom prst="roundRect">
            <a:avLst/>
          </a:prstGeom>
          <a:noFill/>
          <a:ln w="1905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nl-NL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03" name="Rechthoek: afgeronde hoeken 202">
            <a:extLst>
              <a:ext uri="{FF2B5EF4-FFF2-40B4-BE49-F238E27FC236}">
                <a16:creationId xmlns:a16="http://schemas.microsoft.com/office/drawing/2014/main" id="{39C4D29F-FA64-4408-AE32-62F0026B7A64}"/>
              </a:ext>
            </a:extLst>
          </p:cNvPr>
          <p:cNvSpPr/>
          <p:nvPr/>
        </p:nvSpPr>
        <p:spPr>
          <a:xfrm>
            <a:off x="2631782" y="2545406"/>
            <a:ext cx="218024" cy="218024"/>
          </a:xfrm>
          <a:prstGeom prst="roundRect">
            <a:avLst/>
          </a:prstGeom>
          <a:noFill/>
          <a:ln w="1905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nl-NL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4333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" dur="25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" dur="25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250"/>
                                </p:stCondLst>
                                <p:childTnLst>
                                  <p:par>
                                    <p:cTn id="10" presetID="2" presetClass="entr" presetSubtype="1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" dur="25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" dur="25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5" presetID="2" presetClass="entr" presetSubtype="1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" dur="25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" dur="25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1" grpId="0" animBg="1"/>
          <p:bldP spid="202" grpId="0" animBg="1"/>
          <p:bldP spid="203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25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25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250"/>
                                </p:stCondLst>
                                <p:childTnLst>
                                  <p:par>
                                    <p:cTn id="10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25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25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5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25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25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1" grpId="0" animBg="1"/>
          <p:bldP spid="202" grpId="0" animBg="1"/>
          <p:bldP spid="203" grpId="0" animBg="1"/>
        </p:bldLst>
      </p:timing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6" name="Groep 925">
            <a:extLst>
              <a:ext uri="{FF2B5EF4-FFF2-40B4-BE49-F238E27FC236}">
                <a16:creationId xmlns:a16="http://schemas.microsoft.com/office/drawing/2014/main" id="{F13F03D4-B8B3-434C-9788-B4B033EDD592}"/>
              </a:ext>
            </a:extLst>
          </p:cNvPr>
          <p:cNvGrpSpPr/>
          <p:nvPr/>
        </p:nvGrpSpPr>
        <p:grpSpPr>
          <a:xfrm>
            <a:off x="12378141" y="1"/>
            <a:ext cx="3592800" cy="3546489"/>
            <a:chOff x="12378141" y="1"/>
            <a:chExt cx="3592800" cy="3546489"/>
          </a:xfrm>
        </p:grpSpPr>
        <p:sp>
          <p:nvSpPr>
            <p:cNvPr id="927" name="Rechthoek 926">
              <a:extLst>
                <a:ext uri="{FF2B5EF4-FFF2-40B4-BE49-F238E27FC236}">
                  <a16:creationId xmlns:a16="http://schemas.microsoft.com/office/drawing/2014/main" id="{92F6480F-B863-4A4D-B58F-6988107DF6BC}"/>
                </a:ext>
              </a:extLst>
            </p:cNvPr>
            <p:cNvSpPr/>
            <p:nvPr userDrawn="1"/>
          </p:nvSpPr>
          <p:spPr>
            <a:xfrm>
              <a:off x="12378141" y="1"/>
              <a:ext cx="3592800" cy="3546489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ECECE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400" b="1" cap="all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Locatie-kader dupliceren</a:t>
              </a:r>
              <a:endParaRPr lang="nl-NL" sz="1400" b="1" cap="all" baseline="0" noProof="0" dirty="0">
                <a:solidFill>
                  <a:schemeClr val="accent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28" name="Ovaal 927">
              <a:extLst>
                <a:ext uri="{FF2B5EF4-FFF2-40B4-BE49-F238E27FC236}">
                  <a16:creationId xmlns:a16="http://schemas.microsoft.com/office/drawing/2014/main" id="{52035A25-6DF6-4597-8791-A1AD0D26881F}"/>
                </a:ext>
              </a:extLst>
            </p:cNvPr>
            <p:cNvSpPr/>
            <p:nvPr userDrawn="1"/>
          </p:nvSpPr>
          <p:spPr>
            <a:xfrm>
              <a:off x="12560718" y="465324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1</a:t>
              </a:r>
            </a:p>
          </p:txBody>
        </p:sp>
        <p:sp>
          <p:nvSpPr>
            <p:cNvPr id="929" name="Rechthoek 928">
              <a:extLst>
                <a:ext uri="{FF2B5EF4-FFF2-40B4-BE49-F238E27FC236}">
                  <a16:creationId xmlns:a16="http://schemas.microsoft.com/office/drawing/2014/main" id="{84E80562-B128-4C87-91FF-7D54A335AA93}"/>
                </a:ext>
              </a:extLst>
            </p:cNvPr>
            <p:cNvSpPr/>
            <p:nvPr userDrawn="1"/>
          </p:nvSpPr>
          <p:spPr>
            <a:xfrm>
              <a:off x="12844890" y="465324"/>
              <a:ext cx="2944682" cy="65802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lang="nl-NL" sz="1200" kern="0" dirty="0">
                  <a:solidFill>
                    <a:srgbClr val="00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Selecteer een locatiekader, klik op je rechtermuisknop en klik op ´</a:t>
              </a:r>
              <a:r>
                <a:rPr lang="nl-NL" sz="1200" b="1" kern="0" dirty="0">
                  <a:solidFill>
                    <a:srgbClr val="00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Kopiëren</a:t>
              </a:r>
              <a:r>
                <a:rPr lang="nl-NL" sz="1200" kern="0" dirty="0">
                  <a:solidFill>
                    <a:srgbClr val="00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´ of houd ‘</a:t>
              </a:r>
              <a:r>
                <a:rPr lang="nl-NL" sz="1200" b="1" kern="0" dirty="0">
                  <a:solidFill>
                    <a:srgbClr val="00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Ctrl + c</a:t>
              </a:r>
              <a:r>
                <a:rPr lang="nl-NL" sz="1200" kern="0" dirty="0">
                  <a:solidFill>
                    <a:srgbClr val="00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’</a:t>
              </a:r>
              <a:r>
                <a:rPr lang="nl-NL" sz="1200" b="1" kern="0" dirty="0">
                  <a:solidFill>
                    <a:srgbClr val="00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nl-NL" sz="1200" kern="0" dirty="0">
                  <a:solidFill>
                    <a:srgbClr val="00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gelijker tijd ingedrukt. </a:t>
              </a:r>
              <a:endParaRPr kumimoji="0" lang="nl-NL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30" name="Ovaal 929">
              <a:extLst>
                <a:ext uri="{FF2B5EF4-FFF2-40B4-BE49-F238E27FC236}">
                  <a16:creationId xmlns:a16="http://schemas.microsoft.com/office/drawing/2014/main" id="{D3859B4E-3191-4A8B-8024-9C00CB907FF3}"/>
                </a:ext>
              </a:extLst>
            </p:cNvPr>
            <p:cNvSpPr/>
            <p:nvPr userDrawn="1"/>
          </p:nvSpPr>
          <p:spPr>
            <a:xfrm>
              <a:off x="12560718" y="1400008"/>
              <a:ext cx="180000" cy="180000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wrap="none" lIns="0" tIns="0" rIns="0" bIns="0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2</a:t>
              </a:r>
            </a:p>
          </p:txBody>
        </p:sp>
        <p:sp>
          <p:nvSpPr>
            <p:cNvPr id="931" name="Rechthoek 930">
              <a:extLst>
                <a:ext uri="{FF2B5EF4-FFF2-40B4-BE49-F238E27FC236}">
                  <a16:creationId xmlns:a16="http://schemas.microsoft.com/office/drawing/2014/main" id="{EFA5ED7B-220A-47FD-9EB6-BB6AC943D571}"/>
                </a:ext>
              </a:extLst>
            </p:cNvPr>
            <p:cNvSpPr/>
            <p:nvPr userDrawn="1"/>
          </p:nvSpPr>
          <p:spPr>
            <a:xfrm>
              <a:off x="12844890" y="1400008"/>
              <a:ext cx="2944682" cy="65802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Klik nogmaals op je rechtermuisknop 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en klik onder </a:t>
              </a:r>
              <a:r>
                <a:rPr kumimoji="0" lang="nl-NL" sz="12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plakopties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op het eerste icoontje of houd ‘</a:t>
              </a:r>
              <a:r>
                <a:rPr kumimoji="0" lang="nl-NL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Ctrl + v’ 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gelijker tijd ingedrukt </a:t>
              </a:r>
              <a:b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kumimoji="0" lang="nl-NL" sz="12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(zie onderstaand voorbeeld)</a:t>
              </a:r>
              <a:r>
                <a:rPr kumimoji="0" lang="nl-NL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</a:p>
          </p:txBody>
        </p:sp>
        <p:sp>
          <p:nvSpPr>
            <p:cNvPr id="932" name="Rechthoek 931">
              <a:extLst>
                <a:ext uri="{FF2B5EF4-FFF2-40B4-BE49-F238E27FC236}">
                  <a16:creationId xmlns:a16="http://schemas.microsoft.com/office/drawing/2014/main" id="{6CA240BA-8890-4D15-AA80-B20F21BD2233}"/>
                </a:ext>
              </a:extLst>
            </p:cNvPr>
            <p:cNvSpPr/>
            <p:nvPr userDrawn="1"/>
          </p:nvSpPr>
          <p:spPr>
            <a:xfrm>
              <a:off x="12852986" y="1006877"/>
              <a:ext cx="589872" cy="221305"/>
            </a:xfrm>
            <a:prstGeom prst="rect">
              <a:avLst/>
            </a:prstGeom>
            <a:solidFill>
              <a:srgbClr val="F3F2F1"/>
            </a:solidFill>
            <a:ln w="1270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900" b="0" u="sng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K</a:t>
              </a:r>
              <a:r>
                <a:rPr lang="nl-NL" sz="900" b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opiëren</a:t>
              </a:r>
            </a:p>
          </p:txBody>
        </p:sp>
        <p:pic>
          <p:nvPicPr>
            <p:cNvPr id="933" name="Afbeelding 932">
              <a:extLst>
                <a:ext uri="{FF2B5EF4-FFF2-40B4-BE49-F238E27FC236}">
                  <a16:creationId xmlns:a16="http://schemas.microsoft.com/office/drawing/2014/main" id="{F7430628-108D-4542-B23D-828B418AB7E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846117" y="2117338"/>
              <a:ext cx="360313" cy="360313"/>
            </a:xfrm>
            <a:prstGeom prst="rect">
              <a:avLst/>
            </a:prstGeom>
          </p:spPr>
        </p:pic>
        <p:sp>
          <p:nvSpPr>
            <p:cNvPr id="934" name="Rechthoek 933">
              <a:extLst>
                <a:ext uri="{FF2B5EF4-FFF2-40B4-BE49-F238E27FC236}">
                  <a16:creationId xmlns:a16="http://schemas.microsoft.com/office/drawing/2014/main" id="{EA00DF10-7CCC-4507-A766-22625184AFEE}"/>
                </a:ext>
              </a:extLst>
            </p:cNvPr>
            <p:cNvSpPr/>
            <p:nvPr userDrawn="1"/>
          </p:nvSpPr>
          <p:spPr>
            <a:xfrm>
              <a:off x="12378141" y="2693606"/>
              <a:ext cx="3592800" cy="828000"/>
            </a:xfrm>
            <a:prstGeom prst="rect">
              <a:avLst/>
            </a:prstGeom>
            <a:solidFill>
              <a:srgbClr val="ECECEC"/>
            </a:solidFill>
            <a:ln w="6350">
              <a:solidFill>
                <a:srgbClr val="ECECE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80000" tIns="144000" rIns="180000" bIns="144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</a:pP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MEER WETEN?</a:t>
              </a:r>
              <a:b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Ga naar de tab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'SLIDEBUILDER’ </a:t>
              </a: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en klik</a:t>
              </a:r>
              <a:b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</a:br>
              <a:r>
                <a:rPr lang="nl-NL" sz="1200" kern="1200" cap="none" baseline="0" noProof="0" dirty="0">
                  <a:solidFill>
                    <a:srgbClr val="211F26"/>
                  </a:solidFill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op de knop </a:t>
              </a:r>
              <a:r>
                <a:rPr lang="nl-NL" sz="1200" b="1" cap="all" baseline="0" noProof="0" dirty="0">
                  <a:solidFill>
                    <a:srgbClr val="211F2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'Support &amp; Inspiratie'</a:t>
              </a:r>
            </a:p>
          </p:txBody>
        </p:sp>
        <p:grpSp>
          <p:nvGrpSpPr>
            <p:cNvPr id="935" name="Groep 934">
              <a:extLst>
                <a:ext uri="{FF2B5EF4-FFF2-40B4-BE49-F238E27FC236}">
                  <a16:creationId xmlns:a16="http://schemas.microsoft.com/office/drawing/2014/main" id="{05951402-3C1B-4646-912E-912F44202F9B}"/>
                </a:ext>
              </a:extLst>
            </p:cNvPr>
            <p:cNvGrpSpPr/>
            <p:nvPr userDrawn="1"/>
          </p:nvGrpSpPr>
          <p:grpSpPr>
            <a:xfrm>
              <a:off x="15225871" y="2830983"/>
              <a:ext cx="627798" cy="576693"/>
              <a:chOff x="-938434" y="4570310"/>
              <a:chExt cx="627798" cy="576693"/>
            </a:xfrm>
          </p:grpSpPr>
          <p:grpSp>
            <p:nvGrpSpPr>
              <p:cNvPr id="936" name="Inspireren">
                <a:extLst>
                  <a:ext uri="{FF2B5EF4-FFF2-40B4-BE49-F238E27FC236}">
                    <a16:creationId xmlns:a16="http://schemas.microsoft.com/office/drawing/2014/main" id="{3695B576-F921-4409-9B1F-DF882B56200C}"/>
                  </a:ext>
                </a:extLst>
              </p:cNvPr>
              <p:cNvGrpSpPr>
                <a:grpSpLocks noChangeAspect="1"/>
              </p:cNvGrpSpPr>
              <p:nvPr userDrawn="1"/>
            </p:nvGrpSpPr>
            <p:grpSpPr bwMode="auto">
              <a:xfrm>
                <a:off x="-716116" y="4570310"/>
                <a:ext cx="169778" cy="242385"/>
                <a:chOff x="4768" y="2783"/>
                <a:chExt cx="788" cy="1125"/>
              </a:xfrm>
              <a:gradFill>
                <a:gsLst>
                  <a:gs pos="0">
                    <a:srgbClr val="9D9FA1"/>
                  </a:gs>
                  <a:gs pos="70000">
                    <a:srgbClr val="211F26"/>
                  </a:gs>
                </a:gsLst>
                <a:lin ang="2700000" scaled="0"/>
              </a:gradFill>
            </p:grpSpPr>
            <p:sp>
              <p:nvSpPr>
                <p:cNvPr id="938" name="Freeform 12">
                  <a:extLst>
                    <a:ext uri="{FF2B5EF4-FFF2-40B4-BE49-F238E27FC236}">
                      <a16:creationId xmlns:a16="http://schemas.microsoft.com/office/drawing/2014/main" id="{CB0EDC75-39DE-4165-BADE-CCC9091B8C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1" y="3186"/>
                  <a:ext cx="319" cy="288"/>
                </a:xfrm>
                <a:custGeom>
                  <a:avLst/>
                  <a:gdLst>
                    <a:gd name="T0" fmla="*/ 220 w 319"/>
                    <a:gd name="T1" fmla="*/ 288 h 288"/>
                    <a:gd name="T2" fmla="*/ 107 w 319"/>
                    <a:gd name="T3" fmla="*/ 288 h 288"/>
                    <a:gd name="T4" fmla="*/ 0 w 319"/>
                    <a:gd name="T5" fmla="*/ 0 h 288"/>
                    <a:gd name="T6" fmla="*/ 319 w 319"/>
                    <a:gd name="T7" fmla="*/ 0 h 288"/>
                    <a:gd name="T8" fmla="*/ 220 w 319"/>
                    <a:gd name="T9" fmla="*/ 288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9" h="288">
                      <a:moveTo>
                        <a:pt x="220" y="288"/>
                      </a:moveTo>
                      <a:lnTo>
                        <a:pt x="107" y="288"/>
                      </a:lnTo>
                      <a:lnTo>
                        <a:pt x="0" y="0"/>
                      </a:lnTo>
                      <a:lnTo>
                        <a:pt x="319" y="0"/>
                      </a:lnTo>
                      <a:lnTo>
                        <a:pt x="220" y="288"/>
                      </a:lnTo>
                      <a:close/>
                    </a:path>
                  </a:pathLst>
                </a:custGeom>
                <a:solidFill>
                  <a:srgbClr val="1FF5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939" name="Freeform 13">
                  <a:extLst>
                    <a:ext uri="{FF2B5EF4-FFF2-40B4-BE49-F238E27FC236}">
                      <a16:creationId xmlns:a16="http://schemas.microsoft.com/office/drawing/2014/main" id="{8BE17348-0735-44CA-8A1D-644D1AAB18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2" y="3796"/>
                  <a:ext cx="282" cy="112"/>
                </a:xfrm>
                <a:custGeom>
                  <a:avLst/>
                  <a:gdLst>
                    <a:gd name="T0" fmla="*/ 229 w 251"/>
                    <a:gd name="T1" fmla="*/ 70 h 100"/>
                    <a:gd name="T2" fmla="*/ 229 w 251"/>
                    <a:gd name="T3" fmla="*/ 69 h 100"/>
                    <a:gd name="T4" fmla="*/ 251 w 251"/>
                    <a:gd name="T5" fmla="*/ 0 h 100"/>
                    <a:gd name="T6" fmla="*/ 0 w 251"/>
                    <a:gd name="T7" fmla="*/ 0 h 100"/>
                    <a:gd name="T8" fmla="*/ 22 w 251"/>
                    <a:gd name="T9" fmla="*/ 69 h 100"/>
                    <a:gd name="T10" fmla="*/ 63 w 251"/>
                    <a:gd name="T11" fmla="*/ 100 h 100"/>
                    <a:gd name="T12" fmla="*/ 188 w 251"/>
                    <a:gd name="T13" fmla="*/ 100 h 100"/>
                    <a:gd name="T14" fmla="*/ 229 w 251"/>
                    <a:gd name="T15" fmla="*/ 71 h 100"/>
                    <a:gd name="T16" fmla="*/ 229 w 251"/>
                    <a:gd name="T17" fmla="*/ 71 h 100"/>
                    <a:gd name="T18" fmla="*/ 229 w 251"/>
                    <a:gd name="T19" fmla="*/ 7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1" h="100">
                      <a:moveTo>
                        <a:pt x="229" y="70"/>
                      </a:moveTo>
                      <a:cubicBezTo>
                        <a:pt x="229" y="70"/>
                        <a:pt x="229" y="69"/>
                        <a:pt x="229" y="69"/>
                      </a:cubicBezTo>
                      <a:cubicBezTo>
                        <a:pt x="251" y="0"/>
                        <a:pt x="251" y="0"/>
                        <a:pt x="25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7" y="87"/>
                        <a:pt x="44" y="100"/>
                        <a:pt x="63" y="100"/>
                      </a:cubicBezTo>
                      <a:cubicBezTo>
                        <a:pt x="188" y="100"/>
                        <a:pt x="188" y="100"/>
                        <a:pt x="188" y="100"/>
                      </a:cubicBezTo>
                      <a:cubicBezTo>
                        <a:pt x="207" y="100"/>
                        <a:pt x="223" y="88"/>
                        <a:pt x="229" y="71"/>
                      </a:cubicBezTo>
                      <a:cubicBezTo>
                        <a:pt x="229" y="71"/>
                        <a:pt x="229" y="71"/>
                        <a:pt x="229" y="71"/>
                      </a:cubicBezTo>
                      <a:lnTo>
                        <a:pt x="229" y="7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  <p:sp>
              <p:nvSpPr>
                <p:cNvPr id="940" name="Freeform 14">
                  <a:extLst>
                    <a:ext uri="{FF2B5EF4-FFF2-40B4-BE49-F238E27FC236}">
                      <a16:creationId xmlns:a16="http://schemas.microsoft.com/office/drawing/2014/main" id="{1B830495-1CBB-4CE4-9B2F-7DBAB20E0A9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68" y="2783"/>
                  <a:ext cx="788" cy="966"/>
                </a:xfrm>
                <a:custGeom>
                  <a:avLst/>
                  <a:gdLst>
                    <a:gd name="T0" fmla="*/ 351 w 702"/>
                    <a:gd name="T1" fmla="*/ 0 h 860"/>
                    <a:gd name="T2" fmla="*/ 0 w 702"/>
                    <a:gd name="T3" fmla="*/ 351 h 860"/>
                    <a:gd name="T4" fmla="*/ 134 w 702"/>
                    <a:gd name="T5" fmla="*/ 627 h 860"/>
                    <a:gd name="T6" fmla="*/ 165 w 702"/>
                    <a:gd name="T7" fmla="*/ 718 h 860"/>
                    <a:gd name="T8" fmla="*/ 266 w 702"/>
                    <a:gd name="T9" fmla="*/ 718 h 860"/>
                    <a:gd name="T10" fmla="*/ 266 w 702"/>
                    <a:gd name="T11" fmla="*/ 718 h 860"/>
                    <a:gd name="T12" fmla="*/ 434 w 702"/>
                    <a:gd name="T13" fmla="*/ 718 h 860"/>
                    <a:gd name="T14" fmla="*/ 419 w 702"/>
                    <a:gd name="T15" fmla="*/ 760 h 860"/>
                    <a:gd name="T16" fmla="*/ 284 w 702"/>
                    <a:gd name="T17" fmla="*/ 760 h 860"/>
                    <a:gd name="T18" fmla="*/ 284 w 702"/>
                    <a:gd name="T19" fmla="*/ 760 h 860"/>
                    <a:gd name="T20" fmla="*/ 179 w 702"/>
                    <a:gd name="T21" fmla="*/ 760 h 860"/>
                    <a:gd name="T22" fmla="*/ 212 w 702"/>
                    <a:gd name="T23" fmla="*/ 860 h 860"/>
                    <a:gd name="T24" fmla="*/ 212 w 702"/>
                    <a:gd name="T25" fmla="*/ 860 h 860"/>
                    <a:gd name="T26" fmla="*/ 216 w 702"/>
                    <a:gd name="T27" fmla="*/ 860 h 860"/>
                    <a:gd name="T28" fmla="*/ 488 w 702"/>
                    <a:gd name="T29" fmla="*/ 860 h 860"/>
                    <a:gd name="T30" fmla="*/ 491 w 702"/>
                    <a:gd name="T31" fmla="*/ 860 h 860"/>
                    <a:gd name="T32" fmla="*/ 570 w 702"/>
                    <a:gd name="T33" fmla="*/ 625 h 860"/>
                    <a:gd name="T34" fmla="*/ 702 w 702"/>
                    <a:gd name="T35" fmla="*/ 351 h 860"/>
                    <a:gd name="T36" fmla="*/ 351 w 702"/>
                    <a:gd name="T37" fmla="*/ 0 h 860"/>
                    <a:gd name="T38" fmla="*/ 587 w 702"/>
                    <a:gd name="T39" fmla="*/ 438 h 860"/>
                    <a:gd name="T40" fmla="*/ 485 w 702"/>
                    <a:gd name="T41" fmla="*/ 563 h 860"/>
                    <a:gd name="T42" fmla="*/ 454 w 702"/>
                    <a:gd name="T43" fmla="*/ 658 h 860"/>
                    <a:gd name="T44" fmla="*/ 250 w 702"/>
                    <a:gd name="T45" fmla="*/ 658 h 860"/>
                    <a:gd name="T46" fmla="*/ 219 w 702"/>
                    <a:gd name="T47" fmla="*/ 565 h 860"/>
                    <a:gd name="T48" fmla="*/ 115 w 702"/>
                    <a:gd name="T49" fmla="*/ 439 h 860"/>
                    <a:gd name="T50" fmla="*/ 99 w 702"/>
                    <a:gd name="T51" fmla="*/ 351 h 860"/>
                    <a:gd name="T52" fmla="*/ 351 w 702"/>
                    <a:gd name="T53" fmla="*/ 99 h 860"/>
                    <a:gd name="T54" fmla="*/ 603 w 702"/>
                    <a:gd name="T55" fmla="*/ 351 h 860"/>
                    <a:gd name="T56" fmla="*/ 587 w 702"/>
                    <a:gd name="T57" fmla="*/ 438 h 8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702" h="860">
                      <a:moveTo>
                        <a:pt x="351" y="0"/>
                      </a:moveTo>
                      <a:cubicBezTo>
                        <a:pt x="157" y="0"/>
                        <a:pt x="0" y="157"/>
                        <a:pt x="0" y="351"/>
                      </a:cubicBezTo>
                      <a:cubicBezTo>
                        <a:pt x="0" y="463"/>
                        <a:pt x="52" y="562"/>
                        <a:pt x="134" y="627"/>
                      </a:cubicBezTo>
                      <a:cubicBezTo>
                        <a:pt x="165" y="718"/>
                        <a:pt x="165" y="718"/>
                        <a:pt x="165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266" y="718"/>
                        <a:pt x="266" y="718"/>
                        <a:pt x="266" y="718"/>
                      </a:cubicBezTo>
                      <a:cubicBezTo>
                        <a:pt x="434" y="718"/>
                        <a:pt x="434" y="718"/>
                        <a:pt x="434" y="718"/>
                      </a:cubicBezTo>
                      <a:cubicBezTo>
                        <a:pt x="419" y="760"/>
                        <a:pt x="419" y="760"/>
                        <a:pt x="419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284" y="760"/>
                        <a:pt x="284" y="760"/>
                        <a:pt x="284" y="760"/>
                      </a:cubicBezTo>
                      <a:cubicBezTo>
                        <a:pt x="179" y="760"/>
                        <a:pt x="179" y="760"/>
                        <a:pt x="179" y="7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2" y="860"/>
                        <a:pt x="212" y="860"/>
                        <a:pt x="212" y="860"/>
                      </a:cubicBezTo>
                      <a:cubicBezTo>
                        <a:pt x="216" y="860"/>
                        <a:pt x="216" y="860"/>
                        <a:pt x="216" y="860"/>
                      </a:cubicBezTo>
                      <a:cubicBezTo>
                        <a:pt x="488" y="860"/>
                        <a:pt x="488" y="860"/>
                        <a:pt x="488" y="860"/>
                      </a:cubicBezTo>
                      <a:cubicBezTo>
                        <a:pt x="491" y="860"/>
                        <a:pt x="491" y="860"/>
                        <a:pt x="491" y="860"/>
                      </a:cubicBezTo>
                      <a:cubicBezTo>
                        <a:pt x="570" y="625"/>
                        <a:pt x="570" y="625"/>
                        <a:pt x="570" y="625"/>
                      </a:cubicBezTo>
                      <a:cubicBezTo>
                        <a:pt x="651" y="560"/>
                        <a:pt x="702" y="461"/>
                        <a:pt x="702" y="351"/>
                      </a:cubicBezTo>
                      <a:cubicBezTo>
                        <a:pt x="702" y="157"/>
                        <a:pt x="545" y="0"/>
                        <a:pt x="351" y="0"/>
                      </a:cubicBezTo>
                      <a:close/>
                      <a:moveTo>
                        <a:pt x="587" y="438"/>
                      </a:moveTo>
                      <a:cubicBezTo>
                        <a:pt x="568" y="490"/>
                        <a:pt x="531" y="534"/>
                        <a:pt x="485" y="563"/>
                      </a:cubicBezTo>
                      <a:cubicBezTo>
                        <a:pt x="454" y="658"/>
                        <a:pt x="454" y="658"/>
                        <a:pt x="454" y="658"/>
                      </a:cubicBezTo>
                      <a:cubicBezTo>
                        <a:pt x="250" y="658"/>
                        <a:pt x="250" y="658"/>
                        <a:pt x="250" y="658"/>
                      </a:cubicBezTo>
                      <a:cubicBezTo>
                        <a:pt x="219" y="565"/>
                        <a:pt x="219" y="565"/>
                        <a:pt x="219" y="565"/>
                      </a:cubicBezTo>
                      <a:cubicBezTo>
                        <a:pt x="172" y="536"/>
                        <a:pt x="135" y="491"/>
                        <a:pt x="115" y="439"/>
                      </a:cubicBezTo>
                      <a:cubicBezTo>
                        <a:pt x="105" y="411"/>
                        <a:pt x="99" y="382"/>
                        <a:pt x="99" y="351"/>
                      </a:cubicBezTo>
                      <a:cubicBezTo>
                        <a:pt x="99" y="212"/>
                        <a:pt x="212" y="99"/>
                        <a:pt x="351" y="99"/>
                      </a:cubicBezTo>
                      <a:cubicBezTo>
                        <a:pt x="490" y="99"/>
                        <a:pt x="603" y="212"/>
                        <a:pt x="603" y="351"/>
                      </a:cubicBezTo>
                      <a:cubicBezTo>
                        <a:pt x="603" y="381"/>
                        <a:pt x="597" y="411"/>
                        <a:pt x="587" y="4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9546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3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Segoe UI Light"/>
                  </a:endParaRPr>
                </a:p>
              </p:txBody>
            </p:sp>
          </p:grpSp>
          <p:sp>
            <p:nvSpPr>
              <p:cNvPr id="937" name="Tekstvak 936">
                <a:extLst>
                  <a:ext uri="{FF2B5EF4-FFF2-40B4-BE49-F238E27FC236}">
                    <a16:creationId xmlns:a16="http://schemas.microsoft.com/office/drawing/2014/main" id="{147EC795-BAD7-4763-8B4F-65CB04BBE9AD}"/>
                  </a:ext>
                </a:extLst>
              </p:cNvPr>
              <p:cNvSpPr txBox="1"/>
              <p:nvPr userDrawn="1"/>
            </p:nvSpPr>
            <p:spPr>
              <a:xfrm>
                <a:off x="-938434" y="4824764"/>
                <a:ext cx="627798" cy="322239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60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Support &amp;</a:t>
                </a:r>
                <a:b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</a:br>
                <a:r>
                  <a:rPr kumimoji="0" lang="nl-NL" sz="1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11F26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Inspiratie</a:t>
                </a:r>
              </a:p>
            </p:txBody>
          </p:sp>
        </p:grpSp>
      </p:grpSp>
      <p:grpSp>
        <p:nvGrpSpPr>
          <p:cNvPr id="204" name="Europa">
            <a:extLst>
              <a:ext uri="{FF2B5EF4-FFF2-40B4-BE49-F238E27FC236}">
                <a16:creationId xmlns:a16="http://schemas.microsoft.com/office/drawing/2014/main" id="{AF7E5255-09C4-448A-8742-5AEA39B9CE2D}"/>
              </a:ext>
            </a:extLst>
          </p:cNvPr>
          <p:cNvGrpSpPr/>
          <p:nvPr/>
        </p:nvGrpSpPr>
        <p:grpSpPr bwMode="gray">
          <a:xfrm>
            <a:off x="4484913" y="-14514"/>
            <a:ext cx="7779657" cy="6885166"/>
            <a:chOff x="3588765" y="1625608"/>
            <a:chExt cx="5132094" cy="4542015"/>
          </a:xfrm>
          <a:solidFill>
            <a:srgbClr val="E6E6E6"/>
          </a:solidFill>
        </p:grpSpPr>
        <p:sp>
          <p:nvSpPr>
            <p:cNvPr id="205" name="Freeform 5">
              <a:extLst>
                <a:ext uri="{FF2B5EF4-FFF2-40B4-BE49-F238E27FC236}">
                  <a16:creationId xmlns:a16="http://schemas.microsoft.com/office/drawing/2014/main" id="{D1EEE280-A635-4E64-85DE-30165AA24105}"/>
                </a:ext>
              </a:extLst>
            </p:cNvPr>
            <p:cNvSpPr>
              <a:spLocks/>
            </p:cNvSpPr>
            <p:nvPr/>
          </p:nvSpPr>
          <p:spPr bwMode="gray">
            <a:xfrm>
              <a:off x="8712884" y="5025740"/>
              <a:ext cx="7975" cy="4785"/>
            </a:xfrm>
            <a:custGeom>
              <a:avLst/>
              <a:gdLst>
                <a:gd name="T0" fmla="*/ 14 w 16"/>
                <a:gd name="T1" fmla="*/ 4 h 9"/>
                <a:gd name="T2" fmla="*/ 0 w 16"/>
                <a:gd name="T3" fmla="*/ 0 h 9"/>
                <a:gd name="T4" fmla="*/ 9 w 16"/>
                <a:gd name="T5" fmla="*/ 7 h 9"/>
                <a:gd name="T6" fmla="*/ 14 w 16"/>
                <a:gd name="T7" fmla="*/ 9 h 9"/>
                <a:gd name="T8" fmla="*/ 14 w 16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14" y="4"/>
                  </a:moveTo>
                  <a:cubicBezTo>
                    <a:pt x="13" y="3"/>
                    <a:pt x="0" y="0"/>
                    <a:pt x="0" y="0"/>
                  </a:cubicBezTo>
                  <a:cubicBezTo>
                    <a:pt x="0" y="2"/>
                    <a:pt x="9" y="7"/>
                    <a:pt x="9" y="7"/>
                  </a:cubicBezTo>
                  <a:cubicBezTo>
                    <a:pt x="9" y="8"/>
                    <a:pt x="14" y="9"/>
                    <a:pt x="14" y="9"/>
                  </a:cubicBezTo>
                  <a:cubicBezTo>
                    <a:pt x="14" y="9"/>
                    <a:pt x="16" y="4"/>
                    <a:pt x="14" y="4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Freeform 6">
              <a:extLst>
                <a:ext uri="{FF2B5EF4-FFF2-40B4-BE49-F238E27FC236}">
                  <a16:creationId xmlns:a16="http://schemas.microsoft.com/office/drawing/2014/main" id="{C319DED8-FBAD-4512-A713-B5345B2D8F92}"/>
                </a:ext>
              </a:extLst>
            </p:cNvPr>
            <p:cNvSpPr>
              <a:spLocks/>
            </p:cNvSpPr>
            <p:nvPr/>
          </p:nvSpPr>
          <p:spPr bwMode="gray">
            <a:xfrm>
              <a:off x="8712884" y="5025740"/>
              <a:ext cx="7975" cy="4785"/>
            </a:xfrm>
            <a:custGeom>
              <a:avLst/>
              <a:gdLst>
                <a:gd name="T0" fmla="*/ 14 w 16"/>
                <a:gd name="T1" fmla="*/ 9 h 9"/>
                <a:gd name="T2" fmla="*/ 9 w 16"/>
                <a:gd name="T3" fmla="*/ 7 h 9"/>
                <a:gd name="T4" fmla="*/ 0 w 16"/>
                <a:gd name="T5" fmla="*/ 0 h 9"/>
                <a:gd name="T6" fmla="*/ 14 w 16"/>
                <a:gd name="T7" fmla="*/ 4 h 9"/>
                <a:gd name="T8" fmla="*/ 14 w 16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14" y="9"/>
                  </a:moveTo>
                  <a:cubicBezTo>
                    <a:pt x="14" y="9"/>
                    <a:pt x="9" y="8"/>
                    <a:pt x="9" y="7"/>
                  </a:cubicBezTo>
                  <a:cubicBezTo>
                    <a:pt x="9" y="7"/>
                    <a:pt x="0" y="2"/>
                    <a:pt x="0" y="0"/>
                  </a:cubicBezTo>
                  <a:cubicBezTo>
                    <a:pt x="0" y="0"/>
                    <a:pt x="13" y="3"/>
                    <a:pt x="14" y="4"/>
                  </a:cubicBezTo>
                  <a:cubicBezTo>
                    <a:pt x="16" y="4"/>
                    <a:pt x="14" y="9"/>
                    <a:pt x="14" y="9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Freeform 7">
              <a:extLst>
                <a:ext uri="{FF2B5EF4-FFF2-40B4-BE49-F238E27FC236}">
                  <a16:creationId xmlns:a16="http://schemas.microsoft.com/office/drawing/2014/main" id="{85B028B8-9393-400F-A479-6B195020CA07}"/>
                </a:ext>
              </a:extLst>
            </p:cNvPr>
            <p:cNvSpPr>
              <a:spLocks/>
            </p:cNvSpPr>
            <p:nvPr/>
          </p:nvSpPr>
          <p:spPr bwMode="gray">
            <a:xfrm>
              <a:off x="8677798" y="4008252"/>
              <a:ext cx="4785" cy="11164"/>
            </a:xfrm>
            <a:custGeom>
              <a:avLst/>
              <a:gdLst>
                <a:gd name="T0" fmla="*/ 0 w 8"/>
                <a:gd name="T1" fmla="*/ 0 h 19"/>
                <a:gd name="T2" fmla="*/ 0 w 8"/>
                <a:gd name="T3" fmla="*/ 19 h 19"/>
                <a:gd name="T4" fmla="*/ 2 w 8"/>
                <a:gd name="T5" fmla="*/ 17 h 19"/>
                <a:gd name="T6" fmla="*/ 0 w 8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9">
                  <a:moveTo>
                    <a:pt x="0" y="0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18"/>
                    <a:pt x="2" y="18"/>
                    <a:pt x="2" y="17"/>
                  </a:cubicBezTo>
                  <a:cubicBezTo>
                    <a:pt x="8" y="12"/>
                    <a:pt x="6" y="6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Freeform 8">
              <a:extLst>
                <a:ext uri="{FF2B5EF4-FFF2-40B4-BE49-F238E27FC236}">
                  <a16:creationId xmlns:a16="http://schemas.microsoft.com/office/drawing/2014/main" id="{6BE2AB30-D3FB-40A3-9ADA-7346120A8AC8}"/>
                </a:ext>
              </a:extLst>
            </p:cNvPr>
            <p:cNvSpPr>
              <a:spLocks/>
            </p:cNvSpPr>
            <p:nvPr/>
          </p:nvSpPr>
          <p:spPr bwMode="gray">
            <a:xfrm>
              <a:off x="6395627" y="5162894"/>
              <a:ext cx="4785" cy="3190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1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2"/>
                  </a:lnTo>
                  <a:lnTo>
                    <a:pt x="3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Freeform 9">
              <a:extLst>
                <a:ext uri="{FF2B5EF4-FFF2-40B4-BE49-F238E27FC236}">
                  <a16:creationId xmlns:a16="http://schemas.microsoft.com/office/drawing/2014/main" id="{23793C82-15AC-43F7-BF75-17291DA7B126}"/>
                </a:ext>
              </a:extLst>
            </p:cNvPr>
            <p:cNvSpPr>
              <a:spLocks/>
            </p:cNvSpPr>
            <p:nvPr/>
          </p:nvSpPr>
          <p:spPr bwMode="gray">
            <a:xfrm>
              <a:off x="6582220" y="4062476"/>
              <a:ext cx="7975" cy="15948"/>
            </a:xfrm>
            <a:custGeom>
              <a:avLst/>
              <a:gdLst>
                <a:gd name="T0" fmla="*/ 15 w 15"/>
                <a:gd name="T1" fmla="*/ 30 h 30"/>
                <a:gd name="T2" fmla="*/ 10 w 15"/>
                <a:gd name="T3" fmla="*/ 16 h 30"/>
                <a:gd name="T4" fmla="*/ 0 w 15"/>
                <a:gd name="T5" fmla="*/ 0 h 30"/>
                <a:gd name="T6" fmla="*/ 15 w 15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0">
                  <a:moveTo>
                    <a:pt x="15" y="30"/>
                  </a:moveTo>
                  <a:cubicBezTo>
                    <a:pt x="14" y="25"/>
                    <a:pt x="12" y="20"/>
                    <a:pt x="10" y="16"/>
                  </a:cubicBezTo>
                  <a:cubicBezTo>
                    <a:pt x="7" y="12"/>
                    <a:pt x="3" y="4"/>
                    <a:pt x="0" y="0"/>
                  </a:cubicBezTo>
                  <a:cubicBezTo>
                    <a:pt x="4" y="9"/>
                    <a:pt x="11" y="19"/>
                    <a:pt x="15" y="3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Freeform 10">
              <a:extLst>
                <a:ext uri="{FF2B5EF4-FFF2-40B4-BE49-F238E27FC236}">
                  <a16:creationId xmlns:a16="http://schemas.microsoft.com/office/drawing/2014/main" id="{2C72573B-7E3D-47E5-9FB0-9E88BC7CDC97}"/>
                </a:ext>
              </a:extLst>
            </p:cNvPr>
            <p:cNvSpPr>
              <a:spLocks/>
            </p:cNvSpPr>
            <p:nvPr/>
          </p:nvSpPr>
          <p:spPr bwMode="gray">
            <a:xfrm>
              <a:off x="6409981" y="3743514"/>
              <a:ext cx="3190" cy="0"/>
            </a:xfrm>
            <a:custGeom>
              <a:avLst/>
              <a:gdLst>
                <a:gd name="T0" fmla="*/ 8 w 8"/>
                <a:gd name="T1" fmla="*/ 0 w 8"/>
                <a:gd name="T2" fmla="*/ 8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8">
                  <a:moveTo>
                    <a:pt x="8" y="0"/>
                  </a:moveTo>
                  <a:cubicBezTo>
                    <a:pt x="5" y="0"/>
                    <a:pt x="3" y="0"/>
                    <a:pt x="0" y="0"/>
                  </a:cubicBezTo>
                  <a:cubicBezTo>
                    <a:pt x="3" y="0"/>
                    <a:pt x="5" y="0"/>
                    <a:pt x="8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Freeform 11">
              <a:extLst>
                <a:ext uri="{FF2B5EF4-FFF2-40B4-BE49-F238E27FC236}">
                  <a16:creationId xmlns:a16="http://schemas.microsoft.com/office/drawing/2014/main" id="{1BF3B7AA-F27A-44BA-89DB-321F618ECC62}"/>
                </a:ext>
              </a:extLst>
            </p:cNvPr>
            <p:cNvSpPr>
              <a:spLocks/>
            </p:cNvSpPr>
            <p:nvPr/>
          </p:nvSpPr>
          <p:spPr bwMode="gray">
            <a:xfrm>
              <a:off x="6606142" y="4965138"/>
              <a:ext cx="3190" cy="6379"/>
            </a:xfrm>
            <a:custGeom>
              <a:avLst/>
              <a:gdLst>
                <a:gd name="T0" fmla="*/ 0 w 5"/>
                <a:gd name="T1" fmla="*/ 12 h 12"/>
                <a:gd name="T2" fmla="*/ 2 w 5"/>
                <a:gd name="T3" fmla="*/ 0 h 12"/>
                <a:gd name="T4" fmla="*/ 0 w 5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2">
                  <a:moveTo>
                    <a:pt x="0" y="12"/>
                  </a:moveTo>
                  <a:cubicBezTo>
                    <a:pt x="3" y="8"/>
                    <a:pt x="5" y="3"/>
                    <a:pt x="2" y="0"/>
                  </a:cubicBezTo>
                  <a:cubicBezTo>
                    <a:pt x="3" y="4"/>
                    <a:pt x="2" y="8"/>
                    <a:pt x="0" y="12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Freeform 12">
              <a:extLst>
                <a:ext uri="{FF2B5EF4-FFF2-40B4-BE49-F238E27FC236}">
                  <a16:creationId xmlns:a16="http://schemas.microsoft.com/office/drawing/2014/main" id="{27A0E8EE-554A-422C-9AC8-FBD8316015F2}"/>
                </a:ext>
              </a:extLst>
            </p:cNvPr>
            <p:cNvSpPr>
              <a:spLocks/>
            </p:cNvSpPr>
            <p:nvPr/>
          </p:nvSpPr>
          <p:spPr bwMode="gray">
            <a:xfrm>
              <a:off x="6400412" y="520276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Freeform 13">
              <a:extLst>
                <a:ext uri="{FF2B5EF4-FFF2-40B4-BE49-F238E27FC236}">
                  <a16:creationId xmlns:a16="http://schemas.microsoft.com/office/drawing/2014/main" id="{493EE0F2-1C63-46A0-BEFB-40696E2A955B}"/>
                </a:ext>
              </a:extLst>
            </p:cNvPr>
            <p:cNvSpPr>
              <a:spLocks/>
            </p:cNvSpPr>
            <p:nvPr/>
          </p:nvSpPr>
          <p:spPr bwMode="gray">
            <a:xfrm>
              <a:off x="6398817" y="3743514"/>
              <a:ext cx="1595" cy="0"/>
            </a:xfrm>
            <a:custGeom>
              <a:avLst/>
              <a:gdLst>
                <a:gd name="T0" fmla="*/ 5 w 5"/>
                <a:gd name="T1" fmla="*/ 0 w 5"/>
                <a:gd name="T2" fmla="*/ 5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1" y="0"/>
                    <a:pt x="3" y="0"/>
                    <a:pt x="5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Freeform 14">
              <a:extLst>
                <a:ext uri="{FF2B5EF4-FFF2-40B4-BE49-F238E27FC236}">
                  <a16:creationId xmlns:a16="http://schemas.microsoft.com/office/drawing/2014/main" id="{D6AAE546-9DBB-4220-85F2-D7557C1291E1}"/>
                </a:ext>
              </a:extLst>
            </p:cNvPr>
            <p:cNvSpPr>
              <a:spLocks/>
            </p:cNvSpPr>
            <p:nvPr/>
          </p:nvSpPr>
          <p:spPr bwMode="gray">
            <a:xfrm>
              <a:off x="6394033" y="3745110"/>
              <a:ext cx="3190" cy="0"/>
            </a:xfrm>
            <a:custGeom>
              <a:avLst/>
              <a:gdLst>
                <a:gd name="T0" fmla="*/ 5 w 5"/>
                <a:gd name="T1" fmla="*/ 0 w 5"/>
                <a:gd name="T2" fmla="*/ 5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1" y="0"/>
                    <a:pt x="3" y="0"/>
                    <a:pt x="5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Freeform 15">
              <a:extLst>
                <a:ext uri="{FF2B5EF4-FFF2-40B4-BE49-F238E27FC236}">
                  <a16:creationId xmlns:a16="http://schemas.microsoft.com/office/drawing/2014/main" id="{4F7A46F7-1BA7-4863-BF24-69BB74E15AAE}"/>
                </a:ext>
              </a:extLst>
            </p:cNvPr>
            <p:cNvSpPr>
              <a:spLocks/>
            </p:cNvSpPr>
            <p:nvPr/>
          </p:nvSpPr>
          <p:spPr bwMode="gray">
            <a:xfrm>
              <a:off x="6402006" y="3743514"/>
              <a:ext cx="3190" cy="0"/>
            </a:xfrm>
            <a:custGeom>
              <a:avLst/>
              <a:gdLst>
                <a:gd name="T0" fmla="*/ 6 w 6"/>
                <a:gd name="T1" fmla="*/ 0 h 1"/>
                <a:gd name="T2" fmla="*/ 0 w 6"/>
                <a:gd name="T3" fmla="*/ 1 h 1"/>
                <a:gd name="T4" fmla="*/ 6 w 6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2" y="1"/>
                    <a:pt x="4" y="0"/>
                    <a:pt x="6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Freeform 16">
              <a:extLst>
                <a:ext uri="{FF2B5EF4-FFF2-40B4-BE49-F238E27FC236}">
                  <a16:creationId xmlns:a16="http://schemas.microsoft.com/office/drawing/2014/main" id="{4B631CF9-E310-40A6-8AC1-10C2171C8DEC}"/>
                </a:ext>
              </a:extLst>
            </p:cNvPr>
            <p:cNvSpPr>
              <a:spLocks/>
            </p:cNvSpPr>
            <p:nvPr/>
          </p:nvSpPr>
          <p:spPr bwMode="gray">
            <a:xfrm>
              <a:off x="6405196" y="3743514"/>
              <a:ext cx="4785" cy="0"/>
            </a:xfrm>
            <a:custGeom>
              <a:avLst/>
              <a:gdLst>
                <a:gd name="T0" fmla="*/ 7 w 7"/>
                <a:gd name="T1" fmla="*/ 0 h 1"/>
                <a:gd name="T2" fmla="*/ 0 w 7"/>
                <a:gd name="T3" fmla="*/ 1 h 1"/>
                <a:gd name="T4" fmla="*/ 7 w 7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">
                  <a:moveTo>
                    <a:pt x="7" y="0"/>
                  </a:moveTo>
                  <a:cubicBezTo>
                    <a:pt x="4" y="1"/>
                    <a:pt x="2" y="1"/>
                    <a:pt x="0" y="1"/>
                  </a:cubicBezTo>
                  <a:cubicBezTo>
                    <a:pt x="2" y="1"/>
                    <a:pt x="4" y="1"/>
                    <a:pt x="7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Freeform 17">
              <a:extLst>
                <a:ext uri="{FF2B5EF4-FFF2-40B4-BE49-F238E27FC236}">
                  <a16:creationId xmlns:a16="http://schemas.microsoft.com/office/drawing/2014/main" id="{4CFCBE3C-B241-4B96-A045-B9759B44C31E}"/>
                </a:ext>
              </a:extLst>
            </p:cNvPr>
            <p:cNvSpPr>
              <a:spLocks/>
            </p:cNvSpPr>
            <p:nvPr/>
          </p:nvSpPr>
          <p:spPr bwMode="gray">
            <a:xfrm>
              <a:off x="6520022" y="5221902"/>
              <a:ext cx="159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Freeform 18">
              <a:extLst>
                <a:ext uri="{FF2B5EF4-FFF2-40B4-BE49-F238E27FC236}">
                  <a16:creationId xmlns:a16="http://schemas.microsoft.com/office/drawing/2014/main" id="{5A4CA255-D477-4177-8BDA-F9AA587E7D9E}"/>
                </a:ext>
              </a:extLst>
            </p:cNvPr>
            <p:cNvSpPr>
              <a:spLocks/>
            </p:cNvSpPr>
            <p:nvPr/>
          </p:nvSpPr>
          <p:spPr bwMode="gray">
            <a:xfrm>
              <a:off x="6526401" y="5221902"/>
              <a:ext cx="4785" cy="1595"/>
            </a:xfrm>
            <a:custGeom>
              <a:avLst/>
              <a:gdLst>
                <a:gd name="T0" fmla="*/ 9 w 9"/>
                <a:gd name="T1" fmla="*/ 1 h 1"/>
                <a:gd name="T2" fmla="*/ 0 w 9"/>
                <a:gd name="T3" fmla="*/ 0 h 1"/>
                <a:gd name="T4" fmla="*/ 9 w 9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">
                  <a:moveTo>
                    <a:pt x="9" y="1"/>
                  </a:moveTo>
                  <a:cubicBezTo>
                    <a:pt x="6" y="1"/>
                    <a:pt x="3" y="1"/>
                    <a:pt x="0" y="0"/>
                  </a:cubicBezTo>
                  <a:cubicBezTo>
                    <a:pt x="3" y="1"/>
                    <a:pt x="6" y="1"/>
                    <a:pt x="9" y="1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Freeform 19">
              <a:extLst>
                <a:ext uri="{FF2B5EF4-FFF2-40B4-BE49-F238E27FC236}">
                  <a16:creationId xmlns:a16="http://schemas.microsoft.com/office/drawing/2014/main" id="{F7DC09C7-24FD-4E17-9D63-0D5D59C83677}"/>
                </a:ext>
              </a:extLst>
            </p:cNvPr>
            <p:cNvSpPr>
              <a:spLocks/>
            </p:cNvSpPr>
            <p:nvPr/>
          </p:nvSpPr>
          <p:spPr bwMode="gray">
            <a:xfrm>
              <a:off x="6521618" y="5221902"/>
              <a:ext cx="1595" cy="0"/>
            </a:xfrm>
            <a:custGeom>
              <a:avLst/>
              <a:gdLst>
                <a:gd name="T0" fmla="*/ 5 w 5"/>
                <a:gd name="T1" fmla="*/ 1 h 1"/>
                <a:gd name="T2" fmla="*/ 0 w 5"/>
                <a:gd name="T3" fmla="*/ 0 h 1"/>
                <a:gd name="T4" fmla="*/ 5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cubicBezTo>
                    <a:pt x="3" y="1"/>
                    <a:pt x="1" y="0"/>
                    <a:pt x="0" y="0"/>
                  </a:cubicBezTo>
                  <a:cubicBezTo>
                    <a:pt x="1" y="0"/>
                    <a:pt x="3" y="1"/>
                    <a:pt x="5" y="1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Freeform 20">
              <a:extLst>
                <a:ext uri="{FF2B5EF4-FFF2-40B4-BE49-F238E27FC236}">
                  <a16:creationId xmlns:a16="http://schemas.microsoft.com/office/drawing/2014/main" id="{F4065C87-F046-44A7-8274-B79742F8B772}"/>
                </a:ext>
              </a:extLst>
            </p:cNvPr>
            <p:cNvSpPr>
              <a:spLocks/>
            </p:cNvSpPr>
            <p:nvPr/>
          </p:nvSpPr>
          <p:spPr bwMode="gray">
            <a:xfrm>
              <a:off x="6523212" y="5221902"/>
              <a:ext cx="1595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Freeform 21">
              <a:extLst>
                <a:ext uri="{FF2B5EF4-FFF2-40B4-BE49-F238E27FC236}">
                  <a16:creationId xmlns:a16="http://schemas.microsoft.com/office/drawing/2014/main" id="{A3BE8C79-DFF7-4315-8C5E-9851513C4F3A}"/>
                </a:ext>
              </a:extLst>
            </p:cNvPr>
            <p:cNvSpPr>
              <a:spLocks/>
            </p:cNvSpPr>
            <p:nvPr/>
          </p:nvSpPr>
          <p:spPr bwMode="gray">
            <a:xfrm>
              <a:off x="6532781" y="5223497"/>
              <a:ext cx="1595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Freeform 22">
              <a:extLst>
                <a:ext uri="{FF2B5EF4-FFF2-40B4-BE49-F238E27FC236}">
                  <a16:creationId xmlns:a16="http://schemas.microsoft.com/office/drawing/2014/main" id="{DB8FD1B6-4CC6-4FA2-9B8F-B9093894B8DF}"/>
                </a:ext>
              </a:extLst>
            </p:cNvPr>
            <p:cNvSpPr>
              <a:spLocks/>
            </p:cNvSpPr>
            <p:nvPr/>
          </p:nvSpPr>
          <p:spPr bwMode="gray">
            <a:xfrm>
              <a:off x="6531186" y="5223497"/>
              <a:ext cx="1595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Rectangle 23">
              <a:extLst>
                <a:ext uri="{FF2B5EF4-FFF2-40B4-BE49-F238E27FC236}">
                  <a16:creationId xmlns:a16="http://schemas.microsoft.com/office/drawing/2014/main" id="{4BABB14E-34DF-4712-B494-D5427680AE0F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6409981" y="5166084"/>
              <a:ext cx="1595" cy="1595"/>
            </a:xfrm>
            <a:prstGeom prst="rect">
              <a:avLst/>
            </a:pr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Freeform 24">
              <a:extLst>
                <a:ext uri="{FF2B5EF4-FFF2-40B4-BE49-F238E27FC236}">
                  <a16:creationId xmlns:a16="http://schemas.microsoft.com/office/drawing/2014/main" id="{226FB64A-1D0B-4E8C-9666-24E190EA5A66}"/>
                </a:ext>
              </a:extLst>
            </p:cNvPr>
            <p:cNvSpPr>
              <a:spLocks/>
            </p:cNvSpPr>
            <p:nvPr/>
          </p:nvSpPr>
          <p:spPr bwMode="gray">
            <a:xfrm>
              <a:off x="6416360" y="5159704"/>
              <a:ext cx="1595" cy="159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Freeform 25">
              <a:extLst>
                <a:ext uri="{FF2B5EF4-FFF2-40B4-BE49-F238E27FC236}">
                  <a16:creationId xmlns:a16="http://schemas.microsoft.com/office/drawing/2014/main" id="{FF27A942-1FE9-4045-966B-A5F26951AB09}"/>
                </a:ext>
              </a:extLst>
            </p:cNvPr>
            <p:cNvSpPr>
              <a:spLocks/>
            </p:cNvSpPr>
            <p:nvPr/>
          </p:nvSpPr>
          <p:spPr bwMode="gray">
            <a:xfrm>
              <a:off x="6390843" y="3745110"/>
              <a:ext cx="3190" cy="0"/>
            </a:xfrm>
            <a:custGeom>
              <a:avLst/>
              <a:gdLst>
                <a:gd name="T0" fmla="*/ 5 w 5"/>
                <a:gd name="T1" fmla="*/ 0 w 5"/>
                <a:gd name="T2" fmla="*/ 5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2" y="0"/>
                    <a:pt x="3" y="0"/>
                    <a:pt x="5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Freeform 26">
              <a:extLst>
                <a:ext uri="{FF2B5EF4-FFF2-40B4-BE49-F238E27FC236}">
                  <a16:creationId xmlns:a16="http://schemas.microsoft.com/office/drawing/2014/main" id="{F18CAFB7-E3D8-4C29-B690-0F36F178B518}"/>
                </a:ext>
              </a:extLst>
            </p:cNvPr>
            <p:cNvSpPr>
              <a:spLocks/>
            </p:cNvSpPr>
            <p:nvPr/>
          </p:nvSpPr>
          <p:spPr bwMode="gray">
            <a:xfrm>
              <a:off x="6520022" y="5221902"/>
              <a:ext cx="0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Freeform 27">
              <a:extLst>
                <a:ext uri="{FF2B5EF4-FFF2-40B4-BE49-F238E27FC236}">
                  <a16:creationId xmlns:a16="http://schemas.microsoft.com/office/drawing/2014/main" id="{2DEC0DE2-798B-4CAB-ADA3-A5D3B9CC5861}"/>
                </a:ext>
              </a:extLst>
            </p:cNvPr>
            <p:cNvSpPr>
              <a:spLocks/>
            </p:cNvSpPr>
            <p:nvPr/>
          </p:nvSpPr>
          <p:spPr bwMode="gray">
            <a:xfrm>
              <a:off x="6518428" y="5221902"/>
              <a:ext cx="1595" cy="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Freeform 28">
              <a:extLst>
                <a:ext uri="{FF2B5EF4-FFF2-40B4-BE49-F238E27FC236}">
                  <a16:creationId xmlns:a16="http://schemas.microsoft.com/office/drawing/2014/main" id="{3780FC93-879F-4F21-AB15-BEE96518E857}"/>
                </a:ext>
              </a:extLst>
            </p:cNvPr>
            <p:cNvSpPr>
              <a:spLocks/>
            </p:cNvSpPr>
            <p:nvPr/>
          </p:nvSpPr>
          <p:spPr bwMode="gray">
            <a:xfrm>
              <a:off x="6518428" y="522190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Freeform 29">
              <a:extLst>
                <a:ext uri="{FF2B5EF4-FFF2-40B4-BE49-F238E27FC236}">
                  <a16:creationId xmlns:a16="http://schemas.microsoft.com/office/drawing/2014/main" id="{AFFB9F1E-FB3C-45A2-A0F4-D00A7B14482B}"/>
                </a:ext>
              </a:extLst>
            </p:cNvPr>
            <p:cNvSpPr>
              <a:spLocks/>
            </p:cNvSpPr>
            <p:nvPr/>
          </p:nvSpPr>
          <p:spPr bwMode="gray">
            <a:xfrm>
              <a:off x="6524807" y="5221902"/>
              <a:ext cx="1595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Freeform 30">
              <a:extLst>
                <a:ext uri="{FF2B5EF4-FFF2-40B4-BE49-F238E27FC236}">
                  <a16:creationId xmlns:a16="http://schemas.microsoft.com/office/drawing/2014/main" id="{778E338C-F33C-4A7A-B67D-07271EA743D6}"/>
                </a:ext>
              </a:extLst>
            </p:cNvPr>
            <p:cNvSpPr>
              <a:spLocks/>
            </p:cNvSpPr>
            <p:nvPr/>
          </p:nvSpPr>
          <p:spPr bwMode="gray">
            <a:xfrm>
              <a:off x="8567756" y="4856691"/>
              <a:ext cx="6379" cy="9569"/>
            </a:xfrm>
            <a:custGeom>
              <a:avLst/>
              <a:gdLst>
                <a:gd name="T0" fmla="*/ 7 w 12"/>
                <a:gd name="T1" fmla="*/ 19 h 19"/>
                <a:gd name="T2" fmla="*/ 10 w 12"/>
                <a:gd name="T3" fmla="*/ 13 h 19"/>
                <a:gd name="T4" fmla="*/ 9 w 12"/>
                <a:gd name="T5" fmla="*/ 1 h 19"/>
                <a:gd name="T6" fmla="*/ 2 w 12"/>
                <a:gd name="T7" fmla="*/ 17 h 19"/>
                <a:gd name="T8" fmla="*/ 7 w 12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9">
                  <a:moveTo>
                    <a:pt x="7" y="19"/>
                  </a:move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2" y="3"/>
                    <a:pt x="9" y="1"/>
                  </a:cubicBezTo>
                  <a:cubicBezTo>
                    <a:pt x="6" y="0"/>
                    <a:pt x="0" y="9"/>
                    <a:pt x="2" y="17"/>
                  </a:cubicBezTo>
                  <a:lnTo>
                    <a:pt x="7" y="19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Freeform 31">
              <a:extLst>
                <a:ext uri="{FF2B5EF4-FFF2-40B4-BE49-F238E27FC236}">
                  <a16:creationId xmlns:a16="http://schemas.microsoft.com/office/drawing/2014/main" id="{E9D45104-3224-4686-B701-37591BED33BE}"/>
                </a:ext>
              </a:extLst>
            </p:cNvPr>
            <p:cNvSpPr>
              <a:spLocks/>
            </p:cNvSpPr>
            <p:nvPr/>
          </p:nvSpPr>
          <p:spPr bwMode="gray">
            <a:xfrm>
              <a:off x="8550214" y="4888587"/>
              <a:ext cx="6379" cy="4785"/>
            </a:xfrm>
            <a:custGeom>
              <a:avLst/>
              <a:gdLst>
                <a:gd name="T0" fmla="*/ 11 w 12"/>
                <a:gd name="T1" fmla="*/ 1 h 7"/>
                <a:gd name="T2" fmla="*/ 0 w 12"/>
                <a:gd name="T3" fmla="*/ 1 h 7"/>
                <a:gd name="T4" fmla="*/ 12 w 12"/>
                <a:gd name="T5" fmla="*/ 7 h 7"/>
                <a:gd name="T6" fmla="*/ 11 w 12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7">
                  <a:moveTo>
                    <a:pt x="11" y="1"/>
                  </a:moveTo>
                  <a:cubicBezTo>
                    <a:pt x="11" y="1"/>
                    <a:pt x="5" y="0"/>
                    <a:pt x="0" y="1"/>
                  </a:cubicBezTo>
                  <a:cubicBezTo>
                    <a:pt x="12" y="7"/>
                    <a:pt x="12" y="7"/>
                    <a:pt x="12" y="7"/>
                  </a:cubicBezTo>
                  <a:lnTo>
                    <a:pt x="11" y="1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Freeform 32">
              <a:extLst>
                <a:ext uri="{FF2B5EF4-FFF2-40B4-BE49-F238E27FC236}">
                  <a16:creationId xmlns:a16="http://schemas.microsoft.com/office/drawing/2014/main" id="{2476EC46-A52C-4226-953B-0F214CE318E5}"/>
                </a:ext>
              </a:extLst>
            </p:cNvPr>
            <p:cNvSpPr>
              <a:spLocks/>
            </p:cNvSpPr>
            <p:nvPr/>
          </p:nvSpPr>
          <p:spPr bwMode="gray">
            <a:xfrm>
              <a:off x="8575731" y="4891776"/>
              <a:ext cx="6379" cy="4785"/>
            </a:xfrm>
            <a:custGeom>
              <a:avLst/>
              <a:gdLst>
                <a:gd name="T0" fmla="*/ 9 w 10"/>
                <a:gd name="T1" fmla="*/ 4 h 7"/>
                <a:gd name="T2" fmla="*/ 0 w 10"/>
                <a:gd name="T3" fmla="*/ 0 h 7"/>
                <a:gd name="T4" fmla="*/ 9 w 10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7">
                  <a:moveTo>
                    <a:pt x="9" y="4"/>
                  </a:moveTo>
                  <a:cubicBezTo>
                    <a:pt x="7" y="0"/>
                    <a:pt x="0" y="0"/>
                    <a:pt x="0" y="0"/>
                  </a:cubicBezTo>
                  <a:cubicBezTo>
                    <a:pt x="0" y="0"/>
                    <a:pt x="10" y="7"/>
                    <a:pt x="9" y="4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Freeform 33">
              <a:extLst>
                <a:ext uri="{FF2B5EF4-FFF2-40B4-BE49-F238E27FC236}">
                  <a16:creationId xmlns:a16="http://schemas.microsoft.com/office/drawing/2014/main" id="{C1B0C627-AA14-4BC9-845A-A301E16215E1}"/>
                </a:ext>
              </a:extLst>
            </p:cNvPr>
            <p:cNvSpPr>
              <a:spLocks/>
            </p:cNvSpPr>
            <p:nvPr/>
          </p:nvSpPr>
          <p:spPr bwMode="gray">
            <a:xfrm>
              <a:off x="8577325" y="4831174"/>
              <a:ext cx="12758" cy="7975"/>
            </a:xfrm>
            <a:custGeom>
              <a:avLst/>
              <a:gdLst>
                <a:gd name="T0" fmla="*/ 11 w 23"/>
                <a:gd name="T1" fmla="*/ 9 h 13"/>
                <a:gd name="T2" fmla="*/ 19 w 23"/>
                <a:gd name="T3" fmla="*/ 9 h 13"/>
                <a:gd name="T4" fmla="*/ 23 w 23"/>
                <a:gd name="T5" fmla="*/ 1 h 13"/>
                <a:gd name="T6" fmla="*/ 0 w 23"/>
                <a:gd name="T7" fmla="*/ 13 h 13"/>
                <a:gd name="T8" fmla="*/ 9 w 23"/>
                <a:gd name="T9" fmla="*/ 13 h 13"/>
                <a:gd name="T10" fmla="*/ 11 w 23"/>
                <a:gd name="T11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3">
                  <a:moveTo>
                    <a:pt x="11" y="9"/>
                  </a:moveTo>
                  <a:cubicBezTo>
                    <a:pt x="19" y="9"/>
                    <a:pt x="19" y="9"/>
                    <a:pt x="19" y="9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7" y="0"/>
                    <a:pt x="0" y="13"/>
                    <a:pt x="0" y="13"/>
                  </a:cubicBezTo>
                  <a:cubicBezTo>
                    <a:pt x="9" y="13"/>
                    <a:pt x="9" y="13"/>
                    <a:pt x="9" y="13"/>
                  </a:cubicBezTo>
                  <a:lnTo>
                    <a:pt x="11" y="9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Freeform 34">
              <a:extLst>
                <a:ext uri="{FF2B5EF4-FFF2-40B4-BE49-F238E27FC236}">
                  <a16:creationId xmlns:a16="http://schemas.microsoft.com/office/drawing/2014/main" id="{2951EBC2-082E-4AAC-830E-0C615BA5C2CE}"/>
                </a:ext>
              </a:extLst>
            </p:cNvPr>
            <p:cNvSpPr>
              <a:spLocks/>
            </p:cNvSpPr>
            <p:nvPr/>
          </p:nvSpPr>
          <p:spPr bwMode="gray">
            <a:xfrm>
              <a:off x="8543834" y="4840743"/>
              <a:ext cx="6379" cy="4785"/>
            </a:xfrm>
            <a:custGeom>
              <a:avLst/>
              <a:gdLst>
                <a:gd name="T0" fmla="*/ 8 w 13"/>
                <a:gd name="T1" fmla="*/ 10 h 10"/>
                <a:gd name="T2" fmla="*/ 12 w 13"/>
                <a:gd name="T3" fmla="*/ 3 h 10"/>
                <a:gd name="T4" fmla="*/ 1 w 13"/>
                <a:gd name="T5" fmla="*/ 6 h 10"/>
                <a:gd name="T6" fmla="*/ 8 w 13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0">
                  <a:moveTo>
                    <a:pt x="8" y="10"/>
                  </a:moveTo>
                  <a:cubicBezTo>
                    <a:pt x="8" y="10"/>
                    <a:pt x="13" y="6"/>
                    <a:pt x="12" y="3"/>
                  </a:cubicBezTo>
                  <a:cubicBezTo>
                    <a:pt x="11" y="0"/>
                    <a:pt x="0" y="2"/>
                    <a:pt x="1" y="6"/>
                  </a:cubicBezTo>
                  <a:cubicBezTo>
                    <a:pt x="3" y="10"/>
                    <a:pt x="8" y="10"/>
                    <a:pt x="8" y="1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Freeform 35">
              <a:extLst>
                <a:ext uri="{FF2B5EF4-FFF2-40B4-BE49-F238E27FC236}">
                  <a16:creationId xmlns:a16="http://schemas.microsoft.com/office/drawing/2014/main" id="{B1A18057-970C-49F1-8887-CF6EC050AF2E}"/>
                </a:ext>
              </a:extLst>
            </p:cNvPr>
            <p:cNvSpPr>
              <a:spLocks/>
            </p:cNvSpPr>
            <p:nvPr/>
          </p:nvSpPr>
          <p:spPr bwMode="gray">
            <a:xfrm>
              <a:off x="8363621" y="4834363"/>
              <a:ext cx="7975" cy="6379"/>
            </a:xfrm>
            <a:custGeom>
              <a:avLst/>
              <a:gdLst>
                <a:gd name="T0" fmla="*/ 10 w 14"/>
                <a:gd name="T1" fmla="*/ 2 h 14"/>
                <a:gd name="T2" fmla="*/ 1 w 14"/>
                <a:gd name="T3" fmla="*/ 9 h 14"/>
                <a:gd name="T4" fmla="*/ 5 w 14"/>
                <a:gd name="T5" fmla="*/ 14 h 14"/>
                <a:gd name="T6" fmla="*/ 10 w 14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4">
                  <a:moveTo>
                    <a:pt x="10" y="2"/>
                  </a:moveTo>
                  <a:cubicBezTo>
                    <a:pt x="6" y="0"/>
                    <a:pt x="0" y="5"/>
                    <a:pt x="1" y="9"/>
                  </a:cubicBezTo>
                  <a:cubicBezTo>
                    <a:pt x="3" y="13"/>
                    <a:pt x="5" y="14"/>
                    <a:pt x="5" y="14"/>
                  </a:cubicBezTo>
                  <a:cubicBezTo>
                    <a:pt x="5" y="14"/>
                    <a:pt x="14" y="4"/>
                    <a:pt x="10" y="2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Freeform 36">
              <a:extLst>
                <a:ext uri="{FF2B5EF4-FFF2-40B4-BE49-F238E27FC236}">
                  <a16:creationId xmlns:a16="http://schemas.microsoft.com/office/drawing/2014/main" id="{599DDC47-E494-4DF7-9853-D19D7CC75F7D}"/>
                </a:ext>
              </a:extLst>
            </p:cNvPr>
            <p:cNvSpPr>
              <a:spLocks/>
            </p:cNvSpPr>
            <p:nvPr/>
          </p:nvSpPr>
          <p:spPr bwMode="gray">
            <a:xfrm>
              <a:off x="8612411" y="4151785"/>
              <a:ext cx="65388" cy="218489"/>
            </a:xfrm>
            <a:custGeom>
              <a:avLst/>
              <a:gdLst>
                <a:gd name="T0" fmla="*/ 84 w 125"/>
                <a:gd name="T1" fmla="*/ 29 h 413"/>
                <a:gd name="T2" fmla="*/ 102 w 125"/>
                <a:gd name="T3" fmla="*/ 61 h 413"/>
                <a:gd name="T4" fmla="*/ 90 w 125"/>
                <a:gd name="T5" fmla="*/ 71 h 413"/>
                <a:gd name="T6" fmla="*/ 38 w 125"/>
                <a:gd name="T7" fmla="*/ 58 h 413"/>
                <a:gd name="T8" fmla="*/ 56 w 125"/>
                <a:gd name="T9" fmla="*/ 89 h 413"/>
                <a:gd name="T10" fmla="*/ 43 w 125"/>
                <a:gd name="T11" fmla="*/ 111 h 413"/>
                <a:gd name="T12" fmla="*/ 44 w 125"/>
                <a:gd name="T13" fmla="*/ 169 h 413"/>
                <a:gd name="T14" fmla="*/ 55 w 125"/>
                <a:gd name="T15" fmla="*/ 173 h 413"/>
                <a:gd name="T16" fmla="*/ 40 w 125"/>
                <a:gd name="T17" fmla="*/ 191 h 413"/>
                <a:gd name="T18" fmla="*/ 54 w 125"/>
                <a:gd name="T19" fmla="*/ 204 h 413"/>
                <a:gd name="T20" fmla="*/ 43 w 125"/>
                <a:gd name="T21" fmla="*/ 280 h 413"/>
                <a:gd name="T22" fmla="*/ 6 w 125"/>
                <a:gd name="T23" fmla="*/ 343 h 413"/>
                <a:gd name="T24" fmla="*/ 42 w 125"/>
                <a:gd name="T25" fmla="*/ 394 h 413"/>
                <a:gd name="T26" fmla="*/ 94 w 125"/>
                <a:gd name="T27" fmla="*/ 385 h 413"/>
                <a:gd name="T28" fmla="*/ 119 w 125"/>
                <a:gd name="T29" fmla="*/ 413 h 413"/>
                <a:gd name="T30" fmla="*/ 125 w 125"/>
                <a:gd name="T31" fmla="*/ 411 h 413"/>
                <a:gd name="T32" fmla="*/ 125 w 125"/>
                <a:gd name="T33" fmla="*/ 0 h 413"/>
                <a:gd name="T34" fmla="*/ 84 w 125"/>
                <a:gd name="T35" fmla="*/ 29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5" h="413">
                  <a:moveTo>
                    <a:pt x="84" y="29"/>
                  </a:moveTo>
                  <a:cubicBezTo>
                    <a:pt x="76" y="40"/>
                    <a:pt x="102" y="61"/>
                    <a:pt x="102" y="61"/>
                  </a:cubicBezTo>
                  <a:cubicBezTo>
                    <a:pt x="102" y="61"/>
                    <a:pt x="105" y="72"/>
                    <a:pt x="90" y="71"/>
                  </a:cubicBezTo>
                  <a:cubicBezTo>
                    <a:pt x="75" y="67"/>
                    <a:pt x="43" y="46"/>
                    <a:pt x="38" y="58"/>
                  </a:cubicBezTo>
                  <a:cubicBezTo>
                    <a:pt x="34" y="69"/>
                    <a:pt x="56" y="89"/>
                    <a:pt x="56" y="89"/>
                  </a:cubicBezTo>
                  <a:cubicBezTo>
                    <a:pt x="43" y="111"/>
                    <a:pt x="43" y="111"/>
                    <a:pt x="43" y="111"/>
                  </a:cubicBezTo>
                  <a:cubicBezTo>
                    <a:pt x="44" y="169"/>
                    <a:pt x="44" y="169"/>
                    <a:pt x="44" y="169"/>
                  </a:cubicBezTo>
                  <a:cubicBezTo>
                    <a:pt x="55" y="173"/>
                    <a:pt x="55" y="173"/>
                    <a:pt x="55" y="173"/>
                  </a:cubicBezTo>
                  <a:cubicBezTo>
                    <a:pt x="40" y="191"/>
                    <a:pt x="40" y="191"/>
                    <a:pt x="40" y="191"/>
                  </a:cubicBezTo>
                  <a:cubicBezTo>
                    <a:pt x="54" y="204"/>
                    <a:pt x="54" y="204"/>
                    <a:pt x="54" y="204"/>
                  </a:cubicBezTo>
                  <a:cubicBezTo>
                    <a:pt x="54" y="204"/>
                    <a:pt x="63" y="258"/>
                    <a:pt x="43" y="280"/>
                  </a:cubicBezTo>
                  <a:cubicBezTo>
                    <a:pt x="27" y="302"/>
                    <a:pt x="0" y="323"/>
                    <a:pt x="6" y="343"/>
                  </a:cubicBezTo>
                  <a:cubicBezTo>
                    <a:pt x="13" y="358"/>
                    <a:pt x="42" y="394"/>
                    <a:pt x="42" y="394"/>
                  </a:cubicBezTo>
                  <a:cubicBezTo>
                    <a:pt x="42" y="394"/>
                    <a:pt x="80" y="377"/>
                    <a:pt x="94" y="385"/>
                  </a:cubicBezTo>
                  <a:cubicBezTo>
                    <a:pt x="105" y="393"/>
                    <a:pt x="112" y="413"/>
                    <a:pt x="119" y="413"/>
                  </a:cubicBezTo>
                  <a:cubicBezTo>
                    <a:pt x="121" y="413"/>
                    <a:pt x="123" y="413"/>
                    <a:pt x="125" y="411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14" y="6"/>
                    <a:pt x="91" y="21"/>
                    <a:pt x="84" y="29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Freeform 37">
              <a:extLst>
                <a:ext uri="{FF2B5EF4-FFF2-40B4-BE49-F238E27FC236}">
                  <a16:creationId xmlns:a16="http://schemas.microsoft.com/office/drawing/2014/main" id="{A7E13985-82BD-4304-BE55-239138464250}"/>
                </a:ext>
              </a:extLst>
            </p:cNvPr>
            <p:cNvSpPr>
              <a:spLocks/>
            </p:cNvSpPr>
            <p:nvPr/>
          </p:nvSpPr>
          <p:spPr bwMode="gray">
            <a:xfrm>
              <a:off x="6387654" y="3745110"/>
              <a:ext cx="1595" cy="0"/>
            </a:xfrm>
            <a:custGeom>
              <a:avLst/>
              <a:gdLst>
                <a:gd name="T0" fmla="*/ 4 w 4"/>
                <a:gd name="T1" fmla="*/ 0 w 4"/>
                <a:gd name="T2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Freeform 38">
              <a:extLst>
                <a:ext uri="{FF2B5EF4-FFF2-40B4-BE49-F238E27FC236}">
                  <a16:creationId xmlns:a16="http://schemas.microsoft.com/office/drawing/2014/main" id="{0BE31BCB-51F9-4E10-9595-EB7EAFE98E6A}"/>
                </a:ext>
              </a:extLst>
            </p:cNvPr>
            <p:cNvSpPr>
              <a:spLocks/>
            </p:cNvSpPr>
            <p:nvPr/>
          </p:nvSpPr>
          <p:spPr bwMode="gray">
            <a:xfrm>
              <a:off x="6535970" y="5221902"/>
              <a:ext cx="3190" cy="1595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0"/>
                    <a:pt x="2" y="0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Freeform 39">
              <a:extLst>
                <a:ext uri="{FF2B5EF4-FFF2-40B4-BE49-F238E27FC236}">
                  <a16:creationId xmlns:a16="http://schemas.microsoft.com/office/drawing/2014/main" id="{2BF1A733-E54E-4727-BC03-89DCBED40331}"/>
                </a:ext>
              </a:extLst>
            </p:cNvPr>
            <p:cNvSpPr>
              <a:spLocks/>
            </p:cNvSpPr>
            <p:nvPr/>
          </p:nvSpPr>
          <p:spPr bwMode="gray">
            <a:xfrm>
              <a:off x="8647497" y="4796088"/>
              <a:ext cx="6379" cy="4785"/>
            </a:xfrm>
            <a:custGeom>
              <a:avLst/>
              <a:gdLst>
                <a:gd name="T0" fmla="*/ 12 w 13"/>
                <a:gd name="T1" fmla="*/ 8 h 12"/>
                <a:gd name="T2" fmla="*/ 0 w 13"/>
                <a:gd name="T3" fmla="*/ 0 h 12"/>
                <a:gd name="T4" fmla="*/ 12 w 13"/>
                <a:gd name="T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2">
                  <a:moveTo>
                    <a:pt x="12" y="8"/>
                  </a:moveTo>
                  <a:cubicBezTo>
                    <a:pt x="10" y="3"/>
                    <a:pt x="0" y="0"/>
                    <a:pt x="0" y="0"/>
                  </a:cubicBezTo>
                  <a:cubicBezTo>
                    <a:pt x="2" y="4"/>
                    <a:pt x="13" y="12"/>
                    <a:pt x="12" y="8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Freeform 40">
              <a:extLst>
                <a:ext uri="{FF2B5EF4-FFF2-40B4-BE49-F238E27FC236}">
                  <a16:creationId xmlns:a16="http://schemas.microsoft.com/office/drawing/2014/main" id="{D53C9E91-F338-4411-8794-1AC3361E15D6}"/>
                </a:ext>
              </a:extLst>
            </p:cNvPr>
            <p:cNvSpPr>
              <a:spLocks/>
            </p:cNvSpPr>
            <p:nvPr/>
          </p:nvSpPr>
          <p:spPr bwMode="gray">
            <a:xfrm>
              <a:off x="8468878" y="4767381"/>
              <a:ext cx="6379" cy="6379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4 h 4"/>
                <a:gd name="T4" fmla="*/ 4 w 4"/>
                <a:gd name="T5" fmla="*/ 0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Freeform 41">
              <a:extLst>
                <a:ext uri="{FF2B5EF4-FFF2-40B4-BE49-F238E27FC236}">
                  <a16:creationId xmlns:a16="http://schemas.microsoft.com/office/drawing/2014/main" id="{363F4B97-FBC7-451D-BD4C-9D09802C6E1B}"/>
                </a:ext>
              </a:extLst>
            </p:cNvPr>
            <p:cNvSpPr>
              <a:spLocks/>
            </p:cNvSpPr>
            <p:nvPr/>
          </p:nvSpPr>
          <p:spPr bwMode="gray">
            <a:xfrm>
              <a:off x="8537455" y="4877424"/>
              <a:ext cx="3190" cy="3190"/>
            </a:xfrm>
            <a:custGeom>
              <a:avLst/>
              <a:gdLst>
                <a:gd name="T0" fmla="*/ 2 w 7"/>
                <a:gd name="T1" fmla="*/ 4 h 5"/>
                <a:gd name="T2" fmla="*/ 4 w 7"/>
                <a:gd name="T3" fmla="*/ 0 h 5"/>
                <a:gd name="T4" fmla="*/ 2 w 7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2" y="4"/>
                  </a:moveTo>
                  <a:cubicBezTo>
                    <a:pt x="4" y="5"/>
                    <a:pt x="7" y="3"/>
                    <a:pt x="4" y="0"/>
                  </a:cubicBezTo>
                  <a:cubicBezTo>
                    <a:pt x="4" y="0"/>
                    <a:pt x="0" y="3"/>
                    <a:pt x="2" y="4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Freeform 42">
              <a:extLst>
                <a:ext uri="{FF2B5EF4-FFF2-40B4-BE49-F238E27FC236}">
                  <a16:creationId xmlns:a16="http://schemas.microsoft.com/office/drawing/2014/main" id="{12AF09D3-9802-485A-895D-DF2329E79AB6}"/>
                </a:ext>
              </a:extLst>
            </p:cNvPr>
            <p:cNvSpPr>
              <a:spLocks/>
            </p:cNvSpPr>
            <p:nvPr/>
          </p:nvSpPr>
          <p:spPr bwMode="gray">
            <a:xfrm>
              <a:off x="6320672" y="3584033"/>
              <a:ext cx="51034" cy="95689"/>
            </a:xfrm>
            <a:custGeom>
              <a:avLst/>
              <a:gdLst>
                <a:gd name="T0" fmla="*/ 76 w 98"/>
                <a:gd name="T1" fmla="*/ 73 h 180"/>
                <a:gd name="T2" fmla="*/ 85 w 98"/>
                <a:gd name="T3" fmla="*/ 58 h 180"/>
                <a:gd name="T4" fmla="*/ 78 w 98"/>
                <a:gd name="T5" fmla="*/ 27 h 180"/>
                <a:gd name="T6" fmla="*/ 68 w 98"/>
                <a:gd name="T7" fmla="*/ 0 h 180"/>
                <a:gd name="T8" fmla="*/ 64 w 98"/>
                <a:gd name="T9" fmla="*/ 7 h 180"/>
                <a:gd name="T10" fmla="*/ 66 w 98"/>
                <a:gd name="T11" fmla="*/ 53 h 180"/>
                <a:gd name="T12" fmla="*/ 58 w 98"/>
                <a:gd name="T13" fmla="*/ 76 h 180"/>
                <a:gd name="T14" fmla="*/ 65 w 98"/>
                <a:gd name="T15" fmla="*/ 84 h 180"/>
                <a:gd name="T16" fmla="*/ 45 w 98"/>
                <a:gd name="T17" fmla="*/ 102 h 180"/>
                <a:gd name="T18" fmla="*/ 44 w 98"/>
                <a:gd name="T19" fmla="*/ 117 h 180"/>
                <a:gd name="T20" fmla="*/ 0 w 98"/>
                <a:gd name="T21" fmla="*/ 176 h 180"/>
                <a:gd name="T22" fmla="*/ 31 w 98"/>
                <a:gd name="T23" fmla="*/ 174 h 180"/>
                <a:gd name="T24" fmla="*/ 45 w 98"/>
                <a:gd name="T25" fmla="*/ 179 h 180"/>
                <a:gd name="T26" fmla="*/ 71 w 98"/>
                <a:gd name="T27" fmla="*/ 180 h 180"/>
                <a:gd name="T28" fmla="*/ 95 w 98"/>
                <a:gd name="T29" fmla="*/ 166 h 180"/>
                <a:gd name="T30" fmla="*/ 82 w 98"/>
                <a:gd name="T31" fmla="*/ 108 h 180"/>
                <a:gd name="T32" fmla="*/ 93 w 98"/>
                <a:gd name="T33" fmla="*/ 108 h 180"/>
                <a:gd name="T34" fmla="*/ 98 w 98"/>
                <a:gd name="T35" fmla="*/ 89 h 180"/>
                <a:gd name="T36" fmla="*/ 91 w 98"/>
                <a:gd name="T37" fmla="*/ 74 h 180"/>
                <a:gd name="T38" fmla="*/ 76 w 98"/>
                <a:gd name="T39" fmla="*/ 73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8" h="180">
                  <a:moveTo>
                    <a:pt x="76" y="73"/>
                  </a:moveTo>
                  <a:cubicBezTo>
                    <a:pt x="85" y="58"/>
                    <a:pt x="85" y="58"/>
                    <a:pt x="85" y="58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2" y="15"/>
                    <a:pt x="68" y="0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6" y="53"/>
                    <a:pt x="66" y="53"/>
                    <a:pt x="66" y="53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65" y="84"/>
                    <a:pt x="65" y="84"/>
                    <a:pt x="65" y="84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4" y="117"/>
                    <a:pt x="44" y="117"/>
                    <a:pt x="44" y="117"/>
                  </a:cubicBezTo>
                  <a:cubicBezTo>
                    <a:pt x="0" y="176"/>
                    <a:pt x="0" y="176"/>
                    <a:pt x="0" y="176"/>
                  </a:cubicBezTo>
                  <a:cubicBezTo>
                    <a:pt x="0" y="176"/>
                    <a:pt x="27" y="174"/>
                    <a:pt x="31" y="174"/>
                  </a:cubicBezTo>
                  <a:cubicBezTo>
                    <a:pt x="34" y="174"/>
                    <a:pt x="45" y="179"/>
                    <a:pt x="45" y="179"/>
                  </a:cubicBezTo>
                  <a:cubicBezTo>
                    <a:pt x="71" y="180"/>
                    <a:pt x="71" y="180"/>
                    <a:pt x="71" y="180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93" y="108"/>
                    <a:pt x="93" y="108"/>
                    <a:pt x="93" y="108"/>
                  </a:cubicBezTo>
                  <a:cubicBezTo>
                    <a:pt x="98" y="89"/>
                    <a:pt x="98" y="89"/>
                    <a:pt x="98" y="89"/>
                  </a:cubicBezTo>
                  <a:cubicBezTo>
                    <a:pt x="91" y="74"/>
                    <a:pt x="91" y="74"/>
                    <a:pt x="91" y="74"/>
                  </a:cubicBezTo>
                  <a:lnTo>
                    <a:pt x="76" y="73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Freeform 43">
              <a:extLst>
                <a:ext uri="{FF2B5EF4-FFF2-40B4-BE49-F238E27FC236}">
                  <a16:creationId xmlns:a16="http://schemas.microsoft.com/office/drawing/2014/main" id="{F83230CF-2EFB-4FB7-BD24-D7365A42C428}"/>
                </a:ext>
              </a:extLst>
            </p:cNvPr>
            <p:cNvSpPr>
              <a:spLocks/>
            </p:cNvSpPr>
            <p:nvPr/>
          </p:nvSpPr>
          <p:spPr bwMode="gray">
            <a:xfrm>
              <a:off x="6413171" y="3730756"/>
              <a:ext cx="73361" cy="12758"/>
            </a:xfrm>
            <a:custGeom>
              <a:avLst/>
              <a:gdLst>
                <a:gd name="T0" fmla="*/ 0 w 138"/>
                <a:gd name="T1" fmla="*/ 22 h 22"/>
                <a:gd name="T2" fmla="*/ 133 w 138"/>
                <a:gd name="T3" fmla="*/ 0 h 22"/>
                <a:gd name="T4" fmla="*/ 138 w 138"/>
                <a:gd name="T5" fmla="*/ 1 h 22"/>
                <a:gd name="T6" fmla="*/ 133 w 138"/>
                <a:gd name="T7" fmla="*/ 0 h 22"/>
                <a:gd name="T8" fmla="*/ 0 w 138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" h="22">
                  <a:moveTo>
                    <a:pt x="0" y="22"/>
                  </a:moveTo>
                  <a:cubicBezTo>
                    <a:pt x="60" y="15"/>
                    <a:pt x="130" y="1"/>
                    <a:pt x="133" y="0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3" y="0"/>
                    <a:pt x="61" y="14"/>
                    <a:pt x="0" y="22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Freeform 44">
              <a:extLst>
                <a:ext uri="{FF2B5EF4-FFF2-40B4-BE49-F238E27FC236}">
                  <a16:creationId xmlns:a16="http://schemas.microsoft.com/office/drawing/2014/main" id="{DA05F35B-8266-4734-990B-92A99ACC6B33}"/>
                </a:ext>
              </a:extLst>
            </p:cNvPr>
            <p:cNvSpPr>
              <a:spLocks/>
            </p:cNvSpPr>
            <p:nvPr/>
          </p:nvSpPr>
          <p:spPr bwMode="gray">
            <a:xfrm>
              <a:off x="6379679" y="3745110"/>
              <a:ext cx="3190" cy="0"/>
            </a:xfrm>
            <a:custGeom>
              <a:avLst/>
              <a:gdLst>
                <a:gd name="T0" fmla="*/ 6 w 6"/>
                <a:gd name="T1" fmla="*/ 0 w 6"/>
                <a:gd name="T2" fmla="*/ 6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6">
                  <a:moveTo>
                    <a:pt x="6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Freeform 45">
              <a:extLst>
                <a:ext uri="{FF2B5EF4-FFF2-40B4-BE49-F238E27FC236}">
                  <a16:creationId xmlns:a16="http://schemas.microsoft.com/office/drawing/2014/main" id="{6FE9996F-AC9F-4B7D-9035-13152A8B3576}"/>
                </a:ext>
              </a:extLst>
            </p:cNvPr>
            <p:cNvSpPr>
              <a:spLocks/>
            </p:cNvSpPr>
            <p:nvPr/>
          </p:nvSpPr>
          <p:spPr bwMode="gray">
            <a:xfrm>
              <a:off x="6818252" y="3462828"/>
              <a:ext cx="7975" cy="3190"/>
            </a:xfrm>
            <a:custGeom>
              <a:avLst/>
              <a:gdLst>
                <a:gd name="T0" fmla="*/ 15 w 15"/>
                <a:gd name="T1" fmla="*/ 1 h 8"/>
                <a:gd name="T2" fmla="*/ 15 w 15"/>
                <a:gd name="T3" fmla="*/ 0 h 8"/>
                <a:gd name="T4" fmla="*/ 0 w 15"/>
                <a:gd name="T5" fmla="*/ 8 h 8"/>
                <a:gd name="T6" fmla="*/ 15 w 15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8">
                  <a:moveTo>
                    <a:pt x="15" y="1"/>
                  </a:moveTo>
                  <a:cubicBezTo>
                    <a:pt x="15" y="1"/>
                    <a:pt x="15" y="1"/>
                    <a:pt x="15" y="0"/>
                  </a:cubicBezTo>
                  <a:cubicBezTo>
                    <a:pt x="7" y="7"/>
                    <a:pt x="1" y="8"/>
                    <a:pt x="0" y="8"/>
                  </a:cubicBezTo>
                  <a:cubicBezTo>
                    <a:pt x="1" y="8"/>
                    <a:pt x="8" y="8"/>
                    <a:pt x="15" y="1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Freeform 46">
              <a:extLst>
                <a:ext uri="{FF2B5EF4-FFF2-40B4-BE49-F238E27FC236}">
                  <a16:creationId xmlns:a16="http://schemas.microsoft.com/office/drawing/2014/main" id="{CF40EC0E-59CE-4194-B8DB-D4C6A7316C6C}"/>
                </a:ext>
              </a:extLst>
            </p:cNvPr>
            <p:cNvSpPr>
              <a:spLocks/>
            </p:cNvSpPr>
            <p:nvPr/>
          </p:nvSpPr>
          <p:spPr bwMode="gray">
            <a:xfrm>
              <a:off x="6384464" y="3745110"/>
              <a:ext cx="1595" cy="0"/>
            </a:xfrm>
            <a:custGeom>
              <a:avLst/>
              <a:gdLst>
                <a:gd name="T0" fmla="*/ 4 w 4"/>
                <a:gd name="T1" fmla="*/ 0 w 4"/>
                <a:gd name="T2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Freeform 47">
              <a:extLst>
                <a:ext uri="{FF2B5EF4-FFF2-40B4-BE49-F238E27FC236}">
                  <a16:creationId xmlns:a16="http://schemas.microsoft.com/office/drawing/2014/main" id="{392E4A20-8FEF-46F1-AA39-8FAF164E688C}"/>
                </a:ext>
              </a:extLst>
            </p:cNvPr>
            <p:cNvSpPr>
              <a:spLocks/>
            </p:cNvSpPr>
            <p:nvPr/>
          </p:nvSpPr>
          <p:spPr bwMode="gray">
            <a:xfrm>
              <a:off x="5347839" y="3867909"/>
              <a:ext cx="0" cy="0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Freeform 48">
              <a:extLst>
                <a:ext uri="{FF2B5EF4-FFF2-40B4-BE49-F238E27FC236}">
                  <a16:creationId xmlns:a16="http://schemas.microsoft.com/office/drawing/2014/main" id="{DCC32F35-90F5-40C4-B0B8-28ABAFB1E8E5}"/>
                </a:ext>
              </a:extLst>
            </p:cNvPr>
            <p:cNvSpPr>
              <a:spLocks/>
            </p:cNvSpPr>
            <p:nvPr/>
          </p:nvSpPr>
          <p:spPr bwMode="gray">
            <a:xfrm>
              <a:off x="6743295" y="3298563"/>
              <a:ext cx="14354" cy="3190"/>
            </a:xfrm>
            <a:custGeom>
              <a:avLst/>
              <a:gdLst>
                <a:gd name="T0" fmla="*/ 28 w 28"/>
                <a:gd name="T1" fmla="*/ 0 h 6"/>
                <a:gd name="T2" fmla="*/ 5 w 28"/>
                <a:gd name="T3" fmla="*/ 3 h 6"/>
                <a:gd name="T4" fmla="*/ 0 w 28"/>
                <a:gd name="T5" fmla="*/ 6 h 6"/>
                <a:gd name="T6" fmla="*/ 28 w 2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6">
                  <a:moveTo>
                    <a:pt x="28" y="0"/>
                  </a:moveTo>
                  <a:cubicBezTo>
                    <a:pt x="28" y="0"/>
                    <a:pt x="16" y="0"/>
                    <a:pt x="5" y="3"/>
                  </a:cubicBezTo>
                  <a:cubicBezTo>
                    <a:pt x="4" y="4"/>
                    <a:pt x="2" y="5"/>
                    <a:pt x="0" y="6"/>
                  </a:cubicBezTo>
                  <a:cubicBezTo>
                    <a:pt x="12" y="4"/>
                    <a:pt x="28" y="0"/>
                    <a:pt x="28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Freeform 49">
              <a:extLst>
                <a:ext uri="{FF2B5EF4-FFF2-40B4-BE49-F238E27FC236}">
                  <a16:creationId xmlns:a16="http://schemas.microsoft.com/office/drawing/2014/main" id="{DF089B8A-7730-4627-A913-6B1507C2F6CC}"/>
                </a:ext>
              </a:extLst>
            </p:cNvPr>
            <p:cNvSpPr>
              <a:spLocks/>
            </p:cNvSpPr>
            <p:nvPr/>
          </p:nvSpPr>
          <p:spPr bwMode="gray">
            <a:xfrm>
              <a:off x="8562972" y="4909320"/>
              <a:ext cx="6379" cy="7975"/>
            </a:xfrm>
            <a:custGeom>
              <a:avLst/>
              <a:gdLst>
                <a:gd name="T0" fmla="*/ 6 w 12"/>
                <a:gd name="T1" fmla="*/ 0 h 17"/>
                <a:gd name="T2" fmla="*/ 6 w 12"/>
                <a:gd name="T3" fmla="*/ 15 h 17"/>
                <a:gd name="T4" fmla="*/ 6 w 12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7">
                  <a:moveTo>
                    <a:pt x="6" y="0"/>
                  </a:moveTo>
                  <a:cubicBezTo>
                    <a:pt x="6" y="0"/>
                    <a:pt x="0" y="14"/>
                    <a:pt x="6" y="15"/>
                  </a:cubicBezTo>
                  <a:cubicBezTo>
                    <a:pt x="12" y="17"/>
                    <a:pt x="11" y="3"/>
                    <a:pt x="6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Freeform 50">
              <a:extLst>
                <a:ext uri="{FF2B5EF4-FFF2-40B4-BE49-F238E27FC236}">
                  <a16:creationId xmlns:a16="http://schemas.microsoft.com/office/drawing/2014/main" id="{9C2D3AAA-2A2D-4672-9E9F-698180430D85}"/>
                </a:ext>
              </a:extLst>
            </p:cNvPr>
            <p:cNvSpPr>
              <a:spLocks/>
            </p:cNvSpPr>
            <p:nvPr/>
          </p:nvSpPr>
          <p:spPr bwMode="gray">
            <a:xfrm>
              <a:off x="4721079" y="5111860"/>
              <a:ext cx="6379" cy="11164"/>
            </a:xfrm>
            <a:custGeom>
              <a:avLst/>
              <a:gdLst>
                <a:gd name="T0" fmla="*/ 0 w 4"/>
                <a:gd name="T1" fmla="*/ 7 h 7"/>
                <a:gd name="T2" fmla="*/ 4 w 4"/>
                <a:gd name="T3" fmla="*/ 0 h 7"/>
                <a:gd name="T4" fmla="*/ 0 w 4"/>
                <a:gd name="T5" fmla="*/ 7 h 7"/>
                <a:gd name="T6" fmla="*/ 0 w 4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4" y="0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Freeform 51">
              <a:extLst>
                <a:ext uri="{FF2B5EF4-FFF2-40B4-BE49-F238E27FC236}">
                  <a16:creationId xmlns:a16="http://schemas.microsoft.com/office/drawing/2014/main" id="{27842EBF-6C59-4122-BCF6-1D1F023FB2C5}"/>
                </a:ext>
              </a:extLst>
            </p:cNvPr>
            <p:cNvSpPr>
              <a:spLocks/>
            </p:cNvSpPr>
            <p:nvPr/>
          </p:nvSpPr>
          <p:spPr bwMode="gray">
            <a:xfrm>
              <a:off x="5469044" y="3662179"/>
              <a:ext cx="4785" cy="3190"/>
            </a:xfrm>
            <a:custGeom>
              <a:avLst/>
              <a:gdLst>
                <a:gd name="T0" fmla="*/ 10 w 10"/>
                <a:gd name="T1" fmla="*/ 5 h 5"/>
                <a:gd name="T2" fmla="*/ 0 w 10"/>
                <a:gd name="T3" fmla="*/ 0 h 5"/>
                <a:gd name="T4" fmla="*/ 10 w 1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5">
                  <a:moveTo>
                    <a:pt x="10" y="5"/>
                  </a:moveTo>
                  <a:cubicBezTo>
                    <a:pt x="6" y="5"/>
                    <a:pt x="3" y="1"/>
                    <a:pt x="0" y="0"/>
                  </a:cubicBezTo>
                  <a:cubicBezTo>
                    <a:pt x="2" y="2"/>
                    <a:pt x="5" y="4"/>
                    <a:pt x="10" y="5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Freeform 52">
              <a:extLst>
                <a:ext uri="{FF2B5EF4-FFF2-40B4-BE49-F238E27FC236}">
                  <a16:creationId xmlns:a16="http://schemas.microsoft.com/office/drawing/2014/main" id="{2C49D620-5C6D-4631-B1AF-017F9012B4A3}"/>
                </a:ext>
              </a:extLst>
            </p:cNvPr>
            <p:cNvSpPr>
              <a:spLocks/>
            </p:cNvSpPr>
            <p:nvPr/>
          </p:nvSpPr>
          <p:spPr bwMode="gray">
            <a:xfrm>
              <a:off x="6534376" y="5223497"/>
              <a:ext cx="1595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Freeform 53">
              <a:extLst>
                <a:ext uri="{FF2B5EF4-FFF2-40B4-BE49-F238E27FC236}">
                  <a16:creationId xmlns:a16="http://schemas.microsoft.com/office/drawing/2014/main" id="{3BEEFD7C-2413-4762-B826-28AE1746503C}"/>
                </a:ext>
              </a:extLst>
            </p:cNvPr>
            <p:cNvSpPr>
              <a:spLocks/>
            </p:cNvSpPr>
            <p:nvPr/>
          </p:nvSpPr>
          <p:spPr bwMode="gray">
            <a:xfrm>
              <a:off x="6296749" y="5107076"/>
              <a:ext cx="0" cy="159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Freeform 54">
              <a:extLst>
                <a:ext uri="{FF2B5EF4-FFF2-40B4-BE49-F238E27FC236}">
                  <a16:creationId xmlns:a16="http://schemas.microsoft.com/office/drawing/2014/main" id="{015BFFC3-6E85-4220-B3FD-04A2AD065F17}"/>
                </a:ext>
              </a:extLst>
            </p:cNvPr>
            <p:cNvSpPr>
              <a:spLocks/>
            </p:cNvSpPr>
            <p:nvPr/>
          </p:nvSpPr>
          <p:spPr bwMode="gray">
            <a:xfrm>
              <a:off x="6296749" y="51070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Freeform 55">
              <a:extLst>
                <a:ext uri="{FF2B5EF4-FFF2-40B4-BE49-F238E27FC236}">
                  <a16:creationId xmlns:a16="http://schemas.microsoft.com/office/drawing/2014/main" id="{6268002A-0085-4D46-9EC2-0A13F25644C1}"/>
                </a:ext>
              </a:extLst>
            </p:cNvPr>
            <p:cNvSpPr>
              <a:spLocks/>
            </p:cNvSpPr>
            <p:nvPr/>
          </p:nvSpPr>
          <p:spPr bwMode="gray">
            <a:xfrm>
              <a:off x="6296749" y="5108670"/>
              <a:ext cx="0" cy="0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Freeform 56">
              <a:extLst>
                <a:ext uri="{FF2B5EF4-FFF2-40B4-BE49-F238E27FC236}">
                  <a16:creationId xmlns:a16="http://schemas.microsoft.com/office/drawing/2014/main" id="{868D0A64-4B2A-490D-B420-DBBA58DF167A}"/>
                </a:ext>
              </a:extLst>
            </p:cNvPr>
            <p:cNvSpPr>
              <a:spLocks/>
            </p:cNvSpPr>
            <p:nvPr/>
          </p:nvSpPr>
          <p:spPr bwMode="gray">
            <a:xfrm>
              <a:off x="6293559" y="5110266"/>
              <a:ext cx="1595" cy="159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Freeform 57">
              <a:extLst>
                <a:ext uri="{FF2B5EF4-FFF2-40B4-BE49-F238E27FC236}">
                  <a16:creationId xmlns:a16="http://schemas.microsoft.com/office/drawing/2014/main" id="{768892C3-61D3-4107-88C9-E665C3E52CD1}"/>
                </a:ext>
              </a:extLst>
            </p:cNvPr>
            <p:cNvSpPr>
              <a:spLocks/>
            </p:cNvSpPr>
            <p:nvPr/>
          </p:nvSpPr>
          <p:spPr bwMode="gray">
            <a:xfrm>
              <a:off x="6295155" y="5110266"/>
              <a:ext cx="1595" cy="0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Freeform 58">
              <a:extLst>
                <a:ext uri="{FF2B5EF4-FFF2-40B4-BE49-F238E27FC236}">
                  <a16:creationId xmlns:a16="http://schemas.microsoft.com/office/drawing/2014/main" id="{CA954661-8304-403B-90F3-4FB3AD5F9DBB}"/>
                </a:ext>
              </a:extLst>
            </p:cNvPr>
            <p:cNvSpPr>
              <a:spLocks/>
            </p:cNvSpPr>
            <p:nvPr/>
          </p:nvSpPr>
          <p:spPr bwMode="gray">
            <a:xfrm>
              <a:off x="6293559" y="51022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Freeform 59">
              <a:extLst>
                <a:ext uri="{FF2B5EF4-FFF2-40B4-BE49-F238E27FC236}">
                  <a16:creationId xmlns:a16="http://schemas.microsoft.com/office/drawing/2014/main" id="{9A1FBD81-A77A-4F96-B40E-274268D2A0E0}"/>
                </a:ext>
              </a:extLst>
            </p:cNvPr>
            <p:cNvSpPr>
              <a:spLocks/>
            </p:cNvSpPr>
            <p:nvPr/>
          </p:nvSpPr>
          <p:spPr bwMode="gray">
            <a:xfrm>
              <a:off x="6288776" y="5097507"/>
              <a:ext cx="1595" cy="0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Freeform 60">
              <a:extLst>
                <a:ext uri="{FF2B5EF4-FFF2-40B4-BE49-F238E27FC236}">
                  <a16:creationId xmlns:a16="http://schemas.microsoft.com/office/drawing/2014/main" id="{72B8E539-3742-45AF-997F-75EC568210A0}"/>
                </a:ext>
              </a:extLst>
            </p:cNvPr>
            <p:cNvSpPr>
              <a:spLocks/>
            </p:cNvSpPr>
            <p:nvPr/>
          </p:nvSpPr>
          <p:spPr bwMode="gray">
            <a:xfrm>
              <a:off x="6288776" y="5095912"/>
              <a:ext cx="0" cy="159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Freeform 61">
              <a:extLst>
                <a:ext uri="{FF2B5EF4-FFF2-40B4-BE49-F238E27FC236}">
                  <a16:creationId xmlns:a16="http://schemas.microsoft.com/office/drawing/2014/main" id="{32670EF5-ABC8-40CF-9E4F-EF7251850521}"/>
                </a:ext>
              </a:extLst>
            </p:cNvPr>
            <p:cNvSpPr>
              <a:spLocks/>
            </p:cNvSpPr>
            <p:nvPr/>
          </p:nvSpPr>
          <p:spPr bwMode="gray">
            <a:xfrm>
              <a:off x="6290370" y="5099102"/>
              <a:ext cx="0" cy="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Freeform 62">
              <a:extLst>
                <a:ext uri="{FF2B5EF4-FFF2-40B4-BE49-F238E27FC236}">
                  <a16:creationId xmlns:a16="http://schemas.microsoft.com/office/drawing/2014/main" id="{5B2C6CF0-CD4F-4DC8-9940-54C8937F94F7}"/>
                </a:ext>
              </a:extLst>
            </p:cNvPr>
            <p:cNvSpPr>
              <a:spLocks/>
            </p:cNvSpPr>
            <p:nvPr/>
          </p:nvSpPr>
          <p:spPr bwMode="gray">
            <a:xfrm>
              <a:off x="6291965" y="5100697"/>
              <a:ext cx="0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Freeform 63">
              <a:extLst>
                <a:ext uri="{FF2B5EF4-FFF2-40B4-BE49-F238E27FC236}">
                  <a16:creationId xmlns:a16="http://schemas.microsoft.com/office/drawing/2014/main" id="{D96AC333-3673-4CF2-9DA2-FA06BF116FF9}"/>
                </a:ext>
              </a:extLst>
            </p:cNvPr>
            <p:cNvSpPr>
              <a:spLocks/>
            </p:cNvSpPr>
            <p:nvPr/>
          </p:nvSpPr>
          <p:spPr bwMode="gray">
            <a:xfrm>
              <a:off x="6293559" y="5111860"/>
              <a:ext cx="0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Freeform 64">
              <a:extLst>
                <a:ext uri="{FF2B5EF4-FFF2-40B4-BE49-F238E27FC236}">
                  <a16:creationId xmlns:a16="http://schemas.microsoft.com/office/drawing/2014/main" id="{D72D7939-A2D5-4B1D-831C-4B3BA2A0B56F}"/>
                </a:ext>
              </a:extLst>
            </p:cNvPr>
            <p:cNvSpPr>
              <a:spLocks/>
            </p:cNvSpPr>
            <p:nvPr/>
          </p:nvSpPr>
          <p:spPr bwMode="gray">
            <a:xfrm>
              <a:off x="6287180" y="5095912"/>
              <a:ext cx="1595" cy="0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Freeform 65">
              <a:extLst>
                <a:ext uri="{FF2B5EF4-FFF2-40B4-BE49-F238E27FC236}">
                  <a16:creationId xmlns:a16="http://schemas.microsoft.com/office/drawing/2014/main" id="{1AD8E18E-558A-4DFA-8D8C-899A0DE948F5}"/>
                </a:ext>
              </a:extLst>
            </p:cNvPr>
            <p:cNvSpPr>
              <a:spLocks/>
            </p:cNvSpPr>
            <p:nvPr/>
          </p:nvSpPr>
          <p:spPr bwMode="gray">
            <a:xfrm>
              <a:off x="6291965" y="5111860"/>
              <a:ext cx="0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Freeform 66">
              <a:extLst>
                <a:ext uri="{FF2B5EF4-FFF2-40B4-BE49-F238E27FC236}">
                  <a16:creationId xmlns:a16="http://schemas.microsoft.com/office/drawing/2014/main" id="{578AB091-8D27-4CE0-8BDC-4A3DE6337A94}"/>
                </a:ext>
              </a:extLst>
            </p:cNvPr>
            <p:cNvSpPr>
              <a:spLocks/>
            </p:cNvSpPr>
            <p:nvPr/>
          </p:nvSpPr>
          <p:spPr bwMode="gray">
            <a:xfrm>
              <a:off x="6277611" y="5107076"/>
              <a:ext cx="1595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Freeform 67">
              <a:extLst>
                <a:ext uri="{FF2B5EF4-FFF2-40B4-BE49-F238E27FC236}">
                  <a16:creationId xmlns:a16="http://schemas.microsoft.com/office/drawing/2014/main" id="{26DD9375-644F-484A-A62B-90C4484A24A3}"/>
                </a:ext>
              </a:extLst>
            </p:cNvPr>
            <p:cNvSpPr>
              <a:spLocks/>
            </p:cNvSpPr>
            <p:nvPr/>
          </p:nvSpPr>
          <p:spPr bwMode="gray">
            <a:xfrm>
              <a:off x="6276017" y="5107076"/>
              <a:ext cx="1595" cy="0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Freeform 68">
              <a:extLst>
                <a:ext uri="{FF2B5EF4-FFF2-40B4-BE49-F238E27FC236}">
                  <a16:creationId xmlns:a16="http://schemas.microsoft.com/office/drawing/2014/main" id="{4CD17AFF-D119-4025-91DF-63919B7B437B}"/>
                </a:ext>
              </a:extLst>
            </p:cNvPr>
            <p:cNvSpPr>
              <a:spLocks/>
            </p:cNvSpPr>
            <p:nvPr/>
          </p:nvSpPr>
          <p:spPr bwMode="gray">
            <a:xfrm>
              <a:off x="5220254" y="4775356"/>
              <a:ext cx="14354" cy="7975"/>
            </a:xfrm>
            <a:custGeom>
              <a:avLst/>
              <a:gdLst>
                <a:gd name="T0" fmla="*/ 0 w 25"/>
                <a:gd name="T1" fmla="*/ 16 h 16"/>
                <a:gd name="T2" fmla="*/ 25 w 25"/>
                <a:gd name="T3" fmla="*/ 0 h 16"/>
                <a:gd name="T4" fmla="*/ 0 w 25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16">
                  <a:moveTo>
                    <a:pt x="0" y="16"/>
                  </a:moveTo>
                  <a:cubicBezTo>
                    <a:pt x="7" y="6"/>
                    <a:pt x="16" y="3"/>
                    <a:pt x="25" y="0"/>
                  </a:cubicBezTo>
                  <a:cubicBezTo>
                    <a:pt x="16" y="3"/>
                    <a:pt x="6" y="5"/>
                    <a:pt x="0" y="16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Freeform 69">
              <a:extLst>
                <a:ext uri="{FF2B5EF4-FFF2-40B4-BE49-F238E27FC236}">
                  <a16:creationId xmlns:a16="http://schemas.microsoft.com/office/drawing/2014/main" id="{5CF709E0-8421-43B1-9A20-8B1CB70D4715}"/>
                </a:ext>
              </a:extLst>
            </p:cNvPr>
            <p:cNvSpPr>
              <a:spLocks/>
            </p:cNvSpPr>
            <p:nvPr/>
          </p:nvSpPr>
          <p:spPr bwMode="gray">
            <a:xfrm>
              <a:off x="5237796" y="4767381"/>
              <a:ext cx="6379" cy="6379"/>
            </a:xfrm>
            <a:custGeom>
              <a:avLst/>
              <a:gdLst>
                <a:gd name="T0" fmla="*/ 0 w 10"/>
                <a:gd name="T1" fmla="*/ 14 h 14"/>
                <a:gd name="T2" fmla="*/ 10 w 10"/>
                <a:gd name="T3" fmla="*/ 7 h 14"/>
                <a:gd name="T4" fmla="*/ 10 w 10"/>
                <a:gd name="T5" fmla="*/ 0 h 14"/>
                <a:gd name="T6" fmla="*/ 0 w 10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4">
                  <a:moveTo>
                    <a:pt x="0" y="14"/>
                  </a:moveTo>
                  <a:cubicBezTo>
                    <a:pt x="4" y="12"/>
                    <a:pt x="7" y="10"/>
                    <a:pt x="10" y="7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8"/>
                    <a:pt x="6" y="11"/>
                    <a:pt x="0" y="14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Freeform 70">
              <a:extLst>
                <a:ext uri="{FF2B5EF4-FFF2-40B4-BE49-F238E27FC236}">
                  <a16:creationId xmlns:a16="http://schemas.microsoft.com/office/drawing/2014/main" id="{2036BDDC-C845-4683-A208-8AD64FF81FEF}"/>
                </a:ext>
              </a:extLst>
            </p:cNvPr>
            <p:cNvSpPr>
              <a:spLocks/>
            </p:cNvSpPr>
            <p:nvPr/>
          </p:nvSpPr>
          <p:spPr bwMode="gray">
            <a:xfrm>
              <a:off x="6185113" y="1949355"/>
              <a:ext cx="4785" cy="11164"/>
            </a:xfrm>
            <a:custGeom>
              <a:avLst/>
              <a:gdLst>
                <a:gd name="T0" fmla="*/ 0 w 3"/>
                <a:gd name="T1" fmla="*/ 7 h 7"/>
                <a:gd name="T2" fmla="*/ 3 w 3"/>
                <a:gd name="T3" fmla="*/ 0 h 7"/>
                <a:gd name="T4" fmla="*/ 0 w 3"/>
                <a:gd name="T5" fmla="*/ 4 h 7"/>
                <a:gd name="T6" fmla="*/ 0 w 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lnTo>
                    <a:pt x="3" y="0"/>
                  </a:lnTo>
                  <a:lnTo>
                    <a:pt x="0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Freeform 71">
              <a:extLst>
                <a:ext uri="{FF2B5EF4-FFF2-40B4-BE49-F238E27FC236}">
                  <a16:creationId xmlns:a16="http://schemas.microsoft.com/office/drawing/2014/main" id="{3237C847-FCEA-40B4-9F82-DAAB8F6FEADA}"/>
                </a:ext>
              </a:extLst>
            </p:cNvPr>
            <p:cNvSpPr>
              <a:spLocks/>
            </p:cNvSpPr>
            <p:nvPr/>
          </p:nvSpPr>
          <p:spPr bwMode="gray">
            <a:xfrm>
              <a:off x="6288776" y="5111860"/>
              <a:ext cx="1595" cy="0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Freeform 72">
              <a:extLst>
                <a:ext uri="{FF2B5EF4-FFF2-40B4-BE49-F238E27FC236}">
                  <a16:creationId xmlns:a16="http://schemas.microsoft.com/office/drawing/2014/main" id="{EAC5CF92-B797-4FB2-A26C-5A368664D0F4}"/>
                </a:ext>
              </a:extLst>
            </p:cNvPr>
            <p:cNvSpPr>
              <a:spLocks/>
            </p:cNvSpPr>
            <p:nvPr/>
          </p:nvSpPr>
          <p:spPr bwMode="gray">
            <a:xfrm>
              <a:off x="6290370" y="5111860"/>
              <a:ext cx="0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Freeform 73">
              <a:extLst>
                <a:ext uri="{FF2B5EF4-FFF2-40B4-BE49-F238E27FC236}">
                  <a16:creationId xmlns:a16="http://schemas.microsoft.com/office/drawing/2014/main" id="{43DD47A0-AC95-4DA4-B634-D8DFC5B6EC10}"/>
                </a:ext>
              </a:extLst>
            </p:cNvPr>
            <p:cNvSpPr>
              <a:spLocks/>
            </p:cNvSpPr>
            <p:nvPr/>
          </p:nvSpPr>
          <p:spPr bwMode="gray">
            <a:xfrm>
              <a:off x="6279207" y="5107076"/>
              <a:ext cx="6379" cy="3190"/>
            </a:xfrm>
            <a:custGeom>
              <a:avLst/>
              <a:gdLst>
                <a:gd name="T0" fmla="*/ 13 w 13"/>
                <a:gd name="T1" fmla="*/ 6 h 6"/>
                <a:gd name="T2" fmla="*/ 0 w 13"/>
                <a:gd name="T3" fmla="*/ 0 h 6"/>
                <a:gd name="T4" fmla="*/ 13 w 13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6">
                  <a:moveTo>
                    <a:pt x="13" y="6"/>
                  </a:moveTo>
                  <a:cubicBezTo>
                    <a:pt x="8" y="5"/>
                    <a:pt x="4" y="2"/>
                    <a:pt x="0" y="0"/>
                  </a:cubicBezTo>
                  <a:cubicBezTo>
                    <a:pt x="4" y="2"/>
                    <a:pt x="8" y="5"/>
                    <a:pt x="13" y="6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Freeform 74">
              <a:extLst>
                <a:ext uri="{FF2B5EF4-FFF2-40B4-BE49-F238E27FC236}">
                  <a16:creationId xmlns:a16="http://schemas.microsoft.com/office/drawing/2014/main" id="{72276AEF-7BCD-44A0-AD4A-03FA1846CCAD}"/>
                </a:ext>
              </a:extLst>
            </p:cNvPr>
            <p:cNvSpPr>
              <a:spLocks/>
            </p:cNvSpPr>
            <p:nvPr/>
          </p:nvSpPr>
          <p:spPr bwMode="gray">
            <a:xfrm>
              <a:off x="7821386" y="4300103"/>
              <a:ext cx="7975" cy="23923"/>
            </a:xfrm>
            <a:custGeom>
              <a:avLst/>
              <a:gdLst>
                <a:gd name="T0" fmla="*/ 0 w 16"/>
                <a:gd name="T1" fmla="*/ 0 h 43"/>
                <a:gd name="T2" fmla="*/ 16 w 16"/>
                <a:gd name="T3" fmla="*/ 43 h 43"/>
                <a:gd name="T4" fmla="*/ 0 w 16"/>
                <a:gd name="T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43">
                  <a:moveTo>
                    <a:pt x="0" y="0"/>
                  </a:moveTo>
                  <a:cubicBezTo>
                    <a:pt x="9" y="17"/>
                    <a:pt x="14" y="31"/>
                    <a:pt x="16" y="43"/>
                  </a:cubicBezTo>
                  <a:cubicBezTo>
                    <a:pt x="16" y="32"/>
                    <a:pt x="9" y="1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Freeform 75">
              <a:extLst>
                <a:ext uri="{FF2B5EF4-FFF2-40B4-BE49-F238E27FC236}">
                  <a16:creationId xmlns:a16="http://schemas.microsoft.com/office/drawing/2014/main" id="{DD2A66C1-A3FC-4792-918F-B801EFAEBF74}"/>
                </a:ext>
              </a:extLst>
            </p:cNvPr>
            <p:cNvSpPr>
              <a:spLocks/>
            </p:cNvSpPr>
            <p:nvPr/>
          </p:nvSpPr>
          <p:spPr bwMode="gray">
            <a:xfrm>
              <a:off x="6285586" y="5110266"/>
              <a:ext cx="1595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Freeform 76">
              <a:extLst>
                <a:ext uri="{FF2B5EF4-FFF2-40B4-BE49-F238E27FC236}">
                  <a16:creationId xmlns:a16="http://schemas.microsoft.com/office/drawing/2014/main" id="{2ED14DBE-70A0-46EA-A272-4E503794F8B9}"/>
                </a:ext>
              </a:extLst>
            </p:cNvPr>
            <p:cNvSpPr>
              <a:spLocks/>
            </p:cNvSpPr>
            <p:nvPr/>
          </p:nvSpPr>
          <p:spPr bwMode="gray">
            <a:xfrm>
              <a:off x="6239336" y="5197980"/>
              <a:ext cx="0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Freeform 77">
              <a:extLst>
                <a:ext uri="{FF2B5EF4-FFF2-40B4-BE49-F238E27FC236}">
                  <a16:creationId xmlns:a16="http://schemas.microsoft.com/office/drawing/2014/main" id="{85E10753-10EA-49F4-BE58-B01AEFDE8E5B}"/>
                </a:ext>
              </a:extLst>
            </p:cNvPr>
            <p:cNvSpPr>
              <a:spLocks/>
            </p:cNvSpPr>
            <p:nvPr/>
          </p:nvSpPr>
          <p:spPr bwMode="gray">
            <a:xfrm>
              <a:off x="6392438" y="5196385"/>
              <a:ext cx="159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8" name="Freeform 78">
              <a:extLst>
                <a:ext uri="{FF2B5EF4-FFF2-40B4-BE49-F238E27FC236}">
                  <a16:creationId xmlns:a16="http://schemas.microsoft.com/office/drawing/2014/main" id="{7665AF13-7463-4EF0-A933-A031CD6FA92E}"/>
                </a:ext>
              </a:extLst>
            </p:cNvPr>
            <p:cNvSpPr>
              <a:spLocks/>
            </p:cNvSpPr>
            <p:nvPr/>
          </p:nvSpPr>
          <p:spPr bwMode="gray">
            <a:xfrm>
              <a:off x="6394033" y="5196385"/>
              <a:ext cx="3190" cy="3190"/>
            </a:xfrm>
            <a:custGeom>
              <a:avLst/>
              <a:gdLst>
                <a:gd name="T0" fmla="*/ 7 w 7"/>
                <a:gd name="T1" fmla="*/ 6 h 6"/>
                <a:gd name="T2" fmla="*/ 0 w 7"/>
                <a:gd name="T3" fmla="*/ 0 h 6"/>
                <a:gd name="T4" fmla="*/ 7 w 7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7" y="6"/>
                  </a:moveTo>
                  <a:cubicBezTo>
                    <a:pt x="4" y="3"/>
                    <a:pt x="1" y="1"/>
                    <a:pt x="0" y="0"/>
                  </a:cubicBezTo>
                  <a:cubicBezTo>
                    <a:pt x="1" y="1"/>
                    <a:pt x="4" y="3"/>
                    <a:pt x="7" y="6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9" name="Freeform 79">
              <a:extLst>
                <a:ext uri="{FF2B5EF4-FFF2-40B4-BE49-F238E27FC236}">
                  <a16:creationId xmlns:a16="http://schemas.microsoft.com/office/drawing/2014/main" id="{3933F190-2E3A-4529-B0C5-BE6AF2ED3A8F}"/>
                </a:ext>
              </a:extLst>
            </p:cNvPr>
            <p:cNvSpPr>
              <a:spLocks/>
            </p:cNvSpPr>
            <p:nvPr/>
          </p:nvSpPr>
          <p:spPr bwMode="gray">
            <a:xfrm>
              <a:off x="6322266" y="5183627"/>
              <a:ext cx="36681" cy="65388"/>
            </a:xfrm>
            <a:custGeom>
              <a:avLst/>
              <a:gdLst>
                <a:gd name="T0" fmla="*/ 0 w 23"/>
                <a:gd name="T1" fmla="*/ 41 h 41"/>
                <a:gd name="T2" fmla="*/ 23 w 23"/>
                <a:gd name="T3" fmla="*/ 0 h 41"/>
                <a:gd name="T4" fmla="*/ 14 w 23"/>
                <a:gd name="T5" fmla="*/ 15 h 41"/>
                <a:gd name="T6" fmla="*/ 0 w 23"/>
                <a:gd name="T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1">
                  <a:moveTo>
                    <a:pt x="0" y="41"/>
                  </a:moveTo>
                  <a:lnTo>
                    <a:pt x="23" y="0"/>
                  </a:lnTo>
                  <a:lnTo>
                    <a:pt x="14" y="15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Freeform 80">
              <a:extLst>
                <a:ext uri="{FF2B5EF4-FFF2-40B4-BE49-F238E27FC236}">
                  <a16:creationId xmlns:a16="http://schemas.microsoft.com/office/drawing/2014/main" id="{841DB036-33D2-49DB-A775-2994D6262689}"/>
                </a:ext>
              </a:extLst>
            </p:cNvPr>
            <p:cNvSpPr>
              <a:spLocks/>
            </p:cNvSpPr>
            <p:nvPr/>
          </p:nvSpPr>
          <p:spPr bwMode="gray">
            <a:xfrm>
              <a:off x="6398817" y="5199575"/>
              <a:ext cx="0" cy="1595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1" name="Freeform 81">
              <a:extLst>
                <a:ext uri="{FF2B5EF4-FFF2-40B4-BE49-F238E27FC236}">
                  <a16:creationId xmlns:a16="http://schemas.microsoft.com/office/drawing/2014/main" id="{910D56C2-603B-4C7A-BE83-DEC3C7254DBA}"/>
                </a:ext>
              </a:extLst>
            </p:cNvPr>
            <p:cNvSpPr>
              <a:spLocks/>
            </p:cNvSpPr>
            <p:nvPr/>
          </p:nvSpPr>
          <p:spPr bwMode="gray">
            <a:xfrm>
              <a:off x="6317482" y="5078370"/>
              <a:ext cx="0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2" name="Freeform 82">
              <a:extLst>
                <a:ext uri="{FF2B5EF4-FFF2-40B4-BE49-F238E27FC236}">
                  <a16:creationId xmlns:a16="http://schemas.microsoft.com/office/drawing/2014/main" id="{706BC88B-D515-471C-AC97-DC810393BE2F}"/>
                </a:ext>
              </a:extLst>
            </p:cNvPr>
            <p:cNvSpPr>
              <a:spLocks/>
            </p:cNvSpPr>
            <p:nvPr/>
          </p:nvSpPr>
          <p:spPr bwMode="gray">
            <a:xfrm>
              <a:off x="6848553" y="4437256"/>
              <a:ext cx="20733" cy="35086"/>
            </a:xfrm>
            <a:custGeom>
              <a:avLst/>
              <a:gdLst>
                <a:gd name="T0" fmla="*/ 41 w 41"/>
                <a:gd name="T1" fmla="*/ 0 h 68"/>
                <a:gd name="T2" fmla="*/ 0 w 41"/>
                <a:gd name="T3" fmla="*/ 68 h 68"/>
                <a:gd name="T4" fmla="*/ 41 w 41"/>
                <a:gd name="T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68">
                  <a:moveTo>
                    <a:pt x="41" y="0"/>
                  </a:moveTo>
                  <a:cubicBezTo>
                    <a:pt x="9" y="21"/>
                    <a:pt x="0" y="68"/>
                    <a:pt x="0" y="68"/>
                  </a:cubicBezTo>
                  <a:cubicBezTo>
                    <a:pt x="0" y="68"/>
                    <a:pt x="10" y="21"/>
                    <a:pt x="41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Freeform 83">
              <a:extLst>
                <a:ext uri="{FF2B5EF4-FFF2-40B4-BE49-F238E27FC236}">
                  <a16:creationId xmlns:a16="http://schemas.microsoft.com/office/drawing/2014/main" id="{5D28F190-A5C8-4D76-874A-B6CA34D7AFB1}"/>
                </a:ext>
              </a:extLst>
            </p:cNvPr>
            <p:cNvSpPr>
              <a:spLocks/>
            </p:cNvSpPr>
            <p:nvPr/>
          </p:nvSpPr>
          <p:spPr bwMode="gray">
            <a:xfrm>
              <a:off x="7167514" y="3872694"/>
              <a:ext cx="20733" cy="19138"/>
            </a:xfrm>
            <a:custGeom>
              <a:avLst/>
              <a:gdLst>
                <a:gd name="T0" fmla="*/ 5 w 13"/>
                <a:gd name="T1" fmla="*/ 4 h 12"/>
                <a:gd name="T2" fmla="*/ 0 w 13"/>
                <a:gd name="T3" fmla="*/ 0 h 12"/>
                <a:gd name="T4" fmla="*/ 13 w 13"/>
                <a:gd name="T5" fmla="*/ 12 h 12"/>
                <a:gd name="T6" fmla="*/ 5 w 13"/>
                <a:gd name="T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5" y="4"/>
                  </a:moveTo>
                  <a:lnTo>
                    <a:pt x="0" y="0"/>
                  </a:lnTo>
                  <a:lnTo>
                    <a:pt x="13" y="12"/>
                  </a:lnTo>
                  <a:lnTo>
                    <a:pt x="5" y="4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Freeform 84">
              <a:extLst>
                <a:ext uri="{FF2B5EF4-FFF2-40B4-BE49-F238E27FC236}">
                  <a16:creationId xmlns:a16="http://schemas.microsoft.com/office/drawing/2014/main" id="{A1CD3E0B-6148-4C4A-9A8A-DCCF605372BE}"/>
                </a:ext>
              </a:extLst>
            </p:cNvPr>
            <p:cNvSpPr>
              <a:spLocks/>
            </p:cNvSpPr>
            <p:nvPr/>
          </p:nvSpPr>
          <p:spPr bwMode="gray">
            <a:xfrm>
              <a:off x="6397223" y="5199575"/>
              <a:ext cx="0" cy="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Freeform 85">
              <a:extLst>
                <a:ext uri="{FF2B5EF4-FFF2-40B4-BE49-F238E27FC236}">
                  <a16:creationId xmlns:a16="http://schemas.microsoft.com/office/drawing/2014/main" id="{0D252D58-21FE-4B1E-B348-E3FDA6F9C340}"/>
                </a:ext>
              </a:extLst>
            </p:cNvPr>
            <p:cNvSpPr>
              <a:spLocks/>
            </p:cNvSpPr>
            <p:nvPr/>
          </p:nvSpPr>
          <p:spPr bwMode="gray">
            <a:xfrm>
              <a:off x="7210575" y="3842392"/>
              <a:ext cx="39871" cy="4785"/>
            </a:xfrm>
            <a:custGeom>
              <a:avLst/>
              <a:gdLst>
                <a:gd name="T0" fmla="*/ 75 w 75"/>
                <a:gd name="T1" fmla="*/ 4 h 7"/>
                <a:gd name="T2" fmla="*/ 63 w 75"/>
                <a:gd name="T3" fmla="*/ 3 h 7"/>
                <a:gd name="T4" fmla="*/ 0 w 75"/>
                <a:gd name="T5" fmla="*/ 0 h 7"/>
                <a:gd name="T6" fmla="*/ 75 w 75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7">
                  <a:moveTo>
                    <a:pt x="75" y="4"/>
                  </a:moveTo>
                  <a:cubicBezTo>
                    <a:pt x="63" y="3"/>
                    <a:pt x="63" y="3"/>
                    <a:pt x="6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0" y="7"/>
                    <a:pt x="75" y="4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Freeform 86">
              <a:extLst>
                <a:ext uri="{FF2B5EF4-FFF2-40B4-BE49-F238E27FC236}">
                  <a16:creationId xmlns:a16="http://schemas.microsoft.com/office/drawing/2014/main" id="{712ED4DD-FFCD-46FB-9767-FF91CDB5EF9B}"/>
                </a:ext>
              </a:extLst>
            </p:cNvPr>
            <p:cNvSpPr>
              <a:spLocks/>
            </p:cNvSpPr>
            <p:nvPr/>
          </p:nvSpPr>
          <p:spPr bwMode="gray">
            <a:xfrm>
              <a:off x="6315887" y="5078370"/>
              <a:ext cx="0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Freeform 87">
              <a:extLst>
                <a:ext uri="{FF2B5EF4-FFF2-40B4-BE49-F238E27FC236}">
                  <a16:creationId xmlns:a16="http://schemas.microsoft.com/office/drawing/2014/main" id="{CBCD93D5-1721-4467-B273-2B97CD4ECE61}"/>
                </a:ext>
              </a:extLst>
            </p:cNvPr>
            <p:cNvSpPr>
              <a:spLocks/>
            </p:cNvSpPr>
            <p:nvPr/>
          </p:nvSpPr>
          <p:spPr bwMode="gray">
            <a:xfrm>
              <a:off x="6591789" y="4087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Freeform 88">
              <a:extLst>
                <a:ext uri="{FF2B5EF4-FFF2-40B4-BE49-F238E27FC236}">
                  <a16:creationId xmlns:a16="http://schemas.microsoft.com/office/drawing/2014/main" id="{80956C97-AA3E-4C7D-85A6-61D68604E3A1}"/>
                </a:ext>
              </a:extLst>
            </p:cNvPr>
            <p:cNvSpPr>
              <a:spLocks/>
            </p:cNvSpPr>
            <p:nvPr/>
          </p:nvSpPr>
          <p:spPr bwMode="gray">
            <a:xfrm>
              <a:off x="6280801" y="50879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Freeform 89">
              <a:extLst>
                <a:ext uri="{FF2B5EF4-FFF2-40B4-BE49-F238E27FC236}">
                  <a16:creationId xmlns:a16="http://schemas.microsoft.com/office/drawing/2014/main" id="{8E0374BF-A708-4476-91F1-42A00E9C1BF2}"/>
                </a:ext>
              </a:extLst>
            </p:cNvPr>
            <p:cNvSpPr>
              <a:spLocks/>
            </p:cNvSpPr>
            <p:nvPr/>
          </p:nvSpPr>
          <p:spPr bwMode="gray">
            <a:xfrm>
              <a:off x="6280801" y="5089533"/>
              <a:ext cx="1595" cy="0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Freeform 90">
              <a:extLst>
                <a:ext uri="{FF2B5EF4-FFF2-40B4-BE49-F238E27FC236}">
                  <a16:creationId xmlns:a16="http://schemas.microsoft.com/office/drawing/2014/main" id="{8C7DDB41-066B-4ED4-B246-1B310A9D762A}"/>
                </a:ext>
              </a:extLst>
            </p:cNvPr>
            <p:cNvSpPr>
              <a:spLocks/>
            </p:cNvSpPr>
            <p:nvPr/>
          </p:nvSpPr>
          <p:spPr bwMode="gray">
            <a:xfrm>
              <a:off x="6282396" y="508953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Freeform 91">
              <a:extLst>
                <a:ext uri="{FF2B5EF4-FFF2-40B4-BE49-F238E27FC236}">
                  <a16:creationId xmlns:a16="http://schemas.microsoft.com/office/drawing/2014/main" id="{8D14C37A-9F34-43B3-953D-42E6B7F6ED28}"/>
                </a:ext>
              </a:extLst>
            </p:cNvPr>
            <p:cNvSpPr>
              <a:spLocks/>
            </p:cNvSpPr>
            <p:nvPr/>
          </p:nvSpPr>
          <p:spPr bwMode="gray">
            <a:xfrm>
              <a:off x="6285586" y="5092722"/>
              <a:ext cx="0" cy="159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2" name="Freeform 92">
              <a:extLst>
                <a:ext uri="{FF2B5EF4-FFF2-40B4-BE49-F238E27FC236}">
                  <a16:creationId xmlns:a16="http://schemas.microsoft.com/office/drawing/2014/main" id="{1AD4A8AC-B109-4EB6-B3C5-85C7F73C11DF}"/>
                </a:ext>
              </a:extLst>
            </p:cNvPr>
            <p:cNvSpPr>
              <a:spLocks/>
            </p:cNvSpPr>
            <p:nvPr/>
          </p:nvSpPr>
          <p:spPr bwMode="gray">
            <a:xfrm>
              <a:off x="6282396" y="50911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3" name="Freeform 93">
              <a:extLst>
                <a:ext uri="{FF2B5EF4-FFF2-40B4-BE49-F238E27FC236}">
                  <a16:creationId xmlns:a16="http://schemas.microsoft.com/office/drawing/2014/main" id="{E5D098E8-BBBE-48A9-8191-82565A21DE14}"/>
                </a:ext>
              </a:extLst>
            </p:cNvPr>
            <p:cNvSpPr>
              <a:spLocks/>
            </p:cNvSpPr>
            <p:nvPr/>
          </p:nvSpPr>
          <p:spPr bwMode="gray">
            <a:xfrm>
              <a:off x="6287180" y="5094318"/>
              <a:ext cx="0" cy="0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Freeform 94">
              <a:extLst>
                <a:ext uri="{FF2B5EF4-FFF2-40B4-BE49-F238E27FC236}">
                  <a16:creationId xmlns:a16="http://schemas.microsoft.com/office/drawing/2014/main" id="{C3EC5141-ACA6-4193-ACEC-E6AFC2829656}"/>
                </a:ext>
              </a:extLst>
            </p:cNvPr>
            <p:cNvSpPr>
              <a:spLocks/>
            </p:cNvSpPr>
            <p:nvPr/>
          </p:nvSpPr>
          <p:spPr bwMode="gray">
            <a:xfrm>
              <a:off x="6279207" y="5086343"/>
              <a:ext cx="0" cy="159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5" name="Freeform 95">
              <a:extLst>
                <a:ext uri="{FF2B5EF4-FFF2-40B4-BE49-F238E27FC236}">
                  <a16:creationId xmlns:a16="http://schemas.microsoft.com/office/drawing/2014/main" id="{7D4926C5-BF35-4E59-8F49-C340960CC836}"/>
                </a:ext>
              </a:extLst>
            </p:cNvPr>
            <p:cNvSpPr>
              <a:spLocks/>
            </p:cNvSpPr>
            <p:nvPr/>
          </p:nvSpPr>
          <p:spPr bwMode="gray">
            <a:xfrm>
              <a:off x="6311103" y="5076774"/>
              <a:ext cx="1595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6" name="Freeform 96">
              <a:extLst>
                <a:ext uri="{FF2B5EF4-FFF2-40B4-BE49-F238E27FC236}">
                  <a16:creationId xmlns:a16="http://schemas.microsoft.com/office/drawing/2014/main" id="{8634ED22-CBD3-4042-BCB5-0A38785015AF}"/>
                </a:ext>
              </a:extLst>
            </p:cNvPr>
            <p:cNvSpPr>
              <a:spLocks/>
            </p:cNvSpPr>
            <p:nvPr/>
          </p:nvSpPr>
          <p:spPr bwMode="gray">
            <a:xfrm>
              <a:off x="6280801" y="50879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7" name="Freeform 97">
              <a:extLst>
                <a:ext uri="{FF2B5EF4-FFF2-40B4-BE49-F238E27FC236}">
                  <a16:creationId xmlns:a16="http://schemas.microsoft.com/office/drawing/2014/main" id="{57758318-2A96-456F-A221-F162F869A290}"/>
                </a:ext>
              </a:extLst>
            </p:cNvPr>
            <p:cNvSpPr>
              <a:spLocks/>
            </p:cNvSpPr>
            <p:nvPr/>
          </p:nvSpPr>
          <p:spPr bwMode="gray">
            <a:xfrm>
              <a:off x="6291965" y="5083153"/>
              <a:ext cx="12758" cy="1595"/>
            </a:xfrm>
            <a:custGeom>
              <a:avLst/>
              <a:gdLst>
                <a:gd name="T0" fmla="*/ 3 w 8"/>
                <a:gd name="T1" fmla="*/ 0 h 1"/>
                <a:gd name="T2" fmla="*/ 8 w 8"/>
                <a:gd name="T3" fmla="*/ 1 h 1"/>
                <a:gd name="T4" fmla="*/ 0 w 8"/>
                <a:gd name="T5" fmla="*/ 0 h 1"/>
                <a:gd name="T6" fmla="*/ 3 w 8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">
                  <a:moveTo>
                    <a:pt x="3" y="0"/>
                  </a:moveTo>
                  <a:lnTo>
                    <a:pt x="8" y="1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8" name="Freeform 98">
              <a:extLst>
                <a:ext uri="{FF2B5EF4-FFF2-40B4-BE49-F238E27FC236}">
                  <a16:creationId xmlns:a16="http://schemas.microsoft.com/office/drawing/2014/main" id="{AFCD8099-3D64-4BF4-A955-11BD15B4526F}"/>
                </a:ext>
              </a:extLst>
            </p:cNvPr>
            <p:cNvSpPr>
              <a:spLocks/>
            </p:cNvSpPr>
            <p:nvPr/>
          </p:nvSpPr>
          <p:spPr bwMode="gray">
            <a:xfrm>
              <a:off x="6279207" y="5087938"/>
              <a:ext cx="0" cy="0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Freeform 99">
              <a:extLst>
                <a:ext uri="{FF2B5EF4-FFF2-40B4-BE49-F238E27FC236}">
                  <a16:creationId xmlns:a16="http://schemas.microsoft.com/office/drawing/2014/main" id="{FEB946CE-A6AF-48D5-A0AE-D9A69217964B}"/>
                </a:ext>
              </a:extLst>
            </p:cNvPr>
            <p:cNvSpPr>
              <a:spLocks/>
            </p:cNvSpPr>
            <p:nvPr/>
          </p:nvSpPr>
          <p:spPr bwMode="gray">
            <a:xfrm>
              <a:off x="6279207" y="50879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0" name="Freeform 100">
              <a:extLst>
                <a:ext uri="{FF2B5EF4-FFF2-40B4-BE49-F238E27FC236}">
                  <a16:creationId xmlns:a16="http://schemas.microsoft.com/office/drawing/2014/main" id="{2F8C769B-EA24-4AB0-81B0-76FF233727CD}"/>
                </a:ext>
              </a:extLst>
            </p:cNvPr>
            <p:cNvSpPr>
              <a:spLocks/>
            </p:cNvSpPr>
            <p:nvPr/>
          </p:nvSpPr>
          <p:spPr bwMode="gray">
            <a:xfrm>
              <a:off x="6287180" y="5110266"/>
              <a:ext cx="1595" cy="1595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1" name="Freeform 101">
              <a:extLst>
                <a:ext uri="{FF2B5EF4-FFF2-40B4-BE49-F238E27FC236}">
                  <a16:creationId xmlns:a16="http://schemas.microsoft.com/office/drawing/2014/main" id="{F0B49EB3-6378-4E53-AC42-8CF72FDF760A}"/>
                </a:ext>
              </a:extLst>
            </p:cNvPr>
            <p:cNvSpPr>
              <a:spLocks/>
            </p:cNvSpPr>
            <p:nvPr/>
          </p:nvSpPr>
          <p:spPr bwMode="gray">
            <a:xfrm>
              <a:off x="5536026" y="4665314"/>
              <a:ext cx="9569" cy="38275"/>
            </a:xfrm>
            <a:custGeom>
              <a:avLst/>
              <a:gdLst>
                <a:gd name="T0" fmla="*/ 0 w 6"/>
                <a:gd name="T1" fmla="*/ 24 h 24"/>
                <a:gd name="T2" fmla="*/ 4 w 6"/>
                <a:gd name="T3" fmla="*/ 8 h 24"/>
                <a:gd name="T4" fmla="*/ 6 w 6"/>
                <a:gd name="T5" fmla="*/ 0 h 24"/>
                <a:gd name="T6" fmla="*/ 0 w 6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4">
                  <a:moveTo>
                    <a:pt x="0" y="24"/>
                  </a:moveTo>
                  <a:lnTo>
                    <a:pt x="4" y="8"/>
                  </a:lnTo>
                  <a:lnTo>
                    <a:pt x="6" y="0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2" name="Freeform 102">
              <a:extLst>
                <a:ext uri="{FF2B5EF4-FFF2-40B4-BE49-F238E27FC236}">
                  <a16:creationId xmlns:a16="http://schemas.microsoft.com/office/drawing/2014/main" id="{B35260EC-2B34-489B-87E4-7D3870237BA8}"/>
                </a:ext>
              </a:extLst>
            </p:cNvPr>
            <p:cNvSpPr>
              <a:spLocks/>
            </p:cNvSpPr>
            <p:nvPr/>
          </p:nvSpPr>
          <p:spPr bwMode="gray">
            <a:xfrm>
              <a:off x="6081450" y="4453205"/>
              <a:ext cx="4785" cy="6379"/>
            </a:xfrm>
            <a:custGeom>
              <a:avLst/>
              <a:gdLst>
                <a:gd name="T0" fmla="*/ 3 w 3"/>
                <a:gd name="T1" fmla="*/ 4 h 4"/>
                <a:gd name="T2" fmla="*/ 3 w 3"/>
                <a:gd name="T3" fmla="*/ 2 h 4"/>
                <a:gd name="T4" fmla="*/ 0 w 3"/>
                <a:gd name="T5" fmla="*/ 0 h 4"/>
                <a:gd name="T6" fmla="*/ 3 w 3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lnTo>
                    <a:pt x="3" y="2"/>
                  </a:lnTo>
                  <a:lnTo>
                    <a:pt x="0" y="0"/>
                  </a:lnTo>
                  <a:lnTo>
                    <a:pt x="3" y="4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3" name="Freeform 103">
              <a:extLst>
                <a:ext uri="{FF2B5EF4-FFF2-40B4-BE49-F238E27FC236}">
                  <a16:creationId xmlns:a16="http://schemas.microsoft.com/office/drawing/2014/main" id="{144B609B-4DFD-4E7F-9D53-4C8D64E9CF4F}"/>
                </a:ext>
              </a:extLst>
            </p:cNvPr>
            <p:cNvSpPr>
              <a:spLocks/>
            </p:cNvSpPr>
            <p:nvPr/>
          </p:nvSpPr>
          <p:spPr bwMode="gray">
            <a:xfrm>
              <a:off x="5025687" y="4070450"/>
              <a:ext cx="159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4" name="Freeform 104">
              <a:extLst>
                <a:ext uri="{FF2B5EF4-FFF2-40B4-BE49-F238E27FC236}">
                  <a16:creationId xmlns:a16="http://schemas.microsoft.com/office/drawing/2014/main" id="{4285C336-DA4F-4EE4-865B-8DADA9D4C354}"/>
                </a:ext>
              </a:extLst>
            </p:cNvPr>
            <p:cNvSpPr>
              <a:spLocks/>
            </p:cNvSpPr>
            <p:nvPr/>
          </p:nvSpPr>
          <p:spPr bwMode="gray">
            <a:xfrm>
              <a:off x="6102182" y="4537729"/>
              <a:ext cx="0" cy="3190"/>
            </a:xfrm>
            <a:custGeom>
              <a:avLst/>
              <a:gdLst>
                <a:gd name="T0" fmla="*/ 4 h 4"/>
                <a:gd name="T1" fmla="*/ 0 h 4"/>
                <a:gd name="T2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5" name="Freeform 105">
              <a:extLst>
                <a:ext uri="{FF2B5EF4-FFF2-40B4-BE49-F238E27FC236}">
                  <a16:creationId xmlns:a16="http://schemas.microsoft.com/office/drawing/2014/main" id="{E72E2239-8EE4-46FE-884F-1AC60FA49A1B}"/>
                </a:ext>
              </a:extLst>
            </p:cNvPr>
            <p:cNvSpPr>
              <a:spLocks/>
            </p:cNvSpPr>
            <p:nvPr/>
          </p:nvSpPr>
          <p:spPr bwMode="gray">
            <a:xfrm>
              <a:off x="5829471" y="4451609"/>
              <a:ext cx="0" cy="1595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6" name="Freeform 106">
              <a:extLst>
                <a:ext uri="{FF2B5EF4-FFF2-40B4-BE49-F238E27FC236}">
                  <a16:creationId xmlns:a16="http://schemas.microsoft.com/office/drawing/2014/main" id="{05E0D2B6-4C11-4418-969C-F2CA6C156B9B}"/>
                </a:ext>
              </a:extLst>
            </p:cNvPr>
            <p:cNvSpPr>
              <a:spLocks/>
            </p:cNvSpPr>
            <p:nvPr/>
          </p:nvSpPr>
          <p:spPr bwMode="gray">
            <a:xfrm>
              <a:off x="5907616" y="4177302"/>
              <a:ext cx="1595" cy="3190"/>
            </a:xfrm>
            <a:custGeom>
              <a:avLst/>
              <a:gdLst>
                <a:gd name="T0" fmla="*/ 3 w 3"/>
                <a:gd name="T1" fmla="*/ 0 h 7"/>
                <a:gd name="T2" fmla="*/ 0 w 3"/>
                <a:gd name="T3" fmla="*/ 7 h 7"/>
                <a:gd name="T4" fmla="*/ 3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2" y="1"/>
                    <a:pt x="1" y="4"/>
                    <a:pt x="0" y="7"/>
                  </a:cubicBezTo>
                  <a:cubicBezTo>
                    <a:pt x="3" y="4"/>
                    <a:pt x="3" y="4"/>
                    <a:pt x="3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7" name="Freeform 107">
              <a:extLst>
                <a:ext uri="{FF2B5EF4-FFF2-40B4-BE49-F238E27FC236}">
                  <a16:creationId xmlns:a16="http://schemas.microsoft.com/office/drawing/2014/main" id="{249B16FB-1974-49B2-B2F4-D471B50F2F6D}"/>
                </a:ext>
              </a:extLst>
            </p:cNvPr>
            <p:cNvSpPr>
              <a:spLocks/>
            </p:cNvSpPr>
            <p:nvPr/>
          </p:nvSpPr>
          <p:spPr bwMode="gray">
            <a:xfrm>
              <a:off x="5483397" y="4587169"/>
              <a:ext cx="1595" cy="1595"/>
            </a:xfrm>
            <a:custGeom>
              <a:avLst/>
              <a:gdLst>
                <a:gd name="T0" fmla="*/ 0 w 4"/>
                <a:gd name="T1" fmla="*/ 0 h 1"/>
                <a:gd name="T2" fmla="*/ 4 w 4"/>
                <a:gd name="T3" fmla="*/ 1 h 1"/>
                <a:gd name="T4" fmla="*/ 0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1"/>
                    <a:pt x="2" y="1"/>
                    <a:pt x="4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8" name="Freeform 108">
              <a:extLst>
                <a:ext uri="{FF2B5EF4-FFF2-40B4-BE49-F238E27FC236}">
                  <a16:creationId xmlns:a16="http://schemas.microsoft.com/office/drawing/2014/main" id="{7B7F49BC-70AF-40C9-B9DD-21A4F0B26AFB}"/>
                </a:ext>
              </a:extLst>
            </p:cNvPr>
            <p:cNvSpPr>
              <a:spLocks/>
            </p:cNvSpPr>
            <p:nvPr/>
          </p:nvSpPr>
          <p:spPr bwMode="gray">
            <a:xfrm>
              <a:off x="5312753" y="4563246"/>
              <a:ext cx="1595" cy="4785"/>
            </a:xfrm>
            <a:custGeom>
              <a:avLst/>
              <a:gdLst>
                <a:gd name="T0" fmla="*/ 3 w 3"/>
                <a:gd name="T1" fmla="*/ 7 h 7"/>
                <a:gd name="T2" fmla="*/ 0 w 3"/>
                <a:gd name="T3" fmla="*/ 0 h 7"/>
                <a:gd name="T4" fmla="*/ 3 w 3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cubicBezTo>
                    <a:pt x="2" y="5"/>
                    <a:pt x="1" y="3"/>
                    <a:pt x="0" y="0"/>
                  </a:cubicBezTo>
                  <a:cubicBezTo>
                    <a:pt x="0" y="3"/>
                    <a:pt x="0" y="4"/>
                    <a:pt x="3" y="7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9" name="Freeform 109">
              <a:extLst>
                <a:ext uri="{FF2B5EF4-FFF2-40B4-BE49-F238E27FC236}">
                  <a16:creationId xmlns:a16="http://schemas.microsoft.com/office/drawing/2014/main" id="{820379F6-0178-46BE-8F58-BFC693D1A633}"/>
                </a:ext>
              </a:extLst>
            </p:cNvPr>
            <p:cNvSpPr>
              <a:spLocks/>
            </p:cNvSpPr>
            <p:nvPr/>
          </p:nvSpPr>
          <p:spPr bwMode="gray">
            <a:xfrm>
              <a:off x="5307968" y="4521781"/>
              <a:ext cx="9569" cy="39871"/>
            </a:xfrm>
            <a:custGeom>
              <a:avLst/>
              <a:gdLst>
                <a:gd name="T0" fmla="*/ 20 w 20"/>
                <a:gd name="T1" fmla="*/ 0 h 76"/>
                <a:gd name="T2" fmla="*/ 8 w 20"/>
                <a:gd name="T3" fmla="*/ 76 h 76"/>
                <a:gd name="T4" fmla="*/ 20 w 20"/>
                <a:gd name="T5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76">
                  <a:moveTo>
                    <a:pt x="20" y="0"/>
                  </a:moveTo>
                  <a:cubicBezTo>
                    <a:pt x="8" y="21"/>
                    <a:pt x="0" y="53"/>
                    <a:pt x="8" y="76"/>
                  </a:cubicBezTo>
                  <a:cubicBezTo>
                    <a:pt x="1" y="53"/>
                    <a:pt x="9" y="22"/>
                    <a:pt x="2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0" name="Freeform 110">
              <a:extLst>
                <a:ext uri="{FF2B5EF4-FFF2-40B4-BE49-F238E27FC236}">
                  <a16:creationId xmlns:a16="http://schemas.microsoft.com/office/drawing/2014/main" id="{5A45BA5A-F5FF-4962-A234-70D39FECFAC0}"/>
                </a:ext>
              </a:extLst>
            </p:cNvPr>
            <p:cNvSpPr>
              <a:spLocks/>
            </p:cNvSpPr>
            <p:nvPr/>
          </p:nvSpPr>
          <p:spPr bwMode="gray">
            <a:xfrm>
              <a:off x="5231417" y="4169329"/>
              <a:ext cx="12758" cy="11164"/>
            </a:xfrm>
            <a:custGeom>
              <a:avLst/>
              <a:gdLst>
                <a:gd name="T0" fmla="*/ 0 w 24"/>
                <a:gd name="T1" fmla="*/ 0 h 21"/>
                <a:gd name="T2" fmla="*/ 24 w 24"/>
                <a:gd name="T3" fmla="*/ 21 h 21"/>
                <a:gd name="T4" fmla="*/ 0 w 24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1">
                  <a:moveTo>
                    <a:pt x="0" y="0"/>
                  </a:moveTo>
                  <a:cubicBezTo>
                    <a:pt x="7" y="10"/>
                    <a:pt x="15" y="18"/>
                    <a:pt x="24" y="21"/>
                  </a:cubicBezTo>
                  <a:cubicBezTo>
                    <a:pt x="17" y="18"/>
                    <a:pt x="8" y="1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1" name="Freeform 111">
              <a:extLst>
                <a:ext uri="{FF2B5EF4-FFF2-40B4-BE49-F238E27FC236}">
                  <a16:creationId xmlns:a16="http://schemas.microsoft.com/office/drawing/2014/main" id="{9DE02D9C-D860-42F8-94D5-9D1624168634}"/>
                </a:ext>
              </a:extLst>
            </p:cNvPr>
            <p:cNvSpPr>
              <a:spLocks/>
            </p:cNvSpPr>
            <p:nvPr/>
          </p:nvSpPr>
          <p:spPr bwMode="gray">
            <a:xfrm>
              <a:off x="5228228" y="4226742"/>
              <a:ext cx="6379" cy="19138"/>
            </a:xfrm>
            <a:custGeom>
              <a:avLst/>
              <a:gdLst>
                <a:gd name="T0" fmla="*/ 12 w 12"/>
                <a:gd name="T1" fmla="*/ 0 h 36"/>
                <a:gd name="T2" fmla="*/ 1 w 12"/>
                <a:gd name="T3" fmla="*/ 25 h 36"/>
                <a:gd name="T4" fmla="*/ 0 w 12"/>
                <a:gd name="T5" fmla="*/ 36 h 36"/>
                <a:gd name="T6" fmla="*/ 12 w 12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36">
                  <a:moveTo>
                    <a:pt x="12" y="0"/>
                  </a:moveTo>
                  <a:cubicBezTo>
                    <a:pt x="5" y="7"/>
                    <a:pt x="5" y="14"/>
                    <a:pt x="1" y="25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" y="26"/>
                    <a:pt x="5" y="8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2" name="Freeform 112">
              <a:extLst>
                <a:ext uri="{FF2B5EF4-FFF2-40B4-BE49-F238E27FC236}">
                  <a16:creationId xmlns:a16="http://schemas.microsoft.com/office/drawing/2014/main" id="{D2926225-B571-4625-B5BA-73795E336B97}"/>
                </a:ext>
              </a:extLst>
            </p:cNvPr>
            <p:cNvSpPr>
              <a:spLocks/>
            </p:cNvSpPr>
            <p:nvPr/>
          </p:nvSpPr>
          <p:spPr bwMode="gray">
            <a:xfrm>
              <a:off x="6421144" y="5151731"/>
              <a:ext cx="1595" cy="4785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3" name="Freeform 113">
              <a:extLst>
                <a:ext uri="{FF2B5EF4-FFF2-40B4-BE49-F238E27FC236}">
                  <a16:creationId xmlns:a16="http://schemas.microsoft.com/office/drawing/2014/main" id="{85602B28-032A-4098-AA4E-663D3F762099}"/>
                </a:ext>
              </a:extLst>
            </p:cNvPr>
            <p:cNvSpPr>
              <a:spLocks/>
            </p:cNvSpPr>
            <p:nvPr/>
          </p:nvSpPr>
          <p:spPr bwMode="gray">
            <a:xfrm>
              <a:off x="5242581" y="4324025"/>
              <a:ext cx="9569" cy="6379"/>
            </a:xfrm>
            <a:custGeom>
              <a:avLst/>
              <a:gdLst>
                <a:gd name="T0" fmla="*/ 0 w 17"/>
                <a:gd name="T1" fmla="*/ 0 h 10"/>
                <a:gd name="T2" fmla="*/ 17 w 17"/>
                <a:gd name="T3" fmla="*/ 10 h 10"/>
                <a:gd name="T4" fmla="*/ 0 w 17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0">
                  <a:moveTo>
                    <a:pt x="0" y="0"/>
                  </a:moveTo>
                  <a:cubicBezTo>
                    <a:pt x="6" y="2"/>
                    <a:pt x="12" y="4"/>
                    <a:pt x="17" y="10"/>
                  </a:cubicBezTo>
                  <a:cubicBezTo>
                    <a:pt x="11" y="3"/>
                    <a:pt x="5" y="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4" name="Freeform 114">
              <a:extLst>
                <a:ext uri="{FF2B5EF4-FFF2-40B4-BE49-F238E27FC236}">
                  <a16:creationId xmlns:a16="http://schemas.microsoft.com/office/drawing/2014/main" id="{B39A10C5-948B-4DF2-9B38-7BE6DAE98383}"/>
                </a:ext>
              </a:extLst>
            </p:cNvPr>
            <p:cNvSpPr>
              <a:spLocks/>
            </p:cNvSpPr>
            <p:nvPr/>
          </p:nvSpPr>
          <p:spPr bwMode="gray">
            <a:xfrm>
              <a:off x="8435388" y="6100641"/>
              <a:ext cx="242411" cy="66982"/>
            </a:xfrm>
            <a:custGeom>
              <a:avLst/>
              <a:gdLst>
                <a:gd name="T0" fmla="*/ 148 w 458"/>
                <a:gd name="T1" fmla="*/ 21 h 128"/>
                <a:gd name="T2" fmla="*/ 14 w 458"/>
                <a:gd name="T3" fmla="*/ 118 h 128"/>
                <a:gd name="T4" fmla="*/ 0 w 458"/>
                <a:gd name="T5" fmla="*/ 128 h 128"/>
                <a:gd name="T6" fmla="*/ 458 w 458"/>
                <a:gd name="T7" fmla="*/ 128 h 128"/>
                <a:gd name="T8" fmla="*/ 458 w 458"/>
                <a:gd name="T9" fmla="*/ 25 h 128"/>
                <a:gd name="T10" fmla="*/ 375 w 458"/>
                <a:gd name="T11" fmla="*/ 0 h 128"/>
                <a:gd name="T12" fmla="*/ 148 w 458"/>
                <a:gd name="T13" fmla="*/ 2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8" h="128">
                  <a:moveTo>
                    <a:pt x="148" y="21"/>
                  </a:moveTo>
                  <a:cubicBezTo>
                    <a:pt x="148" y="21"/>
                    <a:pt x="71" y="77"/>
                    <a:pt x="14" y="118"/>
                  </a:cubicBezTo>
                  <a:cubicBezTo>
                    <a:pt x="9" y="121"/>
                    <a:pt x="5" y="124"/>
                    <a:pt x="0" y="128"/>
                  </a:cubicBezTo>
                  <a:cubicBezTo>
                    <a:pt x="458" y="128"/>
                    <a:pt x="458" y="128"/>
                    <a:pt x="458" y="128"/>
                  </a:cubicBezTo>
                  <a:cubicBezTo>
                    <a:pt x="458" y="25"/>
                    <a:pt x="458" y="25"/>
                    <a:pt x="458" y="25"/>
                  </a:cubicBezTo>
                  <a:cubicBezTo>
                    <a:pt x="375" y="0"/>
                    <a:pt x="375" y="0"/>
                    <a:pt x="375" y="0"/>
                  </a:cubicBezTo>
                  <a:lnTo>
                    <a:pt x="148" y="21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5" name="Freeform 115">
              <a:extLst>
                <a:ext uri="{FF2B5EF4-FFF2-40B4-BE49-F238E27FC236}">
                  <a16:creationId xmlns:a16="http://schemas.microsoft.com/office/drawing/2014/main" id="{593080B7-3AC9-45F4-9C8E-116A98E59490}"/>
                </a:ext>
              </a:extLst>
            </p:cNvPr>
            <p:cNvSpPr>
              <a:spLocks/>
            </p:cNvSpPr>
            <p:nvPr/>
          </p:nvSpPr>
          <p:spPr bwMode="gray">
            <a:xfrm>
              <a:off x="5901237" y="4183681"/>
              <a:ext cx="6379" cy="6379"/>
            </a:xfrm>
            <a:custGeom>
              <a:avLst/>
              <a:gdLst>
                <a:gd name="T0" fmla="*/ 11 w 11"/>
                <a:gd name="T1" fmla="*/ 0 h 13"/>
                <a:gd name="T2" fmla="*/ 0 w 11"/>
                <a:gd name="T3" fmla="*/ 7 h 13"/>
                <a:gd name="T4" fmla="*/ 11 w 11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3">
                  <a:moveTo>
                    <a:pt x="11" y="0"/>
                  </a:moveTo>
                  <a:cubicBezTo>
                    <a:pt x="9" y="6"/>
                    <a:pt x="6" y="11"/>
                    <a:pt x="0" y="7"/>
                  </a:cubicBezTo>
                  <a:cubicBezTo>
                    <a:pt x="6" y="13"/>
                    <a:pt x="10" y="7"/>
                    <a:pt x="11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6" name="Freeform 117">
              <a:extLst>
                <a:ext uri="{FF2B5EF4-FFF2-40B4-BE49-F238E27FC236}">
                  <a16:creationId xmlns:a16="http://schemas.microsoft.com/office/drawing/2014/main" id="{F895ACF6-4E43-41A5-8A40-CDE7DF8A702C}"/>
                </a:ext>
              </a:extLst>
            </p:cNvPr>
            <p:cNvSpPr>
              <a:spLocks/>
            </p:cNvSpPr>
            <p:nvPr/>
          </p:nvSpPr>
          <p:spPr bwMode="gray">
            <a:xfrm>
              <a:off x="6256879" y="4784925"/>
              <a:ext cx="19138" cy="9569"/>
            </a:xfrm>
            <a:custGeom>
              <a:avLst/>
              <a:gdLst>
                <a:gd name="T0" fmla="*/ 0 w 12"/>
                <a:gd name="T1" fmla="*/ 6 h 6"/>
                <a:gd name="T2" fmla="*/ 1 w 12"/>
                <a:gd name="T3" fmla="*/ 6 h 6"/>
                <a:gd name="T4" fmla="*/ 12 w 12"/>
                <a:gd name="T5" fmla="*/ 0 h 6"/>
                <a:gd name="T6" fmla="*/ 0 w 12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6">
                  <a:moveTo>
                    <a:pt x="0" y="6"/>
                  </a:moveTo>
                  <a:lnTo>
                    <a:pt x="1" y="6"/>
                  </a:lnTo>
                  <a:lnTo>
                    <a:pt x="12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7" name="Freeform 118">
              <a:extLst>
                <a:ext uri="{FF2B5EF4-FFF2-40B4-BE49-F238E27FC236}">
                  <a16:creationId xmlns:a16="http://schemas.microsoft.com/office/drawing/2014/main" id="{42ABE9BC-9F0F-4881-A0B1-BE7F4162E487}"/>
                </a:ext>
              </a:extLst>
            </p:cNvPr>
            <p:cNvSpPr>
              <a:spLocks/>
            </p:cNvSpPr>
            <p:nvPr/>
          </p:nvSpPr>
          <p:spPr bwMode="gray">
            <a:xfrm>
              <a:off x="7118076" y="1914269"/>
              <a:ext cx="7975" cy="3190"/>
            </a:xfrm>
            <a:custGeom>
              <a:avLst/>
              <a:gdLst>
                <a:gd name="T0" fmla="*/ 3 w 5"/>
                <a:gd name="T1" fmla="*/ 2 h 2"/>
                <a:gd name="T2" fmla="*/ 5 w 5"/>
                <a:gd name="T3" fmla="*/ 0 h 2"/>
                <a:gd name="T4" fmla="*/ 0 w 5"/>
                <a:gd name="T5" fmla="*/ 0 h 2"/>
                <a:gd name="T6" fmla="*/ 3 w 5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3" y="2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8" name="Freeform 119">
              <a:extLst>
                <a:ext uri="{FF2B5EF4-FFF2-40B4-BE49-F238E27FC236}">
                  <a16:creationId xmlns:a16="http://schemas.microsoft.com/office/drawing/2014/main" id="{653B11F6-60DB-4A2A-88BC-93347A3CAA6E}"/>
                </a:ext>
              </a:extLst>
            </p:cNvPr>
            <p:cNvSpPr>
              <a:spLocks/>
            </p:cNvSpPr>
            <p:nvPr/>
          </p:nvSpPr>
          <p:spPr bwMode="gray">
            <a:xfrm>
              <a:off x="5025687" y="3837608"/>
              <a:ext cx="322151" cy="325341"/>
            </a:xfrm>
            <a:custGeom>
              <a:avLst/>
              <a:gdLst>
                <a:gd name="T0" fmla="*/ 3 w 609"/>
                <a:gd name="T1" fmla="*/ 456 h 614"/>
                <a:gd name="T2" fmla="*/ 63 w 609"/>
                <a:gd name="T3" fmla="*/ 459 h 614"/>
                <a:gd name="T4" fmla="*/ 149 w 609"/>
                <a:gd name="T5" fmla="*/ 451 h 614"/>
                <a:gd name="T6" fmla="*/ 180 w 609"/>
                <a:gd name="T7" fmla="*/ 438 h 614"/>
                <a:gd name="T8" fmla="*/ 216 w 609"/>
                <a:gd name="T9" fmla="*/ 451 h 614"/>
                <a:gd name="T10" fmla="*/ 250 w 609"/>
                <a:gd name="T11" fmla="*/ 460 h 614"/>
                <a:gd name="T12" fmla="*/ 312 w 609"/>
                <a:gd name="T13" fmla="*/ 486 h 614"/>
                <a:gd name="T14" fmla="*/ 355 w 609"/>
                <a:gd name="T15" fmla="*/ 526 h 614"/>
                <a:gd name="T16" fmla="*/ 338 w 609"/>
                <a:gd name="T17" fmla="*/ 579 h 614"/>
                <a:gd name="T18" fmla="*/ 351 w 609"/>
                <a:gd name="T19" fmla="*/ 610 h 614"/>
                <a:gd name="T20" fmla="*/ 393 w 609"/>
                <a:gd name="T21" fmla="*/ 589 h 614"/>
                <a:gd name="T22" fmla="*/ 380 w 609"/>
                <a:gd name="T23" fmla="*/ 546 h 614"/>
                <a:gd name="T24" fmla="*/ 425 w 609"/>
                <a:gd name="T25" fmla="*/ 468 h 614"/>
                <a:gd name="T26" fmla="*/ 397 w 609"/>
                <a:gd name="T27" fmla="*/ 356 h 614"/>
                <a:gd name="T28" fmla="*/ 464 w 609"/>
                <a:gd name="T29" fmla="*/ 363 h 614"/>
                <a:gd name="T30" fmla="*/ 503 w 609"/>
                <a:gd name="T31" fmla="*/ 319 h 614"/>
                <a:gd name="T32" fmla="*/ 556 w 609"/>
                <a:gd name="T33" fmla="*/ 222 h 614"/>
                <a:gd name="T34" fmla="*/ 583 w 609"/>
                <a:gd name="T35" fmla="*/ 135 h 614"/>
                <a:gd name="T36" fmla="*/ 609 w 609"/>
                <a:gd name="T37" fmla="*/ 56 h 614"/>
                <a:gd name="T38" fmla="*/ 543 w 609"/>
                <a:gd name="T39" fmla="*/ 11 h 614"/>
                <a:gd name="T40" fmla="*/ 465 w 609"/>
                <a:gd name="T41" fmla="*/ 11 h 614"/>
                <a:gd name="T42" fmla="*/ 348 w 609"/>
                <a:gd name="T43" fmla="*/ 117 h 614"/>
                <a:gd name="T44" fmla="*/ 369 w 609"/>
                <a:gd name="T45" fmla="*/ 152 h 614"/>
                <a:gd name="T46" fmla="*/ 408 w 609"/>
                <a:gd name="T47" fmla="*/ 184 h 614"/>
                <a:gd name="T48" fmla="*/ 329 w 609"/>
                <a:gd name="T49" fmla="*/ 207 h 614"/>
                <a:gd name="T50" fmla="*/ 316 w 609"/>
                <a:gd name="T51" fmla="*/ 237 h 614"/>
                <a:gd name="T52" fmla="*/ 388 w 609"/>
                <a:gd name="T53" fmla="*/ 218 h 614"/>
                <a:gd name="T54" fmla="*/ 345 w 609"/>
                <a:gd name="T55" fmla="*/ 258 h 614"/>
                <a:gd name="T56" fmla="*/ 268 w 609"/>
                <a:gd name="T57" fmla="*/ 220 h 614"/>
                <a:gd name="T58" fmla="*/ 289 w 609"/>
                <a:gd name="T59" fmla="*/ 164 h 614"/>
                <a:gd name="T60" fmla="*/ 289 w 609"/>
                <a:gd name="T61" fmla="*/ 95 h 614"/>
                <a:gd name="T62" fmla="*/ 208 w 609"/>
                <a:gd name="T63" fmla="*/ 221 h 614"/>
                <a:gd name="T64" fmla="*/ 169 w 609"/>
                <a:gd name="T65" fmla="*/ 341 h 614"/>
                <a:gd name="T66" fmla="*/ 125 w 609"/>
                <a:gd name="T67" fmla="*/ 328 h 614"/>
                <a:gd name="T68" fmla="*/ 220 w 609"/>
                <a:gd name="T69" fmla="*/ 374 h 614"/>
                <a:gd name="T70" fmla="*/ 152 w 609"/>
                <a:gd name="T71" fmla="*/ 383 h 614"/>
                <a:gd name="T72" fmla="*/ 122 w 609"/>
                <a:gd name="T73" fmla="*/ 385 h 614"/>
                <a:gd name="T74" fmla="*/ 118 w 609"/>
                <a:gd name="T75" fmla="*/ 396 h 614"/>
                <a:gd name="T76" fmla="*/ 124 w 609"/>
                <a:gd name="T77" fmla="*/ 420 h 614"/>
                <a:gd name="T78" fmla="*/ 55 w 609"/>
                <a:gd name="T79" fmla="*/ 386 h 614"/>
                <a:gd name="T80" fmla="*/ 61 w 609"/>
                <a:gd name="T81" fmla="*/ 413 h 614"/>
                <a:gd name="T82" fmla="*/ 102 w 609"/>
                <a:gd name="T83" fmla="*/ 422 h 614"/>
                <a:gd name="T84" fmla="*/ 108 w 609"/>
                <a:gd name="T85" fmla="*/ 446 h 614"/>
                <a:gd name="T86" fmla="*/ 56 w 609"/>
                <a:gd name="T87" fmla="*/ 435 h 614"/>
                <a:gd name="T88" fmla="*/ 6 w 609"/>
                <a:gd name="T89" fmla="*/ 429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09" h="614">
                  <a:moveTo>
                    <a:pt x="1" y="440"/>
                  </a:moveTo>
                  <a:cubicBezTo>
                    <a:pt x="0" y="440"/>
                    <a:pt x="0" y="440"/>
                    <a:pt x="0" y="440"/>
                  </a:cubicBezTo>
                  <a:cubicBezTo>
                    <a:pt x="0" y="444"/>
                    <a:pt x="3" y="456"/>
                    <a:pt x="3" y="456"/>
                  </a:cubicBezTo>
                  <a:cubicBezTo>
                    <a:pt x="25" y="461"/>
                    <a:pt x="25" y="461"/>
                    <a:pt x="25" y="461"/>
                  </a:cubicBezTo>
                  <a:cubicBezTo>
                    <a:pt x="30" y="446"/>
                    <a:pt x="30" y="446"/>
                    <a:pt x="30" y="446"/>
                  </a:cubicBezTo>
                  <a:cubicBezTo>
                    <a:pt x="63" y="459"/>
                    <a:pt x="63" y="459"/>
                    <a:pt x="63" y="459"/>
                  </a:cubicBezTo>
                  <a:cubicBezTo>
                    <a:pt x="63" y="459"/>
                    <a:pt x="51" y="477"/>
                    <a:pt x="77" y="478"/>
                  </a:cubicBezTo>
                  <a:cubicBezTo>
                    <a:pt x="99" y="483"/>
                    <a:pt x="138" y="447"/>
                    <a:pt x="138" y="447"/>
                  </a:cubicBezTo>
                  <a:cubicBezTo>
                    <a:pt x="149" y="451"/>
                    <a:pt x="149" y="451"/>
                    <a:pt x="149" y="451"/>
                  </a:cubicBezTo>
                  <a:cubicBezTo>
                    <a:pt x="160" y="452"/>
                    <a:pt x="160" y="452"/>
                    <a:pt x="160" y="452"/>
                  </a:cubicBezTo>
                  <a:cubicBezTo>
                    <a:pt x="160" y="452"/>
                    <a:pt x="154" y="432"/>
                    <a:pt x="169" y="429"/>
                  </a:cubicBezTo>
                  <a:cubicBezTo>
                    <a:pt x="180" y="422"/>
                    <a:pt x="180" y="438"/>
                    <a:pt x="180" y="438"/>
                  </a:cubicBezTo>
                  <a:cubicBezTo>
                    <a:pt x="191" y="438"/>
                    <a:pt x="191" y="438"/>
                    <a:pt x="191" y="438"/>
                  </a:cubicBezTo>
                  <a:cubicBezTo>
                    <a:pt x="191" y="438"/>
                    <a:pt x="206" y="427"/>
                    <a:pt x="221" y="428"/>
                  </a:cubicBezTo>
                  <a:cubicBezTo>
                    <a:pt x="232" y="429"/>
                    <a:pt x="216" y="451"/>
                    <a:pt x="216" y="451"/>
                  </a:cubicBezTo>
                  <a:cubicBezTo>
                    <a:pt x="235" y="452"/>
                    <a:pt x="235" y="452"/>
                    <a:pt x="235" y="452"/>
                  </a:cubicBezTo>
                  <a:cubicBezTo>
                    <a:pt x="235" y="452"/>
                    <a:pt x="243" y="433"/>
                    <a:pt x="254" y="437"/>
                  </a:cubicBezTo>
                  <a:cubicBezTo>
                    <a:pt x="262" y="441"/>
                    <a:pt x="250" y="460"/>
                    <a:pt x="250" y="460"/>
                  </a:cubicBezTo>
                  <a:cubicBezTo>
                    <a:pt x="264" y="468"/>
                    <a:pt x="264" y="468"/>
                    <a:pt x="264" y="468"/>
                  </a:cubicBezTo>
                  <a:cubicBezTo>
                    <a:pt x="264" y="468"/>
                    <a:pt x="267" y="488"/>
                    <a:pt x="278" y="488"/>
                  </a:cubicBezTo>
                  <a:cubicBezTo>
                    <a:pt x="289" y="492"/>
                    <a:pt x="301" y="482"/>
                    <a:pt x="312" y="486"/>
                  </a:cubicBezTo>
                  <a:cubicBezTo>
                    <a:pt x="323" y="486"/>
                    <a:pt x="319" y="498"/>
                    <a:pt x="319" y="498"/>
                  </a:cubicBezTo>
                  <a:cubicBezTo>
                    <a:pt x="333" y="514"/>
                    <a:pt x="333" y="514"/>
                    <a:pt x="333" y="514"/>
                  </a:cubicBezTo>
                  <a:cubicBezTo>
                    <a:pt x="333" y="514"/>
                    <a:pt x="344" y="514"/>
                    <a:pt x="355" y="526"/>
                  </a:cubicBezTo>
                  <a:cubicBezTo>
                    <a:pt x="362" y="534"/>
                    <a:pt x="351" y="541"/>
                    <a:pt x="343" y="549"/>
                  </a:cubicBezTo>
                  <a:cubicBezTo>
                    <a:pt x="339" y="552"/>
                    <a:pt x="342" y="560"/>
                    <a:pt x="342" y="560"/>
                  </a:cubicBezTo>
                  <a:cubicBezTo>
                    <a:pt x="338" y="579"/>
                    <a:pt x="338" y="579"/>
                    <a:pt x="338" y="579"/>
                  </a:cubicBezTo>
                  <a:cubicBezTo>
                    <a:pt x="338" y="579"/>
                    <a:pt x="323" y="578"/>
                    <a:pt x="319" y="586"/>
                  </a:cubicBezTo>
                  <a:cubicBezTo>
                    <a:pt x="311" y="597"/>
                    <a:pt x="322" y="601"/>
                    <a:pt x="322" y="601"/>
                  </a:cubicBezTo>
                  <a:cubicBezTo>
                    <a:pt x="322" y="601"/>
                    <a:pt x="336" y="609"/>
                    <a:pt x="351" y="610"/>
                  </a:cubicBezTo>
                  <a:cubicBezTo>
                    <a:pt x="362" y="614"/>
                    <a:pt x="373" y="608"/>
                    <a:pt x="377" y="608"/>
                  </a:cubicBezTo>
                  <a:cubicBezTo>
                    <a:pt x="376" y="605"/>
                    <a:pt x="375" y="602"/>
                    <a:pt x="374" y="600"/>
                  </a:cubicBezTo>
                  <a:cubicBezTo>
                    <a:pt x="382" y="592"/>
                    <a:pt x="386" y="589"/>
                    <a:pt x="393" y="589"/>
                  </a:cubicBezTo>
                  <a:cubicBezTo>
                    <a:pt x="390" y="574"/>
                    <a:pt x="391" y="551"/>
                    <a:pt x="369" y="557"/>
                  </a:cubicBezTo>
                  <a:cubicBezTo>
                    <a:pt x="365" y="550"/>
                    <a:pt x="366" y="538"/>
                    <a:pt x="373" y="535"/>
                  </a:cubicBezTo>
                  <a:cubicBezTo>
                    <a:pt x="377" y="539"/>
                    <a:pt x="377" y="543"/>
                    <a:pt x="380" y="546"/>
                  </a:cubicBezTo>
                  <a:cubicBezTo>
                    <a:pt x="385" y="528"/>
                    <a:pt x="407" y="532"/>
                    <a:pt x="412" y="514"/>
                  </a:cubicBezTo>
                  <a:cubicBezTo>
                    <a:pt x="401" y="517"/>
                    <a:pt x="401" y="517"/>
                    <a:pt x="401" y="517"/>
                  </a:cubicBezTo>
                  <a:cubicBezTo>
                    <a:pt x="394" y="490"/>
                    <a:pt x="424" y="487"/>
                    <a:pt x="425" y="468"/>
                  </a:cubicBezTo>
                  <a:cubicBezTo>
                    <a:pt x="426" y="453"/>
                    <a:pt x="427" y="438"/>
                    <a:pt x="420" y="426"/>
                  </a:cubicBezTo>
                  <a:cubicBezTo>
                    <a:pt x="413" y="414"/>
                    <a:pt x="406" y="399"/>
                    <a:pt x="406" y="387"/>
                  </a:cubicBezTo>
                  <a:cubicBezTo>
                    <a:pt x="406" y="391"/>
                    <a:pt x="397" y="356"/>
                    <a:pt x="397" y="356"/>
                  </a:cubicBezTo>
                  <a:cubicBezTo>
                    <a:pt x="408" y="357"/>
                    <a:pt x="415" y="353"/>
                    <a:pt x="426" y="361"/>
                  </a:cubicBezTo>
                  <a:cubicBezTo>
                    <a:pt x="423" y="357"/>
                    <a:pt x="423" y="350"/>
                    <a:pt x="420" y="346"/>
                  </a:cubicBezTo>
                  <a:cubicBezTo>
                    <a:pt x="434" y="346"/>
                    <a:pt x="453" y="355"/>
                    <a:pt x="464" y="363"/>
                  </a:cubicBezTo>
                  <a:cubicBezTo>
                    <a:pt x="464" y="355"/>
                    <a:pt x="464" y="355"/>
                    <a:pt x="464" y="355"/>
                  </a:cubicBezTo>
                  <a:cubicBezTo>
                    <a:pt x="479" y="360"/>
                    <a:pt x="495" y="338"/>
                    <a:pt x="509" y="350"/>
                  </a:cubicBezTo>
                  <a:cubicBezTo>
                    <a:pt x="516" y="354"/>
                    <a:pt x="533" y="320"/>
                    <a:pt x="503" y="319"/>
                  </a:cubicBezTo>
                  <a:cubicBezTo>
                    <a:pt x="511" y="308"/>
                    <a:pt x="519" y="301"/>
                    <a:pt x="534" y="301"/>
                  </a:cubicBezTo>
                  <a:cubicBezTo>
                    <a:pt x="534" y="301"/>
                    <a:pt x="557" y="280"/>
                    <a:pt x="565" y="276"/>
                  </a:cubicBezTo>
                  <a:cubicBezTo>
                    <a:pt x="551" y="264"/>
                    <a:pt x="574" y="242"/>
                    <a:pt x="556" y="222"/>
                  </a:cubicBezTo>
                  <a:cubicBezTo>
                    <a:pt x="544" y="244"/>
                    <a:pt x="497" y="208"/>
                    <a:pt x="528" y="194"/>
                  </a:cubicBezTo>
                  <a:cubicBezTo>
                    <a:pt x="510" y="163"/>
                    <a:pt x="554" y="188"/>
                    <a:pt x="562" y="184"/>
                  </a:cubicBezTo>
                  <a:cubicBezTo>
                    <a:pt x="581" y="177"/>
                    <a:pt x="571" y="150"/>
                    <a:pt x="583" y="135"/>
                  </a:cubicBezTo>
                  <a:cubicBezTo>
                    <a:pt x="591" y="124"/>
                    <a:pt x="603" y="110"/>
                    <a:pt x="599" y="94"/>
                  </a:cubicBezTo>
                  <a:cubicBezTo>
                    <a:pt x="600" y="84"/>
                    <a:pt x="607" y="67"/>
                    <a:pt x="608" y="58"/>
                  </a:cubicBezTo>
                  <a:cubicBezTo>
                    <a:pt x="609" y="58"/>
                    <a:pt x="609" y="57"/>
                    <a:pt x="609" y="56"/>
                  </a:cubicBezTo>
                  <a:cubicBezTo>
                    <a:pt x="594" y="52"/>
                    <a:pt x="579" y="43"/>
                    <a:pt x="576" y="39"/>
                  </a:cubicBezTo>
                  <a:cubicBezTo>
                    <a:pt x="565" y="31"/>
                    <a:pt x="566" y="12"/>
                    <a:pt x="562" y="4"/>
                  </a:cubicBezTo>
                  <a:cubicBezTo>
                    <a:pt x="559" y="0"/>
                    <a:pt x="543" y="11"/>
                    <a:pt x="543" y="11"/>
                  </a:cubicBezTo>
                  <a:cubicBezTo>
                    <a:pt x="476" y="12"/>
                    <a:pt x="476" y="12"/>
                    <a:pt x="476" y="12"/>
                  </a:cubicBezTo>
                  <a:cubicBezTo>
                    <a:pt x="479" y="20"/>
                    <a:pt x="479" y="20"/>
                    <a:pt x="479" y="20"/>
                  </a:cubicBezTo>
                  <a:cubicBezTo>
                    <a:pt x="479" y="20"/>
                    <a:pt x="468" y="19"/>
                    <a:pt x="465" y="11"/>
                  </a:cubicBezTo>
                  <a:cubicBezTo>
                    <a:pt x="458" y="3"/>
                    <a:pt x="397" y="19"/>
                    <a:pt x="378" y="30"/>
                  </a:cubicBezTo>
                  <a:cubicBezTo>
                    <a:pt x="355" y="37"/>
                    <a:pt x="349" y="82"/>
                    <a:pt x="352" y="101"/>
                  </a:cubicBezTo>
                  <a:cubicBezTo>
                    <a:pt x="351" y="121"/>
                    <a:pt x="348" y="117"/>
                    <a:pt x="348" y="117"/>
                  </a:cubicBezTo>
                  <a:cubicBezTo>
                    <a:pt x="348" y="117"/>
                    <a:pt x="351" y="121"/>
                    <a:pt x="362" y="125"/>
                  </a:cubicBezTo>
                  <a:cubicBezTo>
                    <a:pt x="373" y="133"/>
                    <a:pt x="384" y="141"/>
                    <a:pt x="384" y="141"/>
                  </a:cubicBezTo>
                  <a:cubicBezTo>
                    <a:pt x="384" y="141"/>
                    <a:pt x="369" y="148"/>
                    <a:pt x="369" y="152"/>
                  </a:cubicBezTo>
                  <a:cubicBezTo>
                    <a:pt x="368" y="160"/>
                    <a:pt x="379" y="160"/>
                    <a:pt x="379" y="160"/>
                  </a:cubicBezTo>
                  <a:cubicBezTo>
                    <a:pt x="379" y="160"/>
                    <a:pt x="368" y="171"/>
                    <a:pt x="379" y="175"/>
                  </a:cubicBezTo>
                  <a:cubicBezTo>
                    <a:pt x="393" y="180"/>
                    <a:pt x="408" y="184"/>
                    <a:pt x="408" y="184"/>
                  </a:cubicBezTo>
                  <a:cubicBezTo>
                    <a:pt x="404" y="192"/>
                    <a:pt x="404" y="192"/>
                    <a:pt x="404" y="192"/>
                  </a:cubicBezTo>
                  <a:cubicBezTo>
                    <a:pt x="404" y="192"/>
                    <a:pt x="382" y="183"/>
                    <a:pt x="367" y="183"/>
                  </a:cubicBezTo>
                  <a:cubicBezTo>
                    <a:pt x="356" y="182"/>
                    <a:pt x="340" y="200"/>
                    <a:pt x="329" y="207"/>
                  </a:cubicBezTo>
                  <a:cubicBezTo>
                    <a:pt x="317" y="215"/>
                    <a:pt x="287" y="225"/>
                    <a:pt x="287" y="225"/>
                  </a:cubicBezTo>
                  <a:cubicBezTo>
                    <a:pt x="287" y="225"/>
                    <a:pt x="294" y="236"/>
                    <a:pt x="301" y="237"/>
                  </a:cubicBezTo>
                  <a:cubicBezTo>
                    <a:pt x="316" y="237"/>
                    <a:pt x="316" y="237"/>
                    <a:pt x="316" y="237"/>
                  </a:cubicBezTo>
                  <a:cubicBezTo>
                    <a:pt x="316" y="237"/>
                    <a:pt x="338" y="254"/>
                    <a:pt x="345" y="250"/>
                  </a:cubicBezTo>
                  <a:cubicBezTo>
                    <a:pt x="357" y="243"/>
                    <a:pt x="357" y="236"/>
                    <a:pt x="357" y="236"/>
                  </a:cubicBezTo>
                  <a:cubicBezTo>
                    <a:pt x="357" y="236"/>
                    <a:pt x="384" y="225"/>
                    <a:pt x="388" y="218"/>
                  </a:cubicBezTo>
                  <a:cubicBezTo>
                    <a:pt x="392" y="214"/>
                    <a:pt x="399" y="215"/>
                    <a:pt x="403" y="215"/>
                  </a:cubicBezTo>
                  <a:cubicBezTo>
                    <a:pt x="407" y="219"/>
                    <a:pt x="391" y="237"/>
                    <a:pt x="391" y="237"/>
                  </a:cubicBezTo>
                  <a:cubicBezTo>
                    <a:pt x="345" y="258"/>
                    <a:pt x="345" y="258"/>
                    <a:pt x="345" y="258"/>
                  </a:cubicBezTo>
                  <a:cubicBezTo>
                    <a:pt x="312" y="253"/>
                    <a:pt x="312" y="253"/>
                    <a:pt x="312" y="253"/>
                  </a:cubicBezTo>
                  <a:cubicBezTo>
                    <a:pt x="275" y="228"/>
                    <a:pt x="275" y="228"/>
                    <a:pt x="275" y="228"/>
                  </a:cubicBezTo>
                  <a:cubicBezTo>
                    <a:pt x="268" y="220"/>
                    <a:pt x="268" y="220"/>
                    <a:pt x="268" y="220"/>
                  </a:cubicBezTo>
                  <a:cubicBezTo>
                    <a:pt x="291" y="217"/>
                    <a:pt x="291" y="217"/>
                    <a:pt x="291" y="217"/>
                  </a:cubicBezTo>
                  <a:cubicBezTo>
                    <a:pt x="299" y="206"/>
                    <a:pt x="299" y="206"/>
                    <a:pt x="299" y="206"/>
                  </a:cubicBezTo>
                  <a:cubicBezTo>
                    <a:pt x="299" y="206"/>
                    <a:pt x="289" y="171"/>
                    <a:pt x="289" y="164"/>
                  </a:cubicBezTo>
                  <a:cubicBezTo>
                    <a:pt x="286" y="156"/>
                    <a:pt x="312" y="168"/>
                    <a:pt x="323" y="157"/>
                  </a:cubicBezTo>
                  <a:cubicBezTo>
                    <a:pt x="331" y="150"/>
                    <a:pt x="321" y="138"/>
                    <a:pt x="310" y="134"/>
                  </a:cubicBezTo>
                  <a:cubicBezTo>
                    <a:pt x="295" y="129"/>
                    <a:pt x="304" y="95"/>
                    <a:pt x="289" y="95"/>
                  </a:cubicBezTo>
                  <a:cubicBezTo>
                    <a:pt x="278" y="90"/>
                    <a:pt x="285" y="102"/>
                    <a:pt x="274" y="98"/>
                  </a:cubicBezTo>
                  <a:cubicBezTo>
                    <a:pt x="266" y="94"/>
                    <a:pt x="260" y="82"/>
                    <a:pt x="252" y="89"/>
                  </a:cubicBezTo>
                  <a:cubicBezTo>
                    <a:pt x="244" y="93"/>
                    <a:pt x="221" y="198"/>
                    <a:pt x="208" y="221"/>
                  </a:cubicBezTo>
                  <a:cubicBezTo>
                    <a:pt x="196" y="243"/>
                    <a:pt x="138" y="294"/>
                    <a:pt x="138" y="294"/>
                  </a:cubicBezTo>
                  <a:cubicBezTo>
                    <a:pt x="170" y="330"/>
                    <a:pt x="170" y="330"/>
                    <a:pt x="170" y="330"/>
                  </a:cubicBezTo>
                  <a:cubicBezTo>
                    <a:pt x="169" y="341"/>
                    <a:pt x="169" y="341"/>
                    <a:pt x="169" y="341"/>
                  </a:cubicBezTo>
                  <a:cubicBezTo>
                    <a:pt x="169" y="341"/>
                    <a:pt x="148" y="317"/>
                    <a:pt x="144" y="317"/>
                  </a:cubicBezTo>
                  <a:cubicBezTo>
                    <a:pt x="137" y="313"/>
                    <a:pt x="130" y="305"/>
                    <a:pt x="122" y="305"/>
                  </a:cubicBezTo>
                  <a:cubicBezTo>
                    <a:pt x="118" y="305"/>
                    <a:pt x="125" y="328"/>
                    <a:pt x="125" y="328"/>
                  </a:cubicBezTo>
                  <a:cubicBezTo>
                    <a:pt x="125" y="328"/>
                    <a:pt x="179" y="372"/>
                    <a:pt x="183" y="373"/>
                  </a:cubicBezTo>
                  <a:cubicBezTo>
                    <a:pt x="190" y="373"/>
                    <a:pt x="202" y="366"/>
                    <a:pt x="217" y="363"/>
                  </a:cubicBezTo>
                  <a:cubicBezTo>
                    <a:pt x="232" y="363"/>
                    <a:pt x="227" y="375"/>
                    <a:pt x="220" y="374"/>
                  </a:cubicBezTo>
                  <a:cubicBezTo>
                    <a:pt x="212" y="374"/>
                    <a:pt x="186" y="380"/>
                    <a:pt x="186" y="380"/>
                  </a:cubicBezTo>
                  <a:cubicBezTo>
                    <a:pt x="186" y="380"/>
                    <a:pt x="179" y="376"/>
                    <a:pt x="171" y="376"/>
                  </a:cubicBezTo>
                  <a:cubicBezTo>
                    <a:pt x="160" y="375"/>
                    <a:pt x="152" y="383"/>
                    <a:pt x="152" y="383"/>
                  </a:cubicBezTo>
                  <a:cubicBezTo>
                    <a:pt x="130" y="378"/>
                    <a:pt x="130" y="378"/>
                    <a:pt x="130" y="378"/>
                  </a:cubicBezTo>
                  <a:cubicBezTo>
                    <a:pt x="144" y="394"/>
                    <a:pt x="144" y="394"/>
                    <a:pt x="144" y="394"/>
                  </a:cubicBezTo>
                  <a:cubicBezTo>
                    <a:pt x="144" y="394"/>
                    <a:pt x="126" y="385"/>
                    <a:pt x="122" y="385"/>
                  </a:cubicBezTo>
                  <a:cubicBezTo>
                    <a:pt x="115" y="381"/>
                    <a:pt x="103" y="392"/>
                    <a:pt x="103" y="392"/>
                  </a:cubicBezTo>
                  <a:cubicBezTo>
                    <a:pt x="114" y="392"/>
                    <a:pt x="114" y="392"/>
                    <a:pt x="114" y="392"/>
                  </a:cubicBezTo>
                  <a:cubicBezTo>
                    <a:pt x="118" y="396"/>
                    <a:pt x="118" y="396"/>
                    <a:pt x="118" y="396"/>
                  </a:cubicBezTo>
                  <a:cubicBezTo>
                    <a:pt x="143" y="413"/>
                    <a:pt x="143" y="413"/>
                    <a:pt x="143" y="413"/>
                  </a:cubicBezTo>
                  <a:cubicBezTo>
                    <a:pt x="143" y="420"/>
                    <a:pt x="143" y="420"/>
                    <a:pt x="143" y="420"/>
                  </a:cubicBezTo>
                  <a:cubicBezTo>
                    <a:pt x="124" y="420"/>
                    <a:pt x="124" y="420"/>
                    <a:pt x="124" y="420"/>
                  </a:cubicBezTo>
                  <a:cubicBezTo>
                    <a:pt x="124" y="420"/>
                    <a:pt x="110" y="404"/>
                    <a:pt x="95" y="399"/>
                  </a:cubicBezTo>
                  <a:cubicBezTo>
                    <a:pt x="69" y="398"/>
                    <a:pt x="69" y="398"/>
                    <a:pt x="69" y="398"/>
                  </a:cubicBezTo>
                  <a:cubicBezTo>
                    <a:pt x="69" y="398"/>
                    <a:pt x="62" y="394"/>
                    <a:pt x="55" y="386"/>
                  </a:cubicBezTo>
                  <a:cubicBezTo>
                    <a:pt x="51" y="382"/>
                    <a:pt x="28" y="388"/>
                    <a:pt x="28" y="388"/>
                  </a:cubicBezTo>
                  <a:cubicBezTo>
                    <a:pt x="28" y="388"/>
                    <a:pt x="28" y="400"/>
                    <a:pt x="35" y="408"/>
                  </a:cubicBezTo>
                  <a:cubicBezTo>
                    <a:pt x="46" y="416"/>
                    <a:pt x="61" y="413"/>
                    <a:pt x="61" y="413"/>
                  </a:cubicBezTo>
                  <a:cubicBezTo>
                    <a:pt x="61" y="413"/>
                    <a:pt x="60" y="424"/>
                    <a:pt x="68" y="428"/>
                  </a:cubicBezTo>
                  <a:cubicBezTo>
                    <a:pt x="79" y="433"/>
                    <a:pt x="91" y="422"/>
                    <a:pt x="91" y="422"/>
                  </a:cubicBezTo>
                  <a:cubicBezTo>
                    <a:pt x="102" y="422"/>
                    <a:pt x="102" y="422"/>
                    <a:pt x="102" y="422"/>
                  </a:cubicBezTo>
                  <a:cubicBezTo>
                    <a:pt x="102" y="422"/>
                    <a:pt x="124" y="435"/>
                    <a:pt x="135" y="439"/>
                  </a:cubicBezTo>
                  <a:cubicBezTo>
                    <a:pt x="146" y="440"/>
                    <a:pt x="115" y="450"/>
                    <a:pt x="115" y="450"/>
                  </a:cubicBezTo>
                  <a:cubicBezTo>
                    <a:pt x="108" y="446"/>
                    <a:pt x="108" y="446"/>
                    <a:pt x="108" y="446"/>
                  </a:cubicBezTo>
                  <a:cubicBezTo>
                    <a:pt x="108" y="446"/>
                    <a:pt x="105" y="434"/>
                    <a:pt x="97" y="434"/>
                  </a:cubicBezTo>
                  <a:cubicBezTo>
                    <a:pt x="90" y="429"/>
                    <a:pt x="82" y="441"/>
                    <a:pt x="82" y="441"/>
                  </a:cubicBezTo>
                  <a:cubicBezTo>
                    <a:pt x="82" y="441"/>
                    <a:pt x="67" y="440"/>
                    <a:pt x="56" y="435"/>
                  </a:cubicBezTo>
                  <a:cubicBezTo>
                    <a:pt x="49" y="435"/>
                    <a:pt x="38" y="419"/>
                    <a:pt x="31" y="419"/>
                  </a:cubicBezTo>
                  <a:cubicBezTo>
                    <a:pt x="27" y="419"/>
                    <a:pt x="8" y="425"/>
                    <a:pt x="8" y="425"/>
                  </a:cubicBezTo>
                  <a:cubicBezTo>
                    <a:pt x="8" y="425"/>
                    <a:pt x="7" y="427"/>
                    <a:pt x="6" y="429"/>
                  </a:cubicBezTo>
                  <a:cubicBezTo>
                    <a:pt x="7" y="429"/>
                    <a:pt x="7" y="429"/>
                    <a:pt x="8" y="429"/>
                  </a:cubicBezTo>
                  <a:cubicBezTo>
                    <a:pt x="4" y="433"/>
                    <a:pt x="4" y="436"/>
                    <a:pt x="1" y="44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9" name="Freeform 120">
              <a:extLst>
                <a:ext uri="{FF2B5EF4-FFF2-40B4-BE49-F238E27FC236}">
                  <a16:creationId xmlns:a16="http://schemas.microsoft.com/office/drawing/2014/main" id="{EA2ED318-A2E2-4021-A913-603F3144B2DA}"/>
                </a:ext>
              </a:extLst>
            </p:cNvPr>
            <p:cNvSpPr>
              <a:spLocks/>
            </p:cNvSpPr>
            <p:nvPr/>
          </p:nvSpPr>
          <p:spPr bwMode="gray">
            <a:xfrm>
              <a:off x="5161246" y="3855151"/>
              <a:ext cx="23923" cy="25517"/>
            </a:xfrm>
            <a:custGeom>
              <a:avLst/>
              <a:gdLst>
                <a:gd name="T0" fmla="*/ 30 w 46"/>
                <a:gd name="T1" fmla="*/ 35 h 49"/>
                <a:gd name="T2" fmla="*/ 28 w 46"/>
                <a:gd name="T3" fmla="*/ 4 h 49"/>
                <a:gd name="T4" fmla="*/ 17 w 46"/>
                <a:gd name="T5" fmla="*/ 7 h 49"/>
                <a:gd name="T6" fmla="*/ 0 w 46"/>
                <a:gd name="T7" fmla="*/ 33 h 49"/>
                <a:gd name="T8" fmla="*/ 7 w 46"/>
                <a:gd name="T9" fmla="*/ 45 h 49"/>
                <a:gd name="T10" fmla="*/ 30 w 46"/>
                <a:gd name="T11" fmla="*/ 3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49">
                  <a:moveTo>
                    <a:pt x="30" y="35"/>
                  </a:moveTo>
                  <a:cubicBezTo>
                    <a:pt x="46" y="13"/>
                    <a:pt x="32" y="8"/>
                    <a:pt x="28" y="4"/>
                  </a:cubicBezTo>
                  <a:cubicBezTo>
                    <a:pt x="24" y="0"/>
                    <a:pt x="17" y="7"/>
                    <a:pt x="17" y="7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7" y="45"/>
                    <a:pt x="18" y="49"/>
                    <a:pt x="30" y="35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0" name="Freeform 121">
              <a:extLst>
                <a:ext uri="{FF2B5EF4-FFF2-40B4-BE49-F238E27FC236}">
                  <a16:creationId xmlns:a16="http://schemas.microsoft.com/office/drawing/2014/main" id="{8E96362C-3CF4-48E6-B4B0-F38478257689}"/>
                </a:ext>
              </a:extLst>
            </p:cNvPr>
            <p:cNvSpPr>
              <a:spLocks/>
            </p:cNvSpPr>
            <p:nvPr/>
          </p:nvSpPr>
          <p:spPr bwMode="gray">
            <a:xfrm>
              <a:off x="5057584" y="4035365"/>
              <a:ext cx="20733" cy="11164"/>
            </a:xfrm>
            <a:custGeom>
              <a:avLst/>
              <a:gdLst>
                <a:gd name="T0" fmla="*/ 25 w 40"/>
                <a:gd name="T1" fmla="*/ 16 h 19"/>
                <a:gd name="T2" fmla="*/ 37 w 40"/>
                <a:gd name="T3" fmla="*/ 16 h 19"/>
                <a:gd name="T4" fmla="*/ 30 w 40"/>
                <a:gd name="T5" fmla="*/ 5 h 19"/>
                <a:gd name="T6" fmla="*/ 18 w 40"/>
                <a:gd name="T7" fmla="*/ 8 h 19"/>
                <a:gd name="T8" fmla="*/ 11 w 40"/>
                <a:gd name="T9" fmla="*/ 0 h 19"/>
                <a:gd name="T10" fmla="*/ 7 w 40"/>
                <a:gd name="T11" fmla="*/ 11 h 19"/>
                <a:gd name="T12" fmla="*/ 25 w 40"/>
                <a:gd name="T13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19">
                  <a:moveTo>
                    <a:pt x="25" y="16"/>
                  </a:moveTo>
                  <a:cubicBezTo>
                    <a:pt x="37" y="16"/>
                    <a:pt x="37" y="16"/>
                    <a:pt x="37" y="16"/>
                  </a:cubicBezTo>
                  <a:cubicBezTo>
                    <a:pt x="40" y="17"/>
                    <a:pt x="30" y="5"/>
                    <a:pt x="30" y="5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0" y="3"/>
                    <a:pt x="7" y="11"/>
                  </a:cubicBezTo>
                  <a:cubicBezTo>
                    <a:pt x="18" y="19"/>
                    <a:pt x="22" y="16"/>
                    <a:pt x="25" y="16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1" name="Freeform 122">
              <a:extLst>
                <a:ext uri="{FF2B5EF4-FFF2-40B4-BE49-F238E27FC236}">
                  <a16:creationId xmlns:a16="http://schemas.microsoft.com/office/drawing/2014/main" id="{E894AFA3-413E-445C-8213-D21FBEE2F152}"/>
                </a:ext>
              </a:extLst>
            </p:cNvPr>
            <p:cNvSpPr>
              <a:spLocks/>
            </p:cNvSpPr>
            <p:nvPr/>
          </p:nvSpPr>
          <p:spPr bwMode="gray">
            <a:xfrm>
              <a:off x="5276072" y="3829634"/>
              <a:ext cx="14354" cy="7975"/>
            </a:xfrm>
            <a:custGeom>
              <a:avLst/>
              <a:gdLst>
                <a:gd name="T0" fmla="*/ 8 w 9"/>
                <a:gd name="T1" fmla="*/ 0 h 5"/>
                <a:gd name="T2" fmla="*/ 0 w 9"/>
                <a:gd name="T3" fmla="*/ 1 h 5"/>
                <a:gd name="T4" fmla="*/ 0 w 9"/>
                <a:gd name="T5" fmla="*/ 5 h 5"/>
                <a:gd name="T6" fmla="*/ 9 w 9"/>
                <a:gd name="T7" fmla="*/ 3 h 5"/>
                <a:gd name="T8" fmla="*/ 8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0"/>
                  </a:moveTo>
                  <a:lnTo>
                    <a:pt x="0" y="1"/>
                  </a:lnTo>
                  <a:lnTo>
                    <a:pt x="0" y="5"/>
                  </a:lnTo>
                  <a:lnTo>
                    <a:pt x="9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2" name="Freeform 123">
              <a:extLst>
                <a:ext uri="{FF2B5EF4-FFF2-40B4-BE49-F238E27FC236}">
                  <a16:creationId xmlns:a16="http://schemas.microsoft.com/office/drawing/2014/main" id="{BAA9A788-28D7-428B-A715-9874A021F275}"/>
                </a:ext>
              </a:extLst>
            </p:cNvPr>
            <p:cNvSpPr>
              <a:spLocks/>
            </p:cNvSpPr>
            <p:nvPr/>
          </p:nvSpPr>
          <p:spPr bwMode="gray">
            <a:xfrm>
              <a:off x="5239392" y="3832824"/>
              <a:ext cx="30302" cy="4785"/>
            </a:xfrm>
            <a:custGeom>
              <a:avLst/>
              <a:gdLst>
                <a:gd name="T0" fmla="*/ 22 w 60"/>
                <a:gd name="T1" fmla="*/ 8 h 11"/>
                <a:gd name="T2" fmla="*/ 34 w 60"/>
                <a:gd name="T3" fmla="*/ 1 h 11"/>
                <a:gd name="T4" fmla="*/ 0 w 60"/>
                <a:gd name="T5" fmla="*/ 3 h 11"/>
                <a:gd name="T6" fmla="*/ 22 w 60"/>
                <a:gd name="T7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1">
                  <a:moveTo>
                    <a:pt x="22" y="8"/>
                  </a:moveTo>
                  <a:cubicBezTo>
                    <a:pt x="33" y="8"/>
                    <a:pt x="60" y="2"/>
                    <a:pt x="34" y="1"/>
                  </a:cubicBezTo>
                  <a:cubicBezTo>
                    <a:pt x="11" y="0"/>
                    <a:pt x="0" y="3"/>
                    <a:pt x="0" y="3"/>
                  </a:cubicBezTo>
                  <a:cubicBezTo>
                    <a:pt x="0" y="11"/>
                    <a:pt x="11" y="7"/>
                    <a:pt x="22" y="8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3" name="Freeform 124">
              <a:extLst>
                <a:ext uri="{FF2B5EF4-FFF2-40B4-BE49-F238E27FC236}">
                  <a16:creationId xmlns:a16="http://schemas.microsoft.com/office/drawing/2014/main" id="{1EE625A0-FAEB-44E7-8591-6F3A68469D11}"/>
                </a:ext>
              </a:extLst>
            </p:cNvPr>
            <p:cNvSpPr>
              <a:spLocks/>
            </p:cNvSpPr>
            <p:nvPr/>
          </p:nvSpPr>
          <p:spPr bwMode="gray">
            <a:xfrm>
              <a:off x="5178789" y="3837608"/>
              <a:ext cx="19138" cy="14354"/>
            </a:xfrm>
            <a:custGeom>
              <a:avLst/>
              <a:gdLst>
                <a:gd name="T0" fmla="*/ 19 w 38"/>
                <a:gd name="T1" fmla="*/ 22 h 25"/>
                <a:gd name="T2" fmla="*/ 16 w 38"/>
                <a:gd name="T3" fmla="*/ 14 h 25"/>
                <a:gd name="T4" fmla="*/ 19 w 38"/>
                <a:gd name="T5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5">
                  <a:moveTo>
                    <a:pt x="19" y="22"/>
                  </a:moveTo>
                  <a:cubicBezTo>
                    <a:pt x="38" y="11"/>
                    <a:pt x="35" y="0"/>
                    <a:pt x="16" y="14"/>
                  </a:cubicBezTo>
                  <a:cubicBezTo>
                    <a:pt x="0" y="25"/>
                    <a:pt x="19" y="22"/>
                    <a:pt x="19" y="22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4" name="Freeform 125">
              <a:extLst>
                <a:ext uri="{FF2B5EF4-FFF2-40B4-BE49-F238E27FC236}">
                  <a16:creationId xmlns:a16="http://schemas.microsoft.com/office/drawing/2014/main" id="{745F8ECE-A129-4177-9865-A6F76655B130}"/>
                </a:ext>
              </a:extLst>
            </p:cNvPr>
            <p:cNvSpPr>
              <a:spLocks/>
            </p:cNvSpPr>
            <p:nvPr/>
          </p:nvSpPr>
          <p:spPr bwMode="gray">
            <a:xfrm>
              <a:off x="5199521" y="3831229"/>
              <a:ext cx="33491" cy="11164"/>
            </a:xfrm>
            <a:custGeom>
              <a:avLst/>
              <a:gdLst>
                <a:gd name="T0" fmla="*/ 11 w 64"/>
                <a:gd name="T1" fmla="*/ 21 h 21"/>
                <a:gd name="T2" fmla="*/ 19 w 64"/>
                <a:gd name="T3" fmla="*/ 14 h 21"/>
                <a:gd name="T4" fmla="*/ 41 w 64"/>
                <a:gd name="T5" fmla="*/ 15 h 21"/>
                <a:gd name="T6" fmla="*/ 64 w 64"/>
                <a:gd name="T7" fmla="*/ 1 h 21"/>
                <a:gd name="T8" fmla="*/ 57 w 64"/>
                <a:gd name="T9" fmla="*/ 0 h 21"/>
                <a:gd name="T10" fmla="*/ 38 w 64"/>
                <a:gd name="T11" fmla="*/ 3 h 21"/>
                <a:gd name="T12" fmla="*/ 19 w 64"/>
                <a:gd name="T13" fmla="*/ 2 h 21"/>
                <a:gd name="T14" fmla="*/ 4 w 64"/>
                <a:gd name="T15" fmla="*/ 13 h 21"/>
                <a:gd name="T16" fmla="*/ 11 w 64"/>
                <a:gd name="T1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21">
                  <a:moveTo>
                    <a:pt x="11" y="21"/>
                  </a:moveTo>
                  <a:cubicBezTo>
                    <a:pt x="19" y="14"/>
                    <a:pt x="19" y="14"/>
                    <a:pt x="19" y="14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8" y="6"/>
                    <a:pt x="4" y="13"/>
                  </a:cubicBezTo>
                  <a:cubicBezTo>
                    <a:pt x="0" y="20"/>
                    <a:pt x="11" y="21"/>
                    <a:pt x="11" y="21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5" name="Freeform 126">
              <a:extLst>
                <a:ext uri="{FF2B5EF4-FFF2-40B4-BE49-F238E27FC236}">
                  <a16:creationId xmlns:a16="http://schemas.microsoft.com/office/drawing/2014/main" id="{B8D617AA-615E-4C79-8AD5-193E1F1BE140}"/>
                </a:ext>
              </a:extLst>
            </p:cNvPr>
            <p:cNvSpPr>
              <a:spLocks/>
            </p:cNvSpPr>
            <p:nvPr/>
          </p:nvSpPr>
          <p:spPr bwMode="gray">
            <a:xfrm>
              <a:off x="5075126" y="4014632"/>
              <a:ext cx="35086" cy="20733"/>
            </a:xfrm>
            <a:custGeom>
              <a:avLst/>
              <a:gdLst>
                <a:gd name="T0" fmla="*/ 4 w 66"/>
                <a:gd name="T1" fmla="*/ 8 h 41"/>
                <a:gd name="T2" fmla="*/ 22 w 66"/>
                <a:gd name="T3" fmla="*/ 13 h 41"/>
                <a:gd name="T4" fmla="*/ 37 w 66"/>
                <a:gd name="T5" fmla="*/ 28 h 41"/>
                <a:gd name="T6" fmla="*/ 59 w 66"/>
                <a:gd name="T7" fmla="*/ 41 h 41"/>
                <a:gd name="T8" fmla="*/ 66 w 66"/>
                <a:gd name="T9" fmla="*/ 38 h 41"/>
                <a:gd name="T10" fmla="*/ 30 w 66"/>
                <a:gd name="T11" fmla="*/ 1 h 41"/>
                <a:gd name="T12" fmla="*/ 4 w 66"/>
                <a:gd name="T13" fmla="*/ 0 h 41"/>
                <a:gd name="T14" fmla="*/ 4 w 66"/>
                <a:gd name="T15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41">
                  <a:moveTo>
                    <a:pt x="4" y="8"/>
                  </a:moveTo>
                  <a:cubicBezTo>
                    <a:pt x="11" y="12"/>
                    <a:pt x="22" y="13"/>
                    <a:pt x="22" y="13"/>
                  </a:cubicBezTo>
                  <a:cubicBezTo>
                    <a:pt x="22" y="13"/>
                    <a:pt x="22" y="20"/>
                    <a:pt x="37" y="28"/>
                  </a:cubicBezTo>
                  <a:cubicBezTo>
                    <a:pt x="48" y="37"/>
                    <a:pt x="51" y="41"/>
                    <a:pt x="59" y="41"/>
                  </a:cubicBezTo>
                  <a:cubicBezTo>
                    <a:pt x="66" y="41"/>
                    <a:pt x="66" y="38"/>
                    <a:pt x="66" y="38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0" y="8"/>
                    <a:pt x="4" y="8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6" name="Freeform 127">
              <a:extLst>
                <a:ext uri="{FF2B5EF4-FFF2-40B4-BE49-F238E27FC236}">
                  <a16:creationId xmlns:a16="http://schemas.microsoft.com/office/drawing/2014/main" id="{EAE3898B-46A0-4D7A-B42E-2E9D2F811A25}"/>
                </a:ext>
              </a:extLst>
            </p:cNvPr>
            <p:cNvSpPr>
              <a:spLocks/>
            </p:cNvSpPr>
            <p:nvPr/>
          </p:nvSpPr>
          <p:spPr bwMode="gray">
            <a:xfrm>
              <a:off x="5060773" y="4021011"/>
              <a:ext cx="28707" cy="15948"/>
            </a:xfrm>
            <a:custGeom>
              <a:avLst/>
              <a:gdLst>
                <a:gd name="T0" fmla="*/ 15 w 52"/>
                <a:gd name="T1" fmla="*/ 12 h 29"/>
                <a:gd name="T2" fmla="*/ 29 w 52"/>
                <a:gd name="T3" fmla="*/ 28 h 29"/>
                <a:gd name="T4" fmla="*/ 52 w 52"/>
                <a:gd name="T5" fmla="*/ 29 h 29"/>
                <a:gd name="T6" fmla="*/ 52 w 52"/>
                <a:gd name="T7" fmla="*/ 25 h 29"/>
                <a:gd name="T8" fmla="*/ 45 w 52"/>
                <a:gd name="T9" fmla="*/ 21 h 29"/>
                <a:gd name="T10" fmla="*/ 30 w 52"/>
                <a:gd name="T11" fmla="*/ 5 h 29"/>
                <a:gd name="T12" fmla="*/ 1 w 52"/>
                <a:gd name="T13" fmla="*/ 4 h 29"/>
                <a:gd name="T14" fmla="*/ 15 w 52"/>
                <a:gd name="T15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29">
                  <a:moveTo>
                    <a:pt x="15" y="12"/>
                  </a:moveTo>
                  <a:cubicBezTo>
                    <a:pt x="22" y="16"/>
                    <a:pt x="29" y="28"/>
                    <a:pt x="29" y="28"/>
                  </a:cubicBezTo>
                  <a:cubicBezTo>
                    <a:pt x="52" y="29"/>
                    <a:pt x="52" y="29"/>
                    <a:pt x="52" y="29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5" y="21"/>
                    <a:pt x="45" y="6"/>
                    <a:pt x="30" y="5"/>
                  </a:cubicBezTo>
                  <a:cubicBezTo>
                    <a:pt x="16" y="1"/>
                    <a:pt x="1" y="0"/>
                    <a:pt x="1" y="4"/>
                  </a:cubicBezTo>
                  <a:cubicBezTo>
                    <a:pt x="0" y="11"/>
                    <a:pt x="15" y="12"/>
                    <a:pt x="15" y="12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7" name="Freeform 128">
              <a:extLst>
                <a:ext uri="{FF2B5EF4-FFF2-40B4-BE49-F238E27FC236}">
                  <a16:creationId xmlns:a16="http://schemas.microsoft.com/office/drawing/2014/main" id="{9662A13F-63B6-4EF3-9F02-2B377B8143F8}"/>
                </a:ext>
              </a:extLst>
            </p:cNvPr>
            <p:cNvSpPr>
              <a:spLocks/>
            </p:cNvSpPr>
            <p:nvPr/>
          </p:nvSpPr>
          <p:spPr bwMode="gray">
            <a:xfrm>
              <a:off x="4960300" y="4060882"/>
              <a:ext cx="291850" cy="251980"/>
            </a:xfrm>
            <a:custGeom>
              <a:avLst/>
              <a:gdLst>
                <a:gd name="T0" fmla="*/ 8 w 553"/>
                <a:gd name="T1" fmla="*/ 89 h 478"/>
                <a:gd name="T2" fmla="*/ 0 w 553"/>
                <a:gd name="T3" fmla="*/ 116 h 478"/>
                <a:gd name="T4" fmla="*/ 28 w 553"/>
                <a:gd name="T5" fmla="*/ 144 h 478"/>
                <a:gd name="T6" fmla="*/ 51 w 553"/>
                <a:gd name="T7" fmla="*/ 134 h 478"/>
                <a:gd name="T8" fmla="*/ 87 w 553"/>
                <a:gd name="T9" fmla="*/ 162 h 478"/>
                <a:gd name="T10" fmla="*/ 93 w 553"/>
                <a:gd name="T11" fmla="*/ 212 h 478"/>
                <a:gd name="T12" fmla="*/ 141 w 553"/>
                <a:gd name="T13" fmla="*/ 222 h 478"/>
                <a:gd name="T14" fmla="*/ 166 w 553"/>
                <a:gd name="T15" fmla="*/ 250 h 478"/>
                <a:gd name="T16" fmla="*/ 197 w 553"/>
                <a:gd name="T17" fmla="*/ 305 h 478"/>
                <a:gd name="T18" fmla="*/ 198 w 553"/>
                <a:gd name="T19" fmla="*/ 351 h 478"/>
                <a:gd name="T20" fmla="*/ 246 w 553"/>
                <a:gd name="T21" fmla="*/ 365 h 478"/>
                <a:gd name="T22" fmla="*/ 270 w 553"/>
                <a:gd name="T23" fmla="*/ 350 h 478"/>
                <a:gd name="T24" fmla="*/ 292 w 553"/>
                <a:gd name="T25" fmla="*/ 355 h 478"/>
                <a:gd name="T26" fmla="*/ 290 w 553"/>
                <a:gd name="T27" fmla="*/ 394 h 478"/>
                <a:gd name="T28" fmla="*/ 320 w 553"/>
                <a:gd name="T29" fmla="*/ 403 h 478"/>
                <a:gd name="T30" fmla="*/ 362 w 553"/>
                <a:gd name="T31" fmla="*/ 447 h 478"/>
                <a:gd name="T32" fmla="*/ 433 w 553"/>
                <a:gd name="T33" fmla="*/ 477 h 478"/>
                <a:gd name="T34" fmla="*/ 436 w 553"/>
                <a:gd name="T35" fmla="*/ 477 h 478"/>
                <a:gd name="T36" fmla="*/ 437 w 553"/>
                <a:gd name="T37" fmla="*/ 381 h 478"/>
                <a:gd name="T38" fmla="*/ 476 w 553"/>
                <a:gd name="T39" fmla="*/ 330 h 478"/>
                <a:gd name="T40" fmla="*/ 517 w 553"/>
                <a:gd name="T41" fmla="*/ 314 h 478"/>
                <a:gd name="T42" fmla="*/ 549 w 553"/>
                <a:gd name="T43" fmla="*/ 299 h 478"/>
                <a:gd name="T44" fmla="*/ 522 w 553"/>
                <a:gd name="T45" fmla="*/ 240 h 478"/>
                <a:gd name="T46" fmla="*/ 513 w 553"/>
                <a:gd name="T47" fmla="*/ 205 h 478"/>
                <a:gd name="T48" fmla="*/ 475 w 553"/>
                <a:gd name="T49" fmla="*/ 188 h 478"/>
                <a:gd name="T50" fmla="*/ 443 w 553"/>
                <a:gd name="T51" fmla="*/ 164 h 478"/>
                <a:gd name="T52" fmla="*/ 466 w 553"/>
                <a:gd name="T53" fmla="*/ 138 h 478"/>
                <a:gd name="T54" fmla="*/ 479 w 553"/>
                <a:gd name="T55" fmla="*/ 104 h 478"/>
                <a:gd name="T56" fmla="*/ 443 w 553"/>
                <a:gd name="T57" fmla="*/ 76 h 478"/>
                <a:gd name="T58" fmla="*/ 402 w 553"/>
                <a:gd name="T59" fmla="*/ 66 h 478"/>
                <a:gd name="T60" fmla="*/ 374 w 553"/>
                <a:gd name="T61" fmla="*/ 38 h 478"/>
                <a:gd name="T62" fmla="*/ 359 w 553"/>
                <a:gd name="T63" fmla="*/ 30 h 478"/>
                <a:gd name="T64" fmla="*/ 345 w 553"/>
                <a:gd name="T65" fmla="*/ 6 h 478"/>
                <a:gd name="T66" fmla="*/ 304 w 553"/>
                <a:gd name="T67" fmla="*/ 16 h 478"/>
                <a:gd name="T68" fmla="*/ 284 w 553"/>
                <a:gd name="T69" fmla="*/ 30 h 478"/>
                <a:gd name="T70" fmla="*/ 262 w 553"/>
                <a:gd name="T71" fmla="*/ 25 h 478"/>
                <a:gd name="T72" fmla="*/ 187 w 553"/>
                <a:gd name="T73" fmla="*/ 37 h 478"/>
                <a:gd name="T74" fmla="*/ 149 w 553"/>
                <a:gd name="T75" fmla="*/ 39 h 478"/>
                <a:gd name="T76" fmla="*/ 124 w 553"/>
                <a:gd name="T77" fmla="*/ 18 h 478"/>
                <a:gd name="T78" fmla="*/ 130 w 553"/>
                <a:gd name="T79" fmla="*/ 7 h 478"/>
                <a:gd name="T80" fmla="*/ 41 w 553"/>
                <a:gd name="T81" fmla="*/ 41 h 478"/>
                <a:gd name="T82" fmla="*/ 5 w 553"/>
                <a:gd name="T83" fmla="*/ 74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53" h="478">
                  <a:moveTo>
                    <a:pt x="9" y="74"/>
                  </a:moveTo>
                  <a:cubicBezTo>
                    <a:pt x="8" y="89"/>
                    <a:pt x="8" y="89"/>
                    <a:pt x="8" y="89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16"/>
                    <a:pt x="4" y="112"/>
                    <a:pt x="11" y="116"/>
                  </a:cubicBezTo>
                  <a:cubicBezTo>
                    <a:pt x="22" y="121"/>
                    <a:pt x="28" y="144"/>
                    <a:pt x="28" y="144"/>
                  </a:cubicBezTo>
                  <a:cubicBezTo>
                    <a:pt x="39" y="148"/>
                    <a:pt x="39" y="148"/>
                    <a:pt x="39" y="148"/>
                  </a:cubicBezTo>
                  <a:cubicBezTo>
                    <a:pt x="39" y="148"/>
                    <a:pt x="44" y="133"/>
                    <a:pt x="51" y="134"/>
                  </a:cubicBezTo>
                  <a:cubicBezTo>
                    <a:pt x="77" y="135"/>
                    <a:pt x="77" y="135"/>
                    <a:pt x="77" y="135"/>
                  </a:cubicBezTo>
                  <a:cubicBezTo>
                    <a:pt x="87" y="162"/>
                    <a:pt x="87" y="162"/>
                    <a:pt x="87" y="162"/>
                  </a:cubicBezTo>
                  <a:cubicBezTo>
                    <a:pt x="86" y="200"/>
                    <a:pt x="86" y="200"/>
                    <a:pt x="86" y="200"/>
                  </a:cubicBezTo>
                  <a:cubicBezTo>
                    <a:pt x="93" y="212"/>
                    <a:pt x="93" y="212"/>
                    <a:pt x="93" y="212"/>
                  </a:cubicBezTo>
                  <a:cubicBezTo>
                    <a:pt x="119" y="202"/>
                    <a:pt x="119" y="202"/>
                    <a:pt x="119" y="202"/>
                  </a:cubicBezTo>
                  <a:cubicBezTo>
                    <a:pt x="141" y="222"/>
                    <a:pt x="141" y="222"/>
                    <a:pt x="141" y="222"/>
                  </a:cubicBezTo>
                  <a:cubicBezTo>
                    <a:pt x="141" y="222"/>
                    <a:pt x="127" y="267"/>
                    <a:pt x="135" y="264"/>
                  </a:cubicBezTo>
                  <a:cubicBezTo>
                    <a:pt x="146" y="264"/>
                    <a:pt x="147" y="245"/>
                    <a:pt x="166" y="250"/>
                  </a:cubicBezTo>
                  <a:cubicBezTo>
                    <a:pt x="180" y="254"/>
                    <a:pt x="206" y="259"/>
                    <a:pt x="206" y="275"/>
                  </a:cubicBezTo>
                  <a:cubicBezTo>
                    <a:pt x="205" y="294"/>
                    <a:pt x="197" y="305"/>
                    <a:pt x="197" y="305"/>
                  </a:cubicBezTo>
                  <a:cubicBezTo>
                    <a:pt x="207" y="321"/>
                    <a:pt x="207" y="321"/>
                    <a:pt x="207" y="321"/>
                  </a:cubicBezTo>
                  <a:cubicBezTo>
                    <a:pt x="207" y="321"/>
                    <a:pt x="176" y="342"/>
                    <a:pt x="198" y="351"/>
                  </a:cubicBezTo>
                  <a:cubicBezTo>
                    <a:pt x="217" y="359"/>
                    <a:pt x="236" y="353"/>
                    <a:pt x="236" y="353"/>
                  </a:cubicBezTo>
                  <a:cubicBezTo>
                    <a:pt x="246" y="365"/>
                    <a:pt x="246" y="365"/>
                    <a:pt x="246" y="365"/>
                  </a:cubicBezTo>
                  <a:cubicBezTo>
                    <a:pt x="258" y="354"/>
                    <a:pt x="258" y="354"/>
                    <a:pt x="258" y="354"/>
                  </a:cubicBezTo>
                  <a:cubicBezTo>
                    <a:pt x="270" y="350"/>
                    <a:pt x="270" y="350"/>
                    <a:pt x="270" y="350"/>
                  </a:cubicBezTo>
                  <a:cubicBezTo>
                    <a:pt x="270" y="350"/>
                    <a:pt x="294" y="302"/>
                    <a:pt x="305" y="314"/>
                  </a:cubicBezTo>
                  <a:cubicBezTo>
                    <a:pt x="316" y="326"/>
                    <a:pt x="292" y="355"/>
                    <a:pt x="292" y="355"/>
                  </a:cubicBezTo>
                  <a:cubicBezTo>
                    <a:pt x="292" y="355"/>
                    <a:pt x="299" y="356"/>
                    <a:pt x="299" y="367"/>
                  </a:cubicBezTo>
                  <a:cubicBezTo>
                    <a:pt x="302" y="375"/>
                    <a:pt x="290" y="394"/>
                    <a:pt x="290" y="394"/>
                  </a:cubicBezTo>
                  <a:cubicBezTo>
                    <a:pt x="297" y="401"/>
                    <a:pt x="297" y="401"/>
                    <a:pt x="297" y="401"/>
                  </a:cubicBezTo>
                  <a:cubicBezTo>
                    <a:pt x="320" y="403"/>
                    <a:pt x="320" y="403"/>
                    <a:pt x="320" y="403"/>
                  </a:cubicBezTo>
                  <a:cubicBezTo>
                    <a:pt x="363" y="439"/>
                    <a:pt x="363" y="439"/>
                    <a:pt x="363" y="439"/>
                  </a:cubicBezTo>
                  <a:cubicBezTo>
                    <a:pt x="362" y="447"/>
                    <a:pt x="362" y="447"/>
                    <a:pt x="362" y="447"/>
                  </a:cubicBezTo>
                  <a:cubicBezTo>
                    <a:pt x="383" y="478"/>
                    <a:pt x="383" y="478"/>
                    <a:pt x="383" y="478"/>
                  </a:cubicBezTo>
                  <a:cubicBezTo>
                    <a:pt x="433" y="477"/>
                    <a:pt x="433" y="477"/>
                    <a:pt x="433" y="477"/>
                  </a:cubicBezTo>
                  <a:cubicBezTo>
                    <a:pt x="432" y="477"/>
                    <a:pt x="432" y="477"/>
                    <a:pt x="432" y="477"/>
                  </a:cubicBezTo>
                  <a:cubicBezTo>
                    <a:pt x="436" y="477"/>
                    <a:pt x="436" y="477"/>
                    <a:pt x="436" y="477"/>
                  </a:cubicBezTo>
                  <a:cubicBezTo>
                    <a:pt x="448" y="451"/>
                    <a:pt x="448" y="451"/>
                    <a:pt x="448" y="451"/>
                  </a:cubicBezTo>
                  <a:cubicBezTo>
                    <a:pt x="437" y="381"/>
                    <a:pt x="437" y="381"/>
                    <a:pt x="437" y="381"/>
                  </a:cubicBezTo>
                  <a:cubicBezTo>
                    <a:pt x="448" y="378"/>
                    <a:pt x="448" y="378"/>
                    <a:pt x="448" y="378"/>
                  </a:cubicBezTo>
                  <a:cubicBezTo>
                    <a:pt x="476" y="330"/>
                    <a:pt x="476" y="330"/>
                    <a:pt x="476" y="330"/>
                  </a:cubicBezTo>
                  <a:cubicBezTo>
                    <a:pt x="506" y="339"/>
                    <a:pt x="506" y="339"/>
                    <a:pt x="506" y="339"/>
                  </a:cubicBezTo>
                  <a:cubicBezTo>
                    <a:pt x="510" y="328"/>
                    <a:pt x="510" y="321"/>
                    <a:pt x="517" y="314"/>
                  </a:cubicBezTo>
                  <a:cubicBezTo>
                    <a:pt x="517" y="314"/>
                    <a:pt x="518" y="313"/>
                    <a:pt x="518" y="313"/>
                  </a:cubicBezTo>
                  <a:cubicBezTo>
                    <a:pt x="526" y="305"/>
                    <a:pt x="545" y="302"/>
                    <a:pt x="549" y="299"/>
                  </a:cubicBezTo>
                  <a:cubicBezTo>
                    <a:pt x="553" y="291"/>
                    <a:pt x="547" y="260"/>
                    <a:pt x="543" y="256"/>
                  </a:cubicBezTo>
                  <a:cubicBezTo>
                    <a:pt x="536" y="248"/>
                    <a:pt x="521" y="259"/>
                    <a:pt x="522" y="240"/>
                  </a:cubicBezTo>
                  <a:cubicBezTo>
                    <a:pt x="522" y="236"/>
                    <a:pt x="533" y="229"/>
                    <a:pt x="537" y="226"/>
                  </a:cubicBezTo>
                  <a:cubicBezTo>
                    <a:pt x="528" y="223"/>
                    <a:pt x="520" y="215"/>
                    <a:pt x="513" y="205"/>
                  </a:cubicBezTo>
                  <a:cubicBezTo>
                    <a:pt x="508" y="199"/>
                    <a:pt x="504" y="192"/>
                    <a:pt x="501" y="186"/>
                  </a:cubicBezTo>
                  <a:cubicBezTo>
                    <a:pt x="497" y="186"/>
                    <a:pt x="486" y="192"/>
                    <a:pt x="475" y="188"/>
                  </a:cubicBezTo>
                  <a:cubicBezTo>
                    <a:pt x="460" y="187"/>
                    <a:pt x="446" y="179"/>
                    <a:pt x="446" y="179"/>
                  </a:cubicBezTo>
                  <a:cubicBezTo>
                    <a:pt x="446" y="179"/>
                    <a:pt x="435" y="175"/>
                    <a:pt x="443" y="164"/>
                  </a:cubicBezTo>
                  <a:cubicBezTo>
                    <a:pt x="447" y="156"/>
                    <a:pt x="462" y="157"/>
                    <a:pt x="462" y="157"/>
                  </a:cubicBezTo>
                  <a:cubicBezTo>
                    <a:pt x="466" y="138"/>
                    <a:pt x="466" y="138"/>
                    <a:pt x="466" y="138"/>
                  </a:cubicBezTo>
                  <a:cubicBezTo>
                    <a:pt x="466" y="138"/>
                    <a:pt x="463" y="130"/>
                    <a:pt x="467" y="127"/>
                  </a:cubicBezTo>
                  <a:cubicBezTo>
                    <a:pt x="475" y="119"/>
                    <a:pt x="486" y="112"/>
                    <a:pt x="479" y="104"/>
                  </a:cubicBezTo>
                  <a:cubicBezTo>
                    <a:pt x="468" y="92"/>
                    <a:pt x="457" y="92"/>
                    <a:pt x="457" y="92"/>
                  </a:cubicBezTo>
                  <a:cubicBezTo>
                    <a:pt x="443" y="76"/>
                    <a:pt x="443" y="76"/>
                    <a:pt x="443" y="76"/>
                  </a:cubicBezTo>
                  <a:cubicBezTo>
                    <a:pt x="443" y="76"/>
                    <a:pt x="447" y="64"/>
                    <a:pt x="436" y="64"/>
                  </a:cubicBezTo>
                  <a:cubicBezTo>
                    <a:pt x="425" y="60"/>
                    <a:pt x="413" y="70"/>
                    <a:pt x="402" y="66"/>
                  </a:cubicBezTo>
                  <a:cubicBezTo>
                    <a:pt x="391" y="66"/>
                    <a:pt x="388" y="46"/>
                    <a:pt x="388" y="46"/>
                  </a:cubicBezTo>
                  <a:cubicBezTo>
                    <a:pt x="374" y="38"/>
                    <a:pt x="374" y="38"/>
                    <a:pt x="374" y="38"/>
                  </a:cubicBezTo>
                  <a:cubicBezTo>
                    <a:pt x="374" y="38"/>
                    <a:pt x="386" y="19"/>
                    <a:pt x="378" y="15"/>
                  </a:cubicBezTo>
                  <a:cubicBezTo>
                    <a:pt x="367" y="11"/>
                    <a:pt x="359" y="30"/>
                    <a:pt x="359" y="30"/>
                  </a:cubicBezTo>
                  <a:cubicBezTo>
                    <a:pt x="340" y="29"/>
                    <a:pt x="340" y="29"/>
                    <a:pt x="340" y="29"/>
                  </a:cubicBezTo>
                  <a:cubicBezTo>
                    <a:pt x="340" y="29"/>
                    <a:pt x="356" y="7"/>
                    <a:pt x="345" y="6"/>
                  </a:cubicBezTo>
                  <a:cubicBezTo>
                    <a:pt x="330" y="5"/>
                    <a:pt x="315" y="16"/>
                    <a:pt x="315" y="16"/>
                  </a:cubicBezTo>
                  <a:cubicBezTo>
                    <a:pt x="304" y="16"/>
                    <a:pt x="304" y="16"/>
                    <a:pt x="304" y="16"/>
                  </a:cubicBezTo>
                  <a:cubicBezTo>
                    <a:pt x="304" y="16"/>
                    <a:pt x="304" y="0"/>
                    <a:pt x="293" y="7"/>
                  </a:cubicBezTo>
                  <a:cubicBezTo>
                    <a:pt x="278" y="10"/>
                    <a:pt x="284" y="30"/>
                    <a:pt x="284" y="30"/>
                  </a:cubicBezTo>
                  <a:cubicBezTo>
                    <a:pt x="273" y="29"/>
                    <a:pt x="273" y="29"/>
                    <a:pt x="273" y="29"/>
                  </a:cubicBezTo>
                  <a:cubicBezTo>
                    <a:pt x="262" y="25"/>
                    <a:pt x="262" y="25"/>
                    <a:pt x="262" y="25"/>
                  </a:cubicBezTo>
                  <a:cubicBezTo>
                    <a:pt x="262" y="25"/>
                    <a:pt x="223" y="61"/>
                    <a:pt x="201" y="56"/>
                  </a:cubicBezTo>
                  <a:cubicBezTo>
                    <a:pt x="175" y="55"/>
                    <a:pt x="187" y="37"/>
                    <a:pt x="187" y="37"/>
                  </a:cubicBezTo>
                  <a:cubicBezTo>
                    <a:pt x="154" y="24"/>
                    <a:pt x="154" y="24"/>
                    <a:pt x="154" y="24"/>
                  </a:cubicBezTo>
                  <a:cubicBezTo>
                    <a:pt x="149" y="39"/>
                    <a:pt x="149" y="39"/>
                    <a:pt x="149" y="39"/>
                  </a:cubicBezTo>
                  <a:cubicBezTo>
                    <a:pt x="127" y="34"/>
                    <a:pt x="127" y="34"/>
                    <a:pt x="127" y="34"/>
                  </a:cubicBezTo>
                  <a:cubicBezTo>
                    <a:pt x="127" y="34"/>
                    <a:pt x="124" y="22"/>
                    <a:pt x="124" y="18"/>
                  </a:cubicBezTo>
                  <a:cubicBezTo>
                    <a:pt x="124" y="18"/>
                    <a:pt x="124" y="18"/>
                    <a:pt x="125" y="18"/>
                  </a:cubicBezTo>
                  <a:cubicBezTo>
                    <a:pt x="127" y="15"/>
                    <a:pt x="129" y="11"/>
                    <a:pt x="130" y="7"/>
                  </a:cubicBezTo>
                  <a:cubicBezTo>
                    <a:pt x="123" y="7"/>
                    <a:pt x="112" y="7"/>
                    <a:pt x="90" y="13"/>
                  </a:cubicBezTo>
                  <a:cubicBezTo>
                    <a:pt x="60" y="27"/>
                    <a:pt x="52" y="34"/>
                    <a:pt x="41" y="41"/>
                  </a:cubicBezTo>
                  <a:cubicBezTo>
                    <a:pt x="29" y="44"/>
                    <a:pt x="6" y="51"/>
                    <a:pt x="6" y="51"/>
                  </a:cubicBezTo>
                  <a:cubicBezTo>
                    <a:pt x="5" y="74"/>
                    <a:pt x="5" y="74"/>
                    <a:pt x="5" y="74"/>
                  </a:cubicBezTo>
                  <a:lnTo>
                    <a:pt x="9" y="74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8" name="Freeform 129">
              <a:extLst>
                <a:ext uri="{FF2B5EF4-FFF2-40B4-BE49-F238E27FC236}">
                  <a16:creationId xmlns:a16="http://schemas.microsoft.com/office/drawing/2014/main" id="{719A15CC-0248-4BA3-AABF-C2E066F68C7E}"/>
                </a:ext>
              </a:extLst>
            </p:cNvPr>
            <p:cNvSpPr>
              <a:spLocks/>
            </p:cNvSpPr>
            <p:nvPr/>
          </p:nvSpPr>
          <p:spPr bwMode="gray">
            <a:xfrm>
              <a:off x="5027282" y="4064071"/>
              <a:ext cx="3190" cy="6379"/>
            </a:xfrm>
            <a:custGeom>
              <a:avLst/>
              <a:gdLst>
                <a:gd name="T0" fmla="*/ 7 w 7"/>
                <a:gd name="T1" fmla="*/ 0 h 11"/>
                <a:gd name="T2" fmla="*/ 5 w 7"/>
                <a:gd name="T3" fmla="*/ 0 h 11"/>
                <a:gd name="T4" fmla="*/ 0 w 7"/>
                <a:gd name="T5" fmla="*/ 11 h 11"/>
                <a:gd name="T6" fmla="*/ 7 w 7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">
                  <a:moveTo>
                    <a:pt x="7" y="0"/>
                  </a:moveTo>
                  <a:cubicBezTo>
                    <a:pt x="6" y="0"/>
                    <a:pt x="6" y="0"/>
                    <a:pt x="5" y="0"/>
                  </a:cubicBezTo>
                  <a:cubicBezTo>
                    <a:pt x="4" y="4"/>
                    <a:pt x="2" y="8"/>
                    <a:pt x="0" y="11"/>
                  </a:cubicBezTo>
                  <a:cubicBezTo>
                    <a:pt x="3" y="7"/>
                    <a:pt x="3" y="4"/>
                    <a:pt x="7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9" name="Freeform 130">
              <a:extLst>
                <a:ext uri="{FF2B5EF4-FFF2-40B4-BE49-F238E27FC236}">
                  <a16:creationId xmlns:a16="http://schemas.microsoft.com/office/drawing/2014/main" id="{CBCD2003-FDB7-4193-856D-7292A4D35836}"/>
                </a:ext>
              </a:extLst>
            </p:cNvPr>
            <p:cNvSpPr>
              <a:spLocks/>
            </p:cNvSpPr>
            <p:nvPr/>
          </p:nvSpPr>
          <p:spPr bwMode="gray">
            <a:xfrm>
              <a:off x="5189952" y="4234715"/>
              <a:ext cx="65388" cy="94094"/>
            </a:xfrm>
            <a:custGeom>
              <a:avLst/>
              <a:gdLst>
                <a:gd name="T0" fmla="*/ 92 w 126"/>
                <a:gd name="T1" fmla="*/ 155 h 178"/>
                <a:gd name="T2" fmla="*/ 97 w 126"/>
                <a:gd name="T3" fmla="*/ 136 h 178"/>
                <a:gd name="T4" fmla="*/ 121 w 126"/>
                <a:gd name="T5" fmla="*/ 110 h 178"/>
                <a:gd name="T6" fmla="*/ 103 w 126"/>
                <a:gd name="T7" fmla="*/ 79 h 178"/>
                <a:gd name="T8" fmla="*/ 72 w 126"/>
                <a:gd name="T9" fmla="*/ 20 h 178"/>
                <a:gd name="T10" fmla="*/ 73 w 126"/>
                <a:gd name="T11" fmla="*/ 9 h 178"/>
                <a:gd name="T12" fmla="*/ 43 w 126"/>
                <a:gd name="T13" fmla="*/ 0 h 178"/>
                <a:gd name="T14" fmla="*/ 15 w 126"/>
                <a:gd name="T15" fmla="*/ 48 h 178"/>
                <a:gd name="T16" fmla="*/ 4 w 126"/>
                <a:gd name="T17" fmla="*/ 51 h 178"/>
                <a:gd name="T18" fmla="*/ 15 w 126"/>
                <a:gd name="T19" fmla="*/ 121 h 178"/>
                <a:gd name="T20" fmla="*/ 3 w 126"/>
                <a:gd name="T21" fmla="*/ 147 h 178"/>
                <a:gd name="T22" fmla="*/ 0 w 126"/>
                <a:gd name="T23" fmla="*/ 147 h 178"/>
                <a:gd name="T24" fmla="*/ 17 w 126"/>
                <a:gd name="T25" fmla="*/ 155 h 178"/>
                <a:gd name="T26" fmla="*/ 35 w 126"/>
                <a:gd name="T27" fmla="*/ 175 h 178"/>
                <a:gd name="T28" fmla="*/ 62 w 126"/>
                <a:gd name="T29" fmla="*/ 161 h 178"/>
                <a:gd name="T30" fmla="*/ 80 w 126"/>
                <a:gd name="T31" fmla="*/ 170 h 178"/>
                <a:gd name="T32" fmla="*/ 95 w 126"/>
                <a:gd name="T33" fmla="*/ 167 h 178"/>
                <a:gd name="T34" fmla="*/ 92 w 126"/>
                <a:gd name="T35" fmla="*/ 15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6" h="178">
                  <a:moveTo>
                    <a:pt x="92" y="155"/>
                  </a:moveTo>
                  <a:cubicBezTo>
                    <a:pt x="93" y="147"/>
                    <a:pt x="89" y="140"/>
                    <a:pt x="97" y="136"/>
                  </a:cubicBezTo>
                  <a:cubicBezTo>
                    <a:pt x="101" y="132"/>
                    <a:pt x="117" y="114"/>
                    <a:pt x="121" y="110"/>
                  </a:cubicBezTo>
                  <a:cubicBezTo>
                    <a:pt x="126" y="84"/>
                    <a:pt x="106" y="95"/>
                    <a:pt x="103" y="79"/>
                  </a:cubicBezTo>
                  <a:cubicBezTo>
                    <a:pt x="84" y="82"/>
                    <a:pt x="71" y="43"/>
                    <a:pt x="72" y="20"/>
                  </a:cubicBezTo>
                  <a:cubicBezTo>
                    <a:pt x="73" y="9"/>
                    <a:pt x="73" y="9"/>
                    <a:pt x="73" y="9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15" y="121"/>
                    <a:pt x="15" y="121"/>
                    <a:pt x="15" y="121"/>
                  </a:cubicBezTo>
                  <a:cubicBezTo>
                    <a:pt x="3" y="147"/>
                    <a:pt x="3" y="147"/>
                    <a:pt x="3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17" y="155"/>
                    <a:pt x="17" y="155"/>
                    <a:pt x="17" y="155"/>
                  </a:cubicBezTo>
                  <a:cubicBezTo>
                    <a:pt x="17" y="155"/>
                    <a:pt x="16" y="178"/>
                    <a:pt x="35" y="175"/>
                  </a:cubicBezTo>
                  <a:cubicBezTo>
                    <a:pt x="58" y="176"/>
                    <a:pt x="51" y="157"/>
                    <a:pt x="62" y="161"/>
                  </a:cubicBezTo>
                  <a:cubicBezTo>
                    <a:pt x="73" y="162"/>
                    <a:pt x="73" y="169"/>
                    <a:pt x="80" y="170"/>
                  </a:cubicBezTo>
                  <a:cubicBezTo>
                    <a:pt x="84" y="170"/>
                    <a:pt x="88" y="170"/>
                    <a:pt x="95" y="167"/>
                  </a:cubicBezTo>
                  <a:cubicBezTo>
                    <a:pt x="92" y="165"/>
                    <a:pt x="91" y="162"/>
                    <a:pt x="92" y="155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0" name="Freeform 131">
              <a:extLst>
                <a:ext uri="{FF2B5EF4-FFF2-40B4-BE49-F238E27FC236}">
                  <a16:creationId xmlns:a16="http://schemas.microsoft.com/office/drawing/2014/main" id="{FD0F68CC-25FD-4D74-8331-2039BC26374C}"/>
                </a:ext>
              </a:extLst>
            </p:cNvPr>
            <p:cNvSpPr>
              <a:spLocks/>
            </p:cNvSpPr>
            <p:nvPr/>
          </p:nvSpPr>
          <p:spPr bwMode="gray">
            <a:xfrm>
              <a:off x="5693912" y="4159760"/>
              <a:ext cx="543830" cy="315772"/>
            </a:xfrm>
            <a:custGeom>
              <a:avLst/>
              <a:gdLst>
                <a:gd name="T0" fmla="*/ 283 w 1029"/>
                <a:gd name="T1" fmla="*/ 552 h 597"/>
                <a:gd name="T2" fmla="*/ 289 w 1029"/>
                <a:gd name="T3" fmla="*/ 580 h 597"/>
                <a:gd name="T4" fmla="*/ 337 w 1029"/>
                <a:gd name="T5" fmla="*/ 597 h 597"/>
                <a:gd name="T6" fmla="*/ 364 w 1029"/>
                <a:gd name="T7" fmla="*/ 579 h 597"/>
                <a:gd name="T8" fmla="*/ 397 w 1029"/>
                <a:gd name="T9" fmla="*/ 588 h 597"/>
                <a:gd name="T10" fmla="*/ 407 w 1029"/>
                <a:gd name="T11" fmla="*/ 539 h 597"/>
                <a:gd name="T12" fmla="*/ 439 w 1029"/>
                <a:gd name="T13" fmla="*/ 491 h 597"/>
                <a:gd name="T14" fmla="*/ 476 w 1029"/>
                <a:gd name="T15" fmla="*/ 500 h 597"/>
                <a:gd name="T16" fmla="*/ 517 w 1029"/>
                <a:gd name="T17" fmla="*/ 502 h 597"/>
                <a:gd name="T18" fmla="*/ 573 w 1029"/>
                <a:gd name="T19" fmla="*/ 520 h 597"/>
                <a:gd name="T20" fmla="*/ 654 w 1029"/>
                <a:gd name="T21" fmla="*/ 547 h 597"/>
                <a:gd name="T22" fmla="*/ 699 w 1029"/>
                <a:gd name="T23" fmla="*/ 542 h 597"/>
                <a:gd name="T24" fmla="*/ 732 w 1029"/>
                <a:gd name="T25" fmla="*/ 555 h 597"/>
                <a:gd name="T26" fmla="*/ 778 w 1029"/>
                <a:gd name="T27" fmla="*/ 519 h 597"/>
                <a:gd name="T28" fmla="*/ 880 w 1029"/>
                <a:gd name="T29" fmla="*/ 501 h 597"/>
                <a:gd name="T30" fmla="*/ 912 w 1029"/>
                <a:gd name="T31" fmla="*/ 468 h 597"/>
                <a:gd name="T32" fmla="*/ 960 w 1029"/>
                <a:gd name="T33" fmla="*/ 397 h 597"/>
                <a:gd name="T34" fmla="*/ 1003 w 1029"/>
                <a:gd name="T35" fmla="*/ 365 h 597"/>
                <a:gd name="T36" fmla="*/ 1016 w 1029"/>
                <a:gd name="T37" fmla="*/ 316 h 597"/>
                <a:gd name="T38" fmla="*/ 977 w 1029"/>
                <a:gd name="T39" fmla="*/ 268 h 597"/>
                <a:gd name="T40" fmla="*/ 885 w 1029"/>
                <a:gd name="T41" fmla="*/ 237 h 597"/>
                <a:gd name="T42" fmla="*/ 865 w 1029"/>
                <a:gd name="T43" fmla="*/ 259 h 597"/>
                <a:gd name="T44" fmla="*/ 837 w 1029"/>
                <a:gd name="T45" fmla="*/ 212 h 597"/>
                <a:gd name="T46" fmla="*/ 839 w 1029"/>
                <a:gd name="T47" fmla="*/ 177 h 597"/>
                <a:gd name="T48" fmla="*/ 765 w 1029"/>
                <a:gd name="T49" fmla="*/ 166 h 597"/>
                <a:gd name="T50" fmla="*/ 720 w 1029"/>
                <a:gd name="T51" fmla="*/ 172 h 597"/>
                <a:gd name="T52" fmla="*/ 741 w 1029"/>
                <a:gd name="T53" fmla="*/ 203 h 597"/>
                <a:gd name="T54" fmla="*/ 706 w 1029"/>
                <a:gd name="T55" fmla="*/ 217 h 597"/>
                <a:gd name="T56" fmla="*/ 656 w 1029"/>
                <a:gd name="T57" fmla="*/ 176 h 597"/>
                <a:gd name="T58" fmla="*/ 654 w 1029"/>
                <a:gd name="T59" fmla="*/ 123 h 597"/>
                <a:gd name="T60" fmla="*/ 587 w 1029"/>
                <a:gd name="T61" fmla="*/ 123 h 597"/>
                <a:gd name="T62" fmla="*/ 507 w 1029"/>
                <a:gd name="T63" fmla="*/ 70 h 597"/>
                <a:gd name="T64" fmla="*/ 482 w 1029"/>
                <a:gd name="T65" fmla="*/ 57 h 597"/>
                <a:gd name="T66" fmla="*/ 438 w 1029"/>
                <a:gd name="T67" fmla="*/ 21 h 597"/>
                <a:gd name="T68" fmla="*/ 437 w 1029"/>
                <a:gd name="T69" fmla="*/ 43 h 597"/>
                <a:gd name="T70" fmla="*/ 404 w 1029"/>
                <a:gd name="T71" fmla="*/ 42 h 597"/>
                <a:gd name="T72" fmla="*/ 392 w 1029"/>
                <a:gd name="T73" fmla="*/ 53 h 597"/>
                <a:gd name="T74" fmla="*/ 363 w 1029"/>
                <a:gd name="T75" fmla="*/ 32 h 597"/>
                <a:gd name="T76" fmla="*/ 319 w 1029"/>
                <a:gd name="T77" fmla="*/ 15 h 597"/>
                <a:gd name="T78" fmla="*/ 318 w 1029"/>
                <a:gd name="T79" fmla="*/ 42 h 597"/>
                <a:gd name="T80" fmla="*/ 230 w 1029"/>
                <a:gd name="T81" fmla="*/ 76 h 597"/>
                <a:gd name="T82" fmla="*/ 168 w 1029"/>
                <a:gd name="T83" fmla="*/ 122 h 597"/>
                <a:gd name="T84" fmla="*/ 107 w 1029"/>
                <a:gd name="T85" fmla="*/ 146 h 597"/>
                <a:gd name="T86" fmla="*/ 58 w 1029"/>
                <a:gd name="T87" fmla="*/ 163 h 597"/>
                <a:gd name="T88" fmla="*/ 9 w 1029"/>
                <a:gd name="T89" fmla="*/ 168 h 597"/>
                <a:gd name="T90" fmla="*/ 21 w 1029"/>
                <a:gd name="T91" fmla="*/ 223 h 597"/>
                <a:gd name="T92" fmla="*/ 64 w 1029"/>
                <a:gd name="T93" fmla="*/ 263 h 597"/>
                <a:gd name="T94" fmla="*/ 44 w 1029"/>
                <a:gd name="T95" fmla="*/ 300 h 597"/>
                <a:gd name="T96" fmla="*/ 71 w 1029"/>
                <a:gd name="T97" fmla="*/ 355 h 597"/>
                <a:gd name="T98" fmla="*/ 164 w 1029"/>
                <a:gd name="T99" fmla="*/ 455 h 597"/>
                <a:gd name="T100" fmla="*/ 229 w 1029"/>
                <a:gd name="T101" fmla="*/ 500 h 597"/>
                <a:gd name="T102" fmla="*/ 268 w 1029"/>
                <a:gd name="T103" fmla="*/ 544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29" h="597">
                  <a:moveTo>
                    <a:pt x="268" y="544"/>
                  </a:moveTo>
                  <a:cubicBezTo>
                    <a:pt x="268" y="544"/>
                    <a:pt x="275" y="552"/>
                    <a:pt x="283" y="552"/>
                  </a:cubicBezTo>
                  <a:cubicBezTo>
                    <a:pt x="287" y="556"/>
                    <a:pt x="293" y="572"/>
                    <a:pt x="293" y="572"/>
                  </a:cubicBezTo>
                  <a:cubicBezTo>
                    <a:pt x="289" y="580"/>
                    <a:pt x="289" y="580"/>
                    <a:pt x="289" y="580"/>
                  </a:cubicBezTo>
                  <a:cubicBezTo>
                    <a:pt x="300" y="588"/>
                    <a:pt x="300" y="588"/>
                    <a:pt x="300" y="588"/>
                  </a:cubicBezTo>
                  <a:cubicBezTo>
                    <a:pt x="337" y="597"/>
                    <a:pt x="337" y="597"/>
                    <a:pt x="337" y="597"/>
                  </a:cubicBezTo>
                  <a:cubicBezTo>
                    <a:pt x="353" y="575"/>
                    <a:pt x="353" y="575"/>
                    <a:pt x="353" y="575"/>
                  </a:cubicBezTo>
                  <a:cubicBezTo>
                    <a:pt x="364" y="579"/>
                    <a:pt x="364" y="579"/>
                    <a:pt x="364" y="579"/>
                  </a:cubicBezTo>
                  <a:cubicBezTo>
                    <a:pt x="375" y="580"/>
                    <a:pt x="375" y="580"/>
                    <a:pt x="375" y="580"/>
                  </a:cubicBezTo>
                  <a:cubicBezTo>
                    <a:pt x="375" y="580"/>
                    <a:pt x="390" y="588"/>
                    <a:pt x="397" y="588"/>
                  </a:cubicBezTo>
                  <a:cubicBezTo>
                    <a:pt x="401" y="589"/>
                    <a:pt x="391" y="569"/>
                    <a:pt x="391" y="561"/>
                  </a:cubicBezTo>
                  <a:cubicBezTo>
                    <a:pt x="395" y="554"/>
                    <a:pt x="407" y="539"/>
                    <a:pt x="407" y="539"/>
                  </a:cubicBezTo>
                  <a:cubicBezTo>
                    <a:pt x="433" y="552"/>
                    <a:pt x="433" y="552"/>
                    <a:pt x="433" y="552"/>
                  </a:cubicBezTo>
                  <a:cubicBezTo>
                    <a:pt x="439" y="491"/>
                    <a:pt x="439" y="491"/>
                    <a:pt x="439" y="491"/>
                  </a:cubicBezTo>
                  <a:cubicBezTo>
                    <a:pt x="462" y="492"/>
                    <a:pt x="462" y="492"/>
                    <a:pt x="462" y="492"/>
                  </a:cubicBezTo>
                  <a:cubicBezTo>
                    <a:pt x="462" y="492"/>
                    <a:pt x="465" y="500"/>
                    <a:pt x="476" y="500"/>
                  </a:cubicBezTo>
                  <a:cubicBezTo>
                    <a:pt x="484" y="497"/>
                    <a:pt x="488" y="493"/>
                    <a:pt x="488" y="493"/>
                  </a:cubicBezTo>
                  <a:cubicBezTo>
                    <a:pt x="488" y="493"/>
                    <a:pt x="514" y="502"/>
                    <a:pt x="517" y="502"/>
                  </a:cubicBezTo>
                  <a:cubicBezTo>
                    <a:pt x="521" y="503"/>
                    <a:pt x="550" y="523"/>
                    <a:pt x="550" y="523"/>
                  </a:cubicBezTo>
                  <a:cubicBezTo>
                    <a:pt x="550" y="523"/>
                    <a:pt x="558" y="520"/>
                    <a:pt x="573" y="520"/>
                  </a:cubicBezTo>
                  <a:cubicBezTo>
                    <a:pt x="588" y="521"/>
                    <a:pt x="605" y="549"/>
                    <a:pt x="605" y="549"/>
                  </a:cubicBezTo>
                  <a:cubicBezTo>
                    <a:pt x="654" y="547"/>
                    <a:pt x="654" y="547"/>
                    <a:pt x="654" y="547"/>
                  </a:cubicBezTo>
                  <a:cubicBezTo>
                    <a:pt x="662" y="532"/>
                    <a:pt x="662" y="532"/>
                    <a:pt x="662" y="532"/>
                  </a:cubicBezTo>
                  <a:cubicBezTo>
                    <a:pt x="699" y="542"/>
                    <a:pt x="699" y="542"/>
                    <a:pt x="699" y="542"/>
                  </a:cubicBezTo>
                  <a:cubicBezTo>
                    <a:pt x="706" y="553"/>
                    <a:pt x="706" y="553"/>
                    <a:pt x="706" y="553"/>
                  </a:cubicBezTo>
                  <a:cubicBezTo>
                    <a:pt x="732" y="555"/>
                    <a:pt x="732" y="555"/>
                    <a:pt x="732" y="555"/>
                  </a:cubicBezTo>
                  <a:cubicBezTo>
                    <a:pt x="743" y="563"/>
                    <a:pt x="743" y="563"/>
                    <a:pt x="743" y="563"/>
                  </a:cubicBezTo>
                  <a:cubicBezTo>
                    <a:pt x="747" y="552"/>
                    <a:pt x="763" y="526"/>
                    <a:pt x="778" y="519"/>
                  </a:cubicBezTo>
                  <a:cubicBezTo>
                    <a:pt x="794" y="512"/>
                    <a:pt x="834" y="529"/>
                    <a:pt x="834" y="529"/>
                  </a:cubicBezTo>
                  <a:cubicBezTo>
                    <a:pt x="880" y="501"/>
                    <a:pt x="880" y="501"/>
                    <a:pt x="880" y="501"/>
                  </a:cubicBezTo>
                  <a:cubicBezTo>
                    <a:pt x="880" y="501"/>
                    <a:pt x="873" y="489"/>
                    <a:pt x="885" y="478"/>
                  </a:cubicBezTo>
                  <a:cubicBezTo>
                    <a:pt x="897" y="467"/>
                    <a:pt x="904" y="483"/>
                    <a:pt x="912" y="468"/>
                  </a:cubicBezTo>
                  <a:cubicBezTo>
                    <a:pt x="924" y="453"/>
                    <a:pt x="917" y="426"/>
                    <a:pt x="926" y="411"/>
                  </a:cubicBezTo>
                  <a:cubicBezTo>
                    <a:pt x="937" y="400"/>
                    <a:pt x="944" y="408"/>
                    <a:pt x="960" y="397"/>
                  </a:cubicBezTo>
                  <a:cubicBezTo>
                    <a:pt x="975" y="387"/>
                    <a:pt x="980" y="360"/>
                    <a:pt x="980" y="360"/>
                  </a:cubicBezTo>
                  <a:cubicBezTo>
                    <a:pt x="1003" y="365"/>
                    <a:pt x="1003" y="365"/>
                    <a:pt x="1003" y="365"/>
                  </a:cubicBezTo>
                  <a:cubicBezTo>
                    <a:pt x="1029" y="355"/>
                    <a:pt x="1029" y="355"/>
                    <a:pt x="1029" y="355"/>
                  </a:cubicBezTo>
                  <a:cubicBezTo>
                    <a:pt x="1016" y="316"/>
                    <a:pt x="1016" y="316"/>
                    <a:pt x="1016" y="316"/>
                  </a:cubicBezTo>
                  <a:cubicBezTo>
                    <a:pt x="986" y="314"/>
                    <a:pt x="986" y="314"/>
                    <a:pt x="986" y="314"/>
                  </a:cubicBezTo>
                  <a:cubicBezTo>
                    <a:pt x="977" y="268"/>
                    <a:pt x="977" y="268"/>
                    <a:pt x="977" y="268"/>
                  </a:cubicBezTo>
                  <a:cubicBezTo>
                    <a:pt x="940" y="259"/>
                    <a:pt x="940" y="259"/>
                    <a:pt x="940" y="259"/>
                  </a:cubicBezTo>
                  <a:cubicBezTo>
                    <a:pt x="885" y="237"/>
                    <a:pt x="885" y="237"/>
                    <a:pt x="885" y="237"/>
                  </a:cubicBezTo>
                  <a:cubicBezTo>
                    <a:pt x="880" y="252"/>
                    <a:pt x="880" y="252"/>
                    <a:pt x="880" y="252"/>
                  </a:cubicBezTo>
                  <a:cubicBezTo>
                    <a:pt x="865" y="259"/>
                    <a:pt x="865" y="259"/>
                    <a:pt x="865" y="259"/>
                  </a:cubicBezTo>
                  <a:cubicBezTo>
                    <a:pt x="865" y="259"/>
                    <a:pt x="859" y="236"/>
                    <a:pt x="851" y="231"/>
                  </a:cubicBezTo>
                  <a:cubicBezTo>
                    <a:pt x="848" y="227"/>
                    <a:pt x="837" y="212"/>
                    <a:pt x="837" y="212"/>
                  </a:cubicBezTo>
                  <a:cubicBezTo>
                    <a:pt x="853" y="197"/>
                    <a:pt x="853" y="197"/>
                    <a:pt x="853" y="197"/>
                  </a:cubicBezTo>
                  <a:cubicBezTo>
                    <a:pt x="839" y="177"/>
                    <a:pt x="839" y="177"/>
                    <a:pt x="839" y="177"/>
                  </a:cubicBezTo>
                  <a:cubicBezTo>
                    <a:pt x="797" y="194"/>
                    <a:pt x="797" y="194"/>
                    <a:pt x="797" y="194"/>
                  </a:cubicBezTo>
                  <a:cubicBezTo>
                    <a:pt x="797" y="194"/>
                    <a:pt x="783" y="175"/>
                    <a:pt x="765" y="166"/>
                  </a:cubicBezTo>
                  <a:cubicBezTo>
                    <a:pt x="743" y="157"/>
                    <a:pt x="717" y="149"/>
                    <a:pt x="717" y="149"/>
                  </a:cubicBezTo>
                  <a:cubicBezTo>
                    <a:pt x="720" y="172"/>
                    <a:pt x="720" y="172"/>
                    <a:pt x="720" y="172"/>
                  </a:cubicBezTo>
                  <a:cubicBezTo>
                    <a:pt x="720" y="172"/>
                    <a:pt x="734" y="184"/>
                    <a:pt x="741" y="184"/>
                  </a:cubicBezTo>
                  <a:cubicBezTo>
                    <a:pt x="749" y="185"/>
                    <a:pt x="741" y="203"/>
                    <a:pt x="741" y="203"/>
                  </a:cubicBezTo>
                  <a:cubicBezTo>
                    <a:pt x="726" y="199"/>
                    <a:pt x="726" y="199"/>
                    <a:pt x="726" y="199"/>
                  </a:cubicBezTo>
                  <a:cubicBezTo>
                    <a:pt x="726" y="199"/>
                    <a:pt x="707" y="209"/>
                    <a:pt x="706" y="217"/>
                  </a:cubicBezTo>
                  <a:cubicBezTo>
                    <a:pt x="702" y="224"/>
                    <a:pt x="679" y="231"/>
                    <a:pt x="669" y="223"/>
                  </a:cubicBezTo>
                  <a:cubicBezTo>
                    <a:pt x="658" y="215"/>
                    <a:pt x="663" y="188"/>
                    <a:pt x="656" y="176"/>
                  </a:cubicBezTo>
                  <a:cubicBezTo>
                    <a:pt x="653" y="165"/>
                    <a:pt x="622" y="167"/>
                    <a:pt x="615" y="159"/>
                  </a:cubicBezTo>
                  <a:cubicBezTo>
                    <a:pt x="608" y="147"/>
                    <a:pt x="654" y="123"/>
                    <a:pt x="654" y="123"/>
                  </a:cubicBezTo>
                  <a:cubicBezTo>
                    <a:pt x="633" y="102"/>
                    <a:pt x="633" y="102"/>
                    <a:pt x="633" y="102"/>
                  </a:cubicBezTo>
                  <a:cubicBezTo>
                    <a:pt x="587" y="123"/>
                    <a:pt x="587" y="123"/>
                    <a:pt x="587" y="123"/>
                  </a:cubicBezTo>
                  <a:cubicBezTo>
                    <a:pt x="584" y="100"/>
                    <a:pt x="584" y="100"/>
                    <a:pt x="584" y="100"/>
                  </a:cubicBezTo>
                  <a:cubicBezTo>
                    <a:pt x="507" y="70"/>
                    <a:pt x="507" y="70"/>
                    <a:pt x="507" y="70"/>
                  </a:cubicBezTo>
                  <a:cubicBezTo>
                    <a:pt x="506" y="85"/>
                    <a:pt x="506" y="85"/>
                    <a:pt x="506" y="85"/>
                  </a:cubicBezTo>
                  <a:cubicBezTo>
                    <a:pt x="482" y="57"/>
                    <a:pt x="482" y="57"/>
                    <a:pt x="482" y="57"/>
                  </a:cubicBezTo>
                  <a:cubicBezTo>
                    <a:pt x="487" y="30"/>
                    <a:pt x="487" y="30"/>
                    <a:pt x="487" y="30"/>
                  </a:cubicBezTo>
                  <a:cubicBezTo>
                    <a:pt x="438" y="21"/>
                    <a:pt x="438" y="21"/>
                    <a:pt x="438" y="21"/>
                  </a:cubicBezTo>
                  <a:cubicBezTo>
                    <a:pt x="430" y="32"/>
                    <a:pt x="430" y="32"/>
                    <a:pt x="430" y="32"/>
                  </a:cubicBezTo>
                  <a:cubicBezTo>
                    <a:pt x="437" y="43"/>
                    <a:pt x="437" y="43"/>
                    <a:pt x="437" y="43"/>
                  </a:cubicBezTo>
                  <a:cubicBezTo>
                    <a:pt x="429" y="51"/>
                    <a:pt x="429" y="51"/>
                    <a:pt x="429" y="51"/>
                  </a:cubicBezTo>
                  <a:cubicBezTo>
                    <a:pt x="404" y="42"/>
                    <a:pt x="404" y="42"/>
                    <a:pt x="404" y="42"/>
                  </a:cubicBezTo>
                  <a:cubicBezTo>
                    <a:pt x="404" y="44"/>
                    <a:pt x="404" y="45"/>
                    <a:pt x="403" y="46"/>
                  </a:cubicBezTo>
                  <a:cubicBezTo>
                    <a:pt x="402" y="53"/>
                    <a:pt x="398" y="59"/>
                    <a:pt x="392" y="53"/>
                  </a:cubicBezTo>
                  <a:cubicBezTo>
                    <a:pt x="381" y="45"/>
                    <a:pt x="362" y="51"/>
                    <a:pt x="378" y="29"/>
                  </a:cubicBezTo>
                  <a:cubicBezTo>
                    <a:pt x="374" y="33"/>
                    <a:pt x="367" y="32"/>
                    <a:pt x="363" y="32"/>
                  </a:cubicBezTo>
                  <a:cubicBezTo>
                    <a:pt x="383" y="6"/>
                    <a:pt x="338" y="8"/>
                    <a:pt x="327" y="0"/>
                  </a:cubicBezTo>
                  <a:cubicBezTo>
                    <a:pt x="323" y="4"/>
                    <a:pt x="319" y="11"/>
                    <a:pt x="319" y="15"/>
                  </a:cubicBezTo>
                  <a:cubicBezTo>
                    <a:pt x="323" y="15"/>
                    <a:pt x="341" y="24"/>
                    <a:pt x="341" y="27"/>
                  </a:cubicBezTo>
                  <a:cubicBezTo>
                    <a:pt x="340" y="43"/>
                    <a:pt x="329" y="34"/>
                    <a:pt x="318" y="42"/>
                  </a:cubicBezTo>
                  <a:cubicBezTo>
                    <a:pt x="302" y="48"/>
                    <a:pt x="287" y="63"/>
                    <a:pt x="275" y="63"/>
                  </a:cubicBezTo>
                  <a:cubicBezTo>
                    <a:pt x="264" y="62"/>
                    <a:pt x="238" y="72"/>
                    <a:pt x="230" y="76"/>
                  </a:cubicBezTo>
                  <a:cubicBezTo>
                    <a:pt x="215" y="83"/>
                    <a:pt x="206" y="117"/>
                    <a:pt x="191" y="101"/>
                  </a:cubicBezTo>
                  <a:cubicBezTo>
                    <a:pt x="191" y="101"/>
                    <a:pt x="180" y="108"/>
                    <a:pt x="168" y="122"/>
                  </a:cubicBezTo>
                  <a:cubicBezTo>
                    <a:pt x="160" y="130"/>
                    <a:pt x="153" y="133"/>
                    <a:pt x="145" y="129"/>
                  </a:cubicBezTo>
                  <a:cubicBezTo>
                    <a:pt x="140" y="163"/>
                    <a:pt x="119" y="139"/>
                    <a:pt x="107" y="146"/>
                  </a:cubicBezTo>
                  <a:cubicBezTo>
                    <a:pt x="103" y="146"/>
                    <a:pt x="88" y="153"/>
                    <a:pt x="88" y="153"/>
                  </a:cubicBezTo>
                  <a:cubicBezTo>
                    <a:pt x="70" y="141"/>
                    <a:pt x="65" y="160"/>
                    <a:pt x="58" y="163"/>
                  </a:cubicBezTo>
                  <a:cubicBezTo>
                    <a:pt x="50" y="170"/>
                    <a:pt x="37" y="204"/>
                    <a:pt x="33" y="208"/>
                  </a:cubicBezTo>
                  <a:cubicBezTo>
                    <a:pt x="29" y="208"/>
                    <a:pt x="12" y="176"/>
                    <a:pt x="9" y="168"/>
                  </a:cubicBezTo>
                  <a:cubicBezTo>
                    <a:pt x="1" y="168"/>
                    <a:pt x="1" y="168"/>
                    <a:pt x="1" y="168"/>
                  </a:cubicBezTo>
                  <a:cubicBezTo>
                    <a:pt x="0" y="187"/>
                    <a:pt x="14" y="211"/>
                    <a:pt x="21" y="223"/>
                  </a:cubicBezTo>
                  <a:cubicBezTo>
                    <a:pt x="28" y="234"/>
                    <a:pt x="61" y="244"/>
                    <a:pt x="53" y="259"/>
                  </a:cubicBezTo>
                  <a:cubicBezTo>
                    <a:pt x="57" y="259"/>
                    <a:pt x="60" y="263"/>
                    <a:pt x="64" y="263"/>
                  </a:cubicBezTo>
                  <a:cubicBezTo>
                    <a:pt x="64" y="270"/>
                    <a:pt x="59" y="286"/>
                    <a:pt x="56" y="285"/>
                  </a:cubicBezTo>
                  <a:cubicBezTo>
                    <a:pt x="44" y="300"/>
                    <a:pt x="44" y="300"/>
                    <a:pt x="44" y="300"/>
                  </a:cubicBezTo>
                  <a:cubicBezTo>
                    <a:pt x="43" y="315"/>
                    <a:pt x="58" y="316"/>
                    <a:pt x="62" y="320"/>
                  </a:cubicBezTo>
                  <a:cubicBezTo>
                    <a:pt x="69" y="332"/>
                    <a:pt x="68" y="343"/>
                    <a:pt x="71" y="355"/>
                  </a:cubicBezTo>
                  <a:cubicBezTo>
                    <a:pt x="74" y="367"/>
                    <a:pt x="92" y="398"/>
                    <a:pt x="106" y="402"/>
                  </a:cubicBezTo>
                  <a:cubicBezTo>
                    <a:pt x="129" y="407"/>
                    <a:pt x="160" y="455"/>
                    <a:pt x="164" y="455"/>
                  </a:cubicBezTo>
                  <a:cubicBezTo>
                    <a:pt x="175" y="455"/>
                    <a:pt x="194" y="460"/>
                    <a:pt x="193" y="475"/>
                  </a:cubicBezTo>
                  <a:cubicBezTo>
                    <a:pt x="195" y="506"/>
                    <a:pt x="219" y="481"/>
                    <a:pt x="229" y="500"/>
                  </a:cubicBezTo>
                  <a:cubicBezTo>
                    <a:pt x="235" y="514"/>
                    <a:pt x="250" y="528"/>
                    <a:pt x="255" y="547"/>
                  </a:cubicBezTo>
                  <a:lnTo>
                    <a:pt x="268" y="544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1" name="Freeform 132">
              <a:extLst>
                <a:ext uri="{FF2B5EF4-FFF2-40B4-BE49-F238E27FC236}">
                  <a16:creationId xmlns:a16="http://schemas.microsoft.com/office/drawing/2014/main" id="{4A44529E-C1FF-46D4-98B0-10AE17014488}"/>
                </a:ext>
              </a:extLst>
            </p:cNvPr>
            <p:cNvSpPr>
              <a:spLocks/>
            </p:cNvSpPr>
            <p:nvPr/>
          </p:nvSpPr>
          <p:spPr bwMode="gray">
            <a:xfrm>
              <a:off x="5480207" y="3418173"/>
              <a:ext cx="30302" cy="28707"/>
            </a:xfrm>
            <a:custGeom>
              <a:avLst/>
              <a:gdLst>
                <a:gd name="T0" fmla="*/ 54 w 57"/>
                <a:gd name="T1" fmla="*/ 0 h 56"/>
                <a:gd name="T2" fmla="*/ 47 w 57"/>
                <a:gd name="T3" fmla="*/ 0 h 56"/>
                <a:gd name="T4" fmla="*/ 39 w 57"/>
                <a:gd name="T5" fmla="*/ 7 h 56"/>
                <a:gd name="T6" fmla="*/ 20 w 57"/>
                <a:gd name="T7" fmla="*/ 14 h 56"/>
                <a:gd name="T8" fmla="*/ 16 w 57"/>
                <a:gd name="T9" fmla="*/ 29 h 56"/>
                <a:gd name="T10" fmla="*/ 8 w 57"/>
                <a:gd name="T11" fmla="*/ 33 h 56"/>
                <a:gd name="T12" fmla="*/ 0 w 57"/>
                <a:gd name="T13" fmla="*/ 44 h 56"/>
                <a:gd name="T14" fmla="*/ 7 w 57"/>
                <a:gd name="T15" fmla="*/ 52 h 56"/>
                <a:gd name="T16" fmla="*/ 14 w 57"/>
                <a:gd name="T17" fmla="*/ 56 h 56"/>
                <a:gd name="T18" fmla="*/ 30 w 57"/>
                <a:gd name="T19" fmla="*/ 49 h 56"/>
                <a:gd name="T20" fmla="*/ 45 w 57"/>
                <a:gd name="T21" fmla="*/ 31 h 56"/>
                <a:gd name="T22" fmla="*/ 42 w 57"/>
                <a:gd name="T23" fmla="*/ 15 h 56"/>
                <a:gd name="T24" fmla="*/ 50 w 57"/>
                <a:gd name="T25" fmla="*/ 16 h 56"/>
                <a:gd name="T26" fmla="*/ 54 w 57"/>
                <a:gd name="T2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56">
                  <a:moveTo>
                    <a:pt x="54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7" y="48"/>
                    <a:pt x="7" y="52"/>
                  </a:cubicBezTo>
                  <a:cubicBezTo>
                    <a:pt x="11" y="52"/>
                    <a:pt x="14" y="56"/>
                    <a:pt x="14" y="56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45" y="34"/>
                    <a:pt x="45" y="31"/>
                  </a:cubicBezTo>
                  <a:cubicBezTo>
                    <a:pt x="45" y="31"/>
                    <a:pt x="39" y="19"/>
                    <a:pt x="42" y="15"/>
                  </a:cubicBezTo>
                  <a:cubicBezTo>
                    <a:pt x="46" y="12"/>
                    <a:pt x="46" y="19"/>
                    <a:pt x="50" y="16"/>
                  </a:cubicBezTo>
                  <a:cubicBezTo>
                    <a:pt x="57" y="16"/>
                    <a:pt x="54" y="0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2" name="Freeform 133">
              <a:extLst>
                <a:ext uri="{FF2B5EF4-FFF2-40B4-BE49-F238E27FC236}">
                  <a16:creationId xmlns:a16="http://schemas.microsoft.com/office/drawing/2014/main" id="{AC83C04A-F1F1-4960-99F0-466E1024F4D0}"/>
                </a:ext>
              </a:extLst>
            </p:cNvPr>
            <p:cNvSpPr>
              <a:spLocks/>
            </p:cNvSpPr>
            <p:nvPr/>
          </p:nvSpPr>
          <p:spPr bwMode="gray">
            <a:xfrm>
              <a:off x="5508914" y="3430932"/>
              <a:ext cx="11164" cy="3190"/>
            </a:xfrm>
            <a:custGeom>
              <a:avLst/>
              <a:gdLst>
                <a:gd name="T0" fmla="*/ 2 w 7"/>
                <a:gd name="T1" fmla="*/ 2 h 2"/>
                <a:gd name="T2" fmla="*/ 7 w 7"/>
                <a:gd name="T3" fmla="*/ 0 h 2"/>
                <a:gd name="T4" fmla="*/ 0 w 7"/>
                <a:gd name="T5" fmla="*/ 1 h 2"/>
                <a:gd name="T6" fmla="*/ 2 w 7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2" y="2"/>
                  </a:moveTo>
                  <a:lnTo>
                    <a:pt x="7" y="0"/>
                  </a:lnTo>
                  <a:lnTo>
                    <a:pt x="0" y="1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3" name="Freeform 134">
              <a:extLst>
                <a:ext uri="{FF2B5EF4-FFF2-40B4-BE49-F238E27FC236}">
                  <a16:creationId xmlns:a16="http://schemas.microsoft.com/office/drawing/2014/main" id="{1E0EAD14-318A-4E8C-AE0B-8AA236B3BAB7}"/>
                </a:ext>
              </a:extLst>
            </p:cNvPr>
            <p:cNvSpPr>
              <a:spLocks/>
            </p:cNvSpPr>
            <p:nvPr/>
          </p:nvSpPr>
          <p:spPr bwMode="gray">
            <a:xfrm>
              <a:off x="5457880" y="3327270"/>
              <a:ext cx="173835" cy="121205"/>
            </a:xfrm>
            <a:custGeom>
              <a:avLst/>
              <a:gdLst>
                <a:gd name="T0" fmla="*/ 11 w 328"/>
                <a:gd name="T1" fmla="*/ 226 h 230"/>
                <a:gd name="T2" fmla="*/ 22 w 328"/>
                <a:gd name="T3" fmla="*/ 230 h 230"/>
                <a:gd name="T4" fmla="*/ 29 w 328"/>
                <a:gd name="T5" fmla="*/ 223 h 230"/>
                <a:gd name="T6" fmla="*/ 37 w 328"/>
                <a:gd name="T7" fmla="*/ 219 h 230"/>
                <a:gd name="T8" fmla="*/ 30 w 328"/>
                <a:gd name="T9" fmla="*/ 208 h 230"/>
                <a:gd name="T10" fmla="*/ 50 w 328"/>
                <a:gd name="T11" fmla="*/ 189 h 230"/>
                <a:gd name="T12" fmla="*/ 62 w 328"/>
                <a:gd name="T13" fmla="*/ 171 h 230"/>
                <a:gd name="T14" fmla="*/ 84 w 328"/>
                <a:gd name="T15" fmla="*/ 164 h 230"/>
                <a:gd name="T16" fmla="*/ 85 w 328"/>
                <a:gd name="T17" fmla="*/ 157 h 230"/>
                <a:gd name="T18" fmla="*/ 88 w 328"/>
                <a:gd name="T19" fmla="*/ 161 h 230"/>
                <a:gd name="T20" fmla="*/ 96 w 328"/>
                <a:gd name="T21" fmla="*/ 161 h 230"/>
                <a:gd name="T22" fmla="*/ 96 w 328"/>
                <a:gd name="T23" fmla="*/ 157 h 230"/>
                <a:gd name="T24" fmla="*/ 122 w 328"/>
                <a:gd name="T25" fmla="*/ 155 h 230"/>
                <a:gd name="T26" fmla="*/ 137 w 328"/>
                <a:gd name="T27" fmla="*/ 163 h 230"/>
                <a:gd name="T28" fmla="*/ 160 w 328"/>
                <a:gd name="T29" fmla="*/ 153 h 230"/>
                <a:gd name="T30" fmla="*/ 186 w 328"/>
                <a:gd name="T31" fmla="*/ 154 h 230"/>
                <a:gd name="T32" fmla="*/ 190 w 328"/>
                <a:gd name="T33" fmla="*/ 143 h 230"/>
                <a:gd name="T34" fmla="*/ 194 w 328"/>
                <a:gd name="T35" fmla="*/ 150 h 230"/>
                <a:gd name="T36" fmla="*/ 205 w 328"/>
                <a:gd name="T37" fmla="*/ 147 h 230"/>
                <a:gd name="T38" fmla="*/ 227 w 328"/>
                <a:gd name="T39" fmla="*/ 148 h 230"/>
                <a:gd name="T40" fmla="*/ 253 w 328"/>
                <a:gd name="T41" fmla="*/ 165 h 230"/>
                <a:gd name="T42" fmla="*/ 271 w 328"/>
                <a:gd name="T43" fmla="*/ 169 h 230"/>
                <a:gd name="T44" fmla="*/ 288 w 328"/>
                <a:gd name="T45" fmla="*/ 140 h 230"/>
                <a:gd name="T46" fmla="*/ 308 w 328"/>
                <a:gd name="T47" fmla="*/ 114 h 230"/>
                <a:gd name="T48" fmla="*/ 304 w 328"/>
                <a:gd name="T49" fmla="*/ 102 h 230"/>
                <a:gd name="T50" fmla="*/ 306 w 328"/>
                <a:gd name="T51" fmla="*/ 68 h 230"/>
                <a:gd name="T52" fmla="*/ 292 w 328"/>
                <a:gd name="T53" fmla="*/ 44 h 230"/>
                <a:gd name="T54" fmla="*/ 312 w 328"/>
                <a:gd name="T55" fmla="*/ 11 h 230"/>
                <a:gd name="T56" fmla="*/ 328 w 328"/>
                <a:gd name="T57" fmla="*/ 4 h 230"/>
                <a:gd name="T58" fmla="*/ 324 w 328"/>
                <a:gd name="T59" fmla="*/ 0 h 230"/>
                <a:gd name="T60" fmla="*/ 309 w 328"/>
                <a:gd name="T61" fmla="*/ 3 h 230"/>
                <a:gd name="T62" fmla="*/ 297 w 328"/>
                <a:gd name="T63" fmla="*/ 14 h 230"/>
                <a:gd name="T64" fmla="*/ 270 w 328"/>
                <a:gd name="T65" fmla="*/ 35 h 230"/>
                <a:gd name="T66" fmla="*/ 232 w 328"/>
                <a:gd name="T67" fmla="*/ 37 h 230"/>
                <a:gd name="T68" fmla="*/ 196 w 328"/>
                <a:gd name="T69" fmla="*/ 93 h 230"/>
                <a:gd name="T70" fmla="*/ 150 w 328"/>
                <a:gd name="T71" fmla="*/ 129 h 230"/>
                <a:gd name="T72" fmla="*/ 109 w 328"/>
                <a:gd name="T73" fmla="*/ 123 h 230"/>
                <a:gd name="T74" fmla="*/ 94 w 328"/>
                <a:gd name="T75" fmla="*/ 130 h 230"/>
                <a:gd name="T76" fmla="*/ 71 w 328"/>
                <a:gd name="T77" fmla="*/ 133 h 230"/>
                <a:gd name="T78" fmla="*/ 56 w 328"/>
                <a:gd name="T79" fmla="*/ 125 h 230"/>
                <a:gd name="T80" fmla="*/ 17 w 328"/>
                <a:gd name="T81" fmla="*/ 173 h 230"/>
                <a:gd name="T82" fmla="*/ 0 w 328"/>
                <a:gd name="T83" fmla="*/ 210 h 230"/>
                <a:gd name="T84" fmla="*/ 8 w 328"/>
                <a:gd name="T85" fmla="*/ 210 h 230"/>
                <a:gd name="T86" fmla="*/ 11 w 328"/>
                <a:gd name="T87" fmla="*/ 226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28" h="230">
                  <a:moveTo>
                    <a:pt x="11" y="226"/>
                  </a:moveTo>
                  <a:cubicBezTo>
                    <a:pt x="11" y="226"/>
                    <a:pt x="18" y="230"/>
                    <a:pt x="22" y="230"/>
                  </a:cubicBezTo>
                  <a:cubicBezTo>
                    <a:pt x="25" y="230"/>
                    <a:pt x="29" y="223"/>
                    <a:pt x="29" y="223"/>
                  </a:cubicBezTo>
                  <a:cubicBezTo>
                    <a:pt x="37" y="219"/>
                    <a:pt x="37" y="219"/>
                    <a:pt x="37" y="219"/>
                  </a:cubicBezTo>
                  <a:cubicBezTo>
                    <a:pt x="37" y="219"/>
                    <a:pt x="34" y="212"/>
                    <a:pt x="30" y="208"/>
                  </a:cubicBezTo>
                  <a:cubicBezTo>
                    <a:pt x="30" y="200"/>
                    <a:pt x="46" y="193"/>
                    <a:pt x="50" y="189"/>
                  </a:cubicBezTo>
                  <a:cubicBezTo>
                    <a:pt x="54" y="186"/>
                    <a:pt x="62" y="171"/>
                    <a:pt x="62" y="171"/>
                  </a:cubicBezTo>
                  <a:cubicBezTo>
                    <a:pt x="84" y="164"/>
                    <a:pt x="84" y="164"/>
                    <a:pt x="84" y="164"/>
                  </a:cubicBezTo>
                  <a:cubicBezTo>
                    <a:pt x="85" y="157"/>
                    <a:pt x="85" y="157"/>
                    <a:pt x="85" y="157"/>
                  </a:cubicBezTo>
                  <a:cubicBezTo>
                    <a:pt x="88" y="161"/>
                    <a:pt x="88" y="161"/>
                    <a:pt x="88" y="161"/>
                  </a:cubicBezTo>
                  <a:cubicBezTo>
                    <a:pt x="96" y="161"/>
                    <a:pt x="96" y="161"/>
                    <a:pt x="96" y="161"/>
                  </a:cubicBezTo>
                  <a:cubicBezTo>
                    <a:pt x="96" y="157"/>
                    <a:pt x="96" y="157"/>
                    <a:pt x="96" y="157"/>
                  </a:cubicBezTo>
                  <a:cubicBezTo>
                    <a:pt x="122" y="155"/>
                    <a:pt x="122" y="155"/>
                    <a:pt x="122" y="155"/>
                  </a:cubicBezTo>
                  <a:cubicBezTo>
                    <a:pt x="122" y="155"/>
                    <a:pt x="130" y="159"/>
                    <a:pt x="137" y="163"/>
                  </a:cubicBezTo>
                  <a:cubicBezTo>
                    <a:pt x="141" y="163"/>
                    <a:pt x="160" y="153"/>
                    <a:pt x="160" y="153"/>
                  </a:cubicBezTo>
                  <a:cubicBezTo>
                    <a:pt x="186" y="154"/>
                    <a:pt x="186" y="154"/>
                    <a:pt x="186" y="154"/>
                  </a:cubicBezTo>
                  <a:cubicBezTo>
                    <a:pt x="186" y="154"/>
                    <a:pt x="187" y="142"/>
                    <a:pt x="190" y="143"/>
                  </a:cubicBezTo>
                  <a:cubicBezTo>
                    <a:pt x="198" y="143"/>
                    <a:pt x="194" y="150"/>
                    <a:pt x="194" y="150"/>
                  </a:cubicBezTo>
                  <a:cubicBezTo>
                    <a:pt x="194" y="150"/>
                    <a:pt x="197" y="151"/>
                    <a:pt x="205" y="147"/>
                  </a:cubicBezTo>
                  <a:cubicBezTo>
                    <a:pt x="227" y="148"/>
                    <a:pt x="227" y="148"/>
                    <a:pt x="227" y="148"/>
                  </a:cubicBezTo>
                  <a:cubicBezTo>
                    <a:pt x="235" y="148"/>
                    <a:pt x="249" y="161"/>
                    <a:pt x="253" y="165"/>
                  </a:cubicBezTo>
                  <a:cubicBezTo>
                    <a:pt x="260" y="169"/>
                    <a:pt x="264" y="173"/>
                    <a:pt x="271" y="169"/>
                  </a:cubicBezTo>
                  <a:cubicBezTo>
                    <a:pt x="279" y="170"/>
                    <a:pt x="288" y="140"/>
                    <a:pt x="288" y="140"/>
                  </a:cubicBezTo>
                  <a:cubicBezTo>
                    <a:pt x="308" y="114"/>
                    <a:pt x="308" y="114"/>
                    <a:pt x="308" y="114"/>
                  </a:cubicBezTo>
                  <a:cubicBezTo>
                    <a:pt x="308" y="114"/>
                    <a:pt x="304" y="106"/>
                    <a:pt x="304" y="102"/>
                  </a:cubicBezTo>
                  <a:cubicBezTo>
                    <a:pt x="301" y="98"/>
                    <a:pt x="309" y="83"/>
                    <a:pt x="306" y="68"/>
                  </a:cubicBezTo>
                  <a:cubicBezTo>
                    <a:pt x="307" y="49"/>
                    <a:pt x="295" y="52"/>
                    <a:pt x="292" y="44"/>
                  </a:cubicBezTo>
                  <a:cubicBezTo>
                    <a:pt x="292" y="40"/>
                    <a:pt x="308" y="14"/>
                    <a:pt x="312" y="11"/>
                  </a:cubicBezTo>
                  <a:cubicBezTo>
                    <a:pt x="316" y="7"/>
                    <a:pt x="328" y="4"/>
                    <a:pt x="328" y="4"/>
                  </a:cubicBezTo>
                  <a:cubicBezTo>
                    <a:pt x="324" y="0"/>
                    <a:pt x="324" y="0"/>
                    <a:pt x="324" y="0"/>
                  </a:cubicBezTo>
                  <a:cubicBezTo>
                    <a:pt x="309" y="3"/>
                    <a:pt x="309" y="3"/>
                    <a:pt x="309" y="3"/>
                  </a:cubicBezTo>
                  <a:cubicBezTo>
                    <a:pt x="309" y="3"/>
                    <a:pt x="301" y="10"/>
                    <a:pt x="297" y="14"/>
                  </a:cubicBezTo>
                  <a:cubicBezTo>
                    <a:pt x="289" y="21"/>
                    <a:pt x="270" y="35"/>
                    <a:pt x="270" y="35"/>
                  </a:cubicBezTo>
                  <a:cubicBezTo>
                    <a:pt x="270" y="35"/>
                    <a:pt x="236" y="34"/>
                    <a:pt x="232" y="37"/>
                  </a:cubicBezTo>
                  <a:cubicBezTo>
                    <a:pt x="225" y="37"/>
                    <a:pt x="201" y="82"/>
                    <a:pt x="196" y="93"/>
                  </a:cubicBezTo>
                  <a:cubicBezTo>
                    <a:pt x="192" y="101"/>
                    <a:pt x="169" y="126"/>
                    <a:pt x="150" y="129"/>
                  </a:cubicBezTo>
                  <a:cubicBezTo>
                    <a:pt x="127" y="132"/>
                    <a:pt x="116" y="124"/>
                    <a:pt x="109" y="123"/>
                  </a:cubicBezTo>
                  <a:cubicBezTo>
                    <a:pt x="98" y="123"/>
                    <a:pt x="94" y="130"/>
                    <a:pt x="94" y="130"/>
                  </a:cubicBezTo>
                  <a:cubicBezTo>
                    <a:pt x="94" y="130"/>
                    <a:pt x="75" y="133"/>
                    <a:pt x="71" y="133"/>
                  </a:cubicBezTo>
                  <a:cubicBezTo>
                    <a:pt x="71" y="133"/>
                    <a:pt x="68" y="125"/>
                    <a:pt x="56" y="125"/>
                  </a:cubicBezTo>
                  <a:cubicBezTo>
                    <a:pt x="49" y="128"/>
                    <a:pt x="29" y="158"/>
                    <a:pt x="17" y="173"/>
                  </a:cubicBezTo>
                  <a:cubicBezTo>
                    <a:pt x="5" y="187"/>
                    <a:pt x="0" y="210"/>
                    <a:pt x="0" y="210"/>
                  </a:cubicBezTo>
                  <a:cubicBezTo>
                    <a:pt x="8" y="210"/>
                    <a:pt x="8" y="210"/>
                    <a:pt x="8" y="210"/>
                  </a:cubicBezTo>
                  <a:lnTo>
                    <a:pt x="11" y="226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4" name="Freeform 135">
              <a:extLst>
                <a:ext uri="{FF2B5EF4-FFF2-40B4-BE49-F238E27FC236}">
                  <a16:creationId xmlns:a16="http://schemas.microsoft.com/office/drawing/2014/main" id="{7E162BC9-47E5-435B-BE26-FBD3B76D8B6C}"/>
                </a:ext>
              </a:extLst>
            </p:cNvPr>
            <p:cNvSpPr>
              <a:spLocks/>
            </p:cNvSpPr>
            <p:nvPr/>
          </p:nvSpPr>
          <p:spPr bwMode="gray">
            <a:xfrm>
              <a:off x="5714645" y="3658990"/>
              <a:ext cx="35086" cy="22327"/>
            </a:xfrm>
            <a:custGeom>
              <a:avLst/>
              <a:gdLst>
                <a:gd name="T0" fmla="*/ 49 w 64"/>
                <a:gd name="T1" fmla="*/ 9 h 42"/>
                <a:gd name="T2" fmla="*/ 35 w 64"/>
                <a:gd name="T3" fmla="*/ 5 h 42"/>
                <a:gd name="T4" fmla="*/ 20 w 64"/>
                <a:gd name="T5" fmla="*/ 0 h 42"/>
                <a:gd name="T6" fmla="*/ 16 w 64"/>
                <a:gd name="T7" fmla="*/ 0 h 42"/>
                <a:gd name="T8" fmla="*/ 23 w 64"/>
                <a:gd name="T9" fmla="*/ 8 h 42"/>
                <a:gd name="T10" fmla="*/ 23 w 64"/>
                <a:gd name="T11" fmla="*/ 15 h 42"/>
                <a:gd name="T12" fmla="*/ 8 w 64"/>
                <a:gd name="T13" fmla="*/ 19 h 42"/>
                <a:gd name="T14" fmla="*/ 0 w 64"/>
                <a:gd name="T15" fmla="*/ 22 h 42"/>
                <a:gd name="T16" fmla="*/ 3 w 64"/>
                <a:gd name="T17" fmla="*/ 34 h 42"/>
                <a:gd name="T18" fmla="*/ 10 w 64"/>
                <a:gd name="T19" fmla="*/ 42 h 42"/>
                <a:gd name="T20" fmla="*/ 18 w 64"/>
                <a:gd name="T21" fmla="*/ 31 h 42"/>
                <a:gd name="T22" fmla="*/ 34 w 64"/>
                <a:gd name="T23" fmla="*/ 24 h 42"/>
                <a:gd name="T24" fmla="*/ 56 w 64"/>
                <a:gd name="T25" fmla="*/ 28 h 42"/>
                <a:gd name="T26" fmla="*/ 49 w 64"/>
                <a:gd name="T27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4" h="42">
                  <a:moveTo>
                    <a:pt x="49" y="9"/>
                  </a:moveTo>
                  <a:cubicBezTo>
                    <a:pt x="46" y="9"/>
                    <a:pt x="34" y="8"/>
                    <a:pt x="35" y="5"/>
                  </a:cubicBezTo>
                  <a:cubicBezTo>
                    <a:pt x="31" y="4"/>
                    <a:pt x="20" y="0"/>
                    <a:pt x="20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30" y="16"/>
                    <a:pt x="23" y="15"/>
                  </a:cubicBezTo>
                  <a:cubicBezTo>
                    <a:pt x="19" y="19"/>
                    <a:pt x="8" y="19"/>
                    <a:pt x="8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7" y="41"/>
                    <a:pt x="10" y="42"/>
                    <a:pt x="10" y="42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30" y="23"/>
                    <a:pt x="34" y="24"/>
                  </a:cubicBezTo>
                  <a:cubicBezTo>
                    <a:pt x="37" y="24"/>
                    <a:pt x="45" y="32"/>
                    <a:pt x="56" y="28"/>
                  </a:cubicBezTo>
                  <a:cubicBezTo>
                    <a:pt x="64" y="25"/>
                    <a:pt x="57" y="9"/>
                    <a:pt x="49" y="9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5" name="Freeform 136">
              <a:extLst>
                <a:ext uri="{FF2B5EF4-FFF2-40B4-BE49-F238E27FC236}">
                  <a16:creationId xmlns:a16="http://schemas.microsoft.com/office/drawing/2014/main" id="{41D578E4-EF52-4769-8F9D-CA743B2AEDC4}"/>
                </a:ext>
              </a:extLst>
            </p:cNvPr>
            <p:cNvSpPr>
              <a:spLocks/>
            </p:cNvSpPr>
            <p:nvPr/>
          </p:nvSpPr>
          <p:spPr bwMode="gray">
            <a:xfrm>
              <a:off x="5647663" y="3550543"/>
              <a:ext cx="12758" cy="9569"/>
            </a:xfrm>
            <a:custGeom>
              <a:avLst/>
              <a:gdLst>
                <a:gd name="T0" fmla="*/ 25 w 25"/>
                <a:gd name="T1" fmla="*/ 20 h 20"/>
                <a:gd name="T2" fmla="*/ 15 w 25"/>
                <a:gd name="T3" fmla="*/ 8 h 20"/>
                <a:gd name="T4" fmla="*/ 0 w 25"/>
                <a:gd name="T5" fmla="*/ 0 h 20"/>
                <a:gd name="T6" fmla="*/ 11 w 25"/>
                <a:gd name="T7" fmla="*/ 12 h 20"/>
                <a:gd name="T8" fmla="*/ 25 w 25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0">
                  <a:moveTo>
                    <a:pt x="25" y="20"/>
                  </a:moveTo>
                  <a:cubicBezTo>
                    <a:pt x="25" y="20"/>
                    <a:pt x="18" y="12"/>
                    <a:pt x="15" y="8"/>
                  </a:cubicBezTo>
                  <a:cubicBezTo>
                    <a:pt x="11" y="4"/>
                    <a:pt x="0" y="0"/>
                    <a:pt x="0" y="0"/>
                  </a:cubicBezTo>
                  <a:cubicBezTo>
                    <a:pt x="0" y="0"/>
                    <a:pt x="3" y="12"/>
                    <a:pt x="11" y="12"/>
                  </a:cubicBezTo>
                  <a:cubicBezTo>
                    <a:pt x="14" y="16"/>
                    <a:pt x="25" y="20"/>
                    <a:pt x="25" y="2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6" name="Freeform 137">
              <a:extLst>
                <a:ext uri="{FF2B5EF4-FFF2-40B4-BE49-F238E27FC236}">
                  <a16:creationId xmlns:a16="http://schemas.microsoft.com/office/drawing/2014/main" id="{6C2951FE-9404-42FA-962D-1E00249B84C0}"/>
                </a:ext>
              </a:extLst>
            </p:cNvPr>
            <p:cNvSpPr>
              <a:spLocks/>
            </p:cNvSpPr>
            <p:nvPr/>
          </p:nvSpPr>
          <p:spPr bwMode="gray">
            <a:xfrm>
              <a:off x="5472234" y="3446880"/>
              <a:ext cx="15948" cy="7975"/>
            </a:xfrm>
            <a:custGeom>
              <a:avLst/>
              <a:gdLst>
                <a:gd name="T0" fmla="*/ 19 w 30"/>
                <a:gd name="T1" fmla="*/ 8 h 16"/>
                <a:gd name="T2" fmla="*/ 15 w 30"/>
                <a:gd name="T3" fmla="*/ 0 h 16"/>
                <a:gd name="T4" fmla="*/ 8 w 30"/>
                <a:gd name="T5" fmla="*/ 0 h 16"/>
                <a:gd name="T6" fmla="*/ 8 w 30"/>
                <a:gd name="T7" fmla="*/ 4 h 16"/>
                <a:gd name="T8" fmla="*/ 0 w 30"/>
                <a:gd name="T9" fmla="*/ 7 h 16"/>
                <a:gd name="T10" fmla="*/ 7 w 30"/>
                <a:gd name="T11" fmla="*/ 15 h 16"/>
                <a:gd name="T12" fmla="*/ 26 w 30"/>
                <a:gd name="T13" fmla="*/ 12 h 16"/>
                <a:gd name="T14" fmla="*/ 19 w 30"/>
                <a:gd name="T15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16">
                  <a:moveTo>
                    <a:pt x="19" y="8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4" y="11"/>
                    <a:pt x="7" y="15"/>
                  </a:cubicBezTo>
                  <a:cubicBezTo>
                    <a:pt x="11" y="15"/>
                    <a:pt x="22" y="16"/>
                    <a:pt x="26" y="12"/>
                  </a:cubicBezTo>
                  <a:cubicBezTo>
                    <a:pt x="30" y="9"/>
                    <a:pt x="19" y="8"/>
                    <a:pt x="19" y="8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7" name="Freeform 138">
              <a:extLst>
                <a:ext uri="{FF2B5EF4-FFF2-40B4-BE49-F238E27FC236}">
                  <a16:creationId xmlns:a16="http://schemas.microsoft.com/office/drawing/2014/main" id="{B61A43AB-DDC2-4933-AFC1-62BC07D4128C}"/>
                </a:ext>
              </a:extLst>
            </p:cNvPr>
            <p:cNvSpPr>
              <a:spLocks/>
            </p:cNvSpPr>
            <p:nvPr/>
          </p:nvSpPr>
          <p:spPr bwMode="gray">
            <a:xfrm>
              <a:off x="5633309" y="3529810"/>
              <a:ext cx="124395" cy="140343"/>
            </a:xfrm>
            <a:custGeom>
              <a:avLst/>
              <a:gdLst>
                <a:gd name="T0" fmla="*/ 88 w 238"/>
                <a:gd name="T1" fmla="*/ 41 h 265"/>
                <a:gd name="T2" fmla="*/ 56 w 238"/>
                <a:gd name="T3" fmla="*/ 78 h 265"/>
                <a:gd name="T4" fmla="*/ 26 w 238"/>
                <a:gd name="T5" fmla="*/ 80 h 265"/>
                <a:gd name="T6" fmla="*/ 0 w 238"/>
                <a:gd name="T7" fmla="*/ 75 h 265"/>
                <a:gd name="T8" fmla="*/ 11 w 238"/>
                <a:gd name="T9" fmla="*/ 87 h 265"/>
                <a:gd name="T10" fmla="*/ 7 w 238"/>
                <a:gd name="T11" fmla="*/ 91 h 265"/>
                <a:gd name="T12" fmla="*/ 14 w 238"/>
                <a:gd name="T13" fmla="*/ 99 h 265"/>
                <a:gd name="T14" fmla="*/ 32 w 238"/>
                <a:gd name="T15" fmla="*/ 122 h 265"/>
                <a:gd name="T16" fmla="*/ 27 w 238"/>
                <a:gd name="T17" fmla="*/ 134 h 265"/>
                <a:gd name="T18" fmla="*/ 37 w 238"/>
                <a:gd name="T19" fmla="*/ 161 h 265"/>
                <a:gd name="T20" fmla="*/ 50 w 238"/>
                <a:gd name="T21" fmla="*/ 204 h 265"/>
                <a:gd name="T22" fmla="*/ 88 w 238"/>
                <a:gd name="T23" fmla="*/ 209 h 265"/>
                <a:gd name="T24" fmla="*/ 106 w 238"/>
                <a:gd name="T25" fmla="*/ 218 h 265"/>
                <a:gd name="T26" fmla="*/ 106 w 238"/>
                <a:gd name="T27" fmla="*/ 225 h 265"/>
                <a:gd name="T28" fmla="*/ 113 w 238"/>
                <a:gd name="T29" fmla="*/ 233 h 265"/>
                <a:gd name="T30" fmla="*/ 94 w 238"/>
                <a:gd name="T31" fmla="*/ 232 h 265"/>
                <a:gd name="T32" fmla="*/ 123 w 238"/>
                <a:gd name="T33" fmla="*/ 257 h 265"/>
                <a:gd name="T34" fmla="*/ 145 w 238"/>
                <a:gd name="T35" fmla="*/ 265 h 265"/>
                <a:gd name="T36" fmla="*/ 161 w 238"/>
                <a:gd name="T37" fmla="*/ 247 h 265"/>
                <a:gd name="T38" fmla="*/ 143 w 238"/>
                <a:gd name="T39" fmla="*/ 223 h 265"/>
                <a:gd name="T40" fmla="*/ 204 w 238"/>
                <a:gd name="T41" fmla="*/ 192 h 265"/>
                <a:gd name="T42" fmla="*/ 169 w 238"/>
                <a:gd name="T43" fmla="*/ 152 h 265"/>
                <a:gd name="T44" fmla="*/ 185 w 238"/>
                <a:gd name="T45" fmla="*/ 118 h 265"/>
                <a:gd name="T46" fmla="*/ 212 w 238"/>
                <a:gd name="T47" fmla="*/ 108 h 265"/>
                <a:gd name="T48" fmla="*/ 222 w 238"/>
                <a:gd name="T49" fmla="*/ 135 h 265"/>
                <a:gd name="T50" fmla="*/ 228 w 238"/>
                <a:gd name="T51" fmla="*/ 93 h 265"/>
                <a:gd name="T52" fmla="*/ 219 w 238"/>
                <a:gd name="T53" fmla="*/ 43 h 265"/>
                <a:gd name="T54" fmla="*/ 228 w 238"/>
                <a:gd name="T55" fmla="*/ 13 h 265"/>
                <a:gd name="T56" fmla="*/ 156 w 238"/>
                <a:gd name="T57" fmla="*/ 17 h 265"/>
                <a:gd name="T58" fmla="*/ 133 w 238"/>
                <a:gd name="T59" fmla="*/ 32 h 265"/>
                <a:gd name="T60" fmla="*/ 154 w 238"/>
                <a:gd name="T61" fmla="*/ 56 h 265"/>
                <a:gd name="T62" fmla="*/ 156 w 238"/>
                <a:gd name="T63" fmla="*/ 94 h 265"/>
                <a:gd name="T64" fmla="*/ 149 w 238"/>
                <a:gd name="T65" fmla="*/ 97 h 265"/>
                <a:gd name="T66" fmla="*/ 142 w 238"/>
                <a:gd name="T67" fmla="*/ 86 h 265"/>
                <a:gd name="T68" fmla="*/ 150 w 238"/>
                <a:gd name="T69" fmla="*/ 67 h 265"/>
                <a:gd name="T70" fmla="*/ 140 w 238"/>
                <a:gd name="T71" fmla="*/ 40 h 265"/>
                <a:gd name="T72" fmla="*/ 131 w 238"/>
                <a:gd name="T73" fmla="*/ 70 h 265"/>
                <a:gd name="T74" fmla="*/ 119 w 238"/>
                <a:gd name="T75" fmla="*/ 104 h 265"/>
                <a:gd name="T76" fmla="*/ 104 w 238"/>
                <a:gd name="T77" fmla="*/ 88 h 265"/>
                <a:gd name="T78" fmla="*/ 109 w 238"/>
                <a:gd name="T79" fmla="*/ 69 h 265"/>
                <a:gd name="T80" fmla="*/ 113 w 238"/>
                <a:gd name="T81" fmla="*/ 54 h 265"/>
                <a:gd name="T82" fmla="*/ 126 w 238"/>
                <a:gd name="T83" fmla="*/ 31 h 265"/>
                <a:gd name="T84" fmla="*/ 85 w 238"/>
                <a:gd name="T85" fmla="*/ 29 h 265"/>
                <a:gd name="T86" fmla="*/ 59 w 238"/>
                <a:gd name="T87" fmla="*/ 2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8" h="265">
                  <a:moveTo>
                    <a:pt x="59" y="24"/>
                  </a:moveTo>
                  <a:cubicBezTo>
                    <a:pt x="59" y="24"/>
                    <a:pt x="81" y="33"/>
                    <a:pt x="88" y="41"/>
                  </a:cubicBezTo>
                  <a:cubicBezTo>
                    <a:pt x="91" y="49"/>
                    <a:pt x="65" y="55"/>
                    <a:pt x="65" y="55"/>
                  </a:cubicBezTo>
                  <a:cubicBezTo>
                    <a:pt x="65" y="55"/>
                    <a:pt x="64" y="74"/>
                    <a:pt x="56" y="78"/>
                  </a:cubicBezTo>
                  <a:cubicBezTo>
                    <a:pt x="49" y="81"/>
                    <a:pt x="34" y="73"/>
                    <a:pt x="34" y="73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11" y="87"/>
                    <a:pt x="11" y="87"/>
                    <a:pt x="11" y="87"/>
                  </a:cubicBezTo>
                  <a:cubicBezTo>
                    <a:pt x="18" y="91"/>
                    <a:pt x="18" y="91"/>
                    <a:pt x="18" y="91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14" y="99"/>
                    <a:pt x="14" y="99"/>
                    <a:pt x="14" y="99"/>
                  </a:cubicBezTo>
                  <a:cubicBezTo>
                    <a:pt x="32" y="111"/>
                    <a:pt x="32" y="111"/>
                    <a:pt x="32" y="111"/>
                  </a:cubicBezTo>
                  <a:cubicBezTo>
                    <a:pt x="32" y="122"/>
                    <a:pt x="32" y="122"/>
                    <a:pt x="32" y="122"/>
                  </a:cubicBezTo>
                  <a:cubicBezTo>
                    <a:pt x="24" y="126"/>
                    <a:pt x="24" y="126"/>
                    <a:pt x="24" y="126"/>
                  </a:cubicBezTo>
                  <a:cubicBezTo>
                    <a:pt x="27" y="134"/>
                    <a:pt x="27" y="134"/>
                    <a:pt x="27" y="134"/>
                  </a:cubicBezTo>
                  <a:cubicBezTo>
                    <a:pt x="38" y="138"/>
                    <a:pt x="38" y="138"/>
                    <a:pt x="38" y="138"/>
                  </a:cubicBezTo>
                  <a:cubicBezTo>
                    <a:pt x="37" y="161"/>
                    <a:pt x="37" y="161"/>
                    <a:pt x="37" y="161"/>
                  </a:cubicBezTo>
                  <a:cubicBezTo>
                    <a:pt x="22" y="172"/>
                    <a:pt x="22" y="172"/>
                    <a:pt x="22" y="172"/>
                  </a:cubicBezTo>
                  <a:cubicBezTo>
                    <a:pt x="50" y="204"/>
                    <a:pt x="50" y="204"/>
                    <a:pt x="50" y="204"/>
                  </a:cubicBezTo>
                  <a:cubicBezTo>
                    <a:pt x="50" y="204"/>
                    <a:pt x="65" y="200"/>
                    <a:pt x="73" y="201"/>
                  </a:cubicBezTo>
                  <a:cubicBezTo>
                    <a:pt x="77" y="201"/>
                    <a:pt x="80" y="213"/>
                    <a:pt x="88" y="209"/>
                  </a:cubicBezTo>
                  <a:cubicBezTo>
                    <a:pt x="95" y="210"/>
                    <a:pt x="99" y="198"/>
                    <a:pt x="107" y="202"/>
                  </a:cubicBezTo>
                  <a:cubicBezTo>
                    <a:pt x="110" y="210"/>
                    <a:pt x="106" y="218"/>
                    <a:pt x="106" y="218"/>
                  </a:cubicBezTo>
                  <a:cubicBezTo>
                    <a:pt x="113" y="218"/>
                    <a:pt x="113" y="218"/>
                    <a:pt x="113" y="218"/>
                  </a:cubicBezTo>
                  <a:cubicBezTo>
                    <a:pt x="106" y="225"/>
                    <a:pt x="106" y="225"/>
                    <a:pt x="106" y="225"/>
                  </a:cubicBezTo>
                  <a:cubicBezTo>
                    <a:pt x="109" y="233"/>
                    <a:pt x="109" y="233"/>
                    <a:pt x="109" y="233"/>
                  </a:cubicBezTo>
                  <a:cubicBezTo>
                    <a:pt x="113" y="233"/>
                    <a:pt x="113" y="233"/>
                    <a:pt x="113" y="233"/>
                  </a:cubicBezTo>
                  <a:cubicBezTo>
                    <a:pt x="112" y="241"/>
                    <a:pt x="112" y="241"/>
                    <a:pt x="112" y="241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6"/>
                    <a:pt x="94" y="236"/>
                    <a:pt x="94" y="236"/>
                  </a:cubicBezTo>
                  <a:cubicBezTo>
                    <a:pt x="123" y="257"/>
                    <a:pt x="123" y="257"/>
                    <a:pt x="123" y="257"/>
                  </a:cubicBezTo>
                  <a:cubicBezTo>
                    <a:pt x="138" y="254"/>
                    <a:pt x="138" y="254"/>
                    <a:pt x="138" y="254"/>
                  </a:cubicBezTo>
                  <a:cubicBezTo>
                    <a:pt x="145" y="265"/>
                    <a:pt x="145" y="265"/>
                    <a:pt x="145" y="265"/>
                  </a:cubicBezTo>
                  <a:cubicBezTo>
                    <a:pt x="164" y="259"/>
                    <a:pt x="164" y="259"/>
                    <a:pt x="164" y="259"/>
                  </a:cubicBezTo>
                  <a:cubicBezTo>
                    <a:pt x="164" y="259"/>
                    <a:pt x="153" y="251"/>
                    <a:pt x="161" y="247"/>
                  </a:cubicBezTo>
                  <a:cubicBezTo>
                    <a:pt x="165" y="243"/>
                    <a:pt x="172" y="236"/>
                    <a:pt x="165" y="232"/>
                  </a:cubicBezTo>
                  <a:cubicBezTo>
                    <a:pt x="154" y="231"/>
                    <a:pt x="143" y="231"/>
                    <a:pt x="143" y="223"/>
                  </a:cubicBezTo>
                  <a:cubicBezTo>
                    <a:pt x="147" y="220"/>
                    <a:pt x="170" y="202"/>
                    <a:pt x="181" y="202"/>
                  </a:cubicBezTo>
                  <a:cubicBezTo>
                    <a:pt x="189" y="203"/>
                    <a:pt x="200" y="203"/>
                    <a:pt x="204" y="192"/>
                  </a:cubicBezTo>
                  <a:cubicBezTo>
                    <a:pt x="205" y="180"/>
                    <a:pt x="194" y="165"/>
                    <a:pt x="187" y="164"/>
                  </a:cubicBezTo>
                  <a:cubicBezTo>
                    <a:pt x="180" y="160"/>
                    <a:pt x="165" y="156"/>
                    <a:pt x="169" y="152"/>
                  </a:cubicBezTo>
                  <a:cubicBezTo>
                    <a:pt x="173" y="148"/>
                    <a:pt x="173" y="133"/>
                    <a:pt x="173" y="133"/>
                  </a:cubicBezTo>
                  <a:cubicBezTo>
                    <a:pt x="173" y="133"/>
                    <a:pt x="182" y="118"/>
                    <a:pt x="185" y="118"/>
                  </a:cubicBezTo>
                  <a:cubicBezTo>
                    <a:pt x="189" y="115"/>
                    <a:pt x="204" y="115"/>
                    <a:pt x="204" y="115"/>
                  </a:cubicBezTo>
                  <a:cubicBezTo>
                    <a:pt x="204" y="115"/>
                    <a:pt x="208" y="104"/>
                    <a:pt x="212" y="108"/>
                  </a:cubicBezTo>
                  <a:cubicBezTo>
                    <a:pt x="219" y="108"/>
                    <a:pt x="212" y="108"/>
                    <a:pt x="212" y="116"/>
                  </a:cubicBezTo>
                  <a:cubicBezTo>
                    <a:pt x="211" y="119"/>
                    <a:pt x="214" y="139"/>
                    <a:pt x="222" y="135"/>
                  </a:cubicBezTo>
                  <a:cubicBezTo>
                    <a:pt x="230" y="132"/>
                    <a:pt x="238" y="121"/>
                    <a:pt x="238" y="121"/>
                  </a:cubicBezTo>
                  <a:cubicBezTo>
                    <a:pt x="238" y="121"/>
                    <a:pt x="231" y="94"/>
                    <a:pt x="228" y="93"/>
                  </a:cubicBezTo>
                  <a:cubicBezTo>
                    <a:pt x="228" y="90"/>
                    <a:pt x="225" y="78"/>
                    <a:pt x="225" y="74"/>
                  </a:cubicBezTo>
                  <a:cubicBezTo>
                    <a:pt x="219" y="43"/>
                    <a:pt x="219" y="43"/>
                    <a:pt x="219" y="43"/>
                  </a:cubicBezTo>
                  <a:cubicBezTo>
                    <a:pt x="219" y="43"/>
                    <a:pt x="219" y="28"/>
                    <a:pt x="223" y="24"/>
                  </a:cubicBezTo>
                  <a:cubicBezTo>
                    <a:pt x="231" y="25"/>
                    <a:pt x="235" y="17"/>
                    <a:pt x="228" y="13"/>
                  </a:cubicBezTo>
                  <a:cubicBezTo>
                    <a:pt x="220" y="9"/>
                    <a:pt x="187" y="0"/>
                    <a:pt x="187" y="0"/>
                  </a:cubicBezTo>
                  <a:cubicBezTo>
                    <a:pt x="187" y="0"/>
                    <a:pt x="168" y="10"/>
                    <a:pt x="156" y="17"/>
                  </a:cubicBezTo>
                  <a:cubicBezTo>
                    <a:pt x="145" y="21"/>
                    <a:pt x="133" y="24"/>
                    <a:pt x="133" y="24"/>
                  </a:cubicBezTo>
                  <a:cubicBezTo>
                    <a:pt x="133" y="32"/>
                    <a:pt x="133" y="32"/>
                    <a:pt x="133" y="32"/>
                  </a:cubicBezTo>
                  <a:cubicBezTo>
                    <a:pt x="133" y="32"/>
                    <a:pt x="148" y="29"/>
                    <a:pt x="152" y="32"/>
                  </a:cubicBezTo>
                  <a:cubicBezTo>
                    <a:pt x="155" y="40"/>
                    <a:pt x="154" y="56"/>
                    <a:pt x="154" y="56"/>
                  </a:cubicBezTo>
                  <a:cubicBezTo>
                    <a:pt x="161" y="75"/>
                    <a:pt x="161" y="75"/>
                    <a:pt x="161" y="75"/>
                  </a:cubicBezTo>
                  <a:cubicBezTo>
                    <a:pt x="156" y="94"/>
                    <a:pt x="156" y="94"/>
                    <a:pt x="156" y="94"/>
                  </a:cubicBezTo>
                  <a:cubicBezTo>
                    <a:pt x="160" y="102"/>
                    <a:pt x="160" y="102"/>
                    <a:pt x="160" y="102"/>
                  </a:cubicBezTo>
                  <a:cubicBezTo>
                    <a:pt x="149" y="97"/>
                    <a:pt x="149" y="97"/>
                    <a:pt x="149" y="97"/>
                  </a:cubicBezTo>
                  <a:cubicBezTo>
                    <a:pt x="134" y="100"/>
                    <a:pt x="134" y="100"/>
                    <a:pt x="134" y="100"/>
                  </a:cubicBezTo>
                  <a:cubicBezTo>
                    <a:pt x="142" y="86"/>
                    <a:pt x="142" y="86"/>
                    <a:pt x="142" y="86"/>
                  </a:cubicBezTo>
                  <a:cubicBezTo>
                    <a:pt x="153" y="86"/>
                    <a:pt x="153" y="86"/>
                    <a:pt x="153" y="86"/>
                  </a:cubicBezTo>
                  <a:cubicBezTo>
                    <a:pt x="153" y="82"/>
                    <a:pt x="154" y="71"/>
                    <a:pt x="150" y="67"/>
                  </a:cubicBezTo>
                  <a:cubicBezTo>
                    <a:pt x="151" y="44"/>
                    <a:pt x="151" y="44"/>
                    <a:pt x="151" y="44"/>
                  </a:cubicBezTo>
                  <a:cubicBezTo>
                    <a:pt x="151" y="44"/>
                    <a:pt x="144" y="36"/>
                    <a:pt x="140" y="40"/>
                  </a:cubicBezTo>
                  <a:cubicBezTo>
                    <a:pt x="133" y="43"/>
                    <a:pt x="139" y="59"/>
                    <a:pt x="139" y="59"/>
                  </a:cubicBezTo>
                  <a:cubicBezTo>
                    <a:pt x="139" y="59"/>
                    <a:pt x="132" y="62"/>
                    <a:pt x="131" y="70"/>
                  </a:cubicBezTo>
                  <a:cubicBezTo>
                    <a:pt x="131" y="89"/>
                    <a:pt x="131" y="89"/>
                    <a:pt x="131" y="89"/>
                  </a:cubicBezTo>
                  <a:cubicBezTo>
                    <a:pt x="119" y="104"/>
                    <a:pt x="119" y="104"/>
                    <a:pt x="119" y="104"/>
                  </a:cubicBezTo>
                  <a:cubicBezTo>
                    <a:pt x="123" y="88"/>
                    <a:pt x="123" y="88"/>
                    <a:pt x="123" y="88"/>
                  </a:cubicBezTo>
                  <a:cubicBezTo>
                    <a:pt x="104" y="88"/>
                    <a:pt x="104" y="88"/>
                    <a:pt x="104" y="88"/>
                  </a:cubicBezTo>
                  <a:cubicBezTo>
                    <a:pt x="116" y="80"/>
                    <a:pt x="116" y="80"/>
                    <a:pt x="116" y="80"/>
                  </a:cubicBezTo>
                  <a:cubicBezTo>
                    <a:pt x="109" y="69"/>
                    <a:pt x="109" y="69"/>
                    <a:pt x="109" y="69"/>
                  </a:cubicBezTo>
                  <a:cubicBezTo>
                    <a:pt x="98" y="68"/>
                    <a:pt x="98" y="68"/>
                    <a:pt x="98" y="68"/>
                  </a:cubicBezTo>
                  <a:cubicBezTo>
                    <a:pt x="98" y="68"/>
                    <a:pt x="113" y="57"/>
                    <a:pt x="113" y="54"/>
                  </a:cubicBezTo>
                  <a:cubicBezTo>
                    <a:pt x="114" y="46"/>
                    <a:pt x="114" y="42"/>
                    <a:pt x="118" y="39"/>
                  </a:cubicBezTo>
                  <a:cubicBezTo>
                    <a:pt x="122" y="39"/>
                    <a:pt x="126" y="31"/>
                    <a:pt x="126" y="31"/>
                  </a:cubicBezTo>
                  <a:cubicBezTo>
                    <a:pt x="122" y="27"/>
                    <a:pt x="122" y="27"/>
                    <a:pt x="122" y="27"/>
                  </a:cubicBezTo>
                  <a:cubicBezTo>
                    <a:pt x="122" y="27"/>
                    <a:pt x="92" y="33"/>
                    <a:pt x="85" y="29"/>
                  </a:cubicBezTo>
                  <a:cubicBezTo>
                    <a:pt x="74" y="25"/>
                    <a:pt x="55" y="13"/>
                    <a:pt x="55" y="13"/>
                  </a:cubicBezTo>
                  <a:lnTo>
                    <a:pt x="59" y="24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8" name="Freeform 139">
              <a:extLst>
                <a:ext uri="{FF2B5EF4-FFF2-40B4-BE49-F238E27FC236}">
                  <a16:creationId xmlns:a16="http://schemas.microsoft.com/office/drawing/2014/main" id="{0C458A5C-0728-4155-B6B0-75545A037F46}"/>
                </a:ext>
              </a:extLst>
            </p:cNvPr>
            <p:cNvSpPr>
              <a:spLocks/>
            </p:cNvSpPr>
            <p:nvPr/>
          </p:nvSpPr>
          <p:spPr bwMode="gray">
            <a:xfrm>
              <a:off x="5681153" y="3453259"/>
              <a:ext cx="14354" cy="7975"/>
            </a:xfrm>
            <a:custGeom>
              <a:avLst/>
              <a:gdLst>
                <a:gd name="T0" fmla="*/ 7 w 27"/>
                <a:gd name="T1" fmla="*/ 15 h 15"/>
                <a:gd name="T2" fmla="*/ 27 w 27"/>
                <a:gd name="T3" fmla="*/ 1 h 15"/>
                <a:gd name="T4" fmla="*/ 1 w 27"/>
                <a:gd name="T5" fmla="*/ 0 h 15"/>
                <a:gd name="T6" fmla="*/ 7 w 27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15">
                  <a:moveTo>
                    <a:pt x="7" y="15"/>
                  </a:moveTo>
                  <a:cubicBezTo>
                    <a:pt x="19" y="12"/>
                    <a:pt x="27" y="1"/>
                    <a:pt x="27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5"/>
                    <a:pt x="7" y="15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9" name="Freeform 140">
              <a:extLst>
                <a:ext uri="{FF2B5EF4-FFF2-40B4-BE49-F238E27FC236}">
                  <a16:creationId xmlns:a16="http://schemas.microsoft.com/office/drawing/2014/main" id="{00D36F7A-2A41-4F4B-AF26-9F3FEEFBE683}"/>
                </a:ext>
              </a:extLst>
            </p:cNvPr>
            <p:cNvSpPr>
              <a:spLocks/>
            </p:cNvSpPr>
            <p:nvPr/>
          </p:nvSpPr>
          <p:spPr bwMode="gray">
            <a:xfrm>
              <a:off x="5641283" y="3376708"/>
              <a:ext cx="20733" cy="17543"/>
            </a:xfrm>
            <a:custGeom>
              <a:avLst/>
              <a:gdLst>
                <a:gd name="T0" fmla="*/ 22 w 41"/>
                <a:gd name="T1" fmla="*/ 30 h 34"/>
                <a:gd name="T2" fmla="*/ 26 w 41"/>
                <a:gd name="T3" fmla="*/ 19 h 34"/>
                <a:gd name="T4" fmla="*/ 41 w 41"/>
                <a:gd name="T5" fmla="*/ 16 h 34"/>
                <a:gd name="T6" fmla="*/ 38 w 41"/>
                <a:gd name="T7" fmla="*/ 0 h 34"/>
                <a:gd name="T8" fmla="*/ 8 w 41"/>
                <a:gd name="T9" fmla="*/ 10 h 34"/>
                <a:gd name="T10" fmla="*/ 0 w 41"/>
                <a:gd name="T11" fmla="*/ 22 h 34"/>
                <a:gd name="T12" fmla="*/ 11 w 41"/>
                <a:gd name="T13" fmla="*/ 26 h 34"/>
                <a:gd name="T14" fmla="*/ 22 w 41"/>
                <a:gd name="T15" fmla="*/ 3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34">
                  <a:moveTo>
                    <a:pt x="22" y="30"/>
                  </a:moveTo>
                  <a:cubicBezTo>
                    <a:pt x="26" y="30"/>
                    <a:pt x="22" y="26"/>
                    <a:pt x="26" y="19"/>
                  </a:cubicBezTo>
                  <a:cubicBezTo>
                    <a:pt x="34" y="15"/>
                    <a:pt x="41" y="16"/>
                    <a:pt x="41" y="16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16" y="3"/>
                    <a:pt x="8" y="10"/>
                  </a:cubicBezTo>
                  <a:cubicBezTo>
                    <a:pt x="4" y="14"/>
                    <a:pt x="0" y="22"/>
                    <a:pt x="0" y="22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4" y="34"/>
                    <a:pt x="22" y="3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40" name="Freeform 141">
              <a:extLst>
                <a:ext uri="{FF2B5EF4-FFF2-40B4-BE49-F238E27FC236}">
                  <a16:creationId xmlns:a16="http://schemas.microsoft.com/office/drawing/2014/main" id="{4C4F8CDE-5E65-4173-A96B-17468EB4285C}"/>
                </a:ext>
              </a:extLst>
            </p:cNvPr>
            <p:cNvSpPr>
              <a:spLocks/>
            </p:cNvSpPr>
            <p:nvPr/>
          </p:nvSpPr>
          <p:spPr bwMode="gray">
            <a:xfrm>
              <a:off x="5760894" y="3582439"/>
              <a:ext cx="4785" cy="11164"/>
            </a:xfrm>
            <a:custGeom>
              <a:avLst/>
              <a:gdLst>
                <a:gd name="T0" fmla="*/ 7 w 10"/>
                <a:gd name="T1" fmla="*/ 12 h 23"/>
                <a:gd name="T2" fmla="*/ 0 w 10"/>
                <a:gd name="T3" fmla="*/ 11 h 23"/>
                <a:gd name="T4" fmla="*/ 7 w 10"/>
                <a:gd name="T5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3">
                  <a:moveTo>
                    <a:pt x="7" y="12"/>
                  </a:moveTo>
                  <a:cubicBezTo>
                    <a:pt x="8" y="0"/>
                    <a:pt x="0" y="11"/>
                    <a:pt x="0" y="11"/>
                  </a:cubicBezTo>
                  <a:cubicBezTo>
                    <a:pt x="3" y="23"/>
                    <a:pt x="10" y="23"/>
                    <a:pt x="7" y="12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41" name="Freeform 142">
              <a:extLst>
                <a:ext uri="{FF2B5EF4-FFF2-40B4-BE49-F238E27FC236}">
                  <a16:creationId xmlns:a16="http://schemas.microsoft.com/office/drawing/2014/main" id="{DE267022-9793-46D5-AC0F-994B4585BFF8}"/>
                </a:ext>
              </a:extLst>
            </p:cNvPr>
            <p:cNvSpPr>
              <a:spLocks/>
            </p:cNvSpPr>
            <p:nvPr/>
          </p:nvSpPr>
          <p:spPr bwMode="gray">
            <a:xfrm>
              <a:off x="5542405" y="3647826"/>
              <a:ext cx="25517" cy="30302"/>
            </a:xfrm>
            <a:custGeom>
              <a:avLst/>
              <a:gdLst>
                <a:gd name="T0" fmla="*/ 12 w 51"/>
                <a:gd name="T1" fmla="*/ 0 h 55"/>
                <a:gd name="T2" fmla="*/ 0 w 51"/>
                <a:gd name="T3" fmla="*/ 11 h 55"/>
                <a:gd name="T4" fmla="*/ 22 w 51"/>
                <a:gd name="T5" fmla="*/ 27 h 55"/>
                <a:gd name="T6" fmla="*/ 22 w 51"/>
                <a:gd name="T7" fmla="*/ 35 h 55"/>
                <a:gd name="T8" fmla="*/ 18 w 51"/>
                <a:gd name="T9" fmla="*/ 31 h 55"/>
                <a:gd name="T10" fmla="*/ 14 w 51"/>
                <a:gd name="T11" fmla="*/ 31 h 55"/>
                <a:gd name="T12" fmla="*/ 17 w 51"/>
                <a:gd name="T13" fmla="*/ 42 h 55"/>
                <a:gd name="T14" fmla="*/ 25 w 51"/>
                <a:gd name="T15" fmla="*/ 43 h 55"/>
                <a:gd name="T16" fmla="*/ 36 w 51"/>
                <a:gd name="T17" fmla="*/ 55 h 55"/>
                <a:gd name="T18" fmla="*/ 51 w 51"/>
                <a:gd name="T19" fmla="*/ 52 h 55"/>
                <a:gd name="T20" fmla="*/ 34 w 51"/>
                <a:gd name="T21" fmla="*/ 16 h 55"/>
                <a:gd name="T22" fmla="*/ 12 w 51"/>
                <a:gd name="T23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55">
                  <a:moveTo>
                    <a:pt x="12" y="0"/>
                  </a:moveTo>
                  <a:cubicBezTo>
                    <a:pt x="8" y="0"/>
                    <a:pt x="1" y="3"/>
                    <a:pt x="0" y="11"/>
                  </a:cubicBezTo>
                  <a:cubicBezTo>
                    <a:pt x="0" y="15"/>
                    <a:pt x="18" y="23"/>
                    <a:pt x="22" y="27"/>
                  </a:cubicBezTo>
                  <a:cubicBezTo>
                    <a:pt x="29" y="32"/>
                    <a:pt x="22" y="35"/>
                    <a:pt x="22" y="35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51" y="52"/>
                    <a:pt x="44" y="32"/>
                    <a:pt x="34" y="16"/>
                  </a:cubicBezTo>
                  <a:cubicBezTo>
                    <a:pt x="34" y="16"/>
                    <a:pt x="19" y="1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42" name="Freeform 143">
              <a:extLst>
                <a:ext uri="{FF2B5EF4-FFF2-40B4-BE49-F238E27FC236}">
                  <a16:creationId xmlns:a16="http://schemas.microsoft.com/office/drawing/2014/main" id="{5076781D-D192-46E3-80AC-B697378650DC}"/>
                </a:ext>
              </a:extLst>
            </p:cNvPr>
            <p:cNvSpPr>
              <a:spLocks/>
            </p:cNvSpPr>
            <p:nvPr/>
          </p:nvSpPr>
          <p:spPr bwMode="gray">
            <a:xfrm>
              <a:off x="5896453" y="3635067"/>
              <a:ext cx="35086" cy="36681"/>
            </a:xfrm>
            <a:custGeom>
              <a:avLst/>
              <a:gdLst>
                <a:gd name="T0" fmla="*/ 0 w 67"/>
                <a:gd name="T1" fmla="*/ 45 h 70"/>
                <a:gd name="T2" fmla="*/ 51 w 67"/>
                <a:gd name="T3" fmla="*/ 70 h 70"/>
                <a:gd name="T4" fmla="*/ 55 w 67"/>
                <a:gd name="T5" fmla="*/ 67 h 70"/>
                <a:gd name="T6" fmla="*/ 55 w 67"/>
                <a:gd name="T7" fmla="*/ 55 h 70"/>
                <a:gd name="T8" fmla="*/ 67 w 67"/>
                <a:gd name="T9" fmla="*/ 52 h 70"/>
                <a:gd name="T10" fmla="*/ 63 w 67"/>
                <a:gd name="T11" fmla="*/ 40 h 70"/>
                <a:gd name="T12" fmla="*/ 42 w 67"/>
                <a:gd name="T13" fmla="*/ 24 h 70"/>
                <a:gd name="T14" fmla="*/ 27 w 67"/>
                <a:gd name="T15" fmla="*/ 20 h 70"/>
                <a:gd name="T16" fmla="*/ 13 w 67"/>
                <a:gd name="T17" fmla="*/ 0 h 70"/>
                <a:gd name="T18" fmla="*/ 1 w 67"/>
                <a:gd name="T19" fmla="*/ 18 h 70"/>
                <a:gd name="T20" fmla="*/ 4 w 67"/>
                <a:gd name="T21" fmla="*/ 30 h 70"/>
                <a:gd name="T22" fmla="*/ 0 w 67"/>
                <a:gd name="T23" fmla="*/ 4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7" h="70">
                  <a:moveTo>
                    <a:pt x="0" y="45"/>
                  </a:moveTo>
                  <a:cubicBezTo>
                    <a:pt x="51" y="70"/>
                    <a:pt x="51" y="70"/>
                    <a:pt x="51" y="70"/>
                  </a:cubicBezTo>
                  <a:cubicBezTo>
                    <a:pt x="55" y="67"/>
                    <a:pt x="55" y="67"/>
                    <a:pt x="55" y="67"/>
                  </a:cubicBezTo>
                  <a:cubicBezTo>
                    <a:pt x="55" y="55"/>
                    <a:pt x="55" y="55"/>
                    <a:pt x="55" y="55"/>
                  </a:cubicBezTo>
                  <a:cubicBezTo>
                    <a:pt x="67" y="52"/>
                    <a:pt x="67" y="52"/>
                    <a:pt x="67" y="52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8" y="22"/>
                    <a:pt x="4" y="30"/>
                  </a:cubicBezTo>
                  <a:cubicBezTo>
                    <a:pt x="4" y="38"/>
                    <a:pt x="0" y="45"/>
                    <a:pt x="0" y="45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43" name="Freeform 144">
              <a:extLst>
                <a:ext uri="{FF2B5EF4-FFF2-40B4-BE49-F238E27FC236}">
                  <a16:creationId xmlns:a16="http://schemas.microsoft.com/office/drawing/2014/main" id="{7D04BA10-7B00-48CD-B806-EB06C19AB23B}"/>
                </a:ext>
              </a:extLst>
            </p:cNvPr>
            <p:cNvSpPr>
              <a:spLocks/>
            </p:cNvSpPr>
            <p:nvPr/>
          </p:nvSpPr>
          <p:spPr bwMode="gray">
            <a:xfrm>
              <a:off x="5588654" y="3665369"/>
              <a:ext cx="7975" cy="1595"/>
            </a:xfrm>
            <a:custGeom>
              <a:avLst/>
              <a:gdLst>
                <a:gd name="T0" fmla="*/ 11 w 15"/>
                <a:gd name="T1" fmla="*/ 4 h 4"/>
                <a:gd name="T2" fmla="*/ 15 w 15"/>
                <a:gd name="T3" fmla="*/ 0 h 4"/>
                <a:gd name="T4" fmla="*/ 0 w 15"/>
                <a:gd name="T5" fmla="*/ 0 h 4"/>
                <a:gd name="T6" fmla="*/ 11 w 15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4">
                  <a:moveTo>
                    <a:pt x="11" y="4"/>
                  </a:moveTo>
                  <a:cubicBezTo>
                    <a:pt x="15" y="4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1" y="4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44" name="Freeform 145">
              <a:extLst>
                <a:ext uri="{FF2B5EF4-FFF2-40B4-BE49-F238E27FC236}">
                  <a16:creationId xmlns:a16="http://schemas.microsoft.com/office/drawing/2014/main" id="{CB6A8B7F-2D52-49C1-B932-4590E3273C8E}"/>
                </a:ext>
              </a:extLst>
            </p:cNvPr>
            <p:cNvSpPr>
              <a:spLocks/>
            </p:cNvSpPr>
            <p:nvPr/>
          </p:nvSpPr>
          <p:spPr bwMode="gray">
            <a:xfrm>
              <a:off x="5550379" y="3585629"/>
              <a:ext cx="74956" cy="73361"/>
            </a:xfrm>
            <a:custGeom>
              <a:avLst/>
              <a:gdLst>
                <a:gd name="T0" fmla="*/ 59 w 143"/>
                <a:gd name="T1" fmla="*/ 123 h 140"/>
                <a:gd name="T2" fmla="*/ 81 w 143"/>
                <a:gd name="T3" fmla="*/ 136 h 140"/>
                <a:gd name="T4" fmla="*/ 104 w 143"/>
                <a:gd name="T5" fmla="*/ 125 h 140"/>
                <a:gd name="T6" fmla="*/ 126 w 143"/>
                <a:gd name="T7" fmla="*/ 130 h 140"/>
                <a:gd name="T8" fmla="*/ 143 w 143"/>
                <a:gd name="T9" fmla="*/ 97 h 140"/>
                <a:gd name="T10" fmla="*/ 136 w 143"/>
                <a:gd name="T11" fmla="*/ 81 h 140"/>
                <a:gd name="T12" fmla="*/ 140 w 143"/>
                <a:gd name="T13" fmla="*/ 77 h 140"/>
                <a:gd name="T14" fmla="*/ 130 w 143"/>
                <a:gd name="T15" fmla="*/ 46 h 140"/>
                <a:gd name="T16" fmla="*/ 108 w 143"/>
                <a:gd name="T17" fmla="*/ 45 h 140"/>
                <a:gd name="T18" fmla="*/ 127 w 143"/>
                <a:gd name="T19" fmla="*/ 38 h 140"/>
                <a:gd name="T20" fmla="*/ 131 w 143"/>
                <a:gd name="T21" fmla="*/ 23 h 140"/>
                <a:gd name="T22" fmla="*/ 117 w 143"/>
                <a:gd name="T23" fmla="*/ 0 h 140"/>
                <a:gd name="T24" fmla="*/ 114 w 143"/>
                <a:gd name="T25" fmla="*/ 3 h 140"/>
                <a:gd name="T26" fmla="*/ 117 w 143"/>
                <a:gd name="T27" fmla="*/ 19 h 140"/>
                <a:gd name="T28" fmla="*/ 113 w 143"/>
                <a:gd name="T29" fmla="*/ 22 h 140"/>
                <a:gd name="T30" fmla="*/ 116 w 143"/>
                <a:gd name="T31" fmla="*/ 30 h 140"/>
                <a:gd name="T32" fmla="*/ 97 w 143"/>
                <a:gd name="T33" fmla="*/ 45 h 140"/>
                <a:gd name="T34" fmla="*/ 93 w 143"/>
                <a:gd name="T35" fmla="*/ 37 h 140"/>
                <a:gd name="T36" fmla="*/ 105 w 143"/>
                <a:gd name="T37" fmla="*/ 26 h 140"/>
                <a:gd name="T38" fmla="*/ 80 w 143"/>
                <a:gd name="T39" fmla="*/ 2 h 140"/>
                <a:gd name="T40" fmla="*/ 76 w 143"/>
                <a:gd name="T41" fmla="*/ 9 h 140"/>
                <a:gd name="T42" fmla="*/ 69 w 143"/>
                <a:gd name="T43" fmla="*/ 1 h 140"/>
                <a:gd name="T44" fmla="*/ 19 w 143"/>
                <a:gd name="T45" fmla="*/ 22 h 140"/>
                <a:gd name="T46" fmla="*/ 12 w 143"/>
                <a:gd name="T47" fmla="*/ 14 h 140"/>
                <a:gd name="T48" fmla="*/ 0 w 143"/>
                <a:gd name="T49" fmla="*/ 25 h 140"/>
                <a:gd name="T50" fmla="*/ 7 w 143"/>
                <a:gd name="T51" fmla="*/ 33 h 140"/>
                <a:gd name="T52" fmla="*/ 0 w 143"/>
                <a:gd name="T53" fmla="*/ 32 h 140"/>
                <a:gd name="T54" fmla="*/ 3 w 143"/>
                <a:gd name="T55" fmla="*/ 44 h 140"/>
                <a:gd name="T56" fmla="*/ 11 w 143"/>
                <a:gd name="T57" fmla="*/ 44 h 140"/>
                <a:gd name="T58" fmla="*/ 6 w 143"/>
                <a:gd name="T59" fmla="*/ 56 h 140"/>
                <a:gd name="T60" fmla="*/ 17 w 143"/>
                <a:gd name="T61" fmla="*/ 60 h 140"/>
                <a:gd name="T62" fmla="*/ 20 w 143"/>
                <a:gd name="T63" fmla="*/ 87 h 140"/>
                <a:gd name="T64" fmla="*/ 30 w 143"/>
                <a:gd name="T65" fmla="*/ 114 h 140"/>
                <a:gd name="T66" fmla="*/ 34 w 143"/>
                <a:gd name="T67" fmla="*/ 114 h 140"/>
                <a:gd name="T68" fmla="*/ 34 w 143"/>
                <a:gd name="T69" fmla="*/ 99 h 140"/>
                <a:gd name="T70" fmla="*/ 46 w 143"/>
                <a:gd name="T71" fmla="*/ 100 h 140"/>
                <a:gd name="T72" fmla="*/ 52 w 143"/>
                <a:gd name="T73" fmla="*/ 111 h 140"/>
                <a:gd name="T74" fmla="*/ 41 w 143"/>
                <a:gd name="T75" fmla="*/ 118 h 140"/>
                <a:gd name="T76" fmla="*/ 55 w 143"/>
                <a:gd name="T77" fmla="*/ 127 h 140"/>
                <a:gd name="T78" fmla="*/ 59 w 143"/>
                <a:gd name="T79" fmla="*/ 123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3" h="140">
                  <a:moveTo>
                    <a:pt x="59" y="123"/>
                  </a:moveTo>
                  <a:cubicBezTo>
                    <a:pt x="59" y="123"/>
                    <a:pt x="63" y="131"/>
                    <a:pt x="81" y="136"/>
                  </a:cubicBezTo>
                  <a:cubicBezTo>
                    <a:pt x="100" y="140"/>
                    <a:pt x="104" y="125"/>
                    <a:pt x="104" y="125"/>
                  </a:cubicBezTo>
                  <a:cubicBezTo>
                    <a:pt x="104" y="125"/>
                    <a:pt x="122" y="138"/>
                    <a:pt x="126" y="130"/>
                  </a:cubicBezTo>
                  <a:cubicBezTo>
                    <a:pt x="134" y="119"/>
                    <a:pt x="143" y="97"/>
                    <a:pt x="143" y="97"/>
                  </a:cubicBezTo>
                  <a:cubicBezTo>
                    <a:pt x="143" y="97"/>
                    <a:pt x="132" y="88"/>
                    <a:pt x="136" y="81"/>
                  </a:cubicBezTo>
                  <a:cubicBezTo>
                    <a:pt x="136" y="77"/>
                    <a:pt x="140" y="77"/>
                    <a:pt x="140" y="77"/>
                  </a:cubicBezTo>
                  <a:cubicBezTo>
                    <a:pt x="130" y="46"/>
                    <a:pt x="130" y="46"/>
                    <a:pt x="130" y="46"/>
                  </a:cubicBezTo>
                  <a:cubicBezTo>
                    <a:pt x="108" y="45"/>
                    <a:pt x="108" y="45"/>
                    <a:pt x="108" y="45"/>
                  </a:cubicBezTo>
                  <a:cubicBezTo>
                    <a:pt x="115" y="42"/>
                    <a:pt x="123" y="42"/>
                    <a:pt x="127" y="38"/>
                  </a:cubicBezTo>
                  <a:cubicBezTo>
                    <a:pt x="131" y="31"/>
                    <a:pt x="135" y="31"/>
                    <a:pt x="131" y="23"/>
                  </a:cubicBezTo>
                  <a:cubicBezTo>
                    <a:pt x="124" y="15"/>
                    <a:pt x="117" y="0"/>
                    <a:pt x="117" y="0"/>
                  </a:cubicBezTo>
                  <a:cubicBezTo>
                    <a:pt x="114" y="3"/>
                    <a:pt x="114" y="3"/>
                    <a:pt x="114" y="3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3" y="22"/>
                    <a:pt x="113" y="22"/>
                    <a:pt x="113" y="22"/>
                  </a:cubicBezTo>
                  <a:cubicBezTo>
                    <a:pt x="116" y="30"/>
                    <a:pt x="116" y="30"/>
                    <a:pt x="116" y="30"/>
                  </a:cubicBezTo>
                  <a:cubicBezTo>
                    <a:pt x="97" y="45"/>
                    <a:pt x="97" y="45"/>
                    <a:pt x="97" y="45"/>
                  </a:cubicBezTo>
                  <a:cubicBezTo>
                    <a:pt x="93" y="37"/>
                    <a:pt x="93" y="37"/>
                    <a:pt x="93" y="37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6" y="9"/>
                    <a:pt x="76" y="9"/>
                    <a:pt x="76" y="9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7" y="60"/>
                    <a:pt x="13" y="83"/>
                    <a:pt x="20" y="87"/>
                  </a:cubicBezTo>
                  <a:cubicBezTo>
                    <a:pt x="27" y="91"/>
                    <a:pt x="30" y="114"/>
                    <a:pt x="30" y="114"/>
                  </a:cubicBezTo>
                  <a:cubicBezTo>
                    <a:pt x="34" y="114"/>
                    <a:pt x="34" y="114"/>
                    <a:pt x="34" y="114"/>
                  </a:cubicBezTo>
                  <a:cubicBezTo>
                    <a:pt x="34" y="99"/>
                    <a:pt x="34" y="99"/>
                    <a:pt x="34" y="99"/>
                  </a:cubicBezTo>
                  <a:cubicBezTo>
                    <a:pt x="46" y="100"/>
                    <a:pt x="46" y="100"/>
                    <a:pt x="46" y="100"/>
                  </a:cubicBezTo>
                  <a:cubicBezTo>
                    <a:pt x="52" y="111"/>
                    <a:pt x="52" y="111"/>
                    <a:pt x="52" y="111"/>
                  </a:cubicBezTo>
                  <a:cubicBezTo>
                    <a:pt x="41" y="118"/>
                    <a:pt x="41" y="118"/>
                    <a:pt x="41" y="118"/>
                  </a:cubicBezTo>
                  <a:cubicBezTo>
                    <a:pt x="55" y="127"/>
                    <a:pt x="55" y="127"/>
                    <a:pt x="55" y="127"/>
                  </a:cubicBezTo>
                  <a:lnTo>
                    <a:pt x="59" y="123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45" name="Freeform 146">
              <a:extLst>
                <a:ext uri="{FF2B5EF4-FFF2-40B4-BE49-F238E27FC236}">
                  <a16:creationId xmlns:a16="http://schemas.microsoft.com/office/drawing/2014/main" id="{27DBC723-76FA-4DBE-AA51-62847AA5BE1B}"/>
                </a:ext>
              </a:extLst>
            </p:cNvPr>
            <p:cNvSpPr>
              <a:spLocks/>
            </p:cNvSpPr>
            <p:nvPr/>
          </p:nvSpPr>
          <p:spPr bwMode="gray">
            <a:xfrm>
              <a:off x="5453096" y="3595198"/>
              <a:ext cx="6379" cy="15948"/>
            </a:xfrm>
            <a:custGeom>
              <a:avLst/>
              <a:gdLst>
                <a:gd name="T0" fmla="*/ 6 w 11"/>
                <a:gd name="T1" fmla="*/ 31 h 31"/>
                <a:gd name="T2" fmla="*/ 10 w 11"/>
                <a:gd name="T3" fmla="*/ 19 h 31"/>
                <a:gd name="T4" fmla="*/ 7 w 11"/>
                <a:gd name="T5" fmla="*/ 8 h 31"/>
                <a:gd name="T6" fmla="*/ 0 w 11"/>
                <a:gd name="T7" fmla="*/ 0 h 31"/>
                <a:gd name="T8" fmla="*/ 0 w 11"/>
                <a:gd name="T9" fmla="*/ 11 h 31"/>
                <a:gd name="T10" fmla="*/ 3 w 11"/>
                <a:gd name="T11" fmla="*/ 19 h 31"/>
                <a:gd name="T12" fmla="*/ 6 w 11"/>
                <a:gd name="T1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1">
                  <a:moveTo>
                    <a:pt x="6" y="31"/>
                  </a:moveTo>
                  <a:cubicBezTo>
                    <a:pt x="10" y="19"/>
                    <a:pt x="10" y="19"/>
                    <a:pt x="10" y="19"/>
                  </a:cubicBezTo>
                  <a:cubicBezTo>
                    <a:pt x="11" y="8"/>
                    <a:pt x="7" y="8"/>
                    <a:pt x="7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6" y="31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46" name="Freeform 147">
              <a:extLst>
                <a:ext uri="{FF2B5EF4-FFF2-40B4-BE49-F238E27FC236}">
                  <a16:creationId xmlns:a16="http://schemas.microsoft.com/office/drawing/2014/main" id="{FD0ECAB9-63AA-49B6-B858-DAFDF1996CB6}"/>
                </a:ext>
              </a:extLst>
            </p:cNvPr>
            <p:cNvSpPr>
              <a:spLocks/>
            </p:cNvSpPr>
            <p:nvPr/>
          </p:nvSpPr>
          <p:spPr bwMode="gray">
            <a:xfrm>
              <a:off x="5457880" y="3628688"/>
              <a:ext cx="9569" cy="15948"/>
            </a:xfrm>
            <a:custGeom>
              <a:avLst/>
              <a:gdLst>
                <a:gd name="T0" fmla="*/ 10 w 19"/>
                <a:gd name="T1" fmla="*/ 30 h 31"/>
                <a:gd name="T2" fmla="*/ 11 w 19"/>
                <a:gd name="T3" fmla="*/ 15 h 31"/>
                <a:gd name="T4" fmla="*/ 8 w 19"/>
                <a:gd name="T5" fmla="*/ 0 h 31"/>
                <a:gd name="T6" fmla="*/ 0 w 19"/>
                <a:gd name="T7" fmla="*/ 15 h 31"/>
                <a:gd name="T8" fmla="*/ 10 w 19"/>
                <a:gd name="T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1">
                  <a:moveTo>
                    <a:pt x="10" y="30"/>
                  </a:moveTo>
                  <a:cubicBezTo>
                    <a:pt x="14" y="31"/>
                    <a:pt x="11" y="15"/>
                    <a:pt x="11" y="15"/>
                  </a:cubicBezTo>
                  <a:cubicBezTo>
                    <a:pt x="11" y="15"/>
                    <a:pt x="19" y="0"/>
                    <a:pt x="8" y="0"/>
                  </a:cubicBezTo>
                  <a:cubicBezTo>
                    <a:pt x="8" y="0"/>
                    <a:pt x="0" y="3"/>
                    <a:pt x="0" y="15"/>
                  </a:cubicBezTo>
                  <a:cubicBezTo>
                    <a:pt x="0" y="22"/>
                    <a:pt x="7" y="30"/>
                    <a:pt x="10" y="3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47" name="Freeform 148">
              <a:extLst>
                <a:ext uri="{FF2B5EF4-FFF2-40B4-BE49-F238E27FC236}">
                  <a16:creationId xmlns:a16="http://schemas.microsoft.com/office/drawing/2014/main" id="{63A4C7D2-B6C7-4835-B32C-A6E73FDA685A}"/>
                </a:ext>
              </a:extLst>
            </p:cNvPr>
            <p:cNvSpPr>
              <a:spLocks/>
            </p:cNvSpPr>
            <p:nvPr/>
          </p:nvSpPr>
          <p:spPr bwMode="gray">
            <a:xfrm>
              <a:off x="5662015" y="3668559"/>
              <a:ext cx="9569" cy="6379"/>
            </a:xfrm>
            <a:custGeom>
              <a:avLst/>
              <a:gdLst>
                <a:gd name="T0" fmla="*/ 11 w 19"/>
                <a:gd name="T1" fmla="*/ 8 h 12"/>
                <a:gd name="T2" fmla="*/ 8 w 19"/>
                <a:gd name="T3" fmla="*/ 1 h 12"/>
                <a:gd name="T4" fmla="*/ 0 w 19"/>
                <a:gd name="T5" fmla="*/ 4 h 12"/>
                <a:gd name="T6" fmla="*/ 11 w 19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2">
                  <a:moveTo>
                    <a:pt x="11" y="8"/>
                  </a:moveTo>
                  <a:cubicBezTo>
                    <a:pt x="19" y="5"/>
                    <a:pt x="19" y="1"/>
                    <a:pt x="8" y="1"/>
                  </a:cubicBezTo>
                  <a:cubicBezTo>
                    <a:pt x="8" y="1"/>
                    <a:pt x="0" y="0"/>
                    <a:pt x="0" y="4"/>
                  </a:cubicBezTo>
                  <a:cubicBezTo>
                    <a:pt x="0" y="8"/>
                    <a:pt x="3" y="12"/>
                    <a:pt x="11" y="8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48" name="Freeform 149">
              <a:extLst>
                <a:ext uri="{FF2B5EF4-FFF2-40B4-BE49-F238E27FC236}">
                  <a16:creationId xmlns:a16="http://schemas.microsoft.com/office/drawing/2014/main" id="{50DE005D-914C-4548-9F37-9928D337BCB7}"/>
                </a:ext>
              </a:extLst>
            </p:cNvPr>
            <p:cNvSpPr>
              <a:spLocks/>
            </p:cNvSpPr>
            <p:nvPr/>
          </p:nvSpPr>
          <p:spPr bwMode="gray">
            <a:xfrm>
              <a:off x="5687532" y="3666963"/>
              <a:ext cx="30302" cy="51034"/>
            </a:xfrm>
            <a:custGeom>
              <a:avLst/>
              <a:gdLst>
                <a:gd name="T0" fmla="*/ 22 w 58"/>
                <a:gd name="T1" fmla="*/ 12 h 97"/>
                <a:gd name="T2" fmla="*/ 18 w 58"/>
                <a:gd name="T3" fmla="*/ 4 h 97"/>
                <a:gd name="T4" fmla="*/ 0 w 58"/>
                <a:gd name="T5" fmla="*/ 4 h 97"/>
                <a:gd name="T6" fmla="*/ 10 w 58"/>
                <a:gd name="T7" fmla="*/ 31 h 97"/>
                <a:gd name="T8" fmla="*/ 20 w 58"/>
                <a:gd name="T9" fmla="*/ 50 h 97"/>
                <a:gd name="T10" fmla="*/ 18 w 58"/>
                <a:gd name="T11" fmla="*/ 96 h 97"/>
                <a:gd name="T12" fmla="*/ 29 w 58"/>
                <a:gd name="T13" fmla="*/ 97 h 97"/>
                <a:gd name="T14" fmla="*/ 34 w 58"/>
                <a:gd name="T15" fmla="*/ 70 h 97"/>
                <a:gd name="T16" fmla="*/ 58 w 58"/>
                <a:gd name="T17" fmla="*/ 29 h 97"/>
                <a:gd name="T18" fmla="*/ 33 w 58"/>
                <a:gd name="T19" fmla="*/ 9 h 97"/>
                <a:gd name="T20" fmla="*/ 22 w 58"/>
                <a:gd name="T21" fmla="*/ 1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97">
                  <a:moveTo>
                    <a:pt x="22" y="12"/>
                  </a:move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4" y="0"/>
                    <a:pt x="0" y="4"/>
                  </a:cubicBezTo>
                  <a:cubicBezTo>
                    <a:pt x="0" y="4"/>
                    <a:pt x="3" y="23"/>
                    <a:pt x="10" y="31"/>
                  </a:cubicBezTo>
                  <a:cubicBezTo>
                    <a:pt x="17" y="43"/>
                    <a:pt x="20" y="50"/>
                    <a:pt x="20" y="5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29" y="97"/>
                    <a:pt x="29" y="97"/>
                    <a:pt x="29" y="97"/>
                  </a:cubicBezTo>
                  <a:cubicBezTo>
                    <a:pt x="34" y="70"/>
                    <a:pt x="34" y="70"/>
                    <a:pt x="34" y="70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33" y="9"/>
                    <a:pt x="33" y="9"/>
                    <a:pt x="33" y="9"/>
                  </a:cubicBezTo>
                  <a:lnTo>
                    <a:pt x="22" y="12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49" name="Freeform 150">
              <a:extLst>
                <a:ext uri="{FF2B5EF4-FFF2-40B4-BE49-F238E27FC236}">
                  <a16:creationId xmlns:a16="http://schemas.microsoft.com/office/drawing/2014/main" id="{9141E55E-B31F-4AA4-9B1C-AC3227579D64}"/>
                </a:ext>
              </a:extLst>
            </p:cNvPr>
            <p:cNvSpPr>
              <a:spLocks/>
            </p:cNvSpPr>
            <p:nvPr/>
          </p:nvSpPr>
          <p:spPr bwMode="gray">
            <a:xfrm>
              <a:off x="5671584" y="3662179"/>
              <a:ext cx="4785" cy="7975"/>
            </a:xfrm>
            <a:custGeom>
              <a:avLst/>
              <a:gdLst>
                <a:gd name="T0" fmla="*/ 8 w 8"/>
                <a:gd name="T1" fmla="*/ 8 h 15"/>
                <a:gd name="T2" fmla="*/ 0 w 8"/>
                <a:gd name="T3" fmla="*/ 7 h 15"/>
                <a:gd name="T4" fmla="*/ 8 w 8"/>
                <a:gd name="T5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5">
                  <a:moveTo>
                    <a:pt x="8" y="8"/>
                  </a:moveTo>
                  <a:cubicBezTo>
                    <a:pt x="8" y="0"/>
                    <a:pt x="0" y="3"/>
                    <a:pt x="0" y="7"/>
                  </a:cubicBezTo>
                  <a:cubicBezTo>
                    <a:pt x="3" y="15"/>
                    <a:pt x="8" y="8"/>
                    <a:pt x="8" y="8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0" name="Freeform 151">
              <a:extLst>
                <a:ext uri="{FF2B5EF4-FFF2-40B4-BE49-F238E27FC236}">
                  <a16:creationId xmlns:a16="http://schemas.microsoft.com/office/drawing/2014/main" id="{C8D437C4-1784-415B-AF98-3412BD2FADF2}"/>
                </a:ext>
              </a:extLst>
            </p:cNvPr>
            <p:cNvSpPr>
              <a:spLocks/>
            </p:cNvSpPr>
            <p:nvPr/>
          </p:nvSpPr>
          <p:spPr bwMode="gray">
            <a:xfrm>
              <a:off x="5631715" y="3666963"/>
              <a:ext cx="62198" cy="47844"/>
            </a:xfrm>
            <a:custGeom>
              <a:avLst/>
              <a:gdLst>
                <a:gd name="T0" fmla="*/ 116 w 120"/>
                <a:gd name="T1" fmla="*/ 43 h 90"/>
                <a:gd name="T2" fmla="*/ 99 w 120"/>
                <a:gd name="T3" fmla="*/ 16 h 90"/>
                <a:gd name="T4" fmla="*/ 91 w 120"/>
                <a:gd name="T5" fmla="*/ 15 h 90"/>
                <a:gd name="T6" fmla="*/ 91 w 120"/>
                <a:gd name="T7" fmla="*/ 27 h 90"/>
                <a:gd name="T8" fmla="*/ 72 w 120"/>
                <a:gd name="T9" fmla="*/ 33 h 90"/>
                <a:gd name="T10" fmla="*/ 72 w 120"/>
                <a:gd name="T11" fmla="*/ 26 h 90"/>
                <a:gd name="T12" fmla="*/ 65 w 120"/>
                <a:gd name="T13" fmla="*/ 22 h 90"/>
                <a:gd name="T14" fmla="*/ 39 w 120"/>
                <a:gd name="T15" fmla="*/ 5 h 90"/>
                <a:gd name="T16" fmla="*/ 9 w 120"/>
                <a:gd name="T17" fmla="*/ 15 h 90"/>
                <a:gd name="T18" fmla="*/ 23 w 120"/>
                <a:gd name="T19" fmla="*/ 31 h 90"/>
                <a:gd name="T20" fmla="*/ 12 w 120"/>
                <a:gd name="T21" fmla="*/ 38 h 90"/>
                <a:gd name="T22" fmla="*/ 4 w 120"/>
                <a:gd name="T23" fmla="*/ 34 h 90"/>
                <a:gd name="T24" fmla="*/ 5 w 120"/>
                <a:gd name="T25" fmla="*/ 26 h 90"/>
                <a:gd name="T26" fmla="*/ 1 w 120"/>
                <a:gd name="T27" fmla="*/ 30 h 90"/>
                <a:gd name="T28" fmla="*/ 0 w 120"/>
                <a:gd name="T29" fmla="*/ 45 h 90"/>
                <a:gd name="T30" fmla="*/ 48 w 120"/>
                <a:gd name="T31" fmla="*/ 63 h 90"/>
                <a:gd name="T32" fmla="*/ 55 w 120"/>
                <a:gd name="T33" fmla="*/ 75 h 90"/>
                <a:gd name="T34" fmla="*/ 65 w 120"/>
                <a:gd name="T35" fmla="*/ 90 h 90"/>
                <a:gd name="T36" fmla="*/ 73 w 120"/>
                <a:gd name="T37" fmla="*/ 87 h 90"/>
                <a:gd name="T38" fmla="*/ 73 w 120"/>
                <a:gd name="T39" fmla="*/ 79 h 90"/>
                <a:gd name="T40" fmla="*/ 85 w 120"/>
                <a:gd name="T41" fmla="*/ 76 h 90"/>
                <a:gd name="T42" fmla="*/ 115 w 120"/>
                <a:gd name="T43" fmla="*/ 74 h 90"/>
                <a:gd name="T44" fmla="*/ 119 w 120"/>
                <a:gd name="T45" fmla="*/ 66 h 90"/>
                <a:gd name="T46" fmla="*/ 116 w 120"/>
                <a:gd name="T47" fmla="*/ 58 h 90"/>
                <a:gd name="T48" fmla="*/ 116 w 120"/>
                <a:gd name="T49" fmla="*/ 4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0" h="90">
                  <a:moveTo>
                    <a:pt x="116" y="43"/>
                  </a:moveTo>
                  <a:cubicBezTo>
                    <a:pt x="113" y="35"/>
                    <a:pt x="99" y="16"/>
                    <a:pt x="99" y="16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1" y="27"/>
                    <a:pt x="91" y="27"/>
                    <a:pt x="91" y="27"/>
                  </a:cubicBezTo>
                  <a:cubicBezTo>
                    <a:pt x="72" y="33"/>
                    <a:pt x="72" y="33"/>
                    <a:pt x="72" y="33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2" y="6"/>
                    <a:pt x="39" y="5"/>
                  </a:cubicBezTo>
                  <a:cubicBezTo>
                    <a:pt x="17" y="0"/>
                    <a:pt x="9" y="15"/>
                    <a:pt x="9" y="15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48" y="63"/>
                    <a:pt x="48" y="63"/>
                    <a:pt x="48" y="63"/>
                  </a:cubicBezTo>
                  <a:cubicBezTo>
                    <a:pt x="48" y="63"/>
                    <a:pt x="51" y="71"/>
                    <a:pt x="55" y="75"/>
                  </a:cubicBezTo>
                  <a:cubicBezTo>
                    <a:pt x="55" y="82"/>
                    <a:pt x="65" y="90"/>
                    <a:pt x="65" y="90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3" y="79"/>
                    <a:pt x="77" y="76"/>
                    <a:pt x="85" y="76"/>
                  </a:cubicBezTo>
                  <a:cubicBezTo>
                    <a:pt x="92" y="76"/>
                    <a:pt x="115" y="74"/>
                    <a:pt x="115" y="74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16" y="58"/>
                    <a:pt x="116" y="58"/>
                    <a:pt x="116" y="58"/>
                  </a:cubicBezTo>
                  <a:cubicBezTo>
                    <a:pt x="116" y="58"/>
                    <a:pt x="120" y="51"/>
                    <a:pt x="116" y="43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1" name="Freeform 152">
              <a:extLst>
                <a:ext uri="{FF2B5EF4-FFF2-40B4-BE49-F238E27FC236}">
                  <a16:creationId xmlns:a16="http://schemas.microsoft.com/office/drawing/2014/main" id="{ECF5107C-9899-41E6-9C6D-91EEBE3FFF37}"/>
                </a:ext>
              </a:extLst>
            </p:cNvPr>
            <p:cNvSpPr>
              <a:spLocks/>
            </p:cNvSpPr>
            <p:nvPr/>
          </p:nvSpPr>
          <p:spPr bwMode="gray">
            <a:xfrm>
              <a:off x="5606198" y="3644636"/>
              <a:ext cx="27112" cy="52629"/>
            </a:xfrm>
            <a:custGeom>
              <a:avLst/>
              <a:gdLst>
                <a:gd name="T0" fmla="*/ 48 w 52"/>
                <a:gd name="T1" fmla="*/ 0 h 102"/>
                <a:gd name="T2" fmla="*/ 36 w 52"/>
                <a:gd name="T3" fmla="*/ 27 h 102"/>
                <a:gd name="T4" fmla="*/ 8 w 52"/>
                <a:gd name="T5" fmla="*/ 56 h 102"/>
                <a:gd name="T6" fmla="*/ 16 w 52"/>
                <a:gd name="T7" fmla="*/ 60 h 102"/>
                <a:gd name="T8" fmla="*/ 0 w 52"/>
                <a:gd name="T9" fmla="*/ 71 h 102"/>
                <a:gd name="T10" fmla="*/ 14 w 52"/>
                <a:gd name="T11" fmla="*/ 102 h 102"/>
                <a:gd name="T12" fmla="*/ 47 w 52"/>
                <a:gd name="T13" fmla="*/ 27 h 102"/>
                <a:gd name="T14" fmla="*/ 52 w 52"/>
                <a:gd name="T15" fmla="*/ 1 h 102"/>
                <a:gd name="T16" fmla="*/ 48 w 52"/>
                <a:gd name="T17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102">
                  <a:moveTo>
                    <a:pt x="48" y="0"/>
                  </a:moveTo>
                  <a:cubicBezTo>
                    <a:pt x="36" y="27"/>
                    <a:pt x="36" y="27"/>
                    <a:pt x="36" y="27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14" y="102"/>
                    <a:pt x="14" y="102"/>
                    <a:pt x="14" y="102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51" y="23"/>
                    <a:pt x="52" y="1"/>
                    <a:pt x="52" y="1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2" name="Freeform 153">
              <a:extLst>
                <a:ext uri="{FF2B5EF4-FFF2-40B4-BE49-F238E27FC236}">
                  <a16:creationId xmlns:a16="http://schemas.microsoft.com/office/drawing/2014/main" id="{2FDC4CBF-7C6F-464C-918F-9595F2779E64}"/>
                </a:ext>
              </a:extLst>
            </p:cNvPr>
            <p:cNvSpPr>
              <a:spLocks/>
            </p:cNvSpPr>
            <p:nvPr/>
          </p:nvSpPr>
          <p:spPr bwMode="gray">
            <a:xfrm>
              <a:off x="5601413" y="3657395"/>
              <a:ext cx="12758" cy="11164"/>
            </a:xfrm>
            <a:custGeom>
              <a:avLst/>
              <a:gdLst>
                <a:gd name="T0" fmla="*/ 22 w 26"/>
                <a:gd name="T1" fmla="*/ 8 h 22"/>
                <a:gd name="T2" fmla="*/ 15 w 26"/>
                <a:gd name="T3" fmla="*/ 8 h 22"/>
                <a:gd name="T4" fmla="*/ 22 w 26"/>
                <a:gd name="T5" fmla="*/ 4 h 22"/>
                <a:gd name="T6" fmla="*/ 15 w 26"/>
                <a:gd name="T7" fmla="*/ 0 h 22"/>
                <a:gd name="T8" fmla="*/ 0 w 26"/>
                <a:gd name="T9" fmla="*/ 7 h 22"/>
                <a:gd name="T10" fmla="*/ 3 w 26"/>
                <a:gd name="T11" fmla="*/ 22 h 22"/>
                <a:gd name="T12" fmla="*/ 22 w 26"/>
                <a:gd name="T13" fmla="*/ 20 h 22"/>
                <a:gd name="T14" fmla="*/ 22 w 26"/>
                <a:gd name="T15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22">
                  <a:moveTo>
                    <a:pt x="22" y="8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19" y="0"/>
                    <a:pt x="15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18" y="19"/>
                    <a:pt x="22" y="20"/>
                  </a:cubicBezTo>
                  <a:cubicBezTo>
                    <a:pt x="26" y="16"/>
                    <a:pt x="22" y="8"/>
                    <a:pt x="22" y="8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3" name="Freeform 154">
              <a:extLst>
                <a:ext uri="{FF2B5EF4-FFF2-40B4-BE49-F238E27FC236}">
                  <a16:creationId xmlns:a16="http://schemas.microsoft.com/office/drawing/2014/main" id="{AD1AFE3B-D9F2-4455-A869-C94D9CE964D5}"/>
                </a:ext>
              </a:extLst>
            </p:cNvPr>
            <p:cNvSpPr>
              <a:spLocks/>
            </p:cNvSpPr>
            <p:nvPr/>
          </p:nvSpPr>
          <p:spPr bwMode="gray">
            <a:xfrm>
              <a:off x="5579085" y="3663774"/>
              <a:ext cx="20733" cy="19138"/>
            </a:xfrm>
            <a:custGeom>
              <a:avLst/>
              <a:gdLst>
                <a:gd name="T0" fmla="*/ 18 w 40"/>
                <a:gd name="T1" fmla="*/ 20 h 35"/>
                <a:gd name="T2" fmla="*/ 11 w 40"/>
                <a:gd name="T3" fmla="*/ 8 h 35"/>
                <a:gd name="T4" fmla="*/ 0 w 40"/>
                <a:gd name="T5" fmla="*/ 0 h 35"/>
                <a:gd name="T6" fmla="*/ 7 w 40"/>
                <a:gd name="T7" fmla="*/ 23 h 35"/>
                <a:gd name="T8" fmla="*/ 18 w 40"/>
                <a:gd name="T9" fmla="*/ 35 h 35"/>
                <a:gd name="T10" fmla="*/ 40 w 40"/>
                <a:gd name="T11" fmla="*/ 32 h 35"/>
                <a:gd name="T12" fmla="*/ 26 w 40"/>
                <a:gd name="T13" fmla="*/ 20 h 35"/>
                <a:gd name="T14" fmla="*/ 18 w 40"/>
                <a:gd name="T15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35">
                  <a:moveTo>
                    <a:pt x="18" y="20"/>
                  </a:moveTo>
                  <a:cubicBezTo>
                    <a:pt x="18" y="20"/>
                    <a:pt x="18" y="16"/>
                    <a:pt x="11" y="8"/>
                  </a:cubicBezTo>
                  <a:cubicBezTo>
                    <a:pt x="8" y="4"/>
                    <a:pt x="0" y="0"/>
                    <a:pt x="0" y="0"/>
                  </a:cubicBezTo>
                  <a:cubicBezTo>
                    <a:pt x="0" y="0"/>
                    <a:pt x="3" y="19"/>
                    <a:pt x="7" y="23"/>
                  </a:cubicBezTo>
                  <a:cubicBezTo>
                    <a:pt x="14" y="27"/>
                    <a:pt x="18" y="35"/>
                    <a:pt x="18" y="35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18" y="2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4" name="Freeform 155">
              <a:extLst>
                <a:ext uri="{FF2B5EF4-FFF2-40B4-BE49-F238E27FC236}">
                  <a16:creationId xmlns:a16="http://schemas.microsoft.com/office/drawing/2014/main" id="{0D037656-0DD8-4D92-BC21-2B7097985258}"/>
                </a:ext>
              </a:extLst>
            </p:cNvPr>
            <p:cNvSpPr>
              <a:spLocks/>
            </p:cNvSpPr>
            <p:nvPr/>
          </p:nvSpPr>
          <p:spPr bwMode="gray">
            <a:xfrm>
              <a:off x="5607792" y="3539379"/>
              <a:ext cx="14354" cy="31896"/>
            </a:xfrm>
            <a:custGeom>
              <a:avLst/>
              <a:gdLst>
                <a:gd name="T0" fmla="*/ 0 w 27"/>
                <a:gd name="T1" fmla="*/ 35 h 58"/>
                <a:gd name="T2" fmla="*/ 4 w 27"/>
                <a:gd name="T3" fmla="*/ 50 h 58"/>
                <a:gd name="T4" fmla="*/ 14 w 27"/>
                <a:gd name="T5" fmla="*/ 58 h 58"/>
                <a:gd name="T6" fmla="*/ 26 w 27"/>
                <a:gd name="T7" fmla="*/ 40 h 58"/>
                <a:gd name="T8" fmla="*/ 20 w 27"/>
                <a:gd name="T9" fmla="*/ 20 h 58"/>
                <a:gd name="T10" fmla="*/ 13 w 27"/>
                <a:gd name="T11" fmla="*/ 16 h 58"/>
                <a:gd name="T12" fmla="*/ 10 w 27"/>
                <a:gd name="T13" fmla="*/ 1 h 58"/>
                <a:gd name="T14" fmla="*/ 2 w 27"/>
                <a:gd name="T15" fmla="*/ 0 h 58"/>
                <a:gd name="T16" fmla="*/ 9 w 27"/>
                <a:gd name="T17" fmla="*/ 23 h 58"/>
                <a:gd name="T18" fmla="*/ 0 w 27"/>
                <a:gd name="T19" fmla="*/ 35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58">
                  <a:moveTo>
                    <a:pt x="0" y="35"/>
                  </a:moveTo>
                  <a:cubicBezTo>
                    <a:pt x="0" y="42"/>
                    <a:pt x="4" y="50"/>
                    <a:pt x="4" y="50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22" y="51"/>
                    <a:pt x="26" y="47"/>
                    <a:pt x="26" y="40"/>
                  </a:cubicBezTo>
                  <a:cubicBezTo>
                    <a:pt x="27" y="36"/>
                    <a:pt x="20" y="20"/>
                    <a:pt x="20" y="20"/>
                  </a:cubicBezTo>
                  <a:cubicBezTo>
                    <a:pt x="20" y="20"/>
                    <a:pt x="16" y="24"/>
                    <a:pt x="13" y="16"/>
                  </a:cubicBezTo>
                  <a:cubicBezTo>
                    <a:pt x="13" y="8"/>
                    <a:pt x="10" y="1"/>
                    <a:pt x="1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1" y="27"/>
                    <a:pt x="0" y="35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5" name="Freeform 156">
              <a:extLst>
                <a:ext uri="{FF2B5EF4-FFF2-40B4-BE49-F238E27FC236}">
                  <a16:creationId xmlns:a16="http://schemas.microsoft.com/office/drawing/2014/main" id="{4230C785-60E1-476A-9DDD-FB1C7FD0794D}"/>
                </a:ext>
              </a:extLst>
            </p:cNvPr>
            <p:cNvSpPr>
              <a:spLocks/>
            </p:cNvSpPr>
            <p:nvPr/>
          </p:nvSpPr>
          <p:spPr bwMode="gray">
            <a:xfrm>
              <a:off x="5437148" y="3408604"/>
              <a:ext cx="204135" cy="272713"/>
            </a:xfrm>
            <a:custGeom>
              <a:avLst/>
              <a:gdLst>
                <a:gd name="T0" fmla="*/ 148 w 386"/>
                <a:gd name="T1" fmla="*/ 510 h 513"/>
                <a:gd name="T2" fmla="*/ 168 w 386"/>
                <a:gd name="T3" fmla="*/ 500 h 513"/>
                <a:gd name="T4" fmla="*/ 194 w 386"/>
                <a:gd name="T5" fmla="*/ 501 h 513"/>
                <a:gd name="T6" fmla="*/ 209 w 386"/>
                <a:gd name="T7" fmla="*/ 494 h 513"/>
                <a:gd name="T8" fmla="*/ 169 w 386"/>
                <a:gd name="T9" fmla="*/ 462 h 513"/>
                <a:gd name="T10" fmla="*/ 178 w 386"/>
                <a:gd name="T11" fmla="*/ 443 h 513"/>
                <a:gd name="T12" fmla="*/ 206 w 386"/>
                <a:gd name="T13" fmla="*/ 406 h 513"/>
                <a:gd name="T14" fmla="*/ 199 w 386"/>
                <a:gd name="T15" fmla="*/ 387 h 513"/>
                <a:gd name="T16" fmla="*/ 185 w 386"/>
                <a:gd name="T17" fmla="*/ 355 h 513"/>
                <a:gd name="T18" fmla="*/ 220 w 386"/>
                <a:gd name="T19" fmla="*/ 326 h 513"/>
                <a:gd name="T20" fmla="*/ 210 w 386"/>
                <a:gd name="T21" fmla="*/ 307 h 513"/>
                <a:gd name="T22" fmla="*/ 260 w 386"/>
                <a:gd name="T23" fmla="*/ 286 h 513"/>
                <a:gd name="T24" fmla="*/ 260 w 386"/>
                <a:gd name="T25" fmla="*/ 271 h 513"/>
                <a:gd name="T26" fmla="*/ 282 w 386"/>
                <a:gd name="T27" fmla="*/ 280 h 513"/>
                <a:gd name="T28" fmla="*/ 296 w 386"/>
                <a:gd name="T29" fmla="*/ 234 h 513"/>
                <a:gd name="T30" fmla="*/ 324 w 386"/>
                <a:gd name="T31" fmla="*/ 190 h 513"/>
                <a:gd name="T32" fmla="*/ 327 w 386"/>
                <a:gd name="T33" fmla="*/ 209 h 513"/>
                <a:gd name="T34" fmla="*/ 334 w 386"/>
                <a:gd name="T35" fmla="*/ 209 h 513"/>
                <a:gd name="T36" fmla="*/ 345 w 386"/>
                <a:gd name="T37" fmla="*/ 218 h 513"/>
                <a:gd name="T38" fmla="*/ 369 w 386"/>
                <a:gd name="T39" fmla="*/ 192 h 513"/>
                <a:gd name="T40" fmla="*/ 382 w 386"/>
                <a:gd name="T41" fmla="*/ 154 h 513"/>
                <a:gd name="T42" fmla="*/ 372 w 386"/>
                <a:gd name="T43" fmla="*/ 123 h 513"/>
                <a:gd name="T44" fmla="*/ 309 w 386"/>
                <a:gd name="T45" fmla="*/ 109 h 513"/>
                <a:gd name="T46" fmla="*/ 294 w 386"/>
                <a:gd name="T47" fmla="*/ 112 h 513"/>
                <a:gd name="T48" fmla="*/ 317 w 386"/>
                <a:gd name="T49" fmla="*/ 90 h 513"/>
                <a:gd name="T50" fmla="*/ 311 w 386"/>
                <a:gd name="T51" fmla="*/ 67 h 513"/>
                <a:gd name="T52" fmla="*/ 298 w 386"/>
                <a:gd name="T53" fmla="*/ 20 h 513"/>
                <a:gd name="T54" fmla="*/ 239 w 386"/>
                <a:gd name="T55" fmla="*/ 2 h 513"/>
                <a:gd name="T56" fmla="*/ 216 w 386"/>
                <a:gd name="T57" fmla="*/ 9 h 513"/>
                <a:gd name="T58" fmla="*/ 169 w 386"/>
                <a:gd name="T59" fmla="*/ 60 h 513"/>
                <a:gd name="T60" fmla="*/ 168 w 386"/>
                <a:gd name="T61" fmla="*/ 79 h 513"/>
                <a:gd name="T62" fmla="*/ 189 w 386"/>
                <a:gd name="T63" fmla="*/ 107 h 513"/>
                <a:gd name="T64" fmla="*/ 175 w 386"/>
                <a:gd name="T65" fmla="*/ 95 h 513"/>
                <a:gd name="T66" fmla="*/ 152 w 386"/>
                <a:gd name="T67" fmla="*/ 105 h 513"/>
                <a:gd name="T68" fmla="*/ 161 w 386"/>
                <a:gd name="T69" fmla="*/ 75 h 513"/>
                <a:gd name="T70" fmla="*/ 124 w 386"/>
                <a:gd name="T71" fmla="*/ 69 h 513"/>
                <a:gd name="T72" fmla="*/ 96 w 386"/>
                <a:gd name="T73" fmla="*/ 99 h 513"/>
                <a:gd name="T74" fmla="*/ 81 w 386"/>
                <a:gd name="T75" fmla="*/ 102 h 513"/>
                <a:gd name="T76" fmla="*/ 42 w 386"/>
                <a:gd name="T77" fmla="*/ 65 h 513"/>
                <a:gd name="T78" fmla="*/ 20 w 386"/>
                <a:gd name="T79" fmla="*/ 133 h 513"/>
                <a:gd name="T80" fmla="*/ 34 w 386"/>
                <a:gd name="T81" fmla="*/ 157 h 513"/>
                <a:gd name="T82" fmla="*/ 18 w 386"/>
                <a:gd name="T83" fmla="*/ 171 h 513"/>
                <a:gd name="T84" fmla="*/ 25 w 386"/>
                <a:gd name="T85" fmla="*/ 187 h 513"/>
                <a:gd name="T86" fmla="*/ 8 w 386"/>
                <a:gd name="T87" fmla="*/ 221 h 513"/>
                <a:gd name="T88" fmla="*/ 35 w 386"/>
                <a:gd name="T89" fmla="*/ 210 h 513"/>
                <a:gd name="T90" fmla="*/ 25 w 386"/>
                <a:gd name="T91" fmla="*/ 260 h 513"/>
                <a:gd name="T92" fmla="*/ 17 w 386"/>
                <a:gd name="T93" fmla="*/ 271 h 513"/>
                <a:gd name="T94" fmla="*/ 0 w 386"/>
                <a:gd name="T95" fmla="*/ 327 h 513"/>
                <a:gd name="T96" fmla="*/ 19 w 386"/>
                <a:gd name="T97" fmla="*/ 321 h 513"/>
                <a:gd name="T98" fmla="*/ 51 w 386"/>
                <a:gd name="T99" fmla="*/ 357 h 513"/>
                <a:gd name="T100" fmla="*/ 67 w 386"/>
                <a:gd name="T101" fmla="*/ 399 h 513"/>
                <a:gd name="T102" fmla="*/ 64 w 386"/>
                <a:gd name="T103" fmla="*/ 472 h 513"/>
                <a:gd name="T104" fmla="*/ 71 w 386"/>
                <a:gd name="T105" fmla="*/ 484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86" h="513">
                  <a:moveTo>
                    <a:pt x="71" y="484"/>
                  </a:moveTo>
                  <a:cubicBezTo>
                    <a:pt x="94" y="481"/>
                    <a:pt x="108" y="489"/>
                    <a:pt x="130" y="494"/>
                  </a:cubicBezTo>
                  <a:cubicBezTo>
                    <a:pt x="138" y="495"/>
                    <a:pt x="133" y="513"/>
                    <a:pt x="148" y="510"/>
                  </a:cubicBezTo>
                  <a:cubicBezTo>
                    <a:pt x="156" y="503"/>
                    <a:pt x="160" y="492"/>
                    <a:pt x="163" y="511"/>
                  </a:cubicBezTo>
                  <a:cubicBezTo>
                    <a:pt x="163" y="511"/>
                    <a:pt x="163" y="507"/>
                    <a:pt x="167" y="507"/>
                  </a:cubicBezTo>
                  <a:cubicBezTo>
                    <a:pt x="168" y="500"/>
                    <a:pt x="168" y="500"/>
                    <a:pt x="168" y="500"/>
                  </a:cubicBezTo>
                  <a:cubicBezTo>
                    <a:pt x="183" y="493"/>
                    <a:pt x="183" y="493"/>
                    <a:pt x="183" y="493"/>
                  </a:cubicBezTo>
                  <a:cubicBezTo>
                    <a:pt x="183" y="493"/>
                    <a:pt x="191" y="486"/>
                    <a:pt x="194" y="486"/>
                  </a:cubicBezTo>
                  <a:cubicBezTo>
                    <a:pt x="198" y="486"/>
                    <a:pt x="194" y="497"/>
                    <a:pt x="194" y="501"/>
                  </a:cubicBezTo>
                  <a:cubicBezTo>
                    <a:pt x="194" y="505"/>
                    <a:pt x="201" y="509"/>
                    <a:pt x="208" y="509"/>
                  </a:cubicBezTo>
                  <a:cubicBezTo>
                    <a:pt x="212" y="506"/>
                    <a:pt x="205" y="502"/>
                    <a:pt x="201" y="498"/>
                  </a:cubicBezTo>
                  <a:cubicBezTo>
                    <a:pt x="202" y="494"/>
                    <a:pt x="209" y="494"/>
                    <a:pt x="209" y="494"/>
                  </a:cubicBezTo>
                  <a:cubicBezTo>
                    <a:pt x="202" y="475"/>
                    <a:pt x="202" y="475"/>
                    <a:pt x="202" y="475"/>
                  </a:cubicBezTo>
                  <a:cubicBezTo>
                    <a:pt x="181" y="458"/>
                    <a:pt x="181" y="458"/>
                    <a:pt x="181" y="458"/>
                  </a:cubicBezTo>
                  <a:cubicBezTo>
                    <a:pt x="169" y="462"/>
                    <a:pt x="169" y="462"/>
                    <a:pt x="169" y="462"/>
                  </a:cubicBezTo>
                  <a:cubicBezTo>
                    <a:pt x="169" y="462"/>
                    <a:pt x="177" y="454"/>
                    <a:pt x="181" y="455"/>
                  </a:cubicBezTo>
                  <a:cubicBezTo>
                    <a:pt x="185" y="451"/>
                    <a:pt x="181" y="443"/>
                    <a:pt x="181" y="443"/>
                  </a:cubicBezTo>
                  <a:cubicBezTo>
                    <a:pt x="178" y="443"/>
                    <a:pt x="178" y="443"/>
                    <a:pt x="178" y="443"/>
                  </a:cubicBezTo>
                  <a:cubicBezTo>
                    <a:pt x="193" y="428"/>
                    <a:pt x="193" y="428"/>
                    <a:pt x="193" y="428"/>
                  </a:cubicBezTo>
                  <a:cubicBezTo>
                    <a:pt x="193" y="428"/>
                    <a:pt x="201" y="429"/>
                    <a:pt x="205" y="425"/>
                  </a:cubicBezTo>
                  <a:cubicBezTo>
                    <a:pt x="209" y="421"/>
                    <a:pt x="206" y="406"/>
                    <a:pt x="206" y="406"/>
                  </a:cubicBezTo>
                  <a:cubicBezTo>
                    <a:pt x="198" y="409"/>
                    <a:pt x="198" y="409"/>
                    <a:pt x="198" y="409"/>
                  </a:cubicBezTo>
                  <a:cubicBezTo>
                    <a:pt x="206" y="406"/>
                    <a:pt x="206" y="406"/>
                    <a:pt x="206" y="406"/>
                  </a:cubicBezTo>
                  <a:cubicBezTo>
                    <a:pt x="206" y="406"/>
                    <a:pt x="199" y="390"/>
                    <a:pt x="199" y="387"/>
                  </a:cubicBezTo>
                  <a:cubicBezTo>
                    <a:pt x="199" y="379"/>
                    <a:pt x="207" y="368"/>
                    <a:pt x="207" y="368"/>
                  </a:cubicBezTo>
                  <a:cubicBezTo>
                    <a:pt x="204" y="356"/>
                    <a:pt x="204" y="356"/>
                    <a:pt x="204" y="356"/>
                  </a:cubicBezTo>
                  <a:cubicBezTo>
                    <a:pt x="204" y="356"/>
                    <a:pt x="185" y="359"/>
                    <a:pt x="185" y="355"/>
                  </a:cubicBezTo>
                  <a:cubicBezTo>
                    <a:pt x="189" y="352"/>
                    <a:pt x="208" y="349"/>
                    <a:pt x="208" y="349"/>
                  </a:cubicBezTo>
                  <a:cubicBezTo>
                    <a:pt x="235" y="327"/>
                    <a:pt x="235" y="327"/>
                    <a:pt x="235" y="327"/>
                  </a:cubicBezTo>
                  <a:cubicBezTo>
                    <a:pt x="220" y="326"/>
                    <a:pt x="220" y="326"/>
                    <a:pt x="220" y="326"/>
                  </a:cubicBezTo>
                  <a:cubicBezTo>
                    <a:pt x="220" y="326"/>
                    <a:pt x="213" y="315"/>
                    <a:pt x="210" y="314"/>
                  </a:cubicBezTo>
                  <a:cubicBezTo>
                    <a:pt x="199" y="310"/>
                    <a:pt x="199" y="310"/>
                    <a:pt x="199" y="310"/>
                  </a:cubicBezTo>
                  <a:cubicBezTo>
                    <a:pt x="199" y="310"/>
                    <a:pt x="203" y="306"/>
                    <a:pt x="210" y="307"/>
                  </a:cubicBezTo>
                  <a:cubicBezTo>
                    <a:pt x="214" y="307"/>
                    <a:pt x="228" y="319"/>
                    <a:pt x="240" y="316"/>
                  </a:cubicBezTo>
                  <a:cubicBezTo>
                    <a:pt x="251" y="313"/>
                    <a:pt x="259" y="298"/>
                    <a:pt x="259" y="298"/>
                  </a:cubicBezTo>
                  <a:cubicBezTo>
                    <a:pt x="260" y="286"/>
                    <a:pt x="260" y="286"/>
                    <a:pt x="260" y="286"/>
                  </a:cubicBezTo>
                  <a:cubicBezTo>
                    <a:pt x="260" y="282"/>
                    <a:pt x="238" y="274"/>
                    <a:pt x="238" y="274"/>
                  </a:cubicBezTo>
                  <a:cubicBezTo>
                    <a:pt x="238" y="270"/>
                    <a:pt x="249" y="274"/>
                    <a:pt x="249" y="274"/>
                  </a:cubicBezTo>
                  <a:cubicBezTo>
                    <a:pt x="260" y="271"/>
                    <a:pt x="260" y="271"/>
                    <a:pt x="260" y="271"/>
                  </a:cubicBezTo>
                  <a:cubicBezTo>
                    <a:pt x="275" y="272"/>
                    <a:pt x="275" y="272"/>
                    <a:pt x="275" y="272"/>
                  </a:cubicBezTo>
                  <a:cubicBezTo>
                    <a:pt x="279" y="279"/>
                    <a:pt x="279" y="279"/>
                    <a:pt x="279" y="279"/>
                  </a:cubicBezTo>
                  <a:cubicBezTo>
                    <a:pt x="282" y="280"/>
                    <a:pt x="282" y="280"/>
                    <a:pt x="282" y="280"/>
                  </a:cubicBezTo>
                  <a:cubicBezTo>
                    <a:pt x="282" y="280"/>
                    <a:pt x="287" y="268"/>
                    <a:pt x="287" y="265"/>
                  </a:cubicBezTo>
                  <a:cubicBezTo>
                    <a:pt x="291" y="261"/>
                    <a:pt x="295" y="257"/>
                    <a:pt x="295" y="257"/>
                  </a:cubicBezTo>
                  <a:cubicBezTo>
                    <a:pt x="296" y="234"/>
                    <a:pt x="296" y="234"/>
                    <a:pt x="296" y="234"/>
                  </a:cubicBezTo>
                  <a:cubicBezTo>
                    <a:pt x="296" y="231"/>
                    <a:pt x="289" y="215"/>
                    <a:pt x="289" y="211"/>
                  </a:cubicBezTo>
                  <a:cubicBezTo>
                    <a:pt x="289" y="207"/>
                    <a:pt x="313" y="182"/>
                    <a:pt x="321" y="182"/>
                  </a:cubicBezTo>
                  <a:cubicBezTo>
                    <a:pt x="324" y="182"/>
                    <a:pt x="324" y="190"/>
                    <a:pt x="324" y="190"/>
                  </a:cubicBezTo>
                  <a:cubicBezTo>
                    <a:pt x="312" y="205"/>
                    <a:pt x="312" y="205"/>
                    <a:pt x="312" y="205"/>
                  </a:cubicBezTo>
                  <a:cubicBezTo>
                    <a:pt x="312" y="212"/>
                    <a:pt x="312" y="212"/>
                    <a:pt x="312" y="212"/>
                  </a:cubicBezTo>
                  <a:cubicBezTo>
                    <a:pt x="312" y="212"/>
                    <a:pt x="323" y="209"/>
                    <a:pt x="327" y="209"/>
                  </a:cubicBezTo>
                  <a:cubicBezTo>
                    <a:pt x="330" y="213"/>
                    <a:pt x="326" y="217"/>
                    <a:pt x="323" y="220"/>
                  </a:cubicBezTo>
                  <a:cubicBezTo>
                    <a:pt x="319" y="220"/>
                    <a:pt x="330" y="225"/>
                    <a:pt x="334" y="225"/>
                  </a:cubicBezTo>
                  <a:cubicBezTo>
                    <a:pt x="337" y="221"/>
                    <a:pt x="334" y="209"/>
                    <a:pt x="334" y="209"/>
                  </a:cubicBezTo>
                  <a:cubicBezTo>
                    <a:pt x="334" y="209"/>
                    <a:pt x="339" y="198"/>
                    <a:pt x="342" y="198"/>
                  </a:cubicBezTo>
                  <a:cubicBezTo>
                    <a:pt x="346" y="199"/>
                    <a:pt x="349" y="206"/>
                    <a:pt x="346" y="206"/>
                  </a:cubicBezTo>
                  <a:cubicBezTo>
                    <a:pt x="342" y="210"/>
                    <a:pt x="342" y="214"/>
                    <a:pt x="345" y="218"/>
                  </a:cubicBezTo>
                  <a:cubicBezTo>
                    <a:pt x="349" y="218"/>
                    <a:pt x="357" y="214"/>
                    <a:pt x="357" y="214"/>
                  </a:cubicBezTo>
                  <a:cubicBezTo>
                    <a:pt x="357" y="203"/>
                    <a:pt x="357" y="203"/>
                    <a:pt x="357" y="203"/>
                  </a:cubicBezTo>
                  <a:cubicBezTo>
                    <a:pt x="369" y="192"/>
                    <a:pt x="369" y="192"/>
                    <a:pt x="369" y="192"/>
                  </a:cubicBezTo>
                  <a:cubicBezTo>
                    <a:pt x="369" y="188"/>
                    <a:pt x="369" y="188"/>
                    <a:pt x="369" y="188"/>
                  </a:cubicBezTo>
                  <a:cubicBezTo>
                    <a:pt x="385" y="174"/>
                    <a:pt x="385" y="174"/>
                    <a:pt x="385" y="174"/>
                  </a:cubicBezTo>
                  <a:cubicBezTo>
                    <a:pt x="382" y="154"/>
                    <a:pt x="382" y="154"/>
                    <a:pt x="382" y="154"/>
                  </a:cubicBezTo>
                  <a:cubicBezTo>
                    <a:pt x="386" y="151"/>
                    <a:pt x="386" y="151"/>
                    <a:pt x="386" y="151"/>
                  </a:cubicBezTo>
                  <a:cubicBezTo>
                    <a:pt x="386" y="139"/>
                    <a:pt x="386" y="139"/>
                    <a:pt x="386" y="139"/>
                  </a:cubicBezTo>
                  <a:cubicBezTo>
                    <a:pt x="386" y="132"/>
                    <a:pt x="372" y="123"/>
                    <a:pt x="372" y="123"/>
                  </a:cubicBezTo>
                  <a:cubicBezTo>
                    <a:pt x="330" y="129"/>
                    <a:pt x="330" y="129"/>
                    <a:pt x="330" y="129"/>
                  </a:cubicBezTo>
                  <a:cubicBezTo>
                    <a:pt x="316" y="121"/>
                    <a:pt x="316" y="121"/>
                    <a:pt x="316" y="121"/>
                  </a:cubicBezTo>
                  <a:cubicBezTo>
                    <a:pt x="316" y="121"/>
                    <a:pt x="313" y="109"/>
                    <a:pt x="309" y="109"/>
                  </a:cubicBezTo>
                  <a:cubicBezTo>
                    <a:pt x="305" y="105"/>
                    <a:pt x="298" y="112"/>
                    <a:pt x="298" y="112"/>
                  </a:cubicBezTo>
                  <a:cubicBezTo>
                    <a:pt x="297" y="120"/>
                    <a:pt x="297" y="120"/>
                    <a:pt x="297" y="120"/>
                  </a:cubicBezTo>
                  <a:cubicBezTo>
                    <a:pt x="294" y="112"/>
                    <a:pt x="294" y="112"/>
                    <a:pt x="294" y="112"/>
                  </a:cubicBezTo>
                  <a:cubicBezTo>
                    <a:pt x="306" y="101"/>
                    <a:pt x="306" y="101"/>
                    <a:pt x="306" y="101"/>
                  </a:cubicBezTo>
                  <a:cubicBezTo>
                    <a:pt x="309" y="101"/>
                    <a:pt x="309" y="101"/>
                    <a:pt x="309" y="101"/>
                  </a:cubicBezTo>
                  <a:cubicBezTo>
                    <a:pt x="317" y="90"/>
                    <a:pt x="317" y="90"/>
                    <a:pt x="317" y="90"/>
                  </a:cubicBezTo>
                  <a:cubicBezTo>
                    <a:pt x="310" y="86"/>
                    <a:pt x="310" y="86"/>
                    <a:pt x="310" y="86"/>
                  </a:cubicBezTo>
                  <a:cubicBezTo>
                    <a:pt x="314" y="75"/>
                    <a:pt x="314" y="75"/>
                    <a:pt x="314" y="75"/>
                  </a:cubicBezTo>
                  <a:cubicBezTo>
                    <a:pt x="311" y="67"/>
                    <a:pt x="311" y="67"/>
                    <a:pt x="311" y="67"/>
                  </a:cubicBezTo>
                  <a:cubicBezTo>
                    <a:pt x="309" y="36"/>
                    <a:pt x="309" y="36"/>
                    <a:pt x="309" y="36"/>
                  </a:cubicBezTo>
                  <a:cubicBezTo>
                    <a:pt x="313" y="25"/>
                    <a:pt x="313" y="25"/>
                    <a:pt x="313" y="25"/>
                  </a:cubicBezTo>
                  <a:cubicBezTo>
                    <a:pt x="313" y="21"/>
                    <a:pt x="298" y="20"/>
                    <a:pt x="298" y="20"/>
                  </a:cubicBezTo>
                  <a:cubicBezTo>
                    <a:pt x="277" y="0"/>
                    <a:pt x="277" y="0"/>
                    <a:pt x="277" y="0"/>
                  </a:cubicBezTo>
                  <a:cubicBezTo>
                    <a:pt x="269" y="0"/>
                    <a:pt x="269" y="0"/>
                    <a:pt x="269" y="0"/>
                  </a:cubicBezTo>
                  <a:cubicBezTo>
                    <a:pt x="239" y="2"/>
                    <a:pt x="239" y="2"/>
                    <a:pt x="239" y="2"/>
                  </a:cubicBezTo>
                  <a:cubicBezTo>
                    <a:pt x="239" y="2"/>
                    <a:pt x="227" y="9"/>
                    <a:pt x="227" y="13"/>
                  </a:cubicBezTo>
                  <a:cubicBezTo>
                    <a:pt x="223" y="17"/>
                    <a:pt x="216" y="24"/>
                    <a:pt x="212" y="20"/>
                  </a:cubicBezTo>
                  <a:cubicBezTo>
                    <a:pt x="212" y="16"/>
                    <a:pt x="220" y="13"/>
                    <a:pt x="216" y="9"/>
                  </a:cubicBezTo>
                  <a:cubicBezTo>
                    <a:pt x="217" y="1"/>
                    <a:pt x="186" y="7"/>
                    <a:pt x="186" y="7"/>
                  </a:cubicBezTo>
                  <a:cubicBezTo>
                    <a:pt x="167" y="29"/>
                    <a:pt x="167" y="29"/>
                    <a:pt x="167" y="29"/>
                  </a:cubicBezTo>
                  <a:cubicBezTo>
                    <a:pt x="167" y="29"/>
                    <a:pt x="169" y="56"/>
                    <a:pt x="169" y="60"/>
                  </a:cubicBezTo>
                  <a:cubicBezTo>
                    <a:pt x="165" y="60"/>
                    <a:pt x="173" y="64"/>
                    <a:pt x="173" y="64"/>
                  </a:cubicBezTo>
                  <a:cubicBezTo>
                    <a:pt x="173" y="64"/>
                    <a:pt x="172" y="68"/>
                    <a:pt x="169" y="68"/>
                  </a:cubicBezTo>
                  <a:cubicBezTo>
                    <a:pt x="165" y="71"/>
                    <a:pt x="168" y="79"/>
                    <a:pt x="168" y="79"/>
                  </a:cubicBezTo>
                  <a:cubicBezTo>
                    <a:pt x="172" y="79"/>
                    <a:pt x="179" y="83"/>
                    <a:pt x="179" y="83"/>
                  </a:cubicBezTo>
                  <a:cubicBezTo>
                    <a:pt x="178" y="106"/>
                    <a:pt x="178" y="106"/>
                    <a:pt x="178" y="106"/>
                  </a:cubicBezTo>
                  <a:cubicBezTo>
                    <a:pt x="189" y="107"/>
                    <a:pt x="189" y="107"/>
                    <a:pt x="189" y="107"/>
                  </a:cubicBezTo>
                  <a:cubicBezTo>
                    <a:pt x="189" y="107"/>
                    <a:pt x="185" y="114"/>
                    <a:pt x="178" y="114"/>
                  </a:cubicBezTo>
                  <a:cubicBezTo>
                    <a:pt x="170" y="117"/>
                    <a:pt x="171" y="106"/>
                    <a:pt x="171" y="106"/>
                  </a:cubicBezTo>
                  <a:cubicBezTo>
                    <a:pt x="175" y="95"/>
                    <a:pt x="175" y="95"/>
                    <a:pt x="175" y="95"/>
                  </a:cubicBezTo>
                  <a:cubicBezTo>
                    <a:pt x="164" y="87"/>
                    <a:pt x="164" y="87"/>
                    <a:pt x="164" y="87"/>
                  </a:cubicBezTo>
                  <a:cubicBezTo>
                    <a:pt x="164" y="87"/>
                    <a:pt x="156" y="94"/>
                    <a:pt x="153" y="94"/>
                  </a:cubicBezTo>
                  <a:cubicBezTo>
                    <a:pt x="152" y="105"/>
                    <a:pt x="152" y="105"/>
                    <a:pt x="152" y="105"/>
                  </a:cubicBezTo>
                  <a:cubicBezTo>
                    <a:pt x="148" y="105"/>
                    <a:pt x="148" y="105"/>
                    <a:pt x="148" y="105"/>
                  </a:cubicBezTo>
                  <a:cubicBezTo>
                    <a:pt x="145" y="97"/>
                    <a:pt x="145" y="97"/>
                    <a:pt x="145" y="97"/>
                  </a:cubicBezTo>
                  <a:cubicBezTo>
                    <a:pt x="161" y="75"/>
                    <a:pt x="161" y="75"/>
                    <a:pt x="161" y="75"/>
                  </a:cubicBezTo>
                  <a:cubicBezTo>
                    <a:pt x="154" y="56"/>
                    <a:pt x="154" y="56"/>
                    <a:pt x="154" y="56"/>
                  </a:cubicBezTo>
                  <a:cubicBezTo>
                    <a:pt x="136" y="55"/>
                    <a:pt x="136" y="55"/>
                    <a:pt x="136" y="55"/>
                  </a:cubicBezTo>
                  <a:cubicBezTo>
                    <a:pt x="128" y="54"/>
                    <a:pt x="124" y="62"/>
                    <a:pt x="124" y="69"/>
                  </a:cubicBezTo>
                  <a:cubicBezTo>
                    <a:pt x="120" y="73"/>
                    <a:pt x="127" y="73"/>
                    <a:pt x="127" y="73"/>
                  </a:cubicBezTo>
                  <a:cubicBezTo>
                    <a:pt x="116" y="77"/>
                    <a:pt x="116" y="77"/>
                    <a:pt x="116" y="77"/>
                  </a:cubicBezTo>
                  <a:cubicBezTo>
                    <a:pt x="96" y="99"/>
                    <a:pt x="96" y="99"/>
                    <a:pt x="96" y="99"/>
                  </a:cubicBezTo>
                  <a:cubicBezTo>
                    <a:pt x="96" y="99"/>
                    <a:pt x="107" y="107"/>
                    <a:pt x="107" y="114"/>
                  </a:cubicBezTo>
                  <a:cubicBezTo>
                    <a:pt x="106" y="126"/>
                    <a:pt x="88" y="121"/>
                    <a:pt x="88" y="121"/>
                  </a:cubicBezTo>
                  <a:cubicBezTo>
                    <a:pt x="81" y="102"/>
                    <a:pt x="81" y="102"/>
                    <a:pt x="81" y="102"/>
                  </a:cubicBezTo>
                  <a:cubicBezTo>
                    <a:pt x="81" y="102"/>
                    <a:pt x="55" y="97"/>
                    <a:pt x="44" y="92"/>
                  </a:cubicBezTo>
                  <a:cubicBezTo>
                    <a:pt x="33" y="88"/>
                    <a:pt x="37" y="81"/>
                    <a:pt x="37" y="73"/>
                  </a:cubicBezTo>
                  <a:cubicBezTo>
                    <a:pt x="38" y="69"/>
                    <a:pt x="42" y="65"/>
                    <a:pt x="42" y="65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25" y="91"/>
                    <a:pt x="20" y="133"/>
                    <a:pt x="20" y="133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41" y="157"/>
                    <a:pt x="41" y="157"/>
                    <a:pt x="41" y="157"/>
                  </a:cubicBezTo>
                  <a:cubicBezTo>
                    <a:pt x="34" y="157"/>
                    <a:pt x="34" y="157"/>
                    <a:pt x="34" y="157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18" y="171"/>
                    <a:pt x="18" y="171"/>
                    <a:pt x="18" y="171"/>
                  </a:cubicBezTo>
                  <a:cubicBezTo>
                    <a:pt x="26" y="168"/>
                    <a:pt x="26" y="168"/>
                    <a:pt x="26" y="168"/>
                  </a:cubicBezTo>
                  <a:cubicBezTo>
                    <a:pt x="32" y="184"/>
                    <a:pt x="32" y="184"/>
                    <a:pt x="32" y="184"/>
                  </a:cubicBezTo>
                  <a:cubicBezTo>
                    <a:pt x="25" y="187"/>
                    <a:pt x="25" y="187"/>
                    <a:pt x="25" y="187"/>
                  </a:cubicBezTo>
                  <a:cubicBezTo>
                    <a:pt x="21" y="179"/>
                    <a:pt x="21" y="179"/>
                    <a:pt x="21" y="179"/>
                  </a:cubicBezTo>
                  <a:cubicBezTo>
                    <a:pt x="14" y="183"/>
                    <a:pt x="14" y="183"/>
                    <a:pt x="14" y="183"/>
                  </a:cubicBezTo>
                  <a:cubicBezTo>
                    <a:pt x="8" y="221"/>
                    <a:pt x="8" y="221"/>
                    <a:pt x="8" y="221"/>
                  </a:cubicBezTo>
                  <a:cubicBezTo>
                    <a:pt x="12" y="217"/>
                    <a:pt x="12" y="217"/>
                    <a:pt x="12" y="217"/>
                  </a:cubicBezTo>
                  <a:cubicBezTo>
                    <a:pt x="20" y="202"/>
                    <a:pt x="20" y="202"/>
                    <a:pt x="20" y="202"/>
                  </a:cubicBezTo>
                  <a:cubicBezTo>
                    <a:pt x="35" y="210"/>
                    <a:pt x="35" y="210"/>
                    <a:pt x="35" y="210"/>
                  </a:cubicBezTo>
                  <a:cubicBezTo>
                    <a:pt x="34" y="233"/>
                    <a:pt x="34" y="233"/>
                    <a:pt x="34" y="233"/>
                  </a:cubicBezTo>
                  <a:cubicBezTo>
                    <a:pt x="34" y="233"/>
                    <a:pt x="48" y="242"/>
                    <a:pt x="44" y="249"/>
                  </a:cubicBezTo>
                  <a:cubicBezTo>
                    <a:pt x="40" y="257"/>
                    <a:pt x="32" y="264"/>
                    <a:pt x="25" y="260"/>
                  </a:cubicBezTo>
                  <a:cubicBezTo>
                    <a:pt x="14" y="255"/>
                    <a:pt x="19" y="229"/>
                    <a:pt x="19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8" y="263"/>
                    <a:pt x="17" y="271"/>
                  </a:cubicBezTo>
                  <a:cubicBezTo>
                    <a:pt x="17" y="282"/>
                    <a:pt x="5" y="297"/>
                    <a:pt x="5" y="297"/>
                  </a:cubicBezTo>
                  <a:cubicBezTo>
                    <a:pt x="8" y="301"/>
                    <a:pt x="8" y="301"/>
                    <a:pt x="8" y="301"/>
                  </a:cubicBezTo>
                  <a:cubicBezTo>
                    <a:pt x="0" y="327"/>
                    <a:pt x="0" y="327"/>
                    <a:pt x="0" y="327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25" y="348"/>
                    <a:pt x="25" y="348"/>
                    <a:pt x="25" y="348"/>
                  </a:cubicBezTo>
                  <a:cubicBezTo>
                    <a:pt x="19" y="321"/>
                    <a:pt x="19" y="321"/>
                    <a:pt x="19" y="321"/>
                  </a:cubicBezTo>
                  <a:cubicBezTo>
                    <a:pt x="26" y="321"/>
                    <a:pt x="26" y="321"/>
                    <a:pt x="26" y="321"/>
                  </a:cubicBezTo>
                  <a:cubicBezTo>
                    <a:pt x="32" y="348"/>
                    <a:pt x="32" y="348"/>
                    <a:pt x="32" y="348"/>
                  </a:cubicBezTo>
                  <a:cubicBezTo>
                    <a:pt x="51" y="357"/>
                    <a:pt x="51" y="357"/>
                    <a:pt x="51" y="357"/>
                  </a:cubicBezTo>
                  <a:cubicBezTo>
                    <a:pt x="58" y="357"/>
                    <a:pt x="58" y="357"/>
                    <a:pt x="58" y="357"/>
                  </a:cubicBezTo>
                  <a:cubicBezTo>
                    <a:pt x="72" y="388"/>
                    <a:pt x="72" y="388"/>
                    <a:pt x="72" y="388"/>
                  </a:cubicBezTo>
                  <a:cubicBezTo>
                    <a:pt x="67" y="399"/>
                    <a:pt x="67" y="399"/>
                    <a:pt x="67" y="399"/>
                  </a:cubicBezTo>
                  <a:cubicBezTo>
                    <a:pt x="67" y="399"/>
                    <a:pt x="70" y="415"/>
                    <a:pt x="70" y="426"/>
                  </a:cubicBezTo>
                  <a:cubicBezTo>
                    <a:pt x="70" y="434"/>
                    <a:pt x="58" y="449"/>
                    <a:pt x="57" y="456"/>
                  </a:cubicBezTo>
                  <a:cubicBezTo>
                    <a:pt x="57" y="464"/>
                    <a:pt x="64" y="468"/>
                    <a:pt x="64" y="472"/>
                  </a:cubicBezTo>
                  <a:cubicBezTo>
                    <a:pt x="60" y="472"/>
                    <a:pt x="60" y="475"/>
                    <a:pt x="60" y="479"/>
                  </a:cubicBezTo>
                  <a:cubicBezTo>
                    <a:pt x="60" y="479"/>
                    <a:pt x="60" y="479"/>
                    <a:pt x="61" y="479"/>
                  </a:cubicBezTo>
                  <a:cubicBezTo>
                    <a:pt x="64" y="480"/>
                    <a:pt x="67" y="484"/>
                    <a:pt x="71" y="484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6" name="Freeform 157">
              <a:extLst>
                <a:ext uri="{FF2B5EF4-FFF2-40B4-BE49-F238E27FC236}">
                  <a16:creationId xmlns:a16="http://schemas.microsoft.com/office/drawing/2014/main" id="{F3C0192C-3248-474A-8C41-56522A2888A0}"/>
                </a:ext>
              </a:extLst>
            </p:cNvPr>
            <p:cNvSpPr>
              <a:spLocks/>
            </p:cNvSpPr>
            <p:nvPr/>
          </p:nvSpPr>
          <p:spPr bwMode="gray">
            <a:xfrm>
              <a:off x="5773652" y="3732351"/>
              <a:ext cx="6379" cy="3190"/>
            </a:xfrm>
            <a:custGeom>
              <a:avLst/>
              <a:gdLst>
                <a:gd name="T0" fmla="*/ 11 w 11"/>
                <a:gd name="T1" fmla="*/ 0 h 7"/>
                <a:gd name="T2" fmla="*/ 0 w 11"/>
                <a:gd name="T3" fmla="*/ 3 h 7"/>
                <a:gd name="T4" fmla="*/ 11 w 11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">
                  <a:moveTo>
                    <a:pt x="11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7" y="7"/>
                    <a:pt x="11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7" name="Freeform 158">
              <a:extLst>
                <a:ext uri="{FF2B5EF4-FFF2-40B4-BE49-F238E27FC236}">
                  <a16:creationId xmlns:a16="http://schemas.microsoft.com/office/drawing/2014/main" id="{A103C098-610D-4258-86C6-D5E6B6A5042B}"/>
                </a:ext>
              </a:extLst>
            </p:cNvPr>
            <p:cNvSpPr>
              <a:spLocks/>
            </p:cNvSpPr>
            <p:nvPr/>
          </p:nvSpPr>
          <p:spPr bwMode="gray">
            <a:xfrm>
              <a:off x="5776842" y="3708428"/>
              <a:ext cx="4785" cy="22327"/>
            </a:xfrm>
            <a:custGeom>
              <a:avLst/>
              <a:gdLst>
                <a:gd name="T0" fmla="*/ 1 w 10"/>
                <a:gd name="T1" fmla="*/ 42 h 42"/>
                <a:gd name="T2" fmla="*/ 10 w 10"/>
                <a:gd name="T3" fmla="*/ 8 h 42"/>
                <a:gd name="T4" fmla="*/ 1 w 10"/>
                <a:gd name="T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42">
                  <a:moveTo>
                    <a:pt x="1" y="42"/>
                  </a:moveTo>
                  <a:cubicBezTo>
                    <a:pt x="5" y="34"/>
                    <a:pt x="10" y="8"/>
                    <a:pt x="10" y="8"/>
                  </a:cubicBezTo>
                  <a:cubicBezTo>
                    <a:pt x="0" y="0"/>
                    <a:pt x="2" y="38"/>
                    <a:pt x="1" y="42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8" name="Freeform 159">
              <a:extLst>
                <a:ext uri="{FF2B5EF4-FFF2-40B4-BE49-F238E27FC236}">
                  <a16:creationId xmlns:a16="http://schemas.microsoft.com/office/drawing/2014/main" id="{3BD41895-ED65-4B2F-A89A-D9C20DF0D59E}"/>
                </a:ext>
              </a:extLst>
            </p:cNvPr>
            <p:cNvSpPr>
              <a:spLocks/>
            </p:cNvSpPr>
            <p:nvPr/>
          </p:nvSpPr>
          <p:spPr bwMode="gray">
            <a:xfrm>
              <a:off x="5331891" y="3800927"/>
              <a:ext cx="15948" cy="4785"/>
            </a:xfrm>
            <a:custGeom>
              <a:avLst/>
              <a:gdLst>
                <a:gd name="T0" fmla="*/ 30 w 30"/>
                <a:gd name="T1" fmla="*/ 8 h 11"/>
                <a:gd name="T2" fmla="*/ 0 w 30"/>
                <a:gd name="T3" fmla="*/ 10 h 11"/>
                <a:gd name="T4" fmla="*/ 11 w 30"/>
                <a:gd name="T5" fmla="*/ 11 h 11"/>
                <a:gd name="T6" fmla="*/ 30 w 30"/>
                <a:gd name="T7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1">
                  <a:moveTo>
                    <a:pt x="30" y="8"/>
                  </a:moveTo>
                  <a:cubicBezTo>
                    <a:pt x="26" y="0"/>
                    <a:pt x="7" y="10"/>
                    <a:pt x="0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5" y="11"/>
                    <a:pt x="22" y="11"/>
                    <a:pt x="30" y="8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9" name="Freeform 160">
              <a:extLst>
                <a:ext uri="{FF2B5EF4-FFF2-40B4-BE49-F238E27FC236}">
                  <a16:creationId xmlns:a16="http://schemas.microsoft.com/office/drawing/2014/main" id="{DD144C9B-5672-43C4-8ADA-D569D818DF3C}"/>
                </a:ext>
              </a:extLst>
            </p:cNvPr>
            <p:cNvSpPr>
              <a:spLocks/>
            </p:cNvSpPr>
            <p:nvPr/>
          </p:nvSpPr>
          <p:spPr bwMode="gray">
            <a:xfrm>
              <a:off x="5781627" y="3724377"/>
              <a:ext cx="7975" cy="7975"/>
            </a:xfrm>
            <a:custGeom>
              <a:avLst/>
              <a:gdLst>
                <a:gd name="T0" fmla="*/ 15 w 15"/>
                <a:gd name="T1" fmla="*/ 8 h 15"/>
                <a:gd name="T2" fmla="*/ 0 w 15"/>
                <a:gd name="T3" fmla="*/ 15 h 15"/>
                <a:gd name="T4" fmla="*/ 15 w 15"/>
                <a:gd name="T5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5">
                  <a:moveTo>
                    <a:pt x="15" y="8"/>
                  </a:moveTo>
                  <a:cubicBezTo>
                    <a:pt x="8" y="0"/>
                    <a:pt x="7" y="11"/>
                    <a:pt x="0" y="15"/>
                  </a:cubicBezTo>
                  <a:cubicBezTo>
                    <a:pt x="3" y="15"/>
                    <a:pt x="11" y="12"/>
                    <a:pt x="15" y="8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0" name="Freeform 161">
              <a:extLst>
                <a:ext uri="{FF2B5EF4-FFF2-40B4-BE49-F238E27FC236}">
                  <a16:creationId xmlns:a16="http://schemas.microsoft.com/office/drawing/2014/main" id="{4E8F11F6-348A-46B2-80D6-6FAED889E598}"/>
                </a:ext>
              </a:extLst>
            </p:cNvPr>
            <p:cNvSpPr>
              <a:spLocks/>
            </p:cNvSpPr>
            <p:nvPr/>
          </p:nvSpPr>
          <p:spPr bwMode="gray">
            <a:xfrm>
              <a:off x="5537620" y="3837608"/>
              <a:ext cx="1595" cy="0"/>
            </a:xfrm>
            <a:custGeom>
              <a:avLst/>
              <a:gdLst>
                <a:gd name="T0" fmla="*/ 4 w 4"/>
                <a:gd name="T1" fmla="*/ 0 w 4"/>
                <a:gd name="T2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1" name="Freeform 162">
              <a:extLst>
                <a:ext uri="{FF2B5EF4-FFF2-40B4-BE49-F238E27FC236}">
                  <a16:creationId xmlns:a16="http://schemas.microsoft.com/office/drawing/2014/main" id="{542C871C-9368-47BC-815E-CEFE9992B995}"/>
                </a:ext>
              </a:extLst>
            </p:cNvPr>
            <p:cNvSpPr>
              <a:spLocks/>
            </p:cNvSpPr>
            <p:nvPr/>
          </p:nvSpPr>
          <p:spPr bwMode="gray">
            <a:xfrm>
              <a:off x="5829471" y="3769031"/>
              <a:ext cx="35086" cy="39871"/>
            </a:xfrm>
            <a:custGeom>
              <a:avLst/>
              <a:gdLst>
                <a:gd name="T0" fmla="*/ 7 w 69"/>
                <a:gd name="T1" fmla="*/ 31 h 76"/>
                <a:gd name="T2" fmla="*/ 14 w 69"/>
                <a:gd name="T3" fmla="*/ 39 h 76"/>
                <a:gd name="T4" fmla="*/ 36 w 69"/>
                <a:gd name="T5" fmla="*/ 55 h 76"/>
                <a:gd name="T6" fmla="*/ 25 w 69"/>
                <a:gd name="T7" fmla="*/ 55 h 76"/>
                <a:gd name="T8" fmla="*/ 25 w 69"/>
                <a:gd name="T9" fmla="*/ 43 h 76"/>
                <a:gd name="T10" fmla="*/ 9 w 69"/>
                <a:gd name="T11" fmla="*/ 73 h 76"/>
                <a:gd name="T12" fmla="*/ 24 w 69"/>
                <a:gd name="T13" fmla="*/ 74 h 76"/>
                <a:gd name="T14" fmla="*/ 69 w 69"/>
                <a:gd name="T15" fmla="*/ 76 h 76"/>
                <a:gd name="T16" fmla="*/ 44 w 69"/>
                <a:gd name="T17" fmla="*/ 37 h 76"/>
                <a:gd name="T18" fmla="*/ 1 w 69"/>
                <a:gd name="T19" fmla="*/ 0 h 76"/>
                <a:gd name="T20" fmla="*/ 0 w 69"/>
                <a:gd name="T21" fmla="*/ 34 h 76"/>
                <a:gd name="T22" fmla="*/ 7 w 69"/>
                <a:gd name="T23" fmla="*/ 3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9" h="76">
                  <a:moveTo>
                    <a:pt x="7" y="31"/>
                  </a:moveTo>
                  <a:cubicBezTo>
                    <a:pt x="11" y="35"/>
                    <a:pt x="14" y="35"/>
                    <a:pt x="14" y="39"/>
                  </a:cubicBezTo>
                  <a:cubicBezTo>
                    <a:pt x="18" y="28"/>
                    <a:pt x="41" y="33"/>
                    <a:pt x="36" y="55"/>
                  </a:cubicBezTo>
                  <a:cubicBezTo>
                    <a:pt x="29" y="51"/>
                    <a:pt x="32" y="55"/>
                    <a:pt x="25" y="55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17" y="55"/>
                    <a:pt x="28" y="67"/>
                    <a:pt x="9" y="73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28" y="74"/>
                    <a:pt x="65" y="64"/>
                    <a:pt x="69" y="76"/>
                  </a:cubicBezTo>
                  <a:cubicBezTo>
                    <a:pt x="65" y="64"/>
                    <a:pt x="59" y="45"/>
                    <a:pt x="44" y="37"/>
                  </a:cubicBezTo>
                  <a:cubicBezTo>
                    <a:pt x="29" y="32"/>
                    <a:pt x="16" y="5"/>
                    <a:pt x="1" y="0"/>
                  </a:cubicBezTo>
                  <a:cubicBezTo>
                    <a:pt x="1" y="0"/>
                    <a:pt x="3" y="27"/>
                    <a:pt x="0" y="34"/>
                  </a:cubicBezTo>
                  <a:cubicBezTo>
                    <a:pt x="2" y="33"/>
                    <a:pt x="7" y="37"/>
                    <a:pt x="7" y="31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2" name="Freeform 163">
              <a:extLst>
                <a:ext uri="{FF2B5EF4-FFF2-40B4-BE49-F238E27FC236}">
                  <a16:creationId xmlns:a16="http://schemas.microsoft.com/office/drawing/2014/main" id="{9E5EB4AE-8B70-49F5-9E11-89004664CAB7}"/>
                </a:ext>
              </a:extLst>
            </p:cNvPr>
            <p:cNvSpPr>
              <a:spLocks/>
            </p:cNvSpPr>
            <p:nvPr/>
          </p:nvSpPr>
          <p:spPr bwMode="gray">
            <a:xfrm>
              <a:off x="5780031" y="3702049"/>
              <a:ext cx="52629" cy="59008"/>
            </a:xfrm>
            <a:custGeom>
              <a:avLst/>
              <a:gdLst>
                <a:gd name="T0" fmla="*/ 24 w 97"/>
                <a:gd name="T1" fmla="*/ 49 h 111"/>
                <a:gd name="T2" fmla="*/ 9 w 97"/>
                <a:gd name="T3" fmla="*/ 60 h 111"/>
                <a:gd name="T4" fmla="*/ 20 w 97"/>
                <a:gd name="T5" fmla="*/ 64 h 111"/>
                <a:gd name="T6" fmla="*/ 12 w 97"/>
                <a:gd name="T7" fmla="*/ 76 h 111"/>
                <a:gd name="T8" fmla="*/ 4 w 97"/>
                <a:gd name="T9" fmla="*/ 90 h 111"/>
                <a:gd name="T10" fmla="*/ 29 w 97"/>
                <a:gd name="T11" fmla="*/ 103 h 111"/>
                <a:gd name="T12" fmla="*/ 29 w 97"/>
                <a:gd name="T13" fmla="*/ 107 h 111"/>
                <a:gd name="T14" fmla="*/ 44 w 97"/>
                <a:gd name="T15" fmla="*/ 108 h 111"/>
                <a:gd name="T16" fmla="*/ 37 w 97"/>
                <a:gd name="T17" fmla="*/ 100 h 111"/>
                <a:gd name="T18" fmla="*/ 45 w 97"/>
                <a:gd name="T19" fmla="*/ 85 h 111"/>
                <a:gd name="T20" fmla="*/ 75 w 97"/>
                <a:gd name="T21" fmla="*/ 82 h 111"/>
                <a:gd name="T22" fmla="*/ 67 w 97"/>
                <a:gd name="T23" fmla="*/ 90 h 111"/>
                <a:gd name="T24" fmla="*/ 79 w 97"/>
                <a:gd name="T25" fmla="*/ 86 h 111"/>
                <a:gd name="T26" fmla="*/ 71 w 97"/>
                <a:gd name="T27" fmla="*/ 94 h 111"/>
                <a:gd name="T28" fmla="*/ 82 w 97"/>
                <a:gd name="T29" fmla="*/ 98 h 111"/>
                <a:gd name="T30" fmla="*/ 90 w 97"/>
                <a:gd name="T31" fmla="*/ 83 h 111"/>
                <a:gd name="T32" fmla="*/ 65 w 97"/>
                <a:gd name="T33" fmla="*/ 59 h 111"/>
                <a:gd name="T34" fmla="*/ 55 w 97"/>
                <a:gd name="T35" fmla="*/ 28 h 111"/>
                <a:gd name="T36" fmla="*/ 41 w 97"/>
                <a:gd name="T37" fmla="*/ 12 h 111"/>
                <a:gd name="T38" fmla="*/ 42 w 97"/>
                <a:gd name="T39" fmla="*/ 0 h 111"/>
                <a:gd name="T40" fmla="*/ 10 w 97"/>
                <a:gd name="T41" fmla="*/ 30 h 111"/>
                <a:gd name="T42" fmla="*/ 22 w 97"/>
                <a:gd name="T43" fmla="*/ 15 h 111"/>
                <a:gd name="T44" fmla="*/ 22 w 97"/>
                <a:gd name="T45" fmla="*/ 30 h 111"/>
                <a:gd name="T46" fmla="*/ 37 w 97"/>
                <a:gd name="T47" fmla="*/ 19 h 111"/>
                <a:gd name="T48" fmla="*/ 55 w 97"/>
                <a:gd name="T49" fmla="*/ 35 h 111"/>
                <a:gd name="T50" fmla="*/ 40 w 97"/>
                <a:gd name="T51" fmla="*/ 31 h 111"/>
                <a:gd name="T52" fmla="*/ 36 w 97"/>
                <a:gd name="T53" fmla="*/ 38 h 111"/>
                <a:gd name="T54" fmla="*/ 37 w 97"/>
                <a:gd name="T55" fmla="*/ 27 h 111"/>
                <a:gd name="T56" fmla="*/ 32 w 97"/>
                <a:gd name="T57" fmla="*/ 42 h 111"/>
                <a:gd name="T58" fmla="*/ 6 w 97"/>
                <a:gd name="T59" fmla="*/ 37 h 111"/>
                <a:gd name="T60" fmla="*/ 24 w 97"/>
                <a:gd name="T61" fmla="*/ 4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7" h="111">
                  <a:moveTo>
                    <a:pt x="24" y="49"/>
                  </a:moveTo>
                  <a:cubicBezTo>
                    <a:pt x="24" y="53"/>
                    <a:pt x="5" y="56"/>
                    <a:pt x="9" y="60"/>
                  </a:cubicBezTo>
                  <a:cubicBezTo>
                    <a:pt x="9" y="64"/>
                    <a:pt x="20" y="57"/>
                    <a:pt x="20" y="64"/>
                  </a:cubicBezTo>
                  <a:cubicBezTo>
                    <a:pt x="20" y="72"/>
                    <a:pt x="23" y="76"/>
                    <a:pt x="12" y="76"/>
                  </a:cubicBezTo>
                  <a:cubicBezTo>
                    <a:pt x="1" y="75"/>
                    <a:pt x="0" y="86"/>
                    <a:pt x="4" y="90"/>
                  </a:cubicBezTo>
                  <a:cubicBezTo>
                    <a:pt x="7" y="94"/>
                    <a:pt x="26" y="103"/>
                    <a:pt x="29" y="103"/>
                  </a:cubicBezTo>
                  <a:cubicBezTo>
                    <a:pt x="33" y="107"/>
                    <a:pt x="29" y="107"/>
                    <a:pt x="29" y="107"/>
                  </a:cubicBezTo>
                  <a:cubicBezTo>
                    <a:pt x="33" y="111"/>
                    <a:pt x="44" y="111"/>
                    <a:pt x="44" y="108"/>
                  </a:cubicBezTo>
                  <a:cubicBezTo>
                    <a:pt x="45" y="100"/>
                    <a:pt x="37" y="107"/>
                    <a:pt x="37" y="100"/>
                  </a:cubicBezTo>
                  <a:cubicBezTo>
                    <a:pt x="37" y="92"/>
                    <a:pt x="52" y="93"/>
                    <a:pt x="45" y="85"/>
                  </a:cubicBezTo>
                  <a:cubicBezTo>
                    <a:pt x="49" y="85"/>
                    <a:pt x="75" y="79"/>
                    <a:pt x="75" y="82"/>
                  </a:cubicBezTo>
                  <a:cubicBezTo>
                    <a:pt x="75" y="82"/>
                    <a:pt x="68" y="86"/>
                    <a:pt x="67" y="90"/>
                  </a:cubicBezTo>
                  <a:cubicBezTo>
                    <a:pt x="71" y="86"/>
                    <a:pt x="75" y="86"/>
                    <a:pt x="79" y="86"/>
                  </a:cubicBezTo>
                  <a:cubicBezTo>
                    <a:pt x="71" y="94"/>
                    <a:pt x="71" y="94"/>
                    <a:pt x="71" y="94"/>
                  </a:cubicBezTo>
                  <a:cubicBezTo>
                    <a:pt x="75" y="94"/>
                    <a:pt x="82" y="98"/>
                    <a:pt x="82" y="98"/>
                  </a:cubicBezTo>
                  <a:cubicBezTo>
                    <a:pt x="82" y="94"/>
                    <a:pt x="90" y="83"/>
                    <a:pt x="90" y="83"/>
                  </a:cubicBezTo>
                  <a:cubicBezTo>
                    <a:pt x="91" y="75"/>
                    <a:pt x="65" y="67"/>
                    <a:pt x="65" y="59"/>
                  </a:cubicBezTo>
                  <a:cubicBezTo>
                    <a:pt x="62" y="43"/>
                    <a:pt x="97" y="18"/>
                    <a:pt x="55" y="28"/>
                  </a:cubicBezTo>
                  <a:cubicBezTo>
                    <a:pt x="52" y="28"/>
                    <a:pt x="41" y="20"/>
                    <a:pt x="41" y="12"/>
                  </a:cubicBezTo>
                  <a:cubicBezTo>
                    <a:pt x="41" y="8"/>
                    <a:pt x="57" y="1"/>
                    <a:pt x="42" y="0"/>
                  </a:cubicBezTo>
                  <a:cubicBezTo>
                    <a:pt x="34" y="0"/>
                    <a:pt x="0" y="21"/>
                    <a:pt x="10" y="30"/>
                  </a:cubicBezTo>
                  <a:cubicBezTo>
                    <a:pt x="14" y="34"/>
                    <a:pt x="22" y="15"/>
                    <a:pt x="22" y="15"/>
                  </a:cubicBezTo>
                  <a:cubicBezTo>
                    <a:pt x="30" y="11"/>
                    <a:pt x="22" y="30"/>
                    <a:pt x="22" y="30"/>
                  </a:cubicBezTo>
                  <a:cubicBezTo>
                    <a:pt x="29" y="30"/>
                    <a:pt x="33" y="19"/>
                    <a:pt x="37" y="19"/>
                  </a:cubicBezTo>
                  <a:cubicBezTo>
                    <a:pt x="37" y="19"/>
                    <a:pt x="55" y="39"/>
                    <a:pt x="55" y="35"/>
                  </a:cubicBezTo>
                  <a:cubicBezTo>
                    <a:pt x="53" y="70"/>
                    <a:pt x="44" y="31"/>
                    <a:pt x="40" y="31"/>
                  </a:cubicBezTo>
                  <a:cubicBezTo>
                    <a:pt x="36" y="35"/>
                    <a:pt x="40" y="39"/>
                    <a:pt x="36" y="38"/>
                  </a:cubicBezTo>
                  <a:cubicBezTo>
                    <a:pt x="36" y="38"/>
                    <a:pt x="40" y="27"/>
                    <a:pt x="37" y="27"/>
                  </a:cubicBezTo>
                  <a:cubicBezTo>
                    <a:pt x="29" y="23"/>
                    <a:pt x="29" y="38"/>
                    <a:pt x="32" y="42"/>
                  </a:cubicBezTo>
                  <a:cubicBezTo>
                    <a:pt x="29" y="38"/>
                    <a:pt x="7" y="26"/>
                    <a:pt x="6" y="37"/>
                  </a:cubicBezTo>
                  <a:cubicBezTo>
                    <a:pt x="6" y="45"/>
                    <a:pt x="21" y="42"/>
                    <a:pt x="24" y="49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3" name="Freeform 164">
              <a:extLst>
                <a:ext uri="{FF2B5EF4-FFF2-40B4-BE49-F238E27FC236}">
                  <a16:creationId xmlns:a16="http://schemas.microsoft.com/office/drawing/2014/main" id="{44B39503-8D8F-4074-A597-7D39FAC2BE7F}"/>
                </a:ext>
              </a:extLst>
            </p:cNvPr>
            <p:cNvSpPr>
              <a:spLocks/>
            </p:cNvSpPr>
            <p:nvPr/>
          </p:nvSpPr>
          <p:spPr bwMode="gray">
            <a:xfrm>
              <a:off x="5837444" y="3757868"/>
              <a:ext cx="4785" cy="4785"/>
            </a:xfrm>
            <a:custGeom>
              <a:avLst/>
              <a:gdLst>
                <a:gd name="T0" fmla="*/ 7 w 7"/>
                <a:gd name="T1" fmla="*/ 4 h 11"/>
                <a:gd name="T2" fmla="*/ 0 w 7"/>
                <a:gd name="T3" fmla="*/ 4 h 11"/>
                <a:gd name="T4" fmla="*/ 7 w 7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7" y="4"/>
                  </a:moveTo>
                  <a:cubicBezTo>
                    <a:pt x="4" y="0"/>
                    <a:pt x="4" y="0"/>
                    <a:pt x="0" y="4"/>
                  </a:cubicBezTo>
                  <a:cubicBezTo>
                    <a:pt x="0" y="11"/>
                    <a:pt x="4" y="4"/>
                    <a:pt x="7" y="4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4" name="Freeform 165">
              <a:extLst>
                <a:ext uri="{FF2B5EF4-FFF2-40B4-BE49-F238E27FC236}">
                  <a16:creationId xmlns:a16="http://schemas.microsoft.com/office/drawing/2014/main" id="{025B8BB2-BF38-4CA5-8116-6775EC861623}"/>
                </a:ext>
              </a:extLst>
            </p:cNvPr>
            <p:cNvSpPr>
              <a:spLocks/>
            </p:cNvSpPr>
            <p:nvPr/>
          </p:nvSpPr>
          <p:spPr bwMode="gray">
            <a:xfrm>
              <a:off x="5218659" y="3662179"/>
              <a:ext cx="706501" cy="960075"/>
            </a:xfrm>
            <a:custGeom>
              <a:avLst/>
              <a:gdLst>
                <a:gd name="T0" fmla="*/ 191 w 1336"/>
                <a:gd name="T1" fmla="*/ 553 h 1815"/>
                <a:gd name="T2" fmla="*/ 99 w 1336"/>
                <a:gd name="T3" fmla="*/ 686 h 1815"/>
                <a:gd name="T4" fmla="*/ 41 w 1336"/>
                <a:gd name="T5" fmla="*/ 718 h 1815"/>
                <a:gd name="T6" fmla="*/ 15 w 1336"/>
                <a:gd name="T7" fmla="*/ 877 h 1815"/>
                <a:gd name="T8" fmla="*/ 13 w 1336"/>
                <a:gd name="T9" fmla="*/ 939 h 1815"/>
                <a:gd name="T10" fmla="*/ 60 w 1336"/>
                <a:gd name="T11" fmla="*/ 1052 h 1815"/>
                <a:gd name="T12" fmla="*/ 65 w 1336"/>
                <a:gd name="T13" fmla="*/ 1193 h 1815"/>
                <a:gd name="T14" fmla="*/ 61 w 1336"/>
                <a:gd name="T15" fmla="*/ 1262 h 1815"/>
                <a:gd name="T16" fmla="*/ 126 w 1336"/>
                <a:gd name="T17" fmla="*/ 1330 h 1815"/>
                <a:gd name="T18" fmla="*/ 196 w 1336"/>
                <a:gd name="T19" fmla="*/ 1341 h 1815"/>
                <a:gd name="T20" fmla="*/ 255 w 1336"/>
                <a:gd name="T21" fmla="*/ 1451 h 1815"/>
                <a:gd name="T22" fmla="*/ 175 w 1336"/>
                <a:gd name="T23" fmla="*/ 1700 h 1815"/>
                <a:gd name="T24" fmla="*/ 186 w 1336"/>
                <a:gd name="T25" fmla="*/ 1719 h 1815"/>
                <a:gd name="T26" fmla="*/ 322 w 1336"/>
                <a:gd name="T27" fmla="*/ 1707 h 1815"/>
                <a:gd name="T28" fmla="*/ 371 w 1336"/>
                <a:gd name="T29" fmla="*/ 1690 h 1815"/>
                <a:gd name="T30" fmla="*/ 499 w 1336"/>
                <a:gd name="T31" fmla="*/ 1749 h 1815"/>
                <a:gd name="T32" fmla="*/ 584 w 1336"/>
                <a:gd name="T33" fmla="*/ 1788 h 1815"/>
                <a:gd name="T34" fmla="*/ 630 w 1336"/>
                <a:gd name="T35" fmla="*/ 1745 h 1815"/>
                <a:gd name="T36" fmla="*/ 745 w 1336"/>
                <a:gd name="T37" fmla="*/ 1784 h 1815"/>
                <a:gd name="T38" fmla="*/ 847 w 1336"/>
                <a:gd name="T39" fmla="*/ 1747 h 1815"/>
                <a:gd name="T40" fmla="*/ 994 w 1336"/>
                <a:gd name="T41" fmla="*/ 1735 h 1815"/>
                <a:gd name="T42" fmla="*/ 1019 w 1336"/>
                <a:gd name="T43" fmla="*/ 1679 h 1815"/>
                <a:gd name="T44" fmla="*/ 1093 w 1336"/>
                <a:gd name="T45" fmla="*/ 1529 h 1815"/>
                <a:gd name="T46" fmla="*/ 1127 w 1336"/>
                <a:gd name="T47" fmla="*/ 1439 h 1815"/>
                <a:gd name="T48" fmla="*/ 960 w 1336"/>
                <a:gd name="T49" fmla="*/ 1259 h 1815"/>
                <a:gd name="T50" fmla="*/ 919 w 1336"/>
                <a:gd name="T51" fmla="*/ 1162 h 1815"/>
                <a:gd name="T52" fmla="*/ 986 w 1336"/>
                <a:gd name="T53" fmla="*/ 1092 h 1815"/>
                <a:gd name="T54" fmla="*/ 1128 w 1336"/>
                <a:gd name="T55" fmla="*/ 1015 h 1815"/>
                <a:gd name="T56" fmla="*/ 1225 w 1336"/>
                <a:gd name="T57" fmla="*/ 939 h 1815"/>
                <a:gd name="T58" fmla="*/ 1302 w 1336"/>
                <a:gd name="T59" fmla="*/ 981 h 1815"/>
                <a:gd name="T60" fmla="*/ 1286 w 1336"/>
                <a:gd name="T61" fmla="*/ 827 h 1815"/>
                <a:gd name="T62" fmla="*/ 1258 w 1336"/>
                <a:gd name="T63" fmla="*/ 627 h 1815"/>
                <a:gd name="T64" fmla="*/ 1235 w 1336"/>
                <a:gd name="T65" fmla="*/ 392 h 1815"/>
                <a:gd name="T66" fmla="*/ 1158 w 1336"/>
                <a:gd name="T67" fmla="*/ 270 h 1815"/>
                <a:gd name="T68" fmla="*/ 1098 w 1336"/>
                <a:gd name="T69" fmla="*/ 202 h 1815"/>
                <a:gd name="T70" fmla="*/ 991 w 1336"/>
                <a:gd name="T71" fmla="*/ 159 h 1815"/>
                <a:gd name="T72" fmla="*/ 1041 w 1336"/>
                <a:gd name="T73" fmla="*/ 138 h 1815"/>
                <a:gd name="T74" fmla="*/ 888 w 1336"/>
                <a:gd name="T75" fmla="*/ 208 h 1815"/>
                <a:gd name="T76" fmla="*/ 838 w 1336"/>
                <a:gd name="T77" fmla="*/ 247 h 1815"/>
                <a:gd name="T78" fmla="*/ 770 w 1336"/>
                <a:gd name="T79" fmla="*/ 256 h 1815"/>
                <a:gd name="T80" fmla="*/ 785 w 1336"/>
                <a:gd name="T81" fmla="*/ 172 h 1815"/>
                <a:gd name="T82" fmla="*/ 690 w 1336"/>
                <a:gd name="T83" fmla="*/ 129 h 1815"/>
                <a:gd name="T84" fmla="*/ 645 w 1336"/>
                <a:gd name="T85" fmla="*/ 51 h 1815"/>
                <a:gd name="T86" fmla="*/ 541 w 1336"/>
                <a:gd name="T87" fmla="*/ 15 h 1815"/>
                <a:gd name="T88" fmla="*/ 463 w 1336"/>
                <a:gd name="T89" fmla="*/ 8 h 1815"/>
                <a:gd name="T90" fmla="*/ 504 w 1336"/>
                <a:gd name="T91" fmla="*/ 101 h 1815"/>
                <a:gd name="T92" fmla="*/ 481 w 1336"/>
                <a:gd name="T93" fmla="*/ 181 h 1815"/>
                <a:gd name="T94" fmla="*/ 556 w 1336"/>
                <a:gd name="T95" fmla="*/ 276 h 1815"/>
                <a:gd name="T96" fmla="*/ 478 w 1336"/>
                <a:gd name="T97" fmla="*/ 257 h 1815"/>
                <a:gd name="T98" fmla="*/ 412 w 1336"/>
                <a:gd name="T99" fmla="*/ 315 h 1815"/>
                <a:gd name="T100" fmla="*/ 374 w 1336"/>
                <a:gd name="T101" fmla="*/ 325 h 1815"/>
                <a:gd name="T102" fmla="*/ 232 w 1336"/>
                <a:gd name="T103" fmla="*/ 314 h 1815"/>
                <a:gd name="T104" fmla="*/ 234 w 1336"/>
                <a:gd name="T105" fmla="*/ 425 h 18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36" h="1815">
                  <a:moveTo>
                    <a:pt x="234" y="425"/>
                  </a:moveTo>
                  <a:cubicBezTo>
                    <a:pt x="238" y="441"/>
                    <a:pt x="226" y="455"/>
                    <a:pt x="218" y="466"/>
                  </a:cubicBezTo>
                  <a:cubicBezTo>
                    <a:pt x="206" y="481"/>
                    <a:pt x="216" y="508"/>
                    <a:pt x="197" y="515"/>
                  </a:cubicBezTo>
                  <a:cubicBezTo>
                    <a:pt x="189" y="519"/>
                    <a:pt x="145" y="494"/>
                    <a:pt x="163" y="525"/>
                  </a:cubicBezTo>
                  <a:cubicBezTo>
                    <a:pt x="132" y="539"/>
                    <a:pt x="179" y="575"/>
                    <a:pt x="191" y="553"/>
                  </a:cubicBezTo>
                  <a:cubicBezTo>
                    <a:pt x="209" y="573"/>
                    <a:pt x="186" y="595"/>
                    <a:pt x="200" y="607"/>
                  </a:cubicBezTo>
                  <a:cubicBezTo>
                    <a:pt x="192" y="611"/>
                    <a:pt x="169" y="632"/>
                    <a:pt x="169" y="632"/>
                  </a:cubicBezTo>
                  <a:cubicBezTo>
                    <a:pt x="154" y="632"/>
                    <a:pt x="146" y="639"/>
                    <a:pt x="138" y="650"/>
                  </a:cubicBezTo>
                  <a:cubicBezTo>
                    <a:pt x="168" y="651"/>
                    <a:pt x="151" y="685"/>
                    <a:pt x="144" y="681"/>
                  </a:cubicBezTo>
                  <a:cubicBezTo>
                    <a:pt x="130" y="669"/>
                    <a:pt x="114" y="691"/>
                    <a:pt x="99" y="686"/>
                  </a:cubicBezTo>
                  <a:cubicBezTo>
                    <a:pt x="99" y="694"/>
                    <a:pt x="99" y="694"/>
                    <a:pt x="99" y="694"/>
                  </a:cubicBezTo>
                  <a:cubicBezTo>
                    <a:pt x="88" y="686"/>
                    <a:pt x="69" y="677"/>
                    <a:pt x="55" y="677"/>
                  </a:cubicBezTo>
                  <a:cubicBezTo>
                    <a:pt x="58" y="681"/>
                    <a:pt x="58" y="688"/>
                    <a:pt x="61" y="692"/>
                  </a:cubicBezTo>
                  <a:cubicBezTo>
                    <a:pt x="50" y="684"/>
                    <a:pt x="43" y="688"/>
                    <a:pt x="32" y="687"/>
                  </a:cubicBezTo>
                  <a:cubicBezTo>
                    <a:pt x="32" y="687"/>
                    <a:pt x="41" y="722"/>
                    <a:pt x="41" y="718"/>
                  </a:cubicBezTo>
                  <a:cubicBezTo>
                    <a:pt x="41" y="730"/>
                    <a:pt x="48" y="745"/>
                    <a:pt x="55" y="757"/>
                  </a:cubicBezTo>
                  <a:cubicBezTo>
                    <a:pt x="62" y="769"/>
                    <a:pt x="61" y="784"/>
                    <a:pt x="60" y="799"/>
                  </a:cubicBezTo>
                  <a:cubicBezTo>
                    <a:pt x="59" y="818"/>
                    <a:pt x="29" y="821"/>
                    <a:pt x="36" y="848"/>
                  </a:cubicBezTo>
                  <a:cubicBezTo>
                    <a:pt x="47" y="845"/>
                    <a:pt x="47" y="845"/>
                    <a:pt x="47" y="845"/>
                  </a:cubicBezTo>
                  <a:cubicBezTo>
                    <a:pt x="42" y="863"/>
                    <a:pt x="20" y="859"/>
                    <a:pt x="15" y="877"/>
                  </a:cubicBezTo>
                  <a:cubicBezTo>
                    <a:pt x="12" y="874"/>
                    <a:pt x="12" y="870"/>
                    <a:pt x="8" y="866"/>
                  </a:cubicBezTo>
                  <a:cubicBezTo>
                    <a:pt x="1" y="869"/>
                    <a:pt x="0" y="881"/>
                    <a:pt x="4" y="888"/>
                  </a:cubicBezTo>
                  <a:cubicBezTo>
                    <a:pt x="26" y="882"/>
                    <a:pt x="25" y="905"/>
                    <a:pt x="28" y="920"/>
                  </a:cubicBezTo>
                  <a:cubicBezTo>
                    <a:pt x="21" y="920"/>
                    <a:pt x="17" y="923"/>
                    <a:pt x="9" y="931"/>
                  </a:cubicBezTo>
                  <a:cubicBezTo>
                    <a:pt x="9" y="931"/>
                    <a:pt x="13" y="935"/>
                    <a:pt x="13" y="939"/>
                  </a:cubicBezTo>
                  <a:cubicBezTo>
                    <a:pt x="15" y="945"/>
                    <a:pt x="19" y="952"/>
                    <a:pt x="24" y="958"/>
                  </a:cubicBezTo>
                  <a:cubicBezTo>
                    <a:pt x="32" y="968"/>
                    <a:pt x="41" y="976"/>
                    <a:pt x="48" y="979"/>
                  </a:cubicBezTo>
                  <a:cubicBezTo>
                    <a:pt x="44" y="982"/>
                    <a:pt x="33" y="989"/>
                    <a:pt x="33" y="993"/>
                  </a:cubicBezTo>
                  <a:cubicBezTo>
                    <a:pt x="32" y="1012"/>
                    <a:pt x="47" y="1001"/>
                    <a:pt x="54" y="1009"/>
                  </a:cubicBezTo>
                  <a:cubicBezTo>
                    <a:pt x="58" y="1013"/>
                    <a:pt x="64" y="1044"/>
                    <a:pt x="60" y="1052"/>
                  </a:cubicBezTo>
                  <a:cubicBezTo>
                    <a:pt x="56" y="1055"/>
                    <a:pt x="37" y="1058"/>
                    <a:pt x="29" y="1066"/>
                  </a:cubicBezTo>
                  <a:cubicBezTo>
                    <a:pt x="29" y="1066"/>
                    <a:pt x="28" y="1067"/>
                    <a:pt x="28" y="1067"/>
                  </a:cubicBezTo>
                  <a:cubicBezTo>
                    <a:pt x="21" y="1075"/>
                    <a:pt x="17" y="1093"/>
                    <a:pt x="16" y="1103"/>
                  </a:cubicBezTo>
                  <a:cubicBezTo>
                    <a:pt x="15" y="1126"/>
                    <a:pt x="28" y="1165"/>
                    <a:pt x="47" y="1162"/>
                  </a:cubicBezTo>
                  <a:cubicBezTo>
                    <a:pt x="50" y="1178"/>
                    <a:pt x="70" y="1167"/>
                    <a:pt x="65" y="1193"/>
                  </a:cubicBezTo>
                  <a:cubicBezTo>
                    <a:pt x="61" y="1197"/>
                    <a:pt x="45" y="1215"/>
                    <a:pt x="41" y="1219"/>
                  </a:cubicBezTo>
                  <a:cubicBezTo>
                    <a:pt x="33" y="1223"/>
                    <a:pt x="37" y="1230"/>
                    <a:pt x="36" y="1238"/>
                  </a:cubicBezTo>
                  <a:cubicBezTo>
                    <a:pt x="36" y="1246"/>
                    <a:pt x="36" y="1249"/>
                    <a:pt x="40" y="1250"/>
                  </a:cubicBezTo>
                  <a:cubicBezTo>
                    <a:pt x="41" y="1251"/>
                    <a:pt x="43" y="1251"/>
                    <a:pt x="44" y="1252"/>
                  </a:cubicBezTo>
                  <a:cubicBezTo>
                    <a:pt x="49" y="1253"/>
                    <a:pt x="55" y="1255"/>
                    <a:pt x="61" y="1262"/>
                  </a:cubicBezTo>
                  <a:cubicBezTo>
                    <a:pt x="65" y="1266"/>
                    <a:pt x="64" y="1278"/>
                    <a:pt x="57" y="1281"/>
                  </a:cubicBezTo>
                  <a:cubicBezTo>
                    <a:pt x="61" y="1277"/>
                    <a:pt x="81" y="1317"/>
                    <a:pt x="82" y="1313"/>
                  </a:cubicBezTo>
                  <a:cubicBezTo>
                    <a:pt x="85" y="1321"/>
                    <a:pt x="77" y="1324"/>
                    <a:pt x="88" y="1328"/>
                  </a:cubicBezTo>
                  <a:cubicBezTo>
                    <a:pt x="100" y="1329"/>
                    <a:pt x="103" y="1329"/>
                    <a:pt x="100" y="1318"/>
                  </a:cubicBezTo>
                  <a:cubicBezTo>
                    <a:pt x="108" y="1318"/>
                    <a:pt x="126" y="1323"/>
                    <a:pt x="126" y="1330"/>
                  </a:cubicBezTo>
                  <a:cubicBezTo>
                    <a:pt x="128" y="1353"/>
                    <a:pt x="133" y="1334"/>
                    <a:pt x="140" y="1335"/>
                  </a:cubicBezTo>
                  <a:cubicBezTo>
                    <a:pt x="140" y="1335"/>
                    <a:pt x="159" y="1347"/>
                    <a:pt x="166" y="1347"/>
                  </a:cubicBezTo>
                  <a:cubicBezTo>
                    <a:pt x="170" y="1348"/>
                    <a:pt x="170" y="1344"/>
                    <a:pt x="181" y="1341"/>
                  </a:cubicBezTo>
                  <a:cubicBezTo>
                    <a:pt x="181" y="1341"/>
                    <a:pt x="174" y="1336"/>
                    <a:pt x="185" y="1337"/>
                  </a:cubicBezTo>
                  <a:cubicBezTo>
                    <a:pt x="189" y="1337"/>
                    <a:pt x="193" y="1341"/>
                    <a:pt x="196" y="1341"/>
                  </a:cubicBezTo>
                  <a:cubicBezTo>
                    <a:pt x="189" y="1341"/>
                    <a:pt x="203" y="1357"/>
                    <a:pt x="207" y="1357"/>
                  </a:cubicBezTo>
                  <a:cubicBezTo>
                    <a:pt x="214" y="1361"/>
                    <a:pt x="247" y="1382"/>
                    <a:pt x="251" y="1374"/>
                  </a:cubicBezTo>
                  <a:cubicBezTo>
                    <a:pt x="263" y="1364"/>
                    <a:pt x="291" y="1392"/>
                    <a:pt x="302" y="1396"/>
                  </a:cubicBezTo>
                  <a:cubicBezTo>
                    <a:pt x="287" y="1403"/>
                    <a:pt x="290" y="1422"/>
                    <a:pt x="282" y="1433"/>
                  </a:cubicBezTo>
                  <a:cubicBezTo>
                    <a:pt x="274" y="1441"/>
                    <a:pt x="259" y="1436"/>
                    <a:pt x="255" y="1451"/>
                  </a:cubicBezTo>
                  <a:cubicBezTo>
                    <a:pt x="235" y="1473"/>
                    <a:pt x="235" y="1473"/>
                    <a:pt x="235" y="1473"/>
                  </a:cubicBezTo>
                  <a:cubicBezTo>
                    <a:pt x="214" y="1526"/>
                    <a:pt x="214" y="1526"/>
                    <a:pt x="214" y="1526"/>
                  </a:cubicBezTo>
                  <a:cubicBezTo>
                    <a:pt x="217" y="1537"/>
                    <a:pt x="209" y="1552"/>
                    <a:pt x="201" y="1563"/>
                  </a:cubicBezTo>
                  <a:cubicBezTo>
                    <a:pt x="193" y="1574"/>
                    <a:pt x="191" y="1616"/>
                    <a:pt x="187" y="1624"/>
                  </a:cubicBezTo>
                  <a:cubicBezTo>
                    <a:pt x="176" y="1646"/>
                    <a:pt x="168" y="1677"/>
                    <a:pt x="175" y="1700"/>
                  </a:cubicBezTo>
                  <a:cubicBezTo>
                    <a:pt x="175" y="1701"/>
                    <a:pt x="175" y="1703"/>
                    <a:pt x="176" y="1704"/>
                  </a:cubicBezTo>
                  <a:cubicBezTo>
                    <a:pt x="176" y="1704"/>
                    <a:pt x="176" y="1704"/>
                    <a:pt x="176" y="1704"/>
                  </a:cubicBezTo>
                  <a:cubicBezTo>
                    <a:pt x="177" y="1707"/>
                    <a:pt x="178" y="1709"/>
                    <a:pt x="179" y="1711"/>
                  </a:cubicBezTo>
                  <a:cubicBezTo>
                    <a:pt x="183" y="1712"/>
                    <a:pt x="190" y="1716"/>
                    <a:pt x="194" y="1716"/>
                  </a:cubicBezTo>
                  <a:cubicBezTo>
                    <a:pt x="190" y="1716"/>
                    <a:pt x="187" y="1716"/>
                    <a:pt x="186" y="1719"/>
                  </a:cubicBezTo>
                  <a:cubicBezTo>
                    <a:pt x="197" y="1731"/>
                    <a:pt x="213" y="1709"/>
                    <a:pt x="250" y="1726"/>
                  </a:cubicBezTo>
                  <a:cubicBezTo>
                    <a:pt x="261" y="1734"/>
                    <a:pt x="269" y="1712"/>
                    <a:pt x="288" y="1717"/>
                  </a:cubicBezTo>
                  <a:cubicBezTo>
                    <a:pt x="299" y="1717"/>
                    <a:pt x="302" y="1733"/>
                    <a:pt x="321" y="1726"/>
                  </a:cubicBezTo>
                  <a:cubicBezTo>
                    <a:pt x="321" y="1714"/>
                    <a:pt x="329" y="1711"/>
                    <a:pt x="332" y="1723"/>
                  </a:cubicBezTo>
                  <a:cubicBezTo>
                    <a:pt x="359" y="1705"/>
                    <a:pt x="325" y="1711"/>
                    <a:pt x="322" y="1707"/>
                  </a:cubicBezTo>
                  <a:cubicBezTo>
                    <a:pt x="314" y="1703"/>
                    <a:pt x="310" y="1710"/>
                    <a:pt x="311" y="1699"/>
                  </a:cubicBezTo>
                  <a:cubicBezTo>
                    <a:pt x="308" y="1687"/>
                    <a:pt x="327" y="1680"/>
                    <a:pt x="334" y="1677"/>
                  </a:cubicBezTo>
                  <a:cubicBezTo>
                    <a:pt x="334" y="1677"/>
                    <a:pt x="342" y="1673"/>
                    <a:pt x="345" y="1681"/>
                  </a:cubicBezTo>
                  <a:cubicBezTo>
                    <a:pt x="357" y="1674"/>
                    <a:pt x="360" y="1693"/>
                    <a:pt x="367" y="1705"/>
                  </a:cubicBezTo>
                  <a:cubicBezTo>
                    <a:pt x="371" y="1701"/>
                    <a:pt x="371" y="1694"/>
                    <a:pt x="371" y="1690"/>
                  </a:cubicBezTo>
                  <a:cubicBezTo>
                    <a:pt x="374" y="1698"/>
                    <a:pt x="378" y="1709"/>
                    <a:pt x="385" y="1714"/>
                  </a:cubicBezTo>
                  <a:cubicBezTo>
                    <a:pt x="389" y="1714"/>
                    <a:pt x="404" y="1703"/>
                    <a:pt x="415" y="1707"/>
                  </a:cubicBezTo>
                  <a:cubicBezTo>
                    <a:pt x="426" y="1712"/>
                    <a:pt x="437" y="1716"/>
                    <a:pt x="448" y="1720"/>
                  </a:cubicBezTo>
                  <a:cubicBezTo>
                    <a:pt x="474" y="1729"/>
                    <a:pt x="474" y="1741"/>
                    <a:pt x="496" y="1746"/>
                  </a:cubicBezTo>
                  <a:cubicBezTo>
                    <a:pt x="497" y="1747"/>
                    <a:pt x="498" y="1748"/>
                    <a:pt x="499" y="1749"/>
                  </a:cubicBezTo>
                  <a:cubicBezTo>
                    <a:pt x="500" y="1749"/>
                    <a:pt x="502" y="1750"/>
                    <a:pt x="503" y="1750"/>
                  </a:cubicBezTo>
                  <a:cubicBezTo>
                    <a:pt x="518" y="1751"/>
                    <a:pt x="511" y="1731"/>
                    <a:pt x="526" y="1739"/>
                  </a:cubicBezTo>
                  <a:cubicBezTo>
                    <a:pt x="530" y="1740"/>
                    <a:pt x="544" y="1756"/>
                    <a:pt x="555" y="1764"/>
                  </a:cubicBezTo>
                  <a:cubicBezTo>
                    <a:pt x="565" y="1776"/>
                    <a:pt x="562" y="1776"/>
                    <a:pt x="568" y="1795"/>
                  </a:cubicBezTo>
                  <a:cubicBezTo>
                    <a:pt x="568" y="1791"/>
                    <a:pt x="580" y="1784"/>
                    <a:pt x="584" y="1788"/>
                  </a:cubicBezTo>
                  <a:cubicBezTo>
                    <a:pt x="595" y="1792"/>
                    <a:pt x="579" y="1811"/>
                    <a:pt x="579" y="1815"/>
                  </a:cubicBezTo>
                  <a:cubicBezTo>
                    <a:pt x="594" y="1811"/>
                    <a:pt x="624" y="1798"/>
                    <a:pt x="629" y="1779"/>
                  </a:cubicBezTo>
                  <a:cubicBezTo>
                    <a:pt x="630" y="1764"/>
                    <a:pt x="616" y="1752"/>
                    <a:pt x="630" y="1745"/>
                  </a:cubicBezTo>
                  <a:cubicBezTo>
                    <a:pt x="630" y="1745"/>
                    <a:pt x="630" y="1744"/>
                    <a:pt x="631" y="1744"/>
                  </a:cubicBezTo>
                  <a:cubicBezTo>
                    <a:pt x="630" y="1745"/>
                    <a:pt x="630" y="1745"/>
                    <a:pt x="630" y="1745"/>
                  </a:cubicBezTo>
                  <a:cubicBezTo>
                    <a:pt x="628" y="1747"/>
                    <a:pt x="634" y="1766"/>
                    <a:pt x="641" y="1753"/>
                  </a:cubicBezTo>
                  <a:cubicBezTo>
                    <a:pt x="649" y="1745"/>
                    <a:pt x="693" y="1759"/>
                    <a:pt x="690" y="1759"/>
                  </a:cubicBezTo>
                  <a:cubicBezTo>
                    <a:pt x="697" y="1763"/>
                    <a:pt x="693" y="1767"/>
                    <a:pt x="689" y="1770"/>
                  </a:cubicBezTo>
                  <a:cubicBezTo>
                    <a:pt x="697" y="1774"/>
                    <a:pt x="704" y="1782"/>
                    <a:pt x="703" y="1794"/>
                  </a:cubicBezTo>
                  <a:cubicBezTo>
                    <a:pt x="718" y="1794"/>
                    <a:pt x="733" y="1791"/>
                    <a:pt x="745" y="1784"/>
                  </a:cubicBezTo>
                  <a:cubicBezTo>
                    <a:pt x="740" y="1796"/>
                    <a:pt x="740" y="1796"/>
                    <a:pt x="740" y="1796"/>
                  </a:cubicBezTo>
                  <a:cubicBezTo>
                    <a:pt x="756" y="1792"/>
                    <a:pt x="760" y="1777"/>
                    <a:pt x="775" y="1786"/>
                  </a:cubicBezTo>
                  <a:cubicBezTo>
                    <a:pt x="775" y="1782"/>
                    <a:pt x="771" y="1778"/>
                    <a:pt x="771" y="1778"/>
                  </a:cubicBezTo>
                  <a:cubicBezTo>
                    <a:pt x="775" y="1770"/>
                    <a:pt x="798" y="1756"/>
                    <a:pt x="806" y="1753"/>
                  </a:cubicBezTo>
                  <a:cubicBezTo>
                    <a:pt x="821" y="1750"/>
                    <a:pt x="836" y="1750"/>
                    <a:pt x="847" y="1747"/>
                  </a:cubicBezTo>
                  <a:cubicBezTo>
                    <a:pt x="855" y="1747"/>
                    <a:pt x="892" y="1753"/>
                    <a:pt x="896" y="1749"/>
                  </a:cubicBezTo>
                  <a:cubicBezTo>
                    <a:pt x="908" y="1738"/>
                    <a:pt x="882" y="1730"/>
                    <a:pt x="905" y="1715"/>
                  </a:cubicBezTo>
                  <a:cubicBezTo>
                    <a:pt x="904" y="1735"/>
                    <a:pt x="904" y="1735"/>
                    <a:pt x="904" y="1735"/>
                  </a:cubicBezTo>
                  <a:cubicBezTo>
                    <a:pt x="923" y="1728"/>
                    <a:pt x="934" y="1736"/>
                    <a:pt x="948" y="1748"/>
                  </a:cubicBezTo>
                  <a:cubicBezTo>
                    <a:pt x="963" y="1760"/>
                    <a:pt x="968" y="1722"/>
                    <a:pt x="994" y="1735"/>
                  </a:cubicBezTo>
                  <a:cubicBezTo>
                    <a:pt x="990" y="1739"/>
                    <a:pt x="985" y="1761"/>
                    <a:pt x="989" y="1765"/>
                  </a:cubicBezTo>
                  <a:cubicBezTo>
                    <a:pt x="992" y="1773"/>
                    <a:pt x="1022" y="1786"/>
                    <a:pt x="1029" y="1783"/>
                  </a:cubicBezTo>
                  <a:cubicBezTo>
                    <a:pt x="1033" y="1775"/>
                    <a:pt x="1038" y="1745"/>
                    <a:pt x="1039" y="1741"/>
                  </a:cubicBezTo>
                  <a:cubicBezTo>
                    <a:pt x="1032" y="1729"/>
                    <a:pt x="1028" y="1725"/>
                    <a:pt x="1009" y="1728"/>
                  </a:cubicBezTo>
                  <a:cubicBezTo>
                    <a:pt x="1014" y="1705"/>
                    <a:pt x="1033" y="1702"/>
                    <a:pt x="1019" y="1679"/>
                  </a:cubicBezTo>
                  <a:cubicBezTo>
                    <a:pt x="1012" y="1667"/>
                    <a:pt x="1005" y="1667"/>
                    <a:pt x="1001" y="1655"/>
                  </a:cubicBezTo>
                  <a:cubicBezTo>
                    <a:pt x="998" y="1647"/>
                    <a:pt x="976" y="1635"/>
                    <a:pt x="991" y="1628"/>
                  </a:cubicBezTo>
                  <a:cubicBezTo>
                    <a:pt x="1006" y="1625"/>
                    <a:pt x="1023" y="1599"/>
                    <a:pt x="1030" y="1595"/>
                  </a:cubicBezTo>
                  <a:cubicBezTo>
                    <a:pt x="1042" y="1592"/>
                    <a:pt x="1053" y="1589"/>
                    <a:pt x="1064" y="1589"/>
                  </a:cubicBezTo>
                  <a:cubicBezTo>
                    <a:pt x="1087" y="1590"/>
                    <a:pt x="1100" y="1545"/>
                    <a:pt x="1093" y="1529"/>
                  </a:cubicBezTo>
                  <a:cubicBezTo>
                    <a:pt x="1108" y="1522"/>
                    <a:pt x="1120" y="1523"/>
                    <a:pt x="1138" y="1539"/>
                  </a:cubicBezTo>
                  <a:cubicBezTo>
                    <a:pt x="1146" y="1528"/>
                    <a:pt x="1154" y="1509"/>
                    <a:pt x="1155" y="1494"/>
                  </a:cubicBezTo>
                  <a:cubicBezTo>
                    <a:pt x="1155" y="1493"/>
                    <a:pt x="1154" y="1493"/>
                    <a:pt x="1154" y="1492"/>
                  </a:cubicBezTo>
                  <a:cubicBezTo>
                    <a:pt x="1154" y="1490"/>
                    <a:pt x="1151" y="1489"/>
                    <a:pt x="1151" y="1486"/>
                  </a:cubicBezTo>
                  <a:cubicBezTo>
                    <a:pt x="1148" y="1467"/>
                    <a:pt x="1134" y="1455"/>
                    <a:pt x="1127" y="1439"/>
                  </a:cubicBezTo>
                  <a:cubicBezTo>
                    <a:pt x="1117" y="1420"/>
                    <a:pt x="1093" y="1445"/>
                    <a:pt x="1091" y="1414"/>
                  </a:cubicBezTo>
                  <a:cubicBezTo>
                    <a:pt x="1092" y="1399"/>
                    <a:pt x="1073" y="1394"/>
                    <a:pt x="1062" y="1394"/>
                  </a:cubicBezTo>
                  <a:cubicBezTo>
                    <a:pt x="1058" y="1394"/>
                    <a:pt x="1027" y="1346"/>
                    <a:pt x="1004" y="1341"/>
                  </a:cubicBezTo>
                  <a:cubicBezTo>
                    <a:pt x="990" y="1337"/>
                    <a:pt x="972" y="1306"/>
                    <a:pt x="969" y="1294"/>
                  </a:cubicBezTo>
                  <a:cubicBezTo>
                    <a:pt x="966" y="1282"/>
                    <a:pt x="967" y="1271"/>
                    <a:pt x="960" y="1259"/>
                  </a:cubicBezTo>
                  <a:cubicBezTo>
                    <a:pt x="956" y="1255"/>
                    <a:pt x="941" y="1254"/>
                    <a:pt x="942" y="1239"/>
                  </a:cubicBezTo>
                  <a:cubicBezTo>
                    <a:pt x="954" y="1224"/>
                    <a:pt x="954" y="1224"/>
                    <a:pt x="954" y="1224"/>
                  </a:cubicBezTo>
                  <a:cubicBezTo>
                    <a:pt x="957" y="1225"/>
                    <a:pt x="962" y="1209"/>
                    <a:pt x="962" y="1202"/>
                  </a:cubicBezTo>
                  <a:cubicBezTo>
                    <a:pt x="958" y="1202"/>
                    <a:pt x="955" y="1198"/>
                    <a:pt x="951" y="1198"/>
                  </a:cubicBezTo>
                  <a:cubicBezTo>
                    <a:pt x="959" y="1183"/>
                    <a:pt x="926" y="1173"/>
                    <a:pt x="919" y="1162"/>
                  </a:cubicBezTo>
                  <a:cubicBezTo>
                    <a:pt x="912" y="1150"/>
                    <a:pt x="898" y="1126"/>
                    <a:pt x="899" y="1107"/>
                  </a:cubicBezTo>
                  <a:cubicBezTo>
                    <a:pt x="907" y="1107"/>
                    <a:pt x="907" y="1107"/>
                    <a:pt x="907" y="1107"/>
                  </a:cubicBezTo>
                  <a:cubicBezTo>
                    <a:pt x="910" y="1115"/>
                    <a:pt x="927" y="1147"/>
                    <a:pt x="931" y="1147"/>
                  </a:cubicBezTo>
                  <a:cubicBezTo>
                    <a:pt x="935" y="1143"/>
                    <a:pt x="948" y="1109"/>
                    <a:pt x="956" y="1102"/>
                  </a:cubicBezTo>
                  <a:cubicBezTo>
                    <a:pt x="963" y="1099"/>
                    <a:pt x="968" y="1080"/>
                    <a:pt x="986" y="1092"/>
                  </a:cubicBezTo>
                  <a:cubicBezTo>
                    <a:pt x="986" y="1092"/>
                    <a:pt x="1001" y="1085"/>
                    <a:pt x="1005" y="1085"/>
                  </a:cubicBezTo>
                  <a:cubicBezTo>
                    <a:pt x="1017" y="1078"/>
                    <a:pt x="1038" y="1102"/>
                    <a:pt x="1043" y="1068"/>
                  </a:cubicBezTo>
                  <a:cubicBezTo>
                    <a:pt x="1051" y="1072"/>
                    <a:pt x="1058" y="1069"/>
                    <a:pt x="1066" y="1061"/>
                  </a:cubicBezTo>
                  <a:cubicBezTo>
                    <a:pt x="1078" y="1047"/>
                    <a:pt x="1089" y="1040"/>
                    <a:pt x="1089" y="1040"/>
                  </a:cubicBezTo>
                  <a:cubicBezTo>
                    <a:pt x="1104" y="1056"/>
                    <a:pt x="1113" y="1022"/>
                    <a:pt x="1128" y="1015"/>
                  </a:cubicBezTo>
                  <a:cubicBezTo>
                    <a:pt x="1136" y="1011"/>
                    <a:pt x="1162" y="1001"/>
                    <a:pt x="1173" y="1002"/>
                  </a:cubicBezTo>
                  <a:cubicBezTo>
                    <a:pt x="1185" y="1002"/>
                    <a:pt x="1200" y="987"/>
                    <a:pt x="1216" y="981"/>
                  </a:cubicBezTo>
                  <a:cubicBezTo>
                    <a:pt x="1227" y="973"/>
                    <a:pt x="1238" y="982"/>
                    <a:pt x="1239" y="966"/>
                  </a:cubicBezTo>
                  <a:cubicBezTo>
                    <a:pt x="1239" y="963"/>
                    <a:pt x="1221" y="954"/>
                    <a:pt x="1217" y="954"/>
                  </a:cubicBezTo>
                  <a:cubicBezTo>
                    <a:pt x="1217" y="950"/>
                    <a:pt x="1221" y="943"/>
                    <a:pt x="1225" y="939"/>
                  </a:cubicBezTo>
                  <a:cubicBezTo>
                    <a:pt x="1236" y="947"/>
                    <a:pt x="1281" y="945"/>
                    <a:pt x="1261" y="971"/>
                  </a:cubicBezTo>
                  <a:cubicBezTo>
                    <a:pt x="1265" y="971"/>
                    <a:pt x="1272" y="972"/>
                    <a:pt x="1276" y="968"/>
                  </a:cubicBezTo>
                  <a:cubicBezTo>
                    <a:pt x="1260" y="990"/>
                    <a:pt x="1279" y="984"/>
                    <a:pt x="1290" y="992"/>
                  </a:cubicBezTo>
                  <a:cubicBezTo>
                    <a:pt x="1296" y="996"/>
                    <a:pt x="1299" y="991"/>
                    <a:pt x="1301" y="985"/>
                  </a:cubicBezTo>
                  <a:cubicBezTo>
                    <a:pt x="1301" y="984"/>
                    <a:pt x="1302" y="982"/>
                    <a:pt x="1302" y="981"/>
                  </a:cubicBezTo>
                  <a:cubicBezTo>
                    <a:pt x="1302" y="980"/>
                    <a:pt x="1303" y="980"/>
                    <a:pt x="1303" y="980"/>
                  </a:cubicBezTo>
                  <a:cubicBezTo>
                    <a:pt x="1304" y="977"/>
                    <a:pt x="1305" y="974"/>
                    <a:pt x="1306" y="973"/>
                  </a:cubicBezTo>
                  <a:cubicBezTo>
                    <a:pt x="1317" y="966"/>
                    <a:pt x="1327" y="928"/>
                    <a:pt x="1327" y="913"/>
                  </a:cubicBezTo>
                  <a:cubicBezTo>
                    <a:pt x="1336" y="891"/>
                    <a:pt x="1318" y="878"/>
                    <a:pt x="1319" y="855"/>
                  </a:cubicBezTo>
                  <a:cubicBezTo>
                    <a:pt x="1320" y="833"/>
                    <a:pt x="1301" y="835"/>
                    <a:pt x="1286" y="827"/>
                  </a:cubicBezTo>
                  <a:cubicBezTo>
                    <a:pt x="1275" y="819"/>
                    <a:pt x="1295" y="805"/>
                    <a:pt x="1288" y="797"/>
                  </a:cubicBezTo>
                  <a:cubicBezTo>
                    <a:pt x="1281" y="777"/>
                    <a:pt x="1256" y="761"/>
                    <a:pt x="1271" y="742"/>
                  </a:cubicBezTo>
                  <a:cubicBezTo>
                    <a:pt x="1279" y="731"/>
                    <a:pt x="1296" y="698"/>
                    <a:pt x="1277" y="693"/>
                  </a:cubicBezTo>
                  <a:cubicBezTo>
                    <a:pt x="1274" y="693"/>
                    <a:pt x="1286" y="659"/>
                    <a:pt x="1275" y="655"/>
                  </a:cubicBezTo>
                  <a:cubicBezTo>
                    <a:pt x="1261" y="646"/>
                    <a:pt x="1261" y="642"/>
                    <a:pt x="1258" y="627"/>
                  </a:cubicBezTo>
                  <a:cubicBezTo>
                    <a:pt x="1255" y="608"/>
                    <a:pt x="1270" y="612"/>
                    <a:pt x="1270" y="601"/>
                  </a:cubicBezTo>
                  <a:cubicBezTo>
                    <a:pt x="1272" y="574"/>
                    <a:pt x="1229" y="522"/>
                    <a:pt x="1196" y="517"/>
                  </a:cubicBezTo>
                  <a:cubicBezTo>
                    <a:pt x="1200" y="509"/>
                    <a:pt x="1201" y="490"/>
                    <a:pt x="1205" y="487"/>
                  </a:cubicBezTo>
                  <a:cubicBezTo>
                    <a:pt x="1213" y="476"/>
                    <a:pt x="1228" y="476"/>
                    <a:pt x="1232" y="461"/>
                  </a:cubicBezTo>
                  <a:cubicBezTo>
                    <a:pt x="1237" y="438"/>
                    <a:pt x="1245" y="416"/>
                    <a:pt x="1235" y="392"/>
                  </a:cubicBezTo>
                  <a:cubicBezTo>
                    <a:pt x="1221" y="369"/>
                    <a:pt x="1234" y="327"/>
                    <a:pt x="1209" y="315"/>
                  </a:cubicBezTo>
                  <a:cubicBezTo>
                    <a:pt x="1209" y="311"/>
                    <a:pt x="1220" y="308"/>
                    <a:pt x="1217" y="304"/>
                  </a:cubicBezTo>
                  <a:cubicBezTo>
                    <a:pt x="1213" y="300"/>
                    <a:pt x="1194" y="306"/>
                    <a:pt x="1183" y="302"/>
                  </a:cubicBezTo>
                  <a:cubicBezTo>
                    <a:pt x="1179" y="302"/>
                    <a:pt x="1169" y="294"/>
                    <a:pt x="1165" y="290"/>
                  </a:cubicBezTo>
                  <a:cubicBezTo>
                    <a:pt x="1161" y="286"/>
                    <a:pt x="1150" y="281"/>
                    <a:pt x="1158" y="270"/>
                  </a:cubicBezTo>
                  <a:cubicBezTo>
                    <a:pt x="1174" y="260"/>
                    <a:pt x="1159" y="266"/>
                    <a:pt x="1159" y="251"/>
                  </a:cubicBezTo>
                  <a:cubicBezTo>
                    <a:pt x="1160" y="236"/>
                    <a:pt x="1144" y="247"/>
                    <a:pt x="1149" y="224"/>
                  </a:cubicBezTo>
                  <a:cubicBezTo>
                    <a:pt x="1153" y="216"/>
                    <a:pt x="1142" y="216"/>
                    <a:pt x="1142" y="208"/>
                  </a:cubicBezTo>
                  <a:cubicBezTo>
                    <a:pt x="1143" y="201"/>
                    <a:pt x="1108" y="222"/>
                    <a:pt x="1108" y="222"/>
                  </a:cubicBezTo>
                  <a:cubicBezTo>
                    <a:pt x="1108" y="222"/>
                    <a:pt x="1098" y="206"/>
                    <a:pt x="1098" y="202"/>
                  </a:cubicBezTo>
                  <a:cubicBezTo>
                    <a:pt x="1098" y="202"/>
                    <a:pt x="1061" y="181"/>
                    <a:pt x="1058" y="174"/>
                  </a:cubicBezTo>
                  <a:cubicBezTo>
                    <a:pt x="1058" y="166"/>
                    <a:pt x="1048" y="143"/>
                    <a:pt x="1048" y="139"/>
                  </a:cubicBezTo>
                  <a:cubicBezTo>
                    <a:pt x="1044" y="146"/>
                    <a:pt x="1029" y="146"/>
                    <a:pt x="1029" y="153"/>
                  </a:cubicBezTo>
                  <a:cubicBezTo>
                    <a:pt x="1032" y="168"/>
                    <a:pt x="1016" y="154"/>
                    <a:pt x="1017" y="153"/>
                  </a:cubicBezTo>
                  <a:cubicBezTo>
                    <a:pt x="1010" y="156"/>
                    <a:pt x="999" y="148"/>
                    <a:pt x="991" y="159"/>
                  </a:cubicBezTo>
                  <a:cubicBezTo>
                    <a:pt x="977" y="151"/>
                    <a:pt x="968" y="185"/>
                    <a:pt x="971" y="185"/>
                  </a:cubicBezTo>
                  <a:cubicBezTo>
                    <a:pt x="949" y="184"/>
                    <a:pt x="972" y="166"/>
                    <a:pt x="965" y="165"/>
                  </a:cubicBezTo>
                  <a:cubicBezTo>
                    <a:pt x="961" y="161"/>
                    <a:pt x="984" y="151"/>
                    <a:pt x="992" y="151"/>
                  </a:cubicBezTo>
                  <a:cubicBezTo>
                    <a:pt x="988" y="151"/>
                    <a:pt x="1007" y="145"/>
                    <a:pt x="1007" y="145"/>
                  </a:cubicBezTo>
                  <a:cubicBezTo>
                    <a:pt x="1018" y="145"/>
                    <a:pt x="1037" y="150"/>
                    <a:pt x="1041" y="138"/>
                  </a:cubicBezTo>
                  <a:cubicBezTo>
                    <a:pt x="1037" y="146"/>
                    <a:pt x="1018" y="141"/>
                    <a:pt x="1004" y="137"/>
                  </a:cubicBezTo>
                  <a:cubicBezTo>
                    <a:pt x="992" y="136"/>
                    <a:pt x="978" y="120"/>
                    <a:pt x="977" y="143"/>
                  </a:cubicBezTo>
                  <a:cubicBezTo>
                    <a:pt x="977" y="151"/>
                    <a:pt x="958" y="154"/>
                    <a:pt x="950" y="161"/>
                  </a:cubicBezTo>
                  <a:cubicBezTo>
                    <a:pt x="938" y="179"/>
                    <a:pt x="929" y="202"/>
                    <a:pt x="918" y="201"/>
                  </a:cubicBezTo>
                  <a:cubicBezTo>
                    <a:pt x="907" y="201"/>
                    <a:pt x="899" y="208"/>
                    <a:pt x="888" y="208"/>
                  </a:cubicBezTo>
                  <a:cubicBezTo>
                    <a:pt x="877" y="207"/>
                    <a:pt x="873" y="199"/>
                    <a:pt x="866" y="203"/>
                  </a:cubicBezTo>
                  <a:cubicBezTo>
                    <a:pt x="862" y="203"/>
                    <a:pt x="835" y="224"/>
                    <a:pt x="838" y="228"/>
                  </a:cubicBezTo>
                  <a:cubicBezTo>
                    <a:pt x="839" y="228"/>
                    <a:pt x="839" y="228"/>
                    <a:pt x="839" y="229"/>
                  </a:cubicBezTo>
                  <a:cubicBezTo>
                    <a:pt x="846" y="232"/>
                    <a:pt x="850" y="217"/>
                    <a:pt x="858" y="218"/>
                  </a:cubicBezTo>
                  <a:cubicBezTo>
                    <a:pt x="854" y="218"/>
                    <a:pt x="838" y="244"/>
                    <a:pt x="838" y="247"/>
                  </a:cubicBezTo>
                  <a:cubicBezTo>
                    <a:pt x="833" y="266"/>
                    <a:pt x="834" y="255"/>
                    <a:pt x="822" y="254"/>
                  </a:cubicBezTo>
                  <a:cubicBezTo>
                    <a:pt x="807" y="254"/>
                    <a:pt x="807" y="254"/>
                    <a:pt x="807" y="254"/>
                  </a:cubicBezTo>
                  <a:cubicBezTo>
                    <a:pt x="811" y="254"/>
                    <a:pt x="801" y="238"/>
                    <a:pt x="797" y="234"/>
                  </a:cubicBezTo>
                  <a:cubicBezTo>
                    <a:pt x="793" y="234"/>
                    <a:pt x="775" y="233"/>
                    <a:pt x="771" y="237"/>
                  </a:cubicBezTo>
                  <a:cubicBezTo>
                    <a:pt x="755" y="247"/>
                    <a:pt x="748" y="243"/>
                    <a:pt x="770" y="256"/>
                  </a:cubicBezTo>
                  <a:cubicBezTo>
                    <a:pt x="752" y="247"/>
                    <a:pt x="731" y="281"/>
                    <a:pt x="720" y="280"/>
                  </a:cubicBezTo>
                  <a:cubicBezTo>
                    <a:pt x="713" y="280"/>
                    <a:pt x="751" y="251"/>
                    <a:pt x="751" y="251"/>
                  </a:cubicBezTo>
                  <a:cubicBezTo>
                    <a:pt x="752" y="236"/>
                    <a:pt x="748" y="239"/>
                    <a:pt x="738" y="223"/>
                  </a:cubicBezTo>
                  <a:cubicBezTo>
                    <a:pt x="738" y="223"/>
                    <a:pt x="772" y="198"/>
                    <a:pt x="776" y="199"/>
                  </a:cubicBezTo>
                  <a:cubicBezTo>
                    <a:pt x="792" y="192"/>
                    <a:pt x="784" y="184"/>
                    <a:pt x="785" y="172"/>
                  </a:cubicBezTo>
                  <a:cubicBezTo>
                    <a:pt x="786" y="145"/>
                    <a:pt x="789" y="161"/>
                    <a:pt x="794" y="146"/>
                  </a:cubicBezTo>
                  <a:cubicBezTo>
                    <a:pt x="798" y="138"/>
                    <a:pt x="778" y="149"/>
                    <a:pt x="775" y="149"/>
                  </a:cubicBezTo>
                  <a:cubicBezTo>
                    <a:pt x="775" y="149"/>
                    <a:pt x="768" y="141"/>
                    <a:pt x="752" y="155"/>
                  </a:cubicBezTo>
                  <a:cubicBezTo>
                    <a:pt x="737" y="166"/>
                    <a:pt x="737" y="155"/>
                    <a:pt x="722" y="146"/>
                  </a:cubicBezTo>
                  <a:cubicBezTo>
                    <a:pt x="715" y="138"/>
                    <a:pt x="701" y="134"/>
                    <a:pt x="690" y="129"/>
                  </a:cubicBezTo>
                  <a:cubicBezTo>
                    <a:pt x="671" y="121"/>
                    <a:pt x="674" y="152"/>
                    <a:pt x="662" y="151"/>
                  </a:cubicBezTo>
                  <a:cubicBezTo>
                    <a:pt x="667" y="124"/>
                    <a:pt x="667" y="124"/>
                    <a:pt x="667" y="124"/>
                  </a:cubicBezTo>
                  <a:cubicBezTo>
                    <a:pt x="668" y="109"/>
                    <a:pt x="634" y="123"/>
                    <a:pt x="626" y="119"/>
                  </a:cubicBezTo>
                  <a:cubicBezTo>
                    <a:pt x="637" y="123"/>
                    <a:pt x="658" y="78"/>
                    <a:pt x="644" y="66"/>
                  </a:cubicBezTo>
                  <a:cubicBezTo>
                    <a:pt x="655" y="74"/>
                    <a:pt x="645" y="51"/>
                    <a:pt x="645" y="51"/>
                  </a:cubicBezTo>
                  <a:cubicBezTo>
                    <a:pt x="645" y="32"/>
                    <a:pt x="634" y="46"/>
                    <a:pt x="630" y="46"/>
                  </a:cubicBezTo>
                  <a:cubicBezTo>
                    <a:pt x="618" y="49"/>
                    <a:pt x="601" y="22"/>
                    <a:pt x="593" y="22"/>
                  </a:cubicBezTo>
                  <a:cubicBezTo>
                    <a:pt x="594" y="18"/>
                    <a:pt x="574" y="32"/>
                    <a:pt x="574" y="32"/>
                  </a:cubicBezTo>
                  <a:cubicBezTo>
                    <a:pt x="571" y="13"/>
                    <a:pt x="567" y="24"/>
                    <a:pt x="559" y="31"/>
                  </a:cubicBezTo>
                  <a:cubicBezTo>
                    <a:pt x="544" y="34"/>
                    <a:pt x="549" y="16"/>
                    <a:pt x="541" y="15"/>
                  </a:cubicBezTo>
                  <a:cubicBezTo>
                    <a:pt x="519" y="10"/>
                    <a:pt x="505" y="2"/>
                    <a:pt x="482" y="5"/>
                  </a:cubicBezTo>
                  <a:cubicBezTo>
                    <a:pt x="477" y="4"/>
                    <a:pt x="474" y="2"/>
                    <a:pt x="472" y="0"/>
                  </a:cubicBezTo>
                  <a:cubicBezTo>
                    <a:pt x="471" y="0"/>
                    <a:pt x="471" y="0"/>
                    <a:pt x="471" y="0"/>
                  </a:cubicBezTo>
                  <a:cubicBezTo>
                    <a:pt x="471" y="0"/>
                    <a:pt x="471" y="0"/>
                    <a:pt x="471" y="0"/>
                  </a:cubicBezTo>
                  <a:cubicBezTo>
                    <a:pt x="469" y="0"/>
                    <a:pt x="467" y="1"/>
                    <a:pt x="463" y="8"/>
                  </a:cubicBezTo>
                  <a:cubicBezTo>
                    <a:pt x="459" y="15"/>
                    <a:pt x="476" y="38"/>
                    <a:pt x="473" y="42"/>
                  </a:cubicBezTo>
                  <a:cubicBezTo>
                    <a:pt x="474" y="43"/>
                    <a:pt x="486" y="78"/>
                    <a:pt x="486" y="78"/>
                  </a:cubicBezTo>
                  <a:cubicBezTo>
                    <a:pt x="486" y="78"/>
                    <a:pt x="508" y="86"/>
                    <a:pt x="504" y="94"/>
                  </a:cubicBezTo>
                  <a:cubicBezTo>
                    <a:pt x="500" y="101"/>
                    <a:pt x="482" y="89"/>
                    <a:pt x="481" y="104"/>
                  </a:cubicBezTo>
                  <a:cubicBezTo>
                    <a:pt x="484" y="120"/>
                    <a:pt x="504" y="101"/>
                    <a:pt x="504" y="101"/>
                  </a:cubicBezTo>
                  <a:cubicBezTo>
                    <a:pt x="504" y="101"/>
                    <a:pt x="499" y="116"/>
                    <a:pt x="492" y="124"/>
                  </a:cubicBezTo>
                  <a:cubicBezTo>
                    <a:pt x="492" y="124"/>
                    <a:pt x="451" y="118"/>
                    <a:pt x="458" y="126"/>
                  </a:cubicBezTo>
                  <a:cubicBezTo>
                    <a:pt x="461" y="126"/>
                    <a:pt x="461" y="130"/>
                    <a:pt x="461" y="130"/>
                  </a:cubicBezTo>
                  <a:cubicBezTo>
                    <a:pt x="416" y="147"/>
                    <a:pt x="497" y="162"/>
                    <a:pt x="498" y="147"/>
                  </a:cubicBezTo>
                  <a:cubicBezTo>
                    <a:pt x="497" y="162"/>
                    <a:pt x="471" y="157"/>
                    <a:pt x="481" y="181"/>
                  </a:cubicBezTo>
                  <a:cubicBezTo>
                    <a:pt x="481" y="184"/>
                    <a:pt x="492" y="189"/>
                    <a:pt x="496" y="197"/>
                  </a:cubicBezTo>
                  <a:cubicBezTo>
                    <a:pt x="506" y="216"/>
                    <a:pt x="488" y="204"/>
                    <a:pt x="480" y="211"/>
                  </a:cubicBezTo>
                  <a:cubicBezTo>
                    <a:pt x="476" y="215"/>
                    <a:pt x="483" y="223"/>
                    <a:pt x="487" y="227"/>
                  </a:cubicBezTo>
                  <a:cubicBezTo>
                    <a:pt x="489" y="254"/>
                    <a:pt x="512" y="240"/>
                    <a:pt x="531" y="244"/>
                  </a:cubicBezTo>
                  <a:cubicBezTo>
                    <a:pt x="546" y="249"/>
                    <a:pt x="553" y="261"/>
                    <a:pt x="556" y="276"/>
                  </a:cubicBezTo>
                  <a:cubicBezTo>
                    <a:pt x="562" y="291"/>
                    <a:pt x="580" y="329"/>
                    <a:pt x="601" y="332"/>
                  </a:cubicBezTo>
                  <a:cubicBezTo>
                    <a:pt x="603" y="332"/>
                    <a:pt x="604" y="332"/>
                    <a:pt x="605" y="332"/>
                  </a:cubicBezTo>
                  <a:cubicBezTo>
                    <a:pt x="604" y="332"/>
                    <a:pt x="603" y="332"/>
                    <a:pt x="601" y="332"/>
                  </a:cubicBezTo>
                  <a:cubicBezTo>
                    <a:pt x="570" y="331"/>
                    <a:pt x="554" y="298"/>
                    <a:pt x="548" y="272"/>
                  </a:cubicBezTo>
                  <a:cubicBezTo>
                    <a:pt x="539" y="233"/>
                    <a:pt x="500" y="269"/>
                    <a:pt x="478" y="257"/>
                  </a:cubicBezTo>
                  <a:cubicBezTo>
                    <a:pt x="445" y="240"/>
                    <a:pt x="453" y="237"/>
                    <a:pt x="432" y="274"/>
                  </a:cubicBezTo>
                  <a:cubicBezTo>
                    <a:pt x="420" y="292"/>
                    <a:pt x="445" y="313"/>
                    <a:pt x="437" y="324"/>
                  </a:cubicBezTo>
                  <a:cubicBezTo>
                    <a:pt x="437" y="328"/>
                    <a:pt x="421" y="354"/>
                    <a:pt x="425" y="354"/>
                  </a:cubicBezTo>
                  <a:cubicBezTo>
                    <a:pt x="417" y="354"/>
                    <a:pt x="426" y="331"/>
                    <a:pt x="426" y="331"/>
                  </a:cubicBezTo>
                  <a:cubicBezTo>
                    <a:pt x="430" y="316"/>
                    <a:pt x="426" y="320"/>
                    <a:pt x="412" y="315"/>
                  </a:cubicBezTo>
                  <a:cubicBezTo>
                    <a:pt x="404" y="311"/>
                    <a:pt x="402" y="288"/>
                    <a:pt x="393" y="310"/>
                  </a:cubicBezTo>
                  <a:cubicBezTo>
                    <a:pt x="385" y="325"/>
                    <a:pt x="393" y="322"/>
                    <a:pt x="400" y="322"/>
                  </a:cubicBezTo>
                  <a:cubicBezTo>
                    <a:pt x="404" y="322"/>
                    <a:pt x="395" y="345"/>
                    <a:pt x="395" y="345"/>
                  </a:cubicBezTo>
                  <a:cubicBezTo>
                    <a:pt x="387" y="360"/>
                    <a:pt x="381" y="340"/>
                    <a:pt x="373" y="336"/>
                  </a:cubicBezTo>
                  <a:cubicBezTo>
                    <a:pt x="370" y="336"/>
                    <a:pt x="355" y="331"/>
                    <a:pt x="374" y="325"/>
                  </a:cubicBezTo>
                  <a:cubicBezTo>
                    <a:pt x="393" y="314"/>
                    <a:pt x="361" y="274"/>
                    <a:pt x="350" y="274"/>
                  </a:cubicBezTo>
                  <a:cubicBezTo>
                    <a:pt x="331" y="269"/>
                    <a:pt x="312" y="280"/>
                    <a:pt x="294" y="279"/>
                  </a:cubicBezTo>
                  <a:cubicBezTo>
                    <a:pt x="286" y="278"/>
                    <a:pt x="275" y="274"/>
                    <a:pt x="264" y="274"/>
                  </a:cubicBezTo>
                  <a:cubicBezTo>
                    <a:pt x="249" y="273"/>
                    <a:pt x="229" y="295"/>
                    <a:pt x="236" y="307"/>
                  </a:cubicBezTo>
                  <a:cubicBezTo>
                    <a:pt x="232" y="306"/>
                    <a:pt x="236" y="310"/>
                    <a:pt x="232" y="314"/>
                  </a:cubicBezTo>
                  <a:cubicBezTo>
                    <a:pt x="225" y="306"/>
                    <a:pt x="229" y="310"/>
                    <a:pt x="221" y="306"/>
                  </a:cubicBezTo>
                  <a:cubicBezTo>
                    <a:pt x="224" y="321"/>
                    <a:pt x="220" y="336"/>
                    <a:pt x="215" y="352"/>
                  </a:cubicBezTo>
                  <a:cubicBezTo>
                    <a:pt x="253" y="357"/>
                    <a:pt x="241" y="360"/>
                    <a:pt x="244" y="387"/>
                  </a:cubicBezTo>
                  <a:cubicBezTo>
                    <a:pt x="244" y="388"/>
                    <a:pt x="244" y="389"/>
                    <a:pt x="243" y="389"/>
                  </a:cubicBezTo>
                  <a:cubicBezTo>
                    <a:pt x="242" y="401"/>
                    <a:pt x="235" y="414"/>
                    <a:pt x="234" y="425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5" name="Freeform 166">
              <a:extLst>
                <a:ext uri="{FF2B5EF4-FFF2-40B4-BE49-F238E27FC236}">
                  <a16:creationId xmlns:a16="http://schemas.microsoft.com/office/drawing/2014/main" id="{42F78C58-DD27-4F6B-9217-528FDD41FDC7}"/>
                </a:ext>
              </a:extLst>
            </p:cNvPr>
            <p:cNvSpPr>
              <a:spLocks/>
            </p:cNvSpPr>
            <p:nvPr/>
          </p:nvSpPr>
          <p:spPr bwMode="gray">
            <a:xfrm>
              <a:off x="5827875" y="3786575"/>
              <a:ext cx="1595" cy="1595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6" name="Freeform 167">
              <a:extLst>
                <a:ext uri="{FF2B5EF4-FFF2-40B4-BE49-F238E27FC236}">
                  <a16:creationId xmlns:a16="http://schemas.microsoft.com/office/drawing/2014/main" id="{B83457B5-9907-4414-A2FA-DBACE79D02E5}"/>
                </a:ext>
              </a:extLst>
            </p:cNvPr>
            <p:cNvSpPr>
              <a:spLocks/>
            </p:cNvSpPr>
            <p:nvPr/>
          </p:nvSpPr>
          <p:spPr bwMode="gray">
            <a:xfrm>
              <a:off x="5662015" y="3783385"/>
              <a:ext cx="0" cy="0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7" name="Freeform 168">
              <a:extLst>
                <a:ext uri="{FF2B5EF4-FFF2-40B4-BE49-F238E27FC236}">
                  <a16:creationId xmlns:a16="http://schemas.microsoft.com/office/drawing/2014/main" id="{5BDB46D7-627F-4C25-A3A2-A352E526AB69}"/>
                </a:ext>
              </a:extLst>
            </p:cNvPr>
            <p:cNvSpPr>
              <a:spLocks/>
            </p:cNvSpPr>
            <p:nvPr/>
          </p:nvSpPr>
          <p:spPr bwMode="gray">
            <a:xfrm>
              <a:off x="5368571" y="3796143"/>
              <a:ext cx="15948" cy="7975"/>
            </a:xfrm>
            <a:custGeom>
              <a:avLst/>
              <a:gdLst>
                <a:gd name="T0" fmla="*/ 11 w 30"/>
                <a:gd name="T1" fmla="*/ 14 h 15"/>
                <a:gd name="T2" fmla="*/ 30 w 30"/>
                <a:gd name="T3" fmla="*/ 8 h 15"/>
                <a:gd name="T4" fmla="*/ 15 w 30"/>
                <a:gd name="T5" fmla="*/ 3 h 15"/>
                <a:gd name="T6" fmla="*/ 11 w 30"/>
                <a:gd name="T7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5">
                  <a:moveTo>
                    <a:pt x="11" y="14"/>
                  </a:moveTo>
                  <a:cubicBezTo>
                    <a:pt x="15" y="15"/>
                    <a:pt x="26" y="7"/>
                    <a:pt x="30" y="8"/>
                  </a:cubicBezTo>
                  <a:cubicBezTo>
                    <a:pt x="30" y="4"/>
                    <a:pt x="27" y="0"/>
                    <a:pt x="15" y="3"/>
                  </a:cubicBezTo>
                  <a:cubicBezTo>
                    <a:pt x="19" y="3"/>
                    <a:pt x="0" y="14"/>
                    <a:pt x="11" y="14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8" name="Freeform 169">
              <a:extLst>
                <a:ext uri="{FF2B5EF4-FFF2-40B4-BE49-F238E27FC236}">
                  <a16:creationId xmlns:a16="http://schemas.microsoft.com/office/drawing/2014/main" id="{808CC2F7-F4FD-4960-BC3B-87E578E74605}"/>
                </a:ext>
              </a:extLst>
            </p:cNvPr>
            <p:cNvSpPr>
              <a:spLocks/>
            </p:cNvSpPr>
            <p:nvPr/>
          </p:nvSpPr>
          <p:spPr bwMode="gray">
            <a:xfrm>
              <a:off x="5413225" y="3800927"/>
              <a:ext cx="0" cy="0"/>
            </a:xfrm>
            <a:custGeom>
              <a:avLst/>
              <a:gdLst>
                <a:gd name="T0" fmla="*/ 1 w 1"/>
                <a:gd name="T1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9" name="Freeform 170">
              <a:extLst>
                <a:ext uri="{FF2B5EF4-FFF2-40B4-BE49-F238E27FC236}">
                  <a16:creationId xmlns:a16="http://schemas.microsoft.com/office/drawing/2014/main" id="{AE662631-3AA4-49A6-A157-E28CAD889445}"/>
                </a:ext>
              </a:extLst>
            </p:cNvPr>
            <p:cNvSpPr>
              <a:spLocks/>
            </p:cNvSpPr>
            <p:nvPr/>
          </p:nvSpPr>
          <p:spPr bwMode="gray">
            <a:xfrm>
              <a:off x="5414821" y="3799333"/>
              <a:ext cx="1595" cy="0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2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0" name="Freeform 171">
              <a:extLst>
                <a:ext uri="{FF2B5EF4-FFF2-40B4-BE49-F238E27FC236}">
                  <a16:creationId xmlns:a16="http://schemas.microsoft.com/office/drawing/2014/main" id="{1B4FE4B5-61A3-43A0-AEBB-909C666F171D}"/>
                </a:ext>
              </a:extLst>
            </p:cNvPr>
            <p:cNvSpPr>
              <a:spLocks/>
            </p:cNvSpPr>
            <p:nvPr/>
          </p:nvSpPr>
          <p:spPr bwMode="gray">
            <a:xfrm>
              <a:off x="5414821" y="3799333"/>
              <a:ext cx="0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1" name="Freeform 172">
              <a:extLst>
                <a:ext uri="{FF2B5EF4-FFF2-40B4-BE49-F238E27FC236}">
                  <a16:creationId xmlns:a16="http://schemas.microsoft.com/office/drawing/2014/main" id="{23658542-C769-4637-8F44-7BA0C82FC22A}"/>
                </a:ext>
              </a:extLst>
            </p:cNvPr>
            <p:cNvSpPr>
              <a:spLocks/>
            </p:cNvSpPr>
            <p:nvPr/>
          </p:nvSpPr>
          <p:spPr bwMode="gray">
            <a:xfrm>
              <a:off x="5413225" y="3799333"/>
              <a:ext cx="1595" cy="159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2" name="Freeform 173">
              <a:extLst>
                <a:ext uri="{FF2B5EF4-FFF2-40B4-BE49-F238E27FC236}">
                  <a16:creationId xmlns:a16="http://schemas.microsoft.com/office/drawing/2014/main" id="{48573EE4-2C3C-485F-B110-8DFAD5C181B7}"/>
                </a:ext>
              </a:extLst>
            </p:cNvPr>
            <p:cNvSpPr>
              <a:spLocks/>
            </p:cNvSpPr>
            <p:nvPr/>
          </p:nvSpPr>
          <p:spPr bwMode="gray">
            <a:xfrm>
              <a:off x="5411631" y="3800927"/>
              <a:ext cx="4785" cy="3190"/>
            </a:xfrm>
            <a:custGeom>
              <a:avLst/>
              <a:gdLst>
                <a:gd name="T0" fmla="*/ 4 w 8"/>
                <a:gd name="T1" fmla="*/ 4 h 4"/>
                <a:gd name="T2" fmla="*/ 4 w 8"/>
                <a:gd name="T3" fmla="*/ 0 h 4"/>
                <a:gd name="T4" fmla="*/ 4 w 8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4" y="4"/>
                  </a:moveTo>
                  <a:cubicBezTo>
                    <a:pt x="8" y="4"/>
                    <a:pt x="8" y="0"/>
                    <a:pt x="4" y="0"/>
                  </a:cubicBezTo>
                  <a:cubicBezTo>
                    <a:pt x="4" y="0"/>
                    <a:pt x="0" y="4"/>
                    <a:pt x="4" y="4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3" name="Freeform 174">
              <a:extLst>
                <a:ext uri="{FF2B5EF4-FFF2-40B4-BE49-F238E27FC236}">
                  <a16:creationId xmlns:a16="http://schemas.microsoft.com/office/drawing/2014/main" id="{D6339865-C862-4F45-BD39-ABB5B12E93F7}"/>
                </a:ext>
              </a:extLst>
            </p:cNvPr>
            <p:cNvSpPr>
              <a:spLocks/>
            </p:cNvSpPr>
            <p:nvPr/>
          </p:nvSpPr>
          <p:spPr bwMode="gray">
            <a:xfrm>
              <a:off x="5630119" y="3713213"/>
              <a:ext cx="23923" cy="25517"/>
            </a:xfrm>
            <a:custGeom>
              <a:avLst/>
              <a:gdLst>
                <a:gd name="T0" fmla="*/ 2 w 44"/>
                <a:gd name="T1" fmla="*/ 35 h 48"/>
                <a:gd name="T2" fmla="*/ 14 w 44"/>
                <a:gd name="T3" fmla="*/ 35 h 48"/>
                <a:gd name="T4" fmla="*/ 43 w 44"/>
                <a:gd name="T5" fmla="*/ 48 h 48"/>
                <a:gd name="T6" fmla="*/ 2 w 44"/>
                <a:gd name="T7" fmla="*/ 3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48">
                  <a:moveTo>
                    <a:pt x="2" y="35"/>
                  </a:moveTo>
                  <a:cubicBezTo>
                    <a:pt x="6" y="39"/>
                    <a:pt x="10" y="39"/>
                    <a:pt x="14" y="35"/>
                  </a:cubicBezTo>
                  <a:cubicBezTo>
                    <a:pt x="24" y="44"/>
                    <a:pt x="32" y="48"/>
                    <a:pt x="43" y="48"/>
                  </a:cubicBezTo>
                  <a:cubicBezTo>
                    <a:pt x="44" y="25"/>
                    <a:pt x="0" y="0"/>
                    <a:pt x="2" y="35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4" name="Freeform 175">
              <a:extLst>
                <a:ext uri="{FF2B5EF4-FFF2-40B4-BE49-F238E27FC236}">
                  <a16:creationId xmlns:a16="http://schemas.microsoft.com/office/drawing/2014/main" id="{38E857E1-E7CB-4D98-8BD3-1F21329CB81E}"/>
                </a:ext>
              </a:extLst>
            </p:cNvPr>
            <p:cNvSpPr>
              <a:spLocks/>
            </p:cNvSpPr>
            <p:nvPr/>
          </p:nvSpPr>
          <p:spPr bwMode="gray">
            <a:xfrm>
              <a:off x="5386114" y="3796143"/>
              <a:ext cx="15948" cy="6379"/>
            </a:xfrm>
            <a:custGeom>
              <a:avLst/>
              <a:gdLst>
                <a:gd name="T0" fmla="*/ 26 w 30"/>
                <a:gd name="T1" fmla="*/ 5 h 12"/>
                <a:gd name="T2" fmla="*/ 11 w 30"/>
                <a:gd name="T3" fmla="*/ 1 h 12"/>
                <a:gd name="T4" fmla="*/ 4 w 30"/>
                <a:gd name="T5" fmla="*/ 8 h 12"/>
                <a:gd name="T6" fmla="*/ 26 w 30"/>
                <a:gd name="T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2">
                  <a:moveTo>
                    <a:pt x="26" y="5"/>
                  </a:moveTo>
                  <a:cubicBezTo>
                    <a:pt x="30" y="2"/>
                    <a:pt x="11" y="1"/>
                    <a:pt x="11" y="1"/>
                  </a:cubicBezTo>
                  <a:cubicBezTo>
                    <a:pt x="11" y="1"/>
                    <a:pt x="0" y="0"/>
                    <a:pt x="4" y="8"/>
                  </a:cubicBezTo>
                  <a:cubicBezTo>
                    <a:pt x="7" y="12"/>
                    <a:pt x="19" y="5"/>
                    <a:pt x="26" y="5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5" name="Freeform 176">
              <a:extLst>
                <a:ext uri="{FF2B5EF4-FFF2-40B4-BE49-F238E27FC236}">
                  <a16:creationId xmlns:a16="http://schemas.microsoft.com/office/drawing/2014/main" id="{BEC93F35-1E61-4703-B88A-ED3E88A13FF2}"/>
                </a:ext>
              </a:extLst>
            </p:cNvPr>
            <p:cNvSpPr>
              <a:spLocks/>
            </p:cNvSpPr>
            <p:nvPr/>
          </p:nvSpPr>
          <p:spPr bwMode="gray">
            <a:xfrm>
              <a:off x="5437148" y="3684507"/>
              <a:ext cx="7975" cy="17543"/>
            </a:xfrm>
            <a:custGeom>
              <a:avLst/>
              <a:gdLst>
                <a:gd name="T0" fmla="*/ 15 w 15"/>
                <a:gd name="T1" fmla="*/ 27 h 35"/>
                <a:gd name="T2" fmla="*/ 12 w 15"/>
                <a:gd name="T3" fmla="*/ 0 h 35"/>
                <a:gd name="T4" fmla="*/ 0 w 15"/>
                <a:gd name="T5" fmla="*/ 15 h 35"/>
                <a:gd name="T6" fmla="*/ 15 w 15"/>
                <a:gd name="T7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5">
                  <a:moveTo>
                    <a:pt x="15" y="27"/>
                  </a:moveTo>
                  <a:cubicBezTo>
                    <a:pt x="15" y="23"/>
                    <a:pt x="9" y="0"/>
                    <a:pt x="12" y="0"/>
                  </a:cubicBezTo>
                  <a:cubicBezTo>
                    <a:pt x="9" y="0"/>
                    <a:pt x="4" y="11"/>
                    <a:pt x="0" y="15"/>
                  </a:cubicBezTo>
                  <a:cubicBezTo>
                    <a:pt x="0" y="15"/>
                    <a:pt x="11" y="35"/>
                    <a:pt x="15" y="27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6" name="Freeform 177">
              <a:extLst>
                <a:ext uri="{FF2B5EF4-FFF2-40B4-BE49-F238E27FC236}">
                  <a16:creationId xmlns:a16="http://schemas.microsoft.com/office/drawing/2014/main" id="{22C4AD60-E95C-452C-9622-72D2F7E409D9}"/>
                </a:ext>
              </a:extLst>
            </p:cNvPr>
            <p:cNvSpPr>
              <a:spLocks/>
            </p:cNvSpPr>
            <p:nvPr/>
          </p:nvSpPr>
          <p:spPr bwMode="gray">
            <a:xfrm>
              <a:off x="5397277" y="3796143"/>
              <a:ext cx="17543" cy="3190"/>
            </a:xfrm>
            <a:custGeom>
              <a:avLst/>
              <a:gdLst>
                <a:gd name="T0" fmla="*/ 15 w 34"/>
                <a:gd name="T1" fmla="*/ 3 h 7"/>
                <a:gd name="T2" fmla="*/ 26 w 34"/>
                <a:gd name="T3" fmla="*/ 7 h 7"/>
                <a:gd name="T4" fmla="*/ 15 w 34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7">
                  <a:moveTo>
                    <a:pt x="15" y="3"/>
                  </a:moveTo>
                  <a:cubicBezTo>
                    <a:pt x="18" y="7"/>
                    <a:pt x="22" y="7"/>
                    <a:pt x="26" y="7"/>
                  </a:cubicBezTo>
                  <a:cubicBezTo>
                    <a:pt x="34" y="0"/>
                    <a:pt x="0" y="2"/>
                    <a:pt x="15" y="3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7" name="Freeform 178">
              <a:extLst>
                <a:ext uri="{FF2B5EF4-FFF2-40B4-BE49-F238E27FC236}">
                  <a16:creationId xmlns:a16="http://schemas.microsoft.com/office/drawing/2014/main" id="{238DDDEE-0DAF-43F7-96CC-B6A5EF31FA5C}"/>
                </a:ext>
              </a:extLst>
            </p:cNvPr>
            <p:cNvSpPr>
              <a:spLocks/>
            </p:cNvSpPr>
            <p:nvPr/>
          </p:nvSpPr>
          <p:spPr bwMode="gray">
            <a:xfrm>
              <a:off x="5418010" y="3804117"/>
              <a:ext cx="12758" cy="4785"/>
            </a:xfrm>
            <a:custGeom>
              <a:avLst/>
              <a:gdLst>
                <a:gd name="T0" fmla="*/ 8 w 23"/>
                <a:gd name="T1" fmla="*/ 7 h 8"/>
                <a:gd name="T2" fmla="*/ 12 w 23"/>
                <a:gd name="T3" fmla="*/ 0 h 8"/>
                <a:gd name="T4" fmla="*/ 8 w 23"/>
                <a:gd name="T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8">
                  <a:moveTo>
                    <a:pt x="8" y="7"/>
                  </a:moveTo>
                  <a:cubicBezTo>
                    <a:pt x="11" y="8"/>
                    <a:pt x="23" y="1"/>
                    <a:pt x="12" y="0"/>
                  </a:cubicBezTo>
                  <a:cubicBezTo>
                    <a:pt x="12" y="0"/>
                    <a:pt x="0" y="7"/>
                    <a:pt x="8" y="7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8" name="Freeform 179">
              <a:extLst>
                <a:ext uri="{FF2B5EF4-FFF2-40B4-BE49-F238E27FC236}">
                  <a16:creationId xmlns:a16="http://schemas.microsoft.com/office/drawing/2014/main" id="{9126CC0E-939A-4FC9-8766-6A55E4142002}"/>
                </a:ext>
              </a:extLst>
            </p:cNvPr>
            <p:cNvSpPr>
              <a:spLocks/>
            </p:cNvSpPr>
            <p:nvPr/>
          </p:nvSpPr>
          <p:spPr bwMode="gray">
            <a:xfrm>
              <a:off x="5408441" y="3746704"/>
              <a:ext cx="4785" cy="3190"/>
            </a:xfrm>
            <a:custGeom>
              <a:avLst/>
              <a:gdLst>
                <a:gd name="T0" fmla="*/ 3 w 7"/>
                <a:gd name="T1" fmla="*/ 4 h 4"/>
                <a:gd name="T2" fmla="*/ 4 w 7"/>
                <a:gd name="T3" fmla="*/ 0 h 4"/>
                <a:gd name="T4" fmla="*/ 3 w 7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3" y="4"/>
                  </a:moveTo>
                  <a:cubicBezTo>
                    <a:pt x="7" y="4"/>
                    <a:pt x="7" y="0"/>
                    <a:pt x="4" y="0"/>
                  </a:cubicBezTo>
                  <a:cubicBezTo>
                    <a:pt x="4" y="0"/>
                    <a:pt x="0" y="3"/>
                    <a:pt x="3" y="4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9" name="Freeform 180">
              <a:extLst>
                <a:ext uri="{FF2B5EF4-FFF2-40B4-BE49-F238E27FC236}">
                  <a16:creationId xmlns:a16="http://schemas.microsoft.com/office/drawing/2014/main" id="{FAC55C9F-9003-4207-AC05-E45A7A0AD950}"/>
                </a:ext>
              </a:extLst>
            </p:cNvPr>
            <p:cNvSpPr>
              <a:spLocks/>
            </p:cNvSpPr>
            <p:nvPr/>
          </p:nvSpPr>
          <p:spPr bwMode="gray">
            <a:xfrm>
              <a:off x="5406846" y="3745110"/>
              <a:ext cx="1595" cy="6379"/>
            </a:xfrm>
            <a:custGeom>
              <a:avLst/>
              <a:gdLst>
                <a:gd name="T0" fmla="*/ 4 w 4"/>
                <a:gd name="T1" fmla="*/ 0 h 11"/>
                <a:gd name="T2" fmla="*/ 4 w 4"/>
                <a:gd name="T3" fmla="*/ 11 h 11"/>
                <a:gd name="T4" fmla="*/ 4 w 4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4" y="0"/>
                  </a:moveTo>
                  <a:cubicBezTo>
                    <a:pt x="0" y="3"/>
                    <a:pt x="0" y="7"/>
                    <a:pt x="4" y="11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0" name="Freeform 181">
              <a:extLst>
                <a:ext uri="{FF2B5EF4-FFF2-40B4-BE49-F238E27FC236}">
                  <a16:creationId xmlns:a16="http://schemas.microsoft.com/office/drawing/2014/main" id="{8FDD28CB-22F8-438F-A864-CB5CB4198C98}"/>
                </a:ext>
              </a:extLst>
            </p:cNvPr>
            <p:cNvSpPr>
              <a:spLocks/>
            </p:cNvSpPr>
            <p:nvPr/>
          </p:nvSpPr>
          <p:spPr bwMode="gray">
            <a:xfrm>
              <a:off x="5441932" y="3775410"/>
              <a:ext cx="7975" cy="11164"/>
            </a:xfrm>
            <a:custGeom>
              <a:avLst/>
              <a:gdLst>
                <a:gd name="T0" fmla="*/ 4 w 15"/>
                <a:gd name="T1" fmla="*/ 4 h 23"/>
                <a:gd name="T2" fmla="*/ 11 w 15"/>
                <a:gd name="T3" fmla="*/ 8 h 23"/>
                <a:gd name="T4" fmla="*/ 4 w 15"/>
                <a:gd name="T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3">
                  <a:moveTo>
                    <a:pt x="4" y="4"/>
                  </a:moveTo>
                  <a:cubicBezTo>
                    <a:pt x="0" y="0"/>
                    <a:pt x="7" y="23"/>
                    <a:pt x="11" y="8"/>
                  </a:cubicBezTo>
                  <a:cubicBezTo>
                    <a:pt x="15" y="5"/>
                    <a:pt x="4" y="4"/>
                    <a:pt x="4" y="4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1" name="Freeform 182">
              <a:extLst>
                <a:ext uri="{FF2B5EF4-FFF2-40B4-BE49-F238E27FC236}">
                  <a16:creationId xmlns:a16="http://schemas.microsoft.com/office/drawing/2014/main" id="{177552F4-56E1-4477-9336-A6A7D61FE777}"/>
                </a:ext>
              </a:extLst>
            </p:cNvPr>
            <p:cNvSpPr>
              <a:spLocks/>
            </p:cNvSpPr>
            <p:nvPr/>
          </p:nvSpPr>
          <p:spPr bwMode="gray">
            <a:xfrm>
              <a:off x="5446717" y="3783385"/>
              <a:ext cx="6379" cy="1595"/>
            </a:xfrm>
            <a:custGeom>
              <a:avLst/>
              <a:gdLst>
                <a:gd name="T0" fmla="*/ 8 w 12"/>
                <a:gd name="T1" fmla="*/ 4 h 4"/>
                <a:gd name="T2" fmla="*/ 8 w 12"/>
                <a:gd name="T3" fmla="*/ 0 h 4"/>
                <a:gd name="T4" fmla="*/ 8 w 1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8" y="4"/>
                  </a:moveTo>
                  <a:cubicBezTo>
                    <a:pt x="12" y="4"/>
                    <a:pt x="8" y="0"/>
                    <a:pt x="8" y="0"/>
                  </a:cubicBezTo>
                  <a:cubicBezTo>
                    <a:pt x="1" y="0"/>
                    <a:pt x="0" y="4"/>
                    <a:pt x="8" y="4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2" name="Freeform 183">
              <a:extLst>
                <a:ext uri="{FF2B5EF4-FFF2-40B4-BE49-F238E27FC236}">
                  <a16:creationId xmlns:a16="http://schemas.microsoft.com/office/drawing/2014/main" id="{9B847DCF-D7FB-4F3F-9337-0D34E103C6C5}"/>
                </a:ext>
              </a:extLst>
            </p:cNvPr>
            <p:cNvSpPr>
              <a:spLocks/>
            </p:cNvSpPr>
            <p:nvPr/>
          </p:nvSpPr>
          <p:spPr bwMode="gray">
            <a:xfrm>
              <a:off x="5440338" y="3706834"/>
              <a:ext cx="12758" cy="6379"/>
            </a:xfrm>
            <a:custGeom>
              <a:avLst/>
              <a:gdLst>
                <a:gd name="T0" fmla="*/ 19 w 26"/>
                <a:gd name="T1" fmla="*/ 0 h 12"/>
                <a:gd name="T2" fmla="*/ 19 w 26"/>
                <a:gd name="T3" fmla="*/ 8 h 12"/>
                <a:gd name="T4" fmla="*/ 19 w 2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2">
                  <a:moveTo>
                    <a:pt x="19" y="0"/>
                  </a:moveTo>
                  <a:cubicBezTo>
                    <a:pt x="0" y="3"/>
                    <a:pt x="26" y="12"/>
                    <a:pt x="19" y="8"/>
                  </a:cubicBezTo>
                  <a:cubicBezTo>
                    <a:pt x="23" y="4"/>
                    <a:pt x="23" y="0"/>
                    <a:pt x="19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3" name="Freeform 184">
              <a:extLst>
                <a:ext uri="{FF2B5EF4-FFF2-40B4-BE49-F238E27FC236}">
                  <a16:creationId xmlns:a16="http://schemas.microsoft.com/office/drawing/2014/main" id="{02A0BDFD-68A3-48B2-A73D-3158ED4BE185}"/>
                </a:ext>
              </a:extLst>
            </p:cNvPr>
            <p:cNvSpPr>
              <a:spLocks/>
            </p:cNvSpPr>
            <p:nvPr/>
          </p:nvSpPr>
          <p:spPr bwMode="gray">
            <a:xfrm>
              <a:off x="5437148" y="3792954"/>
              <a:ext cx="4785" cy="3190"/>
            </a:xfrm>
            <a:custGeom>
              <a:avLst/>
              <a:gdLst>
                <a:gd name="T0" fmla="*/ 7 w 11"/>
                <a:gd name="T1" fmla="*/ 8 h 8"/>
                <a:gd name="T2" fmla="*/ 8 w 11"/>
                <a:gd name="T3" fmla="*/ 0 h 8"/>
                <a:gd name="T4" fmla="*/ 7 w 11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8">
                  <a:moveTo>
                    <a:pt x="7" y="8"/>
                  </a:moveTo>
                  <a:cubicBezTo>
                    <a:pt x="11" y="4"/>
                    <a:pt x="8" y="0"/>
                    <a:pt x="8" y="0"/>
                  </a:cubicBezTo>
                  <a:cubicBezTo>
                    <a:pt x="0" y="0"/>
                    <a:pt x="0" y="8"/>
                    <a:pt x="7" y="8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4" name="Freeform 185">
              <a:extLst>
                <a:ext uri="{FF2B5EF4-FFF2-40B4-BE49-F238E27FC236}">
                  <a16:creationId xmlns:a16="http://schemas.microsoft.com/office/drawing/2014/main" id="{E736B79B-CB3D-46BC-A8D2-C7CFC50D977A}"/>
                </a:ext>
              </a:extLst>
            </p:cNvPr>
            <p:cNvSpPr>
              <a:spLocks/>
            </p:cNvSpPr>
            <p:nvPr/>
          </p:nvSpPr>
          <p:spPr bwMode="gray">
            <a:xfrm>
              <a:off x="5446717" y="3711618"/>
              <a:ext cx="4785" cy="11164"/>
            </a:xfrm>
            <a:custGeom>
              <a:avLst/>
              <a:gdLst>
                <a:gd name="T0" fmla="*/ 11 w 11"/>
                <a:gd name="T1" fmla="*/ 16 h 19"/>
                <a:gd name="T2" fmla="*/ 7 w 11"/>
                <a:gd name="T3" fmla="*/ 8 h 19"/>
                <a:gd name="T4" fmla="*/ 11 w 11"/>
                <a:gd name="T5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9">
                  <a:moveTo>
                    <a:pt x="11" y="16"/>
                  </a:moveTo>
                  <a:cubicBezTo>
                    <a:pt x="11" y="16"/>
                    <a:pt x="11" y="12"/>
                    <a:pt x="7" y="8"/>
                  </a:cubicBezTo>
                  <a:cubicBezTo>
                    <a:pt x="0" y="0"/>
                    <a:pt x="3" y="19"/>
                    <a:pt x="11" y="16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5" name="Freeform 186">
              <a:extLst>
                <a:ext uri="{FF2B5EF4-FFF2-40B4-BE49-F238E27FC236}">
                  <a16:creationId xmlns:a16="http://schemas.microsoft.com/office/drawing/2014/main" id="{9F83B400-9ED7-44B9-A2FC-1B9BC0B062DF}"/>
                </a:ext>
              </a:extLst>
            </p:cNvPr>
            <p:cNvSpPr>
              <a:spLocks/>
            </p:cNvSpPr>
            <p:nvPr/>
          </p:nvSpPr>
          <p:spPr bwMode="gray">
            <a:xfrm>
              <a:off x="5462665" y="3764247"/>
              <a:ext cx="3190" cy="7975"/>
            </a:xfrm>
            <a:custGeom>
              <a:avLst/>
              <a:gdLst>
                <a:gd name="T0" fmla="*/ 3 w 4"/>
                <a:gd name="T1" fmla="*/ 12 h 15"/>
                <a:gd name="T2" fmla="*/ 4 w 4"/>
                <a:gd name="T3" fmla="*/ 4 h 15"/>
                <a:gd name="T4" fmla="*/ 0 w 4"/>
                <a:gd name="T5" fmla="*/ 8 h 15"/>
                <a:gd name="T6" fmla="*/ 3 w 4"/>
                <a:gd name="T7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5">
                  <a:moveTo>
                    <a:pt x="3" y="12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0" y="0"/>
                    <a:pt x="0" y="8"/>
                  </a:cubicBezTo>
                  <a:cubicBezTo>
                    <a:pt x="0" y="15"/>
                    <a:pt x="3" y="12"/>
                    <a:pt x="3" y="12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6" name="Freeform 187">
              <a:extLst>
                <a:ext uri="{FF2B5EF4-FFF2-40B4-BE49-F238E27FC236}">
                  <a16:creationId xmlns:a16="http://schemas.microsoft.com/office/drawing/2014/main" id="{93C6B101-5C73-43FF-A3A2-3A80ADA8B511}"/>
                </a:ext>
              </a:extLst>
            </p:cNvPr>
            <p:cNvSpPr>
              <a:spLocks/>
            </p:cNvSpPr>
            <p:nvPr/>
          </p:nvSpPr>
          <p:spPr bwMode="gray">
            <a:xfrm>
              <a:off x="5448311" y="3700455"/>
              <a:ext cx="3190" cy="6379"/>
            </a:xfrm>
            <a:custGeom>
              <a:avLst/>
              <a:gdLst>
                <a:gd name="T0" fmla="*/ 4 w 4"/>
                <a:gd name="T1" fmla="*/ 4 h 12"/>
                <a:gd name="T2" fmla="*/ 0 w 4"/>
                <a:gd name="T3" fmla="*/ 4 h 12"/>
                <a:gd name="T4" fmla="*/ 4 w 4"/>
                <a:gd name="T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2">
                  <a:moveTo>
                    <a:pt x="4" y="4"/>
                  </a:moveTo>
                  <a:cubicBezTo>
                    <a:pt x="4" y="0"/>
                    <a:pt x="0" y="0"/>
                    <a:pt x="0" y="4"/>
                  </a:cubicBezTo>
                  <a:cubicBezTo>
                    <a:pt x="0" y="12"/>
                    <a:pt x="4" y="4"/>
                    <a:pt x="4" y="4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7" name="Freeform 188">
              <a:extLst>
                <a:ext uri="{FF2B5EF4-FFF2-40B4-BE49-F238E27FC236}">
                  <a16:creationId xmlns:a16="http://schemas.microsoft.com/office/drawing/2014/main" id="{BE0DFD5C-EB4F-4052-88F0-DA6480E5438E}"/>
                </a:ext>
              </a:extLst>
            </p:cNvPr>
            <p:cNvSpPr>
              <a:spLocks/>
            </p:cNvSpPr>
            <p:nvPr/>
          </p:nvSpPr>
          <p:spPr bwMode="gray">
            <a:xfrm>
              <a:off x="5650852" y="3783385"/>
              <a:ext cx="12758" cy="9569"/>
            </a:xfrm>
            <a:custGeom>
              <a:avLst/>
              <a:gdLst>
                <a:gd name="T0" fmla="*/ 7 w 25"/>
                <a:gd name="T1" fmla="*/ 11 h 19"/>
                <a:gd name="T2" fmla="*/ 18 w 25"/>
                <a:gd name="T3" fmla="*/ 12 h 19"/>
                <a:gd name="T4" fmla="*/ 18 w 25"/>
                <a:gd name="T5" fmla="*/ 15 h 19"/>
                <a:gd name="T6" fmla="*/ 23 w 25"/>
                <a:gd name="T7" fmla="*/ 1 h 19"/>
                <a:gd name="T8" fmla="*/ 22 w 25"/>
                <a:gd name="T9" fmla="*/ 0 h 19"/>
                <a:gd name="T10" fmla="*/ 7 w 25"/>
                <a:gd name="T11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9">
                  <a:moveTo>
                    <a:pt x="7" y="11"/>
                  </a:moveTo>
                  <a:cubicBezTo>
                    <a:pt x="10" y="19"/>
                    <a:pt x="14" y="11"/>
                    <a:pt x="18" y="12"/>
                  </a:cubicBezTo>
                  <a:cubicBezTo>
                    <a:pt x="14" y="15"/>
                    <a:pt x="14" y="15"/>
                    <a:pt x="18" y="15"/>
                  </a:cubicBezTo>
                  <a:cubicBezTo>
                    <a:pt x="18" y="15"/>
                    <a:pt x="25" y="2"/>
                    <a:pt x="23" y="1"/>
                  </a:cubicBezTo>
                  <a:cubicBezTo>
                    <a:pt x="23" y="0"/>
                    <a:pt x="23" y="0"/>
                    <a:pt x="22" y="0"/>
                  </a:cubicBezTo>
                  <a:cubicBezTo>
                    <a:pt x="22" y="0"/>
                    <a:pt x="0" y="7"/>
                    <a:pt x="7" y="11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8" name="Freeform 189">
              <a:extLst>
                <a:ext uri="{FF2B5EF4-FFF2-40B4-BE49-F238E27FC236}">
                  <a16:creationId xmlns:a16="http://schemas.microsoft.com/office/drawing/2014/main" id="{8B641BEB-9FEB-4B65-AF7D-FAEBE296AB48}"/>
                </a:ext>
              </a:extLst>
            </p:cNvPr>
            <p:cNvSpPr>
              <a:spLocks/>
            </p:cNvSpPr>
            <p:nvPr/>
          </p:nvSpPr>
          <p:spPr bwMode="gray">
            <a:xfrm>
              <a:off x="5756110" y="3743514"/>
              <a:ext cx="159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9" name="Freeform 190">
              <a:extLst>
                <a:ext uri="{FF2B5EF4-FFF2-40B4-BE49-F238E27FC236}">
                  <a16:creationId xmlns:a16="http://schemas.microsoft.com/office/drawing/2014/main" id="{33044829-C40B-49F9-ACEF-8A7800F732CD}"/>
                </a:ext>
              </a:extLst>
            </p:cNvPr>
            <p:cNvSpPr>
              <a:spLocks/>
            </p:cNvSpPr>
            <p:nvPr/>
          </p:nvSpPr>
          <p:spPr bwMode="gray">
            <a:xfrm>
              <a:off x="5469044" y="3684507"/>
              <a:ext cx="0" cy="159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0" name="Freeform 191">
              <a:extLst>
                <a:ext uri="{FF2B5EF4-FFF2-40B4-BE49-F238E27FC236}">
                  <a16:creationId xmlns:a16="http://schemas.microsoft.com/office/drawing/2014/main" id="{59DF4C2E-9ABF-41BF-BA84-025F1345F14A}"/>
                </a:ext>
              </a:extLst>
            </p:cNvPr>
            <p:cNvSpPr>
              <a:spLocks/>
            </p:cNvSpPr>
            <p:nvPr/>
          </p:nvSpPr>
          <p:spPr bwMode="gray">
            <a:xfrm>
              <a:off x="5327106" y="3805712"/>
              <a:ext cx="3190" cy="6379"/>
            </a:xfrm>
            <a:custGeom>
              <a:avLst/>
              <a:gdLst>
                <a:gd name="T0" fmla="*/ 7 w 7"/>
                <a:gd name="T1" fmla="*/ 4 h 12"/>
                <a:gd name="T2" fmla="*/ 4 w 7"/>
                <a:gd name="T3" fmla="*/ 8 h 12"/>
                <a:gd name="T4" fmla="*/ 7 w 7"/>
                <a:gd name="T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2">
                  <a:moveTo>
                    <a:pt x="7" y="4"/>
                  </a:moveTo>
                  <a:cubicBezTo>
                    <a:pt x="4" y="0"/>
                    <a:pt x="0" y="4"/>
                    <a:pt x="4" y="8"/>
                  </a:cubicBezTo>
                  <a:cubicBezTo>
                    <a:pt x="7" y="12"/>
                    <a:pt x="7" y="4"/>
                    <a:pt x="7" y="4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1" name="Freeform 192">
              <a:extLst>
                <a:ext uri="{FF2B5EF4-FFF2-40B4-BE49-F238E27FC236}">
                  <a16:creationId xmlns:a16="http://schemas.microsoft.com/office/drawing/2014/main" id="{9375C22D-8A8A-473A-BAE9-F87846CB13A8}"/>
                </a:ext>
              </a:extLst>
            </p:cNvPr>
            <p:cNvSpPr>
              <a:spLocks/>
            </p:cNvSpPr>
            <p:nvPr/>
          </p:nvSpPr>
          <p:spPr bwMode="gray">
            <a:xfrm>
              <a:off x="5451501" y="3702049"/>
              <a:ext cx="15948" cy="14354"/>
            </a:xfrm>
            <a:custGeom>
              <a:avLst/>
              <a:gdLst>
                <a:gd name="T0" fmla="*/ 23 w 31"/>
                <a:gd name="T1" fmla="*/ 16 h 26"/>
                <a:gd name="T2" fmla="*/ 27 w 31"/>
                <a:gd name="T3" fmla="*/ 5 h 26"/>
                <a:gd name="T4" fmla="*/ 23 w 31"/>
                <a:gd name="T5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26">
                  <a:moveTo>
                    <a:pt x="23" y="16"/>
                  </a:moveTo>
                  <a:cubicBezTo>
                    <a:pt x="27" y="12"/>
                    <a:pt x="31" y="12"/>
                    <a:pt x="27" y="5"/>
                  </a:cubicBezTo>
                  <a:cubicBezTo>
                    <a:pt x="20" y="0"/>
                    <a:pt x="0" y="26"/>
                    <a:pt x="23" y="16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2" name="Freeform 193">
              <a:extLst>
                <a:ext uri="{FF2B5EF4-FFF2-40B4-BE49-F238E27FC236}">
                  <a16:creationId xmlns:a16="http://schemas.microsoft.com/office/drawing/2014/main" id="{75B3EE2A-61D5-4BE3-A40C-B2B319910987}"/>
                </a:ext>
              </a:extLst>
            </p:cNvPr>
            <p:cNvSpPr>
              <a:spLocks/>
            </p:cNvSpPr>
            <p:nvPr/>
          </p:nvSpPr>
          <p:spPr bwMode="gray">
            <a:xfrm>
              <a:off x="5464259" y="3690886"/>
              <a:ext cx="7975" cy="7975"/>
            </a:xfrm>
            <a:custGeom>
              <a:avLst/>
              <a:gdLst>
                <a:gd name="T0" fmla="*/ 8 w 16"/>
                <a:gd name="T1" fmla="*/ 11 h 15"/>
                <a:gd name="T2" fmla="*/ 8 w 16"/>
                <a:gd name="T3" fmla="*/ 8 h 15"/>
                <a:gd name="T4" fmla="*/ 8 w 16"/>
                <a:gd name="T5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5">
                  <a:moveTo>
                    <a:pt x="8" y="11"/>
                  </a:moveTo>
                  <a:cubicBezTo>
                    <a:pt x="8" y="11"/>
                    <a:pt x="16" y="0"/>
                    <a:pt x="8" y="8"/>
                  </a:cubicBezTo>
                  <a:cubicBezTo>
                    <a:pt x="0" y="15"/>
                    <a:pt x="8" y="11"/>
                    <a:pt x="8" y="11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3" name="Freeform 194">
              <a:extLst>
                <a:ext uri="{FF2B5EF4-FFF2-40B4-BE49-F238E27FC236}">
                  <a16:creationId xmlns:a16="http://schemas.microsoft.com/office/drawing/2014/main" id="{0AE69CBA-8DD0-47EA-A27E-7432FC9F2B4C}"/>
                </a:ext>
              </a:extLst>
            </p:cNvPr>
            <p:cNvSpPr>
              <a:spLocks/>
            </p:cNvSpPr>
            <p:nvPr/>
          </p:nvSpPr>
          <p:spPr bwMode="gray">
            <a:xfrm>
              <a:off x="5437148" y="3641446"/>
              <a:ext cx="17543" cy="39871"/>
            </a:xfrm>
            <a:custGeom>
              <a:avLst/>
              <a:gdLst>
                <a:gd name="T0" fmla="*/ 4 w 34"/>
                <a:gd name="T1" fmla="*/ 76 h 76"/>
                <a:gd name="T2" fmla="*/ 4 w 34"/>
                <a:gd name="T3" fmla="*/ 72 h 76"/>
                <a:gd name="T4" fmla="*/ 4 w 34"/>
                <a:gd name="T5" fmla="*/ 68 h 76"/>
                <a:gd name="T6" fmla="*/ 5 w 34"/>
                <a:gd name="T7" fmla="*/ 57 h 76"/>
                <a:gd name="T8" fmla="*/ 9 w 34"/>
                <a:gd name="T9" fmla="*/ 50 h 76"/>
                <a:gd name="T10" fmla="*/ 9 w 34"/>
                <a:gd name="T11" fmla="*/ 46 h 76"/>
                <a:gd name="T12" fmla="*/ 13 w 34"/>
                <a:gd name="T13" fmla="*/ 42 h 76"/>
                <a:gd name="T14" fmla="*/ 16 w 34"/>
                <a:gd name="T15" fmla="*/ 50 h 76"/>
                <a:gd name="T16" fmla="*/ 32 w 34"/>
                <a:gd name="T17" fmla="*/ 47 h 76"/>
                <a:gd name="T18" fmla="*/ 21 w 34"/>
                <a:gd name="T19" fmla="*/ 39 h 76"/>
                <a:gd name="T20" fmla="*/ 17 w 34"/>
                <a:gd name="T21" fmla="*/ 31 h 76"/>
                <a:gd name="T22" fmla="*/ 18 w 34"/>
                <a:gd name="T23" fmla="*/ 23 h 76"/>
                <a:gd name="T24" fmla="*/ 22 w 34"/>
                <a:gd name="T25" fmla="*/ 16 h 76"/>
                <a:gd name="T26" fmla="*/ 29 w 34"/>
                <a:gd name="T27" fmla="*/ 12 h 76"/>
                <a:gd name="T28" fmla="*/ 26 w 34"/>
                <a:gd name="T29" fmla="*/ 4 h 76"/>
                <a:gd name="T30" fmla="*/ 33 w 34"/>
                <a:gd name="T31" fmla="*/ 5 h 76"/>
                <a:gd name="T32" fmla="*/ 30 w 34"/>
                <a:gd name="T33" fmla="*/ 1 h 76"/>
                <a:gd name="T34" fmla="*/ 22 w 34"/>
                <a:gd name="T35" fmla="*/ 4 h 76"/>
                <a:gd name="T36" fmla="*/ 10 w 34"/>
                <a:gd name="T37" fmla="*/ 27 h 76"/>
                <a:gd name="T38" fmla="*/ 1 w 34"/>
                <a:gd name="T39" fmla="*/ 49 h 76"/>
                <a:gd name="T40" fmla="*/ 1 w 34"/>
                <a:gd name="T41" fmla="*/ 61 h 76"/>
                <a:gd name="T42" fmla="*/ 0 w 34"/>
                <a:gd name="T43" fmla="*/ 72 h 76"/>
                <a:gd name="T44" fmla="*/ 4 w 34"/>
                <a:gd name="T45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" h="76">
                  <a:moveTo>
                    <a:pt x="4" y="76"/>
                  </a:moveTo>
                  <a:cubicBezTo>
                    <a:pt x="4" y="72"/>
                    <a:pt x="4" y="72"/>
                    <a:pt x="4" y="72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5" y="57"/>
                    <a:pt x="5" y="49"/>
                    <a:pt x="9" y="50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13" y="46"/>
                    <a:pt x="13" y="42"/>
                    <a:pt x="13" y="42"/>
                  </a:cubicBezTo>
                  <a:cubicBezTo>
                    <a:pt x="13" y="46"/>
                    <a:pt x="13" y="50"/>
                    <a:pt x="16" y="50"/>
                  </a:cubicBezTo>
                  <a:cubicBezTo>
                    <a:pt x="20" y="50"/>
                    <a:pt x="28" y="50"/>
                    <a:pt x="32" y="47"/>
                  </a:cubicBezTo>
                  <a:cubicBezTo>
                    <a:pt x="32" y="43"/>
                    <a:pt x="24" y="43"/>
                    <a:pt x="21" y="39"/>
                  </a:cubicBezTo>
                  <a:cubicBezTo>
                    <a:pt x="17" y="38"/>
                    <a:pt x="17" y="31"/>
                    <a:pt x="17" y="31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19"/>
                    <a:pt x="22" y="16"/>
                  </a:cubicBezTo>
                  <a:cubicBezTo>
                    <a:pt x="22" y="16"/>
                    <a:pt x="26" y="12"/>
                    <a:pt x="29" y="12"/>
                  </a:cubicBezTo>
                  <a:cubicBezTo>
                    <a:pt x="30" y="8"/>
                    <a:pt x="26" y="4"/>
                    <a:pt x="26" y="4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4" y="1"/>
                    <a:pt x="30" y="1"/>
                  </a:cubicBezTo>
                  <a:cubicBezTo>
                    <a:pt x="22" y="0"/>
                    <a:pt x="22" y="4"/>
                    <a:pt x="22" y="4"/>
                  </a:cubicBezTo>
                  <a:cubicBezTo>
                    <a:pt x="18" y="8"/>
                    <a:pt x="14" y="19"/>
                    <a:pt x="10" y="27"/>
                  </a:cubicBezTo>
                  <a:cubicBezTo>
                    <a:pt x="6" y="34"/>
                    <a:pt x="1" y="49"/>
                    <a:pt x="1" y="49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6"/>
                    <a:pt x="4" y="76"/>
                    <a:pt x="4" y="76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4" name="Freeform 195">
              <a:extLst>
                <a:ext uri="{FF2B5EF4-FFF2-40B4-BE49-F238E27FC236}">
                  <a16:creationId xmlns:a16="http://schemas.microsoft.com/office/drawing/2014/main" id="{1D62974E-27F3-4197-A0B1-DAD469CE1329}"/>
                </a:ext>
              </a:extLst>
            </p:cNvPr>
            <p:cNvSpPr>
              <a:spLocks/>
            </p:cNvSpPr>
            <p:nvPr/>
          </p:nvSpPr>
          <p:spPr bwMode="gray">
            <a:xfrm>
              <a:off x="5464259" y="3714808"/>
              <a:ext cx="3190" cy="3190"/>
            </a:xfrm>
            <a:custGeom>
              <a:avLst/>
              <a:gdLst>
                <a:gd name="T0" fmla="*/ 3 w 7"/>
                <a:gd name="T1" fmla="*/ 3 h 4"/>
                <a:gd name="T2" fmla="*/ 7 w 7"/>
                <a:gd name="T3" fmla="*/ 0 h 4"/>
                <a:gd name="T4" fmla="*/ 3 w 7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3" y="3"/>
                  </a:moveTo>
                  <a:cubicBezTo>
                    <a:pt x="7" y="4"/>
                    <a:pt x="7" y="0"/>
                    <a:pt x="7" y="0"/>
                  </a:cubicBezTo>
                  <a:cubicBezTo>
                    <a:pt x="3" y="0"/>
                    <a:pt x="0" y="3"/>
                    <a:pt x="3" y="3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5" name="Freeform 196">
              <a:extLst>
                <a:ext uri="{FF2B5EF4-FFF2-40B4-BE49-F238E27FC236}">
                  <a16:creationId xmlns:a16="http://schemas.microsoft.com/office/drawing/2014/main" id="{8083EC3C-20C1-4E6A-8909-BFF8F2C719BA}"/>
                </a:ext>
              </a:extLst>
            </p:cNvPr>
            <p:cNvSpPr>
              <a:spLocks/>
            </p:cNvSpPr>
            <p:nvPr/>
          </p:nvSpPr>
          <p:spPr bwMode="gray">
            <a:xfrm>
              <a:off x="5347839" y="3794548"/>
              <a:ext cx="17543" cy="11164"/>
            </a:xfrm>
            <a:custGeom>
              <a:avLst/>
              <a:gdLst>
                <a:gd name="T0" fmla="*/ 22 w 34"/>
                <a:gd name="T1" fmla="*/ 15 h 19"/>
                <a:gd name="T2" fmla="*/ 34 w 34"/>
                <a:gd name="T3" fmla="*/ 12 h 19"/>
                <a:gd name="T4" fmla="*/ 3 w 34"/>
                <a:gd name="T5" fmla="*/ 18 h 19"/>
                <a:gd name="T6" fmla="*/ 22 w 34"/>
                <a:gd name="T7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19">
                  <a:moveTo>
                    <a:pt x="22" y="15"/>
                  </a:moveTo>
                  <a:cubicBezTo>
                    <a:pt x="26" y="15"/>
                    <a:pt x="33" y="19"/>
                    <a:pt x="34" y="12"/>
                  </a:cubicBezTo>
                  <a:cubicBezTo>
                    <a:pt x="34" y="0"/>
                    <a:pt x="0" y="14"/>
                    <a:pt x="3" y="18"/>
                  </a:cubicBezTo>
                  <a:cubicBezTo>
                    <a:pt x="7" y="18"/>
                    <a:pt x="19" y="15"/>
                    <a:pt x="22" y="15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6" name="Freeform 197">
              <a:extLst>
                <a:ext uri="{FF2B5EF4-FFF2-40B4-BE49-F238E27FC236}">
                  <a16:creationId xmlns:a16="http://schemas.microsoft.com/office/drawing/2014/main" id="{5D515C66-1E5A-4DDE-95DD-8213869CE724}"/>
                </a:ext>
              </a:extLst>
            </p:cNvPr>
            <p:cNvSpPr>
              <a:spLocks/>
            </p:cNvSpPr>
            <p:nvPr/>
          </p:nvSpPr>
          <p:spPr bwMode="gray">
            <a:xfrm>
              <a:off x="5366976" y="3799333"/>
              <a:ext cx="6379" cy="4785"/>
            </a:xfrm>
            <a:custGeom>
              <a:avLst/>
              <a:gdLst>
                <a:gd name="T0" fmla="*/ 3 w 11"/>
                <a:gd name="T1" fmla="*/ 0 h 8"/>
                <a:gd name="T2" fmla="*/ 3 w 11"/>
                <a:gd name="T3" fmla="*/ 8 h 8"/>
                <a:gd name="T4" fmla="*/ 3 w 11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8">
                  <a:moveTo>
                    <a:pt x="3" y="0"/>
                  </a:moveTo>
                  <a:cubicBezTo>
                    <a:pt x="0" y="0"/>
                    <a:pt x="3" y="8"/>
                    <a:pt x="3" y="8"/>
                  </a:cubicBezTo>
                  <a:cubicBezTo>
                    <a:pt x="7" y="8"/>
                    <a:pt x="11" y="4"/>
                    <a:pt x="3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7" name="Freeform 198">
              <a:extLst>
                <a:ext uri="{FF2B5EF4-FFF2-40B4-BE49-F238E27FC236}">
                  <a16:creationId xmlns:a16="http://schemas.microsoft.com/office/drawing/2014/main" id="{BC61836E-69B8-4B95-A298-B3E1120FDD56}"/>
                </a:ext>
              </a:extLst>
            </p:cNvPr>
            <p:cNvSpPr>
              <a:spLocks/>
            </p:cNvSpPr>
            <p:nvPr/>
          </p:nvSpPr>
          <p:spPr bwMode="gray">
            <a:xfrm>
              <a:off x="5456286" y="3692480"/>
              <a:ext cx="6379" cy="6379"/>
            </a:xfrm>
            <a:custGeom>
              <a:avLst/>
              <a:gdLst>
                <a:gd name="T0" fmla="*/ 11 w 11"/>
                <a:gd name="T1" fmla="*/ 0 h 12"/>
                <a:gd name="T2" fmla="*/ 0 w 11"/>
                <a:gd name="T3" fmla="*/ 4 h 12"/>
                <a:gd name="T4" fmla="*/ 11 w 11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2">
                  <a:moveTo>
                    <a:pt x="11" y="0"/>
                  </a:moveTo>
                  <a:cubicBezTo>
                    <a:pt x="7" y="4"/>
                    <a:pt x="3" y="4"/>
                    <a:pt x="0" y="4"/>
                  </a:cubicBezTo>
                  <a:cubicBezTo>
                    <a:pt x="7" y="12"/>
                    <a:pt x="7" y="4"/>
                    <a:pt x="11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8" name="Freeform 199">
              <a:extLst>
                <a:ext uri="{FF2B5EF4-FFF2-40B4-BE49-F238E27FC236}">
                  <a16:creationId xmlns:a16="http://schemas.microsoft.com/office/drawing/2014/main" id="{2089B176-BDF7-4FF8-9718-9E36EBF75563}"/>
                </a:ext>
              </a:extLst>
            </p:cNvPr>
            <p:cNvSpPr>
              <a:spLocks/>
            </p:cNvSpPr>
            <p:nvPr/>
          </p:nvSpPr>
          <p:spPr bwMode="gray">
            <a:xfrm>
              <a:off x="5470638" y="3705239"/>
              <a:ext cx="7975" cy="1595"/>
            </a:xfrm>
            <a:custGeom>
              <a:avLst/>
              <a:gdLst>
                <a:gd name="T0" fmla="*/ 7 w 15"/>
                <a:gd name="T1" fmla="*/ 0 h 4"/>
                <a:gd name="T2" fmla="*/ 7 w 15"/>
                <a:gd name="T3" fmla="*/ 4 h 4"/>
                <a:gd name="T4" fmla="*/ 7 w 1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4">
                  <a:moveTo>
                    <a:pt x="7" y="0"/>
                  </a:moveTo>
                  <a:cubicBezTo>
                    <a:pt x="7" y="4"/>
                    <a:pt x="0" y="0"/>
                    <a:pt x="7" y="4"/>
                  </a:cubicBezTo>
                  <a:cubicBezTo>
                    <a:pt x="15" y="4"/>
                    <a:pt x="15" y="4"/>
                    <a:pt x="7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9" name="Freeform 200">
              <a:extLst>
                <a:ext uri="{FF2B5EF4-FFF2-40B4-BE49-F238E27FC236}">
                  <a16:creationId xmlns:a16="http://schemas.microsoft.com/office/drawing/2014/main" id="{28BB3825-5437-4D85-862E-9DB5AF0D7D48}"/>
                </a:ext>
              </a:extLst>
            </p:cNvPr>
            <p:cNvSpPr>
              <a:spLocks/>
            </p:cNvSpPr>
            <p:nvPr/>
          </p:nvSpPr>
          <p:spPr bwMode="gray">
            <a:xfrm>
              <a:off x="5453096" y="3713213"/>
              <a:ext cx="3190" cy="4785"/>
            </a:xfrm>
            <a:custGeom>
              <a:avLst/>
              <a:gdLst>
                <a:gd name="T0" fmla="*/ 0 w 4"/>
                <a:gd name="T1" fmla="*/ 7 h 11"/>
                <a:gd name="T2" fmla="*/ 4 w 4"/>
                <a:gd name="T3" fmla="*/ 8 h 11"/>
                <a:gd name="T4" fmla="*/ 0 w 4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1">
                  <a:moveTo>
                    <a:pt x="0" y="7"/>
                  </a:moveTo>
                  <a:cubicBezTo>
                    <a:pt x="0" y="11"/>
                    <a:pt x="4" y="8"/>
                    <a:pt x="4" y="8"/>
                  </a:cubicBezTo>
                  <a:cubicBezTo>
                    <a:pt x="4" y="0"/>
                    <a:pt x="0" y="4"/>
                    <a:pt x="0" y="7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0" name="Freeform 201">
              <a:extLst>
                <a:ext uri="{FF2B5EF4-FFF2-40B4-BE49-F238E27FC236}">
                  <a16:creationId xmlns:a16="http://schemas.microsoft.com/office/drawing/2014/main" id="{0AB60F54-1692-4545-812B-C7EE3E3E0D14}"/>
                </a:ext>
              </a:extLst>
            </p:cNvPr>
            <p:cNvSpPr>
              <a:spLocks/>
            </p:cNvSpPr>
            <p:nvPr/>
          </p:nvSpPr>
          <p:spPr bwMode="gray">
            <a:xfrm>
              <a:off x="5451501" y="3700455"/>
              <a:ext cx="7975" cy="6379"/>
            </a:xfrm>
            <a:custGeom>
              <a:avLst/>
              <a:gdLst>
                <a:gd name="T0" fmla="*/ 7 w 18"/>
                <a:gd name="T1" fmla="*/ 0 h 12"/>
                <a:gd name="T2" fmla="*/ 7 w 18"/>
                <a:gd name="T3" fmla="*/ 7 h 12"/>
                <a:gd name="T4" fmla="*/ 11 w 18"/>
                <a:gd name="T5" fmla="*/ 4 h 12"/>
                <a:gd name="T6" fmla="*/ 7 w 18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2">
                  <a:moveTo>
                    <a:pt x="7" y="0"/>
                  </a:moveTo>
                  <a:cubicBezTo>
                    <a:pt x="0" y="3"/>
                    <a:pt x="3" y="7"/>
                    <a:pt x="7" y="7"/>
                  </a:cubicBezTo>
                  <a:cubicBezTo>
                    <a:pt x="7" y="7"/>
                    <a:pt x="18" y="12"/>
                    <a:pt x="11" y="4"/>
                  </a:cubicBezTo>
                  <a:cubicBezTo>
                    <a:pt x="11" y="4"/>
                    <a:pt x="7" y="4"/>
                    <a:pt x="7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1" name="Freeform 202">
              <a:extLst>
                <a:ext uri="{FF2B5EF4-FFF2-40B4-BE49-F238E27FC236}">
                  <a16:creationId xmlns:a16="http://schemas.microsoft.com/office/drawing/2014/main" id="{4266550F-D77D-4834-A0E3-08E3930088A3}"/>
                </a:ext>
              </a:extLst>
            </p:cNvPr>
            <p:cNvSpPr>
              <a:spLocks/>
            </p:cNvSpPr>
            <p:nvPr/>
          </p:nvSpPr>
          <p:spPr bwMode="gray">
            <a:xfrm>
              <a:off x="5343054" y="3867909"/>
              <a:ext cx="4785" cy="19138"/>
            </a:xfrm>
            <a:custGeom>
              <a:avLst/>
              <a:gdLst>
                <a:gd name="T0" fmla="*/ 0 w 9"/>
                <a:gd name="T1" fmla="*/ 36 h 36"/>
                <a:gd name="T2" fmla="*/ 9 w 9"/>
                <a:gd name="T3" fmla="*/ 0 h 36"/>
                <a:gd name="T4" fmla="*/ 0 w 9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36">
                  <a:moveTo>
                    <a:pt x="0" y="36"/>
                  </a:moveTo>
                  <a:cubicBezTo>
                    <a:pt x="1" y="25"/>
                    <a:pt x="8" y="12"/>
                    <a:pt x="9" y="0"/>
                  </a:cubicBezTo>
                  <a:cubicBezTo>
                    <a:pt x="8" y="9"/>
                    <a:pt x="1" y="26"/>
                    <a:pt x="0" y="36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2" name="Freeform 203">
              <a:extLst>
                <a:ext uri="{FF2B5EF4-FFF2-40B4-BE49-F238E27FC236}">
                  <a16:creationId xmlns:a16="http://schemas.microsoft.com/office/drawing/2014/main" id="{D7CCEEF4-0E9C-4DFD-A14C-E494C561B9F3}"/>
                </a:ext>
              </a:extLst>
            </p:cNvPr>
            <p:cNvSpPr>
              <a:spLocks/>
            </p:cNvSpPr>
            <p:nvPr/>
          </p:nvSpPr>
          <p:spPr bwMode="gray">
            <a:xfrm>
              <a:off x="5223444" y="4154975"/>
              <a:ext cx="3190" cy="4785"/>
            </a:xfrm>
            <a:custGeom>
              <a:avLst/>
              <a:gdLst>
                <a:gd name="T0" fmla="*/ 0 w 4"/>
                <a:gd name="T1" fmla="*/ 0 h 8"/>
                <a:gd name="T2" fmla="*/ 3 w 4"/>
                <a:gd name="T3" fmla="*/ 8 h 8"/>
                <a:gd name="T4" fmla="*/ 4 w 4"/>
                <a:gd name="T5" fmla="*/ 8 h 8"/>
                <a:gd name="T6" fmla="*/ 0 w 4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1" y="2"/>
                    <a:pt x="2" y="5"/>
                    <a:pt x="3" y="8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4" y="4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3" name="Freeform 204">
              <a:extLst>
                <a:ext uri="{FF2B5EF4-FFF2-40B4-BE49-F238E27FC236}">
                  <a16:creationId xmlns:a16="http://schemas.microsoft.com/office/drawing/2014/main" id="{5858BCB6-F8A0-43B6-9219-AD7586A4606E}"/>
                </a:ext>
              </a:extLst>
            </p:cNvPr>
            <p:cNvSpPr>
              <a:spLocks/>
            </p:cNvSpPr>
            <p:nvPr/>
          </p:nvSpPr>
          <p:spPr bwMode="gray">
            <a:xfrm>
              <a:off x="5234607" y="4226742"/>
              <a:ext cx="0" cy="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4" name="Freeform 206">
              <a:extLst>
                <a:ext uri="{FF2B5EF4-FFF2-40B4-BE49-F238E27FC236}">
                  <a16:creationId xmlns:a16="http://schemas.microsoft.com/office/drawing/2014/main" id="{BD8C2C44-7AD0-44CF-A843-DA530F9437DD}"/>
                </a:ext>
              </a:extLst>
            </p:cNvPr>
            <p:cNvSpPr>
              <a:spLocks/>
            </p:cNvSpPr>
            <p:nvPr/>
          </p:nvSpPr>
          <p:spPr bwMode="gray">
            <a:xfrm>
              <a:off x="5225038" y="4159760"/>
              <a:ext cx="6379" cy="9569"/>
            </a:xfrm>
            <a:custGeom>
              <a:avLst/>
              <a:gdLst>
                <a:gd name="T0" fmla="*/ 0 w 12"/>
                <a:gd name="T1" fmla="*/ 0 h 19"/>
                <a:gd name="T2" fmla="*/ 12 w 12"/>
                <a:gd name="T3" fmla="*/ 19 h 19"/>
                <a:gd name="T4" fmla="*/ 1 w 12"/>
                <a:gd name="T5" fmla="*/ 0 h 19"/>
                <a:gd name="T6" fmla="*/ 0 w 12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9">
                  <a:moveTo>
                    <a:pt x="0" y="0"/>
                  </a:moveTo>
                  <a:cubicBezTo>
                    <a:pt x="3" y="6"/>
                    <a:pt x="7" y="13"/>
                    <a:pt x="12" y="19"/>
                  </a:cubicBezTo>
                  <a:cubicBezTo>
                    <a:pt x="7" y="13"/>
                    <a:pt x="3" y="6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5" name="Freeform 207">
              <a:extLst>
                <a:ext uri="{FF2B5EF4-FFF2-40B4-BE49-F238E27FC236}">
                  <a16:creationId xmlns:a16="http://schemas.microsoft.com/office/drawing/2014/main" id="{08286DC9-E352-4221-B9F5-13F274DEE14C}"/>
                </a:ext>
              </a:extLst>
            </p:cNvPr>
            <p:cNvSpPr>
              <a:spLocks/>
            </p:cNvSpPr>
            <p:nvPr/>
          </p:nvSpPr>
          <p:spPr bwMode="gray">
            <a:xfrm>
              <a:off x="5237796" y="4317645"/>
              <a:ext cx="3190" cy="6379"/>
            </a:xfrm>
            <a:custGeom>
              <a:avLst/>
              <a:gdLst>
                <a:gd name="T0" fmla="*/ 1 w 5"/>
                <a:gd name="T1" fmla="*/ 0 h 12"/>
                <a:gd name="T2" fmla="*/ 4 w 5"/>
                <a:gd name="T3" fmla="*/ 12 h 12"/>
                <a:gd name="T4" fmla="*/ 5 w 5"/>
                <a:gd name="T5" fmla="*/ 12 h 12"/>
                <a:gd name="T6" fmla="*/ 1 w 5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2">
                  <a:moveTo>
                    <a:pt x="1" y="0"/>
                  </a:moveTo>
                  <a:cubicBezTo>
                    <a:pt x="0" y="7"/>
                    <a:pt x="1" y="10"/>
                    <a:pt x="4" y="12"/>
                  </a:cubicBezTo>
                  <a:cubicBezTo>
                    <a:pt x="4" y="12"/>
                    <a:pt x="4" y="12"/>
                    <a:pt x="5" y="12"/>
                  </a:cubicBezTo>
                  <a:cubicBezTo>
                    <a:pt x="1" y="11"/>
                    <a:pt x="1" y="8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6" name="Freeform 208">
              <a:extLst>
                <a:ext uri="{FF2B5EF4-FFF2-40B4-BE49-F238E27FC236}">
                  <a16:creationId xmlns:a16="http://schemas.microsoft.com/office/drawing/2014/main" id="{AA11292B-CD4F-4833-9034-CE938416D95A}"/>
                </a:ext>
              </a:extLst>
            </p:cNvPr>
            <p:cNvSpPr>
              <a:spLocks/>
            </p:cNvSpPr>
            <p:nvPr/>
          </p:nvSpPr>
          <p:spPr bwMode="gray">
            <a:xfrm>
              <a:off x="5815117" y="4422903"/>
              <a:ext cx="14354" cy="25517"/>
            </a:xfrm>
            <a:custGeom>
              <a:avLst/>
              <a:gdLst>
                <a:gd name="T0" fmla="*/ 0 w 26"/>
                <a:gd name="T1" fmla="*/ 0 h 47"/>
                <a:gd name="T2" fmla="*/ 24 w 26"/>
                <a:gd name="T3" fmla="*/ 47 h 47"/>
                <a:gd name="T4" fmla="*/ 26 w 26"/>
                <a:gd name="T5" fmla="*/ 47 h 47"/>
                <a:gd name="T6" fmla="*/ 0 w 26"/>
                <a:gd name="T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47">
                  <a:moveTo>
                    <a:pt x="0" y="0"/>
                  </a:moveTo>
                  <a:cubicBezTo>
                    <a:pt x="7" y="16"/>
                    <a:pt x="21" y="28"/>
                    <a:pt x="24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1" y="28"/>
                    <a:pt x="6" y="14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7" name="Freeform 209">
              <a:extLst>
                <a:ext uri="{FF2B5EF4-FFF2-40B4-BE49-F238E27FC236}">
                  <a16:creationId xmlns:a16="http://schemas.microsoft.com/office/drawing/2014/main" id="{2392A7C5-5A44-444B-B4E0-A2E55CF77F9C}"/>
                </a:ext>
              </a:extLst>
            </p:cNvPr>
            <p:cNvSpPr>
              <a:spLocks/>
            </p:cNvSpPr>
            <p:nvPr/>
          </p:nvSpPr>
          <p:spPr bwMode="gray">
            <a:xfrm>
              <a:off x="5907616" y="4182087"/>
              <a:ext cx="0" cy="1595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4 h 4"/>
                <a:gd name="T4" fmla="*/ 1 w 1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1" y="3"/>
                    <a:pt x="1" y="2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8" name="Freeform 210">
              <a:extLst>
                <a:ext uri="{FF2B5EF4-FFF2-40B4-BE49-F238E27FC236}">
                  <a16:creationId xmlns:a16="http://schemas.microsoft.com/office/drawing/2014/main" id="{FD68F4C1-B2A0-4921-B846-74AF43442A38}"/>
                </a:ext>
              </a:extLst>
            </p:cNvPr>
            <p:cNvSpPr>
              <a:spLocks/>
            </p:cNvSpPr>
            <p:nvPr/>
          </p:nvSpPr>
          <p:spPr bwMode="gray">
            <a:xfrm>
              <a:off x="5467449" y="3662179"/>
              <a:ext cx="1595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9" name="Freeform 211">
              <a:extLst>
                <a:ext uri="{FF2B5EF4-FFF2-40B4-BE49-F238E27FC236}">
                  <a16:creationId xmlns:a16="http://schemas.microsoft.com/office/drawing/2014/main" id="{3A7B4C73-9F14-4F6E-8FB3-E4E0B794DBEC}"/>
                </a:ext>
              </a:extLst>
            </p:cNvPr>
            <p:cNvSpPr>
              <a:spLocks/>
            </p:cNvSpPr>
            <p:nvPr/>
          </p:nvSpPr>
          <p:spPr bwMode="gray">
            <a:xfrm>
              <a:off x="5788006" y="4678072"/>
              <a:ext cx="271117" cy="183403"/>
            </a:xfrm>
            <a:custGeom>
              <a:avLst/>
              <a:gdLst>
                <a:gd name="T0" fmla="*/ 77 w 512"/>
                <a:gd name="T1" fmla="*/ 347 h 347"/>
                <a:gd name="T2" fmla="*/ 115 w 512"/>
                <a:gd name="T3" fmla="*/ 337 h 347"/>
                <a:gd name="T4" fmla="*/ 180 w 512"/>
                <a:gd name="T5" fmla="*/ 306 h 347"/>
                <a:gd name="T6" fmla="*/ 188 w 512"/>
                <a:gd name="T7" fmla="*/ 287 h 347"/>
                <a:gd name="T8" fmla="*/ 209 w 512"/>
                <a:gd name="T9" fmla="*/ 322 h 347"/>
                <a:gd name="T10" fmla="*/ 247 w 512"/>
                <a:gd name="T11" fmla="*/ 320 h 347"/>
                <a:gd name="T12" fmla="*/ 287 w 512"/>
                <a:gd name="T13" fmla="*/ 345 h 347"/>
                <a:gd name="T14" fmla="*/ 311 w 512"/>
                <a:gd name="T15" fmla="*/ 308 h 347"/>
                <a:gd name="T16" fmla="*/ 320 w 512"/>
                <a:gd name="T17" fmla="*/ 278 h 347"/>
                <a:gd name="T18" fmla="*/ 351 w 512"/>
                <a:gd name="T19" fmla="*/ 241 h 347"/>
                <a:gd name="T20" fmla="*/ 379 w 512"/>
                <a:gd name="T21" fmla="*/ 204 h 347"/>
                <a:gd name="T22" fmla="*/ 435 w 512"/>
                <a:gd name="T23" fmla="*/ 134 h 347"/>
                <a:gd name="T24" fmla="*/ 465 w 512"/>
                <a:gd name="T25" fmla="*/ 120 h 347"/>
                <a:gd name="T26" fmla="*/ 511 w 512"/>
                <a:gd name="T27" fmla="*/ 92 h 347"/>
                <a:gd name="T28" fmla="*/ 487 w 512"/>
                <a:gd name="T29" fmla="*/ 64 h 347"/>
                <a:gd name="T30" fmla="*/ 473 w 512"/>
                <a:gd name="T31" fmla="*/ 33 h 347"/>
                <a:gd name="T32" fmla="*/ 441 w 512"/>
                <a:gd name="T33" fmla="*/ 0 h 347"/>
                <a:gd name="T34" fmla="*/ 417 w 512"/>
                <a:gd name="T35" fmla="*/ 19 h 347"/>
                <a:gd name="T36" fmla="*/ 412 w 512"/>
                <a:gd name="T37" fmla="*/ 53 h 347"/>
                <a:gd name="T38" fmla="*/ 356 w 512"/>
                <a:gd name="T39" fmla="*/ 50 h 347"/>
                <a:gd name="T40" fmla="*/ 322 w 512"/>
                <a:gd name="T41" fmla="*/ 56 h 347"/>
                <a:gd name="T42" fmla="*/ 274 w 512"/>
                <a:gd name="T43" fmla="*/ 58 h 347"/>
                <a:gd name="T44" fmla="*/ 227 w 512"/>
                <a:gd name="T45" fmla="*/ 94 h 347"/>
                <a:gd name="T46" fmla="*/ 188 w 512"/>
                <a:gd name="T47" fmla="*/ 118 h 347"/>
                <a:gd name="T48" fmla="*/ 125 w 512"/>
                <a:gd name="T49" fmla="*/ 112 h 347"/>
                <a:gd name="T50" fmla="*/ 85 w 512"/>
                <a:gd name="T51" fmla="*/ 91 h 347"/>
                <a:gd name="T52" fmla="*/ 52 w 512"/>
                <a:gd name="T53" fmla="*/ 90 h 347"/>
                <a:gd name="T54" fmla="*/ 36 w 512"/>
                <a:gd name="T55" fmla="*/ 107 h 347"/>
                <a:gd name="T56" fmla="*/ 11 w 512"/>
                <a:gd name="T57" fmla="*/ 160 h 347"/>
                <a:gd name="T58" fmla="*/ 12 w 512"/>
                <a:gd name="T59" fmla="*/ 202 h 347"/>
                <a:gd name="T60" fmla="*/ 46 w 512"/>
                <a:gd name="T61" fmla="*/ 211 h 347"/>
                <a:gd name="T62" fmla="*/ 76 w 512"/>
                <a:gd name="T63" fmla="*/ 281 h 347"/>
                <a:gd name="T64" fmla="*/ 30 w 512"/>
                <a:gd name="T65" fmla="*/ 317 h 347"/>
                <a:gd name="T66" fmla="*/ 40 w 512"/>
                <a:gd name="T67" fmla="*/ 345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12" h="347">
                  <a:moveTo>
                    <a:pt x="59" y="330"/>
                  </a:moveTo>
                  <a:cubicBezTo>
                    <a:pt x="77" y="347"/>
                    <a:pt x="77" y="347"/>
                    <a:pt x="77" y="347"/>
                  </a:cubicBezTo>
                  <a:cubicBezTo>
                    <a:pt x="104" y="329"/>
                    <a:pt x="104" y="329"/>
                    <a:pt x="104" y="329"/>
                  </a:cubicBezTo>
                  <a:cubicBezTo>
                    <a:pt x="115" y="337"/>
                    <a:pt x="115" y="337"/>
                    <a:pt x="115" y="337"/>
                  </a:cubicBezTo>
                  <a:cubicBezTo>
                    <a:pt x="175" y="321"/>
                    <a:pt x="175" y="321"/>
                    <a:pt x="175" y="321"/>
                  </a:cubicBezTo>
                  <a:cubicBezTo>
                    <a:pt x="180" y="306"/>
                    <a:pt x="180" y="306"/>
                    <a:pt x="180" y="306"/>
                  </a:cubicBezTo>
                  <a:cubicBezTo>
                    <a:pt x="187" y="302"/>
                    <a:pt x="187" y="302"/>
                    <a:pt x="187" y="302"/>
                  </a:cubicBezTo>
                  <a:cubicBezTo>
                    <a:pt x="187" y="302"/>
                    <a:pt x="184" y="290"/>
                    <a:pt x="188" y="287"/>
                  </a:cubicBezTo>
                  <a:cubicBezTo>
                    <a:pt x="196" y="287"/>
                    <a:pt x="195" y="302"/>
                    <a:pt x="195" y="302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46" y="335"/>
                    <a:pt x="246" y="335"/>
                    <a:pt x="246" y="335"/>
                  </a:cubicBezTo>
                  <a:cubicBezTo>
                    <a:pt x="246" y="335"/>
                    <a:pt x="243" y="320"/>
                    <a:pt x="247" y="320"/>
                  </a:cubicBezTo>
                  <a:cubicBezTo>
                    <a:pt x="254" y="321"/>
                    <a:pt x="272" y="333"/>
                    <a:pt x="272" y="333"/>
                  </a:cubicBezTo>
                  <a:cubicBezTo>
                    <a:pt x="272" y="333"/>
                    <a:pt x="264" y="344"/>
                    <a:pt x="287" y="345"/>
                  </a:cubicBezTo>
                  <a:cubicBezTo>
                    <a:pt x="309" y="346"/>
                    <a:pt x="321" y="331"/>
                    <a:pt x="321" y="331"/>
                  </a:cubicBezTo>
                  <a:cubicBezTo>
                    <a:pt x="321" y="331"/>
                    <a:pt x="303" y="315"/>
                    <a:pt x="311" y="308"/>
                  </a:cubicBezTo>
                  <a:cubicBezTo>
                    <a:pt x="319" y="301"/>
                    <a:pt x="326" y="290"/>
                    <a:pt x="326" y="290"/>
                  </a:cubicBezTo>
                  <a:cubicBezTo>
                    <a:pt x="320" y="278"/>
                    <a:pt x="320" y="278"/>
                    <a:pt x="320" y="278"/>
                  </a:cubicBezTo>
                  <a:cubicBezTo>
                    <a:pt x="320" y="278"/>
                    <a:pt x="285" y="291"/>
                    <a:pt x="293" y="277"/>
                  </a:cubicBezTo>
                  <a:cubicBezTo>
                    <a:pt x="301" y="265"/>
                    <a:pt x="351" y="241"/>
                    <a:pt x="351" y="241"/>
                  </a:cubicBezTo>
                  <a:cubicBezTo>
                    <a:pt x="369" y="250"/>
                    <a:pt x="369" y="250"/>
                    <a:pt x="369" y="250"/>
                  </a:cubicBezTo>
                  <a:cubicBezTo>
                    <a:pt x="379" y="204"/>
                    <a:pt x="379" y="204"/>
                    <a:pt x="379" y="204"/>
                  </a:cubicBezTo>
                  <a:cubicBezTo>
                    <a:pt x="379" y="204"/>
                    <a:pt x="346" y="187"/>
                    <a:pt x="358" y="172"/>
                  </a:cubicBezTo>
                  <a:cubicBezTo>
                    <a:pt x="370" y="162"/>
                    <a:pt x="435" y="134"/>
                    <a:pt x="435" y="134"/>
                  </a:cubicBezTo>
                  <a:cubicBezTo>
                    <a:pt x="435" y="134"/>
                    <a:pt x="428" y="111"/>
                    <a:pt x="436" y="111"/>
                  </a:cubicBezTo>
                  <a:cubicBezTo>
                    <a:pt x="443" y="112"/>
                    <a:pt x="465" y="120"/>
                    <a:pt x="465" y="120"/>
                  </a:cubicBezTo>
                  <a:cubicBezTo>
                    <a:pt x="465" y="120"/>
                    <a:pt x="456" y="82"/>
                    <a:pt x="467" y="82"/>
                  </a:cubicBezTo>
                  <a:cubicBezTo>
                    <a:pt x="482" y="79"/>
                    <a:pt x="511" y="92"/>
                    <a:pt x="511" y="92"/>
                  </a:cubicBezTo>
                  <a:cubicBezTo>
                    <a:pt x="512" y="73"/>
                    <a:pt x="512" y="73"/>
                    <a:pt x="512" y="73"/>
                  </a:cubicBezTo>
                  <a:cubicBezTo>
                    <a:pt x="512" y="73"/>
                    <a:pt x="486" y="75"/>
                    <a:pt x="487" y="64"/>
                  </a:cubicBezTo>
                  <a:cubicBezTo>
                    <a:pt x="488" y="41"/>
                    <a:pt x="488" y="41"/>
                    <a:pt x="488" y="41"/>
                  </a:cubicBezTo>
                  <a:cubicBezTo>
                    <a:pt x="488" y="41"/>
                    <a:pt x="472" y="44"/>
                    <a:pt x="473" y="33"/>
                  </a:cubicBezTo>
                  <a:cubicBezTo>
                    <a:pt x="477" y="25"/>
                    <a:pt x="489" y="18"/>
                    <a:pt x="474" y="10"/>
                  </a:cubicBezTo>
                  <a:cubicBezTo>
                    <a:pt x="470" y="10"/>
                    <a:pt x="456" y="5"/>
                    <a:pt x="441" y="0"/>
                  </a:cubicBezTo>
                  <a:cubicBezTo>
                    <a:pt x="433" y="8"/>
                    <a:pt x="433" y="8"/>
                    <a:pt x="433" y="8"/>
                  </a:cubicBezTo>
                  <a:cubicBezTo>
                    <a:pt x="433" y="8"/>
                    <a:pt x="426" y="4"/>
                    <a:pt x="417" y="19"/>
                  </a:cubicBezTo>
                  <a:cubicBezTo>
                    <a:pt x="409" y="33"/>
                    <a:pt x="424" y="46"/>
                    <a:pt x="424" y="46"/>
                  </a:cubicBezTo>
                  <a:cubicBezTo>
                    <a:pt x="412" y="53"/>
                    <a:pt x="412" y="53"/>
                    <a:pt x="412" y="53"/>
                  </a:cubicBezTo>
                  <a:cubicBezTo>
                    <a:pt x="412" y="53"/>
                    <a:pt x="405" y="41"/>
                    <a:pt x="383" y="44"/>
                  </a:cubicBezTo>
                  <a:cubicBezTo>
                    <a:pt x="357" y="42"/>
                    <a:pt x="356" y="50"/>
                    <a:pt x="356" y="50"/>
                  </a:cubicBezTo>
                  <a:cubicBezTo>
                    <a:pt x="341" y="65"/>
                    <a:pt x="341" y="65"/>
                    <a:pt x="341" y="65"/>
                  </a:cubicBezTo>
                  <a:cubicBezTo>
                    <a:pt x="341" y="65"/>
                    <a:pt x="333" y="57"/>
                    <a:pt x="322" y="56"/>
                  </a:cubicBezTo>
                  <a:cubicBezTo>
                    <a:pt x="315" y="52"/>
                    <a:pt x="296" y="62"/>
                    <a:pt x="296" y="62"/>
                  </a:cubicBezTo>
                  <a:cubicBezTo>
                    <a:pt x="274" y="58"/>
                    <a:pt x="274" y="58"/>
                    <a:pt x="274" y="58"/>
                  </a:cubicBezTo>
                  <a:cubicBezTo>
                    <a:pt x="274" y="58"/>
                    <a:pt x="258" y="64"/>
                    <a:pt x="243" y="68"/>
                  </a:cubicBezTo>
                  <a:cubicBezTo>
                    <a:pt x="232" y="67"/>
                    <a:pt x="235" y="90"/>
                    <a:pt x="227" y="94"/>
                  </a:cubicBezTo>
                  <a:cubicBezTo>
                    <a:pt x="219" y="97"/>
                    <a:pt x="208" y="97"/>
                    <a:pt x="208" y="97"/>
                  </a:cubicBezTo>
                  <a:cubicBezTo>
                    <a:pt x="188" y="118"/>
                    <a:pt x="188" y="118"/>
                    <a:pt x="188" y="118"/>
                  </a:cubicBezTo>
                  <a:cubicBezTo>
                    <a:pt x="163" y="106"/>
                    <a:pt x="163" y="106"/>
                    <a:pt x="163" y="106"/>
                  </a:cubicBezTo>
                  <a:cubicBezTo>
                    <a:pt x="125" y="112"/>
                    <a:pt x="125" y="112"/>
                    <a:pt x="125" y="112"/>
                  </a:cubicBezTo>
                  <a:cubicBezTo>
                    <a:pt x="118" y="100"/>
                    <a:pt x="118" y="100"/>
                    <a:pt x="118" y="100"/>
                  </a:cubicBezTo>
                  <a:cubicBezTo>
                    <a:pt x="85" y="91"/>
                    <a:pt x="85" y="91"/>
                    <a:pt x="85" y="91"/>
                  </a:cubicBezTo>
                  <a:cubicBezTo>
                    <a:pt x="66" y="94"/>
                    <a:pt x="66" y="94"/>
                    <a:pt x="66" y="94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55" y="94"/>
                    <a:pt x="58" y="105"/>
                    <a:pt x="54" y="108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45" y="150"/>
                    <a:pt x="48" y="169"/>
                  </a:cubicBezTo>
                  <a:cubicBezTo>
                    <a:pt x="47" y="184"/>
                    <a:pt x="12" y="202"/>
                    <a:pt x="12" y="202"/>
                  </a:cubicBezTo>
                  <a:cubicBezTo>
                    <a:pt x="15" y="221"/>
                    <a:pt x="15" y="221"/>
                    <a:pt x="15" y="221"/>
                  </a:cubicBezTo>
                  <a:cubicBezTo>
                    <a:pt x="15" y="221"/>
                    <a:pt x="42" y="203"/>
                    <a:pt x="46" y="211"/>
                  </a:cubicBezTo>
                  <a:cubicBezTo>
                    <a:pt x="49" y="219"/>
                    <a:pt x="32" y="260"/>
                    <a:pt x="32" y="260"/>
                  </a:cubicBezTo>
                  <a:cubicBezTo>
                    <a:pt x="32" y="260"/>
                    <a:pt x="77" y="262"/>
                    <a:pt x="76" y="281"/>
                  </a:cubicBezTo>
                  <a:cubicBezTo>
                    <a:pt x="75" y="297"/>
                    <a:pt x="56" y="307"/>
                    <a:pt x="56" y="307"/>
                  </a:cubicBezTo>
                  <a:cubicBezTo>
                    <a:pt x="30" y="317"/>
                    <a:pt x="30" y="317"/>
                    <a:pt x="30" y="317"/>
                  </a:cubicBezTo>
                  <a:cubicBezTo>
                    <a:pt x="18" y="332"/>
                    <a:pt x="18" y="332"/>
                    <a:pt x="18" y="332"/>
                  </a:cubicBezTo>
                  <a:cubicBezTo>
                    <a:pt x="18" y="332"/>
                    <a:pt x="32" y="344"/>
                    <a:pt x="40" y="345"/>
                  </a:cubicBezTo>
                  <a:cubicBezTo>
                    <a:pt x="43" y="345"/>
                    <a:pt x="59" y="330"/>
                    <a:pt x="59" y="33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0" name="Freeform 212">
              <a:extLst>
                <a:ext uri="{FF2B5EF4-FFF2-40B4-BE49-F238E27FC236}">
                  <a16:creationId xmlns:a16="http://schemas.microsoft.com/office/drawing/2014/main" id="{FB2A4157-AD66-4290-94B4-902F22B57945}"/>
                </a:ext>
              </a:extLst>
            </p:cNvPr>
            <p:cNvSpPr>
              <a:spLocks/>
            </p:cNvSpPr>
            <p:nvPr/>
          </p:nvSpPr>
          <p:spPr bwMode="gray">
            <a:xfrm>
              <a:off x="5240986" y="5033715"/>
              <a:ext cx="15948" cy="11164"/>
            </a:xfrm>
            <a:custGeom>
              <a:avLst/>
              <a:gdLst>
                <a:gd name="T0" fmla="*/ 12 w 30"/>
                <a:gd name="T1" fmla="*/ 4 h 20"/>
                <a:gd name="T2" fmla="*/ 11 w 30"/>
                <a:gd name="T3" fmla="*/ 19 h 20"/>
                <a:gd name="T4" fmla="*/ 18 w 30"/>
                <a:gd name="T5" fmla="*/ 19 h 20"/>
                <a:gd name="T6" fmla="*/ 30 w 30"/>
                <a:gd name="T7" fmla="*/ 12 h 20"/>
                <a:gd name="T8" fmla="*/ 12 w 30"/>
                <a:gd name="T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0">
                  <a:moveTo>
                    <a:pt x="12" y="4"/>
                  </a:moveTo>
                  <a:cubicBezTo>
                    <a:pt x="0" y="3"/>
                    <a:pt x="11" y="19"/>
                    <a:pt x="11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26" y="20"/>
                    <a:pt x="30" y="12"/>
                    <a:pt x="30" y="12"/>
                  </a:cubicBezTo>
                  <a:cubicBezTo>
                    <a:pt x="30" y="12"/>
                    <a:pt x="19" y="0"/>
                    <a:pt x="12" y="4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1" name="Freeform 213">
              <a:extLst>
                <a:ext uri="{FF2B5EF4-FFF2-40B4-BE49-F238E27FC236}">
                  <a16:creationId xmlns:a16="http://schemas.microsoft.com/office/drawing/2014/main" id="{45209842-8A24-4DCE-8DEF-013FE902BE59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156462" y="4547298"/>
              <a:ext cx="389133" cy="245601"/>
            </a:xfrm>
            <a:custGeom>
              <a:avLst/>
              <a:gdLst>
                <a:gd name="T0" fmla="*/ 685 w 734"/>
                <a:gd name="T1" fmla="*/ 237 h 464"/>
                <a:gd name="T2" fmla="*/ 633 w 734"/>
                <a:gd name="T3" fmla="*/ 219 h 464"/>
                <a:gd name="T4" fmla="*/ 583 w 734"/>
                <a:gd name="T5" fmla="*/ 182 h 464"/>
                <a:gd name="T6" fmla="*/ 577 w 734"/>
                <a:gd name="T7" fmla="*/ 144 h 464"/>
                <a:gd name="T8" fmla="*/ 614 w 734"/>
                <a:gd name="T9" fmla="*/ 75 h 464"/>
                <a:gd name="T10" fmla="*/ 533 w 734"/>
                <a:gd name="T11" fmla="*/ 34 h 464"/>
                <a:gd name="T12" fmla="*/ 489 w 734"/>
                <a:gd name="T13" fmla="*/ 17 h 464"/>
                <a:gd name="T14" fmla="*/ 463 w 734"/>
                <a:gd name="T15" fmla="*/ 8 h 464"/>
                <a:gd name="T16" fmla="*/ 429 w 734"/>
                <a:gd name="T17" fmla="*/ 26 h 464"/>
                <a:gd name="T18" fmla="*/ 450 w 734"/>
                <a:gd name="T19" fmla="*/ 50 h 464"/>
                <a:gd name="T20" fmla="*/ 406 w 734"/>
                <a:gd name="T21" fmla="*/ 44 h 464"/>
                <a:gd name="T22" fmla="*/ 304 w 734"/>
                <a:gd name="T23" fmla="*/ 46 h 464"/>
                <a:gd name="T24" fmla="*/ 297 w 734"/>
                <a:gd name="T25" fmla="*/ 38 h 464"/>
                <a:gd name="T26" fmla="*/ 294 w 734"/>
                <a:gd name="T27" fmla="*/ 31 h 464"/>
                <a:gd name="T28" fmla="*/ 266 w 734"/>
                <a:gd name="T29" fmla="*/ 60 h 464"/>
                <a:gd name="T30" fmla="*/ 196 w 734"/>
                <a:gd name="T31" fmla="*/ 45 h 464"/>
                <a:gd name="T32" fmla="*/ 190 w 734"/>
                <a:gd name="T33" fmla="*/ 87 h 464"/>
                <a:gd name="T34" fmla="*/ 93 w 734"/>
                <a:gd name="T35" fmla="*/ 166 h 464"/>
                <a:gd name="T36" fmla="*/ 25 w 734"/>
                <a:gd name="T37" fmla="*/ 263 h 464"/>
                <a:gd name="T38" fmla="*/ 15 w 734"/>
                <a:gd name="T39" fmla="*/ 327 h 464"/>
                <a:gd name="T40" fmla="*/ 3 w 734"/>
                <a:gd name="T41" fmla="*/ 346 h 464"/>
                <a:gd name="T42" fmla="*/ 48 w 734"/>
                <a:gd name="T43" fmla="*/ 325 h 464"/>
                <a:gd name="T44" fmla="*/ 92 w 734"/>
                <a:gd name="T45" fmla="*/ 281 h 464"/>
                <a:gd name="T46" fmla="*/ 135 w 734"/>
                <a:gd name="T47" fmla="*/ 314 h 464"/>
                <a:gd name="T48" fmla="*/ 129 w 734"/>
                <a:gd name="T49" fmla="*/ 367 h 464"/>
                <a:gd name="T50" fmla="*/ 143 w 734"/>
                <a:gd name="T51" fmla="*/ 379 h 464"/>
                <a:gd name="T52" fmla="*/ 164 w 734"/>
                <a:gd name="T53" fmla="*/ 422 h 464"/>
                <a:gd name="T54" fmla="*/ 198 w 734"/>
                <a:gd name="T55" fmla="*/ 416 h 464"/>
                <a:gd name="T56" fmla="*/ 243 w 734"/>
                <a:gd name="T57" fmla="*/ 407 h 464"/>
                <a:gd name="T58" fmla="*/ 299 w 734"/>
                <a:gd name="T59" fmla="*/ 413 h 464"/>
                <a:gd name="T60" fmla="*/ 326 w 734"/>
                <a:gd name="T61" fmla="*/ 392 h 464"/>
                <a:gd name="T62" fmla="*/ 339 w 734"/>
                <a:gd name="T63" fmla="*/ 350 h 464"/>
                <a:gd name="T64" fmla="*/ 354 w 734"/>
                <a:gd name="T65" fmla="*/ 343 h 464"/>
                <a:gd name="T66" fmla="*/ 367 w 734"/>
                <a:gd name="T67" fmla="*/ 317 h 464"/>
                <a:gd name="T68" fmla="*/ 408 w 734"/>
                <a:gd name="T69" fmla="*/ 319 h 464"/>
                <a:gd name="T70" fmla="*/ 413 w 734"/>
                <a:gd name="T71" fmla="*/ 373 h 464"/>
                <a:gd name="T72" fmla="*/ 449 w 734"/>
                <a:gd name="T73" fmla="*/ 398 h 464"/>
                <a:gd name="T74" fmla="*/ 448 w 734"/>
                <a:gd name="T75" fmla="*/ 417 h 464"/>
                <a:gd name="T76" fmla="*/ 469 w 734"/>
                <a:gd name="T77" fmla="*/ 460 h 464"/>
                <a:gd name="T78" fmla="*/ 484 w 734"/>
                <a:gd name="T79" fmla="*/ 445 h 464"/>
                <a:gd name="T80" fmla="*/ 474 w 734"/>
                <a:gd name="T81" fmla="*/ 422 h 464"/>
                <a:gd name="T82" fmla="*/ 494 w 734"/>
                <a:gd name="T83" fmla="*/ 400 h 464"/>
                <a:gd name="T84" fmla="*/ 534 w 734"/>
                <a:gd name="T85" fmla="*/ 337 h 464"/>
                <a:gd name="T86" fmla="*/ 536 w 734"/>
                <a:gd name="T87" fmla="*/ 310 h 464"/>
                <a:gd name="T88" fmla="*/ 562 w 734"/>
                <a:gd name="T89" fmla="*/ 311 h 464"/>
                <a:gd name="T90" fmla="*/ 605 w 734"/>
                <a:gd name="T91" fmla="*/ 355 h 464"/>
                <a:gd name="T92" fmla="*/ 645 w 734"/>
                <a:gd name="T93" fmla="*/ 365 h 464"/>
                <a:gd name="T94" fmla="*/ 656 w 734"/>
                <a:gd name="T95" fmla="*/ 384 h 464"/>
                <a:gd name="T96" fmla="*/ 664 w 734"/>
                <a:gd name="T97" fmla="*/ 362 h 464"/>
                <a:gd name="T98" fmla="*/ 669 w 734"/>
                <a:gd name="T99" fmla="*/ 339 h 464"/>
                <a:gd name="T100" fmla="*/ 659 w 734"/>
                <a:gd name="T101" fmla="*/ 304 h 464"/>
                <a:gd name="T102" fmla="*/ 693 w 734"/>
                <a:gd name="T103" fmla="*/ 310 h 464"/>
                <a:gd name="T104" fmla="*/ 727 w 734"/>
                <a:gd name="T105" fmla="*/ 296 h 464"/>
                <a:gd name="T106" fmla="*/ 734 w 734"/>
                <a:gd name="T107" fmla="*/ 224 h 464"/>
                <a:gd name="T108" fmla="*/ 477 w 734"/>
                <a:gd name="T109" fmla="*/ 32 h 464"/>
                <a:gd name="T110" fmla="*/ 470 w 734"/>
                <a:gd name="T111" fmla="*/ 24 h 464"/>
                <a:gd name="T112" fmla="*/ 477 w 734"/>
                <a:gd name="T113" fmla="*/ 32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34" h="464">
                  <a:moveTo>
                    <a:pt x="716" y="208"/>
                  </a:moveTo>
                  <a:cubicBezTo>
                    <a:pt x="716" y="208"/>
                    <a:pt x="696" y="233"/>
                    <a:pt x="685" y="237"/>
                  </a:cubicBezTo>
                  <a:cubicBezTo>
                    <a:pt x="673" y="244"/>
                    <a:pt x="652" y="224"/>
                    <a:pt x="652" y="224"/>
                  </a:cubicBezTo>
                  <a:cubicBezTo>
                    <a:pt x="652" y="224"/>
                    <a:pt x="637" y="227"/>
                    <a:pt x="633" y="219"/>
                  </a:cubicBezTo>
                  <a:cubicBezTo>
                    <a:pt x="630" y="215"/>
                    <a:pt x="638" y="196"/>
                    <a:pt x="638" y="196"/>
                  </a:cubicBezTo>
                  <a:cubicBezTo>
                    <a:pt x="583" y="182"/>
                    <a:pt x="583" y="182"/>
                    <a:pt x="583" y="182"/>
                  </a:cubicBezTo>
                  <a:cubicBezTo>
                    <a:pt x="583" y="182"/>
                    <a:pt x="575" y="178"/>
                    <a:pt x="568" y="170"/>
                  </a:cubicBezTo>
                  <a:cubicBezTo>
                    <a:pt x="561" y="158"/>
                    <a:pt x="577" y="144"/>
                    <a:pt x="577" y="144"/>
                  </a:cubicBezTo>
                  <a:cubicBezTo>
                    <a:pt x="577" y="144"/>
                    <a:pt x="612" y="111"/>
                    <a:pt x="613" y="99"/>
                  </a:cubicBezTo>
                  <a:cubicBezTo>
                    <a:pt x="614" y="75"/>
                    <a:pt x="614" y="75"/>
                    <a:pt x="614" y="75"/>
                  </a:cubicBezTo>
                  <a:cubicBezTo>
                    <a:pt x="594" y="69"/>
                    <a:pt x="589" y="55"/>
                    <a:pt x="566" y="47"/>
                  </a:cubicBezTo>
                  <a:cubicBezTo>
                    <a:pt x="555" y="43"/>
                    <a:pt x="544" y="39"/>
                    <a:pt x="533" y="34"/>
                  </a:cubicBezTo>
                  <a:cubicBezTo>
                    <a:pt x="522" y="30"/>
                    <a:pt x="507" y="41"/>
                    <a:pt x="503" y="41"/>
                  </a:cubicBezTo>
                  <a:cubicBezTo>
                    <a:pt x="496" y="36"/>
                    <a:pt x="492" y="25"/>
                    <a:pt x="489" y="17"/>
                  </a:cubicBezTo>
                  <a:cubicBezTo>
                    <a:pt x="489" y="21"/>
                    <a:pt x="489" y="28"/>
                    <a:pt x="485" y="32"/>
                  </a:cubicBezTo>
                  <a:cubicBezTo>
                    <a:pt x="478" y="20"/>
                    <a:pt x="475" y="1"/>
                    <a:pt x="463" y="8"/>
                  </a:cubicBezTo>
                  <a:cubicBezTo>
                    <a:pt x="460" y="0"/>
                    <a:pt x="452" y="4"/>
                    <a:pt x="452" y="4"/>
                  </a:cubicBezTo>
                  <a:cubicBezTo>
                    <a:pt x="445" y="7"/>
                    <a:pt x="426" y="14"/>
                    <a:pt x="429" y="26"/>
                  </a:cubicBezTo>
                  <a:cubicBezTo>
                    <a:pt x="428" y="37"/>
                    <a:pt x="432" y="30"/>
                    <a:pt x="440" y="34"/>
                  </a:cubicBezTo>
                  <a:cubicBezTo>
                    <a:pt x="443" y="38"/>
                    <a:pt x="477" y="32"/>
                    <a:pt x="450" y="50"/>
                  </a:cubicBezTo>
                  <a:cubicBezTo>
                    <a:pt x="447" y="38"/>
                    <a:pt x="439" y="41"/>
                    <a:pt x="439" y="53"/>
                  </a:cubicBezTo>
                  <a:cubicBezTo>
                    <a:pt x="420" y="60"/>
                    <a:pt x="417" y="44"/>
                    <a:pt x="406" y="44"/>
                  </a:cubicBezTo>
                  <a:cubicBezTo>
                    <a:pt x="387" y="39"/>
                    <a:pt x="379" y="61"/>
                    <a:pt x="368" y="53"/>
                  </a:cubicBezTo>
                  <a:cubicBezTo>
                    <a:pt x="331" y="36"/>
                    <a:pt x="315" y="58"/>
                    <a:pt x="304" y="46"/>
                  </a:cubicBezTo>
                  <a:cubicBezTo>
                    <a:pt x="305" y="43"/>
                    <a:pt x="308" y="43"/>
                    <a:pt x="312" y="43"/>
                  </a:cubicBezTo>
                  <a:cubicBezTo>
                    <a:pt x="308" y="43"/>
                    <a:pt x="301" y="39"/>
                    <a:pt x="297" y="38"/>
                  </a:cubicBezTo>
                  <a:cubicBezTo>
                    <a:pt x="294" y="35"/>
                    <a:pt x="294" y="34"/>
                    <a:pt x="294" y="31"/>
                  </a:cubicBezTo>
                  <a:cubicBezTo>
                    <a:pt x="294" y="31"/>
                    <a:pt x="294" y="31"/>
                    <a:pt x="294" y="31"/>
                  </a:cubicBezTo>
                  <a:cubicBezTo>
                    <a:pt x="267" y="48"/>
                    <a:pt x="267" y="48"/>
                    <a:pt x="267" y="48"/>
                  </a:cubicBezTo>
                  <a:cubicBezTo>
                    <a:pt x="266" y="60"/>
                    <a:pt x="266" y="60"/>
                    <a:pt x="266" y="60"/>
                  </a:cubicBezTo>
                  <a:cubicBezTo>
                    <a:pt x="266" y="60"/>
                    <a:pt x="240" y="74"/>
                    <a:pt x="225" y="73"/>
                  </a:cubicBezTo>
                  <a:cubicBezTo>
                    <a:pt x="210" y="69"/>
                    <a:pt x="215" y="46"/>
                    <a:pt x="196" y="45"/>
                  </a:cubicBezTo>
                  <a:cubicBezTo>
                    <a:pt x="181" y="41"/>
                    <a:pt x="172" y="82"/>
                    <a:pt x="172" y="82"/>
                  </a:cubicBezTo>
                  <a:cubicBezTo>
                    <a:pt x="190" y="87"/>
                    <a:pt x="190" y="87"/>
                    <a:pt x="190" y="87"/>
                  </a:cubicBezTo>
                  <a:cubicBezTo>
                    <a:pt x="190" y="87"/>
                    <a:pt x="143" y="142"/>
                    <a:pt x="131" y="153"/>
                  </a:cubicBezTo>
                  <a:cubicBezTo>
                    <a:pt x="119" y="164"/>
                    <a:pt x="105" y="159"/>
                    <a:pt x="93" y="166"/>
                  </a:cubicBezTo>
                  <a:cubicBezTo>
                    <a:pt x="85" y="170"/>
                    <a:pt x="96" y="189"/>
                    <a:pt x="87" y="212"/>
                  </a:cubicBezTo>
                  <a:cubicBezTo>
                    <a:pt x="79" y="231"/>
                    <a:pt x="41" y="240"/>
                    <a:pt x="25" y="263"/>
                  </a:cubicBezTo>
                  <a:cubicBezTo>
                    <a:pt x="9" y="289"/>
                    <a:pt x="31" y="301"/>
                    <a:pt x="31" y="301"/>
                  </a:cubicBezTo>
                  <a:cubicBezTo>
                    <a:pt x="15" y="327"/>
                    <a:pt x="15" y="327"/>
                    <a:pt x="15" y="327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3" y="346"/>
                    <a:pt x="3" y="346"/>
                    <a:pt x="3" y="346"/>
                  </a:cubicBezTo>
                  <a:cubicBezTo>
                    <a:pt x="25" y="347"/>
                    <a:pt x="25" y="347"/>
                    <a:pt x="25" y="347"/>
                  </a:cubicBezTo>
                  <a:cubicBezTo>
                    <a:pt x="48" y="325"/>
                    <a:pt x="48" y="325"/>
                    <a:pt x="48" y="325"/>
                  </a:cubicBezTo>
                  <a:cubicBezTo>
                    <a:pt x="48" y="325"/>
                    <a:pt x="41" y="321"/>
                    <a:pt x="41" y="313"/>
                  </a:cubicBezTo>
                  <a:cubicBezTo>
                    <a:pt x="42" y="302"/>
                    <a:pt x="62" y="283"/>
                    <a:pt x="92" y="281"/>
                  </a:cubicBezTo>
                  <a:cubicBezTo>
                    <a:pt x="122" y="279"/>
                    <a:pt x="140" y="295"/>
                    <a:pt x="140" y="295"/>
                  </a:cubicBezTo>
                  <a:cubicBezTo>
                    <a:pt x="135" y="314"/>
                    <a:pt x="135" y="314"/>
                    <a:pt x="135" y="314"/>
                  </a:cubicBezTo>
                  <a:cubicBezTo>
                    <a:pt x="135" y="314"/>
                    <a:pt x="146" y="322"/>
                    <a:pt x="141" y="337"/>
                  </a:cubicBezTo>
                  <a:cubicBezTo>
                    <a:pt x="137" y="352"/>
                    <a:pt x="129" y="367"/>
                    <a:pt x="129" y="367"/>
                  </a:cubicBezTo>
                  <a:cubicBezTo>
                    <a:pt x="140" y="368"/>
                    <a:pt x="140" y="368"/>
                    <a:pt x="140" y="368"/>
                  </a:cubicBezTo>
                  <a:cubicBezTo>
                    <a:pt x="143" y="379"/>
                    <a:pt x="143" y="379"/>
                    <a:pt x="143" y="379"/>
                  </a:cubicBezTo>
                  <a:cubicBezTo>
                    <a:pt x="143" y="379"/>
                    <a:pt x="165" y="388"/>
                    <a:pt x="164" y="415"/>
                  </a:cubicBezTo>
                  <a:cubicBezTo>
                    <a:pt x="164" y="422"/>
                    <a:pt x="164" y="422"/>
                    <a:pt x="164" y="422"/>
                  </a:cubicBezTo>
                  <a:cubicBezTo>
                    <a:pt x="164" y="426"/>
                    <a:pt x="171" y="430"/>
                    <a:pt x="178" y="431"/>
                  </a:cubicBezTo>
                  <a:cubicBezTo>
                    <a:pt x="193" y="427"/>
                    <a:pt x="194" y="416"/>
                    <a:pt x="198" y="416"/>
                  </a:cubicBezTo>
                  <a:cubicBezTo>
                    <a:pt x="205" y="420"/>
                    <a:pt x="208" y="424"/>
                    <a:pt x="220" y="421"/>
                  </a:cubicBezTo>
                  <a:cubicBezTo>
                    <a:pt x="231" y="422"/>
                    <a:pt x="235" y="406"/>
                    <a:pt x="243" y="407"/>
                  </a:cubicBezTo>
                  <a:cubicBezTo>
                    <a:pt x="247" y="407"/>
                    <a:pt x="272" y="427"/>
                    <a:pt x="283" y="428"/>
                  </a:cubicBezTo>
                  <a:cubicBezTo>
                    <a:pt x="298" y="429"/>
                    <a:pt x="295" y="413"/>
                    <a:pt x="299" y="413"/>
                  </a:cubicBezTo>
                  <a:cubicBezTo>
                    <a:pt x="303" y="414"/>
                    <a:pt x="314" y="414"/>
                    <a:pt x="318" y="410"/>
                  </a:cubicBezTo>
                  <a:cubicBezTo>
                    <a:pt x="322" y="407"/>
                    <a:pt x="318" y="395"/>
                    <a:pt x="326" y="392"/>
                  </a:cubicBezTo>
                  <a:cubicBezTo>
                    <a:pt x="337" y="388"/>
                    <a:pt x="349" y="378"/>
                    <a:pt x="349" y="378"/>
                  </a:cubicBezTo>
                  <a:cubicBezTo>
                    <a:pt x="339" y="350"/>
                    <a:pt x="339" y="350"/>
                    <a:pt x="339" y="350"/>
                  </a:cubicBezTo>
                  <a:cubicBezTo>
                    <a:pt x="347" y="339"/>
                    <a:pt x="347" y="339"/>
                    <a:pt x="347" y="339"/>
                  </a:cubicBezTo>
                  <a:cubicBezTo>
                    <a:pt x="354" y="343"/>
                    <a:pt x="354" y="343"/>
                    <a:pt x="354" y="343"/>
                  </a:cubicBezTo>
                  <a:cubicBezTo>
                    <a:pt x="374" y="329"/>
                    <a:pt x="374" y="329"/>
                    <a:pt x="374" y="329"/>
                  </a:cubicBezTo>
                  <a:cubicBezTo>
                    <a:pt x="367" y="317"/>
                    <a:pt x="367" y="317"/>
                    <a:pt x="367" y="317"/>
                  </a:cubicBezTo>
                  <a:cubicBezTo>
                    <a:pt x="393" y="311"/>
                    <a:pt x="393" y="311"/>
                    <a:pt x="393" y="311"/>
                  </a:cubicBezTo>
                  <a:cubicBezTo>
                    <a:pt x="408" y="319"/>
                    <a:pt x="408" y="319"/>
                    <a:pt x="408" y="319"/>
                  </a:cubicBezTo>
                  <a:cubicBezTo>
                    <a:pt x="408" y="319"/>
                    <a:pt x="384" y="341"/>
                    <a:pt x="391" y="353"/>
                  </a:cubicBezTo>
                  <a:cubicBezTo>
                    <a:pt x="398" y="365"/>
                    <a:pt x="413" y="369"/>
                    <a:pt x="413" y="373"/>
                  </a:cubicBezTo>
                  <a:cubicBezTo>
                    <a:pt x="413" y="377"/>
                    <a:pt x="409" y="384"/>
                    <a:pt x="419" y="392"/>
                  </a:cubicBezTo>
                  <a:cubicBezTo>
                    <a:pt x="430" y="400"/>
                    <a:pt x="449" y="398"/>
                    <a:pt x="449" y="398"/>
                  </a:cubicBezTo>
                  <a:cubicBezTo>
                    <a:pt x="460" y="410"/>
                    <a:pt x="460" y="410"/>
                    <a:pt x="460" y="410"/>
                  </a:cubicBezTo>
                  <a:cubicBezTo>
                    <a:pt x="448" y="417"/>
                    <a:pt x="448" y="417"/>
                    <a:pt x="448" y="417"/>
                  </a:cubicBezTo>
                  <a:cubicBezTo>
                    <a:pt x="455" y="425"/>
                    <a:pt x="455" y="425"/>
                    <a:pt x="455" y="425"/>
                  </a:cubicBezTo>
                  <a:cubicBezTo>
                    <a:pt x="469" y="460"/>
                    <a:pt x="469" y="460"/>
                    <a:pt x="469" y="460"/>
                  </a:cubicBezTo>
                  <a:cubicBezTo>
                    <a:pt x="480" y="464"/>
                    <a:pt x="480" y="464"/>
                    <a:pt x="480" y="464"/>
                  </a:cubicBezTo>
                  <a:cubicBezTo>
                    <a:pt x="484" y="445"/>
                    <a:pt x="484" y="445"/>
                    <a:pt x="484" y="445"/>
                  </a:cubicBezTo>
                  <a:cubicBezTo>
                    <a:pt x="477" y="437"/>
                    <a:pt x="477" y="437"/>
                    <a:pt x="477" y="437"/>
                  </a:cubicBezTo>
                  <a:cubicBezTo>
                    <a:pt x="474" y="422"/>
                    <a:pt x="474" y="422"/>
                    <a:pt x="474" y="422"/>
                  </a:cubicBezTo>
                  <a:cubicBezTo>
                    <a:pt x="490" y="411"/>
                    <a:pt x="490" y="411"/>
                    <a:pt x="490" y="411"/>
                  </a:cubicBezTo>
                  <a:cubicBezTo>
                    <a:pt x="494" y="400"/>
                    <a:pt x="494" y="400"/>
                    <a:pt x="494" y="400"/>
                  </a:cubicBezTo>
                  <a:cubicBezTo>
                    <a:pt x="494" y="400"/>
                    <a:pt x="517" y="386"/>
                    <a:pt x="525" y="367"/>
                  </a:cubicBezTo>
                  <a:cubicBezTo>
                    <a:pt x="534" y="348"/>
                    <a:pt x="534" y="337"/>
                    <a:pt x="534" y="337"/>
                  </a:cubicBezTo>
                  <a:cubicBezTo>
                    <a:pt x="527" y="329"/>
                    <a:pt x="527" y="329"/>
                    <a:pt x="527" y="329"/>
                  </a:cubicBezTo>
                  <a:cubicBezTo>
                    <a:pt x="536" y="310"/>
                    <a:pt x="536" y="310"/>
                    <a:pt x="536" y="310"/>
                  </a:cubicBezTo>
                  <a:cubicBezTo>
                    <a:pt x="550" y="318"/>
                    <a:pt x="550" y="318"/>
                    <a:pt x="550" y="318"/>
                  </a:cubicBezTo>
                  <a:cubicBezTo>
                    <a:pt x="562" y="311"/>
                    <a:pt x="562" y="311"/>
                    <a:pt x="562" y="311"/>
                  </a:cubicBezTo>
                  <a:cubicBezTo>
                    <a:pt x="562" y="311"/>
                    <a:pt x="556" y="349"/>
                    <a:pt x="574" y="361"/>
                  </a:cubicBezTo>
                  <a:cubicBezTo>
                    <a:pt x="593" y="370"/>
                    <a:pt x="605" y="355"/>
                    <a:pt x="605" y="355"/>
                  </a:cubicBezTo>
                  <a:cubicBezTo>
                    <a:pt x="639" y="349"/>
                    <a:pt x="639" y="349"/>
                    <a:pt x="639" y="349"/>
                  </a:cubicBezTo>
                  <a:cubicBezTo>
                    <a:pt x="645" y="365"/>
                    <a:pt x="645" y="365"/>
                    <a:pt x="645" y="365"/>
                  </a:cubicBezTo>
                  <a:cubicBezTo>
                    <a:pt x="652" y="377"/>
                    <a:pt x="652" y="377"/>
                    <a:pt x="652" y="377"/>
                  </a:cubicBezTo>
                  <a:cubicBezTo>
                    <a:pt x="656" y="384"/>
                    <a:pt x="656" y="384"/>
                    <a:pt x="656" y="384"/>
                  </a:cubicBezTo>
                  <a:cubicBezTo>
                    <a:pt x="663" y="385"/>
                    <a:pt x="663" y="385"/>
                    <a:pt x="663" y="385"/>
                  </a:cubicBezTo>
                  <a:cubicBezTo>
                    <a:pt x="664" y="362"/>
                    <a:pt x="664" y="362"/>
                    <a:pt x="664" y="362"/>
                  </a:cubicBezTo>
                  <a:cubicBezTo>
                    <a:pt x="676" y="343"/>
                    <a:pt x="676" y="343"/>
                    <a:pt x="676" y="343"/>
                  </a:cubicBezTo>
                  <a:cubicBezTo>
                    <a:pt x="669" y="339"/>
                    <a:pt x="669" y="339"/>
                    <a:pt x="669" y="339"/>
                  </a:cubicBezTo>
                  <a:cubicBezTo>
                    <a:pt x="658" y="339"/>
                    <a:pt x="658" y="339"/>
                    <a:pt x="658" y="339"/>
                  </a:cubicBezTo>
                  <a:cubicBezTo>
                    <a:pt x="658" y="339"/>
                    <a:pt x="640" y="323"/>
                    <a:pt x="659" y="304"/>
                  </a:cubicBezTo>
                  <a:cubicBezTo>
                    <a:pt x="683" y="282"/>
                    <a:pt x="690" y="287"/>
                    <a:pt x="690" y="287"/>
                  </a:cubicBezTo>
                  <a:cubicBezTo>
                    <a:pt x="693" y="310"/>
                    <a:pt x="693" y="310"/>
                    <a:pt x="693" y="310"/>
                  </a:cubicBezTo>
                  <a:cubicBezTo>
                    <a:pt x="726" y="319"/>
                    <a:pt x="726" y="319"/>
                    <a:pt x="726" y="319"/>
                  </a:cubicBezTo>
                  <a:cubicBezTo>
                    <a:pt x="727" y="296"/>
                    <a:pt x="727" y="296"/>
                    <a:pt x="727" y="296"/>
                  </a:cubicBezTo>
                  <a:cubicBezTo>
                    <a:pt x="716" y="296"/>
                    <a:pt x="716" y="296"/>
                    <a:pt x="716" y="296"/>
                  </a:cubicBezTo>
                  <a:cubicBezTo>
                    <a:pt x="734" y="224"/>
                    <a:pt x="734" y="224"/>
                    <a:pt x="734" y="224"/>
                  </a:cubicBezTo>
                  <a:lnTo>
                    <a:pt x="716" y="208"/>
                  </a:lnTo>
                  <a:close/>
                  <a:moveTo>
                    <a:pt x="477" y="32"/>
                  </a:moveTo>
                  <a:cubicBezTo>
                    <a:pt x="466" y="31"/>
                    <a:pt x="466" y="31"/>
                    <a:pt x="466" y="31"/>
                  </a:cubicBezTo>
                  <a:cubicBezTo>
                    <a:pt x="470" y="24"/>
                    <a:pt x="470" y="24"/>
                    <a:pt x="470" y="24"/>
                  </a:cubicBezTo>
                  <a:cubicBezTo>
                    <a:pt x="478" y="24"/>
                    <a:pt x="478" y="24"/>
                    <a:pt x="478" y="24"/>
                  </a:cubicBezTo>
                  <a:lnTo>
                    <a:pt x="477" y="32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2" name="Freeform 214">
              <a:extLst>
                <a:ext uri="{FF2B5EF4-FFF2-40B4-BE49-F238E27FC236}">
                  <a16:creationId xmlns:a16="http://schemas.microsoft.com/office/drawing/2014/main" id="{AAC4A88A-743A-4B0A-8F87-6AE152E41F9F}"/>
                </a:ext>
              </a:extLst>
            </p:cNvPr>
            <p:cNvSpPr>
              <a:spLocks/>
            </p:cNvSpPr>
            <p:nvPr/>
          </p:nvSpPr>
          <p:spPr bwMode="gray">
            <a:xfrm>
              <a:off x="5403656" y="4560056"/>
              <a:ext cx="6379" cy="4785"/>
            </a:xfrm>
            <a:custGeom>
              <a:avLst/>
              <a:gdLst>
                <a:gd name="T0" fmla="*/ 0 w 4"/>
                <a:gd name="T1" fmla="*/ 2 h 3"/>
                <a:gd name="T2" fmla="*/ 3 w 4"/>
                <a:gd name="T3" fmla="*/ 3 h 3"/>
                <a:gd name="T4" fmla="*/ 4 w 4"/>
                <a:gd name="T5" fmla="*/ 0 h 3"/>
                <a:gd name="T6" fmla="*/ 1 w 4"/>
                <a:gd name="T7" fmla="*/ 0 h 3"/>
                <a:gd name="T8" fmla="*/ 0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lnTo>
                    <a:pt x="3" y="3"/>
                  </a:lnTo>
                  <a:lnTo>
                    <a:pt x="4" y="0"/>
                  </a:ln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3" name="Freeform 215">
              <a:extLst>
                <a:ext uri="{FF2B5EF4-FFF2-40B4-BE49-F238E27FC236}">
                  <a16:creationId xmlns:a16="http://schemas.microsoft.com/office/drawing/2014/main" id="{7517245F-78F9-419A-8E7F-57C6F8E097E4}"/>
                </a:ext>
              </a:extLst>
            </p:cNvPr>
            <p:cNvSpPr>
              <a:spLocks/>
            </p:cNvSpPr>
            <p:nvPr/>
          </p:nvSpPr>
          <p:spPr bwMode="gray">
            <a:xfrm>
              <a:off x="5312753" y="456324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4" name="Freeform 216">
              <a:extLst>
                <a:ext uri="{FF2B5EF4-FFF2-40B4-BE49-F238E27FC236}">
                  <a16:creationId xmlns:a16="http://schemas.microsoft.com/office/drawing/2014/main" id="{95CB9454-CC53-4706-9BD8-1BA9A06DFA3C}"/>
                </a:ext>
              </a:extLst>
            </p:cNvPr>
            <p:cNvSpPr>
              <a:spLocks/>
            </p:cNvSpPr>
            <p:nvPr/>
          </p:nvSpPr>
          <p:spPr bwMode="gray">
            <a:xfrm>
              <a:off x="5456286" y="4572815"/>
              <a:ext cx="25517" cy="14354"/>
            </a:xfrm>
            <a:custGeom>
              <a:avLst/>
              <a:gdLst>
                <a:gd name="T0" fmla="*/ 48 w 48"/>
                <a:gd name="T1" fmla="*/ 26 h 28"/>
                <a:gd name="T2" fmla="*/ 0 w 48"/>
                <a:gd name="T3" fmla="*/ 0 h 28"/>
                <a:gd name="T4" fmla="*/ 48 w 48"/>
                <a:gd name="T5" fmla="*/ 28 h 28"/>
                <a:gd name="T6" fmla="*/ 48 w 48"/>
                <a:gd name="T7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28">
                  <a:moveTo>
                    <a:pt x="48" y="26"/>
                  </a:moveTo>
                  <a:cubicBezTo>
                    <a:pt x="26" y="21"/>
                    <a:pt x="26" y="9"/>
                    <a:pt x="0" y="0"/>
                  </a:cubicBezTo>
                  <a:cubicBezTo>
                    <a:pt x="23" y="8"/>
                    <a:pt x="28" y="22"/>
                    <a:pt x="48" y="28"/>
                  </a:cubicBezTo>
                  <a:lnTo>
                    <a:pt x="48" y="26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5" name="Freeform 217">
              <a:extLst>
                <a:ext uri="{FF2B5EF4-FFF2-40B4-BE49-F238E27FC236}">
                  <a16:creationId xmlns:a16="http://schemas.microsoft.com/office/drawing/2014/main" id="{3F8F52BB-FD2C-4054-80AC-4ACEA36CEAF4}"/>
                </a:ext>
              </a:extLst>
            </p:cNvPr>
            <p:cNvSpPr>
              <a:spLocks/>
            </p:cNvSpPr>
            <p:nvPr/>
          </p:nvSpPr>
          <p:spPr bwMode="gray">
            <a:xfrm>
              <a:off x="5453096" y="4623849"/>
              <a:ext cx="17543" cy="19138"/>
            </a:xfrm>
            <a:custGeom>
              <a:avLst/>
              <a:gdLst>
                <a:gd name="T0" fmla="*/ 7 w 33"/>
                <a:gd name="T1" fmla="*/ 26 h 38"/>
                <a:gd name="T2" fmla="*/ 22 w 33"/>
                <a:gd name="T3" fmla="*/ 38 h 38"/>
                <a:gd name="T4" fmla="*/ 33 w 33"/>
                <a:gd name="T5" fmla="*/ 35 h 38"/>
                <a:gd name="T6" fmla="*/ 27 w 33"/>
                <a:gd name="T7" fmla="*/ 0 h 38"/>
                <a:gd name="T8" fmla="*/ 16 w 33"/>
                <a:gd name="T9" fmla="*/ 0 h 38"/>
                <a:gd name="T10" fmla="*/ 7 w 33"/>
                <a:gd name="T11" fmla="*/ 2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8">
                  <a:moveTo>
                    <a:pt x="7" y="26"/>
                  </a:moveTo>
                  <a:cubicBezTo>
                    <a:pt x="14" y="34"/>
                    <a:pt x="22" y="38"/>
                    <a:pt x="22" y="38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0" y="14"/>
                    <a:pt x="7" y="26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6" name="Freeform 218">
              <a:extLst>
                <a:ext uri="{FF2B5EF4-FFF2-40B4-BE49-F238E27FC236}">
                  <a16:creationId xmlns:a16="http://schemas.microsoft.com/office/drawing/2014/main" id="{542014E5-42BC-4E4F-9F55-2E3F72415F6F}"/>
                </a:ext>
              </a:extLst>
            </p:cNvPr>
            <p:cNvSpPr>
              <a:spLocks/>
            </p:cNvSpPr>
            <p:nvPr/>
          </p:nvSpPr>
          <p:spPr bwMode="gray">
            <a:xfrm>
              <a:off x="5461070" y="4418119"/>
              <a:ext cx="641113" cy="322151"/>
            </a:xfrm>
            <a:custGeom>
              <a:avLst/>
              <a:gdLst>
                <a:gd name="T0" fmla="*/ 1120 w 1210"/>
                <a:gd name="T1" fmla="*/ 436 h 608"/>
                <a:gd name="T2" fmla="*/ 1100 w 1210"/>
                <a:gd name="T3" fmla="*/ 382 h 608"/>
                <a:gd name="T4" fmla="*/ 1118 w 1210"/>
                <a:gd name="T5" fmla="*/ 321 h 608"/>
                <a:gd name="T6" fmla="*/ 1156 w 1210"/>
                <a:gd name="T7" fmla="*/ 308 h 608"/>
                <a:gd name="T8" fmla="*/ 1195 w 1210"/>
                <a:gd name="T9" fmla="*/ 264 h 608"/>
                <a:gd name="T10" fmla="*/ 1210 w 1210"/>
                <a:gd name="T11" fmla="*/ 230 h 608"/>
                <a:gd name="T12" fmla="*/ 1191 w 1210"/>
                <a:gd name="T13" fmla="*/ 191 h 608"/>
                <a:gd name="T14" fmla="*/ 1180 w 1210"/>
                <a:gd name="T15" fmla="*/ 110 h 608"/>
                <a:gd name="T16" fmla="*/ 1145 w 1210"/>
                <a:gd name="T17" fmla="*/ 62 h 608"/>
                <a:gd name="T18" fmla="*/ 1093 w 1210"/>
                <a:gd name="T19" fmla="*/ 56 h 608"/>
                <a:gd name="T20" fmla="*/ 989 w 1210"/>
                <a:gd name="T21" fmla="*/ 32 h 608"/>
                <a:gd name="T22" fmla="*/ 915 w 1210"/>
                <a:gd name="T23" fmla="*/ 9 h 608"/>
                <a:gd name="T24" fmla="*/ 872 w 1210"/>
                <a:gd name="T25" fmla="*/ 61 h 608"/>
                <a:gd name="T26" fmla="*/ 836 w 1210"/>
                <a:gd name="T27" fmla="*/ 97 h 608"/>
                <a:gd name="T28" fmla="*/ 792 w 1210"/>
                <a:gd name="T29" fmla="*/ 84 h 608"/>
                <a:gd name="T30" fmla="*/ 728 w 1210"/>
                <a:gd name="T31" fmla="*/ 89 h 608"/>
                <a:gd name="T32" fmla="*/ 707 w 1210"/>
                <a:gd name="T33" fmla="*/ 53 h 608"/>
                <a:gd name="T34" fmla="*/ 696 w 1210"/>
                <a:gd name="T35" fmla="*/ 64 h 608"/>
                <a:gd name="T36" fmla="*/ 605 w 1210"/>
                <a:gd name="T37" fmla="*/ 159 h 608"/>
                <a:gd name="T38" fmla="*/ 542 w 1210"/>
                <a:gd name="T39" fmla="*/ 225 h 608"/>
                <a:gd name="T40" fmla="*/ 580 w 1210"/>
                <a:gd name="T41" fmla="*/ 311 h 608"/>
                <a:gd name="T42" fmla="*/ 535 w 1210"/>
                <a:gd name="T43" fmla="*/ 305 h 608"/>
                <a:gd name="T44" fmla="*/ 446 w 1210"/>
                <a:gd name="T45" fmla="*/ 285 h 608"/>
                <a:gd name="T46" fmla="*/ 347 w 1210"/>
                <a:gd name="T47" fmla="*/ 323 h 608"/>
                <a:gd name="T48" fmla="*/ 281 w 1210"/>
                <a:gd name="T49" fmla="*/ 366 h 608"/>
                <a:gd name="T50" fmla="*/ 230 w 1210"/>
                <a:gd name="T51" fmla="*/ 340 h 608"/>
                <a:gd name="T52" fmla="*/ 171 w 1210"/>
                <a:gd name="T53" fmla="*/ 315 h 608"/>
                <a:gd name="T54" fmla="*/ 125 w 1210"/>
                <a:gd name="T55" fmla="*/ 358 h 608"/>
                <a:gd name="T56" fmla="*/ 67 w 1210"/>
                <a:gd name="T57" fmla="*/ 309 h 608"/>
                <a:gd name="T58" fmla="*/ 37 w 1210"/>
                <a:gd name="T59" fmla="*/ 318 h 608"/>
                <a:gd name="T60" fmla="*/ 11 w 1210"/>
                <a:gd name="T61" fmla="*/ 387 h 608"/>
                <a:gd name="T62" fmla="*/ 61 w 1210"/>
                <a:gd name="T63" fmla="*/ 439 h 608"/>
                <a:gd name="T64" fmla="*/ 108 w 1210"/>
                <a:gd name="T65" fmla="*/ 480 h 608"/>
                <a:gd name="T66" fmla="*/ 152 w 1210"/>
                <a:gd name="T67" fmla="*/ 489 h 608"/>
                <a:gd name="T68" fmla="*/ 193 w 1210"/>
                <a:gd name="T69" fmla="*/ 503 h 608"/>
                <a:gd name="T70" fmla="*/ 262 w 1210"/>
                <a:gd name="T71" fmla="*/ 464 h 608"/>
                <a:gd name="T72" fmla="*/ 363 w 1210"/>
                <a:gd name="T73" fmla="*/ 473 h 608"/>
                <a:gd name="T74" fmla="*/ 435 w 1210"/>
                <a:gd name="T75" fmla="*/ 438 h 608"/>
                <a:gd name="T76" fmla="*/ 440 w 1210"/>
                <a:gd name="T77" fmla="*/ 488 h 608"/>
                <a:gd name="T78" fmla="*/ 464 w 1210"/>
                <a:gd name="T79" fmla="*/ 539 h 608"/>
                <a:gd name="T80" fmla="*/ 587 w 1210"/>
                <a:gd name="T81" fmla="*/ 560 h 608"/>
                <a:gd name="T82" fmla="*/ 668 w 1210"/>
                <a:gd name="T83" fmla="*/ 579 h 608"/>
                <a:gd name="T84" fmla="*/ 735 w 1210"/>
                <a:gd name="T85" fmla="*/ 590 h 608"/>
                <a:gd name="T86" fmla="*/ 805 w 1210"/>
                <a:gd name="T87" fmla="*/ 608 h 608"/>
                <a:gd name="T88" fmla="*/ 860 w 1210"/>
                <a:gd name="T89" fmla="*/ 558 h 608"/>
                <a:gd name="T90" fmla="*/ 939 w 1210"/>
                <a:gd name="T91" fmla="*/ 546 h 608"/>
                <a:gd name="T92" fmla="*/ 1000 w 1210"/>
                <a:gd name="T93" fmla="*/ 534 h 608"/>
                <a:gd name="T94" fmla="*/ 1034 w 1210"/>
                <a:gd name="T95" fmla="*/ 509 h 608"/>
                <a:gd name="T96" fmla="*/ 1081 w 1210"/>
                <a:gd name="T97" fmla="*/ 469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10" h="608">
                  <a:moveTo>
                    <a:pt x="1081" y="469"/>
                  </a:moveTo>
                  <a:cubicBezTo>
                    <a:pt x="1115" y="466"/>
                    <a:pt x="1115" y="466"/>
                    <a:pt x="1115" y="466"/>
                  </a:cubicBezTo>
                  <a:cubicBezTo>
                    <a:pt x="1120" y="436"/>
                    <a:pt x="1120" y="436"/>
                    <a:pt x="1120" y="436"/>
                  </a:cubicBezTo>
                  <a:cubicBezTo>
                    <a:pt x="1120" y="436"/>
                    <a:pt x="1105" y="432"/>
                    <a:pt x="1106" y="424"/>
                  </a:cubicBezTo>
                  <a:cubicBezTo>
                    <a:pt x="1103" y="412"/>
                    <a:pt x="1114" y="405"/>
                    <a:pt x="1114" y="401"/>
                  </a:cubicBezTo>
                  <a:cubicBezTo>
                    <a:pt x="1115" y="394"/>
                    <a:pt x="1100" y="393"/>
                    <a:pt x="1100" y="382"/>
                  </a:cubicBezTo>
                  <a:cubicBezTo>
                    <a:pt x="1104" y="374"/>
                    <a:pt x="1153" y="365"/>
                    <a:pt x="1147" y="342"/>
                  </a:cubicBezTo>
                  <a:cubicBezTo>
                    <a:pt x="1141" y="319"/>
                    <a:pt x="1133" y="318"/>
                    <a:pt x="1133" y="318"/>
                  </a:cubicBezTo>
                  <a:cubicBezTo>
                    <a:pt x="1118" y="321"/>
                    <a:pt x="1118" y="321"/>
                    <a:pt x="1118" y="321"/>
                  </a:cubicBezTo>
                  <a:cubicBezTo>
                    <a:pt x="1118" y="321"/>
                    <a:pt x="1099" y="324"/>
                    <a:pt x="1107" y="309"/>
                  </a:cubicBezTo>
                  <a:cubicBezTo>
                    <a:pt x="1112" y="294"/>
                    <a:pt x="1127" y="291"/>
                    <a:pt x="1134" y="288"/>
                  </a:cubicBezTo>
                  <a:cubicBezTo>
                    <a:pt x="1142" y="288"/>
                    <a:pt x="1156" y="308"/>
                    <a:pt x="1156" y="308"/>
                  </a:cubicBezTo>
                  <a:cubicBezTo>
                    <a:pt x="1201" y="295"/>
                    <a:pt x="1201" y="295"/>
                    <a:pt x="1201" y="295"/>
                  </a:cubicBezTo>
                  <a:cubicBezTo>
                    <a:pt x="1203" y="268"/>
                    <a:pt x="1203" y="268"/>
                    <a:pt x="1203" y="268"/>
                  </a:cubicBezTo>
                  <a:cubicBezTo>
                    <a:pt x="1195" y="264"/>
                    <a:pt x="1195" y="264"/>
                    <a:pt x="1195" y="264"/>
                  </a:cubicBezTo>
                  <a:cubicBezTo>
                    <a:pt x="1207" y="257"/>
                    <a:pt x="1207" y="257"/>
                    <a:pt x="1207" y="257"/>
                  </a:cubicBezTo>
                  <a:cubicBezTo>
                    <a:pt x="1208" y="234"/>
                    <a:pt x="1208" y="234"/>
                    <a:pt x="1208" y="234"/>
                  </a:cubicBezTo>
                  <a:cubicBezTo>
                    <a:pt x="1209" y="233"/>
                    <a:pt x="1210" y="231"/>
                    <a:pt x="1210" y="230"/>
                  </a:cubicBezTo>
                  <a:cubicBezTo>
                    <a:pt x="1210" y="229"/>
                    <a:pt x="1210" y="227"/>
                    <a:pt x="1210" y="226"/>
                  </a:cubicBezTo>
                  <a:cubicBezTo>
                    <a:pt x="1209" y="223"/>
                    <a:pt x="1209" y="220"/>
                    <a:pt x="1209" y="218"/>
                  </a:cubicBezTo>
                  <a:cubicBezTo>
                    <a:pt x="1202" y="207"/>
                    <a:pt x="1191" y="191"/>
                    <a:pt x="1191" y="191"/>
                  </a:cubicBezTo>
                  <a:cubicBezTo>
                    <a:pt x="1185" y="168"/>
                    <a:pt x="1185" y="168"/>
                    <a:pt x="1185" y="168"/>
                  </a:cubicBezTo>
                  <a:cubicBezTo>
                    <a:pt x="1185" y="168"/>
                    <a:pt x="1163" y="155"/>
                    <a:pt x="1164" y="136"/>
                  </a:cubicBezTo>
                  <a:cubicBezTo>
                    <a:pt x="1168" y="117"/>
                    <a:pt x="1180" y="110"/>
                    <a:pt x="1180" y="110"/>
                  </a:cubicBezTo>
                  <a:cubicBezTo>
                    <a:pt x="1182" y="76"/>
                    <a:pt x="1182" y="76"/>
                    <a:pt x="1182" y="76"/>
                  </a:cubicBezTo>
                  <a:cubicBezTo>
                    <a:pt x="1171" y="64"/>
                    <a:pt x="1171" y="64"/>
                    <a:pt x="1171" y="64"/>
                  </a:cubicBezTo>
                  <a:cubicBezTo>
                    <a:pt x="1145" y="62"/>
                    <a:pt x="1145" y="62"/>
                    <a:pt x="1145" y="62"/>
                  </a:cubicBezTo>
                  <a:cubicBezTo>
                    <a:pt x="1138" y="51"/>
                    <a:pt x="1138" y="51"/>
                    <a:pt x="1138" y="51"/>
                  </a:cubicBezTo>
                  <a:cubicBezTo>
                    <a:pt x="1101" y="41"/>
                    <a:pt x="1101" y="41"/>
                    <a:pt x="1101" y="41"/>
                  </a:cubicBezTo>
                  <a:cubicBezTo>
                    <a:pt x="1093" y="56"/>
                    <a:pt x="1093" y="56"/>
                    <a:pt x="1093" y="56"/>
                  </a:cubicBezTo>
                  <a:cubicBezTo>
                    <a:pt x="1044" y="58"/>
                    <a:pt x="1044" y="58"/>
                    <a:pt x="1044" y="58"/>
                  </a:cubicBezTo>
                  <a:cubicBezTo>
                    <a:pt x="1044" y="58"/>
                    <a:pt x="1027" y="30"/>
                    <a:pt x="1012" y="29"/>
                  </a:cubicBezTo>
                  <a:cubicBezTo>
                    <a:pt x="997" y="29"/>
                    <a:pt x="989" y="32"/>
                    <a:pt x="989" y="32"/>
                  </a:cubicBezTo>
                  <a:cubicBezTo>
                    <a:pt x="989" y="32"/>
                    <a:pt x="960" y="12"/>
                    <a:pt x="956" y="11"/>
                  </a:cubicBezTo>
                  <a:cubicBezTo>
                    <a:pt x="953" y="11"/>
                    <a:pt x="927" y="2"/>
                    <a:pt x="927" y="2"/>
                  </a:cubicBezTo>
                  <a:cubicBezTo>
                    <a:pt x="927" y="2"/>
                    <a:pt x="923" y="6"/>
                    <a:pt x="915" y="9"/>
                  </a:cubicBezTo>
                  <a:cubicBezTo>
                    <a:pt x="904" y="9"/>
                    <a:pt x="901" y="1"/>
                    <a:pt x="901" y="1"/>
                  </a:cubicBezTo>
                  <a:cubicBezTo>
                    <a:pt x="878" y="0"/>
                    <a:pt x="878" y="0"/>
                    <a:pt x="878" y="0"/>
                  </a:cubicBezTo>
                  <a:cubicBezTo>
                    <a:pt x="872" y="61"/>
                    <a:pt x="872" y="61"/>
                    <a:pt x="872" y="61"/>
                  </a:cubicBezTo>
                  <a:cubicBezTo>
                    <a:pt x="846" y="48"/>
                    <a:pt x="846" y="48"/>
                    <a:pt x="846" y="48"/>
                  </a:cubicBezTo>
                  <a:cubicBezTo>
                    <a:pt x="846" y="48"/>
                    <a:pt x="834" y="63"/>
                    <a:pt x="830" y="70"/>
                  </a:cubicBezTo>
                  <a:cubicBezTo>
                    <a:pt x="830" y="78"/>
                    <a:pt x="840" y="98"/>
                    <a:pt x="836" y="97"/>
                  </a:cubicBezTo>
                  <a:cubicBezTo>
                    <a:pt x="829" y="97"/>
                    <a:pt x="814" y="89"/>
                    <a:pt x="814" y="89"/>
                  </a:cubicBezTo>
                  <a:cubicBezTo>
                    <a:pt x="803" y="88"/>
                    <a:pt x="803" y="88"/>
                    <a:pt x="803" y="88"/>
                  </a:cubicBezTo>
                  <a:cubicBezTo>
                    <a:pt x="792" y="84"/>
                    <a:pt x="792" y="84"/>
                    <a:pt x="792" y="84"/>
                  </a:cubicBezTo>
                  <a:cubicBezTo>
                    <a:pt x="776" y="106"/>
                    <a:pt x="776" y="106"/>
                    <a:pt x="776" y="106"/>
                  </a:cubicBezTo>
                  <a:cubicBezTo>
                    <a:pt x="739" y="97"/>
                    <a:pt x="739" y="97"/>
                    <a:pt x="739" y="97"/>
                  </a:cubicBezTo>
                  <a:cubicBezTo>
                    <a:pt x="728" y="89"/>
                    <a:pt x="728" y="89"/>
                    <a:pt x="728" y="89"/>
                  </a:cubicBezTo>
                  <a:cubicBezTo>
                    <a:pt x="732" y="81"/>
                    <a:pt x="732" y="81"/>
                    <a:pt x="732" y="81"/>
                  </a:cubicBezTo>
                  <a:cubicBezTo>
                    <a:pt x="732" y="81"/>
                    <a:pt x="726" y="65"/>
                    <a:pt x="722" y="61"/>
                  </a:cubicBezTo>
                  <a:cubicBezTo>
                    <a:pt x="714" y="61"/>
                    <a:pt x="707" y="53"/>
                    <a:pt x="707" y="53"/>
                  </a:cubicBezTo>
                  <a:cubicBezTo>
                    <a:pt x="694" y="56"/>
                    <a:pt x="694" y="56"/>
                    <a:pt x="694" y="56"/>
                  </a:cubicBezTo>
                  <a:cubicBezTo>
                    <a:pt x="695" y="58"/>
                    <a:pt x="695" y="60"/>
                    <a:pt x="695" y="62"/>
                  </a:cubicBezTo>
                  <a:cubicBezTo>
                    <a:pt x="696" y="63"/>
                    <a:pt x="696" y="63"/>
                    <a:pt x="696" y="64"/>
                  </a:cubicBezTo>
                  <a:cubicBezTo>
                    <a:pt x="695" y="79"/>
                    <a:pt x="687" y="98"/>
                    <a:pt x="679" y="109"/>
                  </a:cubicBezTo>
                  <a:cubicBezTo>
                    <a:pt x="661" y="93"/>
                    <a:pt x="649" y="92"/>
                    <a:pt x="634" y="99"/>
                  </a:cubicBezTo>
                  <a:cubicBezTo>
                    <a:pt x="641" y="115"/>
                    <a:pt x="628" y="160"/>
                    <a:pt x="605" y="159"/>
                  </a:cubicBezTo>
                  <a:cubicBezTo>
                    <a:pt x="594" y="159"/>
                    <a:pt x="583" y="162"/>
                    <a:pt x="571" y="165"/>
                  </a:cubicBezTo>
                  <a:cubicBezTo>
                    <a:pt x="564" y="169"/>
                    <a:pt x="547" y="195"/>
                    <a:pt x="532" y="198"/>
                  </a:cubicBezTo>
                  <a:cubicBezTo>
                    <a:pt x="517" y="205"/>
                    <a:pt x="539" y="217"/>
                    <a:pt x="542" y="225"/>
                  </a:cubicBezTo>
                  <a:cubicBezTo>
                    <a:pt x="546" y="237"/>
                    <a:pt x="553" y="237"/>
                    <a:pt x="560" y="249"/>
                  </a:cubicBezTo>
                  <a:cubicBezTo>
                    <a:pt x="574" y="272"/>
                    <a:pt x="555" y="275"/>
                    <a:pt x="550" y="298"/>
                  </a:cubicBezTo>
                  <a:cubicBezTo>
                    <a:pt x="569" y="295"/>
                    <a:pt x="573" y="299"/>
                    <a:pt x="580" y="311"/>
                  </a:cubicBezTo>
                  <a:cubicBezTo>
                    <a:pt x="579" y="315"/>
                    <a:pt x="574" y="345"/>
                    <a:pt x="570" y="353"/>
                  </a:cubicBezTo>
                  <a:cubicBezTo>
                    <a:pt x="563" y="356"/>
                    <a:pt x="533" y="343"/>
                    <a:pt x="530" y="335"/>
                  </a:cubicBezTo>
                  <a:cubicBezTo>
                    <a:pt x="526" y="331"/>
                    <a:pt x="531" y="309"/>
                    <a:pt x="535" y="305"/>
                  </a:cubicBezTo>
                  <a:cubicBezTo>
                    <a:pt x="509" y="292"/>
                    <a:pt x="504" y="330"/>
                    <a:pt x="489" y="318"/>
                  </a:cubicBezTo>
                  <a:cubicBezTo>
                    <a:pt x="475" y="306"/>
                    <a:pt x="464" y="298"/>
                    <a:pt x="445" y="305"/>
                  </a:cubicBezTo>
                  <a:cubicBezTo>
                    <a:pt x="446" y="285"/>
                    <a:pt x="446" y="285"/>
                    <a:pt x="446" y="285"/>
                  </a:cubicBezTo>
                  <a:cubicBezTo>
                    <a:pt x="423" y="300"/>
                    <a:pt x="449" y="308"/>
                    <a:pt x="437" y="319"/>
                  </a:cubicBezTo>
                  <a:cubicBezTo>
                    <a:pt x="433" y="323"/>
                    <a:pt x="396" y="317"/>
                    <a:pt x="388" y="317"/>
                  </a:cubicBezTo>
                  <a:cubicBezTo>
                    <a:pt x="377" y="320"/>
                    <a:pt x="362" y="320"/>
                    <a:pt x="347" y="323"/>
                  </a:cubicBezTo>
                  <a:cubicBezTo>
                    <a:pt x="339" y="326"/>
                    <a:pt x="316" y="340"/>
                    <a:pt x="312" y="348"/>
                  </a:cubicBezTo>
                  <a:cubicBezTo>
                    <a:pt x="312" y="348"/>
                    <a:pt x="316" y="352"/>
                    <a:pt x="316" y="356"/>
                  </a:cubicBezTo>
                  <a:cubicBezTo>
                    <a:pt x="301" y="347"/>
                    <a:pt x="297" y="362"/>
                    <a:pt x="281" y="366"/>
                  </a:cubicBezTo>
                  <a:cubicBezTo>
                    <a:pt x="286" y="354"/>
                    <a:pt x="286" y="354"/>
                    <a:pt x="286" y="354"/>
                  </a:cubicBezTo>
                  <a:cubicBezTo>
                    <a:pt x="274" y="361"/>
                    <a:pt x="259" y="364"/>
                    <a:pt x="244" y="364"/>
                  </a:cubicBezTo>
                  <a:cubicBezTo>
                    <a:pt x="245" y="352"/>
                    <a:pt x="238" y="344"/>
                    <a:pt x="230" y="340"/>
                  </a:cubicBezTo>
                  <a:cubicBezTo>
                    <a:pt x="234" y="337"/>
                    <a:pt x="238" y="333"/>
                    <a:pt x="231" y="329"/>
                  </a:cubicBezTo>
                  <a:cubicBezTo>
                    <a:pt x="234" y="329"/>
                    <a:pt x="190" y="315"/>
                    <a:pt x="182" y="323"/>
                  </a:cubicBezTo>
                  <a:cubicBezTo>
                    <a:pt x="175" y="336"/>
                    <a:pt x="169" y="317"/>
                    <a:pt x="171" y="315"/>
                  </a:cubicBezTo>
                  <a:cubicBezTo>
                    <a:pt x="157" y="322"/>
                    <a:pt x="171" y="334"/>
                    <a:pt x="170" y="349"/>
                  </a:cubicBezTo>
                  <a:cubicBezTo>
                    <a:pt x="165" y="368"/>
                    <a:pt x="135" y="381"/>
                    <a:pt x="120" y="385"/>
                  </a:cubicBezTo>
                  <a:cubicBezTo>
                    <a:pt x="120" y="381"/>
                    <a:pt x="136" y="362"/>
                    <a:pt x="125" y="358"/>
                  </a:cubicBezTo>
                  <a:cubicBezTo>
                    <a:pt x="121" y="354"/>
                    <a:pt x="109" y="361"/>
                    <a:pt x="109" y="365"/>
                  </a:cubicBezTo>
                  <a:cubicBezTo>
                    <a:pt x="103" y="346"/>
                    <a:pt x="106" y="346"/>
                    <a:pt x="96" y="334"/>
                  </a:cubicBezTo>
                  <a:cubicBezTo>
                    <a:pt x="85" y="326"/>
                    <a:pt x="71" y="310"/>
                    <a:pt x="67" y="309"/>
                  </a:cubicBezTo>
                  <a:cubicBezTo>
                    <a:pt x="52" y="301"/>
                    <a:pt x="59" y="321"/>
                    <a:pt x="44" y="320"/>
                  </a:cubicBezTo>
                  <a:cubicBezTo>
                    <a:pt x="42" y="320"/>
                    <a:pt x="41" y="320"/>
                    <a:pt x="40" y="319"/>
                  </a:cubicBezTo>
                  <a:cubicBezTo>
                    <a:pt x="39" y="319"/>
                    <a:pt x="38" y="318"/>
                    <a:pt x="37" y="318"/>
                  </a:cubicBezTo>
                  <a:cubicBezTo>
                    <a:pt x="36" y="342"/>
                    <a:pt x="36" y="342"/>
                    <a:pt x="36" y="342"/>
                  </a:cubicBezTo>
                  <a:cubicBezTo>
                    <a:pt x="35" y="354"/>
                    <a:pt x="0" y="387"/>
                    <a:pt x="0" y="387"/>
                  </a:cubicBezTo>
                  <a:cubicBezTo>
                    <a:pt x="11" y="387"/>
                    <a:pt x="11" y="387"/>
                    <a:pt x="11" y="387"/>
                  </a:cubicBezTo>
                  <a:cubicBezTo>
                    <a:pt x="17" y="422"/>
                    <a:pt x="17" y="422"/>
                    <a:pt x="17" y="422"/>
                  </a:cubicBezTo>
                  <a:cubicBezTo>
                    <a:pt x="6" y="425"/>
                    <a:pt x="6" y="425"/>
                    <a:pt x="6" y="425"/>
                  </a:cubicBezTo>
                  <a:cubicBezTo>
                    <a:pt x="61" y="439"/>
                    <a:pt x="61" y="439"/>
                    <a:pt x="61" y="439"/>
                  </a:cubicBezTo>
                  <a:cubicBezTo>
                    <a:pt x="61" y="439"/>
                    <a:pt x="53" y="458"/>
                    <a:pt x="56" y="462"/>
                  </a:cubicBezTo>
                  <a:cubicBezTo>
                    <a:pt x="60" y="470"/>
                    <a:pt x="75" y="467"/>
                    <a:pt x="75" y="467"/>
                  </a:cubicBezTo>
                  <a:cubicBezTo>
                    <a:pt x="75" y="467"/>
                    <a:pt x="96" y="487"/>
                    <a:pt x="108" y="480"/>
                  </a:cubicBezTo>
                  <a:cubicBezTo>
                    <a:pt x="119" y="476"/>
                    <a:pt x="139" y="451"/>
                    <a:pt x="139" y="451"/>
                  </a:cubicBezTo>
                  <a:cubicBezTo>
                    <a:pt x="157" y="467"/>
                    <a:pt x="157" y="467"/>
                    <a:pt x="157" y="467"/>
                  </a:cubicBezTo>
                  <a:cubicBezTo>
                    <a:pt x="152" y="489"/>
                    <a:pt x="152" y="489"/>
                    <a:pt x="152" y="489"/>
                  </a:cubicBezTo>
                  <a:cubicBezTo>
                    <a:pt x="164" y="490"/>
                    <a:pt x="164" y="490"/>
                    <a:pt x="164" y="490"/>
                  </a:cubicBezTo>
                  <a:cubicBezTo>
                    <a:pt x="164" y="490"/>
                    <a:pt x="172" y="475"/>
                    <a:pt x="183" y="479"/>
                  </a:cubicBezTo>
                  <a:cubicBezTo>
                    <a:pt x="194" y="488"/>
                    <a:pt x="193" y="503"/>
                    <a:pt x="193" y="503"/>
                  </a:cubicBezTo>
                  <a:cubicBezTo>
                    <a:pt x="237" y="513"/>
                    <a:pt x="237" y="513"/>
                    <a:pt x="237" y="513"/>
                  </a:cubicBezTo>
                  <a:cubicBezTo>
                    <a:pt x="249" y="498"/>
                    <a:pt x="249" y="498"/>
                    <a:pt x="249" y="498"/>
                  </a:cubicBezTo>
                  <a:cubicBezTo>
                    <a:pt x="249" y="498"/>
                    <a:pt x="232" y="466"/>
                    <a:pt x="262" y="464"/>
                  </a:cubicBezTo>
                  <a:cubicBezTo>
                    <a:pt x="296" y="462"/>
                    <a:pt x="303" y="466"/>
                    <a:pt x="303" y="466"/>
                  </a:cubicBezTo>
                  <a:cubicBezTo>
                    <a:pt x="311" y="451"/>
                    <a:pt x="311" y="451"/>
                    <a:pt x="311" y="451"/>
                  </a:cubicBezTo>
                  <a:cubicBezTo>
                    <a:pt x="363" y="473"/>
                    <a:pt x="363" y="473"/>
                    <a:pt x="363" y="473"/>
                  </a:cubicBezTo>
                  <a:cubicBezTo>
                    <a:pt x="394" y="444"/>
                    <a:pt x="394" y="444"/>
                    <a:pt x="394" y="444"/>
                  </a:cubicBezTo>
                  <a:cubicBezTo>
                    <a:pt x="408" y="452"/>
                    <a:pt x="408" y="452"/>
                    <a:pt x="408" y="452"/>
                  </a:cubicBezTo>
                  <a:cubicBezTo>
                    <a:pt x="408" y="452"/>
                    <a:pt x="428" y="430"/>
                    <a:pt x="435" y="438"/>
                  </a:cubicBezTo>
                  <a:cubicBezTo>
                    <a:pt x="442" y="446"/>
                    <a:pt x="419" y="460"/>
                    <a:pt x="419" y="460"/>
                  </a:cubicBezTo>
                  <a:cubicBezTo>
                    <a:pt x="425" y="491"/>
                    <a:pt x="425" y="491"/>
                    <a:pt x="425" y="491"/>
                  </a:cubicBezTo>
                  <a:cubicBezTo>
                    <a:pt x="425" y="491"/>
                    <a:pt x="433" y="484"/>
                    <a:pt x="440" y="488"/>
                  </a:cubicBezTo>
                  <a:cubicBezTo>
                    <a:pt x="448" y="492"/>
                    <a:pt x="443" y="507"/>
                    <a:pt x="443" y="507"/>
                  </a:cubicBezTo>
                  <a:cubicBezTo>
                    <a:pt x="454" y="511"/>
                    <a:pt x="454" y="511"/>
                    <a:pt x="454" y="511"/>
                  </a:cubicBezTo>
                  <a:cubicBezTo>
                    <a:pt x="464" y="539"/>
                    <a:pt x="464" y="539"/>
                    <a:pt x="464" y="539"/>
                  </a:cubicBezTo>
                  <a:cubicBezTo>
                    <a:pt x="524" y="545"/>
                    <a:pt x="524" y="545"/>
                    <a:pt x="524" y="545"/>
                  </a:cubicBezTo>
                  <a:cubicBezTo>
                    <a:pt x="531" y="557"/>
                    <a:pt x="531" y="557"/>
                    <a:pt x="531" y="557"/>
                  </a:cubicBezTo>
                  <a:cubicBezTo>
                    <a:pt x="587" y="560"/>
                    <a:pt x="587" y="560"/>
                    <a:pt x="587" y="560"/>
                  </a:cubicBezTo>
                  <a:cubicBezTo>
                    <a:pt x="594" y="572"/>
                    <a:pt x="594" y="572"/>
                    <a:pt x="594" y="572"/>
                  </a:cubicBezTo>
                  <a:cubicBezTo>
                    <a:pt x="617" y="565"/>
                    <a:pt x="617" y="565"/>
                    <a:pt x="617" y="565"/>
                  </a:cubicBezTo>
                  <a:cubicBezTo>
                    <a:pt x="668" y="579"/>
                    <a:pt x="668" y="579"/>
                    <a:pt x="668" y="579"/>
                  </a:cubicBezTo>
                  <a:cubicBezTo>
                    <a:pt x="683" y="584"/>
                    <a:pt x="683" y="584"/>
                    <a:pt x="683" y="584"/>
                  </a:cubicBezTo>
                  <a:cubicBezTo>
                    <a:pt x="702" y="581"/>
                    <a:pt x="702" y="581"/>
                    <a:pt x="702" y="581"/>
                  </a:cubicBezTo>
                  <a:cubicBezTo>
                    <a:pt x="735" y="590"/>
                    <a:pt x="735" y="590"/>
                    <a:pt x="735" y="590"/>
                  </a:cubicBezTo>
                  <a:cubicBezTo>
                    <a:pt x="742" y="602"/>
                    <a:pt x="742" y="602"/>
                    <a:pt x="742" y="602"/>
                  </a:cubicBezTo>
                  <a:cubicBezTo>
                    <a:pt x="780" y="596"/>
                    <a:pt x="780" y="596"/>
                    <a:pt x="780" y="596"/>
                  </a:cubicBezTo>
                  <a:cubicBezTo>
                    <a:pt x="805" y="608"/>
                    <a:pt x="805" y="608"/>
                    <a:pt x="805" y="608"/>
                  </a:cubicBezTo>
                  <a:cubicBezTo>
                    <a:pt x="825" y="587"/>
                    <a:pt x="825" y="587"/>
                    <a:pt x="825" y="587"/>
                  </a:cubicBezTo>
                  <a:cubicBezTo>
                    <a:pt x="825" y="587"/>
                    <a:pt x="836" y="587"/>
                    <a:pt x="844" y="584"/>
                  </a:cubicBezTo>
                  <a:cubicBezTo>
                    <a:pt x="852" y="580"/>
                    <a:pt x="849" y="557"/>
                    <a:pt x="860" y="558"/>
                  </a:cubicBezTo>
                  <a:cubicBezTo>
                    <a:pt x="875" y="554"/>
                    <a:pt x="891" y="548"/>
                    <a:pt x="891" y="548"/>
                  </a:cubicBezTo>
                  <a:cubicBezTo>
                    <a:pt x="913" y="552"/>
                    <a:pt x="913" y="552"/>
                    <a:pt x="913" y="552"/>
                  </a:cubicBezTo>
                  <a:cubicBezTo>
                    <a:pt x="913" y="552"/>
                    <a:pt x="932" y="542"/>
                    <a:pt x="939" y="546"/>
                  </a:cubicBezTo>
                  <a:cubicBezTo>
                    <a:pt x="950" y="547"/>
                    <a:pt x="958" y="555"/>
                    <a:pt x="958" y="555"/>
                  </a:cubicBezTo>
                  <a:cubicBezTo>
                    <a:pt x="973" y="540"/>
                    <a:pt x="973" y="540"/>
                    <a:pt x="973" y="540"/>
                  </a:cubicBezTo>
                  <a:cubicBezTo>
                    <a:pt x="973" y="540"/>
                    <a:pt x="974" y="532"/>
                    <a:pt x="1000" y="534"/>
                  </a:cubicBezTo>
                  <a:cubicBezTo>
                    <a:pt x="1022" y="531"/>
                    <a:pt x="1029" y="543"/>
                    <a:pt x="1029" y="543"/>
                  </a:cubicBezTo>
                  <a:cubicBezTo>
                    <a:pt x="1041" y="536"/>
                    <a:pt x="1041" y="536"/>
                    <a:pt x="1041" y="536"/>
                  </a:cubicBezTo>
                  <a:cubicBezTo>
                    <a:pt x="1041" y="536"/>
                    <a:pt x="1026" y="523"/>
                    <a:pt x="1034" y="509"/>
                  </a:cubicBezTo>
                  <a:cubicBezTo>
                    <a:pt x="1043" y="494"/>
                    <a:pt x="1050" y="498"/>
                    <a:pt x="1050" y="498"/>
                  </a:cubicBezTo>
                  <a:cubicBezTo>
                    <a:pt x="1058" y="490"/>
                    <a:pt x="1058" y="490"/>
                    <a:pt x="1058" y="490"/>
                  </a:cubicBezTo>
                  <a:lnTo>
                    <a:pt x="1081" y="469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7" name="Freeform 219">
              <a:extLst>
                <a:ext uri="{FF2B5EF4-FFF2-40B4-BE49-F238E27FC236}">
                  <a16:creationId xmlns:a16="http://schemas.microsoft.com/office/drawing/2014/main" id="{CCBFF6A9-98A4-4F5F-B211-3A12E5FAA0A3}"/>
                </a:ext>
              </a:extLst>
            </p:cNvPr>
            <p:cNvSpPr>
              <a:spLocks/>
            </p:cNvSpPr>
            <p:nvPr/>
          </p:nvSpPr>
          <p:spPr bwMode="gray">
            <a:xfrm>
              <a:off x="5827875" y="4448420"/>
              <a:ext cx="1595" cy="3190"/>
            </a:xfrm>
            <a:custGeom>
              <a:avLst/>
              <a:gdLst>
                <a:gd name="T0" fmla="*/ 0 w 3"/>
                <a:gd name="T1" fmla="*/ 0 h 6"/>
                <a:gd name="T2" fmla="*/ 3 w 3"/>
                <a:gd name="T3" fmla="*/ 6 h 6"/>
                <a:gd name="T4" fmla="*/ 2 w 3"/>
                <a:gd name="T5" fmla="*/ 0 h 6"/>
                <a:gd name="T6" fmla="*/ 0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3"/>
                    <a:pt x="3" y="4"/>
                    <a:pt x="3" y="6"/>
                  </a:cubicBezTo>
                  <a:cubicBezTo>
                    <a:pt x="3" y="4"/>
                    <a:pt x="3" y="2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8" name="Freeform 220">
              <a:extLst>
                <a:ext uri="{FF2B5EF4-FFF2-40B4-BE49-F238E27FC236}">
                  <a16:creationId xmlns:a16="http://schemas.microsoft.com/office/drawing/2014/main" id="{6858CDE5-B85D-486C-B9D9-76BD99F52BCA}"/>
                </a:ext>
              </a:extLst>
            </p:cNvPr>
            <p:cNvSpPr>
              <a:spLocks/>
            </p:cNvSpPr>
            <p:nvPr/>
          </p:nvSpPr>
          <p:spPr bwMode="gray">
            <a:xfrm>
              <a:off x="5551974" y="4585573"/>
              <a:ext cx="1595" cy="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9" name="Freeform 221">
              <a:extLst>
                <a:ext uri="{FF2B5EF4-FFF2-40B4-BE49-F238E27FC236}">
                  <a16:creationId xmlns:a16="http://schemas.microsoft.com/office/drawing/2014/main" id="{0845D680-9DAA-466C-9E1F-9FD3B08F0DDA}"/>
                </a:ext>
              </a:extLst>
            </p:cNvPr>
            <p:cNvSpPr>
              <a:spLocks/>
            </p:cNvSpPr>
            <p:nvPr/>
          </p:nvSpPr>
          <p:spPr bwMode="gray">
            <a:xfrm>
              <a:off x="5481803" y="4585573"/>
              <a:ext cx="1595" cy="1595"/>
            </a:xfrm>
            <a:custGeom>
              <a:avLst/>
              <a:gdLst>
                <a:gd name="T0" fmla="*/ 3 w 3"/>
                <a:gd name="T1" fmla="*/ 3 h 3"/>
                <a:gd name="T2" fmla="*/ 0 w 3"/>
                <a:gd name="T3" fmla="*/ 0 h 3"/>
                <a:gd name="T4" fmla="*/ 0 w 3"/>
                <a:gd name="T5" fmla="*/ 2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3"/>
                    <a:pt x="3" y="3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0" name="Freeform 222">
              <a:extLst>
                <a:ext uri="{FF2B5EF4-FFF2-40B4-BE49-F238E27FC236}">
                  <a16:creationId xmlns:a16="http://schemas.microsoft.com/office/drawing/2014/main" id="{765A0E45-75AF-477B-9429-5892AEC6F576}"/>
                </a:ext>
              </a:extLst>
            </p:cNvPr>
            <p:cNvSpPr>
              <a:spLocks/>
            </p:cNvSpPr>
            <p:nvPr/>
          </p:nvSpPr>
          <p:spPr bwMode="gray">
            <a:xfrm>
              <a:off x="5815117" y="4724322"/>
              <a:ext cx="7975" cy="3190"/>
            </a:xfrm>
            <a:custGeom>
              <a:avLst/>
              <a:gdLst>
                <a:gd name="T0" fmla="*/ 1 w 15"/>
                <a:gd name="T1" fmla="*/ 1 h 5"/>
                <a:gd name="T2" fmla="*/ 15 w 15"/>
                <a:gd name="T3" fmla="*/ 5 h 5"/>
                <a:gd name="T4" fmla="*/ 0 w 15"/>
                <a:gd name="T5" fmla="*/ 0 h 5"/>
                <a:gd name="T6" fmla="*/ 1 w 1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5">
                  <a:moveTo>
                    <a:pt x="1" y="1"/>
                  </a:moveTo>
                  <a:cubicBezTo>
                    <a:pt x="15" y="5"/>
                    <a:pt x="15" y="5"/>
                    <a:pt x="15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1" name="Freeform 223">
              <a:extLst>
                <a:ext uri="{FF2B5EF4-FFF2-40B4-BE49-F238E27FC236}">
                  <a16:creationId xmlns:a16="http://schemas.microsoft.com/office/drawing/2014/main" id="{E2320CC5-17C3-48F1-A76A-A9C9185561A3}"/>
                </a:ext>
              </a:extLst>
            </p:cNvPr>
            <p:cNvSpPr>
              <a:spLocks/>
            </p:cNvSpPr>
            <p:nvPr/>
          </p:nvSpPr>
          <p:spPr bwMode="gray">
            <a:xfrm>
              <a:off x="6017658" y="4678072"/>
              <a:ext cx="3190" cy="4785"/>
            </a:xfrm>
            <a:custGeom>
              <a:avLst/>
              <a:gdLst>
                <a:gd name="T0" fmla="*/ 0 w 8"/>
                <a:gd name="T1" fmla="*/ 8 h 8"/>
                <a:gd name="T2" fmla="*/ 8 w 8"/>
                <a:gd name="T3" fmla="*/ 0 h 8"/>
                <a:gd name="T4" fmla="*/ 8 w 8"/>
                <a:gd name="T5" fmla="*/ 0 h 8"/>
                <a:gd name="T6" fmla="*/ 0 w 8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2" name="Freeform 224">
              <a:extLst>
                <a:ext uri="{FF2B5EF4-FFF2-40B4-BE49-F238E27FC236}">
                  <a16:creationId xmlns:a16="http://schemas.microsoft.com/office/drawing/2014/main" id="{B869C8E6-C511-4E35-B331-3877AE85FFCE}"/>
                </a:ext>
              </a:extLst>
            </p:cNvPr>
            <p:cNvSpPr>
              <a:spLocks/>
            </p:cNvSpPr>
            <p:nvPr/>
          </p:nvSpPr>
          <p:spPr bwMode="gray">
            <a:xfrm>
              <a:off x="5859772" y="6017711"/>
              <a:ext cx="25517" cy="23923"/>
            </a:xfrm>
            <a:custGeom>
              <a:avLst/>
              <a:gdLst>
                <a:gd name="T0" fmla="*/ 15 w 48"/>
                <a:gd name="T1" fmla="*/ 12 h 44"/>
                <a:gd name="T2" fmla="*/ 8 w 48"/>
                <a:gd name="T3" fmla="*/ 0 h 44"/>
                <a:gd name="T4" fmla="*/ 0 w 48"/>
                <a:gd name="T5" fmla="*/ 7 h 44"/>
                <a:gd name="T6" fmla="*/ 3 w 48"/>
                <a:gd name="T7" fmla="*/ 22 h 44"/>
                <a:gd name="T8" fmla="*/ 32 w 48"/>
                <a:gd name="T9" fmla="*/ 43 h 44"/>
                <a:gd name="T10" fmla="*/ 48 w 48"/>
                <a:gd name="T11" fmla="*/ 25 h 44"/>
                <a:gd name="T12" fmla="*/ 23 w 48"/>
                <a:gd name="T13" fmla="*/ 8 h 44"/>
                <a:gd name="T14" fmla="*/ 15 w 48"/>
                <a:gd name="T15" fmla="*/ 1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44">
                  <a:moveTo>
                    <a:pt x="15" y="12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17" y="42"/>
                    <a:pt x="32" y="43"/>
                  </a:cubicBezTo>
                  <a:cubicBezTo>
                    <a:pt x="47" y="44"/>
                    <a:pt x="48" y="25"/>
                    <a:pt x="48" y="25"/>
                  </a:cubicBezTo>
                  <a:cubicBezTo>
                    <a:pt x="23" y="8"/>
                    <a:pt x="23" y="8"/>
                    <a:pt x="23" y="8"/>
                  </a:cubicBezTo>
                  <a:lnTo>
                    <a:pt x="15" y="12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3" name="Freeform 225">
              <a:extLst>
                <a:ext uri="{FF2B5EF4-FFF2-40B4-BE49-F238E27FC236}">
                  <a16:creationId xmlns:a16="http://schemas.microsoft.com/office/drawing/2014/main" id="{332FD796-036A-43F1-928D-8C4B785B81FE}"/>
                </a:ext>
              </a:extLst>
            </p:cNvPr>
            <p:cNvSpPr>
              <a:spLocks/>
            </p:cNvSpPr>
            <p:nvPr/>
          </p:nvSpPr>
          <p:spPr bwMode="gray">
            <a:xfrm>
              <a:off x="5843824" y="6000169"/>
              <a:ext cx="27112" cy="17543"/>
            </a:xfrm>
            <a:custGeom>
              <a:avLst/>
              <a:gdLst>
                <a:gd name="T0" fmla="*/ 26 w 52"/>
                <a:gd name="T1" fmla="*/ 13 h 32"/>
                <a:gd name="T2" fmla="*/ 7 w 52"/>
                <a:gd name="T3" fmla="*/ 16 h 32"/>
                <a:gd name="T4" fmla="*/ 18 w 52"/>
                <a:gd name="T5" fmla="*/ 28 h 32"/>
                <a:gd name="T6" fmla="*/ 26 w 52"/>
                <a:gd name="T7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32">
                  <a:moveTo>
                    <a:pt x="26" y="13"/>
                  </a:moveTo>
                  <a:cubicBezTo>
                    <a:pt x="0" y="0"/>
                    <a:pt x="7" y="16"/>
                    <a:pt x="7" y="16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33" y="32"/>
                    <a:pt x="52" y="22"/>
                    <a:pt x="26" y="13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4" name="Freeform 226">
              <a:extLst>
                <a:ext uri="{FF2B5EF4-FFF2-40B4-BE49-F238E27FC236}">
                  <a16:creationId xmlns:a16="http://schemas.microsoft.com/office/drawing/2014/main" id="{CAF9E71B-4AC8-486E-8E68-FC0770498ABF}"/>
                </a:ext>
              </a:extLst>
            </p:cNvPr>
            <p:cNvSpPr>
              <a:spLocks/>
            </p:cNvSpPr>
            <p:nvPr/>
          </p:nvSpPr>
          <p:spPr bwMode="gray">
            <a:xfrm>
              <a:off x="4834310" y="3016281"/>
              <a:ext cx="6379" cy="3190"/>
            </a:xfrm>
            <a:custGeom>
              <a:avLst/>
              <a:gdLst>
                <a:gd name="T0" fmla="*/ 2 w 4"/>
                <a:gd name="T1" fmla="*/ 0 h 2"/>
                <a:gd name="T2" fmla="*/ 0 w 4"/>
                <a:gd name="T3" fmla="*/ 2 h 2"/>
                <a:gd name="T4" fmla="*/ 4 w 4"/>
                <a:gd name="T5" fmla="*/ 1 h 2"/>
                <a:gd name="T6" fmla="*/ 2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lnTo>
                    <a:pt x="0" y="2"/>
                  </a:lnTo>
                  <a:lnTo>
                    <a:pt x="4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5" name="Freeform 227">
              <a:extLst>
                <a:ext uri="{FF2B5EF4-FFF2-40B4-BE49-F238E27FC236}">
                  <a16:creationId xmlns:a16="http://schemas.microsoft.com/office/drawing/2014/main" id="{AAB47F92-AE98-4E6F-9E9B-B378CF452805}"/>
                </a:ext>
              </a:extLst>
            </p:cNvPr>
            <p:cNvSpPr>
              <a:spLocks/>
            </p:cNvSpPr>
            <p:nvPr/>
          </p:nvSpPr>
          <p:spPr bwMode="gray">
            <a:xfrm>
              <a:off x="4290480" y="3435717"/>
              <a:ext cx="192972" cy="162670"/>
            </a:xfrm>
            <a:custGeom>
              <a:avLst/>
              <a:gdLst>
                <a:gd name="T0" fmla="*/ 132 w 365"/>
                <a:gd name="T1" fmla="*/ 43 h 308"/>
                <a:gd name="T2" fmla="*/ 124 w 365"/>
                <a:gd name="T3" fmla="*/ 42 h 308"/>
                <a:gd name="T4" fmla="*/ 119 w 365"/>
                <a:gd name="T5" fmla="*/ 61 h 308"/>
                <a:gd name="T6" fmla="*/ 96 w 365"/>
                <a:gd name="T7" fmla="*/ 87 h 308"/>
                <a:gd name="T8" fmla="*/ 89 w 365"/>
                <a:gd name="T9" fmla="*/ 79 h 308"/>
                <a:gd name="T10" fmla="*/ 73 w 365"/>
                <a:gd name="T11" fmla="*/ 86 h 308"/>
                <a:gd name="T12" fmla="*/ 63 w 365"/>
                <a:gd name="T13" fmla="*/ 70 h 308"/>
                <a:gd name="T14" fmla="*/ 44 w 365"/>
                <a:gd name="T15" fmla="*/ 84 h 308"/>
                <a:gd name="T16" fmla="*/ 73 w 365"/>
                <a:gd name="T17" fmla="*/ 101 h 308"/>
                <a:gd name="T18" fmla="*/ 61 w 365"/>
                <a:gd name="T19" fmla="*/ 104 h 308"/>
                <a:gd name="T20" fmla="*/ 46 w 365"/>
                <a:gd name="T21" fmla="*/ 111 h 308"/>
                <a:gd name="T22" fmla="*/ 28 w 365"/>
                <a:gd name="T23" fmla="*/ 103 h 308"/>
                <a:gd name="T24" fmla="*/ 20 w 365"/>
                <a:gd name="T25" fmla="*/ 118 h 308"/>
                <a:gd name="T26" fmla="*/ 1 w 365"/>
                <a:gd name="T27" fmla="*/ 121 h 308"/>
                <a:gd name="T28" fmla="*/ 25 w 365"/>
                <a:gd name="T29" fmla="*/ 171 h 308"/>
                <a:gd name="T30" fmla="*/ 20 w 365"/>
                <a:gd name="T31" fmla="*/ 194 h 308"/>
                <a:gd name="T32" fmla="*/ 42 w 365"/>
                <a:gd name="T33" fmla="*/ 199 h 308"/>
                <a:gd name="T34" fmla="*/ 75 w 365"/>
                <a:gd name="T35" fmla="*/ 224 h 308"/>
                <a:gd name="T36" fmla="*/ 113 w 365"/>
                <a:gd name="T37" fmla="*/ 210 h 308"/>
                <a:gd name="T38" fmla="*/ 110 w 365"/>
                <a:gd name="T39" fmla="*/ 195 h 308"/>
                <a:gd name="T40" fmla="*/ 141 w 365"/>
                <a:gd name="T41" fmla="*/ 173 h 308"/>
                <a:gd name="T42" fmla="*/ 158 w 365"/>
                <a:gd name="T43" fmla="*/ 208 h 308"/>
                <a:gd name="T44" fmla="*/ 156 w 365"/>
                <a:gd name="T45" fmla="*/ 235 h 308"/>
                <a:gd name="T46" fmla="*/ 175 w 365"/>
                <a:gd name="T47" fmla="*/ 240 h 308"/>
                <a:gd name="T48" fmla="*/ 166 w 365"/>
                <a:gd name="T49" fmla="*/ 274 h 308"/>
                <a:gd name="T50" fmla="*/ 203 w 365"/>
                <a:gd name="T51" fmla="*/ 279 h 308"/>
                <a:gd name="T52" fmla="*/ 211 w 365"/>
                <a:gd name="T53" fmla="*/ 264 h 308"/>
                <a:gd name="T54" fmla="*/ 218 w 365"/>
                <a:gd name="T55" fmla="*/ 280 h 308"/>
                <a:gd name="T56" fmla="*/ 218 w 365"/>
                <a:gd name="T57" fmla="*/ 276 h 308"/>
                <a:gd name="T58" fmla="*/ 255 w 365"/>
                <a:gd name="T59" fmla="*/ 293 h 308"/>
                <a:gd name="T60" fmla="*/ 279 w 365"/>
                <a:gd name="T61" fmla="*/ 256 h 308"/>
                <a:gd name="T62" fmla="*/ 312 w 365"/>
                <a:gd name="T63" fmla="*/ 265 h 308"/>
                <a:gd name="T64" fmla="*/ 321 w 365"/>
                <a:gd name="T65" fmla="*/ 243 h 308"/>
                <a:gd name="T66" fmla="*/ 314 w 365"/>
                <a:gd name="T67" fmla="*/ 235 h 308"/>
                <a:gd name="T68" fmla="*/ 326 w 365"/>
                <a:gd name="T69" fmla="*/ 209 h 308"/>
                <a:gd name="T70" fmla="*/ 323 w 365"/>
                <a:gd name="T71" fmla="*/ 197 h 308"/>
                <a:gd name="T72" fmla="*/ 334 w 365"/>
                <a:gd name="T73" fmla="*/ 190 h 308"/>
                <a:gd name="T74" fmla="*/ 337 w 365"/>
                <a:gd name="T75" fmla="*/ 221 h 308"/>
                <a:gd name="T76" fmla="*/ 329 w 365"/>
                <a:gd name="T77" fmla="*/ 232 h 308"/>
                <a:gd name="T78" fmla="*/ 332 w 365"/>
                <a:gd name="T79" fmla="*/ 243 h 308"/>
                <a:gd name="T80" fmla="*/ 348 w 365"/>
                <a:gd name="T81" fmla="*/ 225 h 308"/>
                <a:gd name="T82" fmla="*/ 346 w 365"/>
                <a:gd name="T83" fmla="*/ 171 h 308"/>
                <a:gd name="T84" fmla="*/ 298 w 365"/>
                <a:gd name="T85" fmla="*/ 165 h 308"/>
                <a:gd name="T86" fmla="*/ 337 w 365"/>
                <a:gd name="T87" fmla="*/ 137 h 308"/>
                <a:gd name="T88" fmla="*/ 330 w 365"/>
                <a:gd name="T89" fmla="*/ 117 h 308"/>
                <a:gd name="T90" fmla="*/ 317 w 365"/>
                <a:gd name="T91" fmla="*/ 78 h 308"/>
                <a:gd name="T92" fmla="*/ 319 w 365"/>
                <a:gd name="T93" fmla="*/ 44 h 308"/>
                <a:gd name="T94" fmla="*/ 294 w 365"/>
                <a:gd name="T95" fmla="*/ 16 h 308"/>
                <a:gd name="T96" fmla="*/ 230 w 365"/>
                <a:gd name="T97" fmla="*/ 17 h 308"/>
                <a:gd name="T98" fmla="*/ 208 w 365"/>
                <a:gd name="T99" fmla="*/ 0 h 308"/>
                <a:gd name="T100" fmla="*/ 185 w 365"/>
                <a:gd name="T101" fmla="*/ 26 h 308"/>
                <a:gd name="T102" fmla="*/ 162 w 365"/>
                <a:gd name="T103" fmla="*/ 21 h 308"/>
                <a:gd name="T104" fmla="*/ 144 w 365"/>
                <a:gd name="T105" fmla="*/ 16 h 308"/>
                <a:gd name="T106" fmla="*/ 132 w 365"/>
                <a:gd name="T107" fmla="*/ 43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65" h="308">
                  <a:moveTo>
                    <a:pt x="132" y="43"/>
                  </a:moveTo>
                  <a:cubicBezTo>
                    <a:pt x="124" y="42"/>
                    <a:pt x="124" y="42"/>
                    <a:pt x="124" y="42"/>
                  </a:cubicBezTo>
                  <a:cubicBezTo>
                    <a:pt x="119" y="61"/>
                    <a:pt x="119" y="61"/>
                    <a:pt x="119" y="61"/>
                  </a:cubicBezTo>
                  <a:cubicBezTo>
                    <a:pt x="96" y="87"/>
                    <a:pt x="96" y="87"/>
                    <a:pt x="96" y="87"/>
                  </a:cubicBezTo>
                  <a:cubicBezTo>
                    <a:pt x="96" y="87"/>
                    <a:pt x="100" y="79"/>
                    <a:pt x="89" y="79"/>
                  </a:cubicBezTo>
                  <a:cubicBezTo>
                    <a:pt x="81" y="79"/>
                    <a:pt x="73" y="86"/>
                    <a:pt x="73" y="86"/>
                  </a:cubicBezTo>
                  <a:cubicBezTo>
                    <a:pt x="73" y="86"/>
                    <a:pt x="70" y="70"/>
                    <a:pt x="63" y="70"/>
                  </a:cubicBezTo>
                  <a:cubicBezTo>
                    <a:pt x="59" y="70"/>
                    <a:pt x="44" y="73"/>
                    <a:pt x="44" y="84"/>
                  </a:cubicBezTo>
                  <a:cubicBezTo>
                    <a:pt x="43" y="92"/>
                    <a:pt x="73" y="101"/>
                    <a:pt x="73" y="101"/>
                  </a:cubicBezTo>
                  <a:cubicBezTo>
                    <a:pt x="61" y="104"/>
                    <a:pt x="61" y="104"/>
                    <a:pt x="61" y="104"/>
                  </a:cubicBezTo>
                  <a:cubicBezTo>
                    <a:pt x="46" y="111"/>
                    <a:pt x="46" y="111"/>
                    <a:pt x="46" y="111"/>
                  </a:cubicBezTo>
                  <a:cubicBezTo>
                    <a:pt x="28" y="103"/>
                    <a:pt x="28" y="103"/>
                    <a:pt x="28" y="103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20" y="118"/>
                    <a:pt x="1" y="109"/>
                    <a:pt x="1" y="121"/>
                  </a:cubicBezTo>
                  <a:cubicBezTo>
                    <a:pt x="0" y="132"/>
                    <a:pt x="25" y="171"/>
                    <a:pt x="25" y="171"/>
                  </a:cubicBezTo>
                  <a:cubicBezTo>
                    <a:pt x="20" y="194"/>
                    <a:pt x="20" y="194"/>
                    <a:pt x="20" y="194"/>
                  </a:cubicBezTo>
                  <a:cubicBezTo>
                    <a:pt x="42" y="199"/>
                    <a:pt x="42" y="199"/>
                    <a:pt x="42" y="199"/>
                  </a:cubicBezTo>
                  <a:cubicBezTo>
                    <a:pt x="42" y="199"/>
                    <a:pt x="48" y="222"/>
                    <a:pt x="75" y="224"/>
                  </a:cubicBezTo>
                  <a:cubicBezTo>
                    <a:pt x="101" y="229"/>
                    <a:pt x="113" y="210"/>
                    <a:pt x="113" y="210"/>
                  </a:cubicBezTo>
                  <a:cubicBezTo>
                    <a:pt x="110" y="195"/>
                    <a:pt x="110" y="195"/>
                    <a:pt x="110" y="195"/>
                  </a:cubicBezTo>
                  <a:cubicBezTo>
                    <a:pt x="110" y="195"/>
                    <a:pt x="122" y="168"/>
                    <a:pt x="141" y="173"/>
                  </a:cubicBezTo>
                  <a:cubicBezTo>
                    <a:pt x="155" y="178"/>
                    <a:pt x="158" y="208"/>
                    <a:pt x="158" y="208"/>
                  </a:cubicBezTo>
                  <a:cubicBezTo>
                    <a:pt x="156" y="235"/>
                    <a:pt x="156" y="235"/>
                    <a:pt x="156" y="235"/>
                  </a:cubicBezTo>
                  <a:cubicBezTo>
                    <a:pt x="175" y="240"/>
                    <a:pt x="175" y="240"/>
                    <a:pt x="175" y="240"/>
                  </a:cubicBezTo>
                  <a:cubicBezTo>
                    <a:pt x="175" y="240"/>
                    <a:pt x="147" y="273"/>
                    <a:pt x="166" y="274"/>
                  </a:cubicBezTo>
                  <a:cubicBezTo>
                    <a:pt x="188" y="275"/>
                    <a:pt x="203" y="279"/>
                    <a:pt x="203" y="279"/>
                  </a:cubicBezTo>
                  <a:cubicBezTo>
                    <a:pt x="211" y="264"/>
                    <a:pt x="211" y="264"/>
                    <a:pt x="211" y="264"/>
                  </a:cubicBezTo>
                  <a:cubicBezTo>
                    <a:pt x="218" y="280"/>
                    <a:pt x="218" y="280"/>
                    <a:pt x="218" y="280"/>
                  </a:cubicBezTo>
                  <a:cubicBezTo>
                    <a:pt x="218" y="276"/>
                    <a:pt x="218" y="276"/>
                    <a:pt x="218" y="276"/>
                  </a:cubicBezTo>
                  <a:cubicBezTo>
                    <a:pt x="222" y="276"/>
                    <a:pt x="239" y="308"/>
                    <a:pt x="255" y="293"/>
                  </a:cubicBezTo>
                  <a:cubicBezTo>
                    <a:pt x="274" y="279"/>
                    <a:pt x="267" y="263"/>
                    <a:pt x="279" y="256"/>
                  </a:cubicBezTo>
                  <a:cubicBezTo>
                    <a:pt x="290" y="253"/>
                    <a:pt x="293" y="272"/>
                    <a:pt x="312" y="265"/>
                  </a:cubicBezTo>
                  <a:cubicBezTo>
                    <a:pt x="328" y="255"/>
                    <a:pt x="321" y="243"/>
                    <a:pt x="321" y="243"/>
                  </a:cubicBezTo>
                  <a:cubicBezTo>
                    <a:pt x="314" y="235"/>
                    <a:pt x="314" y="235"/>
                    <a:pt x="314" y="235"/>
                  </a:cubicBezTo>
                  <a:cubicBezTo>
                    <a:pt x="326" y="209"/>
                    <a:pt x="326" y="209"/>
                    <a:pt x="326" y="209"/>
                  </a:cubicBezTo>
                  <a:cubicBezTo>
                    <a:pt x="323" y="197"/>
                    <a:pt x="323" y="197"/>
                    <a:pt x="323" y="197"/>
                  </a:cubicBezTo>
                  <a:cubicBezTo>
                    <a:pt x="334" y="190"/>
                    <a:pt x="334" y="190"/>
                    <a:pt x="334" y="190"/>
                  </a:cubicBezTo>
                  <a:cubicBezTo>
                    <a:pt x="337" y="221"/>
                    <a:pt x="337" y="221"/>
                    <a:pt x="337" y="221"/>
                  </a:cubicBezTo>
                  <a:cubicBezTo>
                    <a:pt x="329" y="232"/>
                    <a:pt x="329" y="232"/>
                    <a:pt x="329" y="232"/>
                  </a:cubicBezTo>
                  <a:cubicBezTo>
                    <a:pt x="332" y="243"/>
                    <a:pt x="332" y="243"/>
                    <a:pt x="332" y="243"/>
                  </a:cubicBezTo>
                  <a:cubicBezTo>
                    <a:pt x="332" y="243"/>
                    <a:pt x="343" y="244"/>
                    <a:pt x="348" y="225"/>
                  </a:cubicBezTo>
                  <a:cubicBezTo>
                    <a:pt x="348" y="210"/>
                    <a:pt x="365" y="180"/>
                    <a:pt x="346" y="171"/>
                  </a:cubicBezTo>
                  <a:cubicBezTo>
                    <a:pt x="324" y="163"/>
                    <a:pt x="290" y="176"/>
                    <a:pt x="298" y="165"/>
                  </a:cubicBezTo>
                  <a:cubicBezTo>
                    <a:pt x="306" y="154"/>
                    <a:pt x="336" y="159"/>
                    <a:pt x="337" y="137"/>
                  </a:cubicBezTo>
                  <a:cubicBezTo>
                    <a:pt x="338" y="114"/>
                    <a:pt x="330" y="117"/>
                    <a:pt x="330" y="117"/>
                  </a:cubicBezTo>
                  <a:cubicBezTo>
                    <a:pt x="317" y="78"/>
                    <a:pt x="317" y="78"/>
                    <a:pt x="317" y="78"/>
                  </a:cubicBezTo>
                  <a:cubicBezTo>
                    <a:pt x="319" y="44"/>
                    <a:pt x="319" y="44"/>
                    <a:pt x="319" y="44"/>
                  </a:cubicBezTo>
                  <a:cubicBezTo>
                    <a:pt x="319" y="44"/>
                    <a:pt x="323" y="25"/>
                    <a:pt x="294" y="16"/>
                  </a:cubicBezTo>
                  <a:cubicBezTo>
                    <a:pt x="264" y="7"/>
                    <a:pt x="230" y="17"/>
                    <a:pt x="230" y="17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185" y="26"/>
                    <a:pt x="185" y="26"/>
                    <a:pt x="185" y="26"/>
                  </a:cubicBezTo>
                  <a:cubicBezTo>
                    <a:pt x="162" y="21"/>
                    <a:pt x="162" y="21"/>
                    <a:pt x="162" y="21"/>
                  </a:cubicBezTo>
                  <a:cubicBezTo>
                    <a:pt x="144" y="16"/>
                    <a:pt x="144" y="16"/>
                    <a:pt x="144" y="16"/>
                  </a:cubicBezTo>
                  <a:lnTo>
                    <a:pt x="132" y="43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6" name="Freeform 228">
              <a:extLst>
                <a:ext uri="{FF2B5EF4-FFF2-40B4-BE49-F238E27FC236}">
                  <a16:creationId xmlns:a16="http://schemas.microsoft.com/office/drawing/2014/main" id="{515DB6C9-1A98-436E-8933-40C700DACADE}"/>
                </a:ext>
              </a:extLst>
            </p:cNvPr>
            <p:cNvSpPr>
              <a:spLocks/>
            </p:cNvSpPr>
            <p:nvPr/>
          </p:nvSpPr>
          <p:spPr bwMode="gray">
            <a:xfrm>
              <a:off x="4813577" y="3041798"/>
              <a:ext cx="7975" cy="11164"/>
            </a:xfrm>
            <a:custGeom>
              <a:avLst/>
              <a:gdLst>
                <a:gd name="T0" fmla="*/ 5 w 5"/>
                <a:gd name="T1" fmla="*/ 6 h 7"/>
                <a:gd name="T2" fmla="*/ 2 w 5"/>
                <a:gd name="T3" fmla="*/ 0 h 7"/>
                <a:gd name="T4" fmla="*/ 0 w 5"/>
                <a:gd name="T5" fmla="*/ 7 h 7"/>
                <a:gd name="T6" fmla="*/ 5 w 5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5" y="6"/>
                  </a:moveTo>
                  <a:lnTo>
                    <a:pt x="2" y="0"/>
                  </a:lnTo>
                  <a:lnTo>
                    <a:pt x="0" y="7"/>
                  </a:lnTo>
                  <a:lnTo>
                    <a:pt x="5" y="6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7" name="Freeform 229">
              <a:extLst>
                <a:ext uri="{FF2B5EF4-FFF2-40B4-BE49-F238E27FC236}">
                  <a16:creationId xmlns:a16="http://schemas.microsoft.com/office/drawing/2014/main" id="{F353D6DA-F130-4713-8A25-CD60C1D835A0}"/>
                </a:ext>
              </a:extLst>
            </p:cNvPr>
            <p:cNvSpPr>
              <a:spLocks/>
            </p:cNvSpPr>
            <p:nvPr/>
          </p:nvSpPr>
          <p:spPr bwMode="gray">
            <a:xfrm>
              <a:off x="4797629" y="3009902"/>
              <a:ext cx="14354" cy="19138"/>
            </a:xfrm>
            <a:custGeom>
              <a:avLst/>
              <a:gdLst>
                <a:gd name="T0" fmla="*/ 5 w 9"/>
                <a:gd name="T1" fmla="*/ 5 h 12"/>
                <a:gd name="T2" fmla="*/ 8 w 9"/>
                <a:gd name="T3" fmla="*/ 5 h 12"/>
                <a:gd name="T4" fmla="*/ 9 w 9"/>
                <a:gd name="T5" fmla="*/ 0 h 12"/>
                <a:gd name="T6" fmla="*/ 0 w 9"/>
                <a:gd name="T7" fmla="*/ 2 h 12"/>
                <a:gd name="T8" fmla="*/ 6 w 9"/>
                <a:gd name="T9" fmla="*/ 12 h 12"/>
                <a:gd name="T10" fmla="*/ 5 w 9"/>
                <a:gd name="T1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2">
                  <a:moveTo>
                    <a:pt x="5" y="5"/>
                  </a:moveTo>
                  <a:lnTo>
                    <a:pt x="8" y="5"/>
                  </a:lnTo>
                  <a:lnTo>
                    <a:pt x="9" y="0"/>
                  </a:lnTo>
                  <a:lnTo>
                    <a:pt x="0" y="2"/>
                  </a:lnTo>
                  <a:lnTo>
                    <a:pt x="6" y="12"/>
                  </a:lnTo>
                  <a:lnTo>
                    <a:pt x="5" y="5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8" name="Freeform 230">
              <a:extLst>
                <a:ext uri="{FF2B5EF4-FFF2-40B4-BE49-F238E27FC236}">
                  <a16:creationId xmlns:a16="http://schemas.microsoft.com/office/drawing/2014/main" id="{979DBB62-D0A4-4450-B550-D38E877AB43B}"/>
                </a:ext>
              </a:extLst>
            </p:cNvPr>
            <p:cNvSpPr>
              <a:spLocks/>
            </p:cNvSpPr>
            <p:nvPr/>
          </p:nvSpPr>
          <p:spPr bwMode="gray">
            <a:xfrm>
              <a:off x="4804009" y="3029040"/>
              <a:ext cx="7975" cy="14354"/>
            </a:xfrm>
            <a:custGeom>
              <a:avLst/>
              <a:gdLst>
                <a:gd name="T0" fmla="*/ 4 w 5"/>
                <a:gd name="T1" fmla="*/ 9 h 9"/>
                <a:gd name="T2" fmla="*/ 5 w 5"/>
                <a:gd name="T3" fmla="*/ 1 h 9"/>
                <a:gd name="T4" fmla="*/ 5 w 5"/>
                <a:gd name="T5" fmla="*/ 0 h 9"/>
                <a:gd name="T6" fmla="*/ 0 w 5"/>
                <a:gd name="T7" fmla="*/ 6 h 9"/>
                <a:gd name="T8" fmla="*/ 4 w 5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9">
                  <a:moveTo>
                    <a:pt x="4" y="9"/>
                  </a:moveTo>
                  <a:lnTo>
                    <a:pt x="5" y="1"/>
                  </a:lnTo>
                  <a:lnTo>
                    <a:pt x="5" y="0"/>
                  </a:lnTo>
                  <a:lnTo>
                    <a:pt x="0" y="6"/>
                  </a:lnTo>
                  <a:lnTo>
                    <a:pt x="4" y="9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9" name="Freeform 231">
              <a:extLst>
                <a:ext uri="{FF2B5EF4-FFF2-40B4-BE49-F238E27FC236}">
                  <a16:creationId xmlns:a16="http://schemas.microsoft.com/office/drawing/2014/main" id="{145F8AA4-2543-40B7-89A5-5175D1F5E596}"/>
                </a:ext>
              </a:extLst>
            </p:cNvPr>
            <p:cNvSpPr>
              <a:spLocks/>
            </p:cNvSpPr>
            <p:nvPr/>
          </p:nvSpPr>
          <p:spPr bwMode="gray">
            <a:xfrm>
              <a:off x="4789656" y="3027446"/>
              <a:ext cx="11164" cy="12758"/>
            </a:xfrm>
            <a:custGeom>
              <a:avLst/>
              <a:gdLst>
                <a:gd name="T0" fmla="*/ 7 w 7"/>
                <a:gd name="T1" fmla="*/ 4 h 8"/>
                <a:gd name="T2" fmla="*/ 2 w 7"/>
                <a:gd name="T3" fmla="*/ 0 h 8"/>
                <a:gd name="T4" fmla="*/ 0 w 7"/>
                <a:gd name="T5" fmla="*/ 5 h 8"/>
                <a:gd name="T6" fmla="*/ 5 w 7"/>
                <a:gd name="T7" fmla="*/ 8 h 8"/>
                <a:gd name="T8" fmla="*/ 7 w 7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4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5" y="8"/>
                  </a:lnTo>
                  <a:lnTo>
                    <a:pt x="7" y="4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0" name="Freeform 232">
              <a:extLst>
                <a:ext uri="{FF2B5EF4-FFF2-40B4-BE49-F238E27FC236}">
                  <a16:creationId xmlns:a16="http://schemas.microsoft.com/office/drawing/2014/main" id="{F6C67536-438C-4EFF-8A35-38A93C0AC163}"/>
                </a:ext>
              </a:extLst>
            </p:cNvPr>
            <p:cNvSpPr>
              <a:spLocks/>
            </p:cNvSpPr>
            <p:nvPr/>
          </p:nvSpPr>
          <p:spPr bwMode="gray">
            <a:xfrm>
              <a:off x="4794440" y="3046583"/>
              <a:ext cx="9569" cy="7975"/>
            </a:xfrm>
            <a:custGeom>
              <a:avLst/>
              <a:gdLst>
                <a:gd name="T0" fmla="*/ 0 w 6"/>
                <a:gd name="T1" fmla="*/ 1 h 5"/>
                <a:gd name="T2" fmla="*/ 4 w 6"/>
                <a:gd name="T3" fmla="*/ 5 h 5"/>
                <a:gd name="T4" fmla="*/ 6 w 6"/>
                <a:gd name="T5" fmla="*/ 3 h 5"/>
                <a:gd name="T6" fmla="*/ 1 w 6"/>
                <a:gd name="T7" fmla="*/ 0 h 5"/>
                <a:gd name="T8" fmla="*/ 0 w 6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0" y="1"/>
                  </a:moveTo>
                  <a:lnTo>
                    <a:pt x="4" y="5"/>
                  </a:lnTo>
                  <a:lnTo>
                    <a:pt x="6" y="3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1" name="Freeform 233">
              <a:extLst>
                <a:ext uri="{FF2B5EF4-FFF2-40B4-BE49-F238E27FC236}">
                  <a16:creationId xmlns:a16="http://schemas.microsoft.com/office/drawing/2014/main" id="{D309DF15-D4A4-4633-B8C6-08D5C6081384}"/>
                </a:ext>
              </a:extLst>
            </p:cNvPr>
            <p:cNvSpPr>
              <a:spLocks/>
            </p:cNvSpPr>
            <p:nvPr/>
          </p:nvSpPr>
          <p:spPr bwMode="gray">
            <a:xfrm>
              <a:off x="4542460" y="3183737"/>
              <a:ext cx="4785" cy="17543"/>
            </a:xfrm>
            <a:custGeom>
              <a:avLst/>
              <a:gdLst>
                <a:gd name="T0" fmla="*/ 1 w 12"/>
                <a:gd name="T1" fmla="*/ 11 h 34"/>
                <a:gd name="T2" fmla="*/ 0 w 12"/>
                <a:gd name="T3" fmla="*/ 26 h 34"/>
                <a:gd name="T4" fmla="*/ 0 w 12"/>
                <a:gd name="T5" fmla="*/ 34 h 34"/>
                <a:gd name="T6" fmla="*/ 7 w 12"/>
                <a:gd name="T7" fmla="*/ 27 h 34"/>
                <a:gd name="T8" fmla="*/ 4 w 12"/>
                <a:gd name="T9" fmla="*/ 15 h 34"/>
                <a:gd name="T10" fmla="*/ 12 w 12"/>
                <a:gd name="T11" fmla="*/ 0 h 34"/>
                <a:gd name="T12" fmla="*/ 1 w 12"/>
                <a:gd name="T13" fmla="*/ 1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34">
                  <a:moveTo>
                    <a:pt x="1" y="11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" y="7"/>
                    <a:pt x="1" y="11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2" name="Freeform 234">
              <a:extLst>
                <a:ext uri="{FF2B5EF4-FFF2-40B4-BE49-F238E27FC236}">
                  <a16:creationId xmlns:a16="http://schemas.microsoft.com/office/drawing/2014/main" id="{B74AB8C9-F0A9-4314-8C92-1DBBF19E480A}"/>
                </a:ext>
              </a:extLst>
            </p:cNvPr>
            <p:cNvSpPr>
              <a:spLocks/>
            </p:cNvSpPr>
            <p:nvPr/>
          </p:nvSpPr>
          <p:spPr bwMode="gray">
            <a:xfrm>
              <a:off x="4443582" y="3172573"/>
              <a:ext cx="19138" cy="35086"/>
            </a:xfrm>
            <a:custGeom>
              <a:avLst/>
              <a:gdLst>
                <a:gd name="T0" fmla="*/ 16 w 38"/>
                <a:gd name="T1" fmla="*/ 22 h 68"/>
                <a:gd name="T2" fmla="*/ 9 w 38"/>
                <a:gd name="T3" fmla="*/ 22 h 68"/>
                <a:gd name="T4" fmla="*/ 3 w 38"/>
                <a:gd name="T5" fmla="*/ 60 h 68"/>
                <a:gd name="T6" fmla="*/ 18 w 38"/>
                <a:gd name="T7" fmla="*/ 68 h 68"/>
                <a:gd name="T8" fmla="*/ 25 w 38"/>
                <a:gd name="T9" fmla="*/ 65 h 68"/>
                <a:gd name="T10" fmla="*/ 15 w 38"/>
                <a:gd name="T11" fmla="*/ 53 h 68"/>
                <a:gd name="T12" fmla="*/ 26 w 38"/>
                <a:gd name="T13" fmla="*/ 53 h 68"/>
                <a:gd name="T14" fmla="*/ 27 w 38"/>
                <a:gd name="T15" fmla="*/ 38 h 68"/>
                <a:gd name="T16" fmla="*/ 34 w 38"/>
                <a:gd name="T17" fmla="*/ 34 h 68"/>
                <a:gd name="T18" fmla="*/ 35 w 38"/>
                <a:gd name="T19" fmla="*/ 15 h 68"/>
                <a:gd name="T20" fmla="*/ 25 w 38"/>
                <a:gd name="T21" fmla="*/ 0 h 68"/>
                <a:gd name="T22" fmla="*/ 16 w 38"/>
                <a:gd name="T23" fmla="*/ 2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68">
                  <a:moveTo>
                    <a:pt x="16" y="22"/>
                  </a:moveTo>
                  <a:cubicBezTo>
                    <a:pt x="16" y="22"/>
                    <a:pt x="9" y="10"/>
                    <a:pt x="9" y="22"/>
                  </a:cubicBezTo>
                  <a:cubicBezTo>
                    <a:pt x="4" y="33"/>
                    <a:pt x="0" y="56"/>
                    <a:pt x="3" y="60"/>
                  </a:cubicBezTo>
                  <a:cubicBezTo>
                    <a:pt x="7" y="64"/>
                    <a:pt x="18" y="68"/>
                    <a:pt x="18" y="68"/>
                  </a:cubicBezTo>
                  <a:cubicBezTo>
                    <a:pt x="25" y="65"/>
                    <a:pt x="25" y="65"/>
                    <a:pt x="25" y="65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4"/>
                    <a:pt x="38" y="27"/>
                    <a:pt x="35" y="15"/>
                  </a:cubicBezTo>
                  <a:cubicBezTo>
                    <a:pt x="36" y="0"/>
                    <a:pt x="25" y="0"/>
                    <a:pt x="25" y="0"/>
                  </a:cubicBezTo>
                  <a:lnTo>
                    <a:pt x="16" y="22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3" name="Freeform 235">
              <a:extLst>
                <a:ext uri="{FF2B5EF4-FFF2-40B4-BE49-F238E27FC236}">
                  <a16:creationId xmlns:a16="http://schemas.microsoft.com/office/drawing/2014/main" id="{4997C41E-FBF2-4140-A332-7F8535F14D0A}"/>
                </a:ext>
              </a:extLst>
            </p:cNvPr>
            <p:cNvSpPr>
              <a:spLocks/>
            </p:cNvSpPr>
            <p:nvPr/>
          </p:nvSpPr>
          <p:spPr bwMode="gray">
            <a:xfrm>
              <a:off x="4965085" y="2888697"/>
              <a:ext cx="11164" cy="6379"/>
            </a:xfrm>
            <a:custGeom>
              <a:avLst/>
              <a:gdLst>
                <a:gd name="T0" fmla="*/ 1 w 7"/>
                <a:gd name="T1" fmla="*/ 0 h 4"/>
                <a:gd name="T2" fmla="*/ 0 w 7"/>
                <a:gd name="T3" fmla="*/ 4 h 4"/>
                <a:gd name="T4" fmla="*/ 7 w 7"/>
                <a:gd name="T5" fmla="*/ 4 h 4"/>
                <a:gd name="T6" fmla="*/ 1 w 7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1" y="0"/>
                  </a:moveTo>
                  <a:lnTo>
                    <a:pt x="0" y="4"/>
                  </a:lnTo>
                  <a:lnTo>
                    <a:pt x="7" y="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4" name="Freeform 236">
              <a:extLst>
                <a:ext uri="{FF2B5EF4-FFF2-40B4-BE49-F238E27FC236}">
                  <a16:creationId xmlns:a16="http://schemas.microsoft.com/office/drawing/2014/main" id="{246542B0-4535-40C3-9F2D-EB8DD779555B}"/>
                </a:ext>
              </a:extLst>
            </p:cNvPr>
            <p:cNvSpPr>
              <a:spLocks/>
            </p:cNvSpPr>
            <p:nvPr/>
          </p:nvSpPr>
          <p:spPr bwMode="gray">
            <a:xfrm>
              <a:off x="4764139" y="3027446"/>
              <a:ext cx="36681" cy="43060"/>
            </a:xfrm>
            <a:custGeom>
              <a:avLst/>
              <a:gdLst>
                <a:gd name="T0" fmla="*/ 25 w 69"/>
                <a:gd name="T1" fmla="*/ 62 h 82"/>
                <a:gd name="T2" fmla="*/ 44 w 69"/>
                <a:gd name="T3" fmla="*/ 62 h 82"/>
                <a:gd name="T4" fmla="*/ 47 w 69"/>
                <a:gd name="T5" fmla="*/ 74 h 82"/>
                <a:gd name="T6" fmla="*/ 61 w 69"/>
                <a:gd name="T7" fmla="*/ 82 h 82"/>
                <a:gd name="T8" fmla="*/ 69 w 69"/>
                <a:gd name="T9" fmla="*/ 71 h 82"/>
                <a:gd name="T10" fmla="*/ 62 w 69"/>
                <a:gd name="T11" fmla="*/ 63 h 82"/>
                <a:gd name="T12" fmla="*/ 59 w 69"/>
                <a:gd name="T13" fmla="*/ 52 h 82"/>
                <a:gd name="T14" fmla="*/ 41 w 69"/>
                <a:gd name="T15" fmla="*/ 47 h 82"/>
                <a:gd name="T16" fmla="*/ 49 w 69"/>
                <a:gd name="T17" fmla="*/ 36 h 82"/>
                <a:gd name="T18" fmla="*/ 35 w 69"/>
                <a:gd name="T19" fmla="*/ 16 h 82"/>
                <a:gd name="T20" fmla="*/ 12 w 69"/>
                <a:gd name="T21" fmla="*/ 23 h 82"/>
                <a:gd name="T22" fmla="*/ 25 w 69"/>
                <a:gd name="T23" fmla="*/ 6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9" h="82">
                  <a:moveTo>
                    <a:pt x="25" y="62"/>
                  </a:moveTo>
                  <a:cubicBezTo>
                    <a:pt x="44" y="62"/>
                    <a:pt x="44" y="62"/>
                    <a:pt x="44" y="62"/>
                  </a:cubicBezTo>
                  <a:cubicBezTo>
                    <a:pt x="47" y="74"/>
                    <a:pt x="47" y="74"/>
                    <a:pt x="47" y="74"/>
                  </a:cubicBezTo>
                  <a:cubicBezTo>
                    <a:pt x="61" y="82"/>
                    <a:pt x="61" y="82"/>
                    <a:pt x="61" y="82"/>
                  </a:cubicBezTo>
                  <a:cubicBezTo>
                    <a:pt x="69" y="71"/>
                    <a:pt x="69" y="71"/>
                    <a:pt x="69" y="71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59" y="52"/>
                    <a:pt x="59" y="52"/>
                    <a:pt x="59" y="52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24"/>
                    <a:pt x="35" y="16"/>
                  </a:cubicBezTo>
                  <a:cubicBezTo>
                    <a:pt x="20" y="8"/>
                    <a:pt x="20" y="0"/>
                    <a:pt x="12" y="23"/>
                  </a:cubicBezTo>
                  <a:cubicBezTo>
                    <a:pt x="0" y="41"/>
                    <a:pt x="7" y="49"/>
                    <a:pt x="25" y="62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5" name="Freeform 237">
              <a:extLst>
                <a:ext uri="{FF2B5EF4-FFF2-40B4-BE49-F238E27FC236}">
                  <a16:creationId xmlns:a16="http://schemas.microsoft.com/office/drawing/2014/main" id="{457ABAD0-F5FC-4393-B776-89DB5B810B36}"/>
                </a:ext>
              </a:extLst>
            </p:cNvPr>
            <p:cNvSpPr>
              <a:spLocks/>
            </p:cNvSpPr>
            <p:nvPr/>
          </p:nvSpPr>
          <p:spPr bwMode="gray">
            <a:xfrm>
              <a:off x="4968274" y="2858396"/>
              <a:ext cx="14354" cy="22327"/>
            </a:xfrm>
            <a:custGeom>
              <a:avLst/>
              <a:gdLst>
                <a:gd name="T0" fmla="*/ 27 w 27"/>
                <a:gd name="T1" fmla="*/ 12 h 42"/>
                <a:gd name="T2" fmla="*/ 8 w 27"/>
                <a:gd name="T3" fmla="*/ 15 h 42"/>
                <a:gd name="T4" fmla="*/ 0 w 27"/>
                <a:gd name="T5" fmla="*/ 41 h 42"/>
                <a:gd name="T6" fmla="*/ 11 w 27"/>
                <a:gd name="T7" fmla="*/ 42 h 42"/>
                <a:gd name="T8" fmla="*/ 27 w 27"/>
                <a:gd name="T9" fmla="*/ 1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42">
                  <a:moveTo>
                    <a:pt x="27" y="12"/>
                  </a:moveTo>
                  <a:cubicBezTo>
                    <a:pt x="27" y="12"/>
                    <a:pt x="17" y="0"/>
                    <a:pt x="8" y="15"/>
                  </a:cubicBezTo>
                  <a:cubicBezTo>
                    <a:pt x="0" y="26"/>
                    <a:pt x="0" y="41"/>
                    <a:pt x="0" y="41"/>
                  </a:cubicBezTo>
                  <a:cubicBezTo>
                    <a:pt x="11" y="42"/>
                    <a:pt x="11" y="42"/>
                    <a:pt x="11" y="42"/>
                  </a:cubicBezTo>
                  <a:lnTo>
                    <a:pt x="27" y="12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6" name="Freeform 238">
              <a:extLst>
                <a:ext uri="{FF2B5EF4-FFF2-40B4-BE49-F238E27FC236}">
                  <a16:creationId xmlns:a16="http://schemas.microsoft.com/office/drawing/2014/main" id="{4B54FE30-BD0A-47DD-801A-5058DC1711F0}"/>
                </a:ext>
              </a:extLst>
            </p:cNvPr>
            <p:cNvSpPr>
              <a:spLocks/>
            </p:cNvSpPr>
            <p:nvPr/>
          </p:nvSpPr>
          <p:spPr bwMode="gray">
            <a:xfrm>
              <a:off x="4456340" y="3134297"/>
              <a:ext cx="30302" cy="27112"/>
            </a:xfrm>
            <a:custGeom>
              <a:avLst/>
              <a:gdLst>
                <a:gd name="T0" fmla="*/ 34 w 57"/>
                <a:gd name="T1" fmla="*/ 11 h 50"/>
                <a:gd name="T2" fmla="*/ 8 w 57"/>
                <a:gd name="T3" fmla="*/ 6 h 50"/>
                <a:gd name="T4" fmla="*/ 0 w 57"/>
                <a:gd name="T5" fmla="*/ 21 h 50"/>
                <a:gd name="T6" fmla="*/ 15 w 57"/>
                <a:gd name="T7" fmla="*/ 22 h 50"/>
                <a:gd name="T8" fmla="*/ 21 w 57"/>
                <a:gd name="T9" fmla="*/ 41 h 50"/>
                <a:gd name="T10" fmla="*/ 40 w 57"/>
                <a:gd name="T11" fmla="*/ 50 h 50"/>
                <a:gd name="T12" fmla="*/ 41 w 57"/>
                <a:gd name="T13" fmla="*/ 27 h 50"/>
                <a:gd name="T14" fmla="*/ 48 w 57"/>
                <a:gd name="T15" fmla="*/ 27 h 50"/>
                <a:gd name="T16" fmla="*/ 52 w 57"/>
                <a:gd name="T17" fmla="*/ 23 h 50"/>
                <a:gd name="T18" fmla="*/ 45 w 57"/>
                <a:gd name="T19" fmla="*/ 15 h 50"/>
                <a:gd name="T20" fmla="*/ 57 w 57"/>
                <a:gd name="T21" fmla="*/ 1 h 50"/>
                <a:gd name="T22" fmla="*/ 49 w 57"/>
                <a:gd name="T23" fmla="*/ 0 h 50"/>
                <a:gd name="T24" fmla="*/ 34 w 57"/>
                <a:gd name="T25" fmla="*/ 1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50">
                  <a:moveTo>
                    <a:pt x="34" y="11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0" y="41"/>
                    <a:pt x="21" y="41"/>
                  </a:cubicBezTo>
                  <a:cubicBezTo>
                    <a:pt x="29" y="41"/>
                    <a:pt x="40" y="50"/>
                    <a:pt x="40" y="50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49" y="0"/>
                    <a:pt x="49" y="0"/>
                    <a:pt x="49" y="0"/>
                  </a:cubicBezTo>
                  <a:lnTo>
                    <a:pt x="34" y="11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7" name="Freeform 239">
              <a:extLst>
                <a:ext uri="{FF2B5EF4-FFF2-40B4-BE49-F238E27FC236}">
                  <a16:creationId xmlns:a16="http://schemas.microsoft.com/office/drawing/2014/main" id="{88431D91-86D8-4ED1-A76B-FF321C7B70EF}"/>
                </a:ext>
              </a:extLst>
            </p:cNvPr>
            <p:cNvSpPr>
              <a:spLocks/>
            </p:cNvSpPr>
            <p:nvPr/>
          </p:nvSpPr>
          <p:spPr bwMode="gray">
            <a:xfrm>
              <a:off x="4456340" y="3158220"/>
              <a:ext cx="14354" cy="12758"/>
            </a:xfrm>
            <a:custGeom>
              <a:avLst/>
              <a:gdLst>
                <a:gd name="T0" fmla="*/ 1 w 9"/>
                <a:gd name="T1" fmla="*/ 6 h 8"/>
                <a:gd name="T2" fmla="*/ 8 w 9"/>
                <a:gd name="T3" fmla="*/ 8 h 8"/>
                <a:gd name="T4" fmla="*/ 9 w 9"/>
                <a:gd name="T5" fmla="*/ 3 h 8"/>
                <a:gd name="T6" fmla="*/ 5 w 9"/>
                <a:gd name="T7" fmla="*/ 2 h 8"/>
                <a:gd name="T8" fmla="*/ 4 w 9"/>
                <a:gd name="T9" fmla="*/ 0 h 8"/>
                <a:gd name="T10" fmla="*/ 0 w 9"/>
                <a:gd name="T11" fmla="*/ 0 h 8"/>
                <a:gd name="T12" fmla="*/ 1 w 9"/>
                <a:gd name="T1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1" y="6"/>
                  </a:moveTo>
                  <a:lnTo>
                    <a:pt x="8" y="8"/>
                  </a:lnTo>
                  <a:lnTo>
                    <a:pt x="9" y="3"/>
                  </a:lnTo>
                  <a:lnTo>
                    <a:pt x="5" y="2"/>
                  </a:lnTo>
                  <a:lnTo>
                    <a:pt x="4" y="0"/>
                  </a:lnTo>
                  <a:lnTo>
                    <a:pt x="0" y="0"/>
                  </a:lnTo>
                  <a:lnTo>
                    <a:pt x="1" y="6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8" name="Freeform 240">
              <a:extLst>
                <a:ext uri="{FF2B5EF4-FFF2-40B4-BE49-F238E27FC236}">
                  <a16:creationId xmlns:a16="http://schemas.microsoft.com/office/drawing/2014/main" id="{7C853B12-2BAD-49C2-B532-B48842C406AD}"/>
                </a:ext>
              </a:extLst>
            </p:cNvPr>
            <p:cNvSpPr>
              <a:spLocks/>
            </p:cNvSpPr>
            <p:nvPr/>
          </p:nvSpPr>
          <p:spPr bwMode="gray">
            <a:xfrm>
              <a:off x="4542460" y="3389467"/>
              <a:ext cx="9569" cy="22327"/>
            </a:xfrm>
            <a:custGeom>
              <a:avLst/>
              <a:gdLst>
                <a:gd name="T0" fmla="*/ 3 w 6"/>
                <a:gd name="T1" fmla="*/ 0 h 14"/>
                <a:gd name="T2" fmla="*/ 0 w 6"/>
                <a:gd name="T3" fmla="*/ 0 h 14"/>
                <a:gd name="T4" fmla="*/ 1 w 6"/>
                <a:gd name="T5" fmla="*/ 12 h 14"/>
                <a:gd name="T6" fmla="*/ 3 w 6"/>
                <a:gd name="T7" fmla="*/ 14 h 14"/>
                <a:gd name="T8" fmla="*/ 6 w 6"/>
                <a:gd name="T9" fmla="*/ 13 h 14"/>
                <a:gd name="T10" fmla="*/ 5 w 6"/>
                <a:gd name="T11" fmla="*/ 9 h 14"/>
                <a:gd name="T12" fmla="*/ 6 w 6"/>
                <a:gd name="T13" fmla="*/ 7 h 14"/>
                <a:gd name="T14" fmla="*/ 3 w 6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4">
                  <a:moveTo>
                    <a:pt x="3" y="0"/>
                  </a:moveTo>
                  <a:lnTo>
                    <a:pt x="0" y="0"/>
                  </a:lnTo>
                  <a:lnTo>
                    <a:pt x="1" y="12"/>
                  </a:lnTo>
                  <a:lnTo>
                    <a:pt x="3" y="14"/>
                  </a:lnTo>
                  <a:lnTo>
                    <a:pt x="6" y="13"/>
                  </a:lnTo>
                  <a:lnTo>
                    <a:pt x="5" y="9"/>
                  </a:lnTo>
                  <a:lnTo>
                    <a:pt x="6" y="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9" name="Freeform 241">
              <a:extLst>
                <a:ext uri="{FF2B5EF4-FFF2-40B4-BE49-F238E27FC236}">
                  <a16:creationId xmlns:a16="http://schemas.microsoft.com/office/drawing/2014/main" id="{6BA1D0D0-0C01-4E36-8CCE-C089F885D775}"/>
                </a:ext>
              </a:extLst>
            </p:cNvPr>
            <p:cNvSpPr>
              <a:spLocks/>
            </p:cNvSpPr>
            <p:nvPr/>
          </p:nvSpPr>
          <p:spPr bwMode="gray">
            <a:xfrm>
              <a:off x="4518538" y="3407010"/>
              <a:ext cx="19138" cy="38275"/>
            </a:xfrm>
            <a:custGeom>
              <a:avLst/>
              <a:gdLst>
                <a:gd name="T0" fmla="*/ 28 w 35"/>
                <a:gd name="T1" fmla="*/ 4 h 72"/>
                <a:gd name="T2" fmla="*/ 17 w 35"/>
                <a:gd name="T3" fmla="*/ 0 h 72"/>
                <a:gd name="T4" fmla="*/ 6 w 35"/>
                <a:gd name="T5" fmla="*/ 11 h 72"/>
                <a:gd name="T6" fmla="*/ 0 w 35"/>
                <a:gd name="T7" fmla="*/ 56 h 72"/>
                <a:gd name="T8" fmla="*/ 22 w 35"/>
                <a:gd name="T9" fmla="*/ 65 h 72"/>
                <a:gd name="T10" fmla="*/ 27 w 35"/>
                <a:gd name="T11" fmla="*/ 42 h 72"/>
                <a:gd name="T12" fmla="*/ 35 w 35"/>
                <a:gd name="T13" fmla="*/ 28 h 72"/>
                <a:gd name="T14" fmla="*/ 28 w 35"/>
                <a:gd name="T15" fmla="*/ 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72">
                  <a:moveTo>
                    <a:pt x="28" y="4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6"/>
                    <a:pt x="10" y="72"/>
                    <a:pt x="22" y="65"/>
                  </a:cubicBezTo>
                  <a:cubicBezTo>
                    <a:pt x="30" y="58"/>
                    <a:pt x="27" y="42"/>
                    <a:pt x="27" y="42"/>
                  </a:cubicBezTo>
                  <a:cubicBezTo>
                    <a:pt x="35" y="28"/>
                    <a:pt x="35" y="28"/>
                    <a:pt x="35" y="28"/>
                  </a:cubicBezTo>
                  <a:lnTo>
                    <a:pt x="28" y="4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40" name="Freeform 242">
              <a:extLst>
                <a:ext uri="{FF2B5EF4-FFF2-40B4-BE49-F238E27FC236}">
                  <a16:creationId xmlns:a16="http://schemas.microsoft.com/office/drawing/2014/main" id="{98F954DC-29E8-4D7F-AEDA-65BCF5D3B799}"/>
                </a:ext>
              </a:extLst>
            </p:cNvPr>
            <p:cNvSpPr>
              <a:spLocks/>
            </p:cNvSpPr>
            <p:nvPr/>
          </p:nvSpPr>
          <p:spPr bwMode="gray">
            <a:xfrm>
              <a:off x="4486642" y="3690886"/>
              <a:ext cx="47844" cy="39871"/>
            </a:xfrm>
            <a:custGeom>
              <a:avLst/>
              <a:gdLst>
                <a:gd name="T0" fmla="*/ 23 w 89"/>
                <a:gd name="T1" fmla="*/ 7 h 74"/>
                <a:gd name="T2" fmla="*/ 15 w 89"/>
                <a:gd name="T3" fmla="*/ 22 h 74"/>
                <a:gd name="T4" fmla="*/ 4 w 89"/>
                <a:gd name="T5" fmla="*/ 14 h 74"/>
                <a:gd name="T6" fmla="*/ 0 w 89"/>
                <a:gd name="T7" fmla="*/ 25 h 74"/>
                <a:gd name="T8" fmla="*/ 14 w 89"/>
                <a:gd name="T9" fmla="*/ 45 h 74"/>
                <a:gd name="T10" fmla="*/ 35 w 89"/>
                <a:gd name="T11" fmla="*/ 69 h 74"/>
                <a:gd name="T12" fmla="*/ 63 w 89"/>
                <a:gd name="T13" fmla="*/ 51 h 74"/>
                <a:gd name="T14" fmla="*/ 85 w 89"/>
                <a:gd name="T15" fmla="*/ 48 h 74"/>
                <a:gd name="T16" fmla="*/ 89 w 89"/>
                <a:gd name="T17" fmla="*/ 41 h 74"/>
                <a:gd name="T18" fmla="*/ 67 w 89"/>
                <a:gd name="T19" fmla="*/ 32 h 74"/>
                <a:gd name="T20" fmla="*/ 61 w 89"/>
                <a:gd name="T21" fmla="*/ 5 h 74"/>
                <a:gd name="T22" fmla="*/ 39 w 89"/>
                <a:gd name="T23" fmla="*/ 0 h 74"/>
                <a:gd name="T24" fmla="*/ 23 w 89"/>
                <a:gd name="T25" fmla="*/ 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74">
                  <a:moveTo>
                    <a:pt x="23" y="7"/>
                  </a:moveTo>
                  <a:cubicBezTo>
                    <a:pt x="15" y="22"/>
                    <a:pt x="15" y="22"/>
                    <a:pt x="15" y="2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64"/>
                    <a:pt x="35" y="69"/>
                  </a:cubicBezTo>
                  <a:cubicBezTo>
                    <a:pt x="58" y="74"/>
                    <a:pt x="63" y="51"/>
                    <a:pt x="63" y="51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9" y="41"/>
                    <a:pt x="89" y="41"/>
                    <a:pt x="89" y="41"/>
                  </a:cubicBezTo>
                  <a:cubicBezTo>
                    <a:pt x="67" y="32"/>
                    <a:pt x="67" y="32"/>
                    <a:pt x="67" y="32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39" y="0"/>
                    <a:pt x="39" y="0"/>
                    <a:pt x="39" y="0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41" name="Freeform 243">
              <a:extLst>
                <a:ext uri="{FF2B5EF4-FFF2-40B4-BE49-F238E27FC236}">
                  <a16:creationId xmlns:a16="http://schemas.microsoft.com/office/drawing/2014/main" id="{D7CB5A57-48D3-4A00-AB90-6711D179F621}"/>
                </a:ext>
              </a:extLst>
            </p:cNvPr>
            <p:cNvSpPr>
              <a:spLocks/>
            </p:cNvSpPr>
            <p:nvPr/>
          </p:nvSpPr>
          <p:spPr bwMode="gray">
            <a:xfrm>
              <a:off x="4301644" y="3068911"/>
              <a:ext cx="633139" cy="1028652"/>
            </a:xfrm>
            <a:custGeom>
              <a:avLst/>
              <a:gdLst>
                <a:gd name="T0" fmla="*/ 494 w 1196"/>
                <a:gd name="T1" fmla="*/ 253 h 1946"/>
                <a:gd name="T2" fmla="*/ 476 w 1196"/>
                <a:gd name="T3" fmla="*/ 306 h 1946"/>
                <a:gd name="T4" fmla="*/ 420 w 1196"/>
                <a:gd name="T5" fmla="*/ 380 h 1946"/>
                <a:gd name="T6" fmla="*/ 468 w 1196"/>
                <a:gd name="T7" fmla="*/ 409 h 1946"/>
                <a:gd name="T8" fmla="*/ 517 w 1196"/>
                <a:gd name="T9" fmla="*/ 399 h 1946"/>
                <a:gd name="T10" fmla="*/ 477 w 1196"/>
                <a:gd name="T11" fmla="*/ 455 h 1946"/>
                <a:gd name="T12" fmla="*/ 413 w 1196"/>
                <a:gd name="T13" fmla="*/ 551 h 1946"/>
                <a:gd name="T14" fmla="*/ 358 w 1196"/>
                <a:gd name="T15" fmla="*/ 686 h 1946"/>
                <a:gd name="T16" fmla="*/ 430 w 1196"/>
                <a:gd name="T17" fmla="*/ 571 h 1946"/>
                <a:gd name="T18" fmla="*/ 453 w 1196"/>
                <a:gd name="T19" fmla="*/ 572 h 1946"/>
                <a:gd name="T20" fmla="*/ 490 w 1196"/>
                <a:gd name="T21" fmla="*/ 586 h 1946"/>
                <a:gd name="T22" fmla="*/ 508 w 1196"/>
                <a:gd name="T23" fmla="*/ 602 h 1946"/>
                <a:gd name="T24" fmla="*/ 455 w 1196"/>
                <a:gd name="T25" fmla="*/ 764 h 1946"/>
                <a:gd name="T26" fmla="*/ 416 w 1196"/>
                <a:gd name="T27" fmla="*/ 884 h 1946"/>
                <a:gd name="T28" fmla="*/ 499 w 1196"/>
                <a:gd name="T29" fmla="*/ 873 h 1946"/>
                <a:gd name="T30" fmla="*/ 671 w 1196"/>
                <a:gd name="T31" fmla="*/ 881 h 1946"/>
                <a:gd name="T32" fmla="*/ 586 w 1196"/>
                <a:gd name="T33" fmla="*/ 934 h 1946"/>
                <a:gd name="T34" fmla="*/ 607 w 1196"/>
                <a:gd name="T35" fmla="*/ 1050 h 1946"/>
                <a:gd name="T36" fmla="*/ 638 w 1196"/>
                <a:gd name="T37" fmla="*/ 1105 h 1946"/>
                <a:gd name="T38" fmla="*/ 586 w 1196"/>
                <a:gd name="T39" fmla="*/ 1259 h 1946"/>
                <a:gd name="T40" fmla="*/ 384 w 1196"/>
                <a:gd name="T41" fmla="*/ 1261 h 1946"/>
                <a:gd name="T42" fmla="*/ 385 w 1196"/>
                <a:gd name="T43" fmla="*/ 1311 h 1946"/>
                <a:gd name="T44" fmla="*/ 330 w 1196"/>
                <a:gd name="T45" fmla="*/ 1465 h 1946"/>
                <a:gd name="T46" fmla="*/ 178 w 1196"/>
                <a:gd name="T47" fmla="*/ 1500 h 1946"/>
                <a:gd name="T48" fmla="*/ 233 w 1196"/>
                <a:gd name="T49" fmla="*/ 1541 h 1946"/>
                <a:gd name="T50" fmla="*/ 254 w 1196"/>
                <a:gd name="T51" fmla="*/ 1569 h 1946"/>
                <a:gd name="T52" fmla="*/ 307 w 1196"/>
                <a:gd name="T53" fmla="*/ 1621 h 1946"/>
                <a:gd name="T54" fmla="*/ 576 w 1196"/>
                <a:gd name="T55" fmla="*/ 1630 h 1946"/>
                <a:gd name="T56" fmla="*/ 287 w 1196"/>
                <a:gd name="T57" fmla="*/ 1731 h 1946"/>
                <a:gd name="T58" fmla="*/ 94 w 1196"/>
                <a:gd name="T59" fmla="*/ 1863 h 1946"/>
                <a:gd name="T60" fmla="*/ 95 w 1196"/>
                <a:gd name="T61" fmla="*/ 1928 h 1946"/>
                <a:gd name="T62" fmla="*/ 242 w 1196"/>
                <a:gd name="T63" fmla="*/ 1901 h 1946"/>
                <a:gd name="T64" fmla="*/ 348 w 1196"/>
                <a:gd name="T65" fmla="*/ 1875 h 1946"/>
                <a:gd name="T66" fmla="*/ 530 w 1196"/>
                <a:gd name="T67" fmla="*/ 1899 h 1946"/>
                <a:gd name="T68" fmla="*/ 669 w 1196"/>
                <a:gd name="T69" fmla="*/ 1891 h 1946"/>
                <a:gd name="T70" fmla="*/ 895 w 1196"/>
                <a:gd name="T71" fmla="*/ 1944 h 1946"/>
                <a:gd name="T72" fmla="*/ 1098 w 1196"/>
                <a:gd name="T73" fmla="*/ 1838 h 1946"/>
                <a:gd name="T74" fmla="*/ 981 w 1196"/>
                <a:gd name="T75" fmla="*/ 1787 h 1946"/>
                <a:gd name="T76" fmla="*/ 1019 w 1196"/>
                <a:gd name="T77" fmla="*/ 1762 h 1946"/>
                <a:gd name="T78" fmla="*/ 1085 w 1196"/>
                <a:gd name="T79" fmla="*/ 1712 h 1946"/>
                <a:gd name="T80" fmla="*/ 1190 w 1196"/>
                <a:gd name="T81" fmla="*/ 1548 h 1946"/>
                <a:gd name="T82" fmla="*/ 990 w 1196"/>
                <a:gd name="T83" fmla="*/ 1428 h 1946"/>
                <a:gd name="T84" fmla="*/ 901 w 1196"/>
                <a:gd name="T85" fmla="*/ 1248 h 1946"/>
                <a:gd name="T86" fmla="*/ 998 w 1196"/>
                <a:gd name="T87" fmla="*/ 1176 h 1946"/>
                <a:gd name="T88" fmla="*/ 892 w 1196"/>
                <a:gd name="T89" fmla="*/ 945 h 1946"/>
                <a:gd name="T90" fmla="*/ 842 w 1196"/>
                <a:gd name="T91" fmla="*/ 729 h 1946"/>
                <a:gd name="T92" fmla="*/ 689 w 1196"/>
                <a:gd name="T93" fmla="*/ 649 h 1946"/>
                <a:gd name="T94" fmla="*/ 780 w 1196"/>
                <a:gd name="T95" fmla="*/ 615 h 1946"/>
                <a:gd name="T96" fmla="*/ 798 w 1196"/>
                <a:gd name="T97" fmla="*/ 554 h 1946"/>
                <a:gd name="T98" fmla="*/ 852 w 1196"/>
                <a:gd name="T99" fmla="*/ 270 h 1946"/>
                <a:gd name="T100" fmla="*/ 696 w 1196"/>
                <a:gd name="T101" fmla="*/ 240 h 1946"/>
                <a:gd name="T102" fmla="*/ 725 w 1196"/>
                <a:gd name="T103" fmla="*/ 180 h 1946"/>
                <a:gd name="T104" fmla="*/ 862 w 1196"/>
                <a:gd name="T105" fmla="*/ 45 h 1946"/>
                <a:gd name="T106" fmla="*/ 712 w 1196"/>
                <a:gd name="T107" fmla="*/ 57 h 1946"/>
                <a:gd name="T108" fmla="*/ 655 w 1196"/>
                <a:gd name="T109" fmla="*/ 8 h 1946"/>
                <a:gd name="T110" fmla="*/ 588 w 1196"/>
                <a:gd name="T111" fmla="*/ 70 h 1946"/>
                <a:gd name="T112" fmla="*/ 578 w 1196"/>
                <a:gd name="T113" fmla="*/ 135 h 1946"/>
                <a:gd name="T114" fmla="*/ 508 w 1196"/>
                <a:gd name="T115" fmla="*/ 177 h 19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96" h="1946">
                  <a:moveTo>
                    <a:pt x="508" y="177"/>
                  </a:moveTo>
                  <a:cubicBezTo>
                    <a:pt x="504" y="188"/>
                    <a:pt x="504" y="188"/>
                    <a:pt x="504" y="188"/>
                  </a:cubicBezTo>
                  <a:cubicBezTo>
                    <a:pt x="511" y="204"/>
                    <a:pt x="511" y="204"/>
                    <a:pt x="511" y="204"/>
                  </a:cubicBezTo>
                  <a:cubicBezTo>
                    <a:pt x="529" y="220"/>
                    <a:pt x="529" y="220"/>
                    <a:pt x="529" y="220"/>
                  </a:cubicBezTo>
                  <a:cubicBezTo>
                    <a:pt x="506" y="219"/>
                    <a:pt x="506" y="219"/>
                    <a:pt x="506" y="219"/>
                  </a:cubicBezTo>
                  <a:cubicBezTo>
                    <a:pt x="506" y="219"/>
                    <a:pt x="500" y="204"/>
                    <a:pt x="492" y="203"/>
                  </a:cubicBezTo>
                  <a:cubicBezTo>
                    <a:pt x="485" y="203"/>
                    <a:pt x="484" y="226"/>
                    <a:pt x="483" y="230"/>
                  </a:cubicBezTo>
                  <a:cubicBezTo>
                    <a:pt x="487" y="234"/>
                    <a:pt x="475" y="241"/>
                    <a:pt x="479" y="248"/>
                  </a:cubicBezTo>
                  <a:cubicBezTo>
                    <a:pt x="482" y="256"/>
                    <a:pt x="494" y="253"/>
                    <a:pt x="494" y="253"/>
                  </a:cubicBezTo>
                  <a:cubicBezTo>
                    <a:pt x="520" y="258"/>
                    <a:pt x="520" y="258"/>
                    <a:pt x="520" y="258"/>
                  </a:cubicBezTo>
                  <a:cubicBezTo>
                    <a:pt x="497" y="261"/>
                    <a:pt x="497" y="261"/>
                    <a:pt x="497" y="261"/>
                  </a:cubicBezTo>
                  <a:cubicBezTo>
                    <a:pt x="497" y="261"/>
                    <a:pt x="489" y="264"/>
                    <a:pt x="493" y="272"/>
                  </a:cubicBezTo>
                  <a:cubicBezTo>
                    <a:pt x="492" y="280"/>
                    <a:pt x="507" y="280"/>
                    <a:pt x="514" y="288"/>
                  </a:cubicBezTo>
                  <a:cubicBezTo>
                    <a:pt x="518" y="296"/>
                    <a:pt x="517" y="304"/>
                    <a:pt x="517" y="304"/>
                  </a:cubicBezTo>
                  <a:cubicBezTo>
                    <a:pt x="517" y="304"/>
                    <a:pt x="507" y="292"/>
                    <a:pt x="499" y="288"/>
                  </a:cubicBezTo>
                  <a:cubicBezTo>
                    <a:pt x="496" y="284"/>
                    <a:pt x="484" y="302"/>
                    <a:pt x="484" y="302"/>
                  </a:cubicBezTo>
                  <a:cubicBezTo>
                    <a:pt x="498" y="326"/>
                    <a:pt x="498" y="326"/>
                    <a:pt x="498" y="326"/>
                  </a:cubicBezTo>
                  <a:cubicBezTo>
                    <a:pt x="476" y="306"/>
                    <a:pt x="476" y="306"/>
                    <a:pt x="476" y="306"/>
                  </a:cubicBezTo>
                  <a:cubicBezTo>
                    <a:pt x="464" y="320"/>
                    <a:pt x="464" y="320"/>
                    <a:pt x="464" y="320"/>
                  </a:cubicBezTo>
                  <a:cubicBezTo>
                    <a:pt x="478" y="340"/>
                    <a:pt x="478" y="340"/>
                    <a:pt x="478" y="340"/>
                  </a:cubicBezTo>
                  <a:cubicBezTo>
                    <a:pt x="478" y="344"/>
                    <a:pt x="478" y="344"/>
                    <a:pt x="478" y="344"/>
                  </a:cubicBezTo>
                  <a:cubicBezTo>
                    <a:pt x="460" y="332"/>
                    <a:pt x="460" y="332"/>
                    <a:pt x="460" y="332"/>
                  </a:cubicBezTo>
                  <a:cubicBezTo>
                    <a:pt x="433" y="353"/>
                    <a:pt x="433" y="353"/>
                    <a:pt x="433" y="353"/>
                  </a:cubicBezTo>
                  <a:cubicBezTo>
                    <a:pt x="433" y="353"/>
                    <a:pt x="463" y="359"/>
                    <a:pt x="459" y="362"/>
                  </a:cubicBezTo>
                  <a:cubicBezTo>
                    <a:pt x="451" y="369"/>
                    <a:pt x="432" y="369"/>
                    <a:pt x="432" y="369"/>
                  </a:cubicBezTo>
                  <a:cubicBezTo>
                    <a:pt x="427" y="391"/>
                    <a:pt x="427" y="391"/>
                    <a:pt x="427" y="391"/>
                  </a:cubicBezTo>
                  <a:cubicBezTo>
                    <a:pt x="420" y="380"/>
                    <a:pt x="420" y="380"/>
                    <a:pt x="420" y="380"/>
                  </a:cubicBezTo>
                  <a:cubicBezTo>
                    <a:pt x="420" y="380"/>
                    <a:pt x="387" y="378"/>
                    <a:pt x="387" y="382"/>
                  </a:cubicBezTo>
                  <a:cubicBezTo>
                    <a:pt x="386" y="389"/>
                    <a:pt x="423" y="403"/>
                    <a:pt x="423" y="403"/>
                  </a:cubicBezTo>
                  <a:cubicBezTo>
                    <a:pt x="442" y="400"/>
                    <a:pt x="442" y="400"/>
                    <a:pt x="442" y="400"/>
                  </a:cubicBezTo>
                  <a:cubicBezTo>
                    <a:pt x="454" y="389"/>
                    <a:pt x="454" y="389"/>
                    <a:pt x="454" y="389"/>
                  </a:cubicBezTo>
                  <a:cubicBezTo>
                    <a:pt x="488" y="379"/>
                    <a:pt x="488" y="379"/>
                    <a:pt x="488" y="379"/>
                  </a:cubicBezTo>
                  <a:cubicBezTo>
                    <a:pt x="487" y="387"/>
                    <a:pt x="487" y="387"/>
                    <a:pt x="487" y="387"/>
                  </a:cubicBezTo>
                  <a:cubicBezTo>
                    <a:pt x="461" y="393"/>
                    <a:pt x="461" y="393"/>
                    <a:pt x="461" y="393"/>
                  </a:cubicBezTo>
                  <a:cubicBezTo>
                    <a:pt x="453" y="400"/>
                    <a:pt x="453" y="400"/>
                    <a:pt x="453" y="400"/>
                  </a:cubicBezTo>
                  <a:cubicBezTo>
                    <a:pt x="468" y="409"/>
                    <a:pt x="468" y="409"/>
                    <a:pt x="468" y="409"/>
                  </a:cubicBezTo>
                  <a:cubicBezTo>
                    <a:pt x="460" y="412"/>
                    <a:pt x="460" y="412"/>
                    <a:pt x="460" y="412"/>
                  </a:cubicBezTo>
                  <a:cubicBezTo>
                    <a:pt x="449" y="404"/>
                    <a:pt x="449" y="404"/>
                    <a:pt x="449" y="404"/>
                  </a:cubicBezTo>
                  <a:cubicBezTo>
                    <a:pt x="427" y="410"/>
                    <a:pt x="427" y="410"/>
                    <a:pt x="427" y="410"/>
                  </a:cubicBezTo>
                  <a:cubicBezTo>
                    <a:pt x="412" y="406"/>
                    <a:pt x="412" y="406"/>
                    <a:pt x="412" y="406"/>
                  </a:cubicBezTo>
                  <a:cubicBezTo>
                    <a:pt x="407" y="421"/>
                    <a:pt x="407" y="421"/>
                    <a:pt x="407" y="421"/>
                  </a:cubicBezTo>
                  <a:cubicBezTo>
                    <a:pt x="425" y="433"/>
                    <a:pt x="425" y="433"/>
                    <a:pt x="425" y="433"/>
                  </a:cubicBezTo>
                  <a:cubicBezTo>
                    <a:pt x="440" y="445"/>
                    <a:pt x="440" y="445"/>
                    <a:pt x="440" y="445"/>
                  </a:cubicBezTo>
                  <a:cubicBezTo>
                    <a:pt x="470" y="435"/>
                    <a:pt x="470" y="435"/>
                    <a:pt x="470" y="435"/>
                  </a:cubicBezTo>
                  <a:cubicBezTo>
                    <a:pt x="517" y="399"/>
                    <a:pt x="517" y="399"/>
                    <a:pt x="517" y="399"/>
                  </a:cubicBezTo>
                  <a:cubicBezTo>
                    <a:pt x="510" y="391"/>
                    <a:pt x="510" y="391"/>
                    <a:pt x="510" y="391"/>
                  </a:cubicBezTo>
                  <a:cubicBezTo>
                    <a:pt x="521" y="388"/>
                    <a:pt x="521" y="388"/>
                    <a:pt x="521" y="388"/>
                  </a:cubicBezTo>
                  <a:cubicBezTo>
                    <a:pt x="536" y="396"/>
                    <a:pt x="536" y="396"/>
                    <a:pt x="536" y="396"/>
                  </a:cubicBezTo>
                  <a:cubicBezTo>
                    <a:pt x="505" y="418"/>
                    <a:pt x="505" y="418"/>
                    <a:pt x="505" y="418"/>
                  </a:cubicBezTo>
                  <a:cubicBezTo>
                    <a:pt x="505" y="418"/>
                    <a:pt x="531" y="427"/>
                    <a:pt x="527" y="427"/>
                  </a:cubicBezTo>
                  <a:cubicBezTo>
                    <a:pt x="504" y="426"/>
                    <a:pt x="504" y="426"/>
                    <a:pt x="504" y="426"/>
                  </a:cubicBezTo>
                  <a:cubicBezTo>
                    <a:pt x="477" y="443"/>
                    <a:pt x="477" y="443"/>
                    <a:pt x="477" y="443"/>
                  </a:cubicBezTo>
                  <a:cubicBezTo>
                    <a:pt x="488" y="455"/>
                    <a:pt x="488" y="455"/>
                    <a:pt x="488" y="455"/>
                  </a:cubicBezTo>
                  <a:cubicBezTo>
                    <a:pt x="477" y="455"/>
                    <a:pt x="477" y="455"/>
                    <a:pt x="477" y="455"/>
                  </a:cubicBezTo>
                  <a:cubicBezTo>
                    <a:pt x="465" y="462"/>
                    <a:pt x="465" y="462"/>
                    <a:pt x="465" y="462"/>
                  </a:cubicBezTo>
                  <a:cubicBezTo>
                    <a:pt x="487" y="474"/>
                    <a:pt x="487" y="474"/>
                    <a:pt x="487" y="474"/>
                  </a:cubicBezTo>
                  <a:cubicBezTo>
                    <a:pt x="469" y="470"/>
                    <a:pt x="469" y="470"/>
                    <a:pt x="469" y="470"/>
                  </a:cubicBezTo>
                  <a:cubicBezTo>
                    <a:pt x="453" y="492"/>
                    <a:pt x="453" y="492"/>
                    <a:pt x="453" y="492"/>
                  </a:cubicBezTo>
                  <a:cubicBezTo>
                    <a:pt x="430" y="491"/>
                    <a:pt x="430" y="491"/>
                    <a:pt x="430" y="491"/>
                  </a:cubicBezTo>
                  <a:cubicBezTo>
                    <a:pt x="422" y="517"/>
                    <a:pt x="422" y="517"/>
                    <a:pt x="422" y="517"/>
                  </a:cubicBezTo>
                  <a:cubicBezTo>
                    <a:pt x="433" y="518"/>
                    <a:pt x="433" y="518"/>
                    <a:pt x="433" y="518"/>
                  </a:cubicBezTo>
                  <a:cubicBezTo>
                    <a:pt x="428" y="552"/>
                    <a:pt x="428" y="552"/>
                    <a:pt x="428" y="552"/>
                  </a:cubicBezTo>
                  <a:cubicBezTo>
                    <a:pt x="413" y="551"/>
                    <a:pt x="413" y="551"/>
                    <a:pt x="413" y="551"/>
                  </a:cubicBezTo>
                  <a:cubicBezTo>
                    <a:pt x="393" y="566"/>
                    <a:pt x="393" y="566"/>
                    <a:pt x="393" y="566"/>
                  </a:cubicBezTo>
                  <a:cubicBezTo>
                    <a:pt x="404" y="581"/>
                    <a:pt x="404" y="581"/>
                    <a:pt x="404" y="581"/>
                  </a:cubicBezTo>
                  <a:cubicBezTo>
                    <a:pt x="391" y="604"/>
                    <a:pt x="391" y="604"/>
                    <a:pt x="391" y="604"/>
                  </a:cubicBezTo>
                  <a:cubicBezTo>
                    <a:pt x="395" y="612"/>
                    <a:pt x="395" y="612"/>
                    <a:pt x="395" y="612"/>
                  </a:cubicBezTo>
                  <a:cubicBezTo>
                    <a:pt x="414" y="612"/>
                    <a:pt x="414" y="612"/>
                    <a:pt x="414" y="612"/>
                  </a:cubicBezTo>
                  <a:cubicBezTo>
                    <a:pt x="394" y="619"/>
                    <a:pt x="394" y="619"/>
                    <a:pt x="394" y="619"/>
                  </a:cubicBezTo>
                  <a:cubicBezTo>
                    <a:pt x="374" y="649"/>
                    <a:pt x="374" y="649"/>
                    <a:pt x="374" y="649"/>
                  </a:cubicBezTo>
                  <a:cubicBezTo>
                    <a:pt x="371" y="653"/>
                    <a:pt x="371" y="653"/>
                    <a:pt x="371" y="653"/>
                  </a:cubicBezTo>
                  <a:cubicBezTo>
                    <a:pt x="371" y="653"/>
                    <a:pt x="366" y="679"/>
                    <a:pt x="358" y="686"/>
                  </a:cubicBezTo>
                  <a:cubicBezTo>
                    <a:pt x="354" y="690"/>
                    <a:pt x="339" y="693"/>
                    <a:pt x="339" y="693"/>
                  </a:cubicBezTo>
                  <a:cubicBezTo>
                    <a:pt x="339" y="693"/>
                    <a:pt x="334" y="716"/>
                    <a:pt x="353" y="717"/>
                  </a:cubicBezTo>
                  <a:cubicBezTo>
                    <a:pt x="375" y="722"/>
                    <a:pt x="383" y="699"/>
                    <a:pt x="383" y="699"/>
                  </a:cubicBezTo>
                  <a:cubicBezTo>
                    <a:pt x="380" y="691"/>
                    <a:pt x="380" y="691"/>
                    <a:pt x="380" y="691"/>
                  </a:cubicBezTo>
                  <a:cubicBezTo>
                    <a:pt x="384" y="684"/>
                    <a:pt x="384" y="684"/>
                    <a:pt x="384" y="684"/>
                  </a:cubicBezTo>
                  <a:cubicBezTo>
                    <a:pt x="412" y="635"/>
                    <a:pt x="412" y="635"/>
                    <a:pt x="412" y="635"/>
                  </a:cubicBezTo>
                  <a:cubicBezTo>
                    <a:pt x="436" y="621"/>
                    <a:pt x="436" y="621"/>
                    <a:pt x="436" y="621"/>
                  </a:cubicBezTo>
                  <a:cubicBezTo>
                    <a:pt x="425" y="605"/>
                    <a:pt x="425" y="605"/>
                    <a:pt x="425" y="605"/>
                  </a:cubicBezTo>
                  <a:cubicBezTo>
                    <a:pt x="430" y="571"/>
                    <a:pt x="430" y="571"/>
                    <a:pt x="430" y="571"/>
                  </a:cubicBezTo>
                  <a:cubicBezTo>
                    <a:pt x="442" y="572"/>
                    <a:pt x="442" y="572"/>
                    <a:pt x="442" y="572"/>
                  </a:cubicBezTo>
                  <a:cubicBezTo>
                    <a:pt x="469" y="550"/>
                    <a:pt x="469" y="550"/>
                    <a:pt x="469" y="550"/>
                  </a:cubicBezTo>
                  <a:cubicBezTo>
                    <a:pt x="480" y="547"/>
                    <a:pt x="480" y="547"/>
                    <a:pt x="480" y="547"/>
                  </a:cubicBezTo>
                  <a:cubicBezTo>
                    <a:pt x="496" y="536"/>
                    <a:pt x="496" y="536"/>
                    <a:pt x="496" y="536"/>
                  </a:cubicBezTo>
                  <a:cubicBezTo>
                    <a:pt x="511" y="533"/>
                    <a:pt x="511" y="533"/>
                    <a:pt x="511" y="533"/>
                  </a:cubicBezTo>
                  <a:cubicBezTo>
                    <a:pt x="499" y="540"/>
                    <a:pt x="499" y="540"/>
                    <a:pt x="499" y="540"/>
                  </a:cubicBezTo>
                  <a:cubicBezTo>
                    <a:pt x="487" y="551"/>
                    <a:pt x="487" y="551"/>
                    <a:pt x="487" y="551"/>
                  </a:cubicBezTo>
                  <a:cubicBezTo>
                    <a:pt x="472" y="554"/>
                    <a:pt x="472" y="554"/>
                    <a:pt x="472" y="554"/>
                  </a:cubicBezTo>
                  <a:cubicBezTo>
                    <a:pt x="453" y="572"/>
                    <a:pt x="453" y="572"/>
                    <a:pt x="453" y="572"/>
                  </a:cubicBezTo>
                  <a:cubicBezTo>
                    <a:pt x="441" y="576"/>
                    <a:pt x="441" y="576"/>
                    <a:pt x="441" y="576"/>
                  </a:cubicBezTo>
                  <a:cubicBezTo>
                    <a:pt x="433" y="602"/>
                    <a:pt x="433" y="602"/>
                    <a:pt x="433" y="602"/>
                  </a:cubicBezTo>
                  <a:cubicBezTo>
                    <a:pt x="451" y="618"/>
                    <a:pt x="451" y="618"/>
                    <a:pt x="451" y="618"/>
                  </a:cubicBezTo>
                  <a:cubicBezTo>
                    <a:pt x="448" y="591"/>
                    <a:pt x="448" y="591"/>
                    <a:pt x="448" y="591"/>
                  </a:cubicBezTo>
                  <a:cubicBezTo>
                    <a:pt x="463" y="600"/>
                    <a:pt x="463" y="600"/>
                    <a:pt x="463" y="600"/>
                  </a:cubicBezTo>
                  <a:cubicBezTo>
                    <a:pt x="471" y="592"/>
                    <a:pt x="471" y="592"/>
                    <a:pt x="471" y="592"/>
                  </a:cubicBezTo>
                  <a:cubicBezTo>
                    <a:pt x="477" y="616"/>
                    <a:pt x="477" y="616"/>
                    <a:pt x="477" y="616"/>
                  </a:cubicBezTo>
                  <a:cubicBezTo>
                    <a:pt x="493" y="601"/>
                    <a:pt x="493" y="601"/>
                    <a:pt x="493" y="601"/>
                  </a:cubicBezTo>
                  <a:cubicBezTo>
                    <a:pt x="490" y="586"/>
                    <a:pt x="490" y="586"/>
                    <a:pt x="490" y="586"/>
                  </a:cubicBezTo>
                  <a:cubicBezTo>
                    <a:pt x="497" y="586"/>
                    <a:pt x="497" y="586"/>
                    <a:pt x="497" y="586"/>
                  </a:cubicBezTo>
                  <a:cubicBezTo>
                    <a:pt x="497" y="586"/>
                    <a:pt x="506" y="563"/>
                    <a:pt x="509" y="567"/>
                  </a:cubicBezTo>
                  <a:cubicBezTo>
                    <a:pt x="517" y="568"/>
                    <a:pt x="509" y="579"/>
                    <a:pt x="509" y="579"/>
                  </a:cubicBezTo>
                  <a:cubicBezTo>
                    <a:pt x="508" y="594"/>
                    <a:pt x="508" y="594"/>
                    <a:pt x="508" y="594"/>
                  </a:cubicBezTo>
                  <a:cubicBezTo>
                    <a:pt x="512" y="587"/>
                    <a:pt x="512" y="587"/>
                    <a:pt x="512" y="587"/>
                  </a:cubicBezTo>
                  <a:cubicBezTo>
                    <a:pt x="522" y="602"/>
                    <a:pt x="522" y="602"/>
                    <a:pt x="522" y="602"/>
                  </a:cubicBezTo>
                  <a:cubicBezTo>
                    <a:pt x="540" y="619"/>
                    <a:pt x="540" y="619"/>
                    <a:pt x="540" y="619"/>
                  </a:cubicBezTo>
                  <a:cubicBezTo>
                    <a:pt x="518" y="614"/>
                    <a:pt x="518" y="614"/>
                    <a:pt x="518" y="614"/>
                  </a:cubicBezTo>
                  <a:cubicBezTo>
                    <a:pt x="508" y="602"/>
                    <a:pt x="508" y="602"/>
                    <a:pt x="508" y="602"/>
                  </a:cubicBezTo>
                  <a:cubicBezTo>
                    <a:pt x="496" y="609"/>
                    <a:pt x="496" y="609"/>
                    <a:pt x="496" y="609"/>
                  </a:cubicBezTo>
                  <a:cubicBezTo>
                    <a:pt x="491" y="647"/>
                    <a:pt x="491" y="647"/>
                    <a:pt x="491" y="647"/>
                  </a:cubicBezTo>
                  <a:cubicBezTo>
                    <a:pt x="491" y="647"/>
                    <a:pt x="479" y="646"/>
                    <a:pt x="479" y="650"/>
                  </a:cubicBezTo>
                  <a:cubicBezTo>
                    <a:pt x="478" y="677"/>
                    <a:pt x="478" y="677"/>
                    <a:pt x="478" y="677"/>
                  </a:cubicBezTo>
                  <a:cubicBezTo>
                    <a:pt x="478" y="677"/>
                    <a:pt x="504" y="686"/>
                    <a:pt x="499" y="701"/>
                  </a:cubicBezTo>
                  <a:cubicBezTo>
                    <a:pt x="499" y="716"/>
                    <a:pt x="479" y="727"/>
                    <a:pt x="479" y="727"/>
                  </a:cubicBezTo>
                  <a:cubicBezTo>
                    <a:pt x="475" y="742"/>
                    <a:pt x="475" y="742"/>
                    <a:pt x="475" y="742"/>
                  </a:cubicBezTo>
                  <a:cubicBezTo>
                    <a:pt x="464" y="741"/>
                    <a:pt x="464" y="741"/>
                    <a:pt x="464" y="741"/>
                  </a:cubicBezTo>
                  <a:cubicBezTo>
                    <a:pt x="464" y="741"/>
                    <a:pt x="463" y="756"/>
                    <a:pt x="455" y="764"/>
                  </a:cubicBezTo>
                  <a:cubicBezTo>
                    <a:pt x="448" y="767"/>
                    <a:pt x="428" y="781"/>
                    <a:pt x="424" y="793"/>
                  </a:cubicBezTo>
                  <a:cubicBezTo>
                    <a:pt x="420" y="804"/>
                    <a:pt x="411" y="830"/>
                    <a:pt x="411" y="830"/>
                  </a:cubicBezTo>
                  <a:cubicBezTo>
                    <a:pt x="405" y="807"/>
                    <a:pt x="405" y="807"/>
                    <a:pt x="405" y="807"/>
                  </a:cubicBezTo>
                  <a:cubicBezTo>
                    <a:pt x="401" y="807"/>
                    <a:pt x="401" y="807"/>
                    <a:pt x="401" y="807"/>
                  </a:cubicBezTo>
                  <a:cubicBezTo>
                    <a:pt x="401" y="807"/>
                    <a:pt x="389" y="829"/>
                    <a:pt x="396" y="841"/>
                  </a:cubicBezTo>
                  <a:cubicBezTo>
                    <a:pt x="399" y="849"/>
                    <a:pt x="406" y="868"/>
                    <a:pt x="406" y="868"/>
                  </a:cubicBezTo>
                  <a:cubicBezTo>
                    <a:pt x="405" y="887"/>
                    <a:pt x="405" y="887"/>
                    <a:pt x="405" y="887"/>
                  </a:cubicBezTo>
                  <a:cubicBezTo>
                    <a:pt x="412" y="895"/>
                    <a:pt x="412" y="895"/>
                    <a:pt x="412" y="895"/>
                  </a:cubicBezTo>
                  <a:cubicBezTo>
                    <a:pt x="416" y="884"/>
                    <a:pt x="416" y="884"/>
                    <a:pt x="416" y="884"/>
                  </a:cubicBezTo>
                  <a:cubicBezTo>
                    <a:pt x="416" y="884"/>
                    <a:pt x="406" y="861"/>
                    <a:pt x="421" y="854"/>
                  </a:cubicBezTo>
                  <a:cubicBezTo>
                    <a:pt x="433" y="847"/>
                    <a:pt x="440" y="851"/>
                    <a:pt x="440" y="851"/>
                  </a:cubicBezTo>
                  <a:cubicBezTo>
                    <a:pt x="439" y="862"/>
                    <a:pt x="439" y="862"/>
                    <a:pt x="439" y="862"/>
                  </a:cubicBezTo>
                  <a:cubicBezTo>
                    <a:pt x="465" y="879"/>
                    <a:pt x="465" y="879"/>
                    <a:pt x="465" y="879"/>
                  </a:cubicBezTo>
                  <a:cubicBezTo>
                    <a:pt x="479" y="902"/>
                    <a:pt x="479" y="902"/>
                    <a:pt x="479" y="902"/>
                  </a:cubicBezTo>
                  <a:cubicBezTo>
                    <a:pt x="491" y="880"/>
                    <a:pt x="491" y="880"/>
                    <a:pt x="491" y="880"/>
                  </a:cubicBezTo>
                  <a:cubicBezTo>
                    <a:pt x="484" y="864"/>
                    <a:pt x="484" y="864"/>
                    <a:pt x="484" y="864"/>
                  </a:cubicBezTo>
                  <a:cubicBezTo>
                    <a:pt x="485" y="853"/>
                    <a:pt x="485" y="853"/>
                    <a:pt x="485" y="853"/>
                  </a:cubicBezTo>
                  <a:cubicBezTo>
                    <a:pt x="485" y="853"/>
                    <a:pt x="492" y="869"/>
                    <a:pt x="499" y="873"/>
                  </a:cubicBezTo>
                  <a:cubicBezTo>
                    <a:pt x="514" y="874"/>
                    <a:pt x="514" y="874"/>
                    <a:pt x="514" y="874"/>
                  </a:cubicBezTo>
                  <a:cubicBezTo>
                    <a:pt x="514" y="874"/>
                    <a:pt x="498" y="896"/>
                    <a:pt x="513" y="896"/>
                  </a:cubicBezTo>
                  <a:cubicBezTo>
                    <a:pt x="528" y="897"/>
                    <a:pt x="550" y="894"/>
                    <a:pt x="550" y="894"/>
                  </a:cubicBezTo>
                  <a:cubicBezTo>
                    <a:pt x="558" y="883"/>
                    <a:pt x="558" y="883"/>
                    <a:pt x="558" y="883"/>
                  </a:cubicBezTo>
                  <a:cubicBezTo>
                    <a:pt x="573" y="888"/>
                    <a:pt x="573" y="888"/>
                    <a:pt x="573" y="888"/>
                  </a:cubicBezTo>
                  <a:cubicBezTo>
                    <a:pt x="599" y="889"/>
                    <a:pt x="599" y="889"/>
                    <a:pt x="599" y="889"/>
                  </a:cubicBezTo>
                  <a:cubicBezTo>
                    <a:pt x="605" y="847"/>
                    <a:pt x="605" y="847"/>
                    <a:pt x="605" y="847"/>
                  </a:cubicBezTo>
                  <a:cubicBezTo>
                    <a:pt x="605" y="847"/>
                    <a:pt x="604" y="866"/>
                    <a:pt x="611" y="871"/>
                  </a:cubicBezTo>
                  <a:cubicBezTo>
                    <a:pt x="619" y="871"/>
                    <a:pt x="671" y="881"/>
                    <a:pt x="671" y="881"/>
                  </a:cubicBezTo>
                  <a:cubicBezTo>
                    <a:pt x="663" y="888"/>
                    <a:pt x="663" y="888"/>
                    <a:pt x="663" y="888"/>
                  </a:cubicBezTo>
                  <a:cubicBezTo>
                    <a:pt x="655" y="888"/>
                    <a:pt x="655" y="888"/>
                    <a:pt x="655" y="888"/>
                  </a:cubicBezTo>
                  <a:cubicBezTo>
                    <a:pt x="652" y="884"/>
                    <a:pt x="652" y="884"/>
                    <a:pt x="652" y="884"/>
                  </a:cubicBezTo>
                  <a:cubicBezTo>
                    <a:pt x="637" y="883"/>
                    <a:pt x="637" y="883"/>
                    <a:pt x="637" y="883"/>
                  </a:cubicBezTo>
                  <a:cubicBezTo>
                    <a:pt x="640" y="895"/>
                    <a:pt x="640" y="895"/>
                    <a:pt x="640" y="895"/>
                  </a:cubicBezTo>
                  <a:cubicBezTo>
                    <a:pt x="629" y="890"/>
                    <a:pt x="629" y="890"/>
                    <a:pt x="629" y="890"/>
                  </a:cubicBezTo>
                  <a:cubicBezTo>
                    <a:pt x="606" y="905"/>
                    <a:pt x="606" y="905"/>
                    <a:pt x="606" y="905"/>
                  </a:cubicBezTo>
                  <a:cubicBezTo>
                    <a:pt x="609" y="913"/>
                    <a:pt x="609" y="913"/>
                    <a:pt x="609" y="913"/>
                  </a:cubicBezTo>
                  <a:cubicBezTo>
                    <a:pt x="609" y="913"/>
                    <a:pt x="590" y="923"/>
                    <a:pt x="586" y="934"/>
                  </a:cubicBezTo>
                  <a:cubicBezTo>
                    <a:pt x="582" y="942"/>
                    <a:pt x="577" y="957"/>
                    <a:pt x="577" y="957"/>
                  </a:cubicBezTo>
                  <a:cubicBezTo>
                    <a:pt x="566" y="964"/>
                    <a:pt x="566" y="964"/>
                    <a:pt x="566" y="964"/>
                  </a:cubicBezTo>
                  <a:cubicBezTo>
                    <a:pt x="576" y="987"/>
                    <a:pt x="576" y="987"/>
                    <a:pt x="576" y="987"/>
                  </a:cubicBezTo>
                  <a:cubicBezTo>
                    <a:pt x="579" y="999"/>
                    <a:pt x="579" y="999"/>
                    <a:pt x="579" y="999"/>
                  </a:cubicBezTo>
                  <a:cubicBezTo>
                    <a:pt x="579" y="999"/>
                    <a:pt x="586" y="1003"/>
                    <a:pt x="586" y="1011"/>
                  </a:cubicBezTo>
                  <a:cubicBezTo>
                    <a:pt x="586" y="1015"/>
                    <a:pt x="581" y="1034"/>
                    <a:pt x="581" y="1037"/>
                  </a:cubicBezTo>
                  <a:cubicBezTo>
                    <a:pt x="585" y="1045"/>
                    <a:pt x="592" y="1053"/>
                    <a:pt x="592" y="1053"/>
                  </a:cubicBezTo>
                  <a:cubicBezTo>
                    <a:pt x="607" y="1035"/>
                    <a:pt x="607" y="1035"/>
                    <a:pt x="607" y="1035"/>
                  </a:cubicBezTo>
                  <a:cubicBezTo>
                    <a:pt x="607" y="1050"/>
                    <a:pt x="607" y="1050"/>
                    <a:pt x="607" y="1050"/>
                  </a:cubicBezTo>
                  <a:cubicBezTo>
                    <a:pt x="599" y="1057"/>
                    <a:pt x="599" y="1057"/>
                    <a:pt x="599" y="1057"/>
                  </a:cubicBezTo>
                  <a:cubicBezTo>
                    <a:pt x="595" y="1057"/>
                    <a:pt x="602" y="1080"/>
                    <a:pt x="602" y="1080"/>
                  </a:cubicBezTo>
                  <a:cubicBezTo>
                    <a:pt x="617" y="1062"/>
                    <a:pt x="617" y="1062"/>
                    <a:pt x="617" y="1062"/>
                  </a:cubicBezTo>
                  <a:cubicBezTo>
                    <a:pt x="622" y="1047"/>
                    <a:pt x="622" y="1047"/>
                    <a:pt x="622" y="1047"/>
                  </a:cubicBezTo>
                  <a:cubicBezTo>
                    <a:pt x="632" y="1074"/>
                    <a:pt x="632" y="1074"/>
                    <a:pt x="632" y="1074"/>
                  </a:cubicBezTo>
                  <a:cubicBezTo>
                    <a:pt x="647" y="1063"/>
                    <a:pt x="647" y="1063"/>
                    <a:pt x="647" y="1063"/>
                  </a:cubicBezTo>
                  <a:cubicBezTo>
                    <a:pt x="646" y="1086"/>
                    <a:pt x="646" y="1086"/>
                    <a:pt x="646" y="1086"/>
                  </a:cubicBezTo>
                  <a:cubicBezTo>
                    <a:pt x="646" y="1086"/>
                    <a:pt x="631" y="1089"/>
                    <a:pt x="631" y="1093"/>
                  </a:cubicBezTo>
                  <a:cubicBezTo>
                    <a:pt x="631" y="1101"/>
                    <a:pt x="638" y="1105"/>
                    <a:pt x="638" y="1105"/>
                  </a:cubicBezTo>
                  <a:cubicBezTo>
                    <a:pt x="634" y="1116"/>
                    <a:pt x="634" y="1116"/>
                    <a:pt x="634" y="1116"/>
                  </a:cubicBezTo>
                  <a:cubicBezTo>
                    <a:pt x="604" y="1119"/>
                    <a:pt x="604" y="1119"/>
                    <a:pt x="604" y="1119"/>
                  </a:cubicBezTo>
                  <a:cubicBezTo>
                    <a:pt x="604" y="1119"/>
                    <a:pt x="595" y="1153"/>
                    <a:pt x="602" y="1157"/>
                  </a:cubicBezTo>
                  <a:cubicBezTo>
                    <a:pt x="609" y="1161"/>
                    <a:pt x="612" y="1173"/>
                    <a:pt x="612" y="1173"/>
                  </a:cubicBezTo>
                  <a:cubicBezTo>
                    <a:pt x="612" y="1173"/>
                    <a:pt x="582" y="1187"/>
                    <a:pt x="581" y="1206"/>
                  </a:cubicBezTo>
                  <a:cubicBezTo>
                    <a:pt x="584" y="1221"/>
                    <a:pt x="594" y="1252"/>
                    <a:pt x="594" y="1252"/>
                  </a:cubicBezTo>
                  <a:cubicBezTo>
                    <a:pt x="612" y="1261"/>
                    <a:pt x="612" y="1261"/>
                    <a:pt x="612" y="1261"/>
                  </a:cubicBezTo>
                  <a:cubicBezTo>
                    <a:pt x="612" y="1261"/>
                    <a:pt x="608" y="1268"/>
                    <a:pt x="604" y="1268"/>
                  </a:cubicBezTo>
                  <a:cubicBezTo>
                    <a:pt x="601" y="1268"/>
                    <a:pt x="586" y="1259"/>
                    <a:pt x="586" y="1259"/>
                  </a:cubicBezTo>
                  <a:cubicBezTo>
                    <a:pt x="580" y="1232"/>
                    <a:pt x="580" y="1232"/>
                    <a:pt x="580" y="1232"/>
                  </a:cubicBezTo>
                  <a:cubicBezTo>
                    <a:pt x="580" y="1232"/>
                    <a:pt x="561" y="1228"/>
                    <a:pt x="561" y="1235"/>
                  </a:cubicBezTo>
                  <a:cubicBezTo>
                    <a:pt x="557" y="1239"/>
                    <a:pt x="563" y="1266"/>
                    <a:pt x="563" y="1266"/>
                  </a:cubicBezTo>
                  <a:cubicBezTo>
                    <a:pt x="538" y="1238"/>
                    <a:pt x="538" y="1238"/>
                    <a:pt x="538" y="1238"/>
                  </a:cubicBezTo>
                  <a:cubicBezTo>
                    <a:pt x="493" y="1244"/>
                    <a:pt x="493" y="1244"/>
                    <a:pt x="493" y="1244"/>
                  </a:cubicBezTo>
                  <a:cubicBezTo>
                    <a:pt x="464" y="1223"/>
                    <a:pt x="464" y="1223"/>
                    <a:pt x="464" y="1223"/>
                  </a:cubicBezTo>
                  <a:cubicBezTo>
                    <a:pt x="464" y="1234"/>
                    <a:pt x="464" y="1234"/>
                    <a:pt x="464" y="1234"/>
                  </a:cubicBezTo>
                  <a:cubicBezTo>
                    <a:pt x="426" y="1240"/>
                    <a:pt x="426" y="1240"/>
                    <a:pt x="426" y="1240"/>
                  </a:cubicBezTo>
                  <a:cubicBezTo>
                    <a:pt x="384" y="1261"/>
                    <a:pt x="384" y="1261"/>
                    <a:pt x="384" y="1261"/>
                  </a:cubicBezTo>
                  <a:cubicBezTo>
                    <a:pt x="384" y="1261"/>
                    <a:pt x="379" y="1284"/>
                    <a:pt x="368" y="1287"/>
                  </a:cubicBezTo>
                  <a:cubicBezTo>
                    <a:pt x="360" y="1295"/>
                    <a:pt x="345" y="1294"/>
                    <a:pt x="345" y="1294"/>
                  </a:cubicBezTo>
                  <a:cubicBezTo>
                    <a:pt x="345" y="1294"/>
                    <a:pt x="307" y="1311"/>
                    <a:pt x="310" y="1315"/>
                  </a:cubicBezTo>
                  <a:cubicBezTo>
                    <a:pt x="318" y="1319"/>
                    <a:pt x="333" y="1316"/>
                    <a:pt x="336" y="1320"/>
                  </a:cubicBezTo>
                  <a:cubicBezTo>
                    <a:pt x="340" y="1324"/>
                    <a:pt x="339" y="1336"/>
                    <a:pt x="339" y="1336"/>
                  </a:cubicBezTo>
                  <a:cubicBezTo>
                    <a:pt x="339" y="1336"/>
                    <a:pt x="347" y="1332"/>
                    <a:pt x="347" y="1325"/>
                  </a:cubicBezTo>
                  <a:cubicBezTo>
                    <a:pt x="351" y="1317"/>
                    <a:pt x="355" y="1310"/>
                    <a:pt x="363" y="1310"/>
                  </a:cubicBezTo>
                  <a:cubicBezTo>
                    <a:pt x="367" y="1306"/>
                    <a:pt x="374" y="1314"/>
                    <a:pt x="374" y="1314"/>
                  </a:cubicBezTo>
                  <a:cubicBezTo>
                    <a:pt x="385" y="1311"/>
                    <a:pt x="385" y="1311"/>
                    <a:pt x="385" y="1311"/>
                  </a:cubicBezTo>
                  <a:cubicBezTo>
                    <a:pt x="407" y="1316"/>
                    <a:pt x="407" y="1316"/>
                    <a:pt x="407" y="1316"/>
                  </a:cubicBezTo>
                  <a:cubicBezTo>
                    <a:pt x="399" y="1327"/>
                    <a:pt x="399" y="1327"/>
                    <a:pt x="399" y="1327"/>
                  </a:cubicBezTo>
                  <a:cubicBezTo>
                    <a:pt x="399" y="1327"/>
                    <a:pt x="395" y="1346"/>
                    <a:pt x="398" y="1350"/>
                  </a:cubicBezTo>
                  <a:cubicBezTo>
                    <a:pt x="402" y="1354"/>
                    <a:pt x="402" y="1362"/>
                    <a:pt x="402" y="1362"/>
                  </a:cubicBezTo>
                  <a:cubicBezTo>
                    <a:pt x="402" y="1362"/>
                    <a:pt x="386" y="1372"/>
                    <a:pt x="386" y="1384"/>
                  </a:cubicBezTo>
                  <a:cubicBezTo>
                    <a:pt x="385" y="1391"/>
                    <a:pt x="400" y="1400"/>
                    <a:pt x="400" y="1400"/>
                  </a:cubicBezTo>
                  <a:cubicBezTo>
                    <a:pt x="392" y="1407"/>
                    <a:pt x="392" y="1407"/>
                    <a:pt x="392" y="1407"/>
                  </a:cubicBezTo>
                  <a:cubicBezTo>
                    <a:pt x="392" y="1407"/>
                    <a:pt x="367" y="1459"/>
                    <a:pt x="356" y="1459"/>
                  </a:cubicBezTo>
                  <a:cubicBezTo>
                    <a:pt x="345" y="1462"/>
                    <a:pt x="333" y="1462"/>
                    <a:pt x="330" y="1465"/>
                  </a:cubicBezTo>
                  <a:cubicBezTo>
                    <a:pt x="322" y="1469"/>
                    <a:pt x="307" y="1476"/>
                    <a:pt x="307" y="1476"/>
                  </a:cubicBezTo>
                  <a:cubicBezTo>
                    <a:pt x="292" y="1471"/>
                    <a:pt x="292" y="1471"/>
                    <a:pt x="292" y="1471"/>
                  </a:cubicBezTo>
                  <a:cubicBezTo>
                    <a:pt x="258" y="1481"/>
                    <a:pt x="258" y="1481"/>
                    <a:pt x="258" y="1481"/>
                  </a:cubicBezTo>
                  <a:cubicBezTo>
                    <a:pt x="253" y="1492"/>
                    <a:pt x="253" y="1492"/>
                    <a:pt x="253" y="1492"/>
                  </a:cubicBezTo>
                  <a:cubicBezTo>
                    <a:pt x="235" y="1491"/>
                    <a:pt x="235" y="1491"/>
                    <a:pt x="235" y="1491"/>
                  </a:cubicBezTo>
                  <a:cubicBezTo>
                    <a:pt x="224" y="1479"/>
                    <a:pt x="224" y="1479"/>
                    <a:pt x="224" y="1479"/>
                  </a:cubicBezTo>
                  <a:cubicBezTo>
                    <a:pt x="213" y="1483"/>
                    <a:pt x="213" y="1483"/>
                    <a:pt x="213" y="1483"/>
                  </a:cubicBezTo>
                  <a:cubicBezTo>
                    <a:pt x="216" y="1490"/>
                    <a:pt x="216" y="1490"/>
                    <a:pt x="216" y="1490"/>
                  </a:cubicBezTo>
                  <a:cubicBezTo>
                    <a:pt x="216" y="1490"/>
                    <a:pt x="179" y="1492"/>
                    <a:pt x="178" y="1500"/>
                  </a:cubicBezTo>
                  <a:cubicBezTo>
                    <a:pt x="174" y="1508"/>
                    <a:pt x="174" y="1511"/>
                    <a:pt x="174" y="1511"/>
                  </a:cubicBezTo>
                  <a:cubicBezTo>
                    <a:pt x="200" y="1516"/>
                    <a:pt x="200" y="1516"/>
                    <a:pt x="200" y="1516"/>
                  </a:cubicBezTo>
                  <a:cubicBezTo>
                    <a:pt x="200" y="1516"/>
                    <a:pt x="203" y="1536"/>
                    <a:pt x="195" y="1535"/>
                  </a:cubicBezTo>
                  <a:cubicBezTo>
                    <a:pt x="184" y="1535"/>
                    <a:pt x="177" y="1538"/>
                    <a:pt x="177" y="1538"/>
                  </a:cubicBezTo>
                  <a:cubicBezTo>
                    <a:pt x="179" y="1558"/>
                    <a:pt x="179" y="1558"/>
                    <a:pt x="179" y="1558"/>
                  </a:cubicBezTo>
                  <a:cubicBezTo>
                    <a:pt x="179" y="1558"/>
                    <a:pt x="191" y="1550"/>
                    <a:pt x="195" y="1551"/>
                  </a:cubicBezTo>
                  <a:cubicBezTo>
                    <a:pt x="198" y="1551"/>
                    <a:pt x="206" y="1555"/>
                    <a:pt x="206" y="1555"/>
                  </a:cubicBezTo>
                  <a:cubicBezTo>
                    <a:pt x="225" y="1552"/>
                    <a:pt x="225" y="1552"/>
                    <a:pt x="225" y="1552"/>
                  </a:cubicBezTo>
                  <a:cubicBezTo>
                    <a:pt x="233" y="1541"/>
                    <a:pt x="233" y="1541"/>
                    <a:pt x="233" y="1541"/>
                  </a:cubicBezTo>
                  <a:cubicBezTo>
                    <a:pt x="247" y="1542"/>
                    <a:pt x="247" y="1542"/>
                    <a:pt x="247" y="1542"/>
                  </a:cubicBezTo>
                  <a:cubicBezTo>
                    <a:pt x="236" y="1549"/>
                    <a:pt x="236" y="1549"/>
                    <a:pt x="236" y="1549"/>
                  </a:cubicBezTo>
                  <a:cubicBezTo>
                    <a:pt x="232" y="1560"/>
                    <a:pt x="232" y="1560"/>
                    <a:pt x="232" y="1560"/>
                  </a:cubicBezTo>
                  <a:cubicBezTo>
                    <a:pt x="202" y="1559"/>
                    <a:pt x="202" y="1559"/>
                    <a:pt x="202" y="1559"/>
                  </a:cubicBezTo>
                  <a:cubicBezTo>
                    <a:pt x="194" y="1562"/>
                    <a:pt x="194" y="1562"/>
                    <a:pt x="194" y="1562"/>
                  </a:cubicBezTo>
                  <a:cubicBezTo>
                    <a:pt x="194" y="1562"/>
                    <a:pt x="193" y="1581"/>
                    <a:pt x="201" y="1581"/>
                  </a:cubicBezTo>
                  <a:cubicBezTo>
                    <a:pt x="208" y="1582"/>
                    <a:pt x="223" y="1579"/>
                    <a:pt x="223" y="1579"/>
                  </a:cubicBezTo>
                  <a:cubicBezTo>
                    <a:pt x="223" y="1579"/>
                    <a:pt x="234" y="1583"/>
                    <a:pt x="238" y="1579"/>
                  </a:cubicBezTo>
                  <a:cubicBezTo>
                    <a:pt x="246" y="1576"/>
                    <a:pt x="254" y="1569"/>
                    <a:pt x="254" y="1569"/>
                  </a:cubicBezTo>
                  <a:cubicBezTo>
                    <a:pt x="280" y="1570"/>
                    <a:pt x="280" y="1570"/>
                    <a:pt x="280" y="1570"/>
                  </a:cubicBezTo>
                  <a:cubicBezTo>
                    <a:pt x="280" y="1570"/>
                    <a:pt x="295" y="1559"/>
                    <a:pt x="303" y="1563"/>
                  </a:cubicBezTo>
                  <a:cubicBezTo>
                    <a:pt x="310" y="1568"/>
                    <a:pt x="291" y="1578"/>
                    <a:pt x="298" y="1582"/>
                  </a:cubicBezTo>
                  <a:cubicBezTo>
                    <a:pt x="305" y="1586"/>
                    <a:pt x="324" y="1595"/>
                    <a:pt x="324" y="1595"/>
                  </a:cubicBezTo>
                  <a:cubicBezTo>
                    <a:pt x="346" y="1592"/>
                    <a:pt x="346" y="1592"/>
                    <a:pt x="346" y="1592"/>
                  </a:cubicBezTo>
                  <a:cubicBezTo>
                    <a:pt x="342" y="1600"/>
                    <a:pt x="342" y="1600"/>
                    <a:pt x="342" y="1600"/>
                  </a:cubicBezTo>
                  <a:cubicBezTo>
                    <a:pt x="323" y="1603"/>
                    <a:pt x="323" y="1603"/>
                    <a:pt x="323" y="1603"/>
                  </a:cubicBezTo>
                  <a:cubicBezTo>
                    <a:pt x="323" y="1603"/>
                    <a:pt x="305" y="1598"/>
                    <a:pt x="304" y="1606"/>
                  </a:cubicBezTo>
                  <a:cubicBezTo>
                    <a:pt x="300" y="1613"/>
                    <a:pt x="300" y="1621"/>
                    <a:pt x="307" y="1621"/>
                  </a:cubicBezTo>
                  <a:cubicBezTo>
                    <a:pt x="319" y="1622"/>
                    <a:pt x="333" y="1626"/>
                    <a:pt x="333" y="1626"/>
                  </a:cubicBezTo>
                  <a:cubicBezTo>
                    <a:pt x="333" y="1626"/>
                    <a:pt x="345" y="1611"/>
                    <a:pt x="356" y="1616"/>
                  </a:cubicBezTo>
                  <a:cubicBezTo>
                    <a:pt x="371" y="1620"/>
                    <a:pt x="380" y="1663"/>
                    <a:pt x="380" y="1663"/>
                  </a:cubicBezTo>
                  <a:cubicBezTo>
                    <a:pt x="380" y="1663"/>
                    <a:pt x="398" y="1683"/>
                    <a:pt x="420" y="1688"/>
                  </a:cubicBezTo>
                  <a:cubicBezTo>
                    <a:pt x="439" y="1688"/>
                    <a:pt x="474" y="1671"/>
                    <a:pt x="474" y="1671"/>
                  </a:cubicBezTo>
                  <a:cubicBezTo>
                    <a:pt x="511" y="1665"/>
                    <a:pt x="511" y="1665"/>
                    <a:pt x="511" y="1665"/>
                  </a:cubicBezTo>
                  <a:cubicBezTo>
                    <a:pt x="538" y="1643"/>
                    <a:pt x="538" y="1643"/>
                    <a:pt x="538" y="1643"/>
                  </a:cubicBezTo>
                  <a:cubicBezTo>
                    <a:pt x="573" y="1626"/>
                    <a:pt x="573" y="1626"/>
                    <a:pt x="573" y="1626"/>
                  </a:cubicBezTo>
                  <a:cubicBezTo>
                    <a:pt x="576" y="1630"/>
                    <a:pt x="576" y="1630"/>
                    <a:pt x="576" y="1630"/>
                  </a:cubicBezTo>
                  <a:cubicBezTo>
                    <a:pt x="542" y="1651"/>
                    <a:pt x="542" y="1651"/>
                    <a:pt x="542" y="1651"/>
                  </a:cubicBezTo>
                  <a:cubicBezTo>
                    <a:pt x="522" y="1673"/>
                    <a:pt x="522" y="1673"/>
                    <a:pt x="522" y="1673"/>
                  </a:cubicBezTo>
                  <a:cubicBezTo>
                    <a:pt x="503" y="1676"/>
                    <a:pt x="503" y="1676"/>
                    <a:pt x="503" y="1676"/>
                  </a:cubicBezTo>
                  <a:cubicBezTo>
                    <a:pt x="503" y="1676"/>
                    <a:pt x="468" y="1701"/>
                    <a:pt x="468" y="1709"/>
                  </a:cubicBezTo>
                  <a:cubicBezTo>
                    <a:pt x="464" y="1720"/>
                    <a:pt x="471" y="1728"/>
                    <a:pt x="456" y="1731"/>
                  </a:cubicBezTo>
                  <a:cubicBezTo>
                    <a:pt x="441" y="1734"/>
                    <a:pt x="399" y="1736"/>
                    <a:pt x="392" y="1725"/>
                  </a:cubicBezTo>
                  <a:cubicBezTo>
                    <a:pt x="385" y="1717"/>
                    <a:pt x="363" y="1708"/>
                    <a:pt x="352" y="1703"/>
                  </a:cubicBezTo>
                  <a:cubicBezTo>
                    <a:pt x="341" y="1703"/>
                    <a:pt x="297" y="1693"/>
                    <a:pt x="285" y="1704"/>
                  </a:cubicBezTo>
                  <a:cubicBezTo>
                    <a:pt x="277" y="1711"/>
                    <a:pt x="287" y="1731"/>
                    <a:pt x="287" y="1731"/>
                  </a:cubicBezTo>
                  <a:cubicBezTo>
                    <a:pt x="287" y="1731"/>
                    <a:pt x="280" y="1734"/>
                    <a:pt x="265" y="1738"/>
                  </a:cubicBezTo>
                  <a:cubicBezTo>
                    <a:pt x="253" y="1741"/>
                    <a:pt x="247" y="1725"/>
                    <a:pt x="239" y="1729"/>
                  </a:cubicBezTo>
                  <a:cubicBezTo>
                    <a:pt x="228" y="1732"/>
                    <a:pt x="218" y="1781"/>
                    <a:pt x="218" y="1781"/>
                  </a:cubicBezTo>
                  <a:cubicBezTo>
                    <a:pt x="180" y="1798"/>
                    <a:pt x="180" y="1798"/>
                    <a:pt x="180" y="1798"/>
                  </a:cubicBezTo>
                  <a:cubicBezTo>
                    <a:pt x="175" y="1810"/>
                    <a:pt x="175" y="1810"/>
                    <a:pt x="175" y="1810"/>
                  </a:cubicBezTo>
                  <a:cubicBezTo>
                    <a:pt x="130" y="1823"/>
                    <a:pt x="130" y="1823"/>
                    <a:pt x="130" y="1823"/>
                  </a:cubicBezTo>
                  <a:cubicBezTo>
                    <a:pt x="125" y="1838"/>
                    <a:pt x="125" y="1838"/>
                    <a:pt x="125" y="1838"/>
                  </a:cubicBezTo>
                  <a:cubicBezTo>
                    <a:pt x="125" y="1838"/>
                    <a:pt x="110" y="1841"/>
                    <a:pt x="106" y="1849"/>
                  </a:cubicBezTo>
                  <a:cubicBezTo>
                    <a:pt x="99" y="1852"/>
                    <a:pt x="94" y="1863"/>
                    <a:pt x="94" y="1863"/>
                  </a:cubicBezTo>
                  <a:cubicBezTo>
                    <a:pt x="64" y="1877"/>
                    <a:pt x="64" y="1877"/>
                    <a:pt x="64" y="1877"/>
                  </a:cubicBezTo>
                  <a:cubicBezTo>
                    <a:pt x="49" y="1880"/>
                    <a:pt x="49" y="1880"/>
                    <a:pt x="49" y="1880"/>
                  </a:cubicBezTo>
                  <a:cubicBezTo>
                    <a:pt x="49" y="1880"/>
                    <a:pt x="19" y="1875"/>
                    <a:pt x="11" y="1882"/>
                  </a:cubicBezTo>
                  <a:cubicBezTo>
                    <a:pt x="0" y="1889"/>
                    <a:pt x="2" y="1912"/>
                    <a:pt x="2" y="1912"/>
                  </a:cubicBezTo>
                  <a:cubicBezTo>
                    <a:pt x="32" y="1910"/>
                    <a:pt x="32" y="1910"/>
                    <a:pt x="32" y="1910"/>
                  </a:cubicBezTo>
                  <a:cubicBezTo>
                    <a:pt x="33" y="1899"/>
                    <a:pt x="33" y="1899"/>
                    <a:pt x="33" y="1899"/>
                  </a:cubicBezTo>
                  <a:cubicBezTo>
                    <a:pt x="33" y="1899"/>
                    <a:pt x="51" y="1907"/>
                    <a:pt x="55" y="1911"/>
                  </a:cubicBezTo>
                  <a:cubicBezTo>
                    <a:pt x="58" y="1915"/>
                    <a:pt x="72" y="1943"/>
                    <a:pt x="72" y="1943"/>
                  </a:cubicBezTo>
                  <a:cubicBezTo>
                    <a:pt x="95" y="1928"/>
                    <a:pt x="95" y="1928"/>
                    <a:pt x="95" y="1928"/>
                  </a:cubicBezTo>
                  <a:cubicBezTo>
                    <a:pt x="92" y="1917"/>
                    <a:pt x="92" y="1917"/>
                    <a:pt x="92" y="1917"/>
                  </a:cubicBezTo>
                  <a:cubicBezTo>
                    <a:pt x="92" y="1917"/>
                    <a:pt x="112" y="1891"/>
                    <a:pt x="112" y="1895"/>
                  </a:cubicBezTo>
                  <a:cubicBezTo>
                    <a:pt x="111" y="1899"/>
                    <a:pt x="115" y="1910"/>
                    <a:pt x="115" y="1910"/>
                  </a:cubicBezTo>
                  <a:cubicBezTo>
                    <a:pt x="115" y="1910"/>
                    <a:pt x="141" y="1900"/>
                    <a:pt x="145" y="1900"/>
                  </a:cubicBezTo>
                  <a:cubicBezTo>
                    <a:pt x="149" y="1896"/>
                    <a:pt x="161" y="1882"/>
                    <a:pt x="161" y="1882"/>
                  </a:cubicBezTo>
                  <a:cubicBezTo>
                    <a:pt x="161" y="1882"/>
                    <a:pt x="183" y="1890"/>
                    <a:pt x="190" y="1887"/>
                  </a:cubicBezTo>
                  <a:cubicBezTo>
                    <a:pt x="202" y="1888"/>
                    <a:pt x="224" y="1885"/>
                    <a:pt x="228" y="1889"/>
                  </a:cubicBezTo>
                  <a:cubicBezTo>
                    <a:pt x="228" y="1893"/>
                    <a:pt x="231" y="1908"/>
                    <a:pt x="231" y="1908"/>
                  </a:cubicBezTo>
                  <a:cubicBezTo>
                    <a:pt x="242" y="1901"/>
                    <a:pt x="242" y="1901"/>
                    <a:pt x="242" y="1901"/>
                  </a:cubicBezTo>
                  <a:cubicBezTo>
                    <a:pt x="247" y="1882"/>
                    <a:pt x="247" y="1882"/>
                    <a:pt x="247" y="1882"/>
                  </a:cubicBezTo>
                  <a:cubicBezTo>
                    <a:pt x="253" y="1913"/>
                    <a:pt x="253" y="1913"/>
                    <a:pt x="253" y="1913"/>
                  </a:cubicBezTo>
                  <a:cubicBezTo>
                    <a:pt x="279" y="1914"/>
                    <a:pt x="279" y="1914"/>
                    <a:pt x="279" y="1914"/>
                  </a:cubicBezTo>
                  <a:cubicBezTo>
                    <a:pt x="279" y="1914"/>
                    <a:pt x="282" y="1941"/>
                    <a:pt x="293" y="1942"/>
                  </a:cubicBezTo>
                  <a:cubicBezTo>
                    <a:pt x="307" y="1946"/>
                    <a:pt x="320" y="1928"/>
                    <a:pt x="320" y="1928"/>
                  </a:cubicBezTo>
                  <a:cubicBezTo>
                    <a:pt x="331" y="1920"/>
                    <a:pt x="331" y="1920"/>
                    <a:pt x="331" y="1920"/>
                  </a:cubicBezTo>
                  <a:cubicBezTo>
                    <a:pt x="328" y="1905"/>
                    <a:pt x="328" y="1905"/>
                    <a:pt x="328" y="1905"/>
                  </a:cubicBezTo>
                  <a:cubicBezTo>
                    <a:pt x="344" y="1894"/>
                    <a:pt x="344" y="1894"/>
                    <a:pt x="344" y="1894"/>
                  </a:cubicBezTo>
                  <a:cubicBezTo>
                    <a:pt x="348" y="1875"/>
                    <a:pt x="348" y="1875"/>
                    <a:pt x="348" y="1875"/>
                  </a:cubicBezTo>
                  <a:cubicBezTo>
                    <a:pt x="360" y="1868"/>
                    <a:pt x="360" y="1868"/>
                    <a:pt x="360" y="1868"/>
                  </a:cubicBezTo>
                  <a:cubicBezTo>
                    <a:pt x="361" y="1845"/>
                    <a:pt x="361" y="1845"/>
                    <a:pt x="361" y="1845"/>
                  </a:cubicBezTo>
                  <a:cubicBezTo>
                    <a:pt x="364" y="1865"/>
                    <a:pt x="364" y="1865"/>
                    <a:pt x="364" y="1865"/>
                  </a:cubicBezTo>
                  <a:cubicBezTo>
                    <a:pt x="364" y="1865"/>
                    <a:pt x="383" y="1854"/>
                    <a:pt x="424" y="1856"/>
                  </a:cubicBezTo>
                  <a:cubicBezTo>
                    <a:pt x="469" y="1862"/>
                    <a:pt x="489" y="1901"/>
                    <a:pt x="489" y="1901"/>
                  </a:cubicBezTo>
                  <a:cubicBezTo>
                    <a:pt x="496" y="1917"/>
                    <a:pt x="496" y="1917"/>
                    <a:pt x="496" y="1917"/>
                  </a:cubicBezTo>
                  <a:cubicBezTo>
                    <a:pt x="504" y="1910"/>
                    <a:pt x="504" y="1910"/>
                    <a:pt x="504" y="1910"/>
                  </a:cubicBezTo>
                  <a:cubicBezTo>
                    <a:pt x="504" y="1910"/>
                    <a:pt x="493" y="1905"/>
                    <a:pt x="501" y="1898"/>
                  </a:cubicBezTo>
                  <a:cubicBezTo>
                    <a:pt x="509" y="1887"/>
                    <a:pt x="530" y="1899"/>
                    <a:pt x="530" y="1899"/>
                  </a:cubicBezTo>
                  <a:cubicBezTo>
                    <a:pt x="549" y="1900"/>
                    <a:pt x="549" y="1900"/>
                    <a:pt x="549" y="1900"/>
                  </a:cubicBezTo>
                  <a:cubicBezTo>
                    <a:pt x="553" y="1904"/>
                    <a:pt x="567" y="1920"/>
                    <a:pt x="575" y="1913"/>
                  </a:cubicBezTo>
                  <a:cubicBezTo>
                    <a:pt x="586" y="1910"/>
                    <a:pt x="579" y="1898"/>
                    <a:pt x="579" y="1898"/>
                  </a:cubicBezTo>
                  <a:cubicBezTo>
                    <a:pt x="579" y="1898"/>
                    <a:pt x="554" y="1885"/>
                    <a:pt x="561" y="1882"/>
                  </a:cubicBezTo>
                  <a:cubicBezTo>
                    <a:pt x="569" y="1878"/>
                    <a:pt x="579" y="1894"/>
                    <a:pt x="583" y="1890"/>
                  </a:cubicBezTo>
                  <a:cubicBezTo>
                    <a:pt x="591" y="1891"/>
                    <a:pt x="613" y="1884"/>
                    <a:pt x="613" y="1884"/>
                  </a:cubicBezTo>
                  <a:cubicBezTo>
                    <a:pt x="613" y="1884"/>
                    <a:pt x="628" y="1896"/>
                    <a:pt x="635" y="1897"/>
                  </a:cubicBezTo>
                  <a:cubicBezTo>
                    <a:pt x="639" y="1897"/>
                    <a:pt x="643" y="1886"/>
                    <a:pt x="643" y="1886"/>
                  </a:cubicBezTo>
                  <a:cubicBezTo>
                    <a:pt x="643" y="1886"/>
                    <a:pt x="662" y="1894"/>
                    <a:pt x="669" y="1891"/>
                  </a:cubicBezTo>
                  <a:cubicBezTo>
                    <a:pt x="677" y="1887"/>
                    <a:pt x="674" y="1872"/>
                    <a:pt x="674" y="1872"/>
                  </a:cubicBezTo>
                  <a:cubicBezTo>
                    <a:pt x="674" y="1872"/>
                    <a:pt x="688" y="1895"/>
                    <a:pt x="695" y="1896"/>
                  </a:cubicBezTo>
                  <a:cubicBezTo>
                    <a:pt x="703" y="1896"/>
                    <a:pt x="704" y="1877"/>
                    <a:pt x="703" y="1881"/>
                  </a:cubicBezTo>
                  <a:cubicBezTo>
                    <a:pt x="707" y="1889"/>
                    <a:pt x="714" y="1900"/>
                    <a:pt x="714" y="1900"/>
                  </a:cubicBezTo>
                  <a:cubicBezTo>
                    <a:pt x="714" y="1900"/>
                    <a:pt x="722" y="1878"/>
                    <a:pt x="733" y="1890"/>
                  </a:cubicBezTo>
                  <a:cubicBezTo>
                    <a:pt x="744" y="1902"/>
                    <a:pt x="739" y="1917"/>
                    <a:pt x="743" y="1917"/>
                  </a:cubicBezTo>
                  <a:cubicBezTo>
                    <a:pt x="750" y="1917"/>
                    <a:pt x="762" y="1914"/>
                    <a:pt x="762" y="1914"/>
                  </a:cubicBezTo>
                  <a:cubicBezTo>
                    <a:pt x="762" y="1914"/>
                    <a:pt x="799" y="1908"/>
                    <a:pt x="829" y="1914"/>
                  </a:cubicBezTo>
                  <a:cubicBezTo>
                    <a:pt x="855" y="1922"/>
                    <a:pt x="876" y="1943"/>
                    <a:pt x="895" y="1944"/>
                  </a:cubicBezTo>
                  <a:cubicBezTo>
                    <a:pt x="914" y="1944"/>
                    <a:pt x="922" y="1937"/>
                    <a:pt x="922" y="1937"/>
                  </a:cubicBezTo>
                  <a:cubicBezTo>
                    <a:pt x="963" y="1935"/>
                    <a:pt x="963" y="1935"/>
                    <a:pt x="963" y="1935"/>
                  </a:cubicBezTo>
                  <a:cubicBezTo>
                    <a:pt x="986" y="1913"/>
                    <a:pt x="986" y="1913"/>
                    <a:pt x="986" y="1913"/>
                  </a:cubicBezTo>
                  <a:cubicBezTo>
                    <a:pt x="1016" y="1926"/>
                    <a:pt x="1016" y="1926"/>
                    <a:pt x="1016" y="1926"/>
                  </a:cubicBezTo>
                  <a:cubicBezTo>
                    <a:pt x="1016" y="1926"/>
                    <a:pt x="1013" y="1892"/>
                    <a:pt x="1025" y="1892"/>
                  </a:cubicBezTo>
                  <a:cubicBezTo>
                    <a:pt x="1036" y="1893"/>
                    <a:pt x="1047" y="1897"/>
                    <a:pt x="1047" y="1897"/>
                  </a:cubicBezTo>
                  <a:cubicBezTo>
                    <a:pt x="1081" y="1887"/>
                    <a:pt x="1081" y="1887"/>
                    <a:pt x="1081" y="1887"/>
                  </a:cubicBezTo>
                  <a:cubicBezTo>
                    <a:pt x="1086" y="1853"/>
                    <a:pt x="1086" y="1853"/>
                    <a:pt x="1086" y="1853"/>
                  </a:cubicBezTo>
                  <a:cubicBezTo>
                    <a:pt x="1098" y="1838"/>
                    <a:pt x="1098" y="1838"/>
                    <a:pt x="1098" y="1838"/>
                  </a:cubicBezTo>
                  <a:cubicBezTo>
                    <a:pt x="1095" y="1831"/>
                    <a:pt x="1095" y="1831"/>
                    <a:pt x="1095" y="1831"/>
                  </a:cubicBezTo>
                  <a:cubicBezTo>
                    <a:pt x="1020" y="1831"/>
                    <a:pt x="1020" y="1831"/>
                    <a:pt x="1020" y="1831"/>
                  </a:cubicBezTo>
                  <a:cubicBezTo>
                    <a:pt x="1009" y="1827"/>
                    <a:pt x="1009" y="1827"/>
                    <a:pt x="1009" y="1827"/>
                  </a:cubicBezTo>
                  <a:cubicBezTo>
                    <a:pt x="1024" y="1820"/>
                    <a:pt x="1024" y="1820"/>
                    <a:pt x="1024" y="1820"/>
                  </a:cubicBezTo>
                  <a:cubicBezTo>
                    <a:pt x="1024" y="1820"/>
                    <a:pt x="1028" y="1812"/>
                    <a:pt x="1017" y="1808"/>
                  </a:cubicBezTo>
                  <a:cubicBezTo>
                    <a:pt x="1006" y="1803"/>
                    <a:pt x="995" y="1811"/>
                    <a:pt x="995" y="1811"/>
                  </a:cubicBezTo>
                  <a:cubicBezTo>
                    <a:pt x="972" y="1809"/>
                    <a:pt x="972" y="1809"/>
                    <a:pt x="972" y="1809"/>
                  </a:cubicBezTo>
                  <a:cubicBezTo>
                    <a:pt x="999" y="1799"/>
                    <a:pt x="999" y="1799"/>
                    <a:pt x="999" y="1799"/>
                  </a:cubicBezTo>
                  <a:cubicBezTo>
                    <a:pt x="981" y="1787"/>
                    <a:pt x="981" y="1787"/>
                    <a:pt x="981" y="1787"/>
                  </a:cubicBezTo>
                  <a:cubicBezTo>
                    <a:pt x="970" y="1786"/>
                    <a:pt x="970" y="1786"/>
                    <a:pt x="970" y="1786"/>
                  </a:cubicBezTo>
                  <a:cubicBezTo>
                    <a:pt x="962" y="1790"/>
                    <a:pt x="962" y="1790"/>
                    <a:pt x="962" y="1790"/>
                  </a:cubicBezTo>
                  <a:cubicBezTo>
                    <a:pt x="951" y="1789"/>
                    <a:pt x="951" y="1789"/>
                    <a:pt x="951" y="1789"/>
                  </a:cubicBezTo>
                  <a:cubicBezTo>
                    <a:pt x="958" y="1786"/>
                    <a:pt x="958" y="1786"/>
                    <a:pt x="958" y="1786"/>
                  </a:cubicBezTo>
                  <a:cubicBezTo>
                    <a:pt x="966" y="1779"/>
                    <a:pt x="966" y="1779"/>
                    <a:pt x="966" y="1779"/>
                  </a:cubicBezTo>
                  <a:cubicBezTo>
                    <a:pt x="981" y="1779"/>
                    <a:pt x="981" y="1779"/>
                    <a:pt x="981" y="1779"/>
                  </a:cubicBezTo>
                  <a:cubicBezTo>
                    <a:pt x="1011" y="1785"/>
                    <a:pt x="1011" y="1785"/>
                    <a:pt x="1011" y="1785"/>
                  </a:cubicBezTo>
                  <a:cubicBezTo>
                    <a:pt x="1030" y="1770"/>
                    <a:pt x="1030" y="1770"/>
                    <a:pt x="1030" y="1770"/>
                  </a:cubicBezTo>
                  <a:cubicBezTo>
                    <a:pt x="1019" y="1762"/>
                    <a:pt x="1019" y="1762"/>
                    <a:pt x="1019" y="1762"/>
                  </a:cubicBezTo>
                  <a:cubicBezTo>
                    <a:pt x="1035" y="1759"/>
                    <a:pt x="1035" y="1759"/>
                    <a:pt x="1035" y="1759"/>
                  </a:cubicBezTo>
                  <a:cubicBezTo>
                    <a:pt x="1039" y="1736"/>
                    <a:pt x="1039" y="1736"/>
                    <a:pt x="1039" y="1736"/>
                  </a:cubicBezTo>
                  <a:cubicBezTo>
                    <a:pt x="1017" y="1743"/>
                    <a:pt x="1017" y="1743"/>
                    <a:pt x="1017" y="1743"/>
                  </a:cubicBezTo>
                  <a:cubicBezTo>
                    <a:pt x="1009" y="1735"/>
                    <a:pt x="1009" y="1735"/>
                    <a:pt x="1009" y="1735"/>
                  </a:cubicBezTo>
                  <a:cubicBezTo>
                    <a:pt x="1044" y="1725"/>
                    <a:pt x="1044" y="1725"/>
                    <a:pt x="1044" y="1725"/>
                  </a:cubicBezTo>
                  <a:cubicBezTo>
                    <a:pt x="1048" y="1717"/>
                    <a:pt x="1048" y="1717"/>
                    <a:pt x="1048" y="1717"/>
                  </a:cubicBezTo>
                  <a:cubicBezTo>
                    <a:pt x="1058" y="1733"/>
                    <a:pt x="1058" y="1733"/>
                    <a:pt x="1058" y="1733"/>
                  </a:cubicBezTo>
                  <a:cubicBezTo>
                    <a:pt x="1058" y="1733"/>
                    <a:pt x="1073" y="1734"/>
                    <a:pt x="1085" y="1727"/>
                  </a:cubicBezTo>
                  <a:cubicBezTo>
                    <a:pt x="1096" y="1724"/>
                    <a:pt x="1085" y="1712"/>
                    <a:pt x="1085" y="1712"/>
                  </a:cubicBezTo>
                  <a:cubicBezTo>
                    <a:pt x="1093" y="1704"/>
                    <a:pt x="1093" y="1704"/>
                    <a:pt x="1093" y="1704"/>
                  </a:cubicBezTo>
                  <a:cubicBezTo>
                    <a:pt x="1071" y="1696"/>
                    <a:pt x="1071" y="1696"/>
                    <a:pt x="1071" y="1696"/>
                  </a:cubicBezTo>
                  <a:cubicBezTo>
                    <a:pt x="1090" y="1689"/>
                    <a:pt x="1090" y="1689"/>
                    <a:pt x="1090" y="1689"/>
                  </a:cubicBezTo>
                  <a:cubicBezTo>
                    <a:pt x="1091" y="1677"/>
                    <a:pt x="1091" y="1677"/>
                    <a:pt x="1091" y="1677"/>
                  </a:cubicBezTo>
                  <a:cubicBezTo>
                    <a:pt x="1098" y="1678"/>
                    <a:pt x="1098" y="1678"/>
                    <a:pt x="1098" y="1678"/>
                  </a:cubicBezTo>
                  <a:cubicBezTo>
                    <a:pt x="1101" y="1697"/>
                    <a:pt x="1101" y="1697"/>
                    <a:pt x="1101" y="1697"/>
                  </a:cubicBezTo>
                  <a:cubicBezTo>
                    <a:pt x="1101" y="1697"/>
                    <a:pt x="1143" y="1684"/>
                    <a:pt x="1151" y="1673"/>
                  </a:cubicBezTo>
                  <a:cubicBezTo>
                    <a:pt x="1162" y="1662"/>
                    <a:pt x="1152" y="1634"/>
                    <a:pt x="1164" y="1627"/>
                  </a:cubicBezTo>
                  <a:cubicBezTo>
                    <a:pt x="1176" y="1616"/>
                    <a:pt x="1196" y="1579"/>
                    <a:pt x="1190" y="1548"/>
                  </a:cubicBezTo>
                  <a:cubicBezTo>
                    <a:pt x="1188" y="1514"/>
                    <a:pt x="1148" y="1477"/>
                    <a:pt x="1148" y="1477"/>
                  </a:cubicBezTo>
                  <a:cubicBezTo>
                    <a:pt x="1108" y="1453"/>
                    <a:pt x="1108" y="1453"/>
                    <a:pt x="1108" y="1453"/>
                  </a:cubicBezTo>
                  <a:cubicBezTo>
                    <a:pt x="1101" y="1456"/>
                    <a:pt x="1101" y="1456"/>
                    <a:pt x="1101" y="1456"/>
                  </a:cubicBezTo>
                  <a:cubicBezTo>
                    <a:pt x="1037" y="1449"/>
                    <a:pt x="1037" y="1449"/>
                    <a:pt x="1037" y="1449"/>
                  </a:cubicBezTo>
                  <a:cubicBezTo>
                    <a:pt x="1013" y="1486"/>
                    <a:pt x="1013" y="1486"/>
                    <a:pt x="1013" y="1486"/>
                  </a:cubicBezTo>
                  <a:cubicBezTo>
                    <a:pt x="999" y="1478"/>
                    <a:pt x="999" y="1478"/>
                    <a:pt x="999" y="1478"/>
                  </a:cubicBezTo>
                  <a:cubicBezTo>
                    <a:pt x="985" y="1458"/>
                    <a:pt x="985" y="1458"/>
                    <a:pt x="985" y="1458"/>
                  </a:cubicBezTo>
                  <a:cubicBezTo>
                    <a:pt x="970" y="1450"/>
                    <a:pt x="970" y="1450"/>
                    <a:pt x="970" y="1450"/>
                  </a:cubicBezTo>
                  <a:cubicBezTo>
                    <a:pt x="970" y="1450"/>
                    <a:pt x="975" y="1431"/>
                    <a:pt x="990" y="1428"/>
                  </a:cubicBezTo>
                  <a:cubicBezTo>
                    <a:pt x="1009" y="1421"/>
                    <a:pt x="1032" y="1411"/>
                    <a:pt x="1032" y="1395"/>
                  </a:cubicBezTo>
                  <a:cubicBezTo>
                    <a:pt x="1037" y="1384"/>
                    <a:pt x="1024" y="1330"/>
                    <a:pt x="1024" y="1330"/>
                  </a:cubicBezTo>
                  <a:cubicBezTo>
                    <a:pt x="1007" y="1306"/>
                    <a:pt x="1007" y="1306"/>
                    <a:pt x="1007" y="1306"/>
                  </a:cubicBezTo>
                  <a:cubicBezTo>
                    <a:pt x="982" y="1282"/>
                    <a:pt x="982" y="1282"/>
                    <a:pt x="982" y="1282"/>
                  </a:cubicBezTo>
                  <a:cubicBezTo>
                    <a:pt x="982" y="1282"/>
                    <a:pt x="975" y="1266"/>
                    <a:pt x="967" y="1262"/>
                  </a:cubicBezTo>
                  <a:cubicBezTo>
                    <a:pt x="960" y="1262"/>
                    <a:pt x="945" y="1257"/>
                    <a:pt x="945" y="1257"/>
                  </a:cubicBezTo>
                  <a:cubicBezTo>
                    <a:pt x="937" y="1265"/>
                    <a:pt x="937" y="1265"/>
                    <a:pt x="937" y="1265"/>
                  </a:cubicBezTo>
                  <a:cubicBezTo>
                    <a:pt x="927" y="1253"/>
                    <a:pt x="927" y="1253"/>
                    <a:pt x="927" y="1253"/>
                  </a:cubicBezTo>
                  <a:cubicBezTo>
                    <a:pt x="901" y="1248"/>
                    <a:pt x="901" y="1248"/>
                    <a:pt x="901" y="1248"/>
                  </a:cubicBezTo>
                  <a:cubicBezTo>
                    <a:pt x="927" y="1241"/>
                    <a:pt x="927" y="1241"/>
                    <a:pt x="927" y="1241"/>
                  </a:cubicBezTo>
                  <a:cubicBezTo>
                    <a:pt x="938" y="1253"/>
                    <a:pt x="938" y="1253"/>
                    <a:pt x="938" y="1253"/>
                  </a:cubicBezTo>
                  <a:cubicBezTo>
                    <a:pt x="972" y="1251"/>
                    <a:pt x="972" y="1251"/>
                    <a:pt x="972" y="1251"/>
                  </a:cubicBezTo>
                  <a:cubicBezTo>
                    <a:pt x="972" y="1251"/>
                    <a:pt x="985" y="1278"/>
                    <a:pt x="989" y="1282"/>
                  </a:cubicBezTo>
                  <a:cubicBezTo>
                    <a:pt x="1004" y="1283"/>
                    <a:pt x="1004" y="1283"/>
                    <a:pt x="1004" y="1283"/>
                  </a:cubicBezTo>
                  <a:cubicBezTo>
                    <a:pt x="1014" y="1299"/>
                    <a:pt x="1014" y="1299"/>
                    <a:pt x="1014" y="1299"/>
                  </a:cubicBezTo>
                  <a:cubicBezTo>
                    <a:pt x="1022" y="1292"/>
                    <a:pt x="1022" y="1292"/>
                    <a:pt x="1022" y="1292"/>
                  </a:cubicBezTo>
                  <a:cubicBezTo>
                    <a:pt x="996" y="1218"/>
                    <a:pt x="996" y="1218"/>
                    <a:pt x="996" y="1218"/>
                  </a:cubicBezTo>
                  <a:cubicBezTo>
                    <a:pt x="998" y="1176"/>
                    <a:pt x="998" y="1176"/>
                    <a:pt x="998" y="1176"/>
                  </a:cubicBezTo>
                  <a:cubicBezTo>
                    <a:pt x="1009" y="1169"/>
                    <a:pt x="1009" y="1169"/>
                    <a:pt x="1009" y="1169"/>
                  </a:cubicBezTo>
                  <a:cubicBezTo>
                    <a:pt x="996" y="1130"/>
                    <a:pt x="996" y="1130"/>
                    <a:pt x="996" y="1130"/>
                  </a:cubicBezTo>
                  <a:cubicBezTo>
                    <a:pt x="981" y="1129"/>
                    <a:pt x="981" y="1129"/>
                    <a:pt x="981" y="1129"/>
                  </a:cubicBezTo>
                  <a:cubicBezTo>
                    <a:pt x="972" y="1075"/>
                    <a:pt x="972" y="1075"/>
                    <a:pt x="972" y="1075"/>
                  </a:cubicBezTo>
                  <a:cubicBezTo>
                    <a:pt x="940" y="1043"/>
                    <a:pt x="940" y="1043"/>
                    <a:pt x="940" y="1043"/>
                  </a:cubicBezTo>
                  <a:cubicBezTo>
                    <a:pt x="925" y="1038"/>
                    <a:pt x="925" y="1038"/>
                    <a:pt x="925" y="1038"/>
                  </a:cubicBezTo>
                  <a:cubicBezTo>
                    <a:pt x="908" y="999"/>
                    <a:pt x="908" y="999"/>
                    <a:pt x="908" y="999"/>
                  </a:cubicBezTo>
                  <a:cubicBezTo>
                    <a:pt x="894" y="987"/>
                    <a:pt x="894" y="987"/>
                    <a:pt x="894" y="987"/>
                  </a:cubicBezTo>
                  <a:cubicBezTo>
                    <a:pt x="892" y="945"/>
                    <a:pt x="892" y="945"/>
                    <a:pt x="892" y="945"/>
                  </a:cubicBezTo>
                  <a:cubicBezTo>
                    <a:pt x="882" y="914"/>
                    <a:pt x="882" y="914"/>
                    <a:pt x="882" y="914"/>
                  </a:cubicBezTo>
                  <a:cubicBezTo>
                    <a:pt x="889" y="849"/>
                    <a:pt x="889" y="849"/>
                    <a:pt x="889" y="849"/>
                  </a:cubicBezTo>
                  <a:cubicBezTo>
                    <a:pt x="879" y="834"/>
                    <a:pt x="879" y="834"/>
                    <a:pt x="879" y="834"/>
                  </a:cubicBezTo>
                  <a:cubicBezTo>
                    <a:pt x="888" y="788"/>
                    <a:pt x="888" y="788"/>
                    <a:pt x="888" y="788"/>
                  </a:cubicBezTo>
                  <a:cubicBezTo>
                    <a:pt x="870" y="772"/>
                    <a:pt x="870" y="772"/>
                    <a:pt x="870" y="772"/>
                  </a:cubicBezTo>
                  <a:cubicBezTo>
                    <a:pt x="871" y="753"/>
                    <a:pt x="871" y="753"/>
                    <a:pt x="871" y="753"/>
                  </a:cubicBezTo>
                  <a:cubicBezTo>
                    <a:pt x="857" y="741"/>
                    <a:pt x="857" y="741"/>
                    <a:pt x="857" y="741"/>
                  </a:cubicBezTo>
                  <a:cubicBezTo>
                    <a:pt x="854" y="725"/>
                    <a:pt x="854" y="725"/>
                    <a:pt x="854" y="725"/>
                  </a:cubicBezTo>
                  <a:cubicBezTo>
                    <a:pt x="842" y="729"/>
                    <a:pt x="842" y="729"/>
                    <a:pt x="842" y="729"/>
                  </a:cubicBezTo>
                  <a:cubicBezTo>
                    <a:pt x="854" y="718"/>
                    <a:pt x="854" y="718"/>
                    <a:pt x="854" y="718"/>
                  </a:cubicBezTo>
                  <a:cubicBezTo>
                    <a:pt x="843" y="709"/>
                    <a:pt x="843" y="709"/>
                    <a:pt x="843" y="709"/>
                  </a:cubicBezTo>
                  <a:cubicBezTo>
                    <a:pt x="843" y="709"/>
                    <a:pt x="851" y="698"/>
                    <a:pt x="840" y="694"/>
                  </a:cubicBezTo>
                  <a:cubicBezTo>
                    <a:pt x="829" y="693"/>
                    <a:pt x="822" y="689"/>
                    <a:pt x="822" y="689"/>
                  </a:cubicBezTo>
                  <a:cubicBezTo>
                    <a:pt x="786" y="646"/>
                    <a:pt x="786" y="646"/>
                    <a:pt x="786" y="646"/>
                  </a:cubicBezTo>
                  <a:cubicBezTo>
                    <a:pt x="786" y="646"/>
                    <a:pt x="787" y="638"/>
                    <a:pt x="768" y="641"/>
                  </a:cubicBezTo>
                  <a:cubicBezTo>
                    <a:pt x="749" y="644"/>
                    <a:pt x="748" y="667"/>
                    <a:pt x="733" y="666"/>
                  </a:cubicBezTo>
                  <a:cubicBezTo>
                    <a:pt x="718" y="665"/>
                    <a:pt x="715" y="646"/>
                    <a:pt x="715" y="646"/>
                  </a:cubicBezTo>
                  <a:cubicBezTo>
                    <a:pt x="715" y="646"/>
                    <a:pt x="700" y="653"/>
                    <a:pt x="689" y="649"/>
                  </a:cubicBezTo>
                  <a:cubicBezTo>
                    <a:pt x="678" y="644"/>
                    <a:pt x="671" y="632"/>
                    <a:pt x="671" y="632"/>
                  </a:cubicBezTo>
                  <a:cubicBezTo>
                    <a:pt x="671" y="632"/>
                    <a:pt x="645" y="627"/>
                    <a:pt x="649" y="624"/>
                  </a:cubicBezTo>
                  <a:cubicBezTo>
                    <a:pt x="653" y="616"/>
                    <a:pt x="675" y="617"/>
                    <a:pt x="675" y="617"/>
                  </a:cubicBezTo>
                  <a:cubicBezTo>
                    <a:pt x="675" y="617"/>
                    <a:pt x="678" y="633"/>
                    <a:pt x="689" y="633"/>
                  </a:cubicBezTo>
                  <a:cubicBezTo>
                    <a:pt x="697" y="634"/>
                    <a:pt x="712" y="627"/>
                    <a:pt x="712" y="627"/>
                  </a:cubicBezTo>
                  <a:cubicBezTo>
                    <a:pt x="723" y="631"/>
                    <a:pt x="723" y="631"/>
                    <a:pt x="723" y="631"/>
                  </a:cubicBezTo>
                  <a:cubicBezTo>
                    <a:pt x="724" y="616"/>
                    <a:pt x="724" y="616"/>
                    <a:pt x="724" y="616"/>
                  </a:cubicBezTo>
                  <a:cubicBezTo>
                    <a:pt x="754" y="606"/>
                    <a:pt x="754" y="606"/>
                    <a:pt x="754" y="606"/>
                  </a:cubicBezTo>
                  <a:cubicBezTo>
                    <a:pt x="780" y="615"/>
                    <a:pt x="780" y="615"/>
                    <a:pt x="780" y="615"/>
                  </a:cubicBezTo>
                  <a:cubicBezTo>
                    <a:pt x="811" y="593"/>
                    <a:pt x="811" y="593"/>
                    <a:pt x="811" y="593"/>
                  </a:cubicBezTo>
                  <a:cubicBezTo>
                    <a:pt x="782" y="576"/>
                    <a:pt x="782" y="576"/>
                    <a:pt x="782" y="576"/>
                  </a:cubicBezTo>
                  <a:cubicBezTo>
                    <a:pt x="782" y="576"/>
                    <a:pt x="797" y="573"/>
                    <a:pt x="790" y="562"/>
                  </a:cubicBezTo>
                  <a:cubicBezTo>
                    <a:pt x="783" y="554"/>
                    <a:pt x="787" y="550"/>
                    <a:pt x="776" y="549"/>
                  </a:cubicBezTo>
                  <a:cubicBezTo>
                    <a:pt x="761" y="553"/>
                    <a:pt x="753" y="564"/>
                    <a:pt x="745" y="563"/>
                  </a:cubicBezTo>
                  <a:cubicBezTo>
                    <a:pt x="737" y="567"/>
                    <a:pt x="719" y="562"/>
                    <a:pt x="719" y="562"/>
                  </a:cubicBezTo>
                  <a:cubicBezTo>
                    <a:pt x="719" y="562"/>
                    <a:pt x="741" y="559"/>
                    <a:pt x="745" y="556"/>
                  </a:cubicBezTo>
                  <a:cubicBezTo>
                    <a:pt x="749" y="552"/>
                    <a:pt x="765" y="541"/>
                    <a:pt x="772" y="542"/>
                  </a:cubicBezTo>
                  <a:cubicBezTo>
                    <a:pt x="780" y="542"/>
                    <a:pt x="798" y="554"/>
                    <a:pt x="798" y="554"/>
                  </a:cubicBezTo>
                  <a:cubicBezTo>
                    <a:pt x="836" y="537"/>
                    <a:pt x="836" y="537"/>
                    <a:pt x="836" y="537"/>
                  </a:cubicBezTo>
                  <a:cubicBezTo>
                    <a:pt x="857" y="500"/>
                    <a:pt x="857" y="500"/>
                    <a:pt x="857" y="500"/>
                  </a:cubicBezTo>
                  <a:cubicBezTo>
                    <a:pt x="895" y="467"/>
                    <a:pt x="895" y="467"/>
                    <a:pt x="895" y="467"/>
                  </a:cubicBezTo>
                  <a:cubicBezTo>
                    <a:pt x="924" y="423"/>
                    <a:pt x="924" y="423"/>
                    <a:pt x="924" y="423"/>
                  </a:cubicBezTo>
                  <a:cubicBezTo>
                    <a:pt x="924" y="423"/>
                    <a:pt x="924" y="411"/>
                    <a:pt x="932" y="404"/>
                  </a:cubicBezTo>
                  <a:cubicBezTo>
                    <a:pt x="936" y="396"/>
                    <a:pt x="987" y="353"/>
                    <a:pt x="980" y="326"/>
                  </a:cubicBezTo>
                  <a:cubicBezTo>
                    <a:pt x="974" y="299"/>
                    <a:pt x="933" y="289"/>
                    <a:pt x="933" y="289"/>
                  </a:cubicBezTo>
                  <a:cubicBezTo>
                    <a:pt x="903" y="292"/>
                    <a:pt x="903" y="292"/>
                    <a:pt x="903" y="292"/>
                  </a:cubicBezTo>
                  <a:cubicBezTo>
                    <a:pt x="852" y="270"/>
                    <a:pt x="852" y="270"/>
                    <a:pt x="852" y="270"/>
                  </a:cubicBezTo>
                  <a:cubicBezTo>
                    <a:pt x="829" y="273"/>
                    <a:pt x="829" y="273"/>
                    <a:pt x="829" y="273"/>
                  </a:cubicBezTo>
                  <a:cubicBezTo>
                    <a:pt x="829" y="273"/>
                    <a:pt x="815" y="257"/>
                    <a:pt x="797" y="252"/>
                  </a:cubicBezTo>
                  <a:cubicBezTo>
                    <a:pt x="778" y="251"/>
                    <a:pt x="729" y="264"/>
                    <a:pt x="729" y="264"/>
                  </a:cubicBezTo>
                  <a:cubicBezTo>
                    <a:pt x="718" y="260"/>
                    <a:pt x="718" y="260"/>
                    <a:pt x="718" y="260"/>
                  </a:cubicBezTo>
                  <a:cubicBezTo>
                    <a:pt x="702" y="274"/>
                    <a:pt x="702" y="274"/>
                    <a:pt x="702" y="274"/>
                  </a:cubicBezTo>
                  <a:cubicBezTo>
                    <a:pt x="653" y="276"/>
                    <a:pt x="653" y="276"/>
                    <a:pt x="653" y="276"/>
                  </a:cubicBezTo>
                  <a:cubicBezTo>
                    <a:pt x="691" y="266"/>
                    <a:pt x="691" y="266"/>
                    <a:pt x="691" y="266"/>
                  </a:cubicBezTo>
                  <a:cubicBezTo>
                    <a:pt x="715" y="244"/>
                    <a:pt x="715" y="244"/>
                    <a:pt x="715" y="244"/>
                  </a:cubicBezTo>
                  <a:cubicBezTo>
                    <a:pt x="715" y="244"/>
                    <a:pt x="700" y="240"/>
                    <a:pt x="696" y="240"/>
                  </a:cubicBezTo>
                  <a:cubicBezTo>
                    <a:pt x="693" y="239"/>
                    <a:pt x="674" y="246"/>
                    <a:pt x="674" y="246"/>
                  </a:cubicBezTo>
                  <a:cubicBezTo>
                    <a:pt x="666" y="242"/>
                    <a:pt x="666" y="242"/>
                    <a:pt x="666" y="242"/>
                  </a:cubicBezTo>
                  <a:cubicBezTo>
                    <a:pt x="693" y="232"/>
                    <a:pt x="693" y="232"/>
                    <a:pt x="693" y="232"/>
                  </a:cubicBezTo>
                  <a:cubicBezTo>
                    <a:pt x="723" y="237"/>
                    <a:pt x="723" y="237"/>
                    <a:pt x="723" y="237"/>
                  </a:cubicBezTo>
                  <a:cubicBezTo>
                    <a:pt x="758" y="208"/>
                    <a:pt x="758" y="208"/>
                    <a:pt x="758" y="208"/>
                  </a:cubicBezTo>
                  <a:cubicBezTo>
                    <a:pt x="735" y="207"/>
                    <a:pt x="735" y="207"/>
                    <a:pt x="735" y="207"/>
                  </a:cubicBezTo>
                  <a:cubicBezTo>
                    <a:pt x="713" y="198"/>
                    <a:pt x="713" y="198"/>
                    <a:pt x="713" y="198"/>
                  </a:cubicBezTo>
                  <a:cubicBezTo>
                    <a:pt x="732" y="195"/>
                    <a:pt x="732" y="195"/>
                    <a:pt x="732" y="195"/>
                  </a:cubicBezTo>
                  <a:cubicBezTo>
                    <a:pt x="725" y="180"/>
                    <a:pt x="725" y="180"/>
                    <a:pt x="725" y="180"/>
                  </a:cubicBezTo>
                  <a:cubicBezTo>
                    <a:pt x="740" y="181"/>
                    <a:pt x="740" y="181"/>
                    <a:pt x="740" y="181"/>
                  </a:cubicBezTo>
                  <a:cubicBezTo>
                    <a:pt x="763" y="163"/>
                    <a:pt x="763" y="163"/>
                    <a:pt x="763" y="163"/>
                  </a:cubicBezTo>
                  <a:cubicBezTo>
                    <a:pt x="763" y="163"/>
                    <a:pt x="786" y="160"/>
                    <a:pt x="805" y="145"/>
                  </a:cubicBezTo>
                  <a:cubicBezTo>
                    <a:pt x="821" y="131"/>
                    <a:pt x="829" y="127"/>
                    <a:pt x="829" y="127"/>
                  </a:cubicBezTo>
                  <a:cubicBezTo>
                    <a:pt x="829" y="127"/>
                    <a:pt x="851" y="125"/>
                    <a:pt x="863" y="121"/>
                  </a:cubicBezTo>
                  <a:cubicBezTo>
                    <a:pt x="870" y="114"/>
                    <a:pt x="883" y="88"/>
                    <a:pt x="883" y="88"/>
                  </a:cubicBezTo>
                  <a:cubicBezTo>
                    <a:pt x="883" y="88"/>
                    <a:pt x="871" y="99"/>
                    <a:pt x="875" y="88"/>
                  </a:cubicBezTo>
                  <a:cubicBezTo>
                    <a:pt x="876" y="76"/>
                    <a:pt x="896" y="54"/>
                    <a:pt x="896" y="54"/>
                  </a:cubicBezTo>
                  <a:cubicBezTo>
                    <a:pt x="862" y="45"/>
                    <a:pt x="862" y="45"/>
                    <a:pt x="862" y="45"/>
                  </a:cubicBezTo>
                  <a:cubicBezTo>
                    <a:pt x="847" y="44"/>
                    <a:pt x="847" y="44"/>
                    <a:pt x="847" y="44"/>
                  </a:cubicBezTo>
                  <a:cubicBezTo>
                    <a:pt x="855" y="52"/>
                    <a:pt x="855" y="52"/>
                    <a:pt x="855" y="52"/>
                  </a:cubicBezTo>
                  <a:cubicBezTo>
                    <a:pt x="825" y="43"/>
                    <a:pt x="825" y="43"/>
                    <a:pt x="825" y="43"/>
                  </a:cubicBezTo>
                  <a:cubicBezTo>
                    <a:pt x="802" y="50"/>
                    <a:pt x="802" y="50"/>
                    <a:pt x="802" y="50"/>
                  </a:cubicBezTo>
                  <a:cubicBezTo>
                    <a:pt x="780" y="45"/>
                    <a:pt x="780" y="45"/>
                    <a:pt x="780" y="45"/>
                  </a:cubicBezTo>
                  <a:cubicBezTo>
                    <a:pt x="773" y="33"/>
                    <a:pt x="773" y="33"/>
                    <a:pt x="773" y="33"/>
                  </a:cubicBezTo>
                  <a:cubicBezTo>
                    <a:pt x="769" y="44"/>
                    <a:pt x="769" y="44"/>
                    <a:pt x="769" y="44"/>
                  </a:cubicBezTo>
                  <a:cubicBezTo>
                    <a:pt x="739" y="43"/>
                    <a:pt x="739" y="43"/>
                    <a:pt x="739" y="43"/>
                  </a:cubicBezTo>
                  <a:cubicBezTo>
                    <a:pt x="712" y="57"/>
                    <a:pt x="712" y="57"/>
                    <a:pt x="712" y="57"/>
                  </a:cubicBezTo>
                  <a:cubicBezTo>
                    <a:pt x="724" y="38"/>
                    <a:pt x="724" y="38"/>
                    <a:pt x="724" y="38"/>
                  </a:cubicBezTo>
                  <a:cubicBezTo>
                    <a:pt x="710" y="18"/>
                    <a:pt x="710" y="18"/>
                    <a:pt x="710" y="18"/>
                  </a:cubicBezTo>
                  <a:cubicBezTo>
                    <a:pt x="710" y="18"/>
                    <a:pt x="686" y="48"/>
                    <a:pt x="683" y="48"/>
                  </a:cubicBezTo>
                  <a:cubicBezTo>
                    <a:pt x="675" y="44"/>
                    <a:pt x="691" y="25"/>
                    <a:pt x="691" y="25"/>
                  </a:cubicBezTo>
                  <a:cubicBezTo>
                    <a:pt x="688" y="2"/>
                    <a:pt x="688" y="2"/>
                    <a:pt x="688" y="2"/>
                  </a:cubicBezTo>
                  <a:cubicBezTo>
                    <a:pt x="680" y="13"/>
                    <a:pt x="680" y="13"/>
                    <a:pt x="680" y="13"/>
                  </a:cubicBezTo>
                  <a:cubicBezTo>
                    <a:pt x="677" y="5"/>
                    <a:pt x="677" y="5"/>
                    <a:pt x="677" y="5"/>
                  </a:cubicBezTo>
                  <a:cubicBezTo>
                    <a:pt x="677" y="5"/>
                    <a:pt x="662" y="1"/>
                    <a:pt x="659" y="1"/>
                  </a:cubicBezTo>
                  <a:cubicBezTo>
                    <a:pt x="651" y="0"/>
                    <a:pt x="655" y="8"/>
                    <a:pt x="655" y="8"/>
                  </a:cubicBezTo>
                  <a:cubicBezTo>
                    <a:pt x="655" y="8"/>
                    <a:pt x="643" y="11"/>
                    <a:pt x="639" y="19"/>
                  </a:cubicBezTo>
                  <a:cubicBezTo>
                    <a:pt x="635" y="26"/>
                    <a:pt x="642" y="42"/>
                    <a:pt x="642" y="42"/>
                  </a:cubicBezTo>
                  <a:cubicBezTo>
                    <a:pt x="642" y="42"/>
                    <a:pt x="631" y="38"/>
                    <a:pt x="630" y="49"/>
                  </a:cubicBezTo>
                  <a:cubicBezTo>
                    <a:pt x="626" y="60"/>
                    <a:pt x="629" y="72"/>
                    <a:pt x="629" y="72"/>
                  </a:cubicBezTo>
                  <a:cubicBezTo>
                    <a:pt x="644" y="84"/>
                    <a:pt x="644" y="84"/>
                    <a:pt x="644" y="84"/>
                  </a:cubicBezTo>
                  <a:cubicBezTo>
                    <a:pt x="625" y="76"/>
                    <a:pt x="625" y="76"/>
                    <a:pt x="625" y="76"/>
                  </a:cubicBezTo>
                  <a:cubicBezTo>
                    <a:pt x="606" y="79"/>
                    <a:pt x="606" y="79"/>
                    <a:pt x="606" y="79"/>
                  </a:cubicBezTo>
                  <a:cubicBezTo>
                    <a:pt x="592" y="70"/>
                    <a:pt x="592" y="70"/>
                    <a:pt x="592" y="70"/>
                  </a:cubicBezTo>
                  <a:cubicBezTo>
                    <a:pt x="588" y="70"/>
                    <a:pt x="588" y="70"/>
                    <a:pt x="588" y="70"/>
                  </a:cubicBezTo>
                  <a:cubicBezTo>
                    <a:pt x="595" y="82"/>
                    <a:pt x="595" y="82"/>
                    <a:pt x="595" y="82"/>
                  </a:cubicBezTo>
                  <a:cubicBezTo>
                    <a:pt x="590" y="112"/>
                    <a:pt x="590" y="112"/>
                    <a:pt x="590" y="112"/>
                  </a:cubicBezTo>
                  <a:cubicBezTo>
                    <a:pt x="575" y="108"/>
                    <a:pt x="575" y="108"/>
                    <a:pt x="575" y="108"/>
                  </a:cubicBezTo>
                  <a:cubicBezTo>
                    <a:pt x="575" y="119"/>
                    <a:pt x="575" y="119"/>
                    <a:pt x="575" y="119"/>
                  </a:cubicBezTo>
                  <a:cubicBezTo>
                    <a:pt x="585" y="127"/>
                    <a:pt x="585" y="127"/>
                    <a:pt x="585" y="127"/>
                  </a:cubicBezTo>
                  <a:cubicBezTo>
                    <a:pt x="581" y="135"/>
                    <a:pt x="581" y="135"/>
                    <a:pt x="581" y="135"/>
                  </a:cubicBezTo>
                  <a:cubicBezTo>
                    <a:pt x="592" y="143"/>
                    <a:pt x="592" y="143"/>
                    <a:pt x="592" y="143"/>
                  </a:cubicBezTo>
                  <a:cubicBezTo>
                    <a:pt x="602" y="170"/>
                    <a:pt x="602" y="170"/>
                    <a:pt x="602" y="170"/>
                  </a:cubicBezTo>
                  <a:cubicBezTo>
                    <a:pt x="578" y="135"/>
                    <a:pt x="578" y="135"/>
                    <a:pt x="578" y="135"/>
                  </a:cubicBezTo>
                  <a:cubicBezTo>
                    <a:pt x="554" y="153"/>
                    <a:pt x="554" y="153"/>
                    <a:pt x="554" y="153"/>
                  </a:cubicBezTo>
                  <a:cubicBezTo>
                    <a:pt x="548" y="137"/>
                    <a:pt x="548" y="137"/>
                    <a:pt x="548" y="137"/>
                  </a:cubicBezTo>
                  <a:cubicBezTo>
                    <a:pt x="536" y="140"/>
                    <a:pt x="536" y="140"/>
                    <a:pt x="536" y="140"/>
                  </a:cubicBezTo>
                  <a:cubicBezTo>
                    <a:pt x="539" y="163"/>
                    <a:pt x="539" y="163"/>
                    <a:pt x="539" y="163"/>
                  </a:cubicBezTo>
                  <a:cubicBezTo>
                    <a:pt x="529" y="144"/>
                    <a:pt x="529" y="144"/>
                    <a:pt x="529" y="144"/>
                  </a:cubicBezTo>
                  <a:cubicBezTo>
                    <a:pt x="510" y="143"/>
                    <a:pt x="510" y="143"/>
                    <a:pt x="510" y="143"/>
                  </a:cubicBezTo>
                  <a:cubicBezTo>
                    <a:pt x="509" y="166"/>
                    <a:pt x="509" y="166"/>
                    <a:pt x="509" y="166"/>
                  </a:cubicBezTo>
                  <a:cubicBezTo>
                    <a:pt x="519" y="182"/>
                    <a:pt x="519" y="182"/>
                    <a:pt x="519" y="182"/>
                  </a:cubicBezTo>
                  <a:lnTo>
                    <a:pt x="508" y="177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42" name="Freeform 244">
              <a:extLst>
                <a:ext uri="{FF2B5EF4-FFF2-40B4-BE49-F238E27FC236}">
                  <a16:creationId xmlns:a16="http://schemas.microsoft.com/office/drawing/2014/main" id="{998F091D-1092-4090-A86B-7502E68D9172}"/>
                </a:ext>
              </a:extLst>
            </p:cNvPr>
            <p:cNvSpPr>
              <a:spLocks/>
            </p:cNvSpPr>
            <p:nvPr/>
          </p:nvSpPr>
          <p:spPr bwMode="gray">
            <a:xfrm>
              <a:off x="4512159" y="3577654"/>
              <a:ext cx="36681" cy="36681"/>
            </a:xfrm>
            <a:custGeom>
              <a:avLst/>
              <a:gdLst>
                <a:gd name="T0" fmla="*/ 46 w 71"/>
                <a:gd name="T1" fmla="*/ 0 h 68"/>
                <a:gd name="T2" fmla="*/ 23 w 71"/>
                <a:gd name="T3" fmla="*/ 29 h 68"/>
                <a:gd name="T4" fmla="*/ 8 w 71"/>
                <a:gd name="T5" fmla="*/ 33 h 68"/>
                <a:gd name="T6" fmla="*/ 7 w 71"/>
                <a:gd name="T7" fmla="*/ 52 h 68"/>
                <a:gd name="T8" fmla="*/ 21 w 71"/>
                <a:gd name="T9" fmla="*/ 68 h 68"/>
                <a:gd name="T10" fmla="*/ 36 w 71"/>
                <a:gd name="T11" fmla="*/ 61 h 68"/>
                <a:gd name="T12" fmla="*/ 71 w 71"/>
                <a:gd name="T13" fmla="*/ 32 h 68"/>
                <a:gd name="T14" fmla="*/ 64 w 71"/>
                <a:gd name="T15" fmla="*/ 20 h 68"/>
                <a:gd name="T16" fmla="*/ 65 w 71"/>
                <a:gd name="T17" fmla="*/ 5 h 68"/>
                <a:gd name="T18" fmla="*/ 46 w 7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1" h="68">
                  <a:moveTo>
                    <a:pt x="46" y="0"/>
                  </a:moveTo>
                  <a:cubicBezTo>
                    <a:pt x="23" y="29"/>
                    <a:pt x="23" y="29"/>
                    <a:pt x="23" y="29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0" y="44"/>
                    <a:pt x="7" y="52"/>
                  </a:cubicBezTo>
                  <a:cubicBezTo>
                    <a:pt x="14" y="63"/>
                    <a:pt x="21" y="68"/>
                    <a:pt x="21" y="68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59" y="43"/>
                    <a:pt x="71" y="32"/>
                    <a:pt x="71" y="32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5" y="5"/>
                    <a:pt x="65" y="5"/>
                    <a:pt x="65" y="5"/>
                  </a:cubicBezTo>
                  <a:lnTo>
                    <a:pt x="46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43" name="Freeform 245">
              <a:extLst>
                <a:ext uri="{FF2B5EF4-FFF2-40B4-BE49-F238E27FC236}">
                  <a16:creationId xmlns:a16="http://schemas.microsoft.com/office/drawing/2014/main" id="{D9A3EACE-2BBC-409F-BDD4-BBCE19A1091C}"/>
                </a:ext>
              </a:extLst>
            </p:cNvPr>
            <p:cNvSpPr>
              <a:spLocks/>
            </p:cNvSpPr>
            <p:nvPr/>
          </p:nvSpPr>
          <p:spPr bwMode="gray">
            <a:xfrm>
              <a:off x="4489832" y="3060936"/>
              <a:ext cx="81336" cy="76551"/>
            </a:xfrm>
            <a:custGeom>
              <a:avLst/>
              <a:gdLst>
                <a:gd name="T0" fmla="*/ 13 w 155"/>
                <a:gd name="T1" fmla="*/ 86 h 144"/>
                <a:gd name="T2" fmla="*/ 35 w 155"/>
                <a:gd name="T3" fmla="*/ 102 h 144"/>
                <a:gd name="T4" fmla="*/ 38 w 155"/>
                <a:gd name="T5" fmla="*/ 110 h 144"/>
                <a:gd name="T6" fmla="*/ 31 w 155"/>
                <a:gd name="T7" fmla="*/ 106 h 144"/>
                <a:gd name="T8" fmla="*/ 27 w 155"/>
                <a:gd name="T9" fmla="*/ 110 h 144"/>
                <a:gd name="T10" fmla="*/ 27 w 155"/>
                <a:gd name="T11" fmla="*/ 121 h 144"/>
                <a:gd name="T12" fmla="*/ 11 w 155"/>
                <a:gd name="T13" fmla="*/ 124 h 144"/>
                <a:gd name="T14" fmla="*/ 4 w 155"/>
                <a:gd name="T15" fmla="*/ 120 h 144"/>
                <a:gd name="T16" fmla="*/ 0 w 155"/>
                <a:gd name="T17" fmla="*/ 120 h 144"/>
                <a:gd name="T18" fmla="*/ 18 w 155"/>
                <a:gd name="T19" fmla="*/ 144 h 144"/>
                <a:gd name="T20" fmla="*/ 45 w 155"/>
                <a:gd name="T21" fmla="*/ 130 h 144"/>
                <a:gd name="T22" fmla="*/ 49 w 155"/>
                <a:gd name="T23" fmla="*/ 118 h 144"/>
                <a:gd name="T24" fmla="*/ 57 w 155"/>
                <a:gd name="T25" fmla="*/ 119 h 144"/>
                <a:gd name="T26" fmla="*/ 58 w 155"/>
                <a:gd name="T27" fmla="*/ 96 h 144"/>
                <a:gd name="T28" fmla="*/ 65 w 155"/>
                <a:gd name="T29" fmla="*/ 96 h 144"/>
                <a:gd name="T30" fmla="*/ 72 w 155"/>
                <a:gd name="T31" fmla="*/ 116 h 144"/>
                <a:gd name="T32" fmla="*/ 87 w 155"/>
                <a:gd name="T33" fmla="*/ 105 h 144"/>
                <a:gd name="T34" fmla="*/ 102 w 155"/>
                <a:gd name="T35" fmla="*/ 102 h 144"/>
                <a:gd name="T36" fmla="*/ 92 w 155"/>
                <a:gd name="T37" fmla="*/ 82 h 144"/>
                <a:gd name="T38" fmla="*/ 107 w 155"/>
                <a:gd name="T39" fmla="*/ 75 h 144"/>
                <a:gd name="T40" fmla="*/ 115 w 155"/>
                <a:gd name="T41" fmla="*/ 64 h 144"/>
                <a:gd name="T42" fmla="*/ 138 w 155"/>
                <a:gd name="T43" fmla="*/ 69 h 144"/>
                <a:gd name="T44" fmla="*/ 153 w 155"/>
                <a:gd name="T45" fmla="*/ 58 h 144"/>
                <a:gd name="T46" fmla="*/ 150 w 155"/>
                <a:gd name="T47" fmla="*/ 50 h 144"/>
                <a:gd name="T48" fmla="*/ 130 w 155"/>
                <a:gd name="T49" fmla="*/ 61 h 144"/>
                <a:gd name="T50" fmla="*/ 127 w 155"/>
                <a:gd name="T51" fmla="*/ 53 h 144"/>
                <a:gd name="T52" fmla="*/ 150 w 155"/>
                <a:gd name="T53" fmla="*/ 31 h 144"/>
                <a:gd name="T54" fmla="*/ 151 w 155"/>
                <a:gd name="T55" fmla="*/ 28 h 144"/>
                <a:gd name="T56" fmla="*/ 155 w 155"/>
                <a:gd name="T57" fmla="*/ 20 h 144"/>
                <a:gd name="T58" fmla="*/ 152 w 155"/>
                <a:gd name="T59" fmla="*/ 1 h 144"/>
                <a:gd name="T60" fmla="*/ 129 w 155"/>
                <a:gd name="T61" fmla="*/ 7 h 144"/>
                <a:gd name="T62" fmla="*/ 113 w 155"/>
                <a:gd name="T63" fmla="*/ 22 h 144"/>
                <a:gd name="T64" fmla="*/ 72 w 155"/>
                <a:gd name="T65" fmla="*/ 28 h 144"/>
                <a:gd name="T66" fmla="*/ 75 w 155"/>
                <a:gd name="T67" fmla="*/ 55 h 144"/>
                <a:gd name="T68" fmla="*/ 53 w 155"/>
                <a:gd name="T69" fmla="*/ 46 h 144"/>
                <a:gd name="T70" fmla="*/ 57 w 155"/>
                <a:gd name="T71" fmla="*/ 38 h 144"/>
                <a:gd name="T72" fmla="*/ 42 w 155"/>
                <a:gd name="T73" fmla="*/ 30 h 144"/>
                <a:gd name="T74" fmla="*/ 26 w 155"/>
                <a:gd name="T75" fmla="*/ 45 h 144"/>
                <a:gd name="T76" fmla="*/ 25 w 155"/>
                <a:gd name="T77" fmla="*/ 83 h 144"/>
                <a:gd name="T78" fmla="*/ 13 w 155"/>
                <a:gd name="T79" fmla="*/ 8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5" h="144">
                  <a:moveTo>
                    <a:pt x="13" y="86"/>
                  </a:moveTo>
                  <a:cubicBezTo>
                    <a:pt x="13" y="86"/>
                    <a:pt x="28" y="94"/>
                    <a:pt x="35" y="102"/>
                  </a:cubicBezTo>
                  <a:cubicBezTo>
                    <a:pt x="42" y="107"/>
                    <a:pt x="38" y="110"/>
                    <a:pt x="38" y="110"/>
                  </a:cubicBezTo>
                  <a:cubicBezTo>
                    <a:pt x="31" y="106"/>
                    <a:pt x="31" y="106"/>
                    <a:pt x="31" y="106"/>
                  </a:cubicBezTo>
                  <a:cubicBezTo>
                    <a:pt x="27" y="110"/>
                    <a:pt x="27" y="110"/>
                    <a:pt x="27" y="110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11" y="124"/>
                    <a:pt x="11" y="124"/>
                    <a:pt x="11" y="124"/>
                  </a:cubicBezTo>
                  <a:cubicBezTo>
                    <a:pt x="4" y="120"/>
                    <a:pt x="4" y="120"/>
                    <a:pt x="4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8" y="144"/>
                    <a:pt x="18" y="144"/>
                    <a:pt x="18" y="144"/>
                  </a:cubicBezTo>
                  <a:cubicBezTo>
                    <a:pt x="45" y="130"/>
                    <a:pt x="45" y="130"/>
                    <a:pt x="45" y="130"/>
                  </a:cubicBezTo>
                  <a:cubicBezTo>
                    <a:pt x="49" y="118"/>
                    <a:pt x="49" y="118"/>
                    <a:pt x="49" y="118"/>
                  </a:cubicBezTo>
                  <a:cubicBezTo>
                    <a:pt x="57" y="119"/>
                    <a:pt x="57" y="119"/>
                    <a:pt x="57" y="119"/>
                  </a:cubicBezTo>
                  <a:cubicBezTo>
                    <a:pt x="58" y="96"/>
                    <a:pt x="58" y="96"/>
                    <a:pt x="58" y="96"/>
                  </a:cubicBezTo>
                  <a:cubicBezTo>
                    <a:pt x="65" y="96"/>
                    <a:pt x="65" y="96"/>
                    <a:pt x="65" y="96"/>
                  </a:cubicBezTo>
                  <a:cubicBezTo>
                    <a:pt x="65" y="96"/>
                    <a:pt x="61" y="111"/>
                    <a:pt x="72" y="116"/>
                  </a:cubicBezTo>
                  <a:cubicBezTo>
                    <a:pt x="83" y="124"/>
                    <a:pt x="87" y="105"/>
                    <a:pt x="87" y="105"/>
                  </a:cubicBezTo>
                  <a:cubicBezTo>
                    <a:pt x="87" y="105"/>
                    <a:pt x="98" y="109"/>
                    <a:pt x="102" y="102"/>
                  </a:cubicBezTo>
                  <a:cubicBezTo>
                    <a:pt x="110" y="94"/>
                    <a:pt x="92" y="82"/>
                    <a:pt x="92" y="82"/>
                  </a:cubicBezTo>
                  <a:cubicBezTo>
                    <a:pt x="107" y="75"/>
                    <a:pt x="107" y="75"/>
                    <a:pt x="107" y="75"/>
                  </a:cubicBezTo>
                  <a:cubicBezTo>
                    <a:pt x="115" y="64"/>
                    <a:pt x="115" y="64"/>
                    <a:pt x="115" y="64"/>
                  </a:cubicBezTo>
                  <a:cubicBezTo>
                    <a:pt x="115" y="64"/>
                    <a:pt x="126" y="72"/>
                    <a:pt x="138" y="69"/>
                  </a:cubicBezTo>
                  <a:cubicBezTo>
                    <a:pt x="153" y="66"/>
                    <a:pt x="153" y="58"/>
                    <a:pt x="153" y="58"/>
                  </a:cubicBezTo>
                  <a:cubicBezTo>
                    <a:pt x="150" y="50"/>
                    <a:pt x="150" y="50"/>
                    <a:pt x="150" y="50"/>
                  </a:cubicBezTo>
                  <a:cubicBezTo>
                    <a:pt x="130" y="61"/>
                    <a:pt x="130" y="61"/>
                    <a:pt x="130" y="61"/>
                  </a:cubicBezTo>
                  <a:cubicBezTo>
                    <a:pt x="130" y="61"/>
                    <a:pt x="127" y="61"/>
                    <a:pt x="127" y="53"/>
                  </a:cubicBezTo>
                  <a:cubicBezTo>
                    <a:pt x="127" y="46"/>
                    <a:pt x="150" y="31"/>
                    <a:pt x="150" y="31"/>
                  </a:cubicBezTo>
                  <a:cubicBezTo>
                    <a:pt x="151" y="28"/>
                    <a:pt x="151" y="28"/>
                    <a:pt x="151" y="28"/>
                  </a:cubicBezTo>
                  <a:cubicBezTo>
                    <a:pt x="155" y="20"/>
                    <a:pt x="155" y="20"/>
                    <a:pt x="155" y="20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2" y="1"/>
                    <a:pt x="137" y="0"/>
                    <a:pt x="129" y="7"/>
                  </a:cubicBezTo>
                  <a:cubicBezTo>
                    <a:pt x="121" y="11"/>
                    <a:pt x="113" y="22"/>
                    <a:pt x="113" y="22"/>
                  </a:cubicBezTo>
                  <a:cubicBezTo>
                    <a:pt x="113" y="22"/>
                    <a:pt x="80" y="20"/>
                    <a:pt x="72" y="28"/>
                  </a:cubicBezTo>
                  <a:cubicBezTo>
                    <a:pt x="64" y="35"/>
                    <a:pt x="75" y="55"/>
                    <a:pt x="75" y="55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2" y="30"/>
                    <a:pt x="34" y="33"/>
                    <a:pt x="26" y="45"/>
                  </a:cubicBezTo>
                  <a:cubicBezTo>
                    <a:pt x="14" y="59"/>
                    <a:pt x="25" y="83"/>
                    <a:pt x="25" y="83"/>
                  </a:cubicBezTo>
                  <a:lnTo>
                    <a:pt x="13" y="86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44" name="Freeform 246">
              <a:extLst>
                <a:ext uri="{FF2B5EF4-FFF2-40B4-BE49-F238E27FC236}">
                  <a16:creationId xmlns:a16="http://schemas.microsoft.com/office/drawing/2014/main" id="{A3F27573-1F57-411D-9BE7-9C32B8A98AAF}"/>
                </a:ext>
              </a:extLst>
            </p:cNvPr>
            <p:cNvSpPr>
              <a:spLocks/>
            </p:cNvSpPr>
            <p:nvPr/>
          </p:nvSpPr>
          <p:spPr bwMode="gray">
            <a:xfrm>
              <a:off x="4540866" y="3303347"/>
              <a:ext cx="9569" cy="7975"/>
            </a:xfrm>
            <a:custGeom>
              <a:avLst/>
              <a:gdLst>
                <a:gd name="T0" fmla="*/ 4 w 6"/>
                <a:gd name="T1" fmla="*/ 0 h 5"/>
                <a:gd name="T2" fmla="*/ 0 w 6"/>
                <a:gd name="T3" fmla="*/ 5 h 5"/>
                <a:gd name="T4" fmla="*/ 6 w 6"/>
                <a:gd name="T5" fmla="*/ 3 h 5"/>
                <a:gd name="T6" fmla="*/ 4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lnTo>
                    <a:pt x="0" y="5"/>
                  </a:lnTo>
                  <a:lnTo>
                    <a:pt x="6" y="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45" name="Freeform 247">
              <a:extLst>
                <a:ext uri="{FF2B5EF4-FFF2-40B4-BE49-F238E27FC236}">
                  <a16:creationId xmlns:a16="http://schemas.microsoft.com/office/drawing/2014/main" id="{5EB532D5-1F1D-4B1D-B3BC-4F85EA344FAD}"/>
                </a:ext>
              </a:extLst>
            </p:cNvPr>
            <p:cNvSpPr>
              <a:spLocks/>
            </p:cNvSpPr>
            <p:nvPr/>
          </p:nvSpPr>
          <p:spPr bwMode="gray">
            <a:xfrm>
              <a:off x="4886939" y="3009902"/>
              <a:ext cx="3190" cy="6379"/>
            </a:xfrm>
            <a:custGeom>
              <a:avLst/>
              <a:gdLst>
                <a:gd name="T0" fmla="*/ 2 w 2"/>
                <a:gd name="T1" fmla="*/ 0 h 4"/>
                <a:gd name="T2" fmla="*/ 1 w 2"/>
                <a:gd name="T3" fmla="*/ 0 h 4"/>
                <a:gd name="T4" fmla="*/ 0 w 2"/>
                <a:gd name="T5" fmla="*/ 4 h 4"/>
                <a:gd name="T6" fmla="*/ 2 w 2"/>
                <a:gd name="T7" fmla="*/ 3 h 4"/>
                <a:gd name="T8" fmla="*/ 2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lnTo>
                    <a:pt x="1" y="0"/>
                  </a:lnTo>
                  <a:lnTo>
                    <a:pt x="0" y="4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46" name="Freeform 248">
              <a:extLst>
                <a:ext uri="{FF2B5EF4-FFF2-40B4-BE49-F238E27FC236}">
                  <a16:creationId xmlns:a16="http://schemas.microsoft.com/office/drawing/2014/main" id="{E5D693CD-9E97-4DF9-9AA9-034647EB4B67}"/>
                </a:ext>
              </a:extLst>
            </p:cNvPr>
            <p:cNvSpPr>
              <a:spLocks/>
            </p:cNvSpPr>
            <p:nvPr/>
          </p:nvSpPr>
          <p:spPr bwMode="gray">
            <a:xfrm>
              <a:off x="4780087" y="3072100"/>
              <a:ext cx="7975" cy="15948"/>
            </a:xfrm>
            <a:custGeom>
              <a:avLst/>
              <a:gdLst>
                <a:gd name="T0" fmla="*/ 0 w 15"/>
                <a:gd name="T1" fmla="*/ 11 h 31"/>
                <a:gd name="T2" fmla="*/ 6 w 15"/>
                <a:gd name="T3" fmla="*/ 31 h 31"/>
                <a:gd name="T4" fmla="*/ 15 w 15"/>
                <a:gd name="T5" fmla="*/ 8 h 31"/>
                <a:gd name="T6" fmla="*/ 8 w 15"/>
                <a:gd name="T7" fmla="*/ 4 h 31"/>
                <a:gd name="T8" fmla="*/ 0 w 15"/>
                <a:gd name="T9" fmla="*/ 1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1">
                  <a:moveTo>
                    <a:pt x="0" y="1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0" y="0"/>
                    <a:pt x="0" y="11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47" name="Freeform 249">
              <a:extLst>
                <a:ext uri="{FF2B5EF4-FFF2-40B4-BE49-F238E27FC236}">
                  <a16:creationId xmlns:a16="http://schemas.microsoft.com/office/drawing/2014/main" id="{634556DF-84D5-4E60-9152-EA7F3834668E}"/>
                </a:ext>
              </a:extLst>
            </p:cNvPr>
            <p:cNvSpPr>
              <a:spLocks/>
            </p:cNvSpPr>
            <p:nvPr/>
          </p:nvSpPr>
          <p:spPr bwMode="gray">
            <a:xfrm>
              <a:off x="4759354" y="3048178"/>
              <a:ext cx="17543" cy="33491"/>
            </a:xfrm>
            <a:custGeom>
              <a:avLst/>
              <a:gdLst>
                <a:gd name="T0" fmla="*/ 25 w 32"/>
                <a:gd name="T1" fmla="*/ 62 h 63"/>
                <a:gd name="T2" fmla="*/ 22 w 32"/>
                <a:gd name="T3" fmla="*/ 32 h 63"/>
                <a:gd name="T4" fmla="*/ 0 w 32"/>
                <a:gd name="T5" fmla="*/ 27 h 63"/>
                <a:gd name="T6" fmla="*/ 6 w 32"/>
                <a:gd name="T7" fmla="*/ 57 h 63"/>
                <a:gd name="T8" fmla="*/ 25 w 32"/>
                <a:gd name="T9" fmla="*/ 6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63">
                  <a:moveTo>
                    <a:pt x="25" y="62"/>
                  </a:moveTo>
                  <a:cubicBezTo>
                    <a:pt x="25" y="62"/>
                    <a:pt x="32" y="63"/>
                    <a:pt x="22" y="32"/>
                  </a:cubicBezTo>
                  <a:cubicBezTo>
                    <a:pt x="12" y="0"/>
                    <a:pt x="0" y="27"/>
                    <a:pt x="0" y="27"/>
                  </a:cubicBezTo>
                  <a:cubicBezTo>
                    <a:pt x="6" y="57"/>
                    <a:pt x="6" y="57"/>
                    <a:pt x="6" y="57"/>
                  </a:cubicBezTo>
                  <a:lnTo>
                    <a:pt x="25" y="62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48" name="Freeform 250">
              <a:extLst>
                <a:ext uri="{FF2B5EF4-FFF2-40B4-BE49-F238E27FC236}">
                  <a16:creationId xmlns:a16="http://schemas.microsoft.com/office/drawing/2014/main" id="{CA1B78D4-21E8-4C6C-ADF5-B7F86DA4B458}"/>
                </a:ext>
              </a:extLst>
            </p:cNvPr>
            <p:cNvSpPr>
              <a:spLocks/>
            </p:cNvSpPr>
            <p:nvPr/>
          </p:nvSpPr>
          <p:spPr bwMode="gray">
            <a:xfrm>
              <a:off x="4636554" y="4070450"/>
              <a:ext cx="38275" cy="23923"/>
            </a:xfrm>
            <a:custGeom>
              <a:avLst/>
              <a:gdLst>
                <a:gd name="T0" fmla="*/ 60 w 74"/>
                <a:gd name="T1" fmla="*/ 13 h 46"/>
                <a:gd name="T2" fmla="*/ 42 w 74"/>
                <a:gd name="T3" fmla="*/ 1 h 46"/>
                <a:gd name="T4" fmla="*/ 30 w 74"/>
                <a:gd name="T5" fmla="*/ 8 h 46"/>
                <a:gd name="T6" fmla="*/ 0 w 74"/>
                <a:gd name="T7" fmla="*/ 10 h 46"/>
                <a:gd name="T8" fmla="*/ 7 w 74"/>
                <a:gd name="T9" fmla="*/ 22 h 46"/>
                <a:gd name="T10" fmla="*/ 18 w 74"/>
                <a:gd name="T11" fmla="*/ 23 h 46"/>
                <a:gd name="T12" fmla="*/ 32 w 74"/>
                <a:gd name="T13" fmla="*/ 46 h 46"/>
                <a:gd name="T14" fmla="*/ 55 w 74"/>
                <a:gd name="T15" fmla="*/ 43 h 46"/>
                <a:gd name="T16" fmla="*/ 63 w 74"/>
                <a:gd name="T17" fmla="*/ 32 h 46"/>
                <a:gd name="T18" fmla="*/ 74 w 74"/>
                <a:gd name="T19" fmla="*/ 25 h 46"/>
                <a:gd name="T20" fmla="*/ 67 w 74"/>
                <a:gd name="T21" fmla="*/ 13 h 46"/>
                <a:gd name="T22" fmla="*/ 60 w 74"/>
                <a:gd name="T23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" h="46">
                  <a:moveTo>
                    <a:pt x="60" y="13"/>
                  </a:moveTo>
                  <a:cubicBezTo>
                    <a:pt x="60" y="13"/>
                    <a:pt x="49" y="1"/>
                    <a:pt x="42" y="1"/>
                  </a:cubicBezTo>
                  <a:cubicBezTo>
                    <a:pt x="38" y="0"/>
                    <a:pt x="30" y="8"/>
                    <a:pt x="30" y="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9" y="36"/>
                    <a:pt x="63" y="32"/>
                  </a:cubicBezTo>
                  <a:cubicBezTo>
                    <a:pt x="70" y="33"/>
                    <a:pt x="74" y="25"/>
                    <a:pt x="74" y="25"/>
                  </a:cubicBezTo>
                  <a:cubicBezTo>
                    <a:pt x="67" y="13"/>
                    <a:pt x="67" y="13"/>
                    <a:pt x="67" y="13"/>
                  </a:cubicBezTo>
                  <a:lnTo>
                    <a:pt x="60" y="13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49" name="Freeform 251">
              <a:extLst>
                <a:ext uri="{FF2B5EF4-FFF2-40B4-BE49-F238E27FC236}">
                  <a16:creationId xmlns:a16="http://schemas.microsoft.com/office/drawing/2014/main" id="{BEB44D11-66EF-40B0-BE03-6A3579963E78}"/>
                </a:ext>
              </a:extLst>
            </p:cNvPr>
            <p:cNvSpPr>
              <a:spLocks/>
            </p:cNvSpPr>
            <p:nvPr/>
          </p:nvSpPr>
          <p:spPr bwMode="gray">
            <a:xfrm>
              <a:off x="4909266" y="2880723"/>
              <a:ext cx="43060" cy="98878"/>
            </a:xfrm>
            <a:custGeom>
              <a:avLst/>
              <a:gdLst>
                <a:gd name="T0" fmla="*/ 41 w 83"/>
                <a:gd name="T1" fmla="*/ 76 h 186"/>
                <a:gd name="T2" fmla="*/ 0 w 83"/>
                <a:gd name="T3" fmla="*/ 74 h 186"/>
                <a:gd name="T4" fmla="*/ 7 w 83"/>
                <a:gd name="T5" fmla="*/ 86 h 186"/>
                <a:gd name="T6" fmla="*/ 18 w 83"/>
                <a:gd name="T7" fmla="*/ 90 h 186"/>
                <a:gd name="T8" fmla="*/ 13 w 83"/>
                <a:gd name="T9" fmla="*/ 109 h 186"/>
                <a:gd name="T10" fmla="*/ 44 w 83"/>
                <a:gd name="T11" fmla="*/ 95 h 186"/>
                <a:gd name="T12" fmla="*/ 10 w 83"/>
                <a:gd name="T13" fmla="*/ 170 h 186"/>
                <a:gd name="T14" fmla="*/ 21 w 83"/>
                <a:gd name="T15" fmla="*/ 186 h 186"/>
                <a:gd name="T16" fmla="*/ 50 w 83"/>
                <a:gd name="T17" fmla="*/ 126 h 186"/>
                <a:gd name="T18" fmla="*/ 61 w 83"/>
                <a:gd name="T19" fmla="*/ 130 h 186"/>
                <a:gd name="T20" fmla="*/ 58 w 83"/>
                <a:gd name="T21" fmla="*/ 107 h 186"/>
                <a:gd name="T22" fmla="*/ 66 w 83"/>
                <a:gd name="T23" fmla="*/ 92 h 186"/>
                <a:gd name="T24" fmla="*/ 83 w 83"/>
                <a:gd name="T25" fmla="*/ 55 h 186"/>
                <a:gd name="T26" fmla="*/ 68 w 83"/>
                <a:gd name="T27" fmla="*/ 54 h 186"/>
                <a:gd name="T28" fmla="*/ 73 w 83"/>
                <a:gd name="T29" fmla="*/ 35 h 186"/>
                <a:gd name="T30" fmla="*/ 65 w 83"/>
                <a:gd name="T31" fmla="*/ 35 h 186"/>
                <a:gd name="T32" fmla="*/ 53 w 83"/>
                <a:gd name="T33" fmla="*/ 50 h 186"/>
                <a:gd name="T34" fmla="*/ 63 w 83"/>
                <a:gd name="T35" fmla="*/ 8 h 186"/>
                <a:gd name="T36" fmla="*/ 32 w 83"/>
                <a:gd name="T37" fmla="*/ 22 h 186"/>
                <a:gd name="T38" fmla="*/ 25 w 83"/>
                <a:gd name="T39" fmla="*/ 22 h 186"/>
                <a:gd name="T40" fmla="*/ 24 w 83"/>
                <a:gd name="T41" fmla="*/ 33 h 186"/>
                <a:gd name="T42" fmla="*/ 31 w 83"/>
                <a:gd name="T43" fmla="*/ 37 h 186"/>
                <a:gd name="T44" fmla="*/ 30 w 83"/>
                <a:gd name="T45" fmla="*/ 64 h 186"/>
                <a:gd name="T46" fmla="*/ 41 w 83"/>
                <a:gd name="T47" fmla="*/ 7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3" h="186">
                  <a:moveTo>
                    <a:pt x="41" y="76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7" y="86"/>
                    <a:pt x="7" y="86"/>
                    <a:pt x="7" y="86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3" y="109"/>
                    <a:pt x="13" y="109"/>
                    <a:pt x="13" y="109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10" y="170"/>
                    <a:pt x="10" y="170"/>
                    <a:pt x="10" y="170"/>
                  </a:cubicBezTo>
                  <a:cubicBezTo>
                    <a:pt x="21" y="186"/>
                    <a:pt x="21" y="186"/>
                    <a:pt x="21" y="186"/>
                  </a:cubicBezTo>
                  <a:cubicBezTo>
                    <a:pt x="50" y="126"/>
                    <a:pt x="50" y="126"/>
                    <a:pt x="50" y="126"/>
                  </a:cubicBezTo>
                  <a:cubicBezTo>
                    <a:pt x="50" y="126"/>
                    <a:pt x="53" y="142"/>
                    <a:pt x="61" y="130"/>
                  </a:cubicBezTo>
                  <a:cubicBezTo>
                    <a:pt x="69" y="123"/>
                    <a:pt x="61" y="115"/>
                    <a:pt x="58" y="107"/>
                  </a:cubicBezTo>
                  <a:cubicBezTo>
                    <a:pt x="55" y="96"/>
                    <a:pt x="62" y="104"/>
                    <a:pt x="66" y="92"/>
                  </a:cubicBezTo>
                  <a:cubicBezTo>
                    <a:pt x="70" y="85"/>
                    <a:pt x="83" y="55"/>
                    <a:pt x="83" y="55"/>
                  </a:cubicBezTo>
                  <a:cubicBezTo>
                    <a:pt x="68" y="54"/>
                    <a:pt x="68" y="54"/>
                    <a:pt x="68" y="54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5" y="35"/>
                    <a:pt x="56" y="61"/>
                    <a:pt x="53" y="50"/>
                  </a:cubicBezTo>
                  <a:cubicBezTo>
                    <a:pt x="50" y="38"/>
                    <a:pt x="66" y="16"/>
                    <a:pt x="63" y="8"/>
                  </a:cubicBezTo>
                  <a:cubicBezTo>
                    <a:pt x="59" y="0"/>
                    <a:pt x="32" y="22"/>
                    <a:pt x="32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0" y="64"/>
                    <a:pt x="30" y="64"/>
                    <a:pt x="30" y="64"/>
                  </a:cubicBezTo>
                  <a:cubicBezTo>
                    <a:pt x="30" y="64"/>
                    <a:pt x="63" y="77"/>
                    <a:pt x="41" y="76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0" name="Freeform 252">
              <a:extLst>
                <a:ext uri="{FF2B5EF4-FFF2-40B4-BE49-F238E27FC236}">
                  <a16:creationId xmlns:a16="http://schemas.microsoft.com/office/drawing/2014/main" id="{C7AFD7CD-D423-4AAD-9646-E25ECEB02FE4}"/>
                </a:ext>
              </a:extLst>
            </p:cNvPr>
            <p:cNvSpPr>
              <a:spLocks/>
            </p:cNvSpPr>
            <p:nvPr/>
          </p:nvSpPr>
          <p:spPr bwMode="gray">
            <a:xfrm>
              <a:off x="4947541" y="2872749"/>
              <a:ext cx="17543" cy="31896"/>
            </a:xfrm>
            <a:custGeom>
              <a:avLst/>
              <a:gdLst>
                <a:gd name="T0" fmla="*/ 11 w 36"/>
                <a:gd name="T1" fmla="*/ 61 h 61"/>
                <a:gd name="T2" fmla="*/ 24 w 36"/>
                <a:gd name="T3" fmla="*/ 34 h 61"/>
                <a:gd name="T4" fmla="*/ 29 w 36"/>
                <a:gd name="T5" fmla="*/ 8 h 61"/>
                <a:gd name="T6" fmla="*/ 5 w 36"/>
                <a:gd name="T7" fmla="*/ 30 h 61"/>
                <a:gd name="T8" fmla="*/ 11 w 36"/>
                <a:gd name="T9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61">
                  <a:moveTo>
                    <a:pt x="11" y="61"/>
                  </a:moveTo>
                  <a:cubicBezTo>
                    <a:pt x="23" y="61"/>
                    <a:pt x="20" y="46"/>
                    <a:pt x="24" y="34"/>
                  </a:cubicBezTo>
                  <a:cubicBezTo>
                    <a:pt x="24" y="23"/>
                    <a:pt x="36" y="12"/>
                    <a:pt x="29" y="8"/>
                  </a:cubicBezTo>
                  <a:cubicBezTo>
                    <a:pt x="22" y="0"/>
                    <a:pt x="6" y="18"/>
                    <a:pt x="5" y="30"/>
                  </a:cubicBezTo>
                  <a:cubicBezTo>
                    <a:pt x="5" y="41"/>
                    <a:pt x="0" y="56"/>
                    <a:pt x="11" y="61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1" name="Freeform 253">
              <a:extLst>
                <a:ext uri="{FF2B5EF4-FFF2-40B4-BE49-F238E27FC236}">
                  <a16:creationId xmlns:a16="http://schemas.microsoft.com/office/drawing/2014/main" id="{8F07F999-9FB2-4697-BDA0-83CBA6940425}"/>
                </a:ext>
              </a:extLst>
            </p:cNvPr>
            <p:cNvSpPr>
              <a:spLocks/>
            </p:cNvSpPr>
            <p:nvPr/>
          </p:nvSpPr>
          <p:spPr bwMode="gray">
            <a:xfrm>
              <a:off x="4811983" y="3024256"/>
              <a:ext cx="23923" cy="11164"/>
            </a:xfrm>
            <a:custGeom>
              <a:avLst/>
              <a:gdLst>
                <a:gd name="T0" fmla="*/ 11 w 15"/>
                <a:gd name="T1" fmla="*/ 0 h 7"/>
                <a:gd name="T2" fmla="*/ 0 w 15"/>
                <a:gd name="T3" fmla="*/ 7 h 7"/>
                <a:gd name="T4" fmla="*/ 15 w 15"/>
                <a:gd name="T5" fmla="*/ 5 h 7"/>
                <a:gd name="T6" fmla="*/ 15 w 15"/>
                <a:gd name="T7" fmla="*/ 2 h 7"/>
                <a:gd name="T8" fmla="*/ 8 w 15"/>
                <a:gd name="T9" fmla="*/ 3 h 7"/>
                <a:gd name="T10" fmla="*/ 10 w 15"/>
                <a:gd name="T11" fmla="*/ 2 h 7"/>
                <a:gd name="T12" fmla="*/ 11 w 15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7">
                  <a:moveTo>
                    <a:pt x="11" y="0"/>
                  </a:moveTo>
                  <a:lnTo>
                    <a:pt x="0" y="7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8" y="3"/>
                  </a:lnTo>
                  <a:lnTo>
                    <a:pt x="10" y="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2" name="Freeform 254">
              <a:extLst>
                <a:ext uri="{FF2B5EF4-FFF2-40B4-BE49-F238E27FC236}">
                  <a16:creationId xmlns:a16="http://schemas.microsoft.com/office/drawing/2014/main" id="{D2F1667E-6CD2-4E4A-BC06-C11B2972361F}"/>
                </a:ext>
              </a:extLst>
            </p:cNvPr>
            <p:cNvSpPr>
              <a:spLocks/>
            </p:cNvSpPr>
            <p:nvPr/>
          </p:nvSpPr>
          <p:spPr bwMode="gray">
            <a:xfrm>
              <a:off x="4418065" y="3206064"/>
              <a:ext cx="33491" cy="14354"/>
            </a:xfrm>
            <a:custGeom>
              <a:avLst/>
              <a:gdLst>
                <a:gd name="T0" fmla="*/ 31 w 64"/>
                <a:gd name="T1" fmla="*/ 10 h 29"/>
                <a:gd name="T2" fmla="*/ 34 w 64"/>
                <a:gd name="T3" fmla="*/ 29 h 29"/>
                <a:gd name="T4" fmla="*/ 31 w 64"/>
                <a:gd name="T5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4" h="29">
                  <a:moveTo>
                    <a:pt x="31" y="10"/>
                  </a:moveTo>
                  <a:cubicBezTo>
                    <a:pt x="0" y="24"/>
                    <a:pt x="34" y="29"/>
                    <a:pt x="34" y="29"/>
                  </a:cubicBezTo>
                  <a:cubicBezTo>
                    <a:pt x="64" y="16"/>
                    <a:pt x="57" y="0"/>
                    <a:pt x="31" y="1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3" name="Freeform 255">
              <a:extLst>
                <a:ext uri="{FF2B5EF4-FFF2-40B4-BE49-F238E27FC236}">
                  <a16:creationId xmlns:a16="http://schemas.microsoft.com/office/drawing/2014/main" id="{93B5109B-4867-4710-AA09-58B74B561312}"/>
                </a:ext>
              </a:extLst>
            </p:cNvPr>
            <p:cNvSpPr>
              <a:spLocks/>
            </p:cNvSpPr>
            <p:nvPr/>
          </p:nvSpPr>
          <p:spPr bwMode="gray">
            <a:xfrm>
              <a:off x="4477073" y="3281020"/>
              <a:ext cx="55819" cy="46250"/>
            </a:xfrm>
            <a:custGeom>
              <a:avLst/>
              <a:gdLst>
                <a:gd name="T0" fmla="*/ 26 w 104"/>
                <a:gd name="T1" fmla="*/ 67 h 86"/>
                <a:gd name="T2" fmla="*/ 22 w 104"/>
                <a:gd name="T3" fmla="*/ 71 h 86"/>
                <a:gd name="T4" fmla="*/ 11 w 104"/>
                <a:gd name="T5" fmla="*/ 55 h 86"/>
                <a:gd name="T6" fmla="*/ 0 w 104"/>
                <a:gd name="T7" fmla="*/ 58 h 86"/>
                <a:gd name="T8" fmla="*/ 14 w 104"/>
                <a:gd name="T9" fmla="*/ 78 h 86"/>
                <a:gd name="T10" fmla="*/ 25 w 104"/>
                <a:gd name="T11" fmla="*/ 86 h 86"/>
                <a:gd name="T12" fmla="*/ 36 w 104"/>
                <a:gd name="T13" fmla="*/ 83 h 86"/>
                <a:gd name="T14" fmla="*/ 40 w 104"/>
                <a:gd name="T15" fmla="*/ 83 h 86"/>
                <a:gd name="T16" fmla="*/ 74 w 104"/>
                <a:gd name="T17" fmla="*/ 77 h 86"/>
                <a:gd name="T18" fmla="*/ 73 w 104"/>
                <a:gd name="T19" fmla="*/ 85 h 86"/>
                <a:gd name="T20" fmla="*/ 92 w 104"/>
                <a:gd name="T21" fmla="*/ 78 h 86"/>
                <a:gd name="T22" fmla="*/ 85 w 104"/>
                <a:gd name="T23" fmla="*/ 70 h 86"/>
                <a:gd name="T24" fmla="*/ 100 w 104"/>
                <a:gd name="T25" fmla="*/ 75 h 86"/>
                <a:gd name="T26" fmla="*/ 104 w 104"/>
                <a:gd name="T27" fmla="*/ 63 h 86"/>
                <a:gd name="T28" fmla="*/ 90 w 104"/>
                <a:gd name="T29" fmla="*/ 44 h 86"/>
                <a:gd name="T30" fmla="*/ 72 w 104"/>
                <a:gd name="T31" fmla="*/ 35 h 86"/>
                <a:gd name="T32" fmla="*/ 69 w 104"/>
                <a:gd name="T33" fmla="*/ 20 h 86"/>
                <a:gd name="T34" fmla="*/ 59 w 104"/>
                <a:gd name="T35" fmla="*/ 0 h 86"/>
                <a:gd name="T36" fmla="*/ 51 w 104"/>
                <a:gd name="T37" fmla="*/ 0 h 86"/>
                <a:gd name="T38" fmla="*/ 47 w 104"/>
                <a:gd name="T39" fmla="*/ 7 h 86"/>
                <a:gd name="T40" fmla="*/ 40 w 104"/>
                <a:gd name="T41" fmla="*/ 3 h 86"/>
                <a:gd name="T42" fmla="*/ 28 w 104"/>
                <a:gd name="T43" fmla="*/ 14 h 86"/>
                <a:gd name="T44" fmla="*/ 49 w 104"/>
                <a:gd name="T45" fmla="*/ 34 h 86"/>
                <a:gd name="T46" fmla="*/ 64 w 104"/>
                <a:gd name="T47" fmla="*/ 39 h 86"/>
                <a:gd name="T48" fmla="*/ 45 w 104"/>
                <a:gd name="T49" fmla="*/ 45 h 86"/>
                <a:gd name="T50" fmla="*/ 33 w 104"/>
                <a:gd name="T51" fmla="*/ 60 h 86"/>
                <a:gd name="T52" fmla="*/ 63 w 104"/>
                <a:gd name="T53" fmla="*/ 61 h 86"/>
                <a:gd name="T54" fmla="*/ 26 w 104"/>
                <a:gd name="T55" fmla="*/ 67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4" h="86">
                  <a:moveTo>
                    <a:pt x="26" y="67"/>
                  </a:moveTo>
                  <a:cubicBezTo>
                    <a:pt x="22" y="71"/>
                    <a:pt x="22" y="71"/>
                    <a:pt x="22" y="71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5" y="86"/>
                    <a:pt x="25" y="86"/>
                    <a:pt x="25" y="86"/>
                  </a:cubicBezTo>
                  <a:cubicBezTo>
                    <a:pt x="36" y="83"/>
                    <a:pt x="36" y="83"/>
                    <a:pt x="36" y="83"/>
                  </a:cubicBezTo>
                  <a:cubicBezTo>
                    <a:pt x="40" y="83"/>
                    <a:pt x="40" y="83"/>
                    <a:pt x="40" y="83"/>
                  </a:cubicBezTo>
                  <a:cubicBezTo>
                    <a:pt x="74" y="77"/>
                    <a:pt x="74" y="77"/>
                    <a:pt x="74" y="77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92" y="78"/>
                    <a:pt x="92" y="78"/>
                    <a:pt x="92" y="78"/>
                  </a:cubicBezTo>
                  <a:cubicBezTo>
                    <a:pt x="92" y="78"/>
                    <a:pt x="85" y="74"/>
                    <a:pt x="85" y="70"/>
                  </a:cubicBezTo>
                  <a:cubicBezTo>
                    <a:pt x="89" y="63"/>
                    <a:pt x="100" y="75"/>
                    <a:pt x="100" y="75"/>
                  </a:cubicBezTo>
                  <a:cubicBezTo>
                    <a:pt x="104" y="63"/>
                    <a:pt x="104" y="63"/>
                    <a:pt x="104" y="63"/>
                  </a:cubicBezTo>
                  <a:cubicBezTo>
                    <a:pt x="90" y="44"/>
                    <a:pt x="90" y="44"/>
                    <a:pt x="90" y="44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69" y="20"/>
                    <a:pt x="69" y="20"/>
                    <a:pt x="69" y="2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9" y="34"/>
                    <a:pt x="65" y="31"/>
                    <a:pt x="64" y="39"/>
                  </a:cubicBezTo>
                  <a:cubicBezTo>
                    <a:pt x="68" y="46"/>
                    <a:pt x="45" y="45"/>
                    <a:pt x="45" y="45"/>
                  </a:cubicBezTo>
                  <a:cubicBezTo>
                    <a:pt x="33" y="60"/>
                    <a:pt x="33" y="60"/>
                    <a:pt x="33" y="60"/>
                  </a:cubicBezTo>
                  <a:cubicBezTo>
                    <a:pt x="33" y="60"/>
                    <a:pt x="63" y="58"/>
                    <a:pt x="63" y="61"/>
                  </a:cubicBezTo>
                  <a:cubicBezTo>
                    <a:pt x="59" y="69"/>
                    <a:pt x="26" y="67"/>
                    <a:pt x="26" y="67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4" name="Freeform 256">
              <a:extLst>
                <a:ext uri="{FF2B5EF4-FFF2-40B4-BE49-F238E27FC236}">
                  <a16:creationId xmlns:a16="http://schemas.microsoft.com/office/drawing/2014/main" id="{F9FAFD76-1469-4F70-B884-58CD92F9E148}"/>
                </a:ext>
              </a:extLst>
            </p:cNvPr>
            <p:cNvSpPr>
              <a:spLocks/>
            </p:cNvSpPr>
            <p:nvPr/>
          </p:nvSpPr>
          <p:spPr bwMode="gray">
            <a:xfrm>
              <a:off x="4483453" y="3351191"/>
              <a:ext cx="33491" cy="35086"/>
            </a:xfrm>
            <a:custGeom>
              <a:avLst/>
              <a:gdLst>
                <a:gd name="T0" fmla="*/ 12 w 21"/>
                <a:gd name="T1" fmla="*/ 13 h 22"/>
                <a:gd name="T2" fmla="*/ 21 w 21"/>
                <a:gd name="T3" fmla="*/ 0 h 22"/>
                <a:gd name="T4" fmla="*/ 17 w 21"/>
                <a:gd name="T5" fmla="*/ 1 h 22"/>
                <a:gd name="T6" fmla="*/ 12 w 21"/>
                <a:gd name="T7" fmla="*/ 4 h 22"/>
                <a:gd name="T8" fmla="*/ 8 w 21"/>
                <a:gd name="T9" fmla="*/ 4 h 22"/>
                <a:gd name="T10" fmla="*/ 7 w 21"/>
                <a:gd name="T11" fmla="*/ 9 h 22"/>
                <a:gd name="T12" fmla="*/ 11 w 21"/>
                <a:gd name="T13" fmla="*/ 9 h 22"/>
                <a:gd name="T14" fmla="*/ 9 w 21"/>
                <a:gd name="T15" fmla="*/ 11 h 22"/>
                <a:gd name="T16" fmla="*/ 2 w 21"/>
                <a:gd name="T17" fmla="*/ 13 h 22"/>
                <a:gd name="T18" fmla="*/ 0 w 21"/>
                <a:gd name="T19" fmla="*/ 18 h 22"/>
                <a:gd name="T20" fmla="*/ 1 w 21"/>
                <a:gd name="T21" fmla="*/ 22 h 22"/>
                <a:gd name="T22" fmla="*/ 12 w 21"/>
                <a:gd name="T23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2">
                  <a:moveTo>
                    <a:pt x="12" y="13"/>
                  </a:moveTo>
                  <a:lnTo>
                    <a:pt x="21" y="0"/>
                  </a:lnTo>
                  <a:lnTo>
                    <a:pt x="17" y="1"/>
                  </a:lnTo>
                  <a:lnTo>
                    <a:pt x="12" y="4"/>
                  </a:lnTo>
                  <a:lnTo>
                    <a:pt x="8" y="4"/>
                  </a:lnTo>
                  <a:lnTo>
                    <a:pt x="7" y="9"/>
                  </a:lnTo>
                  <a:lnTo>
                    <a:pt x="11" y="9"/>
                  </a:lnTo>
                  <a:lnTo>
                    <a:pt x="9" y="11"/>
                  </a:lnTo>
                  <a:lnTo>
                    <a:pt x="2" y="13"/>
                  </a:lnTo>
                  <a:lnTo>
                    <a:pt x="0" y="18"/>
                  </a:lnTo>
                  <a:lnTo>
                    <a:pt x="1" y="22"/>
                  </a:lnTo>
                  <a:lnTo>
                    <a:pt x="12" y="13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5" name="Freeform 257">
              <a:extLst>
                <a:ext uri="{FF2B5EF4-FFF2-40B4-BE49-F238E27FC236}">
                  <a16:creationId xmlns:a16="http://schemas.microsoft.com/office/drawing/2014/main" id="{AEF3FF3D-B877-48E1-AA0B-71D1DC7DF879}"/>
                </a:ext>
              </a:extLst>
            </p:cNvPr>
            <p:cNvSpPr>
              <a:spLocks/>
            </p:cNvSpPr>
            <p:nvPr/>
          </p:nvSpPr>
          <p:spPr bwMode="gray">
            <a:xfrm>
              <a:off x="4544055" y="3199685"/>
              <a:ext cx="4785" cy="7975"/>
            </a:xfrm>
            <a:custGeom>
              <a:avLst/>
              <a:gdLst>
                <a:gd name="T0" fmla="*/ 3 w 3"/>
                <a:gd name="T1" fmla="*/ 5 h 5"/>
                <a:gd name="T2" fmla="*/ 2 w 3"/>
                <a:gd name="T3" fmla="*/ 0 h 5"/>
                <a:gd name="T4" fmla="*/ 0 w 3"/>
                <a:gd name="T5" fmla="*/ 3 h 5"/>
                <a:gd name="T6" fmla="*/ 3 w 3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lnTo>
                    <a:pt x="2" y="0"/>
                  </a:lnTo>
                  <a:lnTo>
                    <a:pt x="0" y="3"/>
                  </a:lnTo>
                  <a:lnTo>
                    <a:pt x="3" y="5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6" name="Freeform 258">
              <a:extLst>
                <a:ext uri="{FF2B5EF4-FFF2-40B4-BE49-F238E27FC236}">
                  <a16:creationId xmlns:a16="http://schemas.microsoft.com/office/drawing/2014/main" id="{4B63C269-8908-4770-BE78-A506BE70D908}"/>
                </a:ext>
              </a:extLst>
            </p:cNvPr>
            <p:cNvSpPr>
              <a:spLocks/>
            </p:cNvSpPr>
            <p:nvPr/>
          </p:nvSpPr>
          <p:spPr bwMode="gray">
            <a:xfrm>
              <a:off x="4513753" y="3247529"/>
              <a:ext cx="6379" cy="7975"/>
            </a:xfrm>
            <a:custGeom>
              <a:avLst/>
              <a:gdLst>
                <a:gd name="T0" fmla="*/ 4 w 4"/>
                <a:gd name="T1" fmla="*/ 0 h 5"/>
                <a:gd name="T2" fmla="*/ 0 w 4"/>
                <a:gd name="T3" fmla="*/ 2 h 5"/>
                <a:gd name="T4" fmla="*/ 2 w 4"/>
                <a:gd name="T5" fmla="*/ 5 h 5"/>
                <a:gd name="T6" fmla="*/ 4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0" y="2"/>
                  </a:lnTo>
                  <a:lnTo>
                    <a:pt x="2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7" name="Freeform 259">
              <a:extLst>
                <a:ext uri="{FF2B5EF4-FFF2-40B4-BE49-F238E27FC236}">
                  <a16:creationId xmlns:a16="http://schemas.microsoft.com/office/drawing/2014/main" id="{98A1C8B3-145C-405F-BB7B-03FA3EF81E79}"/>
                </a:ext>
              </a:extLst>
            </p:cNvPr>
            <p:cNvSpPr>
              <a:spLocks/>
            </p:cNvSpPr>
            <p:nvPr/>
          </p:nvSpPr>
          <p:spPr bwMode="gray">
            <a:xfrm>
              <a:off x="4552029" y="3166193"/>
              <a:ext cx="4785" cy="14354"/>
            </a:xfrm>
            <a:custGeom>
              <a:avLst/>
              <a:gdLst>
                <a:gd name="T0" fmla="*/ 8 w 9"/>
                <a:gd name="T1" fmla="*/ 19 h 26"/>
                <a:gd name="T2" fmla="*/ 9 w 9"/>
                <a:gd name="T3" fmla="*/ 0 h 26"/>
                <a:gd name="T4" fmla="*/ 5 w 9"/>
                <a:gd name="T5" fmla="*/ 3 h 26"/>
                <a:gd name="T6" fmla="*/ 0 w 9"/>
                <a:gd name="T7" fmla="*/ 22 h 26"/>
                <a:gd name="T8" fmla="*/ 8 w 9"/>
                <a:gd name="T9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6">
                  <a:moveTo>
                    <a:pt x="8" y="1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8" y="26"/>
                    <a:pt x="8" y="19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8" name="Freeform 260">
              <a:extLst>
                <a:ext uri="{FF2B5EF4-FFF2-40B4-BE49-F238E27FC236}">
                  <a16:creationId xmlns:a16="http://schemas.microsoft.com/office/drawing/2014/main" id="{90EB3117-A059-49E5-A06C-D4D46A86D2F6}"/>
                </a:ext>
              </a:extLst>
            </p:cNvPr>
            <p:cNvSpPr>
              <a:spLocks/>
            </p:cNvSpPr>
            <p:nvPr/>
          </p:nvSpPr>
          <p:spPr bwMode="gray">
            <a:xfrm>
              <a:off x="4448367" y="3365545"/>
              <a:ext cx="33491" cy="38275"/>
            </a:xfrm>
            <a:custGeom>
              <a:avLst/>
              <a:gdLst>
                <a:gd name="T0" fmla="*/ 60 w 65"/>
                <a:gd name="T1" fmla="*/ 23 h 75"/>
                <a:gd name="T2" fmla="*/ 65 w 65"/>
                <a:gd name="T3" fmla="*/ 0 h 75"/>
                <a:gd name="T4" fmla="*/ 35 w 65"/>
                <a:gd name="T5" fmla="*/ 10 h 75"/>
                <a:gd name="T6" fmla="*/ 35 w 65"/>
                <a:gd name="T7" fmla="*/ 14 h 75"/>
                <a:gd name="T8" fmla="*/ 20 w 65"/>
                <a:gd name="T9" fmla="*/ 6 h 75"/>
                <a:gd name="T10" fmla="*/ 4 w 65"/>
                <a:gd name="T11" fmla="*/ 24 h 75"/>
                <a:gd name="T12" fmla="*/ 0 w 65"/>
                <a:gd name="T13" fmla="*/ 43 h 75"/>
                <a:gd name="T14" fmla="*/ 7 w 65"/>
                <a:gd name="T15" fmla="*/ 43 h 75"/>
                <a:gd name="T16" fmla="*/ 23 w 65"/>
                <a:gd name="T17" fmla="*/ 21 h 75"/>
                <a:gd name="T18" fmla="*/ 38 w 65"/>
                <a:gd name="T19" fmla="*/ 26 h 75"/>
                <a:gd name="T20" fmla="*/ 37 w 65"/>
                <a:gd name="T21" fmla="*/ 37 h 75"/>
                <a:gd name="T22" fmla="*/ 26 w 65"/>
                <a:gd name="T23" fmla="*/ 37 h 75"/>
                <a:gd name="T24" fmla="*/ 29 w 65"/>
                <a:gd name="T25" fmla="*/ 56 h 75"/>
                <a:gd name="T26" fmla="*/ 13 w 65"/>
                <a:gd name="T27" fmla="*/ 67 h 75"/>
                <a:gd name="T28" fmla="*/ 32 w 65"/>
                <a:gd name="T29" fmla="*/ 68 h 75"/>
                <a:gd name="T30" fmla="*/ 59 w 65"/>
                <a:gd name="T31" fmla="*/ 54 h 75"/>
                <a:gd name="T32" fmla="*/ 52 w 65"/>
                <a:gd name="T33" fmla="*/ 38 h 75"/>
                <a:gd name="T34" fmla="*/ 60 w 65"/>
                <a:gd name="T35" fmla="*/ 31 h 75"/>
                <a:gd name="T36" fmla="*/ 60 w 65"/>
                <a:gd name="T37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5" h="75">
                  <a:moveTo>
                    <a:pt x="60" y="23"/>
                  </a:moveTo>
                  <a:cubicBezTo>
                    <a:pt x="61" y="12"/>
                    <a:pt x="65" y="0"/>
                    <a:pt x="65" y="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9" y="9"/>
                    <a:pt x="4" y="24"/>
                  </a:cubicBezTo>
                  <a:cubicBezTo>
                    <a:pt x="4" y="36"/>
                    <a:pt x="0" y="43"/>
                    <a:pt x="0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26" y="33"/>
                    <a:pt x="26" y="37"/>
                  </a:cubicBezTo>
                  <a:cubicBezTo>
                    <a:pt x="26" y="41"/>
                    <a:pt x="29" y="56"/>
                    <a:pt x="29" y="56"/>
                  </a:cubicBezTo>
                  <a:cubicBezTo>
                    <a:pt x="29" y="56"/>
                    <a:pt x="14" y="59"/>
                    <a:pt x="13" y="67"/>
                  </a:cubicBezTo>
                  <a:cubicBezTo>
                    <a:pt x="17" y="75"/>
                    <a:pt x="32" y="68"/>
                    <a:pt x="32" y="68"/>
                  </a:cubicBezTo>
                  <a:cubicBezTo>
                    <a:pt x="32" y="68"/>
                    <a:pt x="51" y="68"/>
                    <a:pt x="59" y="54"/>
                  </a:cubicBezTo>
                  <a:cubicBezTo>
                    <a:pt x="63" y="42"/>
                    <a:pt x="52" y="38"/>
                    <a:pt x="52" y="38"/>
                  </a:cubicBezTo>
                  <a:cubicBezTo>
                    <a:pt x="60" y="31"/>
                    <a:pt x="60" y="31"/>
                    <a:pt x="60" y="31"/>
                  </a:cubicBezTo>
                  <a:lnTo>
                    <a:pt x="60" y="23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9" name="Freeform 261">
              <a:extLst>
                <a:ext uri="{FF2B5EF4-FFF2-40B4-BE49-F238E27FC236}">
                  <a16:creationId xmlns:a16="http://schemas.microsoft.com/office/drawing/2014/main" id="{72443DE0-41DB-458D-AEA1-5E0532A44485}"/>
                </a:ext>
              </a:extLst>
            </p:cNvPr>
            <p:cNvSpPr>
              <a:spLocks/>
            </p:cNvSpPr>
            <p:nvPr/>
          </p:nvSpPr>
          <p:spPr bwMode="gray">
            <a:xfrm>
              <a:off x="4446771" y="3279425"/>
              <a:ext cx="19138" cy="12758"/>
            </a:xfrm>
            <a:custGeom>
              <a:avLst/>
              <a:gdLst>
                <a:gd name="T0" fmla="*/ 11 w 12"/>
                <a:gd name="T1" fmla="*/ 4 h 8"/>
                <a:gd name="T2" fmla="*/ 12 w 12"/>
                <a:gd name="T3" fmla="*/ 1 h 8"/>
                <a:gd name="T4" fmla="*/ 9 w 12"/>
                <a:gd name="T5" fmla="*/ 0 h 8"/>
                <a:gd name="T6" fmla="*/ 6 w 12"/>
                <a:gd name="T7" fmla="*/ 2 h 8"/>
                <a:gd name="T8" fmla="*/ 2 w 12"/>
                <a:gd name="T9" fmla="*/ 1 h 8"/>
                <a:gd name="T10" fmla="*/ 0 w 12"/>
                <a:gd name="T11" fmla="*/ 7 h 8"/>
                <a:gd name="T12" fmla="*/ 2 w 12"/>
                <a:gd name="T13" fmla="*/ 8 h 8"/>
                <a:gd name="T14" fmla="*/ 7 w 12"/>
                <a:gd name="T15" fmla="*/ 5 h 8"/>
                <a:gd name="T16" fmla="*/ 11 w 12"/>
                <a:gd name="T1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8">
                  <a:moveTo>
                    <a:pt x="11" y="4"/>
                  </a:moveTo>
                  <a:lnTo>
                    <a:pt x="12" y="1"/>
                  </a:lnTo>
                  <a:lnTo>
                    <a:pt x="9" y="0"/>
                  </a:lnTo>
                  <a:lnTo>
                    <a:pt x="6" y="2"/>
                  </a:lnTo>
                  <a:lnTo>
                    <a:pt x="2" y="1"/>
                  </a:lnTo>
                  <a:lnTo>
                    <a:pt x="0" y="7"/>
                  </a:lnTo>
                  <a:lnTo>
                    <a:pt x="2" y="8"/>
                  </a:lnTo>
                  <a:lnTo>
                    <a:pt x="7" y="5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0" name="Freeform 262">
              <a:extLst>
                <a:ext uri="{FF2B5EF4-FFF2-40B4-BE49-F238E27FC236}">
                  <a16:creationId xmlns:a16="http://schemas.microsoft.com/office/drawing/2014/main" id="{1115BAD4-988A-44D1-BDEC-4ECB5278E226}"/>
                </a:ext>
              </a:extLst>
            </p:cNvPr>
            <p:cNvSpPr>
              <a:spLocks/>
            </p:cNvSpPr>
            <p:nvPr/>
          </p:nvSpPr>
          <p:spPr bwMode="gray">
            <a:xfrm>
              <a:off x="4477073" y="3341622"/>
              <a:ext cx="12758" cy="11164"/>
            </a:xfrm>
            <a:custGeom>
              <a:avLst/>
              <a:gdLst>
                <a:gd name="T0" fmla="*/ 12 w 23"/>
                <a:gd name="T1" fmla="*/ 15 h 22"/>
                <a:gd name="T2" fmla="*/ 23 w 23"/>
                <a:gd name="T3" fmla="*/ 8 h 22"/>
                <a:gd name="T4" fmla="*/ 8 w 23"/>
                <a:gd name="T5" fmla="*/ 3 h 22"/>
                <a:gd name="T6" fmla="*/ 0 w 23"/>
                <a:gd name="T7" fmla="*/ 18 h 22"/>
                <a:gd name="T8" fmla="*/ 11 w 23"/>
                <a:gd name="T9" fmla="*/ 22 h 22"/>
                <a:gd name="T10" fmla="*/ 12 w 23"/>
                <a:gd name="T11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2">
                  <a:moveTo>
                    <a:pt x="12" y="15"/>
                  </a:move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0" y="0"/>
                    <a:pt x="8" y="3"/>
                  </a:cubicBezTo>
                  <a:cubicBezTo>
                    <a:pt x="1" y="7"/>
                    <a:pt x="0" y="18"/>
                    <a:pt x="0" y="18"/>
                  </a:cubicBezTo>
                  <a:cubicBezTo>
                    <a:pt x="11" y="22"/>
                    <a:pt x="11" y="22"/>
                    <a:pt x="11" y="22"/>
                  </a:cubicBezTo>
                  <a:lnTo>
                    <a:pt x="12" y="15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1" name="Freeform 263">
              <a:extLst>
                <a:ext uri="{FF2B5EF4-FFF2-40B4-BE49-F238E27FC236}">
                  <a16:creationId xmlns:a16="http://schemas.microsoft.com/office/drawing/2014/main" id="{38EE897E-4EF3-4760-B699-96355377F93A}"/>
                </a:ext>
              </a:extLst>
            </p:cNvPr>
            <p:cNvSpPr>
              <a:spLocks/>
            </p:cNvSpPr>
            <p:nvPr/>
          </p:nvSpPr>
          <p:spPr bwMode="gray">
            <a:xfrm>
              <a:off x="4493021" y="3222012"/>
              <a:ext cx="7975" cy="7975"/>
            </a:xfrm>
            <a:custGeom>
              <a:avLst/>
              <a:gdLst>
                <a:gd name="T0" fmla="*/ 5 w 5"/>
                <a:gd name="T1" fmla="*/ 5 h 5"/>
                <a:gd name="T2" fmla="*/ 5 w 5"/>
                <a:gd name="T3" fmla="*/ 0 h 5"/>
                <a:gd name="T4" fmla="*/ 0 w 5"/>
                <a:gd name="T5" fmla="*/ 0 h 5"/>
                <a:gd name="T6" fmla="*/ 5 w 5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5" y="5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2" name="Freeform 264">
              <a:extLst>
                <a:ext uri="{FF2B5EF4-FFF2-40B4-BE49-F238E27FC236}">
                  <a16:creationId xmlns:a16="http://schemas.microsoft.com/office/drawing/2014/main" id="{E9C3549D-1A40-4AA4-9807-F0CF2D0ACB52}"/>
                </a:ext>
              </a:extLst>
            </p:cNvPr>
            <p:cNvSpPr>
              <a:spLocks/>
            </p:cNvSpPr>
            <p:nvPr/>
          </p:nvSpPr>
          <p:spPr bwMode="gray">
            <a:xfrm>
              <a:off x="4502590" y="3231581"/>
              <a:ext cx="11164" cy="12758"/>
            </a:xfrm>
            <a:custGeom>
              <a:avLst/>
              <a:gdLst>
                <a:gd name="T0" fmla="*/ 0 w 7"/>
                <a:gd name="T1" fmla="*/ 2 h 8"/>
                <a:gd name="T2" fmla="*/ 2 w 7"/>
                <a:gd name="T3" fmla="*/ 8 h 8"/>
                <a:gd name="T4" fmla="*/ 6 w 7"/>
                <a:gd name="T5" fmla="*/ 6 h 8"/>
                <a:gd name="T6" fmla="*/ 7 w 7"/>
                <a:gd name="T7" fmla="*/ 2 h 8"/>
                <a:gd name="T8" fmla="*/ 5 w 7"/>
                <a:gd name="T9" fmla="*/ 0 h 8"/>
                <a:gd name="T10" fmla="*/ 0 w 7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0" y="2"/>
                  </a:moveTo>
                  <a:lnTo>
                    <a:pt x="2" y="8"/>
                  </a:lnTo>
                  <a:lnTo>
                    <a:pt x="6" y="6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3" name="Freeform 265">
              <a:extLst>
                <a:ext uri="{FF2B5EF4-FFF2-40B4-BE49-F238E27FC236}">
                  <a16:creationId xmlns:a16="http://schemas.microsoft.com/office/drawing/2014/main" id="{1956406F-D510-4124-BCA1-E491C6B5519F}"/>
                </a:ext>
              </a:extLst>
            </p:cNvPr>
            <p:cNvSpPr>
              <a:spLocks/>
            </p:cNvSpPr>
            <p:nvPr/>
          </p:nvSpPr>
          <p:spPr bwMode="gray">
            <a:xfrm>
              <a:off x="4497805" y="3153435"/>
              <a:ext cx="60603" cy="84525"/>
            </a:xfrm>
            <a:custGeom>
              <a:avLst/>
              <a:gdLst>
                <a:gd name="T0" fmla="*/ 12 w 116"/>
                <a:gd name="T1" fmla="*/ 24 h 161"/>
                <a:gd name="T2" fmla="*/ 0 w 116"/>
                <a:gd name="T3" fmla="*/ 38 h 161"/>
                <a:gd name="T4" fmla="*/ 13 w 116"/>
                <a:gd name="T5" fmla="*/ 70 h 161"/>
                <a:gd name="T6" fmla="*/ 29 w 116"/>
                <a:gd name="T7" fmla="*/ 59 h 161"/>
                <a:gd name="T8" fmla="*/ 39 w 116"/>
                <a:gd name="T9" fmla="*/ 82 h 161"/>
                <a:gd name="T10" fmla="*/ 28 w 116"/>
                <a:gd name="T11" fmla="*/ 82 h 161"/>
                <a:gd name="T12" fmla="*/ 34 w 116"/>
                <a:gd name="T13" fmla="*/ 120 h 161"/>
                <a:gd name="T14" fmla="*/ 56 w 116"/>
                <a:gd name="T15" fmla="*/ 117 h 161"/>
                <a:gd name="T16" fmla="*/ 59 w 116"/>
                <a:gd name="T17" fmla="*/ 137 h 161"/>
                <a:gd name="T18" fmla="*/ 71 w 116"/>
                <a:gd name="T19" fmla="*/ 118 h 161"/>
                <a:gd name="T20" fmla="*/ 78 w 116"/>
                <a:gd name="T21" fmla="*/ 130 h 161"/>
                <a:gd name="T22" fmla="*/ 93 w 116"/>
                <a:gd name="T23" fmla="*/ 131 h 161"/>
                <a:gd name="T24" fmla="*/ 74 w 116"/>
                <a:gd name="T25" fmla="*/ 141 h 161"/>
                <a:gd name="T26" fmla="*/ 65 w 116"/>
                <a:gd name="T27" fmla="*/ 160 h 161"/>
                <a:gd name="T28" fmla="*/ 96 w 116"/>
                <a:gd name="T29" fmla="*/ 146 h 161"/>
                <a:gd name="T30" fmla="*/ 96 w 116"/>
                <a:gd name="T31" fmla="*/ 139 h 161"/>
                <a:gd name="T32" fmla="*/ 112 w 116"/>
                <a:gd name="T33" fmla="*/ 132 h 161"/>
                <a:gd name="T34" fmla="*/ 94 w 116"/>
                <a:gd name="T35" fmla="*/ 115 h 161"/>
                <a:gd name="T36" fmla="*/ 72 w 116"/>
                <a:gd name="T37" fmla="*/ 95 h 161"/>
                <a:gd name="T38" fmla="*/ 77 w 116"/>
                <a:gd name="T39" fmla="*/ 76 h 161"/>
                <a:gd name="T40" fmla="*/ 69 w 116"/>
                <a:gd name="T41" fmla="*/ 72 h 161"/>
                <a:gd name="T42" fmla="*/ 86 w 116"/>
                <a:gd name="T43" fmla="*/ 35 h 161"/>
                <a:gd name="T44" fmla="*/ 77 w 116"/>
                <a:gd name="T45" fmla="*/ 0 h 161"/>
                <a:gd name="T46" fmla="*/ 57 w 116"/>
                <a:gd name="T47" fmla="*/ 10 h 161"/>
                <a:gd name="T48" fmla="*/ 56 w 116"/>
                <a:gd name="T49" fmla="*/ 41 h 161"/>
                <a:gd name="T50" fmla="*/ 38 w 116"/>
                <a:gd name="T51" fmla="*/ 32 h 161"/>
                <a:gd name="T52" fmla="*/ 31 w 116"/>
                <a:gd name="T53" fmla="*/ 9 h 161"/>
                <a:gd name="T54" fmla="*/ 27 w 116"/>
                <a:gd name="T55" fmla="*/ 20 h 161"/>
                <a:gd name="T56" fmla="*/ 30 w 116"/>
                <a:gd name="T57" fmla="*/ 36 h 161"/>
                <a:gd name="T58" fmla="*/ 18 w 116"/>
                <a:gd name="T59" fmla="*/ 43 h 161"/>
                <a:gd name="T60" fmla="*/ 12 w 116"/>
                <a:gd name="T61" fmla="*/ 2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6" h="161">
                  <a:moveTo>
                    <a:pt x="12" y="24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39" y="82"/>
                    <a:pt x="39" y="82"/>
                    <a:pt x="39" y="82"/>
                  </a:cubicBezTo>
                  <a:cubicBezTo>
                    <a:pt x="39" y="82"/>
                    <a:pt x="28" y="74"/>
                    <a:pt x="28" y="82"/>
                  </a:cubicBezTo>
                  <a:cubicBezTo>
                    <a:pt x="28" y="86"/>
                    <a:pt x="26" y="116"/>
                    <a:pt x="34" y="120"/>
                  </a:cubicBezTo>
                  <a:cubicBezTo>
                    <a:pt x="45" y="125"/>
                    <a:pt x="49" y="113"/>
                    <a:pt x="56" y="117"/>
                  </a:cubicBezTo>
                  <a:cubicBezTo>
                    <a:pt x="60" y="121"/>
                    <a:pt x="59" y="137"/>
                    <a:pt x="59" y="137"/>
                  </a:cubicBezTo>
                  <a:cubicBezTo>
                    <a:pt x="71" y="118"/>
                    <a:pt x="71" y="118"/>
                    <a:pt x="71" y="118"/>
                  </a:cubicBezTo>
                  <a:cubicBezTo>
                    <a:pt x="78" y="130"/>
                    <a:pt x="78" y="130"/>
                    <a:pt x="78" y="130"/>
                  </a:cubicBezTo>
                  <a:cubicBezTo>
                    <a:pt x="93" y="131"/>
                    <a:pt x="93" y="131"/>
                    <a:pt x="93" y="131"/>
                  </a:cubicBezTo>
                  <a:cubicBezTo>
                    <a:pt x="93" y="131"/>
                    <a:pt x="81" y="138"/>
                    <a:pt x="74" y="141"/>
                  </a:cubicBezTo>
                  <a:cubicBezTo>
                    <a:pt x="66" y="149"/>
                    <a:pt x="58" y="156"/>
                    <a:pt x="65" y="160"/>
                  </a:cubicBezTo>
                  <a:cubicBezTo>
                    <a:pt x="77" y="161"/>
                    <a:pt x="96" y="146"/>
                    <a:pt x="96" y="146"/>
                  </a:cubicBezTo>
                  <a:cubicBezTo>
                    <a:pt x="96" y="139"/>
                    <a:pt x="96" y="139"/>
                    <a:pt x="96" y="139"/>
                  </a:cubicBezTo>
                  <a:cubicBezTo>
                    <a:pt x="96" y="139"/>
                    <a:pt x="111" y="139"/>
                    <a:pt x="112" y="132"/>
                  </a:cubicBezTo>
                  <a:cubicBezTo>
                    <a:pt x="116" y="120"/>
                    <a:pt x="94" y="115"/>
                    <a:pt x="94" y="115"/>
                  </a:cubicBezTo>
                  <a:cubicBezTo>
                    <a:pt x="72" y="95"/>
                    <a:pt x="72" y="95"/>
                    <a:pt x="72" y="95"/>
                  </a:cubicBezTo>
                  <a:cubicBezTo>
                    <a:pt x="77" y="76"/>
                    <a:pt x="77" y="76"/>
                    <a:pt x="77" y="76"/>
                  </a:cubicBezTo>
                  <a:cubicBezTo>
                    <a:pt x="69" y="72"/>
                    <a:pt x="69" y="72"/>
                    <a:pt x="69" y="72"/>
                  </a:cubicBezTo>
                  <a:cubicBezTo>
                    <a:pt x="69" y="72"/>
                    <a:pt x="85" y="58"/>
                    <a:pt x="86" y="35"/>
                  </a:cubicBezTo>
                  <a:cubicBezTo>
                    <a:pt x="87" y="12"/>
                    <a:pt x="77" y="0"/>
                    <a:pt x="77" y="0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24" y="9"/>
                    <a:pt x="27" y="20"/>
                  </a:cubicBezTo>
                  <a:cubicBezTo>
                    <a:pt x="26" y="32"/>
                    <a:pt x="30" y="36"/>
                    <a:pt x="30" y="36"/>
                  </a:cubicBezTo>
                  <a:cubicBezTo>
                    <a:pt x="18" y="43"/>
                    <a:pt x="18" y="43"/>
                    <a:pt x="18" y="43"/>
                  </a:cubicBezTo>
                  <a:lnTo>
                    <a:pt x="12" y="24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4" name="Freeform 266">
              <a:extLst>
                <a:ext uri="{FF2B5EF4-FFF2-40B4-BE49-F238E27FC236}">
                  <a16:creationId xmlns:a16="http://schemas.microsoft.com/office/drawing/2014/main" id="{D66DD470-2E8E-4C14-AE9A-AB6D2B50DF20}"/>
                </a:ext>
              </a:extLst>
            </p:cNvPr>
            <p:cNvSpPr>
              <a:spLocks/>
            </p:cNvSpPr>
            <p:nvPr/>
          </p:nvSpPr>
          <p:spPr bwMode="gray">
            <a:xfrm>
              <a:off x="4470694" y="3269857"/>
              <a:ext cx="17543" cy="12758"/>
            </a:xfrm>
            <a:custGeom>
              <a:avLst/>
              <a:gdLst>
                <a:gd name="T0" fmla="*/ 0 w 11"/>
                <a:gd name="T1" fmla="*/ 5 h 8"/>
                <a:gd name="T2" fmla="*/ 5 w 11"/>
                <a:gd name="T3" fmla="*/ 8 h 8"/>
                <a:gd name="T4" fmla="*/ 11 w 11"/>
                <a:gd name="T5" fmla="*/ 3 h 8"/>
                <a:gd name="T6" fmla="*/ 9 w 11"/>
                <a:gd name="T7" fmla="*/ 0 h 8"/>
                <a:gd name="T8" fmla="*/ 0 w 11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0" y="5"/>
                  </a:moveTo>
                  <a:lnTo>
                    <a:pt x="5" y="8"/>
                  </a:lnTo>
                  <a:lnTo>
                    <a:pt x="11" y="3"/>
                  </a:lnTo>
                  <a:lnTo>
                    <a:pt x="9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5" name="Freeform 267">
              <a:extLst>
                <a:ext uri="{FF2B5EF4-FFF2-40B4-BE49-F238E27FC236}">
                  <a16:creationId xmlns:a16="http://schemas.microsoft.com/office/drawing/2014/main" id="{58F5E534-4313-47EA-BB10-8EBA56918F44}"/>
                </a:ext>
              </a:extLst>
            </p:cNvPr>
            <p:cNvSpPr>
              <a:spLocks/>
            </p:cNvSpPr>
            <p:nvPr/>
          </p:nvSpPr>
          <p:spPr bwMode="gray">
            <a:xfrm>
              <a:off x="4121431" y="3614335"/>
              <a:ext cx="11164" cy="9569"/>
            </a:xfrm>
            <a:custGeom>
              <a:avLst/>
              <a:gdLst>
                <a:gd name="T0" fmla="*/ 0 w 7"/>
                <a:gd name="T1" fmla="*/ 0 h 6"/>
                <a:gd name="T2" fmla="*/ 7 w 7"/>
                <a:gd name="T3" fmla="*/ 6 h 6"/>
                <a:gd name="T4" fmla="*/ 7 w 7"/>
                <a:gd name="T5" fmla="*/ 4 h 6"/>
                <a:gd name="T6" fmla="*/ 2 w 7"/>
                <a:gd name="T7" fmla="*/ 0 h 6"/>
                <a:gd name="T8" fmla="*/ 0 w 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0" y="0"/>
                  </a:moveTo>
                  <a:lnTo>
                    <a:pt x="7" y="6"/>
                  </a:lnTo>
                  <a:lnTo>
                    <a:pt x="7" y="4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6" name="Freeform 268">
              <a:extLst>
                <a:ext uri="{FF2B5EF4-FFF2-40B4-BE49-F238E27FC236}">
                  <a16:creationId xmlns:a16="http://schemas.microsoft.com/office/drawing/2014/main" id="{7746A985-0E5C-456F-9A1F-394A4EA1FD92}"/>
                </a:ext>
              </a:extLst>
            </p:cNvPr>
            <p:cNvSpPr>
              <a:spLocks/>
            </p:cNvSpPr>
            <p:nvPr/>
          </p:nvSpPr>
          <p:spPr bwMode="gray">
            <a:xfrm>
              <a:off x="4025742" y="3402225"/>
              <a:ext cx="384349" cy="425814"/>
            </a:xfrm>
            <a:custGeom>
              <a:avLst/>
              <a:gdLst>
                <a:gd name="T0" fmla="*/ 567 w 729"/>
                <a:gd name="T1" fmla="*/ 718 h 805"/>
                <a:gd name="T2" fmla="*/ 625 w 729"/>
                <a:gd name="T3" fmla="*/ 687 h 805"/>
                <a:gd name="T4" fmla="*/ 684 w 729"/>
                <a:gd name="T5" fmla="*/ 533 h 805"/>
                <a:gd name="T6" fmla="*/ 706 w 729"/>
                <a:gd name="T7" fmla="*/ 465 h 805"/>
                <a:gd name="T8" fmla="*/ 729 w 729"/>
                <a:gd name="T9" fmla="*/ 367 h 805"/>
                <a:gd name="T10" fmla="*/ 667 w 729"/>
                <a:gd name="T11" fmla="*/ 337 h 805"/>
                <a:gd name="T12" fmla="*/ 642 w 729"/>
                <a:gd name="T13" fmla="*/ 236 h 805"/>
                <a:gd name="T14" fmla="*/ 543 w 729"/>
                <a:gd name="T15" fmla="*/ 262 h 805"/>
                <a:gd name="T16" fmla="*/ 521 w 729"/>
                <a:gd name="T17" fmla="*/ 181 h 805"/>
                <a:gd name="T18" fmla="*/ 574 w 729"/>
                <a:gd name="T19" fmla="*/ 164 h 805"/>
                <a:gd name="T20" fmla="*/ 590 w 729"/>
                <a:gd name="T21" fmla="*/ 142 h 805"/>
                <a:gd name="T22" fmla="*/ 633 w 729"/>
                <a:gd name="T23" fmla="*/ 106 h 805"/>
                <a:gd name="T24" fmla="*/ 710 w 729"/>
                <a:gd name="T25" fmla="*/ 56 h 805"/>
                <a:gd name="T26" fmla="*/ 673 w 729"/>
                <a:gd name="T27" fmla="*/ 31 h 805"/>
                <a:gd name="T28" fmla="*/ 639 w 729"/>
                <a:gd name="T29" fmla="*/ 45 h 805"/>
                <a:gd name="T30" fmla="*/ 615 w 729"/>
                <a:gd name="T31" fmla="*/ 74 h 805"/>
                <a:gd name="T32" fmla="*/ 629 w 729"/>
                <a:gd name="T33" fmla="*/ 21 h 805"/>
                <a:gd name="T34" fmla="*/ 609 w 729"/>
                <a:gd name="T35" fmla="*/ 55 h 805"/>
                <a:gd name="T36" fmla="*/ 594 w 729"/>
                <a:gd name="T37" fmla="*/ 43 h 805"/>
                <a:gd name="T38" fmla="*/ 557 w 729"/>
                <a:gd name="T39" fmla="*/ 29 h 805"/>
                <a:gd name="T40" fmla="*/ 503 w 729"/>
                <a:gd name="T41" fmla="*/ 65 h 805"/>
                <a:gd name="T42" fmla="*/ 450 w 729"/>
                <a:gd name="T43" fmla="*/ 97 h 805"/>
                <a:gd name="T44" fmla="*/ 477 w 729"/>
                <a:gd name="T45" fmla="*/ 152 h 805"/>
                <a:gd name="T46" fmla="*/ 461 w 729"/>
                <a:gd name="T47" fmla="*/ 174 h 805"/>
                <a:gd name="T48" fmla="*/ 422 w 729"/>
                <a:gd name="T49" fmla="*/ 214 h 805"/>
                <a:gd name="T50" fmla="*/ 348 w 729"/>
                <a:gd name="T51" fmla="*/ 180 h 805"/>
                <a:gd name="T52" fmla="*/ 268 w 729"/>
                <a:gd name="T53" fmla="*/ 146 h 805"/>
                <a:gd name="T54" fmla="*/ 242 w 729"/>
                <a:gd name="T55" fmla="*/ 144 h 805"/>
                <a:gd name="T56" fmla="*/ 244 w 729"/>
                <a:gd name="T57" fmla="*/ 183 h 805"/>
                <a:gd name="T58" fmla="*/ 246 w 729"/>
                <a:gd name="T59" fmla="*/ 206 h 805"/>
                <a:gd name="T60" fmla="*/ 274 w 729"/>
                <a:gd name="T61" fmla="*/ 245 h 805"/>
                <a:gd name="T62" fmla="*/ 234 w 729"/>
                <a:gd name="T63" fmla="*/ 312 h 805"/>
                <a:gd name="T64" fmla="*/ 178 w 729"/>
                <a:gd name="T65" fmla="*/ 317 h 805"/>
                <a:gd name="T66" fmla="*/ 206 w 729"/>
                <a:gd name="T67" fmla="*/ 349 h 805"/>
                <a:gd name="T68" fmla="*/ 224 w 729"/>
                <a:gd name="T69" fmla="*/ 365 h 805"/>
                <a:gd name="T70" fmla="*/ 219 w 729"/>
                <a:gd name="T71" fmla="*/ 392 h 805"/>
                <a:gd name="T72" fmla="*/ 277 w 729"/>
                <a:gd name="T73" fmla="*/ 441 h 805"/>
                <a:gd name="T74" fmla="*/ 234 w 729"/>
                <a:gd name="T75" fmla="*/ 477 h 805"/>
                <a:gd name="T76" fmla="*/ 172 w 729"/>
                <a:gd name="T77" fmla="*/ 512 h 805"/>
                <a:gd name="T78" fmla="*/ 216 w 729"/>
                <a:gd name="T79" fmla="*/ 541 h 805"/>
                <a:gd name="T80" fmla="*/ 283 w 729"/>
                <a:gd name="T81" fmla="*/ 548 h 805"/>
                <a:gd name="T82" fmla="*/ 197 w 729"/>
                <a:gd name="T83" fmla="*/ 552 h 805"/>
                <a:gd name="T84" fmla="*/ 112 w 729"/>
                <a:gd name="T85" fmla="*/ 593 h 805"/>
                <a:gd name="T86" fmla="*/ 75 w 729"/>
                <a:gd name="T87" fmla="*/ 588 h 805"/>
                <a:gd name="T88" fmla="*/ 15 w 729"/>
                <a:gd name="T89" fmla="*/ 604 h 805"/>
                <a:gd name="T90" fmla="*/ 31 w 729"/>
                <a:gd name="T91" fmla="*/ 655 h 805"/>
                <a:gd name="T92" fmla="*/ 33 w 729"/>
                <a:gd name="T93" fmla="*/ 701 h 805"/>
                <a:gd name="T94" fmla="*/ 28 w 729"/>
                <a:gd name="T95" fmla="*/ 719 h 805"/>
                <a:gd name="T96" fmla="*/ 110 w 729"/>
                <a:gd name="T97" fmla="*/ 727 h 805"/>
                <a:gd name="T98" fmla="*/ 94 w 729"/>
                <a:gd name="T99" fmla="*/ 757 h 805"/>
                <a:gd name="T100" fmla="*/ 112 w 729"/>
                <a:gd name="T101" fmla="*/ 777 h 805"/>
                <a:gd name="T102" fmla="*/ 156 w 729"/>
                <a:gd name="T103" fmla="*/ 791 h 805"/>
                <a:gd name="T104" fmla="*/ 223 w 729"/>
                <a:gd name="T105" fmla="*/ 790 h 805"/>
                <a:gd name="T106" fmla="*/ 300 w 729"/>
                <a:gd name="T107" fmla="*/ 751 h 805"/>
                <a:gd name="T108" fmla="*/ 356 w 729"/>
                <a:gd name="T109" fmla="*/ 750 h 805"/>
                <a:gd name="T110" fmla="*/ 435 w 729"/>
                <a:gd name="T111" fmla="*/ 731 h 805"/>
                <a:gd name="T112" fmla="*/ 498 w 729"/>
                <a:gd name="T113" fmla="*/ 753 h 805"/>
                <a:gd name="T114" fmla="*/ 546 w 729"/>
                <a:gd name="T115" fmla="*/ 759 h 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29" h="805">
                  <a:moveTo>
                    <a:pt x="546" y="759"/>
                  </a:moveTo>
                  <a:cubicBezTo>
                    <a:pt x="561" y="760"/>
                    <a:pt x="588" y="758"/>
                    <a:pt x="588" y="758"/>
                  </a:cubicBezTo>
                  <a:cubicBezTo>
                    <a:pt x="585" y="738"/>
                    <a:pt x="585" y="738"/>
                    <a:pt x="585" y="738"/>
                  </a:cubicBezTo>
                  <a:cubicBezTo>
                    <a:pt x="567" y="718"/>
                    <a:pt x="567" y="718"/>
                    <a:pt x="567" y="718"/>
                  </a:cubicBezTo>
                  <a:cubicBezTo>
                    <a:pt x="571" y="715"/>
                    <a:pt x="571" y="715"/>
                    <a:pt x="571" y="715"/>
                  </a:cubicBezTo>
                  <a:cubicBezTo>
                    <a:pt x="589" y="723"/>
                    <a:pt x="589" y="723"/>
                    <a:pt x="589" y="723"/>
                  </a:cubicBezTo>
                  <a:cubicBezTo>
                    <a:pt x="590" y="716"/>
                    <a:pt x="590" y="716"/>
                    <a:pt x="590" y="716"/>
                  </a:cubicBezTo>
                  <a:cubicBezTo>
                    <a:pt x="625" y="687"/>
                    <a:pt x="625" y="687"/>
                    <a:pt x="625" y="687"/>
                  </a:cubicBezTo>
                  <a:cubicBezTo>
                    <a:pt x="625" y="668"/>
                    <a:pt x="625" y="668"/>
                    <a:pt x="625" y="668"/>
                  </a:cubicBezTo>
                  <a:cubicBezTo>
                    <a:pt x="625" y="668"/>
                    <a:pt x="638" y="634"/>
                    <a:pt x="646" y="630"/>
                  </a:cubicBezTo>
                  <a:cubicBezTo>
                    <a:pt x="657" y="627"/>
                    <a:pt x="677" y="609"/>
                    <a:pt x="682" y="575"/>
                  </a:cubicBezTo>
                  <a:cubicBezTo>
                    <a:pt x="684" y="533"/>
                    <a:pt x="684" y="533"/>
                    <a:pt x="684" y="533"/>
                  </a:cubicBezTo>
                  <a:cubicBezTo>
                    <a:pt x="684" y="533"/>
                    <a:pt x="659" y="516"/>
                    <a:pt x="666" y="509"/>
                  </a:cubicBezTo>
                  <a:cubicBezTo>
                    <a:pt x="678" y="502"/>
                    <a:pt x="689" y="506"/>
                    <a:pt x="689" y="506"/>
                  </a:cubicBezTo>
                  <a:cubicBezTo>
                    <a:pt x="689" y="506"/>
                    <a:pt x="690" y="491"/>
                    <a:pt x="694" y="483"/>
                  </a:cubicBezTo>
                  <a:cubicBezTo>
                    <a:pt x="698" y="480"/>
                    <a:pt x="709" y="473"/>
                    <a:pt x="706" y="465"/>
                  </a:cubicBezTo>
                  <a:cubicBezTo>
                    <a:pt x="699" y="457"/>
                    <a:pt x="693" y="426"/>
                    <a:pt x="693" y="426"/>
                  </a:cubicBezTo>
                  <a:cubicBezTo>
                    <a:pt x="693" y="426"/>
                    <a:pt x="700" y="419"/>
                    <a:pt x="701" y="403"/>
                  </a:cubicBezTo>
                  <a:cubicBezTo>
                    <a:pt x="702" y="384"/>
                    <a:pt x="680" y="372"/>
                    <a:pt x="692" y="365"/>
                  </a:cubicBezTo>
                  <a:cubicBezTo>
                    <a:pt x="703" y="354"/>
                    <a:pt x="725" y="370"/>
                    <a:pt x="729" y="367"/>
                  </a:cubicBezTo>
                  <a:cubicBezTo>
                    <a:pt x="729" y="363"/>
                    <a:pt x="719" y="343"/>
                    <a:pt x="719" y="343"/>
                  </a:cubicBezTo>
                  <a:cubicBezTo>
                    <a:pt x="712" y="327"/>
                    <a:pt x="712" y="327"/>
                    <a:pt x="712" y="327"/>
                  </a:cubicBezTo>
                  <a:cubicBezTo>
                    <a:pt x="704" y="342"/>
                    <a:pt x="704" y="342"/>
                    <a:pt x="704" y="342"/>
                  </a:cubicBezTo>
                  <a:cubicBezTo>
                    <a:pt x="704" y="342"/>
                    <a:pt x="689" y="338"/>
                    <a:pt x="667" y="337"/>
                  </a:cubicBezTo>
                  <a:cubicBezTo>
                    <a:pt x="648" y="336"/>
                    <a:pt x="676" y="303"/>
                    <a:pt x="676" y="303"/>
                  </a:cubicBezTo>
                  <a:cubicBezTo>
                    <a:pt x="657" y="298"/>
                    <a:pt x="657" y="298"/>
                    <a:pt x="657" y="298"/>
                  </a:cubicBezTo>
                  <a:cubicBezTo>
                    <a:pt x="659" y="271"/>
                    <a:pt x="659" y="271"/>
                    <a:pt x="659" y="271"/>
                  </a:cubicBezTo>
                  <a:cubicBezTo>
                    <a:pt x="659" y="271"/>
                    <a:pt x="656" y="241"/>
                    <a:pt x="642" y="236"/>
                  </a:cubicBezTo>
                  <a:cubicBezTo>
                    <a:pt x="623" y="231"/>
                    <a:pt x="611" y="258"/>
                    <a:pt x="611" y="258"/>
                  </a:cubicBezTo>
                  <a:cubicBezTo>
                    <a:pt x="614" y="273"/>
                    <a:pt x="614" y="273"/>
                    <a:pt x="614" y="273"/>
                  </a:cubicBezTo>
                  <a:cubicBezTo>
                    <a:pt x="614" y="273"/>
                    <a:pt x="602" y="292"/>
                    <a:pt x="576" y="287"/>
                  </a:cubicBezTo>
                  <a:cubicBezTo>
                    <a:pt x="549" y="285"/>
                    <a:pt x="543" y="262"/>
                    <a:pt x="543" y="262"/>
                  </a:cubicBezTo>
                  <a:cubicBezTo>
                    <a:pt x="521" y="257"/>
                    <a:pt x="521" y="257"/>
                    <a:pt x="521" y="257"/>
                  </a:cubicBezTo>
                  <a:cubicBezTo>
                    <a:pt x="526" y="234"/>
                    <a:pt x="526" y="234"/>
                    <a:pt x="526" y="234"/>
                  </a:cubicBezTo>
                  <a:cubicBezTo>
                    <a:pt x="526" y="234"/>
                    <a:pt x="501" y="195"/>
                    <a:pt x="502" y="184"/>
                  </a:cubicBezTo>
                  <a:cubicBezTo>
                    <a:pt x="502" y="172"/>
                    <a:pt x="521" y="181"/>
                    <a:pt x="521" y="181"/>
                  </a:cubicBezTo>
                  <a:cubicBezTo>
                    <a:pt x="529" y="166"/>
                    <a:pt x="529" y="166"/>
                    <a:pt x="529" y="166"/>
                  </a:cubicBezTo>
                  <a:cubicBezTo>
                    <a:pt x="547" y="174"/>
                    <a:pt x="547" y="174"/>
                    <a:pt x="547" y="174"/>
                  </a:cubicBezTo>
                  <a:cubicBezTo>
                    <a:pt x="562" y="167"/>
                    <a:pt x="562" y="167"/>
                    <a:pt x="562" y="167"/>
                  </a:cubicBezTo>
                  <a:cubicBezTo>
                    <a:pt x="574" y="164"/>
                    <a:pt x="574" y="164"/>
                    <a:pt x="574" y="164"/>
                  </a:cubicBezTo>
                  <a:cubicBezTo>
                    <a:pt x="574" y="164"/>
                    <a:pt x="544" y="155"/>
                    <a:pt x="545" y="147"/>
                  </a:cubicBezTo>
                  <a:cubicBezTo>
                    <a:pt x="545" y="136"/>
                    <a:pt x="560" y="133"/>
                    <a:pt x="564" y="133"/>
                  </a:cubicBezTo>
                  <a:cubicBezTo>
                    <a:pt x="571" y="133"/>
                    <a:pt x="574" y="149"/>
                    <a:pt x="574" y="149"/>
                  </a:cubicBezTo>
                  <a:cubicBezTo>
                    <a:pt x="574" y="149"/>
                    <a:pt x="582" y="142"/>
                    <a:pt x="590" y="142"/>
                  </a:cubicBezTo>
                  <a:cubicBezTo>
                    <a:pt x="601" y="142"/>
                    <a:pt x="597" y="150"/>
                    <a:pt x="597" y="150"/>
                  </a:cubicBezTo>
                  <a:cubicBezTo>
                    <a:pt x="620" y="124"/>
                    <a:pt x="620" y="124"/>
                    <a:pt x="620" y="124"/>
                  </a:cubicBezTo>
                  <a:cubicBezTo>
                    <a:pt x="625" y="105"/>
                    <a:pt x="625" y="105"/>
                    <a:pt x="625" y="105"/>
                  </a:cubicBezTo>
                  <a:cubicBezTo>
                    <a:pt x="633" y="106"/>
                    <a:pt x="633" y="106"/>
                    <a:pt x="633" y="106"/>
                  </a:cubicBezTo>
                  <a:cubicBezTo>
                    <a:pt x="645" y="79"/>
                    <a:pt x="645" y="79"/>
                    <a:pt x="645" y="79"/>
                  </a:cubicBezTo>
                  <a:cubicBezTo>
                    <a:pt x="663" y="84"/>
                    <a:pt x="663" y="84"/>
                    <a:pt x="663" y="84"/>
                  </a:cubicBezTo>
                  <a:cubicBezTo>
                    <a:pt x="679" y="70"/>
                    <a:pt x="679" y="70"/>
                    <a:pt x="679" y="70"/>
                  </a:cubicBezTo>
                  <a:cubicBezTo>
                    <a:pt x="679" y="70"/>
                    <a:pt x="709" y="63"/>
                    <a:pt x="710" y="56"/>
                  </a:cubicBezTo>
                  <a:cubicBezTo>
                    <a:pt x="714" y="48"/>
                    <a:pt x="692" y="32"/>
                    <a:pt x="692" y="32"/>
                  </a:cubicBezTo>
                  <a:cubicBezTo>
                    <a:pt x="693" y="21"/>
                    <a:pt x="693" y="21"/>
                    <a:pt x="693" y="21"/>
                  </a:cubicBezTo>
                  <a:cubicBezTo>
                    <a:pt x="693" y="21"/>
                    <a:pt x="671" y="0"/>
                    <a:pt x="667" y="4"/>
                  </a:cubicBezTo>
                  <a:cubicBezTo>
                    <a:pt x="663" y="8"/>
                    <a:pt x="677" y="31"/>
                    <a:pt x="673" y="31"/>
                  </a:cubicBezTo>
                  <a:cubicBezTo>
                    <a:pt x="673" y="35"/>
                    <a:pt x="666" y="23"/>
                    <a:pt x="666" y="23"/>
                  </a:cubicBezTo>
                  <a:cubicBezTo>
                    <a:pt x="644" y="18"/>
                    <a:pt x="644" y="18"/>
                    <a:pt x="644" y="18"/>
                  </a:cubicBezTo>
                  <a:cubicBezTo>
                    <a:pt x="636" y="37"/>
                    <a:pt x="636" y="37"/>
                    <a:pt x="636" y="37"/>
                  </a:cubicBezTo>
                  <a:cubicBezTo>
                    <a:pt x="639" y="45"/>
                    <a:pt x="639" y="45"/>
                    <a:pt x="639" y="45"/>
                  </a:cubicBezTo>
                  <a:cubicBezTo>
                    <a:pt x="638" y="75"/>
                    <a:pt x="638" y="75"/>
                    <a:pt x="638" y="75"/>
                  </a:cubicBezTo>
                  <a:cubicBezTo>
                    <a:pt x="607" y="89"/>
                    <a:pt x="607" y="89"/>
                    <a:pt x="607" y="89"/>
                  </a:cubicBezTo>
                  <a:cubicBezTo>
                    <a:pt x="603" y="89"/>
                    <a:pt x="603" y="89"/>
                    <a:pt x="603" y="89"/>
                  </a:cubicBezTo>
                  <a:cubicBezTo>
                    <a:pt x="615" y="74"/>
                    <a:pt x="615" y="74"/>
                    <a:pt x="615" y="74"/>
                  </a:cubicBezTo>
                  <a:cubicBezTo>
                    <a:pt x="612" y="70"/>
                    <a:pt x="612" y="70"/>
                    <a:pt x="612" y="70"/>
                  </a:cubicBezTo>
                  <a:cubicBezTo>
                    <a:pt x="612" y="70"/>
                    <a:pt x="627" y="71"/>
                    <a:pt x="631" y="60"/>
                  </a:cubicBezTo>
                  <a:cubicBezTo>
                    <a:pt x="631" y="52"/>
                    <a:pt x="624" y="40"/>
                    <a:pt x="624" y="36"/>
                  </a:cubicBezTo>
                  <a:cubicBezTo>
                    <a:pt x="625" y="29"/>
                    <a:pt x="629" y="21"/>
                    <a:pt x="629" y="21"/>
                  </a:cubicBezTo>
                  <a:cubicBezTo>
                    <a:pt x="610" y="20"/>
                    <a:pt x="610" y="20"/>
                    <a:pt x="610" y="20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2"/>
                    <a:pt x="621" y="36"/>
                    <a:pt x="617" y="44"/>
                  </a:cubicBezTo>
                  <a:cubicBezTo>
                    <a:pt x="616" y="51"/>
                    <a:pt x="609" y="55"/>
                    <a:pt x="609" y="55"/>
                  </a:cubicBezTo>
                  <a:cubicBezTo>
                    <a:pt x="609" y="55"/>
                    <a:pt x="609" y="43"/>
                    <a:pt x="606" y="39"/>
                  </a:cubicBezTo>
                  <a:cubicBezTo>
                    <a:pt x="602" y="35"/>
                    <a:pt x="603" y="20"/>
                    <a:pt x="603" y="20"/>
                  </a:cubicBezTo>
                  <a:cubicBezTo>
                    <a:pt x="595" y="20"/>
                    <a:pt x="595" y="20"/>
                    <a:pt x="595" y="20"/>
                  </a:cubicBezTo>
                  <a:cubicBezTo>
                    <a:pt x="595" y="20"/>
                    <a:pt x="598" y="43"/>
                    <a:pt x="594" y="43"/>
                  </a:cubicBezTo>
                  <a:cubicBezTo>
                    <a:pt x="590" y="46"/>
                    <a:pt x="587" y="35"/>
                    <a:pt x="587" y="35"/>
                  </a:cubicBezTo>
                  <a:cubicBezTo>
                    <a:pt x="580" y="27"/>
                    <a:pt x="580" y="27"/>
                    <a:pt x="580" y="27"/>
                  </a:cubicBezTo>
                  <a:cubicBezTo>
                    <a:pt x="580" y="19"/>
                    <a:pt x="580" y="19"/>
                    <a:pt x="580" y="19"/>
                  </a:cubicBezTo>
                  <a:cubicBezTo>
                    <a:pt x="557" y="29"/>
                    <a:pt x="557" y="29"/>
                    <a:pt x="557" y="29"/>
                  </a:cubicBezTo>
                  <a:cubicBezTo>
                    <a:pt x="539" y="21"/>
                    <a:pt x="539" y="21"/>
                    <a:pt x="539" y="21"/>
                  </a:cubicBezTo>
                  <a:cubicBezTo>
                    <a:pt x="539" y="21"/>
                    <a:pt x="531" y="40"/>
                    <a:pt x="527" y="43"/>
                  </a:cubicBezTo>
                  <a:cubicBezTo>
                    <a:pt x="519" y="47"/>
                    <a:pt x="512" y="46"/>
                    <a:pt x="512" y="46"/>
                  </a:cubicBezTo>
                  <a:cubicBezTo>
                    <a:pt x="503" y="65"/>
                    <a:pt x="503" y="65"/>
                    <a:pt x="503" y="65"/>
                  </a:cubicBezTo>
                  <a:cubicBezTo>
                    <a:pt x="510" y="81"/>
                    <a:pt x="510" y="81"/>
                    <a:pt x="510" y="81"/>
                  </a:cubicBezTo>
                  <a:cubicBezTo>
                    <a:pt x="484" y="83"/>
                    <a:pt x="484" y="83"/>
                    <a:pt x="484" y="83"/>
                  </a:cubicBezTo>
                  <a:cubicBezTo>
                    <a:pt x="487" y="95"/>
                    <a:pt x="487" y="95"/>
                    <a:pt x="487" y="95"/>
                  </a:cubicBezTo>
                  <a:cubicBezTo>
                    <a:pt x="487" y="95"/>
                    <a:pt x="461" y="86"/>
                    <a:pt x="450" y="97"/>
                  </a:cubicBezTo>
                  <a:cubicBezTo>
                    <a:pt x="438" y="104"/>
                    <a:pt x="437" y="131"/>
                    <a:pt x="459" y="132"/>
                  </a:cubicBezTo>
                  <a:cubicBezTo>
                    <a:pt x="482" y="133"/>
                    <a:pt x="478" y="140"/>
                    <a:pt x="478" y="140"/>
                  </a:cubicBezTo>
                  <a:cubicBezTo>
                    <a:pt x="466" y="147"/>
                    <a:pt x="466" y="147"/>
                    <a:pt x="466" y="147"/>
                  </a:cubicBezTo>
                  <a:cubicBezTo>
                    <a:pt x="477" y="152"/>
                    <a:pt x="477" y="152"/>
                    <a:pt x="477" y="152"/>
                  </a:cubicBezTo>
                  <a:cubicBezTo>
                    <a:pt x="492" y="141"/>
                    <a:pt x="492" y="141"/>
                    <a:pt x="492" y="141"/>
                  </a:cubicBezTo>
                  <a:cubicBezTo>
                    <a:pt x="511" y="146"/>
                    <a:pt x="511" y="146"/>
                    <a:pt x="511" y="146"/>
                  </a:cubicBezTo>
                  <a:cubicBezTo>
                    <a:pt x="484" y="171"/>
                    <a:pt x="484" y="171"/>
                    <a:pt x="484" y="171"/>
                  </a:cubicBezTo>
                  <a:cubicBezTo>
                    <a:pt x="461" y="174"/>
                    <a:pt x="461" y="174"/>
                    <a:pt x="461" y="174"/>
                  </a:cubicBezTo>
                  <a:cubicBezTo>
                    <a:pt x="430" y="188"/>
                    <a:pt x="430" y="188"/>
                    <a:pt x="430" y="188"/>
                  </a:cubicBezTo>
                  <a:cubicBezTo>
                    <a:pt x="430" y="188"/>
                    <a:pt x="437" y="211"/>
                    <a:pt x="433" y="215"/>
                  </a:cubicBezTo>
                  <a:cubicBezTo>
                    <a:pt x="429" y="218"/>
                    <a:pt x="421" y="222"/>
                    <a:pt x="421" y="222"/>
                  </a:cubicBezTo>
                  <a:cubicBezTo>
                    <a:pt x="422" y="214"/>
                    <a:pt x="422" y="214"/>
                    <a:pt x="422" y="214"/>
                  </a:cubicBezTo>
                  <a:cubicBezTo>
                    <a:pt x="422" y="214"/>
                    <a:pt x="389" y="186"/>
                    <a:pt x="382" y="186"/>
                  </a:cubicBezTo>
                  <a:cubicBezTo>
                    <a:pt x="371" y="185"/>
                    <a:pt x="355" y="203"/>
                    <a:pt x="355" y="203"/>
                  </a:cubicBezTo>
                  <a:cubicBezTo>
                    <a:pt x="348" y="195"/>
                    <a:pt x="348" y="195"/>
                    <a:pt x="348" y="195"/>
                  </a:cubicBezTo>
                  <a:cubicBezTo>
                    <a:pt x="348" y="180"/>
                    <a:pt x="348" y="180"/>
                    <a:pt x="348" y="180"/>
                  </a:cubicBezTo>
                  <a:cubicBezTo>
                    <a:pt x="342" y="168"/>
                    <a:pt x="342" y="168"/>
                    <a:pt x="342" y="168"/>
                  </a:cubicBezTo>
                  <a:cubicBezTo>
                    <a:pt x="342" y="168"/>
                    <a:pt x="323" y="164"/>
                    <a:pt x="316" y="163"/>
                  </a:cubicBezTo>
                  <a:cubicBezTo>
                    <a:pt x="305" y="159"/>
                    <a:pt x="287" y="139"/>
                    <a:pt x="279" y="142"/>
                  </a:cubicBezTo>
                  <a:cubicBezTo>
                    <a:pt x="275" y="142"/>
                    <a:pt x="268" y="146"/>
                    <a:pt x="268" y="146"/>
                  </a:cubicBezTo>
                  <a:cubicBezTo>
                    <a:pt x="271" y="157"/>
                    <a:pt x="271" y="157"/>
                    <a:pt x="271" y="157"/>
                  </a:cubicBezTo>
                  <a:cubicBezTo>
                    <a:pt x="256" y="164"/>
                    <a:pt x="256" y="164"/>
                    <a:pt x="256" y="164"/>
                  </a:cubicBezTo>
                  <a:cubicBezTo>
                    <a:pt x="256" y="149"/>
                    <a:pt x="256" y="149"/>
                    <a:pt x="256" y="149"/>
                  </a:cubicBezTo>
                  <a:cubicBezTo>
                    <a:pt x="242" y="144"/>
                    <a:pt x="242" y="144"/>
                    <a:pt x="242" y="144"/>
                  </a:cubicBezTo>
                  <a:cubicBezTo>
                    <a:pt x="221" y="178"/>
                    <a:pt x="221" y="178"/>
                    <a:pt x="221" y="178"/>
                  </a:cubicBezTo>
                  <a:cubicBezTo>
                    <a:pt x="225" y="178"/>
                    <a:pt x="225" y="178"/>
                    <a:pt x="225" y="178"/>
                  </a:cubicBezTo>
                  <a:cubicBezTo>
                    <a:pt x="241" y="160"/>
                    <a:pt x="241" y="160"/>
                    <a:pt x="241" y="160"/>
                  </a:cubicBezTo>
                  <a:cubicBezTo>
                    <a:pt x="244" y="183"/>
                    <a:pt x="244" y="183"/>
                    <a:pt x="244" y="183"/>
                  </a:cubicBezTo>
                  <a:cubicBezTo>
                    <a:pt x="236" y="182"/>
                    <a:pt x="236" y="182"/>
                    <a:pt x="236" y="182"/>
                  </a:cubicBezTo>
                  <a:cubicBezTo>
                    <a:pt x="239" y="190"/>
                    <a:pt x="239" y="190"/>
                    <a:pt x="239" y="190"/>
                  </a:cubicBezTo>
                  <a:cubicBezTo>
                    <a:pt x="255" y="187"/>
                    <a:pt x="255" y="187"/>
                    <a:pt x="255" y="187"/>
                  </a:cubicBezTo>
                  <a:cubicBezTo>
                    <a:pt x="246" y="206"/>
                    <a:pt x="246" y="206"/>
                    <a:pt x="246" y="206"/>
                  </a:cubicBezTo>
                  <a:cubicBezTo>
                    <a:pt x="245" y="229"/>
                    <a:pt x="245" y="229"/>
                    <a:pt x="245" y="229"/>
                  </a:cubicBezTo>
                  <a:cubicBezTo>
                    <a:pt x="238" y="221"/>
                    <a:pt x="238" y="221"/>
                    <a:pt x="238" y="221"/>
                  </a:cubicBezTo>
                  <a:cubicBezTo>
                    <a:pt x="238" y="221"/>
                    <a:pt x="211" y="239"/>
                    <a:pt x="230" y="239"/>
                  </a:cubicBezTo>
                  <a:cubicBezTo>
                    <a:pt x="244" y="244"/>
                    <a:pt x="274" y="245"/>
                    <a:pt x="274" y="245"/>
                  </a:cubicBezTo>
                  <a:cubicBezTo>
                    <a:pt x="262" y="268"/>
                    <a:pt x="262" y="268"/>
                    <a:pt x="262" y="268"/>
                  </a:cubicBezTo>
                  <a:cubicBezTo>
                    <a:pt x="221" y="262"/>
                    <a:pt x="221" y="262"/>
                    <a:pt x="221" y="262"/>
                  </a:cubicBezTo>
                  <a:cubicBezTo>
                    <a:pt x="213" y="288"/>
                    <a:pt x="213" y="288"/>
                    <a:pt x="213" y="288"/>
                  </a:cubicBezTo>
                  <a:cubicBezTo>
                    <a:pt x="234" y="312"/>
                    <a:pt x="234" y="312"/>
                    <a:pt x="234" y="312"/>
                  </a:cubicBezTo>
                  <a:cubicBezTo>
                    <a:pt x="194" y="291"/>
                    <a:pt x="194" y="291"/>
                    <a:pt x="194" y="291"/>
                  </a:cubicBezTo>
                  <a:cubicBezTo>
                    <a:pt x="193" y="303"/>
                    <a:pt x="193" y="303"/>
                    <a:pt x="193" y="303"/>
                  </a:cubicBezTo>
                  <a:cubicBezTo>
                    <a:pt x="171" y="298"/>
                    <a:pt x="171" y="298"/>
                    <a:pt x="171" y="298"/>
                  </a:cubicBezTo>
                  <a:cubicBezTo>
                    <a:pt x="171" y="298"/>
                    <a:pt x="182" y="310"/>
                    <a:pt x="178" y="317"/>
                  </a:cubicBezTo>
                  <a:cubicBezTo>
                    <a:pt x="170" y="328"/>
                    <a:pt x="162" y="324"/>
                    <a:pt x="162" y="324"/>
                  </a:cubicBezTo>
                  <a:cubicBezTo>
                    <a:pt x="184" y="348"/>
                    <a:pt x="184" y="348"/>
                    <a:pt x="184" y="348"/>
                  </a:cubicBezTo>
                  <a:cubicBezTo>
                    <a:pt x="195" y="341"/>
                    <a:pt x="195" y="341"/>
                    <a:pt x="195" y="341"/>
                  </a:cubicBezTo>
                  <a:cubicBezTo>
                    <a:pt x="206" y="349"/>
                    <a:pt x="206" y="349"/>
                    <a:pt x="206" y="349"/>
                  </a:cubicBezTo>
                  <a:cubicBezTo>
                    <a:pt x="183" y="356"/>
                    <a:pt x="183" y="356"/>
                    <a:pt x="183" y="356"/>
                  </a:cubicBezTo>
                  <a:cubicBezTo>
                    <a:pt x="205" y="372"/>
                    <a:pt x="205" y="372"/>
                    <a:pt x="205" y="372"/>
                  </a:cubicBezTo>
                  <a:cubicBezTo>
                    <a:pt x="221" y="358"/>
                    <a:pt x="221" y="358"/>
                    <a:pt x="221" y="358"/>
                  </a:cubicBezTo>
                  <a:cubicBezTo>
                    <a:pt x="224" y="365"/>
                    <a:pt x="224" y="365"/>
                    <a:pt x="224" y="365"/>
                  </a:cubicBezTo>
                  <a:cubicBezTo>
                    <a:pt x="232" y="362"/>
                    <a:pt x="232" y="362"/>
                    <a:pt x="232" y="362"/>
                  </a:cubicBezTo>
                  <a:cubicBezTo>
                    <a:pt x="235" y="377"/>
                    <a:pt x="235" y="377"/>
                    <a:pt x="235" y="377"/>
                  </a:cubicBezTo>
                  <a:cubicBezTo>
                    <a:pt x="220" y="377"/>
                    <a:pt x="220" y="377"/>
                    <a:pt x="220" y="377"/>
                  </a:cubicBezTo>
                  <a:cubicBezTo>
                    <a:pt x="219" y="392"/>
                    <a:pt x="219" y="392"/>
                    <a:pt x="219" y="392"/>
                  </a:cubicBezTo>
                  <a:cubicBezTo>
                    <a:pt x="219" y="392"/>
                    <a:pt x="237" y="404"/>
                    <a:pt x="252" y="405"/>
                  </a:cubicBezTo>
                  <a:cubicBezTo>
                    <a:pt x="271" y="406"/>
                    <a:pt x="304" y="415"/>
                    <a:pt x="304" y="415"/>
                  </a:cubicBezTo>
                  <a:cubicBezTo>
                    <a:pt x="299" y="438"/>
                    <a:pt x="299" y="438"/>
                    <a:pt x="299" y="438"/>
                  </a:cubicBezTo>
                  <a:cubicBezTo>
                    <a:pt x="299" y="438"/>
                    <a:pt x="284" y="441"/>
                    <a:pt x="277" y="441"/>
                  </a:cubicBezTo>
                  <a:cubicBezTo>
                    <a:pt x="269" y="440"/>
                    <a:pt x="255" y="424"/>
                    <a:pt x="255" y="424"/>
                  </a:cubicBezTo>
                  <a:cubicBezTo>
                    <a:pt x="255" y="424"/>
                    <a:pt x="243" y="439"/>
                    <a:pt x="235" y="446"/>
                  </a:cubicBezTo>
                  <a:cubicBezTo>
                    <a:pt x="228" y="450"/>
                    <a:pt x="220" y="461"/>
                    <a:pt x="220" y="461"/>
                  </a:cubicBezTo>
                  <a:cubicBezTo>
                    <a:pt x="234" y="477"/>
                    <a:pt x="234" y="477"/>
                    <a:pt x="234" y="477"/>
                  </a:cubicBezTo>
                  <a:cubicBezTo>
                    <a:pt x="234" y="477"/>
                    <a:pt x="222" y="480"/>
                    <a:pt x="211" y="487"/>
                  </a:cubicBezTo>
                  <a:cubicBezTo>
                    <a:pt x="203" y="494"/>
                    <a:pt x="195" y="506"/>
                    <a:pt x="195" y="506"/>
                  </a:cubicBezTo>
                  <a:cubicBezTo>
                    <a:pt x="180" y="501"/>
                    <a:pt x="180" y="501"/>
                    <a:pt x="180" y="501"/>
                  </a:cubicBezTo>
                  <a:cubicBezTo>
                    <a:pt x="172" y="512"/>
                    <a:pt x="172" y="512"/>
                    <a:pt x="172" y="512"/>
                  </a:cubicBezTo>
                  <a:cubicBezTo>
                    <a:pt x="127" y="529"/>
                    <a:pt x="127" y="529"/>
                    <a:pt x="127" y="529"/>
                  </a:cubicBezTo>
                  <a:cubicBezTo>
                    <a:pt x="171" y="531"/>
                    <a:pt x="171" y="531"/>
                    <a:pt x="171" y="531"/>
                  </a:cubicBezTo>
                  <a:cubicBezTo>
                    <a:pt x="176" y="524"/>
                    <a:pt x="176" y="524"/>
                    <a:pt x="176" y="524"/>
                  </a:cubicBezTo>
                  <a:cubicBezTo>
                    <a:pt x="176" y="524"/>
                    <a:pt x="189" y="547"/>
                    <a:pt x="216" y="541"/>
                  </a:cubicBezTo>
                  <a:cubicBezTo>
                    <a:pt x="239" y="538"/>
                    <a:pt x="254" y="524"/>
                    <a:pt x="254" y="524"/>
                  </a:cubicBezTo>
                  <a:cubicBezTo>
                    <a:pt x="262" y="520"/>
                    <a:pt x="262" y="520"/>
                    <a:pt x="262" y="520"/>
                  </a:cubicBezTo>
                  <a:cubicBezTo>
                    <a:pt x="261" y="543"/>
                    <a:pt x="261" y="543"/>
                    <a:pt x="261" y="543"/>
                  </a:cubicBezTo>
                  <a:cubicBezTo>
                    <a:pt x="283" y="548"/>
                    <a:pt x="283" y="548"/>
                    <a:pt x="283" y="548"/>
                  </a:cubicBezTo>
                  <a:cubicBezTo>
                    <a:pt x="290" y="556"/>
                    <a:pt x="290" y="556"/>
                    <a:pt x="290" y="556"/>
                  </a:cubicBezTo>
                  <a:cubicBezTo>
                    <a:pt x="268" y="551"/>
                    <a:pt x="268" y="551"/>
                    <a:pt x="268" y="551"/>
                  </a:cubicBezTo>
                  <a:cubicBezTo>
                    <a:pt x="238" y="550"/>
                    <a:pt x="238" y="550"/>
                    <a:pt x="238" y="550"/>
                  </a:cubicBezTo>
                  <a:cubicBezTo>
                    <a:pt x="197" y="552"/>
                    <a:pt x="197" y="552"/>
                    <a:pt x="197" y="552"/>
                  </a:cubicBezTo>
                  <a:cubicBezTo>
                    <a:pt x="167" y="539"/>
                    <a:pt x="167" y="539"/>
                    <a:pt x="167" y="539"/>
                  </a:cubicBezTo>
                  <a:cubicBezTo>
                    <a:pt x="140" y="556"/>
                    <a:pt x="140" y="556"/>
                    <a:pt x="140" y="556"/>
                  </a:cubicBezTo>
                  <a:cubicBezTo>
                    <a:pt x="122" y="559"/>
                    <a:pt x="122" y="559"/>
                    <a:pt x="122" y="559"/>
                  </a:cubicBezTo>
                  <a:cubicBezTo>
                    <a:pt x="112" y="593"/>
                    <a:pt x="112" y="593"/>
                    <a:pt x="112" y="593"/>
                  </a:cubicBezTo>
                  <a:cubicBezTo>
                    <a:pt x="123" y="602"/>
                    <a:pt x="123" y="602"/>
                    <a:pt x="123" y="602"/>
                  </a:cubicBezTo>
                  <a:cubicBezTo>
                    <a:pt x="94" y="593"/>
                    <a:pt x="94" y="593"/>
                    <a:pt x="94" y="593"/>
                  </a:cubicBezTo>
                  <a:cubicBezTo>
                    <a:pt x="95" y="577"/>
                    <a:pt x="95" y="577"/>
                    <a:pt x="95" y="577"/>
                  </a:cubicBezTo>
                  <a:cubicBezTo>
                    <a:pt x="75" y="588"/>
                    <a:pt x="75" y="588"/>
                    <a:pt x="75" y="588"/>
                  </a:cubicBezTo>
                  <a:cubicBezTo>
                    <a:pt x="68" y="584"/>
                    <a:pt x="68" y="584"/>
                    <a:pt x="68" y="584"/>
                  </a:cubicBezTo>
                  <a:cubicBezTo>
                    <a:pt x="68" y="576"/>
                    <a:pt x="68" y="576"/>
                    <a:pt x="68" y="576"/>
                  </a:cubicBezTo>
                  <a:cubicBezTo>
                    <a:pt x="68" y="576"/>
                    <a:pt x="53" y="575"/>
                    <a:pt x="34" y="582"/>
                  </a:cubicBezTo>
                  <a:cubicBezTo>
                    <a:pt x="19" y="589"/>
                    <a:pt x="0" y="596"/>
                    <a:pt x="15" y="604"/>
                  </a:cubicBezTo>
                  <a:cubicBezTo>
                    <a:pt x="33" y="609"/>
                    <a:pt x="59" y="618"/>
                    <a:pt x="66" y="618"/>
                  </a:cubicBezTo>
                  <a:cubicBezTo>
                    <a:pt x="74" y="618"/>
                    <a:pt x="108" y="616"/>
                    <a:pt x="104" y="624"/>
                  </a:cubicBezTo>
                  <a:cubicBezTo>
                    <a:pt x="100" y="631"/>
                    <a:pt x="76" y="645"/>
                    <a:pt x="54" y="644"/>
                  </a:cubicBezTo>
                  <a:cubicBezTo>
                    <a:pt x="35" y="643"/>
                    <a:pt x="35" y="651"/>
                    <a:pt x="31" y="655"/>
                  </a:cubicBezTo>
                  <a:cubicBezTo>
                    <a:pt x="23" y="658"/>
                    <a:pt x="5" y="657"/>
                    <a:pt x="5" y="657"/>
                  </a:cubicBezTo>
                  <a:cubicBezTo>
                    <a:pt x="4" y="680"/>
                    <a:pt x="4" y="680"/>
                    <a:pt x="4" y="680"/>
                  </a:cubicBezTo>
                  <a:cubicBezTo>
                    <a:pt x="4" y="680"/>
                    <a:pt x="27" y="670"/>
                    <a:pt x="26" y="677"/>
                  </a:cubicBezTo>
                  <a:cubicBezTo>
                    <a:pt x="26" y="685"/>
                    <a:pt x="33" y="701"/>
                    <a:pt x="33" y="701"/>
                  </a:cubicBezTo>
                  <a:cubicBezTo>
                    <a:pt x="104" y="696"/>
                    <a:pt x="104" y="696"/>
                    <a:pt x="104" y="696"/>
                  </a:cubicBezTo>
                  <a:cubicBezTo>
                    <a:pt x="51" y="709"/>
                    <a:pt x="51" y="709"/>
                    <a:pt x="51" y="709"/>
                  </a:cubicBezTo>
                  <a:cubicBezTo>
                    <a:pt x="47" y="720"/>
                    <a:pt x="47" y="720"/>
                    <a:pt x="47" y="720"/>
                  </a:cubicBezTo>
                  <a:cubicBezTo>
                    <a:pt x="28" y="719"/>
                    <a:pt x="28" y="719"/>
                    <a:pt x="28" y="719"/>
                  </a:cubicBezTo>
                  <a:cubicBezTo>
                    <a:pt x="20" y="734"/>
                    <a:pt x="20" y="734"/>
                    <a:pt x="20" y="734"/>
                  </a:cubicBezTo>
                  <a:cubicBezTo>
                    <a:pt x="73" y="729"/>
                    <a:pt x="73" y="729"/>
                    <a:pt x="73" y="729"/>
                  </a:cubicBezTo>
                  <a:cubicBezTo>
                    <a:pt x="87" y="734"/>
                    <a:pt x="87" y="734"/>
                    <a:pt x="87" y="734"/>
                  </a:cubicBezTo>
                  <a:cubicBezTo>
                    <a:pt x="110" y="727"/>
                    <a:pt x="110" y="727"/>
                    <a:pt x="110" y="727"/>
                  </a:cubicBezTo>
                  <a:cubicBezTo>
                    <a:pt x="117" y="739"/>
                    <a:pt x="117" y="739"/>
                    <a:pt x="117" y="739"/>
                  </a:cubicBezTo>
                  <a:cubicBezTo>
                    <a:pt x="117" y="739"/>
                    <a:pt x="98" y="742"/>
                    <a:pt x="87" y="745"/>
                  </a:cubicBezTo>
                  <a:cubicBezTo>
                    <a:pt x="76" y="745"/>
                    <a:pt x="56" y="759"/>
                    <a:pt x="56" y="759"/>
                  </a:cubicBezTo>
                  <a:cubicBezTo>
                    <a:pt x="94" y="757"/>
                    <a:pt x="94" y="757"/>
                    <a:pt x="94" y="757"/>
                  </a:cubicBezTo>
                  <a:cubicBezTo>
                    <a:pt x="94" y="757"/>
                    <a:pt x="74" y="771"/>
                    <a:pt x="71" y="771"/>
                  </a:cubicBezTo>
                  <a:cubicBezTo>
                    <a:pt x="63" y="771"/>
                    <a:pt x="48" y="774"/>
                    <a:pt x="48" y="774"/>
                  </a:cubicBezTo>
                  <a:cubicBezTo>
                    <a:pt x="55" y="778"/>
                    <a:pt x="55" y="778"/>
                    <a:pt x="55" y="778"/>
                  </a:cubicBezTo>
                  <a:cubicBezTo>
                    <a:pt x="112" y="777"/>
                    <a:pt x="112" y="777"/>
                    <a:pt x="112" y="777"/>
                  </a:cubicBezTo>
                  <a:cubicBezTo>
                    <a:pt x="123" y="781"/>
                    <a:pt x="123" y="781"/>
                    <a:pt x="123" y="781"/>
                  </a:cubicBezTo>
                  <a:cubicBezTo>
                    <a:pt x="114" y="796"/>
                    <a:pt x="114" y="796"/>
                    <a:pt x="114" y="796"/>
                  </a:cubicBezTo>
                  <a:cubicBezTo>
                    <a:pt x="114" y="796"/>
                    <a:pt x="133" y="805"/>
                    <a:pt x="140" y="801"/>
                  </a:cubicBezTo>
                  <a:cubicBezTo>
                    <a:pt x="148" y="794"/>
                    <a:pt x="156" y="791"/>
                    <a:pt x="156" y="791"/>
                  </a:cubicBezTo>
                  <a:cubicBezTo>
                    <a:pt x="178" y="803"/>
                    <a:pt x="178" y="803"/>
                    <a:pt x="178" y="803"/>
                  </a:cubicBezTo>
                  <a:cubicBezTo>
                    <a:pt x="193" y="792"/>
                    <a:pt x="193" y="792"/>
                    <a:pt x="193" y="792"/>
                  </a:cubicBezTo>
                  <a:cubicBezTo>
                    <a:pt x="208" y="801"/>
                    <a:pt x="208" y="801"/>
                    <a:pt x="208" y="801"/>
                  </a:cubicBezTo>
                  <a:cubicBezTo>
                    <a:pt x="223" y="790"/>
                    <a:pt x="223" y="790"/>
                    <a:pt x="223" y="790"/>
                  </a:cubicBezTo>
                  <a:cubicBezTo>
                    <a:pt x="234" y="794"/>
                    <a:pt x="234" y="794"/>
                    <a:pt x="234" y="794"/>
                  </a:cubicBezTo>
                  <a:cubicBezTo>
                    <a:pt x="234" y="794"/>
                    <a:pt x="283" y="797"/>
                    <a:pt x="280" y="777"/>
                  </a:cubicBezTo>
                  <a:cubicBezTo>
                    <a:pt x="281" y="743"/>
                    <a:pt x="281" y="743"/>
                    <a:pt x="281" y="743"/>
                  </a:cubicBezTo>
                  <a:cubicBezTo>
                    <a:pt x="281" y="743"/>
                    <a:pt x="293" y="740"/>
                    <a:pt x="300" y="751"/>
                  </a:cubicBezTo>
                  <a:cubicBezTo>
                    <a:pt x="310" y="767"/>
                    <a:pt x="292" y="763"/>
                    <a:pt x="291" y="770"/>
                  </a:cubicBezTo>
                  <a:cubicBezTo>
                    <a:pt x="291" y="778"/>
                    <a:pt x="298" y="782"/>
                    <a:pt x="314" y="779"/>
                  </a:cubicBezTo>
                  <a:cubicBezTo>
                    <a:pt x="332" y="780"/>
                    <a:pt x="355" y="766"/>
                    <a:pt x="355" y="766"/>
                  </a:cubicBezTo>
                  <a:cubicBezTo>
                    <a:pt x="356" y="750"/>
                    <a:pt x="356" y="750"/>
                    <a:pt x="356" y="750"/>
                  </a:cubicBezTo>
                  <a:cubicBezTo>
                    <a:pt x="356" y="750"/>
                    <a:pt x="377" y="774"/>
                    <a:pt x="389" y="767"/>
                  </a:cubicBezTo>
                  <a:cubicBezTo>
                    <a:pt x="404" y="760"/>
                    <a:pt x="401" y="737"/>
                    <a:pt x="401" y="737"/>
                  </a:cubicBezTo>
                  <a:cubicBezTo>
                    <a:pt x="413" y="742"/>
                    <a:pt x="413" y="742"/>
                    <a:pt x="413" y="742"/>
                  </a:cubicBezTo>
                  <a:cubicBezTo>
                    <a:pt x="435" y="731"/>
                    <a:pt x="435" y="731"/>
                    <a:pt x="435" y="731"/>
                  </a:cubicBezTo>
                  <a:cubicBezTo>
                    <a:pt x="483" y="749"/>
                    <a:pt x="483" y="749"/>
                    <a:pt x="483" y="749"/>
                  </a:cubicBezTo>
                  <a:cubicBezTo>
                    <a:pt x="492" y="722"/>
                    <a:pt x="492" y="722"/>
                    <a:pt x="492" y="722"/>
                  </a:cubicBezTo>
                  <a:cubicBezTo>
                    <a:pt x="503" y="731"/>
                    <a:pt x="503" y="731"/>
                    <a:pt x="503" y="731"/>
                  </a:cubicBezTo>
                  <a:cubicBezTo>
                    <a:pt x="498" y="753"/>
                    <a:pt x="498" y="753"/>
                    <a:pt x="498" y="753"/>
                  </a:cubicBezTo>
                  <a:cubicBezTo>
                    <a:pt x="513" y="750"/>
                    <a:pt x="513" y="750"/>
                    <a:pt x="513" y="750"/>
                  </a:cubicBezTo>
                  <a:cubicBezTo>
                    <a:pt x="522" y="731"/>
                    <a:pt x="522" y="731"/>
                    <a:pt x="522" y="731"/>
                  </a:cubicBezTo>
                  <a:cubicBezTo>
                    <a:pt x="521" y="743"/>
                    <a:pt x="521" y="743"/>
                    <a:pt x="521" y="743"/>
                  </a:cubicBezTo>
                  <a:cubicBezTo>
                    <a:pt x="521" y="743"/>
                    <a:pt x="531" y="759"/>
                    <a:pt x="546" y="759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7" name="Freeform 269">
              <a:extLst>
                <a:ext uri="{FF2B5EF4-FFF2-40B4-BE49-F238E27FC236}">
                  <a16:creationId xmlns:a16="http://schemas.microsoft.com/office/drawing/2014/main" id="{B9515C65-E5DA-438E-84CB-E34EA7CF2067}"/>
                </a:ext>
              </a:extLst>
            </p:cNvPr>
            <p:cNvSpPr>
              <a:spLocks/>
            </p:cNvSpPr>
            <p:nvPr/>
          </p:nvSpPr>
          <p:spPr bwMode="gray">
            <a:xfrm>
              <a:off x="4132595" y="3625498"/>
              <a:ext cx="6379" cy="4785"/>
            </a:xfrm>
            <a:custGeom>
              <a:avLst/>
              <a:gdLst>
                <a:gd name="T0" fmla="*/ 4 w 4"/>
                <a:gd name="T1" fmla="*/ 3 h 3"/>
                <a:gd name="T2" fmla="*/ 1 w 4"/>
                <a:gd name="T3" fmla="*/ 0 h 3"/>
                <a:gd name="T4" fmla="*/ 0 w 4"/>
                <a:gd name="T5" fmla="*/ 2 h 3"/>
                <a:gd name="T6" fmla="*/ 4 w 4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4" y="3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8" name="Freeform 270">
              <a:extLst>
                <a:ext uri="{FF2B5EF4-FFF2-40B4-BE49-F238E27FC236}">
                  <a16:creationId xmlns:a16="http://schemas.microsoft.com/office/drawing/2014/main" id="{B6F84E9D-25D3-43DF-9B4D-8E82658DA78B}"/>
                </a:ext>
              </a:extLst>
            </p:cNvPr>
            <p:cNvSpPr>
              <a:spLocks/>
            </p:cNvSpPr>
            <p:nvPr/>
          </p:nvSpPr>
          <p:spPr bwMode="gray">
            <a:xfrm>
              <a:off x="4280911" y="3424552"/>
              <a:ext cx="7975" cy="7975"/>
            </a:xfrm>
            <a:custGeom>
              <a:avLst/>
              <a:gdLst>
                <a:gd name="T0" fmla="*/ 0 w 5"/>
                <a:gd name="T1" fmla="*/ 4 h 5"/>
                <a:gd name="T2" fmla="*/ 5 w 5"/>
                <a:gd name="T3" fmla="*/ 5 h 5"/>
                <a:gd name="T4" fmla="*/ 4 w 5"/>
                <a:gd name="T5" fmla="*/ 0 h 5"/>
                <a:gd name="T6" fmla="*/ 0 w 5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0" y="4"/>
                  </a:moveTo>
                  <a:lnTo>
                    <a:pt x="5" y="5"/>
                  </a:lnTo>
                  <a:lnTo>
                    <a:pt x="4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9" name="Freeform 271">
              <a:extLst>
                <a:ext uri="{FF2B5EF4-FFF2-40B4-BE49-F238E27FC236}">
                  <a16:creationId xmlns:a16="http://schemas.microsoft.com/office/drawing/2014/main" id="{ED4BA878-44B5-4B20-A729-CE4D20291B29}"/>
                </a:ext>
              </a:extLst>
            </p:cNvPr>
            <p:cNvSpPr>
              <a:spLocks/>
            </p:cNvSpPr>
            <p:nvPr/>
          </p:nvSpPr>
          <p:spPr bwMode="gray">
            <a:xfrm>
              <a:off x="4134189" y="3603171"/>
              <a:ext cx="3190" cy="7975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0 h 5"/>
                <a:gd name="T4" fmla="*/ 1 w 2"/>
                <a:gd name="T5" fmla="*/ 5 h 5"/>
                <a:gd name="T6" fmla="*/ 2 w 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0" y="0"/>
                  </a:lnTo>
                  <a:lnTo>
                    <a:pt x="1" y="5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0" name="Freeform 272">
              <a:extLst>
                <a:ext uri="{FF2B5EF4-FFF2-40B4-BE49-F238E27FC236}">
                  <a16:creationId xmlns:a16="http://schemas.microsoft.com/office/drawing/2014/main" id="{3754DBCB-C086-438D-82E8-6C43B7280855}"/>
                </a:ext>
              </a:extLst>
            </p:cNvPr>
            <p:cNvSpPr>
              <a:spLocks/>
            </p:cNvSpPr>
            <p:nvPr/>
          </p:nvSpPr>
          <p:spPr bwMode="gray">
            <a:xfrm>
              <a:off x="4126216" y="3504293"/>
              <a:ext cx="20733" cy="20733"/>
            </a:xfrm>
            <a:custGeom>
              <a:avLst/>
              <a:gdLst>
                <a:gd name="T0" fmla="*/ 40 w 41"/>
                <a:gd name="T1" fmla="*/ 25 h 39"/>
                <a:gd name="T2" fmla="*/ 41 w 41"/>
                <a:gd name="T3" fmla="*/ 2 h 39"/>
                <a:gd name="T4" fmla="*/ 26 w 41"/>
                <a:gd name="T5" fmla="*/ 9 h 39"/>
                <a:gd name="T6" fmla="*/ 11 w 41"/>
                <a:gd name="T7" fmla="*/ 0 h 39"/>
                <a:gd name="T8" fmla="*/ 0 w 41"/>
                <a:gd name="T9" fmla="*/ 4 h 39"/>
                <a:gd name="T10" fmla="*/ 10 w 41"/>
                <a:gd name="T11" fmla="*/ 16 h 39"/>
                <a:gd name="T12" fmla="*/ 21 w 41"/>
                <a:gd name="T13" fmla="*/ 27 h 39"/>
                <a:gd name="T14" fmla="*/ 28 w 41"/>
                <a:gd name="T15" fmla="*/ 39 h 39"/>
                <a:gd name="T16" fmla="*/ 40 w 41"/>
                <a:gd name="T17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39">
                  <a:moveTo>
                    <a:pt x="40" y="25"/>
                  </a:moveTo>
                  <a:cubicBezTo>
                    <a:pt x="41" y="2"/>
                    <a:pt x="41" y="2"/>
                    <a:pt x="41" y="2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7" y="15"/>
                    <a:pt x="10" y="16"/>
                  </a:cubicBezTo>
                  <a:cubicBezTo>
                    <a:pt x="14" y="16"/>
                    <a:pt x="21" y="20"/>
                    <a:pt x="21" y="27"/>
                  </a:cubicBezTo>
                  <a:cubicBezTo>
                    <a:pt x="21" y="35"/>
                    <a:pt x="28" y="39"/>
                    <a:pt x="28" y="39"/>
                  </a:cubicBezTo>
                  <a:lnTo>
                    <a:pt x="40" y="25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1" name="Freeform 273">
              <a:extLst>
                <a:ext uri="{FF2B5EF4-FFF2-40B4-BE49-F238E27FC236}">
                  <a16:creationId xmlns:a16="http://schemas.microsoft.com/office/drawing/2014/main" id="{1AB1241E-9DC5-4776-A0C3-CCE5DC18ADA7}"/>
                </a:ext>
              </a:extLst>
            </p:cNvPr>
            <p:cNvSpPr>
              <a:spLocks/>
            </p:cNvSpPr>
            <p:nvPr/>
          </p:nvSpPr>
          <p:spPr bwMode="gray">
            <a:xfrm>
              <a:off x="4132595" y="3531405"/>
              <a:ext cx="7975" cy="4785"/>
            </a:xfrm>
            <a:custGeom>
              <a:avLst/>
              <a:gdLst>
                <a:gd name="T0" fmla="*/ 5 w 5"/>
                <a:gd name="T1" fmla="*/ 3 h 3"/>
                <a:gd name="T2" fmla="*/ 5 w 5"/>
                <a:gd name="T3" fmla="*/ 0 h 3"/>
                <a:gd name="T4" fmla="*/ 0 w 5"/>
                <a:gd name="T5" fmla="*/ 2 h 3"/>
                <a:gd name="T6" fmla="*/ 5 w 5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lnTo>
                    <a:pt x="5" y="0"/>
                  </a:lnTo>
                  <a:lnTo>
                    <a:pt x="0" y="2"/>
                  </a:lnTo>
                  <a:lnTo>
                    <a:pt x="5" y="3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2" name="Freeform 274">
              <a:extLst>
                <a:ext uri="{FF2B5EF4-FFF2-40B4-BE49-F238E27FC236}">
                  <a16:creationId xmlns:a16="http://schemas.microsoft.com/office/drawing/2014/main" id="{E2DD6A43-44DA-44AE-AC5A-2B062A4AD1DD}"/>
                </a:ext>
              </a:extLst>
            </p:cNvPr>
            <p:cNvSpPr>
              <a:spLocks/>
            </p:cNvSpPr>
            <p:nvPr/>
          </p:nvSpPr>
          <p:spPr bwMode="gray">
            <a:xfrm>
              <a:off x="4111862" y="3547353"/>
              <a:ext cx="6379" cy="4785"/>
            </a:xfrm>
            <a:custGeom>
              <a:avLst/>
              <a:gdLst>
                <a:gd name="T0" fmla="*/ 0 w 4"/>
                <a:gd name="T1" fmla="*/ 0 h 3"/>
                <a:gd name="T2" fmla="*/ 0 w 4"/>
                <a:gd name="T3" fmla="*/ 3 h 3"/>
                <a:gd name="T4" fmla="*/ 4 w 4"/>
                <a:gd name="T5" fmla="*/ 2 h 3"/>
                <a:gd name="T6" fmla="*/ 0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lnTo>
                    <a:pt x="0" y="3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3" name="Freeform 275">
              <a:extLst>
                <a:ext uri="{FF2B5EF4-FFF2-40B4-BE49-F238E27FC236}">
                  <a16:creationId xmlns:a16="http://schemas.microsoft.com/office/drawing/2014/main" id="{E7418447-ED61-4D8D-9FCE-556A0048B80E}"/>
                </a:ext>
              </a:extLst>
            </p:cNvPr>
            <p:cNvSpPr>
              <a:spLocks/>
            </p:cNvSpPr>
            <p:nvPr/>
          </p:nvSpPr>
          <p:spPr bwMode="gray">
            <a:xfrm>
              <a:off x="5336675" y="5137377"/>
              <a:ext cx="98878" cy="202541"/>
            </a:xfrm>
            <a:custGeom>
              <a:avLst/>
              <a:gdLst>
                <a:gd name="T0" fmla="*/ 3 w 187"/>
                <a:gd name="T1" fmla="*/ 199 h 383"/>
                <a:gd name="T2" fmla="*/ 17 w 187"/>
                <a:gd name="T3" fmla="*/ 208 h 383"/>
                <a:gd name="T4" fmla="*/ 16 w 187"/>
                <a:gd name="T5" fmla="*/ 227 h 383"/>
                <a:gd name="T6" fmla="*/ 0 w 187"/>
                <a:gd name="T7" fmla="*/ 253 h 383"/>
                <a:gd name="T8" fmla="*/ 33 w 187"/>
                <a:gd name="T9" fmla="*/ 262 h 383"/>
                <a:gd name="T10" fmla="*/ 10 w 187"/>
                <a:gd name="T11" fmla="*/ 291 h 383"/>
                <a:gd name="T12" fmla="*/ 9 w 187"/>
                <a:gd name="T13" fmla="*/ 299 h 383"/>
                <a:gd name="T14" fmla="*/ 39 w 187"/>
                <a:gd name="T15" fmla="*/ 297 h 383"/>
                <a:gd name="T16" fmla="*/ 53 w 187"/>
                <a:gd name="T17" fmla="*/ 313 h 383"/>
                <a:gd name="T18" fmla="*/ 27 w 187"/>
                <a:gd name="T19" fmla="*/ 323 h 383"/>
                <a:gd name="T20" fmla="*/ 33 w 187"/>
                <a:gd name="T21" fmla="*/ 350 h 383"/>
                <a:gd name="T22" fmla="*/ 77 w 187"/>
                <a:gd name="T23" fmla="*/ 363 h 383"/>
                <a:gd name="T24" fmla="*/ 80 w 187"/>
                <a:gd name="T25" fmla="*/ 383 h 383"/>
                <a:gd name="T26" fmla="*/ 95 w 187"/>
                <a:gd name="T27" fmla="*/ 380 h 383"/>
                <a:gd name="T28" fmla="*/ 128 w 187"/>
                <a:gd name="T29" fmla="*/ 312 h 383"/>
                <a:gd name="T30" fmla="*/ 142 w 187"/>
                <a:gd name="T31" fmla="*/ 252 h 383"/>
                <a:gd name="T32" fmla="*/ 178 w 187"/>
                <a:gd name="T33" fmla="*/ 204 h 383"/>
                <a:gd name="T34" fmla="*/ 172 w 187"/>
                <a:gd name="T35" fmla="*/ 96 h 383"/>
                <a:gd name="T36" fmla="*/ 157 w 187"/>
                <a:gd name="T37" fmla="*/ 92 h 383"/>
                <a:gd name="T38" fmla="*/ 167 w 187"/>
                <a:gd name="T39" fmla="*/ 50 h 383"/>
                <a:gd name="T40" fmla="*/ 165 w 187"/>
                <a:gd name="T41" fmla="*/ 4 h 383"/>
                <a:gd name="T42" fmla="*/ 146 w 187"/>
                <a:gd name="T43" fmla="*/ 0 h 383"/>
                <a:gd name="T44" fmla="*/ 135 w 187"/>
                <a:gd name="T45" fmla="*/ 76 h 383"/>
                <a:gd name="T46" fmla="*/ 102 w 187"/>
                <a:gd name="T47" fmla="*/ 66 h 383"/>
                <a:gd name="T48" fmla="*/ 86 w 187"/>
                <a:gd name="T49" fmla="*/ 85 h 383"/>
                <a:gd name="T50" fmla="*/ 37 w 187"/>
                <a:gd name="T51" fmla="*/ 94 h 383"/>
                <a:gd name="T52" fmla="*/ 21 w 187"/>
                <a:gd name="T53" fmla="*/ 120 h 383"/>
                <a:gd name="T54" fmla="*/ 17 w 187"/>
                <a:gd name="T55" fmla="*/ 135 h 383"/>
                <a:gd name="T56" fmla="*/ 1 w 187"/>
                <a:gd name="T57" fmla="*/ 142 h 383"/>
                <a:gd name="T58" fmla="*/ 1 w 187"/>
                <a:gd name="T59" fmla="*/ 157 h 383"/>
                <a:gd name="T60" fmla="*/ 15 w 187"/>
                <a:gd name="T61" fmla="*/ 165 h 383"/>
                <a:gd name="T62" fmla="*/ 0 w 187"/>
                <a:gd name="T63" fmla="*/ 180 h 383"/>
                <a:gd name="T64" fmla="*/ 3 w 187"/>
                <a:gd name="T65" fmla="*/ 199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7" h="383">
                  <a:moveTo>
                    <a:pt x="3" y="199"/>
                  </a:moveTo>
                  <a:cubicBezTo>
                    <a:pt x="3" y="199"/>
                    <a:pt x="10" y="207"/>
                    <a:pt x="17" y="208"/>
                  </a:cubicBezTo>
                  <a:cubicBezTo>
                    <a:pt x="28" y="212"/>
                    <a:pt x="16" y="227"/>
                    <a:pt x="16" y="227"/>
                  </a:cubicBezTo>
                  <a:cubicBezTo>
                    <a:pt x="0" y="253"/>
                    <a:pt x="0" y="253"/>
                    <a:pt x="0" y="253"/>
                  </a:cubicBezTo>
                  <a:cubicBezTo>
                    <a:pt x="0" y="253"/>
                    <a:pt x="34" y="251"/>
                    <a:pt x="33" y="262"/>
                  </a:cubicBezTo>
                  <a:cubicBezTo>
                    <a:pt x="37" y="274"/>
                    <a:pt x="10" y="291"/>
                    <a:pt x="10" y="291"/>
                  </a:cubicBezTo>
                  <a:cubicBezTo>
                    <a:pt x="9" y="299"/>
                    <a:pt x="9" y="299"/>
                    <a:pt x="9" y="299"/>
                  </a:cubicBezTo>
                  <a:cubicBezTo>
                    <a:pt x="9" y="299"/>
                    <a:pt x="32" y="292"/>
                    <a:pt x="39" y="297"/>
                  </a:cubicBezTo>
                  <a:cubicBezTo>
                    <a:pt x="46" y="305"/>
                    <a:pt x="53" y="313"/>
                    <a:pt x="53" y="313"/>
                  </a:cubicBezTo>
                  <a:cubicBezTo>
                    <a:pt x="27" y="323"/>
                    <a:pt x="27" y="323"/>
                    <a:pt x="27" y="323"/>
                  </a:cubicBezTo>
                  <a:cubicBezTo>
                    <a:pt x="33" y="350"/>
                    <a:pt x="33" y="350"/>
                    <a:pt x="33" y="350"/>
                  </a:cubicBezTo>
                  <a:cubicBezTo>
                    <a:pt x="33" y="350"/>
                    <a:pt x="66" y="363"/>
                    <a:pt x="77" y="363"/>
                  </a:cubicBezTo>
                  <a:cubicBezTo>
                    <a:pt x="88" y="368"/>
                    <a:pt x="80" y="383"/>
                    <a:pt x="80" y="383"/>
                  </a:cubicBezTo>
                  <a:cubicBezTo>
                    <a:pt x="95" y="380"/>
                    <a:pt x="95" y="380"/>
                    <a:pt x="95" y="380"/>
                  </a:cubicBezTo>
                  <a:cubicBezTo>
                    <a:pt x="95" y="380"/>
                    <a:pt x="120" y="327"/>
                    <a:pt x="128" y="312"/>
                  </a:cubicBezTo>
                  <a:cubicBezTo>
                    <a:pt x="133" y="293"/>
                    <a:pt x="142" y="256"/>
                    <a:pt x="142" y="252"/>
                  </a:cubicBezTo>
                  <a:cubicBezTo>
                    <a:pt x="143" y="244"/>
                    <a:pt x="170" y="226"/>
                    <a:pt x="178" y="204"/>
                  </a:cubicBezTo>
                  <a:cubicBezTo>
                    <a:pt x="187" y="185"/>
                    <a:pt x="172" y="96"/>
                    <a:pt x="172" y="96"/>
                  </a:cubicBezTo>
                  <a:cubicBezTo>
                    <a:pt x="157" y="92"/>
                    <a:pt x="157" y="92"/>
                    <a:pt x="157" y="92"/>
                  </a:cubicBezTo>
                  <a:cubicBezTo>
                    <a:pt x="157" y="92"/>
                    <a:pt x="162" y="62"/>
                    <a:pt x="167" y="50"/>
                  </a:cubicBezTo>
                  <a:cubicBezTo>
                    <a:pt x="171" y="35"/>
                    <a:pt x="165" y="4"/>
                    <a:pt x="165" y="4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6" y="0"/>
                    <a:pt x="150" y="76"/>
                    <a:pt x="135" y="76"/>
                  </a:cubicBezTo>
                  <a:cubicBezTo>
                    <a:pt x="120" y="79"/>
                    <a:pt x="121" y="67"/>
                    <a:pt x="102" y="66"/>
                  </a:cubicBezTo>
                  <a:cubicBezTo>
                    <a:pt x="84" y="65"/>
                    <a:pt x="86" y="85"/>
                    <a:pt x="86" y="85"/>
                  </a:cubicBezTo>
                  <a:cubicBezTo>
                    <a:pt x="86" y="85"/>
                    <a:pt x="56" y="87"/>
                    <a:pt x="37" y="94"/>
                  </a:cubicBezTo>
                  <a:cubicBezTo>
                    <a:pt x="18" y="104"/>
                    <a:pt x="21" y="120"/>
                    <a:pt x="21" y="120"/>
                  </a:cubicBezTo>
                  <a:cubicBezTo>
                    <a:pt x="17" y="135"/>
                    <a:pt x="17" y="135"/>
                    <a:pt x="17" y="135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1" y="157"/>
                    <a:pt x="1" y="157"/>
                    <a:pt x="1" y="157"/>
                  </a:cubicBezTo>
                  <a:cubicBezTo>
                    <a:pt x="15" y="165"/>
                    <a:pt x="15" y="165"/>
                    <a:pt x="15" y="165"/>
                  </a:cubicBezTo>
                  <a:cubicBezTo>
                    <a:pt x="0" y="180"/>
                    <a:pt x="0" y="180"/>
                    <a:pt x="0" y="180"/>
                  </a:cubicBezTo>
                  <a:lnTo>
                    <a:pt x="3" y="199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4" name="Freeform 276">
              <a:extLst>
                <a:ext uri="{FF2B5EF4-FFF2-40B4-BE49-F238E27FC236}">
                  <a16:creationId xmlns:a16="http://schemas.microsoft.com/office/drawing/2014/main" id="{0B511622-7864-4F90-8B02-76E9B9B9EB60}"/>
                </a:ext>
              </a:extLst>
            </p:cNvPr>
            <p:cNvSpPr>
              <a:spLocks/>
            </p:cNvSpPr>
            <p:nvPr/>
          </p:nvSpPr>
          <p:spPr bwMode="gray">
            <a:xfrm>
              <a:off x="4540866" y="4236311"/>
              <a:ext cx="27112" cy="23923"/>
            </a:xfrm>
            <a:custGeom>
              <a:avLst/>
              <a:gdLst>
                <a:gd name="T0" fmla="*/ 30 w 51"/>
                <a:gd name="T1" fmla="*/ 16 h 47"/>
                <a:gd name="T2" fmla="*/ 0 w 51"/>
                <a:gd name="T3" fmla="*/ 11 h 47"/>
                <a:gd name="T4" fmla="*/ 3 w 51"/>
                <a:gd name="T5" fmla="*/ 30 h 47"/>
                <a:gd name="T6" fmla="*/ 18 w 51"/>
                <a:gd name="T7" fmla="*/ 35 h 47"/>
                <a:gd name="T8" fmla="*/ 30 w 51"/>
                <a:gd name="T9" fmla="*/ 1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47">
                  <a:moveTo>
                    <a:pt x="30" y="16"/>
                  </a:moveTo>
                  <a:cubicBezTo>
                    <a:pt x="8" y="0"/>
                    <a:pt x="0" y="11"/>
                    <a:pt x="0" y="11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32" y="47"/>
                    <a:pt x="51" y="36"/>
                    <a:pt x="30" y="16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5" name="Freeform 277">
              <a:extLst>
                <a:ext uri="{FF2B5EF4-FFF2-40B4-BE49-F238E27FC236}">
                  <a16:creationId xmlns:a16="http://schemas.microsoft.com/office/drawing/2014/main" id="{8A0E1074-2149-4529-9538-67565E01BF1A}"/>
                </a:ext>
              </a:extLst>
            </p:cNvPr>
            <p:cNvSpPr>
              <a:spLocks/>
            </p:cNvSpPr>
            <p:nvPr/>
          </p:nvSpPr>
          <p:spPr bwMode="gray">
            <a:xfrm>
              <a:off x="4312808" y="4083209"/>
              <a:ext cx="1065332" cy="1074901"/>
            </a:xfrm>
            <a:custGeom>
              <a:avLst/>
              <a:gdLst>
                <a:gd name="T0" fmla="*/ 1727 w 2015"/>
                <a:gd name="T1" fmla="*/ 1579 h 2034"/>
                <a:gd name="T2" fmla="*/ 1706 w 2015"/>
                <a:gd name="T3" fmla="*/ 1475 h 2034"/>
                <a:gd name="T4" fmla="*/ 1741 w 2015"/>
                <a:gd name="T5" fmla="*/ 1310 h 2034"/>
                <a:gd name="T6" fmla="*/ 1736 w 2015"/>
                <a:gd name="T7" fmla="*/ 1216 h 2034"/>
                <a:gd name="T8" fmla="*/ 1620 w 2015"/>
                <a:gd name="T9" fmla="*/ 1226 h 2034"/>
                <a:gd name="T10" fmla="*/ 1682 w 2015"/>
                <a:gd name="T11" fmla="*/ 1091 h 2034"/>
                <a:gd name="T12" fmla="*/ 1820 w 2015"/>
                <a:gd name="T13" fmla="*/ 952 h 2034"/>
                <a:gd name="T14" fmla="*/ 1914 w 2015"/>
                <a:gd name="T15" fmla="*/ 769 h 2034"/>
                <a:gd name="T16" fmla="*/ 1964 w 2015"/>
                <a:gd name="T17" fmla="*/ 580 h 2034"/>
                <a:gd name="T18" fmla="*/ 1853 w 2015"/>
                <a:gd name="T19" fmla="*/ 541 h 2034"/>
                <a:gd name="T20" fmla="*/ 1774 w 2015"/>
                <a:gd name="T21" fmla="*/ 468 h 2034"/>
                <a:gd name="T22" fmla="*/ 1674 w 2015"/>
                <a:gd name="T23" fmla="*/ 444 h 2034"/>
                <a:gd name="T24" fmla="*/ 1521 w 2015"/>
                <a:gd name="T25" fmla="*/ 360 h 2034"/>
                <a:gd name="T26" fmla="*/ 1482 w 2015"/>
                <a:gd name="T27" fmla="*/ 313 h 2034"/>
                <a:gd name="T28" fmla="*/ 1430 w 2015"/>
                <a:gd name="T29" fmla="*/ 234 h 2034"/>
                <a:gd name="T30" fmla="*/ 1310 w 2015"/>
                <a:gd name="T31" fmla="*/ 159 h 2034"/>
                <a:gd name="T32" fmla="*/ 1235 w 2015"/>
                <a:gd name="T33" fmla="*/ 75 h 2034"/>
                <a:gd name="T34" fmla="*/ 1230 w 2015"/>
                <a:gd name="T35" fmla="*/ 10 h 2034"/>
                <a:gd name="T36" fmla="*/ 1068 w 2015"/>
                <a:gd name="T37" fmla="*/ 197 h 2034"/>
                <a:gd name="T38" fmla="*/ 798 w 2015"/>
                <a:gd name="T39" fmla="*/ 311 h 2034"/>
                <a:gd name="T40" fmla="*/ 692 w 2015"/>
                <a:gd name="T41" fmla="*/ 336 h 2034"/>
                <a:gd name="T42" fmla="*/ 585 w 2015"/>
                <a:gd name="T43" fmla="*/ 220 h 2034"/>
                <a:gd name="T44" fmla="*/ 521 w 2015"/>
                <a:gd name="T45" fmla="*/ 294 h 2034"/>
                <a:gd name="T46" fmla="*/ 540 w 2015"/>
                <a:gd name="T47" fmla="*/ 459 h 2034"/>
                <a:gd name="T48" fmla="*/ 450 w 2015"/>
                <a:gd name="T49" fmla="*/ 466 h 2034"/>
                <a:gd name="T50" fmla="*/ 315 w 2015"/>
                <a:gd name="T51" fmla="*/ 391 h 2034"/>
                <a:gd name="T52" fmla="*/ 148 w 2015"/>
                <a:gd name="T53" fmla="*/ 368 h 2034"/>
                <a:gd name="T54" fmla="*/ 70 w 2015"/>
                <a:gd name="T55" fmla="*/ 429 h 2034"/>
                <a:gd name="T56" fmla="*/ 35 w 2015"/>
                <a:gd name="T57" fmla="*/ 458 h 2034"/>
                <a:gd name="T58" fmla="*/ 49 w 2015"/>
                <a:gd name="T59" fmla="*/ 550 h 2034"/>
                <a:gd name="T60" fmla="*/ 185 w 2015"/>
                <a:gd name="T61" fmla="*/ 614 h 2034"/>
                <a:gd name="T62" fmla="*/ 210 w 2015"/>
                <a:gd name="T63" fmla="*/ 631 h 2034"/>
                <a:gd name="T64" fmla="*/ 254 w 2015"/>
                <a:gd name="T65" fmla="*/ 663 h 2034"/>
                <a:gd name="T66" fmla="*/ 402 w 2015"/>
                <a:gd name="T67" fmla="*/ 770 h 2034"/>
                <a:gd name="T68" fmla="*/ 359 w 2015"/>
                <a:gd name="T69" fmla="*/ 814 h 2034"/>
                <a:gd name="T70" fmla="*/ 447 w 2015"/>
                <a:gd name="T71" fmla="*/ 1009 h 2034"/>
                <a:gd name="T72" fmla="*/ 412 w 2015"/>
                <a:gd name="T73" fmla="*/ 1122 h 2034"/>
                <a:gd name="T74" fmla="*/ 479 w 2015"/>
                <a:gd name="T75" fmla="*/ 1301 h 2034"/>
                <a:gd name="T76" fmla="*/ 367 w 2015"/>
                <a:gd name="T77" fmla="*/ 1380 h 2034"/>
                <a:gd name="T78" fmla="*/ 285 w 2015"/>
                <a:gd name="T79" fmla="*/ 1610 h 2034"/>
                <a:gd name="T80" fmla="*/ 259 w 2015"/>
                <a:gd name="T81" fmla="*/ 1685 h 2034"/>
                <a:gd name="T82" fmla="*/ 290 w 2015"/>
                <a:gd name="T83" fmla="*/ 1748 h 2034"/>
                <a:gd name="T84" fmla="*/ 414 w 2015"/>
                <a:gd name="T85" fmla="*/ 1830 h 2034"/>
                <a:gd name="T86" fmla="*/ 550 w 2015"/>
                <a:gd name="T87" fmla="*/ 1875 h 2034"/>
                <a:gd name="T88" fmla="*/ 717 w 2015"/>
                <a:gd name="T89" fmla="*/ 1909 h 2034"/>
                <a:gd name="T90" fmla="*/ 770 w 2015"/>
                <a:gd name="T91" fmla="*/ 1969 h 2034"/>
                <a:gd name="T92" fmla="*/ 902 w 2015"/>
                <a:gd name="T93" fmla="*/ 2033 h 2034"/>
                <a:gd name="T94" fmla="*/ 1006 w 2015"/>
                <a:gd name="T95" fmla="*/ 1961 h 2034"/>
                <a:gd name="T96" fmla="*/ 1014 w 2015"/>
                <a:gd name="T97" fmla="*/ 1874 h 2034"/>
                <a:gd name="T98" fmla="*/ 1118 w 2015"/>
                <a:gd name="T99" fmla="*/ 1818 h 2034"/>
                <a:gd name="T100" fmla="*/ 1282 w 2015"/>
                <a:gd name="T101" fmla="*/ 1829 h 2034"/>
                <a:gd name="T102" fmla="*/ 1418 w 2015"/>
                <a:gd name="T103" fmla="*/ 1874 h 2034"/>
                <a:gd name="T104" fmla="*/ 1534 w 2015"/>
                <a:gd name="T105" fmla="*/ 1960 h 2034"/>
                <a:gd name="T106" fmla="*/ 1629 w 2015"/>
                <a:gd name="T107" fmla="*/ 1934 h 2034"/>
                <a:gd name="T108" fmla="*/ 1738 w 2015"/>
                <a:gd name="T109" fmla="*/ 1824 h 2034"/>
                <a:gd name="T110" fmla="*/ 1821 w 2015"/>
                <a:gd name="T111" fmla="*/ 1744 h 20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15" h="2034">
                  <a:moveTo>
                    <a:pt x="1821" y="1744"/>
                  </a:moveTo>
                  <a:cubicBezTo>
                    <a:pt x="1829" y="1718"/>
                    <a:pt x="1822" y="1710"/>
                    <a:pt x="1819" y="1709"/>
                  </a:cubicBezTo>
                  <a:cubicBezTo>
                    <a:pt x="1811" y="1709"/>
                    <a:pt x="1781" y="1723"/>
                    <a:pt x="1762" y="1714"/>
                  </a:cubicBezTo>
                  <a:cubicBezTo>
                    <a:pt x="1740" y="1706"/>
                    <a:pt x="1722" y="1693"/>
                    <a:pt x="1708" y="1662"/>
                  </a:cubicBezTo>
                  <a:cubicBezTo>
                    <a:pt x="1691" y="1631"/>
                    <a:pt x="1704" y="1601"/>
                    <a:pt x="1712" y="1593"/>
                  </a:cubicBezTo>
                  <a:cubicBezTo>
                    <a:pt x="1723" y="1590"/>
                    <a:pt x="1727" y="1579"/>
                    <a:pt x="1727" y="1579"/>
                  </a:cubicBezTo>
                  <a:cubicBezTo>
                    <a:pt x="1725" y="1537"/>
                    <a:pt x="1725" y="1537"/>
                    <a:pt x="1725" y="1537"/>
                  </a:cubicBezTo>
                  <a:cubicBezTo>
                    <a:pt x="1725" y="1537"/>
                    <a:pt x="1702" y="1551"/>
                    <a:pt x="1696" y="1528"/>
                  </a:cubicBezTo>
                  <a:cubicBezTo>
                    <a:pt x="1686" y="1500"/>
                    <a:pt x="1686" y="1497"/>
                    <a:pt x="1686" y="1497"/>
                  </a:cubicBezTo>
                  <a:cubicBezTo>
                    <a:pt x="1686" y="1497"/>
                    <a:pt x="1667" y="1515"/>
                    <a:pt x="1671" y="1492"/>
                  </a:cubicBezTo>
                  <a:cubicBezTo>
                    <a:pt x="1672" y="1473"/>
                    <a:pt x="1691" y="1470"/>
                    <a:pt x="1691" y="1470"/>
                  </a:cubicBezTo>
                  <a:cubicBezTo>
                    <a:pt x="1706" y="1475"/>
                    <a:pt x="1706" y="1475"/>
                    <a:pt x="1706" y="1475"/>
                  </a:cubicBezTo>
                  <a:cubicBezTo>
                    <a:pt x="1706" y="1475"/>
                    <a:pt x="1751" y="1465"/>
                    <a:pt x="1756" y="1443"/>
                  </a:cubicBezTo>
                  <a:cubicBezTo>
                    <a:pt x="1765" y="1416"/>
                    <a:pt x="1765" y="1412"/>
                    <a:pt x="1758" y="1404"/>
                  </a:cubicBezTo>
                  <a:cubicBezTo>
                    <a:pt x="1747" y="1396"/>
                    <a:pt x="1739" y="1404"/>
                    <a:pt x="1739" y="1396"/>
                  </a:cubicBezTo>
                  <a:cubicBezTo>
                    <a:pt x="1741" y="1354"/>
                    <a:pt x="1741" y="1354"/>
                    <a:pt x="1741" y="1354"/>
                  </a:cubicBezTo>
                  <a:cubicBezTo>
                    <a:pt x="1741" y="1354"/>
                    <a:pt x="1704" y="1348"/>
                    <a:pt x="1716" y="1326"/>
                  </a:cubicBezTo>
                  <a:cubicBezTo>
                    <a:pt x="1722" y="1315"/>
                    <a:pt x="1732" y="1313"/>
                    <a:pt x="1741" y="1310"/>
                  </a:cubicBezTo>
                  <a:cubicBezTo>
                    <a:pt x="1744" y="1309"/>
                    <a:pt x="1747" y="1309"/>
                    <a:pt x="1749" y="1308"/>
                  </a:cubicBezTo>
                  <a:cubicBezTo>
                    <a:pt x="1755" y="1305"/>
                    <a:pt x="1759" y="1302"/>
                    <a:pt x="1759" y="1294"/>
                  </a:cubicBezTo>
                  <a:cubicBezTo>
                    <a:pt x="1760" y="1267"/>
                    <a:pt x="1738" y="1258"/>
                    <a:pt x="1738" y="1258"/>
                  </a:cubicBezTo>
                  <a:cubicBezTo>
                    <a:pt x="1735" y="1247"/>
                    <a:pt x="1735" y="1247"/>
                    <a:pt x="1735" y="1247"/>
                  </a:cubicBezTo>
                  <a:cubicBezTo>
                    <a:pt x="1724" y="1246"/>
                    <a:pt x="1724" y="1246"/>
                    <a:pt x="1724" y="1246"/>
                  </a:cubicBezTo>
                  <a:cubicBezTo>
                    <a:pt x="1724" y="1246"/>
                    <a:pt x="1732" y="1231"/>
                    <a:pt x="1736" y="1216"/>
                  </a:cubicBezTo>
                  <a:cubicBezTo>
                    <a:pt x="1741" y="1201"/>
                    <a:pt x="1730" y="1193"/>
                    <a:pt x="1730" y="1193"/>
                  </a:cubicBezTo>
                  <a:cubicBezTo>
                    <a:pt x="1735" y="1174"/>
                    <a:pt x="1735" y="1174"/>
                    <a:pt x="1735" y="1174"/>
                  </a:cubicBezTo>
                  <a:cubicBezTo>
                    <a:pt x="1735" y="1174"/>
                    <a:pt x="1717" y="1158"/>
                    <a:pt x="1687" y="1160"/>
                  </a:cubicBezTo>
                  <a:cubicBezTo>
                    <a:pt x="1657" y="1162"/>
                    <a:pt x="1637" y="1181"/>
                    <a:pt x="1636" y="1192"/>
                  </a:cubicBezTo>
                  <a:cubicBezTo>
                    <a:pt x="1636" y="1200"/>
                    <a:pt x="1643" y="1204"/>
                    <a:pt x="1643" y="1204"/>
                  </a:cubicBezTo>
                  <a:cubicBezTo>
                    <a:pt x="1620" y="1226"/>
                    <a:pt x="1620" y="1226"/>
                    <a:pt x="1620" y="1226"/>
                  </a:cubicBezTo>
                  <a:cubicBezTo>
                    <a:pt x="1598" y="1225"/>
                    <a:pt x="1598" y="1225"/>
                    <a:pt x="1598" y="1225"/>
                  </a:cubicBezTo>
                  <a:cubicBezTo>
                    <a:pt x="1595" y="1205"/>
                    <a:pt x="1595" y="1205"/>
                    <a:pt x="1595" y="1205"/>
                  </a:cubicBezTo>
                  <a:cubicBezTo>
                    <a:pt x="1610" y="1206"/>
                    <a:pt x="1610" y="1206"/>
                    <a:pt x="1610" y="1206"/>
                  </a:cubicBezTo>
                  <a:cubicBezTo>
                    <a:pt x="1626" y="1180"/>
                    <a:pt x="1626" y="1180"/>
                    <a:pt x="1626" y="1180"/>
                  </a:cubicBezTo>
                  <a:cubicBezTo>
                    <a:pt x="1626" y="1180"/>
                    <a:pt x="1604" y="1168"/>
                    <a:pt x="1620" y="1142"/>
                  </a:cubicBezTo>
                  <a:cubicBezTo>
                    <a:pt x="1636" y="1119"/>
                    <a:pt x="1674" y="1110"/>
                    <a:pt x="1682" y="1091"/>
                  </a:cubicBezTo>
                  <a:cubicBezTo>
                    <a:pt x="1691" y="1068"/>
                    <a:pt x="1680" y="1049"/>
                    <a:pt x="1688" y="1045"/>
                  </a:cubicBezTo>
                  <a:cubicBezTo>
                    <a:pt x="1700" y="1038"/>
                    <a:pt x="1714" y="1043"/>
                    <a:pt x="1726" y="1032"/>
                  </a:cubicBezTo>
                  <a:cubicBezTo>
                    <a:pt x="1738" y="1021"/>
                    <a:pt x="1785" y="966"/>
                    <a:pt x="1785" y="966"/>
                  </a:cubicBezTo>
                  <a:cubicBezTo>
                    <a:pt x="1767" y="961"/>
                    <a:pt x="1767" y="961"/>
                    <a:pt x="1767" y="961"/>
                  </a:cubicBezTo>
                  <a:cubicBezTo>
                    <a:pt x="1767" y="961"/>
                    <a:pt x="1776" y="920"/>
                    <a:pt x="1791" y="924"/>
                  </a:cubicBezTo>
                  <a:cubicBezTo>
                    <a:pt x="1810" y="925"/>
                    <a:pt x="1805" y="948"/>
                    <a:pt x="1820" y="952"/>
                  </a:cubicBezTo>
                  <a:cubicBezTo>
                    <a:pt x="1835" y="953"/>
                    <a:pt x="1861" y="939"/>
                    <a:pt x="1861" y="939"/>
                  </a:cubicBezTo>
                  <a:cubicBezTo>
                    <a:pt x="1862" y="927"/>
                    <a:pt x="1862" y="927"/>
                    <a:pt x="1862" y="927"/>
                  </a:cubicBezTo>
                  <a:cubicBezTo>
                    <a:pt x="1889" y="910"/>
                    <a:pt x="1889" y="910"/>
                    <a:pt x="1889" y="910"/>
                  </a:cubicBezTo>
                  <a:cubicBezTo>
                    <a:pt x="1888" y="909"/>
                    <a:pt x="1888" y="908"/>
                    <a:pt x="1888" y="906"/>
                  </a:cubicBezTo>
                  <a:cubicBezTo>
                    <a:pt x="1880" y="883"/>
                    <a:pt x="1888" y="851"/>
                    <a:pt x="1900" y="830"/>
                  </a:cubicBezTo>
                  <a:cubicBezTo>
                    <a:pt x="1904" y="822"/>
                    <a:pt x="1906" y="780"/>
                    <a:pt x="1914" y="769"/>
                  </a:cubicBezTo>
                  <a:cubicBezTo>
                    <a:pt x="1922" y="758"/>
                    <a:pt x="1930" y="743"/>
                    <a:pt x="1927" y="732"/>
                  </a:cubicBezTo>
                  <a:cubicBezTo>
                    <a:pt x="1948" y="679"/>
                    <a:pt x="1948" y="679"/>
                    <a:pt x="1948" y="679"/>
                  </a:cubicBezTo>
                  <a:cubicBezTo>
                    <a:pt x="1968" y="657"/>
                    <a:pt x="1968" y="657"/>
                    <a:pt x="1968" y="657"/>
                  </a:cubicBezTo>
                  <a:cubicBezTo>
                    <a:pt x="1972" y="642"/>
                    <a:pt x="1987" y="647"/>
                    <a:pt x="1995" y="639"/>
                  </a:cubicBezTo>
                  <a:cubicBezTo>
                    <a:pt x="2003" y="628"/>
                    <a:pt x="2000" y="609"/>
                    <a:pt x="2015" y="602"/>
                  </a:cubicBezTo>
                  <a:cubicBezTo>
                    <a:pt x="2004" y="598"/>
                    <a:pt x="1976" y="570"/>
                    <a:pt x="1964" y="580"/>
                  </a:cubicBezTo>
                  <a:cubicBezTo>
                    <a:pt x="1960" y="588"/>
                    <a:pt x="1927" y="567"/>
                    <a:pt x="1920" y="563"/>
                  </a:cubicBezTo>
                  <a:cubicBezTo>
                    <a:pt x="1916" y="563"/>
                    <a:pt x="1902" y="547"/>
                    <a:pt x="1909" y="547"/>
                  </a:cubicBezTo>
                  <a:cubicBezTo>
                    <a:pt x="1906" y="547"/>
                    <a:pt x="1902" y="543"/>
                    <a:pt x="1898" y="543"/>
                  </a:cubicBezTo>
                  <a:cubicBezTo>
                    <a:pt x="1887" y="542"/>
                    <a:pt x="1894" y="547"/>
                    <a:pt x="1894" y="547"/>
                  </a:cubicBezTo>
                  <a:cubicBezTo>
                    <a:pt x="1883" y="550"/>
                    <a:pt x="1883" y="554"/>
                    <a:pt x="1879" y="553"/>
                  </a:cubicBezTo>
                  <a:cubicBezTo>
                    <a:pt x="1872" y="553"/>
                    <a:pt x="1853" y="541"/>
                    <a:pt x="1853" y="541"/>
                  </a:cubicBezTo>
                  <a:cubicBezTo>
                    <a:pt x="1846" y="540"/>
                    <a:pt x="1841" y="559"/>
                    <a:pt x="1839" y="536"/>
                  </a:cubicBezTo>
                  <a:cubicBezTo>
                    <a:pt x="1839" y="529"/>
                    <a:pt x="1821" y="524"/>
                    <a:pt x="1813" y="524"/>
                  </a:cubicBezTo>
                  <a:cubicBezTo>
                    <a:pt x="1816" y="535"/>
                    <a:pt x="1813" y="535"/>
                    <a:pt x="1801" y="534"/>
                  </a:cubicBezTo>
                  <a:cubicBezTo>
                    <a:pt x="1790" y="530"/>
                    <a:pt x="1798" y="527"/>
                    <a:pt x="1795" y="519"/>
                  </a:cubicBezTo>
                  <a:cubicBezTo>
                    <a:pt x="1794" y="523"/>
                    <a:pt x="1774" y="483"/>
                    <a:pt x="1770" y="487"/>
                  </a:cubicBezTo>
                  <a:cubicBezTo>
                    <a:pt x="1777" y="484"/>
                    <a:pt x="1778" y="472"/>
                    <a:pt x="1774" y="468"/>
                  </a:cubicBezTo>
                  <a:cubicBezTo>
                    <a:pt x="1769" y="462"/>
                    <a:pt x="1763" y="460"/>
                    <a:pt x="1757" y="458"/>
                  </a:cubicBezTo>
                  <a:cubicBezTo>
                    <a:pt x="1755" y="457"/>
                    <a:pt x="1753" y="457"/>
                    <a:pt x="1752" y="456"/>
                  </a:cubicBezTo>
                  <a:cubicBezTo>
                    <a:pt x="1745" y="459"/>
                    <a:pt x="1741" y="459"/>
                    <a:pt x="1737" y="459"/>
                  </a:cubicBezTo>
                  <a:cubicBezTo>
                    <a:pt x="1730" y="458"/>
                    <a:pt x="1730" y="451"/>
                    <a:pt x="1719" y="450"/>
                  </a:cubicBezTo>
                  <a:cubicBezTo>
                    <a:pt x="1708" y="446"/>
                    <a:pt x="1715" y="465"/>
                    <a:pt x="1692" y="464"/>
                  </a:cubicBezTo>
                  <a:cubicBezTo>
                    <a:pt x="1673" y="467"/>
                    <a:pt x="1674" y="444"/>
                    <a:pt x="1674" y="444"/>
                  </a:cubicBezTo>
                  <a:cubicBezTo>
                    <a:pt x="1657" y="436"/>
                    <a:pt x="1657" y="436"/>
                    <a:pt x="1657" y="436"/>
                  </a:cubicBezTo>
                  <a:cubicBezTo>
                    <a:pt x="1607" y="437"/>
                    <a:pt x="1607" y="437"/>
                    <a:pt x="1607" y="437"/>
                  </a:cubicBezTo>
                  <a:cubicBezTo>
                    <a:pt x="1586" y="406"/>
                    <a:pt x="1586" y="406"/>
                    <a:pt x="1586" y="406"/>
                  </a:cubicBezTo>
                  <a:cubicBezTo>
                    <a:pt x="1587" y="398"/>
                    <a:pt x="1587" y="398"/>
                    <a:pt x="1587" y="398"/>
                  </a:cubicBezTo>
                  <a:cubicBezTo>
                    <a:pt x="1544" y="362"/>
                    <a:pt x="1544" y="362"/>
                    <a:pt x="1544" y="362"/>
                  </a:cubicBezTo>
                  <a:cubicBezTo>
                    <a:pt x="1521" y="360"/>
                    <a:pt x="1521" y="360"/>
                    <a:pt x="1521" y="360"/>
                  </a:cubicBezTo>
                  <a:cubicBezTo>
                    <a:pt x="1514" y="353"/>
                    <a:pt x="1514" y="353"/>
                    <a:pt x="1514" y="353"/>
                  </a:cubicBezTo>
                  <a:cubicBezTo>
                    <a:pt x="1514" y="353"/>
                    <a:pt x="1526" y="334"/>
                    <a:pt x="1523" y="326"/>
                  </a:cubicBezTo>
                  <a:cubicBezTo>
                    <a:pt x="1523" y="315"/>
                    <a:pt x="1516" y="314"/>
                    <a:pt x="1516" y="314"/>
                  </a:cubicBezTo>
                  <a:cubicBezTo>
                    <a:pt x="1516" y="314"/>
                    <a:pt x="1540" y="285"/>
                    <a:pt x="1529" y="273"/>
                  </a:cubicBezTo>
                  <a:cubicBezTo>
                    <a:pt x="1518" y="261"/>
                    <a:pt x="1494" y="309"/>
                    <a:pt x="1494" y="309"/>
                  </a:cubicBezTo>
                  <a:cubicBezTo>
                    <a:pt x="1482" y="313"/>
                    <a:pt x="1482" y="313"/>
                    <a:pt x="1482" y="313"/>
                  </a:cubicBezTo>
                  <a:cubicBezTo>
                    <a:pt x="1470" y="324"/>
                    <a:pt x="1470" y="324"/>
                    <a:pt x="1470" y="324"/>
                  </a:cubicBezTo>
                  <a:cubicBezTo>
                    <a:pt x="1460" y="312"/>
                    <a:pt x="1460" y="312"/>
                    <a:pt x="1460" y="312"/>
                  </a:cubicBezTo>
                  <a:cubicBezTo>
                    <a:pt x="1460" y="312"/>
                    <a:pt x="1441" y="318"/>
                    <a:pt x="1422" y="310"/>
                  </a:cubicBezTo>
                  <a:cubicBezTo>
                    <a:pt x="1400" y="301"/>
                    <a:pt x="1431" y="280"/>
                    <a:pt x="1431" y="280"/>
                  </a:cubicBezTo>
                  <a:cubicBezTo>
                    <a:pt x="1421" y="264"/>
                    <a:pt x="1421" y="264"/>
                    <a:pt x="1421" y="264"/>
                  </a:cubicBezTo>
                  <a:cubicBezTo>
                    <a:pt x="1421" y="264"/>
                    <a:pt x="1429" y="253"/>
                    <a:pt x="1430" y="234"/>
                  </a:cubicBezTo>
                  <a:cubicBezTo>
                    <a:pt x="1430" y="218"/>
                    <a:pt x="1404" y="213"/>
                    <a:pt x="1390" y="209"/>
                  </a:cubicBezTo>
                  <a:cubicBezTo>
                    <a:pt x="1371" y="204"/>
                    <a:pt x="1370" y="223"/>
                    <a:pt x="1359" y="223"/>
                  </a:cubicBezTo>
                  <a:cubicBezTo>
                    <a:pt x="1351" y="226"/>
                    <a:pt x="1365" y="181"/>
                    <a:pt x="1365" y="181"/>
                  </a:cubicBezTo>
                  <a:cubicBezTo>
                    <a:pt x="1343" y="161"/>
                    <a:pt x="1343" y="161"/>
                    <a:pt x="1343" y="161"/>
                  </a:cubicBezTo>
                  <a:cubicBezTo>
                    <a:pt x="1317" y="171"/>
                    <a:pt x="1317" y="171"/>
                    <a:pt x="1317" y="171"/>
                  </a:cubicBezTo>
                  <a:cubicBezTo>
                    <a:pt x="1310" y="159"/>
                    <a:pt x="1310" y="159"/>
                    <a:pt x="1310" y="159"/>
                  </a:cubicBezTo>
                  <a:cubicBezTo>
                    <a:pt x="1311" y="121"/>
                    <a:pt x="1311" y="121"/>
                    <a:pt x="1311" y="121"/>
                  </a:cubicBezTo>
                  <a:cubicBezTo>
                    <a:pt x="1301" y="94"/>
                    <a:pt x="1301" y="94"/>
                    <a:pt x="1301" y="94"/>
                  </a:cubicBezTo>
                  <a:cubicBezTo>
                    <a:pt x="1275" y="93"/>
                    <a:pt x="1275" y="93"/>
                    <a:pt x="1275" y="93"/>
                  </a:cubicBezTo>
                  <a:cubicBezTo>
                    <a:pt x="1268" y="92"/>
                    <a:pt x="1263" y="107"/>
                    <a:pt x="1263" y="107"/>
                  </a:cubicBezTo>
                  <a:cubicBezTo>
                    <a:pt x="1252" y="103"/>
                    <a:pt x="1252" y="103"/>
                    <a:pt x="1252" y="103"/>
                  </a:cubicBezTo>
                  <a:cubicBezTo>
                    <a:pt x="1252" y="103"/>
                    <a:pt x="1246" y="80"/>
                    <a:pt x="1235" y="75"/>
                  </a:cubicBezTo>
                  <a:cubicBezTo>
                    <a:pt x="1228" y="71"/>
                    <a:pt x="1224" y="75"/>
                    <a:pt x="1224" y="75"/>
                  </a:cubicBezTo>
                  <a:cubicBezTo>
                    <a:pt x="1228" y="52"/>
                    <a:pt x="1228" y="52"/>
                    <a:pt x="1228" y="52"/>
                  </a:cubicBezTo>
                  <a:cubicBezTo>
                    <a:pt x="1232" y="48"/>
                    <a:pt x="1232" y="48"/>
                    <a:pt x="1232" y="48"/>
                  </a:cubicBezTo>
                  <a:cubicBezTo>
                    <a:pt x="1233" y="33"/>
                    <a:pt x="1233" y="33"/>
                    <a:pt x="1233" y="33"/>
                  </a:cubicBezTo>
                  <a:cubicBezTo>
                    <a:pt x="1229" y="33"/>
                    <a:pt x="1229" y="33"/>
                    <a:pt x="1229" y="33"/>
                  </a:cubicBezTo>
                  <a:cubicBezTo>
                    <a:pt x="1230" y="10"/>
                    <a:pt x="1230" y="10"/>
                    <a:pt x="1230" y="10"/>
                  </a:cubicBezTo>
                  <a:cubicBezTo>
                    <a:pt x="1197" y="5"/>
                    <a:pt x="1197" y="5"/>
                    <a:pt x="1197" y="5"/>
                  </a:cubicBezTo>
                  <a:cubicBezTo>
                    <a:pt x="1197" y="5"/>
                    <a:pt x="1174" y="19"/>
                    <a:pt x="1159" y="18"/>
                  </a:cubicBezTo>
                  <a:cubicBezTo>
                    <a:pt x="1140" y="17"/>
                    <a:pt x="1096" y="0"/>
                    <a:pt x="1083" y="41"/>
                  </a:cubicBezTo>
                  <a:cubicBezTo>
                    <a:pt x="1066" y="83"/>
                    <a:pt x="1051" y="170"/>
                    <a:pt x="1051" y="170"/>
                  </a:cubicBezTo>
                  <a:cubicBezTo>
                    <a:pt x="1069" y="190"/>
                    <a:pt x="1069" y="190"/>
                    <a:pt x="1069" y="190"/>
                  </a:cubicBezTo>
                  <a:cubicBezTo>
                    <a:pt x="1068" y="197"/>
                    <a:pt x="1068" y="197"/>
                    <a:pt x="1068" y="197"/>
                  </a:cubicBezTo>
                  <a:cubicBezTo>
                    <a:pt x="1047" y="185"/>
                    <a:pt x="1047" y="185"/>
                    <a:pt x="1047" y="185"/>
                  </a:cubicBezTo>
                  <a:cubicBezTo>
                    <a:pt x="1047" y="185"/>
                    <a:pt x="1029" y="230"/>
                    <a:pt x="984" y="239"/>
                  </a:cubicBezTo>
                  <a:cubicBezTo>
                    <a:pt x="939" y="249"/>
                    <a:pt x="898" y="239"/>
                    <a:pt x="898" y="239"/>
                  </a:cubicBezTo>
                  <a:cubicBezTo>
                    <a:pt x="898" y="239"/>
                    <a:pt x="848" y="267"/>
                    <a:pt x="841" y="267"/>
                  </a:cubicBezTo>
                  <a:cubicBezTo>
                    <a:pt x="822" y="266"/>
                    <a:pt x="822" y="266"/>
                    <a:pt x="822" y="266"/>
                  </a:cubicBezTo>
                  <a:cubicBezTo>
                    <a:pt x="822" y="266"/>
                    <a:pt x="787" y="295"/>
                    <a:pt x="798" y="311"/>
                  </a:cubicBezTo>
                  <a:cubicBezTo>
                    <a:pt x="812" y="327"/>
                    <a:pt x="841" y="336"/>
                    <a:pt x="841" y="336"/>
                  </a:cubicBezTo>
                  <a:cubicBezTo>
                    <a:pt x="834" y="339"/>
                    <a:pt x="834" y="339"/>
                    <a:pt x="834" y="339"/>
                  </a:cubicBezTo>
                  <a:cubicBezTo>
                    <a:pt x="819" y="335"/>
                    <a:pt x="819" y="335"/>
                    <a:pt x="819" y="335"/>
                  </a:cubicBezTo>
                  <a:cubicBezTo>
                    <a:pt x="747" y="358"/>
                    <a:pt x="747" y="358"/>
                    <a:pt x="747" y="358"/>
                  </a:cubicBezTo>
                  <a:cubicBezTo>
                    <a:pt x="707" y="333"/>
                    <a:pt x="707" y="333"/>
                    <a:pt x="707" y="333"/>
                  </a:cubicBezTo>
                  <a:cubicBezTo>
                    <a:pt x="692" y="336"/>
                    <a:pt x="692" y="336"/>
                    <a:pt x="692" y="336"/>
                  </a:cubicBezTo>
                  <a:cubicBezTo>
                    <a:pt x="692" y="336"/>
                    <a:pt x="659" y="316"/>
                    <a:pt x="640" y="311"/>
                  </a:cubicBezTo>
                  <a:cubicBezTo>
                    <a:pt x="622" y="306"/>
                    <a:pt x="607" y="313"/>
                    <a:pt x="607" y="313"/>
                  </a:cubicBezTo>
                  <a:cubicBezTo>
                    <a:pt x="607" y="313"/>
                    <a:pt x="603" y="305"/>
                    <a:pt x="600" y="290"/>
                  </a:cubicBezTo>
                  <a:cubicBezTo>
                    <a:pt x="593" y="274"/>
                    <a:pt x="583" y="262"/>
                    <a:pt x="598" y="259"/>
                  </a:cubicBezTo>
                  <a:cubicBezTo>
                    <a:pt x="617" y="256"/>
                    <a:pt x="610" y="248"/>
                    <a:pt x="610" y="248"/>
                  </a:cubicBezTo>
                  <a:cubicBezTo>
                    <a:pt x="610" y="248"/>
                    <a:pt x="604" y="214"/>
                    <a:pt x="585" y="220"/>
                  </a:cubicBezTo>
                  <a:cubicBezTo>
                    <a:pt x="562" y="227"/>
                    <a:pt x="551" y="230"/>
                    <a:pt x="536" y="222"/>
                  </a:cubicBezTo>
                  <a:cubicBezTo>
                    <a:pt x="521" y="213"/>
                    <a:pt x="515" y="198"/>
                    <a:pt x="515" y="198"/>
                  </a:cubicBezTo>
                  <a:cubicBezTo>
                    <a:pt x="515" y="198"/>
                    <a:pt x="510" y="205"/>
                    <a:pt x="507" y="209"/>
                  </a:cubicBezTo>
                  <a:cubicBezTo>
                    <a:pt x="503" y="209"/>
                    <a:pt x="520" y="232"/>
                    <a:pt x="517" y="236"/>
                  </a:cubicBezTo>
                  <a:cubicBezTo>
                    <a:pt x="513" y="240"/>
                    <a:pt x="505" y="251"/>
                    <a:pt x="505" y="251"/>
                  </a:cubicBezTo>
                  <a:cubicBezTo>
                    <a:pt x="505" y="251"/>
                    <a:pt x="514" y="286"/>
                    <a:pt x="521" y="294"/>
                  </a:cubicBezTo>
                  <a:cubicBezTo>
                    <a:pt x="528" y="302"/>
                    <a:pt x="528" y="321"/>
                    <a:pt x="528" y="321"/>
                  </a:cubicBezTo>
                  <a:cubicBezTo>
                    <a:pt x="528" y="321"/>
                    <a:pt x="539" y="321"/>
                    <a:pt x="538" y="329"/>
                  </a:cubicBezTo>
                  <a:cubicBezTo>
                    <a:pt x="538" y="337"/>
                    <a:pt x="519" y="351"/>
                    <a:pt x="519" y="351"/>
                  </a:cubicBezTo>
                  <a:cubicBezTo>
                    <a:pt x="519" y="351"/>
                    <a:pt x="529" y="371"/>
                    <a:pt x="529" y="378"/>
                  </a:cubicBezTo>
                  <a:cubicBezTo>
                    <a:pt x="528" y="386"/>
                    <a:pt x="509" y="408"/>
                    <a:pt x="515" y="423"/>
                  </a:cubicBezTo>
                  <a:cubicBezTo>
                    <a:pt x="522" y="439"/>
                    <a:pt x="540" y="459"/>
                    <a:pt x="540" y="459"/>
                  </a:cubicBezTo>
                  <a:cubicBezTo>
                    <a:pt x="540" y="459"/>
                    <a:pt x="532" y="466"/>
                    <a:pt x="528" y="466"/>
                  </a:cubicBezTo>
                  <a:cubicBezTo>
                    <a:pt x="521" y="466"/>
                    <a:pt x="514" y="458"/>
                    <a:pt x="499" y="457"/>
                  </a:cubicBezTo>
                  <a:cubicBezTo>
                    <a:pt x="484" y="460"/>
                    <a:pt x="465" y="467"/>
                    <a:pt x="473" y="452"/>
                  </a:cubicBezTo>
                  <a:cubicBezTo>
                    <a:pt x="477" y="441"/>
                    <a:pt x="474" y="433"/>
                    <a:pt x="459" y="432"/>
                  </a:cubicBezTo>
                  <a:cubicBezTo>
                    <a:pt x="448" y="432"/>
                    <a:pt x="447" y="443"/>
                    <a:pt x="447" y="443"/>
                  </a:cubicBezTo>
                  <a:cubicBezTo>
                    <a:pt x="450" y="466"/>
                    <a:pt x="450" y="466"/>
                    <a:pt x="450" y="466"/>
                  </a:cubicBezTo>
                  <a:cubicBezTo>
                    <a:pt x="442" y="466"/>
                    <a:pt x="442" y="466"/>
                    <a:pt x="442" y="466"/>
                  </a:cubicBezTo>
                  <a:cubicBezTo>
                    <a:pt x="436" y="443"/>
                    <a:pt x="436" y="443"/>
                    <a:pt x="436" y="443"/>
                  </a:cubicBezTo>
                  <a:cubicBezTo>
                    <a:pt x="436" y="443"/>
                    <a:pt x="416" y="461"/>
                    <a:pt x="409" y="449"/>
                  </a:cubicBezTo>
                  <a:cubicBezTo>
                    <a:pt x="406" y="437"/>
                    <a:pt x="407" y="422"/>
                    <a:pt x="396" y="422"/>
                  </a:cubicBezTo>
                  <a:cubicBezTo>
                    <a:pt x="384" y="425"/>
                    <a:pt x="338" y="449"/>
                    <a:pt x="338" y="449"/>
                  </a:cubicBezTo>
                  <a:cubicBezTo>
                    <a:pt x="338" y="449"/>
                    <a:pt x="322" y="399"/>
                    <a:pt x="315" y="391"/>
                  </a:cubicBezTo>
                  <a:cubicBezTo>
                    <a:pt x="308" y="379"/>
                    <a:pt x="290" y="352"/>
                    <a:pt x="290" y="352"/>
                  </a:cubicBezTo>
                  <a:cubicBezTo>
                    <a:pt x="227" y="345"/>
                    <a:pt x="227" y="345"/>
                    <a:pt x="227" y="345"/>
                  </a:cubicBezTo>
                  <a:cubicBezTo>
                    <a:pt x="215" y="375"/>
                    <a:pt x="215" y="375"/>
                    <a:pt x="215" y="375"/>
                  </a:cubicBezTo>
                  <a:cubicBezTo>
                    <a:pt x="181" y="362"/>
                    <a:pt x="181" y="362"/>
                    <a:pt x="181" y="362"/>
                  </a:cubicBezTo>
                  <a:cubicBezTo>
                    <a:pt x="181" y="362"/>
                    <a:pt x="181" y="373"/>
                    <a:pt x="177" y="373"/>
                  </a:cubicBezTo>
                  <a:cubicBezTo>
                    <a:pt x="170" y="373"/>
                    <a:pt x="148" y="368"/>
                    <a:pt x="148" y="368"/>
                  </a:cubicBezTo>
                  <a:cubicBezTo>
                    <a:pt x="148" y="352"/>
                    <a:pt x="148" y="352"/>
                    <a:pt x="148" y="352"/>
                  </a:cubicBezTo>
                  <a:cubicBezTo>
                    <a:pt x="148" y="352"/>
                    <a:pt x="119" y="347"/>
                    <a:pt x="81" y="357"/>
                  </a:cubicBezTo>
                  <a:cubicBezTo>
                    <a:pt x="39" y="363"/>
                    <a:pt x="24" y="377"/>
                    <a:pt x="24" y="377"/>
                  </a:cubicBezTo>
                  <a:cubicBezTo>
                    <a:pt x="24" y="377"/>
                    <a:pt x="15" y="407"/>
                    <a:pt x="18" y="411"/>
                  </a:cubicBezTo>
                  <a:cubicBezTo>
                    <a:pt x="22" y="419"/>
                    <a:pt x="63" y="413"/>
                    <a:pt x="63" y="413"/>
                  </a:cubicBezTo>
                  <a:cubicBezTo>
                    <a:pt x="70" y="429"/>
                    <a:pt x="70" y="429"/>
                    <a:pt x="70" y="429"/>
                  </a:cubicBezTo>
                  <a:cubicBezTo>
                    <a:pt x="95" y="442"/>
                    <a:pt x="95" y="442"/>
                    <a:pt x="95" y="442"/>
                  </a:cubicBezTo>
                  <a:cubicBezTo>
                    <a:pt x="91" y="453"/>
                    <a:pt x="91" y="453"/>
                    <a:pt x="91" y="453"/>
                  </a:cubicBezTo>
                  <a:cubicBezTo>
                    <a:pt x="40" y="431"/>
                    <a:pt x="40" y="431"/>
                    <a:pt x="40" y="431"/>
                  </a:cubicBezTo>
                  <a:cubicBezTo>
                    <a:pt x="32" y="443"/>
                    <a:pt x="32" y="443"/>
                    <a:pt x="32" y="443"/>
                  </a:cubicBezTo>
                  <a:cubicBezTo>
                    <a:pt x="39" y="447"/>
                    <a:pt x="39" y="447"/>
                    <a:pt x="39" y="447"/>
                  </a:cubicBezTo>
                  <a:cubicBezTo>
                    <a:pt x="35" y="458"/>
                    <a:pt x="35" y="458"/>
                    <a:pt x="35" y="458"/>
                  </a:cubicBezTo>
                  <a:cubicBezTo>
                    <a:pt x="35" y="458"/>
                    <a:pt x="58" y="451"/>
                    <a:pt x="68" y="460"/>
                  </a:cubicBezTo>
                  <a:cubicBezTo>
                    <a:pt x="75" y="471"/>
                    <a:pt x="86" y="483"/>
                    <a:pt x="71" y="483"/>
                  </a:cubicBezTo>
                  <a:cubicBezTo>
                    <a:pt x="0" y="479"/>
                    <a:pt x="0" y="479"/>
                    <a:pt x="0" y="479"/>
                  </a:cubicBezTo>
                  <a:cubicBezTo>
                    <a:pt x="3" y="495"/>
                    <a:pt x="3" y="495"/>
                    <a:pt x="3" y="495"/>
                  </a:cubicBezTo>
                  <a:cubicBezTo>
                    <a:pt x="3" y="495"/>
                    <a:pt x="41" y="493"/>
                    <a:pt x="44" y="512"/>
                  </a:cubicBezTo>
                  <a:cubicBezTo>
                    <a:pt x="50" y="535"/>
                    <a:pt x="49" y="550"/>
                    <a:pt x="49" y="550"/>
                  </a:cubicBezTo>
                  <a:cubicBezTo>
                    <a:pt x="68" y="559"/>
                    <a:pt x="68" y="559"/>
                    <a:pt x="68" y="559"/>
                  </a:cubicBezTo>
                  <a:cubicBezTo>
                    <a:pt x="68" y="559"/>
                    <a:pt x="88" y="514"/>
                    <a:pt x="92" y="526"/>
                  </a:cubicBezTo>
                  <a:cubicBezTo>
                    <a:pt x="95" y="541"/>
                    <a:pt x="91" y="549"/>
                    <a:pt x="91" y="549"/>
                  </a:cubicBezTo>
                  <a:cubicBezTo>
                    <a:pt x="120" y="558"/>
                    <a:pt x="120" y="558"/>
                    <a:pt x="120" y="558"/>
                  </a:cubicBezTo>
                  <a:cubicBezTo>
                    <a:pt x="119" y="577"/>
                    <a:pt x="119" y="577"/>
                    <a:pt x="119" y="577"/>
                  </a:cubicBezTo>
                  <a:cubicBezTo>
                    <a:pt x="185" y="614"/>
                    <a:pt x="185" y="614"/>
                    <a:pt x="185" y="614"/>
                  </a:cubicBezTo>
                  <a:cubicBezTo>
                    <a:pt x="204" y="604"/>
                    <a:pt x="204" y="604"/>
                    <a:pt x="204" y="604"/>
                  </a:cubicBezTo>
                  <a:cubicBezTo>
                    <a:pt x="196" y="615"/>
                    <a:pt x="196" y="615"/>
                    <a:pt x="196" y="615"/>
                  </a:cubicBezTo>
                  <a:cubicBezTo>
                    <a:pt x="203" y="627"/>
                    <a:pt x="203" y="627"/>
                    <a:pt x="203" y="627"/>
                  </a:cubicBezTo>
                  <a:cubicBezTo>
                    <a:pt x="203" y="627"/>
                    <a:pt x="227" y="601"/>
                    <a:pt x="226" y="605"/>
                  </a:cubicBezTo>
                  <a:cubicBezTo>
                    <a:pt x="223" y="608"/>
                    <a:pt x="234" y="613"/>
                    <a:pt x="230" y="613"/>
                  </a:cubicBezTo>
                  <a:cubicBezTo>
                    <a:pt x="226" y="616"/>
                    <a:pt x="210" y="631"/>
                    <a:pt x="210" y="631"/>
                  </a:cubicBezTo>
                  <a:cubicBezTo>
                    <a:pt x="210" y="631"/>
                    <a:pt x="210" y="646"/>
                    <a:pt x="217" y="646"/>
                  </a:cubicBezTo>
                  <a:cubicBezTo>
                    <a:pt x="228" y="647"/>
                    <a:pt x="243" y="651"/>
                    <a:pt x="243" y="651"/>
                  </a:cubicBezTo>
                  <a:cubicBezTo>
                    <a:pt x="247" y="636"/>
                    <a:pt x="247" y="636"/>
                    <a:pt x="247" y="636"/>
                  </a:cubicBezTo>
                  <a:cubicBezTo>
                    <a:pt x="251" y="652"/>
                    <a:pt x="251" y="652"/>
                    <a:pt x="251" y="652"/>
                  </a:cubicBezTo>
                  <a:cubicBezTo>
                    <a:pt x="251" y="652"/>
                    <a:pt x="266" y="637"/>
                    <a:pt x="277" y="649"/>
                  </a:cubicBezTo>
                  <a:cubicBezTo>
                    <a:pt x="284" y="657"/>
                    <a:pt x="254" y="663"/>
                    <a:pt x="254" y="663"/>
                  </a:cubicBezTo>
                  <a:cubicBezTo>
                    <a:pt x="253" y="675"/>
                    <a:pt x="253" y="675"/>
                    <a:pt x="253" y="675"/>
                  </a:cubicBezTo>
                  <a:cubicBezTo>
                    <a:pt x="313" y="682"/>
                    <a:pt x="313" y="682"/>
                    <a:pt x="313" y="682"/>
                  </a:cubicBezTo>
                  <a:cubicBezTo>
                    <a:pt x="313" y="682"/>
                    <a:pt x="281" y="722"/>
                    <a:pt x="292" y="734"/>
                  </a:cubicBezTo>
                  <a:cubicBezTo>
                    <a:pt x="299" y="746"/>
                    <a:pt x="328" y="751"/>
                    <a:pt x="328" y="751"/>
                  </a:cubicBezTo>
                  <a:cubicBezTo>
                    <a:pt x="328" y="751"/>
                    <a:pt x="355" y="737"/>
                    <a:pt x="373" y="746"/>
                  </a:cubicBezTo>
                  <a:cubicBezTo>
                    <a:pt x="388" y="750"/>
                    <a:pt x="402" y="770"/>
                    <a:pt x="402" y="770"/>
                  </a:cubicBezTo>
                  <a:cubicBezTo>
                    <a:pt x="402" y="770"/>
                    <a:pt x="377" y="753"/>
                    <a:pt x="362" y="753"/>
                  </a:cubicBezTo>
                  <a:cubicBezTo>
                    <a:pt x="351" y="756"/>
                    <a:pt x="339" y="759"/>
                    <a:pt x="339" y="759"/>
                  </a:cubicBezTo>
                  <a:cubicBezTo>
                    <a:pt x="346" y="767"/>
                    <a:pt x="346" y="767"/>
                    <a:pt x="346" y="767"/>
                  </a:cubicBezTo>
                  <a:cubicBezTo>
                    <a:pt x="327" y="770"/>
                    <a:pt x="327" y="770"/>
                    <a:pt x="327" y="770"/>
                  </a:cubicBezTo>
                  <a:cubicBezTo>
                    <a:pt x="330" y="786"/>
                    <a:pt x="330" y="786"/>
                    <a:pt x="330" y="786"/>
                  </a:cubicBezTo>
                  <a:cubicBezTo>
                    <a:pt x="330" y="786"/>
                    <a:pt x="371" y="803"/>
                    <a:pt x="359" y="814"/>
                  </a:cubicBezTo>
                  <a:cubicBezTo>
                    <a:pt x="344" y="825"/>
                    <a:pt x="324" y="843"/>
                    <a:pt x="324" y="843"/>
                  </a:cubicBezTo>
                  <a:cubicBezTo>
                    <a:pt x="323" y="862"/>
                    <a:pt x="323" y="862"/>
                    <a:pt x="323" y="862"/>
                  </a:cubicBezTo>
                  <a:cubicBezTo>
                    <a:pt x="323" y="862"/>
                    <a:pt x="359" y="898"/>
                    <a:pt x="358" y="917"/>
                  </a:cubicBezTo>
                  <a:cubicBezTo>
                    <a:pt x="361" y="932"/>
                    <a:pt x="361" y="940"/>
                    <a:pt x="361" y="940"/>
                  </a:cubicBezTo>
                  <a:cubicBezTo>
                    <a:pt x="407" y="984"/>
                    <a:pt x="407" y="984"/>
                    <a:pt x="407" y="984"/>
                  </a:cubicBezTo>
                  <a:cubicBezTo>
                    <a:pt x="447" y="1009"/>
                    <a:pt x="447" y="1009"/>
                    <a:pt x="447" y="1009"/>
                  </a:cubicBezTo>
                  <a:cubicBezTo>
                    <a:pt x="463" y="998"/>
                    <a:pt x="463" y="998"/>
                    <a:pt x="463" y="998"/>
                  </a:cubicBezTo>
                  <a:cubicBezTo>
                    <a:pt x="463" y="998"/>
                    <a:pt x="474" y="1007"/>
                    <a:pt x="470" y="1007"/>
                  </a:cubicBezTo>
                  <a:cubicBezTo>
                    <a:pt x="466" y="1006"/>
                    <a:pt x="451" y="1013"/>
                    <a:pt x="447" y="1025"/>
                  </a:cubicBezTo>
                  <a:cubicBezTo>
                    <a:pt x="443" y="1032"/>
                    <a:pt x="460" y="1063"/>
                    <a:pt x="460" y="1063"/>
                  </a:cubicBezTo>
                  <a:cubicBezTo>
                    <a:pt x="460" y="1063"/>
                    <a:pt x="466" y="1094"/>
                    <a:pt x="447" y="1105"/>
                  </a:cubicBezTo>
                  <a:cubicBezTo>
                    <a:pt x="431" y="1112"/>
                    <a:pt x="412" y="1122"/>
                    <a:pt x="412" y="1122"/>
                  </a:cubicBezTo>
                  <a:cubicBezTo>
                    <a:pt x="411" y="1141"/>
                    <a:pt x="411" y="1141"/>
                    <a:pt x="411" y="1141"/>
                  </a:cubicBezTo>
                  <a:cubicBezTo>
                    <a:pt x="411" y="1141"/>
                    <a:pt x="444" y="1154"/>
                    <a:pt x="458" y="1182"/>
                  </a:cubicBezTo>
                  <a:cubicBezTo>
                    <a:pt x="472" y="1209"/>
                    <a:pt x="485" y="1244"/>
                    <a:pt x="485" y="1244"/>
                  </a:cubicBezTo>
                  <a:cubicBezTo>
                    <a:pt x="493" y="1314"/>
                    <a:pt x="493" y="1314"/>
                    <a:pt x="493" y="1314"/>
                  </a:cubicBezTo>
                  <a:cubicBezTo>
                    <a:pt x="489" y="1317"/>
                    <a:pt x="489" y="1317"/>
                    <a:pt x="489" y="1317"/>
                  </a:cubicBezTo>
                  <a:cubicBezTo>
                    <a:pt x="479" y="1301"/>
                    <a:pt x="479" y="1301"/>
                    <a:pt x="479" y="1301"/>
                  </a:cubicBezTo>
                  <a:cubicBezTo>
                    <a:pt x="474" y="1248"/>
                    <a:pt x="474" y="1248"/>
                    <a:pt x="474" y="1248"/>
                  </a:cubicBezTo>
                  <a:cubicBezTo>
                    <a:pt x="442" y="1200"/>
                    <a:pt x="442" y="1200"/>
                    <a:pt x="442" y="1200"/>
                  </a:cubicBezTo>
                  <a:cubicBezTo>
                    <a:pt x="440" y="1177"/>
                    <a:pt x="440" y="1177"/>
                    <a:pt x="440" y="1177"/>
                  </a:cubicBezTo>
                  <a:cubicBezTo>
                    <a:pt x="421" y="1176"/>
                    <a:pt x="421" y="1176"/>
                    <a:pt x="421" y="1176"/>
                  </a:cubicBezTo>
                  <a:cubicBezTo>
                    <a:pt x="421" y="1176"/>
                    <a:pt x="412" y="1218"/>
                    <a:pt x="411" y="1226"/>
                  </a:cubicBezTo>
                  <a:cubicBezTo>
                    <a:pt x="411" y="1233"/>
                    <a:pt x="367" y="1380"/>
                    <a:pt x="367" y="1380"/>
                  </a:cubicBezTo>
                  <a:cubicBezTo>
                    <a:pt x="367" y="1380"/>
                    <a:pt x="387" y="1351"/>
                    <a:pt x="394" y="1355"/>
                  </a:cubicBezTo>
                  <a:cubicBezTo>
                    <a:pt x="401" y="1359"/>
                    <a:pt x="408" y="1378"/>
                    <a:pt x="408" y="1378"/>
                  </a:cubicBezTo>
                  <a:cubicBezTo>
                    <a:pt x="389" y="1378"/>
                    <a:pt x="389" y="1378"/>
                    <a:pt x="389" y="1378"/>
                  </a:cubicBezTo>
                  <a:cubicBezTo>
                    <a:pt x="389" y="1378"/>
                    <a:pt x="362" y="1395"/>
                    <a:pt x="354" y="1418"/>
                  </a:cubicBezTo>
                  <a:cubicBezTo>
                    <a:pt x="349" y="1437"/>
                    <a:pt x="323" y="1527"/>
                    <a:pt x="315" y="1531"/>
                  </a:cubicBezTo>
                  <a:cubicBezTo>
                    <a:pt x="311" y="1534"/>
                    <a:pt x="285" y="1610"/>
                    <a:pt x="285" y="1610"/>
                  </a:cubicBezTo>
                  <a:cubicBezTo>
                    <a:pt x="246" y="1650"/>
                    <a:pt x="246" y="1650"/>
                    <a:pt x="246" y="1650"/>
                  </a:cubicBezTo>
                  <a:cubicBezTo>
                    <a:pt x="246" y="1650"/>
                    <a:pt x="220" y="1652"/>
                    <a:pt x="216" y="1656"/>
                  </a:cubicBezTo>
                  <a:cubicBezTo>
                    <a:pt x="212" y="1656"/>
                    <a:pt x="222" y="1672"/>
                    <a:pt x="222" y="1672"/>
                  </a:cubicBezTo>
                  <a:cubicBezTo>
                    <a:pt x="237" y="1672"/>
                    <a:pt x="237" y="1672"/>
                    <a:pt x="237" y="1672"/>
                  </a:cubicBezTo>
                  <a:cubicBezTo>
                    <a:pt x="237" y="1672"/>
                    <a:pt x="233" y="1684"/>
                    <a:pt x="240" y="1688"/>
                  </a:cubicBezTo>
                  <a:cubicBezTo>
                    <a:pt x="248" y="1692"/>
                    <a:pt x="259" y="1685"/>
                    <a:pt x="259" y="1685"/>
                  </a:cubicBezTo>
                  <a:cubicBezTo>
                    <a:pt x="278" y="1693"/>
                    <a:pt x="278" y="1693"/>
                    <a:pt x="278" y="1693"/>
                  </a:cubicBezTo>
                  <a:cubicBezTo>
                    <a:pt x="278" y="1693"/>
                    <a:pt x="280" y="1724"/>
                    <a:pt x="269" y="1724"/>
                  </a:cubicBezTo>
                  <a:cubicBezTo>
                    <a:pt x="257" y="1727"/>
                    <a:pt x="246" y="1730"/>
                    <a:pt x="253" y="1738"/>
                  </a:cubicBezTo>
                  <a:cubicBezTo>
                    <a:pt x="260" y="1750"/>
                    <a:pt x="271" y="1754"/>
                    <a:pt x="271" y="1754"/>
                  </a:cubicBezTo>
                  <a:cubicBezTo>
                    <a:pt x="291" y="1732"/>
                    <a:pt x="291" y="1732"/>
                    <a:pt x="291" y="1732"/>
                  </a:cubicBezTo>
                  <a:cubicBezTo>
                    <a:pt x="290" y="1748"/>
                    <a:pt x="290" y="1748"/>
                    <a:pt x="290" y="1748"/>
                  </a:cubicBezTo>
                  <a:cubicBezTo>
                    <a:pt x="348" y="1789"/>
                    <a:pt x="348" y="1789"/>
                    <a:pt x="348" y="1789"/>
                  </a:cubicBezTo>
                  <a:cubicBezTo>
                    <a:pt x="378" y="1782"/>
                    <a:pt x="378" y="1782"/>
                    <a:pt x="378" y="1782"/>
                  </a:cubicBezTo>
                  <a:cubicBezTo>
                    <a:pt x="386" y="1787"/>
                    <a:pt x="386" y="1787"/>
                    <a:pt x="386" y="1787"/>
                  </a:cubicBezTo>
                  <a:cubicBezTo>
                    <a:pt x="377" y="1809"/>
                    <a:pt x="377" y="1809"/>
                    <a:pt x="377" y="1809"/>
                  </a:cubicBezTo>
                  <a:cubicBezTo>
                    <a:pt x="398" y="1841"/>
                    <a:pt x="398" y="1841"/>
                    <a:pt x="398" y="1841"/>
                  </a:cubicBezTo>
                  <a:cubicBezTo>
                    <a:pt x="414" y="1830"/>
                    <a:pt x="414" y="1830"/>
                    <a:pt x="414" y="1830"/>
                  </a:cubicBezTo>
                  <a:cubicBezTo>
                    <a:pt x="417" y="1834"/>
                    <a:pt x="417" y="1834"/>
                    <a:pt x="417" y="1834"/>
                  </a:cubicBezTo>
                  <a:cubicBezTo>
                    <a:pt x="443" y="1831"/>
                    <a:pt x="443" y="1831"/>
                    <a:pt x="443" y="1831"/>
                  </a:cubicBezTo>
                  <a:cubicBezTo>
                    <a:pt x="479" y="1875"/>
                    <a:pt x="479" y="1875"/>
                    <a:pt x="479" y="1875"/>
                  </a:cubicBezTo>
                  <a:cubicBezTo>
                    <a:pt x="479" y="1875"/>
                    <a:pt x="517" y="1862"/>
                    <a:pt x="524" y="1870"/>
                  </a:cubicBezTo>
                  <a:cubicBezTo>
                    <a:pt x="535" y="1878"/>
                    <a:pt x="534" y="1889"/>
                    <a:pt x="538" y="1889"/>
                  </a:cubicBezTo>
                  <a:cubicBezTo>
                    <a:pt x="546" y="1890"/>
                    <a:pt x="550" y="1875"/>
                    <a:pt x="550" y="1875"/>
                  </a:cubicBezTo>
                  <a:cubicBezTo>
                    <a:pt x="550" y="1875"/>
                    <a:pt x="571" y="1906"/>
                    <a:pt x="590" y="1896"/>
                  </a:cubicBezTo>
                  <a:cubicBezTo>
                    <a:pt x="605" y="1889"/>
                    <a:pt x="588" y="1861"/>
                    <a:pt x="607" y="1862"/>
                  </a:cubicBezTo>
                  <a:cubicBezTo>
                    <a:pt x="625" y="1863"/>
                    <a:pt x="640" y="1879"/>
                    <a:pt x="640" y="1879"/>
                  </a:cubicBezTo>
                  <a:cubicBezTo>
                    <a:pt x="640" y="1879"/>
                    <a:pt x="658" y="1876"/>
                    <a:pt x="662" y="1884"/>
                  </a:cubicBezTo>
                  <a:cubicBezTo>
                    <a:pt x="665" y="1888"/>
                    <a:pt x="683" y="1912"/>
                    <a:pt x="683" y="1912"/>
                  </a:cubicBezTo>
                  <a:cubicBezTo>
                    <a:pt x="683" y="1912"/>
                    <a:pt x="709" y="1905"/>
                    <a:pt x="717" y="1909"/>
                  </a:cubicBezTo>
                  <a:cubicBezTo>
                    <a:pt x="728" y="1918"/>
                    <a:pt x="731" y="1933"/>
                    <a:pt x="731" y="1933"/>
                  </a:cubicBezTo>
                  <a:cubicBezTo>
                    <a:pt x="746" y="1926"/>
                    <a:pt x="746" y="1926"/>
                    <a:pt x="746" y="1926"/>
                  </a:cubicBezTo>
                  <a:cubicBezTo>
                    <a:pt x="760" y="1938"/>
                    <a:pt x="760" y="1938"/>
                    <a:pt x="760" y="1938"/>
                  </a:cubicBezTo>
                  <a:cubicBezTo>
                    <a:pt x="768" y="1935"/>
                    <a:pt x="768" y="1935"/>
                    <a:pt x="768" y="1935"/>
                  </a:cubicBezTo>
                  <a:cubicBezTo>
                    <a:pt x="782" y="1947"/>
                    <a:pt x="782" y="1947"/>
                    <a:pt x="782" y="1947"/>
                  </a:cubicBezTo>
                  <a:cubicBezTo>
                    <a:pt x="770" y="1969"/>
                    <a:pt x="770" y="1969"/>
                    <a:pt x="770" y="1969"/>
                  </a:cubicBezTo>
                  <a:cubicBezTo>
                    <a:pt x="792" y="1986"/>
                    <a:pt x="792" y="1986"/>
                    <a:pt x="792" y="1986"/>
                  </a:cubicBezTo>
                  <a:cubicBezTo>
                    <a:pt x="792" y="1986"/>
                    <a:pt x="815" y="1971"/>
                    <a:pt x="815" y="1975"/>
                  </a:cubicBezTo>
                  <a:cubicBezTo>
                    <a:pt x="815" y="1979"/>
                    <a:pt x="806" y="2002"/>
                    <a:pt x="806" y="2002"/>
                  </a:cubicBezTo>
                  <a:cubicBezTo>
                    <a:pt x="806" y="2002"/>
                    <a:pt x="809" y="2017"/>
                    <a:pt x="824" y="2018"/>
                  </a:cubicBezTo>
                  <a:cubicBezTo>
                    <a:pt x="839" y="2018"/>
                    <a:pt x="866" y="1993"/>
                    <a:pt x="881" y="2009"/>
                  </a:cubicBezTo>
                  <a:cubicBezTo>
                    <a:pt x="891" y="2025"/>
                    <a:pt x="902" y="2033"/>
                    <a:pt x="902" y="2033"/>
                  </a:cubicBezTo>
                  <a:cubicBezTo>
                    <a:pt x="921" y="2034"/>
                    <a:pt x="921" y="2034"/>
                    <a:pt x="921" y="2034"/>
                  </a:cubicBezTo>
                  <a:cubicBezTo>
                    <a:pt x="928" y="2034"/>
                    <a:pt x="941" y="2000"/>
                    <a:pt x="967" y="2005"/>
                  </a:cubicBezTo>
                  <a:cubicBezTo>
                    <a:pt x="989" y="2014"/>
                    <a:pt x="992" y="2026"/>
                    <a:pt x="992" y="2026"/>
                  </a:cubicBezTo>
                  <a:cubicBezTo>
                    <a:pt x="1014" y="2027"/>
                    <a:pt x="1014" y="2027"/>
                    <a:pt x="1014" y="2027"/>
                  </a:cubicBezTo>
                  <a:cubicBezTo>
                    <a:pt x="1014" y="2027"/>
                    <a:pt x="1012" y="2008"/>
                    <a:pt x="1008" y="2004"/>
                  </a:cubicBezTo>
                  <a:cubicBezTo>
                    <a:pt x="1001" y="1999"/>
                    <a:pt x="1002" y="1973"/>
                    <a:pt x="1006" y="1961"/>
                  </a:cubicBezTo>
                  <a:cubicBezTo>
                    <a:pt x="1010" y="1950"/>
                    <a:pt x="1008" y="1931"/>
                    <a:pt x="1008" y="1931"/>
                  </a:cubicBezTo>
                  <a:cubicBezTo>
                    <a:pt x="993" y="1934"/>
                    <a:pt x="993" y="1934"/>
                    <a:pt x="993" y="1934"/>
                  </a:cubicBezTo>
                  <a:cubicBezTo>
                    <a:pt x="993" y="1934"/>
                    <a:pt x="993" y="1919"/>
                    <a:pt x="1001" y="1915"/>
                  </a:cubicBezTo>
                  <a:cubicBezTo>
                    <a:pt x="1008" y="1916"/>
                    <a:pt x="1013" y="1897"/>
                    <a:pt x="1013" y="1893"/>
                  </a:cubicBezTo>
                  <a:cubicBezTo>
                    <a:pt x="1013" y="1889"/>
                    <a:pt x="995" y="1877"/>
                    <a:pt x="1003" y="1873"/>
                  </a:cubicBezTo>
                  <a:cubicBezTo>
                    <a:pt x="1011" y="1866"/>
                    <a:pt x="1014" y="1874"/>
                    <a:pt x="1014" y="1874"/>
                  </a:cubicBezTo>
                  <a:cubicBezTo>
                    <a:pt x="1029" y="1875"/>
                    <a:pt x="1029" y="1875"/>
                    <a:pt x="1029" y="1875"/>
                  </a:cubicBezTo>
                  <a:cubicBezTo>
                    <a:pt x="1029" y="1875"/>
                    <a:pt x="1034" y="1852"/>
                    <a:pt x="1057" y="1841"/>
                  </a:cubicBezTo>
                  <a:cubicBezTo>
                    <a:pt x="1080" y="1831"/>
                    <a:pt x="1083" y="1847"/>
                    <a:pt x="1098" y="1840"/>
                  </a:cubicBezTo>
                  <a:cubicBezTo>
                    <a:pt x="1113" y="1833"/>
                    <a:pt x="1107" y="1813"/>
                    <a:pt x="1107" y="1813"/>
                  </a:cubicBezTo>
                  <a:cubicBezTo>
                    <a:pt x="1107" y="1813"/>
                    <a:pt x="1130" y="1788"/>
                    <a:pt x="1130" y="1799"/>
                  </a:cubicBezTo>
                  <a:cubicBezTo>
                    <a:pt x="1133" y="1807"/>
                    <a:pt x="1118" y="1818"/>
                    <a:pt x="1118" y="1818"/>
                  </a:cubicBezTo>
                  <a:cubicBezTo>
                    <a:pt x="1132" y="1822"/>
                    <a:pt x="1132" y="1822"/>
                    <a:pt x="1132" y="1822"/>
                  </a:cubicBezTo>
                  <a:cubicBezTo>
                    <a:pt x="1144" y="1811"/>
                    <a:pt x="1144" y="1811"/>
                    <a:pt x="1144" y="1811"/>
                  </a:cubicBezTo>
                  <a:cubicBezTo>
                    <a:pt x="1145" y="1800"/>
                    <a:pt x="1145" y="1800"/>
                    <a:pt x="1145" y="1800"/>
                  </a:cubicBezTo>
                  <a:cubicBezTo>
                    <a:pt x="1145" y="1800"/>
                    <a:pt x="1168" y="1786"/>
                    <a:pt x="1186" y="1786"/>
                  </a:cubicBezTo>
                  <a:cubicBezTo>
                    <a:pt x="1205" y="1787"/>
                    <a:pt x="1215" y="1807"/>
                    <a:pt x="1215" y="1807"/>
                  </a:cubicBezTo>
                  <a:cubicBezTo>
                    <a:pt x="1215" y="1807"/>
                    <a:pt x="1282" y="1825"/>
                    <a:pt x="1282" y="1829"/>
                  </a:cubicBezTo>
                  <a:cubicBezTo>
                    <a:pt x="1282" y="1833"/>
                    <a:pt x="1284" y="1852"/>
                    <a:pt x="1284" y="1852"/>
                  </a:cubicBezTo>
                  <a:cubicBezTo>
                    <a:pt x="1329" y="1858"/>
                    <a:pt x="1329" y="1858"/>
                    <a:pt x="1329" y="1858"/>
                  </a:cubicBezTo>
                  <a:cubicBezTo>
                    <a:pt x="1329" y="1858"/>
                    <a:pt x="1331" y="1824"/>
                    <a:pt x="1334" y="1828"/>
                  </a:cubicBezTo>
                  <a:cubicBezTo>
                    <a:pt x="1338" y="1832"/>
                    <a:pt x="1362" y="1864"/>
                    <a:pt x="1362" y="1864"/>
                  </a:cubicBezTo>
                  <a:cubicBezTo>
                    <a:pt x="1407" y="1862"/>
                    <a:pt x="1407" y="1862"/>
                    <a:pt x="1407" y="1862"/>
                  </a:cubicBezTo>
                  <a:cubicBezTo>
                    <a:pt x="1407" y="1862"/>
                    <a:pt x="1418" y="1870"/>
                    <a:pt x="1418" y="1874"/>
                  </a:cubicBezTo>
                  <a:cubicBezTo>
                    <a:pt x="1418" y="1878"/>
                    <a:pt x="1406" y="1896"/>
                    <a:pt x="1413" y="1901"/>
                  </a:cubicBezTo>
                  <a:cubicBezTo>
                    <a:pt x="1420" y="1905"/>
                    <a:pt x="1447" y="1906"/>
                    <a:pt x="1454" y="1910"/>
                  </a:cubicBezTo>
                  <a:cubicBezTo>
                    <a:pt x="1457" y="1914"/>
                    <a:pt x="1471" y="1945"/>
                    <a:pt x="1482" y="1946"/>
                  </a:cubicBezTo>
                  <a:cubicBezTo>
                    <a:pt x="1497" y="1943"/>
                    <a:pt x="1509" y="1932"/>
                    <a:pt x="1509" y="1932"/>
                  </a:cubicBezTo>
                  <a:cubicBezTo>
                    <a:pt x="1527" y="1940"/>
                    <a:pt x="1527" y="1940"/>
                    <a:pt x="1527" y="1940"/>
                  </a:cubicBezTo>
                  <a:cubicBezTo>
                    <a:pt x="1534" y="1960"/>
                    <a:pt x="1534" y="1960"/>
                    <a:pt x="1534" y="1960"/>
                  </a:cubicBezTo>
                  <a:cubicBezTo>
                    <a:pt x="1545" y="1953"/>
                    <a:pt x="1545" y="1953"/>
                    <a:pt x="1545" y="1953"/>
                  </a:cubicBezTo>
                  <a:cubicBezTo>
                    <a:pt x="1554" y="1934"/>
                    <a:pt x="1554" y="1934"/>
                    <a:pt x="1554" y="1934"/>
                  </a:cubicBezTo>
                  <a:cubicBezTo>
                    <a:pt x="1576" y="1943"/>
                    <a:pt x="1576" y="1943"/>
                    <a:pt x="1576" y="1943"/>
                  </a:cubicBezTo>
                  <a:cubicBezTo>
                    <a:pt x="1580" y="1931"/>
                    <a:pt x="1580" y="1931"/>
                    <a:pt x="1580" y="1931"/>
                  </a:cubicBezTo>
                  <a:cubicBezTo>
                    <a:pt x="1610" y="1929"/>
                    <a:pt x="1610" y="1929"/>
                    <a:pt x="1610" y="1929"/>
                  </a:cubicBezTo>
                  <a:cubicBezTo>
                    <a:pt x="1629" y="1934"/>
                    <a:pt x="1629" y="1934"/>
                    <a:pt x="1629" y="1934"/>
                  </a:cubicBezTo>
                  <a:cubicBezTo>
                    <a:pt x="1629" y="1918"/>
                    <a:pt x="1629" y="1918"/>
                    <a:pt x="1629" y="1918"/>
                  </a:cubicBezTo>
                  <a:cubicBezTo>
                    <a:pt x="1629" y="1918"/>
                    <a:pt x="1620" y="1887"/>
                    <a:pt x="1635" y="1884"/>
                  </a:cubicBezTo>
                  <a:cubicBezTo>
                    <a:pt x="1650" y="1877"/>
                    <a:pt x="1661" y="1886"/>
                    <a:pt x="1668" y="1882"/>
                  </a:cubicBezTo>
                  <a:cubicBezTo>
                    <a:pt x="1676" y="1879"/>
                    <a:pt x="1670" y="1844"/>
                    <a:pt x="1685" y="1848"/>
                  </a:cubicBezTo>
                  <a:cubicBezTo>
                    <a:pt x="1696" y="1849"/>
                    <a:pt x="1710" y="1865"/>
                    <a:pt x="1719" y="1850"/>
                  </a:cubicBezTo>
                  <a:cubicBezTo>
                    <a:pt x="1727" y="1835"/>
                    <a:pt x="1705" y="1823"/>
                    <a:pt x="1738" y="1824"/>
                  </a:cubicBezTo>
                  <a:cubicBezTo>
                    <a:pt x="1768" y="1826"/>
                    <a:pt x="1765" y="1818"/>
                    <a:pt x="1765" y="1818"/>
                  </a:cubicBezTo>
                  <a:cubicBezTo>
                    <a:pt x="1765" y="1818"/>
                    <a:pt x="1754" y="1802"/>
                    <a:pt x="1766" y="1803"/>
                  </a:cubicBezTo>
                  <a:cubicBezTo>
                    <a:pt x="1773" y="1799"/>
                    <a:pt x="1784" y="1811"/>
                    <a:pt x="1784" y="1811"/>
                  </a:cubicBezTo>
                  <a:cubicBezTo>
                    <a:pt x="1795" y="1808"/>
                    <a:pt x="1795" y="1808"/>
                    <a:pt x="1795" y="1808"/>
                  </a:cubicBezTo>
                  <a:cubicBezTo>
                    <a:pt x="1782" y="1777"/>
                    <a:pt x="1782" y="1777"/>
                    <a:pt x="1782" y="1777"/>
                  </a:cubicBezTo>
                  <a:cubicBezTo>
                    <a:pt x="1782" y="1777"/>
                    <a:pt x="1808" y="1774"/>
                    <a:pt x="1821" y="1744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6" name="Freeform 278">
              <a:extLst>
                <a:ext uri="{FF2B5EF4-FFF2-40B4-BE49-F238E27FC236}">
                  <a16:creationId xmlns:a16="http://schemas.microsoft.com/office/drawing/2014/main" id="{D7B58F80-B770-4899-BC88-343F2CBF9105}"/>
                </a:ext>
              </a:extLst>
            </p:cNvPr>
            <p:cNvSpPr>
              <a:spLocks/>
            </p:cNvSpPr>
            <p:nvPr/>
          </p:nvSpPr>
          <p:spPr bwMode="gray">
            <a:xfrm>
              <a:off x="4413281" y="4445230"/>
              <a:ext cx="12758" cy="20733"/>
            </a:xfrm>
            <a:custGeom>
              <a:avLst/>
              <a:gdLst>
                <a:gd name="T0" fmla="*/ 26 w 26"/>
                <a:gd name="T1" fmla="*/ 32 h 39"/>
                <a:gd name="T2" fmla="*/ 5 w 26"/>
                <a:gd name="T3" fmla="*/ 0 h 39"/>
                <a:gd name="T4" fmla="*/ 1 w 26"/>
                <a:gd name="T5" fmla="*/ 12 h 39"/>
                <a:gd name="T6" fmla="*/ 0 w 26"/>
                <a:gd name="T7" fmla="*/ 27 h 39"/>
                <a:gd name="T8" fmla="*/ 26 w 26"/>
                <a:gd name="T9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9">
                  <a:moveTo>
                    <a:pt x="26" y="32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39"/>
                    <a:pt x="26" y="32"/>
                    <a:pt x="26" y="32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7" name="Freeform 279">
              <a:extLst>
                <a:ext uri="{FF2B5EF4-FFF2-40B4-BE49-F238E27FC236}">
                  <a16:creationId xmlns:a16="http://schemas.microsoft.com/office/drawing/2014/main" id="{1DDE7DE6-A664-44C7-B205-75E25D866CCF}"/>
                </a:ext>
              </a:extLst>
            </p:cNvPr>
            <p:cNvSpPr>
              <a:spLocks/>
            </p:cNvSpPr>
            <p:nvPr/>
          </p:nvSpPr>
          <p:spPr bwMode="gray">
            <a:xfrm>
              <a:off x="4513753" y="4204414"/>
              <a:ext cx="31896" cy="11164"/>
            </a:xfrm>
            <a:custGeom>
              <a:avLst/>
              <a:gdLst>
                <a:gd name="T0" fmla="*/ 30 w 60"/>
                <a:gd name="T1" fmla="*/ 3 h 19"/>
                <a:gd name="T2" fmla="*/ 26 w 60"/>
                <a:gd name="T3" fmla="*/ 18 h 19"/>
                <a:gd name="T4" fmla="*/ 30 w 60"/>
                <a:gd name="T5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19">
                  <a:moveTo>
                    <a:pt x="30" y="3"/>
                  </a:moveTo>
                  <a:cubicBezTo>
                    <a:pt x="0" y="5"/>
                    <a:pt x="26" y="18"/>
                    <a:pt x="26" y="18"/>
                  </a:cubicBezTo>
                  <a:cubicBezTo>
                    <a:pt x="41" y="19"/>
                    <a:pt x="60" y="0"/>
                    <a:pt x="30" y="3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8" name="Freeform 280">
              <a:extLst>
                <a:ext uri="{FF2B5EF4-FFF2-40B4-BE49-F238E27FC236}">
                  <a16:creationId xmlns:a16="http://schemas.microsoft.com/office/drawing/2014/main" id="{38A28279-8545-4CE0-B10D-2D9F5CEA1B4E}"/>
                </a:ext>
              </a:extLst>
            </p:cNvPr>
            <p:cNvSpPr>
              <a:spLocks/>
            </p:cNvSpPr>
            <p:nvPr/>
          </p:nvSpPr>
          <p:spPr bwMode="gray">
            <a:xfrm>
              <a:off x="5188358" y="4312861"/>
              <a:ext cx="3190" cy="0"/>
            </a:xfrm>
            <a:custGeom>
              <a:avLst/>
              <a:gdLst>
                <a:gd name="T0" fmla="*/ 0 w 2"/>
                <a:gd name="T1" fmla="*/ 1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9" name="Freeform 281">
              <a:extLst>
                <a:ext uri="{FF2B5EF4-FFF2-40B4-BE49-F238E27FC236}">
                  <a16:creationId xmlns:a16="http://schemas.microsoft.com/office/drawing/2014/main" id="{558957CF-6E3D-424C-8995-9909D6F353BF}"/>
                </a:ext>
              </a:extLst>
            </p:cNvPr>
            <p:cNvSpPr>
              <a:spLocks/>
            </p:cNvSpPr>
            <p:nvPr/>
          </p:nvSpPr>
          <p:spPr bwMode="gray">
            <a:xfrm>
              <a:off x="5311158" y="4561652"/>
              <a:ext cx="1595" cy="1595"/>
            </a:xfrm>
            <a:custGeom>
              <a:avLst/>
              <a:gdLst>
                <a:gd name="T0" fmla="*/ 0 w 1"/>
                <a:gd name="T1" fmla="*/ 0 h 4"/>
                <a:gd name="T2" fmla="*/ 1 w 1"/>
                <a:gd name="T3" fmla="*/ 4 h 4"/>
                <a:gd name="T4" fmla="*/ 1 w 1"/>
                <a:gd name="T5" fmla="*/ 4 h 4"/>
                <a:gd name="T6" fmla="*/ 0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0" name="Freeform 282">
              <a:extLst>
                <a:ext uri="{FF2B5EF4-FFF2-40B4-BE49-F238E27FC236}">
                  <a16:creationId xmlns:a16="http://schemas.microsoft.com/office/drawing/2014/main" id="{B110411C-E31E-4931-A3D7-05AC111016BD}"/>
                </a:ext>
              </a:extLst>
            </p:cNvPr>
            <p:cNvSpPr>
              <a:spLocks/>
            </p:cNvSpPr>
            <p:nvPr/>
          </p:nvSpPr>
          <p:spPr bwMode="gray">
            <a:xfrm>
              <a:off x="5239392" y="4324025"/>
              <a:ext cx="3190" cy="0"/>
            </a:xfrm>
            <a:custGeom>
              <a:avLst/>
              <a:gdLst>
                <a:gd name="T0" fmla="*/ 0 w 5"/>
                <a:gd name="T1" fmla="*/ 0 h 2"/>
                <a:gd name="T2" fmla="*/ 5 w 5"/>
                <a:gd name="T3" fmla="*/ 2 h 2"/>
                <a:gd name="T4" fmla="*/ 1 w 5"/>
                <a:gd name="T5" fmla="*/ 0 h 2"/>
                <a:gd name="T6" fmla="*/ 0 w 5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1" y="1"/>
                    <a:pt x="3" y="1"/>
                    <a:pt x="5" y="2"/>
                  </a:cubicBezTo>
                  <a:cubicBezTo>
                    <a:pt x="4" y="1"/>
                    <a:pt x="2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1" name="Freeform 283">
              <a:extLst>
                <a:ext uri="{FF2B5EF4-FFF2-40B4-BE49-F238E27FC236}">
                  <a16:creationId xmlns:a16="http://schemas.microsoft.com/office/drawing/2014/main" id="{03F32BCA-CBBE-4AD8-87C0-AACD91125984}"/>
                </a:ext>
              </a:extLst>
            </p:cNvPr>
            <p:cNvSpPr>
              <a:spLocks/>
            </p:cNvSpPr>
            <p:nvPr/>
          </p:nvSpPr>
          <p:spPr bwMode="gray">
            <a:xfrm>
              <a:off x="3588765" y="4960354"/>
              <a:ext cx="400297" cy="628355"/>
            </a:xfrm>
            <a:custGeom>
              <a:avLst/>
              <a:gdLst>
                <a:gd name="T0" fmla="*/ 318 w 757"/>
                <a:gd name="T1" fmla="*/ 1049 h 1188"/>
                <a:gd name="T2" fmla="*/ 365 w 757"/>
                <a:gd name="T3" fmla="*/ 994 h 1188"/>
                <a:gd name="T4" fmla="*/ 430 w 757"/>
                <a:gd name="T5" fmla="*/ 966 h 1188"/>
                <a:gd name="T6" fmla="*/ 404 w 757"/>
                <a:gd name="T7" fmla="*/ 953 h 1188"/>
                <a:gd name="T8" fmla="*/ 410 w 757"/>
                <a:gd name="T9" fmla="*/ 824 h 1188"/>
                <a:gd name="T10" fmla="*/ 484 w 757"/>
                <a:gd name="T11" fmla="*/ 762 h 1188"/>
                <a:gd name="T12" fmla="*/ 436 w 757"/>
                <a:gd name="T13" fmla="*/ 679 h 1188"/>
                <a:gd name="T14" fmla="*/ 433 w 757"/>
                <a:gd name="T15" fmla="*/ 653 h 1188"/>
                <a:gd name="T16" fmla="*/ 509 w 757"/>
                <a:gd name="T17" fmla="*/ 622 h 1188"/>
                <a:gd name="T18" fmla="*/ 533 w 757"/>
                <a:gd name="T19" fmla="*/ 592 h 1188"/>
                <a:gd name="T20" fmla="*/ 540 w 757"/>
                <a:gd name="T21" fmla="*/ 512 h 1188"/>
                <a:gd name="T22" fmla="*/ 587 w 757"/>
                <a:gd name="T23" fmla="*/ 480 h 1188"/>
                <a:gd name="T24" fmla="*/ 615 w 757"/>
                <a:gd name="T25" fmla="*/ 363 h 1188"/>
                <a:gd name="T26" fmla="*/ 632 w 757"/>
                <a:gd name="T27" fmla="*/ 322 h 1188"/>
                <a:gd name="T28" fmla="*/ 682 w 757"/>
                <a:gd name="T29" fmla="*/ 290 h 1188"/>
                <a:gd name="T30" fmla="*/ 756 w 757"/>
                <a:gd name="T31" fmla="*/ 217 h 1188"/>
                <a:gd name="T32" fmla="*/ 710 w 757"/>
                <a:gd name="T33" fmla="*/ 169 h 1188"/>
                <a:gd name="T34" fmla="*/ 690 w 757"/>
                <a:gd name="T35" fmla="*/ 118 h 1188"/>
                <a:gd name="T36" fmla="*/ 674 w 757"/>
                <a:gd name="T37" fmla="*/ 121 h 1188"/>
                <a:gd name="T38" fmla="*/ 623 w 757"/>
                <a:gd name="T39" fmla="*/ 92 h 1188"/>
                <a:gd name="T40" fmla="*/ 563 w 757"/>
                <a:gd name="T41" fmla="*/ 100 h 1188"/>
                <a:gd name="T42" fmla="*/ 523 w 757"/>
                <a:gd name="T43" fmla="*/ 83 h 1188"/>
                <a:gd name="T44" fmla="*/ 486 w 757"/>
                <a:gd name="T45" fmla="*/ 74 h 1188"/>
                <a:gd name="T46" fmla="*/ 473 w 757"/>
                <a:gd name="T47" fmla="*/ 35 h 1188"/>
                <a:gd name="T48" fmla="*/ 458 w 757"/>
                <a:gd name="T49" fmla="*/ 19 h 1188"/>
                <a:gd name="T50" fmla="*/ 433 w 757"/>
                <a:gd name="T51" fmla="*/ 10 h 1188"/>
                <a:gd name="T52" fmla="*/ 369 w 757"/>
                <a:gd name="T53" fmla="*/ 15 h 1188"/>
                <a:gd name="T54" fmla="*/ 323 w 757"/>
                <a:gd name="T55" fmla="*/ 43 h 1188"/>
                <a:gd name="T56" fmla="*/ 336 w 757"/>
                <a:gd name="T57" fmla="*/ 67 h 1188"/>
                <a:gd name="T58" fmla="*/ 324 w 757"/>
                <a:gd name="T59" fmla="*/ 100 h 1188"/>
                <a:gd name="T60" fmla="*/ 318 w 757"/>
                <a:gd name="T61" fmla="*/ 230 h 1188"/>
                <a:gd name="T62" fmla="*/ 284 w 757"/>
                <a:gd name="T63" fmla="*/ 309 h 1188"/>
                <a:gd name="T64" fmla="*/ 308 w 757"/>
                <a:gd name="T65" fmla="*/ 279 h 1188"/>
                <a:gd name="T66" fmla="*/ 306 w 757"/>
                <a:gd name="T67" fmla="*/ 314 h 1188"/>
                <a:gd name="T68" fmla="*/ 220 w 757"/>
                <a:gd name="T69" fmla="*/ 398 h 1188"/>
                <a:gd name="T70" fmla="*/ 166 w 757"/>
                <a:gd name="T71" fmla="*/ 510 h 1188"/>
                <a:gd name="T72" fmla="*/ 150 w 757"/>
                <a:gd name="T73" fmla="*/ 540 h 1188"/>
                <a:gd name="T74" fmla="*/ 123 w 757"/>
                <a:gd name="T75" fmla="*/ 569 h 1188"/>
                <a:gd name="T76" fmla="*/ 85 w 757"/>
                <a:gd name="T77" fmla="*/ 571 h 1188"/>
                <a:gd name="T78" fmla="*/ 56 w 757"/>
                <a:gd name="T79" fmla="*/ 627 h 1188"/>
                <a:gd name="T80" fmla="*/ 28 w 757"/>
                <a:gd name="T81" fmla="*/ 683 h 1188"/>
                <a:gd name="T82" fmla="*/ 78 w 757"/>
                <a:gd name="T83" fmla="*/ 727 h 1188"/>
                <a:gd name="T84" fmla="*/ 123 w 757"/>
                <a:gd name="T85" fmla="*/ 722 h 1188"/>
                <a:gd name="T86" fmla="*/ 88 w 757"/>
                <a:gd name="T87" fmla="*/ 755 h 1188"/>
                <a:gd name="T88" fmla="*/ 58 w 757"/>
                <a:gd name="T89" fmla="*/ 742 h 1188"/>
                <a:gd name="T90" fmla="*/ 53 w 757"/>
                <a:gd name="T91" fmla="*/ 787 h 1188"/>
                <a:gd name="T92" fmla="*/ 116 w 757"/>
                <a:gd name="T93" fmla="*/ 787 h 1188"/>
                <a:gd name="T94" fmla="*/ 143 w 757"/>
                <a:gd name="T95" fmla="*/ 784 h 1188"/>
                <a:gd name="T96" fmla="*/ 156 w 757"/>
                <a:gd name="T97" fmla="*/ 819 h 1188"/>
                <a:gd name="T98" fmla="*/ 120 w 757"/>
                <a:gd name="T99" fmla="*/ 798 h 1188"/>
                <a:gd name="T100" fmla="*/ 77 w 757"/>
                <a:gd name="T101" fmla="*/ 911 h 1188"/>
                <a:gd name="T102" fmla="*/ 82 w 757"/>
                <a:gd name="T103" fmla="*/ 965 h 1188"/>
                <a:gd name="T104" fmla="*/ 60 w 757"/>
                <a:gd name="T105" fmla="*/ 1044 h 1188"/>
                <a:gd name="T106" fmla="*/ 35 w 757"/>
                <a:gd name="T107" fmla="*/ 1081 h 1188"/>
                <a:gd name="T108" fmla="*/ 0 w 757"/>
                <a:gd name="T109" fmla="*/ 1129 h 1188"/>
                <a:gd name="T110" fmla="*/ 177 w 757"/>
                <a:gd name="T111" fmla="*/ 1180 h 1188"/>
                <a:gd name="T112" fmla="*/ 256 w 757"/>
                <a:gd name="T113" fmla="*/ 1164 h 1188"/>
                <a:gd name="T114" fmla="*/ 300 w 757"/>
                <a:gd name="T115" fmla="*/ 1105 h 1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57" h="1188">
                  <a:moveTo>
                    <a:pt x="294" y="1078"/>
                  </a:moveTo>
                  <a:cubicBezTo>
                    <a:pt x="294" y="1078"/>
                    <a:pt x="302" y="1067"/>
                    <a:pt x="318" y="1049"/>
                  </a:cubicBezTo>
                  <a:cubicBezTo>
                    <a:pt x="330" y="1026"/>
                    <a:pt x="356" y="1020"/>
                    <a:pt x="356" y="1020"/>
                  </a:cubicBezTo>
                  <a:cubicBezTo>
                    <a:pt x="365" y="994"/>
                    <a:pt x="365" y="994"/>
                    <a:pt x="365" y="994"/>
                  </a:cubicBezTo>
                  <a:cubicBezTo>
                    <a:pt x="417" y="992"/>
                    <a:pt x="417" y="992"/>
                    <a:pt x="417" y="992"/>
                  </a:cubicBezTo>
                  <a:cubicBezTo>
                    <a:pt x="430" y="966"/>
                    <a:pt x="430" y="966"/>
                    <a:pt x="430" y="966"/>
                  </a:cubicBezTo>
                  <a:cubicBezTo>
                    <a:pt x="438" y="955"/>
                    <a:pt x="438" y="955"/>
                    <a:pt x="438" y="955"/>
                  </a:cubicBezTo>
                  <a:cubicBezTo>
                    <a:pt x="404" y="953"/>
                    <a:pt x="404" y="953"/>
                    <a:pt x="404" y="953"/>
                  </a:cubicBezTo>
                  <a:cubicBezTo>
                    <a:pt x="378" y="883"/>
                    <a:pt x="378" y="883"/>
                    <a:pt x="378" y="883"/>
                  </a:cubicBezTo>
                  <a:cubicBezTo>
                    <a:pt x="410" y="824"/>
                    <a:pt x="410" y="824"/>
                    <a:pt x="410" y="824"/>
                  </a:cubicBezTo>
                  <a:cubicBezTo>
                    <a:pt x="448" y="814"/>
                    <a:pt x="448" y="814"/>
                    <a:pt x="448" y="814"/>
                  </a:cubicBezTo>
                  <a:cubicBezTo>
                    <a:pt x="448" y="814"/>
                    <a:pt x="476" y="785"/>
                    <a:pt x="484" y="762"/>
                  </a:cubicBezTo>
                  <a:cubicBezTo>
                    <a:pt x="493" y="740"/>
                    <a:pt x="455" y="745"/>
                    <a:pt x="455" y="745"/>
                  </a:cubicBezTo>
                  <a:cubicBezTo>
                    <a:pt x="436" y="679"/>
                    <a:pt x="436" y="679"/>
                    <a:pt x="436" y="679"/>
                  </a:cubicBezTo>
                  <a:cubicBezTo>
                    <a:pt x="436" y="679"/>
                    <a:pt x="447" y="665"/>
                    <a:pt x="448" y="653"/>
                  </a:cubicBezTo>
                  <a:cubicBezTo>
                    <a:pt x="448" y="646"/>
                    <a:pt x="433" y="653"/>
                    <a:pt x="433" y="653"/>
                  </a:cubicBezTo>
                  <a:cubicBezTo>
                    <a:pt x="413" y="598"/>
                    <a:pt x="413" y="598"/>
                    <a:pt x="413" y="598"/>
                  </a:cubicBezTo>
                  <a:cubicBezTo>
                    <a:pt x="509" y="622"/>
                    <a:pt x="509" y="622"/>
                    <a:pt x="509" y="622"/>
                  </a:cubicBezTo>
                  <a:cubicBezTo>
                    <a:pt x="522" y="592"/>
                    <a:pt x="522" y="592"/>
                    <a:pt x="522" y="592"/>
                  </a:cubicBezTo>
                  <a:cubicBezTo>
                    <a:pt x="533" y="592"/>
                    <a:pt x="533" y="592"/>
                    <a:pt x="533" y="592"/>
                  </a:cubicBezTo>
                  <a:cubicBezTo>
                    <a:pt x="554" y="555"/>
                    <a:pt x="554" y="555"/>
                    <a:pt x="554" y="555"/>
                  </a:cubicBezTo>
                  <a:cubicBezTo>
                    <a:pt x="554" y="555"/>
                    <a:pt x="540" y="528"/>
                    <a:pt x="540" y="512"/>
                  </a:cubicBezTo>
                  <a:cubicBezTo>
                    <a:pt x="541" y="493"/>
                    <a:pt x="567" y="498"/>
                    <a:pt x="567" y="498"/>
                  </a:cubicBezTo>
                  <a:cubicBezTo>
                    <a:pt x="587" y="480"/>
                    <a:pt x="587" y="480"/>
                    <a:pt x="587" y="480"/>
                  </a:cubicBezTo>
                  <a:cubicBezTo>
                    <a:pt x="581" y="453"/>
                    <a:pt x="581" y="453"/>
                    <a:pt x="581" y="453"/>
                  </a:cubicBezTo>
                  <a:cubicBezTo>
                    <a:pt x="615" y="363"/>
                    <a:pt x="615" y="363"/>
                    <a:pt x="615" y="363"/>
                  </a:cubicBezTo>
                  <a:cubicBezTo>
                    <a:pt x="605" y="320"/>
                    <a:pt x="605" y="320"/>
                    <a:pt x="605" y="320"/>
                  </a:cubicBezTo>
                  <a:cubicBezTo>
                    <a:pt x="632" y="322"/>
                    <a:pt x="632" y="322"/>
                    <a:pt x="632" y="322"/>
                  </a:cubicBezTo>
                  <a:cubicBezTo>
                    <a:pt x="659" y="289"/>
                    <a:pt x="659" y="289"/>
                    <a:pt x="659" y="289"/>
                  </a:cubicBezTo>
                  <a:cubicBezTo>
                    <a:pt x="682" y="290"/>
                    <a:pt x="682" y="290"/>
                    <a:pt x="682" y="290"/>
                  </a:cubicBezTo>
                  <a:cubicBezTo>
                    <a:pt x="689" y="290"/>
                    <a:pt x="724" y="265"/>
                    <a:pt x="724" y="265"/>
                  </a:cubicBezTo>
                  <a:cubicBezTo>
                    <a:pt x="724" y="265"/>
                    <a:pt x="751" y="236"/>
                    <a:pt x="756" y="217"/>
                  </a:cubicBezTo>
                  <a:cubicBezTo>
                    <a:pt x="757" y="201"/>
                    <a:pt x="727" y="200"/>
                    <a:pt x="712" y="199"/>
                  </a:cubicBezTo>
                  <a:cubicBezTo>
                    <a:pt x="701" y="199"/>
                    <a:pt x="710" y="169"/>
                    <a:pt x="710" y="169"/>
                  </a:cubicBezTo>
                  <a:cubicBezTo>
                    <a:pt x="719" y="127"/>
                    <a:pt x="719" y="127"/>
                    <a:pt x="719" y="127"/>
                  </a:cubicBezTo>
                  <a:cubicBezTo>
                    <a:pt x="690" y="118"/>
                    <a:pt x="690" y="118"/>
                    <a:pt x="690" y="118"/>
                  </a:cubicBezTo>
                  <a:cubicBezTo>
                    <a:pt x="690" y="110"/>
                    <a:pt x="690" y="110"/>
                    <a:pt x="690" y="110"/>
                  </a:cubicBezTo>
                  <a:cubicBezTo>
                    <a:pt x="674" y="121"/>
                    <a:pt x="674" y="121"/>
                    <a:pt x="674" y="121"/>
                  </a:cubicBezTo>
                  <a:cubicBezTo>
                    <a:pt x="641" y="108"/>
                    <a:pt x="641" y="108"/>
                    <a:pt x="641" y="108"/>
                  </a:cubicBezTo>
                  <a:cubicBezTo>
                    <a:pt x="641" y="108"/>
                    <a:pt x="638" y="92"/>
                    <a:pt x="623" y="92"/>
                  </a:cubicBezTo>
                  <a:cubicBezTo>
                    <a:pt x="612" y="91"/>
                    <a:pt x="619" y="114"/>
                    <a:pt x="596" y="117"/>
                  </a:cubicBezTo>
                  <a:cubicBezTo>
                    <a:pt x="577" y="124"/>
                    <a:pt x="563" y="100"/>
                    <a:pt x="563" y="100"/>
                  </a:cubicBezTo>
                  <a:cubicBezTo>
                    <a:pt x="544" y="107"/>
                    <a:pt x="544" y="107"/>
                    <a:pt x="544" y="107"/>
                  </a:cubicBezTo>
                  <a:cubicBezTo>
                    <a:pt x="523" y="83"/>
                    <a:pt x="523" y="83"/>
                    <a:pt x="523" y="83"/>
                  </a:cubicBezTo>
                  <a:cubicBezTo>
                    <a:pt x="496" y="90"/>
                    <a:pt x="496" y="90"/>
                    <a:pt x="496" y="90"/>
                  </a:cubicBezTo>
                  <a:cubicBezTo>
                    <a:pt x="486" y="74"/>
                    <a:pt x="486" y="74"/>
                    <a:pt x="486" y="74"/>
                  </a:cubicBezTo>
                  <a:cubicBezTo>
                    <a:pt x="486" y="74"/>
                    <a:pt x="473" y="108"/>
                    <a:pt x="444" y="79"/>
                  </a:cubicBezTo>
                  <a:cubicBezTo>
                    <a:pt x="419" y="55"/>
                    <a:pt x="473" y="35"/>
                    <a:pt x="473" y="35"/>
                  </a:cubicBezTo>
                  <a:cubicBezTo>
                    <a:pt x="473" y="23"/>
                    <a:pt x="473" y="23"/>
                    <a:pt x="473" y="23"/>
                  </a:cubicBezTo>
                  <a:cubicBezTo>
                    <a:pt x="458" y="19"/>
                    <a:pt x="458" y="19"/>
                    <a:pt x="458" y="19"/>
                  </a:cubicBezTo>
                  <a:cubicBezTo>
                    <a:pt x="467" y="0"/>
                    <a:pt x="467" y="0"/>
                    <a:pt x="467" y="0"/>
                  </a:cubicBezTo>
                  <a:cubicBezTo>
                    <a:pt x="433" y="10"/>
                    <a:pt x="433" y="10"/>
                    <a:pt x="433" y="10"/>
                  </a:cubicBezTo>
                  <a:cubicBezTo>
                    <a:pt x="384" y="0"/>
                    <a:pt x="384" y="0"/>
                    <a:pt x="384" y="0"/>
                  </a:cubicBezTo>
                  <a:cubicBezTo>
                    <a:pt x="369" y="15"/>
                    <a:pt x="369" y="15"/>
                    <a:pt x="369" y="15"/>
                  </a:cubicBezTo>
                  <a:cubicBezTo>
                    <a:pt x="342" y="29"/>
                    <a:pt x="342" y="29"/>
                    <a:pt x="342" y="29"/>
                  </a:cubicBezTo>
                  <a:cubicBezTo>
                    <a:pt x="323" y="43"/>
                    <a:pt x="323" y="43"/>
                    <a:pt x="323" y="43"/>
                  </a:cubicBezTo>
                  <a:cubicBezTo>
                    <a:pt x="318" y="66"/>
                    <a:pt x="318" y="66"/>
                    <a:pt x="318" y="66"/>
                  </a:cubicBezTo>
                  <a:cubicBezTo>
                    <a:pt x="336" y="67"/>
                    <a:pt x="336" y="67"/>
                    <a:pt x="336" y="67"/>
                  </a:cubicBezTo>
                  <a:cubicBezTo>
                    <a:pt x="325" y="78"/>
                    <a:pt x="325" y="78"/>
                    <a:pt x="325" y="78"/>
                  </a:cubicBezTo>
                  <a:cubicBezTo>
                    <a:pt x="324" y="100"/>
                    <a:pt x="324" y="100"/>
                    <a:pt x="324" y="100"/>
                  </a:cubicBezTo>
                  <a:cubicBezTo>
                    <a:pt x="319" y="131"/>
                    <a:pt x="319" y="131"/>
                    <a:pt x="319" y="131"/>
                  </a:cubicBezTo>
                  <a:cubicBezTo>
                    <a:pt x="318" y="230"/>
                    <a:pt x="318" y="230"/>
                    <a:pt x="318" y="230"/>
                  </a:cubicBezTo>
                  <a:cubicBezTo>
                    <a:pt x="281" y="297"/>
                    <a:pt x="281" y="297"/>
                    <a:pt x="281" y="297"/>
                  </a:cubicBezTo>
                  <a:cubicBezTo>
                    <a:pt x="284" y="309"/>
                    <a:pt x="284" y="309"/>
                    <a:pt x="284" y="309"/>
                  </a:cubicBezTo>
                  <a:cubicBezTo>
                    <a:pt x="300" y="279"/>
                    <a:pt x="300" y="279"/>
                    <a:pt x="300" y="279"/>
                  </a:cubicBezTo>
                  <a:cubicBezTo>
                    <a:pt x="308" y="279"/>
                    <a:pt x="308" y="279"/>
                    <a:pt x="308" y="279"/>
                  </a:cubicBezTo>
                  <a:cubicBezTo>
                    <a:pt x="300" y="298"/>
                    <a:pt x="300" y="298"/>
                    <a:pt x="300" y="298"/>
                  </a:cubicBezTo>
                  <a:cubicBezTo>
                    <a:pt x="306" y="314"/>
                    <a:pt x="306" y="314"/>
                    <a:pt x="306" y="314"/>
                  </a:cubicBezTo>
                  <a:cubicBezTo>
                    <a:pt x="276" y="316"/>
                    <a:pt x="276" y="316"/>
                    <a:pt x="276" y="316"/>
                  </a:cubicBezTo>
                  <a:cubicBezTo>
                    <a:pt x="220" y="398"/>
                    <a:pt x="220" y="398"/>
                    <a:pt x="220" y="398"/>
                  </a:cubicBezTo>
                  <a:cubicBezTo>
                    <a:pt x="223" y="413"/>
                    <a:pt x="223" y="413"/>
                    <a:pt x="223" y="413"/>
                  </a:cubicBezTo>
                  <a:cubicBezTo>
                    <a:pt x="166" y="510"/>
                    <a:pt x="166" y="510"/>
                    <a:pt x="166" y="510"/>
                  </a:cubicBezTo>
                  <a:cubicBezTo>
                    <a:pt x="147" y="528"/>
                    <a:pt x="147" y="528"/>
                    <a:pt x="147" y="528"/>
                  </a:cubicBezTo>
                  <a:cubicBezTo>
                    <a:pt x="150" y="540"/>
                    <a:pt x="150" y="540"/>
                    <a:pt x="150" y="540"/>
                  </a:cubicBezTo>
                  <a:cubicBezTo>
                    <a:pt x="123" y="554"/>
                    <a:pt x="123" y="554"/>
                    <a:pt x="123" y="554"/>
                  </a:cubicBezTo>
                  <a:cubicBezTo>
                    <a:pt x="123" y="569"/>
                    <a:pt x="123" y="569"/>
                    <a:pt x="123" y="569"/>
                  </a:cubicBezTo>
                  <a:cubicBezTo>
                    <a:pt x="115" y="565"/>
                    <a:pt x="115" y="565"/>
                    <a:pt x="115" y="565"/>
                  </a:cubicBezTo>
                  <a:cubicBezTo>
                    <a:pt x="85" y="571"/>
                    <a:pt x="85" y="571"/>
                    <a:pt x="85" y="571"/>
                  </a:cubicBezTo>
                  <a:cubicBezTo>
                    <a:pt x="84" y="598"/>
                    <a:pt x="84" y="598"/>
                    <a:pt x="84" y="598"/>
                  </a:cubicBezTo>
                  <a:cubicBezTo>
                    <a:pt x="56" y="627"/>
                    <a:pt x="56" y="627"/>
                    <a:pt x="56" y="627"/>
                  </a:cubicBezTo>
                  <a:cubicBezTo>
                    <a:pt x="55" y="658"/>
                    <a:pt x="55" y="658"/>
                    <a:pt x="55" y="658"/>
                  </a:cubicBezTo>
                  <a:cubicBezTo>
                    <a:pt x="28" y="683"/>
                    <a:pt x="28" y="683"/>
                    <a:pt x="28" y="683"/>
                  </a:cubicBezTo>
                  <a:cubicBezTo>
                    <a:pt x="26" y="710"/>
                    <a:pt x="26" y="710"/>
                    <a:pt x="26" y="710"/>
                  </a:cubicBezTo>
                  <a:cubicBezTo>
                    <a:pt x="78" y="727"/>
                    <a:pt x="78" y="727"/>
                    <a:pt x="78" y="727"/>
                  </a:cubicBezTo>
                  <a:cubicBezTo>
                    <a:pt x="121" y="687"/>
                    <a:pt x="121" y="687"/>
                    <a:pt x="121" y="687"/>
                  </a:cubicBezTo>
                  <a:cubicBezTo>
                    <a:pt x="123" y="722"/>
                    <a:pt x="123" y="722"/>
                    <a:pt x="123" y="722"/>
                  </a:cubicBezTo>
                  <a:cubicBezTo>
                    <a:pt x="100" y="736"/>
                    <a:pt x="100" y="736"/>
                    <a:pt x="100" y="736"/>
                  </a:cubicBezTo>
                  <a:cubicBezTo>
                    <a:pt x="88" y="755"/>
                    <a:pt x="88" y="755"/>
                    <a:pt x="88" y="755"/>
                  </a:cubicBezTo>
                  <a:cubicBezTo>
                    <a:pt x="85" y="739"/>
                    <a:pt x="85" y="739"/>
                    <a:pt x="85" y="739"/>
                  </a:cubicBezTo>
                  <a:cubicBezTo>
                    <a:pt x="58" y="742"/>
                    <a:pt x="58" y="742"/>
                    <a:pt x="58" y="742"/>
                  </a:cubicBezTo>
                  <a:cubicBezTo>
                    <a:pt x="58" y="761"/>
                    <a:pt x="58" y="761"/>
                    <a:pt x="58" y="761"/>
                  </a:cubicBezTo>
                  <a:cubicBezTo>
                    <a:pt x="54" y="768"/>
                    <a:pt x="53" y="787"/>
                    <a:pt x="53" y="787"/>
                  </a:cubicBezTo>
                  <a:cubicBezTo>
                    <a:pt x="53" y="787"/>
                    <a:pt x="78" y="800"/>
                    <a:pt x="86" y="797"/>
                  </a:cubicBezTo>
                  <a:cubicBezTo>
                    <a:pt x="94" y="793"/>
                    <a:pt x="116" y="787"/>
                    <a:pt x="116" y="787"/>
                  </a:cubicBezTo>
                  <a:cubicBezTo>
                    <a:pt x="131" y="795"/>
                    <a:pt x="131" y="795"/>
                    <a:pt x="131" y="795"/>
                  </a:cubicBezTo>
                  <a:cubicBezTo>
                    <a:pt x="143" y="784"/>
                    <a:pt x="143" y="784"/>
                    <a:pt x="143" y="784"/>
                  </a:cubicBezTo>
                  <a:cubicBezTo>
                    <a:pt x="138" y="803"/>
                    <a:pt x="138" y="803"/>
                    <a:pt x="138" y="803"/>
                  </a:cubicBezTo>
                  <a:cubicBezTo>
                    <a:pt x="156" y="819"/>
                    <a:pt x="156" y="819"/>
                    <a:pt x="156" y="819"/>
                  </a:cubicBezTo>
                  <a:cubicBezTo>
                    <a:pt x="141" y="818"/>
                    <a:pt x="141" y="818"/>
                    <a:pt x="141" y="818"/>
                  </a:cubicBezTo>
                  <a:cubicBezTo>
                    <a:pt x="120" y="798"/>
                    <a:pt x="120" y="798"/>
                    <a:pt x="120" y="798"/>
                  </a:cubicBezTo>
                  <a:cubicBezTo>
                    <a:pt x="120" y="798"/>
                    <a:pt x="125" y="837"/>
                    <a:pt x="117" y="856"/>
                  </a:cubicBezTo>
                  <a:cubicBezTo>
                    <a:pt x="105" y="878"/>
                    <a:pt x="77" y="911"/>
                    <a:pt x="77" y="911"/>
                  </a:cubicBezTo>
                  <a:cubicBezTo>
                    <a:pt x="91" y="927"/>
                    <a:pt x="91" y="927"/>
                    <a:pt x="91" y="927"/>
                  </a:cubicBezTo>
                  <a:cubicBezTo>
                    <a:pt x="82" y="965"/>
                    <a:pt x="82" y="965"/>
                    <a:pt x="82" y="965"/>
                  </a:cubicBezTo>
                  <a:cubicBezTo>
                    <a:pt x="82" y="965"/>
                    <a:pt x="66" y="991"/>
                    <a:pt x="65" y="1002"/>
                  </a:cubicBezTo>
                  <a:cubicBezTo>
                    <a:pt x="65" y="1014"/>
                    <a:pt x="67" y="1037"/>
                    <a:pt x="60" y="1044"/>
                  </a:cubicBezTo>
                  <a:cubicBezTo>
                    <a:pt x="48" y="1055"/>
                    <a:pt x="36" y="1066"/>
                    <a:pt x="36" y="1066"/>
                  </a:cubicBezTo>
                  <a:cubicBezTo>
                    <a:pt x="35" y="1081"/>
                    <a:pt x="35" y="1081"/>
                    <a:pt x="35" y="1081"/>
                  </a:cubicBezTo>
                  <a:cubicBezTo>
                    <a:pt x="0" y="1114"/>
                    <a:pt x="0" y="1114"/>
                    <a:pt x="0" y="1114"/>
                  </a:cubicBezTo>
                  <a:cubicBezTo>
                    <a:pt x="0" y="1129"/>
                    <a:pt x="0" y="1129"/>
                    <a:pt x="0" y="1129"/>
                  </a:cubicBezTo>
                  <a:cubicBezTo>
                    <a:pt x="0" y="1129"/>
                    <a:pt x="41" y="1120"/>
                    <a:pt x="67" y="1117"/>
                  </a:cubicBezTo>
                  <a:cubicBezTo>
                    <a:pt x="94" y="1118"/>
                    <a:pt x="177" y="1180"/>
                    <a:pt x="177" y="1180"/>
                  </a:cubicBezTo>
                  <a:cubicBezTo>
                    <a:pt x="177" y="1180"/>
                    <a:pt x="199" y="1188"/>
                    <a:pt x="218" y="1182"/>
                  </a:cubicBezTo>
                  <a:cubicBezTo>
                    <a:pt x="237" y="1179"/>
                    <a:pt x="256" y="1164"/>
                    <a:pt x="256" y="1164"/>
                  </a:cubicBezTo>
                  <a:cubicBezTo>
                    <a:pt x="297" y="1166"/>
                    <a:pt x="297" y="1166"/>
                    <a:pt x="297" y="1166"/>
                  </a:cubicBezTo>
                  <a:cubicBezTo>
                    <a:pt x="300" y="1105"/>
                    <a:pt x="300" y="1105"/>
                    <a:pt x="300" y="1105"/>
                  </a:cubicBezTo>
                  <a:lnTo>
                    <a:pt x="294" y="1078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2" name="Freeform 284">
              <a:extLst>
                <a:ext uri="{FF2B5EF4-FFF2-40B4-BE49-F238E27FC236}">
                  <a16:creationId xmlns:a16="http://schemas.microsoft.com/office/drawing/2014/main" id="{8527C56F-60A7-4C6B-A527-AB3B365C52A3}"/>
                </a:ext>
              </a:extLst>
            </p:cNvPr>
            <p:cNvSpPr>
              <a:spLocks/>
            </p:cNvSpPr>
            <p:nvPr/>
          </p:nvSpPr>
          <p:spPr bwMode="gray">
            <a:xfrm>
              <a:off x="7716128" y="5800817"/>
              <a:ext cx="216894" cy="192972"/>
            </a:xfrm>
            <a:custGeom>
              <a:avLst/>
              <a:gdLst>
                <a:gd name="T0" fmla="*/ 328 w 408"/>
                <a:gd name="T1" fmla="*/ 46 h 364"/>
                <a:gd name="T2" fmla="*/ 311 w 408"/>
                <a:gd name="T3" fmla="*/ 76 h 364"/>
                <a:gd name="T4" fmla="*/ 269 w 408"/>
                <a:gd name="T5" fmla="*/ 97 h 364"/>
                <a:gd name="T6" fmla="*/ 245 w 408"/>
                <a:gd name="T7" fmla="*/ 134 h 364"/>
                <a:gd name="T8" fmla="*/ 203 w 408"/>
                <a:gd name="T9" fmla="*/ 147 h 364"/>
                <a:gd name="T10" fmla="*/ 188 w 408"/>
                <a:gd name="T11" fmla="*/ 154 h 364"/>
                <a:gd name="T12" fmla="*/ 136 w 408"/>
                <a:gd name="T13" fmla="*/ 152 h 364"/>
                <a:gd name="T14" fmla="*/ 132 w 408"/>
                <a:gd name="T15" fmla="*/ 159 h 364"/>
                <a:gd name="T16" fmla="*/ 102 w 408"/>
                <a:gd name="T17" fmla="*/ 154 h 364"/>
                <a:gd name="T18" fmla="*/ 107 w 408"/>
                <a:gd name="T19" fmla="*/ 219 h 364"/>
                <a:gd name="T20" fmla="*/ 39 w 408"/>
                <a:gd name="T21" fmla="*/ 224 h 364"/>
                <a:gd name="T22" fmla="*/ 26 w 408"/>
                <a:gd name="T23" fmla="*/ 273 h 364"/>
                <a:gd name="T24" fmla="*/ 0 w 408"/>
                <a:gd name="T25" fmla="*/ 249 h 364"/>
                <a:gd name="T26" fmla="*/ 56 w 408"/>
                <a:gd name="T27" fmla="*/ 347 h 364"/>
                <a:gd name="T28" fmla="*/ 139 w 408"/>
                <a:gd name="T29" fmla="*/ 328 h 364"/>
                <a:gd name="T30" fmla="*/ 172 w 408"/>
                <a:gd name="T31" fmla="*/ 352 h 364"/>
                <a:gd name="T32" fmla="*/ 173 w 408"/>
                <a:gd name="T33" fmla="*/ 318 h 364"/>
                <a:gd name="T34" fmla="*/ 250 w 408"/>
                <a:gd name="T35" fmla="*/ 268 h 364"/>
                <a:gd name="T36" fmla="*/ 258 w 408"/>
                <a:gd name="T37" fmla="*/ 257 h 364"/>
                <a:gd name="T38" fmla="*/ 269 w 408"/>
                <a:gd name="T39" fmla="*/ 258 h 364"/>
                <a:gd name="T40" fmla="*/ 275 w 408"/>
                <a:gd name="T41" fmla="*/ 216 h 364"/>
                <a:gd name="T42" fmla="*/ 317 w 408"/>
                <a:gd name="T43" fmla="*/ 210 h 364"/>
                <a:gd name="T44" fmla="*/ 328 w 408"/>
                <a:gd name="T45" fmla="*/ 195 h 364"/>
                <a:gd name="T46" fmla="*/ 347 w 408"/>
                <a:gd name="T47" fmla="*/ 200 h 364"/>
                <a:gd name="T48" fmla="*/ 359 w 408"/>
                <a:gd name="T49" fmla="*/ 189 h 364"/>
                <a:gd name="T50" fmla="*/ 297 w 408"/>
                <a:gd name="T51" fmla="*/ 140 h 364"/>
                <a:gd name="T52" fmla="*/ 325 w 408"/>
                <a:gd name="T53" fmla="*/ 115 h 364"/>
                <a:gd name="T54" fmla="*/ 326 w 408"/>
                <a:gd name="T55" fmla="*/ 96 h 364"/>
                <a:gd name="T56" fmla="*/ 372 w 408"/>
                <a:gd name="T57" fmla="*/ 56 h 364"/>
                <a:gd name="T58" fmla="*/ 377 w 408"/>
                <a:gd name="T59" fmla="*/ 29 h 364"/>
                <a:gd name="T60" fmla="*/ 408 w 408"/>
                <a:gd name="T61" fmla="*/ 0 h 364"/>
                <a:gd name="T62" fmla="*/ 343 w 408"/>
                <a:gd name="T63" fmla="*/ 43 h 364"/>
                <a:gd name="T64" fmla="*/ 328 w 408"/>
                <a:gd name="T65" fmla="*/ 46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8" h="364">
                  <a:moveTo>
                    <a:pt x="328" y="46"/>
                  </a:moveTo>
                  <a:cubicBezTo>
                    <a:pt x="328" y="46"/>
                    <a:pt x="323" y="65"/>
                    <a:pt x="311" y="76"/>
                  </a:cubicBezTo>
                  <a:cubicBezTo>
                    <a:pt x="296" y="83"/>
                    <a:pt x="288" y="94"/>
                    <a:pt x="269" y="97"/>
                  </a:cubicBezTo>
                  <a:cubicBezTo>
                    <a:pt x="254" y="104"/>
                    <a:pt x="257" y="123"/>
                    <a:pt x="245" y="134"/>
                  </a:cubicBezTo>
                  <a:cubicBezTo>
                    <a:pt x="230" y="145"/>
                    <a:pt x="203" y="147"/>
                    <a:pt x="203" y="147"/>
                  </a:cubicBezTo>
                  <a:cubicBezTo>
                    <a:pt x="188" y="154"/>
                    <a:pt x="188" y="154"/>
                    <a:pt x="188" y="154"/>
                  </a:cubicBezTo>
                  <a:cubicBezTo>
                    <a:pt x="136" y="152"/>
                    <a:pt x="136" y="152"/>
                    <a:pt x="136" y="152"/>
                  </a:cubicBezTo>
                  <a:cubicBezTo>
                    <a:pt x="132" y="159"/>
                    <a:pt x="132" y="159"/>
                    <a:pt x="132" y="159"/>
                  </a:cubicBezTo>
                  <a:cubicBezTo>
                    <a:pt x="102" y="154"/>
                    <a:pt x="102" y="154"/>
                    <a:pt x="102" y="154"/>
                  </a:cubicBezTo>
                  <a:cubicBezTo>
                    <a:pt x="102" y="154"/>
                    <a:pt x="123" y="197"/>
                    <a:pt x="107" y="219"/>
                  </a:cubicBezTo>
                  <a:cubicBezTo>
                    <a:pt x="91" y="241"/>
                    <a:pt x="58" y="213"/>
                    <a:pt x="39" y="224"/>
                  </a:cubicBezTo>
                  <a:cubicBezTo>
                    <a:pt x="23" y="238"/>
                    <a:pt x="37" y="266"/>
                    <a:pt x="26" y="273"/>
                  </a:cubicBezTo>
                  <a:cubicBezTo>
                    <a:pt x="14" y="280"/>
                    <a:pt x="0" y="249"/>
                    <a:pt x="0" y="249"/>
                  </a:cubicBezTo>
                  <a:cubicBezTo>
                    <a:pt x="5" y="310"/>
                    <a:pt x="23" y="326"/>
                    <a:pt x="56" y="347"/>
                  </a:cubicBezTo>
                  <a:cubicBezTo>
                    <a:pt x="89" y="364"/>
                    <a:pt x="139" y="328"/>
                    <a:pt x="139" y="328"/>
                  </a:cubicBezTo>
                  <a:cubicBezTo>
                    <a:pt x="139" y="328"/>
                    <a:pt x="153" y="355"/>
                    <a:pt x="172" y="352"/>
                  </a:cubicBezTo>
                  <a:cubicBezTo>
                    <a:pt x="186" y="353"/>
                    <a:pt x="169" y="333"/>
                    <a:pt x="173" y="318"/>
                  </a:cubicBezTo>
                  <a:cubicBezTo>
                    <a:pt x="181" y="299"/>
                    <a:pt x="250" y="268"/>
                    <a:pt x="250" y="268"/>
                  </a:cubicBezTo>
                  <a:cubicBezTo>
                    <a:pt x="258" y="257"/>
                    <a:pt x="258" y="257"/>
                    <a:pt x="258" y="257"/>
                  </a:cubicBezTo>
                  <a:cubicBezTo>
                    <a:pt x="269" y="258"/>
                    <a:pt x="269" y="258"/>
                    <a:pt x="269" y="258"/>
                  </a:cubicBezTo>
                  <a:cubicBezTo>
                    <a:pt x="269" y="258"/>
                    <a:pt x="264" y="223"/>
                    <a:pt x="275" y="216"/>
                  </a:cubicBezTo>
                  <a:cubicBezTo>
                    <a:pt x="287" y="205"/>
                    <a:pt x="317" y="210"/>
                    <a:pt x="317" y="210"/>
                  </a:cubicBezTo>
                  <a:cubicBezTo>
                    <a:pt x="328" y="195"/>
                    <a:pt x="328" y="195"/>
                    <a:pt x="328" y="195"/>
                  </a:cubicBezTo>
                  <a:cubicBezTo>
                    <a:pt x="347" y="200"/>
                    <a:pt x="347" y="200"/>
                    <a:pt x="347" y="200"/>
                  </a:cubicBezTo>
                  <a:cubicBezTo>
                    <a:pt x="359" y="189"/>
                    <a:pt x="359" y="189"/>
                    <a:pt x="359" y="189"/>
                  </a:cubicBezTo>
                  <a:cubicBezTo>
                    <a:pt x="359" y="189"/>
                    <a:pt x="311" y="168"/>
                    <a:pt x="297" y="140"/>
                  </a:cubicBezTo>
                  <a:cubicBezTo>
                    <a:pt x="287" y="117"/>
                    <a:pt x="325" y="115"/>
                    <a:pt x="325" y="115"/>
                  </a:cubicBezTo>
                  <a:cubicBezTo>
                    <a:pt x="326" y="96"/>
                    <a:pt x="326" y="96"/>
                    <a:pt x="326" y="96"/>
                  </a:cubicBezTo>
                  <a:cubicBezTo>
                    <a:pt x="372" y="56"/>
                    <a:pt x="372" y="56"/>
                    <a:pt x="372" y="56"/>
                  </a:cubicBezTo>
                  <a:cubicBezTo>
                    <a:pt x="377" y="29"/>
                    <a:pt x="377" y="29"/>
                    <a:pt x="377" y="29"/>
                  </a:cubicBezTo>
                  <a:cubicBezTo>
                    <a:pt x="408" y="0"/>
                    <a:pt x="408" y="0"/>
                    <a:pt x="408" y="0"/>
                  </a:cubicBezTo>
                  <a:cubicBezTo>
                    <a:pt x="343" y="43"/>
                    <a:pt x="343" y="43"/>
                    <a:pt x="343" y="43"/>
                  </a:cubicBezTo>
                  <a:lnTo>
                    <a:pt x="328" y="46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3" name="Freeform 285">
              <a:extLst>
                <a:ext uri="{FF2B5EF4-FFF2-40B4-BE49-F238E27FC236}">
                  <a16:creationId xmlns:a16="http://schemas.microsoft.com/office/drawing/2014/main" id="{1511814B-99DD-4B7F-9A73-D3A9C3C66013}"/>
                </a:ext>
              </a:extLst>
            </p:cNvPr>
            <p:cNvSpPr>
              <a:spLocks/>
            </p:cNvSpPr>
            <p:nvPr/>
          </p:nvSpPr>
          <p:spPr bwMode="gray">
            <a:xfrm>
              <a:off x="5979383" y="4875828"/>
              <a:ext cx="360427" cy="328531"/>
            </a:xfrm>
            <a:custGeom>
              <a:avLst/>
              <a:gdLst>
                <a:gd name="T0" fmla="*/ 638 w 681"/>
                <a:gd name="T1" fmla="*/ 321 h 620"/>
                <a:gd name="T2" fmla="*/ 659 w 681"/>
                <a:gd name="T3" fmla="*/ 284 h 620"/>
                <a:gd name="T4" fmla="*/ 624 w 681"/>
                <a:gd name="T5" fmla="*/ 214 h 620"/>
                <a:gd name="T6" fmla="*/ 589 w 681"/>
                <a:gd name="T7" fmla="*/ 178 h 620"/>
                <a:gd name="T8" fmla="*/ 610 w 681"/>
                <a:gd name="T9" fmla="*/ 129 h 620"/>
                <a:gd name="T10" fmla="*/ 631 w 681"/>
                <a:gd name="T11" fmla="*/ 73 h 620"/>
                <a:gd name="T12" fmla="*/ 541 w 681"/>
                <a:gd name="T13" fmla="*/ 80 h 620"/>
                <a:gd name="T14" fmla="*/ 483 w 681"/>
                <a:gd name="T15" fmla="*/ 43 h 620"/>
                <a:gd name="T16" fmla="*/ 435 w 681"/>
                <a:gd name="T17" fmla="*/ 21 h 620"/>
                <a:gd name="T18" fmla="*/ 398 w 681"/>
                <a:gd name="T19" fmla="*/ 19 h 620"/>
                <a:gd name="T20" fmla="*/ 341 w 681"/>
                <a:gd name="T21" fmla="*/ 32 h 620"/>
                <a:gd name="T22" fmla="*/ 223 w 681"/>
                <a:gd name="T23" fmla="*/ 0 h 620"/>
                <a:gd name="T24" fmla="*/ 151 w 681"/>
                <a:gd name="T25" fmla="*/ 11 h 620"/>
                <a:gd name="T26" fmla="*/ 75 w 681"/>
                <a:gd name="T27" fmla="*/ 35 h 620"/>
                <a:gd name="T28" fmla="*/ 26 w 681"/>
                <a:gd name="T29" fmla="*/ 120 h 620"/>
                <a:gd name="T30" fmla="*/ 77 w 681"/>
                <a:gd name="T31" fmla="*/ 149 h 620"/>
                <a:gd name="T32" fmla="*/ 97 w 681"/>
                <a:gd name="T33" fmla="*/ 200 h 620"/>
                <a:gd name="T34" fmla="*/ 189 w 681"/>
                <a:gd name="T35" fmla="*/ 327 h 620"/>
                <a:gd name="T36" fmla="*/ 253 w 681"/>
                <a:gd name="T37" fmla="*/ 395 h 620"/>
                <a:gd name="T38" fmla="*/ 292 w 681"/>
                <a:gd name="T39" fmla="*/ 450 h 620"/>
                <a:gd name="T40" fmla="*/ 366 w 681"/>
                <a:gd name="T41" fmla="*/ 546 h 620"/>
                <a:gd name="T42" fmla="*/ 468 w 681"/>
                <a:gd name="T43" fmla="*/ 612 h 620"/>
                <a:gd name="T44" fmla="*/ 492 w 681"/>
                <a:gd name="T45" fmla="*/ 609 h 620"/>
                <a:gd name="T46" fmla="*/ 516 w 681"/>
                <a:gd name="T47" fmla="*/ 610 h 620"/>
                <a:gd name="T48" fmla="*/ 507 w 681"/>
                <a:gd name="T49" fmla="*/ 575 h 620"/>
                <a:gd name="T50" fmla="*/ 532 w 681"/>
                <a:gd name="T51" fmla="*/ 504 h 620"/>
                <a:gd name="T52" fmla="*/ 562 w 681"/>
                <a:gd name="T53" fmla="*/ 436 h 620"/>
                <a:gd name="T54" fmla="*/ 564 w 681"/>
                <a:gd name="T55" fmla="*/ 437 h 620"/>
                <a:gd name="T56" fmla="*/ 567 w 681"/>
                <a:gd name="T57" fmla="*/ 437 h 620"/>
                <a:gd name="T58" fmla="*/ 580 w 681"/>
                <a:gd name="T59" fmla="*/ 443 h 620"/>
                <a:gd name="T60" fmla="*/ 582 w 681"/>
                <a:gd name="T61" fmla="*/ 444 h 620"/>
                <a:gd name="T62" fmla="*/ 585 w 681"/>
                <a:gd name="T63" fmla="*/ 445 h 620"/>
                <a:gd name="T64" fmla="*/ 587 w 681"/>
                <a:gd name="T65" fmla="*/ 446 h 620"/>
                <a:gd name="T66" fmla="*/ 589 w 681"/>
                <a:gd name="T67" fmla="*/ 446 h 620"/>
                <a:gd name="T68" fmla="*/ 592 w 681"/>
                <a:gd name="T69" fmla="*/ 446 h 620"/>
                <a:gd name="T70" fmla="*/ 594 w 681"/>
                <a:gd name="T71" fmla="*/ 445 h 620"/>
                <a:gd name="T72" fmla="*/ 596 w 681"/>
                <a:gd name="T73" fmla="*/ 444 h 620"/>
                <a:gd name="T74" fmla="*/ 599 w 681"/>
                <a:gd name="T75" fmla="*/ 442 h 620"/>
                <a:gd name="T76" fmla="*/ 600 w 681"/>
                <a:gd name="T77" fmla="*/ 440 h 620"/>
                <a:gd name="T78" fmla="*/ 600 w 681"/>
                <a:gd name="T79" fmla="*/ 438 h 620"/>
                <a:gd name="T80" fmla="*/ 599 w 681"/>
                <a:gd name="T81" fmla="*/ 436 h 620"/>
                <a:gd name="T82" fmla="*/ 594 w 681"/>
                <a:gd name="T83" fmla="*/ 427 h 620"/>
                <a:gd name="T84" fmla="*/ 591 w 681"/>
                <a:gd name="T85" fmla="*/ 424 h 620"/>
                <a:gd name="T86" fmla="*/ 588 w 681"/>
                <a:gd name="T87" fmla="*/ 420 h 620"/>
                <a:gd name="T88" fmla="*/ 586 w 681"/>
                <a:gd name="T89" fmla="*/ 418 h 620"/>
                <a:gd name="T90" fmla="*/ 585 w 681"/>
                <a:gd name="T91" fmla="*/ 416 h 620"/>
                <a:gd name="T92" fmla="*/ 583 w 681"/>
                <a:gd name="T93" fmla="*/ 414 h 620"/>
                <a:gd name="T94" fmla="*/ 581 w 681"/>
                <a:gd name="T95" fmla="*/ 412 h 620"/>
                <a:gd name="T96" fmla="*/ 579 w 681"/>
                <a:gd name="T97" fmla="*/ 410 h 620"/>
                <a:gd name="T98" fmla="*/ 574 w 681"/>
                <a:gd name="T99" fmla="*/ 405 h 620"/>
                <a:gd name="T100" fmla="*/ 573 w 681"/>
                <a:gd name="T101" fmla="*/ 404 h 620"/>
                <a:gd name="T102" fmla="*/ 571 w 681"/>
                <a:gd name="T103" fmla="*/ 402 h 620"/>
                <a:gd name="T104" fmla="*/ 570 w 681"/>
                <a:gd name="T105" fmla="*/ 401 h 620"/>
                <a:gd name="T106" fmla="*/ 569 w 681"/>
                <a:gd name="T107" fmla="*/ 400 h 620"/>
                <a:gd name="T108" fmla="*/ 568 w 681"/>
                <a:gd name="T109" fmla="*/ 399 h 620"/>
                <a:gd name="T110" fmla="*/ 568 w 681"/>
                <a:gd name="T111" fmla="*/ 399 h 620"/>
                <a:gd name="T112" fmla="*/ 567 w 681"/>
                <a:gd name="T113" fmla="*/ 398 h 620"/>
                <a:gd name="T114" fmla="*/ 590 w 681"/>
                <a:gd name="T115" fmla="*/ 392 h 620"/>
                <a:gd name="T116" fmla="*/ 619 w 681"/>
                <a:gd name="T117" fmla="*/ 381 h 620"/>
                <a:gd name="T118" fmla="*/ 628 w 681"/>
                <a:gd name="T119" fmla="*/ 379 h 620"/>
                <a:gd name="T120" fmla="*/ 635 w 681"/>
                <a:gd name="T121" fmla="*/ 381 h 620"/>
                <a:gd name="T122" fmla="*/ 639 w 681"/>
                <a:gd name="T123" fmla="*/ 382 h 620"/>
                <a:gd name="T124" fmla="*/ 644 w 681"/>
                <a:gd name="T125" fmla="*/ 382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1" h="620">
                  <a:moveTo>
                    <a:pt x="658" y="376"/>
                  </a:moveTo>
                  <a:cubicBezTo>
                    <a:pt x="681" y="366"/>
                    <a:pt x="638" y="321"/>
                    <a:pt x="638" y="321"/>
                  </a:cubicBezTo>
                  <a:cubicBezTo>
                    <a:pt x="614" y="278"/>
                    <a:pt x="614" y="278"/>
                    <a:pt x="614" y="278"/>
                  </a:cubicBezTo>
                  <a:cubicBezTo>
                    <a:pt x="614" y="278"/>
                    <a:pt x="640" y="283"/>
                    <a:pt x="659" y="284"/>
                  </a:cubicBezTo>
                  <a:cubicBezTo>
                    <a:pt x="677" y="285"/>
                    <a:pt x="678" y="258"/>
                    <a:pt x="678" y="258"/>
                  </a:cubicBezTo>
                  <a:cubicBezTo>
                    <a:pt x="624" y="214"/>
                    <a:pt x="624" y="214"/>
                    <a:pt x="624" y="214"/>
                  </a:cubicBezTo>
                  <a:cubicBezTo>
                    <a:pt x="624" y="214"/>
                    <a:pt x="598" y="212"/>
                    <a:pt x="583" y="208"/>
                  </a:cubicBezTo>
                  <a:cubicBezTo>
                    <a:pt x="572" y="204"/>
                    <a:pt x="589" y="178"/>
                    <a:pt x="589" y="178"/>
                  </a:cubicBezTo>
                  <a:cubicBezTo>
                    <a:pt x="586" y="162"/>
                    <a:pt x="586" y="162"/>
                    <a:pt x="586" y="162"/>
                  </a:cubicBezTo>
                  <a:cubicBezTo>
                    <a:pt x="586" y="162"/>
                    <a:pt x="601" y="144"/>
                    <a:pt x="610" y="129"/>
                  </a:cubicBezTo>
                  <a:cubicBezTo>
                    <a:pt x="618" y="114"/>
                    <a:pt x="623" y="84"/>
                    <a:pt x="623" y="84"/>
                  </a:cubicBezTo>
                  <a:cubicBezTo>
                    <a:pt x="631" y="73"/>
                    <a:pt x="631" y="73"/>
                    <a:pt x="631" y="73"/>
                  </a:cubicBezTo>
                  <a:cubicBezTo>
                    <a:pt x="579" y="62"/>
                    <a:pt x="579" y="62"/>
                    <a:pt x="579" y="62"/>
                  </a:cubicBezTo>
                  <a:cubicBezTo>
                    <a:pt x="579" y="62"/>
                    <a:pt x="563" y="81"/>
                    <a:pt x="541" y="80"/>
                  </a:cubicBezTo>
                  <a:cubicBezTo>
                    <a:pt x="522" y="79"/>
                    <a:pt x="531" y="45"/>
                    <a:pt x="513" y="36"/>
                  </a:cubicBezTo>
                  <a:cubicBezTo>
                    <a:pt x="491" y="31"/>
                    <a:pt x="483" y="43"/>
                    <a:pt x="483" y="43"/>
                  </a:cubicBezTo>
                  <a:cubicBezTo>
                    <a:pt x="461" y="26"/>
                    <a:pt x="461" y="26"/>
                    <a:pt x="461" y="26"/>
                  </a:cubicBezTo>
                  <a:cubicBezTo>
                    <a:pt x="435" y="21"/>
                    <a:pt x="435" y="21"/>
                    <a:pt x="435" y="21"/>
                  </a:cubicBezTo>
                  <a:cubicBezTo>
                    <a:pt x="435" y="21"/>
                    <a:pt x="434" y="40"/>
                    <a:pt x="423" y="40"/>
                  </a:cubicBezTo>
                  <a:cubicBezTo>
                    <a:pt x="412" y="39"/>
                    <a:pt x="398" y="19"/>
                    <a:pt x="398" y="19"/>
                  </a:cubicBezTo>
                  <a:cubicBezTo>
                    <a:pt x="398" y="19"/>
                    <a:pt x="381" y="45"/>
                    <a:pt x="366" y="45"/>
                  </a:cubicBezTo>
                  <a:cubicBezTo>
                    <a:pt x="355" y="44"/>
                    <a:pt x="341" y="32"/>
                    <a:pt x="341" y="32"/>
                  </a:cubicBezTo>
                  <a:cubicBezTo>
                    <a:pt x="262" y="28"/>
                    <a:pt x="262" y="28"/>
                    <a:pt x="262" y="28"/>
                  </a:cubicBezTo>
                  <a:cubicBezTo>
                    <a:pt x="247" y="28"/>
                    <a:pt x="223" y="0"/>
                    <a:pt x="223" y="0"/>
                  </a:cubicBezTo>
                  <a:cubicBezTo>
                    <a:pt x="203" y="22"/>
                    <a:pt x="203" y="22"/>
                    <a:pt x="203" y="22"/>
                  </a:cubicBezTo>
                  <a:cubicBezTo>
                    <a:pt x="203" y="22"/>
                    <a:pt x="166" y="12"/>
                    <a:pt x="151" y="11"/>
                  </a:cubicBezTo>
                  <a:cubicBezTo>
                    <a:pt x="136" y="15"/>
                    <a:pt x="134" y="60"/>
                    <a:pt x="119" y="63"/>
                  </a:cubicBezTo>
                  <a:cubicBezTo>
                    <a:pt x="107" y="71"/>
                    <a:pt x="86" y="47"/>
                    <a:pt x="75" y="35"/>
                  </a:cubicBezTo>
                  <a:cubicBezTo>
                    <a:pt x="64" y="23"/>
                    <a:pt x="54" y="7"/>
                    <a:pt x="27" y="21"/>
                  </a:cubicBezTo>
                  <a:cubicBezTo>
                    <a:pt x="0" y="31"/>
                    <a:pt x="26" y="120"/>
                    <a:pt x="26" y="120"/>
                  </a:cubicBezTo>
                  <a:cubicBezTo>
                    <a:pt x="60" y="126"/>
                    <a:pt x="60" y="126"/>
                    <a:pt x="60" y="126"/>
                  </a:cubicBezTo>
                  <a:cubicBezTo>
                    <a:pt x="77" y="149"/>
                    <a:pt x="77" y="149"/>
                    <a:pt x="77" y="149"/>
                  </a:cubicBezTo>
                  <a:cubicBezTo>
                    <a:pt x="69" y="164"/>
                    <a:pt x="69" y="164"/>
                    <a:pt x="69" y="164"/>
                  </a:cubicBezTo>
                  <a:cubicBezTo>
                    <a:pt x="69" y="164"/>
                    <a:pt x="87" y="177"/>
                    <a:pt x="97" y="200"/>
                  </a:cubicBezTo>
                  <a:cubicBezTo>
                    <a:pt x="104" y="220"/>
                    <a:pt x="99" y="238"/>
                    <a:pt x="124" y="266"/>
                  </a:cubicBezTo>
                  <a:cubicBezTo>
                    <a:pt x="145" y="294"/>
                    <a:pt x="189" y="327"/>
                    <a:pt x="189" y="327"/>
                  </a:cubicBezTo>
                  <a:cubicBezTo>
                    <a:pt x="196" y="339"/>
                    <a:pt x="196" y="339"/>
                    <a:pt x="196" y="339"/>
                  </a:cubicBezTo>
                  <a:cubicBezTo>
                    <a:pt x="253" y="395"/>
                    <a:pt x="253" y="395"/>
                    <a:pt x="253" y="395"/>
                  </a:cubicBezTo>
                  <a:cubicBezTo>
                    <a:pt x="293" y="420"/>
                    <a:pt x="293" y="420"/>
                    <a:pt x="293" y="420"/>
                  </a:cubicBezTo>
                  <a:cubicBezTo>
                    <a:pt x="293" y="420"/>
                    <a:pt x="289" y="431"/>
                    <a:pt x="292" y="450"/>
                  </a:cubicBezTo>
                  <a:cubicBezTo>
                    <a:pt x="295" y="466"/>
                    <a:pt x="339" y="487"/>
                    <a:pt x="360" y="507"/>
                  </a:cubicBezTo>
                  <a:cubicBezTo>
                    <a:pt x="378" y="527"/>
                    <a:pt x="366" y="546"/>
                    <a:pt x="366" y="546"/>
                  </a:cubicBezTo>
                  <a:cubicBezTo>
                    <a:pt x="392" y="543"/>
                    <a:pt x="392" y="543"/>
                    <a:pt x="392" y="543"/>
                  </a:cubicBezTo>
                  <a:cubicBezTo>
                    <a:pt x="468" y="612"/>
                    <a:pt x="468" y="612"/>
                    <a:pt x="468" y="612"/>
                  </a:cubicBezTo>
                  <a:cubicBezTo>
                    <a:pt x="468" y="612"/>
                    <a:pt x="475" y="604"/>
                    <a:pt x="490" y="609"/>
                  </a:cubicBezTo>
                  <a:cubicBezTo>
                    <a:pt x="491" y="609"/>
                    <a:pt x="491" y="609"/>
                    <a:pt x="492" y="609"/>
                  </a:cubicBezTo>
                  <a:cubicBezTo>
                    <a:pt x="496" y="610"/>
                    <a:pt x="498" y="615"/>
                    <a:pt x="499" y="620"/>
                  </a:cubicBezTo>
                  <a:cubicBezTo>
                    <a:pt x="516" y="610"/>
                    <a:pt x="516" y="610"/>
                    <a:pt x="516" y="610"/>
                  </a:cubicBezTo>
                  <a:cubicBezTo>
                    <a:pt x="518" y="576"/>
                    <a:pt x="518" y="576"/>
                    <a:pt x="518" y="576"/>
                  </a:cubicBezTo>
                  <a:cubicBezTo>
                    <a:pt x="507" y="575"/>
                    <a:pt x="507" y="575"/>
                    <a:pt x="507" y="575"/>
                  </a:cubicBezTo>
                  <a:cubicBezTo>
                    <a:pt x="507" y="575"/>
                    <a:pt x="501" y="529"/>
                    <a:pt x="506" y="518"/>
                  </a:cubicBezTo>
                  <a:cubicBezTo>
                    <a:pt x="514" y="507"/>
                    <a:pt x="525" y="507"/>
                    <a:pt x="532" y="504"/>
                  </a:cubicBezTo>
                  <a:cubicBezTo>
                    <a:pt x="540" y="497"/>
                    <a:pt x="523" y="465"/>
                    <a:pt x="531" y="454"/>
                  </a:cubicBezTo>
                  <a:cubicBezTo>
                    <a:pt x="535" y="447"/>
                    <a:pt x="547" y="436"/>
                    <a:pt x="562" y="436"/>
                  </a:cubicBezTo>
                  <a:cubicBezTo>
                    <a:pt x="563" y="436"/>
                    <a:pt x="563" y="437"/>
                    <a:pt x="564" y="437"/>
                  </a:cubicBezTo>
                  <a:cubicBezTo>
                    <a:pt x="564" y="437"/>
                    <a:pt x="564" y="437"/>
                    <a:pt x="564" y="437"/>
                  </a:cubicBezTo>
                  <a:cubicBezTo>
                    <a:pt x="565" y="437"/>
                    <a:pt x="566" y="437"/>
                    <a:pt x="566" y="437"/>
                  </a:cubicBezTo>
                  <a:cubicBezTo>
                    <a:pt x="566" y="437"/>
                    <a:pt x="566" y="437"/>
                    <a:pt x="567" y="437"/>
                  </a:cubicBezTo>
                  <a:cubicBezTo>
                    <a:pt x="567" y="437"/>
                    <a:pt x="567" y="437"/>
                    <a:pt x="567" y="437"/>
                  </a:cubicBezTo>
                  <a:cubicBezTo>
                    <a:pt x="571" y="439"/>
                    <a:pt x="575" y="442"/>
                    <a:pt x="580" y="443"/>
                  </a:cubicBezTo>
                  <a:cubicBezTo>
                    <a:pt x="580" y="443"/>
                    <a:pt x="580" y="443"/>
                    <a:pt x="580" y="444"/>
                  </a:cubicBezTo>
                  <a:cubicBezTo>
                    <a:pt x="581" y="444"/>
                    <a:pt x="582" y="444"/>
                    <a:pt x="582" y="444"/>
                  </a:cubicBezTo>
                  <a:cubicBezTo>
                    <a:pt x="582" y="444"/>
                    <a:pt x="583" y="444"/>
                    <a:pt x="583" y="444"/>
                  </a:cubicBezTo>
                  <a:cubicBezTo>
                    <a:pt x="583" y="445"/>
                    <a:pt x="584" y="445"/>
                    <a:pt x="585" y="445"/>
                  </a:cubicBezTo>
                  <a:cubicBezTo>
                    <a:pt x="585" y="445"/>
                    <a:pt x="585" y="445"/>
                    <a:pt x="585" y="445"/>
                  </a:cubicBezTo>
                  <a:cubicBezTo>
                    <a:pt x="586" y="445"/>
                    <a:pt x="586" y="446"/>
                    <a:pt x="587" y="446"/>
                  </a:cubicBezTo>
                  <a:cubicBezTo>
                    <a:pt x="587" y="446"/>
                    <a:pt x="588" y="446"/>
                    <a:pt x="588" y="446"/>
                  </a:cubicBezTo>
                  <a:cubicBezTo>
                    <a:pt x="588" y="446"/>
                    <a:pt x="589" y="446"/>
                    <a:pt x="589" y="446"/>
                  </a:cubicBezTo>
                  <a:cubicBezTo>
                    <a:pt x="590" y="446"/>
                    <a:pt x="590" y="446"/>
                    <a:pt x="590" y="446"/>
                  </a:cubicBezTo>
                  <a:cubicBezTo>
                    <a:pt x="591" y="446"/>
                    <a:pt x="591" y="446"/>
                    <a:pt x="592" y="446"/>
                  </a:cubicBezTo>
                  <a:cubicBezTo>
                    <a:pt x="592" y="446"/>
                    <a:pt x="592" y="446"/>
                    <a:pt x="593" y="445"/>
                  </a:cubicBezTo>
                  <a:cubicBezTo>
                    <a:pt x="593" y="445"/>
                    <a:pt x="593" y="445"/>
                    <a:pt x="594" y="445"/>
                  </a:cubicBezTo>
                  <a:cubicBezTo>
                    <a:pt x="594" y="445"/>
                    <a:pt x="594" y="445"/>
                    <a:pt x="595" y="445"/>
                  </a:cubicBezTo>
                  <a:cubicBezTo>
                    <a:pt x="595" y="445"/>
                    <a:pt x="596" y="444"/>
                    <a:pt x="596" y="444"/>
                  </a:cubicBezTo>
                  <a:cubicBezTo>
                    <a:pt x="596" y="444"/>
                    <a:pt x="597" y="444"/>
                    <a:pt x="597" y="444"/>
                  </a:cubicBezTo>
                  <a:cubicBezTo>
                    <a:pt x="598" y="443"/>
                    <a:pt x="598" y="443"/>
                    <a:pt x="599" y="442"/>
                  </a:cubicBezTo>
                  <a:cubicBezTo>
                    <a:pt x="599" y="442"/>
                    <a:pt x="600" y="441"/>
                    <a:pt x="600" y="441"/>
                  </a:cubicBezTo>
                  <a:cubicBezTo>
                    <a:pt x="600" y="441"/>
                    <a:pt x="600" y="441"/>
                    <a:pt x="600" y="440"/>
                  </a:cubicBezTo>
                  <a:cubicBezTo>
                    <a:pt x="600" y="440"/>
                    <a:pt x="600" y="439"/>
                    <a:pt x="600" y="439"/>
                  </a:cubicBezTo>
                  <a:cubicBezTo>
                    <a:pt x="600" y="439"/>
                    <a:pt x="600" y="439"/>
                    <a:pt x="600" y="438"/>
                  </a:cubicBezTo>
                  <a:cubicBezTo>
                    <a:pt x="600" y="438"/>
                    <a:pt x="600" y="437"/>
                    <a:pt x="599" y="436"/>
                  </a:cubicBezTo>
                  <a:cubicBezTo>
                    <a:pt x="599" y="436"/>
                    <a:pt x="599" y="436"/>
                    <a:pt x="599" y="436"/>
                  </a:cubicBezTo>
                  <a:cubicBezTo>
                    <a:pt x="598" y="434"/>
                    <a:pt x="596" y="431"/>
                    <a:pt x="594" y="427"/>
                  </a:cubicBezTo>
                  <a:cubicBezTo>
                    <a:pt x="594" y="427"/>
                    <a:pt x="594" y="427"/>
                    <a:pt x="594" y="427"/>
                  </a:cubicBezTo>
                  <a:cubicBezTo>
                    <a:pt x="593" y="426"/>
                    <a:pt x="592" y="425"/>
                    <a:pt x="592" y="424"/>
                  </a:cubicBezTo>
                  <a:cubicBezTo>
                    <a:pt x="592" y="424"/>
                    <a:pt x="591" y="424"/>
                    <a:pt x="591" y="424"/>
                  </a:cubicBezTo>
                  <a:cubicBezTo>
                    <a:pt x="591" y="423"/>
                    <a:pt x="590" y="422"/>
                    <a:pt x="589" y="421"/>
                  </a:cubicBezTo>
                  <a:cubicBezTo>
                    <a:pt x="589" y="420"/>
                    <a:pt x="588" y="420"/>
                    <a:pt x="588" y="420"/>
                  </a:cubicBezTo>
                  <a:cubicBezTo>
                    <a:pt x="588" y="420"/>
                    <a:pt x="588" y="419"/>
                    <a:pt x="587" y="419"/>
                  </a:cubicBezTo>
                  <a:cubicBezTo>
                    <a:pt x="587" y="419"/>
                    <a:pt x="587" y="418"/>
                    <a:pt x="586" y="418"/>
                  </a:cubicBezTo>
                  <a:cubicBezTo>
                    <a:pt x="586" y="418"/>
                    <a:pt x="586" y="417"/>
                    <a:pt x="585" y="417"/>
                  </a:cubicBezTo>
                  <a:cubicBezTo>
                    <a:pt x="585" y="417"/>
                    <a:pt x="585" y="416"/>
                    <a:pt x="585" y="416"/>
                  </a:cubicBezTo>
                  <a:cubicBezTo>
                    <a:pt x="584" y="416"/>
                    <a:pt x="584" y="415"/>
                    <a:pt x="584" y="415"/>
                  </a:cubicBezTo>
                  <a:cubicBezTo>
                    <a:pt x="583" y="415"/>
                    <a:pt x="583" y="414"/>
                    <a:pt x="583" y="414"/>
                  </a:cubicBezTo>
                  <a:cubicBezTo>
                    <a:pt x="583" y="414"/>
                    <a:pt x="582" y="413"/>
                    <a:pt x="582" y="413"/>
                  </a:cubicBezTo>
                  <a:cubicBezTo>
                    <a:pt x="582" y="413"/>
                    <a:pt x="581" y="412"/>
                    <a:pt x="581" y="412"/>
                  </a:cubicBezTo>
                  <a:cubicBezTo>
                    <a:pt x="581" y="412"/>
                    <a:pt x="580" y="411"/>
                    <a:pt x="580" y="411"/>
                  </a:cubicBezTo>
                  <a:cubicBezTo>
                    <a:pt x="580" y="411"/>
                    <a:pt x="580" y="411"/>
                    <a:pt x="579" y="410"/>
                  </a:cubicBezTo>
                  <a:cubicBezTo>
                    <a:pt x="578" y="409"/>
                    <a:pt x="576" y="407"/>
                    <a:pt x="574" y="405"/>
                  </a:cubicBezTo>
                  <a:cubicBezTo>
                    <a:pt x="574" y="405"/>
                    <a:pt x="574" y="405"/>
                    <a:pt x="574" y="405"/>
                  </a:cubicBezTo>
                  <a:cubicBezTo>
                    <a:pt x="574" y="405"/>
                    <a:pt x="573" y="404"/>
                    <a:pt x="573" y="404"/>
                  </a:cubicBezTo>
                  <a:cubicBezTo>
                    <a:pt x="573" y="404"/>
                    <a:pt x="573" y="404"/>
                    <a:pt x="573" y="404"/>
                  </a:cubicBezTo>
                  <a:cubicBezTo>
                    <a:pt x="572" y="403"/>
                    <a:pt x="572" y="403"/>
                    <a:pt x="572" y="403"/>
                  </a:cubicBezTo>
                  <a:cubicBezTo>
                    <a:pt x="572" y="402"/>
                    <a:pt x="571" y="402"/>
                    <a:pt x="571" y="402"/>
                  </a:cubicBezTo>
                  <a:cubicBezTo>
                    <a:pt x="571" y="402"/>
                    <a:pt x="571" y="402"/>
                    <a:pt x="570" y="401"/>
                  </a:cubicBezTo>
                  <a:cubicBezTo>
                    <a:pt x="570" y="401"/>
                    <a:pt x="570" y="401"/>
                    <a:pt x="570" y="401"/>
                  </a:cubicBezTo>
                  <a:cubicBezTo>
                    <a:pt x="570" y="401"/>
                    <a:pt x="570" y="401"/>
                    <a:pt x="569" y="400"/>
                  </a:cubicBezTo>
                  <a:cubicBezTo>
                    <a:pt x="569" y="400"/>
                    <a:pt x="569" y="400"/>
                    <a:pt x="569" y="400"/>
                  </a:cubicBezTo>
                  <a:cubicBezTo>
                    <a:pt x="569" y="400"/>
                    <a:pt x="569" y="400"/>
                    <a:pt x="568" y="400"/>
                  </a:cubicBezTo>
                  <a:cubicBezTo>
                    <a:pt x="568" y="400"/>
                    <a:pt x="568" y="399"/>
                    <a:pt x="568" y="399"/>
                  </a:cubicBezTo>
                  <a:cubicBezTo>
                    <a:pt x="568" y="399"/>
                    <a:pt x="568" y="399"/>
                    <a:pt x="568" y="399"/>
                  </a:cubicBezTo>
                  <a:cubicBezTo>
                    <a:pt x="568" y="399"/>
                    <a:pt x="568" y="399"/>
                    <a:pt x="568" y="399"/>
                  </a:cubicBezTo>
                  <a:cubicBezTo>
                    <a:pt x="568" y="399"/>
                    <a:pt x="568" y="399"/>
                    <a:pt x="567" y="399"/>
                  </a:cubicBezTo>
                  <a:cubicBezTo>
                    <a:pt x="567" y="399"/>
                    <a:pt x="567" y="398"/>
                    <a:pt x="567" y="398"/>
                  </a:cubicBezTo>
                  <a:cubicBezTo>
                    <a:pt x="572" y="380"/>
                    <a:pt x="572" y="380"/>
                    <a:pt x="572" y="380"/>
                  </a:cubicBezTo>
                  <a:cubicBezTo>
                    <a:pt x="590" y="392"/>
                    <a:pt x="590" y="392"/>
                    <a:pt x="590" y="392"/>
                  </a:cubicBezTo>
                  <a:cubicBezTo>
                    <a:pt x="616" y="393"/>
                    <a:pt x="616" y="393"/>
                    <a:pt x="616" y="393"/>
                  </a:cubicBezTo>
                  <a:cubicBezTo>
                    <a:pt x="619" y="381"/>
                    <a:pt x="619" y="381"/>
                    <a:pt x="619" y="381"/>
                  </a:cubicBezTo>
                  <a:cubicBezTo>
                    <a:pt x="621" y="374"/>
                    <a:pt x="621" y="374"/>
                    <a:pt x="621" y="374"/>
                  </a:cubicBezTo>
                  <a:cubicBezTo>
                    <a:pt x="621" y="374"/>
                    <a:pt x="624" y="377"/>
                    <a:pt x="628" y="379"/>
                  </a:cubicBezTo>
                  <a:cubicBezTo>
                    <a:pt x="629" y="379"/>
                    <a:pt x="629" y="379"/>
                    <a:pt x="629" y="379"/>
                  </a:cubicBezTo>
                  <a:cubicBezTo>
                    <a:pt x="631" y="380"/>
                    <a:pt x="633" y="381"/>
                    <a:pt x="635" y="381"/>
                  </a:cubicBezTo>
                  <a:cubicBezTo>
                    <a:pt x="635" y="381"/>
                    <a:pt x="636" y="381"/>
                    <a:pt x="636" y="381"/>
                  </a:cubicBezTo>
                  <a:cubicBezTo>
                    <a:pt x="637" y="382"/>
                    <a:pt x="638" y="382"/>
                    <a:pt x="639" y="382"/>
                  </a:cubicBezTo>
                  <a:cubicBezTo>
                    <a:pt x="639" y="382"/>
                    <a:pt x="640" y="382"/>
                    <a:pt x="640" y="382"/>
                  </a:cubicBezTo>
                  <a:cubicBezTo>
                    <a:pt x="641" y="382"/>
                    <a:pt x="642" y="382"/>
                    <a:pt x="644" y="382"/>
                  </a:cubicBezTo>
                  <a:cubicBezTo>
                    <a:pt x="648" y="381"/>
                    <a:pt x="653" y="380"/>
                    <a:pt x="658" y="376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4" name="Freeform 286">
              <a:extLst>
                <a:ext uri="{FF2B5EF4-FFF2-40B4-BE49-F238E27FC236}">
                  <a16:creationId xmlns:a16="http://schemas.microsoft.com/office/drawing/2014/main" id="{97BD8F08-AFFB-4E6D-B325-FA54C3478EDD}"/>
                </a:ext>
              </a:extLst>
            </p:cNvPr>
            <p:cNvSpPr>
              <a:spLocks/>
            </p:cNvSpPr>
            <p:nvPr/>
          </p:nvSpPr>
          <p:spPr bwMode="gray">
            <a:xfrm>
              <a:off x="6073476" y="5156515"/>
              <a:ext cx="49440" cy="14354"/>
            </a:xfrm>
            <a:custGeom>
              <a:avLst/>
              <a:gdLst>
                <a:gd name="T0" fmla="*/ 12 w 31"/>
                <a:gd name="T1" fmla="*/ 4 h 9"/>
                <a:gd name="T2" fmla="*/ 2 w 31"/>
                <a:gd name="T3" fmla="*/ 0 h 9"/>
                <a:gd name="T4" fmla="*/ 0 w 31"/>
                <a:gd name="T5" fmla="*/ 2 h 9"/>
                <a:gd name="T6" fmla="*/ 4 w 31"/>
                <a:gd name="T7" fmla="*/ 4 h 9"/>
                <a:gd name="T8" fmla="*/ 1 w 31"/>
                <a:gd name="T9" fmla="*/ 6 h 9"/>
                <a:gd name="T10" fmla="*/ 11 w 31"/>
                <a:gd name="T11" fmla="*/ 9 h 9"/>
                <a:gd name="T12" fmla="*/ 18 w 31"/>
                <a:gd name="T13" fmla="*/ 7 h 9"/>
                <a:gd name="T14" fmla="*/ 29 w 31"/>
                <a:gd name="T15" fmla="*/ 9 h 9"/>
                <a:gd name="T16" fmla="*/ 31 w 31"/>
                <a:gd name="T17" fmla="*/ 8 h 9"/>
                <a:gd name="T18" fmla="*/ 20 w 31"/>
                <a:gd name="T19" fmla="*/ 2 h 9"/>
                <a:gd name="T20" fmla="*/ 12 w 31"/>
                <a:gd name="T21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9">
                  <a:moveTo>
                    <a:pt x="12" y="4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4" y="4"/>
                  </a:lnTo>
                  <a:lnTo>
                    <a:pt x="1" y="6"/>
                  </a:lnTo>
                  <a:lnTo>
                    <a:pt x="11" y="9"/>
                  </a:lnTo>
                  <a:lnTo>
                    <a:pt x="18" y="7"/>
                  </a:lnTo>
                  <a:lnTo>
                    <a:pt x="29" y="9"/>
                  </a:lnTo>
                  <a:lnTo>
                    <a:pt x="31" y="8"/>
                  </a:lnTo>
                  <a:lnTo>
                    <a:pt x="20" y="2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5" name="Freeform 287">
              <a:extLst>
                <a:ext uri="{FF2B5EF4-FFF2-40B4-BE49-F238E27FC236}">
                  <a16:creationId xmlns:a16="http://schemas.microsoft.com/office/drawing/2014/main" id="{E69949CB-7F59-4B3B-BDC9-8BD7C96E6CBD}"/>
                </a:ext>
              </a:extLst>
            </p:cNvPr>
            <p:cNvSpPr>
              <a:spLocks/>
            </p:cNvSpPr>
            <p:nvPr/>
          </p:nvSpPr>
          <p:spPr bwMode="gray">
            <a:xfrm>
              <a:off x="6079855" y="5183627"/>
              <a:ext cx="30302" cy="7975"/>
            </a:xfrm>
            <a:custGeom>
              <a:avLst/>
              <a:gdLst>
                <a:gd name="T0" fmla="*/ 24 w 57"/>
                <a:gd name="T1" fmla="*/ 0 h 14"/>
                <a:gd name="T2" fmla="*/ 27 w 57"/>
                <a:gd name="T3" fmla="*/ 11 h 14"/>
                <a:gd name="T4" fmla="*/ 24 w 57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14">
                  <a:moveTo>
                    <a:pt x="24" y="0"/>
                  </a:moveTo>
                  <a:cubicBezTo>
                    <a:pt x="24" y="0"/>
                    <a:pt x="0" y="14"/>
                    <a:pt x="27" y="11"/>
                  </a:cubicBezTo>
                  <a:cubicBezTo>
                    <a:pt x="49" y="12"/>
                    <a:pt x="57" y="1"/>
                    <a:pt x="24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6" name="Freeform 288">
              <a:extLst>
                <a:ext uri="{FF2B5EF4-FFF2-40B4-BE49-F238E27FC236}">
                  <a16:creationId xmlns:a16="http://schemas.microsoft.com/office/drawing/2014/main" id="{731A6A0B-BD26-462A-88D1-7AFAABEA15D3}"/>
                </a:ext>
              </a:extLst>
            </p:cNvPr>
            <p:cNvSpPr>
              <a:spLocks/>
            </p:cNvSpPr>
            <p:nvPr/>
          </p:nvSpPr>
          <p:spPr bwMode="gray">
            <a:xfrm>
              <a:off x="6138864" y="5178842"/>
              <a:ext cx="35086" cy="14354"/>
            </a:xfrm>
            <a:custGeom>
              <a:avLst/>
              <a:gdLst>
                <a:gd name="T0" fmla="*/ 0 w 22"/>
                <a:gd name="T1" fmla="*/ 4 h 9"/>
                <a:gd name="T2" fmla="*/ 22 w 22"/>
                <a:gd name="T3" fmla="*/ 9 h 9"/>
                <a:gd name="T4" fmla="*/ 22 w 22"/>
                <a:gd name="T5" fmla="*/ 7 h 9"/>
                <a:gd name="T6" fmla="*/ 1 w 22"/>
                <a:gd name="T7" fmla="*/ 0 h 9"/>
                <a:gd name="T8" fmla="*/ 0 w 22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9">
                  <a:moveTo>
                    <a:pt x="0" y="4"/>
                  </a:moveTo>
                  <a:lnTo>
                    <a:pt x="22" y="9"/>
                  </a:lnTo>
                  <a:lnTo>
                    <a:pt x="22" y="7"/>
                  </a:lnTo>
                  <a:lnTo>
                    <a:pt x="1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7" name="Freeform 289">
              <a:extLst>
                <a:ext uri="{FF2B5EF4-FFF2-40B4-BE49-F238E27FC236}">
                  <a16:creationId xmlns:a16="http://schemas.microsoft.com/office/drawing/2014/main" id="{2AFCA254-7AD1-4FB2-97EE-D151E261B89B}"/>
                </a:ext>
              </a:extLst>
            </p:cNvPr>
            <p:cNvSpPr>
              <a:spLocks/>
            </p:cNvSpPr>
            <p:nvPr/>
          </p:nvSpPr>
          <p:spPr bwMode="gray">
            <a:xfrm>
              <a:off x="6049554" y="5108670"/>
              <a:ext cx="44655" cy="19138"/>
            </a:xfrm>
            <a:custGeom>
              <a:avLst/>
              <a:gdLst>
                <a:gd name="T0" fmla="*/ 20 w 28"/>
                <a:gd name="T1" fmla="*/ 10 h 12"/>
                <a:gd name="T2" fmla="*/ 27 w 28"/>
                <a:gd name="T3" fmla="*/ 7 h 12"/>
                <a:gd name="T4" fmla="*/ 28 w 28"/>
                <a:gd name="T5" fmla="*/ 5 h 12"/>
                <a:gd name="T6" fmla="*/ 22 w 28"/>
                <a:gd name="T7" fmla="*/ 3 h 12"/>
                <a:gd name="T8" fmla="*/ 5 w 28"/>
                <a:gd name="T9" fmla="*/ 0 h 12"/>
                <a:gd name="T10" fmla="*/ 5 w 28"/>
                <a:gd name="T11" fmla="*/ 4 h 12"/>
                <a:gd name="T12" fmla="*/ 0 w 28"/>
                <a:gd name="T13" fmla="*/ 5 h 12"/>
                <a:gd name="T14" fmla="*/ 16 w 28"/>
                <a:gd name="T15" fmla="*/ 12 h 12"/>
                <a:gd name="T16" fmla="*/ 20 w 28"/>
                <a:gd name="T1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2">
                  <a:moveTo>
                    <a:pt x="20" y="10"/>
                  </a:moveTo>
                  <a:lnTo>
                    <a:pt x="27" y="7"/>
                  </a:lnTo>
                  <a:lnTo>
                    <a:pt x="28" y="5"/>
                  </a:lnTo>
                  <a:lnTo>
                    <a:pt x="22" y="3"/>
                  </a:lnTo>
                  <a:lnTo>
                    <a:pt x="5" y="0"/>
                  </a:lnTo>
                  <a:lnTo>
                    <a:pt x="5" y="4"/>
                  </a:lnTo>
                  <a:lnTo>
                    <a:pt x="0" y="5"/>
                  </a:lnTo>
                  <a:lnTo>
                    <a:pt x="16" y="12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8" name="Freeform 290">
              <a:extLst>
                <a:ext uri="{FF2B5EF4-FFF2-40B4-BE49-F238E27FC236}">
                  <a16:creationId xmlns:a16="http://schemas.microsoft.com/office/drawing/2014/main" id="{C1D015C6-05EF-4727-88E4-19ECFCA74E2B}"/>
                </a:ext>
              </a:extLst>
            </p:cNvPr>
            <p:cNvSpPr>
              <a:spLocks/>
            </p:cNvSpPr>
            <p:nvPr/>
          </p:nvSpPr>
          <p:spPr bwMode="gray">
            <a:xfrm>
              <a:off x="6051149" y="5127808"/>
              <a:ext cx="66982" cy="15948"/>
            </a:xfrm>
            <a:custGeom>
              <a:avLst/>
              <a:gdLst>
                <a:gd name="T0" fmla="*/ 42 w 42"/>
                <a:gd name="T1" fmla="*/ 10 h 10"/>
                <a:gd name="T2" fmla="*/ 40 w 42"/>
                <a:gd name="T3" fmla="*/ 7 h 10"/>
                <a:gd name="T4" fmla="*/ 20 w 42"/>
                <a:gd name="T5" fmla="*/ 5 h 10"/>
                <a:gd name="T6" fmla="*/ 18 w 42"/>
                <a:gd name="T7" fmla="*/ 3 h 10"/>
                <a:gd name="T8" fmla="*/ 9 w 42"/>
                <a:gd name="T9" fmla="*/ 0 h 10"/>
                <a:gd name="T10" fmla="*/ 7 w 42"/>
                <a:gd name="T11" fmla="*/ 1 h 10"/>
                <a:gd name="T12" fmla="*/ 8 w 42"/>
                <a:gd name="T13" fmla="*/ 3 h 10"/>
                <a:gd name="T14" fmla="*/ 4 w 42"/>
                <a:gd name="T15" fmla="*/ 3 h 10"/>
                <a:gd name="T16" fmla="*/ 0 w 42"/>
                <a:gd name="T17" fmla="*/ 7 h 10"/>
                <a:gd name="T18" fmla="*/ 15 w 42"/>
                <a:gd name="T19" fmla="*/ 10 h 10"/>
                <a:gd name="T20" fmla="*/ 42 w 42"/>
                <a:gd name="T2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10">
                  <a:moveTo>
                    <a:pt x="42" y="10"/>
                  </a:moveTo>
                  <a:lnTo>
                    <a:pt x="40" y="7"/>
                  </a:lnTo>
                  <a:lnTo>
                    <a:pt x="20" y="5"/>
                  </a:lnTo>
                  <a:lnTo>
                    <a:pt x="18" y="3"/>
                  </a:lnTo>
                  <a:lnTo>
                    <a:pt x="9" y="0"/>
                  </a:lnTo>
                  <a:lnTo>
                    <a:pt x="7" y="1"/>
                  </a:lnTo>
                  <a:lnTo>
                    <a:pt x="8" y="3"/>
                  </a:lnTo>
                  <a:lnTo>
                    <a:pt x="4" y="3"/>
                  </a:lnTo>
                  <a:lnTo>
                    <a:pt x="0" y="7"/>
                  </a:lnTo>
                  <a:lnTo>
                    <a:pt x="15" y="10"/>
                  </a:lnTo>
                  <a:lnTo>
                    <a:pt x="42" y="1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9" name="Freeform 291">
              <a:extLst>
                <a:ext uri="{FF2B5EF4-FFF2-40B4-BE49-F238E27FC236}">
                  <a16:creationId xmlns:a16="http://schemas.microsoft.com/office/drawing/2014/main" id="{595BCDDB-C500-4AA2-AA1F-654300925F3C}"/>
                </a:ext>
              </a:extLst>
            </p:cNvPr>
            <p:cNvSpPr>
              <a:spLocks/>
            </p:cNvSpPr>
            <p:nvPr/>
          </p:nvSpPr>
          <p:spPr bwMode="gray">
            <a:xfrm>
              <a:off x="5947487" y="5052853"/>
              <a:ext cx="14354" cy="12758"/>
            </a:xfrm>
            <a:custGeom>
              <a:avLst/>
              <a:gdLst>
                <a:gd name="T0" fmla="*/ 11 w 29"/>
                <a:gd name="T1" fmla="*/ 4 h 24"/>
                <a:gd name="T2" fmla="*/ 10 w 29"/>
                <a:gd name="T3" fmla="*/ 16 h 24"/>
                <a:gd name="T4" fmla="*/ 11 w 29"/>
                <a:gd name="T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24">
                  <a:moveTo>
                    <a:pt x="11" y="4"/>
                  </a:moveTo>
                  <a:cubicBezTo>
                    <a:pt x="0" y="0"/>
                    <a:pt x="10" y="16"/>
                    <a:pt x="10" y="16"/>
                  </a:cubicBezTo>
                  <a:cubicBezTo>
                    <a:pt x="29" y="24"/>
                    <a:pt x="25" y="13"/>
                    <a:pt x="11" y="4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0" name="Freeform 292">
              <a:extLst>
                <a:ext uri="{FF2B5EF4-FFF2-40B4-BE49-F238E27FC236}">
                  <a16:creationId xmlns:a16="http://schemas.microsoft.com/office/drawing/2014/main" id="{DDF79F18-E63C-4A75-B12A-3F77C04F4DEB}"/>
                </a:ext>
              </a:extLst>
            </p:cNvPr>
            <p:cNvSpPr>
              <a:spLocks/>
            </p:cNvSpPr>
            <p:nvPr/>
          </p:nvSpPr>
          <p:spPr bwMode="gray">
            <a:xfrm>
              <a:off x="5925159" y="4995440"/>
              <a:ext cx="17543" cy="7975"/>
            </a:xfrm>
            <a:custGeom>
              <a:avLst/>
              <a:gdLst>
                <a:gd name="T0" fmla="*/ 7 w 33"/>
                <a:gd name="T1" fmla="*/ 16 h 16"/>
                <a:gd name="T2" fmla="*/ 15 w 33"/>
                <a:gd name="T3" fmla="*/ 5 h 16"/>
                <a:gd name="T4" fmla="*/ 7 w 33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6">
                  <a:moveTo>
                    <a:pt x="7" y="16"/>
                  </a:moveTo>
                  <a:cubicBezTo>
                    <a:pt x="18" y="16"/>
                    <a:pt x="33" y="5"/>
                    <a:pt x="15" y="5"/>
                  </a:cubicBezTo>
                  <a:cubicBezTo>
                    <a:pt x="0" y="0"/>
                    <a:pt x="7" y="16"/>
                    <a:pt x="7" y="16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1" name="Freeform 293">
              <a:extLst>
                <a:ext uri="{FF2B5EF4-FFF2-40B4-BE49-F238E27FC236}">
                  <a16:creationId xmlns:a16="http://schemas.microsoft.com/office/drawing/2014/main" id="{FC350619-3525-4E08-B4C3-2F8E4DAA2561}"/>
                </a:ext>
              </a:extLst>
            </p:cNvPr>
            <p:cNvSpPr>
              <a:spLocks/>
            </p:cNvSpPr>
            <p:nvPr/>
          </p:nvSpPr>
          <p:spPr bwMode="gray">
            <a:xfrm>
              <a:off x="5904426" y="4953974"/>
              <a:ext cx="41465" cy="44655"/>
            </a:xfrm>
            <a:custGeom>
              <a:avLst/>
              <a:gdLst>
                <a:gd name="T0" fmla="*/ 10 w 26"/>
                <a:gd name="T1" fmla="*/ 16 h 28"/>
                <a:gd name="T2" fmla="*/ 15 w 26"/>
                <a:gd name="T3" fmla="*/ 20 h 28"/>
                <a:gd name="T4" fmla="*/ 22 w 26"/>
                <a:gd name="T5" fmla="*/ 28 h 28"/>
                <a:gd name="T6" fmla="*/ 26 w 26"/>
                <a:gd name="T7" fmla="*/ 25 h 28"/>
                <a:gd name="T8" fmla="*/ 17 w 26"/>
                <a:gd name="T9" fmla="*/ 16 h 28"/>
                <a:gd name="T10" fmla="*/ 13 w 26"/>
                <a:gd name="T11" fmla="*/ 15 h 28"/>
                <a:gd name="T12" fmla="*/ 8 w 26"/>
                <a:gd name="T13" fmla="*/ 5 h 28"/>
                <a:gd name="T14" fmla="*/ 6 w 26"/>
                <a:gd name="T15" fmla="*/ 4 h 28"/>
                <a:gd name="T16" fmla="*/ 0 w 26"/>
                <a:gd name="T17" fmla="*/ 0 h 28"/>
                <a:gd name="T18" fmla="*/ 10 w 26"/>
                <a:gd name="T19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28">
                  <a:moveTo>
                    <a:pt x="10" y="16"/>
                  </a:moveTo>
                  <a:lnTo>
                    <a:pt x="15" y="20"/>
                  </a:lnTo>
                  <a:lnTo>
                    <a:pt x="22" y="28"/>
                  </a:lnTo>
                  <a:lnTo>
                    <a:pt x="26" y="25"/>
                  </a:lnTo>
                  <a:lnTo>
                    <a:pt x="17" y="16"/>
                  </a:lnTo>
                  <a:lnTo>
                    <a:pt x="13" y="15"/>
                  </a:lnTo>
                  <a:lnTo>
                    <a:pt x="8" y="5"/>
                  </a:lnTo>
                  <a:lnTo>
                    <a:pt x="6" y="4"/>
                  </a:lnTo>
                  <a:lnTo>
                    <a:pt x="0" y="0"/>
                  </a:lnTo>
                  <a:lnTo>
                    <a:pt x="10" y="16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2" name="Freeform 294">
              <a:extLst>
                <a:ext uri="{FF2B5EF4-FFF2-40B4-BE49-F238E27FC236}">
                  <a16:creationId xmlns:a16="http://schemas.microsoft.com/office/drawing/2014/main" id="{C0294D6D-BBD7-4FE0-8B2F-762EB23FC0B5}"/>
                </a:ext>
              </a:extLst>
            </p:cNvPr>
            <p:cNvSpPr>
              <a:spLocks/>
            </p:cNvSpPr>
            <p:nvPr/>
          </p:nvSpPr>
          <p:spPr bwMode="gray">
            <a:xfrm>
              <a:off x="5875720" y="4885397"/>
              <a:ext cx="33491" cy="33491"/>
            </a:xfrm>
            <a:custGeom>
              <a:avLst/>
              <a:gdLst>
                <a:gd name="T0" fmla="*/ 16 w 21"/>
                <a:gd name="T1" fmla="*/ 21 h 21"/>
                <a:gd name="T2" fmla="*/ 21 w 21"/>
                <a:gd name="T3" fmla="*/ 18 h 21"/>
                <a:gd name="T4" fmla="*/ 16 w 21"/>
                <a:gd name="T5" fmla="*/ 13 h 21"/>
                <a:gd name="T6" fmla="*/ 14 w 21"/>
                <a:gd name="T7" fmla="*/ 9 h 21"/>
                <a:gd name="T8" fmla="*/ 8 w 21"/>
                <a:gd name="T9" fmla="*/ 3 h 21"/>
                <a:gd name="T10" fmla="*/ 5 w 21"/>
                <a:gd name="T11" fmla="*/ 0 h 21"/>
                <a:gd name="T12" fmla="*/ 5 w 21"/>
                <a:gd name="T13" fmla="*/ 7 h 21"/>
                <a:gd name="T14" fmla="*/ 0 w 21"/>
                <a:gd name="T15" fmla="*/ 11 h 21"/>
                <a:gd name="T16" fmla="*/ 6 w 21"/>
                <a:gd name="T17" fmla="*/ 18 h 21"/>
                <a:gd name="T18" fmla="*/ 11 w 21"/>
                <a:gd name="T19" fmla="*/ 16 h 21"/>
                <a:gd name="T20" fmla="*/ 11 w 21"/>
                <a:gd name="T21" fmla="*/ 18 h 21"/>
                <a:gd name="T22" fmla="*/ 16 w 21"/>
                <a:gd name="T2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1">
                  <a:moveTo>
                    <a:pt x="16" y="21"/>
                  </a:moveTo>
                  <a:lnTo>
                    <a:pt x="21" y="18"/>
                  </a:lnTo>
                  <a:lnTo>
                    <a:pt x="16" y="13"/>
                  </a:lnTo>
                  <a:lnTo>
                    <a:pt x="14" y="9"/>
                  </a:lnTo>
                  <a:lnTo>
                    <a:pt x="8" y="3"/>
                  </a:lnTo>
                  <a:lnTo>
                    <a:pt x="5" y="0"/>
                  </a:lnTo>
                  <a:lnTo>
                    <a:pt x="5" y="7"/>
                  </a:lnTo>
                  <a:lnTo>
                    <a:pt x="0" y="11"/>
                  </a:lnTo>
                  <a:lnTo>
                    <a:pt x="6" y="18"/>
                  </a:lnTo>
                  <a:lnTo>
                    <a:pt x="11" y="16"/>
                  </a:lnTo>
                  <a:lnTo>
                    <a:pt x="11" y="18"/>
                  </a:lnTo>
                  <a:lnTo>
                    <a:pt x="16" y="21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3" name="Freeform 295">
              <a:extLst>
                <a:ext uri="{FF2B5EF4-FFF2-40B4-BE49-F238E27FC236}">
                  <a16:creationId xmlns:a16="http://schemas.microsoft.com/office/drawing/2014/main" id="{A91339A8-EA54-493C-97C6-36221D17B550}"/>
                </a:ext>
              </a:extLst>
            </p:cNvPr>
            <p:cNvSpPr>
              <a:spLocks/>
            </p:cNvSpPr>
            <p:nvPr/>
          </p:nvSpPr>
          <p:spPr bwMode="gray">
            <a:xfrm>
              <a:off x="5859772" y="4891776"/>
              <a:ext cx="25517" cy="86120"/>
            </a:xfrm>
            <a:custGeom>
              <a:avLst/>
              <a:gdLst>
                <a:gd name="T0" fmla="*/ 48 w 48"/>
                <a:gd name="T1" fmla="*/ 125 h 163"/>
                <a:gd name="T2" fmla="*/ 37 w 48"/>
                <a:gd name="T3" fmla="*/ 113 h 163"/>
                <a:gd name="T4" fmla="*/ 31 w 48"/>
                <a:gd name="T5" fmla="*/ 74 h 163"/>
                <a:gd name="T6" fmla="*/ 36 w 48"/>
                <a:gd name="T7" fmla="*/ 55 h 163"/>
                <a:gd name="T8" fmla="*/ 22 w 48"/>
                <a:gd name="T9" fmla="*/ 28 h 163"/>
                <a:gd name="T10" fmla="*/ 20 w 48"/>
                <a:gd name="T11" fmla="*/ 1 h 163"/>
                <a:gd name="T12" fmla="*/ 8 w 48"/>
                <a:gd name="T13" fmla="*/ 0 h 163"/>
                <a:gd name="T14" fmla="*/ 0 w 48"/>
                <a:gd name="T15" fmla="*/ 19 h 163"/>
                <a:gd name="T16" fmla="*/ 21 w 48"/>
                <a:gd name="T17" fmla="*/ 43 h 163"/>
                <a:gd name="T18" fmla="*/ 21 w 48"/>
                <a:gd name="T19" fmla="*/ 62 h 163"/>
                <a:gd name="T20" fmla="*/ 10 w 48"/>
                <a:gd name="T21" fmla="*/ 58 h 163"/>
                <a:gd name="T22" fmla="*/ 26 w 48"/>
                <a:gd name="T23" fmla="*/ 104 h 163"/>
                <a:gd name="T24" fmla="*/ 11 w 48"/>
                <a:gd name="T25" fmla="*/ 104 h 163"/>
                <a:gd name="T26" fmla="*/ 20 w 48"/>
                <a:gd name="T27" fmla="*/ 146 h 163"/>
                <a:gd name="T28" fmla="*/ 42 w 48"/>
                <a:gd name="T29" fmla="*/ 163 h 163"/>
                <a:gd name="T30" fmla="*/ 46 w 48"/>
                <a:gd name="T31" fmla="*/ 155 h 163"/>
                <a:gd name="T32" fmla="*/ 28 w 48"/>
                <a:gd name="T33" fmla="*/ 135 h 163"/>
                <a:gd name="T34" fmla="*/ 25 w 48"/>
                <a:gd name="T35" fmla="*/ 124 h 163"/>
                <a:gd name="T36" fmla="*/ 36 w 48"/>
                <a:gd name="T37" fmla="*/ 128 h 163"/>
                <a:gd name="T38" fmla="*/ 48 w 48"/>
                <a:gd name="T39" fmla="*/ 12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8" h="163">
                  <a:moveTo>
                    <a:pt x="48" y="125"/>
                  </a:moveTo>
                  <a:cubicBezTo>
                    <a:pt x="37" y="113"/>
                    <a:pt x="37" y="113"/>
                    <a:pt x="37" y="113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31" y="74"/>
                    <a:pt x="43" y="63"/>
                    <a:pt x="36" y="55"/>
                  </a:cubicBezTo>
                  <a:cubicBezTo>
                    <a:pt x="32" y="47"/>
                    <a:pt x="25" y="39"/>
                    <a:pt x="22" y="28"/>
                  </a:cubicBezTo>
                  <a:cubicBezTo>
                    <a:pt x="22" y="20"/>
                    <a:pt x="20" y="1"/>
                    <a:pt x="2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14" y="39"/>
                    <a:pt x="21" y="43"/>
                  </a:cubicBezTo>
                  <a:cubicBezTo>
                    <a:pt x="25" y="51"/>
                    <a:pt x="21" y="62"/>
                    <a:pt x="21" y="62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26" y="104"/>
                    <a:pt x="26" y="104"/>
                    <a:pt x="26" y="104"/>
                  </a:cubicBezTo>
                  <a:cubicBezTo>
                    <a:pt x="11" y="104"/>
                    <a:pt x="11" y="104"/>
                    <a:pt x="11" y="104"/>
                  </a:cubicBezTo>
                  <a:cubicBezTo>
                    <a:pt x="20" y="146"/>
                    <a:pt x="20" y="146"/>
                    <a:pt x="20" y="146"/>
                  </a:cubicBezTo>
                  <a:cubicBezTo>
                    <a:pt x="42" y="163"/>
                    <a:pt x="42" y="163"/>
                    <a:pt x="42" y="163"/>
                  </a:cubicBezTo>
                  <a:cubicBezTo>
                    <a:pt x="46" y="155"/>
                    <a:pt x="46" y="155"/>
                    <a:pt x="46" y="155"/>
                  </a:cubicBezTo>
                  <a:cubicBezTo>
                    <a:pt x="28" y="135"/>
                    <a:pt x="28" y="135"/>
                    <a:pt x="28" y="135"/>
                  </a:cubicBezTo>
                  <a:cubicBezTo>
                    <a:pt x="25" y="124"/>
                    <a:pt x="25" y="124"/>
                    <a:pt x="25" y="124"/>
                  </a:cubicBezTo>
                  <a:cubicBezTo>
                    <a:pt x="36" y="128"/>
                    <a:pt x="36" y="128"/>
                    <a:pt x="36" y="128"/>
                  </a:cubicBezTo>
                  <a:lnTo>
                    <a:pt x="48" y="125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4" name="Freeform 296">
              <a:extLst>
                <a:ext uri="{FF2B5EF4-FFF2-40B4-BE49-F238E27FC236}">
                  <a16:creationId xmlns:a16="http://schemas.microsoft.com/office/drawing/2014/main" id="{09AD3E68-F4D7-4FA9-A7E3-686C4F60267C}"/>
                </a:ext>
              </a:extLst>
            </p:cNvPr>
            <p:cNvSpPr>
              <a:spLocks/>
            </p:cNvSpPr>
            <p:nvPr/>
          </p:nvSpPr>
          <p:spPr bwMode="gray">
            <a:xfrm>
              <a:off x="5896453" y="4930052"/>
              <a:ext cx="9569" cy="11164"/>
            </a:xfrm>
            <a:custGeom>
              <a:avLst/>
              <a:gdLst>
                <a:gd name="T0" fmla="*/ 6 w 6"/>
                <a:gd name="T1" fmla="*/ 7 h 7"/>
                <a:gd name="T2" fmla="*/ 4 w 6"/>
                <a:gd name="T3" fmla="*/ 0 h 7"/>
                <a:gd name="T4" fmla="*/ 0 w 6"/>
                <a:gd name="T5" fmla="*/ 1 h 7"/>
                <a:gd name="T6" fmla="*/ 3 w 6"/>
                <a:gd name="T7" fmla="*/ 3 h 7"/>
                <a:gd name="T8" fmla="*/ 1 w 6"/>
                <a:gd name="T9" fmla="*/ 7 h 7"/>
                <a:gd name="T10" fmla="*/ 6 w 6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6" y="7"/>
                  </a:moveTo>
                  <a:lnTo>
                    <a:pt x="4" y="0"/>
                  </a:lnTo>
                  <a:lnTo>
                    <a:pt x="0" y="1"/>
                  </a:lnTo>
                  <a:lnTo>
                    <a:pt x="3" y="3"/>
                  </a:lnTo>
                  <a:lnTo>
                    <a:pt x="1" y="7"/>
                  </a:lnTo>
                  <a:lnTo>
                    <a:pt x="6" y="7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5" name="Freeform 297">
              <a:extLst>
                <a:ext uri="{FF2B5EF4-FFF2-40B4-BE49-F238E27FC236}">
                  <a16:creationId xmlns:a16="http://schemas.microsoft.com/office/drawing/2014/main" id="{ABE71716-84F9-48F4-B53B-91F0D1BA5EAC}"/>
                </a:ext>
              </a:extLst>
            </p:cNvPr>
            <p:cNvSpPr>
              <a:spLocks/>
            </p:cNvSpPr>
            <p:nvPr/>
          </p:nvSpPr>
          <p:spPr bwMode="gray">
            <a:xfrm>
              <a:off x="5929943" y="5012982"/>
              <a:ext cx="17543" cy="25517"/>
            </a:xfrm>
            <a:custGeom>
              <a:avLst/>
              <a:gdLst>
                <a:gd name="T0" fmla="*/ 11 w 33"/>
                <a:gd name="T1" fmla="*/ 23 h 47"/>
                <a:gd name="T2" fmla="*/ 18 w 33"/>
                <a:gd name="T3" fmla="*/ 20 h 47"/>
                <a:gd name="T4" fmla="*/ 11 w 33"/>
                <a:gd name="T5" fmla="*/ 2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47">
                  <a:moveTo>
                    <a:pt x="11" y="23"/>
                  </a:moveTo>
                  <a:cubicBezTo>
                    <a:pt x="32" y="47"/>
                    <a:pt x="33" y="36"/>
                    <a:pt x="18" y="20"/>
                  </a:cubicBezTo>
                  <a:cubicBezTo>
                    <a:pt x="0" y="0"/>
                    <a:pt x="11" y="23"/>
                    <a:pt x="11" y="23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6" name="Freeform 298">
              <a:extLst>
                <a:ext uri="{FF2B5EF4-FFF2-40B4-BE49-F238E27FC236}">
                  <a16:creationId xmlns:a16="http://schemas.microsoft.com/office/drawing/2014/main" id="{9B25193D-3414-4027-BF5C-9B6A01EAEE81}"/>
                </a:ext>
              </a:extLst>
            </p:cNvPr>
            <p:cNvSpPr>
              <a:spLocks/>
            </p:cNvSpPr>
            <p:nvPr/>
          </p:nvSpPr>
          <p:spPr bwMode="gray">
            <a:xfrm>
              <a:off x="5907616" y="4984275"/>
              <a:ext cx="9569" cy="7975"/>
            </a:xfrm>
            <a:custGeom>
              <a:avLst/>
              <a:gdLst>
                <a:gd name="T0" fmla="*/ 0 w 18"/>
                <a:gd name="T1" fmla="*/ 12 h 16"/>
                <a:gd name="T2" fmla="*/ 7 w 18"/>
                <a:gd name="T3" fmla="*/ 5 h 16"/>
                <a:gd name="T4" fmla="*/ 0 w 18"/>
                <a:gd name="T5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6">
                  <a:moveTo>
                    <a:pt x="0" y="12"/>
                  </a:moveTo>
                  <a:cubicBezTo>
                    <a:pt x="11" y="16"/>
                    <a:pt x="18" y="9"/>
                    <a:pt x="7" y="5"/>
                  </a:cubicBezTo>
                  <a:cubicBezTo>
                    <a:pt x="0" y="0"/>
                    <a:pt x="0" y="12"/>
                    <a:pt x="0" y="12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7" name="Freeform 299">
              <a:extLst>
                <a:ext uri="{FF2B5EF4-FFF2-40B4-BE49-F238E27FC236}">
                  <a16:creationId xmlns:a16="http://schemas.microsoft.com/office/drawing/2014/main" id="{EF975185-2EB7-4FB6-8EC6-ABDD1A475457}"/>
                </a:ext>
              </a:extLst>
            </p:cNvPr>
            <p:cNvSpPr>
              <a:spLocks/>
            </p:cNvSpPr>
            <p:nvPr/>
          </p:nvSpPr>
          <p:spPr bwMode="gray">
            <a:xfrm>
              <a:off x="6019252" y="5146946"/>
              <a:ext cx="27112" cy="11164"/>
            </a:xfrm>
            <a:custGeom>
              <a:avLst/>
              <a:gdLst>
                <a:gd name="T0" fmla="*/ 19 w 52"/>
                <a:gd name="T1" fmla="*/ 6 h 21"/>
                <a:gd name="T2" fmla="*/ 0 w 52"/>
                <a:gd name="T3" fmla="*/ 13 h 21"/>
                <a:gd name="T4" fmla="*/ 30 w 52"/>
                <a:gd name="T5" fmla="*/ 18 h 21"/>
                <a:gd name="T6" fmla="*/ 19 w 52"/>
                <a:gd name="T7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21">
                  <a:moveTo>
                    <a:pt x="19" y="6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7" y="21"/>
                    <a:pt x="30" y="18"/>
                  </a:cubicBezTo>
                  <a:cubicBezTo>
                    <a:pt x="52" y="12"/>
                    <a:pt x="49" y="0"/>
                    <a:pt x="19" y="6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8" name="Freeform 300">
              <a:extLst>
                <a:ext uri="{FF2B5EF4-FFF2-40B4-BE49-F238E27FC236}">
                  <a16:creationId xmlns:a16="http://schemas.microsoft.com/office/drawing/2014/main" id="{27C808A4-37E5-488A-B731-5BFEE2CCEF42}"/>
                </a:ext>
              </a:extLst>
            </p:cNvPr>
            <p:cNvSpPr>
              <a:spLocks/>
            </p:cNvSpPr>
            <p:nvPr/>
          </p:nvSpPr>
          <p:spPr bwMode="gray">
            <a:xfrm>
              <a:off x="5854988" y="4947595"/>
              <a:ext cx="7975" cy="15948"/>
            </a:xfrm>
            <a:custGeom>
              <a:avLst/>
              <a:gdLst>
                <a:gd name="T0" fmla="*/ 0 w 13"/>
                <a:gd name="T1" fmla="*/ 19 h 30"/>
                <a:gd name="T2" fmla="*/ 12 w 13"/>
                <a:gd name="T3" fmla="*/ 15 h 30"/>
                <a:gd name="T4" fmla="*/ 0 w 13"/>
                <a:gd name="T5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30">
                  <a:moveTo>
                    <a:pt x="0" y="19"/>
                  </a:moveTo>
                  <a:cubicBezTo>
                    <a:pt x="0" y="30"/>
                    <a:pt x="12" y="15"/>
                    <a:pt x="12" y="15"/>
                  </a:cubicBezTo>
                  <a:cubicBezTo>
                    <a:pt x="13" y="0"/>
                    <a:pt x="1" y="7"/>
                    <a:pt x="0" y="19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9" name="Freeform 301">
              <a:extLst>
                <a:ext uri="{FF2B5EF4-FFF2-40B4-BE49-F238E27FC236}">
                  <a16:creationId xmlns:a16="http://schemas.microsoft.com/office/drawing/2014/main" id="{B15E6C91-569C-4495-95A7-206F50C200BF}"/>
                </a:ext>
              </a:extLst>
            </p:cNvPr>
            <p:cNvSpPr>
              <a:spLocks/>
            </p:cNvSpPr>
            <p:nvPr/>
          </p:nvSpPr>
          <p:spPr bwMode="gray">
            <a:xfrm>
              <a:off x="5907616" y="5001819"/>
              <a:ext cx="15948" cy="11164"/>
            </a:xfrm>
            <a:custGeom>
              <a:avLst/>
              <a:gdLst>
                <a:gd name="T0" fmla="*/ 19 w 30"/>
                <a:gd name="T1" fmla="*/ 8 h 20"/>
                <a:gd name="T2" fmla="*/ 0 w 30"/>
                <a:gd name="T3" fmla="*/ 11 h 20"/>
                <a:gd name="T4" fmla="*/ 19 w 30"/>
                <a:gd name="T5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20">
                  <a:moveTo>
                    <a:pt x="19" y="8"/>
                  </a:moveTo>
                  <a:cubicBezTo>
                    <a:pt x="8" y="0"/>
                    <a:pt x="0" y="11"/>
                    <a:pt x="0" y="11"/>
                  </a:cubicBezTo>
                  <a:cubicBezTo>
                    <a:pt x="18" y="20"/>
                    <a:pt x="30" y="16"/>
                    <a:pt x="19" y="8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0" name="Freeform 302">
              <a:extLst>
                <a:ext uri="{FF2B5EF4-FFF2-40B4-BE49-F238E27FC236}">
                  <a16:creationId xmlns:a16="http://schemas.microsoft.com/office/drawing/2014/main" id="{54EF3223-ED33-4FF9-8D36-1B79FCCA74BA}"/>
                </a:ext>
              </a:extLst>
            </p:cNvPr>
            <p:cNvSpPr>
              <a:spLocks/>
            </p:cNvSpPr>
            <p:nvPr/>
          </p:nvSpPr>
          <p:spPr bwMode="gray">
            <a:xfrm>
              <a:off x="5891668" y="4982681"/>
              <a:ext cx="12758" cy="7975"/>
            </a:xfrm>
            <a:custGeom>
              <a:avLst/>
              <a:gdLst>
                <a:gd name="T0" fmla="*/ 15 w 23"/>
                <a:gd name="T1" fmla="*/ 4 h 15"/>
                <a:gd name="T2" fmla="*/ 7 w 23"/>
                <a:gd name="T3" fmla="*/ 15 h 15"/>
                <a:gd name="T4" fmla="*/ 15 w 23"/>
                <a:gd name="T5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5">
                  <a:moveTo>
                    <a:pt x="15" y="4"/>
                  </a:moveTo>
                  <a:cubicBezTo>
                    <a:pt x="12" y="0"/>
                    <a:pt x="0" y="11"/>
                    <a:pt x="7" y="15"/>
                  </a:cubicBezTo>
                  <a:cubicBezTo>
                    <a:pt x="7" y="15"/>
                    <a:pt x="23" y="8"/>
                    <a:pt x="15" y="4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1" name="Freeform 303">
              <a:extLst>
                <a:ext uri="{FF2B5EF4-FFF2-40B4-BE49-F238E27FC236}">
                  <a16:creationId xmlns:a16="http://schemas.microsoft.com/office/drawing/2014/main" id="{4F5DF2D9-38FB-4AF5-A517-DC16E249DFE1}"/>
                </a:ext>
              </a:extLst>
            </p:cNvPr>
            <p:cNvSpPr>
              <a:spLocks/>
            </p:cNvSpPr>
            <p:nvPr/>
          </p:nvSpPr>
          <p:spPr bwMode="gray">
            <a:xfrm>
              <a:off x="5898047" y="4998629"/>
              <a:ext cx="12758" cy="3190"/>
            </a:xfrm>
            <a:custGeom>
              <a:avLst/>
              <a:gdLst>
                <a:gd name="T0" fmla="*/ 19 w 26"/>
                <a:gd name="T1" fmla="*/ 0 h 7"/>
                <a:gd name="T2" fmla="*/ 11 w 26"/>
                <a:gd name="T3" fmla="*/ 7 h 7"/>
                <a:gd name="T4" fmla="*/ 19 w 26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7">
                  <a:moveTo>
                    <a:pt x="19" y="0"/>
                  </a:moveTo>
                  <a:cubicBezTo>
                    <a:pt x="8" y="0"/>
                    <a:pt x="0" y="3"/>
                    <a:pt x="11" y="7"/>
                  </a:cubicBezTo>
                  <a:cubicBezTo>
                    <a:pt x="11" y="7"/>
                    <a:pt x="26" y="4"/>
                    <a:pt x="19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2" name="Freeform 304">
              <a:extLst>
                <a:ext uri="{FF2B5EF4-FFF2-40B4-BE49-F238E27FC236}">
                  <a16:creationId xmlns:a16="http://schemas.microsoft.com/office/drawing/2014/main" id="{E738A4A4-04DF-42D8-9E40-577E5FC37900}"/>
                </a:ext>
              </a:extLst>
            </p:cNvPr>
            <p:cNvSpPr>
              <a:spLocks/>
            </p:cNvSpPr>
            <p:nvPr/>
          </p:nvSpPr>
          <p:spPr bwMode="gray">
            <a:xfrm>
              <a:off x="6030417" y="5102291"/>
              <a:ext cx="23923" cy="11164"/>
            </a:xfrm>
            <a:custGeom>
              <a:avLst/>
              <a:gdLst>
                <a:gd name="T0" fmla="*/ 25 w 47"/>
                <a:gd name="T1" fmla="*/ 8 h 24"/>
                <a:gd name="T2" fmla="*/ 6 w 47"/>
                <a:gd name="T3" fmla="*/ 15 h 24"/>
                <a:gd name="T4" fmla="*/ 25 w 47"/>
                <a:gd name="T5" fmla="*/ 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24">
                  <a:moveTo>
                    <a:pt x="25" y="8"/>
                  </a:moveTo>
                  <a:cubicBezTo>
                    <a:pt x="0" y="0"/>
                    <a:pt x="6" y="15"/>
                    <a:pt x="6" y="15"/>
                  </a:cubicBezTo>
                  <a:cubicBezTo>
                    <a:pt x="21" y="24"/>
                    <a:pt x="47" y="17"/>
                    <a:pt x="25" y="8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3" name="Freeform 305">
              <a:extLst>
                <a:ext uri="{FF2B5EF4-FFF2-40B4-BE49-F238E27FC236}">
                  <a16:creationId xmlns:a16="http://schemas.microsoft.com/office/drawing/2014/main" id="{4E229103-4DAD-4736-BDFE-07838430911F}"/>
                </a:ext>
              </a:extLst>
            </p:cNvPr>
            <p:cNvSpPr>
              <a:spLocks/>
            </p:cNvSpPr>
            <p:nvPr/>
          </p:nvSpPr>
          <p:spPr bwMode="gray">
            <a:xfrm>
              <a:off x="5912401" y="5016172"/>
              <a:ext cx="30302" cy="35086"/>
            </a:xfrm>
            <a:custGeom>
              <a:avLst/>
              <a:gdLst>
                <a:gd name="T0" fmla="*/ 10 w 19"/>
                <a:gd name="T1" fmla="*/ 7 h 22"/>
                <a:gd name="T2" fmla="*/ 4 w 19"/>
                <a:gd name="T3" fmla="*/ 0 h 22"/>
                <a:gd name="T4" fmla="*/ 0 w 19"/>
                <a:gd name="T5" fmla="*/ 0 h 22"/>
                <a:gd name="T6" fmla="*/ 7 w 19"/>
                <a:gd name="T7" fmla="*/ 7 h 22"/>
                <a:gd name="T8" fmla="*/ 11 w 19"/>
                <a:gd name="T9" fmla="*/ 12 h 22"/>
                <a:gd name="T10" fmla="*/ 18 w 19"/>
                <a:gd name="T11" fmla="*/ 22 h 22"/>
                <a:gd name="T12" fmla="*/ 19 w 19"/>
                <a:gd name="T13" fmla="*/ 18 h 22"/>
                <a:gd name="T14" fmla="*/ 12 w 19"/>
                <a:gd name="T15" fmla="*/ 11 h 22"/>
                <a:gd name="T16" fmla="*/ 10 w 19"/>
                <a:gd name="T17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22">
                  <a:moveTo>
                    <a:pt x="10" y="7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7" y="7"/>
                  </a:lnTo>
                  <a:lnTo>
                    <a:pt x="11" y="12"/>
                  </a:lnTo>
                  <a:lnTo>
                    <a:pt x="18" y="22"/>
                  </a:lnTo>
                  <a:lnTo>
                    <a:pt x="19" y="18"/>
                  </a:lnTo>
                  <a:lnTo>
                    <a:pt x="12" y="11"/>
                  </a:lnTo>
                  <a:lnTo>
                    <a:pt x="10" y="7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4" name="Freeform 306">
              <a:extLst>
                <a:ext uri="{FF2B5EF4-FFF2-40B4-BE49-F238E27FC236}">
                  <a16:creationId xmlns:a16="http://schemas.microsoft.com/office/drawing/2014/main" id="{1D882037-BAC1-4B29-AE23-DFA9338676DB}"/>
                </a:ext>
              </a:extLst>
            </p:cNvPr>
            <p:cNvSpPr>
              <a:spLocks/>
            </p:cNvSpPr>
            <p:nvPr/>
          </p:nvSpPr>
          <p:spPr bwMode="gray">
            <a:xfrm>
              <a:off x="5792790" y="4719537"/>
              <a:ext cx="519908" cy="497580"/>
            </a:xfrm>
            <a:custGeom>
              <a:avLst/>
              <a:gdLst>
                <a:gd name="T0" fmla="*/ 842 w 983"/>
                <a:gd name="T1" fmla="*/ 905 h 940"/>
                <a:gd name="T2" fmla="*/ 744 w 983"/>
                <a:gd name="T3" fmla="*/ 839 h 940"/>
                <a:gd name="T4" fmla="*/ 712 w 983"/>
                <a:gd name="T5" fmla="*/ 803 h 940"/>
                <a:gd name="T6" fmla="*/ 645 w 983"/>
                <a:gd name="T7" fmla="*/ 716 h 940"/>
                <a:gd name="T8" fmla="*/ 548 w 983"/>
                <a:gd name="T9" fmla="*/ 635 h 940"/>
                <a:gd name="T10" fmla="*/ 476 w 983"/>
                <a:gd name="T11" fmla="*/ 562 h 940"/>
                <a:gd name="T12" fmla="*/ 421 w 983"/>
                <a:gd name="T13" fmla="*/ 460 h 940"/>
                <a:gd name="T14" fmla="*/ 412 w 983"/>
                <a:gd name="T15" fmla="*/ 422 h 940"/>
                <a:gd name="T16" fmla="*/ 379 w 983"/>
                <a:gd name="T17" fmla="*/ 317 h 940"/>
                <a:gd name="T18" fmla="*/ 471 w 983"/>
                <a:gd name="T19" fmla="*/ 359 h 940"/>
                <a:gd name="T20" fmla="*/ 555 w 983"/>
                <a:gd name="T21" fmla="*/ 318 h 940"/>
                <a:gd name="T22" fmla="*/ 614 w 983"/>
                <a:gd name="T23" fmla="*/ 324 h 940"/>
                <a:gd name="T24" fmla="*/ 718 w 983"/>
                <a:gd name="T25" fmla="*/ 341 h 940"/>
                <a:gd name="T26" fmla="*/ 775 w 983"/>
                <a:gd name="T27" fmla="*/ 336 h 940"/>
                <a:gd name="T28" fmla="*/ 813 w 983"/>
                <a:gd name="T29" fmla="*/ 322 h 940"/>
                <a:gd name="T30" fmla="*/ 865 w 983"/>
                <a:gd name="T31" fmla="*/ 332 h 940"/>
                <a:gd name="T32" fmla="*/ 931 w 983"/>
                <a:gd name="T33" fmla="*/ 358 h 940"/>
                <a:gd name="T34" fmla="*/ 941 w 983"/>
                <a:gd name="T35" fmla="*/ 298 h 940"/>
                <a:gd name="T36" fmla="*/ 983 w 983"/>
                <a:gd name="T37" fmla="*/ 288 h 940"/>
                <a:gd name="T38" fmla="*/ 905 w 983"/>
                <a:gd name="T39" fmla="*/ 262 h 940"/>
                <a:gd name="T40" fmla="*/ 915 w 983"/>
                <a:gd name="T41" fmla="*/ 212 h 940"/>
                <a:gd name="T42" fmla="*/ 898 w 983"/>
                <a:gd name="T43" fmla="*/ 169 h 940"/>
                <a:gd name="T44" fmla="*/ 877 w 983"/>
                <a:gd name="T45" fmla="*/ 142 h 940"/>
                <a:gd name="T46" fmla="*/ 823 w 983"/>
                <a:gd name="T47" fmla="*/ 177 h 940"/>
                <a:gd name="T48" fmla="*/ 689 w 983"/>
                <a:gd name="T49" fmla="*/ 167 h 940"/>
                <a:gd name="T50" fmla="*/ 634 w 983"/>
                <a:gd name="T51" fmla="*/ 134 h 940"/>
                <a:gd name="T52" fmla="*/ 560 w 983"/>
                <a:gd name="T53" fmla="*/ 46 h 940"/>
                <a:gd name="T54" fmla="*/ 523 w 983"/>
                <a:gd name="T55" fmla="*/ 25 h 940"/>
                <a:gd name="T56" fmla="*/ 457 w 983"/>
                <a:gd name="T57" fmla="*/ 3 h 940"/>
                <a:gd name="T58" fmla="*/ 426 w 983"/>
                <a:gd name="T59" fmla="*/ 32 h 940"/>
                <a:gd name="T60" fmla="*/ 348 w 983"/>
                <a:gd name="T61" fmla="*/ 93 h 940"/>
                <a:gd name="T62" fmla="*/ 359 w 983"/>
                <a:gd name="T63" fmla="*/ 171 h 940"/>
                <a:gd name="T64" fmla="*/ 283 w 983"/>
                <a:gd name="T65" fmla="*/ 198 h 940"/>
                <a:gd name="T66" fmla="*/ 316 w 983"/>
                <a:gd name="T67" fmla="*/ 211 h 940"/>
                <a:gd name="T68" fmla="*/ 311 w 983"/>
                <a:gd name="T69" fmla="*/ 252 h 940"/>
                <a:gd name="T70" fmla="*/ 262 w 983"/>
                <a:gd name="T71" fmla="*/ 254 h 940"/>
                <a:gd name="T72" fmla="*/ 236 w 983"/>
                <a:gd name="T73" fmla="*/ 256 h 940"/>
                <a:gd name="T74" fmla="*/ 185 w 983"/>
                <a:gd name="T75" fmla="*/ 223 h 940"/>
                <a:gd name="T76" fmla="*/ 177 w 983"/>
                <a:gd name="T77" fmla="*/ 223 h 940"/>
                <a:gd name="T78" fmla="*/ 165 w 983"/>
                <a:gd name="T79" fmla="*/ 242 h 940"/>
                <a:gd name="T80" fmla="*/ 94 w 983"/>
                <a:gd name="T81" fmla="*/ 250 h 940"/>
                <a:gd name="T82" fmla="*/ 49 w 983"/>
                <a:gd name="T83" fmla="*/ 251 h 940"/>
                <a:gd name="T84" fmla="*/ 8 w 983"/>
                <a:gd name="T85" fmla="*/ 253 h 940"/>
                <a:gd name="T86" fmla="*/ 10 w 983"/>
                <a:gd name="T87" fmla="*/ 276 h 940"/>
                <a:gd name="T88" fmla="*/ 34 w 983"/>
                <a:gd name="T89" fmla="*/ 331 h 940"/>
                <a:gd name="T90" fmla="*/ 44 w 983"/>
                <a:gd name="T91" fmla="*/ 366 h 940"/>
                <a:gd name="T92" fmla="*/ 83 w 983"/>
                <a:gd name="T93" fmla="*/ 410 h 940"/>
                <a:gd name="T94" fmla="*/ 111 w 983"/>
                <a:gd name="T95" fmla="*/ 377 h 940"/>
                <a:gd name="T96" fmla="*/ 214 w 983"/>
                <a:gd name="T97" fmla="*/ 328 h 940"/>
                <a:gd name="T98" fmla="*/ 235 w 983"/>
                <a:gd name="T99" fmla="*/ 440 h 940"/>
                <a:gd name="T100" fmla="*/ 343 w 983"/>
                <a:gd name="T101" fmla="*/ 537 h 940"/>
                <a:gd name="T102" fmla="*/ 305 w 983"/>
                <a:gd name="T103" fmla="*/ 535 h 940"/>
                <a:gd name="T104" fmla="*/ 331 w 983"/>
                <a:gd name="T105" fmla="*/ 624 h 940"/>
                <a:gd name="T106" fmla="*/ 410 w 983"/>
                <a:gd name="T107" fmla="*/ 708 h 940"/>
                <a:gd name="T108" fmla="*/ 485 w 983"/>
                <a:gd name="T109" fmla="*/ 708 h 940"/>
                <a:gd name="T110" fmla="*/ 608 w 983"/>
                <a:gd name="T111" fmla="*/ 783 h 940"/>
                <a:gd name="T112" fmla="*/ 710 w 983"/>
                <a:gd name="T113" fmla="*/ 853 h 940"/>
                <a:gd name="T114" fmla="*/ 647 w 983"/>
                <a:gd name="T115" fmla="*/ 827 h 940"/>
                <a:gd name="T116" fmla="*/ 614 w 983"/>
                <a:gd name="T117" fmla="*/ 829 h 940"/>
                <a:gd name="T118" fmla="*/ 716 w 983"/>
                <a:gd name="T119" fmla="*/ 876 h 940"/>
                <a:gd name="T120" fmla="*/ 782 w 983"/>
                <a:gd name="T121" fmla="*/ 906 h 940"/>
                <a:gd name="T122" fmla="*/ 808 w 983"/>
                <a:gd name="T123" fmla="*/ 915 h 940"/>
                <a:gd name="T124" fmla="*/ 849 w 983"/>
                <a:gd name="T125" fmla="*/ 917 h 9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83" h="940">
                  <a:moveTo>
                    <a:pt x="844" y="905"/>
                  </a:moveTo>
                  <a:cubicBezTo>
                    <a:pt x="843" y="905"/>
                    <a:pt x="843" y="905"/>
                    <a:pt x="842" y="905"/>
                  </a:cubicBezTo>
                  <a:cubicBezTo>
                    <a:pt x="827" y="900"/>
                    <a:pt x="820" y="908"/>
                    <a:pt x="820" y="908"/>
                  </a:cubicBezTo>
                  <a:cubicBezTo>
                    <a:pt x="744" y="839"/>
                    <a:pt x="744" y="839"/>
                    <a:pt x="744" y="839"/>
                  </a:cubicBezTo>
                  <a:cubicBezTo>
                    <a:pt x="718" y="842"/>
                    <a:pt x="718" y="842"/>
                    <a:pt x="718" y="842"/>
                  </a:cubicBezTo>
                  <a:cubicBezTo>
                    <a:pt x="718" y="842"/>
                    <a:pt x="730" y="823"/>
                    <a:pt x="712" y="803"/>
                  </a:cubicBezTo>
                  <a:cubicBezTo>
                    <a:pt x="691" y="783"/>
                    <a:pt x="647" y="762"/>
                    <a:pt x="644" y="746"/>
                  </a:cubicBezTo>
                  <a:cubicBezTo>
                    <a:pt x="641" y="727"/>
                    <a:pt x="645" y="716"/>
                    <a:pt x="645" y="716"/>
                  </a:cubicBezTo>
                  <a:cubicBezTo>
                    <a:pt x="605" y="691"/>
                    <a:pt x="605" y="691"/>
                    <a:pt x="605" y="691"/>
                  </a:cubicBezTo>
                  <a:cubicBezTo>
                    <a:pt x="548" y="635"/>
                    <a:pt x="548" y="635"/>
                    <a:pt x="548" y="635"/>
                  </a:cubicBezTo>
                  <a:cubicBezTo>
                    <a:pt x="541" y="623"/>
                    <a:pt x="541" y="623"/>
                    <a:pt x="541" y="623"/>
                  </a:cubicBezTo>
                  <a:cubicBezTo>
                    <a:pt x="541" y="623"/>
                    <a:pt x="497" y="590"/>
                    <a:pt x="476" y="562"/>
                  </a:cubicBezTo>
                  <a:cubicBezTo>
                    <a:pt x="451" y="534"/>
                    <a:pt x="456" y="516"/>
                    <a:pt x="449" y="496"/>
                  </a:cubicBezTo>
                  <a:cubicBezTo>
                    <a:pt x="439" y="473"/>
                    <a:pt x="421" y="460"/>
                    <a:pt x="421" y="460"/>
                  </a:cubicBezTo>
                  <a:cubicBezTo>
                    <a:pt x="429" y="445"/>
                    <a:pt x="429" y="445"/>
                    <a:pt x="429" y="445"/>
                  </a:cubicBezTo>
                  <a:cubicBezTo>
                    <a:pt x="412" y="422"/>
                    <a:pt x="412" y="422"/>
                    <a:pt x="412" y="422"/>
                  </a:cubicBezTo>
                  <a:cubicBezTo>
                    <a:pt x="378" y="416"/>
                    <a:pt x="378" y="416"/>
                    <a:pt x="378" y="416"/>
                  </a:cubicBezTo>
                  <a:cubicBezTo>
                    <a:pt x="378" y="416"/>
                    <a:pt x="352" y="327"/>
                    <a:pt x="379" y="317"/>
                  </a:cubicBezTo>
                  <a:cubicBezTo>
                    <a:pt x="406" y="303"/>
                    <a:pt x="416" y="319"/>
                    <a:pt x="427" y="331"/>
                  </a:cubicBezTo>
                  <a:cubicBezTo>
                    <a:pt x="438" y="343"/>
                    <a:pt x="459" y="367"/>
                    <a:pt x="471" y="359"/>
                  </a:cubicBezTo>
                  <a:cubicBezTo>
                    <a:pt x="486" y="356"/>
                    <a:pt x="488" y="311"/>
                    <a:pt x="503" y="307"/>
                  </a:cubicBezTo>
                  <a:cubicBezTo>
                    <a:pt x="518" y="308"/>
                    <a:pt x="555" y="318"/>
                    <a:pt x="555" y="318"/>
                  </a:cubicBezTo>
                  <a:cubicBezTo>
                    <a:pt x="575" y="296"/>
                    <a:pt x="575" y="296"/>
                    <a:pt x="575" y="296"/>
                  </a:cubicBezTo>
                  <a:cubicBezTo>
                    <a:pt x="575" y="296"/>
                    <a:pt x="599" y="324"/>
                    <a:pt x="614" y="324"/>
                  </a:cubicBezTo>
                  <a:cubicBezTo>
                    <a:pt x="693" y="328"/>
                    <a:pt x="693" y="328"/>
                    <a:pt x="693" y="328"/>
                  </a:cubicBezTo>
                  <a:cubicBezTo>
                    <a:pt x="693" y="328"/>
                    <a:pt x="707" y="340"/>
                    <a:pt x="718" y="341"/>
                  </a:cubicBezTo>
                  <a:cubicBezTo>
                    <a:pt x="733" y="341"/>
                    <a:pt x="750" y="315"/>
                    <a:pt x="750" y="315"/>
                  </a:cubicBezTo>
                  <a:cubicBezTo>
                    <a:pt x="750" y="315"/>
                    <a:pt x="764" y="335"/>
                    <a:pt x="775" y="336"/>
                  </a:cubicBezTo>
                  <a:cubicBezTo>
                    <a:pt x="786" y="336"/>
                    <a:pt x="787" y="317"/>
                    <a:pt x="787" y="317"/>
                  </a:cubicBezTo>
                  <a:cubicBezTo>
                    <a:pt x="813" y="322"/>
                    <a:pt x="813" y="322"/>
                    <a:pt x="813" y="322"/>
                  </a:cubicBezTo>
                  <a:cubicBezTo>
                    <a:pt x="835" y="339"/>
                    <a:pt x="835" y="339"/>
                    <a:pt x="835" y="339"/>
                  </a:cubicBezTo>
                  <a:cubicBezTo>
                    <a:pt x="835" y="339"/>
                    <a:pt x="843" y="327"/>
                    <a:pt x="865" y="332"/>
                  </a:cubicBezTo>
                  <a:cubicBezTo>
                    <a:pt x="883" y="341"/>
                    <a:pt x="874" y="375"/>
                    <a:pt x="893" y="376"/>
                  </a:cubicBezTo>
                  <a:cubicBezTo>
                    <a:pt x="915" y="377"/>
                    <a:pt x="931" y="358"/>
                    <a:pt x="931" y="358"/>
                  </a:cubicBezTo>
                  <a:cubicBezTo>
                    <a:pt x="925" y="316"/>
                    <a:pt x="925" y="316"/>
                    <a:pt x="925" y="316"/>
                  </a:cubicBezTo>
                  <a:cubicBezTo>
                    <a:pt x="941" y="298"/>
                    <a:pt x="941" y="298"/>
                    <a:pt x="941" y="298"/>
                  </a:cubicBezTo>
                  <a:cubicBezTo>
                    <a:pt x="982" y="300"/>
                    <a:pt x="982" y="300"/>
                    <a:pt x="982" y="300"/>
                  </a:cubicBezTo>
                  <a:cubicBezTo>
                    <a:pt x="983" y="288"/>
                    <a:pt x="983" y="288"/>
                    <a:pt x="983" y="288"/>
                  </a:cubicBezTo>
                  <a:cubicBezTo>
                    <a:pt x="942" y="286"/>
                    <a:pt x="942" y="286"/>
                    <a:pt x="942" y="286"/>
                  </a:cubicBezTo>
                  <a:cubicBezTo>
                    <a:pt x="905" y="262"/>
                    <a:pt x="905" y="262"/>
                    <a:pt x="905" y="262"/>
                  </a:cubicBezTo>
                  <a:cubicBezTo>
                    <a:pt x="905" y="262"/>
                    <a:pt x="887" y="245"/>
                    <a:pt x="906" y="239"/>
                  </a:cubicBezTo>
                  <a:cubicBezTo>
                    <a:pt x="929" y="232"/>
                    <a:pt x="934" y="213"/>
                    <a:pt x="915" y="212"/>
                  </a:cubicBezTo>
                  <a:cubicBezTo>
                    <a:pt x="900" y="215"/>
                    <a:pt x="899" y="231"/>
                    <a:pt x="889" y="215"/>
                  </a:cubicBezTo>
                  <a:cubicBezTo>
                    <a:pt x="878" y="203"/>
                    <a:pt x="898" y="185"/>
                    <a:pt x="898" y="169"/>
                  </a:cubicBezTo>
                  <a:cubicBezTo>
                    <a:pt x="899" y="166"/>
                    <a:pt x="892" y="154"/>
                    <a:pt x="881" y="142"/>
                  </a:cubicBezTo>
                  <a:cubicBezTo>
                    <a:pt x="877" y="142"/>
                    <a:pt x="877" y="142"/>
                    <a:pt x="877" y="142"/>
                  </a:cubicBezTo>
                  <a:cubicBezTo>
                    <a:pt x="851" y="144"/>
                    <a:pt x="851" y="144"/>
                    <a:pt x="851" y="144"/>
                  </a:cubicBezTo>
                  <a:cubicBezTo>
                    <a:pt x="823" y="177"/>
                    <a:pt x="823" y="177"/>
                    <a:pt x="823" y="177"/>
                  </a:cubicBezTo>
                  <a:cubicBezTo>
                    <a:pt x="823" y="177"/>
                    <a:pt x="786" y="179"/>
                    <a:pt x="767" y="178"/>
                  </a:cubicBezTo>
                  <a:cubicBezTo>
                    <a:pt x="752" y="178"/>
                    <a:pt x="689" y="167"/>
                    <a:pt x="689" y="167"/>
                  </a:cubicBezTo>
                  <a:cubicBezTo>
                    <a:pt x="689" y="167"/>
                    <a:pt x="686" y="148"/>
                    <a:pt x="671" y="139"/>
                  </a:cubicBezTo>
                  <a:cubicBezTo>
                    <a:pt x="657" y="131"/>
                    <a:pt x="634" y="134"/>
                    <a:pt x="634" y="134"/>
                  </a:cubicBezTo>
                  <a:cubicBezTo>
                    <a:pt x="573" y="77"/>
                    <a:pt x="573" y="77"/>
                    <a:pt x="573" y="77"/>
                  </a:cubicBezTo>
                  <a:cubicBezTo>
                    <a:pt x="573" y="77"/>
                    <a:pt x="567" y="58"/>
                    <a:pt x="560" y="46"/>
                  </a:cubicBezTo>
                  <a:cubicBezTo>
                    <a:pt x="553" y="38"/>
                    <a:pt x="530" y="41"/>
                    <a:pt x="530" y="41"/>
                  </a:cubicBezTo>
                  <a:cubicBezTo>
                    <a:pt x="523" y="25"/>
                    <a:pt x="523" y="25"/>
                    <a:pt x="523" y="25"/>
                  </a:cubicBezTo>
                  <a:cubicBezTo>
                    <a:pt x="501" y="13"/>
                    <a:pt x="501" y="13"/>
                    <a:pt x="501" y="13"/>
                  </a:cubicBezTo>
                  <a:cubicBezTo>
                    <a:pt x="501" y="13"/>
                    <a:pt x="472" y="0"/>
                    <a:pt x="457" y="3"/>
                  </a:cubicBezTo>
                  <a:cubicBezTo>
                    <a:pt x="446" y="3"/>
                    <a:pt x="455" y="41"/>
                    <a:pt x="455" y="41"/>
                  </a:cubicBezTo>
                  <a:cubicBezTo>
                    <a:pt x="455" y="41"/>
                    <a:pt x="433" y="33"/>
                    <a:pt x="426" y="32"/>
                  </a:cubicBezTo>
                  <a:cubicBezTo>
                    <a:pt x="418" y="32"/>
                    <a:pt x="425" y="55"/>
                    <a:pt x="425" y="55"/>
                  </a:cubicBezTo>
                  <a:cubicBezTo>
                    <a:pt x="425" y="55"/>
                    <a:pt x="360" y="83"/>
                    <a:pt x="348" y="93"/>
                  </a:cubicBezTo>
                  <a:cubicBezTo>
                    <a:pt x="336" y="108"/>
                    <a:pt x="369" y="125"/>
                    <a:pt x="369" y="125"/>
                  </a:cubicBezTo>
                  <a:cubicBezTo>
                    <a:pt x="359" y="171"/>
                    <a:pt x="359" y="171"/>
                    <a:pt x="359" y="171"/>
                  </a:cubicBezTo>
                  <a:cubicBezTo>
                    <a:pt x="341" y="162"/>
                    <a:pt x="341" y="162"/>
                    <a:pt x="341" y="162"/>
                  </a:cubicBezTo>
                  <a:cubicBezTo>
                    <a:pt x="341" y="162"/>
                    <a:pt x="291" y="186"/>
                    <a:pt x="283" y="198"/>
                  </a:cubicBezTo>
                  <a:cubicBezTo>
                    <a:pt x="275" y="212"/>
                    <a:pt x="310" y="199"/>
                    <a:pt x="310" y="199"/>
                  </a:cubicBezTo>
                  <a:cubicBezTo>
                    <a:pt x="316" y="211"/>
                    <a:pt x="316" y="211"/>
                    <a:pt x="316" y="211"/>
                  </a:cubicBezTo>
                  <a:cubicBezTo>
                    <a:pt x="316" y="211"/>
                    <a:pt x="309" y="222"/>
                    <a:pt x="301" y="229"/>
                  </a:cubicBezTo>
                  <a:cubicBezTo>
                    <a:pt x="293" y="236"/>
                    <a:pt x="311" y="252"/>
                    <a:pt x="311" y="252"/>
                  </a:cubicBezTo>
                  <a:cubicBezTo>
                    <a:pt x="311" y="252"/>
                    <a:pt x="299" y="267"/>
                    <a:pt x="277" y="266"/>
                  </a:cubicBezTo>
                  <a:cubicBezTo>
                    <a:pt x="254" y="265"/>
                    <a:pt x="262" y="254"/>
                    <a:pt x="262" y="254"/>
                  </a:cubicBezTo>
                  <a:cubicBezTo>
                    <a:pt x="262" y="254"/>
                    <a:pt x="244" y="242"/>
                    <a:pt x="237" y="241"/>
                  </a:cubicBezTo>
                  <a:cubicBezTo>
                    <a:pt x="233" y="241"/>
                    <a:pt x="236" y="256"/>
                    <a:pt x="236" y="256"/>
                  </a:cubicBezTo>
                  <a:cubicBezTo>
                    <a:pt x="199" y="243"/>
                    <a:pt x="199" y="243"/>
                    <a:pt x="199" y="243"/>
                  </a:cubicBezTo>
                  <a:cubicBezTo>
                    <a:pt x="185" y="223"/>
                    <a:pt x="185" y="223"/>
                    <a:pt x="185" y="223"/>
                  </a:cubicBezTo>
                  <a:cubicBezTo>
                    <a:pt x="185" y="223"/>
                    <a:pt x="186" y="208"/>
                    <a:pt x="178" y="208"/>
                  </a:cubicBezTo>
                  <a:cubicBezTo>
                    <a:pt x="174" y="211"/>
                    <a:pt x="177" y="223"/>
                    <a:pt x="177" y="223"/>
                  </a:cubicBezTo>
                  <a:cubicBezTo>
                    <a:pt x="170" y="227"/>
                    <a:pt x="170" y="227"/>
                    <a:pt x="170" y="227"/>
                  </a:cubicBezTo>
                  <a:cubicBezTo>
                    <a:pt x="165" y="242"/>
                    <a:pt x="165" y="242"/>
                    <a:pt x="165" y="242"/>
                  </a:cubicBezTo>
                  <a:cubicBezTo>
                    <a:pt x="105" y="258"/>
                    <a:pt x="105" y="258"/>
                    <a:pt x="105" y="258"/>
                  </a:cubicBezTo>
                  <a:cubicBezTo>
                    <a:pt x="94" y="250"/>
                    <a:pt x="94" y="250"/>
                    <a:pt x="94" y="250"/>
                  </a:cubicBezTo>
                  <a:cubicBezTo>
                    <a:pt x="67" y="268"/>
                    <a:pt x="67" y="268"/>
                    <a:pt x="67" y="268"/>
                  </a:cubicBezTo>
                  <a:cubicBezTo>
                    <a:pt x="49" y="251"/>
                    <a:pt x="49" y="251"/>
                    <a:pt x="49" y="251"/>
                  </a:cubicBezTo>
                  <a:cubicBezTo>
                    <a:pt x="49" y="251"/>
                    <a:pt x="33" y="266"/>
                    <a:pt x="30" y="266"/>
                  </a:cubicBezTo>
                  <a:cubicBezTo>
                    <a:pt x="22" y="265"/>
                    <a:pt x="8" y="253"/>
                    <a:pt x="8" y="253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10" y="276"/>
                    <a:pt x="10" y="276"/>
                    <a:pt x="10" y="276"/>
                  </a:cubicBezTo>
                  <a:cubicBezTo>
                    <a:pt x="19" y="326"/>
                    <a:pt x="19" y="326"/>
                    <a:pt x="19" y="326"/>
                  </a:cubicBezTo>
                  <a:cubicBezTo>
                    <a:pt x="34" y="331"/>
                    <a:pt x="34" y="331"/>
                    <a:pt x="34" y="331"/>
                  </a:cubicBezTo>
                  <a:cubicBezTo>
                    <a:pt x="19" y="338"/>
                    <a:pt x="19" y="338"/>
                    <a:pt x="19" y="338"/>
                  </a:cubicBezTo>
                  <a:cubicBezTo>
                    <a:pt x="44" y="366"/>
                    <a:pt x="44" y="366"/>
                    <a:pt x="44" y="366"/>
                  </a:cubicBezTo>
                  <a:cubicBezTo>
                    <a:pt x="71" y="425"/>
                    <a:pt x="71" y="425"/>
                    <a:pt x="71" y="425"/>
                  </a:cubicBezTo>
                  <a:cubicBezTo>
                    <a:pt x="83" y="410"/>
                    <a:pt x="83" y="410"/>
                    <a:pt x="83" y="410"/>
                  </a:cubicBezTo>
                  <a:cubicBezTo>
                    <a:pt x="89" y="364"/>
                    <a:pt x="89" y="364"/>
                    <a:pt x="89" y="364"/>
                  </a:cubicBezTo>
                  <a:cubicBezTo>
                    <a:pt x="89" y="364"/>
                    <a:pt x="99" y="380"/>
                    <a:pt x="111" y="377"/>
                  </a:cubicBezTo>
                  <a:cubicBezTo>
                    <a:pt x="122" y="370"/>
                    <a:pt x="118" y="301"/>
                    <a:pt x="133" y="290"/>
                  </a:cubicBezTo>
                  <a:cubicBezTo>
                    <a:pt x="149" y="279"/>
                    <a:pt x="214" y="328"/>
                    <a:pt x="214" y="328"/>
                  </a:cubicBezTo>
                  <a:cubicBezTo>
                    <a:pt x="238" y="375"/>
                    <a:pt x="238" y="375"/>
                    <a:pt x="238" y="375"/>
                  </a:cubicBezTo>
                  <a:cubicBezTo>
                    <a:pt x="238" y="375"/>
                    <a:pt x="217" y="420"/>
                    <a:pt x="235" y="440"/>
                  </a:cubicBezTo>
                  <a:cubicBezTo>
                    <a:pt x="249" y="460"/>
                    <a:pt x="295" y="516"/>
                    <a:pt x="295" y="516"/>
                  </a:cubicBezTo>
                  <a:cubicBezTo>
                    <a:pt x="295" y="516"/>
                    <a:pt x="332" y="533"/>
                    <a:pt x="343" y="537"/>
                  </a:cubicBezTo>
                  <a:cubicBezTo>
                    <a:pt x="350" y="541"/>
                    <a:pt x="364" y="561"/>
                    <a:pt x="364" y="561"/>
                  </a:cubicBezTo>
                  <a:cubicBezTo>
                    <a:pt x="364" y="561"/>
                    <a:pt x="313" y="539"/>
                    <a:pt x="305" y="535"/>
                  </a:cubicBezTo>
                  <a:cubicBezTo>
                    <a:pt x="298" y="535"/>
                    <a:pt x="275" y="541"/>
                    <a:pt x="275" y="541"/>
                  </a:cubicBezTo>
                  <a:cubicBezTo>
                    <a:pt x="275" y="541"/>
                    <a:pt x="298" y="611"/>
                    <a:pt x="331" y="624"/>
                  </a:cubicBezTo>
                  <a:cubicBezTo>
                    <a:pt x="361" y="637"/>
                    <a:pt x="411" y="678"/>
                    <a:pt x="411" y="678"/>
                  </a:cubicBezTo>
                  <a:cubicBezTo>
                    <a:pt x="411" y="678"/>
                    <a:pt x="399" y="696"/>
                    <a:pt x="410" y="708"/>
                  </a:cubicBezTo>
                  <a:cubicBezTo>
                    <a:pt x="424" y="721"/>
                    <a:pt x="439" y="717"/>
                    <a:pt x="439" y="717"/>
                  </a:cubicBezTo>
                  <a:cubicBezTo>
                    <a:pt x="485" y="708"/>
                    <a:pt x="485" y="708"/>
                    <a:pt x="485" y="708"/>
                  </a:cubicBezTo>
                  <a:cubicBezTo>
                    <a:pt x="569" y="735"/>
                    <a:pt x="569" y="735"/>
                    <a:pt x="569" y="735"/>
                  </a:cubicBezTo>
                  <a:cubicBezTo>
                    <a:pt x="569" y="735"/>
                    <a:pt x="583" y="770"/>
                    <a:pt x="608" y="783"/>
                  </a:cubicBezTo>
                  <a:cubicBezTo>
                    <a:pt x="630" y="792"/>
                    <a:pt x="659" y="816"/>
                    <a:pt x="674" y="828"/>
                  </a:cubicBezTo>
                  <a:cubicBezTo>
                    <a:pt x="684" y="840"/>
                    <a:pt x="710" y="853"/>
                    <a:pt x="710" y="853"/>
                  </a:cubicBezTo>
                  <a:cubicBezTo>
                    <a:pt x="710" y="853"/>
                    <a:pt x="680" y="844"/>
                    <a:pt x="673" y="839"/>
                  </a:cubicBezTo>
                  <a:cubicBezTo>
                    <a:pt x="666" y="835"/>
                    <a:pt x="655" y="827"/>
                    <a:pt x="647" y="827"/>
                  </a:cubicBezTo>
                  <a:cubicBezTo>
                    <a:pt x="636" y="822"/>
                    <a:pt x="592" y="813"/>
                    <a:pt x="592" y="813"/>
                  </a:cubicBezTo>
                  <a:cubicBezTo>
                    <a:pt x="592" y="813"/>
                    <a:pt x="606" y="829"/>
                    <a:pt x="614" y="829"/>
                  </a:cubicBezTo>
                  <a:cubicBezTo>
                    <a:pt x="621" y="833"/>
                    <a:pt x="665" y="851"/>
                    <a:pt x="665" y="851"/>
                  </a:cubicBezTo>
                  <a:cubicBezTo>
                    <a:pt x="716" y="876"/>
                    <a:pt x="716" y="876"/>
                    <a:pt x="716" y="876"/>
                  </a:cubicBezTo>
                  <a:cubicBezTo>
                    <a:pt x="724" y="869"/>
                    <a:pt x="724" y="869"/>
                    <a:pt x="724" y="869"/>
                  </a:cubicBezTo>
                  <a:cubicBezTo>
                    <a:pt x="782" y="906"/>
                    <a:pt x="782" y="906"/>
                    <a:pt x="782" y="906"/>
                  </a:cubicBezTo>
                  <a:cubicBezTo>
                    <a:pt x="797" y="907"/>
                    <a:pt x="797" y="907"/>
                    <a:pt x="797" y="907"/>
                  </a:cubicBezTo>
                  <a:cubicBezTo>
                    <a:pt x="808" y="915"/>
                    <a:pt x="808" y="915"/>
                    <a:pt x="808" y="915"/>
                  </a:cubicBezTo>
                  <a:cubicBezTo>
                    <a:pt x="848" y="940"/>
                    <a:pt x="848" y="940"/>
                    <a:pt x="848" y="940"/>
                  </a:cubicBezTo>
                  <a:cubicBezTo>
                    <a:pt x="849" y="917"/>
                    <a:pt x="849" y="917"/>
                    <a:pt x="849" y="917"/>
                  </a:cubicBezTo>
                  <a:cubicBezTo>
                    <a:pt x="849" y="910"/>
                    <a:pt x="847" y="906"/>
                    <a:pt x="844" y="905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5" name="Freeform 307">
              <a:extLst>
                <a:ext uri="{FF2B5EF4-FFF2-40B4-BE49-F238E27FC236}">
                  <a16:creationId xmlns:a16="http://schemas.microsoft.com/office/drawing/2014/main" id="{34450B1D-06A1-42D8-BBD4-E795BF49C626}"/>
                </a:ext>
              </a:extLst>
            </p:cNvPr>
            <p:cNvSpPr>
              <a:spLocks/>
            </p:cNvSpPr>
            <p:nvPr/>
          </p:nvSpPr>
          <p:spPr bwMode="gray">
            <a:xfrm>
              <a:off x="6239336" y="5197980"/>
              <a:ext cx="4785" cy="6379"/>
            </a:xfrm>
            <a:custGeom>
              <a:avLst/>
              <a:gdLst>
                <a:gd name="T0" fmla="*/ 0 w 7"/>
                <a:gd name="T1" fmla="*/ 0 h 12"/>
                <a:gd name="T2" fmla="*/ 5 w 7"/>
                <a:gd name="T3" fmla="*/ 12 h 12"/>
                <a:gd name="T4" fmla="*/ 7 w 7"/>
                <a:gd name="T5" fmla="*/ 11 h 12"/>
                <a:gd name="T6" fmla="*/ 0 w 7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2">
                  <a:moveTo>
                    <a:pt x="0" y="0"/>
                  </a:moveTo>
                  <a:cubicBezTo>
                    <a:pt x="3" y="1"/>
                    <a:pt x="5" y="5"/>
                    <a:pt x="5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6"/>
                    <a:pt x="4" y="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6" name="Freeform 308">
              <a:extLst>
                <a:ext uri="{FF2B5EF4-FFF2-40B4-BE49-F238E27FC236}">
                  <a16:creationId xmlns:a16="http://schemas.microsoft.com/office/drawing/2014/main" id="{7BE2F1D2-3E91-4855-8FAC-D751E5DE9F96}"/>
                </a:ext>
              </a:extLst>
            </p:cNvPr>
            <p:cNvSpPr>
              <a:spLocks/>
            </p:cNvSpPr>
            <p:nvPr/>
          </p:nvSpPr>
          <p:spPr bwMode="gray">
            <a:xfrm>
              <a:off x="6322266" y="5183627"/>
              <a:ext cx="177024" cy="366806"/>
            </a:xfrm>
            <a:custGeom>
              <a:avLst/>
              <a:gdLst>
                <a:gd name="T0" fmla="*/ 226 w 336"/>
                <a:gd name="T1" fmla="*/ 658 h 695"/>
                <a:gd name="T2" fmla="*/ 209 w 336"/>
                <a:gd name="T3" fmla="*/ 619 h 695"/>
                <a:gd name="T4" fmla="*/ 233 w 336"/>
                <a:gd name="T5" fmla="*/ 593 h 695"/>
                <a:gd name="T6" fmla="*/ 280 w 336"/>
                <a:gd name="T7" fmla="*/ 546 h 695"/>
                <a:gd name="T8" fmla="*/ 297 w 336"/>
                <a:gd name="T9" fmla="*/ 497 h 695"/>
                <a:gd name="T10" fmla="*/ 336 w 336"/>
                <a:gd name="T11" fmla="*/ 461 h 695"/>
                <a:gd name="T12" fmla="*/ 320 w 336"/>
                <a:gd name="T13" fmla="*/ 406 h 695"/>
                <a:gd name="T14" fmla="*/ 298 w 336"/>
                <a:gd name="T15" fmla="*/ 390 h 695"/>
                <a:gd name="T16" fmla="*/ 262 w 336"/>
                <a:gd name="T17" fmla="*/ 362 h 695"/>
                <a:gd name="T18" fmla="*/ 223 w 336"/>
                <a:gd name="T19" fmla="*/ 306 h 695"/>
                <a:gd name="T20" fmla="*/ 214 w 336"/>
                <a:gd name="T21" fmla="*/ 256 h 695"/>
                <a:gd name="T22" fmla="*/ 228 w 336"/>
                <a:gd name="T23" fmla="*/ 199 h 695"/>
                <a:gd name="T24" fmla="*/ 214 w 336"/>
                <a:gd name="T25" fmla="*/ 95 h 695"/>
                <a:gd name="T26" fmla="*/ 153 w 336"/>
                <a:gd name="T27" fmla="*/ 39 h 695"/>
                <a:gd name="T28" fmla="*/ 150 w 336"/>
                <a:gd name="T29" fmla="*/ 35 h 695"/>
                <a:gd name="T30" fmla="*/ 146 w 336"/>
                <a:gd name="T31" fmla="*/ 31 h 695"/>
                <a:gd name="T32" fmla="*/ 143 w 336"/>
                <a:gd name="T33" fmla="*/ 29 h 695"/>
                <a:gd name="T34" fmla="*/ 136 w 336"/>
                <a:gd name="T35" fmla="*/ 23 h 695"/>
                <a:gd name="T36" fmla="*/ 135 w 336"/>
                <a:gd name="T37" fmla="*/ 23 h 695"/>
                <a:gd name="T38" fmla="*/ 101 w 336"/>
                <a:gd name="T39" fmla="*/ 44 h 695"/>
                <a:gd name="T40" fmla="*/ 76 w 336"/>
                <a:gd name="T41" fmla="*/ 5 h 695"/>
                <a:gd name="T42" fmla="*/ 0 w 336"/>
                <a:gd name="T43" fmla="*/ 123 h 695"/>
                <a:gd name="T44" fmla="*/ 13 w 336"/>
                <a:gd name="T45" fmla="*/ 162 h 695"/>
                <a:gd name="T46" fmla="*/ 45 w 336"/>
                <a:gd name="T47" fmla="*/ 198 h 695"/>
                <a:gd name="T48" fmla="*/ 65 w 336"/>
                <a:gd name="T49" fmla="*/ 249 h 695"/>
                <a:gd name="T50" fmla="*/ 39 w 336"/>
                <a:gd name="T51" fmla="*/ 255 h 695"/>
                <a:gd name="T52" fmla="*/ 29 w 336"/>
                <a:gd name="T53" fmla="*/ 305 h 695"/>
                <a:gd name="T54" fmla="*/ 54 w 336"/>
                <a:gd name="T55" fmla="*/ 329 h 695"/>
                <a:gd name="T56" fmla="*/ 44 w 336"/>
                <a:gd name="T57" fmla="*/ 386 h 695"/>
                <a:gd name="T58" fmla="*/ 36 w 336"/>
                <a:gd name="T59" fmla="*/ 404 h 695"/>
                <a:gd name="T60" fmla="*/ 38 w 336"/>
                <a:gd name="T61" fmla="*/ 427 h 695"/>
                <a:gd name="T62" fmla="*/ 25 w 336"/>
                <a:gd name="T63" fmla="*/ 465 h 695"/>
                <a:gd name="T64" fmla="*/ 50 w 336"/>
                <a:gd name="T65" fmla="*/ 493 h 695"/>
                <a:gd name="T66" fmla="*/ 38 w 336"/>
                <a:gd name="T67" fmla="*/ 504 h 695"/>
                <a:gd name="T68" fmla="*/ 48 w 336"/>
                <a:gd name="T69" fmla="*/ 546 h 695"/>
                <a:gd name="T70" fmla="*/ 38 w 336"/>
                <a:gd name="T71" fmla="*/ 523 h 695"/>
                <a:gd name="T72" fmla="*/ 22 w 336"/>
                <a:gd name="T73" fmla="*/ 526 h 695"/>
                <a:gd name="T74" fmla="*/ 94 w 336"/>
                <a:gd name="T75" fmla="*/ 591 h 695"/>
                <a:gd name="T76" fmla="*/ 120 w 336"/>
                <a:gd name="T77" fmla="*/ 607 h 695"/>
                <a:gd name="T78" fmla="*/ 140 w 336"/>
                <a:gd name="T79" fmla="*/ 646 h 695"/>
                <a:gd name="T80" fmla="*/ 157 w 336"/>
                <a:gd name="T81" fmla="*/ 685 h 695"/>
                <a:gd name="T82" fmla="*/ 210 w 336"/>
                <a:gd name="T83" fmla="*/ 676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36" h="695">
                  <a:moveTo>
                    <a:pt x="211" y="657"/>
                  </a:moveTo>
                  <a:cubicBezTo>
                    <a:pt x="211" y="654"/>
                    <a:pt x="226" y="658"/>
                    <a:pt x="226" y="658"/>
                  </a:cubicBezTo>
                  <a:cubicBezTo>
                    <a:pt x="223" y="643"/>
                    <a:pt x="223" y="643"/>
                    <a:pt x="223" y="643"/>
                  </a:cubicBezTo>
                  <a:cubicBezTo>
                    <a:pt x="223" y="643"/>
                    <a:pt x="205" y="630"/>
                    <a:pt x="209" y="619"/>
                  </a:cubicBezTo>
                  <a:cubicBezTo>
                    <a:pt x="213" y="604"/>
                    <a:pt x="224" y="608"/>
                    <a:pt x="224" y="608"/>
                  </a:cubicBezTo>
                  <a:cubicBezTo>
                    <a:pt x="224" y="608"/>
                    <a:pt x="221" y="597"/>
                    <a:pt x="233" y="593"/>
                  </a:cubicBezTo>
                  <a:cubicBezTo>
                    <a:pt x="244" y="590"/>
                    <a:pt x="251" y="602"/>
                    <a:pt x="270" y="588"/>
                  </a:cubicBezTo>
                  <a:cubicBezTo>
                    <a:pt x="286" y="569"/>
                    <a:pt x="280" y="546"/>
                    <a:pt x="280" y="546"/>
                  </a:cubicBezTo>
                  <a:cubicBezTo>
                    <a:pt x="292" y="527"/>
                    <a:pt x="292" y="527"/>
                    <a:pt x="292" y="527"/>
                  </a:cubicBezTo>
                  <a:cubicBezTo>
                    <a:pt x="292" y="527"/>
                    <a:pt x="285" y="504"/>
                    <a:pt x="297" y="497"/>
                  </a:cubicBezTo>
                  <a:cubicBezTo>
                    <a:pt x="305" y="494"/>
                    <a:pt x="316" y="494"/>
                    <a:pt x="316" y="494"/>
                  </a:cubicBezTo>
                  <a:cubicBezTo>
                    <a:pt x="316" y="494"/>
                    <a:pt x="335" y="476"/>
                    <a:pt x="336" y="461"/>
                  </a:cubicBezTo>
                  <a:cubicBezTo>
                    <a:pt x="333" y="445"/>
                    <a:pt x="319" y="433"/>
                    <a:pt x="319" y="433"/>
                  </a:cubicBezTo>
                  <a:cubicBezTo>
                    <a:pt x="320" y="406"/>
                    <a:pt x="320" y="406"/>
                    <a:pt x="320" y="406"/>
                  </a:cubicBezTo>
                  <a:cubicBezTo>
                    <a:pt x="317" y="395"/>
                    <a:pt x="317" y="395"/>
                    <a:pt x="317" y="395"/>
                  </a:cubicBezTo>
                  <a:cubicBezTo>
                    <a:pt x="298" y="390"/>
                    <a:pt x="298" y="390"/>
                    <a:pt x="298" y="390"/>
                  </a:cubicBezTo>
                  <a:cubicBezTo>
                    <a:pt x="275" y="404"/>
                    <a:pt x="275" y="404"/>
                    <a:pt x="275" y="404"/>
                  </a:cubicBezTo>
                  <a:cubicBezTo>
                    <a:pt x="262" y="362"/>
                    <a:pt x="262" y="362"/>
                    <a:pt x="262" y="362"/>
                  </a:cubicBezTo>
                  <a:cubicBezTo>
                    <a:pt x="243" y="357"/>
                    <a:pt x="243" y="357"/>
                    <a:pt x="243" y="357"/>
                  </a:cubicBezTo>
                  <a:cubicBezTo>
                    <a:pt x="223" y="306"/>
                    <a:pt x="223" y="306"/>
                    <a:pt x="223" y="306"/>
                  </a:cubicBezTo>
                  <a:cubicBezTo>
                    <a:pt x="235" y="288"/>
                    <a:pt x="235" y="288"/>
                    <a:pt x="235" y="288"/>
                  </a:cubicBezTo>
                  <a:cubicBezTo>
                    <a:pt x="214" y="256"/>
                    <a:pt x="214" y="256"/>
                    <a:pt x="214" y="256"/>
                  </a:cubicBezTo>
                  <a:cubicBezTo>
                    <a:pt x="234" y="242"/>
                    <a:pt x="234" y="242"/>
                    <a:pt x="234" y="242"/>
                  </a:cubicBezTo>
                  <a:cubicBezTo>
                    <a:pt x="228" y="199"/>
                    <a:pt x="228" y="199"/>
                    <a:pt x="228" y="19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50"/>
                    <a:pt x="229" y="111"/>
                    <a:pt x="214" y="95"/>
                  </a:cubicBezTo>
                  <a:cubicBezTo>
                    <a:pt x="200" y="79"/>
                    <a:pt x="163" y="74"/>
                    <a:pt x="163" y="74"/>
                  </a:cubicBezTo>
                  <a:cubicBezTo>
                    <a:pt x="163" y="74"/>
                    <a:pt x="160" y="47"/>
                    <a:pt x="153" y="39"/>
                  </a:cubicBezTo>
                  <a:cubicBezTo>
                    <a:pt x="152" y="38"/>
                    <a:pt x="151" y="37"/>
                    <a:pt x="150" y="35"/>
                  </a:cubicBezTo>
                  <a:cubicBezTo>
                    <a:pt x="150" y="35"/>
                    <a:pt x="150" y="35"/>
                    <a:pt x="150" y="35"/>
                  </a:cubicBezTo>
                  <a:cubicBezTo>
                    <a:pt x="149" y="34"/>
                    <a:pt x="147" y="33"/>
                    <a:pt x="146" y="32"/>
                  </a:cubicBezTo>
                  <a:cubicBezTo>
                    <a:pt x="146" y="32"/>
                    <a:pt x="146" y="31"/>
                    <a:pt x="146" y="31"/>
                  </a:cubicBezTo>
                  <a:cubicBezTo>
                    <a:pt x="145" y="31"/>
                    <a:pt x="145" y="31"/>
                    <a:pt x="144" y="30"/>
                  </a:cubicBezTo>
                  <a:cubicBezTo>
                    <a:pt x="144" y="30"/>
                    <a:pt x="144" y="30"/>
                    <a:pt x="143" y="29"/>
                  </a:cubicBezTo>
                  <a:cubicBezTo>
                    <a:pt x="143" y="29"/>
                    <a:pt x="143" y="29"/>
                    <a:pt x="143" y="29"/>
                  </a:cubicBezTo>
                  <a:cubicBezTo>
                    <a:pt x="140" y="26"/>
                    <a:pt x="137" y="24"/>
                    <a:pt x="136" y="23"/>
                  </a:cubicBezTo>
                  <a:cubicBezTo>
                    <a:pt x="136" y="23"/>
                    <a:pt x="136" y="23"/>
                    <a:pt x="136" y="23"/>
                  </a:cubicBezTo>
                  <a:cubicBezTo>
                    <a:pt x="136" y="23"/>
                    <a:pt x="136" y="23"/>
                    <a:pt x="135" y="23"/>
                  </a:cubicBezTo>
                  <a:cubicBezTo>
                    <a:pt x="135" y="23"/>
                    <a:pt x="135" y="23"/>
                    <a:pt x="135" y="23"/>
                  </a:cubicBezTo>
                  <a:cubicBezTo>
                    <a:pt x="101" y="44"/>
                    <a:pt x="101" y="44"/>
                    <a:pt x="101" y="44"/>
                  </a:cubicBezTo>
                  <a:cubicBezTo>
                    <a:pt x="75" y="31"/>
                    <a:pt x="75" y="31"/>
                    <a:pt x="75" y="31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0" y="123"/>
                    <a:pt x="0" y="123"/>
                    <a:pt x="0" y="123"/>
                  </a:cubicBezTo>
                  <a:cubicBezTo>
                    <a:pt x="11" y="128"/>
                    <a:pt x="11" y="128"/>
                    <a:pt x="11" y="128"/>
                  </a:cubicBezTo>
                  <a:cubicBezTo>
                    <a:pt x="13" y="162"/>
                    <a:pt x="13" y="162"/>
                    <a:pt x="13" y="162"/>
                  </a:cubicBezTo>
                  <a:cubicBezTo>
                    <a:pt x="15" y="193"/>
                    <a:pt x="15" y="193"/>
                    <a:pt x="15" y="193"/>
                  </a:cubicBezTo>
                  <a:cubicBezTo>
                    <a:pt x="15" y="193"/>
                    <a:pt x="26" y="194"/>
                    <a:pt x="45" y="198"/>
                  </a:cubicBezTo>
                  <a:cubicBezTo>
                    <a:pt x="63" y="203"/>
                    <a:pt x="55" y="214"/>
                    <a:pt x="55" y="214"/>
                  </a:cubicBezTo>
                  <a:cubicBezTo>
                    <a:pt x="65" y="249"/>
                    <a:pt x="65" y="249"/>
                    <a:pt x="65" y="249"/>
                  </a:cubicBezTo>
                  <a:cubicBezTo>
                    <a:pt x="57" y="256"/>
                    <a:pt x="57" y="256"/>
                    <a:pt x="57" y="256"/>
                  </a:cubicBezTo>
                  <a:cubicBezTo>
                    <a:pt x="39" y="255"/>
                    <a:pt x="39" y="255"/>
                    <a:pt x="39" y="255"/>
                  </a:cubicBezTo>
                  <a:cubicBezTo>
                    <a:pt x="48" y="286"/>
                    <a:pt x="48" y="286"/>
                    <a:pt x="48" y="286"/>
                  </a:cubicBezTo>
                  <a:cubicBezTo>
                    <a:pt x="48" y="286"/>
                    <a:pt x="30" y="285"/>
                    <a:pt x="29" y="305"/>
                  </a:cubicBezTo>
                  <a:cubicBezTo>
                    <a:pt x="32" y="324"/>
                    <a:pt x="35" y="324"/>
                    <a:pt x="35" y="324"/>
                  </a:cubicBezTo>
                  <a:cubicBezTo>
                    <a:pt x="35" y="324"/>
                    <a:pt x="54" y="321"/>
                    <a:pt x="54" y="329"/>
                  </a:cubicBezTo>
                  <a:cubicBezTo>
                    <a:pt x="54" y="336"/>
                    <a:pt x="38" y="358"/>
                    <a:pt x="38" y="358"/>
                  </a:cubicBezTo>
                  <a:cubicBezTo>
                    <a:pt x="44" y="386"/>
                    <a:pt x="44" y="386"/>
                    <a:pt x="44" y="386"/>
                  </a:cubicBezTo>
                  <a:cubicBezTo>
                    <a:pt x="44" y="386"/>
                    <a:pt x="66" y="398"/>
                    <a:pt x="58" y="405"/>
                  </a:cubicBezTo>
                  <a:cubicBezTo>
                    <a:pt x="50" y="413"/>
                    <a:pt x="36" y="404"/>
                    <a:pt x="36" y="404"/>
                  </a:cubicBezTo>
                  <a:cubicBezTo>
                    <a:pt x="28" y="415"/>
                    <a:pt x="28" y="415"/>
                    <a:pt x="28" y="415"/>
                  </a:cubicBezTo>
                  <a:cubicBezTo>
                    <a:pt x="38" y="427"/>
                    <a:pt x="38" y="427"/>
                    <a:pt x="38" y="427"/>
                  </a:cubicBezTo>
                  <a:cubicBezTo>
                    <a:pt x="33" y="454"/>
                    <a:pt x="33" y="454"/>
                    <a:pt x="33" y="454"/>
                  </a:cubicBezTo>
                  <a:cubicBezTo>
                    <a:pt x="25" y="465"/>
                    <a:pt x="25" y="465"/>
                    <a:pt x="25" y="465"/>
                  </a:cubicBezTo>
                  <a:cubicBezTo>
                    <a:pt x="32" y="488"/>
                    <a:pt x="32" y="488"/>
                    <a:pt x="32" y="488"/>
                  </a:cubicBezTo>
                  <a:cubicBezTo>
                    <a:pt x="32" y="488"/>
                    <a:pt x="51" y="482"/>
                    <a:pt x="50" y="493"/>
                  </a:cubicBezTo>
                  <a:cubicBezTo>
                    <a:pt x="50" y="501"/>
                    <a:pt x="39" y="500"/>
                    <a:pt x="39" y="500"/>
                  </a:cubicBezTo>
                  <a:cubicBezTo>
                    <a:pt x="38" y="504"/>
                    <a:pt x="38" y="504"/>
                    <a:pt x="38" y="504"/>
                  </a:cubicBezTo>
                  <a:cubicBezTo>
                    <a:pt x="38" y="504"/>
                    <a:pt x="61" y="509"/>
                    <a:pt x="56" y="528"/>
                  </a:cubicBezTo>
                  <a:cubicBezTo>
                    <a:pt x="51" y="550"/>
                    <a:pt x="48" y="546"/>
                    <a:pt x="48" y="546"/>
                  </a:cubicBezTo>
                  <a:cubicBezTo>
                    <a:pt x="48" y="546"/>
                    <a:pt x="40" y="542"/>
                    <a:pt x="41" y="538"/>
                  </a:cubicBezTo>
                  <a:cubicBezTo>
                    <a:pt x="37" y="531"/>
                    <a:pt x="38" y="523"/>
                    <a:pt x="38" y="523"/>
                  </a:cubicBezTo>
                  <a:cubicBezTo>
                    <a:pt x="23" y="518"/>
                    <a:pt x="23" y="518"/>
                    <a:pt x="23" y="518"/>
                  </a:cubicBezTo>
                  <a:cubicBezTo>
                    <a:pt x="22" y="526"/>
                    <a:pt x="22" y="526"/>
                    <a:pt x="22" y="526"/>
                  </a:cubicBezTo>
                  <a:cubicBezTo>
                    <a:pt x="22" y="526"/>
                    <a:pt x="36" y="557"/>
                    <a:pt x="50" y="569"/>
                  </a:cubicBezTo>
                  <a:cubicBezTo>
                    <a:pt x="65" y="582"/>
                    <a:pt x="83" y="590"/>
                    <a:pt x="94" y="591"/>
                  </a:cubicBezTo>
                  <a:cubicBezTo>
                    <a:pt x="109" y="591"/>
                    <a:pt x="109" y="591"/>
                    <a:pt x="109" y="591"/>
                  </a:cubicBezTo>
                  <a:cubicBezTo>
                    <a:pt x="120" y="607"/>
                    <a:pt x="120" y="607"/>
                    <a:pt x="120" y="607"/>
                  </a:cubicBezTo>
                  <a:cubicBezTo>
                    <a:pt x="138" y="608"/>
                    <a:pt x="138" y="608"/>
                    <a:pt x="138" y="608"/>
                  </a:cubicBezTo>
                  <a:cubicBezTo>
                    <a:pt x="140" y="646"/>
                    <a:pt x="140" y="646"/>
                    <a:pt x="140" y="646"/>
                  </a:cubicBezTo>
                  <a:cubicBezTo>
                    <a:pt x="159" y="651"/>
                    <a:pt x="159" y="651"/>
                    <a:pt x="159" y="651"/>
                  </a:cubicBezTo>
                  <a:cubicBezTo>
                    <a:pt x="157" y="685"/>
                    <a:pt x="157" y="685"/>
                    <a:pt x="157" y="685"/>
                  </a:cubicBezTo>
                  <a:cubicBezTo>
                    <a:pt x="157" y="685"/>
                    <a:pt x="179" y="694"/>
                    <a:pt x="183" y="694"/>
                  </a:cubicBezTo>
                  <a:cubicBezTo>
                    <a:pt x="191" y="695"/>
                    <a:pt x="210" y="676"/>
                    <a:pt x="210" y="676"/>
                  </a:cubicBezTo>
                  <a:cubicBezTo>
                    <a:pt x="210" y="676"/>
                    <a:pt x="207" y="665"/>
                    <a:pt x="211" y="657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7" name="Freeform 309">
              <a:extLst>
                <a:ext uri="{FF2B5EF4-FFF2-40B4-BE49-F238E27FC236}">
                  <a16:creationId xmlns:a16="http://schemas.microsoft.com/office/drawing/2014/main" id="{F175CA1E-9265-49CE-A450-C926A149B006}"/>
                </a:ext>
              </a:extLst>
            </p:cNvPr>
            <p:cNvSpPr>
              <a:spLocks/>
            </p:cNvSpPr>
            <p:nvPr/>
          </p:nvSpPr>
          <p:spPr bwMode="gray">
            <a:xfrm>
              <a:off x="6435498" y="5202765"/>
              <a:ext cx="232842" cy="196162"/>
            </a:xfrm>
            <a:custGeom>
              <a:avLst/>
              <a:gdLst>
                <a:gd name="T0" fmla="*/ 238 w 443"/>
                <a:gd name="T1" fmla="*/ 16 h 369"/>
                <a:gd name="T2" fmla="*/ 192 w 443"/>
                <a:gd name="T3" fmla="*/ 38 h 369"/>
                <a:gd name="T4" fmla="*/ 188 w 443"/>
                <a:gd name="T5" fmla="*/ 38 h 369"/>
                <a:gd name="T6" fmla="*/ 188 w 443"/>
                <a:gd name="T7" fmla="*/ 38 h 369"/>
                <a:gd name="T8" fmla="*/ 185 w 443"/>
                <a:gd name="T9" fmla="*/ 38 h 369"/>
                <a:gd name="T10" fmla="*/ 182 w 443"/>
                <a:gd name="T11" fmla="*/ 38 h 369"/>
                <a:gd name="T12" fmla="*/ 172 w 443"/>
                <a:gd name="T13" fmla="*/ 37 h 369"/>
                <a:gd name="T14" fmla="*/ 170 w 443"/>
                <a:gd name="T15" fmla="*/ 37 h 369"/>
                <a:gd name="T16" fmla="*/ 168 w 443"/>
                <a:gd name="T17" fmla="*/ 37 h 369"/>
                <a:gd name="T18" fmla="*/ 163 w 443"/>
                <a:gd name="T19" fmla="*/ 36 h 369"/>
                <a:gd name="T20" fmla="*/ 161 w 443"/>
                <a:gd name="T21" fmla="*/ 36 h 369"/>
                <a:gd name="T22" fmla="*/ 160 w 443"/>
                <a:gd name="T23" fmla="*/ 36 h 369"/>
                <a:gd name="T24" fmla="*/ 159 w 443"/>
                <a:gd name="T25" fmla="*/ 35 h 369"/>
                <a:gd name="T26" fmla="*/ 159 w 443"/>
                <a:gd name="T27" fmla="*/ 35 h 369"/>
                <a:gd name="T28" fmla="*/ 98 w 443"/>
                <a:gd name="T29" fmla="*/ 55 h 369"/>
                <a:gd name="T30" fmla="*/ 44 w 443"/>
                <a:gd name="T31" fmla="*/ 91 h 369"/>
                <a:gd name="T32" fmla="*/ 14 w 443"/>
                <a:gd name="T33" fmla="*/ 162 h 369"/>
                <a:gd name="T34" fmla="*/ 0 w 443"/>
                <a:gd name="T35" fmla="*/ 219 h 369"/>
                <a:gd name="T36" fmla="*/ 9 w 443"/>
                <a:gd name="T37" fmla="*/ 269 h 369"/>
                <a:gd name="T38" fmla="*/ 48 w 443"/>
                <a:gd name="T39" fmla="*/ 325 h 369"/>
                <a:gd name="T40" fmla="*/ 84 w 443"/>
                <a:gd name="T41" fmla="*/ 353 h 369"/>
                <a:gd name="T42" fmla="*/ 106 w 443"/>
                <a:gd name="T43" fmla="*/ 369 h 369"/>
                <a:gd name="T44" fmla="*/ 193 w 443"/>
                <a:gd name="T45" fmla="*/ 351 h 369"/>
                <a:gd name="T46" fmla="*/ 249 w 443"/>
                <a:gd name="T47" fmla="*/ 338 h 369"/>
                <a:gd name="T48" fmla="*/ 286 w 443"/>
                <a:gd name="T49" fmla="*/ 282 h 369"/>
                <a:gd name="T50" fmla="*/ 323 w 443"/>
                <a:gd name="T51" fmla="*/ 276 h 369"/>
                <a:gd name="T52" fmla="*/ 395 w 443"/>
                <a:gd name="T53" fmla="*/ 268 h 369"/>
                <a:gd name="T54" fmla="*/ 412 w 443"/>
                <a:gd name="T55" fmla="*/ 231 h 369"/>
                <a:gd name="T56" fmla="*/ 430 w 443"/>
                <a:gd name="T57" fmla="*/ 155 h 369"/>
                <a:gd name="T58" fmla="*/ 413 w 443"/>
                <a:gd name="T59" fmla="*/ 109 h 369"/>
                <a:gd name="T60" fmla="*/ 374 w 443"/>
                <a:gd name="T61" fmla="*/ 61 h 369"/>
                <a:gd name="T62" fmla="*/ 313 w 443"/>
                <a:gd name="T63" fmla="*/ 12 h 369"/>
                <a:gd name="T64" fmla="*/ 271 w 443"/>
                <a:gd name="T65" fmla="*/ 22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43" h="369">
                  <a:moveTo>
                    <a:pt x="271" y="22"/>
                  </a:moveTo>
                  <a:cubicBezTo>
                    <a:pt x="238" y="16"/>
                    <a:pt x="238" y="16"/>
                    <a:pt x="238" y="16"/>
                  </a:cubicBezTo>
                  <a:cubicBezTo>
                    <a:pt x="238" y="16"/>
                    <a:pt x="211" y="38"/>
                    <a:pt x="196" y="37"/>
                  </a:cubicBezTo>
                  <a:cubicBezTo>
                    <a:pt x="195" y="37"/>
                    <a:pt x="194" y="37"/>
                    <a:pt x="192" y="38"/>
                  </a:cubicBezTo>
                  <a:cubicBezTo>
                    <a:pt x="192" y="38"/>
                    <a:pt x="192" y="38"/>
                    <a:pt x="191" y="38"/>
                  </a:cubicBezTo>
                  <a:cubicBezTo>
                    <a:pt x="190" y="38"/>
                    <a:pt x="189" y="38"/>
                    <a:pt x="188" y="38"/>
                  </a:cubicBezTo>
                  <a:cubicBezTo>
                    <a:pt x="188" y="38"/>
                    <a:pt x="188" y="38"/>
                    <a:pt x="188" y="38"/>
                  </a:cubicBezTo>
                  <a:cubicBezTo>
                    <a:pt x="188" y="38"/>
                    <a:pt x="188" y="38"/>
                    <a:pt x="188" y="38"/>
                  </a:cubicBezTo>
                  <a:cubicBezTo>
                    <a:pt x="187" y="38"/>
                    <a:pt x="186" y="38"/>
                    <a:pt x="186" y="38"/>
                  </a:cubicBezTo>
                  <a:cubicBezTo>
                    <a:pt x="185" y="38"/>
                    <a:pt x="185" y="38"/>
                    <a:pt x="185" y="38"/>
                  </a:cubicBezTo>
                  <a:cubicBezTo>
                    <a:pt x="184" y="38"/>
                    <a:pt x="183" y="38"/>
                    <a:pt x="183" y="38"/>
                  </a:cubicBezTo>
                  <a:cubicBezTo>
                    <a:pt x="183" y="38"/>
                    <a:pt x="182" y="38"/>
                    <a:pt x="182" y="38"/>
                  </a:cubicBezTo>
                  <a:cubicBezTo>
                    <a:pt x="179" y="38"/>
                    <a:pt x="176" y="38"/>
                    <a:pt x="173" y="37"/>
                  </a:cubicBezTo>
                  <a:cubicBezTo>
                    <a:pt x="173" y="37"/>
                    <a:pt x="172" y="37"/>
                    <a:pt x="172" y="37"/>
                  </a:cubicBezTo>
                  <a:cubicBezTo>
                    <a:pt x="172" y="37"/>
                    <a:pt x="171" y="37"/>
                    <a:pt x="170" y="37"/>
                  </a:cubicBezTo>
                  <a:cubicBezTo>
                    <a:pt x="170" y="37"/>
                    <a:pt x="170" y="37"/>
                    <a:pt x="170" y="37"/>
                  </a:cubicBezTo>
                  <a:cubicBezTo>
                    <a:pt x="169" y="37"/>
                    <a:pt x="169" y="37"/>
                    <a:pt x="168" y="37"/>
                  </a:cubicBezTo>
                  <a:cubicBezTo>
                    <a:pt x="168" y="37"/>
                    <a:pt x="168" y="37"/>
                    <a:pt x="168" y="37"/>
                  </a:cubicBezTo>
                  <a:cubicBezTo>
                    <a:pt x="166" y="37"/>
                    <a:pt x="164" y="36"/>
                    <a:pt x="163" y="36"/>
                  </a:cubicBezTo>
                  <a:cubicBezTo>
                    <a:pt x="163" y="36"/>
                    <a:pt x="163" y="36"/>
                    <a:pt x="163" y="36"/>
                  </a:cubicBezTo>
                  <a:cubicBezTo>
                    <a:pt x="162" y="36"/>
                    <a:pt x="162" y="36"/>
                    <a:pt x="162" y="36"/>
                  </a:cubicBezTo>
                  <a:cubicBezTo>
                    <a:pt x="161" y="36"/>
                    <a:pt x="161" y="36"/>
                    <a:pt x="161" y="36"/>
                  </a:cubicBezTo>
                  <a:cubicBezTo>
                    <a:pt x="161" y="36"/>
                    <a:pt x="161" y="36"/>
                    <a:pt x="160" y="36"/>
                  </a:cubicBezTo>
                  <a:cubicBezTo>
                    <a:pt x="160" y="36"/>
                    <a:pt x="160" y="36"/>
                    <a:pt x="160" y="36"/>
                  </a:cubicBezTo>
                  <a:cubicBezTo>
                    <a:pt x="160" y="35"/>
                    <a:pt x="159" y="35"/>
                    <a:pt x="159" y="35"/>
                  </a:cubicBezTo>
                  <a:cubicBezTo>
                    <a:pt x="159" y="35"/>
                    <a:pt x="159" y="35"/>
                    <a:pt x="159" y="35"/>
                  </a:cubicBezTo>
                  <a:cubicBezTo>
                    <a:pt x="159" y="35"/>
                    <a:pt x="159" y="35"/>
                    <a:pt x="159" y="35"/>
                  </a:cubicBezTo>
                  <a:cubicBezTo>
                    <a:pt x="159" y="35"/>
                    <a:pt x="159" y="35"/>
                    <a:pt x="159" y="35"/>
                  </a:cubicBezTo>
                  <a:cubicBezTo>
                    <a:pt x="130" y="87"/>
                    <a:pt x="130" y="87"/>
                    <a:pt x="130" y="87"/>
                  </a:cubicBezTo>
                  <a:cubicBezTo>
                    <a:pt x="98" y="55"/>
                    <a:pt x="98" y="55"/>
                    <a:pt x="98" y="55"/>
                  </a:cubicBezTo>
                  <a:cubicBezTo>
                    <a:pt x="82" y="74"/>
                    <a:pt x="82" y="74"/>
                    <a:pt x="82" y="74"/>
                  </a:cubicBezTo>
                  <a:cubicBezTo>
                    <a:pt x="82" y="74"/>
                    <a:pt x="56" y="72"/>
                    <a:pt x="44" y="91"/>
                  </a:cubicBezTo>
                  <a:cubicBezTo>
                    <a:pt x="36" y="106"/>
                    <a:pt x="49" y="141"/>
                    <a:pt x="49" y="141"/>
                  </a:cubicBezTo>
                  <a:cubicBezTo>
                    <a:pt x="14" y="162"/>
                    <a:pt x="14" y="162"/>
                    <a:pt x="14" y="162"/>
                  </a:cubicBezTo>
                  <a:cubicBezTo>
                    <a:pt x="20" y="205"/>
                    <a:pt x="20" y="205"/>
                    <a:pt x="20" y="205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21" y="251"/>
                    <a:pt x="21" y="251"/>
                    <a:pt x="21" y="251"/>
                  </a:cubicBezTo>
                  <a:cubicBezTo>
                    <a:pt x="9" y="269"/>
                    <a:pt x="9" y="269"/>
                    <a:pt x="9" y="269"/>
                  </a:cubicBezTo>
                  <a:cubicBezTo>
                    <a:pt x="29" y="320"/>
                    <a:pt x="29" y="320"/>
                    <a:pt x="29" y="320"/>
                  </a:cubicBezTo>
                  <a:cubicBezTo>
                    <a:pt x="48" y="325"/>
                    <a:pt x="48" y="325"/>
                    <a:pt x="48" y="325"/>
                  </a:cubicBezTo>
                  <a:cubicBezTo>
                    <a:pt x="61" y="367"/>
                    <a:pt x="61" y="367"/>
                    <a:pt x="61" y="367"/>
                  </a:cubicBezTo>
                  <a:cubicBezTo>
                    <a:pt x="84" y="353"/>
                    <a:pt x="84" y="353"/>
                    <a:pt x="84" y="353"/>
                  </a:cubicBezTo>
                  <a:cubicBezTo>
                    <a:pt x="103" y="358"/>
                    <a:pt x="103" y="358"/>
                    <a:pt x="103" y="358"/>
                  </a:cubicBezTo>
                  <a:cubicBezTo>
                    <a:pt x="106" y="369"/>
                    <a:pt x="106" y="369"/>
                    <a:pt x="106" y="369"/>
                  </a:cubicBezTo>
                  <a:cubicBezTo>
                    <a:pt x="162" y="368"/>
                    <a:pt x="162" y="368"/>
                    <a:pt x="162" y="368"/>
                  </a:cubicBezTo>
                  <a:cubicBezTo>
                    <a:pt x="162" y="368"/>
                    <a:pt x="182" y="350"/>
                    <a:pt x="193" y="351"/>
                  </a:cubicBezTo>
                  <a:cubicBezTo>
                    <a:pt x="200" y="351"/>
                    <a:pt x="215" y="355"/>
                    <a:pt x="215" y="355"/>
                  </a:cubicBezTo>
                  <a:cubicBezTo>
                    <a:pt x="215" y="355"/>
                    <a:pt x="238" y="345"/>
                    <a:pt x="249" y="338"/>
                  </a:cubicBezTo>
                  <a:cubicBezTo>
                    <a:pt x="261" y="327"/>
                    <a:pt x="254" y="311"/>
                    <a:pt x="263" y="297"/>
                  </a:cubicBezTo>
                  <a:cubicBezTo>
                    <a:pt x="271" y="285"/>
                    <a:pt x="286" y="282"/>
                    <a:pt x="286" y="282"/>
                  </a:cubicBezTo>
                  <a:cubicBezTo>
                    <a:pt x="308" y="287"/>
                    <a:pt x="308" y="287"/>
                    <a:pt x="308" y="287"/>
                  </a:cubicBezTo>
                  <a:cubicBezTo>
                    <a:pt x="323" y="276"/>
                    <a:pt x="323" y="276"/>
                    <a:pt x="323" y="276"/>
                  </a:cubicBezTo>
                  <a:cubicBezTo>
                    <a:pt x="390" y="283"/>
                    <a:pt x="390" y="283"/>
                    <a:pt x="390" y="283"/>
                  </a:cubicBezTo>
                  <a:cubicBezTo>
                    <a:pt x="395" y="268"/>
                    <a:pt x="395" y="268"/>
                    <a:pt x="395" y="268"/>
                  </a:cubicBezTo>
                  <a:cubicBezTo>
                    <a:pt x="409" y="281"/>
                    <a:pt x="409" y="281"/>
                    <a:pt x="409" y="281"/>
                  </a:cubicBezTo>
                  <a:cubicBezTo>
                    <a:pt x="409" y="281"/>
                    <a:pt x="407" y="246"/>
                    <a:pt x="412" y="231"/>
                  </a:cubicBezTo>
                  <a:cubicBezTo>
                    <a:pt x="412" y="219"/>
                    <a:pt x="442" y="229"/>
                    <a:pt x="442" y="229"/>
                  </a:cubicBezTo>
                  <a:cubicBezTo>
                    <a:pt x="430" y="155"/>
                    <a:pt x="430" y="155"/>
                    <a:pt x="430" y="155"/>
                  </a:cubicBezTo>
                  <a:cubicBezTo>
                    <a:pt x="443" y="125"/>
                    <a:pt x="443" y="125"/>
                    <a:pt x="443" y="125"/>
                  </a:cubicBezTo>
                  <a:cubicBezTo>
                    <a:pt x="413" y="109"/>
                    <a:pt x="413" y="109"/>
                    <a:pt x="413" y="109"/>
                  </a:cubicBezTo>
                  <a:cubicBezTo>
                    <a:pt x="412" y="63"/>
                    <a:pt x="412" y="63"/>
                    <a:pt x="412" y="63"/>
                  </a:cubicBezTo>
                  <a:cubicBezTo>
                    <a:pt x="374" y="61"/>
                    <a:pt x="374" y="61"/>
                    <a:pt x="374" y="61"/>
                  </a:cubicBezTo>
                  <a:cubicBezTo>
                    <a:pt x="359" y="64"/>
                    <a:pt x="349" y="44"/>
                    <a:pt x="342" y="33"/>
                  </a:cubicBezTo>
                  <a:cubicBezTo>
                    <a:pt x="335" y="25"/>
                    <a:pt x="313" y="12"/>
                    <a:pt x="313" y="12"/>
                  </a:cubicBezTo>
                  <a:cubicBezTo>
                    <a:pt x="299" y="0"/>
                    <a:pt x="299" y="0"/>
                    <a:pt x="299" y="0"/>
                  </a:cubicBezTo>
                  <a:lnTo>
                    <a:pt x="271" y="22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8" name="Freeform 310">
              <a:extLst>
                <a:ext uri="{FF2B5EF4-FFF2-40B4-BE49-F238E27FC236}">
                  <a16:creationId xmlns:a16="http://schemas.microsoft.com/office/drawing/2014/main" id="{1231F78C-1740-4F00-95FB-1DB4E42B92A7}"/>
                </a:ext>
              </a:extLst>
            </p:cNvPr>
            <p:cNvSpPr>
              <a:spLocks/>
            </p:cNvSpPr>
            <p:nvPr/>
          </p:nvSpPr>
          <p:spPr bwMode="gray">
            <a:xfrm>
              <a:off x="6132484" y="3137487"/>
              <a:ext cx="23923" cy="12758"/>
            </a:xfrm>
            <a:custGeom>
              <a:avLst/>
              <a:gdLst>
                <a:gd name="T0" fmla="*/ 15 w 15"/>
                <a:gd name="T1" fmla="*/ 6 h 8"/>
                <a:gd name="T2" fmla="*/ 13 w 15"/>
                <a:gd name="T3" fmla="*/ 1 h 8"/>
                <a:gd name="T4" fmla="*/ 11 w 15"/>
                <a:gd name="T5" fmla="*/ 0 h 8"/>
                <a:gd name="T6" fmla="*/ 7 w 15"/>
                <a:gd name="T7" fmla="*/ 1 h 8"/>
                <a:gd name="T8" fmla="*/ 8 w 15"/>
                <a:gd name="T9" fmla="*/ 3 h 8"/>
                <a:gd name="T10" fmla="*/ 0 w 15"/>
                <a:gd name="T11" fmla="*/ 3 h 8"/>
                <a:gd name="T12" fmla="*/ 0 w 15"/>
                <a:gd name="T13" fmla="*/ 6 h 8"/>
                <a:gd name="T14" fmla="*/ 14 w 15"/>
                <a:gd name="T15" fmla="*/ 8 h 8"/>
                <a:gd name="T16" fmla="*/ 15 w 15"/>
                <a:gd name="T1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8">
                  <a:moveTo>
                    <a:pt x="15" y="6"/>
                  </a:moveTo>
                  <a:lnTo>
                    <a:pt x="13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8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14" y="8"/>
                  </a:lnTo>
                  <a:lnTo>
                    <a:pt x="15" y="6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9" name="Freeform 311">
              <a:extLst>
                <a:ext uri="{FF2B5EF4-FFF2-40B4-BE49-F238E27FC236}">
                  <a16:creationId xmlns:a16="http://schemas.microsoft.com/office/drawing/2014/main" id="{96FC4797-0C7A-48C8-A4CF-0ECF25ECF0EA}"/>
                </a:ext>
              </a:extLst>
            </p:cNvPr>
            <p:cNvSpPr>
              <a:spLocks/>
            </p:cNvSpPr>
            <p:nvPr/>
          </p:nvSpPr>
          <p:spPr bwMode="gray">
            <a:xfrm>
              <a:off x="6138864" y="3151841"/>
              <a:ext cx="9569" cy="7975"/>
            </a:xfrm>
            <a:custGeom>
              <a:avLst/>
              <a:gdLst>
                <a:gd name="T0" fmla="*/ 6 w 6"/>
                <a:gd name="T1" fmla="*/ 0 h 5"/>
                <a:gd name="T2" fmla="*/ 4 w 6"/>
                <a:gd name="T3" fmla="*/ 1 h 5"/>
                <a:gd name="T4" fmla="*/ 0 w 6"/>
                <a:gd name="T5" fmla="*/ 3 h 5"/>
                <a:gd name="T6" fmla="*/ 6 w 6"/>
                <a:gd name="T7" fmla="*/ 5 h 5"/>
                <a:gd name="T8" fmla="*/ 6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lnTo>
                    <a:pt x="4" y="1"/>
                  </a:lnTo>
                  <a:lnTo>
                    <a:pt x="0" y="3"/>
                  </a:lnTo>
                  <a:lnTo>
                    <a:pt x="6" y="5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0" name="Freeform 312">
              <a:extLst>
                <a:ext uri="{FF2B5EF4-FFF2-40B4-BE49-F238E27FC236}">
                  <a16:creationId xmlns:a16="http://schemas.microsoft.com/office/drawing/2014/main" id="{17A95764-A065-4489-9C6E-947CAE99BF44}"/>
                </a:ext>
              </a:extLst>
            </p:cNvPr>
            <p:cNvSpPr>
              <a:spLocks/>
            </p:cNvSpPr>
            <p:nvPr/>
          </p:nvSpPr>
          <p:spPr bwMode="gray">
            <a:xfrm>
              <a:off x="6137268" y="3170978"/>
              <a:ext cx="12758" cy="15948"/>
            </a:xfrm>
            <a:custGeom>
              <a:avLst/>
              <a:gdLst>
                <a:gd name="T0" fmla="*/ 8 w 8"/>
                <a:gd name="T1" fmla="*/ 2 h 10"/>
                <a:gd name="T2" fmla="*/ 5 w 8"/>
                <a:gd name="T3" fmla="*/ 0 h 10"/>
                <a:gd name="T4" fmla="*/ 0 w 8"/>
                <a:gd name="T5" fmla="*/ 8 h 10"/>
                <a:gd name="T6" fmla="*/ 4 w 8"/>
                <a:gd name="T7" fmla="*/ 10 h 10"/>
                <a:gd name="T8" fmla="*/ 8 w 8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8" y="2"/>
                  </a:moveTo>
                  <a:lnTo>
                    <a:pt x="5" y="0"/>
                  </a:lnTo>
                  <a:lnTo>
                    <a:pt x="0" y="8"/>
                  </a:lnTo>
                  <a:lnTo>
                    <a:pt x="4" y="10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1" name="Freeform 313">
              <a:extLst>
                <a:ext uri="{FF2B5EF4-FFF2-40B4-BE49-F238E27FC236}">
                  <a16:creationId xmlns:a16="http://schemas.microsoft.com/office/drawing/2014/main" id="{97B6F412-294F-4E93-88AF-8AF9822174CF}"/>
                </a:ext>
              </a:extLst>
            </p:cNvPr>
            <p:cNvSpPr>
              <a:spLocks/>
            </p:cNvSpPr>
            <p:nvPr/>
          </p:nvSpPr>
          <p:spPr bwMode="gray">
            <a:xfrm>
              <a:off x="6132484" y="3186926"/>
              <a:ext cx="11164" cy="11164"/>
            </a:xfrm>
            <a:custGeom>
              <a:avLst/>
              <a:gdLst>
                <a:gd name="T0" fmla="*/ 11 w 19"/>
                <a:gd name="T1" fmla="*/ 15 h 22"/>
                <a:gd name="T2" fmla="*/ 4 w 19"/>
                <a:gd name="T3" fmla="*/ 7 h 22"/>
                <a:gd name="T4" fmla="*/ 11 w 19"/>
                <a:gd name="T5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22">
                  <a:moveTo>
                    <a:pt x="11" y="15"/>
                  </a:moveTo>
                  <a:cubicBezTo>
                    <a:pt x="19" y="8"/>
                    <a:pt x="8" y="0"/>
                    <a:pt x="4" y="7"/>
                  </a:cubicBezTo>
                  <a:cubicBezTo>
                    <a:pt x="0" y="15"/>
                    <a:pt x="3" y="22"/>
                    <a:pt x="11" y="15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2" name="Freeform 314">
              <a:extLst>
                <a:ext uri="{FF2B5EF4-FFF2-40B4-BE49-F238E27FC236}">
                  <a16:creationId xmlns:a16="http://schemas.microsoft.com/office/drawing/2014/main" id="{26CAE7B5-A98E-45CC-B25A-A2BA0FD354F3}"/>
                </a:ext>
              </a:extLst>
            </p:cNvPr>
            <p:cNvSpPr>
              <a:spLocks/>
            </p:cNvSpPr>
            <p:nvPr/>
          </p:nvSpPr>
          <p:spPr bwMode="gray">
            <a:xfrm>
              <a:off x="6159596" y="3139082"/>
              <a:ext cx="6379" cy="7975"/>
            </a:xfrm>
            <a:custGeom>
              <a:avLst/>
              <a:gdLst>
                <a:gd name="T0" fmla="*/ 0 w 4"/>
                <a:gd name="T1" fmla="*/ 5 h 5"/>
                <a:gd name="T2" fmla="*/ 4 w 4"/>
                <a:gd name="T3" fmla="*/ 4 h 5"/>
                <a:gd name="T4" fmla="*/ 1 w 4"/>
                <a:gd name="T5" fmla="*/ 0 h 5"/>
                <a:gd name="T6" fmla="*/ 0 w 4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lnTo>
                    <a:pt x="4" y="4"/>
                  </a:lnTo>
                  <a:lnTo>
                    <a:pt x="1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3" name="Freeform 315">
              <a:extLst>
                <a:ext uri="{FF2B5EF4-FFF2-40B4-BE49-F238E27FC236}">
                  <a16:creationId xmlns:a16="http://schemas.microsoft.com/office/drawing/2014/main" id="{488440BF-B3AF-40B4-992E-DDA21008D51F}"/>
                </a:ext>
              </a:extLst>
            </p:cNvPr>
            <p:cNvSpPr>
              <a:spLocks/>
            </p:cNvSpPr>
            <p:nvPr/>
          </p:nvSpPr>
          <p:spPr bwMode="gray">
            <a:xfrm>
              <a:off x="6194681" y="3303347"/>
              <a:ext cx="9569" cy="17543"/>
            </a:xfrm>
            <a:custGeom>
              <a:avLst/>
              <a:gdLst>
                <a:gd name="T0" fmla="*/ 6 w 6"/>
                <a:gd name="T1" fmla="*/ 0 h 11"/>
                <a:gd name="T2" fmla="*/ 1 w 6"/>
                <a:gd name="T3" fmla="*/ 1 h 11"/>
                <a:gd name="T4" fmla="*/ 0 w 6"/>
                <a:gd name="T5" fmla="*/ 9 h 11"/>
                <a:gd name="T6" fmla="*/ 2 w 6"/>
                <a:gd name="T7" fmla="*/ 11 h 11"/>
                <a:gd name="T8" fmla="*/ 6 w 6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6" y="0"/>
                  </a:moveTo>
                  <a:lnTo>
                    <a:pt x="1" y="1"/>
                  </a:lnTo>
                  <a:lnTo>
                    <a:pt x="0" y="9"/>
                  </a:lnTo>
                  <a:lnTo>
                    <a:pt x="2" y="1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4" name="Freeform 316">
              <a:extLst>
                <a:ext uri="{FF2B5EF4-FFF2-40B4-BE49-F238E27FC236}">
                  <a16:creationId xmlns:a16="http://schemas.microsoft.com/office/drawing/2014/main" id="{9D599055-961E-407C-BEB9-3CCB30CE3AAD}"/>
                </a:ext>
              </a:extLst>
            </p:cNvPr>
            <p:cNvSpPr>
              <a:spLocks/>
            </p:cNvSpPr>
            <p:nvPr/>
          </p:nvSpPr>
          <p:spPr bwMode="gray">
            <a:xfrm>
              <a:off x="6151622" y="3118349"/>
              <a:ext cx="9569" cy="11164"/>
            </a:xfrm>
            <a:custGeom>
              <a:avLst/>
              <a:gdLst>
                <a:gd name="T0" fmla="*/ 2 w 6"/>
                <a:gd name="T1" fmla="*/ 0 h 7"/>
                <a:gd name="T2" fmla="*/ 0 w 6"/>
                <a:gd name="T3" fmla="*/ 7 h 7"/>
                <a:gd name="T4" fmla="*/ 6 w 6"/>
                <a:gd name="T5" fmla="*/ 3 h 7"/>
                <a:gd name="T6" fmla="*/ 2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lnTo>
                    <a:pt x="0" y="7"/>
                  </a:lnTo>
                  <a:lnTo>
                    <a:pt x="6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5" name="Freeform 317">
              <a:extLst>
                <a:ext uri="{FF2B5EF4-FFF2-40B4-BE49-F238E27FC236}">
                  <a16:creationId xmlns:a16="http://schemas.microsoft.com/office/drawing/2014/main" id="{46707160-3B67-4FC3-AAFF-39E20C509D63}"/>
                </a:ext>
              </a:extLst>
            </p:cNvPr>
            <p:cNvSpPr>
              <a:spLocks/>
            </p:cNvSpPr>
            <p:nvPr/>
          </p:nvSpPr>
          <p:spPr bwMode="gray">
            <a:xfrm>
              <a:off x="6164381" y="3103996"/>
              <a:ext cx="14354" cy="9569"/>
            </a:xfrm>
            <a:custGeom>
              <a:avLst/>
              <a:gdLst>
                <a:gd name="T0" fmla="*/ 9 w 9"/>
                <a:gd name="T1" fmla="*/ 4 h 6"/>
                <a:gd name="T2" fmla="*/ 7 w 9"/>
                <a:gd name="T3" fmla="*/ 0 h 6"/>
                <a:gd name="T4" fmla="*/ 0 w 9"/>
                <a:gd name="T5" fmla="*/ 3 h 6"/>
                <a:gd name="T6" fmla="*/ 3 w 9"/>
                <a:gd name="T7" fmla="*/ 6 h 6"/>
                <a:gd name="T8" fmla="*/ 9 w 9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9" y="4"/>
                  </a:moveTo>
                  <a:lnTo>
                    <a:pt x="7" y="0"/>
                  </a:lnTo>
                  <a:lnTo>
                    <a:pt x="0" y="3"/>
                  </a:lnTo>
                  <a:lnTo>
                    <a:pt x="3" y="6"/>
                  </a:lnTo>
                  <a:lnTo>
                    <a:pt x="9" y="4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6" name="Freeform 318">
              <a:extLst>
                <a:ext uri="{FF2B5EF4-FFF2-40B4-BE49-F238E27FC236}">
                  <a16:creationId xmlns:a16="http://schemas.microsoft.com/office/drawing/2014/main" id="{DAA1A467-2684-4E63-AC26-70120BF62F80}"/>
                </a:ext>
              </a:extLst>
            </p:cNvPr>
            <p:cNvSpPr>
              <a:spLocks/>
            </p:cNvSpPr>
            <p:nvPr/>
          </p:nvSpPr>
          <p:spPr bwMode="gray">
            <a:xfrm>
              <a:off x="6103778" y="3204469"/>
              <a:ext cx="6379" cy="9569"/>
            </a:xfrm>
            <a:custGeom>
              <a:avLst/>
              <a:gdLst>
                <a:gd name="T0" fmla="*/ 3 w 4"/>
                <a:gd name="T1" fmla="*/ 0 h 6"/>
                <a:gd name="T2" fmla="*/ 0 w 4"/>
                <a:gd name="T3" fmla="*/ 1 h 6"/>
                <a:gd name="T4" fmla="*/ 0 w 4"/>
                <a:gd name="T5" fmla="*/ 3 h 6"/>
                <a:gd name="T6" fmla="*/ 4 w 4"/>
                <a:gd name="T7" fmla="*/ 6 h 6"/>
                <a:gd name="T8" fmla="*/ 3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4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7" name="Freeform 319">
              <a:extLst>
                <a:ext uri="{FF2B5EF4-FFF2-40B4-BE49-F238E27FC236}">
                  <a16:creationId xmlns:a16="http://schemas.microsoft.com/office/drawing/2014/main" id="{5B0CCAD6-6511-44DB-B639-DDE42509FDA5}"/>
                </a:ext>
              </a:extLst>
            </p:cNvPr>
            <p:cNvSpPr>
              <a:spLocks/>
            </p:cNvSpPr>
            <p:nvPr/>
          </p:nvSpPr>
          <p:spPr bwMode="gray">
            <a:xfrm>
              <a:off x="5693912" y="3301753"/>
              <a:ext cx="17543" cy="14354"/>
            </a:xfrm>
            <a:custGeom>
              <a:avLst/>
              <a:gdLst>
                <a:gd name="T0" fmla="*/ 0 w 11"/>
                <a:gd name="T1" fmla="*/ 2 h 9"/>
                <a:gd name="T2" fmla="*/ 3 w 11"/>
                <a:gd name="T3" fmla="*/ 6 h 9"/>
                <a:gd name="T4" fmla="*/ 2 w 11"/>
                <a:gd name="T5" fmla="*/ 9 h 9"/>
                <a:gd name="T6" fmla="*/ 6 w 11"/>
                <a:gd name="T7" fmla="*/ 9 h 9"/>
                <a:gd name="T8" fmla="*/ 8 w 11"/>
                <a:gd name="T9" fmla="*/ 5 h 9"/>
                <a:gd name="T10" fmla="*/ 11 w 11"/>
                <a:gd name="T11" fmla="*/ 5 h 9"/>
                <a:gd name="T12" fmla="*/ 10 w 11"/>
                <a:gd name="T13" fmla="*/ 0 h 9"/>
                <a:gd name="T14" fmla="*/ 0 w 11"/>
                <a:gd name="T15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9">
                  <a:moveTo>
                    <a:pt x="0" y="2"/>
                  </a:moveTo>
                  <a:lnTo>
                    <a:pt x="3" y="6"/>
                  </a:lnTo>
                  <a:lnTo>
                    <a:pt x="2" y="9"/>
                  </a:lnTo>
                  <a:lnTo>
                    <a:pt x="6" y="9"/>
                  </a:lnTo>
                  <a:lnTo>
                    <a:pt x="8" y="5"/>
                  </a:lnTo>
                  <a:lnTo>
                    <a:pt x="11" y="5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8" name="Freeform 320">
              <a:extLst>
                <a:ext uri="{FF2B5EF4-FFF2-40B4-BE49-F238E27FC236}">
                  <a16:creationId xmlns:a16="http://schemas.microsoft.com/office/drawing/2014/main" id="{A07E1CEE-8356-4666-AE4C-72AAF7737916}"/>
                </a:ext>
              </a:extLst>
            </p:cNvPr>
            <p:cNvSpPr>
              <a:spLocks/>
            </p:cNvSpPr>
            <p:nvPr/>
          </p:nvSpPr>
          <p:spPr bwMode="gray">
            <a:xfrm>
              <a:off x="5677963" y="1955734"/>
              <a:ext cx="719259" cy="1685713"/>
            </a:xfrm>
            <a:custGeom>
              <a:avLst/>
              <a:gdLst>
                <a:gd name="T0" fmla="*/ 1320 w 1360"/>
                <a:gd name="T1" fmla="*/ 533 h 3187"/>
                <a:gd name="T2" fmla="*/ 1283 w 1360"/>
                <a:gd name="T3" fmla="*/ 356 h 3187"/>
                <a:gd name="T4" fmla="*/ 1207 w 1360"/>
                <a:gd name="T5" fmla="*/ 203 h 3187"/>
                <a:gd name="T6" fmla="*/ 1045 w 1360"/>
                <a:gd name="T7" fmla="*/ 84 h 3187"/>
                <a:gd name="T8" fmla="*/ 958 w 1360"/>
                <a:gd name="T9" fmla="*/ 8 h 3187"/>
                <a:gd name="T10" fmla="*/ 917 w 1360"/>
                <a:gd name="T11" fmla="*/ 170 h 3187"/>
                <a:gd name="T12" fmla="*/ 741 w 1360"/>
                <a:gd name="T13" fmla="*/ 265 h 3187"/>
                <a:gd name="T14" fmla="*/ 608 w 1360"/>
                <a:gd name="T15" fmla="*/ 465 h 3187"/>
                <a:gd name="T16" fmla="*/ 429 w 1360"/>
                <a:gd name="T17" fmla="*/ 694 h 3187"/>
                <a:gd name="T18" fmla="*/ 338 w 1360"/>
                <a:gd name="T19" fmla="*/ 1045 h 3187"/>
                <a:gd name="T20" fmla="*/ 184 w 1360"/>
                <a:gd name="T21" fmla="*/ 1302 h 3187"/>
                <a:gd name="T22" fmla="*/ 179 w 1360"/>
                <a:gd name="T23" fmla="*/ 1581 h 3187"/>
                <a:gd name="T24" fmla="*/ 151 w 1360"/>
                <a:gd name="T25" fmla="*/ 1866 h 3187"/>
                <a:gd name="T26" fmla="*/ 101 w 1360"/>
                <a:gd name="T27" fmla="*/ 2132 h 3187"/>
                <a:gd name="T28" fmla="*/ 37 w 1360"/>
                <a:gd name="T29" fmla="*/ 2308 h 3187"/>
                <a:gd name="T30" fmla="*/ 0 w 1360"/>
                <a:gd name="T31" fmla="*/ 2459 h 3187"/>
                <a:gd name="T32" fmla="*/ 56 w 1360"/>
                <a:gd name="T33" fmla="*/ 2466 h 3187"/>
                <a:gd name="T34" fmla="*/ 66 w 1360"/>
                <a:gd name="T35" fmla="*/ 2574 h 3187"/>
                <a:gd name="T36" fmla="*/ 86 w 1360"/>
                <a:gd name="T37" fmla="*/ 2708 h 3187"/>
                <a:gd name="T38" fmla="*/ 113 w 1360"/>
                <a:gd name="T39" fmla="*/ 2775 h 3187"/>
                <a:gd name="T40" fmla="*/ 191 w 1360"/>
                <a:gd name="T41" fmla="*/ 2878 h 3187"/>
                <a:gd name="T42" fmla="*/ 146 w 1360"/>
                <a:gd name="T43" fmla="*/ 2960 h 3187"/>
                <a:gd name="T44" fmla="*/ 197 w 1360"/>
                <a:gd name="T45" fmla="*/ 3066 h 3187"/>
                <a:gd name="T46" fmla="*/ 181 w 1360"/>
                <a:gd name="T47" fmla="*/ 3160 h 3187"/>
                <a:gd name="T48" fmla="*/ 357 w 1360"/>
                <a:gd name="T49" fmla="*/ 3173 h 3187"/>
                <a:gd name="T50" fmla="*/ 488 w 1360"/>
                <a:gd name="T51" fmla="*/ 2995 h 3187"/>
                <a:gd name="T52" fmla="*/ 624 w 1360"/>
                <a:gd name="T53" fmla="*/ 2887 h 3187"/>
                <a:gd name="T54" fmla="*/ 658 w 1360"/>
                <a:gd name="T55" fmla="*/ 2713 h 3187"/>
                <a:gd name="T56" fmla="*/ 649 w 1360"/>
                <a:gd name="T57" fmla="*/ 2594 h 3187"/>
                <a:gd name="T58" fmla="*/ 690 w 1360"/>
                <a:gd name="T59" fmla="*/ 2519 h 3187"/>
                <a:gd name="T60" fmla="*/ 638 w 1360"/>
                <a:gd name="T61" fmla="*/ 2429 h 3187"/>
                <a:gd name="T62" fmla="*/ 711 w 1360"/>
                <a:gd name="T63" fmla="*/ 2382 h 3187"/>
                <a:gd name="T64" fmla="*/ 785 w 1360"/>
                <a:gd name="T65" fmla="*/ 2309 h 3187"/>
                <a:gd name="T66" fmla="*/ 853 w 1360"/>
                <a:gd name="T67" fmla="*/ 2297 h 3187"/>
                <a:gd name="T68" fmla="*/ 845 w 1360"/>
                <a:gd name="T69" fmla="*/ 2232 h 3187"/>
                <a:gd name="T70" fmla="*/ 920 w 1360"/>
                <a:gd name="T71" fmla="*/ 2148 h 3187"/>
                <a:gd name="T72" fmla="*/ 883 w 1360"/>
                <a:gd name="T73" fmla="*/ 2065 h 3187"/>
                <a:gd name="T74" fmla="*/ 809 w 1360"/>
                <a:gd name="T75" fmla="*/ 1959 h 3187"/>
                <a:gd name="T76" fmla="*/ 726 w 1360"/>
                <a:gd name="T77" fmla="*/ 1901 h 3187"/>
                <a:gd name="T78" fmla="*/ 714 w 1360"/>
                <a:gd name="T79" fmla="*/ 1748 h 3187"/>
                <a:gd name="T80" fmla="*/ 728 w 1360"/>
                <a:gd name="T81" fmla="*/ 1683 h 3187"/>
                <a:gd name="T82" fmla="*/ 740 w 1360"/>
                <a:gd name="T83" fmla="*/ 1584 h 3187"/>
                <a:gd name="T84" fmla="*/ 749 w 1360"/>
                <a:gd name="T85" fmla="*/ 1543 h 3187"/>
                <a:gd name="T86" fmla="*/ 790 w 1360"/>
                <a:gd name="T87" fmla="*/ 1476 h 3187"/>
                <a:gd name="T88" fmla="*/ 848 w 1360"/>
                <a:gd name="T89" fmla="*/ 1425 h 3187"/>
                <a:gd name="T90" fmla="*/ 859 w 1360"/>
                <a:gd name="T91" fmla="*/ 1357 h 3187"/>
                <a:gd name="T92" fmla="*/ 913 w 1360"/>
                <a:gd name="T93" fmla="*/ 1325 h 3187"/>
                <a:gd name="T94" fmla="*/ 974 w 1360"/>
                <a:gd name="T95" fmla="*/ 1293 h 3187"/>
                <a:gd name="T96" fmla="*/ 1029 w 1360"/>
                <a:gd name="T97" fmla="*/ 1235 h 3187"/>
                <a:gd name="T98" fmla="*/ 1089 w 1360"/>
                <a:gd name="T99" fmla="*/ 1157 h 3187"/>
                <a:gd name="T100" fmla="*/ 1135 w 1360"/>
                <a:gd name="T101" fmla="*/ 1041 h 3187"/>
                <a:gd name="T102" fmla="*/ 1112 w 1360"/>
                <a:gd name="T103" fmla="*/ 971 h 3187"/>
                <a:gd name="T104" fmla="*/ 1156 w 1360"/>
                <a:gd name="T105" fmla="*/ 828 h 3187"/>
                <a:gd name="T106" fmla="*/ 1195 w 1360"/>
                <a:gd name="T107" fmla="*/ 715 h 3187"/>
                <a:gd name="T108" fmla="*/ 1254 w 1360"/>
                <a:gd name="T109" fmla="*/ 733 h 3187"/>
                <a:gd name="T110" fmla="*/ 1330 w 1360"/>
                <a:gd name="T111" fmla="*/ 721 h 3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60" h="3187">
                  <a:moveTo>
                    <a:pt x="1336" y="668"/>
                  </a:moveTo>
                  <a:cubicBezTo>
                    <a:pt x="1333" y="656"/>
                    <a:pt x="1337" y="645"/>
                    <a:pt x="1330" y="637"/>
                  </a:cubicBezTo>
                  <a:cubicBezTo>
                    <a:pt x="1322" y="633"/>
                    <a:pt x="1300" y="628"/>
                    <a:pt x="1301" y="613"/>
                  </a:cubicBezTo>
                  <a:cubicBezTo>
                    <a:pt x="1306" y="594"/>
                    <a:pt x="1306" y="590"/>
                    <a:pt x="1306" y="590"/>
                  </a:cubicBezTo>
                  <a:cubicBezTo>
                    <a:pt x="1306" y="590"/>
                    <a:pt x="1287" y="585"/>
                    <a:pt x="1295" y="571"/>
                  </a:cubicBezTo>
                  <a:cubicBezTo>
                    <a:pt x="1307" y="552"/>
                    <a:pt x="1323" y="545"/>
                    <a:pt x="1320" y="533"/>
                  </a:cubicBezTo>
                  <a:cubicBezTo>
                    <a:pt x="1317" y="518"/>
                    <a:pt x="1310" y="502"/>
                    <a:pt x="1310" y="502"/>
                  </a:cubicBezTo>
                  <a:cubicBezTo>
                    <a:pt x="1310" y="502"/>
                    <a:pt x="1315" y="480"/>
                    <a:pt x="1308" y="464"/>
                  </a:cubicBezTo>
                  <a:cubicBezTo>
                    <a:pt x="1301" y="452"/>
                    <a:pt x="1268" y="435"/>
                    <a:pt x="1269" y="412"/>
                  </a:cubicBezTo>
                  <a:cubicBezTo>
                    <a:pt x="1270" y="393"/>
                    <a:pt x="1274" y="386"/>
                    <a:pt x="1274" y="386"/>
                  </a:cubicBezTo>
                  <a:cubicBezTo>
                    <a:pt x="1286" y="379"/>
                    <a:pt x="1286" y="379"/>
                    <a:pt x="1286" y="379"/>
                  </a:cubicBezTo>
                  <a:cubicBezTo>
                    <a:pt x="1283" y="356"/>
                    <a:pt x="1283" y="356"/>
                    <a:pt x="1283" y="356"/>
                  </a:cubicBezTo>
                  <a:cubicBezTo>
                    <a:pt x="1246" y="346"/>
                    <a:pt x="1246" y="346"/>
                    <a:pt x="1246" y="346"/>
                  </a:cubicBezTo>
                  <a:cubicBezTo>
                    <a:pt x="1246" y="346"/>
                    <a:pt x="1254" y="324"/>
                    <a:pt x="1248" y="304"/>
                  </a:cubicBezTo>
                  <a:cubicBezTo>
                    <a:pt x="1245" y="289"/>
                    <a:pt x="1238" y="277"/>
                    <a:pt x="1242" y="262"/>
                  </a:cubicBezTo>
                  <a:cubicBezTo>
                    <a:pt x="1247" y="247"/>
                    <a:pt x="1265" y="248"/>
                    <a:pt x="1258" y="236"/>
                  </a:cubicBezTo>
                  <a:cubicBezTo>
                    <a:pt x="1251" y="224"/>
                    <a:pt x="1219" y="192"/>
                    <a:pt x="1219" y="192"/>
                  </a:cubicBezTo>
                  <a:cubicBezTo>
                    <a:pt x="1207" y="203"/>
                    <a:pt x="1207" y="203"/>
                    <a:pt x="1207" y="203"/>
                  </a:cubicBezTo>
                  <a:cubicBezTo>
                    <a:pt x="1207" y="203"/>
                    <a:pt x="1205" y="165"/>
                    <a:pt x="1173" y="148"/>
                  </a:cubicBezTo>
                  <a:cubicBezTo>
                    <a:pt x="1140" y="127"/>
                    <a:pt x="1095" y="117"/>
                    <a:pt x="1095" y="117"/>
                  </a:cubicBezTo>
                  <a:cubicBezTo>
                    <a:pt x="1081" y="101"/>
                    <a:pt x="1081" y="101"/>
                    <a:pt x="1081" y="101"/>
                  </a:cubicBezTo>
                  <a:cubicBezTo>
                    <a:pt x="1066" y="101"/>
                    <a:pt x="1066" y="101"/>
                    <a:pt x="1066" y="101"/>
                  </a:cubicBezTo>
                  <a:cubicBezTo>
                    <a:pt x="1059" y="89"/>
                    <a:pt x="1059" y="89"/>
                    <a:pt x="1059" y="89"/>
                  </a:cubicBezTo>
                  <a:cubicBezTo>
                    <a:pt x="1045" y="84"/>
                    <a:pt x="1045" y="84"/>
                    <a:pt x="1045" y="84"/>
                  </a:cubicBezTo>
                  <a:cubicBezTo>
                    <a:pt x="1038" y="57"/>
                    <a:pt x="1038" y="57"/>
                    <a:pt x="1038" y="57"/>
                  </a:cubicBezTo>
                  <a:cubicBezTo>
                    <a:pt x="1023" y="57"/>
                    <a:pt x="1023" y="57"/>
                    <a:pt x="1023" y="57"/>
                  </a:cubicBezTo>
                  <a:cubicBezTo>
                    <a:pt x="990" y="40"/>
                    <a:pt x="990" y="40"/>
                    <a:pt x="990" y="40"/>
                  </a:cubicBezTo>
                  <a:cubicBezTo>
                    <a:pt x="988" y="20"/>
                    <a:pt x="988" y="20"/>
                    <a:pt x="988" y="20"/>
                  </a:cubicBezTo>
                  <a:cubicBezTo>
                    <a:pt x="977" y="8"/>
                    <a:pt x="977" y="8"/>
                    <a:pt x="977" y="8"/>
                  </a:cubicBezTo>
                  <a:cubicBezTo>
                    <a:pt x="958" y="8"/>
                    <a:pt x="958" y="8"/>
                    <a:pt x="958" y="8"/>
                  </a:cubicBezTo>
                  <a:cubicBezTo>
                    <a:pt x="959" y="0"/>
                    <a:pt x="959" y="0"/>
                    <a:pt x="959" y="0"/>
                  </a:cubicBezTo>
                  <a:cubicBezTo>
                    <a:pt x="917" y="6"/>
                    <a:pt x="917" y="6"/>
                    <a:pt x="917" y="6"/>
                  </a:cubicBezTo>
                  <a:cubicBezTo>
                    <a:pt x="917" y="6"/>
                    <a:pt x="938" y="37"/>
                    <a:pt x="941" y="60"/>
                  </a:cubicBezTo>
                  <a:cubicBezTo>
                    <a:pt x="943" y="87"/>
                    <a:pt x="916" y="120"/>
                    <a:pt x="916" y="120"/>
                  </a:cubicBezTo>
                  <a:cubicBezTo>
                    <a:pt x="941" y="137"/>
                    <a:pt x="941" y="137"/>
                    <a:pt x="941" y="137"/>
                  </a:cubicBezTo>
                  <a:cubicBezTo>
                    <a:pt x="917" y="170"/>
                    <a:pt x="917" y="170"/>
                    <a:pt x="917" y="170"/>
                  </a:cubicBezTo>
                  <a:cubicBezTo>
                    <a:pt x="840" y="132"/>
                    <a:pt x="840" y="132"/>
                    <a:pt x="840" y="132"/>
                  </a:cubicBezTo>
                  <a:cubicBezTo>
                    <a:pt x="799" y="138"/>
                    <a:pt x="799" y="138"/>
                    <a:pt x="799" y="138"/>
                  </a:cubicBezTo>
                  <a:cubicBezTo>
                    <a:pt x="785" y="122"/>
                    <a:pt x="785" y="122"/>
                    <a:pt x="785" y="122"/>
                  </a:cubicBezTo>
                  <a:cubicBezTo>
                    <a:pt x="758" y="136"/>
                    <a:pt x="758" y="136"/>
                    <a:pt x="758" y="136"/>
                  </a:cubicBezTo>
                  <a:cubicBezTo>
                    <a:pt x="758" y="136"/>
                    <a:pt x="763" y="189"/>
                    <a:pt x="758" y="208"/>
                  </a:cubicBezTo>
                  <a:cubicBezTo>
                    <a:pt x="754" y="227"/>
                    <a:pt x="741" y="265"/>
                    <a:pt x="741" y="265"/>
                  </a:cubicBezTo>
                  <a:cubicBezTo>
                    <a:pt x="686" y="236"/>
                    <a:pt x="686" y="236"/>
                    <a:pt x="686" y="236"/>
                  </a:cubicBezTo>
                  <a:cubicBezTo>
                    <a:pt x="635" y="287"/>
                    <a:pt x="635" y="287"/>
                    <a:pt x="635" y="287"/>
                  </a:cubicBezTo>
                  <a:cubicBezTo>
                    <a:pt x="635" y="287"/>
                    <a:pt x="617" y="347"/>
                    <a:pt x="616" y="362"/>
                  </a:cubicBezTo>
                  <a:cubicBezTo>
                    <a:pt x="612" y="381"/>
                    <a:pt x="582" y="372"/>
                    <a:pt x="582" y="372"/>
                  </a:cubicBezTo>
                  <a:cubicBezTo>
                    <a:pt x="581" y="399"/>
                    <a:pt x="581" y="399"/>
                    <a:pt x="581" y="399"/>
                  </a:cubicBezTo>
                  <a:cubicBezTo>
                    <a:pt x="581" y="399"/>
                    <a:pt x="605" y="438"/>
                    <a:pt x="608" y="465"/>
                  </a:cubicBezTo>
                  <a:cubicBezTo>
                    <a:pt x="614" y="488"/>
                    <a:pt x="592" y="495"/>
                    <a:pt x="564" y="520"/>
                  </a:cubicBezTo>
                  <a:cubicBezTo>
                    <a:pt x="541" y="542"/>
                    <a:pt x="547" y="562"/>
                    <a:pt x="539" y="584"/>
                  </a:cubicBezTo>
                  <a:cubicBezTo>
                    <a:pt x="530" y="607"/>
                    <a:pt x="512" y="610"/>
                    <a:pt x="512" y="610"/>
                  </a:cubicBezTo>
                  <a:cubicBezTo>
                    <a:pt x="521" y="656"/>
                    <a:pt x="521" y="656"/>
                    <a:pt x="521" y="656"/>
                  </a:cubicBezTo>
                  <a:cubicBezTo>
                    <a:pt x="474" y="688"/>
                    <a:pt x="474" y="688"/>
                    <a:pt x="474" y="688"/>
                  </a:cubicBezTo>
                  <a:cubicBezTo>
                    <a:pt x="429" y="694"/>
                    <a:pt x="429" y="694"/>
                    <a:pt x="429" y="694"/>
                  </a:cubicBezTo>
                  <a:cubicBezTo>
                    <a:pt x="441" y="767"/>
                    <a:pt x="441" y="767"/>
                    <a:pt x="441" y="767"/>
                  </a:cubicBezTo>
                  <a:cubicBezTo>
                    <a:pt x="431" y="809"/>
                    <a:pt x="431" y="809"/>
                    <a:pt x="431" y="809"/>
                  </a:cubicBezTo>
                  <a:cubicBezTo>
                    <a:pt x="432" y="881"/>
                    <a:pt x="432" y="881"/>
                    <a:pt x="432" y="881"/>
                  </a:cubicBezTo>
                  <a:cubicBezTo>
                    <a:pt x="416" y="900"/>
                    <a:pt x="416" y="900"/>
                    <a:pt x="416" y="900"/>
                  </a:cubicBezTo>
                  <a:cubicBezTo>
                    <a:pt x="411" y="934"/>
                    <a:pt x="411" y="934"/>
                    <a:pt x="411" y="934"/>
                  </a:cubicBezTo>
                  <a:cubicBezTo>
                    <a:pt x="338" y="1045"/>
                    <a:pt x="338" y="1045"/>
                    <a:pt x="338" y="1045"/>
                  </a:cubicBezTo>
                  <a:cubicBezTo>
                    <a:pt x="385" y="1082"/>
                    <a:pt x="385" y="1082"/>
                    <a:pt x="385" y="1082"/>
                  </a:cubicBezTo>
                  <a:cubicBezTo>
                    <a:pt x="386" y="1135"/>
                    <a:pt x="386" y="1135"/>
                    <a:pt x="386" y="1135"/>
                  </a:cubicBezTo>
                  <a:cubicBezTo>
                    <a:pt x="366" y="1180"/>
                    <a:pt x="366" y="1180"/>
                    <a:pt x="366" y="1180"/>
                  </a:cubicBezTo>
                  <a:cubicBezTo>
                    <a:pt x="366" y="1180"/>
                    <a:pt x="300" y="1154"/>
                    <a:pt x="262" y="1164"/>
                  </a:cubicBezTo>
                  <a:cubicBezTo>
                    <a:pt x="220" y="1173"/>
                    <a:pt x="174" y="1271"/>
                    <a:pt x="174" y="1271"/>
                  </a:cubicBezTo>
                  <a:cubicBezTo>
                    <a:pt x="184" y="1302"/>
                    <a:pt x="184" y="1302"/>
                    <a:pt x="184" y="1302"/>
                  </a:cubicBezTo>
                  <a:cubicBezTo>
                    <a:pt x="152" y="1342"/>
                    <a:pt x="152" y="1342"/>
                    <a:pt x="152" y="1342"/>
                  </a:cubicBezTo>
                  <a:cubicBezTo>
                    <a:pt x="176" y="1408"/>
                    <a:pt x="176" y="1408"/>
                    <a:pt x="176" y="1408"/>
                  </a:cubicBezTo>
                  <a:cubicBezTo>
                    <a:pt x="160" y="1431"/>
                    <a:pt x="160" y="1431"/>
                    <a:pt x="160" y="1431"/>
                  </a:cubicBezTo>
                  <a:cubicBezTo>
                    <a:pt x="169" y="1469"/>
                    <a:pt x="169" y="1469"/>
                    <a:pt x="169" y="1469"/>
                  </a:cubicBezTo>
                  <a:cubicBezTo>
                    <a:pt x="156" y="1499"/>
                    <a:pt x="156" y="1499"/>
                    <a:pt x="156" y="1499"/>
                  </a:cubicBezTo>
                  <a:cubicBezTo>
                    <a:pt x="179" y="1581"/>
                    <a:pt x="179" y="1581"/>
                    <a:pt x="179" y="1581"/>
                  </a:cubicBezTo>
                  <a:cubicBezTo>
                    <a:pt x="154" y="1706"/>
                    <a:pt x="154" y="1706"/>
                    <a:pt x="154" y="1706"/>
                  </a:cubicBezTo>
                  <a:cubicBezTo>
                    <a:pt x="187" y="1742"/>
                    <a:pt x="187" y="1742"/>
                    <a:pt x="187" y="1742"/>
                  </a:cubicBezTo>
                  <a:cubicBezTo>
                    <a:pt x="187" y="1742"/>
                    <a:pt x="205" y="1754"/>
                    <a:pt x="219" y="1766"/>
                  </a:cubicBezTo>
                  <a:cubicBezTo>
                    <a:pt x="230" y="1782"/>
                    <a:pt x="233" y="1797"/>
                    <a:pt x="219" y="1839"/>
                  </a:cubicBezTo>
                  <a:cubicBezTo>
                    <a:pt x="210" y="1880"/>
                    <a:pt x="181" y="1856"/>
                    <a:pt x="181" y="1856"/>
                  </a:cubicBezTo>
                  <a:cubicBezTo>
                    <a:pt x="151" y="1866"/>
                    <a:pt x="151" y="1866"/>
                    <a:pt x="151" y="1866"/>
                  </a:cubicBezTo>
                  <a:cubicBezTo>
                    <a:pt x="165" y="1890"/>
                    <a:pt x="165" y="1890"/>
                    <a:pt x="165" y="1890"/>
                  </a:cubicBezTo>
                  <a:cubicBezTo>
                    <a:pt x="171" y="1921"/>
                    <a:pt x="171" y="1921"/>
                    <a:pt x="171" y="1921"/>
                  </a:cubicBezTo>
                  <a:cubicBezTo>
                    <a:pt x="171" y="1921"/>
                    <a:pt x="191" y="1971"/>
                    <a:pt x="197" y="1998"/>
                  </a:cubicBezTo>
                  <a:cubicBezTo>
                    <a:pt x="207" y="2026"/>
                    <a:pt x="178" y="2013"/>
                    <a:pt x="173" y="2028"/>
                  </a:cubicBezTo>
                  <a:cubicBezTo>
                    <a:pt x="169" y="2043"/>
                    <a:pt x="183" y="2055"/>
                    <a:pt x="170" y="2100"/>
                  </a:cubicBezTo>
                  <a:cubicBezTo>
                    <a:pt x="153" y="2142"/>
                    <a:pt x="117" y="2121"/>
                    <a:pt x="101" y="2132"/>
                  </a:cubicBezTo>
                  <a:cubicBezTo>
                    <a:pt x="86" y="2142"/>
                    <a:pt x="108" y="2147"/>
                    <a:pt x="103" y="2166"/>
                  </a:cubicBezTo>
                  <a:cubicBezTo>
                    <a:pt x="103" y="2181"/>
                    <a:pt x="84" y="2177"/>
                    <a:pt x="76" y="2188"/>
                  </a:cubicBezTo>
                  <a:cubicBezTo>
                    <a:pt x="65" y="2195"/>
                    <a:pt x="92" y="2261"/>
                    <a:pt x="92" y="2261"/>
                  </a:cubicBezTo>
                  <a:cubicBezTo>
                    <a:pt x="92" y="2261"/>
                    <a:pt x="79" y="2291"/>
                    <a:pt x="70" y="2314"/>
                  </a:cubicBezTo>
                  <a:cubicBezTo>
                    <a:pt x="62" y="2340"/>
                    <a:pt x="57" y="2359"/>
                    <a:pt x="42" y="2358"/>
                  </a:cubicBezTo>
                  <a:cubicBezTo>
                    <a:pt x="27" y="2357"/>
                    <a:pt x="40" y="2327"/>
                    <a:pt x="37" y="2308"/>
                  </a:cubicBezTo>
                  <a:cubicBezTo>
                    <a:pt x="34" y="2293"/>
                    <a:pt x="7" y="2307"/>
                    <a:pt x="7" y="2307"/>
                  </a:cubicBezTo>
                  <a:cubicBezTo>
                    <a:pt x="2" y="2333"/>
                    <a:pt x="2" y="2333"/>
                    <a:pt x="2" y="2333"/>
                  </a:cubicBezTo>
                  <a:cubicBezTo>
                    <a:pt x="2" y="2333"/>
                    <a:pt x="13" y="2349"/>
                    <a:pt x="12" y="2364"/>
                  </a:cubicBezTo>
                  <a:cubicBezTo>
                    <a:pt x="12" y="2376"/>
                    <a:pt x="0" y="2387"/>
                    <a:pt x="0" y="2387"/>
                  </a:cubicBezTo>
                  <a:cubicBezTo>
                    <a:pt x="0" y="2387"/>
                    <a:pt x="16" y="2437"/>
                    <a:pt x="16" y="2449"/>
                  </a:cubicBezTo>
                  <a:cubicBezTo>
                    <a:pt x="15" y="2460"/>
                    <a:pt x="0" y="2459"/>
                    <a:pt x="0" y="2459"/>
                  </a:cubicBezTo>
                  <a:cubicBezTo>
                    <a:pt x="3" y="2471"/>
                    <a:pt x="3" y="2471"/>
                    <a:pt x="3" y="2471"/>
                  </a:cubicBezTo>
                  <a:cubicBezTo>
                    <a:pt x="3" y="2471"/>
                    <a:pt x="19" y="2464"/>
                    <a:pt x="26" y="2468"/>
                  </a:cubicBezTo>
                  <a:cubicBezTo>
                    <a:pt x="30" y="2472"/>
                    <a:pt x="25" y="2487"/>
                    <a:pt x="25" y="2487"/>
                  </a:cubicBezTo>
                  <a:cubicBezTo>
                    <a:pt x="33" y="2488"/>
                    <a:pt x="33" y="2488"/>
                    <a:pt x="33" y="2488"/>
                  </a:cubicBezTo>
                  <a:cubicBezTo>
                    <a:pt x="45" y="2454"/>
                    <a:pt x="45" y="2454"/>
                    <a:pt x="45" y="2454"/>
                  </a:cubicBezTo>
                  <a:cubicBezTo>
                    <a:pt x="56" y="2466"/>
                    <a:pt x="56" y="2466"/>
                    <a:pt x="56" y="2466"/>
                  </a:cubicBezTo>
                  <a:cubicBezTo>
                    <a:pt x="28" y="2499"/>
                    <a:pt x="28" y="2499"/>
                    <a:pt x="28" y="2499"/>
                  </a:cubicBezTo>
                  <a:cubicBezTo>
                    <a:pt x="28" y="2507"/>
                    <a:pt x="28" y="2507"/>
                    <a:pt x="28" y="2507"/>
                  </a:cubicBezTo>
                  <a:cubicBezTo>
                    <a:pt x="82" y="2479"/>
                    <a:pt x="82" y="2479"/>
                    <a:pt x="82" y="2479"/>
                  </a:cubicBezTo>
                  <a:cubicBezTo>
                    <a:pt x="73" y="2497"/>
                    <a:pt x="73" y="2497"/>
                    <a:pt x="73" y="2497"/>
                  </a:cubicBezTo>
                  <a:cubicBezTo>
                    <a:pt x="80" y="2513"/>
                    <a:pt x="80" y="2513"/>
                    <a:pt x="80" y="2513"/>
                  </a:cubicBezTo>
                  <a:cubicBezTo>
                    <a:pt x="66" y="2574"/>
                    <a:pt x="66" y="2574"/>
                    <a:pt x="66" y="2574"/>
                  </a:cubicBezTo>
                  <a:cubicBezTo>
                    <a:pt x="54" y="2596"/>
                    <a:pt x="54" y="2596"/>
                    <a:pt x="54" y="2596"/>
                  </a:cubicBezTo>
                  <a:cubicBezTo>
                    <a:pt x="68" y="2612"/>
                    <a:pt x="68" y="2612"/>
                    <a:pt x="68" y="2612"/>
                  </a:cubicBezTo>
                  <a:cubicBezTo>
                    <a:pt x="49" y="2630"/>
                    <a:pt x="49" y="2630"/>
                    <a:pt x="49" y="2630"/>
                  </a:cubicBezTo>
                  <a:cubicBezTo>
                    <a:pt x="67" y="2631"/>
                    <a:pt x="67" y="2631"/>
                    <a:pt x="67" y="2631"/>
                  </a:cubicBezTo>
                  <a:cubicBezTo>
                    <a:pt x="71" y="2631"/>
                    <a:pt x="77" y="2658"/>
                    <a:pt x="77" y="2670"/>
                  </a:cubicBezTo>
                  <a:cubicBezTo>
                    <a:pt x="76" y="2685"/>
                    <a:pt x="79" y="2708"/>
                    <a:pt x="86" y="2708"/>
                  </a:cubicBezTo>
                  <a:cubicBezTo>
                    <a:pt x="94" y="2709"/>
                    <a:pt x="98" y="2686"/>
                    <a:pt x="98" y="2686"/>
                  </a:cubicBezTo>
                  <a:cubicBezTo>
                    <a:pt x="97" y="2717"/>
                    <a:pt x="97" y="2717"/>
                    <a:pt x="97" y="2717"/>
                  </a:cubicBezTo>
                  <a:cubicBezTo>
                    <a:pt x="104" y="2721"/>
                    <a:pt x="104" y="2721"/>
                    <a:pt x="104" y="2721"/>
                  </a:cubicBezTo>
                  <a:cubicBezTo>
                    <a:pt x="96" y="2743"/>
                    <a:pt x="96" y="2743"/>
                    <a:pt x="96" y="2743"/>
                  </a:cubicBezTo>
                  <a:cubicBezTo>
                    <a:pt x="114" y="2752"/>
                    <a:pt x="114" y="2752"/>
                    <a:pt x="114" y="2752"/>
                  </a:cubicBezTo>
                  <a:cubicBezTo>
                    <a:pt x="113" y="2775"/>
                    <a:pt x="113" y="2775"/>
                    <a:pt x="113" y="2775"/>
                  </a:cubicBezTo>
                  <a:cubicBezTo>
                    <a:pt x="127" y="2794"/>
                    <a:pt x="127" y="2794"/>
                    <a:pt x="127" y="2794"/>
                  </a:cubicBezTo>
                  <a:cubicBezTo>
                    <a:pt x="126" y="2810"/>
                    <a:pt x="126" y="2810"/>
                    <a:pt x="126" y="2810"/>
                  </a:cubicBezTo>
                  <a:cubicBezTo>
                    <a:pt x="147" y="2841"/>
                    <a:pt x="147" y="2841"/>
                    <a:pt x="147" y="2841"/>
                  </a:cubicBezTo>
                  <a:cubicBezTo>
                    <a:pt x="155" y="2838"/>
                    <a:pt x="155" y="2838"/>
                    <a:pt x="155" y="2838"/>
                  </a:cubicBezTo>
                  <a:cubicBezTo>
                    <a:pt x="155" y="2838"/>
                    <a:pt x="161" y="2880"/>
                    <a:pt x="172" y="2885"/>
                  </a:cubicBezTo>
                  <a:cubicBezTo>
                    <a:pt x="186" y="2893"/>
                    <a:pt x="191" y="2878"/>
                    <a:pt x="191" y="2878"/>
                  </a:cubicBezTo>
                  <a:cubicBezTo>
                    <a:pt x="191" y="2878"/>
                    <a:pt x="200" y="2909"/>
                    <a:pt x="200" y="2920"/>
                  </a:cubicBezTo>
                  <a:cubicBezTo>
                    <a:pt x="199" y="2932"/>
                    <a:pt x="177" y="2927"/>
                    <a:pt x="177" y="2927"/>
                  </a:cubicBezTo>
                  <a:cubicBezTo>
                    <a:pt x="177" y="2927"/>
                    <a:pt x="174" y="2911"/>
                    <a:pt x="159" y="2922"/>
                  </a:cubicBezTo>
                  <a:cubicBezTo>
                    <a:pt x="143" y="2933"/>
                    <a:pt x="176" y="2950"/>
                    <a:pt x="176" y="2950"/>
                  </a:cubicBezTo>
                  <a:cubicBezTo>
                    <a:pt x="176" y="2950"/>
                    <a:pt x="186" y="2969"/>
                    <a:pt x="179" y="2977"/>
                  </a:cubicBezTo>
                  <a:cubicBezTo>
                    <a:pt x="167" y="2984"/>
                    <a:pt x="153" y="2964"/>
                    <a:pt x="146" y="2960"/>
                  </a:cubicBezTo>
                  <a:cubicBezTo>
                    <a:pt x="139" y="2952"/>
                    <a:pt x="127" y="2951"/>
                    <a:pt x="123" y="2955"/>
                  </a:cubicBezTo>
                  <a:cubicBezTo>
                    <a:pt x="120" y="2959"/>
                    <a:pt x="138" y="2967"/>
                    <a:pt x="138" y="2967"/>
                  </a:cubicBezTo>
                  <a:cubicBezTo>
                    <a:pt x="141" y="2983"/>
                    <a:pt x="141" y="2983"/>
                    <a:pt x="141" y="2983"/>
                  </a:cubicBezTo>
                  <a:cubicBezTo>
                    <a:pt x="141" y="2983"/>
                    <a:pt x="162" y="3014"/>
                    <a:pt x="172" y="3030"/>
                  </a:cubicBezTo>
                  <a:cubicBezTo>
                    <a:pt x="183" y="3046"/>
                    <a:pt x="182" y="3061"/>
                    <a:pt x="182" y="3061"/>
                  </a:cubicBezTo>
                  <a:cubicBezTo>
                    <a:pt x="197" y="3066"/>
                    <a:pt x="197" y="3066"/>
                    <a:pt x="197" y="3066"/>
                  </a:cubicBezTo>
                  <a:cubicBezTo>
                    <a:pt x="192" y="3084"/>
                    <a:pt x="192" y="3084"/>
                    <a:pt x="192" y="3084"/>
                  </a:cubicBezTo>
                  <a:cubicBezTo>
                    <a:pt x="192" y="3084"/>
                    <a:pt x="204" y="3085"/>
                    <a:pt x="210" y="3104"/>
                  </a:cubicBezTo>
                  <a:cubicBezTo>
                    <a:pt x="217" y="3120"/>
                    <a:pt x="191" y="3123"/>
                    <a:pt x="191" y="3123"/>
                  </a:cubicBezTo>
                  <a:cubicBezTo>
                    <a:pt x="190" y="3145"/>
                    <a:pt x="190" y="3145"/>
                    <a:pt x="190" y="3145"/>
                  </a:cubicBezTo>
                  <a:cubicBezTo>
                    <a:pt x="190" y="3145"/>
                    <a:pt x="200" y="3154"/>
                    <a:pt x="196" y="3165"/>
                  </a:cubicBezTo>
                  <a:cubicBezTo>
                    <a:pt x="192" y="3172"/>
                    <a:pt x="181" y="3160"/>
                    <a:pt x="181" y="3160"/>
                  </a:cubicBezTo>
                  <a:cubicBezTo>
                    <a:pt x="177" y="3175"/>
                    <a:pt x="177" y="3175"/>
                    <a:pt x="177" y="3175"/>
                  </a:cubicBezTo>
                  <a:cubicBezTo>
                    <a:pt x="192" y="3172"/>
                    <a:pt x="192" y="3172"/>
                    <a:pt x="192" y="3172"/>
                  </a:cubicBezTo>
                  <a:cubicBezTo>
                    <a:pt x="192" y="3172"/>
                    <a:pt x="236" y="3186"/>
                    <a:pt x="251" y="3187"/>
                  </a:cubicBezTo>
                  <a:cubicBezTo>
                    <a:pt x="262" y="3187"/>
                    <a:pt x="282" y="3173"/>
                    <a:pt x="305" y="3166"/>
                  </a:cubicBezTo>
                  <a:cubicBezTo>
                    <a:pt x="327" y="3160"/>
                    <a:pt x="334" y="3175"/>
                    <a:pt x="334" y="3175"/>
                  </a:cubicBezTo>
                  <a:cubicBezTo>
                    <a:pt x="357" y="3173"/>
                    <a:pt x="357" y="3173"/>
                    <a:pt x="357" y="3173"/>
                  </a:cubicBezTo>
                  <a:cubicBezTo>
                    <a:pt x="357" y="3173"/>
                    <a:pt x="377" y="3143"/>
                    <a:pt x="381" y="3124"/>
                  </a:cubicBezTo>
                  <a:cubicBezTo>
                    <a:pt x="386" y="3109"/>
                    <a:pt x="356" y="3104"/>
                    <a:pt x="357" y="3085"/>
                  </a:cubicBezTo>
                  <a:cubicBezTo>
                    <a:pt x="358" y="3069"/>
                    <a:pt x="386" y="3032"/>
                    <a:pt x="393" y="3025"/>
                  </a:cubicBezTo>
                  <a:cubicBezTo>
                    <a:pt x="401" y="3022"/>
                    <a:pt x="423" y="3038"/>
                    <a:pt x="430" y="3035"/>
                  </a:cubicBezTo>
                  <a:cubicBezTo>
                    <a:pt x="438" y="3027"/>
                    <a:pt x="425" y="2996"/>
                    <a:pt x="425" y="2996"/>
                  </a:cubicBezTo>
                  <a:cubicBezTo>
                    <a:pt x="488" y="2995"/>
                    <a:pt x="488" y="2995"/>
                    <a:pt x="488" y="2995"/>
                  </a:cubicBezTo>
                  <a:cubicBezTo>
                    <a:pt x="514" y="3000"/>
                    <a:pt x="514" y="3000"/>
                    <a:pt x="514" y="3000"/>
                  </a:cubicBezTo>
                  <a:cubicBezTo>
                    <a:pt x="537" y="2986"/>
                    <a:pt x="537" y="2986"/>
                    <a:pt x="537" y="2986"/>
                  </a:cubicBezTo>
                  <a:cubicBezTo>
                    <a:pt x="573" y="3015"/>
                    <a:pt x="573" y="3015"/>
                    <a:pt x="573" y="3015"/>
                  </a:cubicBezTo>
                  <a:cubicBezTo>
                    <a:pt x="573" y="3015"/>
                    <a:pt x="590" y="2985"/>
                    <a:pt x="597" y="2981"/>
                  </a:cubicBezTo>
                  <a:cubicBezTo>
                    <a:pt x="602" y="2974"/>
                    <a:pt x="611" y="2921"/>
                    <a:pt x="611" y="2921"/>
                  </a:cubicBezTo>
                  <a:cubicBezTo>
                    <a:pt x="624" y="2887"/>
                    <a:pt x="624" y="2887"/>
                    <a:pt x="624" y="2887"/>
                  </a:cubicBezTo>
                  <a:cubicBezTo>
                    <a:pt x="636" y="2876"/>
                    <a:pt x="636" y="2876"/>
                    <a:pt x="636" y="2876"/>
                  </a:cubicBezTo>
                  <a:cubicBezTo>
                    <a:pt x="653" y="2820"/>
                    <a:pt x="653" y="2820"/>
                    <a:pt x="653" y="2820"/>
                  </a:cubicBezTo>
                  <a:cubicBezTo>
                    <a:pt x="647" y="2796"/>
                    <a:pt x="647" y="2796"/>
                    <a:pt x="647" y="2796"/>
                  </a:cubicBezTo>
                  <a:cubicBezTo>
                    <a:pt x="647" y="2796"/>
                    <a:pt x="658" y="2793"/>
                    <a:pt x="663" y="2782"/>
                  </a:cubicBezTo>
                  <a:cubicBezTo>
                    <a:pt x="667" y="2770"/>
                    <a:pt x="652" y="2762"/>
                    <a:pt x="652" y="2762"/>
                  </a:cubicBezTo>
                  <a:cubicBezTo>
                    <a:pt x="658" y="2713"/>
                    <a:pt x="658" y="2713"/>
                    <a:pt x="658" y="2713"/>
                  </a:cubicBezTo>
                  <a:cubicBezTo>
                    <a:pt x="658" y="2713"/>
                    <a:pt x="669" y="2717"/>
                    <a:pt x="678" y="2694"/>
                  </a:cubicBezTo>
                  <a:cubicBezTo>
                    <a:pt x="690" y="2676"/>
                    <a:pt x="657" y="2659"/>
                    <a:pt x="657" y="2659"/>
                  </a:cubicBezTo>
                  <a:cubicBezTo>
                    <a:pt x="665" y="2652"/>
                    <a:pt x="665" y="2652"/>
                    <a:pt x="665" y="2652"/>
                  </a:cubicBezTo>
                  <a:cubicBezTo>
                    <a:pt x="670" y="2618"/>
                    <a:pt x="670" y="2618"/>
                    <a:pt x="670" y="2618"/>
                  </a:cubicBezTo>
                  <a:cubicBezTo>
                    <a:pt x="664" y="2594"/>
                    <a:pt x="664" y="2594"/>
                    <a:pt x="664" y="2594"/>
                  </a:cubicBezTo>
                  <a:cubicBezTo>
                    <a:pt x="649" y="2594"/>
                    <a:pt x="649" y="2594"/>
                    <a:pt x="649" y="2594"/>
                  </a:cubicBezTo>
                  <a:cubicBezTo>
                    <a:pt x="649" y="2594"/>
                    <a:pt x="649" y="2586"/>
                    <a:pt x="661" y="2583"/>
                  </a:cubicBezTo>
                  <a:cubicBezTo>
                    <a:pt x="676" y="2583"/>
                    <a:pt x="686" y="2595"/>
                    <a:pt x="686" y="2595"/>
                  </a:cubicBezTo>
                  <a:cubicBezTo>
                    <a:pt x="684" y="2572"/>
                    <a:pt x="684" y="2572"/>
                    <a:pt x="684" y="2572"/>
                  </a:cubicBezTo>
                  <a:cubicBezTo>
                    <a:pt x="669" y="2564"/>
                    <a:pt x="669" y="2564"/>
                    <a:pt x="669" y="2564"/>
                  </a:cubicBezTo>
                  <a:cubicBezTo>
                    <a:pt x="680" y="2561"/>
                    <a:pt x="680" y="2561"/>
                    <a:pt x="680" y="2561"/>
                  </a:cubicBezTo>
                  <a:cubicBezTo>
                    <a:pt x="680" y="2561"/>
                    <a:pt x="682" y="2534"/>
                    <a:pt x="690" y="2519"/>
                  </a:cubicBezTo>
                  <a:cubicBezTo>
                    <a:pt x="702" y="2504"/>
                    <a:pt x="669" y="2488"/>
                    <a:pt x="669" y="2488"/>
                  </a:cubicBezTo>
                  <a:cubicBezTo>
                    <a:pt x="680" y="2484"/>
                    <a:pt x="680" y="2484"/>
                    <a:pt x="680" y="2484"/>
                  </a:cubicBezTo>
                  <a:cubicBezTo>
                    <a:pt x="670" y="2465"/>
                    <a:pt x="670" y="2465"/>
                    <a:pt x="670" y="2465"/>
                  </a:cubicBezTo>
                  <a:cubicBezTo>
                    <a:pt x="670" y="2465"/>
                    <a:pt x="692" y="2473"/>
                    <a:pt x="704" y="2447"/>
                  </a:cubicBezTo>
                  <a:cubicBezTo>
                    <a:pt x="713" y="2421"/>
                    <a:pt x="642" y="2417"/>
                    <a:pt x="642" y="2417"/>
                  </a:cubicBezTo>
                  <a:cubicBezTo>
                    <a:pt x="638" y="2429"/>
                    <a:pt x="638" y="2429"/>
                    <a:pt x="638" y="2429"/>
                  </a:cubicBezTo>
                  <a:cubicBezTo>
                    <a:pt x="616" y="2424"/>
                    <a:pt x="616" y="2424"/>
                    <a:pt x="616" y="2424"/>
                  </a:cubicBezTo>
                  <a:cubicBezTo>
                    <a:pt x="616" y="2408"/>
                    <a:pt x="616" y="2408"/>
                    <a:pt x="616" y="2408"/>
                  </a:cubicBezTo>
                  <a:cubicBezTo>
                    <a:pt x="672" y="2411"/>
                    <a:pt x="672" y="2411"/>
                    <a:pt x="672" y="2411"/>
                  </a:cubicBezTo>
                  <a:cubicBezTo>
                    <a:pt x="683" y="2412"/>
                    <a:pt x="705" y="2424"/>
                    <a:pt x="705" y="2424"/>
                  </a:cubicBezTo>
                  <a:cubicBezTo>
                    <a:pt x="714" y="2405"/>
                    <a:pt x="714" y="2405"/>
                    <a:pt x="714" y="2405"/>
                  </a:cubicBezTo>
                  <a:cubicBezTo>
                    <a:pt x="711" y="2382"/>
                    <a:pt x="711" y="2382"/>
                    <a:pt x="711" y="2382"/>
                  </a:cubicBezTo>
                  <a:cubicBezTo>
                    <a:pt x="729" y="2395"/>
                    <a:pt x="729" y="2395"/>
                    <a:pt x="729" y="2395"/>
                  </a:cubicBezTo>
                  <a:cubicBezTo>
                    <a:pt x="729" y="2395"/>
                    <a:pt x="744" y="2392"/>
                    <a:pt x="748" y="2392"/>
                  </a:cubicBezTo>
                  <a:cubicBezTo>
                    <a:pt x="752" y="2392"/>
                    <a:pt x="767" y="2377"/>
                    <a:pt x="767" y="2377"/>
                  </a:cubicBezTo>
                  <a:cubicBezTo>
                    <a:pt x="768" y="2358"/>
                    <a:pt x="768" y="2358"/>
                    <a:pt x="768" y="2358"/>
                  </a:cubicBezTo>
                  <a:cubicBezTo>
                    <a:pt x="779" y="2363"/>
                    <a:pt x="779" y="2363"/>
                    <a:pt x="779" y="2363"/>
                  </a:cubicBezTo>
                  <a:cubicBezTo>
                    <a:pt x="785" y="2309"/>
                    <a:pt x="785" y="2309"/>
                    <a:pt x="785" y="2309"/>
                  </a:cubicBezTo>
                  <a:cubicBezTo>
                    <a:pt x="796" y="2314"/>
                    <a:pt x="796" y="2314"/>
                    <a:pt x="796" y="2314"/>
                  </a:cubicBezTo>
                  <a:cubicBezTo>
                    <a:pt x="802" y="2349"/>
                    <a:pt x="802" y="2349"/>
                    <a:pt x="802" y="2349"/>
                  </a:cubicBezTo>
                  <a:cubicBezTo>
                    <a:pt x="828" y="2354"/>
                    <a:pt x="828" y="2354"/>
                    <a:pt x="828" y="2354"/>
                  </a:cubicBezTo>
                  <a:cubicBezTo>
                    <a:pt x="834" y="2319"/>
                    <a:pt x="834" y="2319"/>
                    <a:pt x="834" y="2319"/>
                  </a:cubicBezTo>
                  <a:cubicBezTo>
                    <a:pt x="834" y="2319"/>
                    <a:pt x="841" y="2320"/>
                    <a:pt x="849" y="2316"/>
                  </a:cubicBezTo>
                  <a:cubicBezTo>
                    <a:pt x="853" y="2313"/>
                    <a:pt x="853" y="2297"/>
                    <a:pt x="853" y="2297"/>
                  </a:cubicBezTo>
                  <a:cubicBezTo>
                    <a:pt x="868" y="2294"/>
                    <a:pt x="868" y="2294"/>
                    <a:pt x="868" y="2294"/>
                  </a:cubicBezTo>
                  <a:cubicBezTo>
                    <a:pt x="876" y="2287"/>
                    <a:pt x="876" y="2287"/>
                    <a:pt x="876" y="2287"/>
                  </a:cubicBezTo>
                  <a:cubicBezTo>
                    <a:pt x="865" y="2283"/>
                    <a:pt x="865" y="2283"/>
                    <a:pt x="865" y="2283"/>
                  </a:cubicBezTo>
                  <a:cubicBezTo>
                    <a:pt x="859" y="2263"/>
                    <a:pt x="859" y="2263"/>
                    <a:pt x="859" y="2263"/>
                  </a:cubicBezTo>
                  <a:cubicBezTo>
                    <a:pt x="837" y="2243"/>
                    <a:pt x="837" y="2243"/>
                    <a:pt x="837" y="2243"/>
                  </a:cubicBezTo>
                  <a:cubicBezTo>
                    <a:pt x="845" y="2232"/>
                    <a:pt x="845" y="2232"/>
                    <a:pt x="845" y="2232"/>
                  </a:cubicBezTo>
                  <a:cubicBezTo>
                    <a:pt x="864" y="2233"/>
                    <a:pt x="864" y="2233"/>
                    <a:pt x="864" y="2233"/>
                  </a:cubicBezTo>
                  <a:cubicBezTo>
                    <a:pt x="915" y="2182"/>
                    <a:pt x="915" y="2182"/>
                    <a:pt x="915" y="2182"/>
                  </a:cubicBezTo>
                  <a:cubicBezTo>
                    <a:pt x="915" y="2170"/>
                    <a:pt x="915" y="2170"/>
                    <a:pt x="915" y="2170"/>
                  </a:cubicBezTo>
                  <a:cubicBezTo>
                    <a:pt x="946" y="2153"/>
                    <a:pt x="946" y="2153"/>
                    <a:pt x="946" y="2153"/>
                  </a:cubicBezTo>
                  <a:cubicBezTo>
                    <a:pt x="950" y="2149"/>
                    <a:pt x="950" y="2149"/>
                    <a:pt x="950" y="2149"/>
                  </a:cubicBezTo>
                  <a:cubicBezTo>
                    <a:pt x="920" y="2148"/>
                    <a:pt x="920" y="2148"/>
                    <a:pt x="920" y="2148"/>
                  </a:cubicBezTo>
                  <a:cubicBezTo>
                    <a:pt x="929" y="2125"/>
                    <a:pt x="929" y="2125"/>
                    <a:pt x="929" y="2125"/>
                  </a:cubicBezTo>
                  <a:cubicBezTo>
                    <a:pt x="947" y="2130"/>
                    <a:pt x="947" y="2130"/>
                    <a:pt x="947" y="2130"/>
                  </a:cubicBezTo>
                  <a:cubicBezTo>
                    <a:pt x="951" y="2118"/>
                    <a:pt x="951" y="2118"/>
                    <a:pt x="951" y="2118"/>
                  </a:cubicBezTo>
                  <a:cubicBezTo>
                    <a:pt x="929" y="2106"/>
                    <a:pt x="929" y="2106"/>
                    <a:pt x="929" y="2106"/>
                  </a:cubicBezTo>
                  <a:cubicBezTo>
                    <a:pt x="912" y="2067"/>
                    <a:pt x="912" y="2067"/>
                    <a:pt x="912" y="2067"/>
                  </a:cubicBezTo>
                  <a:cubicBezTo>
                    <a:pt x="883" y="2065"/>
                    <a:pt x="883" y="2065"/>
                    <a:pt x="883" y="2065"/>
                  </a:cubicBezTo>
                  <a:cubicBezTo>
                    <a:pt x="875" y="2065"/>
                    <a:pt x="865" y="2038"/>
                    <a:pt x="865" y="2038"/>
                  </a:cubicBezTo>
                  <a:cubicBezTo>
                    <a:pt x="866" y="2023"/>
                    <a:pt x="866" y="2023"/>
                    <a:pt x="866" y="2023"/>
                  </a:cubicBezTo>
                  <a:cubicBezTo>
                    <a:pt x="863" y="2015"/>
                    <a:pt x="863" y="2015"/>
                    <a:pt x="863" y="2015"/>
                  </a:cubicBezTo>
                  <a:cubicBezTo>
                    <a:pt x="847" y="2018"/>
                    <a:pt x="847" y="2018"/>
                    <a:pt x="847" y="2018"/>
                  </a:cubicBezTo>
                  <a:cubicBezTo>
                    <a:pt x="816" y="1978"/>
                    <a:pt x="816" y="1978"/>
                    <a:pt x="816" y="1978"/>
                  </a:cubicBezTo>
                  <a:cubicBezTo>
                    <a:pt x="816" y="1978"/>
                    <a:pt x="820" y="1963"/>
                    <a:pt x="809" y="1959"/>
                  </a:cubicBezTo>
                  <a:cubicBezTo>
                    <a:pt x="794" y="1954"/>
                    <a:pt x="778" y="1988"/>
                    <a:pt x="778" y="1988"/>
                  </a:cubicBezTo>
                  <a:cubicBezTo>
                    <a:pt x="767" y="1968"/>
                    <a:pt x="767" y="1968"/>
                    <a:pt x="767" y="1968"/>
                  </a:cubicBezTo>
                  <a:cubicBezTo>
                    <a:pt x="767" y="1968"/>
                    <a:pt x="775" y="1961"/>
                    <a:pt x="768" y="1953"/>
                  </a:cubicBezTo>
                  <a:cubicBezTo>
                    <a:pt x="757" y="1945"/>
                    <a:pt x="716" y="1950"/>
                    <a:pt x="716" y="1950"/>
                  </a:cubicBezTo>
                  <a:cubicBezTo>
                    <a:pt x="739" y="1929"/>
                    <a:pt x="739" y="1929"/>
                    <a:pt x="739" y="1929"/>
                  </a:cubicBezTo>
                  <a:cubicBezTo>
                    <a:pt x="726" y="1901"/>
                    <a:pt x="726" y="1901"/>
                    <a:pt x="726" y="1901"/>
                  </a:cubicBezTo>
                  <a:cubicBezTo>
                    <a:pt x="711" y="1897"/>
                    <a:pt x="711" y="1897"/>
                    <a:pt x="711" y="1897"/>
                  </a:cubicBezTo>
                  <a:cubicBezTo>
                    <a:pt x="719" y="1870"/>
                    <a:pt x="719" y="1870"/>
                    <a:pt x="719" y="1870"/>
                  </a:cubicBezTo>
                  <a:cubicBezTo>
                    <a:pt x="714" y="1832"/>
                    <a:pt x="714" y="1832"/>
                    <a:pt x="714" y="1832"/>
                  </a:cubicBezTo>
                  <a:cubicBezTo>
                    <a:pt x="714" y="1832"/>
                    <a:pt x="722" y="1813"/>
                    <a:pt x="723" y="1802"/>
                  </a:cubicBezTo>
                  <a:cubicBezTo>
                    <a:pt x="723" y="1794"/>
                    <a:pt x="705" y="1785"/>
                    <a:pt x="705" y="1785"/>
                  </a:cubicBezTo>
                  <a:cubicBezTo>
                    <a:pt x="714" y="1748"/>
                    <a:pt x="714" y="1748"/>
                    <a:pt x="714" y="1748"/>
                  </a:cubicBezTo>
                  <a:cubicBezTo>
                    <a:pt x="707" y="1743"/>
                    <a:pt x="707" y="1743"/>
                    <a:pt x="707" y="1743"/>
                  </a:cubicBezTo>
                  <a:cubicBezTo>
                    <a:pt x="718" y="1736"/>
                    <a:pt x="718" y="1736"/>
                    <a:pt x="718" y="1736"/>
                  </a:cubicBezTo>
                  <a:cubicBezTo>
                    <a:pt x="705" y="1705"/>
                    <a:pt x="705" y="1705"/>
                    <a:pt x="705" y="1705"/>
                  </a:cubicBezTo>
                  <a:cubicBezTo>
                    <a:pt x="726" y="1718"/>
                    <a:pt x="726" y="1718"/>
                    <a:pt x="726" y="1718"/>
                  </a:cubicBezTo>
                  <a:cubicBezTo>
                    <a:pt x="738" y="1707"/>
                    <a:pt x="738" y="1707"/>
                    <a:pt x="738" y="1707"/>
                  </a:cubicBezTo>
                  <a:cubicBezTo>
                    <a:pt x="738" y="1707"/>
                    <a:pt x="735" y="1691"/>
                    <a:pt x="728" y="1683"/>
                  </a:cubicBezTo>
                  <a:cubicBezTo>
                    <a:pt x="717" y="1679"/>
                    <a:pt x="726" y="1653"/>
                    <a:pt x="726" y="1653"/>
                  </a:cubicBezTo>
                  <a:cubicBezTo>
                    <a:pt x="737" y="1642"/>
                    <a:pt x="737" y="1642"/>
                    <a:pt x="737" y="1642"/>
                  </a:cubicBezTo>
                  <a:cubicBezTo>
                    <a:pt x="743" y="1600"/>
                    <a:pt x="743" y="1600"/>
                    <a:pt x="743" y="1600"/>
                  </a:cubicBezTo>
                  <a:cubicBezTo>
                    <a:pt x="758" y="1597"/>
                    <a:pt x="758" y="1597"/>
                    <a:pt x="758" y="1597"/>
                  </a:cubicBezTo>
                  <a:cubicBezTo>
                    <a:pt x="759" y="1585"/>
                    <a:pt x="759" y="1585"/>
                    <a:pt x="759" y="1585"/>
                  </a:cubicBezTo>
                  <a:cubicBezTo>
                    <a:pt x="740" y="1584"/>
                    <a:pt x="740" y="1584"/>
                    <a:pt x="740" y="1584"/>
                  </a:cubicBezTo>
                  <a:cubicBezTo>
                    <a:pt x="737" y="1569"/>
                    <a:pt x="737" y="1569"/>
                    <a:pt x="737" y="1569"/>
                  </a:cubicBezTo>
                  <a:cubicBezTo>
                    <a:pt x="729" y="1572"/>
                    <a:pt x="729" y="1572"/>
                    <a:pt x="729" y="1572"/>
                  </a:cubicBezTo>
                  <a:cubicBezTo>
                    <a:pt x="727" y="1538"/>
                    <a:pt x="727" y="1538"/>
                    <a:pt x="727" y="1538"/>
                  </a:cubicBezTo>
                  <a:cubicBezTo>
                    <a:pt x="720" y="1530"/>
                    <a:pt x="720" y="1530"/>
                    <a:pt x="720" y="1530"/>
                  </a:cubicBezTo>
                  <a:cubicBezTo>
                    <a:pt x="739" y="1523"/>
                    <a:pt x="739" y="1523"/>
                    <a:pt x="739" y="1523"/>
                  </a:cubicBezTo>
                  <a:cubicBezTo>
                    <a:pt x="749" y="1543"/>
                    <a:pt x="749" y="1543"/>
                    <a:pt x="749" y="1543"/>
                  </a:cubicBezTo>
                  <a:cubicBezTo>
                    <a:pt x="765" y="1540"/>
                    <a:pt x="765" y="1540"/>
                    <a:pt x="765" y="1540"/>
                  </a:cubicBezTo>
                  <a:cubicBezTo>
                    <a:pt x="757" y="1532"/>
                    <a:pt x="757" y="1532"/>
                    <a:pt x="757" y="1532"/>
                  </a:cubicBezTo>
                  <a:cubicBezTo>
                    <a:pt x="765" y="1521"/>
                    <a:pt x="765" y="1521"/>
                    <a:pt x="765" y="1521"/>
                  </a:cubicBezTo>
                  <a:cubicBezTo>
                    <a:pt x="765" y="1521"/>
                    <a:pt x="784" y="1522"/>
                    <a:pt x="784" y="1514"/>
                  </a:cubicBezTo>
                  <a:cubicBezTo>
                    <a:pt x="786" y="1487"/>
                    <a:pt x="786" y="1487"/>
                    <a:pt x="786" y="1487"/>
                  </a:cubicBezTo>
                  <a:cubicBezTo>
                    <a:pt x="790" y="1476"/>
                    <a:pt x="790" y="1476"/>
                    <a:pt x="790" y="1476"/>
                  </a:cubicBezTo>
                  <a:cubicBezTo>
                    <a:pt x="790" y="1476"/>
                    <a:pt x="784" y="1453"/>
                    <a:pt x="791" y="1453"/>
                  </a:cubicBezTo>
                  <a:cubicBezTo>
                    <a:pt x="799" y="1450"/>
                    <a:pt x="802" y="1461"/>
                    <a:pt x="802" y="1461"/>
                  </a:cubicBezTo>
                  <a:cubicBezTo>
                    <a:pt x="817" y="1450"/>
                    <a:pt x="817" y="1450"/>
                    <a:pt x="817" y="1450"/>
                  </a:cubicBezTo>
                  <a:cubicBezTo>
                    <a:pt x="817" y="1450"/>
                    <a:pt x="811" y="1435"/>
                    <a:pt x="818" y="1431"/>
                  </a:cubicBezTo>
                  <a:cubicBezTo>
                    <a:pt x="822" y="1428"/>
                    <a:pt x="833" y="1443"/>
                    <a:pt x="833" y="1443"/>
                  </a:cubicBezTo>
                  <a:cubicBezTo>
                    <a:pt x="848" y="1425"/>
                    <a:pt x="848" y="1425"/>
                    <a:pt x="848" y="1425"/>
                  </a:cubicBezTo>
                  <a:cubicBezTo>
                    <a:pt x="834" y="1417"/>
                    <a:pt x="834" y="1417"/>
                    <a:pt x="834" y="1417"/>
                  </a:cubicBezTo>
                  <a:cubicBezTo>
                    <a:pt x="845" y="1413"/>
                    <a:pt x="845" y="1413"/>
                    <a:pt x="845" y="1413"/>
                  </a:cubicBezTo>
                  <a:cubicBezTo>
                    <a:pt x="845" y="1410"/>
                    <a:pt x="845" y="1410"/>
                    <a:pt x="845" y="1410"/>
                  </a:cubicBezTo>
                  <a:cubicBezTo>
                    <a:pt x="823" y="1409"/>
                    <a:pt x="823" y="1409"/>
                    <a:pt x="823" y="1409"/>
                  </a:cubicBezTo>
                  <a:cubicBezTo>
                    <a:pt x="838" y="1398"/>
                    <a:pt x="838" y="1398"/>
                    <a:pt x="838" y="1398"/>
                  </a:cubicBezTo>
                  <a:cubicBezTo>
                    <a:pt x="859" y="1357"/>
                    <a:pt x="859" y="1357"/>
                    <a:pt x="859" y="1357"/>
                  </a:cubicBezTo>
                  <a:cubicBezTo>
                    <a:pt x="870" y="1357"/>
                    <a:pt x="870" y="1357"/>
                    <a:pt x="870" y="1357"/>
                  </a:cubicBezTo>
                  <a:cubicBezTo>
                    <a:pt x="886" y="1347"/>
                    <a:pt x="886" y="1347"/>
                    <a:pt x="886" y="1347"/>
                  </a:cubicBezTo>
                  <a:cubicBezTo>
                    <a:pt x="867" y="1338"/>
                    <a:pt x="867" y="1338"/>
                    <a:pt x="867" y="1338"/>
                  </a:cubicBezTo>
                  <a:cubicBezTo>
                    <a:pt x="886" y="1335"/>
                    <a:pt x="886" y="1335"/>
                    <a:pt x="886" y="1335"/>
                  </a:cubicBezTo>
                  <a:cubicBezTo>
                    <a:pt x="900" y="1351"/>
                    <a:pt x="900" y="1351"/>
                    <a:pt x="900" y="1351"/>
                  </a:cubicBezTo>
                  <a:cubicBezTo>
                    <a:pt x="900" y="1351"/>
                    <a:pt x="905" y="1336"/>
                    <a:pt x="913" y="1325"/>
                  </a:cubicBezTo>
                  <a:cubicBezTo>
                    <a:pt x="921" y="1318"/>
                    <a:pt x="926" y="1291"/>
                    <a:pt x="926" y="1291"/>
                  </a:cubicBezTo>
                  <a:cubicBezTo>
                    <a:pt x="926" y="1291"/>
                    <a:pt x="933" y="1295"/>
                    <a:pt x="941" y="1288"/>
                  </a:cubicBezTo>
                  <a:cubicBezTo>
                    <a:pt x="948" y="1285"/>
                    <a:pt x="946" y="1265"/>
                    <a:pt x="946" y="1265"/>
                  </a:cubicBezTo>
                  <a:cubicBezTo>
                    <a:pt x="956" y="1281"/>
                    <a:pt x="956" y="1281"/>
                    <a:pt x="956" y="1281"/>
                  </a:cubicBezTo>
                  <a:cubicBezTo>
                    <a:pt x="966" y="1301"/>
                    <a:pt x="966" y="1301"/>
                    <a:pt x="966" y="1301"/>
                  </a:cubicBezTo>
                  <a:cubicBezTo>
                    <a:pt x="974" y="1293"/>
                    <a:pt x="974" y="1293"/>
                    <a:pt x="974" y="1293"/>
                  </a:cubicBezTo>
                  <a:cubicBezTo>
                    <a:pt x="971" y="1278"/>
                    <a:pt x="971" y="1278"/>
                    <a:pt x="971" y="1278"/>
                  </a:cubicBezTo>
                  <a:cubicBezTo>
                    <a:pt x="999" y="1249"/>
                    <a:pt x="999" y="1249"/>
                    <a:pt x="999" y="1249"/>
                  </a:cubicBezTo>
                  <a:cubicBezTo>
                    <a:pt x="995" y="1241"/>
                    <a:pt x="995" y="1241"/>
                    <a:pt x="995" y="1241"/>
                  </a:cubicBezTo>
                  <a:cubicBezTo>
                    <a:pt x="1003" y="1237"/>
                    <a:pt x="1003" y="1237"/>
                    <a:pt x="1003" y="1237"/>
                  </a:cubicBezTo>
                  <a:cubicBezTo>
                    <a:pt x="1006" y="1241"/>
                    <a:pt x="1006" y="1241"/>
                    <a:pt x="1006" y="1241"/>
                  </a:cubicBezTo>
                  <a:cubicBezTo>
                    <a:pt x="1029" y="1235"/>
                    <a:pt x="1029" y="1235"/>
                    <a:pt x="1029" y="1235"/>
                  </a:cubicBezTo>
                  <a:cubicBezTo>
                    <a:pt x="1030" y="1220"/>
                    <a:pt x="1030" y="1220"/>
                    <a:pt x="1030" y="1220"/>
                  </a:cubicBezTo>
                  <a:cubicBezTo>
                    <a:pt x="1037" y="1235"/>
                    <a:pt x="1037" y="1235"/>
                    <a:pt x="1037" y="1235"/>
                  </a:cubicBezTo>
                  <a:cubicBezTo>
                    <a:pt x="1042" y="1201"/>
                    <a:pt x="1042" y="1201"/>
                    <a:pt x="1042" y="1201"/>
                  </a:cubicBezTo>
                  <a:cubicBezTo>
                    <a:pt x="1053" y="1217"/>
                    <a:pt x="1053" y="1217"/>
                    <a:pt x="1053" y="1217"/>
                  </a:cubicBezTo>
                  <a:cubicBezTo>
                    <a:pt x="1072" y="1199"/>
                    <a:pt x="1072" y="1199"/>
                    <a:pt x="1072" y="1199"/>
                  </a:cubicBezTo>
                  <a:cubicBezTo>
                    <a:pt x="1072" y="1199"/>
                    <a:pt x="1085" y="1169"/>
                    <a:pt x="1089" y="1157"/>
                  </a:cubicBezTo>
                  <a:cubicBezTo>
                    <a:pt x="1093" y="1146"/>
                    <a:pt x="1087" y="1127"/>
                    <a:pt x="1087" y="1127"/>
                  </a:cubicBezTo>
                  <a:cubicBezTo>
                    <a:pt x="1106" y="1108"/>
                    <a:pt x="1106" y="1108"/>
                    <a:pt x="1106" y="1108"/>
                  </a:cubicBezTo>
                  <a:cubicBezTo>
                    <a:pt x="1111" y="1090"/>
                    <a:pt x="1111" y="1090"/>
                    <a:pt x="1111" y="1090"/>
                  </a:cubicBezTo>
                  <a:cubicBezTo>
                    <a:pt x="1146" y="1057"/>
                    <a:pt x="1146" y="1057"/>
                    <a:pt x="1146" y="1057"/>
                  </a:cubicBezTo>
                  <a:cubicBezTo>
                    <a:pt x="1151" y="1038"/>
                    <a:pt x="1151" y="1038"/>
                    <a:pt x="1151" y="1038"/>
                  </a:cubicBezTo>
                  <a:cubicBezTo>
                    <a:pt x="1135" y="1041"/>
                    <a:pt x="1135" y="1041"/>
                    <a:pt x="1135" y="1041"/>
                  </a:cubicBezTo>
                  <a:cubicBezTo>
                    <a:pt x="1128" y="1033"/>
                    <a:pt x="1128" y="1033"/>
                    <a:pt x="1128" y="1033"/>
                  </a:cubicBezTo>
                  <a:cubicBezTo>
                    <a:pt x="1143" y="1030"/>
                    <a:pt x="1143" y="1030"/>
                    <a:pt x="1143" y="1030"/>
                  </a:cubicBezTo>
                  <a:cubicBezTo>
                    <a:pt x="1147" y="1022"/>
                    <a:pt x="1147" y="1022"/>
                    <a:pt x="1147" y="1022"/>
                  </a:cubicBezTo>
                  <a:cubicBezTo>
                    <a:pt x="1114" y="1021"/>
                    <a:pt x="1114" y="1021"/>
                    <a:pt x="1114" y="1021"/>
                  </a:cubicBezTo>
                  <a:cubicBezTo>
                    <a:pt x="1100" y="997"/>
                    <a:pt x="1100" y="997"/>
                    <a:pt x="1100" y="997"/>
                  </a:cubicBezTo>
                  <a:cubicBezTo>
                    <a:pt x="1112" y="971"/>
                    <a:pt x="1112" y="971"/>
                    <a:pt x="1112" y="971"/>
                  </a:cubicBezTo>
                  <a:cubicBezTo>
                    <a:pt x="1094" y="970"/>
                    <a:pt x="1094" y="970"/>
                    <a:pt x="1094" y="970"/>
                  </a:cubicBezTo>
                  <a:cubicBezTo>
                    <a:pt x="1103" y="940"/>
                    <a:pt x="1103" y="940"/>
                    <a:pt x="1103" y="940"/>
                  </a:cubicBezTo>
                  <a:cubicBezTo>
                    <a:pt x="1114" y="937"/>
                    <a:pt x="1114" y="937"/>
                    <a:pt x="1114" y="937"/>
                  </a:cubicBezTo>
                  <a:cubicBezTo>
                    <a:pt x="1131" y="888"/>
                    <a:pt x="1131" y="888"/>
                    <a:pt x="1131" y="888"/>
                  </a:cubicBezTo>
                  <a:cubicBezTo>
                    <a:pt x="1131" y="888"/>
                    <a:pt x="1099" y="860"/>
                    <a:pt x="1107" y="845"/>
                  </a:cubicBezTo>
                  <a:cubicBezTo>
                    <a:pt x="1111" y="830"/>
                    <a:pt x="1137" y="835"/>
                    <a:pt x="1156" y="828"/>
                  </a:cubicBezTo>
                  <a:cubicBezTo>
                    <a:pt x="1179" y="821"/>
                    <a:pt x="1150" y="801"/>
                    <a:pt x="1150" y="801"/>
                  </a:cubicBezTo>
                  <a:cubicBezTo>
                    <a:pt x="1173" y="794"/>
                    <a:pt x="1173" y="794"/>
                    <a:pt x="1173" y="794"/>
                  </a:cubicBezTo>
                  <a:cubicBezTo>
                    <a:pt x="1173" y="783"/>
                    <a:pt x="1173" y="783"/>
                    <a:pt x="1173" y="783"/>
                  </a:cubicBezTo>
                  <a:cubicBezTo>
                    <a:pt x="1192" y="784"/>
                    <a:pt x="1192" y="784"/>
                    <a:pt x="1192" y="784"/>
                  </a:cubicBezTo>
                  <a:cubicBezTo>
                    <a:pt x="1184" y="714"/>
                    <a:pt x="1184" y="714"/>
                    <a:pt x="1184" y="714"/>
                  </a:cubicBezTo>
                  <a:cubicBezTo>
                    <a:pt x="1195" y="715"/>
                    <a:pt x="1195" y="715"/>
                    <a:pt x="1195" y="715"/>
                  </a:cubicBezTo>
                  <a:cubicBezTo>
                    <a:pt x="1206" y="731"/>
                    <a:pt x="1206" y="731"/>
                    <a:pt x="1206" y="731"/>
                  </a:cubicBezTo>
                  <a:cubicBezTo>
                    <a:pt x="1221" y="731"/>
                    <a:pt x="1221" y="731"/>
                    <a:pt x="1221" y="731"/>
                  </a:cubicBezTo>
                  <a:cubicBezTo>
                    <a:pt x="1214" y="704"/>
                    <a:pt x="1214" y="704"/>
                    <a:pt x="1214" y="704"/>
                  </a:cubicBezTo>
                  <a:cubicBezTo>
                    <a:pt x="1233" y="713"/>
                    <a:pt x="1233" y="713"/>
                    <a:pt x="1233" y="713"/>
                  </a:cubicBezTo>
                  <a:cubicBezTo>
                    <a:pt x="1232" y="724"/>
                    <a:pt x="1232" y="724"/>
                    <a:pt x="1232" y="724"/>
                  </a:cubicBezTo>
                  <a:cubicBezTo>
                    <a:pt x="1254" y="733"/>
                    <a:pt x="1254" y="733"/>
                    <a:pt x="1254" y="733"/>
                  </a:cubicBezTo>
                  <a:cubicBezTo>
                    <a:pt x="1257" y="748"/>
                    <a:pt x="1257" y="748"/>
                    <a:pt x="1257" y="748"/>
                  </a:cubicBezTo>
                  <a:cubicBezTo>
                    <a:pt x="1269" y="730"/>
                    <a:pt x="1269" y="730"/>
                    <a:pt x="1269" y="730"/>
                  </a:cubicBezTo>
                  <a:cubicBezTo>
                    <a:pt x="1266" y="718"/>
                    <a:pt x="1266" y="718"/>
                    <a:pt x="1266" y="718"/>
                  </a:cubicBezTo>
                  <a:cubicBezTo>
                    <a:pt x="1307" y="720"/>
                    <a:pt x="1307" y="720"/>
                    <a:pt x="1307" y="720"/>
                  </a:cubicBezTo>
                  <a:cubicBezTo>
                    <a:pt x="1319" y="709"/>
                    <a:pt x="1319" y="709"/>
                    <a:pt x="1319" y="709"/>
                  </a:cubicBezTo>
                  <a:cubicBezTo>
                    <a:pt x="1330" y="721"/>
                    <a:pt x="1330" y="721"/>
                    <a:pt x="1330" y="721"/>
                  </a:cubicBezTo>
                  <a:cubicBezTo>
                    <a:pt x="1341" y="722"/>
                    <a:pt x="1341" y="722"/>
                    <a:pt x="1341" y="722"/>
                  </a:cubicBezTo>
                  <a:cubicBezTo>
                    <a:pt x="1341" y="714"/>
                    <a:pt x="1341" y="714"/>
                    <a:pt x="1341" y="714"/>
                  </a:cubicBezTo>
                  <a:cubicBezTo>
                    <a:pt x="1360" y="719"/>
                    <a:pt x="1360" y="719"/>
                    <a:pt x="1360" y="719"/>
                  </a:cubicBezTo>
                  <a:cubicBezTo>
                    <a:pt x="1357" y="692"/>
                    <a:pt x="1357" y="692"/>
                    <a:pt x="1357" y="692"/>
                  </a:cubicBezTo>
                  <a:cubicBezTo>
                    <a:pt x="1357" y="692"/>
                    <a:pt x="1339" y="684"/>
                    <a:pt x="1336" y="668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9" name="Freeform 321">
              <a:extLst>
                <a:ext uri="{FF2B5EF4-FFF2-40B4-BE49-F238E27FC236}">
                  <a16:creationId xmlns:a16="http://schemas.microsoft.com/office/drawing/2014/main" id="{2B3C6192-DDDF-4BE7-B6B0-A7CBBC1314FA}"/>
                </a:ext>
              </a:extLst>
            </p:cNvPr>
            <p:cNvSpPr>
              <a:spLocks/>
            </p:cNvSpPr>
            <p:nvPr/>
          </p:nvSpPr>
          <p:spPr bwMode="gray">
            <a:xfrm>
              <a:off x="5689128" y="3276236"/>
              <a:ext cx="28707" cy="20733"/>
            </a:xfrm>
            <a:custGeom>
              <a:avLst/>
              <a:gdLst>
                <a:gd name="T0" fmla="*/ 7 w 18"/>
                <a:gd name="T1" fmla="*/ 9 h 13"/>
                <a:gd name="T2" fmla="*/ 16 w 18"/>
                <a:gd name="T3" fmla="*/ 11 h 13"/>
                <a:gd name="T4" fmla="*/ 18 w 18"/>
                <a:gd name="T5" fmla="*/ 4 h 13"/>
                <a:gd name="T6" fmla="*/ 14 w 18"/>
                <a:gd name="T7" fmla="*/ 0 h 13"/>
                <a:gd name="T8" fmla="*/ 11 w 18"/>
                <a:gd name="T9" fmla="*/ 4 h 13"/>
                <a:gd name="T10" fmla="*/ 10 w 18"/>
                <a:gd name="T11" fmla="*/ 4 h 13"/>
                <a:gd name="T12" fmla="*/ 0 w 18"/>
                <a:gd name="T13" fmla="*/ 12 h 13"/>
                <a:gd name="T14" fmla="*/ 7 w 18"/>
                <a:gd name="T15" fmla="*/ 13 h 13"/>
                <a:gd name="T16" fmla="*/ 7 w 18"/>
                <a:gd name="T17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3">
                  <a:moveTo>
                    <a:pt x="7" y="9"/>
                  </a:moveTo>
                  <a:lnTo>
                    <a:pt x="16" y="11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0" y="12"/>
                  </a:lnTo>
                  <a:lnTo>
                    <a:pt x="7" y="13"/>
                  </a:lnTo>
                  <a:lnTo>
                    <a:pt x="7" y="9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0" name="Freeform 322">
              <a:extLst>
                <a:ext uri="{FF2B5EF4-FFF2-40B4-BE49-F238E27FC236}">
                  <a16:creationId xmlns:a16="http://schemas.microsoft.com/office/drawing/2014/main" id="{79F907F8-2690-4CDF-99BA-3926C3882143}"/>
                </a:ext>
              </a:extLst>
            </p:cNvPr>
            <p:cNvSpPr>
              <a:spLocks/>
            </p:cNvSpPr>
            <p:nvPr/>
          </p:nvSpPr>
          <p:spPr bwMode="gray">
            <a:xfrm>
              <a:off x="6130889" y="3314511"/>
              <a:ext cx="65388" cy="129180"/>
            </a:xfrm>
            <a:custGeom>
              <a:avLst/>
              <a:gdLst>
                <a:gd name="T0" fmla="*/ 6 w 124"/>
                <a:gd name="T1" fmla="*/ 159 h 243"/>
                <a:gd name="T2" fmla="*/ 13 w 124"/>
                <a:gd name="T3" fmla="*/ 163 h 243"/>
                <a:gd name="T4" fmla="*/ 12 w 124"/>
                <a:gd name="T5" fmla="*/ 190 h 243"/>
                <a:gd name="T6" fmla="*/ 19 w 124"/>
                <a:gd name="T7" fmla="*/ 194 h 243"/>
                <a:gd name="T8" fmla="*/ 18 w 124"/>
                <a:gd name="T9" fmla="*/ 205 h 243"/>
                <a:gd name="T10" fmla="*/ 30 w 124"/>
                <a:gd name="T11" fmla="*/ 206 h 243"/>
                <a:gd name="T12" fmla="*/ 22 w 124"/>
                <a:gd name="T13" fmla="*/ 213 h 243"/>
                <a:gd name="T14" fmla="*/ 21 w 124"/>
                <a:gd name="T15" fmla="*/ 225 h 243"/>
                <a:gd name="T16" fmla="*/ 13 w 124"/>
                <a:gd name="T17" fmla="*/ 243 h 243"/>
                <a:gd name="T18" fmla="*/ 32 w 124"/>
                <a:gd name="T19" fmla="*/ 237 h 243"/>
                <a:gd name="T20" fmla="*/ 44 w 124"/>
                <a:gd name="T21" fmla="*/ 218 h 243"/>
                <a:gd name="T22" fmla="*/ 40 w 124"/>
                <a:gd name="T23" fmla="*/ 218 h 243"/>
                <a:gd name="T24" fmla="*/ 45 w 124"/>
                <a:gd name="T25" fmla="*/ 199 h 243"/>
                <a:gd name="T26" fmla="*/ 49 w 124"/>
                <a:gd name="T27" fmla="*/ 192 h 243"/>
                <a:gd name="T28" fmla="*/ 45 w 124"/>
                <a:gd name="T29" fmla="*/ 191 h 243"/>
                <a:gd name="T30" fmla="*/ 65 w 124"/>
                <a:gd name="T31" fmla="*/ 169 h 243"/>
                <a:gd name="T32" fmla="*/ 80 w 124"/>
                <a:gd name="T33" fmla="*/ 162 h 243"/>
                <a:gd name="T34" fmla="*/ 81 w 124"/>
                <a:gd name="T35" fmla="*/ 143 h 243"/>
                <a:gd name="T36" fmla="*/ 105 w 124"/>
                <a:gd name="T37" fmla="*/ 114 h 243"/>
                <a:gd name="T38" fmla="*/ 94 w 124"/>
                <a:gd name="T39" fmla="*/ 113 h 243"/>
                <a:gd name="T40" fmla="*/ 83 w 124"/>
                <a:gd name="T41" fmla="*/ 101 h 243"/>
                <a:gd name="T42" fmla="*/ 95 w 124"/>
                <a:gd name="T43" fmla="*/ 79 h 243"/>
                <a:gd name="T44" fmla="*/ 85 w 124"/>
                <a:gd name="T45" fmla="*/ 59 h 243"/>
                <a:gd name="T46" fmla="*/ 89 w 124"/>
                <a:gd name="T47" fmla="*/ 44 h 243"/>
                <a:gd name="T48" fmla="*/ 108 w 124"/>
                <a:gd name="T49" fmla="*/ 49 h 243"/>
                <a:gd name="T50" fmla="*/ 124 w 124"/>
                <a:gd name="T51" fmla="*/ 23 h 243"/>
                <a:gd name="T52" fmla="*/ 114 w 124"/>
                <a:gd name="T53" fmla="*/ 0 h 243"/>
                <a:gd name="T54" fmla="*/ 91 w 124"/>
                <a:gd name="T55" fmla="*/ 2 h 243"/>
                <a:gd name="T56" fmla="*/ 83 w 124"/>
                <a:gd name="T57" fmla="*/ 21 h 243"/>
                <a:gd name="T58" fmla="*/ 84 w 124"/>
                <a:gd name="T59" fmla="*/ 2 h 243"/>
                <a:gd name="T60" fmla="*/ 73 w 124"/>
                <a:gd name="T61" fmla="*/ 5 h 243"/>
                <a:gd name="T62" fmla="*/ 61 w 124"/>
                <a:gd name="T63" fmla="*/ 20 h 243"/>
                <a:gd name="T64" fmla="*/ 45 w 124"/>
                <a:gd name="T65" fmla="*/ 27 h 243"/>
                <a:gd name="T66" fmla="*/ 21 w 124"/>
                <a:gd name="T67" fmla="*/ 72 h 243"/>
                <a:gd name="T68" fmla="*/ 5 w 124"/>
                <a:gd name="T69" fmla="*/ 98 h 243"/>
                <a:gd name="T70" fmla="*/ 18 w 124"/>
                <a:gd name="T71" fmla="*/ 137 h 243"/>
                <a:gd name="T72" fmla="*/ 6 w 124"/>
                <a:gd name="T73" fmla="*/ 159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4" h="243">
                  <a:moveTo>
                    <a:pt x="6" y="159"/>
                  </a:moveTo>
                  <a:cubicBezTo>
                    <a:pt x="13" y="163"/>
                    <a:pt x="13" y="163"/>
                    <a:pt x="13" y="163"/>
                  </a:cubicBezTo>
                  <a:cubicBezTo>
                    <a:pt x="12" y="190"/>
                    <a:pt x="12" y="190"/>
                    <a:pt x="12" y="190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18" y="205"/>
                    <a:pt x="18" y="205"/>
                    <a:pt x="18" y="205"/>
                  </a:cubicBezTo>
                  <a:cubicBezTo>
                    <a:pt x="18" y="205"/>
                    <a:pt x="30" y="202"/>
                    <a:pt x="30" y="206"/>
                  </a:cubicBezTo>
                  <a:cubicBezTo>
                    <a:pt x="30" y="210"/>
                    <a:pt x="22" y="213"/>
                    <a:pt x="22" y="213"/>
                  </a:cubicBezTo>
                  <a:cubicBezTo>
                    <a:pt x="21" y="225"/>
                    <a:pt x="21" y="225"/>
                    <a:pt x="21" y="225"/>
                  </a:cubicBezTo>
                  <a:cubicBezTo>
                    <a:pt x="21" y="228"/>
                    <a:pt x="13" y="243"/>
                    <a:pt x="13" y="243"/>
                  </a:cubicBezTo>
                  <a:cubicBezTo>
                    <a:pt x="32" y="237"/>
                    <a:pt x="32" y="237"/>
                    <a:pt x="32" y="237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0" y="218"/>
                    <a:pt x="40" y="218"/>
                    <a:pt x="40" y="218"/>
                  </a:cubicBezTo>
                  <a:cubicBezTo>
                    <a:pt x="45" y="199"/>
                    <a:pt x="45" y="199"/>
                    <a:pt x="45" y="199"/>
                  </a:cubicBezTo>
                  <a:cubicBezTo>
                    <a:pt x="49" y="192"/>
                    <a:pt x="49" y="192"/>
                    <a:pt x="49" y="192"/>
                  </a:cubicBezTo>
                  <a:cubicBezTo>
                    <a:pt x="45" y="191"/>
                    <a:pt x="45" y="191"/>
                    <a:pt x="45" y="191"/>
                  </a:cubicBezTo>
                  <a:cubicBezTo>
                    <a:pt x="65" y="169"/>
                    <a:pt x="65" y="169"/>
                    <a:pt x="65" y="169"/>
                  </a:cubicBezTo>
                  <a:cubicBezTo>
                    <a:pt x="80" y="162"/>
                    <a:pt x="80" y="162"/>
                    <a:pt x="80" y="162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105" y="114"/>
                    <a:pt x="105" y="114"/>
                    <a:pt x="105" y="114"/>
                  </a:cubicBezTo>
                  <a:cubicBezTo>
                    <a:pt x="94" y="113"/>
                    <a:pt x="94" y="113"/>
                    <a:pt x="94" y="113"/>
                  </a:cubicBezTo>
                  <a:cubicBezTo>
                    <a:pt x="83" y="101"/>
                    <a:pt x="83" y="101"/>
                    <a:pt x="83" y="101"/>
                  </a:cubicBezTo>
                  <a:cubicBezTo>
                    <a:pt x="83" y="101"/>
                    <a:pt x="91" y="90"/>
                    <a:pt x="95" y="79"/>
                  </a:cubicBezTo>
                  <a:cubicBezTo>
                    <a:pt x="96" y="71"/>
                    <a:pt x="85" y="59"/>
                    <a:pt x="85" y="59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108" y="49"/>
                    <a:pt x="108" y="49"/>
                    <a:pt x="108" y="49"/>
                  </a:cubicBezTo>
                  <a:cubicBezTo>
                    <a:pt x="124" y="23"/>
                    <a:pt x="124" y="23"/>
                    <a:pt x="124" y="23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91" y="2"/>
                    <a:pt x="91" y="2"/>
                    <a:pt x="91" y="2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84" y="2"/>
                    <a:pt x="77" y="2"/>
                    <a:pt x="73" y="5"/>
                  </a:cubicBezTo>
                  <a:cubicBezTo>
                    <a:pt x="65" y="9"/>
                    <a:pt x="61" y="20"/>
                    <a:pt x="61" y="20"/>
                  </a:cubicBezTo>
                  <a:cubicBezTo>
                    <a:pt x="61" y="20"/>
                    <a:pt x="57" y="16"/>
                    <a:pt x="45" y="27"/>
                  </a:cubicBezTo>
                  <a:cubicBezTo>
                    <a:pt x="37" y="38"/>
                    <a:pt x="21" y="72"/>
                    <a:pt x="21" y="72"/>
                  </a:cubicBezTo>
                  <a:cubicBezTo>
                    <a:pt x="21" y="72"/>
                    <a:pt x="6" y="79"/>
                    <a:pt x="5" y="98"/>
                  </a:cubicBezTo>
                  <a:cubicBezTo>
                    <a:pt x="0" y="120"/>
                    <a:pt x="19" y="121"/>
                    <a:pt x="18" y="137"/>
                  </a:cubicBezTo>
                  <a:cubicBezTo>
                    <a:pt x="13" y="155"/>
                    <a:pt x="6" y="159"/>
                    <a:pt x="6" y="159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1" name="Freeform 323">
              <a:extLst>
                <a:ext uri="{FF2B5EF4-FFF2-40B4-BE49-F238E27FC236}">
                  <a16:creationId xmlns:a16="http://schemas.microsoft.com/office/drawing/2014/main" id="{94C33F61-4C77-4006-9DED-16604FE4551E}"/>
                </a:ext>
              </a:extLst>
            </p:cNvPr>
            <p:cNvSpPr>
              <a:spLocks/>
            </p:cNvSpPr>
            <p:nvPr/>
          </p:nvSpPr>
          <p:spPr bwMode="gray">
            <a:xfrm>
              <a:off x="6017658" y="3389467"/>
              <a:ext cx="49440" cy="141938"/>
            </a:xfrm>
            <a:custGeom>
              <a:avLst/>
              <a:gdLst>
                <a:gd name="T0" fmla="*/ 5 w 95"/>
                <a:gd name="T1" fmla="*/ 268 h 268"/>
                <a:gd name="T2" fmla="*/ 25 w 95"/>
                <a:gd name="T3" fmla="*/ 246 h 268"/>
                <a:gd name="T4" fmla="*/ 26 w 95"/>
                <a:gd name="T5" fmla="*/ 219 h 268"/>
                <a:gd name="T6" fmla="*/ 39 w 95"/>
                <a:gd name="T7" fmla="*/ 193 h 268"/>
                <a:gd name="T8" fmla="*/ 40 w 95"/>
                <a:gd name="T9" fmla="*/ 166 h 268"/>
                <a:gd name="T10" fmla="*/ 53 w 95"/>
                <a:gd name="T11" fmla="*/ 125 h 268"/>
                <a:gd name="T12" fmla="*/ 60 w 95"/>
                <a:gd name="T13" fmla="*/ 125 h 268"/>
                <a:gd name="T14" fmla="*/ 69 w 95"/>
                <a:gd name="T15" fmla="*/ 99 h 268"/>
                <a:gd name="T16" fmla="*/ 66 w 95"/>
                <a:gd name="T17" fmla="*/ 87 h 268"/>
                <a:gd name="T18" fmla="*/ 74 w 95"/>
                <a:gd name="T19" fmla="*/ 80 h 268"/>
                <a:gd name="T20" fmla="*/ 70 w 95"/>
                <a:gd name="T21" fmla="*/ 76 h 268"/>
                <a:gd name="T22" fmla="*/ 78 w 95"/>
                <a:gd name="T23" fmla="*/ 69 h 268"/>
                <a:gd name="T24" fmla="*/ 75 w 95"/>
                <a:gd name="T25" fmla="*/ 61 h 268"/>
                <a:gd name="T26" fmla="*/ 87 w 95"/>
                <a:gd name="T27" fmla="*/ 42 h 268"/>
                <a:gd name="T28" fmla="*/ 84 w 95"/>
                <a:gd name="T29" fmla="*/ 19 h 268"/>
                <a:gd name="T30" fmla="*/ 95 w 95"/>
                <a:gd name="T31" fmla="*/ 12 h 268"/>
                <a:gd name="T32" fmla="*/ 85 w 95"/>
                <a:gd name="T33" fmla="*/ 0 h 268"/>
                <a:gd name="T34" fmla="*/ 69 w 95"/>
                <a:gd name="T35" fmla="*/ 15 h 268"/>
                <a:gd name="T36" fmla="*/ 72 w 95"/>
                <a:gd name="T37" fmla="*/ 38 h 268"/>
                <a:gd name="T38" fmla="*/ 68 w 95"/>
                <a:gd name="T39" fmla="*/ 37 h 268"/>
                <a:gd name="T40" fmla="*/ 68 w 95"/>
                <a:gd name="T41" fmla="*/ 45 h 268"/>
                <a:gd name="T42" fmla="*/ 59 w 95"/>
                <a:gd name="T43" fmla="*/ 79 h 268"/>
                <a:gd name="T44" fmla="*/ 51 w 95"/>
                <a:gd name="T45" fmla="*/ 83 h 268"/>
                <a:gd name="T46" fmla="*/ 42 w 95"/>
                <a:gd name="T47" fmla="*/ 113 h 268"/>
                <a:gd name="T48" fmla="*/ 35 w 95"/>
                <a:gd name="T49" fmla="*/ 112 h 268"/>
                <a:gd name="T50" fmla="*/ 18 w 95"/>
                <a:gd name="T51" fmla="*/ 142 h 268"/>
                <a:gd name="T52" fmla="*/ 13 w 95"/>
                <a:gd name="T53" fmla="*/ 169 h 268"/>
                <a:gd name="T54" fmla="*/ 1 w 95"/>
                <a:gd name="T55" fmla="*/ 195 h 268"/>
                <a:gd name="T56" fmla="*/ 0 w 95"/>
                <a:gd name="T57" fmla="*/ 214 h 268"/>
                <a:gd name="T58" fmla="*/ 11 w 95"/>
                <a:gd name="T59" fmla="*/ 222 h 268"/>
                <a:gd name="T60" fmla="*/ 5 w 95"/>
                <a:gd name="T61" fmla="*/ 26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5" h="268">
                  <a:moveTo>
                    <a:pt x="5" y="268"/>
                  </a:moveTo>
                  <a:cubicBezTo>
                    <a:pt x="5" y="268"/>
                    <a:pt x="21" y="257"/>
                    <a:pt x="25" y="246"/>
                  </a:cubicBezTo>
                  <a:cubicBezTo>
                    <a:pt x="29" y="231"/>
                    <a:pt x="26" y="227"/>
                    <a:pt x="26" y="219"/>
                  </a:cubicBezTo>
                  <a:cubicBezTo>
                    <a:pt x="26" y="211"/>
                    <a:pt x="34" y="200"/>
                    <a:pt x="39" y="193"/>
                  </a:cubicBezTo>
                  <a:cubicBezTo>
                    <a:pt x="43" y="185"/>
                    <a:pt x="40" y="166"/>
                    <a:pt x="40" y="166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69" y="99"/>
                    <a:pt x="69" y="99"/>
                    <a:pt x="69" y="99"/>
                  </a:cubicBezTo>
                  <a:cubicBezTo>
                    <a:pt x="66" y="87"/>
                    <a:pt x="66" y="87"/>
                    <a:pt x="66" y="87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0" y="76"/>
                    <a:pt x="70" y="76"/>
                    <a:pt x="70" y="76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5" y="61"/>
                    <a:pt x="75" y="61"/>
                    <a:pt x="75" y="61"/>
                  </a:cubicBezTo>
                  <a:cubicBezTo>
                    <a:pt x="87" y="42"/>
                    <a:pt x="87" y="42"/>
                    <a:pt x="87" y="42"/>
                  </a:cubicBezTo>
                  <a:cubicBezTo>
                    <a:pt x="84" y="19"/>
                    <a:pt x="84" y="19"/>
                    <a:pt x="84" y="19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68" y="37"/>
                    <a:pt x="68" y="37"/>
                    <a:pt x="68" y="37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42" y="113"/>
                    <a:pt x="42" y="113"/>
                    <a:pt x="42" y="113"/>
                  </a:cubicBezTo>
                  <a:cubicBezTo>
                    <a:pt x="35" y="112"/>
                    <a:pt x="35" y="112"/>
                    <a:pt x="35" y="112"/>
                  </a:cubicBezTo>
                  <a:cubicBezTo>
                    <a:pt x="35" y="112"/>
                    <a:pt x="23" y="127"/>
                    <a:pt x="18" y="142"/>
                  </a:cubicBezTo>
                  <a:cubicBezTo>
                    <a:pt x="14" y="153"/>
                    <a:pt x="17" y="165"/>
                    <a:pt x="13" y="169"/>
                  </a:cubicBezTo>
                  <a:cubicBezTo>
                    <a:pt x="13" y="176"/>
                    <a:pt x="2" y="180"/>
                    <a:pt x="1" y="195"/>
                  </a:cubicBezTo>
                  <a:cubicBezTo>
                    <a:pt x="0" y="214"/>
                    <a:pt x="0" y="214"/>
                    <a:pt x="0" y="214"/>
                  </a:cubicBezTo>
                  <a:cubicBezTo>
                    <a:pt x="11" y="222"/>
                    <a:pt x="11" y="222"/>
                    <a:pt x="11" y="222"/>
                  </a:cubicBezTo>
                  <a:lnTo>
                    <a:pt x="5" y="268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2" name="Freeform 324">
              <a:extLst>
                <a:ext uri="{FF2B5EF4-FFF2-40B4-BE49-F238E27FC236}">
                  <a16:creationId xmlns:a16="http://schemas.microsoft.com/office/drawing/2014/main" id="{078BE704-CCA2-453E-B5CE-2525623F3A81}"/>
                </a:ext>
              </a:extLst>
            </p:cNvPr>
            <p:cNvSpPr>
              <a:spLocks/>
            </p:cNvSpPr>
            <p:nvPr/>
          </p:nvSpPr>
          <p:spPr bwMode="gray">
            <a:xfrm>
              <a:off x="6035201" y="3341622"/>
              <a:ext cx="4785" cy="7975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5 h 5"/>
                <a:gd name="T4" fmla="*/ 3 w 3"/>
                <a:gd name="T5" fmla="*/ 4 h 5"/>
                <a:gd name="T6" fmla="*/ 0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lnTo>
                    <a:pt x="0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3" name="Freeform 325">
              <a:extLst>
                <a:ext uri="{FF2B5EF4-FFF2-40B4-BE49-F238E27FC236}">
                  <a16:creationId xmlns:a16="http://schemas.microsoft.com/office/drawing/2014/main" id="{19520B0F-79CB-4ABE-809F-0D8D4C1AA54F}"/>
                </a:ext>
              </a:extLst>
            </p:cNvPr>
            <p:cNvSpPr>
              <a:spLocks/>
            </p:cNvSpPr>
            <p:nvPr/>
          </p:nvSpPr>
          <p:spPr bwMode="gray">
            <a:xfrm>
              <a:off x="6121320" y="3182142"/>
              <a:ext cx="9569" cy="7975"/>
            </a:xfrm>
            <a:custGeom>
              <a:avLst/>
              <a:gdLst>
                <a:gd name="T0" fmla="*/ 6 w 6"/>
                <a:gd name="T1" fmla="*/ 0 h 5"/>
                <a:gd name="T2" fmla="*/ 5 w 6"/>
                <a:gd name="T3" fmla="*/ 0 h 5"/>
                <a:gd name="T4" fmla="*/ 0 w 6"/>
                <a:gd name="T5" fmla="*/ 4 h 5"/>
                <a:gd name="T6" fmla="*/ 4 w 6"/>
                <a:gd name="T7" fmla="*/ 5 h 5"/>
                <a:gd name="T8" fmla="*/ 6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lnTo>
                    <a:pt x="5" y="0"/>
                  </a:lnTo>
                  <a:lnTo>
                    <a:pt x="0" y="4"/>
                  </a:lnTo>
                  <a:lnTo>
                    <a:pt x="4" y="5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4" name="Freeform 326">
              <a:extLst>
                <a:ext uri="{FF2B5EF4-FFF2-40B4-BE49-F238E27FC236}">
                  <a16:creationId xmlns:a16="http://schemas.microsoft.com/office/drawing/2014/main" id="{6615936E-7587-4069-9328-EE1790B0E49C}"/>
                </a:ext>
              </a:extLst>
            </p:cNvPr>
            <p:cNvSpPr>
              <a:spLocks/>
            </p:cNvSpPr>
            <p:nvPr/>
          </p:nvSpPr>
          <p:spPr bwMode="gray">
            <a:xfrm>
              <a:off x="6197871" y="3252313"/>
              <a:ext cx="11164" cy="12758"/>
            </a:xfrm>
            <a:custGeom>
              <a:avLst/>
              <a:gdLst>
                <a:gd name="T0" fmla="*/ 2 w 7"/>
                <a:gd name="T1" fmla="*/ 8 h 8"/>
                <a:gd name="T2" fmla="*/ 7 w 7"/>
                <a:gd name="T3" fmla="*/ 4 h 8"/>
                <a:gd name="T4" fmla="*/ 0 w 7"/>
                <a:gd name="T5" fmla="*/ 0 h 8"/>
                <a:gd name="T6" fmla="*/ 1 w 7"/>
                <a:gd name="T7" fmla="*/ 5 h 8"/>
                <a:gd name="T8" fmla="*/ 2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lnTo>
                    <a:pt x="7" y="4"/>
                  </a:lnTo>
                  <a:lnTo>
                    <a:pt x="0" y="0"/>
                  </a:lnTo>
                  <a:lnTo>
                    <a:pt x="1" y="5"/>
                  </a:lnTo>
                  <a:lnTo>
                    <a:pt x="2" y="8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5" name="Freeform 327">
              <a:extLst>
                <a:ext uri="{FF2B5EF4-FFF2-40B4-BE49-F238E27FC236}">
                  <a16:creationId xmlns:a16="http://schemas.microsoft.com/office/drawing/2014/main" id="{FBFD5F47-3832-41CA-822E-860B96251B92}"/>
                </a:ext>
              </a:extLst>
            </p:cNvPr>
            <p:cNvSpPr>
              <a:spLocks/>
            </p:cNvSpPr>
            <p:nvPr/>
          </p:nvSpPr>
          <p:spPr bwMode="gray">
            <a:xfrm>
              <a:off x="6044769" y="3261882"/>
              <a:ext cx="7975" cy="11164"/>
            </a:xfrm>
            <a:custGeom>
              <a:avLst/>
              <a:gdLst>
                <a:gd name="T0" fmla="*/ 2 w 5"/>
                <a:gd name="T1" fmla="*/ 4 h 7"/>
                <a:gd name="T2" fmla="*/ 1 w 5"/>
                <a:gd name="T3" fmla="*/ 0 h 7"/>
                <a:gd name="T4" fmla="*/ 0 w 5"/>
                <a:gd name="T5" fmla="*/ 0 h 7"/>
                <a:gd name="T6" fmla="*/ 0 w 5"/>
                <a:gd name="T7" fmla="*/ 7 h 7"/>
                <a:gd name="T8" fmla="*/ 5 w 5"/>
                <a:gd name="T9" fmla="*/ 6 h 7"/>
                <a:gd name="T10" fmla="*/ 2 w 5"/>
                <a:gd name="T1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2" y="4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5" y="6"/>
                  </a:lnTo>
                  <a:lnTo>
                    <a:pt x="2" y="4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6" name="Rectangle 328">
              <a:extLst>
                <a:ext uri="{FF2B5EF4-FFF2-40B4-BE49-F238E27FC236}">
                  <a16:creationId xmlns:a16="http://schemas.microsoft.com/office/drawing/2014/main" id="{D631C2F5-3596-45C6-A506-53B5C779400F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6374895" y="2343272"/>
              <a:ext cx="4785" cy="3190"/>
            </a:xfrm>
            <a:prstGeom prst="rect">
              <a:avLst/>
            </a:pr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7" name="Freeform 329">
              <a:extLst>
                <a:ext uri="{FF2B5EF4-FFF2-40B4-BE49-F238E27FC236}">
                  <a16:creationId xmlns:a16="http://schemas.microsoft.com/office/drawing/2014/main" id="{CBD0F872-894E-40BA-822C-2F96BFA42C14}"/>
                </a:ext>
              </a:extLst>
            </p:cNvPr>
            <p:cNvSpPr>
              <a:spLocks/>
            </p:cNvSpPr>
            <p:nvPr/>
          </p:nvSpPr>
          <p:spPr bwMode="gray">
            <a:xfrm>
              <a:off x="6067097" y="2858396"/>
              <a:ext cx="9569" cy="9569"/>
            </a:xfrm>
            <a:custGeom>
              <a:avLst/>
              <a:gdLst>
                <a:gd name="T0" fmla="*/ 0 w 6"/>
                <a:gd name="T1" fmla="*/ 2 h 6"/>
                <a:gd name="T2" fmla="*/ 5 w 6"/>
                <a:gd name="T3" fmla="*/ 6 h 6"/>
                <a:gd name="T4" fmla="*/ 6 w 6"/>
                <a:gd name="T5" fmla="*/ 3 h 6"/>
                <a:gd name="T6" fmla="*/ 2 w 6"/>
                <a:gd name="T7" fmla="*/ 0 h 6"/>
                <a:gd name="T8" fmla="*/ 0 w 6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0" y="2"/>
                  </a:moveTo>
                  <a:lnTo>
                    <a:pt x="5" y="6"/>
                  </a:lnTo>
                  <a:lnTo>
                    <a:pt x="6" y="3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8" name="Freeform 330">
              <a:extLst>
                <a:ext uri="{FF2B5EF4-FFF2-40B4-BE49-F238E27FC236}">
                  <a16:creationId xmlns:a16="http://schemas.microsoft.com/office/drawing/2014/main" id="{36EA28B6-2291-4DF8-A17F-41BA4C040ECD}"/>
                </a:ext>
              </a:extLst>
            </p:cNvPr>
            <p:cNvSpPr>
              <a:spLocks/>
            </p:cNvSpPr>
            <p:nvPr/>
          </p:nvSpPr>
          <p:spPr bwMode="gray">
            <a:xfrm>
              <a:off x="6097399" y="2743570"/>
              <a:ext cx="6379" cy="12758"/>
            </a:xfrm>
            <a:custGeom>
              <a:avLst/>
              <a:gdLst>
                <a:gd name="T0" fmla="*/ 0 w 4"/>
                <a:gd name="T1" fmla="*/ 0 h 8"/>
                <a:gd name="T2" fmla="*/ 0 w 4"/>
                <a:gd name="T3" fmla="*/ 3 h 8"/>
                <a:gd name="T4" fmla="*/ 0 w 4"/>
                <a:gd name="T5" fmla="*/ 8 h 8"/>
                <a:gd name="T6" fmla="*/ 4 w 4"/>
                <a:gd name="T7" fmla="*/ 3 h 8"/>
                <a:gd name="T8" fmla="*/ 3 w 4"/>
                <a:gd name="T9" fmla="*/ 1 h 8"/>
                <a:gd name="T10" fmla="*/ 0 w 4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lnTo>
                    <a:pt x="0" y="3"/>
                  </a:lnTo>
                  <a:lnTo>
                    <a:pt x="0" y="8"/>
                  </a:lnTo>
                  <a:lnTo>
                    <a:pt x="4" y="3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9" name="Freeform 331">
              <a:extLst>
                <a:ext uri="{FF2B5EF4-FFF2-40B4-BE49-F238E27FC236}">
                  <a16:creationId xmlns:a16="http://schemas.microsoft.com/office/drawing/2014/main" id="{F1EC3818-A60A-4ACD-9755-C3339CA09C80}"/>
                </a:ext>
              </a:extLst>
            </p:cNvPr>
            <p:cNvSpPr>
              <a:spLocks/>
            </p:cNvSpPr>
            <p:nvPr/>
          </p:nvSpPr>
          <p:spPr bwMode="gray">
            <a:xfrm>
              <a:off x="6097399" y="2730811"/>
              <a:ext cx="17543" cy="11164"/>
            </a:xfrm>
            <a:custGeom>
              <a:avLst/>
              <a:gdLst>
                <a:gd name="T0" fmla="*/ 20 w 31"/>
                <a:gd name="T1" fmla="*/ 0 h 23"/>
                <a:gd name="T2" fmla="*/ 8 w 31"/>
                <a:gd name="T3" fmla="*/ 19 h 23"/>
                <a:gd name="T4" fmla="*/ 20 w 31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23">
                  <a:moveTo>
                    <a:pt x="20" y="0"/>
                  </a:moveTo>
                  <a:cubicBezTo>
                    <a:pt x="5" y="4"/>
                    <a:pt x="0" y="15"/>
                    <a:pt x="8" y="19"/>
                  </a:cubicBezTo>
                  <a:cubicBezTo>
                    <a:pt x="19" y="23"/>
                    <a:pt x="31" y="1"/>
                    <a:pt x="2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0" name="Freeform 332">
              <a:extLst>
                <a:ext uri="{FF2B5EF4-FFF2-40B4-BE49-F238E27FC236}">
                  <a16:creationId xmlns:a16="http://schemas.microsoft.com/office/drawing/2014/main" id="{1D55913D-725C-4471-9D7B-C899E8315DF7}"/>
                </a:ext>
              </a:extLst>
            </p:cNvPr>
            <p:cNvSpPr>
              <a:spLocks/>
            </p:cNvSpPr>
            <p:nvPr/>
          </p:nvSpPr>
          <p:spPr bwMode="gray">
            <a:xfrm>
              <a:off x="6067097" y="2767491"/>
              <a:ext cx="4785" cy="14354"/>
            </a:xfrm>
            <a:custGeom>
              <a:avLst/>
              <a:gdLst>
                <a:gd name="T0" fmla="*/ 0 w 3"/>
                <a:gd name="T1" fmla="*/ 0 h 9"/>
                <a:gd name="T2" fmla="*/ 1 w 3"/>
                <a:gd name="T3" fmla="*/ 8 h 9"/>
                <a:gd name="T4" fmla="*/ 3 w 3"/>
                <a:gd name="T5" fmla="*/ 9 h 9"/>
                <a:gd name="T6" fmla="*/ 2 w 3"/>
                <a:gd name="T7" fmla="*/ 1 h 9"/>
                <a:gd name="T8" fmla="*/ 0 w 3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9">
                  <a:moveTo>
                    <a:pt x="0" y="0"/>
                  </a:moveTo>
                  <a:lnTo>
                    <a:pt x="1" y="8"/>
                  </a:lnTo>
                  <a:lnTo>
                    <a:pt x="3" y="9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1" name="Freeform 333">
              <a:extLst>
                <a:ext uri="{FF2B5EF4-FFF2-40B4-BE49-F238E27FC236}">
                  <a16:creationId xmlns:a16="http://schemas.microsoft.com/office/drawing/2014/main" id="{96365FD1-CD00-4B1A-B2BD-A057893EEE9B}"/>
                </a:ext>
              </a:extLst>
            </p:cNvPr>
            <p:cNvSpPr>
              <a:spLocks/>
            </p:cNvSpPr>
            <p:nvPr/>
          </p:nvSpPr>
          <p:spPr bwMode="gray">
            <a:xfrm>
              <a:off x="6132484" y="2681372"/>
              <a:ext cx="4785" cy="15948"/>
            </a:xfrm>
            <a:custGeom>
              <a:avLst/>
              <a:gdLst>
                <a:gd name="T0" fmla="*/ 1 w 3"/>
                <a:gd name="T1" fmla="*/ 0 h 10"/>
                <a:gd name="T2" fmla="*/ 0 w 3"/>
                <a:gd name="T3" fmla="*/ 10 h 10"/>
                <a:gd name="T4" fmla="*/ 3 w 3"/>
                <a:gd name="T5" fmla="*/ 9 h 10"/>
                <a:gd name="T6" fmla="*/ 1 w 3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0">
                  <a:moveTo>
                    <a:pt x="1" y="0"/>
                  </a:moveTo>
                  <a:lnTo>
                    <a:pt x="0" y="10"/>
                  </a:lnTo>
                  <a:lnTo>
                    <a:pt x="3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2" name="Freeform 334">
              <a:extLst>
                <a:ext uri="{FF2B5EF4-FFF2-40B4-BE49-F238E27FC236}">
                  <a16:creationId xmlns:a16="http://schemas.microsoft.com/office/drawing/2014/main" id="{511A7303-526D-4CEB-9DBC-A213EDF412C7}"/>
                </a:ext>
              </a:extLst>
            </p:cNvPr>
            <p:cNvSpPr>
              <a:spLocks/>
            </p:cNvSpPr>
            <p:nvPr/>
          </p:nvSpPr>
          <p:spPr bwMode="gray">
            <a:xfrm>
              <a:off x="6296749" y="2379953"/>
              <a:ext cx="4785" cy="9569"/>
            </a:xfrm>
            <a:custGeom>
              <a:avLst/>
              <a:gdLst>
                <a:gd name="T0" fmla="*/ 2 w 3"/>
                <a:gd name="T1" fmla="*/ 0 h 6"/>
                <a:gd name="T2" fmla="*/ 0 w 3"/>
                <a:gd name="T3" fmla="*/ 1 h 6"/>
                <a:gd name="T4" fmla="*/ 3 w 3"/>
                <a:gd name="T5" fmla="*/ 6 h 6"/>
                <a:gd name="T6" fmla="*/ 2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lnTo>
                    <a:pt x="0" y="1"/>
                  </a:lnTo>
                  <a:lnTo>
                    <a:pt x="3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3" name="Freeform 335">
              <a:extLst>
                <a:ext uri="{FF2B5EF4-FFF2-40B4-BE49-F238E27FC236}">
                  <a16:creationId xmlns:a16="http://schemas.microsoft.com/office/drawing/2014/main" id="{010D0999-876E-4BC3-A929-D9E57D6B94C3}"/>
                </a:ext>
              </a:extLst>
            </p:cNvPr>
            <p:cNvSpPr>
              <a:spLocks/>
            </p:cNvSpPr>
            <p:nvPr/>
          </p:nvSpPr>
          <p:spPr bwMode="gray">
            <a:xfrm>
              <a:off x="6314292" y="2378358"/>
              <a:ext cx="7975" cy="4785"/>
            </a:xfrm>
            <a:custGeom>
              <a:avLst/>
              <a:gdLst>
                <a:gd name="T0" fmla="*/ 5 w 5"/>
                <a:gd name="T1" fmla="*/ 1 h 3"/>
                <a:gd name="T2" fmla="*/ 0 w 5"/>
                <a:gd name="T3" fmla="*/ 0 h 3"/>
                <a:gd name="T4" fmla="*/ 0 w 5"/>
                <a:gd name="T5" fmla="*/ 2 h 3"/>
                <a:gd name="T6" fmla="*/ 5 w 5"/>
                <a:gd name="T7" fmla="*/ 3 h 3"/>
                <a:gd name="T8" fmla="*/ 5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5" y="3"/>
                  </a:lnTo>
                  <a:lnTo>
                    <a:pt x="5" y="1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4" name="Freeform 336">
              <a:extLst>
                <a:ext uri="{FF2B5EF4-FFF2-40B4-BE49-F238E27FC236}">
                  <a16:creationId xmlns:a16="http://schemas.microsoft.com/office/drawing/2014/main" id="{973AA01A-22AD-4AAA-AAC1-4DCDD6721E03}"/>
                </a:ext>
              </a:extLst>
            </p:cNvPr>
            <p:cNvSpPr>
              <a:spLocks/>
            </p:cNvSpPr>
            <p:nvPr/>
          </p:nvSpPr>
          <p:spPr bwMode="gray">
            <a:xfrm>
              <a:off x="6299939" y="2373574"/>
              <a:ext cx="11164" cy="6379"/>
            </a:xfrm>
            <a:custGeom>
              <a:avLst/>
              <a:gdLst>
                <a:gd name="T0" fmla="*/ 8 w 19"/>
                <a:gd name="T1" fmla="*/ 11 h 12"/>
                <a:gd name="T2" fmla="*/ 16 w 19"/>
                <a:gd name="T3" fmla="*/ 4 h 12"/>
                <a:gd name="T4" fmla="*/ 4 w 19"/>
                <a:gd name="T5" fmla="*/ 4 h 12"/>
                <a:gd name="T6" fmla="*/ 8 w 19"/>
                <a:gd name="T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2">
                  <a:moveTo>
                    <a:pt x="8" y="11"/>
                  </a:moveTo>
                  <a:cubicBezTo>
                    <a:pt x="15" y="12"/>
                    <a:pt x="19" y="8"/>
                    <a:pt x="16" y="4"/>
                  </a:cubicBezTo>
                  <a:cubicBezTo>
                    <a:pt x="12" y="0"/>
                    <a:pt x="4" y="4"/>
                    <a:pt x="4" y="4"/>
                  </a:cubicBezTo>
                  <a:cubicBezTo>
                    <a:pt x="4" y="4"/>
                    <a:pt x="0" y="7"/>
                    <a:pt x="8" y="11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5" name="Freeform 337">
              <a:extLst>
                <a:ext uri="{FF2B5EF4-FFF2-40B4-BE49-F238E27FC236}">
                  <a16:creationId xmlns:a16="http://schemas.microsoft.com/office/drawing/2014/main" id="{90E90E0B-24F4-459F-AFA5-65409165B892}"/>
                </a:ext>
              </a:extLst>
            </p:cNvPr>
            <p:cNvSpPr>
              <a:spLocks/>
            </p:cNvSpPr>
            <p:nvPr/>
          </p:nvSpPr>
          <p:spPr bwMode="gray">
            <a:xfrm>
              <a:off x="6314292" y="2364005"/>
              <a:ext cx="9569" cy="9569"/>
            </a:xfrm>
            <a:custGeom>
              <a:avLst/>
              <a:gdLst>
                <a:gd name="T0" fmla="*/ 6 w 6"/>
                <a:gd name="T1" fmla="*/ 0 h 6"/>
                <a:gd name="T2" fmla="*/ 0 w 6"/>
                <a:gd name="T3" fmla="*/ 3 h 6"/>
                <a:gd name="T4" fmla="*/ 4 w 6"/>
                <a:gd name="T5" fmla="*/ 6 h 6"/>
                <a:gd name="T6" fmla="*/ 6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lnTo>
                    <a:pt x="0" y="3"/>
                  </a:lnTo>
                  <a:lnTo>
                    <a:pt x="4" y="6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6" name="Freeform 338">
              <a:extLst>
                <a:ext uri="{FF2B5EF4-FFF2-40B4-BE49-F238E27FC236}">
                  <a16:creationId xmlns:a16="http://schemas.microsoft.com/office/drawing/2014/main" id="{43F4159C-ED93-4B32-8F33-535B0F842558}"/>
                </a:ext>
              </a:extLst>
            </p:cNvPr>
            <p:cNvSpPr>
              <a:spLocks/>
            </p:cNvSpPr>
            <p:nvPr/>
          </p:nvSpPr>
          <p:spPr bwMode="gray">
            <a:xfrm>
              <a:off x="6134079" y="3001929"/>
              <a:ext cx="11164" cy="25517"/>
            </a:xfrm>
            <a:custGeom>
              <a:avLst/>
              <a:gdLst>
                <a:gd name="T0" fmla="*/ 7 w 7"/>
                <a:gd name="T1" fmla="*/ 10 h 16"/>
                <a:gd name="T2" fmla="*/ 4 w 7"/>
                <a:gd name="T3" fmla="*/ 10 h 16"/>
                <a:gd name="T4" fmla="*/ 3 w 7"/>
                <a:gd name="T5" fmla="*/ 6 h 16"/>
                <a:gd name="T6" fmla="*/ 1 w 7"/>
                <a:gd name="T7" fmla="*/ 0 h 16"/>
                <a:gd name="T8" fmla="*/ 0 w 7"/>
                <a:gd name="T9" fmla="*/ 0 h 16"/>
                <a:gd name="T10" fmla="*/ 1 w 7"/>
                <a:gd name="T11" fmla="*/ 7 h 16"/>
                <a:gd name="T12" fmla="*/ 7 w 7"/>
                <a:gd name="T13" fmla="*/ 16 h 16"/>
                <a:gd name="T14" fmla="*/ 7 w 7"/>
                <a:gd name="T15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6">
                  <a:moveTo>
                    <a:pt x="7" y="10"/>
                  </a:moveTo>
                  <a:lnTo>
                    <a:pt x="4" y="10"/>
                  </a:lnTo>
                  <a:lnTo>
                    <a:pt x="3" y="6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7"/>
                  </a:lnTo>
                  <a:lnTo>
                    <a:pt x="7" y="16"/>
                  </a:lnTo>
                  <a:lnTo>
                    <a:pt x="7" y="1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7" name="Freeform 339">
              <a:extLst>
                <a:ext uri="{FF2B5EF4-FFF2-40B4-BE49-F238E27FC236}">
                  <a16:creationId xmlns:a16="http://schemas.microsoft.com/office/drawing/2014/main" id="{B216A25B-E5C3-4D3D-ABCF-24D95C434439}"/>
                </a:ext>
              </a:extLst>
            </p:cNvPr>
            <p:cNvSpPr>
              <a:spLocks/>
            </p:cNvSpPr>
            <p:nvPr/>
          </p:nvSpPr>
          <p:spPr bwMode="gray">
            <a:xfrm>
              <a:off x="6269638" y="2403875"/>
              <a:ext cx="15948" cy="15948"/>
            </a:xfrm>
            <a:custGeom>
              <a:avLst/>
              <a:gdLst>
                <a:gd name="T0" fmla="*/ 7 w 10"/>
                <a:gd name="T1" fmla="*/ 2 h 10"/>
                <a:gd name="T2" fmla="*/ 5 w 10"/>
                <a:gd name="T3" fmla="*/ 1 h 10"/>
                <a:gd name="T4" fmla="*/ 4 w 10"/>
                <a:gd name="T5" fmla="*/ 3 h 10"/>
                <a:gd name="T6" fmla="*/ 4 w 10"/>
                <a:gd name="T7" fmla="*/ 0 h 10"/>
                <a:gd name="T8" fmla="*/ 0 w 10"/>
                <a:gd name="T9" fmla="*/ 2 h 10"/>
                <a:gd name="T10" fmla="*/ 2 w 10"/>
                <a:gd name="T11" fmla="*/ 7 h 10"/>
                <a:gd name="T12" fmla="*/ 8 w 10"/>
                <a:gd name="T13" fmla="*/ 10 h 10"/>
                <a:gd name="T14" fmla="*/ 10 w 10"/>
                <a:gd name="T15" fmla="*/ 8 h 10"/>
                <a:gd name="T16" fmla="*/ 6 w 10"/>
                <a:gd name="T17" fmla="*/ 6 h 10"/>
                <a:gd name="T18" fmla="*/ 7 w 10"/>
                <a:gd name="T1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0">
                  <a:moveTo>
                    <a:pt x="7" y="2"/>
                  </a:moveTo>
                  <a:lnTo>
                    <a:pt x="5" y="1"/>
                  </a:lnTo>
                  <a:lnTo>
                    <a:pt x="4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2" y="7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6" y="6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8" name="Freeform 340">
              <a:extLst>
                <a:ext uri="{FF2B5EF4-FFF2-40B4-BE49-F238E27FC236}">
                  <a16:creationId xmlns:a16="http://schemas.microsoft.com/office/drawing/2014/main" id="{4157256D-2ABB-4633-AD10-E09C5A522F89}"/>
                </a:ext>
              </a:extLst>
            </p:cNvPr>
            <p:cNvSpPr>
              <a:spLocks/>
            </p:cNvSpPr>
            <p:nvPr/>
          </p:nvSpPr>
          <p:spPr bwMode="gray">
            <a:xfrm>
              <a:off x="6306318" y="2386333"/>
              <a:ext cx="7975" cy="6379"/>
            </a:xfrm>
            <a:custGeom>
              <a:avLst/>
              <a:gdLst>
                <a:gd name="T0" fmla="*/ 2 w 5"/>
                <a:gd name="T1" fmla="*/ 4 h 4"/>
                <a:gd name="T2" fmla="*/ 5 w 5"/>
                <a:gd name="T3" fmla="*/ 0 h 4"/>
                <a:gd name="T4" fmla="*/ 0 w 5"/>
                <a:gd name="T5" fmla="*/ 1 h 4"/>
                <a:gd name="T6" fmla="*/ 2 w 5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lnTo>
                    <a:pt x="5" y="0"/>
                  </a:lnTo>
                  <a:lnTo>
                    <a:pt x="0" y="1"/>
                  </a:lnTo>
                  <a:lnTo>
                    <a:pt x="2" y="4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9" name="Freeform 341">
              <a:extLst>
                <a:ext uri="{FF2B5EF4-FFF2-40B4-BE49-F238E27FC236}">
                  <a16:creationId xmlns:a16="http://schemas.microsoft.com/office/drawing/2014/main" id="{D22084FA-44FB-4E98-B42B-6D0027FD134E}"/>
                </a:ext>
              </a:extLst>
            </p:cNvPr>
            <p:cNvSpPr>
              <a:spLocks/>
            </p:cNvSpPr>
            <p:nvPr/>
          </p:nvSpPr>
          <p:spPr bwMode="gray">
            <a:xfrm>
              <a:off x="6138864" y="3030635"/>
              <a:ext cx="11164" cy="7975"/>
            </a:xfrm>
            <a:custGeom>
              <a:avLst/>
              <a:gdLst>
                <a:gd name="T0" fmla="*/ 11 w 22"/>
                <a:gd name="T1" fmla="*/ 1 h 13"/>
                <a:gd name="T2" fmla="*/ 7 w 22"/>
                <a:gd name="T3" fmla="*/ 8 h 13"/>
                <a:gd name="T4" fmla="*/ 11 w 22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3">
                  <a:moveTo>
                    <a:pt x="11" y="1"/>
                  </a:moveTo>
                  <a:cubicBezTo>
                    <a:pt x="0" y="0"/>
                    <a:pt x="0" y="8"/>
                    <a:pt x="7" y="8"/>
                  </a:cubicBezTo>
                  <a:cubicBezTo>
                    <a:pt x="18" y="13"/>
                    <a:pt x="22" y="1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0" name="Freeform 342">
              <a:extLst>
                <a:ext uri="{FF2B5EF4-FFF2-40B4-BE49-F238E27FC236}">
                  <a16:creationId xmlns:a16="http://schemas.microsoft.com/office/drawing/2014/main" id="{09F5AE13-AB14-4D87-B08B-D3742E7F0386}"/>
                </a:ext>
              </a:extLst>
            </p:cNvPr>
            <p:cNvSpPr>
              <a:spLocks/>
            </p:cNvSpPr>
            <p:nvPr/>
          </p:nvSpPr>
          <p:spPr bwMode="gray">
            <a:xfrm>
              <a:off x="6252094" y="2595252"/>
              <a:ext cx="6379" cy="12758"/>
            </a:xfrm>
            <a:custGeom>
              <a:avLst/>
              <a:gdLst>
                <a:gd name="T0" fmla="*/ 0 w 4"/>
                <a:gd name="T1" fmla="*/ 8 h 8"/>
                <a:gd name="T2" fmla="*/ 4 w 4"/>
                <a:gd name="T3" fmla="*/ 7 h 8"/>
                <a:gd name="T4" fmla="*/ 3 w 4"/>
                <a:gd name="T5" fmla="*/ 0 h 8"/>
                <a:gd name="T6" fmla="*/ 1 w 4"/>
                <a:gd name="T7" fmla="*/ 4 h 8"/>
                <a:gd name="T8" fmla="*/ 0 w 4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0" y="8"/>
                  </a:moveTo>
                  <a:lnTo>
                    <a:pt x="4" y="7"/>
                  </a:lnTo>
                  <a:lnTo>
                    <a:pt x="3" y="0"/>
                  </a:lnTo>
                  <a:lnTo>
                    <a:pt x="1" y="4"/>
                  </a:lnTo>
                  <a:lnTo>
                    <a:pt x="0" y="8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1" name="Freeform 343">
              <a:extLst>
                <a:ext uri="{FF2B5EF4-FFF2-40B4-BE49-F238E27FC236}">
                  <a16:creationId xmlns:a16="http://schemas.microsoft.com/office/drawing/2014/main" id="{16848BCB-A899-4809-ADD0-897ABDAFD2A4}"/>
                </a:ext>
              </a:extLst>
            </p:cNvPr>
            <p:cNvSpPr>
              <a:spLocks/>
            </p:cNvSpPr>
            <p:nvPr/>
          </p:nvSpPr>
          <p:spPr bwMode="gray">
            <a:xfrm>
              <a:off x="6245715" y="2585683"/>
              <a:ext cx="11164" cy="15948"/>
            </a:xfrm>
            <a:custGeom>
              <a:avLst/>
              <a:gdLst>
                <a:gd name="T0" fmla="*/ 15 w 23"/>
                <a:gd name="T1" fmla="*/ 19 h 30"/>
                <a:gd name="T2" fmla="*/ 12 w 23"/>
                <a:gd name="T3" fmla="*/ 15 h 30"/>
                <a:gd name="T4" fmla="*/ 15 w 23"/>
                <a:gd name="T5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30">
                  <a:moveTo>
                    <a:pt x="15" y="19"/>
                  </a:moveTo>
                  <a:cubicBezTo>
                    <a:pt x="23" y="8"/>
                    <a:pt x="20" y="0"/>
                    <a:pt x="12" y="15"/>
                  </a:cubicBezTo>
                  <a:cubicBezTo>
                    <a:pt x="0" y="30"/>
                    <a:pt x="15" y="19"/>
                    <a:pt x="15" y="19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2" name="Freeform 344">
              <a:extLst>
                <a:ext uri="{FF2B5EF4-FFF2-40B4-BE49-F238E27FC236}">
                  <a16:creationId xmlns:a16="http://schemas.microsoft.com/office/drawing/2014/main" id="{11477846-FB2B-4E87-8A8A-4F257E067EC8}"/>
                </a:ext>
              </a:extLst>
            </p:cNvPr>
            <p:cNvSpPr>
              <a:spLocks/>
            </p:cNvSpPr>
            <p:nvPr/>
          </p:nvSpPr>
          <p:spPr bwMode="gray">
            <a:xfrm>
              <a:off x="6204250" y="3304942"/>
              <a:ext cx="11164" cy="6379"/>
            </a:xfrm>
            <a:custGeom>
              <a:avLst/>
              <a:gdLst>
                <a:gd name="T0" fmla="*/ 0 w 7"/>
                <a:gd name="T1" fmla="*/ 4 h 4"/>
                <a:gd name="T2" fmla="*/ 5 w 7"/>
                <a:gd name="T3" fmla="*/ 4 h 4"/>
                <a:gd name="T4" fmla="*/ 7 w 7"/>
                <a:gd name="T5" fmla="*/ 1 h 4"/>
                <a:gd name="T6" fmla="*/ 3 w 7"/>
                <a:gd name="T7" fmla="*/ 0 h 4"/>
                <a:gd name="T8" fmla="*/ 0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lnTo>
                    <a:pt x="5" y="4"/>
                  </a:lnTo>
                  <a:lnTo>
                    <a:pt x="7" y="1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3" name="Freeform 345">
              <a:extLst>
                <a:ext uri="{FF2B5EF4-FFF2-40B4-BE49-F238E27FC236}">
                  <a16:creationId xmlns:a16="http://schemas.microsoft.com/office/drawing/2014/main" id="{FB5136F0-7232-4D09-A78F-06B56EBE34E6}"/>
                </a:ext>
              </a:extLst>
            </p:cNvPr>
            <p:cNvSpPr>
              <a:spLocks/>
            </p:cNvSpPr>
            <p:nvPr/>
          </p:nvSpPr>
          <p:spPr bwMode="gray">
            <a:xfrm>
              <a:off x="6151622" y="3035419"/>
              <a:ext cx="9569" cy="11164"/>
            </a:xfrm>
            <a:custGeom>
              <a:avLst/>
              <a:gdLst>
                <a:gd name="T0" fmla="*/ 8 w 19"/>
                <a:gd name="T1" fmla="*/ 0 h 20"/>
                <a:gd name="T2" fmla="*/ 8 w 19"/>
                <a:gd name="T3" fmla="*/ 16 h 20"/>
                <a:gd name="T4" fmla="*/ 19 w 19"/>
                <a:gd name="T5" fmla="*/ 9 h 20"/>
                <a:gd name="T6" fmla="*/ 8 w 19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0">
                  <a:moveTo>
                    <a:pt x="8" y="0"/>
                  </a:moveTo>
                  <a:cubicBezTo>
                    <a:pt x="1" y="0"/>
                    <a:pt x="0" y="12"/>
                    <a:pt x="8" y="16"/>
                  </a:cubicBezTo>
                  <a:cubicBezTo>
                    <a:pt x="15" y="20"/>
                    <a:pt x="19" y="16"/>
                    <a:pt x="19" y="9"/>
                  </a:cubicBezTo>
                  <a:cubicBezTo>
                    <a:pt x="16" y="1"/>
                    <a:pt x="12" y="1"/>
                    <a:pt x="8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4" name="Freeform 346">
              <a:extLst>
                <a:ext uri="{FF2B5EF4-FFF2-40B4-BE49-F238E27FC236}">
                  <a16:creationId xmlns:a16="http://schemas.microsoft.com/office/drawing/2014/main" id="{DD9017BB-D325-452D-B68F-2901074B64C9}"/>
                </a:ext>
              </a:extLst>
            </p:cNvPr>
            <p:cNvSpPr>
              <a:spLocks/>
            </p:cNvSpPr>
            <p:nvPr/>
          </p:nvSpPr>
          <p:spPr bwMode="gray">
            <a:xfrm>
              <a:off x="6169164" y="3083263"/>
              <a:ext cx="9569" cy="4785"/>
            </a:xfrm>
            <a:custGeom>
              <a:avLst/>
              <a:gdLst>
                <a:gd name="T0" fmla="*/ 0 w 6"/>
                <a:gd name="T1" fmla="*/ 2 h 3"/>
                <a:gd name="T2" fmla="*/ 6 w 6"/>
                <a:gd name="T3" fmla="*/ 3 h 3"/>
                <a:gd name="T4" fmla="*/ 3 w 6"/>
                <a:gd name="T5" fmla="*/ 0 h 3"/>
                <a:gd name="T6" fmla="*/ 0 w 6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3">
                  <a:moveTo>
                    <a:pt x="0" y="2"/>
                  </a:moveTo>
                  <a:lnTo>
                    <a:pt x="6" y="3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5" name="Freeform 347">
              <a:extLst>
                <a:ext uri="{FF2B5EF4-FFF2-40B4-BE49-F238E27FC236}">
                  <a16:creationId xmlns:a16="http://schemas.microsoft.com/office/drawing/2014/main" id="{20B3CBFC-4013-47FF-89E2-73D78E79F939}"/>
                </a:ext>
              </a:extLst>
            </p:cNvPr>
            <p:cNvSpPr>
              <a:spLocks/>
            </p:cNvSpPr>
            <p:nvPr/>
          </p:nvSpPr>
          <p:spPr bwMode="gray">
            <a:xfrm>
              <a:off x="5418010" y="2718053"/>
              <a:ext cx="7975" cy="6379"/>
            </a:xfrm>
            <a:custGeom>
              <a:avLst/>
              <a:gdLst>
                <a:gd name="T0" fmla="*/ 5 w 5"/>
                <a:gd name="T1" fmla="*/ 1 h 4"/>
                <a:gd name="T2" fmla="*/ 0 w 5"/>
                <a:gd name="T3" fmla="*/ 0 h 4"/>
                <a:gd name="T4" fmla="*/ 4 w 5"/>
                <a:gd name="T5" fmla="*/ 4 h 4"/>
                <a:gd name="T6" fmla="*/ 5 w 5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lnTo>
                    <a:pt x="0" y="0"/>
                  </a:lnTo>
                  <a:lnTo>
                    <a:pt x="4" y="4"/>
                  </a:lnTo>
                  <a:lnTo>
                    <a:pt x="5" y="1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6" name="Freeform 348">
              <a:extLst>
                <a:ext uri="{FF2B5EF4-FFF2-40B4-BE49-F238E27FC236}">
                  <a16:creationId xmlns:a16="http://schemas.microsoft.com/office/drawing/2014/main" id="{3536498B-1486-4165-BD43-135F9ECDF1A8}"/>
                </a:ext>
              </a:extLst>
            </p:cNvPr>
            <p:cNvSpPr>
              <a:spLocks/>
            </p:cNvSpPr>
            <p:nvPr/>
          </p:nvSpPr>
          <p:spPr bwMode="gray">
            <a:xfrm>
              <a:off x="5413225" y="2741974"/>
              <a:ext cx="15948" cy="7975"/>
            </a:xfrm>
            <a:custGeom>
              <a:avLst/>
              <a:gdLst>
                <a:gd name="T0" fmla="*/ 0 w 10"/>
                <a:gd name="T1" fmla="*/ 1 h 5"/>
                <a:gd name="T2" fmla="*/ 4 w 10"/>
                <a:gd name="T3" fmla="*/ 5 h 5"/>
                <a:gd name="T4" fmla="*/ 10 w 10"/>
                <a:gd name="T5" fmla="*/ 3 h 5"/>
                <a:gd name="T6" fmla="*/ 5 w 10"/>
                <a:gd name="T7" fmla="*/ 0 h 5"/>
                <a:gd name="T8" fmla="*/ 0 w 10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0" y="1"/>
                  </a:moveTo>
                  <a:lnTo>
                    <a:pt x="4" y="5"/>
                  </a:lnTo>
                  <a:lnTo>
                    <a:pt x="10" y="3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7" name="Freeform 349">
              <a:extLst>
                <a:ext uri="{FF2B5EF4-FFF2-40B4-BE49-F238E27FC236}">
                  <a16:creationId xmlns:a16="http://schemas.microsoft.com/office/drawing/2014/main" id="{25BD08EF-09EC-4F97-8D4C-49833CFB238B}"/>
                </a:ext>
              </a:extLst>
            </p:cNvPr>
            <p:cNvSpPr>
              <a:spLocks/>
            </p:cNvSpPr>
            <p:nvPr/>
          </p:nvSpPr>
          <p:spPr bwMode="gray">
            <a:xfrm>
              <a:off x="5410036" y="2722837"/>
              <a:ext cx="12758" cy="9569"/>
            </a:xfrm>
            <a:custGeom>
              <a:avLst/>
              <a:gdLst>
                <a:gd name="T0" fmla="*/ 7 w 23"/>
                <a:gd name="T1" fmla="*/ 18 h 18"/>
                <a:gd name="T2" fmla="*/ 12 w 23"/>
                <a:gd name="T3" fmla="*/ 3 h 18"/>
                <a:gd name="T4" fmla="*/ 7 w 23"/>
                <a:gd name="T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8">
                  <a:moveTo>
                    <a:pt x="7" y="18"/>
                  </a:moveTo>
                  <a:cubicBezTo>
                    <a:pt x="15" y="18"/>
                    <a:pt x="23" y="0"/>
                    <a:pt x="12" y="3"/>
                  </a:cubicBezTo>
                  <a:cubicBezTo>
                    <a:pt x="0" y="6"/>
                    <a:pt x="4" y="18"/>
                    <a:pt x="7" y="18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8" name="Freeform 350">
              <a:extLst>
                <a:ext uri="{FF2B5EF4-FFF2-40B4-BE49-F238E27FC236}">
                  <a16:creationId xmlns:a16="http://schemas.microsoft.com/office/drawing/2014/main" id="{4BBBFBAC-C8A1-4DC4-BF3F-CEA7A6551F8A}"/>
                </a:ext>
              </a:extLst>
            </p:cNvPr>
            <p:cNvSpPr>
              <a:spLocks/>
            </p:cNvSpPr>
            <p:nvPr/>
          </p:nvSpPr>
          <p:spPr bwMode="gray">
            <a:xfrm>
              <a:off x="5403656" y="2734001"/>
              <a:ext cx="11164" cy="6379"/>
            </a:xfrm>
            <a:custGeom>
              <a:avLst/>
              <a:gdLst>
                <a:gd name="T0" fmla="*/ 4 w 7"/>
                <a:gd name="T1" fmla="*/ 0 h 4"/>
                <a:gd name="T2" fmla="*/ 0 w 7"/>
                <a:gd name="T3" fmla="*/ 3 h 4"/>
                <a:gd name="T4" fmla="*/ 7 w 7"/>
                <a:gd name="T5" fmla="*/ 4 h 4"/>
                <a:gd name="T6" fmla="*/ 4 w 7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4" y="0"/>
                  </a:moveTo>
                  <a:lnTo>
                    <a:pt x="0" y="3"/>
                  </a:lnTo>
                  <a:lnTo>
                    <a:pt x="7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9" name="Freeform 351">
              <a:extLst>
                <a:ext uri="{FF2B5EF4-FFF2-40B4-BE49-F238E27FC236}">
                  <a16:creationId xmlns:a16="http://schemas.microsoft.com/office/drawing/2014/main" id="{AA49ED24-F419-4B97-AFA9-660F73F0A2E2}"/>
                </a:ext>
              </a:extLst>
            </p:cNvPr>
            <p:cNvSpPr>
              <a:spLocks/>
            </p:cNvSpPr>
            <p:nvPr/>
          </p:nvSpPr>
          <p:spPr bwMode="gray">
            <a:xfrm>
              <a:off x="5424389" y="2714863"/>
              <a:ext cx="6379" cy="4785"/>
            </a:xfrm>
            <a:custGeom>
              <a:avLst/>
              <a:gdLst>
                <a:gd name="T0" fmla="*/ 1 w 4"/>
                <a:gd name="T1" fmla="*/ 0 h 3"/>
                <a:gd name="T2" fmla="*/ 0 w 4"/>
                <a:gd name="T3" fmla="*/ 1 h 3"/>
                <a:gd name="T4" fmla="*/ 4 w 4"/>
                <a:gd name="T5" fmla="*/ 3 h 3"/>
                <a:gd name="T6" fmla="*/ 1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lnTo>
                    <a:pt x="0" y="1"/>
                  </a:lnTo>
                  <a:lnTo>
                    <a:pt x="4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0" name="Rectangle 352">
              <a:extLst>
                <a:ext uri="{FF2B5EF4-FFF2-40B4-BE49-F238E27FC236}">
                  <a16:creationId xmlns:a16="http://schemas.microsoft.com/office/drawing/2014/main" id="{4845CF49-6934-440D-9C17-EB4B1DBEAFF8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5438742" y="2705294"/>
              <a:ext cx="1595" cy="4785"/>
            </a:xfrm>
            <a:prstGeom prst="rect">
              <a:avLst/>
            </a:pr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1" name="Freeform 353">
              <a:extLst>
                <a:ext uri="{FF2B5EF4-FFF2-40B4-BE49-F238E27FC236}">
                  <a16:creationId xmlns:a16="http://schemas.microsoft.com/office/drawing/2014/main" id="{E211E335-45F5-458C-9707-032B2CB4D16D}"/>
                </a:ext>
              </a:extLst>
            </p:cNvPr>
            <p:cNvSpPr>
              <a:spLocks/>
            </p:cNvSpPr>
            <p:nvPr/>
          </p:nvSpPr>
          <p:spPr bwMode="gray">
            <a:xfrm>
              <a:off x="5453096" y="2710078"/>
              <a:ext cx="14354" cy="7975"/>
            </a:xfrm>
            <a:custGeom>
              <a:avLst/>
              <a:gdLst>
                <a:gd name="T0" fmla="*/ 11 w 30"/>
                <a:gd name="T1" fmla="*/ 15 h 15"/>
                <a:gd name="T2" fmla="*/ 19 w 30"/>
                <a:gd name="T3" fmla="*/ 4 h 15"/>
                <a:gd name="T4" fmla="*/ 0 w 30"/>
                <a:gd name="T5" fmla="*/ 11 h 15"/>
                <a:gd name="T6" fmla="*/ 11 w 30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5">
                  <a:moveTo>
                    <a:pt x="11" y="15"/>
                  </a:moveTo>
                  <a:cubicBezTo>
                    <a:pt x="30" y="9"/>
                    <a:pt x="30" y="5"/>
                    <a:pt x="19" y="4"/>
                  </a:cubicBezTo>
                  <a:cubicBezTo>
                    <a:pt x="4" y="0"/>
                    <a:pt x="0" y="7"/>
                    <a:pt x="0" y="11"/>
                  </a:cubicBezTo>
                  <a:cubicBezTo>
                    <a:pt x="0" y="15"/>
                    <a:pt x="11" y="15"/>
                    <a:pt x="11" y="15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2" name="Freeform 354">
              <a:extLst>
                <a:ext uri="{FF2B5EF4-FFF2-40B4-BE49-F238E27FC236}">
                  <a16:creationId xmlns:a16="http://schemas.microsoft.com/office/drawing/2014/main" id="{44A8F2F1-9EB6-4DAE-ACD5-C4AB460FD664}"/>
                </a:ext>
              </a:extLst>
            </p:cNvPr>
            <p:cNvSpPr>
              <a:spLocks/>
            </p:cNvSpPr>
            <p:nvPr/>
          </p:nvSpPr>
          <p:spPr bwMode="gray">
            <a:xfrm>
              <a:off x="5497751" y="2670208"/>
              <a:ext cx="17543" cy="19138"/>
            </a:xfrm>
            <a:custGeom>
              <a:avLst/>
              <a:gdLst>
                <a:gd name="T0" fmla="*/ 11 w 11"/>
                <a:gd name="T1" fmla="*/ 7 h 12"/>
                <a:gd name="T2" fmla="*/ 10 w 11"/>
                <a:gd name="T3" fmla="*/ 0 h 12"/>
                <a:gd name="T4" fmla="*/ 6 w 11"/>
                <a:gd name="T5" fmla="*/ 0 h 12"/>
                <a:gd name="T6" fmla="*/ 7 w 11"/>
                <a:gd name="T7" fmla="*/ 4 h 12"/>
                <a:gd name="T8" fmla="*/ 4 w 11"/>
                <a:gd name="T9" fmla="*/ 3 h 12"/>
                <a:gd name="T10" fmla="*/ 0 w 11"/>
                <a:gd name="T11" fmla="*/ 8 h 12"/>
                <a:gd name="T12" fmla="*/ 4 w 11"/>
                <a:gd name="T13" fmla="*/ 12 h 12"/>
                <a:gd name="T14" fmla="*/ 11 w 11"/>
                <a:gd name="T15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2">
                  <a:moveTo>
                    <a:pt x="11" y="7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7" y="4"/>
                  </a:lnTo>
                  <a:lnTo>
                    <a:pt x="4" y="3"/>
                  </a:lnTo>
                  <a:lnTo>
                    <a:pt x="0" y="8"/>
                  </a:lnTo>
                  <a:lnTo>
                    <a:pt x="4" y="12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3" name="Freeform 355">
              <a:extLst>
                <a:ext uri="{FF2B5EF4-FFF2-40B4-BE49-F238E27FC236}">
                  <a16:creationId xmlns:a16="http://schemas.microsoft.com/office/drawing/2014/main" id="{260DCC73-679E-4A2F-80B2-F428CDDDC4AB}"/>
                </a:ext>
              </a:extLst>
            </p:cNvPr>
            <p:cNvSpPr>
              <a:spLocks/>
            </p:cNvSpPr>
            <p:nvPr/>
          </p:nvSpPr>
          <p:spPr bwMode="gray">
            <a:xfrm>
              <a:off x="5457880" y="2697320"/>
              <a:ext cx="12758" cy="7975"/>
            </a:xfrm>
            <a:custGeom>
              <a:avLst/>
              <a:gdLst>
                <a:gd name="T0" fmla="*/ 8 w 8"/>
                <a:gd name="T1" fmla="*/ 2 h 5"/>
                <a:gd name="T2" fmla="*/ 3 w 8"/>
                <a:gd name="T3" fmla="*/ 0 h 5"/>
                <a:gd name="T4" fmla="*/ 0 w 8"/>
                <a:gd name="T5" fmla="*/ 1 h 5"/>
                <a:gd name="T6" fmla="*/ 4 w 8"/>
                <a:gd name="T7" fmla="*/ 5 h 5"/>
                <a:gd name="T8" fmla="*/ 8 w 8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2"/>
                  </a:moveTo>
                  <a:lnTo>
                    <a:pt x="3" y="0"/>
                  </a:lnTo>
                  <a:lnTo>
                    <a:pt x="0" y="1"/>
                  </a:lnTo>
                  <a:lnTo>
                    <a:pt x="4" y="5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4" name="Freeform 356">
              <a:extLst>
                <a:ext uri="{FF2B5EF4-FFF2-40B4-BE49-F238E27FC236}">
                  <a16:creationId xmlns:a16="http://schemas.microsoft.com/office/drawing/2014/main" id="{6C4470BE-99DE-4DD2-ACB5-57A215BB5768}"/>
                </a:ext>
              </a:extLst>
            </p:cNvPr>
            <p:cNvSpPr>
              <a:spLocks/>
            </p:cNvSpPr>
            <p:nvPr/>
          </p:nvSpPr>
          <p:spPr bwMode="gray">
            <a:xfrm>
              <a:off x="5322322" y="2931757"/>
              <a:ext cx="22327" cy="33491"/>
            </a:xfrm>
            <a:custGeom>
              <a:avLst/>
              <a:gdLst>
                <a:gd name="T0" fmla="*/ 0 w 42"/>
                <a:gd name="T1" fmla="*/ 4 h 63"/>
                <a:gd name="T2" fmla="*/ 21 w 42"/>
                <a:gd name="T3" fmla="*/ 32 h 63"/>
                <a:gd name="T4" fmla="*/ 17 w 42"/>
                <a:gd name="T5" fmla="*/ 39 h 63"/>
                <a:gd name="T6" fmla="*/ 9 w 42"/>
                <a:gd name="T7" fmla="*/ 35 h 63"/>
                <a:gd name="T8" fmla="*/ 27 w 42"/>
                <a:gd name="T9" fmla="*/ 62 h 63"/>
                <a:gd name="T10" fmla="*/ 42 w 42"/>
                <a:gd name="T11" fmla="*/ 52 h 63"/>
                <a:gd name="T12" fmla="*/ 35 w 42"/>
                <a:gd name="T13" fmla="*/ 40 h 63"/>
                <a:gd name="T14" fmla="*/ 32 w 42"/>
                <a:gd name="T15" fmla="*/ 32 h 63"/>
                <a:gd name="T16" fmla="*/ 4 w 42"/>
                <a:gd name="T17" fmla="*/ 0 h 63"/>
                <a:gd name="T18" fmla="*/ 0 w 42"/>
                <a:gd name="T19" fmla="*/ 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63">
                  <a:moveTo>
                    <a:pt x="0" y="4"/>
                  </a:moveTo>
                  <a:cubicBezTo>
                    <a:pt x="21" y="32"/>
                    <a:pt x="21" y="32"/>
                    <a:pt x="21" y="32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34" y="63"/>
                    <a:pt x="42" y="52"/>
                    <a:pt x="42" y="52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5" name="Freeform 357">
              <a:extLst>
                <a:ext uri="{FF2B5EF4-FFF2-40B4-BE49-F238E27FC236}">
                  <a16:creationId xmlns:a16="http://schemas.microsoft.com/office/drawing/2014/main" id="{5DE4C968-A66E-413A-AF8F-2016FF53B8FD}"/>
                </a:ext>
              </a:extLst>
            </p:cNvPr>
            <p:cNvSpPr>
              <a:spLocks/>
            </p:cNvSpPr>
            <p:nvPr/>
          </p:nvSpPr>
          <p:spPr bwMode="gray">
            <a:xfrm>
              <a:off x="5339864" y="2783439"/>
              <a:ext cx="12758" cy="14354"/>
            </a:xfrm>
            <a:custGeom>
              <a:avLst/>
              <a:gdLst>
                <a:gd name="T0" fmla="*/ 7 w 22"/>
                <a:gd name="T1" fmla="*/ 11 h 27"/>
                <a:gd name="T2" fmla="*/ 10 w 22"/>
                <a:gd name="T3" fmla="*/ 27 h 27"/>
                <a:gd name="T4" fmla="*/ 21 w 22"/>
                <a:gd name="T5" fmla="*/ 27 h 27"/>
                <a:gd name="T6" fmla="*/ 22 w 22"/>
                <a:gd name="T7" fmla="*/ 4 h 27"/>
                <a:gd name="T8" fmla="*/ 8 w 22"/>
                <a:gd name="T9" fmla="*/ 0 h 27"/>
                <a:gd name="T10" fmla="*/ 7 w 22"/>
                <a:gd name="T11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27">
                  <a:moveTo>
                    <a:pt x="7" y="11"/>
                  </a:moveTo>
                  <a:cubicBezTo>
                    <a:pt x="11" y="15"/>
                    <a:pt x="10" y="27"/>
                    <a:pt x="10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0" y="7"/>
                    <a:pt x="7" y="11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6" name="Freeform 358">
              <a:extLst>
                <a:ext uri="{FF2B5EF4-FFF2-40B4-BE49-F238E27FC236}">
                  <a16:creationId xmlns:a16="http://schemas.microsoft.com/office/drawing/2014/main" id="{46993BC3-BE25-46FD-9664-914E18B6F16C}"/>
                </a:ext>
              </a:extLst>
            </p:cNvPr>
            <p:cNvSpPr>
              <a:spLocks/>
            </p:cNvSpPr>
            <p:nvPr/>
          </p:nvSpPr>
          <p:spPr bwMode="gray">
            <a:xfrm>
              <a:off x="5336675" y="2836069"/>
              <a:ext cx="7975" cy="7975"/>
            </a:xfrm>
            <a:custGeom>
              <a:avLst/>
              <a:gdLst>
                <a:gd name="T0" fmla="*/ 4 w 5"/>
                <a:gd name="T1" fmla="*/ 5 h 5"/>
                <a:gd name="T2" fmla="*/ 5 w 5"/>
                <a:gd name="T3" fmla="*/ 0 h 5"/>
                <a:gd name="T4" fmla="*/ 0 w 5"/>
                <a:gd name="T5" fmla="*/ 2 h 5"/>
                <a:gd name="T6" fmla="*/ 4 w 5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5"/>
                  </a:moveTo>
                  <a:lnTo>
                    <a:pt x="5" y="0"/>
                  </a:lnTo>
                  <a:lnTo>
                    <a:pt x="0" y="2"/>
                  </a:lnTo>
                  <a:lnTo>
                    <a:pt x="4" y="5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7" name="Freeform 359">
              <a:extLst>
                <a:ext uri="{FF2B5EF4-FFF2-40B4-BE49-F238E27FC236}">
                  <a16:creationId xmlns:a16="http://schemas.microsoft.com/office/drawing/2014/main" id="{9876894C-01F0-41C1-88E5-5F41E26A8209}"/>
                </a:ext>
              </a:extLst>
            </p:cNvPr>
            <p:cNvSpPr>
              <a:spLocks/>
            </p:cNvSpPr>
            <p:nvPr/>
          </p:nvSpPr>
          <p:spPr bwMode="gray">
            <a:xfrm>
              <a:off x="5327106" y="2796198"/>
              <a:ext cx="23923" cy="19138"/>
            </a:xfrm>
            <a:custGeom>
              <a:avLst/>
              <a:gdLst>
                <a:gd name="T0" fmla="*/ 4 w 15"/>
                <a:gd name="T1" fmla="*/ 12 h 12"/>
                <a:gd name="T2" fmla="*/ 14 w 15"/>
                <a:gd name="T3" fmla="*/ 8 h 12"/>
                <a:gd name="T4" fmla="*/ 15 w 15"/>
                <a:gd name="T5" fmla="*/ 5 h 12"/>
                <a:gd name="T6" fmla="*/ 9 w 15"/>
                <a:gd name="T7" fmla="*/ 4 h 12"/>
                <a:gd name="T8" fmla="*/ 4 w 15"/>
                <a:gd name="T9" fmla="*/ 0 h 12"/>
                <a:gd name="T10" fmla="*/ 4 w 15"/>
                <a:gd name="T11" fmla="*/ 4 h 12"/>
                <a:gd name="T12" fmla="*/ 0 w 15"/>
                <a:gd name="T13" fmla="*/ 5 h 12"/>
                <a:gd name="T14" fmla="*/ 5 w 15"/>
                <a:gd name="T15" fmla="*/ 7 h 12"/>
                <a:gd name="T16" fmla="*/ 4 w 15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2">
                  <a:moveTo>
                    <a:pt x="4" y="12"/>
                  </a:moveTo>
                  <a:lnTo>
                    <a:pt x="14" y="8"/>
                  </a:lnTo>
                  <a:lnTo>
                    <a:pt x="15" y="5"/>
                  </a:lnTo>
                  <a:lnTo>
                    <a:pt x="9" y="4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5"/>
                  </a:lnTo>
                  <a:lnTo>
                    <a:pt x="5" y="7"/>
                  </a:lnTo>
                  <a:lnTo>
                    <a:pt x="4" y="12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8" name="Freeform 360">
              <a:extLst>
                <a:ext uri="{FF2B5EF4-FFF2-40B4-BE49-F238E27FC236}">
                  <a16:creationId xmlns:a16="http://schemas.microsoft.com/office/drawing/2014/main" id="{A6DD6DF0-DEB4-4562-BAC6-2F1BFE549EF8}"/>
                </a:ext>
              </a:extLst>
            </p:cNvPr>
            <p:cNvSpPr>
              <a:spLocks/>
            </p:cNvSpPr>
            <p:nvPr/>
          </p:nvSpPr>
          <p:spPr bwMode="gray">
            <a:xfrm>
              <a:off x="5314347" y="3013092"/>
              <a:ext cx="11164" cy="17543"/>
            </a:xfrm>
            <a:custGeom>
              <a:avLst/>
              <a:gdLst>
                <a:gd name="T0" fmla="*/ 0 w 7"/>
                <a:gd name="T1" fmla="*/ 1 h 11"/>
                <a:gd name="T2" fmla="*/ 1 w 7"/>
                <a:gd name="T3" fmla="*/ 3 h 11"/>
                <a:gd name="T4" fmla="*/ 2 w 7"/>
                <a:gd name="T5" fmla="*/ 3 h 11"/>
                <a:gd name="T6" fmla="*/ 4 w 7"/>
                <a:gd name="T7" fmla="*/ 7 h 11"/>
                <a:gd name="T8" fmla="*/ 2 w 7"/>
                <a:gd name="T9" fmla="*/ 10 h 11"/>
                <a:gd name="T10" fmla="*/ 5 w 7"/>
                <a:gd name="T11" fmla="*/ 11 h 11"/>
                <a:gd name="T12" fmla="*/ 7 w 7"/>
                <a:gd name="T13" fmla="*/ 6 h 11"/>
                <a:gd name="T14" fmla="*/ 2 w 7"/>
                <a:gd name="T15" fmla="*/ 0 h 11"/>
                <a:gd name="T16" fmla="*/ 0 w 7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1">
                  <a:moveTo>
                    <a:pt x="0" y="1"/>
                  </a:moveTo>
                  <a:lnTo>
                    <a:pt x="1" y="3"/>
                  </a:lnTo>
                  <a:lnTo>
                    <a:pt x="2" y="3"/>
                  </a:lnTo>
                  <a:lnTo>
                    <a:pt x="4" y="7"/>
                  </a:lnTo>
                  <a:lnTo>
                    <a:pt x="2" y="10"/>
                  </a:lnTo>
                  <a:lnTo>
                    <a:pt x="5" y="11"/>
                  </a:lnTo>
                  <a:lnTo>
                    <a:pt x="7" y="6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9" name="Freeform 361">
              <a:extLst>
                <a:ext uri="{FF2B5EF4-FFF2-40B4-BE49-F238E27FC236}">
                  <a16:creationId xmlns:a16="http://schemas.microsoft.com/office/drawing/2014/main" id="{7646A690-F443-499F-B421-9C346CC1D710}"/>
                </a:ext>
              </a:extLst>
            </p:cNvPr>
            <p:cNvSpPr>
              <a:spLocks/>
            </p:cNvSpPr>
            <p:nvPr/>
          </p:nvSpPr>
          <p:spPr bwMode="gray">
            <a:xfrm>
              <a:off x="5327106" y="2808956"/>
              <a:ext cx="4785" cy="7975"/>
            </a:xfrm>
            <a:custGeom>
              <a:avLst/>
              <a:gdLst>
                <a:gd name="T0" fmla="*/ 2 w 3"/>
                <a:gd name="T1" fmla="*/ 5 h 5"/>
                <a:gd name="T2" fmla="*/ 3 w 3"/>
                <a:gd name="T3" fmla="*/ 0 h 5"/>
                <a:gd name="T4" fmla="*/ 0 w 3"/>
                <a:gd name="T5" fmla="*/ 1 h 5"/>
                <a:gd name="T6" fmla="*/ 1 w 3"/>
                <a:gd name="T7" fmla="*/ 4 h 5"/>
                <a:gd name="T8" fmla="*/ 2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5"/>
                  </a:moveTo>
                  <a:lnTo>
                    <a:pt x="3" y="0"/>
                  </a:lnTo>
                  <a:lnTo>
                    <a:pt x="0" y="1"/>
                  </a:lnTo>
                  <a:lnTo>
                    <a:pt x="1" y="4"/>
                  </a:lnTo>
                  <a:lnTo>
                    <a:pt x="2" y="5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60" name="Freeform 362">
              <a:extLst>
                <a:ext uri="{FF2B5EF4-FFF2-40B4-BE49-F238E27FC236}">
                  <a16:creationId xmlns:a16="http://schemas.microsoft.com/office/drawing/2014/main" id="{88028B80-B7B7-491E-A53E-2EF09DDCA1E1}"/>
                </a:ext>
              </a:extLst>
            </p:cNvPr>
            <p:cNvSpPr>
              <a:spLocks/>
            </p:cNvSpPr>
            <p:nvPr/>
          </p:nvSpPr>
          <p:spPr bwMode="gray">
            <a:xfrm>
              <a:off x="5314347" y="2963653"/>
              <a:ext cx="14354" cy="19138"/>
            </a:xfrm>
            <a:custGeom>
              <a:avLst/>
              <a:gdLst>
                <a:gd name="T0" fmla="*/ 1 w 9"/>
                <a:gd name="T1" fmla="*/ 0 h 12"/>
                <a:gd name="T2" fmla="*/ 0 w 9"/>
                <a:gd name="T3" fmla="*/ 1 h 12"/>
                <a:gd name="T4" fmla="*/ 4 w 9"/>
                <a:gd name="T5" fmla="*/ 4 h 12"/>
                <a:gd name="T6" fmla="*/ 3 w 9"/>
                <a:gd name="T7" fmla="*/ 8 h 12"/>
                <a:gd name="T8" fmla="*/ 6 w 9"/>
                <a:gd name="T9" fmla="*/ 12 h 12"/>
                <a:gd name="T10" fmla="*/ 9 w 9"/>
                <a:gd name="T11" fmla="*/ 12 h 12"/>
                <a:gd name="T12" fmla="*/ 8 w 9"/>
                <a:gd name="T13" fmla="*/ 6 h 12"/>
                <a:gd name="T14" fmla="*/ 1 w 9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2">
                  <a:moveTo>
                    <a:pt x="1" y="0"/>
                  </a:moveTo>
                  <a:lnTo>
                    <a:pt x="0" y="1"/>
                  </a:lnTo>
                  <a:lnTo>
                    <a:pt x="4" y="4"/>
                  </a:lnTo>
                  <a:lnTo>
                    <a:pt x="3" y="8"/>
                  </a:lnTo>
                  <a:lnTo>
                    <a:pt x="6" y="12"/>
                  </a:lnTo>
                  <a:lnTo>
                    <a:pt x="9" y="12"/>
                  </a:lnTo>
                  <a:lnTo>
                    <a:pt x="8" y="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61" name="Freeform 363">
              <a:extLst>
                <a:ext uri="{FF2B5EF4-FFF2-40B4-BE49-F238E27FC236}">
                  <a16:creationId xmlns:a16="http://schemas.microsoft.com/office/drawing/2014/main" id="{2470B731-7924-47AB-B4B4-2D73F8F750BA}"/>
                </a:ext>
              </a:extLst>
            </p:cNvPr>
            <p:cNvSpPr>
              <a:spLocks/>
            </p:cNvSpPr>
            <p:nvPr/>
          </p:nvSpPr>
          <p:spPr bwMode="gray">
            <a:xfrm>
              <a:off x="5341459" y="2954084"/>
              <a:ext cx="20733" cy="25517"/>
            </a:xfrm>
            <a:custGeom>
              <a:avLst/>
              <a:gdLst>
                <a:gd name="T0" fmla="*/ 0 w 38"/>
                <a:gd name="T1" fmla="*/ 29 h 48"/>
                <a:gd name="T2" fmla="*/ 14 w 38"/>
                <a:gd name="T3" fmla="*/ 48 h 48"/>
                <a:gd name="T4" fmla="*/ 29 w 38"/>
                <a:gd name="T5" fmla="*/ 41 h 48"/>
                <a:gd name="T6" fmla="*/ 38 w 38"/>
                <a:gd name="T7" fmla="*/ 4 h 48"/>
                <a:gd name="T8" fmla="*/ 35 w 38"/>
                <a:gd name="T9" fmla="*/ 0 h 48"/>
                <a:gd name="T10" fmla="*/ 19 w 38"/>
                <a:gd name="T11" fmla="*/ 18 h 48"/>
                <a:gd name="T12" fmla="*/ 8 w 38"/>
                <a:gd name="T13" fmla="*/ 21 h 48"/>
                <a:gd name="T14" fmla="*/ 0 w 38"/>
                <a:gd name="T15" fmla="*/ 2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48">
                  <a:moveTo>
                    <a:pt x="0" y="29"/>
                  </a:moveTo>
                  <a:cubicBezTo>
                    <a:pt x="14" y="48"/>
                    <a:pt x="14" y="48"/>
                    <a:pt x="14" y="48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5" y="18"/>
                    <a:pt x="8" y="21"/>
                  </a:cubicBezTo>
                  <a:cubicBezTo>
                    <a:pt x="0" y="21"/>
                    <a:pt x="0" y="29"/>
                    <a:pt x="0" y="29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62" name="Freeform 364">
              <a:extLst>
                <a:ext uri="{FF2B5EF4-FFF2-40B4-BE49-F238E27FC236}">
                  <a16:creationId xmlns:a16="http://schemas.microsoft.com/office/drawing/2014/main" id="{1EC9AFB8-D120-40E0-B0B5-1E53ABE7ABA4}"/>
                </a:ext>
              </a:extLst>
            </p:cNvPr>
            <p:cNvSpPr>
              <a:spLocks/>
            </p:cNvSpPr>
            <p:nvPr/>
          </p:nvSpPr>
          <p:spPr bwMode="gray">
            <a:xfrm>
              <a:off x="5516888" y="2673398"/>
              <a:ext cx="11164" cy="7975"/>
            </a:xfrm>
            <a:custGeom>
              <a:avLst/>
              <a:gdLst>
                <a:gd name="T0" fmla="*/ 6 w 7"/>
                <a:gd name="T1" fmla="*/ 3 h 5"/>
                <a:gd name="T2" fmla="*/ 7 w 7"/>
                <a:gd name="T3" fmla="*/ 0 h 5"/>
                <a:gd name="T4" fmla="*/ 0 w 7"/>
                <a:gd name="T5" fmla="*/ 1 h 5"/>
                <a:gd name="T6" fmla="*/ 1 w 7"/>
                <a:gd name="T7" fmla="*/ 5 h 5"/>
                <a:gd name="T8" fmla="*/ 6 w 7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6" y="3"/>
                  </a:moveTo>
                  <a:lnTo>
                    <a:pt x="7" y="0"/>
                  </a:lnTo>
                  <a:lnTo>
                    <a:pt x="0" y="1"/>
                  </a:lnTo>
                  <a:lnTo>
                    <a:pt x="1" y="5"/>
                  </a:lnTo>
                  <a:lnTo>
                    <a:pt x="6" y="3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63" name="Freeform 365">
              <a:extLst>
                <a:ext uri="{FF2B5EF4-FFF2-40B4-BE49-F238E27FC236}">
                  <a16:creationId xmlns:a16="http://schemas.microsoft.com/office/drawing/2014/main" id="{E953F063-5C64-429E-B08A-AB8DCD8B11EE}"/>
                </a:ext>
              </a:extLst>
            </p:cNvPr>
            <p:cNvSpPr>
              <a:spLocks/>
            </p:cNvSpPr>
            <p:nvPr/>
          </p:nvSpPr>
          <p:spPr bwMode="gray">
            <a:xfrm>
              <a:off x="5330295" y="2840853"/>
              <a:ext cx="7975" cy="7975"/>
            </a:xfrm>
            <a:custGeom>
              <a:avLst/>
              <a:gdLst>
                <a:gd name="T0" fmla="*/ 1 w 5"/>
                <a:gd name="T1" fmla="*/ 5 h 5"/>
                <a:gd name="T2" fmla="*/ 5 w 5"/>
                <a:gd name="T3" fmla="*/ 4 h 5"/>
                <a:gd name="T4" fmla="*/ 0 w 5"/>
                <a:gd name="T5" fmla="*/ 0 h 5"/>
                <a:gd name="T6" fmla="*/ 1 w 5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1" y="5"/>
                  </a:moveTo>
                  <a:lnTo>
                    <a:pt x="5" y="4"/>
                  </a:lnTo>
                  <a:lnTo>
                    <a:pt x="0" y="0"/>
                  </a:lnTo>
                  <a:lnTo>
                    <a:pt x="1" y="5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64" name="Freeform 366">
              <a:extLst>
                <a:ext uri="{FF2B5EF4-FFF2-40B4-BE49-F238E27FC236}">
                  <a16:creationId xmlns:a16="http://schemas.microsoft.com/office/drawing/2014/main" id="{1934F4F3-5A21-49A3-BE21-E39B676D4879}"/>
                </a:ext>
              </a:extLst>
            </p:cNvPr>
            <p:cNvSpPr>
              <a:spLocks/>
            </p:cNvSpPr>
            <p:nvPr/>
          </p:nvSpPr>
          <p:spPr bwMode="gray">
            <a:xfrm>
              <a:off x="5299994" y="3102401"/>
              <a:ext cx="11164" cy="28707"/>
            </a:xfrm>
            <a:custGeom>
              <a:avLst/>
              <a:gdLst>
                <a:gd name="T0" fmla="*/ 19 w 20"/>
                <a:gd name="T1" fmla="*/ 46 h 53"/>
                <a:gd name="T2" fmla="*/ 20 w 20"/>
                <a:gd name="T3" fmla="*/ 27 h 53"/>
                <a:gd name="T4" fmla="*/ 17 w 20"/>
                <a:gd name="T5" fmla="*/ 0 h 53"/>
                <a:gd name="T6" fmla="*/ 10 w 20"/>
                <a:gd name="T7" fmla="*/ 7 h 53"/>
                <a:gd name="T8" fmla="*/ 8 w 20"/>
                <a:gd name="T9" fmla="*/ 34 h 53"/>
                <a:gd name="T10" fmla="*/ 0 w 20"/>
                <a:gd name="T11" fmla="*/ 53 h 53"/>
                <a:gd name="T12" fmla="*/ 11 w 20"/>
                <a:gd name="T13" fmla="*/ 53 h 53"/>
                <a:gd name="T14" fmla="*/ 19 w 20"/>
                <a:gd name="T15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53">
                  <a:moveTo>
                    <a:pt x="19" y="46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5" y="30"/>
                    <a:pt x="8" y="34"/>
                  </a:cubicBezTo>
                  <a:cubicBezTo>
                    <a:pt x="12" y="38"/>
                    <a:pt x="0" y="53"/>
                    <a:pt x="0" y="53"/>
                  </a:cubicBezTo>
                  <a:cubicBezTo>
                    <a:pt x="11" y="53"/>
                    <a:pt x="11" y="53"/>
                    <a:pt x="11" y="53"/>
                  </a:cubicBezTo>
                  <a:lnTo>
                    <a:pt x="19" y="46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65" name="Freeform 367">
              <a:extLst>
                <a:ext uri="{FF2B5EF4-FFF2-40B4-BE49-F238E27FC236}">
                  <a16:creationId xmlns:a16="http://schemas.microsoft.com/office/drawing/2014/main" id="{DC61457C-74ED-4E76-B1F2-5B642F95AE1E}"/>
                </a:ext>
              </a:extLst>
            </p:cNvPr>
            <p:cNvSpPr>
              <a:spLocks/>
            </p:cNvSpPr>
            <p:nvPr/>
          </p:nvSpPr>
          <p:spPr bwMode="gray">
            <a:xfrm>
              <a:off x="5301589" y="2898266"/>
              <a:ext cx="11164" cy="11164"/>
            </a:xfrm>
            <a:custGeom>
              <a:avLst/>
              <a:gdLst>
                <a:gd name="T0" fmla="*/ 7 w 23"/>
                <a:gd name="T1" fmla="*/ 15 h 19"/>
                <a:gd name="T2" fmla="*/ 12 w 23"/>
                <a:gd name="T3" fmla="*/ 3 h 19"/>
                <a:gd name="T4" fmla="*/ 7 w 23"/>
                <a:gd name="T5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9">
                  <a:moveTo>
                    <a:pt x="7" y="15"/>
                  </a:moveTo>
                  <a:cubicBezTo>
                    <a:pt x="15" y="19"/>
                    <a:pt x="23" y="0"/>
                    <a:pt x="12" y="3"/>
                  </a:cubicBezTo>
                  <a:cubicBezTo>
                    <a:pt x="0" y="3"/>
                    <a:pt x="4" y="14"/>
                    <a:pt x="7" y="15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66" name="Freeform 368">
              <a:extLst>
                <a:ext uri="{FF2B5EF4-FFF2-40B4-BE49-F238E27FC236}">
                  <a16:creationId xmlns:a16="http://schemas.microsoft.com/office/drawing/2014/main" id="{01EB89DB-1FCE-4308-A5B1-F93F57B628D6}"/>
                </a:ext>
              </a:extLst>
            </p:cNvPr>
            <p:cNvSpPr>
              <a:spLocks/>
            </p:cNvSpPr>
            <p:nvPr/>
          </p:nvSpPr>
          <p:spPr bwMode="gray">
            <a:xfrm>
              <a:off x="5346243" y="3123134"/>
              <a:ext cx="12758" cy="7975"/>
            </a:xfrm>
            <a:custGeom>
              <a:avLst/>
              <a:gdLst>
                <a:gd name="T0" fmla="*/ 7 w 8"/>
                <a:gd name="T1" fmla="*/ 0 h 5"/>
                <a:gd name="T2" fmla="*/ 3 w 8"/>
                <a:gd name="T3" fmla="*/ 0 h 5"/>
                <a:gd name="T4" fmla="*/ 0 w 8"/>
                <a:gd name="T5" fmla="*/ 5 h 5"/>
                <a:gd name="T6" fmla="*/ 8 w 8"/>
                <a:gd name="T7" fmla="*/ 4 h 5"/>
                <a:gd name="T8" fmla="*/ 7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7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8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67" name="Freeform 369">
              <a:extLst>
                <a:ext uri="{FF2B5EF4-FFF2-40B4-BE49-F238E27FC236}">
                  <a16:creationId xmlns:a16="http://schemas.microsoft.com/office/drawing/2014/main" id="{0C5E1BDB-3BD5-4D64-9E5C-1AB973DD1748}"/>
                </a:ext>
              </a:extLst>
            </p:cNvPr>
            <p:cNvSpPr>
              <a:spLocks/>
            </p:cNvSpPr>
            <p:nvPr/>
          </p:nvSpPr>
          <p:spPr bwMode="gray">
            <a:xfrm>
              <a:off x="5322322" y="2861586"/>
              <a:ext cx="12758" cy="9569"/>
            </a:xfrm>
            <a:custGeom>
              <a:avLst/>
              <a:gdLst>
                <a:gd name="T0" fmla="*/ 8 w 8"/>
                <a:gd name="T1" fmla="*/ 1 h 6"/>
                <a:gd name="T2" fmla="*/ 4 w 8"/>
                <a:gd name="T3" fmla="*/ 0 h 6"/>
                <a:gd name="T4" fmla="*/ 0 w 8"/>
                <a:gd name="T5" fmla="*/ 4 h 6"/>
                <a:gd name="T6" fmla="*/ 3 w 8"/>
                <a:gd name="T7" fmla="*/ 6 h 6"/>
                <a:gd name="T8" fmla="*/ 8 w 8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8" y="1"/>
                  </a:moveTo>
                  <a:lnTo>
                    <a:pt x="4" y="0"/>
                  </a:lnTo>
                  <a:lnTo>
                    <a:pt x="0" y="4"/>
                  </a:lnTo>
                  <a:lnTo>
                    <a:pt x="3" y="6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68" name="Freeform 370">
              <a:extLst>
                <a:ext uri="{FF2B5EF4-FFF2-40B4-BE49-F238E27FC236}">
                  <a16:creationId xmlns:a16="http://schemas.microsoft.com/office/drawing/2014/main" id="{9739D949-0CEB-4A0C-8C72-B6F64D782587}"/>
                </a:ext>
              </a:extLst>
            </p:cNvPr>
            <p:cNvSpPr>
              <a:spLocks/>
            </p:cNvSpPr>
            <p:nvPr/>
          </p:nvSpPr>
          <p:spPr bwMode="gray">
            <a:xfrm>
              <a:off x="5307968" y="2867965"/>
              <a:ext cx="12758" cy="4785"/>
            </a:xfrm>
            <a:custGeom>
              <a:avLst/>
              <a:gdLst>
                <a:gd name="T0" fmla="*/ 8 w 23"/>
                <a:gd name="T1" fmla="*/ 8 h 9"/>
                <a:gd name="T2" fmla="*/ 12 w 23"/>
                <a:gd name="T3" fmla="*/ 1 h 9"/>
                <a:gd name="T4" fmla="*/ 8 w 23"/>
                <a:gd name="T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9">
                  <a:moveTo>
                    <a:pt x="8" y="8"/>
                  </a:moveTo>
                  <a:cubicBezTo>
                    <a:pt x="19" y="9"/>
                    <a:pt x="23" y="5"/>
                    <a:pt x="12" y="1"/>
                  </a:cubicBezTo>
                  <a:cubicBezTo>
                    <a:pt x="0" y="0"/>
                    <a:pt x="4" y="8"/>
                    <a:pt x="8" y="8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69" name="Freeform 371">
              <a:extLst>
                <a:ext uri="{FF2B5EF4-FFF2-40B4-BE49-F238E27FC236}">
                  <a16:creationId xmlns:a16="http://schemas.microsoft.com/office/drawing/2014/main" id="{AC39E4B6-8327-4A48-AA91-AD2271EAB5CC}"/>
                </a:ext>
              </a:extLst>
            </p:cNvPr>
            <p:cNvSpPr>
              <a:spLocks/>
            </p:cNvSpPr>
            <p:nvPr/>
          </p:nvSpPr>
          <p:spPr bwMode="gray">
            <a:xfrm>
              <a:off x="5325511" y="2820121"/>
              <a:ext cx="4785" cy="11164"/>
            </a:xfrm>
            <a:custGeom>
              <a:avLst/>
              <a:gdLst>
                <a:gd name="T0" fmla="*/ 10 w 11"/>
                <a:gd name="T1" fmla="*/ 12 h 19"/>
                <a:gd name="T2" fmla="*/ 3 w 11"/>
                <a:gd name="T3" fmla="*/ 8 h 19"/>
                <a:gd name="T4" fmla="*/ 10 w 11"/>
                <a:gd name="T5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9">
                  <a:moveTo>
                    <a:pt x="10" y="12"/>
                  </a:moveTo>
                  <a:cubicBezTo>
                    <a:pt x="11" y="0"/>
                    <a:pt x="0" y="0"/>
                    <a:pt x="3" y="8"/>
                  </a:cubicBezTo>
                  <a:cubicBezTo>
                    <a:pt x="3" y="19"/>
                    <a:pt x="10" y="19"/>
                    <a:pt x="10" y="12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70" name="Freeform 372">
              <a:extLst>
                <a:ext uri="{FF2B5EF4-FFF2-40B4-BE49-F238E27FC236}">
                  <a16:creationId xmlns:a16="http://schemas.microsoft.com/office/drawing/2014/main" id="{78191D44-36B5-444F-8D6F-0B8B91DC6FA6}"/>
                </a:ext>
              </a:extLst>
            </p:cNvPr>
            <p:cNvSpPr>
              <a:spLocks/>
            </p:cNvSpPr>
            <p:nvPr/>
          </p:nvSpPr>
          <p:spPr bwMode="gray">
            <a:xfrm>
              <a:off x="5315942" y="2885507"/>
              <a:ext cx="14354" cy="15948"/>
            </a:xfrm>
            <a:custGeom>
              <a:avLst/>
              <a:gdLst>
                <a:gd name="T0" fmla="*/ 3 w 27"/>
                <a:gd name="T1" fmla="*/ 30 h 31"/>
                <a:gd name="T2" fmla="*/ 11 w 27"/>
                <a:gd name="T3" fmla="*/ 23 h 31"/>
                <a:gd name="T4" fmla="*/ 14 w 27"/>
                <a:gd name="T5" fmla="*/ 31 h 31"/>
                <a:gd name="T6" fmla="*/ 26 w 27"/>
                <a:gd name="T7" fmla="*/ 16 h 31"/>
                <a:gd name="T8" fmla="*/ 16 w 27"/>
                <a:gd name="T9" fmla="*/ 0 h 31"/>
                <a:gd name="T10" fmla="*/ 8 w 27"/>
                <a:gd name="T11" fmla="*/ 4 h 31"/>
                <a:gd name="T12" fmla="*/ 3 w 27"/>
                <a:gd name="T13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31">
                  <a:moveTo>
                    <a:pt x="3" y="30"/>
                  </a:moveTo>
                  <a:cubicBezTo>
                    <a:pt x="11" y="23"/>
                    <a:pt x="11" y="23"/>
                    <a:pt x="11" y="23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26" y="24"/>
                    <a:pt x="26" y="16"/>
                  </a:cubicBezTo>
                  <a:cubicBezTo>
                    <a:pt x="27" y="5"/>
                    <a:pt x="16" y="0"/>
                    <a:pt x="16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0" y="19"/>
                    <a:pt x="3" y="3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71" name="Freeform 373">
              <a:extLst>
                <a:ext uri="{FF2B5EF4-FFF2-40B4-BE49-F238E27FC236}">
                  <a16:creationId xmlns:a16="http://schemas.microsoft.com/office/drawing/2014/main" id="{CDDC2650-BFE2-41D2-801A-D0424BE7D9D1}"/>
                </a:ext>
              </a:extLst>
            </p:cNvPr>
            <p:cNvSpPr>
              <a:spLocks/>
            </p:cNvSpPr>
            <p:nvPr/>
          </p:nvSpPr>
          <p:spPr bwMode="gray">
            <a:xfrm>
              <a:off x="5309563" y="3030635"/>
              <a:ext cx="9569" cy="7975"/>
            </a:xfrm>
            <a:custGeom>
              <a:avLst/>
              <a:gdLst>
                <a:gd name="T0" fmla="*/ 1 w 6"/>
                <a:gd name="T1" fmla="*/ 5 h 5"/>
                <a:gd name="T2" fmla="*/ 6 w 6"/>
                <a:gd name="T3" fmla="*/ 3 h 5"/>
                <a:gd name="T4" fmla="*/ 4 w 6"/>
                <a:gd name="T5" fmla="*/ 0 h 5"/>
                <a:gd name="T6" fmla="*/ 0 w 6"/>
                <a:gd name="T7" fmla="*/ 2 h 5"/>
                <a:gd name="T8" fmla="*/ 1 w 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1" y="5"/>
                  </a:moveTo>
                  <a:lnTo>
                    <a:pt x="6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1" y="5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72" name="Freeform 374">
              <a:extLst>
                <a:ext uri="{FF2B5EF4-FFF2-40B4-BE49-F238E27FC236}">
                  <a16:creationId xmlns:a16="http://schemas.microsoft.com/office/drawing/2014/main" id="{09270F47-FDFF-4244-BA09-6DEDACB96494}"/>
                </a:ext>
              </a:extLst>
            </p:cNvPr>
            <p:cNvSpPr>
              <a:spLocks/>
            </p:cNvSpPr>
            <p:nvPr/>
          </p:nvSpPr>
          <p:spPr bwMode="gray">
            <a:xfrm>
              <a:off x="5307968" y="3048178"/>
              <a:ext cx="17543" cy="33491"/>
            </a:xfrm>
            <a:custGeom>
              <a:avLst/>
              <a:gdLst>
                <a:gd name="T0" fmla="*/ 27 w 33"/>
                <a:gd name="T1" fmla="*/ 8 h 61"/>
                <a:gd name="T2" fmla="*/ 12 w 33"/>
                <a:gd name="T3" fmla="*/ 0 h 61"/>
                <a:gd name="T4" fmla="*/ 12 w 33"/>
                <a:gd name="T5" fmla="*/ 4 h 61"/>
                <a:gd name="T6" fmla="*/ 4 w 33"/>
                <a:gd name="T7" fmla="*/ 15 h 61"/>
                <a:gd name="T8" fmla="*/ 14 w 33"/>
                <a:gd name="T9" fmla="*/ 27 h 61"/>
                <a:gd name="T10" fmla="*/ 3 w 33"/>
                <a:gd name="T11" fmla="*/ 38 h 61"/>
                <a:gd name="T12" fmla="*/ 2 w 33"/>
                <a:gd name="T13" fmla="*/ 61 h 61"/>
                <a:gd name="T14" fmla="*/ 17 w 33"/>
                <a:gd name="T15" fmla="*/ 58 h 61"/>
                <a:gd name="T16" fmla="*/ 6 w 33"/>
                <a:gd name="T17" fmla="*/ 38 h 61"/>
                <a:gd name="T18" fmla="*/ 22 w 33"/>
                <a:gd name="T19" fmla="*/ 27 h 61"/>
                <a:gd name="T20" fmla="*/ 26 w 33"/>
                <a:gd name="T21" fmla="*/ 28 h 61"/>
                <a:gd name="T22" fmla="*/ 22 w 33"/>
                <a:gd name="T23" fmla="*/ 35 h 61"/>
                <a:gd name="T24" fmla="*/ 25 w 33"/>
                <a:gd name="T25" fmla="*/ 43 h 61"/>
                <a:gd name="T26" fmla="*/ 33 w 33"/>
                <a:gd name="T27" fmla="*/ 36 h 61"/>
                <a:gd name="T28" fmla="*/ 26 w 33"/>
                <a:gd name="T29" fmla="*/ 24 h 61"/>
                <a:gd name="T30" fmla="*/ 27 w 33"/>
                <a:gd name="T31" fmla="*/ 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" h="61">
                  <a:moveTo>
                    <a:pt x="27" y="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8" y="8"/>
                    <a:pt x="4" y="15"/>
                  </a:cubicBezTo>
                  <a:cubicBezTo>
                    <a:pt x="0" y="22"/>
                    <a:pt x="14" y="27"/>
                    <a:pt x="14" y="27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17" y="58"/>
                    <a:pt x="17" y="58"/>
                    <a:pt x="17" y="5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26" y="24"/>
                    <a:pt x="26" y="24"/>
                    <a:pt x="26" y="24"/>
                  </a:cubicBezTo>
                  <a:lnTo>
                    <a:pt x="27" y="8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73" name="Freeform 375">
              <a:extLst>
                <a:ext uri="{FF2B5EF4-FFF2-40B4-BE49-F238E27FC236}">
                  <a16:creationId xmlns:a16="http://schemas.microsoft.com/office/drawing/2014/main" id="{147EE45C-8CBC-4874-9EB1-FDFE0D139232}"/>
                </a:ext>
              </a:extLst>
            </p:cNvPr>
            <p:cNvSpPr>
              <a:spLocks/>
            </p:cNvSpPr>
            <p:nvPr/>
          </p:nvSpPr>
          <p:spPr bwMode="gray">
            <a:xfrm>
              <a:off x="5312753" y="2941326"/>
              <a:ext cx="14354" cy="14354"/>
            </a:xfrm>
            <a:custGeom>
              <a:avLst/>
              <a:gdLst>
                <a:gd name="T0" fmla="*/ 4 w 25"/>
                <a:gd name="T1" fmla="*/ 0 h 28"/>
                <a:gd name="T2" fmla="*/ 0 w 25"/>
                <a:gd name="T3" fmla="*/ 0 h 28"/>
                <a:gd name="T4" fmla="*/ 11 w 25"/>
                <a:gd name="T5" fmla="*/ 16 h 28"/>
                <a:gd name="T6" fmla="*/ 21 w 25"/>
                <a:gd name="T7" fmla="*/ 28 h 28"/>
                <a:gd name="T8" fmla="*/ 18 w 25"/>
                <a:gd name="T9" fmla="*/ 13 h 28"/>
                <a:gd name="T10" fmla="*/ 4 w 25"/>
                <a:gd name="T1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8">
                  <a:moveTo>
                    <a:pt x="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7" y="12"/>
                    <a:pt x="11" y="16"/>
                  </a:cubicBezTo>
                  <a:cubicBezTo>
                    <a:pt x="14" y="20"/>
                    <a:pt x="21" y="28"/>
                    <a:pt x="21" y="28"/>
                  </a:cubicBezTo>
                  <a:cubicBezTo>
                    <a:pt x="21" y="28"/>
                    <a:pt x="25" y="21"/>
                    <a:pt x="18" y="13"/>
                  </a:cubicBezTo>
                  <a:cubicBezTo>
                    <a:pt x="15" y="5"/>
                    <a:pt x="4" y="0"/>
                    <a:pt x="4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74" name="Freeform 376">
              <a:extLst>
                <a:ext uri="{FF2B5EF4-FFF2-40B4-BE49-F238E27FC236}">
                  <a16:creationId xmlns:a16="http://schemas.microsoft.com/office/drawing/2014/main" id="{9510C109-D756-44A1-989F-3AA38151AD14}"/>
                </a:ext>
              </a:extLst>
            </p:cNvPr>
            <p:cNvSpPr>
              <a:spLocks/>
            </p:cNvSpPr>
            <p:nvPr/>
          </p:nvSpPr>
          <p:spPr bwMode="gray">
            <a:xfrm>
              <a:off x="5314347" y="2955679"/>
              <a:ext cx="14354" cy="11164"/>
            </a:xfrm>
            <a:custGeom>
              <a:avLst/>
              <a:gdLst>
                <a:gd name="T0" fmla="*/ 6 w 25"/>
                <a:gd name="T1" fmla="*/ 12 h 21"/>
                <a:gd name="T2" fmla="*/ 25 w 25"/>
                <a:gd name="T3" fmla="*/ 21 h 21"/>
                <a:gd name="T4" fmla="*/ 25 w 25"/>
                <a:gd name="T5" fmla="*/ 13 h 21"/>
                <a:gd name="T6" fmla="*/ 3 w 25"/>
                <a:gd name="T7" fmla="*/ 0 h 21"/>
                <a:gd name="T8" fmla="*/ 6 w 25"/>
                <a:gd name="T9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1">
                  <a:moveTo>
                    <a:pt x="6" y="12"/>
                  </a:moveTo>
                  <a:cubicBezTo>
                    <a:pt x="10" y="12"/>
                    <a:pt x="25" y="21"/>
                    <a:pt x="25" y="21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7" y="1"/>
                    <a:pt x="3" y="0"/>
                  </a:cubicBezTo>
                  <a:cubicBezTo>
                    <a:pt x="0" y="0"/>
                    <a:pt x="3" y="8"/>
                    <a:pt x="6" y="12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75" name="Freeform 377">
              <a:extLst>
                <a:ext uri="{FF2B5EF4-FFF2-40B4-BE49-F238E27FC236}">
                  <a16:creationId xmlns:a16="http://schemas.microsoft.com/office/drawing/2014/main" id="{A55A3E58-49DB-4088-9CCE-8BEC7274A0D1}"/>
                </a:ext>
              </a:extLst>
            </p:cNvPr>
            <p:cNvSpPr>
              <a:spLocks/>
            </p:cNvSpPr>
            <p:nvPr/>
          </p:nvSpPr>
          <p:spPr bwMode="gray">
            <a:xfrm>
              <a:off x="5320726" y="3037014"/>
              <a:ext cx="20733" cy="25517"/>
            </a:xfrm>
            <a:custGeom>
              <a:avLst/>
              <a:gdLst>
                <a:gd name="T0" fmla="*/ 7 w 39"/>
                <a:gd name="T1" fmla="*/ 12 h 48"/>
                <a:gd name="T2" fmla="*/ 0 w 39"/>
                <a:gd name="T3" fmla="*/ 15 h 48"/>
                <a:gd name="T4" fmla="*/ 21 w 39"/>
                <a:gd name="T5" fmla="*/ 47 h 48"/>
                <a:gd name="T6" fmla="*/ 26 w 39"/>
                <a:gd name="T7" fmla="*/ 12 h 48"/>
                <a:gd name="T8" fmla="*/ 11 w 39"/>
                <a:gd name="T9" fmla="*/ 0 h 48"/>
                <a:gd name="T10" fmla="*/ 8 w 39"/>
                <a:gd name="T11" fmla="*/ 0 h 48"/>
                <a:gd name="T12" fmla="*/ 7 w 39"/>
                <a:gd name="T13" fmla="*/ 1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48">
                  <a:moveTo>
                    <a:pt x="7" y="12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6" y="46"/>
                    <a:pt x="21" y="47"/>
                  </a:cubicBezTo>
                  <a:cubicBezTo>
                    <a:pt x="39" y="48"/>
                    <a:pt x="26" y="12"/>
                    <a:pt x="26" y="12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7" y="12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76" name="Freeform 378">
              <a:extLst>
                <a:ext uri="{FF2B5EF4-FFF2-40B4-BE49-F238E27FC236}">
                  <a16:creationId xmlns:a16="http://schemas.microsoft.com/office/drawing/2014/main" id="{EDB228D8-C40A-4D15-86F6-E8C082D0A177}"/>
                </a:ext>
              </a:extLst>
            </p:cNvPr>
            <p:cNvSpPr>
              <a:spLocks/>
            </p:cNvSpPr>
            <p:nvPr/>
          </p:nvSpPr>
          <p:spPr bwMode="gray">
            <a:xfrm>
              <a:off x="5382924" y="2741974"/>
              <a:ext cx="9569" cy="11164"/>
            </a:xfrm>
            <a:custGeom>
              <a:avLst/>
              <a:gdLst>
                <a:gd name="T0" fmla="*/ 1 w 6"/>
                <a:gd name="T1" fmla="*/ 7 h 7"/>
                <a:gd name="T2" fmla="*/ 5 w 6"/>
                <a:gd name="T3" fmla="*/ 7 h 7"/>
                <a:gd name="T4" fmla="*/ 6 w 6"/>
                <a:gd name="T5" fmla="*/ 5 h 7"/>
                <a:gd name="T6" fmla="*/ 3 w 6"/>
                <a:gd name="T7" fmla="*/ 1 h 7"/>
                <a:gd name="T8" fmla="*/ 0 w 6"/>
                <a:gd name="T9" fmla="*/ 0 h 7"/>
                <a:gd name="T10" fmla="*/ 1 w 6"/>
                <a:gd name="T11" fmla="*/ 4 h 7"/>
                <a:gd name="T12" fmla="*/ 1 w 6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7">
                  <a:moveTo>
                    <a:pt x="1" y="7"/>
                  </a:moveTo>
                  <a:lnTo>
                    <a:pt x="5" y="7"/>
                  </a:lnTo>
                  <a:lnTo>
                    <a:pt x="6" y="5"/>
                  </a:lnTo>
                  <a:lnTo>
                    <a:pt x="3" y="1"/>
                  </a:lnTo>
                  <a:lnTo>
                    <a:pt x="0" y="0"/>
                  </a:lnTo>
                  <a:lnTo>
                    <a:pt x="1" y="4"/>
                  </a:lnTo>
                  <a:lnTo>
                    <a:pt x="1" y="7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77" name="Freeform 379">
              <a:extLst>
                <a:ext uri="{FF2B5EF4-FFF2-40B4-BE49-F238E27FC236}">
                  <a16:creationId xmlns:a16="http://schemas.microsoft.com/office/drawing/2014/main" id="{CF45126A-467A-4A49-8BBD-4BA6D6F5C10C}"/>
                </a:ext>
              </a:extLst>
            </p:cNvPr>
            <p:cNvSpPr>
              <a:spLocks/>
            </p:cNvSpPr>
            <p:nvPr/>
          </p:nvSpPr>
          <p:spPr bwMode="gray">
            <a:xfrm>
              <a:off x="5311158" y="2930162"/>
              <a:ext cx="7975" cy="9569"/>
            </a:xfrm>
            <a:custGeom>
              <a:avLst/>
              <a:gdLst>
                <a:gd name="T0" fmla="*/ 0 w 5"/>
                <a:gd name="T1" fmla="*/ 2 h 6"/>
                <a:gd name="T2" fmla="*/ 5 w 5"/>
                <a:gd name="T3" fmla="*/ 6 h 6"/>
                <a:gd name="T4" fmla="*/ 3 w 5"/>
                <a:gd name="T5" fmla="*/ 0 h 6"/>
                <a:gd name="T6" fmla="*/ 0 w 5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0" y="2"/>
                  </a:moveTo>
                  <a:lnTo>
                    <a:pt x="5" y="6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78" name="Freeform 380">
              <a:extLst>
                <a:ext uri="{FF2B5EF4-FFF2-40B4-BE49-F238E27FC236}">
                  <a16:creationId xmlns:a16="http://schemas.microsoft.com/office/drawing/2014/main" id="{93C64DCB-E67E-4D50-A864-EE2D0CD82EC3}"/>
                </a:ext>
              </a:extLst>
            </p:cNvPr>
            <p:cNvSpPr>
              <a:spLocks/>
            </p:cNvSpPr>
            <p:nvPr/>
          </p:nvSpPr>
          <p:spPr bwMode="gray">
            <a:xfrm>
              <a:off x="5370166" y="2757922"/>
              <a:ext cx="4785" cy="6379"/>
            </a:xfrm>
            <a:custGeom>
              <a:avLst/>
              <a:gdLst>
                <a:gd name="T0" fmla="*/ 3 w 3"/>
                <a:gd name="T1" fmla="*/ 0 h 4"/>
                <a:gd name="T2" fmla="*/ 0 w 3"/>
                <a:gd name="T3" fmla="*/ 1 h 4"/>
                <a:gd name="T4" fmla="*/ 0 w 3"/>
                <a:gd name="T5" fmla="*/ 4 h 4"/>
                <a:gd name="T6" fmla="*/ 3 w 3"/>
                <a:gd name="T7" fmla="*/ 4 h 4"/>
                <a:gd name="T8" fmla="*/ 3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lnTo>
                    <a:pt x="0" y="1"/>
                  </a:lnTo>
                  <a:lnTo>
                    <a:pt x="0" y="4"/>
                  </a:lnTo>
                  <a:lnTo>
                    <a:pt x="3" y="4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79" name="Freeform 381">
              <a:extLst>
                <a:ext uri="{FF2B5EF4-FFF2-40B4-BE49-F238E27FC236}">
                  <a16:creationId xmlns:a16="http://schemas.microsoft.com/office/drawing/2014/main" id="{4C2E0540-11CC-4E33-8EB8-B8819E959427}"/>
                </a:ext>
              </a:extLst>
            </p:cNvPr>
            <p:cNvSpPr>
              <a:spLocks/>
            </p:cNvSpPr>
            <p:nvPr/>
          </p:nvSpPr>
          <p:spPr bwMode="gray">
            <a:xfrm>
              <a:off x="5378140" y="2753139"/>
              <a:ext cx="19138" cy="17543"/>
            </a:xfrm>
            <a:custGeom>
              <a:avLst/>
              <a:gdLst>
                <a:gd name="T0" fmla="*/ 22 w 34"/>
                <a:gd name="T1" fmla="*/ 31 h 35"/>
                <a:gd name="T2" fmla="*/ 19 w 34"/>
                <a:gd name="T3" fmla="*/ 8 h 35"/>
                <a:gd name="T4" fmla="*/ 4 w 34"/>
                <a:gd name="T5" fmla="*/ 19 h 35"/>
                <a:gd name="T6" fmla="*/ 0 w 34"/>
                <a:gd name="T7" fmla="*/ 23 h 35"/>
                <a:gd name="T8" fmla="*/ 22 w 34"/>
                <a:gd name="T9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5">
                  <a:moveTo>
                    <a:pt x="22" y="31"/>
                  </a:moveTo>
                  <a:cubicBezTo>
                    <a:pt x="33" y="28"/>
                    <a:pt x="34" y="13"/>
                    <a:pt x="19" y="8"/>
                  </a:cubicBezTo>
                  <a:cubicBezTo>
                    <a:pt x="5" y="0"/>
                    <a:pt x="4" y="19"/>
                    <a:pt x="4" y="19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30"/>
                    <a:pt x="11" y="35"/>
                    <a:pt x="22" y="31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80" name="Freeform 382">
              <a:extLst>
                <a:ext uri="{FF2B5EF4-FFF2-40B4-BE49-F238E27FC236}">
                  <a16:creationId xmlns:a16="http://schemas.microsoft.com/office/drawing/2014/main" id="{F7356483-C46F-44ED-A203-C1683475D145}"/>
                </a:ext>
              </a:extLst>
            </p:cNvPr>
            <p:cNvSpPr>
              <a:spLocks/>
            </p:cNvSpPr>
            <p:nvPr/>
          </p:nvSpPr>
          <p:spPr bwMode="gray">
            <a:xfrm>
              <a:off x="5312753" y="2917403"/>
              <a:ext cx="4785" cy="9569"/>
            </a:xfrm>
            <a:custGeom>
              <a:avLst/>
              <a:gdLst>
                <a:gd name="T0" fmla="*/ 0 w 3"/>
                <a:gd name="T1" fmla="*/ 2 h 6"/>
                <a:gd name="T2" fmla="*/ 3 w 3"/>
                <a:gd name="T3" fmla="*/ 6 h 6"/>
                <a:gd name="T4" fmla="*/ 2 w 3"/>
                <a:gd name="T5" fmla="*/ 0 h 6"/>
                <a:gd name="T6" fmla="*/ 0 w 3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0" y="2"/>
                  </a:moveTo>
                  <a:lnTo>
                    <a:pt x="3" y="6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81" name="Freeform 383">
              <a:extLst>
                <a:ext uri="{FF2B5EF4-FFF2-40B4-BE49-F238E27FC236}">
                  <a16:creationId xmlns:a16="http://schemas.microsoft.com/office/drawing/2014/main" id="{A55CD76F-0C2A-4E9D-95A3-129177844525}"/>
                </a:ext>
              </a:extLst>
            </p:cNvPr>
            <p:cNvSpPr>
              <a:spLocks/>
            </p:cNvSpPr>
            <p:nvPr/>
          </p:nvSpPr>
          <p:spPr bwMode="gray">
            <a:xfrm>
              <a:off x="5325511" y="3019471"/>
              <a:ext cx="11164" cy="14354"/>
            </a:xfrm>
            <a:custGeom>
              <a:avLst/>
              <a:gdLst>
                <a:gd name="T0" fmla="*/ 15 w 23"/>
                <a:gd name="T1" fmla="*/ 22 h 26"/>
                <a:gd name="T2" fmla="*/ 12 w 23"/>
                <a:gd name="T3" fmla="*/ 11 h 26"/>
                <a:gd name="T4" fmla="*/ 15 w 23"/>
                <a:gd name="T5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6">
                  <a:moveTo>
                    <a:pt x="15" y="22"/>
                  </a:moveTo>
                  <a:cubicBezTo>
                    <a:pt x="23" y="15"/>
                    <a:pt x="20" y="0"/>
                    <a:pt x="12" y="11"/>
                  </a:cubicBezTo>
                  <a:cubicBezTo>
                    <a:pt x="0" y="22"/>
                    <a:pt x="11" y="26"/>
                    <a:pt x="15" y="22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82" name="Freeform 384">
              <a:extLst>
                <a:ext uri="{FF2B5EF4-FFF2-40B4-BE49-F238E27FC236}">
                  <a16:creationId xmlns:a16="http://schemas.microsoft.com/office/drawing/2014/main" id="{91D34190-7D04-4F9F-BB21-364806E3E33F}"/>
                </a:ext>
              </a:extLst>
            </p:cNvPr>
            <p:cNvSpPr>
              <a:spLocks/>
            </p:cNvSpPr>
            <p:nvPr/>
          </p:nvSpPr>
          <p:spPr bwMode="gray">
            <a:xfrm>
              <a:off x="5339864" y="3056152"/>
              <a:ext cx="14354" cy="12758"/>
            </a:xfrm>
            <a:custGeom>
              <a:avLst/>
              <a:gdLst>
                <a:gd name="T0" fmla="*/ 0 w 9"/>
                <a:gd name="T1" fmla="*/ 2 h 8"/>
                <a:gd name="T2" fmla="*/ 5 w 9"/>
                <a:gd name="T3" fmla="*/ 8 h 8"/>
                <a:gd name="T4" fmla="*/ 9 w 9"/>
                <a:gd name="T5" fmla="*/ 6 h 8"/>
                <a:gd name="T6" fmla="*/ 2 w 9"/>
                <a:gd name="T7" fmla="*/ 0 h 8"/>
                <a:gd name="T8" fmla="*/ 0 w 9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0" y="2"/>
                  </a:moveTo>
                  <a:lnTo>
                    <a:pt x="5" y="8"/>
                  </a:lnTo>
                  <a:lnTo>
                    <a:pt x="9" y="6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83" name="Freeform 385">
              <a:extLst>
                <a:ext uri="{FF2B5EF4-FFF2-40B4-BE49-F238E27FC236}">
                  <a16:creationId xmlns:a16="http://schemas.microsoft.com/office/drawing/2014/main" id="{2E12E7EF-0C0F-4640-AE73-F02DC1E00E59}"/>
                </a:ext>
              </a:extLst>
            </p:cNvPr>
            <p:cNvSpPr>
              <a:spLocks/>
            </p:cNvSpPr>
            <p:nvPr/>
          </p:nvSpPr>
          <p:spPr bwMode="gray">
            <a:xfrm>
              <a:off x="5333485" y="3025850"/>
              <a:ext cx="15948" cy="20733"/>
            </a:xfrm>
            <a:custGeom>
              <a:avLst/>
              <a:gdLst>
                <a:gd name="T0" fmla="*/ 2 w 10"/>
                <a:gd name="T1" fmla="*/ 9 h 13"/>
                <a:gd name="T2" fmla="*/ 4 w 10"/>
                <a:gd name="T3" fmla="*/ 13 h 13"/>
                <a:gd name="T4" fmla="*/ 7 w 10"/>
                <a:gd name="T5" fmla="*/ 13 h 13"/>
                <a:gd name="T6" fmla="*/ 7 w 10"/>
                <a:gd name="T7" fmla="*/ 9 h 13"/>
                <a:gd name="T8" fmla="*/ 10 w 10"/>
                <a:gd name="T9" fmla="*/ 6 h 13"/>
                <a:gd name="T10" fmla="*/ 9 w 10"/>
                <a:gd name="T11" fmla="*/ 0 h 13"/>
                <a:gd name="T12" fmla="*/ 2 w 10"/>
                <a:gd name="T13" fmla="*/ 1 h 13"/>
                <a:gd name="T14" fmla="*/ 2 w 10"/>
                <a:gd name="T15" fmla="*/ 5 h 13"/>
                <a:gd name="T16" fmla="*/ 0 w 10"/>
                <a:gd name="T17" fmla="*/ 6 h 13"/>
                <a:gd name="T18" fmla="*/ 2 w 10"/>
                <a:gd name="T19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3">
                  <a:moveTo>
                    <a:pt x="2" y="9"/>
                  </a:moveTo>
                  <a:lnTo>
                    <a:pt x="4" y="13"/>
                  </a:lnTo>
                  <a:lnTo>
                    <a:pt x="7" y="13"/>
                  </a:lnTo>
                  <a:lnTo>
                    <a:pt x="7" y="9"/>
                  </a:lnTo>
                  <a:lnTo>
                    <a:pt x="10" y="6"/>
                  </a:lnTo>
                  <a:lnTo>
                    <a:pt x="9" y="0"/>
                  </a:lnTo>
                  <a:lnTo>
                    <a:pt x="2" y="1"/>
                  </a:lnTo>
                  <a:lnTo>
                    <a:pt x="2" y="5"/>
                  </a:lnTo>
                  <a:lnTo>
                    <a:pt x="0" y="6"/>
                  </a:lnTo>
                  <a:lnTo>
                    <a:pt x="2" y="9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84" name="Freeform 386">
              <a:extLst>
                <a:ext uri="{FF2B5EF4-FFF2-40B4-BE49-F238E27FC236}">
                  <a16:creationId xmlns:a16="http://schemas.microsoft.com/office/drawing/2014/main" id="{13851A44-8BC5-45C6-B02B-0D4C91A4ED14}"/>
                </a:ext>
              </a:extLst>
            </p:cNvPr>
            <p:cNvSpPr>
              <a:spLocks/>
            </p:cNvSpPr>
            <p:nvPr/>
          </p:nvSpPr>
          <p:spPr bwMode="gray">
            <a:xfrm>
              <a:off x="5398873" y="2743570"/>
              <a:ext cx="14354" cy="20733"/>
            </a:xfrm>
            <a:custGeom>
              <a:avLst/>
              <a:gdLst>
                <a:gd name="T0" fmla="*/ 5 w 9"/>
                <a:gd name="T1" fmla="*/ 0 h 13"/>
                <a:gd name="T2" fmla="*/ 0 w 9"/>
                <a:gd name="T3" fmla="*/ 1 h 13"/>
                <a:gd name="T4" fmla="*/ 0 w 9"/>
                <a:gd name="T5" fmla="*/ 13 h 13"/>
                <a:gd name="T6" fmla="*/ 9 w 9"/>
                <a:gd name="T7" fmla="*/ 7 h 13"/>
                <a:gd name="T8" fmla="*/ 5 w 9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5" y="0"/>
                  </a:moveTo>
                  <a:lnTo>
                    <a:pt x="0" y="1"/>
                  </a:lnTo>
                  <a:lnTo>
                    <a:pt x="0" y="13"/>
                  </a:lnTo>
                  <a:lnTo>
                    <a:pt x="9" y="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85" name="Freeform 387">
              <a:extLst>
                <a:ext uri="{FF2B5EF4-FFF2-40B4-BE49-F238E27FC236}">
                  <a16:creationId xmlns:a16="http://schemas.microsoft.com/office/drawing/2014/main" id="{CF7DBAA5-E583-4996-AD98-2ECA8B247A98}"/>
                </a:ext>
              </a:extLst>
            </p:cNvPr>
            <p:cNvSpPr>
              <a:spLocks/>
            </p:cNvSpPr>
            <p:nvPr/>
          </p:nvSpPr>
          <p:spPr bwMode="gray">
            <a:xfrm>
              <a:off x="5311158" y="2896671"/>
              <a:ext cx="4785" cy="7975"/>
            </a:xfrm>
            <a:custGeom>
              <a:avLst/>
              <a:gdLst>
                <a:gd name="T0" fmla="*/ 0 w 3"/>
                <a:gd name="T1" fmla="*/ 5 h 5"/>
                <a:gd name="T2" fmla="*/ 1 w 3"/>
                <a:gd name="T3" fmla="*/ 5 h 5"/>
                <a:gd name="T4" fmla="*/ 3 w 3"/>
                <a:gd name="T5" fmla="*/ 0 h 5"/>
                <a:gd name="T6" fmla="*/ 1 w 3"/>
                <a:gd name="T7" fmla="*/ 0 h 5"/>
                <a:gd name="T8" fmla="*/ 0 w 3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lnTo>
                    <a:pt x="1" y="5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86" name="Freeform 388">
              <a:extLst>
                <a:ext uri="{FF2B5EF4-FFF2-40B4-BE49-F238E27FC236}">
                  <a16:creationId xmlns:a16="http://schemas.microsoft.com/office/drawing/2014/main" id="{246D889C-F682-4F70-BDE0-9383C95766EE}"/>
                </a:ext>
              </a:extLst>
            </p:cNvPr>
            <p:cNvSpPr>
              <a:spLocks/>
            </p:cNvSpPr>
            <p:nvPr/>
          </p:nvSpPr>
          <p:spPr bwMode="gray">
            <a:xfrm>
              <a:off x="5307968" y="2978006"/>
              <a:ext cx="12758" cy="28707"/>
            </a:xfrm>
            <a:custGeom>
              <a:avLst/>
              <a:gdLst>
                <a:gd name="T0" fmla="*/ 7 w 23"/>
                <a:gd name="T1" fmla="*/ 50 h 54"/>
                <a:gd name="T2" fmla="*/ 22 w 23"/>
                <a:gd name="T3" fmla="*/ 54 h 54"/>
                <a:gd name="T4" fmla="*/ 15 w 23"/>
                <a:gd name="T5" fmla="*/ 39 h 54"/>
                <a:gd name="T6" fmla="*/ 23 w 23"/>
                <a:gd name="T7" fmla="*/ 31 h 54"/>
                <a:gd name="T8" fmla="*/ 13 w 23"/>
                <a:gd name="T9" fmla="*/ 0 h 54"/>
                <a:gd name="T10" fmla="*/ 9 w 23"/>
                <a:gd name="T11" fmla="*/ 12 h 54"/>
                <a:gd name="T12" fmla="*/ 16 w 23"/>
                <a:gd name="T13" fmla="*/ 27 h 54"/>
                <a:gd name="T14" fmla="*/ 1 w 23"/>
                <a:gd name="T15" fmla="*/ 30 h 54"/>
                <a:gd name="T16" fmla="*/ 7 w 23"/>
                <a:gd name="T17" fmla="*/ 5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54">
                  <a:moveTo>
                    <a:pt x="7" y="50"/>
                  </a:moveTo>
                  <a:cubicBezTo>
                    <a:pt x="15" y="54"/>
                    <a:pt x="22" y="54"/>
                    <a:pt x="22" y="54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0" y="46"/>
                    <a:pt x="7" y="5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87" name="Freeform 389">
              <a:extLst>
                <a:ext uri="{FF2B5EF4-FFF2-40B4-BE49-F238E27FC236}">
                  <a16:creationId xmlns:a16="http://schemas.microsoft.com/office/drawing/2014/main" id="{E2452130-1F0F-4356-B5A6-265E8FA7D30C}"/>
                </a:ext>
              </a:extLst>
            </p:cNvPr>
            <p:cNvSpPr>
              <a:spLocks/>
            </p:cNvSpPr>
            <p:nvPr/>
          </p:nvSpPr>
          <p:spPr bwMode="gray">
            <a:xfrm>
              <a:off x="5815117" y="2316161"/>
              <a:ext cx="6379" cy="4785"/>
            </a:xfrm>
            <a:custGeom>
              <a:avLst/>
              <a:gdLst>
                <a:gd name="T0" fmla="*/ 2 w 4"/>
                <a:gd name="T1" fmla="*/ 3 h 3"/>
                <a:gd name="T2" fmla="*/ 4 w 4"/>
                <a:gd name="T3" fmla="*/ 0 h 3"/>
                <a:gd name="T4" fmla="*/ 0 w 4"/>
                <a:gd name="T5" fmla="*/ 0 h 3"/>
                <a:gd name="T6" fmla="*/ 2 w 4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2" y="3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88" name="Freeform 390">
              <a:extLst>
                <a:ext uri="{FF2B5EF4-FFF2-40B4-BE49-F238E27FC236}">
                  <a16:creationId xmlns:a16="http://schemas.microsoft.com/office/drawing/2014/main" id="{AE58536C-59DE-4B49-9374-BE5821E81923}"/>
                </a:ext>
              </a:extLst>
            </p:cNvPr>
            <p:cNvSpPr>
              <a:spLocks/>
            </p:cNvSpPr>
            <p:nvPr/>
          </p:nvSpPr>
          <p:spPr bwMode="gray">
            <a:xfrm>
              <a:off x="6067097" y="1864830"/>
              <a:ext cx="43060" cy="41465"/>
            </a:xfrm>
            <a:custGeom>
              <a:avLst/>
              <a:gdLst>
                <a:gd name="T0" fmla="*/ 45 w 81"/>
                <a:gd name="T1" fmla="*/ 75 h 78"/>
                <a:gd name="T2" fmla="*/ 64 w 81"/>
                <a:gd name="T3" fmla="*/ 57 h 78"/>
                <a:gd name="T4" fmla="*/ 57 w 81"/>
                <a:gd name="T5" fmla="*/ 57 h 78"/>
                <a:gd name="T6" fmla="*/ 69 w 81"/>
                <a:gd name="T7" fmla="*/ 31 h 78"/>
                <a:gd name="T8" fmla="*/ 81 w 81"/>
                <a:gd name="T9" fmla="*/ 24 h 78"/>
                <a:gd name="T10" fmla="*/ 55 w 81"/>
                <a:gd name="T11" fmla="*/ 3 h 78"/>
                <a:gd name="T12" fmla="*/ 47 w 81"/>
                <a:gd name="T13" fmla="*/ 26 h 78"/>
                <a:gd name="T14" fmla="*/ 36 w 81"/>
                <a:gd name="T15" fmla="*/ 21 h 78"/>
                <a:gd name="T16" fmla="*/ 20 w 81"/>
                <a:gd name="T17" fmla="*/ 32 h 78"/>
                <a:gd name="T18" fmla="*/ 24 w 81"/>
                <a:gd name="T19" fmla="*/ 44 h 78"/>
                <a:gd name="T20" fmla="*/ 9 w 81"/>
                <a:gd name="T21" fmla="*/ 39 h 78"/>
                <a:gd name="T22" fmla="*/ 5 w 81"/>
                <a:gd name="T23" fmla="*/ 51 h 78"/>
                <a:gd name="T24" fmla="*/ 8 w 81"/>
                <a:gd name="T25" fmla="*/ 62 h 78"/>
                <a:gd name="T26" fmla="*/ 1 w 81"/>
                <a:gd name="T27" fmla="*/ 58 h 78"/>
                <a:gd name="T28" fmla="*/ 0 w 81"/>
                <a:gd name="T29" fmla="*/ 73 h 78"/>
                <a:gd name="T30" fmla="*/ 45 w 81"/>
                <a:gd name="T31" fmla="*/ 7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78">
                  <a:moveTo>
                    <a:pt x="45" y="75"/>
                  </a:moveTo>
                  <a:cubicBezTo>
                    <a:pt x="64" y="69"/>
                    <a:pt x="64" y="57"/>
                    <a:pt x="64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7" y="57"/>
                    <a:pt x="61" y="34"/>
                    <a:pt x="69" y="31"/>
                  </a:cubicBezTo>
                  <a:cubicBezTo>
                    <a:pt x="73" y="27"/>
                    <a:pt x="81" y="24"/>
                    <a:pt x="81" y="24"/>
                  </a:cubicBezTo>
                  <a:cubicBezTo>
                    <a:pt x="81" y="24"/>
                    <a:pt x="74" y="0"/>
                    <a:pt x="55" y="3"/>
                  </a:cubicBezTo>
                  <a:cubicBezTo>
                    <a:pt x="41" y="3"/>
                    <a:pt x="47" y="26"/>
                    <a:pt x="47" y="26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26" y="78"/>
                    <a:pt x="45" y="75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89" name="Freeform 391">
              <a:extLst>
                <a:ext uri="{FF2B5EF4-FFF2-40B4-BE49-F238E27FC236}">
                  <a16:creationId xmlns:a16="http://schemas.microsoft.com/office/drawing/2014/main" id="{F67181D1-1E90-4CA9-8A70-0CEA3629A447}"/>
                </a:ext>
              </a:extLst>
            </p:cNvPr>
            <p:cNvSpPr>
              <a:spLocks/>
            </p:cNvSpPr>
            <p:nvPr/>
          </p:nvSpPr>
          <p:spPr bwMode="gray">
            <a:xfrm>
              <a:off x="6012873" y="1896726"/>
              <a:ext cx="60603" cy="74957"/>
            </a:xfrm>
            <a:custGeom>
              <a:avLst/>
              <a:gdLst>
                <a:gd name="T0" fmla="*/ 6 w 113"/>
                <a:gd name="T1" fmla="*/ 135 h 143"/>
                <a:gd name="T2" fmla="*/ 36 w 113"/>
                <a:gd name="T3" fmla="*/ 136 h 143"/>
                <a:gd name="T4" fmla="*/ 57 w 113"/>
                <a:gd name="T5" fmla="*/ 99 h 143"/>
                <a:gd name="T6" fmla="*/ 94 w 113"/>
                <a:gd name="T7" fmla="*/ 105 h 143"/>
                <a:gd name="T8" fmla="*/ 88 w 113"/>
                <a:gd name="T9" fmla="*/ 78 h 143"/>
                <a:gd name="T10" fmla="*/ 104 w 113"/>
                <a:gd name="T11" fmla="*/ 55 h 143"/>
                <a:gd name="T12" fmla="*/ 87 w 113"/>
                <a:gd name="T13" fmla="*/ 13 h 143"/>
                <a:gd name="T14" fmla="*/ 37 w 113"/>
                <a:gd name="T15" fmla="*/ 33 h 143"/>
                <a:gd name="T16" fmla="*/ 55 w 113"/>
                <a:gd name="T17" fmla="*/ 57 h 143"/>
                <a:gd name="T18" fmla="*/ 40 w 113"/>
                <a:gd name="T19" fmla="*/ 49 h 143"/>
                <a:gd name="T20" fmla="*/ 10 w 113"/>
                <a:gd name="T21" fmla="*/ 55 h 143"/>
                <a:gd name="T22" fmla="*/ 9 w 113"/>
                <a:gd name="T23" fmla="*/ 70 h 143"/>
                <a:gd name="T24" fmla="*/ 24 w 113"/>
                <a:gd name="T25" fmla="*/ 78 h 143"/>
                <a:gd name="T26" fmla="*/ 1 w 113"/>
                <a:gd name="T27" fmla="*/ 89 h 143"/>
                <a:gd name="T28" fmla="*/ 4 w 113"/>
                <a:gd name="T29" fmla="*/ 97 h 143"/>
                <a:gd name="T30" fmla="*/ 23 w 113"/>
                <a:gd name="T31" fmla="*/ 105 h 143"/>
                <a:gd name="T32" fmla="*/ 0 w 113"/>
                <a:gd name="T33" fmla="*/ 123 h 143"/>
                <a:gd name="T34" fmla="*/ 6 w 113"/>
                <a:gd name="T35" fmla="*/ 135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3" h="143">
                  <a:moveTo>
                    <a:pt x="6" y="135"/>
                  </a:moveTo>
                  <a:cubicBezTo>
                    <a:pt x="6" y="135"/>
                    <a:pt x="25" y="143"/>
                    <a:pt x="36" y="136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94" y="105"/>
                    <a:pt x="94" y="105"/>
                    <a:pt x="94" y="105"/>
                  </a:cubicBezTo>
                  <a:cubicBezTo>
                    <a:pt x="88" y="78"/>
                    <a:pt x="88" y="78"/>
                    <a:pt x="88" y="78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4" y="55"/>
                    <a:pt x="113" y="21"/>
                    <a:pt x="87" y="13"/>
                  </a:cubicBezTo>
                  <a:cubicBezTo>
                    <a:pt x="61" y="0"/>
                    <a:pt x="37" y="33"/>
                    <a:pt x="37" y="33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40" y="49"/>
                    <a:pt x="10" y="51"/>
                    <a:pt x="10" y="55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24" y="78"/>
                    <a:pt x="24" y="78"/>
                    <a:pt x="24" y="78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23" y="105"/>
                    <a:pt x="23" y="105"/>
                    <a:pt x="23" y="105"/>
                  </a:cubicBezTo>
                  <a:cubicBezTo>
                    <a:pt x="0" y="123"/>
                    <a:pt x="0" y="123"/>
                    <a:pt x="0" y="123"/>
                  </a:cubicBezTo>
                  <a:lnTo>
                    <a:pt x="6" y="135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90" name="Freeform 392">
              <a:extLst>
                <a:ext uri="{FF2B5EF4-FFF2-40B4-BE49-F238E27FC236}">
                  <a16:creationId xmlns:a16="http://schemas.microsoft.com/office/drawing/2014/main" id="{C693D478-2832-4E0F-A069-0FDBFEE68A49}"/>
                </a:ext>
              </a:extLst>
            </p:cNvPr>
            <p:cNvSpPr>
              <a:spLocks/>
            </p:cNvSpPr>
            <p:nvPr/>
          </p:nvSpPr>
          <p:spPr bwMode="gray">
            <a:xfrm>
              <a:off x="5792790" y="2335299"/>
              <a:ext cx="28707" cy="20733"/>
            </a:xfrm>
            <a:custGeom>
              <a:avLst/>
              <a:gdLst>
                <a:gd name="T0" fmla="*/ 28 w 54"/>
                <a:gd name="T1" fmla="*/ 0 h 38"/>
                <a:gd name="T2" fmla="*/ 4 w 54"/>
                <a:gd name="T3" fmla="*/ 18 h 38"/>
                <a:gd name="T4" fmla="*/ 11 w 54"/>
                <a:gd name="T5" fmla="*/ 38 h 38"/>
                <a:gd name="T6" fmla="*/ 30 w 54"/>
                <a:gd name="T7" fmla="*/ 20 h 38"/>
                <a:gd name="T8" fmla="*/ 50 w 54"/>
                <a:gd name="T9" fmla="*/ 9 h 38"/>
                <a:gd name="T10" fmla="*/ 54 w 54"/>
                <a:gd name="T11" fmla="*/ 2 h 38"/>
                <a:gd name="T12" fmla="*/ 31 w 54"/>
                <a:gd name="T13" fmla="*/ 8 h 38"/>
                <a:gd name="T14" fmla="*/ 28 w 54"/>
                <a:gd name="T1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38">
                  <a:moveTo>
                    <a:pt x="28" y="0"/>
                  </a:moveTo>
                  <a:cubicBezTo>
                    <a:pt x="28" y="0"/>
                    <a:pt x="8" y="11"/>
                    <a:pt x="4" y="18"/>
                  </a:cubicBezTo>
                  <a:cubicBezTo>
                    <a:pt x="0" y="22"/>
                    <a:pt x="11" y="38"/>
                    <a:pt x="11" y="38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31" y="8"/>
                    <a:pt x="31" y="8"/>
                    <a:pt x="31" y="8"/>
                  </a:cubicBezTo>
                  <a:lnTo>
                    <a:pt x="28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91" name="Freeform 393">
              <a:extLst>
                <a:ext uri="{FF2B5EF4-FFF2-40B4-BE49-F238E27FC236}">
                  <a16:creationId xmlns:a16="http://schemas.microsoft.com/office/drawing/2014/main" id="{0C007DD5-4301-4308-8676-BAA9C290F574}"/>
                </a:ext>
              </a:extLst>
            </p:cNvPr>
            <p:cNvSpPr>
              <a:spLocks/>
            </p:cNvSpPr>
            <p:nvPr/>
          </p:nvSpPr>
          <p:spPr bwMode="gray">
            <a:xfrm>
              <a:off x="5824686" y="2304997"/>
              <a:ext cx="7975" cy="9569"/>
            </a:xfrm>
            <a:custGeom>
              <a:avLst/>
              <a:gdLst>
                <a:gd name="T0" fmla="*/ 0 w 5"/>
                <a:gd name="T1" fmla="*/ 6 h 6"/>
                <a:gd name="T2" fmla="*/ 5 w 5"/>
                <a:gd name="T3" fmla="*/ 1 h 6"/>
                <a:gd name="T4" fmla="*/ 2 w 5"/>
                <a:gd name="T5" fmla="*/ 0 h 6"/>
                <a:gd name="T6" fmla="*/ 0 w 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lnTo>
                    <a:pt x="5" y="1"/>
                  </a:lnTo>
                  <a:lnTo>
                    <a:pt x="2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92" name="Freeform 394">
              <a:extLst>
                <a:ext uri="{FF2B5EF4-FFF2-40B4-BE49-F238E27FC236}">
                  <a16:creationId xmlns:a16="http://schemas.microsoft.com/office/drawing/2014/main" id="{3E7607CA-CD61-4829-842E-D55E7428113E}"/>
                </a:ext>
              </a:extLst>
            </p:cNvPr>
            <p:cNvSpPr>
              <a:spLocks/>
            </p:cNvSpPr>
            <p:nvPr/>
          </p:nvSpPr>
          <p:spPr bwMode="gray">
            <a:xfrm>
              <a:off x="6097399" y="1837718"/>
              <a:ext cx="43060" cy="35086"/>
            </a:xfrm>
            <a:custGeom>
              <a:avLst/>
              <a:gdLst>
                <a:gd name="T0" fmla="*/ 18 w 83"/>
                <a:gd name="T1" fmla="*/ 52 h 68"/>
                <a:gd name="T2" fmla="*/ 29 w 83"/>
                <a:gd name="T3" fmla="*/ 57 h 68"/>
                <a:gd name="T4" fmla="*/ 33 w 83"/>
                <a:gd name="T5" fmla="*/ 68 h 68"/>
                <a:gd name="T6" fmla="*/ 60 w 83"/>
                <a:gd name="T7" fmla="*/ 47 h 68"/>
                <a:gd name="T8" fmla="*/ 60 w 83"/>
                <a:gd name="T9" fmla="*/ 35 h 68"/>
                <a:gd name="T10" fmla="*/ 76 w 83"/>
                <a:gd name="T11" fmla="*/ 21 h 68"/>
                <a:gd name="T12" fmla="*/ 54 w 83"/>
                <a:gd name="T13" fmla="*/ 16 h 68"/>
                <a:gd name="T14" fmla="*/ 32 w 83"/>
                <a:gd name="T15" fmla="*/ 3 h 68"/>
                <a:gd name="T16" fmla="*/ 0 w 83"/>
                <a:gd name="T17" fmla="*/ 32 h 68"/>
                <a:gd name="T18" fmla="*/ 18 w 83"/>
                <a:gd name="T19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" h="68">
                  <a:moveTo>
                    <a:pt x="18" y="52"/>
                  </a:moveTo>
                  <a:cubicBezTo>
                    <a:pt x="26" y="57"/>
                    <a:pt x="29" y="57"/>
                    <a:pt x="29" y="57"/>
                  </a:cubicBezTo>
                  <a:cubicBezTo>
                    <a:pt x="33" y="68"/>
                    <a:pt x="33" y="68"/>
                    <a:pt x="33" y="68"/>
                  </a:cubicBezTo>
                  <a:cubicBezTo>
                    <a:pt x="33" y="68"/>
                    <a:pt x="59" y="62"/>
                    <a:pt x="60" y="47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5"/>
                    <a:pt x="83" y="29"/>
                    <a:pt x="76" y="21"/>
                  </a:cubicBezTo>
                  <a:cubicBezTo>
                    <a:pt x="73" y="13"/>
                    <a:pt x="54" y="16"/>
                    <a:pt x="54" y="16"/>
                  </a:cubicBezTo>
                  <a:cubicBezTo>
                    <a:pt x="54" y="16"/>
                    <a:pt x="47" y="0"/>
                    <a:pt x="32" y="3"/>
                  </a:cubicBezTo>
                  <a:cubicBezTo>
                    <a:pt x="20" y="7"/>
                    <a:pt x="0" y="32"/>
                    <a:pt x="0" y="32"/>
                  </a:cubicBezTo>
                  <a:cubicBezTo>
                    <a:pt x="0" y="32"/>
                    <a:pt x="11" y="48"/>
                    <a:pt x="18" y="52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93" name="Freeform 395">
              <a:extLst>
                <a:ext uri="{FF2B5EF4-FFF2-40B4-BE49-F238E27FC236}">
                  <a16:creationId xmlns:a16="http://schemas.microsoft.com/office/drawing/2014/main" id="{27A3C33E-AE0A-4BA0-AD12-17CBD4C32461}"/>
                </a:ext>
              </a:extLst>
            </p:cNvPr>
            <p:cNvSpPr>
              <a:spLocks/>
            </p:cNvSpPr>
            <p:nvPr/>
          </p:nvSpPr>
          <p:spPr bwMode="gray">
            <a:xfrm>
              <a:off x="6124510" y="1826554"/>
              <a:ext cx="7975" cy="9569"/>
            </a:xfrm>
            <a:custGeom>
              <a:avLst/>
              <a:gdLst>
                <a:gd name="T0" fmla="*/ 0 w 5"/>
                <a:gd name="T1" fmla="*/ 0 h 6"/>
                <a:gd name="T2" fmla="*/ 0 w 5"/>
                <a:gd name="T3" fmla="*/ 4 h 6"/>
                <a:gd name="T4" fmla="*/ 5 w 5"/>
                <a:gd name="T5" fmla="*/ 6 h 6"/>
                <a:gd name="T6" fmla="*/ 0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lnTo>
                    <a:pt x="0" y="4"/>
                  </a:lnTo>
                  <a:lnTo>
                    <a:pt x="5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94" name="Freeform 396">
              <a:extLst>
                <a:ext uri="{FF2B5EF4-FFF2-40B4-BE49-F238E27FC236}">
                  <a16:creationId xmlns:a16="http://schemas.microsoft.com/office/drawing/2014/main" id="{D45910CE-3F03-43E5-A07E-C16B4F019938}"/>
                </a:ext>
              </a:extLst>
            </p:cNvPr>
            <p:cNvSpPr>
              <a:spLocks/>
            </p:cNvSpPr>
            <p:nvPr/>
          </p:nvSpPr>
          <p:spPr bwMode="gray">
            <a:xfrm>
              <a:off x="6110157" y="1813796"/>
              <a:ext cx="11164" cy="20733"/>
            </a:xfrm>
            <a:custGeom>
              <a:avLst/>
              <a:gdLst>
                <a:gd name="T0" fmla="*/ 7 w 7"/>
                <a:gd name="T1" fmla="*/ 3 h 13"/>
                <a:gd name="T2" fmla="*/ 0 w 7"/>
                <a:gd name="T3" fmla="*/ 0 h 13"/>
                <a:gd name="T4" fmla="*/ 0 w 7"/>
                <a:gd name="T5" fmla="*/ 13 h 13"/>
                <a:gd name="T6" fmla="*/ 5 w 7"/>
                <a:gd name="T7" fmla="*/ 13 h 13"/>
                <a:gd name="T8" fmla="*/ 7 w 7"/>
                <a:gd name="T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7" y="3"/>
                  </a:moveTo>
                  <a:lnTo>
                    <a:pt x="0" y="0"/>
                  </a:lnTo>
                  <a:lnTo>
                    <a:pt x="0" y="13"/>
                  </a:lnTo>
                  <a:lnTo>
                    <a:pt x="5" y="13"/>
                  </a:lnTo>
                  <a:lnTo>
                    <a:pt x="7" y="3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95" name="Freeform 397">
              <a:extLst>
                <a:ext uri="{FF2B5EF4-FFF2-40B4-BE49-F238E27FC236}">
                  <a16:creationId xmlns:a16="http://schemas.microsoft.com/office/drawing/2014/main" id="{E8F994AF-35EF-4A06-8384-C1A18E8083DC}"/>
                </a:ext>
              </a:extLst>
            </p:cNvPr>
            <p:cNvSpPr>
              <a:spLocks/>
            </p:cNvSpPr>
            <p:nvPr/>
          </p:nvSpPr>
          <p:spPr bwMode="gray">
            <a:xfrm>
              <a:off x="5823092" y="2281075"/>
              <a:ext cx="4785" cy="9569"/>
            </a:xfrm>
            <a:custGeom>
              <a:avLst/>
              <a:gdLst>
                <a:gd name="T0" fmla="*/ 1 w 3"/>
                <a:gd name="T1" fmla="*/ 6 h 6"/>
                <a:gd name="T2" fmla="*/ 3 w 3"/>
                <a:gd name="T3" fmla="*/ 2 h 6"/>
                <a:gd name="T4" fmla="*/ 0 w 3"/>
                <a:gd name="T5" fmla="*/ 0 h 6"/>
                <a:gd name="T6" fmla="*/ 1 w 3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1" y="6"/>
                  </a:moveTo>
                  <a:lnTo>
                    <a:pt x="3" y="2"/>
                  </a:lnTo>
                  <a:lnTo>
                    <a:pt x="0" y="0"/>
                  </a:lnTo>
                  <a:lnTo>
                    <a:pt x="1" y="6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96" name="Freeform 398">
              <a:extLst>
                <a:ext uri="{FF2B5EF4-FFF2-40B4-BE49-F238E27FC236}">
                  <a16:creationId xmlns:a16="http://schemas.microsoft.com/office/drawing/2014/main" id="{1787C5B6-C0D0-4A85-8D3E-DCA209CC9965}"/>
                </a:ext>
              </a:extLst>
            </p:cNvPr>
            <p:cNvSpPr>
              <a:spLocks/>
            </p:cNvSpPr>
            <p:nvPr/>
          </p:nvSpPr>
          <p:spPr bwMode="gray">
            <a:xfrm>
              <a:off x="6087830" y="1831339"/>
              <a:ext cx="17543" cy="15948"/>
            </a:xfrm>
            <a:custGeom>
              <a:avLst/>
              <a:gdLst>
                <a:gd name="T0" fmla="*/ 11 w 11"/>
                <a:gd name="T1" fmla="*/ 5 h 10"/>
                <a:gd name="T2" fmla="*/ 6 w 11"/>
                <a:gd name="T3" fmla="*/ 0 h 10"/>
                <a:gd name="T4" fmla="*/ 6 w 11"/>
                <a:gd name="T5" fmla="*/ 6 h 10"/>
                <a:gd name="T6" fmla="*/ 0 w 11"/>
                <a:gd name="T7" fmla="*/ 3 h 10"/>
                <a:gd name="T8" fmla="*/ 2 w 11"/>
                <a:gd name="T9" fmla="*/ 10 h 10"/>
                <a:gd name="T10" fmla="*/ 11 w 11"/>
                <a:gd name="T1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11" y="5"/>
                  </a:moveTo>
                  <a:lnTo>
                    <a:pt x="6" y="0"/>
                  </a:lnTo>
                  <a:lnTo>
                    <a:pt x="6" y="6"/>
                  </a:lnTo>
                  <a:lnTo>
                    <a:pt x="0" y="3"/>
                  </a:lnTo>
                  <a:lnTo>
                    <a:pt x="2" y="10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97" name="Freeform 399">
              <a:extLst>
                <a:ext uri="{FF2B5EF4-FFF2-40B4-BE49-F238E27FC236}">
                  <a16:creationId xmlns:a16="http://schemas.microsoft.com/office/drawing/2014/main" id="{25A998ED-249E-4B2B-AC70-641E964FE8B0}"/>
                </a:ext>
              </a:extLst>
            </p:cNvPr>
            <p:cNvSpPr>
              <a:spLocks/>
            </p:cNvSpPr>
            <p:nvPr/>
          </p:nvSpPr>
          <p:spPr bwMode="gray">
            <a:xfrm>
              <a:off x="5888478" y="2163059"/>
              <a:ext cx="23923" cy="9569"/>
            </a:xfrm>
            <a:custGeom>
              <a:avLst/>
              <a:gdLst>
                <a:gd name="T0" fmla="*/ 23 w 46"/>
                <a:gd name="T1" fmla="*/ 7 h 18"/>
                <a:gd name="T2" fmla="*/ 27 w 46"/>
                <a:gd name="T3" fmla="*/ 15 h 18"/>
                <a:gd name="T4" fmla="*/ 23 w 46"/>
                <a:gd name="T5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8">
                  <a:moveTo>
                    <a:pt x="23" y="7"/>
                  </a:moveTo>
                  <a:cubicBezTo>
                    <a:pt x="0" y="17"/>
                    <a:pt x="19" y="18"/>
                    <a:pt x="27" y="15"/>
                  </a:cubicBezTo>
                  <a:cubicBezTo>
                    <a:pt x="46" y="8"/>
                    <a:pt x="42" y="0"/>
                    <a:pt x="23" y="7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98" name="Freeform 400">
              <a:extLst>
                <a:ext uri="{FF2B5EF4-FFF2-40B4-BE49-F238E27FC236}">
                  <a16:creationId xmlns:a16="http://schemas.microsoft.com/office/drawing/2014/main" id="{8F8D5CD6-9F33-423A-8DA2-2532BE93FE45}"/>
                </a:ext>
              </a:extLst>
            </p:cNvPr>
            <p:cNvSpPr>
              <a:spLocks/>
            </p:cNvSpPr>
            <p:nvPr/>
          </p:nvSpPr>
          <p:spPr bwMode="gray">
            <a:xfrm>
              <a:off x="5976193" y="2051423"/>
              <a:ext cx="11164" cy="7975"/>
            </a:xfrm>
            <a:custGeom>
              <a:avLst/>
              <a:gdLst>
                <a:gd name="T0" fmla="*/ 0 w 7"/>
                <a:gd name="T1" fmla="*/ 5 h 5"/>
                <a:gd name="T2" fmla="*/ 7 w 7"/>
                <a:gd name="T3" fmla="*/ 0 h 5"/>
                <a:gd name="T4" fmla="*/ 1 w 7"/>
                <a:gd name="T5" fmla="*/ 1 h 5"/>
                <a:gd name="T6" fmla="*/ 0 w 7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lnTo>
                    <a:pt x="7" y="0"/>
                  </a:lnTo>
                  <a:lnTo>
                    <a:pt x="1" y="1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99" name="Freeform 401">
              <a:extLst>
                <a:ext uri="{FF2B5EF4-FFF2-40B4-BE49-F238E27FC236}">
                  <a16:creationId xmlns:a16="http://schemas.microsoft.com/office/drawing/2014/main" id="{C04E6047-70F4-4ED8-B19C-C8D36381E4AB}"/>
                </a:ext>
              </a:extLst>
            </p:cNvPr>
            <p:cNvSpPr>
              <a:spLocks/>
            </p:cNvSpPr>
            <p:nvPr/>
          </p:nvSpPr>
          <p:spPr bwMode="gray">
            <a:xfrm>
              <a:off x="5937918" y="2089698"/>
              <a:ext cx="7975" cy="9569"/>
            </a:xfrm>
            <a:custGeom>
              <a:avLst/>
              <a:gdLst>
                <a:gd name="T0" fmla="*/ 0 w 15"/>
                <a:gd name="T1" fmla="*/ 8 h 20"/>
                <a:gd name="T2" fmla="*/ 15 w 15"/>
                <a:gd name="T3" fmla="*/ 20 h 20"/>
                <a:gd name="T4" fmla="*/ 4 w 15"/>
                <a:gd name="T5" fmla="*/ 0 h 20"/>
                <a:gd name="T6" fmla="*/ 0 w 15"/>
                <a:gd name="T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0">
                  <a:moveTo>
                    <a:pt x="0" y="8"/>
                  </a:moveTo>
                  <a:cubicBezTo>
                    <a:pt x="15" y="20"/>
                    <a:pt x="15" y="20"/>
                    <a:pt x="15" y="20"/>
                  </a:cubicBezTo>
                  <a:cubicBezTo>
                    <a:pt x="15" y="16"/>
                    <a:pt x="4" y="0"/>
                    <a:pt x="4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00" name="Freeform 402">
              <a:extLst>
                <a:ext uri="{FF2B5EF4-FFF2-40B4-BE49-F238E27FC236}">
                  <a16:creationId xmlns:a16="http://schemas.microsoft.com/office/drawing/2014/main" id="{08680486-21B5-4E2B-ADF3-3D0D4C949BAA}"/>
                </a:ext>
              </a:extLst>
            </p:cNvPr>
            <p:cNvSpPr>
              <a:spLocks/>
            </p:cNvSpPr>
            <p:nvPr/>
          </p:nvSpPr>
          <p:spPr bwMode="gray">
            <a:xfrm>
              <a:off x="5979383" y="2019527"/>
              <a:ext cx="25517" cy="27112"/>
            </a:xfrm>
            <a:custGeom>
              <a:avLst/>
              <a:gdLst>
                <a:gd name="T0" fmla="*/ 12 w 49"/>
                <a:gd name="T1" fmla="*/ 42 h 53"/>
                <a:gd name="T2" fmla="*/ 0 w 49"/>
                <a:gd name="T3" fmla="*/ 53 h 53"/>
                <a:gd name="T4" fmla="*/ 4 w 49"/>
                <a:gd name="T5" fmla="*/ 53 h 53"/>
                <a:gd name="T6" fmla="*/ 23 w 49"/>
                <a:gd name="T7" fmla="*/ 46 h 53"/>
                <a:gd name="T8" fmla="*/ 31 w 49"/>
                <a:gd name="T9" fmla="*/ 20 h 53"/>
                <a:gd name="T10" fmla="*/ 12 w 49"/>
                <a:gd name="T11" fmla="*/ 4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53">
                  <a:moveTo>
                    <a:pt x="12" y="42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49" y="40"/>
                    <a:pt x="31" y="20"/>
                  </a:cubicBezTo>
                  <a:cubicBezTo>
                    <a:pt x="10" y="0"/>
                    <a:pt x="12" y="42"/>
                    <a:pt x="12" y="42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01" name="Freeform 403">
              <a:extLst>
                <a:ext uri="{FF2B5EF4-FFF2-40B4-BE49-F238E27FC236}">
                  <a16:creationId xmlns:a16="http://schemas.microsoft.com/office/drawing/2014/main" id="{4A2911A9-C512-4D97-9A9C-56B7FF5D8126}"/>
                </a:ext>
              </a:extLst>
            </p:cNvPr>
            <p:cNvSpPr>
              <a:spLocks/>
            </p:cNvSpPr>
            <p:nvPr/>
          </p:nvSpPr>
          <p:spPr bwMode="gray">
            <a:xfrm>
              <a:off x="5843824" y="2242800"/>
              <a:ext cx="7975" cy="6379"/>
            </a:xfrm>
            <a:custGeom>
              <a:avLst/>
              <a:gdLst>
                <a:gd name="T0" fmla="*/ 0 w 5"/>
                <a:gd name="T1" fmla="*/ 4 h 4"/>
                <a:gd name="T2" fmla="*/ 5 w 5"/>
                <a:gd name="T3" fmla="*/ 3 h 4"/>
                <a:gd name="T4" fmla="*/ 3 w 5"/>
                <a:gd name="T5" fmla="*/ 0 h 4"/>
                <a:gd name="T6" fmla="*/ 0 w 5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lnTo>
                    <a:pt x="5" y="3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02" name="Freeform 404">
              <a:extLst>
                <a:ext uri="{FF2B5EF4-FFF2-40B4-BE49-F238E27FC236}">
                  <a16:creationId xmlns:a16="http://schemas.microsoft.com/office/drawing/2014/main" id="{CE3E213B-FFB4-4819-AF64-D75A98D013A2}"/>
                </a:ext>
              </a:extLst>
            </p:cNvPr>
            <p:cNvSpPr>
              <a:spLocks/>
            </p:cNvSpPr>
            <p:nvPr/>
          </p:nvSpPr>
          <p:spPr bwMode="gray">
            <a:xfrm>
              <a:off x="5931538" y="2099267"/>
              <a:ext cx="14354" cy="7975"/>
            </a:xfrm>
            <a:custGeom>
              <a:avLst/>
              <a:gdLst>
                <a:gd name="T0" fmla="*/ 0 w 9"/>
                <a:gd name="T1" fmla="*/ 5 h 5"/>
                <a:gd name="T2" fmla="*/ 9 w 9"/>
                <a:gd name="T3" fmla="*/ 4 h 5"/>
                <a:gd name="T4" fmla="*/ 9 w 9"/>
                <a:gd name="T5" fmla="*/ 3 h 5"/>
                <a:gd name="T6" fmla="*/ 0 w 9"/>
                <a:gd name="T7" fmla="*/ 0 h 5"/>
                <a:gd name="T8" fmla="*/ 0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lnTo>
                    <a:pt x="9" y="4"/>
                  </a:lnTo>
                  <a:lnTo>
                    <a:pt x="9" y="3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03" name="Freeform 405">
              <a:extLst>
                <a:ext uri="{FF2B5EF4-FFF2-40B4-BE49-F238E27FC236}">
                  <a16:creationId xmlns:a16="http://schemas.microsoft.com/office/drawing/2014/main" id="{4225AE27-D54E-4626-BDBC-20310CF1E5CE}"/>
                </a:ext>
              </a:extLst>
            </p:cNvPr>
            <p:cNvSpPr>
              <a:spLocks/>
            </p:cNvSpPr>
            <p:nvPr/>
          </p:nvSpPr>
          <p:spPr bwMode="gray">
            <a:xfrm>
              <a:off x="6130889" y="1813796"/>
              <a:ext cx="23923" cy="28707"/>
            </a:xfrm>
            <a:custGeom>
              <a:avLst/>
              <a:gdLst>
                <a:gd name="T0" fmla="*/ 21 w 47"/>
                <a:gd name="T1" fmla="*/ 51 h 56"/>
                <a:gd name="T2" fmla="*/ 44 w 47"/>
                <a:gd name="T3" fmla="*/ 37 h 56"/>
                <a:gd name="T4" fmla="*/ 27 w 47"/>
                <a:gd name="T5" fmla="*/ 13 h 56"/>
                <a:gd name="T6" fmla="*/ 22 w 47"/>
                <a:gd name="T7" fmla="*/ 28 h 56"/>
                <a:gd name="T8" fmla="*/ 8 w 47"/>
                <a:gd name="T9" fmla="*/ 0 h 56"/>
                <a:gd name="T10" fmla="*/ 0 w 47"/>
                <a:gd name="T11" fmla="*/ 12 h 56"/>
                <a:gd name="T12" fmla="*/ 14 w 47"/>
                <a:gd name="T13" fmla="*/ 39 h 56"/>
                <a:gd name="T14" fmla="*/ 21 w 47"/>
                <a:gd name="T15" fmla="*/ 5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56">
                  <a:moveTo>
                    <a:pt x="21" y="51"/>
                  </a:moveTo>
                  <a:cubicBezTo>
                    <a:pt x="43" y="56"/>
                    <a:pt x="47" y="52"/>
                    <a:pt x="44" y="37"/>
                  </a:cubicBezTo>
                  <a:cubicBezTo>
                    <a:pt x="37" y="25"/>
                    <a:pt x="27" y="13"/>
                    <a:pt x="27" y="13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6" y="46"/>
                    <a:pt x="21" y="51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04" name="Freeform 407">
              <a:extLst>
                <a:ext uri="{FF2B5EF4-FFF2-40B4-BE49-F238E27FC236}">
                  <a16:creationId xmlns:a16="http://schemas.microsoft.com/office/drawing/2014/main" id="{1E52F8D5-2220-45CE-B0A3-7297D81C7397}"/>
                </a:ext>
              </a:extLst>
            </p:cNvPr>
            <p:cNvSpPr>
              <a:spLocks/>
            </p:cNvSpPr>
            <p:nvPr/>
          </p:nvSpPr>
          <p:spPr bwMode="gray">
            <a:xfrm>
              <a:off x="5843825" y="2233230"/>
              <a:ext cx="14354" cy="6379"/>
            </a:xfrm>
            <a:custGeom>
              <a:avLst/>
              <a:gdLst>
                <a:gd name="T0" fmla="*/ 0 w 9"/>
                <a:gd name="T1" fmla="*/ 3 h 4"/>
                <a:gd name="T2" fmla="*/ 9 w 9"/>
                <a:gd name="T3" fmla="*/ 4 h 4"/>
                <a:gd name="T4" fmla="*/ 9 w 9"/>
                <a:gd name="T5" fmla="*/ 1 h 4"/>
                <a:gd name="T6" fmla="*/ 4 w 9"/>
                <a:gd name="T7" fmla="*/ 0 h 4"/>
                <a:gd name="T8" fmla="*/ 0 w 9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0" y="3"/>
                  </a:moveTo>
                  <a:lnTo>
                    <a:pt x="9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05" name="Freeform 408">
              <a:extLst>
                <a:ext uri="{FF2B5EF4-FFF2-40B4-BE49-F238E27FC236}">
                  <a16:creationId xmlns:a16="http://schemas.microsoft.com/office/drawing/2014/main" id="{833FBDEA-F216-408D-AED2-8E65242D8D55}"/>
                </a:ext>
              </a:extLst>
            </p:cNvPr>
            <p:cNvSpPr>
              <a:spLocks/>
            </p:cNvSpPr>
            <p:nvPr/>
          </p:nvSpPr>
          <p:spPr bwMode="gray">
            <a:xfrm>
              <a:off x="5883694" y="2191765"/>
              <a:ext cx="14354" cy="20733"/>
            </a:xfrm>
            <a:custGeom>
              <a:avLst/>
              <a:gdLst>
                <a:gd name="T0" fmla="*/ 5 w 9"/>
                <a:gd name="T1" fmla="*/ 5 h 13"/>
                <a:gd name="T2" fmla="*/ 1 w 9"/>
                <a:gd name="T3" fmla="*/ 3 h 13"/>
                <a:gd name="T4" fmla="*/ 0 w 9"/>
                <a:gd name="T5" fmla="*/ 9 h 13"/>
                <a:gd name="T6" fmla="*/ 3 w 9"/>
                <a:gd name="T7" fmla="*/ 10 h 13"/>
                <a:gd name="T8" fmla="*/ 3 w 9"/>
                <a:gd name="T9" fmla="*/ 13 h 13"/>
                <a:gd name="T10" fmla="*/ 4 w 9"/>
                <a:gd name="T11" fmla="*/ 13 h 13"/>
                <a:gd name="T12" fmla="*/ 9 w 9"/>
                <a:gd name="T13" fmla="*/ 2 h 13"/>
                <a:gd name="T14" fmla="*/ 6 w 9"/>
                <a:gd name="T15" fmla="*/ 0 h 13"/>
                <a:gd name="T16" fmla="*/ 5 w 9"/>
                <a:gd name="T17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3">
                  <a:moveTo>
                    <a:pt x="5" y="5"/>
                  </a:moveTo>
                  <a:lnTo>
                    <a:pt x="1" y="3"/>
                  </a:lnTo>
                  <a:lnTo>
                    <a:pt x="0" y="9"/>
                  </a:lnTo>
                  <a:lnTo>
                    <a:pt x="3" y="10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9" y="2"/>
                  </a:lnTo>
                  <a:lnTo>
                    <a:pt x="6" y="0"/>
                  </a:lnTo>
                  <a:lnTo>
                    <a:pt x="5" y="5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06" name="Freeform 409">
              <a:extLst>
                <a:ext uri="{FF2B5EF4-FFF2-40B4-BE49-F238E27FC236}">
                  <a16:creationId xmlns:a16="http://schemas.microsoft.com/office/drawing/2014/main" id="{E410BCF1-C985-46EB-B171-F9FEC578F0A9}"/>
                </a:ext>
              </a:extLst>
            </p:cNvPr>
            <p:cNvSpPr>
              <a:spLocks/>
            </p:cNvSpPr>
            <p:nvPr/>
          </p:nvSpPr>
          <p:spPr bwMode="gray">
            <a:xfrm>
              <a:off x="6295155" y="1705349"/>
              <a:ext cx="22327" cy="15948"/>
            </a:xfrm>
            <a:custGeom>
              <a:avLst/>
              <a:gdLst>
                <a:gd name="T0" fmla="*/ 23 w 41"/>
                <a:gd name="T1" fmla="*/ 1 h 28"/>
                <a:gd name="T2" fmla="*/ 18 w 41"/>
                <a:gd name="T3" fmla="*/ 28 h 28"/>
                <a:gd name="T4" fmla="*/ 23 w 41"/>
                <a:gd name="T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8">
                  <a:moveTo>
                    <a:pt x="23" y="1"/>
                  </a:moveTo>
                  <a:cubicBezTo>
                    <a:pt x="0" y="0"/>
                    <a:pt x="18" y="28"/>
                    <a:pt x="18" y="28"/>
                  </a:cubicBezTo>
                  <a:cubicBezTo>
                    <a:pt x="37" y="25"/>
                    <a:pt x="41" y="2"/>
                    <a:pt x="23" y="1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07" name="Freeform 410">
              <a:extLst>
                <a:ext uri="{FF2B5EF4-FFF2-40B4-BE49-F238E27FC236}">
                  <a16:creationId xmlns:a16="http://schemas.microsoft.com/office/drawing/2014/main" id="{2C2339FB-ECD0-4062-BD9E-EB934B731AC7}"/>
                </a:ext>
              </a:extLst>
            </p:cNvPr>
            <p:cNvSpPr>
              <a:spLocks/>
            </p:cNvSpPr>
            <p:nvPr/>
          </p:nvSpPr>
          <p:spPr bwMode="gray">
            <a:xfrm>
              <a:off x="6328646" y="1690995"/>
              <a:ext cx="12758" cy="11164"/>
            </a:xfrm>
            <a:custGeom>
              <a:avLst/>
              <a:gdLst>
                <a:gd name="T0" fmla="*/ 6 w 8"/>
                <a:gd name="T1" fmla="*/ 0 h 7"/>
                <a:gd name="T2" fmla="*/ 0 w 8"/>
                <a:gd name="T3" fmla="*/ 4 h 7"/>
                <a:gd name="T4" fmla="*/ 8 w 8"/>
                <a:gd name="T5" fmla="*/ 7 h 7"/>
                <a:gd name="T6" fmla="*/ 6 w 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lnTo>
                    <a:pt x="0" y="4"/>
                  </a:lnTo>
                  <a:lnTo>
                    <a:pt x="8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08" name="Freeform 411">
              <a:extLst>
                <a:ext uri="{FF2B5EF4-FFF2-40B4-BE49-F238E27FC236}">
                  <a16:creationId xmlns:a16="http://schemas.microsoft.com/office/drawing/2014/main" id="{E3AE4D60-B2B8-484E-A141-D92E28823B3B}"/>
                </a:ext>
              </a:extLst>
            </p:cNvPr>
            <p:cNvSpPr>
              <a:spLocks/>
            </p:cNvSpPr>
            <p:nvPr/>
          </p:nvSpPr>
          <p:spPr bwMode="gray">
            <a:xfrm>
              <a:off x="6354163" y="1676642"/>
              <a:ext cx="41465" cy="33491"/>
            </a:xfrm>
            <a:custGeom>
              <a:avLst/>
              <a:gdLst>
                <a:gd name="T0" fmla="*/ 3 w 79"/>
                <a:gd name="T1" fmla="*/ 48 h 61"/>
                <a:gd name="T2" fmla="*/ 14 w 79"/>
                <a:gd name="T3" fmla="*/ 41 h 61"/>
                <a:gd name="T4" fmla="*/ 14 w 79"/>
                <a:gd name="T5" fmla="*/ 52 h 61"/>
                <a:gd name="T6" fmla="*/ 36 w 79"/>
                <a:gd name="T7" fmla="*/ 61 h 61"/>
                <a:gd name="T8" fmla="*/ 78 w 79"/>
                <a:gd name="T9" fmla="*/ 40 h 61"/>
                <a:gd name="T10" fmla="*/ 79 w 79"/>
                <a:gd name="T11" fmla="*/ 25 h 61"/>
                <a:gd name="T12" fmla="*/ 56 w 79"/>
                <a:gd name="T13" fmla="*/ 39 h 61"/>
                <a:gd name="T14" fmla="*/ 45 w 79"/>
                <a:gd name="T15" fmla="*/ 31 h 61"/>
                <a:gd name="T16" fmla="*/ 64 w 79"/>
                <a:gd name="T17" fmla="*/ 16 h 61"/>
                <a:gd name="T18" fmla="*/ 54 w 79"/>
                <a:gd name="T19" fmla="*/ 4 h 61"/>
                <a:gd name="T20" fmla="*/ 46 w 79"/>
                <a:gd name="T21" fmla="*/ 15 h 61"/>
                <a:gd name="T22" fmla="*/ 39 w 79"/>
                <a:gd name="T23" fmla="*/ 0 h 61"/>
                <a:gd name="T24" fmla="*/ 27 w 79"/>
                <a:gd name="T25" fmla="*/ 7 h 61"/>
                <a:gd name="T26" fmla="*/ 30 w 79"/>
                <a:gd name="T27" fmla="*/ 22 h 61"/>
                <a:gd name="T28" fmla="*/ 0 w 79"/>
                <a:gd name="T29" fmla="*/ 29 h 61"/>
                <a:gd name="T30" fmla="*/ 3 w 79"/>
                <a:gd name="T31" fmla="*/ 4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9" h="61">
                  <a:moveTo>
                    <a:pt x="3" y="48"/>
                  </a:moveTo>
                  <a:cubicBezTo>
                    <a:pt x="7" y="48"/>
                    <a:pt x="14" y="41"/>
                    <a:pt x="14" y="41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78" y="40"/>
                    <a:pt x="78" y="40"/>
                    <a:pt x="78" y="40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0" y="29"/>
                    <a:pt x="0" y="29"/>
                    <a:pt x="0" y="29"/>
                  </a:cubicBezTo>
                  <a:lnTo>
                    <a:pt x="3" y="48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09" name="Freeform 412">
              <a:extLst>
                <a:ext uri="{FF2B5EF4-FFF2-40B4-BE49-F238E27FC236}">
                  <a16:creationId xmlns:a16="http://schemas.microsoft.com/office/drawing/2014/main" id="{78EA77CE-7509-4FBA-8B94-F77CEE378BB6}"/>
                </a:ext>
              </a:extLst>
            </p:cNvPr>
            <p:cNvSpPr>
              <a:spLocks/>
            </p:cNvSpPr>
            <p:nvPr/>
          </p:nvSpPr>
          <p:spPr bwMode="gray">
            <a:xfrm>
              <a:off x="6574247" y="1789873"/>
              <a:ext cx="11164" cy="22327"/>
            </a:xfrm>
            <a:custGeom>
              <a:avLst/>
              <a:gdLst>
                <a:gd name="T0" fmla="*/ 0 w 7"/>
                <a:gd name="T1" fmla="*/ 3 h 14"/>
                <a:gd name="T2" fmla="*/ 1 w 7"/>
                <a:gd name="T3" fmla="*/ 14 h 14"/>
                <a:gd name="T4" fmla="*/ 7 w 7"/>
                <a:gd name="T5" fmla="*/ 11 h 14"/>
                <a:gd name="T6" fmla="*/ 4 w 7"/>
                <a:gd name="T7" fmla="*/ 0 h 14"/>
                <a:gd name="T8" fmla="*/ 0 w 7"/>
                <a:gd name="T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4">
                  <a:moveTo>
                    <a:pt x="0" y="3"/>
                  </a:moveTo>
                  <a:lnTo>
                    <a:pt x="1" y="14"/>
                  </a:lnTo>
                  <a:lnTo>
                    <a:pt x="7" y="11"/>
                  </a:lnTo>
                  <a:lnTo>
                    <a:pt x="4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10" name="Freeform 413">
              <a:extLst>
                <a:ext uri="{FF2B5EF4-FFF2-40B4-BE49-F238E27FC236}">
                  <a16:creationId xmlns:a16="http://schemas.microsoft.com/office/drawing/2014/main" id="{2599665E-6344-4275-93AB-E2852EE5EA28}"/>
                </a:ext>
              </a:extLst>
            </p:cNvPr>
            <p:cNvSpPr>
              <a:spLocks/>
            </p:cNvSpPr>
            <p:nvPr/>
          </p:nvSpPr>
          <p:spPr bwMode="gray">
            <a:xfrm>
              <a:off x="6247311" y="1786683"/>
              <a:ext cx="28707" cy="20733"/>
            </a:xfrm>
            <a:custGeom>
              <a:avLst/>
              <a:gdLst>
                <a:gd name="T0" fmla="*/ 7 w 55"/>
                <a:gd name="T1" fmla="*/ 24 h 41"/>
                <a:gd name="T2" fmla="*/ 25 w 55"/>
                <a:gd name="T3" fmla="*/ 36 h 41"/>
                <a:gd name="T4" fmla="*/ 52 w 55"/>
                <a:gd name="T5" fmla="*/ 26 h 41"/>
                <a:gd name="T6" fmla="*/ 7 w 55"/>
                <a:gd name="T7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41">
                  <a:moveTo>
                    <a:pt x="7" y="24"/>
                  </a:moveTo>
                  <a:cubicBezTo>
                    <a:pt x="6" y="35"/>
                    <a:pt x="25" y="36"/>
                    <a:pt x="25" y="36"/>
                  </a:cubicBezTo>
                  <a:cubicBezTo>
                    <a:pt x="25" y="36"/>
                    <a:pt x="55" y="41"/>
                    <a:pt x="52" y="26"/>
                  </a:cubicBezTo>
                  <a:cubicBezTo>
                    <a:pt x="52" y="10"/>
                    <a:pt x="0" y="0"/>
                    <a:pt x="7" y="24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11" name="Freeform 414">
              <a:extLst>
                <a:ext uri="{FF2B5EF4-FFF2-40B4-BE49-F238E27FC236}">
                  <a16:creationId xmlns:a16="http://schemas.microsoft.com/office/drawing/2014/main" id="{21D67B01-6BA4-4619-8801-29D087F76197}"/>
                </a:ext>
              </a:extLst>
            </p:cNvPr>
            <p:cNvSpPr>
              <a:spLocks/>
            </p:cNvSpPr>
            <p:nvPr/>
          </p:nvSpPr>
          <p:spPr bwMode="gray">
            <a:xfrm>
              <a:off x="5990547" y="1973277"/>
              <a:ext cx="15948" cy="15948"/>
            </a:xfrm>
            <a:custGeom>
              <a:avLst/>
              <a:gdLst>
                <a:gd name="T0" fmla="*/ 11 w 30"/>
                <a:gd name="T1" fmla="*/ 24 h 32"/>
                <a:gd name="T2" fmla="*/ 29 w 30"/>
                <a:gd name="T3" fmla="*/ 32 h 32"/>
                <a:gd name="T4" fmla="*/ 30 w 30"/>
                <a:gd name="T5" fmla="*/ 13 h 32"/>
                <a:gd name="T6" fmla="*/ 4 w 30"/>
                <a:gd name="T7" fmla="*/ 0 h 32"/>
                <a:gd name="T8" fmla="*/ 0 w 30"/>
                <a:gd name="T9" fmla="*/ 8 h 32"/>
                <a:gd name="T10" fmla="*/ 11 w 30"/>
                <a:gd name="T11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2">
                  <a:moveTo>
                    <a:pt x="11" y="24"/>
                  </a:moveTo>
                  <a:cubicBezTo>
                    <a:pt x="21" y="32"/>
                    <a:pt x="29" y="32"/>
                    <a:pt x="29" y="32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3" y="23"/>
                    <a:pt x="11" y="24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12" name="Freeform 415">
              <a:extLst>
                <a:ext uri="{FF2B5EF4-FFF2-40B4-BE49-F238E27FC236}">
                  <a16:creationId xmlns:a16="http://schemas.microsoft.com/office/drawing/2014/main" id="{CF77B2E3-085A-49D2-B2CE-C7A7F38B9F34}"/>
                </a:ext>
              </a:extLst>
            </p:cNvPr>
            <p:cNvSpPr>
              <a:spLocks/>
            </p:cNvSpPr>
            <p:nvPr/>
          </p:nvSpPr>
          <p:spPr bwMode="gray">
            <a:xfrm>
              <a:off x="5323917" y="3137487"/>
              <a:ext cx="15948" cy="11164"/>
            </a:xfrm>
            <a:custGeom>
              <a:avLst/>
              <a:gdLst>
                <a:gd name="T0" fmla="*/ 10 w 10"/>
                <a:gd name="T1" fmla="*/ 3 h 7"/>
                <a:gd name="T2" fmla="*/ 0 w 10"/>
                <a:gd name="T3" fmla="*/ 0 h 7"/>
                <a:gd name="T4" fmla="*/ 9 w 10"/>
                <a:gd name="T5" fmla="*/ 7 h 7"/>
                <a:gd name="T6" fmla="*/ 10 w 10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7">
                  <a:moveTo>
                    <a:pt x="10" y="3"/>
                  </a:moveTo>
                  <a:lnTo>
                    <a:pt x="0" y="0"/>
                  </a:lnTo>
                  <a:lnTo>
                    <a:pt x="9" y="7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13" name="Freeform 416">
              <a:extLst>
                <a:ext uri="{FF2B5EF4-FFF2-40B4-BE49-F238E27FC236}">
                  <a16:creationId xmlns:a16="http://schemas.microsoft.com/office/drawing/2014/main" id="{532FC73C-30F6-4135-85C8-E56905E5AF74}"/>
                </a:ext>
              </a:extLst>
            </p:cNvPr>
            <p:cNvSpPr>
              <a:spLocks/>
            </p:cNvSpPr>
            <p:nvPr/>
          </p:nvSpPr>
          <p:spPr bwMode="gray">
            <a:xfrm>
              <a:off x="5366976" y="3016281"/>
              <a:ext cx="7975" cy="12758"/>
            </a:xfrm>
            <a:custGeom>
              <a:avLst/>
              <a:gdLst>
                <a:gd name="T0" fmla="*/ 5 w 5"/>
                <a:gd name="T1" fmla="*/ 4 h 8"/>
                <a:gd name="T2" fmla="*/ 2 w 5"/>
                <a:gd name="T3" fmla="*/ 0 h 8"/>
                <a:gd name="T4" fmla="*/ 0 w 5"/>
                <a:gd name="T5" fmla="*/ 3 h 8"/>
                <a:gd name="T6" fmla="*/ 1 w 5"/>
                <a:gd name="T7" fmla="*/ 8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lnTo>
                    <a:pt x="2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4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14" name="Freeform 417">
              <a:extLst>
                <a:ext uri="{FF2B5EF4-FFF2-40B4-BE49-F238E27FC236}">
                  <a16:creationId xmlns:a16="http://schemas.microsoft.com/office/drawing/2014/main" id="{FEE1165F-5A28-4849-9882-29218FF1954E}"/>
                </a:ext>
              </a:extLst>
            </p:cNvPr>
            <p:cNvSpPr>
              <a:spLocks/>
            </p:cNvSpPr>
            <p:nvPr/>
          </p:nvSpPr>
          <p:spPr bwMode="gray">
            <a:xfrm>
              <a:off x="5985762" y="2081724"/>
              <a:ext cx="9569" cy="6379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4 h 4"/>
                <a:gd name="T4" fmla="*/ 6 w 6"/>
                <a:gd name="T5" fmla="*/ 4 h 4"/>
                <a:gd name="T6" fmla="*/ 1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lnTo>
                    <a:pt x="0" y="4"/>
                  </a:lnTo>
                  <a:lnTo>
                    <a:pt x="6" y="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15" name="Freeform 418">
              <a:extLst>
                <a:ext uri="{FF2B5EF4-FFF2-40B4-BE49-F238E27FC236}">
                  <a16:creationId xmlns:a16="http://schemas.microsoft.com/office/drawing/2014/main" id="{BD70C700-E9B8-4C1B-B8B5-A0492BC91941}"/>
                </a:ext>
              </a:extLst>
            </p:cNvPr>
            <p:cNvSpPr>
              <a:spLocks/>
            </p:cNvSpPr>
            <p:nvPr/>
          </p:nvSpPr>
          <p:spPr bwMode="gray">
            <a:xfrm>
              <a:off x="6180329" y="1840907"/>
              <a:ext cx="14354" cy="7975"/>
            </a:xfrm>
            <a:custGeom>
              <a:avLst/>
              <a:gdLst>
                <a:gd name="T0" fmla="*/ 0 w 27"/>
                <a:gd name="T1" fmla="*/ 15 h 15"/>
                <a:gd name="T2" fmla="*/ 27 w 27"/>
                <a:gd name="T3" fmla="*/ 12 h 15"/>
                <a:gd name="T4" fmla="*/ 12 w 27"/>
                <a:gd name="T5" fmla="*/ 0 h 15"/>
                <a:gd name="T6" fmla="*/ 0 w 27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15">
                  <a:moveTo>
                    <a:pt x="0" y="15"/>
                  </a:moveTo>
                  <a:cubicBezTo>
                    <a:pt x="27" y="12"/>
                    <a:pt x="27" y="12"/>
                    <a:pt x="27" y="12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4" y="11"/>
                    <a:pt x="0" y="15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16" name="Freeform 419">
              <a:extLst>
                <a:ext uri="{FF2B5EF4-FFF2-40B4-BE49-F238E27FC236}">
                  <a16:creationId xmlns:a16="http://schemas.microsoft.com/office/drawing/2014/main" id="{0E8D915C-54DC-4054-954C-ADF4F2515A4D}"/>
                </a:ext>
              </a:extLst>
            </p:cNvPr>
            <p:cNvSpPr>
              <a:spLocks/>
            </p:cNvSpPr>
            <p:nvPr/>
          </p:nvSpPr>
          <p:spPr bwMode="gray">
            <a:xfrm>
              <a:off x="6291965" y="1734055"/>
              <a:ext cx="28707" cy="35086"/>
            </a:xfrm>
            <a:custGeom>
              <a:avLst/>
              <a:gdLst>
                <a:gd name="T0" fmla="*/ 28 w 55"/>
                <a:gd name="T1" fmla="*/ 65 h 66"/>
                <a:gd name="T2" fmla="*/ 38 w 55"/>
                <a:gd name="T3" fmla="*/ 20 h 66"/>
                <a:gd name="T4" fmla="*/ 10 w 55"/>
                <a:gd name="T5" fmla="*/ 46 h 66"/>
                <a:gd name="T6" fmla="*/ 28 w 55"/>
                <a:gd name="T7" fmla="*/ 6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66">
                  <a:moveTo>
                    <a:pt x="28" y="65"/>
                  </a:moveTo>
                  <a:cubicBezTo>
                    <a:pt x="39" y="66"/>
                    <a:pt x="55" y="40"/>
                    <a:pt x="38" y="20"/>
                  </a:cubicBezTo>
                  <a:cubicBezTo>
                    <a:pt x="16" y="0"/>
                    <a:pt x="0" y="18"/>
                    <a:pt x="10" y="46"/>
                  </a:cubicBezTo>
                  <a:cubicBezTo>
                    <a:pt x="10" y="46"/>
                    <a:pt x="17" y="65"/>
                    <a:pt x="28" y="65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17" name="Freeform 420">
              <a:extLst>
                <a:ext uri="{FF2B5EF4-FFF2-40B4-BE49-F238E27FC236}">
                  <a16:creationId xmlns:a16="http://schemas.microsoft.com/office/drawing/2014/main" id="{86208F0F-90C4-4767-BA48-BE5E66D562C9}"/>
                </a:ext>
              </a:extLst>
            </p:cNvPr>
            <p:cNvSpPr>
              <a:spLocks/>
            </p:cNvSpPr>
            <p:nvPr/>
          </p:nvSpPr>
          <p:spPr bwMode="gray">
            <a:xfrm>
              <a:off x="6130890" y="1847286"/>
              <a:ext cx="22327" cy="19138"/>
            </a:xfrm>
            <a:custGeom>
              <a:avLst/>
              <a:gdLst>
                <a:gd name="T0" fmla="*/ 4 w 14"/>
                <a:gd name="T1" fmla="*/ 6 h 12"/>
                <a:gd name="T2" fmla="*/ 0 w 14"/>
                <a:gd name="T3" fmla="*/ 12 h 12"/>
                <a:gd name="T4" fmla="*/ 8 w 14"/>
                <a:gd name="T5" fmla="*/ 12 h 12"/>
                <a:gd name="T6" fmla="*/ 14 w 14"/>
                <a:gd name="T7" fmla="*/ 0 h 12"/>
                <a:gd name="T8" fmla="*/ 10 w 14"/>
                <a:gd name="T9" fmla="*/ 0 h 12"/>
                <a:gd name="T10" fmla="*/ 4 w 14"/>
                <a:gd name="T1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2">
                  <a:moveTo>
                    <a:pt x="4" y="6"/>
                  </a:moveTo>
                  <a:lnTo>
                    <a:pt x="0" y="12"/>
                  </a:lnTo>
                  <a:lnTo>
                    <a:pt x="8" y="12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4" y="6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18" name="Freeform 421">
              <a:extLst>
                <a:ext uri="{FF2B5EF4-FFF2-40B4-BE49-F238E27FC236}">
                  <a16:creationId xmlns:a16="http://schemas.microsoft.com/office/drawing/2014/main" id="{ABE42F66-BCF1-43F0-8FA2-6101D61E1572}"/>
                </a:ext>
              </a:extLst>
            </p:cNvPr>
            <p:cNvSpPr>
              <a:spLocks/>
            </p:cNvSpPr>
            <p:nvPr/>
          </p:nvSpPr>
          <p:spPr bwMode="gray">
            <a:xfrm>
              <a:off x="6014469" y="1987629"/>
              <a:ext cx="19138" cy="15948"/>
            </a:xfrm>
            <a:custGeom>
              <a:avLst/>
              <a:gdLst>
                <a:gd name="T0" fmla="*/ 0 w 34"/>
                <a:gd name="T1" fmla="*/ 30 h 30"/>
                <a:gd name="T2" fmla="*/ 15 w 34"/>
                <a:gd name="T3" fmla="*/ 27 h 30"/>
                <a:gd name="T4" fmla="*/ 34 w 34"/>
                <a:gd name="T5" fmla="*/ 20 h 30"/>
                <a:gd name="T6" fmla="*/ 17 w 34"/>
                <a:gd name="T7" fmla="*/ 0 h 30"/>
                <a:gd name="T8" fmla="*/ 0 w 34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0">
                  <a:moveTo>
                    <a:pt x="0" y="30"/>
                  </a:moveTo>
                  <a:cubicBezTo>
                    <a:pt x="0" y="30"/>
                    <a:pt x="12" y="30"/>
                    <a:pt x="15" y="27"/>
                  </a:cubicBezTo>
                  <a:cubicBezTo>
                    <a:pt x="23" y="27"/>
                    <a:pt x="34" y="20"/>
                    <a:pt x="34" y="20"/>
                  </a:cubicBezTo>
                  <a:cubicBezTo>
                    <a:pt x="17" y="0"/>
                    <a:pt x="17" y="0"/>
                    <a:pt x="17" y="0"/>
                  </a:cubicBezTo>
                  <a:lnTo>
                    <a:pt x="0" y="3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19" name="Freeform 422">
              <a:extLst>
                <a:ext uri="{FF2B5EF4-FFF2-40B4-BE49-F238E27FC236}">
                  <a16:creationId xmlns:a16="http://schemas.microsoft.com/office/drawing/2014/main" id="{69052895-8B9D-48B6-B72A-94CF665FAE93}"/>
                </a:ext>
              </a:extLst>
            </p:cNvPr>
            <p:cNvSpPr>
              <a:spLocks/>
            </p:cNvSpPr>
            <p:nvPr/>
          </p:nvSpPr>
          <p:spPr bwMode="gray">
            <a:xfrm>
              <a:off x="6028822" y="1978061"/>
              <a:ext cx="19138" cy="19138"/>
            </a:xfrm>
            <a:custGeom>
              <a:avLst/>
              <a:gdLst>
                <a:gd name="T0" fmla="*/ 18 w 36"/>
                <a:gd name="T1" fmla="*/ 5 h 36"/>
                <a:gd name="T2" fmla="*/ 0 w 36"/>
                <a:gd name="T3" fmla="*/ 8 h 36"/>
                <a:gd name="T4" fmla="*/ 14 w 36"/>
                <a:gd name="T5" fmla="*/ 31 h 36"/>
                <a:gd name="T6" fmla="*/ 33 w 36"/>
                <a:gd name="T7" fmla="*/ 17 h 36"/>
                <a:gd name="T8" fmla="*/ 18 w 36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6">
                  <a:moveTo>
                    <a:pt x="18" y="5"/>
                  </a:moveTo>
                  <a:cubicBezTo>
                    <a:pt x="7" y="0"/>
                    <a:pt x="0" y="8"/>
                    <a:pt x="0" y="8"/>
                  </a:cubicBezTo>
                  <a:cubicBezTo>
                    <a:pt x="0" y="8"/>
                    <a:pt x="2" y="31"/>
                    <a:pt x="14" y="31"/>
                  </a:cubicBezTo>
                  <a:cubicBezTo>
                    <a:pt x="21" y="36"/>
                    <a:pt x="36" y="21"/>
                    <a:pt x="33" y="17"/>
                  </a:cubicBezTo>
                  <a:cubicBezTo>
                    <a:pt x="30" y="9"/>
                    <a:pt x="26" y="5"/>
                    <a:pt x="18" y="5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20" name="Freeform 423">
              <a:extLst>
                <a:ext uri="{FF2B5EF4-FFF2-40B4-BE49-F238E27FC236}">
                  <a16:creationId xmlns:a16="http://schemas.microsoft.com/office/drawing/2014/main" id="{5AA5D3A9-C8CE-478D-9487-CC08740100E3}"/>
                </a:ext>
              </a:extLst>
            </p:cNvPr>
            <p:cNvSpPr>
              <a:spLocks/>
            </p:cNvSpPr>
            <p:nvPr/>
          </p:nvSpPr>
          <p:spPr bwMode="gray">
            <a:xfrm>
              <a:off x="6164381" y="1807416"/>
              <a:ext cx="25517" cy="35086"/>
            </a:xfrm>
            <a:custGeom>
              <a:avLst/>
              <a:gdLst>
                <a:gd name="T0" fmla="*/ 15 w 46"/>
                <a:gd name="T1" fmla="*/ 61 h 65"/>
                <a:gd name="T2" fmla="*/ 36 w 46"/>
                <a:gd name="T3" fmla="*/ 20 h 65"/>
                <a:gd name="T4" fmla="*/ 5 w 46"/>
                <a:gd name="T5" fmla="*/ 37 h 65"/>
                <a:gd name="T6" fmla="*/ 15 w 46"/>
                <a:gd name="T7" fmla="*/ 6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65">
                  <a:moveTo>
                    <a:pt x="15" y="61"/>
                  </a:moveTo>
                  <a:cubicBezTo>
                    <a:pt x="33" y="65"/>
                    <a:pt x="46" y="39"/>
                    <a:pt x="36" y="20"/>
                  </a:cubicBezTo>
                  <a:cubicBezTo>
                    <a:pt x="29" y="0"/>
                    <a:pt x="10" y="15"/>
                    <a:pt x="5" y="37"/>
                  </a:cubicBezTo>
                  <a:cubicBezTo>
                    <a:pt x="0" y="56"/>
                    <a:pt x="15" y="61"/>
                    <a:pt x="15" y="61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21" name="Freeform 424">
              <a:extLst>
                <a:ext uri="{FF2B5EF4-FFF2-40B4-BE49-F238E27FC236}">
                  <a16:creationId xmlns:a16="http://schemas.microsoft.com/office/drawing/2014/main" id="{2FF98620-A75C-49FE-88AB-D64FAA2D5F85}"/>
                </a:ext>
              </a:extLst>
            </p:cNvPr>
            <p:cNvSpPr>
              <a:spLocks/>
            </p:cNvSpPr>
            <p:nvPr/>
          </p:nvSpPr>
          <p:spPr bwMode="gray">
            <a:xfrm>
              <a:off x="6173949" y="1853665"/>
              <a:ext cx="7975" cy="14354"/>
            </a:xfrm>
            <a:custGeom>
              <a:avLst/>
              <a:gdLst>
                <a:gd name="T0" fmla="*/ 1 w 5"/>
                <a:gd name="T1" fmla="*/ 2 h 9"/>
                <a:gd name="T2" fmla="*/ 0 w 5"/>
                <a:gd name="T3" fmla="*/ 9 h 9"/>
                <a:gd name="T4" fmla="*/ 5 w 5"/>
                <a:gd name="T5" fmla="*/ 7 h 9"/>
                <a:gd name="T6" fmla="*/ 4 w 5"/>
                <a:gd name="T7" fmla="*/ 0 h 9"/>
                <a:gd name="T8" fmla="*/ 1 w 5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9">
                  <a:moveTo>
                    <a:pt x="1" y="2"/>
                  </a:moveTo>
                  <a:lnTo>
                    <a:pt x="0" y="9"/>
                  </a:lnTo>
                  <a:lnTo>
                    <a:pt x="5" y="7"/>
                  </a:lnTo>
                  <a:lnTo>
                    <a:pt x="4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22" name="Freeform 425">
              <a:extLst>
                <a:ext uri="{FF2B5EF4-FFF2-40B4-BE49-F238E27FC236}">
                  <a16:creationId xmlns:a16="http://schemas.microsoft.com/office/drawing/2014/main" id="{DCABA7D5-FFBF-46F3-9036-970268D16E7B}"/>
                </a:ext>
              </a:extLst>
            </p:cNvPr>
            <p:cNvSpPr>
              <a:spLocks/>
            </p:cNvSpPr>
            <p:nvPr/>
          </p:nvSpPr>
          <p:spPr bwMode="gray">
            <a:xfrm>
              <a:off x="6268044" y="1754787"/>
              <a:ext cx="30302" cy="43060"/>
            </a:xfrm>
            <a:custGeom>
              <a:avLst/>
              <a:gdLst>
                <a:gd name="T0" fmla="*/ 12 w 19"/>
                <a:gd name="T1" fmla="*/ 7 h 27"/>
                <a:gd name="T2" fmla="*/ 9 w 19"/>
                <a:gd name="T3" fmla="*/ 12 h 27"/>
                <a:gd name="T4" fmla="*/ 7 w 19"/>
                <a:gd name="T5" fmla="*/ 10 h 27"/>
                <a:gd name="T6" fmla="*/ 0 w 19"/>
                <a:gd name="T7" fmla="*/ 20 h 27"/>
                <a:gd name="T8" fmla="*/ 6 w 19"/>
                <a:gd name="T9" fmla="*/ 23 h 27"/>
                <a:gd name="T10" fmla="*/ 8 w 19"/>
                <a:gd name="T11" fmla="*/ 21 h 27"/>
                <a:gd name="T12" fmla="*/ 7 w 19"/>
                <a:gd name="T13" fmla="*/ 27 h 27"/>
                <a:gd name="T14" fmla="*/ 12 w 19"/>
                <a:gd name="T15" fmla="*/ 27 h 27"/>
                <a:gd name="T16" fmla="*/ 19 w 19"/>
                <a:gd name="T17" fmla="*/ 12 h 27"/>
                <a:gd name="T18" fmla="*/ 15 w 19"/>
                <a:gd name="T19" fmla="*/ 0 h 27"/>
                <a:gd name="T20" fmla="*/ 10 w 19"/>
                <a:gd name="T21" fmla="*/ 2 h 27"/>
                <a:gd name="T22" fmla="*/ 12 w 19"/>
                <a:gd name="T23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27">
                  <a:moveTo>
                    <a:pt x="12" y="7"/>
                  </a:moveTo>
                  <a:lnTo>
                    <a:pt x="9" y="12"/>
                  </a:lnTo>
                  <a:lnTo>
                    <a:pt x="7" y="10"/>
                  </a:lnTo>
                  <a:lnTo>
                    <a:pt x="0" y="20"/>
                  </a:lnTo>
                  <a:lnTo>
                    <a:pt x="6" y="23"/>
                  </a:lnTo>
                  <a:lnTo>
                    <a:pt x="8" y="21"/>
                  </a:lnTo>
                  <a:lnTo>
                    <a:pt x="7" y="27"/>
                  </a:lnTo>
                  <a:lnTo>
                    <a:pt x="12" y="27"/>
                  </a:lnTo>
                  <a:lnTo>
                    <a:pt x="19" y="12"/>
                  </a:lnTo>
                  <a:lnTo>
                    <a:pt x="15" y="0"/>
                  </a:lnTo>
                  <a:lnTo>
                    <a:pt x="10" y="2"/>
                  </a:lnTo>
                  <a:lnTo>
                    <a:pt x="12" y="7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23" name="Freeform 426">
              <a:extLst>
                <a:ext uri="{FF2B5EF4-FFF2-40B4-BE49-F238E27FC236}">
                  <a16:creationId xmlns:a16="http://schemas.microsoft.com/office/drawing/2014/main" id="{6848533A-14D9-486D-9137-D00D906BD0FC}"/>
                </a:ext>
              </a:extLst>
            </p:cNvPr>
            <p:cNvSpPr>
              <a:spLocks/>
            </p:cNvSpPr>
            <p:nvPr/>
          </p:nvSpPr>
          <p:spPr bwMode="gray">
            <a:xfrm>
              <a:off x="6229768" y="1732460"/>
              <a:ext cx="60603" cy="51034"/>
            </a:xfrm>
            <a:custGeom>
              <a:avLst/>
              <a:gdLst>
                <a:gd name="T0" fmla="*/ 7 w 114"/>
                <a:gd name="T1" fmla="*/ 72 h 99"/>
                <a:gd name="T2" fmla="*/ 25 w 114"/>
                <a:gd name="T3" fmla="*/ 72 h 99"/>
                <a:gd name="T4" fmla="*/ 13 w 114"/>
                <a:gd name="T5" fmla="*/ 91 h 99"/>
                <a:gd name="T6" fmla="*/ 70 w 114"/>
                <a:gd name="T7" fmla="*/ 82 h 99"/>
                <a:gd name="T8" fmla="*/ 86 w 114"/>
                <a:gd name="T9" fmla="*/ 49 h 99"/>
                <a:gd name="T10" fmla="*/ 114 w 114"/>
                <a:gd name="T11" fmla="*/ 15 h 99"/>
                <a:gd name="T12" fmla="*/ 100 w 114"/>
                <a:gd name="T13" fmla="*/ 0 h 99"/>
                <a:gd name="T14" fmla="*/ 73 w 114"/>
                <a:gd name="T15" fmla="*/ 10 h 99"/>
                <a:gd name="T16" fmla="*/ 75 w 114"/>
                <a:gd name="T17" fmla="*/ 40 h 99"/>
                <a:gd name="T18" fmla="*/ 57 w 114"/>
                <a:gd name="T19" fmla="*/ 24 h 99"/>
                <a:gd name="T20" fmla="*/ 50 w 114"/>
                <a:gd name="T21" fmla="*/ 32 h 99"/>
                <a:gd name="T22" fmla="*/ 63 w 114"/>
                <a:gd name="T23" fmla="*/ 55 h 99"/>
                <a:gd name="T24" fmla="*/ 38 w 114"/>
                <a:gd name="T25" fmla="*/ 39 h 99"/>
                <a:gd name="T26" fmla="*/ 23 w 114"/>
                <a:gd name="T27" fmla="*/ 38 h 99"/>
                <a:gd name="T28" fmla="*/ 26 w 114"/>
                <a:gd name="T29" fmla="*/ 57 h 99"/>
                <a:gd name="T30" fmla="*/ 0 w 114"/>
                <a:gd name="T31" fmla="*/ 60 h 99"/>
                <a:gd name="T32" fmla="*/ 7 w 114"/>
                <a:gd name="T33" fmla="*/ 72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4" h="99">
                  <a:moveTo>
                    <a:pt x="7" y="72"/>
                  </a:moveTo>
                  <a:cubicBezTo>
                    <a:pt x="25" y="72"/>
                    <a:pt x="25" y="72"/>
                    <a:pt x="25" y="72"/>
                  </a:cubicBezTo>
                  <a:cubicBezTo>
                    <a:pt x="13" y="91"/>
                    <a:pt x="13" y="91"/>
                    <a:pt x="13" y="91"/>
                  </a:cubicBezTo>
                  <a:cubicBezTo>
                    <a:pt x="20" y="99"/>
                    <a:pt x="39" y="96"/>
                    <a:pt x="70" y="82"/>
                  </a:cubicBezTo>
                  <a:cubicBezTo>
                    <a:pt x="96" y="68"/>
                    <a:pt x="86" y="49"/>
                    <a:pt x="86" y="49"/>
                  </a:cubicBezTo>
                  <a:cubicBezTo>
                    <a:pt x="114" y="15"/>
                    <a:pt x="114" y="15"/>
                    <a:pt x="114" y="15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63" y="55"/>
                    <a:pt x="63" y="55"/>
                    <a:pt x="63" y="55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0" y="60"/>
                    <a:pt x="0" y="60"/>
                    <a:pt x="0" y="60"/>
                  </a:cubicBezTo>
                  <a:lnTo>
                    <a:pt x="7" y="72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24" name="Freeform 427">
              <a:extLst>
                <a:ext uri="{FF2B5EF4-FFF2-40B4-BE49-F238E27FC236}">
                  <a16:creationId xmlns:a16="http://schemas.microsoft.com/office/drawing/2014/main" id="{FB07C19F-B88E-4293-A0B0-BD14A9E89F3C}"/>
                </a:ext>
              </a:extLst>
            </p:cNvPr>
            <p:cNvSpPr>
              <a:spLocks/>
            </p:cNvSpPr>
            <p:nvPr/>
          </p:nvSpPr>
          <p:spPr bwMode="gray">
            <a:xfrm>
              <a:off x="5528053" y="2628742"/>
              <a:ext cx="20733" cy="15948"/>
            </a:xfrm>
            <a:custGeom>
              <a:avLst/>
              <a:gdLst>
                <a:gd name="T0" fmla="*/ 10 w 41"/>
                <a:gd name="T1" fmla="*/ 21 h 29"/>
                <a:gd name="T2" fmla="*/ 25 w 41"/>
                <a:gd name="T3" fmla="*/ 29 h 29"/>
                <a:gd name="T4" fmla="*/ 40 w 41"/>
                <a:gd name="T5" fmla="*/ 26 h 29"/>
                <a:gd name="T6" fmla="*/ 26 w 41"/>
                <a:gd name="T7" fmla="*/ 3 h 29"/>
                <a:gd name="T8" fmla="*/ 0 w 41"/>
                <a:gd name="T9" fmla="*/ 5 h 29"/>
                <a:gd name="T10" fmla="*/ 3 w 41"/>
                <a:gd name="T11" fmla="*/ 21 h 29"/>
                <a:gd name="T12" fmla="*/ 10 w 41"/>
                <a:gd name="T13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29">
                  <a:moveTo>
                    <a:pt x="10" y="21"/>
                  </a:moveTo>
                  <a:cubicBezTo>
                    <a:pt x="25" y="29"/>
                    <a:pt x="25" y="29"/>
                    <a:pt x="25" y="29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6"/>
                    <a:pt x="41" y="0"/>
                    <a:pt x="26" y="3"/>
                  </a:cubicBezTo>
                  <a:cubicBezTo>
                    <a:pt x="7" y="2"/>
                    <a:pt x="0" y="5"/>
                    <a:pt x="0" y="5"/>
                  </a:cubicBezTo>
                  <a:cubicBezTo>
                    <a:pt x="3" y="21"/>
                    <a:pt x="3" y="21"/>
                    <a:pt x="3" y="21"/>
                  </a:cubicBezTo>
                  <a:lnTo>
                    <a:pt x="10" y="21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25" name="Freeform 428">
              <a:extLst>
                <a:ext uri="{FF2B5EF4-FFF2-40B4-BE49-F238E27FC236}">
                  <a16:creationId xmlns:a16="http://schemas.microsoft.com/office/drawing/2014/main" id="{F0C767FB-5077-45BC-98EC-62290F314F83}"/>
                </a:ext>
              </a:extLst>
            </p:cNvPr>
            <p:cNvSpPr>
              <a:spLocks/>
            </p:cNvSpPr>
            <p:nvPr/>
          </p:nvSpPr>
          <p:spPr bwMode="gray">
            <a:xfrm>
              <a:off x="5862962" y="2049827"/>
              <a:ext cx="38275" cy="33491"/>
            </a:xfrm>
            <a:custGeom>
              <a:avLst/>
              <a:gdLst>
                <a:gd name="T0" fmla="*/ 22 w 73"/>
                <a:gd name="T1" fmla="*/ 61 h 64"/>
                <a:gd name="T2" fmla="*/ 27 w 73"/>
                <a:gd name="T3" fmla="*/ 42 h 64"/>
                <a:gd name="T4" fmla="*/ 65 w 73"/>
                <a:gd name="T5" fmla="*/ 24 h 64"/>
                <a:gd name="T6" fmla="*/ 51 w 73"/>
                <a:gd name="T7" fmla="*/ 1 h 64"/>
                <a:gd name="T8" fmla="*/ 50 w 73"/>
                <a:gd name="T9" fmla="*/ 20 h 64"/>
                <a:gd name="T10" fmla="*/ 36 w 73"/>
                <a:gd name="T11" fmla="*/ 0 h 64"/>
                <a:gd name="T12" fmla="*/ 21 w 73"/>
                <a:gd name="T13" fmla="*/ 15 h 64"/>
                <a:gd name="T14" fmla="*/ 9 w 73"/>
                <a:gd name="T15" fmla="*/ 18 h 64"/>
                <a:gd name="T16" fmla="*/ 9 w 73"/>
                <a:gd name="T17" fmla="*/ 29 h 64"/>
                <a:gd name="T18" fmla="*/ 1 w 73"/>
                <a:gd name="T19" fmla="*/ 33 h 64"/>
                <a:gd name="T20" fmla="*/ 1 w 73"/>
                <a:gd name="T21" fmla="*/ 44 h 64"/>
                <a:gd name="T22" fmla="*/ 4 w 73"/>
                <a:gd name="T23" fmla="*/ 48 h 64"/>
                <a:gd name="T24" fmla="*/ 0 w 73"/>
                <a:gd name="T25" fmla="*/ 63 h 64"/>
                <a:gd name="T26" fmla="*/ 22 w 73"/>
                <a:gd name="T27" fmla="*/ 6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3" h="64">
                  <a:moveTo>
                    <a:pt x="22" y="61"/>
                  </a:moveTo>
                  <a:cubicBezTo>
                    <a:pt x="34" y="57"/>
                    <a:pt x="27" y="42"/>
                    <a:pt x="27" y="42"/>
                  </a:cubicBezTo>
                  <a:cubicBezTo>
                    <a:pt x="27" y="42"/>
                    <a:pt x="54" y="28"/>
                    <a:pt x="65" y="24"/>
                  </a:cubicBezTo>
                  <a:cubicBezTo>
                    <a:pt x="73" y="21"/>
                    <a:pt x="59" y="1"/>
                    <a:pt x="51" y="1"/>
                  </a:cubicBezTo>
                  <a:cubicBezTo>
                    <a:pt x="40" y="0"/>
                    <a:pt x="58" y="16"/>
                    <a:pt x="50" y="20"/>
                  </a:cubicBezTo>
                  <a:cubicBezTo>
                    <a:pt x="43" y="23"/>
                    <a:pt x="36" y="0"/>
                    <a:pt x="36" y="0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3"/>
                    <a:pt x="15" y="64"/>
                    <a:pt x="22" y="61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26" name="Freeform 429">
              <a:extLst>
                <a:ext uri="{FF2B5EF4-FFF2-40B4-BE49-F238E27FC236}">
                  <a16:creationId xmlns:a16="http://schemas.microsoft.com/office/drawing/2014/main" id="{69CC8225-8144-4E7C-A2FA-875BE521D442}"/>
                </a:ext>
              </a:extLst>
            </p:cNvPr>
            <p:cNvSpPr>
              <a:spLocks/>
            </p:cNvSpPr>
            <p:nvPr/>
          </p:nvSpPr>
          <p:spPr bwMode="gray">
            <a:xfrm>
              <a:off x="5827876" y="2072155"/>
              <a:ext cx="33491" cy="44655"/>
            </a:xfrm>
            <a:custGeom>
              <a:avLst/>
              <a:gdLst>
                <a:gd name="T0" fmla="*/ 4 w 64"/>
                <a:gd name="T1" fmla="*/ 85 h 85"/>
                <a:gd name="T2" fmla="*/ 23 w 64"/>
                <a:gd name="T3" fmla="*/ 71 h 85"/>
                <a:gd name="T4" fmla="*/ 24 w 64"/>
                <a:gd name="T5" fmla="*/ 56 h 85"/>
                <a:gd name="T6" fmla="*/ 40 w 64"/>
                <a:gd name="T7" fmla="*/ 41 h 85"/>
                <a:gd name="T8" fmla="*/ 63 w 64"/>
                <a:gd name="T9" fmla="*/ 19 h 85"/>
                <a:gd name="T10" fmla="*/ 53 w 64"/>
                <a:gd name="T11" fmla="*/ 4 h 85"/>
                <a:gd name="T12" fmla="*/ 37 w 64"/>
                <a:gd name="T13" fmla="*/ 30 h 85"/>
                <a:gd name="T14" fmla="*/ 30 w 64"/>
                <a:gd name="T15" fmla="*/ 18 h 85"/>
                <a:gd name="T16" fmla="*/ 9 w 64"/>
                <a:gd name="T17" fmla="*/ 55 h 85"/>
                <a:gd name="T18" fmla="*/ 8 w 64"/>
                <a:gd name="T19" fmla="*/ 74 h 85"/>
                <a:gd name="T20" fmla="*/ 4 w 64"/>
                <a:gd name="T21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85">
                  <a:moveTo>
                    <a:pt x="4" y="85"/>
                  </a:moveTo>
                  <a:cubicBezTo>
                    <a:pt x="4" y="85"/>
                    <a:pt x="19" y="82"/>
                    <a:pt x="23" y="71"/>
                  </a:cubicBezTo>
                  <a:cubicBezTo>
                    <a:pt x="24" y="63"/>
                    <a:pt x="20" y="56"/>
                    <a:pt x="24" y="56"/>
                  </a:cubicBezTo>
                  <a:cubicBezTo>
                    <a:pt x="28" y="56"/>
                    <a:pt x="40" y="41"/>
                    <a:pt x="40" y="41"/>
                  </a:cubicBezTo>
                  <a:cubicBezTo>
                    <a:pt x="40" y="41"/>
                    <a:pt x="62" y="39"/>
                    <a:pt x="63" y="19"/>
                  </a:cubicBezTo>
                  <a:cubicBezTo>
                    <a:pt x="64" y="0"/>
                    <a:pt x="53" y="4"/>
                    <a:pt x="53" y="4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10" y="44"/>
                    <a:pt x="9" y="55"/>
                  </a:cubicBezTo>
                  <a:cubicBezTo>
                    <a:pt x="5" y="63"/>
                    <a:pt x="8" y="70"/>
                    <a:pt x="8" y="74"/>
                  </a:cubicBezTo>
                  <a:cubicBezTo>
                    <a:pt x="8" y="78"/>
                    <a:pt x="0" y="81"/>
                    <a:pt x="4" y="85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27" name="Freeform 430">
              <a:extLst>
                <a:ext uri="{FF2B5EF4-FFF2-40B4-BE49-F238E27FC236}">
                  <a16:creationId xmlns:a16="http://schemas.microsoft.com/office/drawing/2014/main" id="{C89960D9-BB11-4753-BA08-A9A9DFC7524C}"/>
                </a:ext>
              </a:extLst>
            </p:cNvPr>
            <p:cNvSpPr>
              <a:spLocks/>
            </p:cNvSpPr>
            <p:nvPr/>
          </p:nvSpPr>
          <p:spPr bwMode="gray">
            <a:xfrm>
              <a:off x="5705076" y="2458098"/>
              <a:ext cx="27112" cy="17543"/>
            </a:xfrm>
            <a:custGeom>
              <a:avLst/>
              <a:gdLst>
                <a:gd name="T0" fmla="*/ 30 w 52"/>
                <a:gd name="T1" fmla="*/ 19 h 34"/>
                <a:gd name="T2" fmla="*/ 26 w 52"/>
                <a:gd name="T3" fmla="*/ 26 h 34"/>
                <a:gd name="T4" fmla="*/ 33 w 52"/>
                <a:gd name="T5" fmla="*/ 34 h 34"/>
                <a:gd name="T6" fmla="*/ 52 w 52"/>
                <a:gd name="T7" fmla="*/ 20 h 34"/>
                <a:gd name="T8" fmla="*/ 27 w 52"/>
                <a:gd name="T9" fmla="*/ 3 h 34"/>
                <a:gd name="T10" fmla="*/ 0 w 52"/>
                <a:gd name="T11" fmla="*/ 21 h 34"/>
                <a:gd name="T12" fmla="*/ 11 w 52"/>
                <a:gd name="T13" fmla="*/ 29 h 34"/>
                <a:gd name="T14" fmla="*/ 30 w 52"/>
                <a:gd name="T15" fmla="*/ 1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34">
                  <a:moveTo>
                    <a:pt x="30" y="19"/>
                  </a:moveTo>
                  <a:cubicBezTo>
                    <a:pt x="34" y="19"/>
                    <a:pt x="26" y="26"/>
                    <a:pt x="26" y="26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46" y="0"/>
                    <a:pt x="27" y="3"/>
                  </a:cubicBezTo>
                  <a:cubicBezTo>
                    <a:pt x="12" y="6"/>
                    <a:pt x="0" y="21"/>
                    <a:pt x="0" y="21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26" y="15"/>
                    <a:pt x="30" y="19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28" name="Freeform 431">
              <a:extLst>
                <a:ext uri="{FF2B5EF4-FFF2-40B4-BE49-F238E27FC236}">
                  <a16:creationId xmlns:a16="http://schemas.microsoft.com/office/drawing/2014/main" id="{16C20540-0224-4560-B0E3-589D7A5B44EB}"/>
                </a:ext>
              </a:extLst>
            </p:cNvPr>
            <p:cNvSpPr>
              <a:spLocks/>
            </p:cNvSpPr>
            <p:nvPr/>
          </p:nvSpPr>
          <p:spPr bwMode="gray">
            <a:xfrm>
              <a:off x="5896453" y="2038663"/>
              <a:ext cx="41465" cy="35086"/>
            </a:xfrm>
            <a:custGeom>
              <a:avLst/>
              <a:gdLst>
                <a:gd name="T0" fmla="*/ 0 w 78"/>
                <a:gd name="T1" fmla="*/ 66 h 66"/>
                <a:gd name="T2" fmla="*/ 35 w 78"/>
                <a:gd name="T3" fmla="*/ 52 h 66"/>
                <a:gd name="T4" fmla="*/ 39 w 78"/>
                <a:gd name="T5" fmla="*/ 29 h 66"/>
                <a:gd name="T6" fmla="*/ 46 w 78"/>
                <a:gd name="T7" fmla="*/ 45 h 66"/>
                <a:gd name="T8" fmla="*/ 78 w 78"/>
                <a:gd name="T9" fmla="*/ 0 h 66"/>
                <a:gd name="T10" fmla="*/ 59 w 78"/>
                <a:gd name="T11" fmla="*/ 0 h 66"/>
                <a:gd name="T12" fmla="*/ 59 w 78"/>
                <a:gd name="T13" fmla="*/ 19 h 66"/>
                <a:gd name="T14" fmla="*/ 44 w 78"/>
                <a:gd name="T15" fmla="*/ 6 h 66"/>
                <a:gd name="T16" fmla="*/ 18 w 78"/>
                <a:gd name="T17" fmla="*/ 17 h 66"/>
                <a:gd name="T18" fmla="*/ 21 w 78"/>
                <a:gd name="T19" fmla="*/ 32 h 66"/>
                <a:gd name="T20" fmla="*/ 10 w 78"/>
                <a:gd name="T21" fmla="*/ 28 h 66"/>
                <a:gd name="T22" fmla="*/ 9 w 78"/>
                <a:gd name="T23" fmla="*/ 47 h 66"/>
                <a:gd name="T24" fmla="*/ 0 w 78"/>
                <a:gd name="T25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8" h="66">
                  <a:moveTo>
                    <a:pt x="0" y="66"/>
                  </a:moveTo>
                  <a:cubicBezTo>
                    <a:pt x="35" y="52"/>
                    <a:pt x="35" y="52"/>
                    <a:pt x="35" y="52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8" y="0"/>
                    <a:pt x="59" y="3"/>
                    <a:pt x="59" y="0"/>
                  </a:cubicBezTo>
                  <a:cubicBezTo>
                    <a:pt x="59" y="19"/>
                    <a:pt x="59" y="19"/>
                    <a:pt x="59" y="19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3" y="39"/>
                    <a:pt x="9" y="47"/>
                  </a:cubicBezTo>
                  <a:cubicBezTo>
                    <a:pt x="8" y="54"/>
                    <a:pt x="0" y="66"/>
                    <a:pt x="0" y="66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29" name="Freeform 432">
              <a:extLst>
                <a:ext uri="{FF2B5EF4-FFF2-40B4-BE49-F238E27FC236}">
                  <a16:creationId xmlns:a16="http://schemas.microsoft.com/office/drawing/2014/main" id="{63F909A7-2891-4614-AE75-8F3F8AC5ABCC}"/>
                </a:ext>
              </a:extLst>
            </p:cNvPr>
            <p:cNvSpPr>
              <a:spLocks/>
            </p:cNvSpPr>
            <p:nvPr/>
          </p:nvSpPr>
          <p:spPr bwMode="gray">
            <a:xfrm>
              <a:off x="5818308" y="2132757"/>
              <a:ext cx="11164" cy="11164"/>
            </a:xfrm>
            <a:custGeom>
              <a:avLst/>
              <a:gdLst>
                <a:gd name="T0" fmla="*/ 3 w 7"/>
                <a:gd name="T1" fmla="*/ 0 h 7"/>
                <a:gd name="T2" fmla="*/ 0 w 7"/>
                <a:gd name="T3" fmla="*/ 7 h 7"/>
                <a:gd name="T4" fmla="*/ 7 w 7"/>
                <a:gd name="T5" fmla="*/ 4 h 7"/>
                <a:gd name="T6" fmla="*/ 3 w 7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lnTo>
                    <a:pt x="0" y="7"/>
                  </a:lnTo>
                  <a:lnTo>
                    <a:pt x="7" y="4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30" name="Freeform 433">
              <a:extLst>
                <a:ext uri="{FF2B5EF4-FFF2-40B4-BE49-F238E27FC236}">
                  <a16:creationId xmlns:a16="http://schemas.microsoft.com/office/drawing/2014/main" id="{12033739-4F5B-4245-A2A4-5478EBB28E49}"/>
                </a:ext>
              </a:extLst>
            </p:cNvPr>
            <p:cNvSpPr>
              <a:spLocks/>
            </p:cNvSpPr>
            <p:nvPr/>
          </p:nvSpPr>
          <p:spPr bwMode="gray">
            <a:xfrm>
              <a:off x="5909211" y="2027500"/>
              <a:ext cx="28707" cy="9569"/>
            </a:xfrm>
            <a:custGeom>
              <a:avLst/>
              <a:gdLst>
                <a:gd name="T0" fmla="*/ 26 w 56"/>
                <a:gd name="T1" fmla="*/ 16 h 18"/>
                <a:gd name="T2" fmla="*/ 27 w 56"/>
                <a:gd name="T3" fmla="*/ 1 h 18"/>
                <a:gd name="T4" fmla="*/ 26 w 56"/>
                <a:gd name="T5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18">
                  <a:moveTo>
                    <a:pt x="26" y="16"/>
                  </a:moveTo>
                  <a:cubicBezTo>
                    <a:pt x="56" y="18"/>
                    <a:pt x="46" y="2"/>
                    <a:pt x="27" y="1"/>
                  </a:cubicBezTo>
                  <a:cubicBezTo>
                    <a:pt x="5" y="0"/>
                    <a:pt x="0" y="15"/>
                    <a:pt x="26" y="16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31" name="Freeform 434">
              <a:extLst>
                <a:ext uri="{FF2B5EF4-FFF2-40B4-BE49-F238E27FC236}">
                  <a16:creationId xmlns:a16="http://schemas.microsoft.com/office/drawing/2014/main" id="{0E5EFAD9-6750-453D-92D3-CD165C802231}"/>
                </a:ext>
              </a:extLst>
            </p:cNvPr>
            <p:cNvSpPr>
              <a:spLocks/>
            </p:cNvSpPr>
            <p:nvPr/>
          </p:nvSpPr>
          <p:spPr bwMode="gray">
            <a:xfrm>
              <a:off x="5743351" y="2440555"/>
              <a:ext cx="14354" cy="12758"/>
            </a:xfrm>
            <a:custGeom>
              <a:avLst/>
              <a:gdLst>
                <a:gd name="T0" fmla="*/ 26 w 26"/>
                <a:gd name="T1" fmla="*/ 4 h 23"/>
                <a:gd name="T2" fmla="*/ 11 w 26"/>
                <a:gd name="T3" fmla="*/ 4 h 23"/>
                <a:gd name="T4" fmla="*/ 7 w 26"/>
                <a:gd name="T5" fmla="*/ 23 h 23"/>
                <a:gd name="T6" fmla="*/ 26 w 26"/>
                <a:gd name="T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3">
                  <a:moveTo>
                    <a:pt x="26" y="4"/>
                  </a:moveTo>
                  <a:cubicBezTo>
                    <a:pt x="26" y="4"/>
                    <a:pt x="19" y="0"/>
                    <a:pt x="11" y="4"/>
                  </a:cubicBezTo>
                  <a:cubicBezTo>
                    <a:pt x="0" y="11"/>
                    <a:pt x="7" y="23"/>
                    <a:pt x="7" y="23"/>
                  </a:cubicBezTo>
                  <a:lnTo>
                    <a:pt x="26" y="4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32" name="Freeform 435">
              <a:extLst>
                <a:ext uri="{FF2B5EF4-FFF2-40B4-BE49-F238E27FC236}">
                  <a16:creationId xmlns:a16="http://schemas.microsoft.com/office/drawing/2014/main" id="{AA8D6E0F-BBFE-42AF-95F3-A9BEEE980516}"/>
                </a:ext>
              </a:extLst>
            </p:cNvPr>
            <p:cNvSpPr>
              <a:spLocks/>
            </p:cNvSpPr>
            <p:nvPr/>
          </p:nvSpPr>
          <p:spPr bwMode="gray">
            <a:xfrm>
              <a:off x="5815118" y="2301807"/>
              <a:ext cx="9569" cy="9569"/>
            </a:xfrm>
            <a:custGeom>
              <a:avLst/>
              <a:gdLst>
                <a:gd name="T0" fmla="*/ 6 w 6"/>
                <a:gd name="T1" fmla="*/ 2 h 6"/>
                <a:gd name="T2" fmla="*/ 1 w 6"/>
                <a:gd name="T3" fmla="*/ 0 h 6"/>
                <a:gd name="T4" fmla="*/ 0 w 6"/>
                <a:gd name="T5" fmla="*/ 4 h 6"/>
                <a:gd name="T6" fmla="*/ 2 w 6"/>
                <a:gd name="T7" fmla="*/ 6 h 6"/>
                <a:gd name="T8" fmla="*/ 6 w 6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2"/>
                  </a:moveTo>
                  <a:lnTo>
                    <a:pt x="1" y="0"/>
                  </a:lnTo>
                  <a:lnTo>
                    <a:pt x="0" y="4"/>
                  </a:lnTo>
                  <a:lnTo>
                    <a:pt x="2" y="6"/>
                  </a:lnTo>
                  <a:lnTo>
                    <a:pt x="6" y="2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33" name="Freeform 436">
              <a:extLst>
                <a:ext uri="{FF2B5EF4-FFF2-40B4-BE49-F238E27FC236}">
                  <a16:creationId xmlns:a16="http://schemas.microsoft.com/office/drawing/2014/main" id="{281D6B39-14FE-4FF8-885F-D4CD67DD2242}"/>
                </a:ext>
              </a:extLst>
            </p:cNvPr>
            <p:cNvSpPr>
              <a:spLocks/>
            </p:cNvSpPr>
            <p:nvPr/>
          </p:nvSpPr>
          <p:spPr bwMode="gray">
            <a:xfrm>
              <a:off x="5902832" y="1970087"/>
              <a:ext cx="47844" cy="55819"/>
            </a:xfrm>
            <a:custGeom>
              <a:avLst/>
              <a:gdLst>
                <a:gd name="T0" fmla="*/ 34 w 88"/>
                <a:gd name="T1" fmla="*/ 90 h 106"/>
                <a:gd name="T2" fmla="*/ 57 w 88"/>
                <a:gd name="T3" fmla="*/ 75 h 106"/>
                <a:gd name="T4" fmla="*/ 38 w 88"/>
                <a:gd name="T5" fmla="*/ 97 h 106"/>
                <a:gd name="T6" fmla="*/ 49 w 88"/>
                <a:gd name="T7" fmla="*/ 106 h 106"/>
                <a:gd name="T8" fmla="*/ 87 w 88"/>
                <a:gd name="T9" fmla="*/ 73 h 106"/>
                <a:gd name="T10" fmla="*/ 81 w 88"/>
                <a:gd name="T11" fmla="*/ 57 h 106"/>
                <a:gd name="T12" fmla="*/ 88 w 88"/>
                <a:gd name="T13" fmla="*/ 50 h 106"/>
                <a:gd name="T14" fmla="*/ 72 w 88"/>
                <a:gd name="T15" fmla="*/ 0 h 106"/>
                <a:gd name="T16" fmla="*/ 50 w 88"/>
                <a:gd name="T17" fmla="*/ 2 h 106"/>
                <a:gd name="T18" fmla="*/ 63 w 88"/>
                <a:gd name="T19" fmla="*/ 41 h 106"/>
                <a:gd name="T20" fmla="*/ 51 w 88"/>
                <a:gd name="T21" fmla="*/ 41 h 106"/>
                <a:gd name="T22" fmla="*/ 51 w 88"/>
                <a:gd name="T23" fmla="*/ 60 h 106"/>
                <a:gd name="T24" fmla="*/ 25 w 88"/>
                <a:gd name="T25" fmla="*/ 51 h 106"/>
                <a:gd name="T26" fmla="*/ 8 w 88"/>
                <a:gd name="T27" fmla="*/ 81 h 106"/>
                <a:gd name="T28" fmla="*/ 34 w 88"/>
                <a:gd name="T29" fmla="*/ 9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8" h="106">
                  <a:moveTo>
                    <a:pt x="34" y="90"/>
                  </a:moveTo>
                  <a:cubicBezTo>
                    <a:pt x="46" y="83"/>
                    <a:pt x="57" y="75"/>
                    <a:pt x="57" y="75"/>
                  </a:cubicBezTo>
                  <a:cubicBezTo>
                    <a:pt x="38" y="97"/>
                    <a:pt x="38" y="97"/>
                    <a:pt x="38" y="97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1" y="57"/>
                    <a:pt x="81" y="57"/>
                    <a:pt x="81" y="57"/>
                  </a:cubicBezTo>
                  <a:cubicBezTo>
                    <a:pt x="88" y="50"/>
                    <a:pt x="88" y="50"/>
                    <a:pt x="88" y="5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5" y="51"/>
                    <a:pt x="13" y="69"/>
                    <a:pt x="8" y="81"/>
                  </a:cubicBezTo>
                  <a:cubicBezTo>
                    <a:pt x="0" y="96"/>
                    <a:pt x="19" y="93"/>
                    <a:pt x="34" y="9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34" name="Freeform 437">
              <a:extLst>
                <a:ext uri="{FF2B5EF4-FFF2-40B4-BE49-F238E27FC236}">
                  <a16:creationId xmlns:a16="http://schemas.microsoft.com/office/drawing/2014/main" id="{61EC02B6-EAAE-4B6C-810F-579DF8BB93DC}"/>
                </a:ext>
              </a:extLst>
            </p:cNvPr>
            <p:cNvSpPr>
              <a:spLocks/>
            </p:cNvSpPr>
            <p:nvPr/>
          </p:nvSpPr>
          <p:spPr bwMode="gray">
            <a:xfrm>
              <a:off x="5772058" y="2399090"/>
              <a:ext cx="6379" cy="12758"/>
            </a:xfrm>
            <a:custGeom>
              <a:avLst/>
              <a:gdLst>
                <a:gd name="T0" fmla="*/ 0 w 4"/>
                <a:gd name="T1" fmla="*/ 8 h 8"/>
                <a:gd name="T2" fmla="*/ 3 w 4"/>
                <a:gd name="T3" fmla="*/ 8 h 8"/>
                <a:gd name="T4" fmla="*/ 4 w 4"/>
                <a:gd name="T5" fmla="*/ 5 h 8"/>
                <a:gd name="T6" fmla="*/ 3 w 4"/>
                <a:gd name="T7" fmla="*/ 0 h 8"/>
                <a:gd name="T8" fmla="*/ 0 w 4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0" y="8"/>
                  </a:moveTo>
                  <a:lnTo>
                    <a:pt x="3" y="8"/>
                  </a:lnTo>
                  <a:lnTo>
                    <a:pt x="4" y="5"/>
                  </a:lnTo>
                  <a:lnTo>
                    <a:pt x="3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35" name="Freeform 438">
              <a:extLst>
                <a:ext uri="{FF2B5EF4-FFF2-40B4-BE49-F238E27FC236}">
                  <a16:creationId xmlns:a16="http://schemas.microsoft.com/office/drawing/2014/main" id="{FCCC56FB-8A38-4AD2-B62D-74F57F23FD5C}"/>
                </a:ext>
              </a:extLst>
            </p:cNvPr>
            <p:cNvSpPr>
              <a:spLocks/>
            </p:cNvSpPr>
            <p:nvPr/>
          </p:nvSpPr>
          <p:spPr bwMode="gray">
            <a:xfrm>
              <a:off x="5794385" y="2309781"/>
              <a:ext cx="15948" cy="23923"/>
            </a:xfrm>
            <a:custGeom>
              <a:avLst/>
              <a:gdLst>
                <a:gd name="T0" fmla="*/ 9 w 10"/>
                <a:gd name="T1" fmla="*/ 11 h 15"/>
                <a:gd name="T2" fmla="*/ 10 w 10"/>
                <a:gd name="T3" fmla="*/ 8 h 15"/>
                <a:gd name="T4" fmla="*/ 8 w 10"/>
                <a:gd name="T5" fmla="*/ 6 h 15"/>
                <a:gd name="T6" fmla="*/ 10 w 10"/>
                <a:gd name="T7" fmla="*/ 4 h 15"/>
                <a:gd name="T8" fmla="*/ 9 w 10"/>
                <a:gd name="T9" fmla="*/ 0 h 15"/>
                <a:gd name="T10" fmla="*/ 4 w 10"/>
                <a:gd name="T11" fmla="*/ 2 h 15"/>
                <a:gd name="T12" fmla="*/ 4 w 10"/>
                <a:gd name="T13" fmla="*/ 5 h 15"/>
                <a:gd name="T14" fmla="*/ 0 w 10"/>
                <a:gd name="T15" fmla="*/ 11 h 15"/>
                <a:gd name="T16" fmla="*/ 1 w 10"/>
                <a:gd name="T17" fmla="*/ 15 h 15"/>
                <a:gd name="T18" fmla="*/ 9 w 10"/>
                <a:gd name="T19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5">
                  <a:moveTo>
                    <a:pt x="9" y="11"/>
                  </a:moveTo>
                  <a:lnTo>
                    <a:pt x="10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9" y="0"/>
                  </a:lnTo>
                  <a:lnTo>
                    <a:pt x="4" y="2"/>
                  </a:lnTo>
                  <a:lnTo>
                    <a:pt x="4" y="5"/>
                  </a:lnTo>
                  <a:lnTo>
                    <a:pt x="0" y="11"/>
                  </a:lnTo>
                  <a:lnTo>
                    <a:pt x="1" y="15"/>
                  </a:lnTo>
                  <a:lnTo>
                    <a:pt x="9" y="11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36" name="Freeform 439">
              <a:extLst>
                <a:ext uri="{FF2B5EF4-FFF2-40B4-BE49-F238E27FC236}">
                  <a16:creationId xmlns:a16="http://schemas.microsoft.com/office/drawing/2014/main" id="{89C30642-489E-4813-9163-35FA8FEF88EF}"/>
                </a:ext>
              </a:extLst>
            </p:cNvPr>
            <p:cNvSpPr>
              <a:spLocks/>
            </p:cNvSpPr>
            <p:nvPr/>
          </p:nvSpPr>
          <p:spPr bwMode="gray">
            <a:xfrm>
              <a:off x="5807143" y="2263532"/>
              <a:ext cx="7975" cy="7975"/>
            </a:xfrm>
            <a:custGeom>
              <a:avLst/>
              <a:gdLst>
                <a:gd name="T0" fmla="*/ 5 w 5"/>
                <a:gd name="T1" fmla="*/ 1 h 5"/>
                <a:gd name="T2" fmla="*/ 1 w 5"/>
                <a:gd name="T3" fmla="*/ 0 h 5"/>
                <a:gd name="T4" fmla="*/ 0 w 5"/>
                <a:gd name="T5" fmla="*/ 5 h 5"/>
                <a:gd name="T6" fmla="*/ 4 w 5"/>
                <a:gd name="T7" fmla="*/ 4 h 5"/>
                <a:gd name="T8" fmla="*/ 5 w 5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lnTo>
                    <a:pt x="1" y="0"/>
                  </a:lnTo>
                  <a:lnTo>
                    <a:pt x="0" y="5"/>
                  </a:lnTo>
                  <a:lnTo>
                    <a:pt x="4" y="4"/>
                  </a:lnTo>
                  <a:lnTo>
                    <a:pt x="5" y="1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37" name="Freeform 440">
              <a:extLst>
                <a:ext uri="{FF2B5EF4-FFF2-40B4-BE49-F238E27FC236}">
                  <a16:creationId xmlns:a16="http://schemas.microsoft.com/office/drawing/2014/main" id="{99F3CF8A-17AD-4C65-ACB2-6FE887693040}"/>
                </a:ext>
              </a:extLst>
            </p:cNvPr>
            <p:cNvSpPr>
              <a:spLocks/>
            </p:cNvSpPr>
            <p:nvPr/>
          </p:nvSpPr>
          <p:spPr bwMode="gray">
            <a:xfrm>
              <a:off x="5596629" y="2609605"/>
              <a:ext cx="12758" cy="4785"/>
            </a:xfrm>
            <a:custGeom>
              <a:avLst/>
              <a:gdLst>
                <a:gd name="T0" fmla="*/ 8 w 8"/>
                <a:gd name="T1" fmla="*/ 0 h 3"/>
                <a:gd name="T2" fmla="*/ 2 w 8"/>
                <a:gd name="T3" fmla="*/ 1 h 3"/>
                <a:gd name="T4" fmla="*/ 0 w 8"/>
                <a:gd name="T5" fmla="*/ 2 h 3"/>
                <a:gd name="T6" fmla="*/ 8 w 8"/>
                <a:gd name="T7" fmla="*/ 3 h 3"/>
                <a:gd name="T8" fmla="*/ 8 w 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8" y="0"/>
                  </a:moveTo>
                  <a:lnTo>
                    <a:pt x="2" y="1"/>
                  </a:lnTo>
                  <a:lnTo>
                    <a:pt x="0" y="2"/>
                  </a:lnTo>
                  <a:lnTo>
                    <a:pt x="8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38" name="Freeform 441">
              <a:extLst>
                <a:ext uri="{FF2B5EF4-FFF2-40B4-BE49-F238E27FC236}">
                  <a16:creationId xmlns:a16="http://schemas.microsoft.com/office/drawing/2014/main" id="{00C942A3-4E51-425C-BABB-9EEAB4A3FD34}"/>
                </a:ext>
              </a:extLst>
            </p:cNvPr>
            <p:cNvSpPr>
              <a:spLocks/>
            </p:cNvSpPr>
            <p:nvPr/>
          </p:nvSpPr>
          <p:spPr bwMode="gray">
            <a:xfrm>
              <a:off x="5556759" y="2611200"/>
              <a:ext cx="49440" cy="27112"/>
            </a:xfrm>
            <a:custGeom>
              <a:avLst/>
              <a:gdLst>
                <a:gd name="T0" fmla="*/ 50 w 95"/>
                <a:gd name="T1" fmla="*/ 38 h 51"/>
                <a:gd name="T2" fmla="*/ 88 w 95"/>
                <a:gd name="T3" fmla="*/ 17 h 51"/>
                <a:gd name="T4" fmla="*/ 70 w 95"/>
                <a:gd name="T5" fmla="*/ 12 h 51"/>
                <a:gd name="T6" fmla="*/ 70 w 95"/>
                <a:gd name="T7" fmla="*/ 0 h 51"/>
                <a:gd name="T8" fmla="*/ 44 w 95"/>
                <a:gd name="T9" fmla="*/ 3 h 51"/>
                <a:gd name="T10" fmla="*/ 25 w 95"/>
                <a:gd name="T11" fmla="*/ 13 h 51"/>
                <a:gd name="T12" fmla="*/ 1 w 95"/>
                <a:gd name="T13" fmla="*/ 31 h 51"/>
                <a:gd name="T14" fmla="*/ 50 w 95"/>
                <a:gd name="T15" fmla="*/ 3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5" h="51">
                  <a:moveTo>
                    <a:pt x="50" y="38"/>
                  </a:moveTo>
                  <a:cubicBezTo>
                    <a:pt x="80" y="31"/>
                    <a:pt x="95" y="21"/>
                    <a:pt x="88" y="17"/>
                  </a:cubicBezTo>
                  <a:cubicBezTo>
                    <a:pt x="81" y="12"/>
                    <a:pt x="70" y="12"/>
                    <a:pt x="70" y="12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0"/>
                    <a:pt x="59" y="0"/>
                    <a:pt x="44" y="3"/>
                  </a:cubicBezTo>
                  <a:cubicBezTo>
                    <a:pt x="29" y="2"/>
                    <a:pt x="25" y="13"/>
                    <a:pt x="25" y="13"/>
                  </a:cubicBezTo>
                  <a:cubicBezTo>
                    <a:pt x="25" y="13"/>
                    <a:pt x="2" y="20"/>
                    <a:pt x="1" y="31"/>
                  </a:cubicBezTo>
                  <a:cubicBezTo>
                    <a:pt x="0" y="51"/>
                    <a:pt x="23" y="40"/>
                    <a:pt x="50" y="38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39" name="Freeform 442">
              <a:extLst>
                <a:ext uri="{FF2B5EF4-FFF2-40B4-BE49-F238E27FC236}">
                  <a16:creationId xmlns:a16="http://schemas.microsoft.com/office/drawing/2014/main" id="{0DB04E4C-4F2A-4D0D-A88B-FBEA4577C8D4}"/>
                </a:ext>
              </a:extLst>
            </p:cNvPr>
            <p:cNvSpPr>
              <a:spLocks/>
            </p:cNvSpPr>
            <p:nvPr/>
          </p:nvSpPr>
          <p:spPr bwMode="gray">
            <a:xfrm>
              <a:off x="5931538" y="1974871"/>
              <a:ext cx="78146" cy="84525"/>
            </a:xfrm>
            <a:custGeom>
              <a:avLst/>
              <a:gdLst>
                <a:gd name="T0" fmla="*/ 110 w 148"/>
                <a:gd name="T1" fmla="*/ 56 h 159"/>
                <a:gd name="T2" fmla="*/ 94 w 148"/>
                <a:gd name="T3" fmla="*/ 59 h 159"/>
                <a:gd name="T4" fmla="*/ 66 w 148"/>
                <a:gd name="T5" fmla="*/ 100 h 159"/>
                <a:gd name="T6" fmla="*/ 91 w 148"/>
                <a:gd name="T7" fmla="*/ 44 h 159"/>
                <a:gd name="T8" fmla="*/ 84 w 148"/>
                <a:gd name="T9" fmla="*/ 40 h 159"/>
                <a:gd name="T10" fmla="*/ 74 w 148"/>
                <a:gd name="T11" fmla="*/ 9 h 159"/>
                <a:gd name="T12" fmla="*/ 54 w 148"/>
                <a:gd name="T13" fmla="*/ 42 h 159"/>
                <a:gd name="T14" fmla="*/ 47 w 148"/>
                <a:gd name="T15" fmla="*/ 46 h 159"/>
                <a:gd name="T16" fmla="*/ 49 w 148"/>
                <a:gd name="T17" fmla="*/ 84 h 159"/>
                <a:gd name="T18" fmla="*/ 21 w 148"/>
                <a:gd name="T19" fmla="*/ 102 h 159"/>
                <a:gd name="T20" fmla="*/ 24 w 148"/>
                <a:gd name="T21" fmla="*/ 117 h 159"/>
                <a:gd name="T22" fmla="*/ 0 w 148"/>
                <a:gd name="T23" fmla="*/ 158 h 159"/>
                <a:gd name="T24" fmla="*/ 11 w 148"/>
                <a:gd name="T25" fmla="*/ 159 h 159"/>
                <a:gd name="T26" fmla="*/ 47 w 148"/>
                <a:gd name="T27" fmla="*/ 126 h 159"/>
                <a:gd name="T28" fmla="*/ 34 w 148"/>
                <a:gd name="T29" fmla="*/ 144 h 159"/>
                <a:gd name="T30" fmla="*/ 57 w 148"/>
                <a:gd name="T31" fmla="*/ 149 h 159"/>
                <a:gd name="T32" fmla="*/ 65 w 148"/>
                <a:gd name="T33" fmla="*/ 131 h 159"/>
                <a:gd name="T34" fmla="*/ 76 w 148"/>
                <a:gd name="T35" fmla="*/ 139 h 159"/>
                <a:gd name="T36" fmla="*/ 100 w 148"/>
                <a:gd name="T37" fmla="*/ 98 h 159"/>
                <a:gd name="T38" fmla="*/ 127 w 148"/>
                <a:gd name="T39" fmla="*/ 91 h 159"/>
                <a:gd name="T40" fmla="*/ 143 w 148"/>
                <a:gd name="T41" fmla="*/ 58 h 159"/>
                <a:gd name="T42" fmla="*/ 111 w 148"/>
                <a:gd name="T43" fmla="*/ 22 h 159"/>
                <a:gd name="T44" fmla="*/ 96 w 148"/>
                <a:gd name="T45" fmla="*/ 36 h 159"/>
                <a:gd name="T46" fmla="*/ 110 w 148"/>
                <a:gd name="T47" fmla="*/ 5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8" h="159">
                  <a:moveTo>
                    <a:pt x="110" y="56"/>
                  </a:moveTo>
                  <a:cubicBezTo>
                    <a:pt x="94" y="59"/>
                    <a:pt x="94" y="59"/>
                    <a:pt x="94" y="59"/>
                  </a:cubicBezTo>
                  <a:cubicBezTo>
                    <a:pt x="66" y="100"/>
                    <a:pt x="66" y="100"/>
                    <a:pt x="66" y="100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9" y="17"/>
                    <a:pt x="74" y="9"/>
                  </a:cubicBezTo>
                  <a:cubicBezTo>
                    <a:pt x="56" y="0"/>
                    <a:pt x="54" y="42"/>
                    <a:pt x="54" y="42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9" y="84"/>
                    <a:pt x="49" y="84"/>
                    <a:pt x="49" y="84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4" y="117"/>
                    <a:pt x="24" y="117"/>
                    <a:pt x="24" y="117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11" y="159"/>
                    <a:pt x="11" y="159"/>
                    <a:pt x="11" y="159"/>
                  </a:cubicBezTo>
                  <a:cubicBezTo>
                    <a:pt x="47" y="126"/>
                    <a:pt x="47" y="126"/>
                    <a:pt x="47" y="126"/>
                  </a:cubicBezTo>
                  <a:cubicBezTo>
                    <a:pt x="34" y="144"/>
                    <a:pt x="34" y="144"/>
                    <a:pt x="34" y="144"/>
                  </a:cubicBezTo>
                  <a:cubicBezTo>
                    <a:pt x="57" y="149"/>
                    <a:pt x="57" y="149"/>
                    <a:pt x="57" y="149"/>
                  </a:cubicBezTo>
                  <a:cubicBezTo>
                    <a:pt x="60" y="149"/>
                    <a:pt x="65" y="131"/>
                    <a:pt x="65" y="131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96" y="105"/>
                    <a:pt x="100" y="98"/>
                  </a:cubicBezTo>
                  <a:cubicBezTo>
                    <a:pt x="104" y="90"/>
                    <a:pt x="127" y="91"/>
                    <a:pt x="127" y="91"/>
                  </a:cubicBezTo>
                  <a:cubicBezTo>
                    <a:pt x="127" y="91"/>
                    <a:pt x="139" y="77"/>
                    <a:pt x="143" y="58"/>
                  </a:cubicBezTo>
                  <a:cubicBezTo>
                    <a:pt x="148" y="43"/>
                    <a:pt x="111" y="22"/>
                    <a:pt x="111" y="22"/>
                  </a:cubicBezTo>
                  <a:cubicBezTo>
                    <a:pt x="96" y="36"/>
                    <a:pt x="96" y="36"/>
                    <a:pt x="96" y="36"/>
                  </a:cubicBezTo>
                  <a:lnTo>
                    <a:pt x="110" y="56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40" name="Freeform 443">
              <a:extLst>
                <a:ext uri="{FF2B5EF4-FFF2-40B4-BE49-F238E27FC236}">
                  <a16:creationId xmlns:a16="http://schemas.microsoft.com/office/drawing/2014/main" id="{A799A8A5-F0E5-4617-8023-26560D8F68FC}"/>
                </a:ext>
              </a:extLst>
            </p:cNvPr>
            <p:cNvSpPr>
              <a:spLocks/>
            </p:cNvSpPr>
            <p:nvPr/>
          </p:nvSpPr>
          <p:spPr bwMode="gray">
            <a:xfrm>
              <a:off x="5949082" y="1927027"/>
              <a:ext cx="47844" cy="62198"/>
            </a:xfrm>
            <a:custGeom>
              <a:avLst/>
              <a:gdLst>
                <a:gd name="T0" fmla="*/ 15 w 91"/>
                <a:gd name="T1" fmla="*/ 115 h 118"/>
                <a:gd name="T2" fmla="*/ 15 w 91"/>
                <a:gd name="T3" fmla="*/ 96 h 118"/>
                <a:gd name="T4" fmla="*/ 30 w 91"/>
                <a:gd name="T5" fmla="*/ 96 h 118"/>
                <a:gd name="T6" fmla="*/ 62 w 91"/>
                <a:gd name="T7" fmla="*/ 56 h 118"/>
                <a:gd name="T8" fmla="*/ 56 w 91"/>
                <a:gd name="T9" fmla="*/ 29 h 118"/>
                <a:gd name="T10" fmla="*/ 4 w 91"/>
                <a:gd name="T11" fmla="*/ 106 h 118"/>
                <a:gd name="T12" fmla="*/ 15 w 91"/>
                <a:gd name="T13" fmla="*/ 11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1" h="118">
                  <a:moveTo>
                    <a:pt x="15" y="115"/>
                  </a:moveTo>
                  <a:cubicBezTo>
                    <a:pt x="15" y="96"/>
                    <a:pt x="15" y="96"/>
                    <a:pt x="15" y="96"/>
                  </a:cubicBezTo>
                  <a:cubicBezTo>
                    <a:pt x="30" y="96"/>
                    <a:pt x="30" y="96"/>
                    <a:pt x="30" y="96"/>
                  </a:cubicBezTo>
                  <a:cubicBezTo>
                    <a:pt x="62" y="56"/>
                    <a:pt x="62" y="56"/>
                    <a:pt x="62" y="56"/>
                  </a:cubicBezTo>
                  <a:cubicBezTo>
                    <a:pt x="62" y="56"/>
                    <a:pt x="91" y="0"/>
                    <a:pt x="56" y="29"/>
                  </a:cubicBezTo>
                  <a:cubicBezTo>
                    <a:pt x="21" y="54"/>
                    <a:pt x="0" y="95"/>
                    <a:pt x="4" y="106"/>
                  </a:cubicBezTo>
                  <a:cubicBezTo>
                    <a:pt x="7" y="118"/>
                    <a:pt x="15" y="115"/>
                    <a:pt x="15" y="115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41" name="Freeform 444">
              <a:extLst>
                <a:ext uri="{FF2B5EF4-FFF2-40B4-BE49-F238E27FC236}">
                  <a16:creationId xmlns:a16="http://schemas.microsoft.com/office/drawing/2014/main" id="{1B3DE60B-5711-4FAD-AE46-A42CCB46EA61}"/>
                </a:ext>
              </a:extLst>
            </p:cNvPr>
            <p:cNvSpPr>
              <a:spLocks/>
            </p:cNvSpPr>
            <p:nvPr/>
          </p:nvSpPr>
          <p:spPr bwMode="gray">
            <a:xfrm>
              <a:off x="5516888" y="2663828"/>
              <a:ext cx="7975" cy="7975"/>
            </a:xfrm>
            <a:custGeom>
              <a:avLst/>
              <a:gdLst>
                <a:gd name="T0" fmla="*/ 3 w 5"/>
                <a:gd name="T1" fmla="*/ 0 h 5"/>
                <a:gd name="T2" fmla="*/ 0 w 5"/>
                <a:gd name="T3" fmla="*/ 5 h 5"/>
                <a:gd name="T4" fmla="*/ 5 w 5"/>
                <a:gd name="T5" fmla="*/ 4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lnTo>
                    <a:pt x="0" y="5"/>
                  </a:lnTo>
                  <a:lnTo>
                    <a:pt x="5" y="4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42" name="Freeform 445">
              <a:extLst>
                <a:ext uri="{FF2B5EF4-FFF2-40B4-BE49-F238E27FC236}">
                  <a16:creationId xmlns:a16="http://schemas.microsoft.com/office/drawing/2014/main" id="{9FD41D57-9759-443E-8FC4-00C785A75F50}"/>
                </a:ext>
              </a:extLst>
            </p:cNvPr>
            <p:cNvSpPr>
              <a:spLocks/>
            </p:cNvSpPr>
            <p:nvPr/>
          </p:nvSpPr>
          <p:spPr bwMode="gray">
            <a:xfrm>
              <a:off x="5548785" y="2654259"/>
              <a:ext cx="14354" cy="14354"/>
            </a:xfrm>
            <a:custGeom>
              <a:avLst/>
              <a:gdLst>
                <a:gd name="T0" fmla="*/ 5 w 9"/>
                <a:gd name="T1" fmla="*/ 9 h 9"/>
                <a:gd name="T2" fmla="*/ 9 w 9"/>
                <a:gd name="T3" fmla="*/ 6 h 9"/>
                <a:gd name="T4" fmla="*/ 7 w 9"/>
                <a:gd name="T5" fmla="*/ 1 h 9"/>
                <a:gd name="T6" fmla="*/ 5 w 9"/>
                <a:gd name="T7" fmla="*/ 2 h 9"/>
                <a:gd name="T8" fmla="*/ 2 w 9"/>
                <a:gd name="T9" fmla="*/ 0 h 9"/>
                <a:gd name="T10" fmla="*/ 0 w 9"/>
                <a:gd name="T11" fmla="*/ 1 h 9"/>
                <a:gd name="T12" fmla="*/ 5 w 9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5" y="9"/>
                  </a:moveTo>
                  <a:lnTo>
                    <a:pt x="9" y="6"/>
                  </a:lnTo>
                  <a:lnTo>
                    <a:pt x="7" y="1"/>
                  </a:lnTo>
                  <a:lnTo>
                    <a:pt x="5" y="2"/>
                  </a:lnTo>
                  <a:lnTo>
                    <a:pt x="2" y="0"/>
                  </a:lnTo>
                  <a:lnTo>
                    <a:pt x="0" y="1"/>
                  </a:lnTo>
                  <a:lnTo>
                    <a:pt x="5" y="9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43" name="Freeform 446">
              <a:extLst>
                <a:ext uri="{FF2B5EF4-FFF2-40B4-BE49-F238E27FC236}">
                  <a16:creationId xmlns:a16="http://schemas.microsoft.com/office/drawing/2014/main" id="{4FE056BD-D76B-4C8A-BCE3-5BF992C04A68}"/>
                </a:ext>
              </a:extLst>
            </p:cNvPr>
            <p:cNvSpPr>
              <a:spLocks/>
            </p:cNvSpPr>
            <p:nvPr/>
          </p:nvSpPr>
          <p:spPr bwMode="gray">
            <a:xfrm>
              <a:off x="5309563" y="1671857"/>
              <a:ext cx="1323691" cy="1617136"/>
            </a:xfrm>
            <a:custGeom>
              <a:avLst/>
              <a:gdLst>
                <a:gd name="T0" fmla="*/ 916 w 2502"/>
                <a:gd name="T1" fmla="*/ 2303 h 3059"/>
                <a:gd name="T2" fmla="*/ 1108 w 2502"/>
                <a:gd name="T3" fmla="*/ 1471 h 3059"/>
                <a:gd name="T4" fmla="*/ 1383 w 2502"/>
                <a:gd name="T5" fmla="*/ 773 h 3059"/>
                <a:gd name="T6" fmla="*/ 1748 w 2502"/>
                <a:gd name="T7" fmla="*/ 488 h 3059"/>
                <a:gd name="T8" fmla="*/ 2120 w 2502"/>
                <a:gd name="T9" fmla="*/ 280 h 3059"/>
                <a:gd name="T10" fmla="*/ 2490 w 2502"/>
                <a:gd name="T11" fmla="*/ 301 h 3059"/>
                <a:gd name="T12" fmla="*/ 2377 w 2502"/>
                <a:gd name="T13" fmla="*/ 300 h 3059"/>
                <a:gd name="T14" fmla="*/ 2461 w 2502"/>
                <a:gd name="T15" fmla="*/ 120 h 3059"/>
                <a:gd name="T16" fmla="*/ 2257 w 2502"/>
                <a:gd name="T17" fmla="*/ 141 h 3059"/>
                <a:gd name="T18" fmla="*/ 2223 w 2502"/>
                <a:gd name="T19" fmla="*/ 67 h 3059"/>
                <a:gd name="T20" fmla="*/ 2132 w 2502"/>
                <a:gd name="T21" fmla="*/ 93 h 3059"/>
                <a:gd name="T22" fmla="*/ 2044 w 2502"/>
                <a:gd name="T23" fmla="*/ 154 h 3059"/>
                <a:gd name="T24" fmla="*/ 1984 w 2502"/>
                <a:gd name="T25" fmla="*/ 71 h 3059"/>
                <a:gd name="T26" fmla="*/ 1907 w 2502"/>
                <a:gd name="T27" fmla="*/ 124 h 3059"/>
                <a:gd name="T28" fmla="*/ 1876 w 2502"/>
                <a:gd name="T29" fmla="*/ 306 h 3059"/>
                <a:gd name="T30" fmla="*/ 1700 w 2502"/>
                <a:gd name="T31" fmla="*/ 298 h 3059"/>
                <a:gd name="T32" fmla="*/ 1683 w 2502"/>
                <a:gd name="T33" fmla="*/ 355 h 3059"/>
                <a:gd name="T34" fmla="*/ 1616 w 2502"/>
                <a:gd name="T35" fmla="*/ 432 h 3059"/>
                <a:gd name="T36" fmla="*/ 1510 w 2502"/>
                <a:gd name="T37" fmla="*/ 442 h 3059"/>
                <a:gd name="T38" fmla="*/ 1445 w 2502"/>
                <a:gd name="T39" fmla="*/ 485 h 3059"/>
                <a:gd name="T40" fmla="*/ 1363 w 2502"/>
                <a:gd name="T41" fmla="*/ 642 h 3059"/>
                <a:gd name="T42" fmla="*/ 1379 w 2502"/>
                <a:gd name="T43" fmla="*/ 703 h 3059"/>
                <a:gd name="T44" fmla="*/ 1283 w 2502"/>
                <a:gd name="T45" fmla="*/ 749 h 3059"/>
                <a:gd name="T46" fmla="*/ 1209 w 2502"/>
                <a:gd name="T47" fmla="*/ 806 h 3059"/>
                <a:gd name="T48" fmla="*/ 1167 w 2502"/>
                <a:gd name="T49" fmla="*/ 839 h 3059"/>
                <a:gd name="T50" fmla="*/ 1226 w 2502"/>
                <a:gd name="T51" fmla="*/ 937 h 3059"/>
                <a:gd name="T52" fmla="*/ 1220 w 2502"/>
                <a:gd name="T53" fmla="*/ 975 h 3059"/>
                <a:gd name="T54" fmla="*/ 1020 w 2502"/>
                <a:gd name="T55" fmla="*/ 1096 h 3059"/>
                <a:gd name="T56" fmla="*/ 995 w 2502"/>
                <a:gd name="T57" fmla="*/ 1159 h 3059"/>
                <a:gd name="T58" fmla="*/ 999 w 2502"/>
                <a:gd name="T59" fmla="*/ 1221 h 3059"/>
                <a:gd name="T60" fmla="*/ 895 w 2502"/>
                <a:gd name="T61" fmla="*/ 1384 h 3059"/>
                <a:gd name="T62" fmla="*/ 906 w 2502"/>
                <a:gd name="T63" fmla="*/ 1473 h 3059"/>
                <a:gd name="T64" fmla="*/ 785 w 2502"/>
                <a:gd name="T65" fmla="*/ 1563 h 3059"/>
                <a:gd name="T66" fmla="*/ 651 w 2502"/>
                <a:gd name="T67" fmla="*/ 1709 h 3059"/>
                <a:gd name="T68" fmla="*/ 786 w 2502"/>
                <a:gd name="T69" fmla="*/ 1704 h 3059"/>
                <a:gd name="T70" fmla="*/ 622 w 2502"/>
                <a:gd name="T71" fmla="*/ 1780 h 3059"/>
                <a:gd name="T72" fmla="*/ 488 w 2502"/>
                <a:gd name="T73" fmla="*/ 1847 h 3059"/>
                <a:gd name="T74" fmla="*/ 433 w 2502"/>
                <a:gd name="T75" fmla="*/ 1894 h 3059"/>
                <a:gd name="T76" fmla="*/ 339 w 2502"/>
                <a:gd name="T77" fmla="*/ 1908 h 3059"/>
                <a:gd name="T78" fmla="*/ 376 w 2502"/>
                <a:gd name="T79" fmla="*/ 2013 h 3059"/>
                <a:gd name="T80" fmla="*/ 324 w 2502"/>
                <a:gd name="T81" fmla="*/ 2072 h 3059"/>
                <a:gd name="T82" fmla="*/ 234 w 2502"/>
                <a:gd name="T83" fmla="*/ 2079 h 3059"/>
                <a:gd name="T84" fmla="*/ 128 w 2502"/>
                <a:gd name="T85" fmla="*/ 2105 h 3059"/>
                <a:gd name="T86" fmla="*/ 241 w 2502"/>
                <a:gd name="T87" fmla="*/ 2168 h 3059"/>
                <a:gd name="T88" fmla="*/ 66 w 2502"/>
                <a:gd name="T89" fmla="*/ 2228 h 3059"/>
                <a:gd name="T90" fmla="*/ 174 w 2502"/>
                <a:gd name="T91" fmla="*/ 2318 h 3059"/>
                <a:gd name="T92" fmla="*/ 331 w 2502"/>
                <a:gd name="T93" fmla="*/ 2260 h 3059"/>
                <a:gd name="T94" fmla="*/ 247 w 2502"/>
                <a:gd name="T95" fmla="*/ 2378 h 3059"/>
                <a:gd name="T96" fmla="*/ 35 w 2502"/>
                <a:gd name="T97" fmla="*/ 2341 h 3059"/>
                <a:gd name="T98" fmla="*/ 96 w 2502"/>
                <a:gd name="T99" fmla="*/ 2474 h 3059"/>
                <a:gd name="T100" fmla="*/ 77 w 2502"/>
                <a:gd name="T101" fmla="*/ 2573 h 3059"/>
                <a:gd name="T102" fmla="*/ 203 w 2502"/>
                <a:gd name="T103" fmla="*/ 2506 h 3059"/>
                <a:gd name="T104" fmla="*/ 107 w 2502"/>
                <a:gd name="T105" fmla="*/ 2639 h 3059"/>
                <a:gd name="T106" fmla="*/ 9 w 2502"/>
                <a:gd name="T107" fmla="*/ 2738 h 3059"/>
                <a:gd name="T108" fmla="*/ 100 w 2502"/>
                <a:gd name="T109" fmla="*/ 2708 h 3059"/>
                <a:gd name="T110" fmla="*/ 106 w 2502"/>
                <a:gd name="T111" fmla="*/ 2750 h 3059"/>
                <a:gd name="T112" fmla="*/ 29 w 2502"/>
                <a:gd name="T113" fmla="*/ 2804 h 3059"/>
                <a:gd name="T114" fmla="*/ 179 w 2502"/>
                <a:gd name="T115" fmla="*/ 3033 h 3059"/>
                <a:gd name="T116" fmla="*/ 507 w 2502"/>
                <a:gd name="T117" fmla="*/ 2823 h 3059"/>
                <a:gd name="T118" fmla="*/ 618 w 2502"/>
                <a:gd name="T119" fmla="*/ 2694 h 3059"/>
                <a:gd name="T120" fmla="*/ 701 w 2502"/>
                <a:gd name="T121" fmla="*/ 2825 h 30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502" h="3059">
                  <a:moveTo>
                    <a:pt x="734" y="2845"/>
                  </a:moveTo>
                  <a:cubicBezTo>
                    <a:pt x="737" y="2864"/>
                    <a:pt x="724" y="2894"/>
                    <a:pt x="739" y="2895"/>
                  </a:cubicBezTo>
                  <a:cubicBezTo>
                    <a:pt x="754" y="2896"/>
                    <a:pt x="759" y="2877"/>
                    <a:pt x="767" y="2851"/>
                  </a:cubicBezTo>
                  <a:cubicBezTo>
                    <a:pt x="776" y="2828"/>
                    <a:pt x="789" y="2798"/>
                    <a:pt x="789" y="2798"/>
                  </a:cubicBezTo>
                  <a:cubicBezTo>
                    <a:pt x="789" y="2798"/>
                    <a:pt x="762" y="2732"/>
                    <a:pt x="773" y="2725"/>
                  </a:cubicBezTo>
                  <a:cubicBezTo>
                    <a:pt x="781" y="2714"/>
                    <a:pt x="800" y="2718"/>
                    <a:pt x="800" y="2703"/>
                  </a:cubicBezTo>
                  <a:cubicBezTo>
                    <a:pt x="805" y="2684"/>
                    <a:pt x="783" y="2679"/>
                    <a:pt x="798" y="2669"/>
                  </a:cubicBezTo>
                  <a:cubicBezTo>
                    <a:pt x="814" y="2658"/>
                    <a:pt x="850" y="2679"/>
                    <a:pt x="867" y="2637"/>
                  </a:cubicBezTo>
                  <a:cubicBezTo>
                    <a:pt x="880" y="2592"/>
                    <a:pt x="866" y="2580"/>
                    <a:pt x="870" y="2565"/>
                  </a:cubicBezTo>
                  <a:cubicBezTo>
                    <a:pt x="875" y="2550"/>
                    <a:pt x="904" y="2563"/>
                    <a:pt x="894" y="2535"/>
                  </a:cubicBezTo>
                  <a:cubicBezTo>
                    <a:pt x="888" y="2508"/>
                    <a:pt x="868" y="2458"/>
                    <a:pt x="868" y="2458"/>
                  </a:cubicBezTo>
                  <a:cubicBezTo>
                    <a:pt x="862" y="2427"/>
                    <a:pt x="862" y="2427"/>
                    <a:pt x="862" y="2427"/>
                  </a:cubicBezTo>
                  <a:cubicBezTo>
                    <a:pt x="848" y="2403"/>
                    <a:pt x="848" y="2403"/>
                    <a:pt x="848" y="2403"/>
                  </a:cubicBezTo>
                  <a:cubicBezTo>
                    <a:pt x="878" y="2393"/>
                    <a:pt x="878" y="2393"/>
                    <a:pt x="878" y="2393"/>
                  </a:cubicBezTo>
                  <a:cubicBezTo>
                    <a:pt x="878" y="2393"/>
                    <a:pt x="907" y="2417"/>
                    <a:pt x="916" y="2376"/>
                  </a:cubicBezTo>
                  <a:cubicBezTo>
                    <a:pt x="930" y="2334"/>
                    <a:pt x="927" y="2319"/>
                    <a:pt x="916" y="2303"/>
                  </a:cubicBezTo>
                  <a:cubicBezTo>
                    <a:pt x="902" y="2291"/>
                    <a:pt x="884" y="2279"/>
                    <a:pt x="884" y="2279"/>
                  </a:cubicBezTo>
                  <a:cubicBezTo>
                    <a:pt x="851" y="2243"/>
                    <a:pt x="851" y="2243"/>
                    <a:pt x="851" y="2243"/>
                  </a:cubicBezTo>
                  <a:cubicBezTo>
                    <a:pt x="876" y="2118"/>
                    <a:pt x="876" y="2118"/>
                    <a:pt x="876" y="2118"/>
                  </a:cubicBezTo>
                  <a:cubicBezTo>
                    <a:pt x="853" y="2036"/>
                    <a:pt x="853" y="2036"/>
                    <a:pt x="853" y="2036"/>
                  </a:cubicBezTo>
                  <a:cubicBezTo>
                    <a:pt x="866" y="2006"/>
                    <a:pt x="866" y="2006"/>
                    <a:pt x="866" y="2006"/>
                  </a:cubicBezTo>
                  <a:cubicBezTo>
                    <a:pt x="857" y="1968"/>
                    <a:pt x="857" y="1968"/>
                    <a:pt x="857" y="1968"/>
                  </a:cubicBezTo>
                  <a:cubicBezTo>
                    <a:pt x="873" y="1945"/>
                    <a:pt x="873" y="1945"/>
                    <a:pt x="873" y="1945"/>
                  </a:cubicBezTo>
                  <a:cubicBezTo>
                    <a:pt x="849" y="1879"/>
                    <a:pt x="849" y="1879"/>
                    <a:pt x="849" y="1879"/>
                  </a:cubicBezTo>
                  <a:cubicBezTo>
                    <a:pt x="881" y="1839"/>
                    <a:pt x="881" y="1839"/>
                    <a:pt x="881" y="1839"/>
                  </a:cubicBezTo>
                  <a:cubicBezTo>
                    <a:pt x="871" y="1808"/>
                    <a:pt x="871" y="1808"/>
                    <a:pt x="871" y="1808"/>
                  </a:cubicBezTo>
                  <a:cubicBezTo>
                    <a:pt x="871" y="1808"/>
                    <a:pt x="917" y="1710"/>
                    <a:pt x="959" y="1701"/>
                  </a:cubicBezTo>
                  <a:cubicBezTo>
                    <a:pt x="997" y="1691"/>
                    <a:pt x="1063" y="1717"/>
                    <a:pt x="1063" y="1717"/>
                  </a:cubicBezTo>
                  <a:cubicBezTo>
                    <a:pt x="1083" y="1672"/>
                    <a:pt x="1083" y="1672"/>
                    <a:pt x="1083" y="1672"/>
                  </a:cubicBezTo>
                  <a:cubicBezTo>
                    <a:pt x="1082" y="1619"/>
                    <a:pt x="1082" y="1619"/>
                    <a:pt x="1082" y="1619"/>
                  </a:cubicBezTo>
                  <a:cubicBezTo>
                    <a:pt x="1035" y="1582"/>
                    <a:pt x="1035" y="1582"/>
                    <a:pt x="1035" y="1582"/>
                  </a:cubicBezTo>
                  <a:cubicBezTo>
                    <a:pt x="1108" y="1471"/>
                    <a:pt x="1108" y="1471"/>
                    <a:pt x="1108" y="1471"/>
                  </a:cubicBezTo>
                  <a:cubicBezTo>
                    <a:pt x="1113" y="1437"/>
                    <a:pt x="1113" y="1437"/>
                    <a:pt x="1113" y="1437"/>
                  </a:cubicBezTo>
                  <a:cubicBezTo>
                    <a:pt x="1129" y="1418"/>
                    <a:pt x="1129" y="1418"/>
                    <a:pt x="1129" y="1418"/>
                  </a:cubicBezTo>
                  <a:cubicBezTo>
                    <a:pt x="1128" y="1346"/>
                    <a:pt x="1128" y="1346"/>
                    <a:pt x="1128" y="1346"/>
                  </a:cubicBezTo>
                  <a:cubicBezTo>
                    <a:pt x="1138" y="1304"/>
                    <a:pt x="1138" y="1304"/>
                    <a:pt x="1138" y="1304"/>
                  </a:cubicBezTo>
                  <a:cubicBezTo>
                    <a:pt x="1126" y="1231"/>
                    <a:pt x="1126" y="1231"/>
                    <a:pt x="1126" y="1231"/>
                  </a:cubicBezTo>
                  <a:cubicBezTo>
                    <a:pt x="1171" y="1225"/>
                    <a:pt x="1171" y="1225"/>
                    <a:pt x="1171" y="1225"/>
                  </a:cubicBezTo>
                  <a:cubicBezTo>
                    <a:pt x="1218" y="1193"/>
                    <a:pt x="1218" y="1193"/>
                    <a:pt x="1218" y="1193"/>
                  </a:cubicBezTo>
                  <a:cubicBezTo>
                    <a:pt x="1209" y="1147"/>
                    <a:pt x="1209" y="1147"/>
                    <a:pt x="1209" y="1147"/>
                  </a:cubicBezTo>
                  <a:cubicBezTo>
                    <a:pt x="1209" y="1147"/>
                    <a:pt x="1227" y="1144"/>
                    <a:pt x="1236" y="1121"/>
                  </a:cubicBezTo>
                  <a:cubicBezTo>
                    <a:pt x="1244" y="1099"/>
                    <a:pt x="1238" y="1079"/>
                    <a:pt x="1261" y="1057"/>
                  </a:cubicBezTo>
                  <a:cubicBezTo>
                    <a:pt x="1289" y="1032"/>
                    <a:pt x="1311" y="1025"/>
                    <a:pt x="1305" y="1002"/>
                  </a:cubicBezTo>
                  <a:cubicBezTo>
                    <a:pt x="1302" y="975"/>
                    <a:pt x="1278" y="936"/>
                    <a:pt x="1278" y="936"/>
                  </a:cubicBezTo>
                  <a:cubicBezTo>
                    <a:pt x="1279" y="909"/>
                    <a:pt x="1279" y="909"/>
                    <a:pt x="1279" y="909"/>
                  </a:cubicBezTo>
                  <a:cubicBezTo>
                    <a:pt x="1279" y="909"/>
                    <a:pt x="1309" y="918"/>
                    <a:pt x="1313" y="899"/>
                  </a:cubicBezTo>
                  <a:cubicBezTo>
                    <a:pt x="1314" y="884"/>
                    <a:pt x="1332" y="824"/>
                    <a:pt x="1332" y="824"/>
                  </a:cubicBezTo>
                  <a:cubicBezTo>
                    <a:pt x="1383" y="773"/>
                    <a:pt x="1383" y="773"/>
                    <a:pt x="1383" y="773"/>
                  </a:cubicBezTo>
                  <a:cubicBezTo>
                    <a:pt x="1438" y="802"/>
                    <a:pt x="1438" y="802"/>
                    <a:pt x="1438" y="802"/>
                  </a:cubicBezTo>
                  <a:cubicBezTo>
                    <a:pt x="1438" y="802"/>
                    <a:pt x="1451" y="764"/>
                    <a:pt x="1455" y="745"/>
                  </a:cubicBezTo>
                  <a:cubicBezTo>
                    <a:pt x="1460" y="726"/>
                    <a:pt x="1455" y="673"/>
                    <a:pt x="1455" y="673"/>
                  </a:cubicBezTo>
                  <a:cubicBezTo>
                    <a:pt x="1482" y="659"/>
                    <a:pt x="1482" y="659"/>
                    <a:pt x="1482" y="659"/>
                  </a:cubicBezTo>
                  <a:cubicBezTo>
                    <a:pt x="1496" y="675"/>
                    <a:pt x="1496" y="675"/>
                    <a:pt x="1496" y="675"/>
                  </a:cubicBezTo>
                  <a:cubicBezTo>
                    <a:pt x="1537" y="669"/>
                    <a:pt x="1537" y="669"/>
                    <a:pt x="1537" y="669"/>
                  </a:cubicBezTo>
                  <a:cubicBezTo>
                    <a:pt x="1614" y="707"/>
                    <a:pt x="1614" y="707"/>
                    <a:pt x="1614" y="707"/>
                  </a:cubicBezTo>
                  <a:cubicBezTo>
                    <a:pt x="1638" y="674"/>
                    <a:pt x="1638" y="674"/>
                    <a:pt x="1638" y="674"/>
                  </a:cubicBezTo>
                  <a:cubicBezTo>
                    <a:pt x="1613" y="657"/>
                    <a:pt x="1613" y="657"/>
                    <a:pt x="1613" y="657"/>
                  </a:cubicBezTo>
                  <a:cubicBezTo>
                    <a:pt x="1613" y="657"/>
                    <a:pt x="1640" y="624"/>
                    <a:pt x="1638" y="597"/>
                  </a:cubicBezTo>
                  <a:cubicBezTo>
                    <a:pt x="1635" y="574"/>
                    <a:pt x="1614" y="543"/>
                    <a:pt x="1614" y="543"/>
                  </a:cubicBezTo>
                  <a:cubicBezTo>
                    <a:pt x="1656" y="537"/>
                    <a:pt x="1656" y="537"/>
                    <a:pt x="1656" y="537"/>
                  </a:cubicBezTo>
                  <a:cubicBezTo>
                    <a:pt x="1664" y="526"/>
                    <a:pt x="1664" y="526"/>
                    <a:pt x="1664" y="526"/>
                  </a:cubicBezTo>
                  <a:cubicBezTo>
                    <a:pt x="1664" y="526"/>
                    <a:pt x="1693" y="546"/>
                    <a:pt x="1700" y="539"/>
                  </a:cubicBezTo>
                  <a:cubicBezTo>
                    <a:pt x="1704" y="532"/>
                    <a:pt x="1679" y="507"/>
                    <a:pt x="1699" y="493"/>
                  </a:cubicBezTo>
                  <a:cubicBezTo>
                    <a:pt x="1715" y="475"/>
                    <a:pt x="1748" y="488"/>
                    <a:pt x="1748" y="488"/>
                  </a:cubicBezTo>
                  <a:cubicBezTo>
                    <a:pt x="1748" y="488"/>
                    <a:pt x="1768" y="523"/>
                    <a:pt x="1786" y="543"/>
                  </a:cubicBezTo>
                  <a:cubicBezTo>
                    <a:pt x="1808" y="567"/>
                    <a:pt x="1814" y="598"/>
                    <a:pt x="1814" y="598"/>
                  </a:cubicBezTo>
                  <a:cubicBezTo>
                    <a:pt x="1833" y="595"/>
                    <a:pt x="1833" y="595"/>
                    <a:pt x="1833" y="595"/>
                  </a:cubicBezTo>
                  <a:cubicBezTo>
                    <a:pt x="1870" y="597"/>
                    <a:pt x="1870" y="597"/>
                    <a:pt x="1870" y="597"/>
                  </a:cubicBezTo>
                  <a:cubicBezTo>
                    <a:pt x="1895" y="613"/>
                    <a:pt x="1895" y="613"/>
                    <a:pt x="1895" y="613"/>
                  </a:cubicBezTo>
                  <a:cubicBezTo>
                    <a:pt x="1926" y="592"/>
                    <a:pt x="1926" y="592"/>
                    <a:pt x="1926" y="592"/>
                  </a:cubicBezTo>
                  <a:cubicBezTo>
                    <a:pt x="1926" y="592"/>
                    <a:pt x="1935" y="566"/>
                    <a:pt x="1957" y="567"/>
                  </a:cubicBezTo>
                  <a:cubicBezTo>
                    <a:pt x="1976" y="567"/>
                    <a:pt x="1979" y="583"/>
                    <a:pt x="1979" y="583"/>
                  </a:cubicBezTo>
                  <a:cubicBezTo>
                    <a:pt x="2024" y="589"/>
                    <a:pt x="2024" y="589"/>
                    <a:pt x="2024" y="589"/>
                  </a:cubicBezTo>
                  <a:cubicBezTo>
                    <a:pt x="2045" y="617"/>
                    <a:pt x="2045" y="617"/>
                    <a:pt x="2045" y="617"/>
                  </a:cubicBezTo>
                  <a:cubicBezTo>
                    <a:pt x="2045" y="617"/>
                    <a:pt x="2054" y="571"/>
                    <a:pt x="2066" y="556"/>
                  </a:cubicBezTo>
                  <a:cubicBezTo>
                    <a:pt x="2074" y="545"/>
                    <a:pt x="2086" y="531"/>
                    <a:pt x="2087" y="512"/>
                  </a:cubicBezTo>
                  <a:cubicBezTo>
                    <a:pt x="2084" y="492"/>
                    <a:pt x="2078" y="461"/>
                    <a:pt x="2078" y="461"/>
                  </a:cubicBezTo>
                  <a:cubicBezTo>
                    <a:pt x="2091" y="343"/>
                    <a:pt x="2091" y="343"/>
                    <a:pt x="2091" y="343"/>
                  </a:cubicBezTo>
                  <a:cubicBezTo>
                    <a:pt x="2103" y="329"/>
                    <a:pt x="2103" y="329"/>
                    <a:pt x="2103" y="329"/>
                  </a:cubicBezTo>
                  <a:cubicBezTo>
                    <a:pt x="2103" y="329"/>
                    <a:pt x="2101" y="287"/>
                    <a:pt x="2120" y="280"/>
                  </a:cubicBezTo>
                  <a:cubicBezTo>
                    <a:pt x="2143" y="269"/>
                    <a:pt x="2165" y="278"/>
                    <a:pt x="2165" y="278"/>
                  </a:cubicBezTo>
                  <a:cubicBezTo>
                    <a:pt x="2165" y="278"/>
                    <a:pt x="2201" y="238"/>
                    <a:pt x="2223" y="235"/>
                  </a:cubicBezTo>
                  <a:cubicBezTo>
                    <a:pt x="2242" y="232"/>
                    <a:pt x="2274" y="280"/>
                    <a:pt x="2274" y="280"/>
                  </a:cubicBezTo>
                  <a:cubicBezTo>
                    <a:pt x="2351" y="295"/>
                    <a:pt x="2351" y="295"/>
                    <a:pt x="2351" y="295"/>
                  </a:cubicBezTo>
                  <a:cubicBezTo>
                    <a:pt x="2376" y="334"/>
                    <a:pt x="2376" y="334"/>
                    <a:pt x="2376" y="334"/>
                  </a:cubicBezTo>
                  <a:cubicBezTo>
                    <a:pt x="2376" y="334"/>
                    <a:pt x="2344" y="382"/>
                    <a:pt x="2343" y="401"/>
                  </a:cubicBezTo>
                  <a:cubicBezTo>
                    <a:pt x="2342" y="424"/>
                    <a:pt x="2352" y="440"/>
                    <a:pt x="2352" y="440"/>
                  </a:cubicBezTo>
                  <a:cubicBezTo>
                    <a:pt x="2352" y="440"/>
                    <a:pt x="2367" y="456"/>
                    <a:pt x="2374" y="449"/>
                  </a:cubicBezTo>
                  <a:cubicBezTo>
                    <a:pt x="2386" y="442"/>
                    <a:pt x="2384" y="392"/>
                    <a:pt x="2384" y="392"/>
                  </a:cubicBezTo>
                  <a:cubicBezTo>
                    <a:pt x="2384" y="392"/>
                    <a:pt x="2373" y="395"/>
                    <a:pt x="2377" y="384"/>
                  </a:cubicBezTo>
                  <a:cubicBezTo>
                    <a:pt x="2382" y="373"/>
                    <a:pt x="2393" y="373"/>
                    <a:pt x="2400" y="370"/>
                  </a:cubicBezTo>
                  <a:cubicBezTo>
                    <a:pt x="2412" y="363"/>
                    <a:pt x="2409" y="343"/>
                    <a:pt x="2413" y="343"/>
                  </a:cubicBezTo>
                  <a:cubicBezTo>
                    <a:pt x="2421" y="340"/>
                    <a:pt x="2443" y="349"/>
                    <a:pt x="2443" y="333"/>
                  </a:cubicBezTo>
                  <a:cubicBezTo>
                    <a:pt x="2444" y="318"/>
                    <a:pt x="2426" y="291"/>
                    <a:pt x="2426" y="291"/>
                  </a:cubicBezTo>
                  <a:cubicBezTo>
                    <a:pt x="2426" y="291"/>
                    <a:pt x="2441" y="291"/>
                    <a:pt x="2449" y="296"/>
                  </a:cubicBezTo>
                  <a:cubicBezTo>
                    <a:pt x="2456" y="296"/>
                    <a:pt x="2481" y="324"/>
                    <a:pt x="2490" y="301"/>
                  </a:cubicBezTo>
                  <a:cubicBezTo>
                    <a:pt x="2502" y="279"/>
                    <a:pt x="2484" y="267"/>
                    <a:pt x="2484" y="267"/>
                  </a:cubicBezTo>
                  <a:cubicBezTo>
                    <a:pt x="2484" y="259"/>
                    <a:pt x="2484" y="259"/>
                    <a:pt x="2484" y="259"/>
                  </a:cubicBezTo>
                  <a:cubicBezTo>
                    <a:pt x="2469" y="258"/>
                    <a:pt x="2469" y="258"/>
                    <a:pt x="2469" y="258"/>
                  </a:cubicBezTo>
                  <a:cubicBezTo>
                    <a:pt x="2469" y="258"/>
                    <a:pt x="2469" y="251"/>
                    <a:pt x="2458" y="250"/>
                  </a:cubicBezTo>
                  <a:cubicBezTo>
                    <a:pt x="2443" y="249"/>
                    <a:pt x="2443" y="249"/>
                    <a:pt x="2443" y="249"/>
                  </a:cubicBezTo>
                  <a:cubicBezTo>
                    <a:pt x="2449" y="280"/>
                    <a:pt x="2449" y="280"/>
                    <a:pt x="2449" y="280"/>
                  </a:cubicBezTo>
                  <a:cubicBezTo>
                    <a:pt x="2442" y="284"/>
                    <a:pt x="2442" y="284"/>
                    <a:pt x="2442" y="284"/>
                  </a:cubicBezTo>
                  <a:cubicBezTo>
                    <a:pt x="2442" y="268"/>
                    <a:pt x="2442" y="268"/>
                    <a:pt x="2442" y="268"/>
                  </a:cubicBezTo>
                  <a:cubicBezTo>
                    <a:pt x="2425" y="241"/>
                    <a:pt x="2425" y="241"/>
                    <a:pt x="2425" y="241"/>
                  </a:cubicBezTo>
                  <a:cubicBezTo>
                    <a:pt x="2418" y="240"/>
                    <a:pt x="2418" y="240"/>
                    <a:pt x="2418" y="240"/>
                  </a:cubicBezTo>
                  <a:cubicBezTo>
                    <a:pt x="2424" y="268"/>
                    <a:pt x="2424" y="268"/>
                    <a:pt x="2424" y="268"/>
                  </a:cubicBezTo>
                  <a:cubicBezTo>
                    <a:pt x="2416" y="282"/>
                    <a:pt x="2416" y="282"/>
                    <a:pt x="2416" y="282"/>
                  </a:cubicBezTo>
                  <a:cubicBezTo>
                    <a:pt x="2409" y="271"/>
                    <a:pt x="2409" y="271"/>
                    <a:pt x="2409" y="271"/>
                  </a:cubicBezTo>
                  <a:cubicBezTo>
                    <a:pt x="2401" y="282"/>
                    <a:pt x="2401" y="282"/>
                    <a:pt x="2401" y="282"/>
                  </a:cubicBezTo>
                  <a:cubicBezTo>
                    <a:pt x="2393" y="285"/>
                    <a:pt x="2393" y="285"/>
                    <a:pt x="2393" y="285"/>
                  </a:cubicBezTo>
                  <a:cubicBezTo>
                    <a:pt x="2393" y="285"/>
                    <a:pt x="2381" y="300"/>
                    <a:pt x="2377" y="300"/>
                  </a:cubicBezTo>
                  <a:cubicBezTo>
                    <a:pt x="2374" y="296"/>
                    <a:pt x="2378" y="284"/>
                    <a:pt x="2382" y="277"/>
                  </a:cubicBezTo>
                  <a:cubicBezTo>
                    <a:pt x="2386" y="273"/>
                    <a:pt x="2387" y="250"/>
                    <a:pt x="2376" y="246"/>
                  </a:cubicBezTo>
                  <a:cubicBezTo>
                    <a:pt x="2369" y="238"/>
                    <a:pt x="2357" y="261"/>
                    <a:pt x="2357" y="261"/>
                  </a:cubicBezTo>
                  <a:cubicBezTo>
                    <a:pt x="2349" y="260"/>
                    <a:pt x="2349" y="260"/>
                    <a:pt x="2349" y="260"/>
                  </a:cubicBezTo>
                  <a:cubicBezTo>
                    <a:pt x="2349" y="260"/>
                    <a:pt x="2373" y="238"/>
                    <a:pt x="2358" y="230"/>
                  </a:cubicBezTo>
                  <a:cubicBezTo>
                    <a:pt x="2344" y="218"/>
                    <a:pt x="2332" y="229"/>
                    <a:pt x="2332" y="229"/>
                  </a:cubicBezTo>
                  <a:cubicBezTo>
                    <a:pt x="2318" y="217"/>
                    <a:pt x="2318" y="217"/>
                    <a:pt x="2318" y="217"/>
                  </a:cubicBezTo>
                  <a:cubicBezTo>
                    <a:pt x="2302" y="224"/>
                    <a:pt x="2302" y="224"/>
                    <a:pt x="2302" y="224"/>
                  </a:cubicBezTo>
                  <a:cubicBezTo>
                    <a:pt x="2299" y="216"/>
                    <a:pt x="2299" y="216"/>
                    <a:pt x="2299" y="216"/>
                  </a:cubicBezTo>
                  <a:cubicBezTo>
                    <a:pt x="2299" y="216"/>
                    <a:pt x="2287" y="227"/>
                    <a:pt x="2280" y="222"/>
                  </a:cubicBezTo>
                  <a:cubicBezTo>
                    <a:pt x="2273" y="218"/>
                    <a:pt x="2280" y="211"/>
                    <a:pt x="2280" y="211"/>
                  </a:cubicBezTo>
                  <a:cubicBezTo>
                    <a:pt x="2281" y="207"/>
                    <a:pt x="2273" y="203"/>
                    <a:pt x="2277" y="196"/>
                  </a:cubicBezTo>
                  <a:cubicBezTo>
                    <a:pt x="2278" y="188"/>
                    <a:pt x="2348" y="210"/>
                    <a:pt x="2348" y="210"/>
                  </a:cubicBezTo>
                  <a:cubicBezTo>
                    <a:pt x="2348" y="210"/>
                    <a:pt x="2381" y="212"/>
                    <a:pt x="2405" y="198"/>
                  </a:cubicBezTo>
                  <a:cubicBezTo>
                    <a:pt x="2428" y="180"/>
                    <a:pt x="2421" y="156"/>
                    <a:pt x="2421" y="156"/>
                  </a:cubicBezTo>
                  <a:cubicBezTo>
                    <a:pt x="2421" y="156"/>
                    <a:pt x="2463" y="139"/>
                    <a:pt x="2461" y="120"/>
                  </a:cubicBezTo>
                  <a:cubicBezTo>
                    <a:pt x="2457" y="105"/>
                    <a:pt x="2427" y="111"/>
                    <a:pt x="2427" y="111"/>
                  </a:cubicBezTo>
                  <a:cubicBezTo>
                    <a:pt x="2427" y="111"/>
                    <a:pt x="2417" y="95"/>
                    <a:pt x="2406" y="95"/>
                  </a:cubicBezTo>
                  <a:cubicBezTo>
                    <a:pt x="2391" y="94"/>
                    <a:pt x="2375" y="105"/>
                    <a:pt x="2375" y="105"/>
                  </a:cubicBezTo>
                  <a:cubicBezTo>
                    <a:pt x="2388" y="78"/>
                    <a:pt x="2388" y="78"/>
                    <a:pt x="2388" y="78"/>
                  </a:cubicBezTo>
                  <a:cubicBezTo>
                    <a:pt x="2373" y="78"/>
                    <a:pt x="2373" y="78"/>
                    <a:pt x="2373" y="78"/>
                  </a:cubicBezTo>
                  <a:cubicBezTo>
                    <a:pt x="2373" y="78"/>
                    <a:pt x="2377" y="66"/>
                    <a:pt x="2362" y="66"/>
                  </a:cubicBezTo>
                  <a:cubicBezTo>
                    <a:pt x="2347" y="61"/>
                    <a:pt x="2350" y="84"/>
                    <a:pt x="2342" y="84"/>
                  </a:cubicBezTo>
                  <a:cubicBezTo>
                    <a:pt x="2335" y="87"/>
                    <a:pt x="2343" y="65"/>
                    <a:pt x="2336" y="64"/>
                  </a:cubicBezTo>
                  <a:cubicBezTo>
                    <a:pt x="2332" y="64"/>
                    <a:pt x="2305" y="86"/>
                    <a:pt x="2305" y="86"/>
                  </a:cubicBezTo>
                  <a:cubicBezTo>
                    <a:pt x="2306" y="59"/>
                    <a:pt x="2306" y="59"/>
                    <a:pt x="2306" y="59"/>
                  </a:cubicBezTo>
                  <a:cubicBezTo>
                    <a:pt x="2306" y="59"/>
                    <a:pt x="2296" y="40"/>
                    <a:pt x="2273" y="42"/>
                  </a:cubicBezTo>
                  <a:cubicBezTo>
                    <a:pt x="2247" y="41"/>
                    <a:pt x="2249" y="83"/>
                    <a:pt x="2249" y="83"/>
                  </a:cubicBezTo>
                  <a:cubicBezTo>
                    <a:pt x="2252" y="91"/>
                    <a:pt x="2252" y="91"/>
                    <a:pt x="2252" y="91"/>
                  </a:cubicBezTo>
                  <a:cubicBezTo>
                    <a:pt x="2247" y="133"/>
                    <a:pt x="2247" y="133"/>
                    <a:pt x="2247" y="133"/>
                  </a:cubicBezTo>
                  <a:cubicBezTo>
                    <a:pt x="2258" y="133"/>
                    <a:pt x="2258" y="133"/>
                    <a:pt x="2258" y="133"/>
                  </a:cubicBezTo>
                  <a:cubicBezTo>
                    <a:pt x="2257" y="141"/>
                    <a:pt x="2257" y="141"/>
                    <a:pt x="2257" y="141"/>
                  </a:cubicBezTo>
                  <a:cubicBezTo>
                    <a:pt x="2239" y="140"/>
                    <a:pt x="2239" y="140"/>
                    <a:pt x="2239" y="140"/>
                  </a:cubicBezTo>
                  <a:cubicBezTo>
                    <a:pt x="2236" y="129"/>
                    <a:pt x="2236" y="129"/>
                    <a:pt x="2236" y="129"/>
                  </a:cubicBezTo>
                  <a:cubicBezTo>
                    <a:pt x="2220" y="143"/>
                    <a:pt x="2220" y="143"/>
                    <a:pt x="2220" y="143"/>
                  </a:cubicBezTo>
                  <a:cubicBezTo>
                    <a:pt x="2209" y="143"/>
                    <a:pt x="2209" y="143"/>
                    <a:pt x="2209" y="143"/>
                  </a:cubicBezTo>
                  <a:cubicBezTo>
                    <a:pt x="2208" y="150"/>
                    <a:pt x="2208" y="150"/>
                    <a:pt x="2208" y="150"/>
                  </a:cubicBezTo>
                  <a:cubicBezTo>
                    <a:pt x="2202" y="135"/>
                    <a:pt x="2202" y="135"/>
                    <a:pt x="2202" y="135"/>
                  </a:cubicBezTo>
                  <a:cubicBezTo>
                    <a:pt x="2202" y="135"/>
                    <a:pt x="2213" y="124"/>
                    <a:pt x="2221" y="120"/>
                  </a:cubicBezTo>
                  <a:cubicBezTo>
                    <a:pt x="2229" y="113"/>
                    <a:pt x="2234" y="90"/>
                    <a:pt x="2230" y="82"/>
                  </a:cubicBezTo>
                  <a:cubicBezTo>
                    <a:pt x="2227" y="78"/>
                    <a:pt x="2211" y="93"/>
                    <a:pt x="2207" y="100"/>
                  </a:cubicBezTo>
                  <a:cubicBezTo>
                    <a:pt x="2207" y="108"/>
                    <a:pt x="2188" y="115"/>
                    <a:pt x="2188" y="115"/>
                  </a:cubicBezTo>
                  <a:cubicBezTo>
                    <a:pt x="2188" y="115"/>
                    <a:pt x="2196" y="104"/>
                    <a:pt x="2200" y="100"/>
                  </a:cubicBezTo>
                  <a:cubicBezTo>
                    <a:pt x="2203" y="96"/>
                    <a:pt x="2215" y="78"/>
                    <a:pt x="2215" y="78"/>
                  </a:cubicBezTo>
                  <a:cubicBezTo>
                    <a:pt x="2201" y="77"/>
                    <a:pt x="2201" y="77"/>
                    <a:pt x="2201" y="77"/>
                  </a:cubicBezTo>
                  <a:cubicBezTo>
                    <a:pt x="2197" y="77"/>
                    <a:pt x="2185" y="88"/>
                    <a:pt x="2185" y="88"/>
                  </a:cubicBezTo>
                  <a:cubicBezTo>
                    <a:pt x="2185" y="88"/>
                    <a:pt x="2185" y="80"/>
                    <a:pt x="2189" y="77"/>
                  </a:cubicBezTo>
                  <a:cubicBezTo>
                    <a:pt x="2190" y="69"/>
                    <a:pt x="2208" y="70"/>
                    <a:pt x="2223" y="67"/>
                  </a:cubicBezTo>
                  <a:cubicBezTo>
                    <a:pt x="2239" y="64"/>
                    <a:pt x="2237" y="21"/>
                    <a:pt x="2237" y="21"/>
                  </a:cubicBezTo>
                  <a:cubicBezTo>
                    <a:pt x="2218" y="21"/>
                    <a:pt x="2218" y="21"/>
                    <a:pt x="2218" y="21"/>
                  </a:cubicBezTo>
                  <a:cubicBezTo>
                    <a:pt x="2218" y="21"/>
                    <a:pt x="2210" y="28"/>
                    <a:pt x="2207" y="24"/>
                  </a:cubicBezTo>
                  <a:cubicBezTo>
                    <a:pt x="2199" y="24"/>
                    <a:pt x="2211" y="9"/>
                    <a:pt x="2204" y="5"/>
                  </a:cubicBezTo>
                  <a:cubicBezTo>
                    <a:pt x="2197" y="0"/>
                    <a:pt x="2188" y="19"/>
                    <a:pt x="2181" y="19"/>
                  </a:cubicBezTo>
                  <a:cubicBezTo>
                    <a:pt x="2173" y="22"/>
                    <a:pt x="2167" y="3"/>
                    <a:pt x="2151" y="6"/>
                  </a:cubicBezTo>
                  <a:cubicBezTo>
                    <a:pt x="2140" y="13"/>
                    <a:pt x="2165" y="37"/>
                    <a:pt x="2157" y="37"/>
                  </a:cubicBezTo>
                  <a:cubicBezTo>
                    <a:pt x="2150" y="40"/>
                    <a:pt x="2143" y="29"/>
                    <a:pt x="2128" y="24"/>
                  </a:cubicBezTo>
                  <a:cubicBezTo>
                    <a:pt x="2117" y="23"/>
                    <a:pt x="2138" y="44"/>
                    <a:pt x="2138" y="44"/>
                  </a:cubicBezTo>
                  <a:cubicBezTo>
                    <a:pt x="2127" y="47"/>
                    <a:pt x="2127" y="47"/>
                    <a:pt x="2127" y="47"/>
                  </a:cubicBezTo>
                  <a:cubicBezTo>
                    <a:pt x="2134" y="59"/>
                    <a:pt x="2134" y="59"/>
                    <a:pt x="2134" y="59"/>
                  </a:cubicBezTo>
                  <a:cubicBezTo>
                    <a:pt x="2145" y="59"/>
                    <a:pt x="2145" y="59"/>
                    <a:pt x="2145" y="59"/>
                  </a:cubicBezTo>
                  <a:cubicBezTo>
                    <a:pt x="2171" y="76"/>
                    <a:pt x="2171" y="76"/>
                    <a:pt x="2171" y="76"/>
                  </a:cubicBezTo>
                  <a:cubicBezTo>
                    <a:pt x="2144" y="78"/>
                    <a:pt x="2144" y="78"/>
                    <a:pt x="2144" y="78"/>
                  </a:cubicBezTo>
                  <a:cubicBezTo>
                    <a:pt x="2147" y="94"/>
                    <a:pt x="2147" y="94"/>
                    <a:pt x="2147" y="94"/>
                  </a:cubicBezTo>
                  <a:cubicBezTo>
                    <a:pt x="2132" y="93"/>
                    <a:pt x="2132" y="93"/>
                    <a:pt x="2132" y="93"/>
                  </a:cubicBezTo>
                  <a:cubicBezTo>
                    <a:pt x="2132" y="104"/>
                    <a:pt x="2132" y="104"/>
                    <a:pt x="2132" y="104"/>
                  </a:cubicBezTo>
                  <a:cubicBezTo>
                    <a:pt x="2139" y="109"/>
                    <a:pt x="2139" y="109"/>
                    <a:pt x="2139" y="109"/>
                  </a:cubicBezTo>
                  <a:cubicBezTo>
                    <a:pt x="2139" y="124"/>
                    <a:pt x="2139" y="124"/>
                    <a:pt x="2139" y="124"/>
                  </a:cubicBezTo>
                  <a:cubicBezTo>
                    <a:pt x="2146" y="128"/>
                    <a:pt x="2146" y="128"/>
                    <a:pt x="2146" y="128"/>
                  </a:cubicBezTo>
                  <a:cubicBezTo>
                    <a:pt x="2127" y="131"/>
                    <a:pt x="2127" y="131"/>
                    <a:pt x="2127" y="131"/>
                  </a:cubicBezTo>
                  <a:cubicBezTo>
                    <a:pt x="2144" y="159"/>
                    <a:pt x="2144" y="159"/>
                    <a:pt x="2144" y="159"/>
                  </a:cubicBezTo>
                  <a:cubicBezTo>
                    <a:pt x="2118" y="157"/>
                    <a:pt x="2118" y="157"/>
                    <a:pt x="2118" y="157"/>
                  </a:cubicBezTo>
                  <a:cubicBezTo>
                    <a:pt x="2106" y="191"/>
                    <a:pt x="2106" y="191"/>
                    <a:pt x="2106" y="191"/>
                  </a:cubicBezTo>
                  <a:cubicBezTo>
                    <a:pt x="2101" y="122"/>
                    <a:pt x="2101" y="122"/>
                    <a:pt x="2101" y="122"/>
                  </a:cubicBezTo>
                  <a:cubicBezTo>
                    <a:pt x="2082" y="129"/>
                    <a:pt x="2082" y="129"/>
                    <a:pt x="2082" y="129"/>
                  </a:cubicBezTo>
                  <a:cubicBezTo>
                    <a:pt x="2106" y="88"/>
                    <a:pt x="2106" y="88"/>
                    <a:pt x="2106" y="88"/>
                  </a:cubicBezTo>
                  <a:cubicBezTo>
                    <a:pt x="2099" y="80"/>
                    <a:pt x="2099" y="80"/>
                    <a:pt x="2099" y="80"/>
                  </a:cubicBezTo>
                  <a:cubicBezTo>
                    <a:pt x="2099" y="80"/>
                    <a:pt x="2104" y="57"/>
                    <a:pt x="2086" y="56"/>
                  </a:cubicBezTo>
                  <a:cubicBezTo>
                    <a:pt x="2067" y="59"/>
                    <a:pt x="2064" y="109"/>
                    <a:pt x="2064" y="109"/>
                  </a:cubicBezTo>
                  <a:cubicBezTo>
                    <a:pt x="2053" y="112"/>
                    <a:pt x="2053" y="112"/>
                    <a:pt x="2053" y="112"/>
                  </a:cubicBezTo>
                  <a:cubicBezTo>
                    <a:pt x="2053" y="112"/>
                    <a:pt x="2056" y="139"/>
                    <a:pt x="2044" y="154"/>
                  </a:cubicBezTo>
                  <a:cubicBezTo>
                    <a:pt x="2035" y="173"/>
                    <a:pt x="2011" y="206"/>
                    <a:pt x="2011" y="206"/>
                  </a:cubicBezTo>
                  <a:cubicBezTo>
                    <a:pt x="2011" y="206"/>
                    <a:pt x="2030" y="214"/>
                    <a:pt x="2025" y="226"/>
                  </a:cubicBezTo>
                  <a:cubicBezTo>
                    <a:pt x="2021" y="237"/>
                    <a:pt x="2013" y="252"/>
                    <a:pt x="2013" y="252"/>
                  </a:cubicBezTo>
                  <a:cubicBezTo>
                    <a:pt x="2005" y="270"/>
                    <a:pt x="2005" y="270"/>
                    <a:pt x="2005" y="270"/>
                  </a:cubicBezTo>
                  <a:cubicBezTo>
                    <a:pt x="1994" y="255"/>
                    <a:pt x="1994" y="255"/>
                    <a:pt x="1994" y="255"/>
                  </a:cubicBezTo>
                  <a:cubicBezTo>
                    <a:pt x="1990" y="266"/>
                    <a:pt x="1990" y="266"/>
                    <a:pt x="1990" y="266"/>
                  </a:cubicBezTo>
                  <a:cubicBezTo>
                    <a:pt x="1980" y="243"/>
                    <a:pt x="1980" y="243"/>
                    <a:pt x="1980" y="243"/>
                  </a:cubicBezTo>
                  <a:cubicBezTo>
                    <a:pt x="2001" y="186"/>
                    <a:pt x="2001" y="186"/>
                    <a:pt x="2001" y="186"/>
                  </a:cubicBezTo>
                  <a:cubicBezTo>
                    <a:pt x="1986" y="185"/>
                    <a:pt x="1986" y="185"/>
                    <a:pt x="1986" y="185"/>
                  </a:cubicBezTo>
                  <a:cubicBezTo>
                    <a:pt x="1983" y="178"/>
                    <a:pt x="1983" y="178"/>
                    <a:pt x="1983" y="178"/>
                  </a:cubicBezTo>
                  <a:cubicBezTo>
                    <a:pt x="2027" y="115"/>
                    <a:pt x="2027" y="115"/>
                    <a:pt x="2027" y="115"/>
                  </a:cubicBezTo>
                  <a:cubicBezTo>
                    <a:pt x="2020" y="107"/>
                    <a:pt x="2020" y="107"/>
                    <a:pt x="2020" y="107"/>
                  </a:cubicBezTo>
                  <a:cubicBezTo>
                    <a:pt x="2020" y="107"/>
                    <a:pt x="2039" y="81"/>
                    <a:pt x="2032" y="77"/>
                  </a:cubicBezTo>
                  <a:cubicBezTo>
                    <a:pt x="2025" y="73"/>
                    <a:pt x="2001" y="94"/>
                    <a:pt x="2001" y="94"/>
                  </a:cubicBezTo>
                  <a:cubicBezTo>
                    <a:pt x="2002" y="72"/>
                    <a:pt x="2002" y="72"/>
                    <a:pt x="2002" y="72"/>
                  </a:cubicBezTo>
                  <a:cubicBezTo>
                    <a:pt x="1984" y="71"/>
                    <a:pt x="1984" y="71"/>
                    <a:pt x="1984" y="71"/>
                  </a:cubicBezTo>
                  <a:cubicBezTo>
                    <a:pt x="1991" y="82"/>
                    <a:pt x="1991" y="82"/>
                    <a:pt x="1991" y="82"/>
                  </a:cubicBezTo>
                  <a:cubicBezTo>
                    <a:pt x="1986" y="101"/>
                    <a:pt x="1986" y="101"/>
                    <a:pt x="1986" y="101"/>
                  </a:cubicBezTo>
                  <a:cubicBezTo>
                    <a:pt x="1972" y="82"/>
                    <a:pt x="1972" y="82"/>
                    <a:pt x="1972" y="82"/>
                  </a:cubicBezTo>
                  <a:cubicBezTo>
                    <a:pt x="1960" y="92"/>
                    <a:pt x="1960" y="92"/>
                    <a:pt x="1960" y="92"/>
                  </a:cubicBezTo>
                  <a:cubicBezTo>
                    <a:pt x="1965" y="74"/>
                    <a:pt x="1965" y="74"/>
                    <a:pt x="1965" y="74"/>
                  </a:cubicBezTo>
                  <a:cubicBezTo>
                    <a:pt x="1961" y="70"/>
                    <a:pt x="1961" y="70"/>
                    <a:pt x="1961" y="70"/>
                  </a:cubicBezTo>
                  <a:cubicBezTo>
                    <a:pt x="1953" y="81"/>
                    <a:pt x="1953" y="81"/>
                    <a:pt x="1953" y="81"/>
                  </a:cubicBezTo>
                  <a:cubicBezTo>
                    <a:pt x="1932" y="64"/>
                    <a:pt x="1932" y="64"/>
                    <a:pt x="1932" y="64"/>
                  </a:cubicBezTo>
                  <a:cubicBezTo>
                    <a:pt x="1923" y="83"/>
                    <a:pt x="1923" y="83"/>
                    <a:pt x="1923" y="83"/>
                  </a:cubicBezTo>
                  <a:cubicBezTo>
                    <a:pt x="1945" y="96"/>
                    <a:pt x="1945" y="96"/>
                    <a:pt x="1945" y="96"/>
                  </a:cubicBezTo>
                  <a:cubicBezTo>
                    <a:pt x="1934" y="99"/>
                    <a:pt x="1934" y="99"/>
                    <a:pt x="1934" y="99"/>
                  </a:cubicBezTo>
                  <a:cubicBezTo>
                    <a:pt x="1933" y="114"/>
                    <a:pt x="1933" y="114"/>
                    <a:pt x="1933" y="114"/>
                  </a:cubicBezTo>
                  <a:cubicBezTo>
                    <a:pt x="1922" y="110"/>
                    <a:pt x="1922" y="110"/>
                    <a:pt x="1922" y="110"/>
                  </a:cubicBezTo>
                  <a:cubicBezTo>
                    <a:pt x="1919" y="102"/>
                    <a:pt x="1919" y="102"/>
                    <a:pt x="1919" y="102"/>
                  </a:cubicBezTo>
                  <a:cubicBezTo>
                    <a:pt x="1908" y="101"/>
                    <a:pt x="1908" y="101"/>
                    <a:pt x="1908" y="101"/>
                  </a:cubicBezTo>
                  <a:cubicBezTo>
                    <a:pt x="1907" y="124"/>
                    <a:pt x="1907" y="124"/>
                    <a:pt x="1907" y="124"/>
                  </a:cubicBezTo>
                  <a:cubicBezTo>
                    <a:pt x="1932" y="129"/>
                    <a:pt x="1932" y="129"/>
                    <a:pt x="1932" y="129"/>
                  </a:cubicBezTo>
                  <a:cubicBezTo>
                    <a:pt x="1950" y="153"/>
                    <a:pt x="1950" y="153"/>
                    <a:pt x="1950" y="153"/>
                  </a:cubicBezTo>
                  <a:cubicBezTo>
                    <a:pt x="1950" y="161"/>
                    <a:pt x="1950" y="161"/>
                    <a:pt x="1950" y="161"/>
                  </a:cubicBezTo>
                  <a:cubicBezTo>
                    <a:pt x="1950" y="161"/>
                    <a:pt x="1943" y="153"/>
                    <a:pt x="1935" y="149"/>
                  </a:cubicBezTo>
                  <a:cubicBezTo>
                    <a:pt x="1928" y="141"/>
                    <a:pt x="1913" y="140"/>
                    <a:pt x="1913" y="140"/>
                  </a:cubicBezTo>
                  <a:cubicBezTo>
                    <a:pt x="1908" y="178"/>
                    <a:pt x="1908" y="178"/>
                    <a:pt x="1908" y="178"/>
                  </a:cubicBezTo>
                  <a:cubicBezTo>
                    <a:pt x="1915" y="174"/>
                    <a:pt x="1915" y="174"/>
                    <a:pt x="1915" y="174"/>
                  </a:cubicBezTo>
                  <a:cubicBezTo>
                    <a:pt x="1926" y="194"/>
                    <a:pt x="1926" y="194"/>
                    <a:pt x="1926" y="194"/>
                  </a:cubicBezTo>
                  <a:cubicBezTo>
                    <a:pt x="1926" y="194"/>
                    <a:pt x="1915" y="190"/>
                    <a:pt x="1904" y="185"/>
                  </a:cubicBezTo>
                  <a:cubicBezTo>
                    <a:pt x="1889" y="185"/>
                    <a:pt x="1885" y="196"/>
                    <a:pt x="1885" y="196"/>
                  </a:cubicBezTo>
                  <a:cubicBezTo>
                    <a:pt x="1852" y="252"/>
                    <a:pt x="1852" y="252"/>
                    <a:pt x="1852" y="252"/>
                  </a:cubicBezTo>
                  <a:cubicBezTo>
                    <a:pt x="1859" y="252"/>
                    <a:pt x="1859" y="252"/>
                    <a:pt x="1859" y="252"/>
                  </a:cubicBezTo>
                  <a:cubicBezTo>
                    <a:pt x="1848" y="263"/>
                    <a:pt x="1848" y="263"/>
                    <a:pt x="1848" y="263"/>
                  </a:cubicBezTo>
                  <a:cubicBezTo>
                    <a:pt x="1862" y="283"/>
                    <a:pt x="1862" y="283"/>
                    <a:pt x="1862" y="283"/>
                  </a:cubicBezTo>
                  <a:cubicBezTo>
                    <a:pt x="1850" y="290"/>
                    <a:pt x="1850" y="290"/>
                    <a:pt x="1850" y="290"/>
                  </a:cubicBezTo>
                  <a:cubicBezTo>
                    <a:pt x="1876" y="306"/>
                    <a:pt x="1876" y="306"/>
                    <a:pt x="1876" y="306"/>
                  </a:cubicBezTo>
                  <a:cubicBezTo>
                    <a:pt x="1845" y="313"/>
                    <a:pt x="1845" y="313"/>
                    <a:pt x="1845" y="313"/>
                  </a:cubicBezTo>
                  <a:cubicBezTo>
                    <a:pt x="1828" y="281"/>
                    <a:pt x="1828" y="281"/>
                    <a:pt x="1828" y="281"/>
                  </a:cubicBezTo>
                  <a:cubicBezTo>
                    <a:pt x="1782" y="306"/>
                    <a:pt x="1782" y="306"/>
                    <a:pt x="1782" y="306"/>
                  </a:cubicBezTo>
                  <a:cubicBezTo>
                    <a:pt x="1783" y="298"/>
                    <a:pt x="1783" y="298"/>
                    <a:pt x="1783" y="298"/>
                  </a:cubicBezTo>
                  <a:cubicBezTo>
                    <a:pt x="1783" y="298"/>
                    <a:pt x="1821" y="281"/>
                    <a:pt x="1825" y="266"/>
                  </a:cubicBezTo>
                  <a:cubicBezTo>
                    <a:pt x="1829" y="255"/>
                    <a:pt x="1795" y="261"/>
                    <a:pt x="1795" y="261"/>
                  </a:cubicBezTo>
                  <a:cubicBezTo>
                    <a:pt x="1795" y="261"/>
                    <a:pt x="1785" y="249"/>
                    <a:pt x="1777" y="260"/>
                  </a:cubicBezTo>
                  <a:cubicBezTo>
                    <a:pt x="1765" y="271"/>
                    <a:pt x="1787" y="283"/>
                    <a:pt x="1787" y="283"/>
                  </a:cubicBezTo>
                  <a:cubicBezTo>
                    <a:pt x="1772" y="282"/>
                    <a:pt x="1772" y="282"/>
                    <a:pt x="1772" y="282"/>
                  </a:cubicBezTo>
                  <a:cubicBezTo>
                    <a:pt x="1772" y="282"/>
                    <a:pt x="1766" y="251"/>
                    <a:pt x="1751" y="251"/>
                  </a:cubicBezTo>
                  <a:cubicBezTo>
                    <a:pt x="1736" y="250"/>
                    <a:pt x="1735" y="273"/>
                    <a:pt x="1735" y="273"/>
                  </a:cubicBezTo>
                  <a:cubicBezTo>
                    <a:pt x="1710" y="253"/>
                    <a:pt x="1710" y="253"/>
                    <a:pt x="1710" y="253"/>
                  </a:cubicBezTo>
                  <a:cubicBezTo>
                    <a:pt x="1706" y="264"/>
                    <a:pt x="1706" y="264"/>
                    <a:pt x="1706" y="264"/>
                  </a:cubicBezTo>
                  <a:cubicBezTo>
                    <a:pt x="1706" y="264"/>
                    <a:pt x="1694" y="260"/>
                    <a:pt x="1686" y="271"/>
                  </a:cubicBezTo>
                  <a:cubicBezTo>
                    <a:pt x="1678" y="286"/>
                    <a:pt x="1708" y="287"/>
                    <a:pt x="1708" y="287"/>
                  </a:cubicBezTo>
                  <a:cubicBezTo>
                    <a:pt x="1700" y="298"/>
                    <a:pt x="1700" y="298"/>
                    <a:pt x="1700" y="298"/>
                  </a:cubicBezTo>
                  <a:cubicBezTo>
                    <a:pt x="1733" y="307"/>
                    <a:pt x="1733" y="307"/>
                    <a:pt x="1733" y="307"/>
                  </a:cubicBezTo>
                  <a:cubicBezTo>
                    <a:pt x="1752" y="304"/>
                    <a:pt x="1752" y="304"/>
                    <a:pt x="1752" y="304"/>
                  </a:cubicBezTo>
                  <a:cubicBezTo>
                    <a:pt x="1737" y="315"/>
                    <a:pt x="1737" y="315"/>
                    <a:pt x="1737" y="315"/>
                  </a:cubicBezTo>
                  <a:cubicBezTo>
                    <a:pt x="1740" y="319"/>
                    <a:pt x="1740" y="319"/>
                    <a:pt x="1740" y="319"/>
                  </a:cubicBezTo>
                  <a:cubicBezTo>
                    <a:pt x="1756" y="316"/>
                    <a:pt x="1756" y="316"/>
                    <a:pt x="1756" y="316"/>
                  </a:cubicBezTo>
                  <a:cubicBezTo>
                    <a:pt x="1755" y="327"/>
                    <a:pt x="1755" y="327"/>
                    <a:pt x="1755" y="327"/>
                  </a:cubicBezTo>
                  <a:cubicBezTo>
                    <a:pt x="1744" y="327"/>
                    <a:pt x="1744" y="327"/>
                    <a:pt x="1744" y="327"/>
                  </a:cubicBezTo>
                  <a:cubicBezTo>
                    <a:pt x="1754" y="347"/>
                    <a:pt x="1754" y="347"/>
                    <a:pt x="1754" y="347"/>
                  </a:cubicBezTo>
                  <a:cubicBezTo>
                    <a:pt x="1754" y="358"/>
                    <a:pt x="1754" y="358"/>
                    <a:pt x="1754" y="358"/>
                  </a:cubicBezTo>
                  <a:cubicBezTo>
                    <a:pt x="1754" y="358"/>
                    <a:pt x="1772" y="374"/>
                    <a:pt x="1764" y="378"/>
                  </a:cubicBezTo>
                  <a:cubicBezTo>
                    <a:pt x="1756" y="381"/>
                    <a:pt x="1739" y="346"/>
                    <a:pt x="1739" y="346"/>
                  </a:cubicBezTo>
                  <a:cubicBezTo>
                    <a:pt x="1721" y="337"/>
                    <a:pt x="1721" y="337"/>
                    <a:pt x="1721" y="337"/>
                  </a:cubicBezTo>
                  <a:cubicBezTo>
                    <a:pt x="1721" y="337"/>
                    <a:pt x="1707" y="314"/>
                    <a:pt x="1692" y="313"/>
                  </a:cubicBezTo>
                  <a:cubicBezTo>
                    <a:pt x="1681" y="312"/>
                    <a:pt x="1687" y="336"/>
                    <a:pt x="1687" y="336"/>
                  </a:cubicBezTo>
                  <a:cubicBezTo>
                    <a:pt x="1694" y="348"/>
                    <a:pt x="1694" y="348"/>
                    <a:pt x="1694" y="348"/>
                  </a:cubicBezTo>
                  <a:cubicBezTo>
                    <a:pt x="1683" y="355"/>
                    <a:pt x="1683" y="355"/>
                    <a:pt x="1683" y="355"/>
                  </a:cubicBezTo>
                  <a:cubicBezTo>
                    <a:pt x="1674" y="373"/>
                    <a:pt x="1674" y="373"/>
                    <a:pt x="1674" y="373"/>
                  </a:cubicBezTo>
                  <a:cubicBezTo>
                    <a:pt x="1668" y="354"/>
                    <a:pt x="1668" y="354"/>
                    <a:pt x="1668" y="354"/>
                  </a:cubicBezTo>
                  <a:cubicBezTo>
                    <a:pt x="1680" y="339"/>
                    <a:pt x="1680" y="339"/>
                    <a:pt x="1680" y="339"/>
                  </a:cubicBezTo>
                  <a:cubicBezTo>
                    <a:pt x="1680" y="335"/>
                    <a:pt x="1680" y="335"/>
                    <a:pt x="1680" y="335"/>
                  </a:cubicBezTo>
                  <a:cubicBezTo>
                    <a:pt x="1657" y="353"/>
                    <a:pt x="1657" y="353"/>
                    <a:pt x="1657" y="353"/>
                  </a:cubicBezTo>
                  <a:cubicBezTo>
                    <a:pt x="1636" y="391"/>
                    <a:pt x="1636" y="391"/>
                    <a:pt x="1636" y="391"/>
                  </a:cubicBezTo>
                  <a:cubicBezTo>
                    <a:pt x="1642" y="418"/>
                    <a:pt x="1642" y="418"/>
                    <a:pt x="1642" y="418"/>
                  </a:cubicBezTo>
                  <a:cubicBezTo>
                    <a:pt x="1656" y="438"/>
                    <a:pt x="1656" y="438"/>
                    <a:pt x="1656" y="438"/>
                  </a:cubicBezTo>
                  <a:cubicBezTo>
                    <a:pt x="1631" y="425"/>
                    <a:pt x="1631" y="425"/>
                    <a:pt x="1631" y="425"/>
                  </a:cubicBezTo>
                  <a:cubicBezTo>
                    <a:pt x="1621" y="474"/>
                    <a:pt x="1621" y="474"/>
                    <a:pt x="1621" y="474"/>
                  </a:cubicBezTo>
                  <a:cubicBezTo>
                    <a:pt x="1614" y="474"/>
                    <a:pt x="1614" y="474"/>
                    <a:pt x="1614" y="474"/>
                  </a:cubicBezTo>
                  <a:cubicBezTo>
                    <a:pt x="1597" y="500"/>
                    <a:pt x="1597" y="500"/>
                    <a:pt x="1597" y="500"/>
                  </a:cubicBezTo>
                  <a:cubicBezTo>
                    <a:pt x="1590" y="488"/>
                    <a:pt x="1590" y="488"/>
                    <a:pt x="1590" y="488"/>
                  </a:cubicBezTo>
                  <a:cubicBezTo>
                    <a:pt x="1610" y="466"/>
                    <a:pt x="1610" y="466"/>
                    <a:pt x="1610" y="466"/>
                  </a:cubicBezTo>
                  <a:cubicBezTo>
                    <a:pt x="1619" y="436"/>
                    <a:pt x="1619" y="436"/>
                    <a:pt x="1619" y="436"/>
                  </a:cubicBezTo>
                  <a:cubicBezTo>
                    <a:pt x="1616" y="432"/>
                    <a:pt x="1616" y="432"/>
                    <a:pt x="1616" y="432"/>
                  </a:cubicBezTo>
                  <a:cubicBezTo>
                    <a:pt x="1627" y="421"/>
                    <a:pt x="1627" y="421"/>
                    <a:pt x="1627" y="421"/>
                  </a:cubicBezTo>
                  <a:cubicBezTo>
                    <a:pt x="1621" y="401"/>
                    <a:pt x="1621" y="401"/>
                    <a:pt x="1621" y="401"/>
                  </a:cubicBezTo>
                  <a:cubicBezTo>
                    <a:pt x="1622" y="375"/>
                    <a:pt x="1622" y="375"/>
                    <a:pt x="1622" y="375"/>
                  </a:cubicBezTo>
                  <a:cubicBezTo>
                    <a:pt x="1622" y="363"/>
                    <a:pt x="1616" y="336"/>
                    <a:pt x="1616" y="336"/>
                  </a:cubicBezTo>
                  <a:cubicBezTo>
                    <a:pt x="1597" y="351"/>
                    <a:pt x="1597" y="351"/>
                    <a:pt x="1597" y="351"/>
                  </a:cubicBezTo>
                  <a:cubicBezTo>
                    <a:pt x="1597" y="351"/>
                    <a:pt x="1599" y="374"/>
                    <a:pt x="1588" y="385"/>
                  </a:cubicBezTo>
                  <a:cubicBezTo>
                    <a:pt x="1576" y="392"/>
                    <a:pt x="1583" y="415"/>
                    <a:pt x="1583" y="415"/>
                  </a:cubicBezTo>
                  <a:cubicBezTo>
                    <a:pt x="1593" y="423"/>
                    <a:pt x="1593" y="423"/>
                    <a:pt x="1593" y="423"/>
                  </a:cubicBezTo>
                  <a:cubicBezTo>
                    <a:pt x="1578" y="430"/>
                    <a:pt x="1578" y="430"/>
                    <a:pt x="1578" y="430"/>
                  </a:cubicBezTo>
                  <a:cubicBezTo>
                    <a:pt x="1577" y="460"/>
                    <a:pt x="1577" y="460"/>
                    <a:pt x="1577" y="460"/>
                  </a:cubicBezTo>
                  <a:cubicBezTo>
                    <a:pt x="1558" y="463"/>
                    <a:pt x="1558" y="463"/>
                    <a:pt x="1558" y="463"/>
                  </a:cubicBezTo>
                  <a:cubicBezTo>
                    <a:pt x="1571" y="414"/>
                    <a:pt x="1571" y="414"/>
                    <a:pt x="1571" y="414"/>
                  </a:cubicBezTo>
                  <a:cubicBezTo>
                    <a:pt x="1568" y="414"/>
                    <a:pt x="1568" y="414"/>
                    <a:pt x="1568" y="414"/>
                  </a:cubicBezTo>
                  <a:cubicBezTo>
                    <a:pt x="1569" y="376"/>
                    <a:pt x="1569" y="376"/>
                    <a:pt x="1569" y="376"/>
                  </a:cubicBezTo>
                  <a:cubicBezTo>
                    <a:pt x="1569" y="376"/>
                    <a:pt x="1550" y="383"/>
                    <a:pt x="1524" y="393"/>
                  </a:cubicBezTo>
                  <a:cubicBezTo>
                    <a:pt x="1493" y="399"/>
                    <a:pt x="1510" y="442"/>
                    <a:pt x="1510" y="442"/>
                  </a:cubicBezTo>
                  <a:cubicBezTo>
                    <a:pt x="1521" y="443"/>
                    <a:pt x="1521" y="443"/>
                    <a:pt x="1521" y="443"/>
                  </a:cubicBezTo>
                  <a:cubicBezTo>
                    <a:pt x="1521" y="443"/>
                    <a:pt x="1521" y="446"/>
                    <a:pt x="1517" y="458"/>
                  </a:cubicBezTo>
                  <a:cubicBezTo>
                    <a:pt x="1513" y="465"/>
                    <a:pt x="1527" y="477"/>
                    <a:pt x="1542" y="478"/>
                  </a:cubicBezTo>
                  <a:cubicBezTo>
                    <a:pt x="1557" y="483"/>
                    <a:pt x="1556" y="505"/>
                    <a:pt x="1556" y="505"/>
                  </a:cubicBezTo>
                  <a:cubicBezTo>
                    <a:pt x="1567" y="510"/>
                    <a:pt x="1567" y="510"/>
                    <a:pt x="1567" y="510"/>
                  </a:cubicBezTo>
                  <a:cubicBezTo>
                    <a:pt x="1559" y="513"/>
                    <a:pt x="1559" y="513"/>
                    <a:pt x="1559" y="513"/>
                  </a:cubicBezTo>
                  <a:cubicBezTo>
                    <a:pt x="1559" y="513"/>
                    <a:pt x="1545" y="505"/>
                    <a:pt x="1545" y="497"/>
                  </a:cubicBezTo>
                  <a:cubicBezTo>
                    <a:pt x="1546" y="486"/>
                    <a:pt x="1527" y="485"/>
                    <a:pt x="1516" y="481"/>
                  </a:cubicBezTo>
                  <a:cubicBezTo>
                    <a:pt x="1509" y="480"/>
                    <a:pt x="1499" y="445"/>
                    <a:pt x="1499" y="445"/>
                  </a:cubicBezTo>
                  <a:cubicBezTo>
                    <a:pt x="1469" y="452"/>
                    <a:pt x="1469" y="452"/>
                    <a:pt x="1469" y="452"/>
                  </a:cubicBezTo>
                  <a:cubicBezTo>
                    <a:pt x="1469" y="452"/>
                    <a:pt x="1472" y="467"/>
                    <a:pt x="1479" y="479"/>
                  </a:cubicBezTo>
                  <a:cubicBezTo>
                    <a:pt x="1489" y="491"/>
                    <a:pt x="1504" y="495"/>
                    <a:pt x="1504" y="495"/>
                  </a:cubicBezTo>
                  <a:cubicBezTo>
                    <a:pt x="1504" y="495"/>
                    <a:pt x="1489" y="498"/>
                    <a:pt x="1478" y="490"/>
                  </a:cubicBezTo>
                  <a:cubicBezTo>
                    <a:pt x="1467" y="486"/>
                    <a:pt x="1453" y="458"/>
                    <a:pt x="1453" y="458"/>
                  </a:cubicBezTo>
                  <a:cubicBezTo>
                    <a:pt x="1438" y="462"/>
                    <a:pt x="1438" y="462"/>
                    <a:pt x="1438" y="462"/>
                  </a:cubicBezTo>
                  <a:cubicBezTo>
                    <a:pt x="1445" y="485"/>
                    <a:pt x="1445" y="485"/>
                    <a:pt x="1445" y="485"/>
                  </a:cubicBezTo>
                  <a:cubicBezTo>
                    <a:pt x="1429" y="503"/>
                    <a:pt x="1429" y="503"/>
                    <a:pt x="1429" y="503"/>
                  </a:cubicBezTo>
                  <a:cubicBezTo>
                    <a:pt x="1442" y="534"/>
                    <a:pt x="1442" y="534"/>
                    <a:pt x="1442" y="534"/>
                  </a:cubicBezTo>
                  <a:cubicBezTo>
                    <a:pt x="1401" y="536"/>
                    <a:pt x="1401" y="536"/>
                    <a:pt x="1401" y="536"/>
                  </a:cubicBezTo>
                  <a:cubicBezTo>
                    <a:pt x="1412" y="552"/>
                    <a:pt x="1412" y="552"/>
                    <a:pt x="1412" y="552"/>
                  </a:cubicBezTo>
                  <a:cubicBezTo>
                    <a:pt x="1396" y="567"/>
                    <a:pt x="1396" y="567"/>
                    <a:pt x="1396" y="567"/>
                  </a:cubicBezTo>
                  <a:cubicBezTo>
                    <a:pt x="1395" y="590"/>
                    <a:pt x="1395" y="590"/>
                    <a:pt x="1395" y="590"/>
                  </a:cubicBezTo>
                  <a:cubicBezTo>
                    <a:pt x="1410" y="586"/>
                    <a:pt x="1410" y="586"/>
                    <a:pt x="1410" y="586"/>
                  </a:cubicBezTo>
                  <a:cubicBezTo>
                    <a:pt x="1421" y="595"/>
                    <a:pt x="1421" y="595"/>
                    <a:pt x="1421" y="595"/>
                  </a:cubicBezTo>
                  <a:cubicBezTo>
                    <a:pt x="1406" y="594"/>
                    <a:pt x="1406" y="594"/>
                    <a:pt x="1406" y="594"/>
                  </a:cubicBezTo>
                  <a:cubicBezTo>
                    <a:pt x="1398" y="609"/>
                    <a:pt x="1398" y="609"/>
                    <a:pt x="1398" y="609"/>
                  </a:cubicBezTo>
                  <a:cubicBezTo>
                    <a:pt x="1412" y="617"/>
                    <a:pt x="1412" y="617"/>
                    <a:pt x="1412" y="617"/>
                  </a:cubicBezTo>
                  <a:cubicBezTo>
                    <a:pt x="1386" y="616"/>
                    <a:pt x="1386" y="616"/>
                    <a:pt x="1386" y="616"/>
                  </a:cubicBezTo>
                  <a:cubicBezTo>
                    <a:pt x="1364" y="619"/>
                    <a:pt x="1386" y="631"/>
                    <a:pt x="1386" y="631"/>
                  </a:cubicBezTo>
                  <a:cubicBezTo>
                    <a:pt x="1400" y="640"/>
                    <a:pt x="1400" y="640"/>
                    <a:pt x="1400" y="640"/>
                  </a:cubicBezTo>
                  <a:cubicBezTo>
                    <a:pt x="1400" y="640"/>
                    <a:pt x="1378" y="631"/>
                    <a:pt x="1367" y="634"/>
                  </a:cubicBezTo>
                  <a:cubicBezTo>
                    <a:pt x="1359" y="634"/>
                    <a:pt x="1363" y="642"/>
                    <a:pt x="1363" y="642"/>
                  </a:cubicBezTo>
                  <a:cubicBezTo>
                    <a:pt x="1377" y="646"/>
                    <a:pt x="1377" y="646"/>
                    <a:pt x="1377" y="646"/>
                  </a:cubicBezTo>
                  <a:cubicBezTo>
                    <a:pt x="1373" y="661"/>
                    <a:pt x="1373" y="661"/>
                    <a:pt x="1373" y="661"/>
                  </a:cubicBezTo>
                  <a:cubicBezTo>
                    <a:pt x="1374" y="650"/>
                    <a:pt x="1374" y="650"/>
                    <a:pt x="1374" y="650"/>
                  </a:cubicBezTo>
                  <a:cubicBezTo>
                    <a:pt x="1359" y="645"/>
                    <a:pt x="1359" y="645"/>
                    <a:pt x="1359" y="645"/>
                  </a:cubicBezTo>
                  <a:cubicBezTo>
                    <a:pt x="1352" y="633"/>
                    <a:pt x="1352" y="633"/>
                    <a:pt x="1352" y="633"/>
                  </a:cubicBezTo>
                  <a:cubicBezTo>
                    <a:pt x="1348" y="645"/>
                    <a:pt x="1348" y="645"/>
                    <a:pt x="1348" y="645"/>
                  </a:cubicBezTo>
                  <a:cubicBezTo>
                    <a:pt x="1348" y="645"/>
                    <a:pt x="1344" y="648"/>
                    <a:pt x="1329" y="648"/>
                  </a:cubicBezTo>
                  <a:cubicBezTo>
                    <a:pt x="1314" y="647"/>
                    <a:pt x="1313" y="674"/>
                    <a:pt x="1313" y="674"/>
                  </a:cubicBezTo>
                  <a:cubicBezTo>
                    <a:pt x="1305" y="681"/>
                    <a:pt x="1305" y="681"/>
                    <a:pt x="1305" y="681"/>
                  </a:cubicBezTo>
                  <a:cubicBezTo>
                    <a:pt x="1312" y="696"/>
                    <a:pt x="1312" y="696"/>
                    <a:pt x="1312" y="696"/>
                  </a:cubicBezTo>
                  <a:cubicBezTo>
                    <a:pt x="1349" y="687"/>
                    <a:pt x="1349" y="687"/>
                    <a:pt x="1349" y="687"/>
                  </a:cubicBezTo>
                  <a:cubicBezTo>
                    <a:pt x="1349" y="687"/>
                    <a:pt x="1353" y="695"/>
                    <a:pt x="1364" y="695"/>
                  </a:cubicBezTo>
                  <a:cubicBezTo>
                    <a:pt x="1375" y="696"/>
                    <a:pt x="1399" y="674"/>
                    <a:pt x="1399" y="674"/>
                  </a:cubicBezTo>
                  <a:cubicBezTo>
                    <a:pt x="1394" y="689"/>
                    <a:pt x="1394" y="689"/>
                    <a:pt x="1394" y="689"/>
                  </a:cubicBezTo>
                  <a:cubicBezTo>
                    <a:pt x="1409" y="693"/>
                    <a:pt x="1409" y="693"/>
                    <a:pt x="1409" y="693"/>
                  </a:cubicBezTo>
                  <a:cubicBezTo>
                    <a:pt x="1379" y="703"/>
                    <a:pt x="1379" y="703"/>
                    <a:pt x="1379" y="703"/>
                  </a:cubicBezTo>
                  <a:cubicBezTo>
                    <a:pt x="1378" y="723"/>
                    <a:pt x="1378" y="723"/>
                    <a:pt x="1378" y="723"/>
                  </a:cubicBezTo>
                  <a:cubicBezTo>
                    <a:pt x="1388" y="738"/>
                    <a:pt x="1388" y="738"/>
                    <a:pt x="1388" y="738"/>
                  </a:cubicBezTo>
                  <a:cubicBezTo>
                    <a:pt x="1384" y="742"/>
                    <a:pt x="1384" y="742"/>
                    <a:pt x="1384" y="742"/>
                  </a:cubicBezTo>
                  <a:cubicBezTo>
                    <a:pt x="1371" y="711"/>
                    <a:pt x="1371" y="711"/>
                    <a:pt x="1371" y="711"/>
                  </a:cubicBezTo>
                  <a:cubicBezTo>
                    <a:pt x="1344" y="717"/>
                    <a:pt x="1344" y="717"/>
                    <a:pt x="1344" y="717"/>
                  </a:cubicBezTo>
                  <a:cubicBezTo>
                    <a:pt x="1344" y="717"/>
                    <a:pt x="1337" y="705"/>
                    <a:pt x="1326" y="705"/>
                  </a:cubicBezTo>
                  <a:cubicBezTo>
                    <a:pt x="1315" y="700"/>
                    <a:pt x="1296" y="707"/>
                    <a:pt x="1288" y="718"/>
                  </a:cubicBezTo>
                  <a:cubicBezTo>
                    <a:pt x="1280" y="726"/>
                    <a:pt x="1303" y="727"/>
                    <a:pt x="1314" y="731"/>
                  </a:cubicBezTo>
                  <a:cubicBezTo>
                    <a:pt x="1328" y="736"/>
                    <a:pt x="1324" y="751"/>
                    <a:pt x="1324" y="751"/>
                  </a:cubicBezTo>
                  <a:cubicBezTo>
                    <a:pt x="1335" y="759"/>
                    <a:pt x="1335" y="759"/>
                    <a:pt x="1335" y="759"/>
                  </a:cubicBezTo>
                  <a:cubicBezTo>
                    <a:pt x="1331" y="762"/>
                    <a:pt x="1331" y="762"/>
                    <a:pt x="1331" y="762"/>
                  </a:cubicBezTo>
                  <a:cubicBezTo>
                    <a:pt x="1331" y="762"/>
                    <a:pt x="1317" y="750"/>
                    <a:pt x="1309" y="742"/>
                  </a:cubicBezTo>
                  <a:cubicBezTo>
                    <a:pt x="1302" y="734"/>
                    <a:pt x="1280" y="729"/>
                    <a:pt x="1280" y="729"/>
                  </a:cubicBezTo>
                  <a:cubicBezTo>
                    <a:pt x="1276" y="737"/>
                    <a:pt x="1276" y="737"/>
                    <a:pt x="1276" y="737"/>
                  </a:cubicBezTo>
                  <a:cubicBezTo>
                    <a:pt x="1294" y="742"/>
                    <a:pt x="1294" y="742"/>
                    <a:pt x="1294" y="742"/>
                  </a:cubicBezTo>
                  <a:cubicBezTo>
                    <a:pt x="1283" y="749"/>
                    <a:pt x="1283" y="749"/>
                    <a:pt x="1283" y="749"/>
                  </a:cubicBezTo>
                  <a:cubicBezTo>
                    <a:pt x="1290" y="757"/>
                    <a:pt x="1290" y="757"/>
                    <a:pt x="1290" y="757"/>
                  </a:cubicBezTo>
                  <a:cubicBezTo>
                    <a:pt x="1301" y="753"/>
                    <a:pt x="1301" y="753"/>
                    <a:pt x="1301" y="753"/>
                  </a:cubicBezTo>
                  <a:cubicBezTo>
                    <a:pt x="1312" y="758"/>
                    <a:pt x="1312" y="758"/>
                    <a:pt x="1312" y="758"/>
                  </a:cubicBezTo>
                  <a:cubicBezTo>
                    <a:pt x="1286" y="768"/>
                    <a:pt x="1286" y="768"/>
                    <a:pt x="1286" y="768"/>
                  </a:cubicBezTo>
                  <a:cubicBezTo>
                    <a:pt x="1289" y="780"/>
                    <a:pt x="1289" y="780"/>
                    <a:pt x="1289" y="780"/>
                  </a:cubicBezTo>
                  <a:cubicBezTo>
                    <a:pt x="1289" y="780"/>
                    <a:pt x="1297" y="776"/>
                    <a:pt x="1304" y="784"/>
                  </a:cubicBezTo>
                  <a:cubicBezTo>
                    <a:pt x="1307" y="792"/>
                    <a:pt x="1288" y="802"/>
                    <a:pt x="1277" y="798"/>
                  </a:cubicBezTo>
                  <a:cubicBezTo>
                    <a:pt x="1266" y="790"/>
                    <a:pt x="1272" y="748"/>
                    <a:pt x="1272" y="748"/>
                  </a:cubicBezTo>
                  <a:cubicBezTo>
                    <a:pt x="1261" y="748"/>
                    <a:pt x="1261" y="748"/>
                    <a:pt x="1261" y="748"/>
                  </a:cubicBezTo>
                  <a:cubicBezTo>
                    <a:pt x="1240" y="777"/>
                    <a:pt x="1240" y="777"/>
                    <a:pt x="1240" y="777"/>
                  </a:cubicBezTo>
                  <a:cubicBezTo>
                    <a:pt x="1238" y="758"/>
                    <a:pt x="1238" y="758"/>
                    <a:pt x="1238" y="758"/>
                  </a:cubicBezTo>
                  <a:cubicBezTo>
                    <a:pt x="1230" y="758"/>
                    <a:pt x="1230" y="758"/>
                    <a:pt x="1230" y="758"/>
                  </a:cubicBezTo>
                  <a:cubicBezTo>
                    <a:pt x="1226" y="773"/>
                    <a:pt x="1226" y="773"/>
                    <a:pt x="1226" y="773"/>
                  </a:cubicBezTo>
                  <a:cubicBezTo>
                    <a:pt x="1215" y="768"/>
                    <a:pt x="1215" y="768"/>
                    <a:pt x="1215" y="768"/>
                  </a:cubicBezTo>
                  <a:cubicBezTo>
                    <a:pt x="1202" y="795"/>
                    <a:pt x="1202" y="795"/>
                    <a:pt x="1202" y="795"/>
                  </a:cubicBezTo>
                  <a:cubicBezTo>
                    <a:pt x="1209" y="806"/>
                    <a:pt x="1209" y="806"/>
                    <a:pt x="1209" y="806"/>
                  </a:cubicBezTo>
                  <a:cubicBezTo>
                    <a:pt x="1217" y="803"/>
                    <a:pt x="1217" y="803"/>
                    <a:pt x="1217" y="803"/>
                  </a:cubicBezTo>
                  <a:cubicBezTo>
                    <a:pt x="1217" y="791"/>
                    <a:pt x="1217" y="791"/>
                    <a:pt x="1217" y="791"/>
                  </a:cubicBezTo>
                  <a:cubicBezTo>
                    <a:pt x="1229" y="784"/>
                    <a:pt x="1229" y="784"/>
                    <a:pt x="1229" y="784"/>
                  </a:cubicBezTo>
                  <a:cubicBezTo>
                    <a:pt x="1236" y="792"/>
                    <a:pt x="1236" y="792"/>
                    <a:pt x="1236" y="792"/>
                  </a:cubicBezTo>
                  <a:cubicBezTo>
                    <a:pt x="1221" y="803"/>
                    <a:pt x="1221" y="803"/>
                    <a:pt x="1221" y="803"/>
                  </a:cubicBezTo>
                  <a:cubicBezTo>
                    <a:pt x="1228" y="807"/>
                    <a:pt x="1228" y="807"/>
                    <a:pt x="1228" y="807"/>
                  </a:cubicBezTo>
                  <a:cubicBezTo>
                    <a:pt x="1228" y="807"/>
                    <a:pt x="1243" y="808"/>
                    <a:pt x="1250" y="812"/>
                  </a:cubicBezTo>
                  <a:cubicBezTo>
                    <a:pt x="1258" y="812"/>
                    <a:pt x="1247" y="800"/>
                    <a:pt x="1247" y="793"/>
                  </a:cubicBezTo>
                  <a:cubicBezTo>
                    <a:pt x="1247" y="789"/>
                    <a:pt x="1262" y="794"/>
                    <a:pt x="1266" y="801"/>
                  </a:cubicBezTo>
                  <a:cubicBezTo>
                    <a:pt x="1269" y="809"/>
                    <a:pt x="1261" y="824"/>
                    <a:pt x="1257" y="824"/>
                  </a:cubicBezTo>
                  <a:cubicBezTo>
                    <a:pt x="1249" y="827"/>
                    <a:pt x="1253" y="824"/>
                    <a:pt x="1242" y="816"/>
                  </a:cubicBezTo>
                  <a:cubicBezTo>
                    <a:pt x="1231" y="811"/>
                    <a:pt x="1223" y="826"/>
                    <a:pt x="1212" y="826"/>
                  </a:cubicBezTo>
                  <a:cubicBezTo>
                    <a:pt x="1201" y="825"/>
                    <a:pt x="1182" y="828"/>
                    <a:pt x="1182" y="828"/>
                  </a:cubicBezTo>
                  <a:cubicBezTo>
                    <a:pt x="1174" y="831"/>
                    <a:pt x="1174" y="831"/>
                    <a:pt x="1174" y="831"/>
                  </a:cubicBezTo>
                  <a:cubicBezTo>
                    <a:pt x="1181" y="839"/>
                    <a:pt x="1181" y="839"/>
                    <a:pt x="1181" y="839"/>
                  </a:cubicBezTo>
                  <a:cubicBezTo>
                    <a:pt x="1167" y="839"/>
                    <a:pt x="1167" y="839"/>
                    <a:pt x="1167" y="839"/>
                  </a:cubicBezTo>
                  <a:cubicBezTo>
                    <a:pt x="1158" y="854"/>
                    <a:pt x="1158" y="854"/>
                    <a:pt x="1158" y="854"/>
                  </a:cubicBezTo>
                  <a:cubicBezTo>
                    <a:pt x="1177" y="858"/>
                    <a:pt x="1177" y="858"/>
                    <a:pt x="1177" y="858"/>
                  </a:cubicBezTo>
                  <a:cubicBezTo>
                    <a:pt x="1158" y="869"/>
                    <a:pt x="1158" y="869"/>
                    <a:pt x="1158" y="869"/>
                  </a:cubicBezTo>
                  <a:cubicBezTo>
                    <a:pt x="1158" y="869"/>
                    <a:pt x="1165" y="881"/>
                    <a:pt x="1180" y="878"/>
                  </a:cubicBezTo>
                  <a:cubicBezTo>
                    <a:pt x="1199" y="871"/>
                    <a:pt x="1215" y="845"/>
                    <a:pt x="1215" y="845"/>
                  </a:cubicBezTo>
                  <a:cubicBezTo>
                    <a:pt x="1251" y="873"/>
                    <a:pt x="1251" y="873"/>
                    <a:pt x="1251" y="873"/>
                  </a:cubicBezTo>
                  <a:cubicBezTo>
                    <a:pt x="1222" y="860"/>
                    <a:pt x="1222" y="860"/>
                    <a:pt x="1222" y="860"/>
                  </a:cubicBezTo>
                  <a:cubicBezTo>
                    <a:pt x="1214" y="864"/>
                    <a:pt x="1214" y="864"/>
                    <a:pt x="1214" y="864"/>
                  </a:cubicBezTo>
                  <a:cubicBezTo>
                    <a:pt x="1232" y="876"/>
                    <a:pt x="1232" y="876"/>
                    <a:pt x="1232" y="876"/>
                  </a:cubicBezTo>
                  <a:cubicBezTo>
                    <a:pt x="1206" y="871"/>
                    <a:pt x="1206" y="871"/>
                    <a:pt x="1206" y="871"/>
                  </a:cubicBezTo>
                  <a:cubicBezTo>
                    <a:pt x="1194" y="890"/>
                    <a:pt x="1194" y="890"/>
                    <a:pt x="1194" y="890"/>
                  </a:cubicBezTo>
                  <a:cubicBezTo>
                    <a:pt x="1209" y="894"/>
                    <a:pt x="1209" y="894"/>
                    <a:pt x="1209" y="894"/>
                  </a:cubicBezTo>
                  <a:cubicBezTo>
                    <a:pt x="1201" y="909"/>
                    <a:pt x="1201" y="909"/>
                    <a:pt x="1201" y="909"/>
                  </a:cubicBezTo>
                  <a:cubicBezTo>
                    <a:pt x="1204" y="917"/>
                    <a:pt x="1223" y="910"/>
                    <a:pt x="1223" y="910"/>
                  </a:cubicBezTo>
                  <a:cubicBezTo>
                    <a:pt x="1238" y="903"/>
                    <a:pt x="1238" y="903"/>
                    <a:pt x="1238" y="903"/>
                  </a:cubicBezTo>
                  <a:cubicBezTo>
                    <a:pt x="1226" y="937"/>
                    <a:pt x="1226" y="937"/>
                    <a:pt x="1226" y="937"/>
                  </a:cubicBezTo>
                  <a:cubicBezTo>
                    <a:pt x="1240" y="946"/>
                    <a:pt x="1240" y="946"/>
                    <a:pt x="1240" y="946"/>
                  </a:cubicBezTo>
                  <a:cubicBezTo>
                    <a:pt x="1229" y="949"/>
                    <a:pt x="1229" y="949"/>
                    <a:pt x="1229" y="949"/>
                  </a:cubicBezTo>
                  <a:cubicBezTo>
                    <a:pt x="1240" y="961"/>
                    <a:pt x="1240" y="961"/>
                    <a:pt x="1240" y="961"/>
                  </a:cubicBezTo>
                  <a:cubicBezTo>
                    <a:pt x="1240" y="961"/>
                    <a:pt x="1236" y="961"/>
                    <a:pt x="1228" y="956"/>
                  </a:cubicBezTo>
                  <a:cubicBezTo>
                    <a:pt x="1221" y="956"/>
                    <a:pt x="1215" y="925"/>
                    <a:pt x="1211" y="921"/>
                  </a:cubicBezTo>
                  <a:cubicBezTo>
                    <a:pt x="1204" y="921"/>
                    <a:pt x="1196" y="924"/>
                    <a:pt x="1196" y="924"/>
                  </a:cubicBezTo>
                  <a:cubicBezTo>
                    <a:pt x="1196" y="924"/>
                    <a:pt x="1190" y="909"/>
                    <a:pt x="1179" y="904"/>
                  </a:cubicBezTo>
                  <a:cubicBezTo>
                    <a:pt x="1167" y="904"/>
                    <a:pt x="1147" y="930"/>
                    <a:pt x="1147" y="930"/>
                  </a:cubicBezTo>
                  <a:cubicBezTo>
                    <a:pt x="1173" y="935"/>
                    <a:pt x="1173" y="935"/>
                    <a:pt x="1173" y="935"/>
                  </a:cubicBezTo>
                  <a:cubicBezTo>
                    <a:pt x="1173" y="935"/>
                    <a:pt x="1162" y="938"/>
                    <a:pt x="1151" y="937"/>
                  </a:cubicBezTo>
                  <a:cubicBezTo>
                    <a:pt x="1143" y="937"/>
                    <a:pt x="1147" y="949"/>
                    <a:pt x="1142" y="956"/>
                  </a:cubicBezTo>
                  <a:cubicBezTo>
                    <a:pt x="1135" y="963"/>
                    <a:pt x="1119" y="970"/>
                    <a:pt x="1119" y="970"/>
                  </a:cubicBezTo>
                  <a:cubicBezTo>
                    <a:pt x="1157" y="972"/>
                    <a:pt x="1157" y="972"/>
                    <a:pt x="1157" y="972"/>
                  </a:cubicBezTo>
                  <a:cubicBezTo>
                    <a:pt x="1175" y="973"/>
                    <a:pt x="1195" y="962"/>
                    <a:pt x="1195" y="962"/>
                  </a:cubicBezTo>
                  <a:cubicBezTo>
                    <a:pt x="1186" y="977"/>
                    <a:pt x="1186" y="977"/>
                    <a:pt x="1186" y="977"/>
                  </a:cubicBezTo>
                  <a:cubicBezTo>
                    <a:pt x="1220" y="975"/>
                    <a:pt x="1220" y="975"/>
                    <a:pt x="1220" y="975"/>
                  </a:cubicBezTo>
                  <a:cubicBezTo>
                    <a:pt x="1215" y="1009"/>
                    <a:pt x="1215" y="1009"/>
                    <a:pt x="1215" y="1009"/>
                  </a:cubicBezTo>
                  <a:cubicBezTo>
                    <a:pt x="1208" y="994"/>
                    <a:pt x="1208" y="994"/>
                    <a:pt x="1208" y="994"/>
                  </a:cubicBezTo>
                  <a:cubicBezTo>
                    <a:pt x="1179" y="981"/>
                    <a:pt x="1179" y="981"/>
                    <a:pt x="1179" y="981"/>
                  </a:cubicBezTo>
                  <a:cubicBezTo>
                    <a:pt x="1159" y="1003"/>
                    <a:pt x="1159" y="1003"/>
                    <a:pt x="1159" y="1003"/>
                  </a:cubicBezTo>
                  <a:cubicBezTo>
                    <a:pt x="1171" y="980"/>
                    <a:pt x="1171" y="980"/>
                    <a:pt x="1171" y="980"/>
                  </a:cubicBezTo>
                  <a:cubicBezTo>
                    <a:pt x="1126" y="982"/>
                    <a:pt x="1126" y="982"/>
                    <a:pt x="1126" y="982"/>
                  </a:cubicBezTo>
                  <a:cubicBezTo>
                    <a:pt x="1105" y="1031"/>
                    <a:pt x="1105" y="1031"/>
                    <a:pt x="1105" y="1031"/>
                  </a:cubicBezTo>
                  <a:cubicBezTo>
                    <a:pt x="1087" y="1026"/>
                    <a:pt x="1087" y="1026"/>
                    <a:pt x="1087" y="1026"/>
                  </a:cubicBezTo>
                  <a:cubicBezTo>
                    <a:pt x="1083" y="1037"/>
                    <a:pt x="1083" y="1037"/>
                    <a:pt x="1083" y="1037"/>
                  </a:cubicBezTo>
                  <a:cubicBezTo>
                    <a:pt x="1083" y="1037"/>
                    <a:pt x="1079" y="1033"/>
                    <a:pt x="1060" y="1040"/>
                  </a:cubicBezTo>
                  <a:cubicBezTo>
                    <a:pt x="1037" y="1047"/>
                    <a:pt x="1037" y="1058"/>
                    <a:pt x="1037" y="1058"/>
                  </a:cubicBezTo>
                  <a:cubicBezTo>
                    <a:pt x="1069" y="1079"/>
                    <a:pt x="1069" y="1079"/>
                    <a:pt x="1069" y="1079"/>
                  </a:cubicBezTo>
                  <a:cubicBezTo>
                    <a:pt x="1043" y="1078"/>
                    <a:pt x="1043" y="1078"/>
                    <a:pt x="1043" y="1078"/>
                  </a:cubicBezTo>
                  <a:cubicBezTo>
                    <a:pt x="1028" y="1081"/>
                    <a:pt x="1028" y="1081"/>
                    <a:pt x="1028" y="1081"/>
                  </a:cubicBezTo>
                  <a:cubicBezTo>
                    <a:pt x="1050" y="1105"/>
                    <a:pt x="1050" y="1105"/>
                    <a:pt x="1050" y="1105"/>
                  </a:cubicBezTo>
                  <a:cubicBezTo>
                    <a:pt x="1020" y="1096"/>
                    <a:pt x="1020" y="1096"/>
                    <a:pt x="1020" y="1096"/>
                  </a:cubicBezTo>
                  <a:cubicBezTo>
                    <a:pt x="1009" y="1095"/>
                    <a:pt x="1009" y="1095"/>
                    <a:pt x="1009" y="1095"/>
                  </a:cubicBezTo>
                  <a:cubicBezTo>
                    <a:pt x="1030" y="1115"/>
                    <a:pt x="1030" y="1115"/>
                    <a:pt x="1030" y="1115"/>
                  </a:cubicBezTo>
                  <a:cubicBezTo>
                    <a:pt x="1004" y="1110"/>
                    <a:pt x="1004" y="1110"/>
                    <a:pt x="1004" y="1110"/>
                  </a:cubicBezTo>
                  <a:cubicBezTo>
                    <a:pt x="1004" y="1118"/>
                    <a:pt x="1004" y="1118"/>
                    <a:pt x="1004" y="1118"/>
                  </a:cubicBezTo>
                  <a:cubicBezTo>
                    <a:pt x="1015" y="1126"/>
                    <a:pt x="1015" y="1126"/>
                    <a:pt x="1015" y="1126"/>
                  </a:cubicBezTo>
                  <a:cubicBezTo>
                    <a:pt x="1004" y="1129"/>
                    <a:pt x="1004" y="1129"/>
                    <a:pt x="1004" y="1129"/>
                  </a:cubicBezTo>
                  <a:cubicBezTo>
                    <a:pt x="1011" y="1137"/>
                    <a:pt x="1011" y="1137"/>
                    <a:pt x="1011" y="1137"/>
                  </a:cubicBezTo>
                  <a:cubicBezTo>
                    <a:pt x="1026" y="1134"/>
                    <a:pt x="1026" y="1134"/>
                    <a:pt x="1026" y="1134"/>
                  </a:cubicBezTo>
                  <a:cubicBezTo>
                    <a:pt x="1044" y="1147"/>
                    <a:pt x="1044" y="1147"/>
                    <a:pt x="1044" y="1147"/>
                  </a:cubicBezTo>
                  <a:cubicBezTo>
                    <a:pt x="1044" y="1147"/>
                    <a:pt x="1029" y="1142"/>
                    <a:pt x="1018" y="1145"/>
                  </a:cubicBezTo>
                  <a:cubicBezTo>
                    <a:pt x="1006" y="1149"/>
                    <a:pt x="1014" y="1157"/>
                    <a:pt x="1014" y="1157"/>
                  </a:cubicBezTo>
                  <a:cubicBezTo>
                    <a:pt x="1002" y="1156"/>
                    <a:pt x="1002" y="1156"/>
                    <a:pt x="1002" y="1156"/>
                  </a:cubicBezTo>
                  <a:cubicBezTo>
                    <a:pt x="1003" y="1145"/>
                    <a:pt x="1003" y="1145"/>
                    <a:pt x="1003" y="1145"/>
                  </a:cubicBezTo>
                  <a:cubicBezTo>
                    <a:pt x="988" y="1140"/>
                    <a:pt x="988" y="1140"/>
                    <a:pt x="988" y="1140"/>
                  </a:cubicBezTo>
                  <a:cubicBezTo>
                    <a:pt x="984" y="1147"/>
                    <a:pt x="984" y="1147"/>
                    <a:pt x="984" y="1147"/>
                  </a:cubicBezTo>
                  <a:cubicBezTo>
                    <a:pt x="995" y="1159"/>
                    <a:pt x="995" y="1159"/>
                    <a:pt x="995" y="1159"/>
                  </a:cubicBezTo>
                  <a:cubicBezTo>
                    <a:pt x="995" y="1159"/>
                    <a:pt x="982" y="1182"/>
                    <a:pt x="990" y="1190"/>
                  </a:cubicBezTo>
                  <a:cubicBezTo>
                    <a:pt x="1000" y="1198"/>
                    <a:pt x="1031" y="1188"/>
                    <a:pt x="1031" y="1192"/>
                  </a:cubicBezTo>
                  <a:cubicBezTo>
                    <a:pt x="1030" y="1196"/>
                    <a:pt x="1000" y="1198"/>
                    <a:pt x="1000" y="1198"/>
                  </a:cubicBezTo>
                  <a:cubicBezTo>
                    <a:pt x="985" y="1216"/>
                    <a:pt x="985" y="1216"/>
                    <a:pt x="985" y="1216"/>
                  </a:cubicBezTo>
                  <a:cubicBezTo>
                    <a:pt x="992" y="1217"/>
                    <a:pt x="992" y="1217"/>
                    <a:pt x="992" y="1217"/>
                  </a:cubicBezTo>
                  <a:cubicBezTo>
                    <a:pt x="1004" y="1210"/>
                    <a:pt x="1004" y="1210"/>
                    <a:pt x="1004" y="1210"/>
                  </a:cubicBezTo>
                  <a:cubicBezTo>
                    <a:pt x="1034" y="1203"/>
                    <a:pt x="1034" y="1203"/>
                    <a:pt x="1034" y="1203"/>
                  </a:cubicBezTo>
                  <a:cubicBezTo>
                    <a:pt x="1041" y="1204"/>
                    <a:pt x="1041" y="1204"/>
                    <a:pt x="1041" y="1204"/>
                  </a:cubicBezTo>
                  <a:cubicBezTo>
                    <a:pt x="1087" y="1191"/>
                    <a:pt x="1087" y="1191"/>
                    <a:pt x="1087" y="1191"/>
                  </a:cubicBezTo>
                  <a:cubicBezTo>
                    <a:pt x="1060" y="1212"/>
                    <a:pt x="1060" y="1212"/>
                    <a:pt x="1060" y="1212"/>
                  </a:cubicBezTo>
                  <a:cubicBezTo>
                    <a:pt x="1052" y="1212"/>
                    <a:pt x="1052" y="1212"/>
                    <a:pt x="1052" y="1212"/>
                  </a:cubicBezTo>
                  <a:cubicBezTo>
                    <a:pt x="1045" y="1215"/>
                    <a:pt x="1045" y="1215"/>
                    <a:pt x="1045" y="1215"/>
                  </a:cubicBezTo>
                  <a:cubicBezTo>
                    <a:pt x="1059" y="1228"/>
                    <a:pt x="1059" y="1228"/>
                    <a:pt x="1059" y="1228"/>
                  </a:cubicBezTo>
                  <a:cubicBezTo>
                    <a:pt x="1032" y="1234"/>
                    <a:pt x="1032" y="1234"/>
                    <a:pt x="1032" y="1234"/>
                  </a:cubicBezTo>
                  <a:cubicBezTo>
                    <a:pt x="1032" y="1234"/>
                    <a:pt x="1037" y="1215"/>
                    <a:pt x="1033" y="1211"/>
                  </a:cubicBezTo>
                  <a:cubicBezTo>
                    <a:pt x="1026" y="1203"/>
                    <a:pt x="1007" y="1217"/>
                    <a:pt x="999" y="1221"/>
                  </a:cubicBezTo>
                  <a:cubicBezTo>
                    <a:pt x="992" y="1228"/>
                    <a:pt x="958" y="1230"/>
                    <a:pt x="953" y="1242"/>
                  </a:cubicBezTo>
                  <a:cubicBezTo>
                    <a:pt x="946" y="1253"/>
                    <a:pt x="976" y="1247"/>
                    <a:pt x="976" y="1247"/>
                  </a:cubicBezTo>
                  <a:cubicBezTo>
                    <a:pt x="971" y="1269"/>
                    <a:pt x="971" y="1269"/>
                    <a:pt x="971" y="1269"/>
                  </a:cubicBezTo>
                  <a:cubicBezTo>
                    <a:pt x="993" y="1286"/>
                    <a:pt x="993" y="1286"/>
                    <a:pt x="993" y="1286"/>
                  </a:cubicBezTo>
                  <a:cubicBezTo>
                    <a:pt x="993" y="1286"/>
                    <a:pt x="952" y="1272"/>
                    <a:pt x="948" y="1283"/>
                  </a:cubicBezTo>
                  <a:cubicBezTo>
                    <a:pt x="940" y="1295"/>
                    <a:pt x="947" y="1306"/>
                    <a:pt x="947" y="1306"/>
                  </a:cubicBezTo>
                  <a:cubicBezTo>
                    <a:pt x="939" y="1306"/>
                    <a:pt x="939" y="1306"/>
                    <a:pt x="939" y="1306"/>
                  </a:cubicBezTo>
                  <a:cubicBezTo>
                    <a:pt x="931" y="1313"/>
                    <a:pt x="931" y="1313"/>
                    <a:pt x="931" y="1313"/>
                  </a:cubicBezTo>
                  <a:cubicBezTo>
                    <a:pt x="938" y="1325"/>
                    <a:pt x="938" y="1325"/>
                    <a:pt x="938" y="1325"/>
                  </a:cubicBezTo>
                  <a:cubicBezTo>
                    <a:pt x="938" y="1325"/>
                    <a:pt x="927" y="1321"/>
                    <a:pt x="916" y="1332"/>
                  </a:cubicBezTo>
                  <a:cubicBezTo>
                    <a:pt x="904" y="1339"/>
                    <a:pt x="918" y="1366"/>
                    <a:pt x="918" y="1366"/>
                  </a:cubicBezTo>
                  <a:cubicBezTo>
                    <a:pt x="933" y="1371"/>
                    <a:pt x="933" y="1371"/>
                    <a:pt x="933" y="1371"/>
                  </a:cubicBezTo>
                  <a:cubicBezTo>
                    <a:pt x="935" y="1390"/>
                    <a:pt x="935" y="1390"/>
                    <a:pt x="935" y="1390"/>
                  </a:cubicBezTo>
                  <a:cubicBezTo>
                    <a:pt x="924" y="1393"/>
                    <a:pt x="924" y="1393"/>
                    <a:pt x="924" y="1393"/>
                  </a:cubicBezTo>
                  <a:cubicBezTo>
                    <a:pt x="903" y="1358"/>
                    <a:pt x="903" y="1358"/>
                    <a:pt x="903" y="1358"/>
                  </a:cubicBezTo>
                  <a:cubicBezTo>
                    <a:pt x="895" y="1384"/>
                    <a:pt x="895" y="1384"/>
                    <a:pt x="895" y="1384"/>
                  </a:cubicBezTo>
                  <a:cubicBezTo>
                    <a:pt x="910" y="1385"/>
                    <a:pt x="910" y="1385"/>
                    <a:pt x="910" y="1385"/>
                  </a:cubicBezTo>
                  <a:cubicBezTo>
                    <a:pt x="910" y="1385"/>
                    <a:pt x="898" y="1392"/>
                    <a:pt x="890" y="1403"/>
                  </a:cubicBezTo>
                  <a:cubicBezTo>
                    <a:pt x="882" y="1410"/>
                    <a:pt x="889" y="1430"/>
                    <a:pt x="889" y="1430"/>
                  </a:cubicBezTo>
                  <a:cubicBezTo>
                    <a:pt x="870" y="1433"/>
                    <a:pt x="870" y="1433"/>
                    <a:pt x="870" y="1433"/>
                  </a:cubicBezTo>
                  <a:cubicBezTo>
                    <a:pt x="877" y="1441"/>
                    <a:pt x="877" y="1441"/>
                    <a:pt x="877" y="1441"/>
                  </a:cubicBezTo>
                  <a:cubicBezTo>
                    <a:pt x="896" y="1430"/>
                    <a:pt x="896" y="1430"/>
                    <a:pt x="896" y="1430"/>
                  </a:cubicBezTo>
                  <a:cubicBezTo>
                    <a:pt x="897" y="1419"/>
                    <a:pt x="897" y="1419"/>
                    <a:pt x="897" y="1419"/>
                  </a:cubicBezTo>
                  <a:cubicBezTo>
                    <a:pt x="912" y="1412"/>
                    <a:pt x="912" y="1412"/>
                    <a:pt x="912" y="1412"/>
                  </a:cubicBezTo>
                  <a:cubicBezTo>
                    <a:pt x="900" y="1426"/>
                    <a:pt x="900" y="1426"/>
                    <a:pt x="900" y="1426"/>
                  </a:cubicBezTo>
                  <a:cubicBezTo>
                    <a:pt x="915" y="1439"/>
                    <a:pt x="915" y="1439"/>
                    <a:pt x="915" y="1439"/>
                  </a:cubicBezTo>
                  <a:cubicBezTo>
                    <a:pt x="910" y="1454"/>
                    <a:pt x="910" y="1454"/>
                    <a:pt x="910" y="1454"/>
                  </a:cubicBezTo>
                  <a:cubicBezTo>
                    <a:pt x="921" y="1462"/>
                    <a:pt x="921" y="1462"/>
                    <a:pt x="921" y="1462"/>
                  </a:cubicBezTo>
                  <a:cubicBezTo>
                    <a:pt x="964" y="1418"/>
                    <a:pt x="964" y="1418"/>
                    <a:pt x="964" y="1418"/>
                  </a:cubicBezTo>
                  <a:cubicBezTo>
                    <a:pt x="975" y="1426"/>
                    <a:pt x="975" y="1426"/>
                    <a:pt x="975" y="1426"/>
                  </a:cubicBezTo>
                  <a:cubicBezTo>
                    <a:pt x="921" y="1470"/>
                    <a:pt x="921" y="1470"/>
                    <a:pt x="921" y="1470"/>
                  </a:cubicBezTo>
                  <a:cubicBezTo>
                    <a:pt x="906" y="1473"/>
                    <a:pt x="906" y="1473"/>
                    <a:pt x="906" y="1473"/>
                  </a:cubicBezTo>
                  <a:cubicBezTo>
                    <a:pt x="899" y="1446"/>
                    <a:pt x="899" y="1446"/>
                    <a:pt x="899" y="1446"/>
                  </a:cubicBezTo>
                  <a:cubicBezTo>
                    <a:pt x="880" y="1449"/>
                    <a:pt x="880" y="1449"/>
                    <a:pt x="880" y="1449"/>
                  </a:cubicBezTo>
                  <a:cubicBezTo>
                    <a:pt x="876" y="1456"/>
                    <a:pt x="876" y="1456"/>
                    <a:pt x="876" y="1456"/>
                  </a:cubicBezTo>
                  <a:cubicBezTo>
                    <a:pt x="876" y="1456"/>
                    <a:pt x="861" y="1455"/>
                    <a:pt x="861" y="1463"/>
                  </a:cubicBezTo>
                  <a:cubicBezTo>
                    <a:pt x="861" y="1467"/>
                    <a:pt x="845" y="1493"/>
                    <a:pt x="833" y="1492"/>
                  </a:cubicBezTo>
                  <a:cubicBezTo>
                    <a:pt x="822" y="1495"/>
                    <a:pt x="799" y="1510"/>
                    <a:pt x="799" y="1510"/>
                  </a:cubicBezTo>
                  <a:cubicBezTo>
                    <a:pt x="806" y="1518"/>
                    <a:pt x="806" y="1518"/>
                    <a:pt x="806" y="1518"/>
                  </a:cubicBezTo>
                  <a:cubicBezTo>
                    <a:pt x="806" y="1518"/>
                    <a:pt x="779" y="1532"/>
                    <a:pt x="794" y="1544"/>
                  </a:cubicBezTo>
                  <a:cubicBezTo>
                    <a:pt x="805" y="1552"/>
                    <a:pt x="832" y="1515"/>
                    <a:pt x="832" y="1515"/>
                  </a:cubicBezTo>
                  <a:cubicBezTo>
                    <a:pt x="871" y="1498"/>
                    <a:pt x="871" y="1498"/>
                    <a:pt x="871" y="1498"/>
                  </a:cubicBezTo>
                  <a:cubicBezTo>
                    <a:pt x="840" y="1523"/>
                    <a:pt x="840" y="1523"/>
                    <a:pt x="840" y="1523"/>
                  </a:cubicBezTo>
                  <a:cubicBezTo>
                    <a:pt x="854" y="1535"/>
                    <a:pt x="854" y="1535"/>
                    <a:pt x="854" y="1535"/>
                  </a:cubicBezTo>
                  <a:cubicBezTo>
                    <a:pt x="854" y="1535"/>
                    <a:pt x="835" y="1538"/>
                    <a:pt x="820" y="1545"/>
                  </a:cubicBezTo>
                  <a:cubicBezTo>
                    <a:pt x="801" y="1552"/>
                    <a:pt x="811" y="1571"/>
                    <a:pt x="811" y="1571"/>
                  </a:cubicBezTo>
                  <a:cubicBezTo>
                    <a:pt x="800" y="1575"/>
                    <a:pt x="800" y="1575"/>
                    <a:pt x="800" y="1575"/>
                  </a:cubicBezTo>
                  <a:cubicBezTo>
                    <a:pt x="785" y="1563"/>
                    <a:pt x="785" y="1563"/>
                    <a:pt x="785" y="1563"/>
                  </a:cubicBezTo>
                  <a:cubicBezTo>
                    <a:pt x="774" y="1570"/>
                    <a:pt x="774" y="1570"/>
                    <a:pt x="774" y="1570"/>
                  </a:cubicBezTo>
                  <a:cubicBezTo>
                    <a:pt x="774" y="1570"/>
                    <a:pt x="784" y="1593"/>
                    <a:pt x="791" y="1597"/>
                  </a:cubicBezTo>
                  <a:cubicBezTo>
                    <a:pt x="795" y="1605"/>
                    <a:pt x="829" y="1580"/>
                    <a:pt x="829" y="1580"/>
                  </a:cubicBezTo>
                  <a:cubicBezTo>
                    <a:pt x="809" y="1610"/>
                    <a:pt x="809" y="1610"/>
                    <a:pt x="809" y="1610"/>
                  </a:cubicBezTo>
                  <a:cubicBezTo>
                    <a:pt x="790" y="1620"/>
                    <a:pt x="790" y="1620"/>
                    <a:pt x="790" y="1620"/>
                  </a:cubicBezTo>
                  <a:cubicBezTo>
                    <a:pt x="766" y="1577"/>
                    <a:pt x="766" y="1577"/>
                    <a:pt x="766" y="1577"/>
                  </a:cubicBezTo>
                  <a:cubicBezTo>
                    <a:pt x="731" y="1602"/>
                    <a:pt x="731" y="1602"/>
                    <a:pt x="731" y="1602"/>
                  </a:cubicBezTo>
                  <a:cubicBezTo>
                    <a:pt x="742" y="1614"/>
                    <a:pt x="742" y="1614"/>
                    <a:pt x="742" y="1614"/>
                  </a:cubicBezTo>
                  <a:cubicBezTo>
                    <a:pt x="720" y="1605"/>
                    <a:pt x="720" y="1605"/>
                    <a:pt x="720" y="1605"/>
                  </a:cubicBezTo>
                  <a:cubicBezTo>
                    <a:pt x="712" y="1616"/>
                    <a:pt x="712" y="1616"/>
                    <a:pt x="712" y="1616"/>
                  </a:cubicBezTo>
                  <a:cubicBezTo>
                    <a:pt x="726" y="1629"/>
                    <a:pt x="726" y="1629"/>
                    <a:pt x="726" y="1629"/>
                  </a:cubicBezTo>
                  <a:cubicBezTo>
                    <a:pt x="711" y="1632"/>
                    <a:pt x="711" y="1632"/>
                    <a:pt x="711" y="1632"/>
                  </a:cubicBezTo>
                  <a:cubicBezTo>
                    <a:pt x="711" y="1632"/>
                    <a:pt x="676" y="1664"/>
                    <a:pt x="672" y="1668"/>
                  </a:cubicBezTo>
                  <a:cubicBezTo>
                    <a:pt x="672" y="1672"/>
                    <a:pt x="683" y="1684"/>
                    <a:pt x="683" y="1684"/>
                  </a:cubicBezTo>
                  <a:cubicBezTo>
                    <a:pt x="660" y="1679"/>
                    <a:pt x="660" y="1679"/>
                    <a:pt x="660" y="1679"/>
                  </a:cubicBezTo>
                  <a:cubicBezTo>
                    <a:pt x="651" y="1709"/>
                    <a:pt x="651" y="1709"/>
                    <a:pt x="651" y="1709"/>
                  </a:cubicBezTo>
                  <a:cubicBezTo>
                    <a:pt x="651" y="1709"/>
                    <a:pt x="670" y="1710"/>
                    <a:pt x="670" y="1718"/>
                  </a:cubicBezTo>
                  <a:cubicBezTo>
                    <a:pt x="669" y="1725"/>
                    <a:pt x="639" y="1732"/>
                    <a:pt x="620" y="1734"/>
                  </a:cubicBezTo>
                  <a:cubicBezTo>
                    <a:pt x="601" y="1741"/>
                    <a:pt x="600" y="1776"/>
                    <a:pt x="600" y="1776"/>
                  </a:cubicBezTo>
                  <a:cubicBezTo>
                    <a:pt x="600" y="1776"/>
                    <a:pt x="657" y="1751"/>
                    <a:pt x="653" y="1767"/>
                  </a:cubicBezTo>
                  <a:cubicBezTo>
                    <a:pt x="652" y="1782"/>
                    <a:pt x="626" y="1777"/>
                    <a:pt x="626" y="1777"/>
                  </a:cubicBezTo>
                  <a:cubicBezTo>
                    <a:pt x="629" y="1788"/>
                    <a:pt x="629" y="1788"/>
                    <a:pt x="629" y="1788"/>
                  </a:cubicBezTo>
                  <a:cubicBezTo>
                    <a:pt x="647" y="1797"/>
                    <a:pt x="647" y="1797"/>
                    <a:pt x="647" y="1797"/>
                  </a:cubicBezTo>
                  <a:cubicBezTo>
                    <a:pt x="636" y="1808"/>
                    <a:pt x="636" y="1808"/>
                    <a:pt x="636" y="1808"/>
                  </a:cubicBezTo>
                  <a:cubicBezTo>
                    <a:pt x="643" y="1820"/>
                    <a:pt x="643" y="1820"/>
                    <a:pt x="643" y="1820"/>
                  </a:cubicBezTo>
                  <a:cubicBezTo>
                    <a:pt x="704" y="1792"/>
                    <a:pt x="704" y="1792"/>
                    <a:pt x="704" y="1792"/>
                  </a:cubicBezTo>
                  <a:cubicBezTo>
                    <a:pt x="704" y="1792"/>
                    <a:pt x="715" y="1781"/>
                    <a:pt x="719" y="1777"/>
                  </a:cubicBezTo>
                  <a:cubicBezTo>
                    <a:pt x="727" y="1774"/>
                    <a:pt x="731" y="1766"/>
                    <a:pt x="742" y="1763"/>
                  </a:cubicBezTo>
                  <a:cubicBezTo>
                    <a:pt x="750" y="1764"/>
                    <a:pt x="758" y="1752"/>
                    <a:pt x="758" y="1741"/>
                  </a:cubicBezTo>
                  <a:cubicBezTo>
                    <a:pt x="759" y="1730"/>
                    <a:pt x="717" y="1747"/>
                    <a:pt x="717" y="1747"/>
                  </a:cubicBezTo>
                  <a:cubicBezTo>
                    <a:pt x="717" y="1747"/>
                    <a:pt x="744" y="1729"/>
                    <a:pt x="756" y="1722"/>
                  </a:cubicBezTo>
                  <a:cubicBezTo>
                    <a:pt x="763" y="1718"/>
                    <a:pt x="768" y="1703"/>
                    <a:pt x="786" y="1704"/>
                  </a:cubicBezTo>
                  <a:cubicBezTo>
                    <a:pt x="801" y="1705"/>
                    <a:pt x="804" y="1716"/>
                    <a:pt x="804" y="1716"/>
                  </a:cubicBezTo>
                  <a:cubicBezTo>
                    <a:pt x="766" y="1734"/>
                    <a:pt x="766" y="1734"/>
                    <a:pt x="766" y="1734"/>
                  </a:cubicBezTo>
                  <a:cubicBezTo>
                    <a:pt x="762" y="1745"/>
                    <a:pt x="762" y="1745"/>
                    <a:pt x="762" y="1745"/>
                  </a:cubicBezTo>
                  <a:cubicBezTo>
                    <a:pt x="762" y="1745"/>
                    <a:pt x="792" y="1746"/>
                    <a:pt x="795" y="1758"/>
                  </a:cubicBezTo>
                  <a:cubicBezTo>
                    <a:pt x="795" y="1770"/>
                    <a:pt x="761" y="1776"/>
                    <a:pt x="749" y="1779"/>
                  </a:cubicBezTo>
                  <a:cubicBezTo>
                    <a:pt x="738" y="1778"/>
                    <a:pt x="719" y="1797"/>
                    <a:pt x="714" y="1808"/>
                  </a:cubicBezTo>
                  <a:cubicBezTo>
                    <a:pt x="714" y="1819"/>
                    <a:pt x="730" y="1801"/>
                    <a:pt x="737" y="1805"/>
                  </a:cubicBezTo>
                  <a:cubicBezTo>
                    <a:pt x="740" y="1813"/>
                    <a:pt x="729" y="1816"/>
                    <a:pt x="725" y="1820"/>
                  </a:cubicBezTo>
                  <a:cubicBezTo>
                    <a:pt x="717" y="1827"/>
                    <a:pt x="736" y="1832"/>
                    <a:pt x="736" y="1832"/>
                  </a:cubicBezTo>
                  <a:cubicBezTo>
                    <a:pt x="724" y="1839"/>
                    <a:pt x="724" y="1839"/>
                    <a:pt x="724" y="1839"/>
                  </a:cubicBezTo>
                  <a:cubicBezTo>
                    <a:pt x="724" y="1839"/>
                    <a:pt x="687" y="1826"/>
                    <a:pt x="665" y="1832"/>
                  </a:cubicBezTo>
                  <a:cubicBezTo>
                    <a:pt x="642" y="1839"/>
                    <a:pt x="660" y="1859"/>
                    <a:pt x="660" y="1859"/>
                  </a:cubicBezTo>
                  <a:cubicBezTo>
                    <a:pt x="637" y="1854"/>
                    <a:pt x="637" y="1854"/>
                    <a:pt x="637" y="1854"/>
                  </a:cubicBezTo>
                  <a:cubicBezTo>
                    <a:pt x="618" y="1861"/>
                    <a:pt x="618" y="1861"/>
                    <a:pt x="618" y="1861"/>
                  </a:cubicBezTo>
                  <a:cubicBezTo>
                    <a:pt x="638" y="1831"/>
                    <a:pt x="638" y="1831"/>
                    <a:pt x="638" y="1831"/>
                  </a:cubicBezTo>
                  <a:cubicBezTo>
                    <a:pt x="622" y="1780"/>
                    <a:pt x="622" y="1780"/>
                    <a:pt x="622" y="1780"/>
                  </a:cubicBezTo>
                  <a:cubicBezTo>
                    <a:pt x="595" y="1791"/>
                    <a:pt x="595" y="1791"/>
                    <a:pt x="595" y="1791"/>
                  </a:cubicBezTo>
                  <a:cubicBezTo>
                    <a:pt x="591" y="1798"/>
                    <a:pt x="591" y="1798"/>
                    <a:pt x="591" y="1798"/>
                  </a:cubicBezTo>
                  <a:cubicBezTo>
                    <a:pt x="561" y="1808"/>
                    <a:pt x="561" y="1808"/>
                    <a:pt x="561" y="1808"/>
                  </a:cubicBezTo>
                  <a:cubicBezTo>
                    <a:pt x="557" y="1819"/>
                    <a:pt x="557" y="1819"/>
                    <a:pt x="557" y="1819"/>
                  </a:cubicBezTo>
                  <a:cubicBezTo>
                    <a:pt x="583" y="1824"/>
                    <a:pt x="583" y="1824"/>
                    <a:pt x="583" y="1824"/>
                  </a:cubicBezTo>
                  <a:cubicBezTo>
                    <a:pt x="556" y="1827"/>
                    <a:pt x="556" y="1827"/>
                    <a:pt x="556" y="1827"/>
                  </a:cubicBezTo>
                  <a:cubicBezTo>
                    <a:pt x="552" y="1842"/>
                    <a:pt x="552" y="1842"/>
                    <a:pt x="552" y="1842"/>
                  </a:cubicBezTo>
                  <a:cubicBezTo>
                    <a:pt x="574" y="1847"/>
                    <a:pt x="574" y="1847"/>
                    <a:pt x="574" y="1847"/>
                  </a:cubicBezTo>
                  <a:cubicBezTo>
                    <a:pt x="533" y="1853"/>
                    <a:pt x="533" y="1853"/>
                    <a:pt x="533" y="1853"/>
                  </a:cubicBezTo>
                  <a:cubicBezTo>
                    <a:pt x="549" y="1827"/>
                    <a:pt x="549" y="1827"/>
                    <a:pt x="549" y="1827"/>
                  </a:cubicBezTo>
                  <a:cubicBezTo>
                    <a:pt x="542" y="1819"/>
                    <a:pt x="542" y="1819"/>
                    <a:pt x="542" y="1819"/>
                  </a:cubicBezTo>
                  <a:cubicBezTo>
                    <a:pt x="522" y="1833"/>
                    <a:pt x="522" y="1833"/>
                    <a:pt x="522" y="1833"/>
                  </a:cubicBezTo>
                  <a:cubicBezTo>
                    <a:pt x="515" y="1825"/>
                    <a:pt x="515" y="1825"/>
                    <a:pt x="515" y="1825"/>
                  </a:cubicBezTo>
                  <a:cubicBezTo>
                    <a:pt x="500" y="1832"/>
                    <a:pt x="500" y="1832"/>
                    <a:pt x="500" y="1832"/>
                  </a:cubicBezTo>
                  <a:cubicBezTo>
                    <a:pt x="514" y="1848"/>
                    <a:pt x="514" y="1848"/>
                    <a:pt x="514" y="1848"/>
                  </a:cubicBezTo>
                  <a:cubicBezTo>
                    <a:pt x="488" y="1847"/>
                    <a:pt x="488" y="1847"/>
                    <a:pt x="488" y="1847"/>
                  </a:cubicBezTo>
                  <a:cubicBezTo>
                    <a:pt x="476" y="1858"/>
                    <a:pt x="476" y="1858"/>
                    <a:pt x="476" y="1858"/>
                  </a:cubicBezTo>
                  <a:cubicBezTo>
                    <a:pt x="490" y="1877"/>
                    <a:pt x="490" y="1877"/>
                    <a:pt x="490" y="1877"/>
                  </a:cubicBezTo>
                  <a:cubicBezTo>
                    <a:pt x="505" y="1882"/>
                    <a:pt x="505" y="1882"/>
                    <a:pt x="505" y="1882"/>
                  </a:cubicBezTo>
                  <a:cubicBezTo>
                    <a:pt x="486" y="1885"/>
                    <a:pt x="486" y="1885"/>
                    <a:pt x="486" y="1885"/>
                  </a:cubicBezTo>
                  <a:cubicBezTo>
                    <a:pt x="478" y="1896"/>
                    <a:pt x="478" y="1896"/>
                    <a:pt x="478" y="1896"/>
                  </a:cubicBezTo>
                  <a:cubicBezTo>
                    <a:pt x="445" y="1891"/>
                    <a:pt x="445" y="1891"/>
                    <a:pt x="445" y="1891"/>
                  </a:cubicBezTo>
                  <a:cubicBezTo>
                    <a:pt x="444" y="1906"/>
                    <a:pt x="444" y="1906"/>
                    <a:pt x="444" y="1906"/>
                  </a:cubicBezTo>
                  <a:cubicBezTo>
                    <a:pt x="465" y="1934"/>
                    <a:pt x="465" y="1934"/>
                    <a:pt x="465" y="1934"/>
                  </a:cubicBezTo>
                  <a:cubicBezTo>
                    <a:pt x="484" y="1927"/>
                    <a:pt x="484" y="1927"/>
                    <a:pt x="484" y="1927"/>
                  </a:cubicBezTo>
                  <a:cubicBezTo>
                    <a:pt x="488" y="1931"/>
                    <a:pt x="488" y="1931"/>
                    <a:pt x="488" y="1931"/>
                  </a:cubicBezTo>
                  <a:cubicBezTo>
                    <a:pt x="465" y="1945"/>
                    <a:pt x="465" y="1945"/>
                    <a:pt x="465" y="1945"/>
                  </a:cubicBezTo>
                  <a:cubicBezTo>
                    <a:pt x="479" y="1953"/>
                    <a:pt x="479" y="1953"/>
                    <a:pt x="479" y="1953"/>
                  </a:cubicBezTo>
                  <a:cubicBezTo>
                    <a:pt x="475" y="1957"/>
                    <a:pt x="475" y="1957"/>
                    <a:pt x="475" y="1957"/>
                  </a:cubicBezTo>
                  <a:cubicBezTo>
                    <a:pt x="457" y="1949"/>
                    <a:pt x="457" y="1949"/>
                    <a:pt x="457" y="1949"/>
                  </a:cubicBezTo>
                  <a:cubicBezTo>
                    <a:pt x="454" y="1925"/>
                    <a:pt x="454" y="1925"/>
                    <a:pt x="454" y="1925"/>
                  </a:cubicBezTo>
                  <a:cubicBezTo>
                    <a:pt x="433" y="1894"/>
                    <a:pt x="433" y="1894"/>
                    <a:pt x="433" y="1894"/>
                  </a:cubicBezTo>
                  <a:cubicBezTo>
                    <a:pt x="403" y="1912"/>
                    <a:pt x="403" y="1912"/>
                    <a:pt x="403" y="1912"/>
                  </a:cubicBezTo>
                  <a:cubicBezTo>
                    <a:pt x="410" y="1916"/>
                    <a:pt x="410" y="1916"/>
                    <a:pt x="410" y="1916"/>
                  </a:cubicBezTo>
                  <a:cubicBezTo>
                    <a:pt x="417" y="1916"/>
                    <a:pt x="417" y="1916"/>
                    <a:pt x="417" y="1916"/>
                  </a:cubicBezTo>
                  <a:cubicBezTo>
                    <a:pt x="432" y="1932"/>
                    <a:pt x="432" y="1932"/>
                    <a:pt x="432" y="1932"/>
                  </a:cubicBezTo>
                  <a:cubicBezTo>
                    <a:pt x="430" y="1959"/>
                    <a:pt x="430" y="1959"/>
                    <a:pt x="430" y="1959"/>
                  </a:cubicBezTo>
                  <a:cubicBezTo>
                    <a:pt x="463" y="1983"/>
                    <a:pt x="463" y="1983"/>
                    <a:pt x="463" y="1983"/>
                  </a:cubicBezTo>
                  <a:cubicBezTo>
                    <a:pt x="466" y="1991"/>
                    <a:pt x="466" y="1991"/>
                    <a:pt x="466" y="1991"/>
                  </a:cubicBezTo>
                  <a:cubicBezTo>
                    <a:pt x="427" y="1962"/>
                    <a:pt x="427" y="1962"/>
                    <a:pt x="427" y="1962"/>
                  </a:cubicBezTo>
                  <a:cubicBezTo>
                    <a:pt x="428" y="1928"/>
                    <a:pt x="428" y="1928"/>
                    <a:pt x="428" y="1928"/>
                  </a:cubicBezTo>
                  <a:cubicBezTo>
                    <a:pt x="398" y="1927"/>
                    <a:pt x="398" y="1927"/>
                    <a:pt x="398" y="1927"/>
                  </a:cubicBezTo>
                  <a:cubicBezTo>
                    <a:pt x="390" y="1938"/>
                    <a:pt x="390" y="1938"/>
                    <a:pt x="390" y="1938"/>
                  </a:cubicBezTo>
                  <a:cubicBezTo>
                    <a:pt x="395" y="1919"/>
                    <a:pt x="395" y="1919"/>
                    <a:pt x="395" y="1919"/>
                  </a:cubicBezTo>
                  <a:cubicBezTo>
                    <a:pt x="380" y="1918"/>
                    <a:pt x="380" y="1918"/>
                    <a:pt x="380" y="1918"/>
                  </a:cubicBezTo>
                  <a:cubicBezTo>
                    <a:pt x="376" y="1929"/>
                    <a:pt x="376" y="1929"/>
                    <a:pt x="376" y="1929"/>
                  </a:cubicBezTo>
                  <a:cubicBezTo>
                    <a:pt x="357" y="1932"/>
                    <a:pt x="357" y="1932"/>
                    <a:pt x="357" y="1932"/>
                  </a:cubicBezTo>
                  <a:cubicBezTo>
                    <a:pt x="339" y="1908"/>
                    <a:pt x="339" y="1908"/>
                    <a:pt x="339" y="1908"/>
                  </a:cubicBezTo>
                  <a:cubicBezTo>
                    <a:pt x="339" y="1908"/>
                    <a:pt x="324" y="1908"/>
                    <a:pt x="301" y="1922"/>
                  </a:cubicBezTo>
                  <a:cubicBezTo>
                    <a:pt x="282" y="1940"/>
                    <a:pt x="326" y="1942"/>
                    <a:pt x="330" y="1950"/>
                  </a:cubicBezTo>
                  <a:cubicBezTo>
                    <a:pt x="329" y="1958"/>
                    <a:pt x="318" y="1953"/>
                    <a:pt x="307" y="1953"/>
                  </a:cubicBezTo>
                  <a:cubicBezTo>
                    <a:pt x="292" y="1956"/>
                    <a:pt x="302" y="1976"/>
                    <a:pt x="302" y="1976"/>
                  </a:cubicBezTo>
                  <a:cubicBezTo>
                    <a:pt x="302" y="1976"/>
                    <a:pt x="363" y="1959"/>
                    <a:pt x="366" y="1967"/>
                  </a:cubicBezTo>
                  <a:cubicBezTo>
                    <a:pt x="370" y="1971"/>
                    <a:pt x="348" y="1970"/>
                    <a:pt x="348" y="1970"/>
                  </a:cubicBezTo>
                  <a:cubicBezTo>
                    <a:pt x="347" y="1982"/>
                    <a:pt x="347" y="1982"/>
                    <a:pt x="347" y="1982"/>
                  </a:cubicBezTo>
                  <a:cubicBezTo>
                    <a:pt x="347" y="1982"/>
                    <a:pt x="377" y="1972"/>
                    <a:pt x="396" y="1969"/>
                  </a:cubicBezTo>
                  <a:cubicBezTo>
                    <a:pt x="415" y="1969"/>
                    <a:pt x="425" y="1989"/>
                    <a:pt x="425" y="1989"/>
                  </a:cubicBezTo>
                  <a:cubicBezTo>
                    <a:pt x="425" y="1989"/>
                    <a:pt x="411" y="1977"/>
                    <a:pt x="400" y="1973"/>
                  </a:cubicBezTo>
                  <a:cubicBezTo>
                    <a:pt x="392" y="1972"/>
                    <a:pt x="362" y="1982"/>
                    <a:pt x="362" y="1982"/>
                  </a:cubicBezTo>
                  <a:cubicBezTo>
                    <a:pt x="361" y="2001"/>
                    <a:pt x="361" y="2001"/>
                    <a:pt x="361" y="2001"/>
                  </a:cubicBezTo>
                  <a:cubicBezTo>
                    <a:pt x="358" y="1994"/>
                    <a:pt x="358" y="1994"/>
                    <a:pt x="358" y="1994"/>
                  </a:cubicBezTo>
                  <a:cubicBezTo>
                    <a:pt x="350" y="1997"/>
                    <a:pt x="350" y="1997"/>
                    <a:pt x="350" y="1997"/>
                  </a:cubicBezTo>
                  <a:cubicBezTo>
                    <a:pt x="357" y="2013"/>
                    <a:pt x="357" y="2013"/>
                    <a:pt x="357" y="2013"/>
                  </a:cubicBezTo>
                  <a:cubicBezTo>
                    <a:pt x="376" y="2013"/>
                    <a:pt x="376" y="2013"/>
                    <a:pt x="376" y="2013"/>
                  </a:cubicBezTo>
                  <a:cubicBezTo>
                    <a:pt x="360" y="2028"/>
                    <a:pt x="360" y="2028"/>
                    <a:pt x="360" y="2028"/>
                  </a:cubicBezTo>
                  <a:cubicBezTo>
                    <a:pt x="335" y="2004"/>
                    <a:pt x="335" y="2004"/>
                    <a:pt x="335" y="2004"/>
                  </a:cubicBezTo>
                  <a:cubicBezTo>
                    <a:pt x="320" y="1996"/>
                    <a:pt x="320" y="1996"/>
                    <a:pt x="320" y="1996"/>
                  </a:cubicBezTo>
                  <a:cubicBezTo>
                    <a:pt x="320" y="2007"/>
                    <a:pt x="320" y="2007"/>
                    <a:pt x="320" y="2007"/>
                  </a:cubicBezTo>
                  <a:cubicBezTo>
                    <a:pt x="320" y="2007"/>
                    <a:pt x="313" y="1991"/>
                    <a:pt x="302" y="1987"/>
                  </a:cubicBezTo>
                  <a:cubicBezTo>
                    <a:pt x="291" y="1983"/>
                    <a:pt x="290" y="1998"/>
                    <a:pt x="290" y="1998"/>
                  </a:cubicBezTo>
                  <a:cubicBezTo>
                    <a:pt x="290" y="1998"/>
                    <a:pt x="283" y="1990"/>
                    <a:pt x="280" y="1986"/>
                  </a:cubicBezTo>
                  <a:cubicBezTo>
                    <a:pt x="272" y="1986"/>
                    <a:pt x="257" y="1996"/>
                    <a:pt x="257" y="1996"/>
                  </a:cubicBezTo>
                  <a:cubicBezTo>
                    <a:pt x="257" y="1996"/>
                    <a:pt x="249" y="1992"/>
                    <a:pt x="242" y="1988"/>
                  </a:cubicBezTo>
                  <a:cubicBezTo>
                    <a:pt x="231" y="1987"/>
                    <a:pt x="227" y="1999"/>
                    <a:pt x="219" y="2010"/>
                  </a:cubicBezTo>
                  <a:cubicBezTo>
                    <a:pt x="214" y="2017"/>
                    <a:pt x="256" y="2008"/>
                    <a:pt x="256" y="2008"/>
                  </a:cubicBezTo>
                  <a:cubicBezTo>
                    <a:pt x="256" y="2008"/>
                    <a:pt x="285" y="2028"/>
                    <a:pt x="292" y="2036"/>
                  </a:cubicBezTo>
                  <a:cubicBezTo>
                    <a:pt x="296" y="2040"/>
                    <a:pt x="291" y="2059"/>
                    <a:pt x="291" y="2059"/>
                  </a:cubicBezTo>
                  <a:cubicBezTo>
                    <a:pt x="298" y="2071"/>
                    <a:pt x="298" y="2071"/>
                    <a:pt x="298" y="2071"/>
                  </a:cubicBezTo>
                  <a:cubicBezTo>
                    <a:pt x="317" y="2076"/>
                    <a:pt x="317" y="2076"/>
                    <a:pt x="317" y="2076"/>
                  </a:cubicBezTo>
                  <a:cubicBezTo>
                    <a:pt x="324" y="2072"/>
                    <a:pt x="324" y="2072"/>
                    <a:pt x="324" y="2072"/>
                  </a:cubicBezTo>
                  <a:cubicBezTo>
                    <a:pt x="320" y="2080"/>
                    <a:pt x="320" y="2080"/>
                    <a:pt x="320" y="2080"/>
                  </a:cubicBezTo>
                  <a:cubicBezTo>
                    <a:pt x="294" y="2078"/>
                    <a:pt x="294" y="2078"/>
                    <a:pt x="294" y="2078"/>
                  </a:cubicBezTo>
                  <a:cubicBezTo>
                    <a:pt x="297" y="2086"/>
                    <a:pt x="297" y="2086"/>
                    <a:pt x="297" y="2086"/>
                  </a:cubicBezTo>
                  <a:cubicBezTo>
                    <a:pt x="285" y="2109"/>
                    <a:pt x="285" y="2109"/>
                    <a:pt x="285" y="2109"/>
                  </a:cubicBezTo>
                  <a:cubicBezTo>
                    <a:pt x="292" y="2117"/>
                    <a:pt x="292" y="2117"/>
                    <a:pt x="292" y="2117"/>
                  </a:cubicBezTo>
                  <a:cubicBezTo>
                    <a:pt x="274" y="2112"/>
                    <a:pt x="274" y="2112"/>
                    <a:pt x="274" y="2112"/>
                  </a:cubicBezTo>
                  <a:cubicBezTo>
                    <a:pt x="290" y="2082"/>
                    <a:pt x="290" y="2082"/>
                    <a:pt x="290" y="2082"/>
                  </a:cubicBezTo>
                  <a:cubicBezTo>
                    <a:pt x="283" y="2066"/>
                    <a:pt x="283" y="2066"/>
                    <a:pt x="283" y="2066"/>
                  </a:cubicBezTo>
                  <a:cubicBezTo>
                    <a:pt x="285" y="2036"/>
                    <a:pt x="285" y="2036"/>
                    <a:pt x="285" y="2036"/>
                  </a:cubicBezTo>
                  <a:cubicBezTo>
                    <a:pt x="251" y="2031"/>
                    <a:pt x="251" y="2031"/>
                    <a:pt x="251" y="2031"/>
                  </a:cubicBezTo>
                  <a:cubicBezTo>
                    <a:pt x="251" y="2046"/>
                    <a:pt x="251" y="2046"/>
                    <a:pt x="251" y="2046"/>
                  </a:cubicBezTo>
                  <a:cubicBezTo>
                    <a:pt x="240" y="2038"/>
                    <a:pt x="240" y="2038"/>
                    <a:pt x="240" y="2038"/>
                  </a:cubicBezTo>
                  <a:cubicBezTo>
                    <a:pt x="229" y="2037"/>
                    <a:pt x="229" y="2037"/>
                    <a:pt x="229" y="2037"/>
                  </a:cubicBezTo>
                  <a:cubicBezTo>
                    <a:pt x="245" y="2095"/>
                    <a:pt x="245" y="2095"/>
                    <a:pt x="245" y="2095"/>
                  </a:cubicBezTo>
                  <a:cubicBezTo>
                    <a:pt x="240" y="2103"/>
                    <a:pt x="240" y="2103"/>
                    <a:pt x="240" y="2103"/>
                  </a:cubicBezTo>
                  <a:cubicBezTo>
                    <a:pt x="234" y="2079"/>
                    <a:pt x="234" y="2079"/>
                    <a:pt x="234" y="2079"/>
                  </a:cubicBezTo>
                  <a:cubicBezTo>
                    <a:pt x="224" y="2064"/>
                    <a:pt x="224" y="2064"/>
                    <a:pt x="224" y="2064"/>
                  </a:cubicBezTo>
                  <a:cubicBezTo>
                    <a:pt x="224" y="2064"/>
                    <a:pt x="228" y="2049"/>
                    <a:pt x="217" y="2044"/>
                  </a:cubicBezTo>
                  <a:cubicBezTo>
                    <a:pt x="210" y="2040"/>
                    <a:pt x="179" y="2065"/>
                    <a:pt x="179" y="2065"/>
                  </a:cubicBezTo>
                  <a:cubicBezTo>
                    <a:pt x="189" y="2077"/>
                    <a:pt x="189" y="2077"/>
                    <a:pt x="189" y="2077"/>
                  </a:cubicBezTo>
                  <a:cubicBezTo>
                    <a:pt x="171" y="2076"/>
                    <a:pt x="171" y="2076"/>
                    <a:pt x="171" y="2076"/>
                  </a:cubicBezTo>
                  <a:cubicBezTo>
                    <a:pt x="171" y="2076"/>
                    <a:pt x="178" y="2081"/>
                    <a:pt x="185" y="2089"/>
                  </a:cubicBezTo>
                  <a:cubicBezTo>
                    <a:pt x="192" y="2100"/>
                    <a:pt x="206" y="2112"/>
                    <a:pt x="206" y="2112"/>
                  </a:cubicBezTo>
                  <a:cubicBezTo>
                    <a:pt x="184" y="2108"/>
                    <a:pt x="184" y="2108"/>
                    <a:pt x="184" y="2108"/>
                  </a:cubicBezTo>
                  <a:cubicBezTo>
                    <a:pt x="177" y="2100"/>
                    <a:pt x="177" y="2100"/>
                    <a:pt x="177" y="2100"/>
                  </a:cubicBezTo>
                  <a:cubicBezTo>
                    <a:pt x="161" y="2114"/>
                    <a:pt x="161" y="2114"/>
                    <a:pt x="161" y="2114"/>
                  </a:cubicBezTo>
                  <a:cubicBezTo>
                    <a:pt x="174" y="2088"/>
                    <a:pt x="174" y="2088"/>
                    <a:pt x="174" y="2088"/>
                  </a:cubicBezTo>
                  <a:cubicBezTo>
                    <a:pt x="174" y="2088"/>
                    <a:pt x="170" y="2080"/>
                    <a:pt x="155" y="2080"/>
                  </a:cubicBezTo>
                  <a:cubicBezTo>
                    <a:pt x="141" y="2079"/>
                    <a:pt x="144" y="2094"/>
                    <a:pt x="144" y="2094"/>
                  </a:cubicBezTo>
                  <a:cubicBezTo>
                    <a:pt x="144" y="2094"/>
                    <a:pt x="133" y="2078"/>
                    <a:pt x="126" y="2078"/>
                  </a:cubicBezTo>
                  <a:cubicBezTo>
                    <a:pt x="114" y="2078"/>
                    <a:pt x="110" y="2093"/>
                    <a:pt x="110" y="2093"/>
                  </a:cubicBezTo>
                  <a:cubicBezTo>
                    <a:pt x="128" y="2105"/>
                    <a:pt x="128" y="2105"/>
                    <a:pt x="128" y="2105"/>
                  </a:cubicBezTo>
                  <a:cubicBezTo>
                    <a:pt x="124" y="2109"/>
                    <a:pt x="124" y="2109"/>
                    <a:pt x="124" y="2109"/>
                  </a:cubicBezTo>
                  <a:cubicBezTo>
                    <a:pt x="103" y="2088"/>
                    <a:pt x="103" y="2088"/>
                    <a:pt x="103" y="2088"/>
                  </a:cubicBezTo>
                  <a:cubicBezTo>
                    <a:pt x="107" y="2081"/>
                    <a:pt x="107" y="2081"/>
                    <a:pt x="107" y="2081"/>
                  </a:cubicBezTo>
                  <a:cubicBezTo>
                    <a:pt x="92" y="2069"/>
                    <a:pt x="92" y="2069"/>
                    <a:pt x="92" y="2069"/>
                  </a:cubicBezTo>
                  <a:cubicBezTo>
                    <a:pt x="81" y="2080"/>
                    <a:pt x="81" y="2080"/>
                    <a:pt x="81" y="2080"/>
                  </a:cubicBezTo>
                  <a:cubicBezTo>
                    <a:pt x="84" y="2088"/>
                    <a:pt x="84" y="2088"/>
                    <a:pt x="84" y="2088"/>
                  </a:cubicBezTo>
                  <a:cubicBezTo>
                    <a:pt x="84" y="2088"/>
                    <a:pt x="106" y="2108"/>
                    <a:pt x="105" y="2115"/>
                  </a:cubicBezTo>
                  <a:cubicBezTo>
                    <a:pt x="101" y="2127"/>
                    <a:pt x="79" y="2122"/>
                    <a:pt x="78" y="2133"/>
                  </a:cubicBezTo>
                  <a:cubicBezTo>
                    <a:pt x="78" y="2145"/>
                    <a:pt x="112" y="2131"/>
                    <a:pt x="112" y="2131"/>
                  </a:cubicBezTo>
                  <a:cubicBezTo>
                    <a:pt x="167" y="2149"/>
                    <a:pt x="167" y="2149"/>
                    <a:pt x="167" y="2149"/>
                  </a:cubicBezTo>
                  <a:cubicBezTo>
                    <a:pt x="163" y="2153"/>
                    <a:pt x="163" y="2153"/>
                    <a:pt x="163" y="2153"/>
                  </a:cubicBezTo>
                  <a:cubicBezTo>
                    <a:pt x="215" y="2170"/>
                    <a:pt x="215" y="2170"/>
                    <a:pt x="215" y="2170"/>
                  </a:cubicBezTo>
                  <a:cubicBezTo>
                    <a:pt x="238" y="2160"/>
                    <a:pt x="238" y="2160"/>
                    <a:pt x="238" y="2160"/>
                  </a:cubicBezTo>
                  <a:cubicBezTo>
                    <a:pt x="264" y="2169"/>
                    <a:pt x="264" y="2169"/>
                    <a:pt x="264" y="2169"/>
                  </a:cubicBezTo>
                  <a:cubicBezTo>
                    <a:pt x="263" y="2173"/>
                    <a:pt x="263" y="2173"/>
                    <a:pt x="263" y="2173"/>
                  </a:cubicBezTo>
                  <a:cubicBezTo>
                    <a:pt x="241" y="2168"/>
                    <a:pt x="241" y="2168"/>
                    <a:pt x="241" y="2168"/>
                  </a:cubicBezTo>
                  <a:cubicBezTo>
                    <a:pt x="219" y="2174"/>
                    <a:pt x="219" y="2174"/>
                    <a:pt x="219" y="2174"/>
                  </a:cubicBezTo>
                  <a:cubicBezTo>
                    <a:pt x="185" y="2165"/>
                    <a:pt x="185" y="2165"/>
                    <a:pt x="185" y="2165"/>
                  </a:cubicBezTo>
                  <a:cubicBezTo>
                    <a:pt x="181" y="2172"/>
                    <a:pt x="181" y="2172"/>
                    <a:pt x="181" y="2172"/>
                  </a:cubicBezTo>
                  <a:cubicBezTo>
                    <a:pt x="181" y="2172"/>
                    <a:pt x="138" y="2144"/>
                    <a:pt x="115" y="2143"/>
                  </a:cubicBezTo>
                  <a:cubicBezTo>
                    <a:pt x="89" y="2141"/>
                    <a:pt x="92" y="2153"/>
                    <a:pt x="92" y="2153"/>
                  </a:cubicBezTo>
                  <a:cubicBezTo>
                    <a:pt x="92" y="2153"/>
                    <a:pt x="89" y="2153"/>
                    <a:pt x="77" y="2160"/>
                  </a:cubicBezTo>
                  <a:cubicBezTo>
                    <a:pt x="69" y="2163"/>
                    <a:pt x="76" y="2175"/>
                    <a:pt x="76" y="2175"/>
                  </a:cubicBezTo>
                  <a:cubicBezTo>
                    <a:pt x="76" y="2175"/>
                    <a:pt x="58" y="2170"/>
                    <a:pt x="50" y="2182"/>
                  </a:cubicBezTo>
                  <a:cubicBezTo>
                    <a:pt x="45" y="2193"/>
                    <a:pt x="57" y="2197"/>
                    <a:pt x="57" y="2197"/>
                  </a:cubicBezTo>
                  <a:cubicBezTo>
                    <a:pt x="83" y="2198"/>
                    <a:pt x="83" y="2198"/>
                    <a:pt x="83" y="2198"/>
                  </a:cubicBezTo>
                  <a:cubicBezTo>
                    <a:pt x="101" y="2215"/>
                    <a:pt x="101" y="2215"/>
                    <a:pt x="101" y="2215"/>
                  </a:cubicBezTo>
                  <a:cubicBezTo>
                    <a:pt x="79" y="2206"/>
                    <a:pt x="79" y="2206"/>
                    <a:pt x="79" y="2206"/>
                  </a:cubicBezTo>
                  <a:cubicBezTo>
                    <a:pt x="71" y="2213"/>
                    <a:pt x="71" y="2213"/>
                    <a:pt x="71" y="2213"/>
                  </a:cubicBezTo>
                  <a:cubicBezTo>
                    <a:pt x="85" y="2221"/>
                    <a:pt x="85" y="2221"/>
                    <a:pt x="85" y="2221"/>
                  </a:cubicBezTo>
                  <a:cubicBezTo>
                    <a:pt x="67" y="2221"/>
                    <a:pt x="67" y="2221"/>
                    <a:pt x="67" y="2221"/>
                  </a:cubicBezTo>
                  <a:cubicBezTo>
                    <a:pt x="66" y="2228"/>
                    <a:pt x="66" y="2228"/>
                    <a:pt x="66" y="2228"/>
                  </a:cubicBezTo>
                  <a:cubicBezTo>
                    <a:pt x="100" y="2237"/>
                    <a:pt x="100" y="2237"/>
                    <a:pt x="100" y="2237"/>
                  </a:cubicBezTo>
                  <a:cubicBezTo>
                    <a:pt x="47" y="2243"/>
                    <a:pt x="47" y="2243"/>
                    <a:pt x="47" y="2243"/>
                  </a:cubicBezTo>
                  <a:cubicBezTo>
                    <a:pt x="47" y="2250"/>
                    <a:pt x="47" y="2250"/>
                    <a:pt x="47" y="2250"/>
                  </a:cubicBezTo>
                  <a:cubicBezTo>
                    <a:pt x="58" y="2251"/>
                    <a:pt x="58" y="2251"/>
                    <a:pt x="58" y="2251"/>
                  </a:cubicBezTo>
                  <a:cubicBezTo>
                    <a:pt x="57" y="2262"/>
                    <a:pt x="57" y="2262"/>
                    <a:pt x="57" y="2262"/>
                  </a:cubicBezTo>
                  <a:cubicBezTo>
                    <a:pt x="91" y="2264"/>
                    <a:pt x="91" y="2264"/>
                    <a:pt x="91" y="2264"/>
                  </a:cubicBezTo>
                  <a:cubicBezTo>
                    <a:pt x="46" y="2273"/>
                    <a:pt x="46" y="2273"/>
                    <a:pt x="46" y="2273"/>
                  </a:cubicBezTo>
                  <a:cubicBezTo>
                    <a:pt x="37" y="2288"/>
                    <a:pt x="37" y="2288"/>
                    <a:pt x="37" y="2288"/>
                  </a:cubicBezTo>
                  <a:cubicBezTo>
                    <a:pt x="59" y="2297"/>
                    <a:pt x="59" y="2297"/>
                    <a:pt x="59" y="2297"/>
                  </a:cubicBezTo>
                  <a:cubicBezTo>
                    <a:pt x="48" y="2296"/>
                    <a:pt x="48" y="2296"/>
                    <a:pt x="48" y="2296"/>
                  </a:cubicBezTo>
                  <a:cubicBezTo>
                    <a:pt x="62" y="2316"/>
                    <a:pt x="62" y="2316"/>
                    <a:pt x="62" y="2316"/>
                  </a:cubicBezTo>
                  <a:cubicBezTo>
                    <a:pt x="74" y="2317"/>
                    <a:pt x="74" y="2317"/>
                    <a:pt x="74" y="2317"/>
                  </a:cubicBezTo>
                  <a:cubicBezTo>
                    <a:pt x="81" y="2325"/>
                    <a:pt x="81" y="2325"/>
                    <a:pt x="81" y="2325"/>
                  </a:cubicBezTo>
                  <a:cubicBezTo>
                    <a:pt x="152" y="2309"/>
                    <a:pt x="152" y="2309"/>
                    <a:pt x="152" y="2309"/>
                  </a:cubicBezTo>
                  <a:cubicBezTo>
                    <a:pt x="144" y="2320"/>
                    <a:pt x="144" y="2320"/>
                    <a:pt x="144" y="2320"/>
                  </a:cubicBezTo>
                  <a:cubicBezTo>
                    <a:pt x="174" y="2318"/>
                    <a:pt x="174" y="2318"/>
                    <a:pt x="174" y="2318"/>
                  </a:cubicBezTo>
                  <a:cubicBezTo>
                    <a:pt x="174" y="2318"/>
                    <a:pt x="178" y="2329"/>
                    <a:pt x="196" y="2330"/>
                  </a:cubicBezTo>
                  <a:cubicBezTo>
                    <a:pt x="211" y="2331"/>
                    <a:pt x="205" y="2300"/>
                    <a:pt x="205" y="2300"/>
                  </a:cubicBezTo>
                  <a:cubicBezTo>
                    <a:pt x="217" y="2297"/>
                    <a:pt x="217" y="2297"/>
                    <a:pt x="217" y="2297"/>
                  </a:cubicBezTo>
                  <a:cubicBezTo>
                    <a:pt x="233" y="2274"/>
                    <a:pt x="233" y="2274"/>
                    <a:pt x="233" y="2274"/>
                  </a:cubicBezTo>
                  <a:cubicBezTo>
                    <a:pt x="236" y="2278"/>
                    <a:pt x="236" y="2278"/>
                    <a:pt x="236" y="2278"/>
                  </a:cubicBezTo>
                  <a:cubicBezTo>
                    <a:pt x="220" y="2304"/>
                    <a:pt x="220" y="2304"/>
                    <a:pt x="220" y="2304"/>
                  </a:cubicBezTo>
                  <a:cubicBezTo>
                    <a:pt x="227" y="2320"/>
                    <a:pt x="227" y="2320"/>
                    <a:pt x="227" y="2320"/>
                  </a:cubicBezTo>
                  <a:cubicBezTo>
                    <a:pt x="260" y="2325"/>
                    <a:pt x="260" y="2325"/>
                    <a:pt x="260" y="2325"/>
                  </a:cubicBezTo>
                  <a:cubicBezTo>
                    <a:pt x="276" y="2311"/>
                    <a:pt x="276" y="2311"/>
                    <a:pt x="276" y="2311"/>
                  </a:cubicBezTo>
                  <a:cubicBezTo>
                    <a:pt x="275" y="2326"/>
                    <a:pt x="275" y="2326"/>
                    <a:pt x="275" y="2326"/>
                  </a:cubicBezTo>
                  <a:cubicBezTo>
                    <a:pt x="249" y="2333"/>
                    <a:pt x="249" y="2333"/>
                    <a:pt x="249" y="2333"/>
                  </a:cubicBezTo>
                  <a:cubicBezTo>
                    <a:pt x="256" y="2341"/>
                    <a:pt x="256" y="2341"/>
                    <a:pt x="256" y="2341"/>
                  </a:cubicBezTo>
                  <a:cubicBezTo>
                    <a:pt x="298" y="2327"/>
                    <a:pt x="298" y="2327"/>
                    <a:pt x="298" y="2327"/>
                  </a:cubicBezTo>
                  <a:cubicBezTo>
                    <a:pt x="295" y="2304"/>
                    <a:pt x="295" y="2304"/>
                    <a:pt x="295" y="2304"/>
                  </a:cubicBezTo>
                  <a:cubicBezTo>
                    <a:pt x="295" y="2304"/>
                    <a:pt x="303" y="2289"/>
                    <a:pt x="311" y="2278"/>
                  </a:cubicBezTo>
                  <a:cubicBezTo>
                    <a:pt x="315" y="2271"/>
                    <a:pt x="331" y="2260"/>
                    <a:pt x="331" y="2260"/>
                  </a:cubicBezTo>
                  <a:cubicBezTo>
                    <a:pt x="334" y="2268"/>
                    <a:pt x="334" y="2268"/>
                    <a:pt x="334" y="2268"/>
                  </a:cubicBezTo>
                  <a:cubicBezTo>
                    <a:pt x="334" y="2268"/>
                    <a:pt x="326" y="2275"/>
                    <a:pt x="318" y="2282"/>
                  </a:cubicBezTo>
                  <a:cubicBezTo>
                    <a:pt x="311" y="2286"/>
                    <a:pt x="299" y="2304"/>
                    <a:pt x="299" y="2304"/>
                  </a:cubicBezTo>
                  <a:cubicBezTo>
                    <a:pt x="306" y="2312"/>
                    <a:pt x="306" y="2312"/>
                    <a:pt x="306" y="2312"/>
                  </a:cubicBezTo>
                  <a:cubicBezTo>
                    <a:pt x="309" y="2328"/>
                    <a:pt x="309" y="2328"/>
                    <a:pt x="309" y="2328"/>
                  </a:cubicBezTo>
                  <a:cubicBezTo>
                    <a:pt x="343" y="2322"/>
                    <a:pt x="343" y="2322"/>
                    <a:pt x="343" y="2322"/>
                  </a:cubicBezTo>
                  <a:cubicBezTo>
                    <a:pt x="327" y="2332"/>
                    <a:pt x="327" y="2332"/>
                    <a:pt x="327" y="2332"/>
                  </a:cubicBezTo>
                  <a:cubicBezTo>
                    <a:pt x="320" y="2332"/>
                    <a:pt x="320" y="2332"/>
                    <a:pt x="320" y="2332"/>
                  </a:cubicBezTo>
                  <a:cubicBezTo>
                    <a:pt x="305" y="2335"/>
                    <a:pt x="305" y="2335"/>
                    <a:pt x="305" y="2335"/>
                  </a:cubicBezTo>
                  <a:cubicBezTo>
                    <a:pt x="304" y="2347"/>
                    <a:pt x="304" y="2347"/>
                    <a:pt x="304" y="2347"/>
                  </a:cubicBezTo>
                  <a:cubicBezTo>
                    <a:pt x="290" y="2338"/>
                    <a:pt x="290" y="2338"/>
                    <a:pt x="290" y="2338"/>
                  </a:cubicBezTo>
                  <a:cubicBezTo>
                    <a:pt x="263" y="2345"/>
                    <a:pt x="263" y="2345"/>
                    <a:pt x="263" y="2345"/>
                  </a:cubicBezTo>
                  <a:cubicBezTo>
                    <a:pt x="262" y="2364"/>
                    <a:pt x="262" y="2364"/>
                    <a:pt x="262" y="2364"/>
                  </a:cubicBezTo>
                  <a:cubicBezTo>
                    <a:pt x="269" y="2383"/>
                    <a:pt x="269" y="2383"/>
                    <a:pt x="269" y="2383"/>
                  </a:cubicBezTo>
                  <a:cubicBezTo>
                    <a:pt x="258" y="2371"/>
                    <a:pt x="258" y="2371"/>
                    <a:pt x="258" y="2371"/>
                  </a:cubicBezTo>
                  <a:cubicBezTo>
                    <a:pt x="247" y="2378"/>
                    <a:pt x="247" y="2378"/>
                    <a:pt x="247" y="2378"/>
                  </a:cubicBezTo>
                  <a:cubicBezTo>
                    <a:pt x="255" y="2363"/>
                    <a:pt x="255" y="2363"/>
                    <a:pt x="255" y="2363"/>
                  </a:cubicBezTo>
                  <a:cubicBezTo>
                    <a:pt x="252" y="2348"/>
                    <a:pt x="252" y="2348"/>
                    <a:pt x="252" y="2348"/>
                  </a:cubicBezTo>
                  <a:cubicBezTo>
                    <a:pt x="244" y="2348"/>
                    <a:pt x="244" y="2348"/>
                    <a:pt x="244" y="2348"/>
                  </a:cubicBezTo>
                  <a:cubicBezTo>
                    <a:pt x="241" y="2336"/>
                    <a:pt x="241" y="2336"/>
                    <a:pt x="241" y="2336"/>
                  </a:cubicBezTo>
                  <a:cubicBezTo>
                    <a:pt x="241" y="2336"/>
                    <a:pt x="219" y="2327"/>
                    <a:pt x="215" y="2323"/>
                  </a:cubicBezTo>
                  <a:cubicBezTo>
                    <a:pt x="212" y="2323"/>
                    <a:pt x="207" y="2338"/>
                    <a:pt x="207" y="2338"/>
                  </a:cubicBezTo>
                  <a:cubicBezTo>
                    <a:pt x="177" y="2341"/>
                    <a:pt x="177" y="2341"/>
                    <a:pt x="177" y="2341"/>
                  </a:cubicBezTo>
                  <a:cubicBezTo>
                    <a:pt x="178" y="2333"/>
                    <a:pt x="178" y="2333"/>
                    <a:pt x="178" y="2333"/>
                  </a:cubicBezTo>
                  <a:cubicBezTo>
                    <a:pt x="129" y="2323"/>
                    <a:pt x="129" y="2323"/>
                    <a:pt x="129" y="2323"/>
                  </a:cubicBezTo>
                  <a:cubicBezTo>
                    <a:pt x="125" y="2330"/>
                    <a:pt x="125" y="2330"/>
                    <a:pt x="125" y="2330"/>
                  </a:cubicBezTo>
                  <a:cubicBezTo>
                    <a:pt x="118" y="2323"/>
                    <a:pt x="118" y="2323"/>
                    <a:pt x="118" y="2323"/>
                  </a:cubicBezTo>
                  <a:cubicBezTo>
                    <a:pt x="99" y="2329"/>
                    <a:pt x="99" y="2329"/>
                    <a:pt x="99" y="2329"/>
                  </a:cubicBezTo>
                  <a:cubicBezTo>
                    <a:pt x="91" y="2340"/>
                    <a:pt x="91" y="2340"/>
                    <a:pt x="91" y="2340"/>
                  </a:cubicBezTo>
                  <a:cubicBezTo>
                    <a:pt x="65" y="2335"/>
                    <a:pt x="65" y="2335"/>
                    <a:pt x="65" y="2335"/>
                  </a:cubicBezTo>
                  <a:cubicBezTo>
                    <a:pt x="65" y="2335"/>
                    <a:pt x="62" y="2327"/>
                    <a:pt x="51" y="2327"/>
                  </a:cubicBezTo>
                  <a:cubicBezTo>
                    <a:pt x="39" y="2326"/>
                    <a:pt x="35" y="2341"/>
                    <a:pt x="35" y="2341"/>
                  </a:cubicBezTo>
                  <a:cubicBezTo>
                    <a:pt x="46" y="2353"/>
                    <a:pt x="46" y="2353"/>
                    <a:pt x="46" y="2353"/>
                  </a:cubicBezTo>
                  <a:cubicBezTo>
                    <a:pt x="31" y="2357"/>
                    <a:pt x="31" y="2357"/>
                    <a:pt x="31" y="2357"/>
                  </a:cubicBezTo>
                  <a:cubicBezTo>
                    <a:pt x="31" y="2357"/>
                    <a:pt x="30" y="2376"/>
                    <a:pt x="44" y="2380"/>
                  </a:cubicBezTo>
                  <a:cubicBezTo>
                    <a:pt x="55" y="2388"/>
                    <a:pt x="63" y="2373"/>
                    <a:pt x="63" y="2373"/>
                  </a:cubicBezTo>
                  <a:cubicBezTo>
                    <a:pt x="78" y="2374"/>
                    <a:pt x="78" y="2374"/>
                    <a:pt x="78" y="2374"/>
                  </a:cubicBezTo>
                  <a:cubicBezTo>
                    <a:pt x="74" y="2378"/>
                    <a:pt x="74" y="2378"/>
                    <a:pt x="74" y="2378"/>
                  </a:cubicBezTo>
                  <a:cubicBezTo>
                    <a:pt x="74" y="2378"/>
                    <a:pt x="60" y="2377"/>
                    <a:pt x="55" y="2396"/>
                  </a:cubicBezTo>
                  <a:cubicBezTo>
                    <a:pt x="50" y="2415"/>
                    <a:pt x="73" y="2420"/>
                    <a:pt x="73" y="2420"/>
                  </a:cubicBezTo>
                  <a:cubicBezTo>
                    <a:pt x="65" y="2423"/>
                    <a:pt x="65" y="2423"/>
                    <a:pt x="65" y="2423"/>
                  </a:cubicBezTo>
                  <a:cubicBezTo>
                    <a:pt x="72" y="2431"/>
                    <a:pt x="72" y="2431"/>
                    <a:pt x="72" y="2431"/>
                  </a:cubicBezTo>
                  <a:cubicBezTo>
                    <a:pt x="83" y="2432"/>
                    <a:pt x="83" y="2432"/>
                    <a:pt x="83" y="2432"/>
                  </a:cubicBezTo>
                  <a:cubicBezTo>
                    <a:pt x="83" y="2432"/>
                    <a:pt x="80" y="2424"/>
                    <a:pt x="80" y="2416"/>
                  </a:cubicBezTo>
                  <a:cubicBezTo>
                    <a:pt x="80" y="2412"/>
                    <a:pt x="92" y="2409"/>
                    <a:pt x="92" y="2409"/>
                  </a:cubicBezTo>
                  <a:cubicBezTo>
                    <a:pt x="110" y="2422"/>
                    <a:pt x="110" y="2422"/>
                    <a:pt x="110" y="2422"/>
                  </a:cubicBezTo>
                  <a:cubicBezTo>
                    <a:pt x="110" y="2422"/>
                    <a:pt x="105" y="2437"/>
                    <a:pt x="101" y="2448"/>
                  </a:cubicBezTo>
                  <a:cubicBezTo>
                    <a:pt x="97" y="2459"/>
                    <a:pt x="96" y="2474"/>
                    <a:pt x="96" y="2474"/>
                  </a:cubicBezTo>
                  <a:cubicBezTo>
                    <a:pt x="62" y="2477"/>
                    <a:pt x="62" y="2477"/>
                    <a:pt x="62" y="2477"/>
                  </a:cubicBezTo>
                  <a:cubicBezTo>
                    <a:pt x="62" y="2477"/>
                    <a:pt x="60" y="2454"/>
                    <a:pt x="45" y="2457"/>
                  </a:cubicBezTo>
                  <a:cubicBezTo>
                    <a:pt x="30" y="2460"/>
                    <a:pt x="43" y="2487"/>
                    <a:pt x="43" y="2487"/>
                  </a:cubicBezTo>
                  <a:cubicBezTo>
                    <a:pt x="43" y="2487"/>
                    <a:pt x="28" y="2487"/>
                    <a:pt x="28" y="2502"/>
                  </a:cubicBezTo>
                  <a:cubicBezTo>
                    <a:pt x="27" y="2517"/>
                    <a:pt x="38" y="2514"/>
                    <a:pt x="38" y="2514"/>
                  </a:cubicBezTo>
                  <a:cubicBezTo>
                    <a:pt x="34" y="2521"/>
                    <a:pt x="34" y="2521"/>
                    <a:pt x="34" y="2521"/>
                  </a:cubicBezTo>
                  <a:cubicBezTo>
                    <a:pt x="48" y="2541"/>
                    <a:pt x="48" y="2541"/>
                    <a:pt x="48" y="2541"/>
                  </a:cubicBezTo>
                  <a:cubicBezTo>
                    <a:pt x="64" y="2530"/>
                    <a:pt x="64" y="2530"/>
                    <a:pt x="64" y="2530"/>
                  </a:cubicBezTo>
                  <a:cubicBezTo>
                    <a:pt x="76" y="2504"/>
                    <a:pt x="76" y="2504"/>
                    <a:pt x="76" y="2504"/>
                  </a:cubicBezTo>
                  <a:cubicBezTo>
                    <a:pt x="68" y="2527"/>
                    <a:pt x="68" y="2527"/>
                    <a:pt x="68" y="2527"/>
                  </a:cubicBezTo>
                  <a:cubicBezTo>
                    <a:pt x="67" y="2542"/>
                    <a:pt x="67" y="2542"/>
                    <a:pt x="67" y="2542"/>
                  </a:cubicBezTo>
                  <a:cubicBezTo>
                    <a:pt x="86" y="2543"/>
                    <a:pt x="86" y="2543"/>
                    <a:pt x="86" y="2543"/>
                  </a:cubicBezTo>
                  <a:cubicBezTo>
                    <a:pt x="89" y="2547"/>
                    <a:pt x="81" y="2562"/>
                    <a:pt x="81" y="2562"/>
                  </a:cubicBezTo>
                  <a:cubicBezTo>
                    <a:pt x="85" y="2566"/>
                    <a:pt x="85" y="2566"/>
                    <a:pt x="85" y="2566"/>
                  </a:cubicBezTo>
                  <a:cubicBezTo>
                    <a:pt x="77" y="2565"/>
                    <a:pt x="77" y="2565"/>
                    <a:pt x="77" y="2565"/>
                  </a:cubicBezTo>
                  <a:cubicBezTo>
                    <a:pt x="77" y="2573"/>
                    <a:pt x="77" y="2573"/>
                    <a:pt x="77" y="2573"/>
                  </a:cubicBezTo>
                  <a:cubicBezTo>
                    <a:pt x="91" y="2585"/>
                    <a:pt x="91" y="2585"/>
                    <a:pt x="91" y="2585"/>
                  </a:cubicBezTo>
                  <a:cubicBezTo>
                    <a:pt x="103" y="2570"/>
                    <a:pt x="103" y="2570"/>
                    <a:pt x="103" y="2570"/>
                  </a:cubicBezTo>
                  <a:cubicBezTo>
                    <a:pt x="104" y="2544"/>
                    <a:pt x="104" y="2544"/>
                    <a:pt x="104" y="2544"/>
                  </a:cubicBezTo>
                  <a:cubicBezTo>
                    <a:pt x="112" y="2540"/>
                    <a:pt x="112" y="2540"/>
                    <a:pt x="112" y="2540"/>
                  </a:cubicBezTo>
                  <a:cubicBezTo>
                    <a:pt x="120" y="2521"/>
                    <a:pt x="120" y="2521"/>
                    <a:pt x="120" y="2521"/>
                  </a:cubicBezTo>
                  <a:cubicBezTo>
                    <a:pt x="120" y="2521"/>
                    <a:pt x="131" y="2530"/>
                    <a:pt x="139" y="2522"/>
                  </a:cubicBezTo>
                  <a:cubicBezTo>
                    <a:pt x="143" y="2519"/>
                    <a:pt x="140" y="2503"/>
                    <a:pt x="140" y="2503"/>
                  </a:cubicBezTo>
                  <a:cubicBezTo>
                    <a:pt x="140" y="2503"/>
                    <a:pt x="147" y="2500"/>
                    <a:pt x="166" y="2493"/>
                  </a:cubicBezTo>
                  <a:cubicBezTo>
                    <a:pt x="182" y="2482"/>
                    <a:pt x="201" y="2483"/>
                    <a:pt x="201" y="2483"/>
                  </a:cubicBezTo>
                  <a:cubicBezTo>
                    <a:pt x="200" y="2491"/>
                    <a:pt x="200" y="2491"/>
                    <a:pt x="200" y="2491"/>
                  </a:cubicBezTo>
                  <a:cubicBezTo>
                    <a:pt x="223" y="2480"/>
                    <a:pt x="223" y="2480"/>
                    <a:pt x="223" y="2480"/>
                  </a:cubicBezTo>
                  <a:cubicBezTo>
                    <a:pt x="227" y="2469"/>
                    <a:pt x="227" y="2469"/>
                    <a:pt x="227" y="2469"/>
                  </a:cubicBezTo>
                  <a:cubicBezTo>
                    <a:pt x="235" y="2470"/>
                    <a:pt x="235" y="2470"/>
                    <a:pt x="235" y="2470"/>
                  </a:cubicBezTo>
                  <a:cubicBezTo>
                    <a:pt x="231" y="2481"/>
                    <a:pt x="231" y="2481"/>
                    <a:pt x="231" y="2481"/>
                  </a:cubicBezTo>
                  <a:cubicBezTo>
                    <a:pt x="245" y="2485"/>
                    <a:pt x="245" y="2485"/>
                    <a:pt x="245" y="2485"/>
                  </a:cubicBezTo>
                  <a:cubicBezTo>
                    <a:pt x="245" y="2485"/>
                    <a:pt x="215" y="2488"/>
                    <a:pt x="203" y="2506"/>
                  </a:cubicBezTo>
                  <a:cubicBezTo>
                    <a:pt x="191" y="2525"/>
                    <a:pt x="194" y="2537"/>
                    <a:pt x="190" y="2548"/>
                  </a:cubicBezTo>
                  <a:cubicBezTo>
                    <a:pt x="190" y="2555"/>
                    <a:pt x="174" y="2566"/>
                    <a:pt x="174" y="2566"/>
                  </a:cubicBezTo>
                  <a:cubicBezTo>
                    <a:pt x="192" y="2506"/>
                    <a:pt x="192" y="2506"/>
                    <a:pt x="192" y="2506"/>
                  </a:cubicBezTo>
                  <a:cubicBezTo>
                    <a:pt x="193" y="2494"/>
                    <a:pt x="193" y="2494"/>
                    <a:pt x="193" y="2494"/>
                  </a:cubicBezTo>
                  <a:cubicBezTo>
                    <a:pt x="193" y="2494"/>
                    <a:pt x="178" y="2497"/>
                    <a:pt x="170" y="2505"/>
                  </a:cubicBezTo>
                  <a:cubicBezTo>
                    <a:pt x="158" y="2508"/>
                    <a:pt x="138" y="2534"/>
                    <a:pt x="138" y="2534"/>
                  </a:cubicBezTo>
                  <a:cubicBezTo>
                    <a:pt x="138" y="2534"/>
                    <a:pt x="127" y="2537"/>
                    <a:pt x="126" y="2549"/>
                  </a:cubicBezTo>
                  <a:cubicBezTo>
                    <a:pt x="130" y="2560"/>
                    <a:pt x="149" y="2553"/>
                    <a:pt x="141" y="2561"/>
                  </a:cubicBezTo>
                  <a:cubicBezTo>
                    <a:pt x="137" y="2564"/>
                    <a:pt x="122" y="2564"/>
                    <a:pt x="114" y="2571"/>
                  </a:cubicBezTo>
                  <a:cubicBezTo>
                    <a:pt x="106" y="2578"/>
                    <a:pt x="106" y="2593"/>
                    <a:pt x="106" y="2593"/>
                  </a:cubicBezTo>
                  <a:cubicBezTo>
                    <a:pt x="83" y="2592"/>
                    <a:pt x="83" y="2592"/>
                    <a:pt x="83" y="2592"/>
                  </a:cubicBezTo>
                  <a:cubicBezTo>
                    <a:pt x="68" y="2611"/>
                    <a:pt x="68" y="2611"/>
                    <a:pt x="68" y="2611"/>
                  </a:cubicBezTo>
                  <a:cubicBezTo>
                    <a:pt x="85" y="2631"/>
                    <a:pt x="85" y="2631"/>
                    <a:pt x="85" y="2631"/>
                  </a:cubicBezTo>
                  <a:cubicBezTo>
                    <a:pt x="105" y="2620"/>
                    <a:pt x="105" y="2620"/>
                    <a:pt x="105" y="2620"/>
                  </a:cubicBezTo>
                  <a:cubicBezTo>
                    <a:pt x="100" y="2635"/>
                    <a:pt x="100" y="2635"/>
                    <a:pt x="100" y="2635"/>
                  </a:cubicBezTo>
                  <a:cubicBezTo>
                    <a:pt x="107" y="2639"/>
                    <a:pt x="107" y="2639"/>
                    <a:pt x="107" y="2639"/>
                  </a:cubicBezTo>
                  <a:cubicBezTo>
                    <a:pt x="130" y="2625"/>
                    <a:pt x="130" y="2625"/>
                    <a:pt x="130" y="2625"/>
                  </a:cubicBezTo>
                  <a:cubicBezTo>
                    <a:pt x="115" y="2644"/>
                    <a:pt x="115" y="2644"/>
                    <a:pt x="115" y="2644"/>
                  </a:cubicBezTo>
                  <a:cubicBezTo>
                    <a:pt x="122" y="2652"/>
                    <a:pt x="122" y="2652"/>
                    <a:pt x="122" y="2652"/>
                  </a:cubicBezTo>
                  <a:cubicBezTo>
                    <a:pt x="89" y="2639"/>
                    <a:pt x="89" y="2639"/>
                    <a:pt x="89" y="2639"/>
                  </a:cubicBezTo>
                  <a:cubicBezTo>
                    <a:pt x="77" y="2653"/>
                    <a:pt x="77" y="2653"/>
                    <a:pt x="77" y="2653"/>
                  </a:cubicBezTo>
                  <a:cubicBezTo>
                    <a:pt x="87" y="2665"/>
                    <a:pt x="87" y="2665"/>
                    <a:pt x="87" y="2665"/>
                  </a:cubicBezTo>
                  <a:cubicBezTo>
                    <a:pt x="58" y="2649"/>
                    <a:pt x="58" y="2649"/>
                    <a:pt x="58" y="2649"/>
                  </a:cubicBezTo>
                  <a:cubicBezTo>
                    <a:pt x="47" y="2656"/>
                    <a:pt x="47" y="2656"/>
                    <a:pt x="47" y="2656"/>
                  </a:cubicBezTo>
                  <a:cubicBezTo>
                    <a:pt x="38" y="2686"/>
                    <a:pt x="38" y="2686"/>
                    <a:pt x="38" y="2686"/>
                  </a:cubicBezTo>
                  <a:cubicBezTo>
                    <a:pt x="30" y="2689"/>
                    <a:pt x="30" y="2689"/>
                    <a:pt x="30" y="2689"/>
                  </a:cubicBezTo>
                  <a:cubicBezTo>
                    <a:pt x="44" y="2640"/>
                    <a:pt x="44" y="2640"/>
                    <a:pt x="44" y="2640"/>
                  </a:cubicBezTo>
                  <a:cubicBezTo>
                    <a:pt x="36" y="2644"/>
                    <a:pt x="36" y="2644"/>
                    <a:pt x="36" y="2644"/>
                  </a:cubicBezTo>
                  <a:cubicBezTo>
                    <a:pt x="32" y="2659"/>
                    <a:pt x="32" y="2659"/>
                    <a:pt x="32" y="2659"/>
                  </a:cubicBezTo>
                  <a:cubicBezTo>
                    <a:pt x="20" y="2658"/>
                    <a:pt x="20" y="2658"/>
                    <a:pt x="20" y="2658"/>
                  </a:cubicBezTo>
                  <a:cubicBezTo>
                    <a:pt x="0" y="2688"/>
                    <a:pt x="0" y="2688"/>
                    <a:pt x="0" y="2688"/>
                  </a:cubicBezTo>
                  <a:cubicBezTo>
                    <a:pt x="9" y="2738"/>
                    <a:pt x="9" y="2738"/>
                    <a:pt x="9" y="2738"/>
                  </a:cubicBezTo>
                  <a:cubicBezTo>
                    <a:pt x="13" y="2734"/>
                    <a:pt x="13" y="2734"/>
                    <a:pt x="13" y="2734"/>
                  </a:cubicBezTo>
                  <a:cubicBezTo>
                    <a:pt x="12" y="2761"/>
                    <a:pt x="12" y="2761"/>
                    <a:pt x="12" y="2761"/>
                  </a:cubicBezTo>
                  <a:cubicBezTo>
                    <a:pt x="23" y="2762"/>
                    <a:pt x="23" y="2762"/>
                    <a:pt x="23" y="2762"/>
                  </a:cubicBezTo>
                  <a:cubicBezTo>
                    <a:pt x="24" y="2739"/>
                    <a:pt x="24" y="2739"/>
                    <a:pt x="24" y="2739"/>
                  </a:cubicBezTo>
                  <a:cubicBezTo>
                    <a:pt x="39" y="2736"/>
                    <a:pt x="39" y="2736"/>
                    <a:pt x="39" y="2736"/>
                  </a:cubicBezTo>
                  <a:cubicBezTo>
                    <a:pt x="40" y="2724"/>
                    <a:pt x="40" y="2724"/>
                    <a:pt x="40" y="2724"/>
                  </a:cubicBezTo>
                  <a:cubicBezTo>
                    <a:pt x="51" y="2732"/>
                    <a:pt x="51" y="2732"/>
                    <a:pt x="51" y="2732"/>
                  </a:cubicBezTo>
                  <a:cubicBezTo>
                    <a:pt x="43" y="2743"/>
                    <a:pt x="43" y="2743"/>
                    <a:pt x="43" y="2743"/>
                  </a:cubicBezTo>
                  <a:cubicBezTo>
                    <a:pt x="46" y="2747"/>
                    <a:pt x="46" y="2747"/>
                    <a:pt x="46" y="2747"/>
                  </a:cubicBezTo>
                  <a:cubicBezTo>
                    <a:pt x="77" y="2722"/>
                    <a:pt x="77" y="2722"/>
                    <a:pt x="77" y="2722"/>
                  </a:cubicBezTo>
                  <a:cubicBezTo>
                    <a:pt x="71" y="2707"/>
                    <a:pt x="71" y="2707"/>
                    <a:pt x="71" y="2707"/>
                  </a:cubicBezTo>
                  <a:cubicBezTo>
                    <a:pt x="56" y="2710"/>
                    <a:pt x="56" y="2710"/>
                    <a:pt x="56" y="2710"/>
                  </a:cubicBezTo>
                  <a:cubicBezTo>
                    <a:pt x="75" y="2699"/>
                    <a:pt x="75" y="2699"/>
                    <a:pt x="75" y="2699"/>
                  </a:cubicBezTo>
                  <a:cubicBezTo>
                    <a:pt x="79" y="2688"/>
                    <a:pt x="79" y="2688"/>
                    <a:pt x="79" y="2688"/>
                  </a:cubicBezTo>
                  <a:cubicBezTo>
                    <a:pt x="86" y="2703"/>
                    <a:pt x="86" y="2703"/>
                    <a:pt x="86" y="2703"/>
                  </a:cubicBezTo>
                  <a:cubicBezTo>
                    <a:pt x="100" y="2708"/>
                    <a:pt x="100" y="2708"/>
                    <a:pt x="100" y="2708"/>
                  </a:cubicBezTo>
                  <a:cubicBezTo>
                    <a:pt x="89" y="2711"/>
                    <a:pt x="89" y="2711"/>
                    <a:pt x="89" y="2711"/>
                  </a:cubicBezTo>
                  <a:cubicBezTo>
                    <a:pt x="92" y="2723"/>
                    <a:pt x="92" y="2723"/>
                    <a:pt x="92" y="2723"/>
                  </a:cubicBezTo>
                  <a:cubicBezTo>
                    <a:pt x="108" y="2716"/>
                    <a:pt x="108" y="2716"/>
                    <a:pt x="108" y="2716"/>
                  </a:cubicBezTo>
                  <a:cubicBezTo>
                    <a:pt x="116" y="2693"/>
                    <a:pt x="116" y="2693"/>
                    <a:pt x="116" y="2693"/>
                  </a:cubicBezTo>
                  <a:cubicBezTo>
                    <a:pt x="124" y="2690"/>
                    <a:pt x="124" y="2690"/>
                    <a:pt x="124" y="2690"/>
                  </a:cubicBezTo>
                  <a:cubicBezTo>
                    <a:pt x="132" y="2671"/>
                    <a:pt x="132" y="2671"/>
                    <a:pt x="132" y="2671"/>
                  </a:cubicBezTo>
                  <a:cubicBezTo>
                    <a:pt x="136" y="2675"/>
                    <a:pt x="136" y="2675"/>
                    <a:pt x="136" y="2675"/>
                  </a:cubicBezTo>
                  <a:cubicBezTo>
                    <a:pt x="131" y="2694"/>
                    <a:pt x="131" y="2694"/>
                    <a:pt x="131" y="2694"/>
                  </a:cubicBezTo>
                  <a:cubicBezTo>
                    <a:pt x="150" y="2687"/>
                    <a:pt x="150" y="2687"/>
                    <a:pt x="150" y="2687"/>
                  </a:cubicBezTo>
                  <a:cubicBezTo>
                    <a:pt x="150" y="2691"/>
                    <a:pt x="150" y="2691"/>
                    <a:pt x="150" y="2691"/>
                  </a:cubicBezTo>
                  <a:cubicBezTo>
                    <a:pt x="123" y="2701"/>
                    <a:pt x="123" y="2701"/>
                    <a:pt x="123" y="2701"/>
                  </a:cubicBezTo>
                  <a:cubicBezTo>
                    <a:pt x="118" y="2724"/>
                    <a:pt x="118" y="2724"/>
                    <a:pt x="118" y="2724"/>
                  </a:cubicBezTo>
                  <a:cubicBezTo>
                    <a:pt x="96" y="2731"/>
                    <a:pt x="96" y="2731"/>
                    <a:pt x="96" y="2731"/>
                  </a:cubicBezTo>
                  <a:cubicBezTo>
                    <a:pt x="103" y="2739"/>
                    <a:pt x="103" y="2739"/>
                    <a:pt x="103" y="2739"/>
                  </a:cubicBezTo>
                  <a:cubicBezTo>
                    <a:pt x="103" y="2739"/>
                    <a:pt x="107" y="2731"/>
                    <a:pt x="118" y="2736"/>
                  </a:cubicBezTo>
                  <a:cubicBezTo>
                    <a:pt x="125" y="2740"/>
                    <a:pt x="106" y="2750"/>
                    <a:pt x="106" y="2750"/>
                  </a:cubicBezTo>
                  <a:cubicBezTo>
                    <a:pt x="136" y="2744"/>
                    <a:pt x="136" y="2744"/>
                    <a:pt x="136" y="2744"/>
                  </a:cubicBezTo>
                  <a:cubicBezTo>
                    <a:pt x="136" y="2744"/>
                    <a:pt x="110" y="2754"/>
                    <a:pt x="106" y="2758"/>
                  </a:cubicBezTo>
                  <a:cubicBezTo>
                    <a:pt x="98" y="2761"/>
                    <a:pt x="90" y="2776"/>
                    <a:pt x="90" y="2776"/>
                  </a:cubicBezTo>
                  <a:cubicBezTo>
                    <a:pt x="93" y="2784"/>
                    <a:pt x="93" y="2784"/>
                    <a:pt x="93" y="2784"/>
                  </a:cubicBezTo>
                  <a:cubicBezTo>
                    <a:pt x="70" y="2791"/>
                    <a:pt x="70" y="2791"/>
                    <a:pt x="70" y="2791"/>
                  </a:cubicBezTo>
                  <a:cubicBezTo>
                    <a:pt x="81" y="2810"/>
                    <a:pt x="81" y="2810"/>
                    <a:pt x="81" y="2810"/>
                  </a:cubicBezTo>
                  <a:cubicBezTo>
                    <a:pt x="84" y="2826"/>
                    <a:pt x="84" y="2826"/>
                    <a:pt x="84" y="2826"/>
                  </a:cubicBezTo>
                  <a:cubicBezTo>
                    <a:pt x="111" y="2812"/>
                    <a:pt x="111" y="2812"/>
                    <a:pt x="111" y="2812"/>
                  </a:cubicBezTo>
                  <a:cubicBezTo>
                    <a:pt x="137" y="2817"/>
                    <a:pt x="137" y="2817"/>
                    <a:pt x="137" y="2817"/>
                  </a:cubicBezTo>
                  <a:cubicBezTo>
                    <a:pt x="114" y="2820"/>
                    <a:pt x="114" y="2820"/>
                    <a:pt x="114" y="2820"/>
                  </a:cubicBezTo>
                  <a:cubicBezTo>
                    <a:pt x="91" y="2834"/>
                    <a:pt x="91" y="2834"/>
                    <a:pt x="91" y="2834"/>
                  </a:cubicBezTo>
                  <a:cubicBezTo>
                    <a:pt x="90" y="2845"/>
                    <a:pt x="90" y="2845"/>
                    <a:pt x="90" y="2845"/>
                  </a:cubicBezTo>
                  <a:cubicBezTo>
                    <a:pt x="65" y="2821"/>
                    <a:pt x="65" y="2821"/>
                    <a:pt x="65" y="2821"/>
                  </a:cubicBezTo>
                  <a:cubicBezTo>
                    <a:pt x="46" y="2835"/>
                    <a:pt x="46" y="2835"/>
                    <a:pt x="46" y="2835"/>
                  </a:cubicBezTo>
                  <a:cubicBezTo>
                    <a:pt x="47" y="2813"/>
                    <a:pt x="47" y="2813"/>
                    <a:pt x="47" y="2813"/>
                  </a:cubicBezTo>
                  <a:cubicBezTo>
                    <a:pt x="29" y="2804"/>
                    <a:pt x="29" y="2804"/>
                    <a:pt x="29" y="2804"/>
                  </a:cubicBezTo>
                  <a:cubicBezTo>
                    <a:pt x="31" y="2835"/>
                    <a:pt x="31" y="2835"/>
                    <a:pt x="31" y="2835"/>
                  </a:cubicBezTo>
                  <a:cubicBezTo>
                    <a:pt x="23" y="2838"/>
                    <a:pt x="23" y="2838"/>
                    <a:pt x="23" y="2838"/>
                  </a:cubicBezTo>
                  <a:cubicBezTo>
                    <a:pt x="19" y="2849"/>
                    <a:pt x="19" y="2849"/>
                    <a:pt x="19" y="2849"/>
                  </a:cubicBezTo>
                  <a:cubicBezTo>
                    <a:pt x="7" y="2864"/>
                    <a:pt x="7" y="2864"/>
                    <a:pt x="7" y="2864"/>
                  </a:cubicBezTo>
                  <a:cubicBezTo>
                    <a:pt x="7" y="2864"/>
                    <a:pt x="20" y="2911"/>
                    <a:pt x="35" y="2919"/>
                  </a:cubicBezTo>
                  <a:cubicBezTo>
                    <a:pt x="45" y="2931"/>
                    <a:pt x="56" y="2939"/>
                    <a:pt x="63" y="2955"/>
                  </a:cubicBezTo>
                  <a:cubicBezTo>
                    <a:pt x="70" y="2970"/>
                    <a:pt x="125" y="2992"/>
                    <a:pt x="125" y="2992"/>
                  </a:cubicBezTo>
                  <a:cubicBezTo>
                    <a:pt x="128" y="3004"/>
                    <a:pt x="128" y="3004"/>
                    <a:pt x="128" y="3004"/>
                  </a:cubicBezTo>
                  <a:cubicBezTo>
                    <a:pt x="140" y="2989"/>
                    <a:pt x="140" y="2989"/>
                    <a:pt x="140" y="2989"/>
                  </a:cubicBezTo>
                  <a:cubicBezTo>
                    <a:pt x="154" y="3001"/>
                    <a:pt x="154" y="3001"/>
                    <a:pt x="154" y="3001"/>
                  </a:cubicBezTo>
                  <a:cubicBezTo>
                    <a:pt x="120" y="3026"/>
                    <a:pt x="120" y="3026"/>
                    <a:pt x="120" y="3026"/>
                  </a:cubicBezTo>
                  <a:cubicBezTo>
                    <a:pt x="127" y="3038"/>
                    <a:pt x="127" y="3038"/>
                    <a:pt x="127" y="3038"/>
                  </a:cubicBezTo>
                  <a:cubicBezTo>
                    <a:pt x="153" y="3039"/>
                    <a:pt x="153" y="3039"/>
                    <a:pt x="153" y="3039"/>
                  </a:cubicBezTo>
                  <a:cubicBezTo>
                    <a:pt x="146" y="3031"/>
                    <a:pt x="146" y="3031"/>
                    <a:pt x="146" y="3031"/>
                  </a:cubicBezTo>
                  <a:cubicBezTo>
                    <a:pt x="161" y="3024"/>
                    <a:pt x="161" y="3024"/>
                    <a:pt x="161" y="3024"/>
                  </a:cubicBezTo>
                  <a:cubicBezTo>
                    <a:pt x="179" y="3033"/>
                    <a:pt x="179" y="3033"/>
                    <a:pt x="179" y="3033"/>
                  </a:cubicBezTo>
                  <a:cubicBezTo>
                    <a:pt x="160" y="3036"/>
                    <a:pt x="160" y="3036"/>
                    <a:pt x="160" y="3036"/>
                  </a:cubicBezTo>
                  <a:cubicBezTo>
                    <a:pt x="175" y="3052"/>
                    <a:pt x="175" y="3052"/>
                    <a:pt x="175" y="3052"/>
                  </a:cubicBezTo>
                  <a:cubicBezTo>
                    <a:pt x="190" y="3045"/>
                    <a:pt x="190" y="3045"/>
                    <a:pt x="190" y="3045"/>
                  </a:cubicBezTo>
                  <a:cubicBezTo>
                    <a:pt x="190" y="3045"/>
                    <a:pt x="208" y="3057"/>
                    <a:pt x="230" y="3058"/>
                  </a:cubicBezTo>
                  <a:cubicBezTo>
                    <a:pt x="249" y="3059"/>
                    <a:pt x="257" y="3052"/>
                    <a:pt x="272" y="3049"/>
                  </a:cubicBezTo>
                  <a:cubicBezTo>
                    <a:pt x="287" y="3046"/>
                    <a:pt x="307" y="3028"/>
                    <a:pt x="307" y="3028"/>
                  </a:cubicBezTo>
                  <a:cubicBezTo>
                    <a:pt x="306" y="3050"/>
                    <a:pt x="306" y="3050"/>
                    <a:pt x="306" y="3050"/>
                  </a:cubicBezTo>
                  <a:cubicBezTo>
                    <a:pt x="387" y="2986"/>
                    <a:pt x="387" y="2986"/>
                    <a:pt x="387" y="2986"/>
                  </a:cubicBezTo>
                  <a:cubicBezTo>
                    <a:pt x="388" y="2970"/>
                    <a:pt x="388" y="2970"/>
                    <a:pt x="388" y="2970"/>
                  </a:cubicBezTo>
                  <a:cubicBezTo>
                    <a:pt x="454" y="2924"/>
                    <a:pt x="454" y="2924"/>
                    <a:pt x="454" y="2924"/>
                  </a:cubicBezTo>
                  <a:cubicBezTo>
                    <a:pt x="451" y="2908"/>
                    <a:pt x="451" y="2908"/>
                    <a:pt x="451" y="2908"/>
                  </a:cubicBezTo>
                  <a:cubicBezTo>
                    <a:pt x="465" y="2913"/>
                    <a:pt x="465" y="2913"/>
                    <a:pt x="465" y="2913"/>
                  </a:cubicBezTo>
                  <a:cubicBezTo>
                    <a:pt x="485" y="2891"/>
                    <a:pt x="485" y="2891"/>
                    <a:pt x="485" y="2891"/>
                  </a:cubicBezTo>
                  <a:cubicBezTo>
                    <a:pt x="470" y="2882"/>
                    <a:pt x="470" y="2882"/>
                    <a:pt x="470" y="2882"/>
                  </a:cubicBezTo>
                  <a:cubicBezTo>
                    <a:pt x="524" y="2847"/>
                    <a:pt x="524" y="2847"/>
                    <a:pt x="524" y="2847"/>
                  </a:cubicBezTo>
                  <a:cubicBezTo>
                    <a:pt x="507" y="2823"/>
                    <a:pt x="507" y="2823"/>
                    <a:pt x="507" y="2823"/>
                  </a:cubicBezTo>
                  <a:cubicBezTo>
                    <a:pt x="518" y="2827"/>
                    <a:pt x="518" y="2827"/>
                    <a:pt x="518" y="2827"/>
                  </a:cubicBezTo>
                  <a:cubicBezTo>
                    <a:pt x="546" y="2863"/>
                    <a:pt x="546" y="2863"/>
                    <a:pt x="546" y="2863"/>
                  </a:cubicBezTo>
                  <a:cubicBezTo>
                    <a:pt x="592" y="2850"/>
                    <a:pt x="592" y="2850"/>
                    <a:pt x="592" y="2850"/>
                  </a:cubicBezTo>
                  <a:cubicBezTo>
                    <a:pt x="597" y="2808"/>
                    <a:pt x="597" y="2808"/>
                    <a:pt x="597" y="2808"/>
                  </a:cubicBezTo>
                  <a:cubicBezTo>
                    <a:pt x="608" y="2820"/>
                    <a:pt x="608" y="2820"/>
                    <a:pt x="608" y="2820"/>
                  </a:cubicBezTo>
                  <a:cubicBezTo>
                    <a:pt x="620" y="2813"/>
                    <a:pt x="620" y="2813"/>
                    <a:pt x="620" y="2813"/>
                  </a:cubicBezTo>
                  <a:cubicBezTo>
                    <a:pt x="613" y="2801"/>
                    <a:pt x="613" y="2801"/>
                    <a:pt x="613" y="2801"/>
                  </a:cubicBezTo>
                  <a:cubicBezTo>
                    <a:pt x="624" y="2802"/>
                    <a:pt x="624" y="2802"/>
                    <a:pt x="624" y="2802"/>
                  </a:cubicBezTo>
                  <a:cubicBezTo>
                    <a:pt x="622" y="2760"/>
                    <a:pt x="622" y="2760"/>
                    <a:pt x="622" y="2760"/>
                  </a:cubicBezTo>
                  <a:cubicBezTo>
                    <a:pt x="604" y="2751"/>
                    <a:pt x="604" y="2751"/>
                    <a:pt x="604" y="2751"/>
                  </a:cubicBezTo>
                  <a:cubicBezTo>
                    <a:pt x="594" y="2724"/>
                    <a:pt x="594" y="2724"/>
                    <a:pt x="594" y="2724"/>
                  </a:cubicBezTo>
                  <a:cubicBezTo>
                    <a:pt x="608" y="2736"/>
                    <a:pt x="608" y="2736"/>
                    <a:pt x="608" y="2736"/>
                  </a:cubicBezTo>
                  <a:cubicBezTo>
                    <a:pt x="610" y="2705"/>
                    <a:pt x="610" y="2705"/>
                    <a:pt x="610" y="2705"/>
                  </a:cubicBezTo>
                  <a:cubicBezTo>
                    <a:pt x="592" y="2685"/>
                    <a:pt x="592" y="2685"/>
                    <a:pt x="592" y="2685"/>
                  </a:cubicBezTo>
                  <a:cubicBezTo>
                    <a:pt x="603" y="2682"/>
                    <a:pt x="603" y="2682"/>
                    <a:pt x="603" y="2682"/>
                  </a:cubicBezTo>
                  <a:cubicBezTo>
                    <a:pt x="618" y="2694"/>
                    <a:pt x="618" y="2694"/>
                    <a:pt x="618" y="2694"/>
                  </a:cubicBezTo>
                  <a:cubicBezTo>
                    <a:pt x="616" y="2736"/>
                    <a:pt x="616" y="2736"/>
                    <a:pt x="616" y="2736"/>
                  </a:cubicBezTo>
                  <a:cubicBezTo>
                    <a:pt x="616" y="2736"/>
                    <a:pt x="634" y="2733"/>
                    <a:pt x="639" y="2722"/>
                  </a:cubicBezTo>
                  <a:cubicBezTo>
                    <a:pt x="639" y="2707"/>
                    <a:pt x="629" y="2695"/>
                    <a:pt x="629" y="2695"/>
                  </a:cubicBezTo>
                  <a:cubicBezTo>
                    <a:pt x="629" y="2695"/>
                    <a:pt x="630" y="2672"/>
                    <a:pt x="634" y="2657"/>
                  </a:cubicBezTo>
                  <a:cubicBezTo>
                    <a:pt x="635" y="2642"/>
                    <a:pt x="661" y="2647"/>
                    <a:pt x="668" y="2658"/>
                  </a:cubicBezTo>
                  <a:cubicBezTo>
                    <a:pt x="671" y="2666"/>
                    <a:pt x="659" y="2681"/>
                    <a:pt x="659" y="2681"/>
                  </a:cubicBezTo>
                  <a:cubicBezTo>
                    <a:pt x="653" y="2662"/>
                    <a:pt x="653" y="2662"/>
                    <a:pt x="653" y="2662"/>
                  </a:cubicBezTo>
                  <a:cubicBezTo>
                    <a:pt x="644" y="2680"/>
                    <a:pt x="644" y="2680"/>
                    <a:pt x="644" y="2680"/>
                  </a:cubicBezTo>
                  <a:cubicBezTo>
                    <a:pt x="647" y="2707"/>
                    <a:pt x="647" y="2707"/>
                    <a:pt x="647" y="2707"/>
                  </a:cubicBezTo>
                  <a:cubicBezTo>
                    <a:pt x="645" y="2749"/>
                    <a:pt x="645" y="2749"/>
                    <a:pt x="645" y="2749"/>
                  </a:cubicBezTo>
                  <a:cubicBezTo>
                    <a:pt x="637" y="2753"/>
                    <a:pt x="637" y="2753"/>
                    <a:pt x="637" y="2753"/>
                  </a:cubicBezTo>
                  <a:cubicBezTo>
                    <a:pt x="647" y="2791"/>
                    <a:pt x="647" y="2791"/>
                    <a:pt x="647" y="2791"/>
                  </a:cubicBezTo>
                  <a:cubicBezTo>
                    <a:pt x="658" y="2784"/>
                    <a:pt x="658" y="2784"/>
                    <a:pt x="658" y="2784"/>
                  </a:cubicBezTo>
                  <a:cubicBezTo>
                    <a:pt x="660" y="2826"/>
                    <a:pt x="660" y="2826"/>
                    <a:pt x="660" y="2826"/>
                  </a:cubicBezTo>
                  <a:cubicBezTo>
                    <a:pt x="690" y="2832"/>
                    <a:pt x="690" y="2832"/>
                    <a:pt x="690" y="2832"/>
                  </a:cubicBezTo>
                  <a:cubicBezTo>
                    <a:pt x="701" y="2825"/>
                    <a:pt x="701" y="2825"/>
                    <a:pt x="701" y="2825"/>
                  </a:cubicBezTo>
                  <a:cubicBezTo>
                    <a:pt x="704" y="2844"/>
                    <a:pt x="704" y="2844"/>
                    <a:pt x="704" y="2844"/>
                  </a:cubicBezTo>
                  <a:cubicBezTo>
                    <a:pt x="704" y="2844"/>
                    <a:pt x="731" y="2830"/>
                    <a:pt x="734" y="2845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44" name="Freeform 447">
              <a:extLst>
                <a:ext uri="{FF2B5EF4-FFF2-40B4-BE49-F238E27FC236}">
                  <a16:creationId xmlns:a16="http://schemas.microsoft.com/office/drawing/2014/main" id="{F275D5ED-E338-4606-9753-20E0E4A87C38}"/>
                </a:ext>
              </a:extLst>
            </p:cNvPr>
            <p:cNvSpPr>
              <a:spLocks/>
            </p:cNvSpPr>
            <p:nvPr/>
          </p:nvSpPr>
          <p:spPr bwMode="gray">
            <a:xfrm>
              <a:off x="5762489" y="2368789"/>
              <a:ext cx="15948" cy="19138"/>
            </a:xfrm>
            <a:custGeom>
              <a:avLst/>
              <a:gdLst>
                <a:gd name="T0" fmla="*/ 10 w 30"/>
                <a:gd name="T1" fmla="*/ 39 h 39"/>
                <a:gd name="T2" fmla="*/ 30 w 30"/>
                <a:gd name="T3" fmla="*/ 17 h 39"/>
                <a:gd name="T4" fmla="*/ 23 w 30"/>
                <a:gd name="T5" fmla="*/ 5 h 39"/>
                <a:gd name="T6" fmla="*/ 3 w 30"/>
                <a:gd name="T7" fmla="*/ 20 h 39"/>
                <a:gd name="T8" fmla="*/ 10 w 30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9">
                  <a:moveTo>
                    <a:pt x="10" y="39"/>
                  </a:moveTo>
                  <a:cubicBezTo>
                    <a:pt x="30" y="17"/>
                    <a:pt x="30" y="17"/>
                    <a:pt x="30" y="17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0" y="0"/>
                    <a:pt x="3" y="20"/>
                  </a:cubicBezTo>
                  <a:cubicBezTo>
                    <a:pt x="2" y="39"/>
                    <a:pt x="10" y="39"/>
                    <a:pt x="10" y="39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45" name="Freeform 448">
              <a:extLst>
                <a:ext uri="{FF2B5EF4-FFF2-40B4-BE49-F238E27FC236}">
                  <a16:creationId xmlns:a16="http://schemas.microsoft.com/office/drawing/2014/main" id="{CCE613A2-D161-4E4B-86F4-8107E9CA0052}"/>
                </a:ext>
              </a:extLst>
            </p:cNvPr>
            <p:cNvSpPr>
              <a:spLocks/>
            </p:cNvSpPr>
            <p:nvPr/>
          </p:nvSpPr>
          <p:spPr bwMode="gray">
            <a:xfrm>
              <a:off x="5529647" y="2659044"/>
              <a:ext cx="23923" cy="11164"/>
            </a:xfrm>
            <a:custGeom>
              <a:avLst/>
              <a:gdLst>
                <a:gd name="T0" fmla="*/ 22 w 45"/>
                <a:gd name="T1" fmla="*/ 1 h 21"/>
                <a:gd name="T2" fmla="*/ 18 w 45"/>
                <a:gd name="T3" fmla="*/ 16 h 21"/>
                <a:gd name="T4" fmla="*/ 22 w 45"/>
                <a:gd name="T5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1">
                  <a:moveTo>
                    <a:pt x="22" y="1"/>
                  </a:moveTo>
                  <a:cubicBezTo>
                    <a:pt x="0" y="0"/>
                    <a:pt x="10" y="16"/>
                    <a:pt x="18" y="16"/>
                  </a:cubicBezTo>
                  <a:cubicBezTo>
                    <a:pt x="29" y="21"/>
                    <a:pt x="45" y="2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46" name="Freeform 449">
              <a:extLst>
                <a:ext uri="{FF2B5EF4-FFF2-40B4-BE49-F238E27FC236}">
                  <a16:creationId xmlns:a16="http://schemas.microsoft.com/office/drawing/2014/main" id="{15D16E5C-442C-4840-96D4-DCDBACBC18C7}"/>
                </a:ext>
              </a:extLst>
            </p:cNvPr>
            <p:cNvSpPr>
              <a:spLocks/>
            </p:cNvSpPr>
            <p:nvPr/>
          </p:nvSpPr>
          <p:spPr bwMode="gray">
            <a:xfrm>
              <a:off x="5615766" y="2606415"/>
              <a:ext cx="7975" cy="11164"/>
            </a:xfrm>
            <a:custGeom>
              <a:avLst/>
              <a:gdLst>
                <a:gd name="T0" fmla="*/ 0 w 5"/>
                <a:gd name="T1" fmla="*/ 0 h 7"/>
                <a:gd name="T2" fmla="*/ 0 w 5"/>
                <a:gd name="T3" fmla="*/ 7 h 7"/>
                <a:gd name="T4" fmla="*/ 5 w 5"/>
                <a:gd name="T5" fmla="*/ 5 h 7"/>
                <a:gd name="T6" fmla="*/ 0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lnTo>
                    <a:pt x="0" y="7"/>
                  </a:lnTo>
                  <a:lnTo>
                    <a:pt x="5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47" name="Freeform 450">
              <a:extLst>
                <a:ext uri="{FF2B5EF4-FFF2-40B4-BE49-F238E27FC236}">
                  <a16:creationId xmlns:a16="http://schemas.microsoft.com/office/drawing/2014/main" id="{EE499B46-5397-4BDC-9F9B-103E8C88303E}"/>
                </a:ext>
              </a:extLst>
            </p:cNvPr>
            <p:cNvSpPr>
              <a:spLocks/>
            </p:cNvSpPr>
            <p:nvPr/>
          </p:nvSpPr>
          <p:spPr bwMode="gray">
            <a:xfrm>
              <a:off x="5558353" y="2592062"/>
              <a:ext cx="30302" cy="14354"/>
            </a:xfrm>
            <a:custGeom>
              <a:avLst/>
              <a:gdLst>
                <a:gd name="T0" fmla="*/ 26 w 57"/>
                <a:gd name="T1" fmla="*/ 26 h 26"/>
                <a:gd name="T2" fmla="*/ 57 w 57"/>
                <a:gd name="T3" fmla="*/ 20 h 26"/>
                <a:gd name="T4" fmla="*/ 54 w 57"/>
                <a:gd name="T5" fmla="*/ 0 h 26"/>
                <a:gd name="T6" fmla="*/ 27 w 57"/>
                <a:gd name="T7" fmla="*/ 14 h 26"/>
                <a:gd name="T8" fmla="*/ 0 w 57"/>
                <a:gd name="T9" fmla="*/ 21 h 26"/>
                <a:gd name="T10" fmla="*/ 4 w 57"/>
                <a:gd name="T11" fmla="*/ 25 h 26"/>
                <a:gd name="T12" fmla="*/ 26 w 57"/>
                <a:gd name="T1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26">
                  <a:moveTo>
                    <a:pt x="26" y="26"/>
                  </a:moveTo>
                  <a:cubicBezTo>
                    <a:pt x="57" y="20"/>
                    <a:pt x="57" y="20"/>
                    <a:pt x="57" y="2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38" y="15"/>
                    <a:pt x="27" y="14"/>
                  </a:cubicBezTo>
                  <a:cubicBezTo>
                    <a:pt x="19" y="18"/>
                    <a:pt x="0" y="21"/>
                    <a:pt x="0" y="21"/>
                  </a:cubicBezTo>
                  <a:cubicBezTo>
                    <a:pt x="4" y="25"/>
                    <a:pt x="4" y="25"/>
                    <a:pt x="4" y="25"/>
                  </a:cubicBezTo>
                  <a:lnTo>
                    <a:pt x="26" y="26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48" name="Freeform 451">
              <a:extLst>
                <a:ext uri="{FF2B5EF4-FFF2-40B4-BE49-F238E27FC236}">
                  <a16:creationId xmlns:a16="http://schemas.microsoft.com/office/drawing/2014/main" id="{CAEAB640-E933-422B-B2CC-5FB721C75F0B}"/>
                </a:ext>
              </a:extLst>
            </p:cNvPr>
            <p:cNvSpPr>
              <a:spLocks/>
            </p:cNvSpPr>
            <p:nvPr/>
          </p:nvSpPr>
          <p:spPr bwMode="gray">
            <a:xfrm>
              <a:off x="6076667" y="4333593"/>
              <a:ext cx="462494" cy="236032"/>
            </a:xfrm>
            <a:custGeom>
              <a:avLst/>
              <a:gdLst>
                <a:gd name="T0" fmla="*/ 743 w 875"/>
                <a:gd name="T1" fmla="*/ 25 h 446"/>
                <a:gd name="T2" fmla="*/ 687 w 875"/>
                <a:gd name="T3" fmla="*/ 11 h 446"/>
                <a:gd name="T4" fmla="*/ 618 w 875"/>
                <a:gd name="T5" fmla="*/ 54 h 446"/>
                <a:gd name="T6" fmla="*/ 552 w 875"/>
                <a:gd name="T7" fmla="*/ 32 h 446"/>
                <a:gd name="T8" fmla="*/ 493 w 875"/>
                <a:gd name="T9" fmla="*/ 90 h 446"/>
                <a:gd name="T10" fmla="*/ 444 w 875"/>
                <a:gd name="T11" fmla="*/ 88 h 446"/>
                <a:gd name="T12" fmla="*/ 439 w 875"/>
                <a:gd name="T13" fmla="*/ 38 h 446"/>
                <a:gd name="T14" fmla="*/ 424 w 875"/>
                <a:gd name="T15" fmla="*/ 33 h 446"/>
                <a:gd name="T16" fmla="*/ 392 w 875"/>
                <a:gd name="T17" fmla="*/ 1 h 446"/>
                <a:gd name="T18" fmla="*/ 361 w 875"/>
                <a:gd name="T19" fmla="*/ 23 h 446"/>
                <a:gd name="T20" fmla="*/ 315 w 875"/>
                <a:gd name="T21" fmla="*/ 51 h 446"/>
                <a:gd name="T22" fmla="*/ 305 w 875"/>
                <a:gd name="T23" fmla="*/ 24 h 446"/>
                <a:gd name="T24" fmla="*/ 256 w 875"/>
                <a:gd name="T25" fmla="*/ 29 h 446"/>
                <a:gd name="T26" fmla="*/ 202 w 875"/>
                <a:gd name="T27" fmla="*/ 80 h 446"/>
                <a:gd name="T28" fmla="*/ 161 w 875"/>
                <a:gd name="T29" fmla="*/ 147 h 446"/>
                <a:gd name="T30" fmla="*/ 110 w 875"/>
                <a:gd name="T31" fmla="*/ 198 h 446"/>
                <a:gd name="T32" fmla="*/ 19 w 875"/>
                <a:gd name="T33" fmla="*/ 232 h 446"/>
                <a:gd name="T34" fmla="*/ 17 w 875"/>
                <a:gd name="T35" fmla="*/ 270 h 446"/>
                <a:gd name="T36" fmla="*/ 22 w 875"/>
                <a:gd name="T37" fmla="*/ 328 h 446"/>
                <a:gd name="T38" fmla="*/ 46 w 875"/>
                <a:gd name="T39" fmla="*/ 378 h 446"/>
                <a:gd name="T40" fmla="*/ 47 w 875"/>
                <a:gd name="T41" fmla="*/ 390 h 446"/>
                <a:gd name="T42" fmla="*/ 82 w 875"/>
                <a:gd name="T43" fmla="*/ 396 h 446"/>
                <a:gd name="T44" fmla="*/ 155 w 875"/>
                <a:gd name="T45" fmla="*/ 445 h 446"/>
                <a:gd name="T46" fmla="*/ 215 w 875"/>
                <a:gd name="T47" fmla="*/ 444 h 446"/>
                <a:gd name="T48" fmla="*/ 298 w 875"/>
                <a:gd name="T49" fmla="*/ 436 h 446"/>
                <a:gd name="T50" fmla="*/ 312 w 875"/>
                <a:gd name="T51" fmla="*/ 368 h 446"/>
                <a:gd name="T52" fmla="*/ 418 w 875"/>
                <a:gd name="T53" fmla="*/ 343 h 446"/>
                <a:gd name="T54" fmla="*/ 482 w 875"/>
                <a:gd name="T55" fmla="*/ 334 h 446"/>
                <a:gd name="T56" fmla="*/ 576 w 875"/>
                <a:gd name="T57" fmla="*/ 235 h 446"/>
                <a:gd name="T58" fmla="*/ 712 w 875"/>
                <a:gd name="T59" fmla="*/ 215 h 446"/>
                <a:gd name="T60" fmla="*/ 762 w 875"/>
                <a:gd name="T61" fmla="*/ 267 h 446"/>
                <a:gd name="T62" fmla="*/ 826 w 875"/>
                <a:gd name="T63" fmla="*/ 247 h 446"/>
                <a:gd name="T64" fmla="*/ 849 w 875"/>
                <a:gd name="T65" fmla="*/ 168 h 446"/>
                <a:gd name="T66" fmla="*/ 875 w 875"/>
                <a:gd name="T67" fmla="*/ 78 h 446"/>
                <a:gd name="T68" fmla="*/ 787 w 875"/>
                <a:gd name="T69" fmla="*/ 35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75" h="446">
                  <a:moveTo>
                    <a:pt x="787" y="35"/>
                  </a:moveTo>
                  <a:cubicBezTo>
                    <a:pt x="784" y="27"/>
                    <a:pt x="743" y="25"/>
                    <a:pt x="743" y="25"/>
                  </a:cubicBezTo>
                  <a:cubicBezTo>
                    <a:pt x="725" y="13"/>
                    <a:pt x="725" y="13"/>
                    <a:pt x="725" y="13"/>
                  </a:cubicBezTo>
                  <a:cubicBezTo>
                    <a:pt x="725" y="13"/>
                    <a:pt x="714" y="9"/>
                    <a:pt x="687" y="11"/>
                  </a:cubicBezTo>
                  <a:cubicBezTo>
                    <a:pt x="661" y="14"/>
                    <a:pt x="642" y="28"/>
                    <a:pt x="642" y="28"/>
                  </a:cubicBezTo>
                  <a:cubicBezTo>
                    <a:pt x="642" y="28"/>
                    <a:pt x="637" y="51"/>
                    <a:pt x="618" y="54"/>
                  </a:cubicBezTo>
                  <a:cubicBezTo>
                    <a:pt x="596" y="57"/>
                    <a:pt x="593" y="34"/>
                    <a:pt x="593" y="34"/>
                  </a:cubicBezTo>
                  <a:cubicBezTo>
                    <a:pt x="552" y="32"/>
                    <a:pt x="552" y="32"/>
                    <a:pt x="552" y="32"/>
                  </a:cubicBezTo>
                  <a:cubicBezTo>
                    <a:pt x="525" y="34"/>
                    <a:pt x="506" y="56"/>
                    <a:pt x="506" y="56"/>
                  </a:cubicBezTo>
                  <a:cubicBezTo>
                    <a:pt x="493" y="90"/>
                    <a:pt x="493" y="90"/>
                    <a:pt x="493" y="90"/>
                  </a:cubicBezTo>
                  <a:cubicBezTo>
                    <a:pt x="467" y="77"/>
                    <a:pt x="467" y="77"/>
                    <a:pt x="467" y="77"/>
                  </a:cubicBezTo>
                  <a:cubicBezTo>
                    <a:pt x="467" y="77"/>
                    <a:pt x="452" y="88"/>
                    <a:pt x="444" y="88"/>
                  </a:cubicBezTo>
                  <a:cubicBezTo>
                    <a:pt x="433" y="87"/>
                    <a:pt x="449" y="61"/>
                    <a:pt x="449" y="61"/>
                  </a:cubicBezTo>
                  <a:cubicBezTo>
                    <a:pt x="439" y="38"/>
                    <a:pt x="439" y="38"/>
                    <a:pt x="439" y="38"/>
                  </a:cubicBezTo>
                  <a:cubicBezTo>
                    <a:pt x="420" y="44"/>
                    <a:pt x="420" y="44"/>
                    <a:pt x="420" y="44"/>
                  </a:cubicBezTo>
                  <a:cubicBezTo>
                    <a:pt x="424" y="33"/>
                    <a:pt x="424" y="33"/>
                    <a:pt x="424" y="33"/>
                  </a:cubicBezTo>
                  <a:cubicBezTo>
                    <a:pt x="410" y="32"/>
                    <a:pt x="410" y="32"/>
                    <a:pt x="410" y="32"/>
                  </a:cubicBezTo>
                  <a:cubicBezTo>
                    <a:pt x="410" y="32"/>
                    <a:pt x="407" y="6"/>
                    <a:pt x="392" y="1"/>
                  </a:cubicBezTo>
                  <a:cubicBezTo>
                    <a:pt x="377" y="0"/>
                    <a:pt x="373" y="23"/>
                    <a:pt x="373" y="23"/>
                  </a:cubicBezTo>
                  <a:cubicBezTo>
                    <a:pt x="361" y="23"/>
                    <a:pt x="361" y="23"/>
                    <a:pt x="361" y="23"/>
                  </a:cubicBezTo>
                  <a:cubicBezTo>
                    <a:pt x="349" y="49"/>
                    <a:pt x="349" y="49"/>
                    <a:pt x="349" y="49"/>
                  </a:cubicBezTo>
                  <a:cubicBezTo>
                    <a:pt x="315" y="51"/>
                    <a:pt x="315" y="51"/>
                    <a:pt x="315" y="51"/>
                  </a:cubicBezTo>
                  <a:cubicBezTo>
                    <a:pt x="316" y="24"/>
                    <a:pt x="316" y="24"/>
                    <a:pt x="316" y="24"/>
                  </a:cubicBezTo>
                  <a:cubicBezTo>
                    <a:pt x="305" y="24"/>
                    <a:pt x="305" y="24"/>
                    <a:pt x="305" y="24"/>
                  </a:cubicBezTo>
                  <a:cubicBezTo>
                    <a:pt x="279" y="34"/>
                    <a:pt x="279" y="34"/>
                    <a:pt x="279" y="34"/>
                  </a:cubicBezTo>
                  <a:cubicBezTo>
                    <a:pt x="256" y="29"/>
                    <a:pt x="256" y="29"/>
                    <a:pt x="256" y="29"/>
                  </a:cubicBezTo>
                  <a:cubicBezTo>
                    <a:pt x="256" y="29"/>
                    <a:pt x="251" y="56"/>
                    <a:pt x="236" y="66"/>
                  </a:cubicBezTo>
                  <a:cubicBezTo>
                    <a:pt x="220" y="77"/>
                    <a:pt x="213" y="69"/>
                    <a:pt x="202" y="80"/>
                  </a:cubicBezTo>
                  <a:cubicBezTo>
                    <a:pt x="193" y="95"/>
                    <a:pt x="200" y="122"/>
                    <a:pt x="188" y="137"/>
                  </a:cubicBezTo>
                  <a:cubicBezTo>
                    <a:pt x="180" y="152"/>
                    <a:pt x="173" y="136"/>
                    <a:pt x="161" y="147"/>
                  </a:cubicBezTo>
                  <a:cubicBezTo>
                    <a:pt x="149" y="158"/>
                    <a:pt x="156" y="170"/>
                    <a:pt x="156" y="170"/>
                  </a:cubicBezTo>
                  <a:cubicBezTo>
                    <a:pt x="110" y="198"/>
                    <a:pt x="110" y="198"/>
                    <a:pt x="110" y="198"/>
                  </a:cubicBezTo>
                  <a:cubicBezTo>
                    <a:pt x="110" y="198"/>
                    <a:pt x="70" y="181"/>
                    <a:pt x="54" y="188"/>
                  </a:cubicBezTo>
                  <a:cubicBezTo>
                    <a:pt x="39" y="195"/>
                    <a:pt x="23" y="221"/>
                    <a:pt x="19" y="232"/>
                  </a:cubicBezTo>
                  <a:cubicBezTo>
                    <a:pt x="19" y="236"/>
                    <a:pt x="19" y="236"/>
                    <a:pt x="19" y="236"/>
                  </a:cubicBezTo>
                  <a:cubicBezTo>
                    <a:pt x="17" y="270"/>
                    <a:pt x="17" y="270"/>
                    <a:pt x="17" y="270"/>
                  </a:cubicBezTo>
                  <a:cubicBezTo>
                    <a:pt x="17" y="270"/>
                    <a:pt x="5" y="277"/>
                    <a:pt x="1" y="296"/>
                  </a:cubicBezTo>
                  <a:cubicBezTo>
                    <a:pt x="0" y="315"/>
                    <a:pt x="22" y="328"/>
                    <a:pt x="22" y="328"/>
                  </a:cubicBezTo>
                  <a:cubicBezTo>
                    <a:pt x="28" y="351"/>
                    <a:pt x="28" y="351"/>
                    <a:pt x="28" y="351"/>
                  </a:cubicBezTo>
                  <a:cubicBezTo>
                    <a:pt x="28" y="351"/>
                    <a:pt x="39" y="367"/>
                    <a:pt x="46" y="378"/>
                  </a:cubicBezTo>
                  <a:cubicBezTo>
                    <a:pt x="46" y="381"/>
                    <a:pt x="47" y="383"/>
                    <a:pt x="47" y="386"/>
                  </a:cubicBezTo>
                  <a:cubicBezTo>
                    <a:pt x="47" y="387"/>
                    <a:pt x="47" y="389"/>
                    <a:pt x="47" y="390"/>
                  </a:cubicBezTo>
                  <a:cubicBezTo>
                    <a:pt x="47" y="391"/>
                    <a:pt x="47" y="392"/>
                    <a:pt x="47" y="393"/>
                  </a:cubicBezTo>
                  <a:cubicBezTo>
                    <a:pt x="61" y="391"/>
                    <a:pt x="75" y="392"/>
                    <a:pt x="82" y="396"/>
                  </a:cubicBezTo>
                  <a:cubicBezTo>
                    <a:pt x="101" y="400"/>
                    <a:pt x="126" y="432"/>
                    <a:pt x="126" y="432"/>
                  </a:cubicBezTo>
                  <a:cubicBezTo>
                    <a:pt x="126" y="432"/>
                    <a:pt x="136" y="444"/>
                    <a:pt x="155" y="445"/>
                  </a:cubicBezTo>
                  <a:cubicBezTo>
                    <a:pt x="170" y="446"/>
                    <a:pt x="189" y="443"/>
                    <a:pt x="189" y="443"/>
                  </a:cubicBezTo>
                  <a:cubicBezTo>
                    <a:pt x="215" y="444"/>
                    <a:pt x="215" y="444"/>
                    <a:pt x="215" y="444"/>
                  </a:cubicBezTo>
                  <a:cubicBezTo>
                    <a:pt x="260" y="438"/>
                    <a:pt x="260" y="438"/>
                    <a:pt x="260" y="438"/>
                  </a:cubicBezTo>
                  <a:cubicBezTo>
                    <a:pt x="298" y="436"/>
                    <a:pt x="298" y="436"/>
                    <a:pt x="298" y="436"/>
                  </a:cubicBezTo>
                  <a:cubicBezTo>
                    <a:pt x="321" y="411"/>
                    <a:pt x="321" y="411"/>
                    <a:pt x="321" y="411"/>
                  </a:cubicBezTo>
                  <a:cubicBezTo>
                    <a:pt x="321" y="411"/>
                    <a:pt x="300" y="391"/>
                    <a:pt x="312" y="368"/>
                  </a:cubicBezTo>
                  <a:cubicBezTo>
                    <a:pt x="324" y="350"/>
                    <a:pt x="357" y="363"/>
                    <a:pt x="357" y="363"/>
                  </a:cubicBezTo>
                  <a:cubicBezTo>
                    <a:pt x="418" y="343"/>
                    <a:pt x="418" y="343"/>
                    <a:pt x="418" y="343"/>
                  </a:cubicBezTo>
                  <a:cubicBezTo>
                    <a:pt x="418" y="343"/>
                    <a:pt x="415" y="316"/>
                    <a:pt x="430" y="313"/>
                  </a:cubicBezTo>
                  <a:cubicBezTo>
                    <a:pt x="446" y="310"/>
                    <a:pt x="482" y="334"/>
                    <a:pt x="482" y="334"/>
                  </a:cubicBezTo>
                  <a:cubicBezTo>
                    <a:pt x="482" y="334"/>
                    <a:pt x="528" y="310"/>
                    <a:pt x="543" y="295"/>
                  </a:cubicBezTo>
                  <a:cubicBezTo>
                    <a:pt x="559" y="284"/>
                    <a:pt x="557" y="246"/>
                    <a:pt x="576" y="235"/>
                  </a:cubicBezTo>
                  <a:cubicBezTo>
                    <a:pt x="595" y="225"/>
                    <a:pt x="622" y="222"/>
                    <a:pt x="655" y="232"/>
                  </a:cubicBezTo>
                  <a:cubicBezTo>
                    <a:pt x="684" y="244"/>
                    <a:pt x="712" y="215"/>
                    <a:pt x="712" y="215"/>
                  </a:cubicBezTo>
                  <a:cubicBezTo>
                    <a:pt x="741" y="236"/>
                    <a:pt x="741" y="236"/>
                    <a:pt x="741" y="236"/>
                  </a:cubicBezTo>
                  <a:cubicBezTo>
                    <a:pt x="741" y="236"/>
                    <a:pt x="743" y="263"/>
                    <a:pt x="762" y="267"/>
                  </a:cubicBezTo>
                  <a:cubicBezTo>
                    <a:pt x="780" y="272"/>
                    <a:pt x="781" y="257"/>
                    <a:pt x="793" y="250"/>
                  </a:cubicBezTo>
                  <a:cubicBezTo>
                    <a:pt x="804" y="242"/>
                    <a:pt x="826" y="247"/>
                    <a:pt x="826" y="247"/>
                  </a:cubicBezTo>
                  <a:cubicBezTo>
                    <a:pt x="826" y="247"/>
                    <a:pt x="820" y="224"/>
                    <a:pt x="821" y="209"/>
                  </a:cubicBezTo>
                  <a:cubicBezTo>
                    <a:pt x="821" y="194"/>
                    <a:pt x="849" y="168"/>
                    <a:pt x="849" y="168"/>
                  </a:cubicBezTo>
                  <a:cubicBezTo>
                    <a:pt x="854" y="123"/>
                    <a:pt x="854" y="123"/>
                    <a:pt x="854" y="123"/>
                  </a:cubicBezTo>
                  <a:cubicBezTo>
                    <a:pt x="875" y="78"/>
                    <a:pt x="875" y="78"/>
                    <a:pt x="875" y="78"/>
                  </a:cubicBezTo>
                  <a:cubicBezTo>
                    <a:pt x="790" y="62"/>
                    <a:pt x="790" y="62"/>
                    <a:pt x="790" y="62"/>
                  </a:cubicBezTo>
                  <a:cubicBezTo>
                    <a:pt x="790" y="62"/>
                    <a:pt x="791" y="43"/>
                    <a:pt x="787" y="35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49" name="Freeform 452">
              <a:extLst>
                <a:ext uri="{FF2B5EF4-FFF2-40B4-BE49-F238E27FC236}">
                  <a16:creationId xmlns:a16="http://schemas.microsoft.com/office/drawing/2014/main" id="{63C31751-437B-4C32-B7E3-1024E36DB8E5}"/>
                </a:ext>
              </a:extLst>
            </p:cNvPr>
            <p:cNvSpPr>
              <a:spLocks/>
            </p:cNvSpPr>
            <p:nvPr/>
          </p:nvSpPr>
          <p:spPr bwMode="gray">
            <a:xfrm>
              <a:off x="6100588" y="4540919"/>
              <a:ext cx="1595" cy="1595"/>
            </a:xfrm>
            <a:custGeom>
              <a:avLst/>
              <a:gdLst>
                <a:gd name="T0" fmla="*/ 2 w 2"/>
                <a:gd name="T1" fmla="*/ 3 h 4"/>
                <a:gd name="T2" fmla="*/ 2 w 2"/>
                <a:gd name="T3" fmla="*/ 0 h 4"/>
                <a:gd name="T4" fmla="*/ 0 w 2"/>
                <a:gd name="T5" fmla="*/ 4 h 4"/>
                <a:gd name="T6" fmla="*/ 2 w 2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3"/>
                  </a:moveTo>
                  <a:cubicBezTo>
                    <a:pt x="2" y="2"/>
                    <a:pt x="2" y="1"/>
                    <a:pt x="2" y="0"/>
                  </a:cubicBezTo>
                  <a:cubicBezTo>
                    <a:pt x="2" y="1"/>
                    <a:pt x="1" y="3"/>
                    <a:pt x="0" y="4"/>
                  </a:cubicBezTo>
                  <a:cubicBezTo>
                    <a:pt x="1" y="4"/>
                    <a:pt x="1" y="4"/>
                    <a:pt x="2" y="3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50" name="Freeform 453">
              <a:extLst>
                <a:ext uri="{FF2B5EF4-FFF2-40B4-BE49-F238E27FC236}">
                  <a16:creationId xmlns:a16="http://schemas.microsoft.com/office/drawing/2014/main" id="{AC4B745A-BCB1-46AE-BD66-4A4B8B4FACF7}"/>
                </a:ext>
              </a:extLst>
            </p:cNvPr>
            <p:cNvSpPr>
              <a:spLocks/>
            </p:cNvSpPr>
            <p:nvPr/>
          </p:nvSpPr>
          <p:spPr bwMode="gray">
            <a:xfrm>
              <a:off x="6100588" y="4534539"/>
              <a:ext cx="1595" cy="3190"/>
            </a:xfrm>
            <a:custGeom>
              <a:avLst/>
              <a:gdLst>
                <a:gd name="T0" fmla="*/ 0 w 1"/>
                <a:gd name="T1" fmla="*/ 0 h 8"/>
                <a:gd name="T2" fmla="*/ 1 w 1"/>
                <a:gd name="T3" fmla="*/ 8 h 8"/>
                <a:gd name="T4" fmla="*/ 0 w 1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8">
                  <a:moveTo>
                    <a:pt x="0" y="0"/>
                  </a:moveTo>
                  <a:cubicBezTo>
                    <a:pt x="0" y="2"/>
                    <a:pt x="0" y="5"/>
                    <a:pt x="1" y="8"/>
                  </a:cubicBezTo>
                  <a:cubicBezTo>
                    <a:pt x="1" y="5"/>
                    <a:pt x="0" y="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51" name="Freeform 454">
              <a:extLst>
                <a:ext uri="{FF2B5EF4-FFF2-40B4-BE49-F238E27FC236}">
                  <a16:creationId xmlns:a16="http://schemas.microsoft.com/office/drawing/2014/main" id="{607F00E7-6FBB-4369-B382-C8F4A6B66253}"/>
                </a:ext>
              </a:extLst>
            </p:cNvPr>
            <p:cNvSpPr>
              <a:spLocks/>
            </p:cNvSpPr>
            <p:nvPr/>
          </p:nvSpPr>
          <p:spPr bwMode="gray">
            <a:xfrm>
              <a:off x="6020848" y="4448420"/>
              <a:ext cx="566157" cy="365212"/>
            </a:xfrm>
            <a:custGeom>
              <a:avLst/>
              <a:gdLst>
                <a:gd name="T0" fmla="*/ 867 w 1070"/>
                <a:gd name="T1" fmla="*/ 52 h 693"/>
                <a:gd name="T2" fmla="*/ 817 w 1070"/>
                <a:gd name="T3" fmla="*/ 0 h 693"/>
                <a:gd name="T4" fmla="*/ 681 w 1070"/>
                <a:gd name="T5" fmla="*/ 20 h 693"/>
                <a:gd name="T6" fmla="*/ 587 w 1070"/>
                <a:gd name="T7" fmla="*/ 119 h 693"/>
                <a:gd name="T8" fmla="*/ 523 w 1070"/>
                <a:gd name="T9" fmla="*/ 128 h 693"/>
                <a:gd name="T10" fmla="*/ 417 w 1070"/>
                <a:gd name="T11" fmla="*/ 153 h 693"/>
                <a:gd name="T12" fmla="*/ 403 w 1070"/>
                <a:gd name="T13" fmla="*/ 221 h 693"/>
                <a:gd name="T14" fmla="*/ 320 w 1070"/>
                <a:gd name="T15" fmla="*/ 229 h 693"/>
                <a:gd name="T16" fmla="*/ 260 w 1070"/>
                <a:gd name="T17" fmla="*/ 230 h 693"/>
                <a:gd name="T18" fmla="*/ 187 w 1070"/>
                <a:gd name="T19" fmla="*/ 181 h 693"/>
                <a:gd name="T20" fmla="*/ 149 w 1070"/>
                <a:gd name="T21" fmla="*/ 202 h 693"/>
                <a:gd name="T22" fmla="*/ 145 w 1070"/>
                <a:gd name="T23" fmla="*/ 213 h 693"/>
                <a:gd name="T24" fmla="*/ 98 w 1070"/>
                <a:gd name="T25" fmla="*/ 253 h 693"/>
                <a:gd name="T26" fmla="*/ 49 w 1070"/>
                <a:gd name="T27" fmla="*/ 254 h 693"/>
                <a:gd name="T28" fmla="*/ 75 w 1070"/>
                <a:gd name="T29" fmla="*/ 263 h 693"/>
                <a:gd name="T30" fmla="*/ 42 w 1070"/>
                <a:gd name="T31" fmla="*/ 327 h 693"/>
                <a:gd name="T32" fmla="*/ 48 w 1070"/>
                <a:gd name="T33" fmla="*/ 369 h 693"/>
                <a:gd name="T34" fmla="*/ 57 w 1070"/>
                <a:gd name="T35" fmla="*/ 411 h 693"/>
                <a:gd name="T36" fmla="*/ 0 w 1070"/>
                <a:gd name="T37" fmla="*/ 435 h 693"/>
                <a:gd name="T38" fmla="*/ 32 w 1070"/>
                <a:gd name="T39" fmla="*/ 468 h 693"/>
                <a:gd name="T40" fmla="*/ 46 w 1070"/>
                <a:gd name="T41" fmla="*/ 499 h 693"/>
                <a:gd name="T42" fmla="*/ 70 w 1070"/>
                <a:gd name="T43" fmla="*/ 527 h 693"/>
                <a:gd name="T44" fmla="*/ 99 w 1070"/>
                <a:gd name="T45" fmla="*/ 555 h 693"/>
                <a:gd name="T46" fmla="*/ 142 w 1070"/>
                <a:gd name="T47" fmla="*/ 591 h 693"/>
                <a:gd name="T48" fmla="*/ 240 w 1070"/>
                <a:gd name="T49" fmla="*/ 653 h 693"/>
                <a:gd name="T50" fmla="*/ 336 w 1070"/>
                <a:gd name="T51" fmla="*/ 692 h 693"/>
                <a:gd name="T52" fmla="*/ 420 w 1070"/>
                <a:gd name="T53" fmla="*/ 658 h 693"/>
                <a:gd name="T54" fmla="*/ 481 w 1070"/>
                <a:gd name="T55" fmla="*/ 638 h 693"/>
                <a:gd name="T56" fmla="*/ 503 w 1070"/>
                <a:gd name="T57" fmla="*/ 632 h 693"/>
                <a:gd name="T58" fmla="*/ 577 w 1070"/>
                <a:gd name="T59" fmla="*/ 578 h 693"/>
                <a:gd name="T60" fmla="*/ 641 w 1070"/>
                <a:gd name="T61" fmla="*/ 577 h 693"/>
                <a:gd name="T62" fmla="*/ 704 w 1070"/>
                <a:gd name="T63" fmla="*/ 580 h 693"/>
                <a:gd name="T64" fmla="*/ 742 w 1070"/>
                <a:gd name="T65" fmla="*/ 578 h 693"/>
                <a:gd name="T66" fmla="*/ 818 w 1070"/>
                <a:gd name="T67" fmla="*/ 543 h 693"/>
                <a:gd name="T68" fmla="*/ 839 w 1070"/>
                <a:gd name="T69" fmla="*/ 502 h 693"/>
                <a:gd name="T70" fmla="*/ 848 w 1070"/>
                <a:gd name="T71" fmla="*/ 457 h 693"/>
                <a:gd name="T72" fmla="*/ 862 w 1070"/>
                <a:gd name="T73" fmla="*/ 412 h 693"/>
                <a:gd name="T74" fmla="*/ 883 w 1070"/>
                <a:gd name="T75" fmla="*/ 355 h 693"/>
                <a:gd name="T76" fmla="*/ 920 w 1070"/>
                <a:gd name="T77" fmla="*/ 277 h 693"/>
                <a:gd name="T78" fmla="*/ 929 w 1070"/>
                <a:gd name="T79" fmla="*/ 243 h 693"/>
                <a:gd name="T80" fmla="*/ 985 w 1070"/>
                <a:gd name="T81" fmla="*/ 173 h 693"/>
                <a:gd name="T82" fmla="*/ 1058 w 1070"/>
                <a:gd name="T83" fmla="*/ 123 h 693"/>
                <a:gd name="T84" fmla="*/ 1045 w 1070"/>
                <a:gd name="T85" fmla="*/ 91 h 693"/>
                <a:gd name="T86" fmla="*/ 990 w 1070"/>
                <a:gd name="T87" fmla="*/ 62 h 693"/>
                <a:gd name="T88" fmla="*/ 950 w 1070"/>
                <a:gd name="T89" fmla="*/ 41 h 693"/>
                <a:gd name="T90" fmla="*/ 898 w 1070"/>
                <a:gd name="T91" fmla="*/ 35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70" h="693">
                  <a:moveTo>
                    <a:pt x="898" y="35"/>
                  </a:moveTo>
                  <a:cubicBezTo>
                    <a:pt x="886" y="42"/>
                    <a:pt x="885" y="57"/>
                    <a:pt x="867" y="52"/>
                  </a:cubicBezTo>
                  <a:cubicBezTo>
                    <a:pt x="848" y="48"/>
                    <a:pt x="846" y="21"/>
                    <a:pt x="846" y="21"/>
                  </a:cubicBezTo>
                  <a:cubicBezTo>
                    <a:pt x="817" y="0"/>
                    <a:pt x="817" y="0"/>
                    <a:pt x="817" y="0"/>
                  </a:cubicBezTo>
                  <a:cubicBezTo>
                    <a:pt x="817" y="0"/>
                    <a:pt x="789" y="29"/>
                    <a:pt x="760" y="17"/>
                  </a:cubicBezTo>
                  <a:cubicBezTo>
                    <a:pt x="727" y="7"/>
                    <a:pt x="700" y="10"/>
                    <a:pt x="681" y="20"/>
                  </a:cubicBezTo>
                  <a:cubicBezTo>
                    <a:pt x="662" y="31"/>
                    <a:pt x="664" y="69"/>
                    <a:pt x="648" y="80"/>
                  </a:cubicBezTo>
                  <a:cubicBezTo>
                    <a:pt x="633" y="95"/>
                    <a:pt x="587" y="119"/>
                    <a:pt x="587" y="119"/>
                  </a:cubicBezTo>
                  <a:cubicBezTo>
                    <a:pt x="587" y="119"/>
                    <a:pt x="551" y="95"/>
                    <a:pt x="535" y="98"/>
                  </a:cubicBezTo>
                  <a:cubicBezTo>
                    <a:pt x="520" y="101"/>
                    <a:pt x="523" y="128"/>
                    <a:pt x="523" y="128"/>
                  </a:cubicBezTo>
                  <a:cubicBezTo>
                    <a:pt x="462" y="148"/>
                    <a:pt x="462" y="148"/>
                    <a:pt x="462" y="148"/>
                  </a:cubicBezTo>
                  <a:cubicBezTo>
                    <a:pt x="462" y="148"/>
                    <a:pt x="429" y="135"/>
                    <a:pt x="417" y="153"/>
                  </a:cubicBezTo>
                  <a:cubicBezTo>
                    <a:pt x="405" y="176"/>
                    <a:pt x="426" y="196"/>
                    <a:pt x="426" y="196"/>
                  </a:cubicBezTo>
                  <a:cubicBezTo>
                    <a:pt x="403" y="221"/>
                    <a:pt x="403" y="221"/>
                    <a:pt x="403" y="221"/>
                  </a:cubicBezTo>
                  <a:cubicBezTo>
                    <a:pt x="365" y="223"/>
                    <a:pt x="365" y="223"/>
                    <a:pt x="365" y="223"/>
                  </a:cubicBezTo>
                  <a:cubicBezTo>
                    <a:pt x="320" y="229"/>
                    <a:pt x="320" y="229"/>
                    <a:pt x="320" y="229"/>
                  </a:cubicBezTo>
                  <a:cubicBezTo>
                    <a:pt x="294" y="228"/>
                    <a:pt x="294" y="228"/>
                    <a:pt x="294" y="228"/>
                  </a:cubicBezTo>
                  <a:cubicBezTo>
                    <a:pt x="294" y="228"/>
                    <a:pt x="275" y="231"/>
                    <a:pt x="260" y="230"/>
                  </a:cubicBezTo>
                  <a:cubicBezTo>
                    <a:pt x="241" y="229"/>
                    <a:pt x="231" y="217"/>
                    <a:pt x="231" y="217"/>
                  </a:cubicBezTo>
                  <a:cubicBezTo>
                    <a:pt x="231" y="217"/>
                    <a:pt x="206" y="185"/>
                    <a:pt x="187" y="181"/>
                  </a:cubicBezTo>
                  <a:cubicBezTo>
                    <a:pt x="180" y="177"/>
                    <a:pt x="166" y="176"/>
                    <a:pt x="152" y="178"/>
                  </a:cubicBezTo>
                  <a:cubicBezTo>
                    <a:pt x="151" y="190"/>
                    <a:pt x="149" y="202"/>
                    <a:pt x="149" y="202"/>
                  </a:cubicBezTo>
                  <a:cubicBezTo>
                    <a:pt x="137" y="209"/>
                    <a:pt x="137" y="209"/>
                    <a:pt x="137" y="209"/>
                  </a:cubicBezTo>
                  <a:cubicBezTo>
                    <a:pt x="145" y="213"/>
                    <a:pt x="145" y="213"/>
                    <a:pt x="145" y="213"/>
                  </a:cubicBezTo>
                  <a:cubicBezTo>
                    <a:pt x="143" y="240"/>
                    <a:pt x="143" y="240"/>
                    <a:pt x="143" y="240"/>
                  </a:cubicBezTo>
                  <a:cubicBezTo>
                    <a:pt x="98" y="253"/>
                    <a:pt x="98" y="253"/>
                    <a:pt x="98" y="253"/>
                  </a:cubicBezTo>
                  <a:cubicBezTo>
                    <a:pt x="98" y="253"/>
                    <a:pt x="84" y="233"/>
                    <a:pt x="76" y="233"/>
                  </a:cubicBezTo>
                  <a:cubicBezTo>
                    <a:pt x="69" y="236"/>
                    <a:pt x="54" y="239"/>
                    <a:pt x="49" y="254"/>
                  </a:cubicBezTo>
                  <a:cubicBezTo>
                    <a:pt x="41" y="269"/>
                    <a:pt x="60" y="266"/>
                    <a:pt x="60" y="266"/>
                  </a:cubicBezTo>
                  <a:cubicBezTo>
                    <a:pt x="75" y="263"/>
                    <a:pt x="75" y="263"/>
                    <a:pt x="75" y="263"/>
                  </a:cubicBezTo>
                  <a:cubicBezTo>
                    <a:pt x="75" y="263"/>
                    <a:pt x="83" y="264"/>
                    <a:pt x="89" y="287"/>
                  </a:cubicBezTo>
                  <a:cubicBezTo>
                    <a:pt x="95" y="310"/>
                    <a:pt x="46" y="319"/>
                    <a:pt x="42" y="327"/>
                  </a:cubicBezTo>
                  <a:cubicBezTo>
                    <a:pt x="42" y="338"/>
                    <a:pt x="57" y="339"/>
                    <a:pt x="56" y="346"/>
                  </a:cubicBezTo>
                  <a:cubicBezTo>
                    <a:pt x="56" y="350"/>
                    <a:pt x="45" y="357"/>
                    <a:pt x="48" y="369"/>
                  </a:cubicBezTo>
                  <a:cubicBezTo>
                    <a:pt x="47" y="377"/>
                    <a:pt x="62" y="381"/>
                    <a:pt x="62" y="381"/>
                  </a:cubicBezTo>
                  <a:cubicBezTo>
                    <a:pt x="57" y="411"/>
                    <a:pt x="57" y="411"/>
                    <a:pt x="57" y="411"/>
                  </a:cubicBezTo>
                  <a:cubicBezTo>
                    <a:pt x="23" y="414"/>
                    <a:pt x="23" y="414"/>
                    <a:pt x="23" y="414"/>
                  </a:cubicBezTo>
                  <a:cubicBezTo>
                    <a:pt x="0" y="435"/>
                    <a:pt x="0" y="435"/>
                    <a:pt x="0" y="435"/>
                  </a:cubicBezTo>
                  <a:cubicBezTo>
                    <a:pt x="15" y="440"/>
                    <a:pt x="29" y="445"/>
                    <a:pt x="33" y="445"/>
                  </a:cubicBezTo>
                  <a:cubicBezTo>
                    <a:pt x="48" y="453"/>
                    <a:pt x="36" y="460"/>
                    <a:pt x="32" y="468"/>
                  </a:cubicBezTo>
                  <a:cubicBezTo>
                    <a:pt x="31" y="479"/>
                    <a:pt x="47" y="476"/>
                    <a:pt x="47" y="476"/>
                  </a:cubicBezTo>
                  <a:cubicBezTo>
                    <a:pt x="46" y="499"/>
                    <a:pt x="46" y="499"/>
                    <a:pt x="46" y="499"/>
                  </a:cubicBezTo>
                  <a:cubicBezTo>
                    <a:pt x="45" y="510"/>
                    <a:pt x="71" y="508"/>
                    <a:pt x="71" y="508"/>
                  </a:cubicBezTo>
                  <a:cubicBezTo>
                    <a:pt x="70" y="527"/>
                    <a:pt x="70" y="527"/>
                    <a:pt x="70" y="527"/>
                  </a:cubicBezTo>
                  <a:cubicBezTo>
                    <a:pt x="92" y="539"/>
                    <a:pt x="92" y="539"/>
                    <a:pt x="92" y="539"/>
                  </a:cubicBezTo>
                  <a:cubicBezTo>
                    <a:pt x="99" y="555"/>
                    <a:pt x="99" y="555"/>
                    <a:pt x="99" y="555"/>
                  </a:cubicBezTo>
                  <a:cubicBezTo>
                    <a:pt x="99" y="555"/>
                    <a:pt x="122" y="552"/>
                    <a:pt x="129" y="560"/>
                  </a:cubicBezTo>
                  <a:cubicBezTo>
                    <a:pt x="136" y="572"/>
                    <a:pt x="142" y="591"/>
                    <a:pt x="142" y="591"/>
                  </a:cubicBezTo>
                  <a:cubicBezTo>
                    <a:pt x="203" y="648"/>
                    <a:pt x="203" y="648"/>
                    <a:pt x="203" y="648"/>
                  </a:cubicBezTo>
                  <a:cubicBezTo>
                    <a:pt x="203" y="648"/>
                    <a:pt x="226" y="645"/>
                    <a:pt x="240" y="653"/>
                  </a:cubicBezTo>
                  <a:cubicBezTo>
                    <a:pt x="255" y="662"/>
                    <a:pt x="258" y="681"/>
                    <a:pt x="258" y="681"/>
                  </a:cubicBezTo>
                  <a:cubicBezTo>
                    <a:pt x="258" y="681"/>
                    <a:pt x="321" y="692"/>
                    <a:pt x="336" y="692"/>
                  </a:cubicBezTo>
                  <a:cubicBezTo>
                    <a:pt x="355" y="693"/>
                    <a:pt x="392" y="691"/>
                    <a:pt x="392" y="691"/>
                  </a:cubicBezTo>
                  <a:cubicBezTo>
                    <a:pt x="420" y="658"/>
                    <a:pt x="420" y="658"/>
                    <a:pt x="420" y="658"/>
                  </a:cubicBezTo>
                  <a:cubicBezTo>
                    <a:pt x="446" y="656"/>
                    <a:pt x="446" y="656"/>
                    <a:pt x="446" y="656"/>
                  </a:cubicBezTo>
                  <a:cubicBezTo>
                    <a:pt x="481" y="638"/>
                    <a:pt x="481" y="638"/>
                    <a:pt x="481" y="638"/>
                  </a:cubicBezTo>
                  <a:cubicBezTo>
                    <a:pt x="485" y="627"/>
                    <a:pt x="485" y="627"/>
                    <a:pt x="485" y="627"/>
                  </a:cubicBezTo>
                  <a:cubicBezTo>
                    <a:pt x="503" y="632"/>
                    <a:pt x="503" y="632"/>
                    <a:pt x="503" y="632"/>
                  </a:cubicBezTo>
                  <a:cubicBezTo>
                    <a:pt x="503" y="632"/>
                    <a:pt x="534" y="618"/>
                    <a:pt x="546" y="607"/>
                  </a:cubicBezTo>
                  <a:cubicBezTo>
                    <a:pt x="554" y="596"/>
                    <a:pt x="570" y="577"/>
                    <a:pt x="577" y="578"/>
                  </a:cubicBezTo>
                  <a:cubicBezTo>
                    <a:pt x="588" y="578"/>
                    <a:pt x="603" y="590"/>
                    <a:pt x="603" y="590"/>
                  </a:cubicBezTo>
                  <a:cubicBezTo>
                    <a:pt x="603" y="590"/>
                    <a:pt x="611" y="572"/>
                    <a:pt x="641" y="577"/>
                  </a:cubicBezTo>
                  <a:cubicBezTo>
                    <a:pt x="671" y="578"/>
                    <a:pt x="671" y="578"/>
                    <a:pt x="671" y="578"/>
                  </a:cubicBezTo>
                  <a:cubicBezTo>
                    <a:pt x="704" y="580"/>
                    <a:pt x="704" y="580"/>
                    <a:pt x="704" y="580"/>
                  </a:cubicBezTo>
                  <a:cubicBezTo>
                    <a:pt x="712" y="569"/>
                    <a:pt x="712" y="569"/>
                    <a:pt x="712" y="569"/>
                  </a:cubicBezTo>
                  <a:cubicBezTo>
                    <a:pt x="712" y="569"/>
                    <a:pt x="730" y="581"/>
                    <a:pt x="742" y="578"/>
                  </a:cubicBezTo>
                  <a:cubicBezTo>
                    <a:pt x="753" y="575"/>
                    <a:pt x="747" y="548"/>
                    <a:pt x="766" y="545"/>
                  </a:cubicBezTo>
                  <a:cubicBezTo>
                    <a:pt x="788" y="542"/>
                    <a:pt x="806" y="558"/>
                    <a:pt x="818" y="543"/>
                  </a:cubicBezTo>
                  <a:cubicBezTo>
                    <a:pt x="830" y="532"/>
                    <a:pt x="823" y="513"/>
                    <a:pt x="823" y="513"/>
                  </a:cubicBezTo>
                  <a:cubicBezTo>
                    <a:pt x="839" y="502"/>
                    <a:pt x="839" y="502"/>
                    <a:pt x="839" y="502"/>
                  </a:cubicBezTo>
                  <a:cubicBezTo>
                    <a:pt x="833" y="456"/>
                    <a:pt x="833" y="456"/>
                    <a:pt x="833" y="456"/>
                  </a:cubicBezTo>
                  <a:cubicBezTo>
                    <a:pt x="848" y="457"/>
                    <a:pt x="848" y="457"/>
                    <a:pt x="848" y="457"/>
                  </a:cubicBezTo>
                  <a:cubicBezTo>
                    <a:pt x="868" y="427"/>
                    <a:pt x="868" y="427"/>
                    <a:pt x="868" y="427"/>
                  </a:cubicBezTo>
                  <a:cubicBezTo>
                    <a:pt x="862" y="412"/>
                    <a:pt x="862" y="412"/>
                    <a:pt x="862" y="412"/>
                  </a:cubicBezTo>
                  <a:cubicBezTo>
                    <a:pt x="886" y="374"/>
                    <a:pt x="886" y="374"/>
                    <a:pt x="886" y="374"/>
                  </a:cubicBezTo>
                  <a:cubicBezTo>
                    <a:pt x="883" y="355"/>
                    <a:pt x="883" y="355"/>
                    <a:pt x="883" y="355"/>
                  </a:cubicBezTo>
                  <a:cubicBezTo>
                    <a:pt x="911" y="314"/>
                    <a:pt x="911" y="314"/>
                    <a:pt x="911" y="314"/>
                  </a:cubicBezTo>
                  <a:cubicBezTo>
                    <a:pt x="920" y="277"/>
                    <a:pt x="920" y="277"/>
                    <a:pt x="920" y="277"/>
                  </a:cubicBezTo>
                  <a:cubicBezTo>
                    <a:pt x="932" y="266"/>
                    <a:pt x="932" y="266"/>
                    <a:pt x="932" y="266"/>
                  </a:cubicBezTo>
                  <a:cubicBezTo>
                    <a:pt x="929" y="243"/>
                    <a:pt x="929" y="243"/>
                    <a:pt x="929" y="243"/>
                  </a:cubicBezTo>
                  <a:cubicBezTo>
                    <a:pt x="973" y="184"/>
                    <a:pt x="973" y="184"/>
                    <a:pt x="973" y="184"/>
                  </a:cubicBezTo>
                  <a:cubicBezTo>
                    <a:pt x="985" y="173"/>
                    <a:pt x="985" y="173"/>
                    <a:pt x="985" y="173"/>
                  </a:cubicBezTo>
                  <a:cubicBezTo>
                    <a:pt x="1015" y="174"/>
                    <a:pt x="1015" y="174"/>
                    <a:pt x="1015" y="174"/>
                  </a:cubicBezTo>
                  <a:cubicBezTo>
                    <a:pt x="1058" y="123"/>
                    <a:pt x="1058" y="123"/>
                    <a:pt x="1058" y="123"/>
                  </a:cubicBezTo>
                  <a:cubicBezTo>
                    <a:pt x="1047" y="118"/>
                    <a:pt x="1047" y="118"/>
                    <a:pt x="1047" y="118"/>
                  </a:cubicBezTo>
                  <a:cubicBezTo>
                    <a:pt x="1047" y="118"/>
                    <a:pt x="1070" y="100"/>
                    <a:pt x="1045" y="91"/>
                  </a:cubicBezTo>
                  <a:cubicBezTo>
                    <a:pt x="1019" y="86"/>
                    <a:pt x="1011" y="97"/>
                    <a:pt x="1004" y="86"/>
                  </a:cubicBezTo>
                  <a:cubicBezTo>
                    <a:pt x="997" y="78"/>
                    <a:pt x="997" y="66"/>
                    <a:pt x="990" y="62"/>
                  </a:cubicBezTo>
                  <a:cubicBezTo>
                    <a:pt x="979" y="61"/>
                    <a:pt x="967" y="65"/>
                    <a:pt x="967" y="65"/>
                  </a:cubicBezTo>
                  <a:cubicBezTo>
                    <a:pt x="967" y="65"/>
                    <a:pt x="957" y="45"/>
                    <a:pt x="950" y="41"/>
                  </a:cubicBezTo>
                  <a:cubicBezTo>
                    <a:pt x="942" y="33"/>
                    <a:pt x="931" y="32"/>
                    <a:pt x="931" y="32"/>
                  </a:cubicBezTo>
                  <a:cubicBezTo>
                    <a:pt x="931" y="32"/>
                    <a:pt x="909" y="27"/>
                    <a:pt x="898" y="35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52" name="Freeform 455">
              <a:extLst>
                <a:ext uri="{FF2B5EF4-FFF2-40B4-BE49-F238E27FC236}">
                  <a16:creationId xmlns:a16="http://schemas.microsoft.com/office/drawing/2014/main" id="{4166DF5E-4D6C-48D3-B59A-A7F2CF1D87F4}"/>
                </a:ext>
              </a:extLst>
            </p:cNvPr>
            <p:cNvSpPr>
              <a:spLocks/>
            </p:cNvSpPr>
            <p:nvPr/>
          </p:nvSpPr>
          <p:spPr bwMode="gray">
            <a:xfrm>
              <a:off x="6020848" y="4666908"/>
              <a:ext cx="12758" cy="11164"/>
            </a:xfrm>
            <a:custGeom>
              <a:avLst/>
              <a:gdLst>
                <a:gd name="T0" fmla="*/ 0 w 23"/>
                <a:gd name="T1" fmla="*/ 21 h 21"/>
                <a:gd name="T2" fmla="*/ 0 w 23"/>
                <a:gd name="T3" fmla="*/ 21 h 21"/>
                <a:gd name="T4" fmla="*/ 23 w 23"/>
                <a:gd name="T5" fmla="*/ 0 h 21"/>
                <a:gd name="T6" fmla="*/ 0 w 23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23" y="0"/>
                    <a:pt x="23" y="0"/>
                    <a:pt x="23" y="0"/>
                  </a:cubicBezTo>
                  <a:lnTo>
                    <a:pt x="0" y="21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53" name="Freeform 456">
              <a:extLst>
                <a:ext uri="{FF2B5EF4-FFF2-40B4-BE49-F238E27FC236}">
                  <a16:creationId xmlns:a16="http://schemas.microsoft.com/office/drawing/2014/main" id="{AE195CE5-2629-4F75-9564-1E80549A486D}"/>
                </a:ext>
              </a:extLst>
            </p:cNvPr>
            <p:cNvSpPr>
              <a:spLocks/>
            </p:cNvSpPr>
            <p:nvPr/>
          </p:nvSpPr>
          <p:spPr bwMode="gray">
            <a:xfrm>
              <a:off x="6100588" y="4542513"/>
              <a:ext cx="1595" cy="12758"/>
            </a:xfrm>
            <a:custGeom>
              <a:avLst/>
              <a:gdLst>
                <a:gd name="T0" fmla="*/ 0 w 3"/>
                <a:gd name="T1" fmla="*/ 24 h 24"/>
                <a:gd name="T2" fmla="*/ 3 w 3"/>
                <a:gd name="T3" fmla="*/ 0 h 24"/>
                <a:gd name="T4" fmla="*/ 1 w 3"/>
                <a:gd name="T5" fmla="*/ 1 h 24"/>
                <a:gd name="T6" fmla="*/ 0 w 3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4">
                  <a:moveTo>
                    <a:pt x="0" y="24"/>
                  </a:moveTo>
                  <a:cubicBezTo>
                    <a:pt x="0" y="24"/>
                    <a:pt x="2" y="12"/>
                    <a:pt x="3" y="0"/>
                  </a:cubicBezTo>
                  <a:cubicBezTo>
                    <a:pt x="2" y="1"/>
                    <a:pt x="2" y="1"/>
                    <a:pt x="1" y="1"/>
                  </a:cubicBezTo>
                  <a:lnTo>
                    <a:pt x="0" y="24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54" name="Freeform 457">
              <a:extLst>
                <a:ext uri="{FF2B5EF4-FFF2-40B4-BE49-F238E27FC236}">
                  <a16:creationId xmlns:a16="http://schemas.microsoft.com/office/drawing/2014/main" id="{2FA348CB-0D5C-41D6-827A-9BD49E8DBFBF}"/>
                </a:ext>
              </a:extLst>
            </p:cNvPr>
            <p:cNvSpPr>
              <a:spLocks/>
            </p:cNvSpPr>
            <p:nvPr/>
          </p:nvSpPr>
          <p:spPr bwMode="gray">
            <a:xfrm>
              <a:off x="6464204" y="3059341"/>
              <a:ext cx="304609" cy="251980"/>
            </a:xfrm>
            <a:custGeom>
              <a:avLst/>
              <a:gdLst>
                <a:gd name="T0" fmla="*/ 177 w 575"/>
                <a:gd name="T1" fmla="*/ 410 h 476"/>
                <a:gd name="T2" fmla="*/ 200 w 575"/>
                <a:gd name="T3" fmla="*/ 399 h 476"/>
                <a:gd name="T4" fmla="*/ 238 w 575"/>
                <a:gd name="T5" fmla="*/ 374 h 476"/>
                <a:gd name="T6" fmla="*/ 260 w 575"/>
                <a:gd name="T7" fmla="*/ 394 h 476"/>
                <a:gd name="T8" fmla="*/ 286 w 575"/>
                <a:gd name="T9" fmla="*/ 392 h 476"/>
                <a:gd name="T10" fmla="*/ 311 w 575"/>
                <a:gd name="T11" fmla="*/ 408 h 476"/>
                <a:gd name="T12" fmla="*/ 337 w 575"/>
                <a:gd name="T13" fmla="*/ 417 h 476"/>
                <a:gd name="T14" fmla="*/ 359 w 575"/>
                <a:gd name="T15" fmla="*/ 426 h 476"/>
                <a:gd name="T16" fmla="*/ 391 w 575"/>
                <a:gd name="T17" fmla="*/ 466 h 476"/>
                <a:gd name="T18" fmla="*/ 436 w 575"/>
                <a:gd name="T19" fmla="*/ 476 h 476"/>
                <a:gd name="T20" fmla="*/ 515 w 575"/>
                <a:gd name="T21" fmla="*/ 460 h 476"/>
                <a:gd name="T22" fmla="*/ 530 w 575"/>
                <a:gd name="T23" fmla="*/ 457 h 476"/>
                <a:gd name="T24" fmla="*/ 532 w 575"/>
                <a:gd name="T25" fmla="*/ 419 h 476"/>
                <a:gd name="T26" fmla="*/ 541 w 575"/>
                <a:gd name="T27" fmla="*/ 389 h 476"/>
                <a:gd name="T28" fmla="*/ 542 w 575"/>
                <a:gd name="T29" fmla="*/ 347 h 476"/>
                <a:gd name="T30" fmla="*/ 522 w 575"/>
                <a:gd name="T31" fmla="*/ 296 h 476"/>
                <a:gd name="T32" fmla="*/ 483 w 575"/>
                <a:gd name="T33" fmla="*/ 168 h 476"/>
                <a:gd name="T34" fmla="*/ 523 w 575"/>
                <a:gd name="T35" fmla="*/ 109 h 476"/>
                <a:gd name="T36" fmla="*/ 530 w 575"/>
                <a:gd name="T37" fmla="*/ 40 h 476"/>
                <a:gd name="T38" fmla="*/ 532 w 575"/>
                <a:gd name="T39" fmla="*/ 2 h 476"/>
                <a:gd name="T40" fmla="*/ 460 w 575"/>
                <a:gd name="T41" fmla="*/ 18 h 476"/>
                <a:gd name="T42" fmla="*/ 363 w 575"/>
                <a:gd name="T43" fmla="*/ 13 h 476"/>
                <a:gd name="T44" fmla="*/ 326 w 575"/>
                <a:gd name="T45" fmla="*/ 11 h 476"/>
                <a:gd name="T46" fmla="*/ 296 w 575"/>
                <a:gd name="T47" fmla="*/ 2 h 476"/>
                <a:gd name="T48" fmla="*/ 288 w 575"/>
                <a:gd name="T49" fmla="*/ 17 h 476"/>
                <a:gd name="T50" fmla="*/ 277 w 575"/>
                <a:gd name="T51" fmla="*/ 13 h 476"/>
                <a:gd name="T52" fmla="*/ 273 w 575"/>
                <a:gd name="T53" fmla="*/ 24 h 476"/>
                <a:gd name="T54" fmla="*/ 252 w 575"/>
                <a:gd name="T55" fmla="*/ 0 h 476"/>
                <a:gd name="T56" fmla="*/ 250 w 575"/>
                <a:gd name="T57" fmla="*/ 27 h 476"/>
                <a:gd name="T58" fmla="*/ 235 w 575"/>
                <a:gd name="T59" fmla="*/ 38 h 476"/>
                <a:gd name="T60" fmla="*/ 197 w 575"/>
                <a:gd name="T61" fmla="*/ 47 h 476"/>
                <a:gd name="T62" fmla="*/ 149 w 575"/>
                <a:gd name="T63" fmla="*/ 41 h 476"/>
                <a:gd name="T64" fmla="*/ 140 w 575"/>
                <a:gd name="T65" fmla="*/ 75 h 476"/>
                <a:gd name="T66" fmla="*/ 98 w 575"/>
                <a:gd name="T67" fmla="*/ 88 h 476"/>
                <a:gd name="T68" fmla="*/ 90 w 575"/>
                <a:gd name="T69" fmla="*/ 100 h 476"/>
                <a:gd name="T70" fmla="*/ 64 w 575"/>
                <a:gd name="T71" fmla="*/ 98 h 476"/>
                <a:gd name="T72" fmla="*/ 67 w 575"/>
                <a:gd name="T73" fmla="*/ 118 h 476"/>
                <a:gd name="T74" fmla="*/ 33 w 575"/>
                <a:gd name="T75" fmla="*/ 124 h 476"/>
                <a:gd name="T76" fmla="*/ 25 w 575"/>
                <a:gd name="T77" fmla="*/ 135 h 476"/>
                <a:gd name="T78" fmla="*/ 9 w 575"/>
                <a:gd name="T79" fmla="*/ 138 h 476"/>
                <a:gd name="T80" fmla="*/ 5 w 575"/>
                <a:gd name="T81" fmla="*/ 149 h 476"/>
                <a:gd name="T82" fmla="*/ 8 w 575"/>
                <a:gd name="T83" fmla="*/ 172 h 476"/>
                <a:gd name="T84" fmla="*/ 11 w 575"/>
                <a:gd name="T85" fmla="*/ 195 h 476"/>
                <a:gd name="T86" fmla="*/ 26 w 575"/>
                <a:gd name="T87" fmla="*/ 192 h 476"/>
                <a:gd name="T88" fmla="*/ 16 w 575"/>
                <a:gd name="T89" fmla="*/ 230 h 476"/>
                <a:gd name="T90" fmla="*/ 31 w 575"/>
                <a:gd name="T91" fmla="*/ 234 h 476"/>
                <a:gd name="T92" fmla="*/ 45 w 575"/>
                <a:gd name="T93" fmla="*/ 250 h 476"/>
                <a:gd name="T94" fmla="*/ 26 w 575"/>
                <a:gd name="T95" fmla="*/ 257 h 476"/>
                <a:gd name="T96" fmla="*/ 25 w 575"/>
                <a:gd name="T97" fmla="*/ 291 h 476"/>
                <a:gd name="T98" fmla="*/ 57 w 575"/>
                <a:gd name="T99" fmla="*/ 324 h 476"/>
                <a:gd name="T100" fmla="*/ 72 w 575"/>
                <a:gd name="T101" fmla="*/ 336 h 476"/>
                <a:gd name="T102" fmla="*/ 94 w 575"/>
                <a:gd name="T103" fmla="*/ 337 h 476"/>
                <a:gd name="T104" fmla="*/ 124 w 575"/>
                <a:gd name="T105" fmla="*/ 342 h 476"/>
                <a:gd name="T106" fmla="*/ 158 w 575"/>
                <a:gd name="T107" fmla="*/ 328 h 476"/>
                <a:gd name="T108" fmla="*/ 159 w 575"/>
                <a:gd name="T109" fmla="*/ 386 h 476"/>
                <a:gd name="T110" fmla="*/ 153 w 575"/>
                <a:gd name="T111" fmla="*/ 435 h 476"/>
                <a:gd name="T112" fmla="*/ 165 w 575"/>
                <a:gd name="T113" fmla="*/ 421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75" h="476">
                  <a:moveTo>
                    <a:pt x="165" y="421"/>
                  </a:moveTo>
                  <a:cubicBezTo>
                    <a:pt x="177" y="410"/>
                    <a:pt x="177" y="410"/>
                    <a:pt x="177" y="410"/>
                  </a:cubicBezTo>
                  <a:cubicBezTo>
                    <a:pt x="187" y="422"/>
                    <a:pt x="187" y="422"/>
                    <a:pt x="187" y="422"/>
                  </a:cubicBezTo>
                  <a:cubicBezTo>
                    <a:pt x="200" y="399"/>
                    <a:pt x="200" y="399"/>
                    <a:pt x="200" y="399"/>
                  </a:cubicBezTo>
                  <a:cubicBezTo>
                    <a:pt x="218" y="404"/>
                    <a:pt x="218" y="404"/>
                    <a:pt x="218" y="404"/>
                  </a:cubicBezTo>
                  <a:cubicBezTo>
                    <a:pt x="238" y="374"/>
                    <a:pt x="238" y="374"/>
                    <a:pt x="238" y="374"/>
                  </a:cubicBezTo>
                  <a:cubicBezTo>
                    <a:pt x="249" y="375"/>
                    <a:pt x="249" y="375"/>
                    <a:pt x="249" y="375"/>
                  </a:cubicBezTo>
                  <a:cubicBezTo>
                    <a:pt x="260" y="394"/>
                    <a:pt x="260" y="394"/>
                    <a:pt x="260" y="394"/>
                  </a:cubicBezTo>
                  <a:cubicBezTo>
                    <a:pt x="264" y="376"/>
                    <a:pt x="264" y="376"/>
                    <a:pt x="264" y="376"/>
                  </a:cubicBezTo>
                  <a:cubicBezTo>
                    <a:pt x="286" y="392"/>
                    <a:pt x="286" y="392"/>
                    <a:pt x="286" y="392"/>
                  </a:cubicBezTo>
                  <a:cubicBezTo>
                    <a:pt x="301" y="393"/>
                    <a:pt x="301" y="393"/>
                    <a:pt x="301" y="393"/>
                  </a:cubicBezTo>
                  <a:cubicBezTo>
                    <a:pt x="311" y="408"/>
                    <a:pt x="311" y="408"/>
                    <a:pt x="311" y="408"/>
                  </a:cubicBezTo>
                  <a:cubicBezTo>
                    <a:pt x="323" y="401"/>
                    <a:pt x="323" y="401"/>
                    <a:pt x="323" y="401"/>
                  </a:cubicBezTo>
                  <a:cubicBezTo>
                    <a:pt x="323" y="401"/>
                    <a:pt x="330" y="417"/>
                    <a:pt x="337" y="417"/>
                  </a:cubicBezTo>
                  <a:cubicBezTo>
                    <a:pt x="345" y="418"/>
                    <a:pt x="360" y="411"/>
                    <a:pt x="360" y="411"/>
                  </a:cubicBezTo>
                  <a:cubicBezTo>
                    <a:pt x="359" y="426"/>
                    <a:pt x="359" y="426"/>
                    <a:pt x="359" y="426"/>
                  </a:cubicBezTo>
                  <a:cubicBezTo>
                    <a:pt x="359" y="426"/>
                    <a:pt x="374" y="434"/>
                    <a:pt x="381" y="438"/>
                  </a:cubicBezTo>
                  <a:cubicBezTo>
                    <a:pt x="388" y="446"/>
                    <a:pt x="384" y="465"/>
                    <a:pt x="391" y="466"/>
                  </a:cubicBezTo>
                  <a:cubicBezTo>
                    <a:pt x="425" y="467"/>
                    <a:pt x="425" y="467"/>
                    <a:pt x="425" y="467"/>
                  </a:cubicBezTo>
                  <a:cubicBezTo>
                    <a:pt x="436" y="476"/>
                    <a:pt x="436" y="476"/>
                    <a:pt x="436" y="476"/>
                  </a:cubicBezTo>
                  <a:cubicBezTo>
                    <a:pt x="478" y="451"/>
                    <a:pt x="478" y="451"/>
                    <a:pt x="478" y="451"/>
                  </a:cubicBezTo>
                  <a:cubicBezTo>
                    <a:pt x="478" y="451"/>
                    <a:pt x="503" y="463"/>
                    <a:pt x="515" y="460"/>
                  </a:cubicBezTo>
                  <a:cubicBezTo>
                    <a:pt x="518" y="460"/>
                    <a:pt x="521" y="460"/>
                    <a:pt x="525" y="460"/>
                  </a:cubicBezTo>
                  <a:cubicBezTo>
                    <a:pt x="527" y="459"/>
                    <a:pt x="529" y="458"/>
                    <a:pt x="530" y="457"/>
                  </a:cubicBezTo>
                  <a:cubicBezTo>
                    <a:pt x="527" y="442"/>
                    <a:pt x="527" y="442"/>
                    <a:pt x="527" y="442"/>
                  </a:cubicBezTo>
                  <a:cubicBezTo>
                    <a:pt x="532" y="419"/>
                    <a:pt x="532" y="419"/>
                    <a:pt x="532" y="419"/>
                  </a:cubicBezTo>
                  <a:cubicBezTo>
                    <a:pt x="532" y="419"/>
                    <a:pt x="543" y="419"/>
                    <a:pt x="547" y="412"/>
                  </a:cubicBezTo>
                  <a:cubicBezTo>
                    <a:pt x="547" y="404"/>
                    <a:pt x="541" y="389"/>
                    <a:pt x="541" y="389"/>
                  </a:cubicBezTo>
                  <a:cubicBezTo>
                    <a:pt x="541" y="389"/>
                    <a:pt x="571" y="383"/>
                    <a:pt x="575" y="375"/>
                  </a:cubicBezTo>
                  <a:cubicBezTo>
                    <a:pt x="575" y="367"/>
                    <a:pt x="542" y="347"/>
                    <a:pt x="542" y="347"/>
                  </a:cubicBezTo>
                  <a:cubicBezTo>
                    <a:pt x="542" y="347"/>
                    <a:pt x="543" y="335"/>
                    <a:pt x="540" y="320"/>
                  </a:cubicBezTo>
                  <a:cubicBezTo>
                    <a:pt x="541" y="308"/>
                    <a:pt x="522" y="296"/>
                    <a:pt x="522" y="296"/>
                  </a:cubicBezTo>
                  <a:cubicBezTo>
                    <a:pt x="522" y="296"/>
                    <a:pt x="520" y="258"/>
                    <a:pt x="510" y="234"/>
                  </a:cubicBezTo>
                  <a:cubicBezTo>
                    <a:pt x="500" y="211"/>
                    <a:pt x="483" y="168"/>
                    <a:pt x="483" y="168"/>
                  </a:cubicBezTo>
                  <a:cubicBezTo>
                    <a:pt x="483" y="168"/>
                    <a:pt x="495" y="157"/>
                    <a:pt x="503" y="150"/>
                  </a:cubicBezTo>
                  <a:cubicBezTo>
                    <a:pt x="507" y="142"/>
                    <a:pt x="523" y="109"/>
                    <a:pt x="523" y="109"/>
                  </a:cubicBezTo>
                  <a:cubicBezTo>
                    <a:pt x="537" y="52"/>
                    <a:pt x="537" y="52"/>
                    <a:pt x="537" y="52"/>
                  </a:cubicBezTo>
                  <a:cubicBezTo>
                    <a:pt x="537" y="52"/>
                    <a:pt x="530" y="44"/>
                    <a:pt x="530" y="40"/>
                  </a:cubicBezTo>
                  <a:cubicBezTo>
                    <a:pt x="531" y="33"/>
                    <a:pt x="554" y="22"/>
                    <a:pt x="554" y="22"/>
                  </a:cubicBezTo>
                  <a:cubicBezTo>
                    <a:pt x="532" y="2"/>
                    <a:pt x="532" y="2"/>
                    <a:pt x="532" y="2"/>
                  </a:cubicBezTo>
                  <a:cubicBezTo>
                    <a:pt x="532" y="2"/>
                    <a:pt x="528" y="17"/>
                    <a:pt x="516" y="20"/>
                  </a:cubicBezTo>
                  <a:cubicBezTo>
                    <a:pt x="505" y="27"/>
                    <a:pt x="483" y="15"/>
                    <a:pt x="460" y="18"/>
                  </a:cubicBezTo>
                  <a:cubicBezTo>
                    <a:pt x="438" y="20"/>
                    <a:pt x="448" y="32"/>
                    <a:pt x="422" y="31"/>
                  </a:cubicBezTo>
                  <a:cubicBezTo>
                    <a:pt x="392" y="30"/>
                    <a:pt x="363" y="13"/>
                    <a:pt x="363" y="13"/>
                  </a:cubicBezTo>
                  <a:cubicBezTo>
                    <a:pt x="352" y="20"/>
                    <a:pt x="352" y="20"/>
                    <a:pt x="352" y="20"/>
                  </a:cubicBezTo>
                  <a:cubicBezTo>
                    <a:pt x="326" y="11"/>
                    <a:pt x="326" y="11"/>
                    <a:pt x="326" y="11"/>
                  </a:cubicBezTo>
                  <a:cubicBezTo>
                    <a:pt x="303" y="14"/>
                    <a:pt x="303" y="14"/>
                    <a:pt x="303" y="14"/>
                  </a:cubicBezTo>
                  <a:cubicBezTo>
                    <a:pt x="296" y="2"/>
                    <a:pt x="296" y="2"/>
                    <a:pt x="296" y="2"/>
                  </a:cubicBezTo>
                  <a:cubicBezTo>
                    <a:pt x="285" y="6"/>
                    <a:pt x="285" y="6"/>
                    <a:pt x="285" y="6"/>
                  </a:cubicBezTo>
                  <a:cubicBezTo>
                    <a:pt x="288" y="17"/>
                    <a:pt x="288" y="17"/>
                    <a:pt x="288" y="17"/>
                  </a:cubicBezTo>
                  <a:cubicBezTo>
                    <a:pt x="277" y="17"/>
                    <a:pt x="277" y="17"/>
                    <a:pt x="277" y="17"/>
                  </a:cubicBezTo>
                  <a:cubicBezTo>
                    <a:pt x="277" y="13"/>
                    <a:pt x="277" y="13"/>
                    <a:pt x="277" y="13"/>
                  </a:cubicBezTo>
                  <a:cubicBezTo>
                    <a:pt x="273" y="13"/>
                    <a:pt x="273" y="13"/>
                    <a:pt x="273" y="13"/>
                  </a:cubicBezTo>
                  <a:cubicBezTo>
                    <a:pt x="273" y="24"/>
                    <a:pt x="273" y="24"/>
                    <a:pt x="273" y="24"/>
                  </a:cubicBezTo>
                  <a:cubicBezTo>
                    <a:pt x="265" y="24"/>
                    <a:pt x="265" y="24"/>
                    <a:pt x="265" y="24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48" y="4"/>
                    <a:pt x="248" y="4"/>
                    <a:pt x="248" y="4"/>
                  </a:cubicBezTo>
                  <a:cubicBezTo>
                    <a:pt x="248" y="4"/>
                    <a:pt x="254" y="23"/>
                    <a:pt x="250" y="27"/>
                  </a:cubicBezTo>
                  <a:cubicBezTo>
                    <a:pt x="247" y="27"/>
                    <a:pt x="236" y="15"/>
                    <a:pt x="236" y="15"/>
                  </a:cubicBezTo>
                  <a:cubicBezTo>
                    <a:pt x="235" y="38"/>
                    <a:pt x="235" y="38"/>
                    <a:pt x="235" y="38"/>
                  </a:cubicBezTo>
                  <a:cubicBezTo>
                    <a:pt x="235" y="38"/>
                    <a:pt x="235" y="41"/>
                    <a:pt x="227" y="45"/>
                  </a:cubicBezTo>
                  <a:cubicBezTo>
                    <a:pt x="219" y="48"/>
                    <a:pt x="197" y="47"/>
                    <a:pt x="197" y="47"/>
                  </a:cubicBezTo>
                  <a:cubicBezTo>
                    <a:pt x="197" y="47"/>
                    <a:pt x="178" y="58"/>
                    <a:pt x="174" y="58"/>
                  </a:cubicBezTo>
                  <a:cubicBezTo>
                    <a:pt x="170" y="57"/>
                    <a:pt x="153" y="37"/>
                    <a:pt x="149" y="41"/>
                  </a:cubicBezTo>
                  <a:cubicBezTo>
                    <a:pt x="145" y="45"/>
                    <a:pt x="155" y="68"/>
                    <a:pt x="155" y="68"/>
                  </a:cubicBezTo>
                  <a:cubicBezTo>
                    <a:pt x="140" y="75"/>
                    <a:pt x="140" y="75"/>
                    <a:pt x="140" y="75"/>
                  </a:cubicBezTo>
                  <a:cubicBezTo>
                    <a:pt x="140" y="75"/>
                    <a:pt x="114" y="66"/>
                    <a:pt x="106" y="70"/>
                  </a:cubicBezTo>
                  <a:cubicBezTo>
                    <a:pt x="99" y="73"/>
                    <a:pt x="98" y="88"/>
                    <a:pt x="98" y="88"/>
                  </a:cubicBezTo>
                  <a:cubicBezTo>
                    <a:pt x="87" y="88"/>
                    <a:pt x="87" y="88"/>
                    <a:pt x="87" y="88"/>
                  </a:cubicBezTo>
                  <a:cubicBezTo>
                    <a:pt x="90" y="100"/>
                    <a:pt x="90" y="100"/>
                    <a:pt x="90" y="100"/>
                  </a:cubicBezTo>
                  <a:cubicBezTo>
                    <a:pt x="64" y="91"/>
                    <a:pt x="64" y="91"/>
                    <a:pt x="64" y="91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4" y="98"/>
                    <a:pt x="78" y="118"/>
                    <a:pt x="74" y="122"/>
                  </a:cubicBezTo>
                  <a:cubicBezTo>
                    <a:pt x="70" y="125"/>
                    <a:pt x="67" y="118"/>
                    <a:pt x="67" y="118"/>
                  </a:cubicBezTo>
                  <a:cubicBezTo>
                    <a:pt x="40" y="120"/>
                    <a:pt x="40" y="120"/>
                    <a:pt x="40" y="120"/>
                  </a:cubicBezTo>
                  <a:cubicBezTo>
                    <a:pt x="33" y="124"/>
                    <a:pt x="33" y="124"/>
                    <a:pt x="33" y="124"/>
                  </a:cubicBezTo>
                  <a:cubicBezTo>
                    <a:pt x="28" y="135"/>
                    <a:pt x="28" y="135"/>
                    <a:pt x="28" y="135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9" y="142"/>
                    <a:pt x="9" y="142"/>
                    <a:pt x="9" y="142"/>
                  </a:cubicBezTo>
                  <a:cubicBezTo>
                    <a:pt x="9" y="138"/>
                    <a:pt x="9" y="138"/>
                    <a:pt x="9" y="138"/>
                  </a:cubicBezTo>
                  <a:cubicBezTo>
                    <a:pt x="6" y="138"/>
                    <a:pt x="6" y="138"/>
                    <a:pt x="6" y="138"/>
                  </a:cubicBezTo>
                  <a:cubicBezTo>
                    <a:pt x="5" y="149"/>
                    <a:pt x="5" y="149"/>
                    <a:pt x="5" y="149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8" y="172"/>
                    <a:pt x="8" y="172"/>
                    <a:pt x="8" y="172"/>
                  </a:cubicBezTo>
                  <a:cubicBezTo>
                    <a:pt x="8" y="172"/>
                    <a:pt x="0" y="172"/>
                    <a:pt x="0" y="179"/>
                  </a:cubicBezTo>
                  <a:cubicBezTo>
                    <a:pt x="0" y="187"/>
                    <a:pt x="7" y="195"/>
                    <a:pt x="11" y="195"/>
                  </a:cubicBezTo>
                  <a:cubicBezTo>
                    <a:pt x="18" y="196"/>
                    <a:pt x="22" y="188"/>
                    <a:pt x="22" y="188"/>
                  </a:cubicBezTo>
                  <a:cubicBezTo>
                    <a:pt x="26" y="192"/>
                    <a:pt x="26" y="192"/>
                    <a:pt x="26" y="192"/>
                  </a:cubicBezTo>
                  <a:cubicBezTo>
                    <a:pt x="26" y="192"/>
                    <a:pt x="7" y="203"/>
                    <a:pt x="6" y="210"/>
                  </a:cubicBezTo>
                  <a:cubicBezTo>
                    <a:pt x="2" y="218"/>
                    <a:pt x="16" y="230"/>
                    <a:pt x="16" y="230"/>
                  </a:cubicBezTo>
                  <a:cubicBezTo>
                    <a:pt x="12" y="245"/>
                    <a:pt x="12" y="245"/>
                    <a:pt x="12" y="245"/>
                  </a:cubicBezTo>
                  <a:cubicBezTo>
                    <a:pt x="31" y="234"/>
                    <a:pt x="31" y="234"/>
                    <a:pt x="31" y="234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45" y="250"/>
                    <a:pt x="45" y="250"/>
                    <a:pt x="45" y="250"/>
                  </a:cubicBezTo>
                  <a:cubicBezTo>
                    <a:pt x="23" y="253"/>
                    <a:pt x="23" y="253"/>
                    <a:pt x="23" y="253"/>
                  </a:cubicBezTo>
                  <a:cubicBezTo>
                    <a:pt x="26" y="257"/>
                    <a:pt x="26" y="257"/>
                    <a:pt x="26" y="257"/>
                  </a:cubicBezTo>
                  <a:cubicBezTo>
                    <a:pt x="19" y="261"/>
                    <a:pt x="19" y="261"/>
                    <a:pt x="19" y="261"/>
                  </a:cubicBezTo>
                  <a:cubicBezTo>
                    <a:pt x="25" y="291"/>
                    <a:pt x="25" y="291"/>
                    <a:pt x="25" y="291"/>
                  </a:cubicBezTo>
                  <a:cubicBezTo>
                    <a:pt x="25" y="291"/>
                    <a:pt x="36" y="288"/>
                    <a:pt x="43" y="296"/>
                  </a:cubicBezTo>
                  <a:cubicBezTo>
                    <a:pt x="51" y="304"/>
                    <a:pt x="54" y="316"/>
                    <a:pt x="57" y="324"/>
                  </a:cubicBezTo>
                  <a:cubicBezTo>
                    <a:pt x="60" y="331"/>
                    <a:pt x="64" y="339"/>
                    <a:pt x="64" y="339"/>
                  </a:cubicBezTo>
                  <a:cubicBezTo>
                    <a:pt x="72" y="336"/>
                    <a:pt x="72" y="336"/>
                    <a:pt x="72" y="336"/>
                  </a:cubicBezTo>
                  <a:cubicBezTo>
                    <a:pt x="79" y="344"/>
                    <a:pt x="79" y="344"/>
                    <a:pt x="79" y="344"/>
                  </a:cubicBezTo>
                  <a:cubicBezTo>
                    <a:pt x="94" y="337"/>
                    <a:pt x="94" y="337"/>
                    <a:pt x="94" y="337"/>
                  </a:cubicBezTo>
                  <a:cubicBezTo>
                    <a:pt x="112" y="353"/>
                    <a:pt x="112" y="353"/>
                    <a:pt x="112" y="353"/>
                  </a:cubicBezTo>
                  <a:cubicBezTo>
                    <a:pt x="124" y="342"/>
                    <a:pt x="124" y="342"/>
                    <a:pt x="124" y="342"/>
                  </a:cubicBezTo>
                  <a:cubicBezTo>
                    <a:pt x="124" y="342"/>
                    <a:pt x="124" y="323"/>
                    <a:pt x="128" y="319"/>
                  </a:cubicBezTo>
                  <a:cubicBezTo>
                    <a:pt x="136" y="316"/>
                    <a:pt x="155" y="321"/>
                    <a:pt x="158" y="328"/>
                  </a:cubicBezTo>
                  <a:cubicBezTo>
                    <a:pt x="165" y="333"/>
                    <a:pt x="149" y="351"/>
                    <a:pt x="149" y="351"/>
                  </a:cubicBezTo>
                  <a:cubicBezTo>
                    <a:pt x="159" y="386"/>
                    <a:pt x="159" y="386"/>
                    <a:pt x="159" y="386"/>
                  </a:cubicBezTo>
                  <a:cubicBezTo>
                    <a:pt x="150" y="412"/>
                    <a:pt x="150" y="412"/>
                    <a:pt x="150" y="412"/>
                  </a:cubicBezTo>
                  <a:cubicBezTo>
                    <a:pt x="153" y="435"/>
                    <a:pt x="153" y="435"/>
                    <a:pt x="153" y="435"/>
                  </a:cubicBezTo>
                  <a:cubicBezTo>
                    <a:pt x="160" y="436"/>
                    <a:pt x="160" y="436"/>
                    <a:pt x="160" y="436"/>
                  </a:cubicBezTo>
                  <a:lnTo>
                    <a:pt x="165" y="421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55" name="Freeform 458">
              <a:extLst>
                <a:ext uri="{FF2B5EF4-FFF2-40B4-BE49-F238E27FC236}">
                  <a16:creationId xmlns:a16="http://schemas.microsoft.com/office/drawing/2014/main" id="{0AA9EC9E-F444-40D4-B0C5-78DFC7D35E5A}"/>
                </a:ext>
              </a:extLst>
            </p:cNvPr>
            <p:cNvSpPr>
              <a:spLocks/>
            </p:cNvSpPr>
            <p:nvPr/>
          </p:nvSpPr>
          <p:spPr bwMode="gray">
            <a:xfrm>
              <a:off x="6376491" y="3151840"/>
              <a:ext cx="66982" cy="51034"/>
            </a:xfrm>
            <a:custGeom>
              <a:avLst/>
              <a:gdLst>
                <a:gd name="T0" fmla="*/ 41 w 127"/>
                <a:gd name="T1" fmla="*/ 53 h 97"/>
                <a:gd name="T2" fmla="*/ 60 w 127"/>
                <a:gd name="T3" fmla="*/ 65 h 97"/>
                <a:gd name="T4" fmla="*/ 56 w 127"/>
                <a:gd name="T5" fmla="*/ 73 h 97"/>
                <a:gd name="T6" fmla="*/ 66 w 127"/>
                <a:gd name="T7" fmla="*/ 96 h 97"/>
                <a:gd name="T8" fmla="*/ 77 w 127"/>
                <a:gd name="T9" fmla="*/ 97 h 97"/>
                <a:gd name="T10" fmla="*/ 85 w 127"/>
                <a:gd name="T11" fmla="*/ 86 h 97"/>
                <a:gd name="T12" fmla="*/ 89 w 127"/>
                <a:gd name="T13" fmla="*/ 78 h 97"/>
                <a:gd name="T14" fmla="*/ 96 w 127"/>
                <a:gd name="T15" fmla="*/ 79 h 97"/>
                <a:gd name="T16" fmla="*/ 104 w 127"/>
                <a:gd name="T17" fmla="*/ 71 h 97"/>
                <a:gd name="T18" fmla="*/ 101 w 127"/>
                <a:gd name="T19" fmla="*/ 60 h 97"/>
                <a:gd name="T20" fmla="*/ 127 w 127"/>
                <a:gd name="T21" fmla="*/ 57 h 97"/>
                <a:gd name="T22" fmla="*/ 106 w 127"/>
                <a:gd name="T23" fmla="*/ 33 h 97"/>
                <a:gd name="T24" fmla="*/ 88 w 127"/>
                <a:gd name="T25" fmla="*/ 25 h 97"/>
                <a:gd name="T26" fmla="*/ 73 w 127"/>
                <a:gd name="T27" fmla="*/ 9 h 97"/>
                <a:gd name="T28" fmla="*/ 63 w 127"/>
                <a:gd name="T29" fmla="*/ 0 h 97"/>
                <a:gd name="T30" fmla="*/ 65 w 127"/>
                <a:gd name="T31" fmla="*/ 20 h 97"/>
                <a:gd name="T32" fmla="*/ 49 w 127"/>
                <a:gd name="T33" fmla="*/ 42 h 97"/>
                <a:gd name="T34" fmla="*/ 23 w 127"/>
                <a:gd name="T35" fmla="*/ 48 h 97"/>
                <a:gd name="T36" fmla="*/ 16 w 127"/>
                <a:gd name="T37" fmla="*/ 44 h 97"/>
                <a:gd name="T38" fmla="*/ 0 w 127"/>
                <a:gd name="T39" fmla="*/ 51 h 97"/>
                <a:gd name="T40" fmla="*/ 26 w 127"/>
                <a:gd name="T41" fmla="*/ 64 h 97"/>
                <a:gd name="T42" fmla="*/ 41 w 127"/>
                <a:gd name="T43" fmla="*/ 5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7" h="97">
                  <a:moveTo>
                    <a:pt x="41" y="53"/>
                  </a:moveTo>
                  <a:cubicBezTo>
                    <a:pt x="60" y="65"/>
                    <a:pt x="60" y="65"/>
                    <a:pt x="60" y="65"/>
                  </a:cubicBezTo>
                  <a:cubicBezTo>
                    <a:pt x="56" y="73"/>
                    <a:pt x="56" y="73"/>
                    <a:pt x="56" y="73"/>
                  </a:cubicBezTo>
                  <a:cubicBezTo>
                    <a:pt x="66" y="96"/>
                    <a:pt x="66" y="96"/>
                    <a:pt x="66" y="96"/>
                  </a:cubicBezTo>
                  <a:cubicBezTo>
                    <a:pt x="77" y="97"/>
                    <a:pt x="77" y="97"/>
                    <a:pt x="77" y="97"/>
                  </a:cubicBezTo>
                  <a:cubicBezTo>
                    <a:pt x="85" y="86"/>
                    <a:pt x="85" y="86"/>
                    <a:pt x="85" y="86"/>
                  </a:cubicBezTo>
                  <a:cubicBezTo>
                    <a:pt x="89" y="78"/>
                    <a:pt x="89" y="78"/>
                    <a:pt x="89" y="78"/>
                  </a:cubicBezTo>
                  <a:cubicBezTo>
                    <a:pt x="96" y="79"/>
                    <a:pt x="96" y="79"/>
                    <a:pt x="96" y="79"/>
                  </a:cubicBezTo>
                  <a:cubicBezTo>
                    <a:pt x="104" y="71"/>
                    <a:pt x="104" y="71"/>
                    <a:pt x="104" y="71"/>
                  </a:cubicBezTo>
                  <a:cubicBezTo>
                    <a:pt x="101" y="60"/>
                    <a:pt x="101" y="60"/>
                    <a:pt x="101" y="60"/>
                  </a:cubicBezTo>
                  <a:cubicBezTo>
                    <a:pt x="127" y="57"/>
                    <a:pt x="127" y="57"/>
                    <a:pt x="127" y="57"/>
                  </a:cubicBezTo>
                  <a:cubicBezTo>
                    <a:pt x="127" y="57"/>
                    <a:pt x="113" y="41"/>
                    <a:pt x="106" y="33"/>
                  </a:cubicBezTo>
                  <a:cubicBezTo>
                    <a:pt x="95" y="25"/>
                    <a:pt x="88" y="25"/>
                    <a:pt x="88" y="25"/>
                  </a:cubicBezTo>
                  <a:cubicBezTo>
                    <a:pt x="73" y="9"/>
                    <a:pt x="73" y="9"/>
                    <a:pt x="73" y="9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5" y="20"/>
                    <a:pt x="65" y="20"/>
                    <a:pt x="65" y="20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26" y="64"/>
                    <a:pt x="26" y="64"/>
                    <a:pt x="26" y="64"/>
                  </a:cubicBezTo>
                  <a:lnTo>
                    <a:pt x="41" y="53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56" name="Freeform 459">
              <a:extLst>
                <a:ext uri="{FF2B5EF4-FFF2-40B4-BE49-F238E27FC236}">
                  <a16:creationId xmlns:a16="http://schemas.microsoft.com/office/drawing/2014/main" id="{A4C14470-653D-4C45-B813-15D7D55A5E2D}"/>
                </a:ext>
              </a:extLst>
            </p:cNvPr>
            <p:cNvSpPr>
              <a:spLocks/>
            </p:cNvSpPr>
            <p:nvPr/>
          </p:nvSpPr>
          <p:spPr bwMode="gray">
            <a:xfrm>
              <a:off x="6438688" y="3155029"/>
              <a:ext cx="33491" cy="15948"/>
            </a:xfrm>
            <a:custGeom>
              <a:avLst/>
              <a:gdLst>
                <a:gd name="T0" fmla="*/ 26 w 63"/>
                <a:gd name="T1" fmla="*/ 15 h 29"/>
                <a:gd name="T2" fmla="*/ 34 w 63"/>
                <a:gd name="T3" fmla="*/ 1 h 29"/>
                <a:gd name="T4" fmla="*/ 26 w 63"/>
                <a:gd name="T5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29">
                  <a:moveTo>
                    <a:pt x="26" y="15"/>
                  </a:moveTo>
                  <a:cubicBezTo>
                    <a:pt x="63" y="29"/>
                    <a:pt x="45" y="1"/>
                    <a:pt x="34" y="1"/>
                  </a:cubicBezTo>
                  <a:cubicBezTo>
                    <a:pt x="23" y="0"/>
                    <a:pt x="0" y="7"/>
                    <a:pt x="26" y="15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57" name="Freeform 460">
              <a:extLst>
                <a:ext uri="{FF2B5EF4-FFF2-40B4-BE49-F238E27FC236}">
                  <a16:creationId xmlns:a16="http://schemas.microsoft.com/office/drawing/2014/main" id="{62C110B8-82AB-4C87-A380-C2B489E31AF1}"/>
                </a:ext>
              </a:extLst>
            </p:cNvPr>
            <p:cNvSpPr>
              <a:spLocks/>
            </p:cNvSpPr>
            <p:nvPr/>
          </p:nvSpPr>
          <p:spPr bwMode="gray">
            <a:xfrm>
              <a:off x="6448256" y="3198090"/>
              <a:ext cx="22327" cy="20733"/>
            </a:xfrm>
            <a:custGeom>
              <a:avLst/>
              <a:gdLst>
                <a:gd name="T0" fmla="*/ 4 w 14"/>
                <a:gd name="T1" fmla="*/ 4 h 13"/>
                <a:gd name="T2" fmla="*/ 0 w 14"/>
                <a:gd name="T3" fmla="*/ 6 h 13"/>
                <a:gd name="T4" fmla="*/ 3 w 14"/>
                <a:gd name="T5" fmla="*/ 9 h 13"/>
                <a:gd name="T6" fmla="*/ 4 w 14"/>
                <a:gd name="T7" fmla="*/ 9 h 13"/>
                <a:gd name="T8" fmla="*/ 7 w 14"/>
                <a:gd name="T9" fmla="*/ 13 h 13"/>
                <a:gd name="T10" fmla="*/ 14 w 14"/>
                <a:gd name="T11" fmla="*/ 11 h 13"/>
                <a:gd name="T12" fmla="*/ 11 w 14"/>
                <a:gd name="T13" fmla="*/ 4 h 13"/>
                <a:gd name="T14" fmla="*/ 4 w 14"/>
                <a:gd name="T15" fmla="*/ 0 h 13"/>
                <a:gd name="T16" fmla="*/ 4 w 14"/>
                <a:gd name="T1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3">
                  <a:moveTo>
                    <a:pt x="4" y="4"/>
                  </a:moveTo>
                  <a:lnTo>
                    <a:pt x="0" y="6"/>
                  </a:lnTo>
                  <a:lnTo>
                    <a:pt x="3" y="9"/>
                  </a:lnTo>
                  <a:lnTo>
                    <a:pt x="4" y="9"/>
                  </a:lnTo>
                  <a:lnTo>
                    <a:pt x="7" y="13"/>
                  </a:lnTo>
                  <a:lnTo>
                    <a:pt x="14" y="11"/>
                  </a:lnTo>
                  <a:lnTo>
                    <a:pt x="11" y="4"/>
                  </a:lnTo>
                  <a:lnTo>
                    <a:pt x="4" y="0"/>
                  </a:lnTo>
                  <a:lnTo>
                    <a:pt x="4" y="4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58" name="Freeform 461">
              <a:extLst>
                <a:ext uri="{FF2B5EF4-FFF2-40B4-BE49-F238E27FC236}">
                  <a16:creationId xmlns:a16="http://schemas.microsoft.com/office/drawing/2014/main" id="{9F061CD0-8C60-451A-80D7-FC464A306E3A}"/>
                </a:ext>
              </a:extLst>
            </p:cNvPr>
            <p:cNvSpPr>
              <a:spLocks/>
            </p:cNvSpPr>
            <p:nvPr/>
          </p:nvSpPr>
          <p:spPr bwMode="gray">
            <a:xfrm>
              <a:off x="6370111" y="3209253"/>
              <a:ext cx="89309" cy="92499"/>
            </a:xfrm>
            <a:custGeom>
              <a:avLst/>
              <a:gdLst>
                <a:gd name="T0" fmla="*/ 21 w 169"/>
                <a:gd name="T1" fmla="*/ 72 h 177"/>
                <a:gd name="T2" fmla="*/ 5 w 169"/>
                <a:gd name="T3" fmla="*/ 95 h 177"/>
                <a:gd name="T4" fmla="*/ 31 w 169"/>
                <a:gd name="T5" fmla="*/ 107 h 177"/>
                <a:gd name="T6" fmla="*/ 53 w 169"/>
                <a:gd name="T7" fmla="*/ 112 h 177"/>
                <a:gd name="T8" fmla="*/ 56 w 169"/>
                <a:gd name="T9" fmla="*/ 128 h 177"/>
                <a:gd name="T10" fmla="*/ 52 w 169"/>
                <a:gd name="T11" fmla="*/ 139 h 177"/>
                <a:gd name="T12" fmla="*/ 41 w 169"/>
                <a:gd name="T13" fmla="*/ 135 h 177"/>
                <a:gd name="T14" fmla="*/ 40 w 169"/>
                <a:gd name="T15" fmla="*/ 150 h 177"/>
                <a:gd name="T16" fmla="*/ 28 w 169"/>
                <a:gd name="T17" fmla="*/ 165 h 177"/>
                <a:gd name="T18" fmla="*/ 39 w 169"/>
                <a:gd name="T19" fmla="*/ 177 h 177"/>
                <a:gd name="T20" fmla="*/ 59 w 169"/>
                <a:gd name="T21" fmla="*/ 155 h 177"/>
                <a:gd name="T22" fmla="*/ 68 w 169"/>
                <a:gd name="T23" fmla="*/ 109 h 177"/>
                <a:gd name="T24" fmla="*/ 84 w 169"/>
                <a:gd name="T25" fmla="*/ 98 h 177"/>
                <a:gd name="T26" fmla="*/ 110 w 169"/>
                <a:gd name="T27" fmla="*/ 92 h 177"/>
                <a:gd name="T28" fmla="*/ 145 w 169"/>
                <a:gd name="T29" fmla="*/ 59 h 177"/>
                <a:gd name="T30" fmla="*/ 153 w 169"/>
                <a:gd name="T31" fmla="*/ 48 h 177"/>
                <a:gd name="T32" fmla="*/ 169 w 169"/>
                <a:gd name="T33" fmla="*/ 26 h 177"/>
                <a:gd name="T34" fmla="*/ 122 w 169"/>
                <a:gd name="T35" fmla="*/ 1 h 177"/>
                <a:gd name="T36" fmla="*/ 99 w 169"/>
                <a:gd name="T37" fmla="*/ 15 h 177"/>
                <a:gd name="T38" fmla="*/ 88 w 169"/>
                <a:gd name="T39" fmla="*/ 3 h 177"/>
                <a:gd name="T40" fmla="*/ 76 w 169"/>
                <a:gd name="T41" fmla="*/ 14 h 177"/>
                <a:gd name="T42" fmla="*/ 54 w 169"/>
                <a:gd name="T43" fmla="*/ 20 h 177"/>
                <a:gd name="T44" fmla="*/ 56 w 169"/>
                <a:gd name="T45" fmla="*/ 44 h 177"/>
                <a:gd name="T46" fmla="*/ 42 w 169"/>
                <a:gd name="T47" fmla="*/ 24 h 177"/>
                <a:gd name="T48" fmla="*/ 37 w 169"/>
                <a:gd name="T49" fmla="*/ 58 h 177"/>
                <a:gd name="T50" fmla="*/ 22 w 169"/>
                <a:gd name="T51" fmla="*/ 50 h 177"/>
                <a:gd name="T52" fmla="*/ 23 w 169"/>
                <a:gd name="T53" fmla="*/ 42 h 177"/>
                <a:gd name="T54" fmla="*/ 0 w 169"/>
                <a:gd name="T55" fmla="*/ 41 h 177"/>
                <a:gd name="T56" fmla="*/ 0 w 169"/>
                <a:gd name="T57" fmla="*/ 49 h 177"/>
                <a:gd name="T58" fmla="*/ 14 w 169"/>
                <a:gd name="T59" fmla="*/ 61 h 177"/>
                <a:gd name="T60" fmla="*/ 21 w 169"/>
                <a:gd name="T61" fmla="*/ 72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69" h="177">
                  <a:moveTo>
                    <a:pt x="21" y="72"/>
                  </a:moveTo>
                  <a:cubicBezTo>
                    <a:pt x="5" y="95"/>
                    <a:pt x="5" y="95"/>
                    <a:pt x="5" y="95"/>
                  </a:cubicBezTo>
                  <a:cubicBezTo>
                    <a:pt x="5" y="95"/>
                    <a:pt x="24" y="103"/>
                    <a:pt x="31" y="107"/>
                  </a:cubicBezTo>
                  <a:cubicBezTo>
                    <a:pt x="38" y="115"/>
                    <a:pt x="53" y="112"/>
                    <a:pt x="53" y="112"/>
                  </a:cubicBezTo>
                  <a:cubicBezTo>
                    <a:pt x="53" y="112"/>
                    <a:pt x="57" y="116"/>
                    <a:pt x="56" y="128"/>
                  </a:cubicBezTo>
                  <a:cubicBezTo>
                    <a:pt x="56" y="135"/>
                    <a:pt x="52" y="139"/>
                    <a:pt x="52" y="139"/>
                  </a:cubicBezTo>
                  <a:cubicBezTo>
                    <a:pt x="41" y="135"/>
                    <a:pt x="41" y="135"/>
                    <a:pt x="41" y="135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40" y="158"/>
                    <a:pt x="28" y="165"/>
                    <a:pt x="28" y="165"/>
                  </a:cubicBezTo>
                  <a:cubicBezTo>
                    <a:pt x="39" y="177"/>
                    <a:pt x="39" y="177"/>
                    <a:pt x="39" y="177"/>
                  </a:cubicBezTo>
                  <a:cubicBezTo>
                    <a:pt x="39" y="177"/>
                    <a:pt x="51" y="166"/>
                    <a:pt x="59" y="155"/>
                  </a:cubicBezTo>
                  <a:cubicBezTo>
                    <a:pt x="67" y="140"/>
                    <a:pt x="68" y="109"/>
                    <a:pt x="68" y="109"/>
                  </a:cubicBezTo>
                  <a:cubicBezTo>
                    <a:pt x="68" y="109"/>
                    <a:pt x="80" y="102"/>
                    <a:pt x="84" y="98"/>
                  </a:cubicBezTo>
                  <a:cubicBezTo>
                    <a:pt x="88" y="99"/>
                    <a:pt x="110" y="92"/>
                    <a:pt x="110" y="92"/>
                  </a:cubicBezTo>
                  <a:cubicBezTo>
                    <a:pt x="145" y="59"/>
                    <a:pt x="145" y="59"/>
                    <a:pt x="145" y="59"/>
                  </a:cubicBezTo>
                  <a:cubicBezTo>
                    <a:pt x="153" y="48"/>
                    <a:pt x="153" y="48"/>
                    <a:pt x="153" y="48"/>
                  </a:cubicBezTo>
                  <a:cubicBezTo>
                    <a:pt x="169" y="26"/>
                    <a:pt x="169" y="26"/>
                    <a:pt x="169" y="26"/>
                  </a:cubicBezTo>
                  <a:cubicBezTo>
                    <a:pt x="169" y="26"/>
                    <a:pt x="141" y="2"/>
                    <a:pt x="122" y="1"/>
                  </a:cubicBezTo>
                  <a:cubicBezTo>
                    <a:pt x="107" y="0"/>
                    <a:pt x="99" y="15"/>
                    <a:pt x="99" y="15"/>
                  </a:cubicBezTo>
                  <a:cubicBezTo>
                    <a:pt x="88" y="3"/>
                    <a:pt x="88" y="3"/>
                    <a:pt x="88" y="3"/>
                  </a:cubicBezTo>
                  <a:cubicBezTo>
                    <a:pt x="88" y="3"/>
                    <a:pt x="80" y="10"/>
                    <a:pt x="76" y="14"/>
                  </a:cubicBezTo>
                  <a:cubicBezTo>
                    <a:pt x="73" y="18"/>
                    <a:pt x="54" y="20"/>
                    <a:pt x="54" y="20"/>
                  </a:cubicBezTo>
                  <a:cubicBezTo>
                    <a:pt x="54" y="20"/>
                    <a:pt x="64" y="40"/>
                    <a:pt x="56" y="44"/>
                  </a:cubicBezTo>
                  <a:cubicBezTo>
                    <a:pt x="49" y="43"/>
                    <a:pt x="42" y="24"/>
                    <a:pt x="42" y="24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14" y="61"/>
                    <a:pt x="14" y="61"/>
                    <a:pt x="14" y="61"/>
                  </a:cubicBezTo>
                  <a:lnTo>
                    <a:pt x="21" y="72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59" name="Freeform 462">
              <a:extLst>
                <a:ext uri="{FF2B5EF4-FFF2-40B4-BE49-F238E27FC236}">
                  <a16:creationId xmlns:a16="http://schemas.microsoft.com/office/drawing/2014/main" id="{CEFF6A6B-4F78-4100-8926-5728F6103DAD}"/>
                </a:ext>
              </a:extLst>
            </p:cNvPr>
            <p:cNvSpPr>
              <a:spLocks/>
            </p:cNvSpPr>
            <p:nvPr/>
          </p:nvSpPr>
          <p:spPr bwMode="gray">
            <a:xfrm>
              <a:off x="6542351" y="3458043"/>
              <a:ext cx="679388" cy="612407"/>
            </a:xfrm>
            <a:custGeom>
              <a:avLst/>
              <a:gdLst>
                <a:gd name="T0" fmla="*/ 524 w 1287"/>
                <a:gd name="T1" fmla="*/ 16 h 1158"/>
                <a:gd name="T2" fmla="*/ 490 w 1287"/>
                <a:gd name="T3" fmla="*/ 98 h 1158"/>
                <a:gd name="T4" fmla="*/ 445 w 1287"/>
                <a:gd name="T5" fmla="*/ 104 h 1158"/>
                <a:gd name="T6" fmla="*/ 408 w 1287"/>
                <a:gd name="T7" fmla="*/ 98 h 1158"/>
                <a:gd name="T8" fmla="*/ 376 w 1287"/>
                <a:gd name="T9" fmla="*/ 135 h 1158"/>
                <a:gd name="T10" fmla="*/ 360 w 1287"/>
                <a:gd name="T11" fmla="*/ 169 h 1158"/>
                <a:gd name="T12" fmla="*/ 346 w 1287"/>
                <a:gd name="T13" fmla="*/ 225 h 1158"/>
                <a:gd name="T14" fmla="*/ 382 w 1287"/>
                <a:gd name="T15" fmla="*/ 250 h 1158"/>
                <a:gd name="T16" fmla="*/ 328 w 1287"/>
                <a:gd name="T17" fmla="*/ 282 h 1158"/>
                <a:gd name="T18" fmla="*/ 273 w 1287"/>
                <a:gd name="T19" fmla="*/ 356 h 1158"/>
                <a:gd name="T20" fmla="*/ 267 w 1287"/>
                <a:gd name="T21" fmla="*/ 474 h 1158"/>
                <a:gd name="T22" fmla="*/ 269 w 1287"/>
                <a:gd name="T23" fmla="*/ 520 h 1158"/>
                <a:gd name="T24" fmla="*/ 221 w 1287"/>
                <a:gd name="T25" fmla="*/ 498 h 1158"/>
                <a:gd name="T26" fmla="*/ 171 w 1287"/>
                <a:gd name="T27" fmla="*/ 530 h 1158"/>
                <a:gd name="T28" fmla="*/ 147 w 1287"/>
                <a:gd name="T29" fmla="*/ 571 h 1158"/>
                <a:gd name="T30" fmla="*/ 97 w 1287"/>
                <a:gd name="T31" fmla="*/ 588 h 1158"/>
                <a:gd name="T32" fmla="*/ 49 w 1287"/>
                <a:gd name="T33" fmla="*/ 586 h 1158"/>
                <a:gd name="T34" fmla="*/ 3 w 1287"/>
                <a:gd name="T35" fmla="*/ 603 h 1158"/>
                <a:gd name="T36" fmla="*/ 37 w 1287"/>
                <a:gd name="T37" fmla="*/ 692 h 1158"/>
                <a:gd name="T38" fmla="*/ 81 w 1287"/>
                <a:gd name="T39" fmla="*/ 794 h 1158"/>
                <a:gd name="T40" fmla="*/ 90 w 1287"/>
                <a:gd name="T41" fmla="*/ 829 h 1158"/>
                <a:gd name="T42" fmla="*/ 30 w 1287"/>
                <a:gd name="T43" fmla="*/ 922 h 1158"/>
                <a:gd name="T44" fmla="*/ 59 w 1287"/>
                <a:gd name="T45" fmla="*/ 1015 h 1158"/>
                <a:gd name="T46" fmla="*/ 75 w 1287"/>
                <a:gd name="T47" fmla="*/ 1073 h 1158"/>
                <a:gd name="T48" fmla="*/ 70 w 1287"/>
                <a:gd name="T49" fmla="*/ 1111 h 1158"/>
                <a:gd name="T50" fmla="*/ 86 w 1287"/>
                <a:gd name="T51" fmla="*/ 1158 h 1158"/>
                <a:gd name="T52" fmla="*/ 155 w 1287"/>
                <a:gd name="T53" fmla="*/ 1123 h 1158"/>
                <a:gd name="T54" fmla="*/ 264 w 1287"/>
                <a:gd name="T55" fmla="*/ 1044 h 1158"/>
                <a:gd name="T56" fmla="*/ 388 w 1287"/>
                <a:gd name="T57" fmla="*/ 1019 h 1158"/>
                <a:gd name="T58" fmla="*/ 470 w 1287"/>
                <a:gd name="T59" fmla="*/ 1023 h 1158"/>
                <a:gd name="T60" fmla="*/ 515 w 1287"/>
                <a:gd name="T61" fmla="*/ 1025 h 1158"/>
                <a:gd name="T62" fmla="*/ 594 w 1287"/>
                <a:gd name="T63" fmla="*/ 1029 h 1158"/>
                <a:gd name="T64" fmla="*/ 671 w 1287"/>
                <a:gd name="T65" fmla="*/ 1059 h 1158"/>
                <a:gd name="T66" fmla="*/ 686 w 1287"/>
                <a:gd name="T67" fmla="*/ 1052 h 1158"/>
                <a:gd name="T68" fmla="*/ 747 w 1287"/>
                <a:gd name="T69" fmla="*/ 1028 h 1158"/>
                <a:gd name="T70" fmla="*/ 777 w 1287"/>
                <a:gd name="T71" fmla="*/ 1037 h 1158"/>
                <a:gd name="T72" fmla="*/ 817 w 1287"/>
                <a:gd name="T73" fmla="*/ 1062 h 1158"/>
                <a:gd name="T74" fmla="*/ 863 w 1287"/>
                <a:gd name="T75" fmla="*/ 1026 h 1158"/>
                <a:gd name="T76" fmla="*/ 894 w 1287"/>
                <a:gd name="T77" fmla="*/ 1016 h 1158"/>
                <a:gd name="T78" fmla="*/ 930 w 1287"/>
                <a:gd name="T79" fmla="*/ 1033 h 1158"/>
                <a:gd name="T80" fmla="*/ 971 w 1287"/>
                <a:gd name="T81" fmla="*/ 1031 h 1158"/>
                <a:gd name="T82" fmla="*/ 1094 w 1287"/>
                <a:gd name="T83" fmla="*/ 1049 h 1158"/>
                <a:gd name="T84" fmla="*/ 1129 w 1287"/>
                <a:gd name="T85" fmla="*/ 855 h 1158"/>
                <a:gd name="T86" fmla="*/ 1209 w 1287"/>
                <a:gd name="T87" fmla="*/ 832 h 1158"/>
                <a:gd name="T88" fmla="*/ 1185 w 1287"/>
                <a:gd name="T89" fmla="*/ 785 h 1158"/>
                <a:gd name="T90" fmla="*/ 1158 w 1287"/>
                <a:gd name="T91" fmla="*/ 711 h 1158"/>
                <a:gd name="T92" fmla="*/ 1101 w 1287"/>
                <a:gd name="T93" fmla="*/ 644 h 1158"/>
                <a:gd name="T94" fmla="*/ 1108 w 1287"/>
                <a:gd name="T95" fmla="*/ 590 h 1158"/>
                <a:gd name="T96" fmla="*/ 1212 w 1287"/>
                <a:gd name="T97" fmla="*/ 592 h 1158"/>
                <a:gd name="T98" fmla="*/ 1249 w 1287"/>
                <a:gd name="T99" fmla="*/ 532 h 1158"/>
                <a:gd name="T100" fmla="*/ 1284 w 1287"/>
                <a:gd name="T101" fmla="*/ 499 h 1158"/>
                <a:gd name="T102" fmla="*/ 1234 w 1287"/>
                <a:gd name="T103" fmla="*/ 440 h 1158"/>
                <a:gd name="T104" fmla="*/ 1133 w 1287"/>
                <a:gd name="T105" fmla="*/ 442 h 1158"/>
                <a:gd name="T106" fmla="*/ 1103 w 1287"/>
                <a:gd name="T107" fmla="*/ 368 h 1158"/>
                <a:gd name="T108" fmla="*/ 1027 w 1287"/>
                <a:gd name="T109" fmla="*/ 315 h 1158"/>
                <a:gd name="T110" fmla="*/ 1010 w 1287"/>
                <a:gd name="T111" fmla="*/ 268 h 1158"/>
                <a:gd name="T112" fmla="*/ 958 w 1287"/>
                <a:gd name="T113" fmla="*/ 182 h 1158"/>
                <a:gd name="T114" fmla="*/ 926 w 1287"/>
                <a:gd name="T115" fmla="*/ 65 h 1158"/>
                <a:gd name="T116" fmla="*/ 796 w 1287"/>
                <a:gd name="T117" fmla="*/ 32 h 1158"/>
                <a:gd name="T118" fmla="*/ 735 w 1287"/>
                <a:gd name="T119" fmla="*/ 75 h 1158"/>
                <a:gd name="T120" fmla="*/ 651 w 1287"/>
                <a:gd name="T121" fmla="*/ 18 h 1158"/>
                <a:gd name="T122" fmla="*/ 614 w 1287"/>
                <a:gd name="T123" fmla="*/ 5 h 1158"/>
                <a:gd name="T124" fmla="*/ 539 w 1287"/>
                <a:gd name="T125" fmla="*/ 9 h 1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87" h="1158">
                  <a:moveTo>
                    <a:pt x="524" y="16"/>
                  </a:moveTo>
                  <a:cubicBezTo>
                    <a:pt x="524" y="16"/>
                    <a:pt x="524" y="16"/>
                    <a:pt x="524" y="16"/>
                  </a:cubicBezTo>
                  <a:cubicBezTo>
                    <a:pt x="492" y="64"/>
                    <a:pt x="492" y="64"/>
                    <a:pt x="492" y="64"/>
                  </a:cubicBezTo>
                  <a:cubicBezTo>
                    <a:pt x="492" y="64"/>
                    <a:pt x="498" y="87"/>
                    <a:pt x="490" y="98"/>
                  </a:cubicBezTo>
                  <a:cubicBezTo>
                    <a:pt x="479" y="105"/>
                    <a:pt x="464" y="101"/>
                    <a:pt x="464" y="101"/>
                  </a:cubicBezTo>
                  <a:cubicBezTo>
                    <a:pt x="464" y="101"/>
                    <a:pt x="453" y="104"/>
                    <a:pt x="445" y="104"/>
                  </a:cubicBezTo>
                  <a:cubicBezTo>
                    <a:pt x="438" y="103"/>
                    <a:pt x="423" y="91"/>
                    <a:pt x="423" y="91"/>
                  </a:cubicBezTo>
                  <a:cubicBezTo>
                    <a:pt x="408" y="98"/>
                    <a:pt x="408" y="98"/>
                    <a:pt x="408" y="98"/>
                  </a:cubicBezTo>
                  <a:cubicBezTo>
                    <a:pt x="408" y="98"/>
                    <a:pt x="407" y="121"/>
                    <a:pt x="395" y="128"/>
                  </a:cubicBezTo>
                  <a:cubicBezTo>
                    <a:pt x="387" y="139"/>
                    <a:pt x="376" y="135"/>
                    <a:pt x="376" y="135"/>
                  </a:cubicBezTo>
                  <a:cubicBezTo>
                    <a:pt x="361" y="146"/>
                    <a:pt x="361" y="146"/>
                    <a:pt x="361" y="146"/>
                  </a:cubicBezTo>
                  <a:cubicBezTo>
                    <a:pt x="360" y="169"/>
                    <a:pt x="360" y="169"/>
                    <a:pt x="360" y="169"/>
                  </a:cubicBezTo>
                  <a:cubicBezTo>
                    <a:pt x="352" y="187"/>
                    <a:pt x="352" y="187"/>
                    <a:pt x="352" y="187"/>
                  </a:cubicBezTo>
                  <a:cubicBezTo>
                    <a:pt x="346" y="225"/>
                    <a:pt x="346" y="225"/>
                    <a:pt x="346" y="225"/>
                  </a:cubicBezTo>
                  <a:cubicBezTo>
                    <a:pt x="346" y="225"/>
                    <a:pt x="392" y="208"/>
                    <a:pt x="395" y="220"/>
                  </a:cubicBezTo>
                  <a:cubicBezTo>
                    <a:pt x="398" y="232"/>
                    <a:pt x="382" y="250"/>
                    <a:pt x="382" y="250"/>
                  </a:cubicBezTo>
                  <a:cubicBezTo>
                    <a:pt x="381" y="269"/>
                    <a:pt x="381" y="269"/>
                    <a:pt x="381" y="269"/>
                  </a:cubicBezTo>
                  <a:cubicBezTo>
                    <a:pt x="328" y="282"/>
                    <a:pt x="328" y="282"/>
                    <a:pt x="328" y="282"/>
                  </a:cubicBezTo>
                  <a:cubicBezTo>
                    <a:pt x="328" y="282"/>
                    <a:pt x="331" y="316"/>
                    <a:pt x="315" y="323"/>
                  </a:cubicBezTo>
                  <a:cubicBezTo>
                    <a:pt x="300" y="326"/>
                    <a:pt x="273" y="340"/>
                    <a:pt x="273" y="356"/>
                  </a:cubicBezTo>
                  <a:cubicBezTo>
                    <a:pt x="272" y="375"/>
                    <a:pt x="281" y="417"/>
                    <a:pt x="281" y="417"/>
                  </a:cubicBezTo>
                  <a:cubicBezTo>
                    <a:pt x="267" y="474"/>
                    <a:pt x="267" y="474"/>
                    <a:pt x="267" y="474"/>
                  </a:cubicBezTo>
                  <a:cubicBezTo>
                    <a:pt x="267" y="474"/>
                    <a:pt x="301" y="472"/>
                    <a:pt x="300" y="491"/>
                  </a:cubicBezTo>
                  <a:cubicBezTo>
                    <a:pt x="303" y="514"/>
                    <a:pt x="280" y="532"/>
                    <a:pt x="269" y="520"/>
                  </a:cubicBezTo>
                  <a:cubicBezTo>
                    <a:pt x="258" y="508"/>
                    <a:pt x="274" y="490"/>
                    <a:pt x="259" y="493"/>
                  </a:cubicBezTo>
                  <a:cubicBezTo>
                    <a:pt x="244" y="492"/>
                    <a:pt x="221" y="498"/>
                    <a:pt x="221" y="498"/>
                  </a:cubicBezTo>
                  <a:cubicBezTo>
                    <a:pt x="205" y="532"/>
                    <a:pt x="205" y="532"/>
                    <a:pt x="205" y="532"/>
                  </a:cubicBezTo>
                  <a:cubicBezTo>
                    <a:pt x="205" y="532"/>
                    <a:pt x="179" y="519"/>
                    <a:pt x="171" y="530"/>
                  </a:cubicBezTo>
                  <a:cubicBezTo>
                    <a:pt x="167" y="538"/>
                    <a:pt x="188" y="570"/>
                    <a:pt x="177" y="573"/>
                  </a:cubicBezTo>
                  <a:cubicBezTo>
                    <a:pt x="161" y="580"/>
                    <a:pt x="147" y="571"/>
                    <a:pt x="147" y="571"/>
                  </a:cubicBezTo>
                  <a:cubicBezTo>
                    <a:pt x="123" y="601"/>
                    <a:pt x="123" y="601"/>
                    <a:pt x="123" y="601"/>
                  </a:cubicBezTo>
                  <a:cubicBezTo>
                    <a:pt x="97" y="588"/>
                    <a:pt x="97" y="588"/>
                    <a:pt x="97" y="588"/>
                  </a:cubicBezTo>
                  <a:cubicBezTo>
                    <a:pt x="71" y="595"/>
                    <a:pt x="71" y="595"/>
                    <a:pt x="71" y="595"/>
                  </a:cubicBezTo>
                  <a:cubicBezTo>
                    <a:pt x="49" y="586"/>
                    <a:pt x="49" y="586"/>
                    <a:pt x="49" y="586"/>
                  </a:cubicBezTo>
                  <a:cubicBezTo>
                    <a:pt x="44" y="601"/>
                    <a:pt x="44" y="601"/>
                    <a:pt x="44" y="601"/>
                  </a:cubicBezTo>
                  <a:cubicBezTo>
                    <a:pt x="3" y="603"/>
                    <a:pt x="3" y="603"/>
                    <a:pt x="3" y="603"/>
                  </a:cubicBezTo>
                  <a:cubicBezTo>
                    <a:pt x="27" y="650"/>
                    <a:pt x="27" y="650"/>
                    <a:pt x="27" y="650"/>
                  </a:cubicBezTo>
                  <a:cubicBezTo>
                    <a:pt x="27" y="650"/>
                    <a:pt x="30" y="669"/>
                    <a:pt x="37" y="692"/>
                  </a:cubicBezTo>
                  <a:cubicBezTo>
                    <a:pt x="39" y="715"/>
                    <a:pt x="89" y="779"/>
                    <a:pt x="89" y="779"/>
                  </a:cubicBezTo>
                  <a:cubicBezTo>
                    <a:pt x="81" y="794"/>
                    <a:pt x="81" y="794"/>
                    <a:pt x="81" y="794"/>
                  </a:cubicBezTo>
                  <a:cubicBezTo>
                    <a:pt x="98" y="825"/>
                    <a:pt x="98" y="825"/>
                    <a:pt x="98" y="825"/>
                  </a:cubicBezTo>
                  <a:cubicBezTo>
                    <a:pt x="90" y="829"/>
                    <a:pt x="90" y="829"/>
                    <a:pt x="90" y="829"/>
                  </a:cubicBezTo>
                  <a:cubicBezTo>
                    <a:pt x="95" y="894"/>
                    <a:pt x="95" y="894"/>
                    <a:pt x="95" y="894"/>
                  </a:cubicBezTo>
                  <a:cubicBezTo>
                    <a:pt x="95" y="894"/>
                    <a:pt x="53" y="904"/>
                    <a:pt x="30" y="922"/>
                  </a:cubicBezTo>
                  <a:cubicBezTo>
                    <a:pt x="6" y="943"/>
                    <a:pt x="0" y="997"/>
                    <a:pt x="0" y="997"/>
                  </a:cubicBezTo>
                  <a:cubicBezTo>
                    <a:pt x="0" y="997"/>
                    <a:pt x="26" y="998"/>
                    <a:pt x="59" y="1015"/>
                  </a:cubicBezTo>
                  <a:cubicBezTo>
                    <a:pt x="92" y="1028"/>
                    <a:pt x="84" y="1047"/>
                    <a:pt x="84" y="1047"/>
                  </a:cubicBezTo>
                  <a:cubicBezTo>
                    <a:pt x="75" y="1073"/>
                    <a:pt x="75" y="1073"/>
                    <a:pt x="75" y="1073"/>
                  </a:cubicBezTo>
                  <a:cubicBezTo>
                    <a:pt x="85" y="1096"/>
                    <a:pt x="85" y="1096"/>
                    <a:pt x="85" y="1096"/>
                  </a:cubicBezTo>
                  <a:cubicBezTo>
                    <a:pt x="70" y="1111"/>
                    <a:pt x="70" y="1111"/>
                    <a:pt x="70" y="1111"/>
                  </a:cubicBezTo>
                  <a:cubicBezTo>
                    <a:pt x="70" y="1111"/>
                    <a:pt x="69" y="1130"/>
                    <a:pt x="76" y="1142"/>
                  </a:cubicBezTo>
                  <a:cubicBezTo>
                    <a:pt x="79" y="1146"/>
                    <a:pt x="83" y="1154"/>
                    <a:pt x="86" y="1158"/>
                  </a:cubicBezTo>
                  <a:cubicBezTo>
                    <a:pt x="87" y="1150"/>
                    <a:pt x="88" y="1123"/>
                    <a:pt x="103" y="1124"/>
                  </a:cubicBezTo>
                  <a:cubicBezTo>
                    <a:pt x="121" y="1125"/>
                    <a:pt x="124" y="1144"/>
                    <a:pt x="155" y="1123"/>
                  </a:cubicBezTo>
                  <a:cubicBezTo>
                    <a:pt x="186" y="1105"/>
                    <a:pt x="161" y="1077"/>
                    <a:pt x="188" y="1063"/>
                  </a:cubicBezTo>
                  <a:cubicBezTo>
                    <a:pt x="215" y="1045"/>
                    <a:pt x="233" y="1057"/>
                    <a:pt x="264" y="1044"/>
                  </a:cubicBezTo>
                  <a:cubicBezTo>
                    <a:pt x="294" y="1030"/>
                    <a:pt x="298" y="1026"/>
                    <a:pt x="328" y="1031"/>
                  </a:cubicBezTo>
                  <a:cubicBezTo>
                    <a:pt x="358" y="1037"/>
                    <a:pt x="369" y="1026"/>
                    <a:pt x="388" y="1019"/>
                  </a:cubicBezTo>
                  <a:cubicBezTo>
                    <a:pt x="407" y="1016"/>
                    <a:pt x="437" y="1021"/>
                    <a:pt x="437" y="1021"/>
                  </a:cubicBezTo>
                  <a:cubicBezTo>
                    <a:pt x="470" y="1023"/>
                    <a:pt x="470" y="1023"/>
                    <a:pt x="470" y="1023"/>
                  </a:cubicBezTo>
                  <a:cubicBezTo>
                    <a:pt x="492" y="1039"/>
                    <a:pt x="492" y="1039"/>
                    <a:pt x="492" y="1039"/>
                  </a:cubicBezTo>
                  <a:cubicBezTo>
                    <a:pt x="515" y="1025"/>
                    <a:pt x="515" y="1025"/>
                    <a:pt x="515" y="1025"/>
                  </a:cubicBezTo>
                  <a:cubicBezTo>
                    <a:pt x="555" y="1046"/>
                    <a:pt x="555" y="1046"/>
                    <a:pt x="555" y="1046"/>
                  </a:cubicBezTo>
                  <a:cubicBezTo>
                    <a:pt x="555" y="1046"/>
                    <a:pt x="576" y="1005"/>
                    <a:pt x="594" y="1029"/>
                  </a:cubicBezTo>
                  <a:cubicBezTo>
                    <a:pt x="611" y="1049"/>
                    <a:pt x="599" y="1067"/>
                    <a:pt x="626" y="1061"/>
                  </a:cubicBezTo>
                  <a:cubicBezTo>
                    <a:pt x="656" y="1055"/>
                    <a:pt x="671" y="1059"/>
                    <a:pt x="671" y="1059"/>
                  </a:cubicBezTo>
                  <a:cubicBezTo>
                    <a:pt x="671" y="1059"/>
                    <a:pt x="673" y="1082"/>
                    <a:pt x="685" y="1083"/>
                  </a:cubicBezTo>
                  <a:cubicBezTo>
                    <a:pt x="696" y="1083"/>
                    <a:pt x="686" y="1052"/>
                    <a:pt x="686" y="1052"/>
                  </a:cubicBezTo>
                  <a:cubicBezTo>
                    <a:pt x="716" y="1054"/>
                    <a:pt x="716" y="1054"/>
                    <a:pt x="716" y="1054"/>
                  </a:cubicBezTo>
                  <a:cubicBezTo>
                    <a:pt x="747" y="1028"/>
                    <a:pt x="747" y="1028"/>
                    <a:pt x="747" y="1028"/>
                  </a:cubicBezTo>
                  <a:cubicBezTo>
                    <a:pt x="765" y="1056"/>
                    <a:pt x="765" y="1056"/>
                    <a:pt x="765" y="1056"/>
                  </a:cubicBezTo>
                  <a:cubicBezTo>
                    <a:pt x="777" y="1037"/>
                    <a:pt x="777" y="1037"/>
                    <a:pt x="777" y="1037"/>
                  </a:cubicBezTo>
                  <a:cubicBezTo>
                    <a:pt x="807" y="1035"/>
                    <a:pt x="807" y="1035"/>
                    <a:pt x="807" y="1035"/>
                  </a:cubicBezTo>
                  <a:cubicBezTo>
                    <a:pt x="807" y="1035"/>
                    <a:pt x="798" y="1065"/>
                    <a:pt x="817" y="1062"/>
                  </a:cubicBezTo>
                  <a:cubicBezTo>
                    <a:pt x="835" y="1059"/>
                    <a:pt x="833" y="1032"/>
                    <a:pt x="833" y="1032"/>
                  </a:cubicBezTo>
                  <a:cubicBezTo>
                    <a:pt x="863" y="1026"/>
                    <a:pt x="863" y="1026"/>
                    <a:pt x="863" y="1026"/>
                  </a:cubicBezTo>
                  <a:cubicBezTo>
                    <a:pt x="872" y="1004"/>
                    <a:pt x="872" y="1004"/>
                    <a:pt x="872" y="1004"/>
                  </a:cubicBezTo>
                  <a:cubicBezTo>
                    <a:pt x="894" y="1016"/>
                    <a:pt x="894" y="1016"/>
                    <a:pt x="894" y="1016"/>
                  </a:cubicBezTo>
                  <a:cubicBezTo>
                    <a:pt x="894" y="1016"/>
                    <a:pt x="891" y="1062"/>
                    <a:pt x="910" y="1059"/>
                  </a:cubicBezTo>
                  <a:cubicBezTo>
                    <a:pt x="929" y="1060"/>
                    <a:pt x="930" y="1033"/>
                    <a:pt x="930" y="1033"/>
                  </a:cubicBezTo>
                  <a:cubicBezTo>
                    <a:pt x="964" y="1020"/>
                    <a:pt x="964" y="1020"/>
                    <a:pt x="964" y="1020"/>
                  </a:cubicBezTo>
                  <a:cubicBezTo>
                    <a:pt x="971" y="1031"/>
                    <a:pt x="971" y="1031"/>
                    <a:pt x="971" y="1031"/>
                  </a:cubicBezTo>
                  <a:cubicBezTo>
                    <a:pt x="971" y="1031"/>
                    <a:pt x="1022" y="984"/>
                    <a:pt x="1044" y="1008"/>
                  </a:cubicBezTo>
                  <a:cubicBezTo>
                    <a:pt x="1061" y="1028"/>
                    <a:pt x="1082" y="1063"/>
                    <a:pt x="1094" y="1049"/>
                  </a:cubicBezTo>
                  <a:cubicBezTo>
                    <a:pt x="1106" y="1030"/>
                    <a:pt x="1073" y="1021"/>
                    <a:pt x="1079" y="972"/>
                  </a:cubicBezTo>
                  <a:cubicBezTo>
                    <a:pt x="1085" y="926"/>
                    <a:pt x="1092" y="857"/>
                    <a:pt x="1129" y="855"/>
                  </a:cubicBezTo>
                  <a:cubicBezTo>
                    <a:pt x="1167" y="853"/>
                    <a:pt x="1175" y="831"/>
                    <a:pt x="1175" y="831"/>
                  </a:cubicBezTo>
                  <a:cubicBezTo>
                    <a:pt x="1209" y="832"/>
                    <a:pt x="1209" y="832"/>
                    <a:pt x="1209" y="832"/>
                  </a:cubicBezTo>
                  <a:cubicBezTo>
                    <a:pt x="1224" y="822"/>
                    <a:pt x="1224" y="822"/>
                    <a:pt x="1224" y="822"/>
                  </a:cubicBezTo>
                  <a:cubicBezTo>
                    <a:pt x="1185" y="785"/>
                    <a:pt x="1185" y="785"/>
                    <a:pt x="1185" y="785"/>
                  </a:cubicBezTo>
                  <a:cubicBezTo>
                    <a:pt x="1185" y="785"/>
                    <a:pt x="1183" y="743"/>
                    <a:pt x="1172" y="727"/>
                  </a:cubicBezTo>
                  <a:cubicBezTo>
                    <a:pt x="1166" y="716"/>
                    <a:pt x="1158" y="711"/>
                    <a:pt x="1158" y="711"/>
                  </a:cubicBezTo>
                  <a:cubicBezTo>
                    <a:pt x="1158" y="711"/>
                    <a:pt x="1167" y="689"/>
                    <a:pt x="1145" y="669"/>
                  </a:cubicBezTo>
                  <a:cubicBezTo>
                    <a:pt x="1127" y="653"/>
                    <a:pt x="1101" y="644"/>
                    <a:pt x="1101" y="644"/>
                  </a:cubicBezTo>
                  <a:cubicBezTo>
                    <a:pt x="1110" y="617"/>
                    <a:pt x="1110" y="617"/>
                    <a:pt x="1110" y="617"/>
                  </a:cubicBezTo>
                  <a:cubicBezTo>
                    <a:pt x="1108" y="590"/>
                    <a:pt x="1108" y="590"/>
                    <a:pt x="1108" y="590"/>
                  </a:cubicBezTo>
                  <a:cubicBezTo>
                    <a:pt x="1149" y="581"/>
                    <a:pt x="1149" y="581"/>
                    <a:pt x="1149" y="581"/>
                  </a:cubicBezTo>
                  <a:cubicBezTo>
                    <a:pt x="1149" y="581"/>
                    <a:pt x="1178" y="609"/>
                    <a:pt x="1212" y="592"/>
                  </a:cubicBezTo>
                  <a:cubicBezTo>
                    <a:pt x="1243" y="578"/>
                    <a:pt x="1255" y="552"/>
                    <a:pt x="1255" y="552"/>
                  </a:cubicBezTo>
                  <a:cubicBezTo>
                    <a:pt x="1249" y="532"/>
                    <a:pt x="1249" y="532"/>
                    <a:pt x="1249" y="532"/>
                  </a:cubicBezTo>
                  <a:cubicBezTo>
                    <a:pt x="1287" y="519"/>
                    <a:pt x="1287" y="519"/>
                    <a:pt x="1287" y="519"/>
                  </a:cubicBezTo>
                  <a:cubicBezTo>
                    <a:pt x="1284" y="499"/>
                    <a:pt x="1284" y="499"/>
                    <a:pt x="1284" y="499"/>
                  </a:cubicBezTo>
                  <a:cubicBezTo>
                    <a:pt x="1218" y="466"/>
                    <a:pt x="1218" y="466"/>
                    <a:pt x="1218" y="466"/>
                  </a:cubicBezTo>
                  <a:cubicBezTo>
                    <a:pt x="1234" y="440"/>
                    <a:pt x="1234" y="440"/>
                    <a:pt x="1234" y="440"/>
                  </a:cubicBezTo>
                  <a:cubicBezTo>
                    <a:pt x="1178" y="433"/>
                    <a:pt x="1178" y="433"/>
                    <a:pt x="1178" y="433"/>
                  </a:cubicBezTo>
                  <a:cubicBezTo>
                    <a:pt x="1133" y="442"/>
                    <a:pt x="1133" y="442"/>
                    <a:pt x="1133" y="442"/>
                  </a:cubicBezTo>
                  <a:cubicBezTo>
                    <a:pt x="1133" y="442"/>
                    <a:pt x="1143" y="397"/>
                    <a:pt x="1132" y="385"/>
                  </a:cubicBezTo>
                  <a:cubicBezTo>
                    <a:pt x="1121" y="373"/>
                    <a:pt x="1103" y="368"/>
                    <a:pt x="1103" y="368"/>
                  </a:cubicBezTo>
                  <a:cubicBezTo>
                    <a:pt x="1103" y="368"/>
                    <a:pt x="1040" y="362"/>
                    <a:pt x="1037" y="346"/>
                  </a:cubicBezTo>
                  <a:cubicBezTo>
                    <a:pt x="1030" y="330"/>
                    <a:pt x="1027" y="315"/>
                    <a:pt x="1027" y="315"/>
                  </a:cubicBezTo>
                  <a:cubicBezTo>
                    <a:pt x="1001" y="306"/>
                    <a:pt x="1001" y="306"/>
                    <a:pt x="1001" y="306"/>
                  </a:cubicBezTo>
                  <a:cubicBezTo>
                    <a:pt x="1001" y="306"/>
                    <a:pt x="1032" y="281"/>
                    <a:pt x="1010" y="268"/>
                  </a:cubicBezTo>
                  <a:cubicBezTo>
                    <a:pt x="988" y="256"/>
                    <a:pt x="948" y="246"/>
                    <a:pt x="948" y="246"/>
                  </a:cubicBezTo>
                  <a:cubicBezTo>
                    <a:pt x="958" y="182"/>
                    <a:pt x="958" y="182"/>
                    <a:pt x="958" y="182"/>
                  </a:cubicBezTo>
                  <a:cubicBezTo>
                    <a:pt x="920" y="122"/>
                    <a:pt x="920" y="122"/>
                    <a:pt x="920" y="122"/>
                  </a:cubicBezTo>
                  <a:cubicBezTo>
                    <a:pt x="920" y="122"/>
                    <a:pt x="951" y="90"/>
                    <a:pt x="926" y="65"/>
                  </a:cubicBezTo>
                  <a:cubicBezTo>
                    <a:pt x="905" y="41"/>
                    <a:pt x="885" y="52"/>
                    <a:pt x="863" y="40"/>
                  </a:cubicBezTo>
                  <a:cubicBezTo>
                    <a:pt x="845" y="23"/>
                    <a:pt x="819" y="22"/>
                    <a:pt x="796" y="32"/>
                  </a:cubicBezTo>
                  <a:cubicBezTo>
                    <a:pt x="770" y="43"/>
                    <a:pt x="747" y="49"/>
                    <a:pt x="747" y="49"/>
                  </a:cubicBezTo>
                  <a:cubicBezTo>
                    <a:pt x="747" y="49"/>
                    <a:pt x="768" y="77"/>
                    <a:pt x="735" y="75"/>
                  </a:cubicBezTo>
                  <a:cubicBezTo>
                    <a:pt x="697" y="70"/>
                    <a:pt x="740" y="37"/>
                    <a:pt x="722" y="21"/>
                  </a:cubicBezTo>
                  <a:cubicBezTo>
                    <a:pt x="704" y="5"/>
                    <a:pt x="655" y="10"/>
                    <a:pt x="651" y="18"/>
                  </a:cubicBezTo>
                  <a:cubicBezTo>
                    <a:pt x="644" y="21"/>
                    <a:pt x="646" y="44"/>
                    <a:pt x="628" y="40"/>
                  </a:cubicBezTo>
                  <a:cubicBezTo>
                    <a:pt x="605" y="35"/>
                    <a:pt x="633" y="9"/>
                    <a:pt x="614" y="5"/>
                  </a:cubicBezTo>
                  <a:cubicBezTo>
                    <a:pt x="596" y="0"/>
                    <a:pt x="573" y="14"/>
                    <a:pt x="562" y="14"/>
                  </a:cubicBezTo>
                  <a:cubicBezTo>
                    <a:pt x="554" y="13"/>
                    <a:pt x="547" y="9"/>
                    <a:pt x="539" y="9"/>
                  </a:cubicBezTo>
                  <a:cubicBezTo>
                    <a:pt x="532" y="16"/>
                    <a:pt x="525" y="16"/>
                    <a:pt x="524" y="16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60" name="Freeform 463">
              <a:extLst>
                <a:ext uri="{FF2B5EF4-FFF2-40B4-BE49-F238E27FC236}">
                  <a16:creationId xmlns:a16="http://schemas.microsoft.com/office/drawing/2014/main" id="{2C11DE52-B45A-4948-95B2-A3CCDDA02138}"/>
                </a:ext>
              </a:extLst>
            </p:cNvPr>
            <p:cNvSpPr>
              <a:spLocks/>
            </p:cNvSpPr>
            <p:nvPr/>
          </p:nvSpPr>
          <p:spPr bwMode="gray">
            <a:xfrm>
              <a:off x="6335025" y="3257097"/>
              <a:ext cx="497580" cy="277497"/>
            </a:xfrm>
            <a:custGeom>
              <a:avLst/>
              <a:gdLst>
                <a:gd name="T0" fmla="*/ 39 w 943"/>
                <a:gd name="T1" fmla="*/ 507 h 526"/>
                <a:gd name="T2" fmla="*/ 98 w 943"/>
                <a:gd name="T3" fmla="*/ 452 h 526"/>
                <a:gd name="T4" fmla="*/ 128 w 943"/>
                <a:gd name="T5" fmla="*/ 442 h 526"/>
                <a:gd name="T6" fmla="*/ 208 w 943"/>
                <a:gd name="T7" fmla="*/ 423 h 526"/>
                <a:gd name="T8" fmla="*/ 253 w 943"/>
                <a:gd name="T9" fmla="*/ 418 h 526"/>
                <a:gd name="T10" fmla="*/ 267 w 943"/>
                <a:gd name="T11" fmla="*/ 437 h 526"/>
                <a:gd name="T12" fmla="*/ 290 w 943"/>
                <a:gd name="T13" fmla="*/ 419 h 526"/>
                <a:gd name="T14" fmla="*/ 335 w 943"/>
                <a:gd name="T15" fmla="*/ 429 h 526"/>
                <a:gd name="T16" fmla="*/ 395 w 943"/>
                <a:gd name="T17" fmla="*/ 417 h 526"/>
                <a:gd name="T18" fmla="*/ 440 w 943"/>
                <a:gd name="T19" fmla="*/ 423 h 526"/>
                <a:gd name="T20" fmla="*/ 466 w 943"/>
                <a:gd name="T21" fmla="*/ 424 h 526"/>
                <a:gd name="T22" fmla="*/ 501 w 943"/>
                <a:gd name="T23" fmla="*/ 384 h 526"/>
                <a:gd name="T24" fmla="*/ 540 w 943"/>
                <a:gd name="T25" fmla="*/ 435 h 526"/>
                <a:gd name="T26" fmla="*/ 611 w 943"/>
                <a:gd name="T27" fmla="*/ 442 h 526"/>
                <a:gd name="T28" fmla="*/ 687 w 943"/>
                <a:gd name="T29" fmla="*/ 496 h 526"/>
                <a:gd name="T30" fmla="*/ 709 w 943"/>
                <a:gd name="T31" fmla="*/ 512 h 526"/>
                <a:gd name="T32" fmla="*/ 768 w 943"/>
                <a:gd name="T33" fmla="*/ 515 h 526"/>
                <a:gd name="T34" fmla="*/ 800 w 943"/>
                <a:gd name="T35" fmla="*/ 478 h 526"/>
                <a:gd name="T36" fmla="*/ 837 w 943"/>
                <a:gd name="T37" fmla="*/ 484 h 526"/>
                <a:gd name="T38" fmla="*/ 882 w 943"/>
                <a:gd name="T39" fmla="*/ 478 h 526"/>
                <a:gd name="T40" fmla="*/ 916 w 943"/>
                <a:gd name="T41" fmla="*/ 396 h 526"/>
                <a:gd name="T42" fmla="*/ 931 w 943"/>
                <a:gd name="T43" fmla="*/ 388 h 526"/>
                <a:gd name="T44" fmla="*/ 941 w 943"/>
                <a:gd name="T45" fmla="*/ 343 h 526"/>
                <a:gd name="T46" fmla="*/ 927 w 943"/>
                <a:gd name="T47" fmla="*/ 320 h 526"/>
                <a:gd name="T48" fmla="*/ 906 w 943"/>
                <a:gd name="T49" fmla="*/ 280 h 526"/>
                <a:gd name="T50" fmla="*/ 878 w 943"/>
                <a:gd name="T51" fmla="*/ 256 h 526"/>
                <a:gd name="T52" fmla="*/ 871 w 943"/>
                <a:gd name="T53" fmla="*/ 225 h 526"/>
                <a:gd name="T54" fmla="*/ 850 w 943"/>
                <a:gd name="T55" fmla="*/ 197 h 526"/>
                <a:gd name="T56" fmla="*/ 855 w 943"/>
                <a:gd name="T57" fmla="*/ 167 h 526"/>
                <a:gd name="T58" fmla="*/ 839 w 943"/>
                <a:gd name="T59" fmla="*/ 113 h 526"/>
                <a:gd name="T60" fmla="*/ 800 w 943"/>
                <a:gd name="T61" fmla="*/ 80 h 526"/>
                <a:gd name="T62" fmla="*/ 762 w 943"/>
                <a:gd name="T63" fmla="*/ 86 h 526"/>
                <a:gd name="T64" fmla="*/ 683 w 943"/>
                <a:gd name="T65" fmla="*/ 102 h 526"/>
                <a:gd name="T66" fmla="*/ 638 w 943"/>
                <a:gd name="T67" fmla="*/ 92 h 526"/>
                <a:gd name="T68" fmla="*/ 606 w 943"/>
                <a:gd name="T69" fmla="*/ 52 h 526"/>
                <a:gd name="T70" fmla="*/ 584 w 943"/>
                <a:gd name="T71" fmla="*/ 43 h 526"/>
                <a:gd name="T72" fmla="*/ 558 w 943"/>
                <a:gd name="T73" fmla="*/ 34 h 526"/>
                <a:gd name="T74" fmla="*/ 533 w 943"/>
                <a:gd name="T75" fmla="*/ 18 h 526"/>
                <a:gd name="T76" fmla="*/ 507 w 943"/>
                <a:gd name="T77" fmla="*/ 20 h 526"/>
                <a:gd name="T78" fmla="*/ 485 w 943"/>
                <a:gd name="T79" fmla="*/ 0 h 526"/>
                <a:gd name="T80" fmla="*/ 447 w 943"/>
                <a:gd name="T81" fmla="*/ 25 h 526"/>
                <a:gd name="T82" fmla="*/ 424 w 943"/>
                <a:gd name="T83" fmla="*/ 36 h 526"/>
                <a:gd name="T84" fmla="*/ 407 w 943"/>
                <a:gd name="T85" fmla="*/ 62 h 526"/>
                <a:gd name="T86" fmla="*/ 399 w 943"/>
                <a:gd name="T87" fmla="*/ 80 h 526"/>
                <a:gd name="T88" fmla="*/ 423 w 943"/>
                <a:gd name="T89" fmla="*/ 212 h 526"/>
                <a:gd name="T90" fmla="*/ 342 w 943"/>
                <a:gd name="T91" fmla="*/ 277 h 526"/>
                <a:gd name="T92" fmla="*/ 282 w 943"/>
                <a:gd name="T93" fmla="*/ 258 h 526"/>
                <a:gd name="T94" fmla="*/ 266 w 943"/>
                <a:gd name="T95" fmla="*/ 212 h 526"/>
                <a:gd name="T96" fmla="*/ 241 w 943"/>
                <a:gd name="T97" fmla="*/ 188 h 526"/>
                <a:gd name="T98" fmla="*/ 194 w 943"/>
                <a:gd name="T99" fmla="*/ 151 h 526"/>
                <a:gd name="T100" fmla="*/ 77 w 943"/>
                <a:gd name="T101" fmla="*/ 176 h 526"/>
                <a:gd name="T102" fmla="*/ 49 w 943"/>
                <a:gd name="T103" fmla="*/ 293 h 526"/>
                <a:gd name="T104" fmla="*/ 11 w 943"/>
                <a:gd name="T105" fmla="*/ 395 h 526"/>
                <a:gd name="T106" fmla="*/ 9 w 943"/>
                <a:gd name="T107" fmla="*/ 433 h 526"/>
                <a:gd name="T108" fmla="*/ 17 w 943"/>
                <a:gd name="T109" fmla="*/ 418 h 526"/>
                <a:gd name="T110" fmla="*/ 12 w 943"/>
                <a:gd name="T111" fmla="*/ 452 h 526"/>
                <a:gd name="T112" fmla="*/ 0 w 943"/>
                <a:gd name="T113" fmla="*/ 459 h 526"/>
                <a:gd name="T114" fmla="*/ 16 w 943"/>
                <a:gd name="T115" fmla="*/ 517 h 526"/>
                <a:gd name="T116" fmla="*/ 31 w 943"/>
                <a:gd name="T117" fmla="*/ 514 h 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43" h="526">
                  <a:moveTo>
                    <a:pt x="31" y="514"/>
                  </a:moveTo>
                  <a:cubicBezTo>
                    <a:pt x="39" y="507"/>
                    <a:pt x="39" y="507"/>
                    <a:pt x="39" y="507"/>
                  </a:cubicBezTo>
                  <a:cubicBezTo>
                    <a:pt x="39" y="507"/>
                    <a:pt x="59" y="473"/>
                    <a:pt x="75" y="459"/>
                  </a:cubicBezTo>
                  <a:cubicBezTo>
                    <a:pt x="87" y="444"/>
                    <a:pt x="98" y="452"/>
                    <a:pt x="98" y="452"/>
                  </a:cubicBezTo>
                  <a:cubicBezTo>
                    <a:pt x="117" y="438"/>
                    <a:pt x="117" y="438"/>
                    <a:pt x="117" y="438"/>
                  </a:cubicBezTo>
                  <a:cubicBezTo>
                    <a:pt x="128" y="442"/>
                    <a:pt x="128" y="442"/>
                    <a:pt x="128" y="442"/>
                  </a:cubicBezTo>
                  <a:cubicBezTo>
                    <a:pt x="144" y="424"/>
                    <a:pt x="144" y="424"/>
                    <a:pt x="144" y="424"/>
                  </a:cubicBezTo>
                  <a:cubicBezTo>
                    <a:pt x="208" y="423"/>
                    <a:pt x="208" y="423"/>
                    <a:pt x="208" y="423"/>
                  </a:cubicBezTo>
                  <a:cubicBezTo>
                    <a:pt x="222" y="435"/>
                    <a:pt x="222" y="435"/>
                    <a:pt x="222" y="435"/>
                  </a:cubicBezTo>
                  <a:cubicBezTo>
                    <a:pt x="253" y="418"/>
                    <a:pt x="253" y="418"/>
                    <a:pt x="253" y="418"/>
                  </a:cubicBezTo>
                  <a:cubicBezTo>
                    <a:pt x="264" y="414"/>
                    <a:pt x="264" y="414"/>
                    <a:pt x="264" y="414"/>
                  </a:cubicBezTo>
                  <a:cubicBezTo>
                    <a:pt x="267" y="437"/>
                    <a:pt x="267" y="437"/>
                    <a:pt x="267" y="437"/>
                  </a:cubicBezTo>
                  <a:cubicBezTo>
                    <a:pt x="282" y="438"/>
                    <a:pt x="282" y="438"/>
                    <a:pt x="282" y="438"/>
                  </a:cubicBezTo>
                  <a:cubicBezTo>
                    <a:pt x="290" y="419"/>
                    <a:pt x="290" y="419"/>
                    <a:pt x="290" y="419"/>
                  </a:cubicBezTo>
                  <a:cubicBezTo>
                    <a:pt x="313" y="417"/>
                    <a:pt x="313" y="417"/>
                    <a:pt x="313" y="417"/>
                  </a:cubicBezTo>
                  <a:cubicBezTo>
                    <a:pt x="335" y="429"/>
                    <a:pt x="335" y="429"/>
                    <a:pt x="335" y="429"/>
                  </a:cubicBezTo>
                  <a:cubicBezTo>
                    <a:pt x="350" y="415"/>
                    <a:pt x="350" y="415"/>
                    <a:pt x="350" y="415"/>
                  </a:cubicBezTo>
                  <a:cubicBezTo>
                    <a:pt x="395" y="417"/>
                    <a:pt x="395" y="417"/>
                    <a:pt x="395" y="417"/>
                  </a:cubicBezTo>
                  <a:cubicBezTo>
                    <a:pt x="417" y="433"/>
                    <a:pt x="417" y="433"/>
                    <a:pt x="417" y="433"/>
                  </a:cubicBezTo>
                  <a:cubicBezTo>
                    <a:pt x="440" y="423"/>
                    <a:pt x="440" y="423"/>
                    <a:pt x="440" y="423"/>
                  </a:cubicBezTo>
                  <a:cubicBezTo>
                    <a:pt x="454" y="427"/>
                    <a:pt x="454" y="427"/>
                    <a:pt x="454" y="427"/>
                  </a:cubicBezTo>
                  <a:cubicBezTo>
                    <a:pt x="466" y="424"/>
                    <a:pt x="466" y="424"/>
                    <a:pt x="466" y="424"/>
                  </a:cubicBezTo>
                  <a:cubicBezTo>
                    <a:pt x="478" y="402"/>
                    <a:pt x="478" y="402"/>
                    <a:pt x="478" y="402"/>
                  </a:cubicBezTo>
                  <a:cubicBezTo>
                    <a:pt x="501" y="384"/>
                    <a:pt x="501" y="384"/>
                    <a:pt x="501" y="384"/>
                  </a:cubicBezTo>
                  <a:cubicBezTo>
                    <a:pt x="520" y="392"/>
                    <a:pt x="520" y="392"/>
                    <a:pt x="520" y="392"/>
                  </a:cubicBezTo>
                  <a:cubicBezTo>
                    <a:pt x="540" y="435"/>
                    <a:pt x="540" y="435"/>
                    <a:pt x="540" y="435"/>
                  </a:cubicBezTo>
                  <a:cubicBezTo>
                    <a:pt x="611" y="431"/>
                    <a:pt x="611" y="431"/>
                    <a:pt x="611" y="431"/>
                  </a:cubicBezTo>
                  <a:cubicBezTo>
                    <a:pt x="611" y="442"/>
                    <a:pt x="611" y="442"/>
                    <a:pt x="611" y="442"/>
                  </a:cubicBezTo>
                  <a:cubicBezTo>
                    <a:pt x="611" y="442"/>
                    <a:pt x="659" y="448"/>
                    <a:pt x="670" y="460"/>
                  </a:cubicBezTo>
                  <a:cubicBezTo>
                    <a:pt x="677" y="472"/>
                    <a:pt x="687" y="496"/>
                    <a:pt x="687" y="496"/>
                  </a:cubicBezTo>
                  <a:cubicBezTo>
                    <a:pt x="706" y="497"/>
                    <a:pt x="706" y="497"/>
                    <a:pt x="706" y="497"/>
                  </a:cubicBezTo>
                  <a:cubicBezTo>
                    <a:pt x="709" y="512"/>
                    <a:pt x="709" y="512"/>
                    <a:pt x="709" y="512"/>
                  </a:cubicBezTo>
                  <a:cubicBezTo>
                    <a:pt x="753" y="526"/>
                    <a:pt x="753" y="526"/>
                    <a:pt x="753" y="526"/>
                  </a:cubicBezTo>
                  <a:cubicBezTo>
                    <a:pt x="768" y="515"/>
                    <a:pt x="768" y="515"/>
                    <a:pt x="768" y="515"/>
                  </a:cubicBezTo>
                  <a:cubicBezTo>
                    <a:pt x="768" y="515"/>
                    <a:pt x="779" y="519"/>
                    <a:pt x="787" y="508"/>
                  </a:cubicBezTo>
                  <a:cubicBezTo>
                    <a:pt x="799" y="501"/>
                    <a:pt x="800" y="478"/>
                    <a:pt x="800" y="478"/>
                  </a:cubicBezTo>
                  <a:cubicBezTo>
                    <a:pt x="815" y="471"/>
                    <a:pt x="815" y="471"/>
                    <a:pt x="815" y="471"/>
                  </a:cubicBezTo>
                  <a:cubicBezTo>
                    <a:pt x="815" y="471"/>
                    <a:pt x="830" y="483"/>
                    <a:pt x="837" y="484"/>
                  </a:cubicBezTo>
                  <a:cubicBezTo>
                    <a:pt x="845" y="484"/>
                    <a:pt x="856" y="481"/>
                    <a:pt x="856" y="481"/>
                  </a:cubicBezTo>
                  <a:cubicBezTo>
                    <a:pt x="856" y="481"/>
                    <a:pt x="871" y="485"/>
                    <a:pt x="882" y="478"/>
                  </a:cubicBezTo>
                  <a:cubicBezTo>
                    <a:pt x="890" y="467"/>
                    <a:pt x="884" y="444"/>
                    <a:pt x="884" y="444"/>
                  </a:cubicBezTo>
                  <a:cubicBezTo>
                    <a:pt x="916" y="396"/>
                    <a:pt x="916" y="396"/>
                    <a:pt x="916" y="396"/>
                  </a:cubicBezTo>
                  <a:cubicBezTo>
                    <a:pt x="916" y="396"/>
                    <a:pt x="916" y="396"/>
                    <a:pt x="916" y="396"/>
                  </a:cubicBezTo>
                  <a:cubicBezTo>
                    <a:pt x="917" y="396"/>
                    <a:pt x="923" y="395"/>
                    <a:pt x="931" y="388"/>
                  </a:cubicBezTo>
                  <a:cubicBezTo>
                    <a:pt x="931" y="385"/>
                    <a:pt x="932" y="385"/>
                    <a:pt x="935" y="385"/>
                  </a:cubicBezTo>
                  <a:cubicBezTo>
                    <a:pt x="943" y="370"/>
                    <a:pt x="941" y="343"/>
                    <a:pt x="941" y="343"/>
                  </a:cubicBezTo>
                  <a:cubicBezTo>
                    <a:pt x="934" y="339"/>
                    <a:pt x="934" y="339"/>
                    <a:pt x="934" y="339"/>
                  </a:cubicBezTo>
                  <a:cubicBezTo>
                    <a:pt x="927" y="320"/>
                    <a:pt x="927" y="320"/>
                    <a:pt x="927" y="320"/>
                  </a:cubicBezTo>
                  <a:cubicBezTo>
                    <a:pt x="917" y="285"/>
                    <a:pt x="917" y="285"/>
                    <a:pt x="917" y="285"/>
                  </a:cubicBezTo>
                  <a:cubicBezTo>
                    <a:pt x="906" y="280"/>
                    <a:pt x="906" y="280"/>
                    <a:pt x="906" y="280"/>
                  </a:cubicBezTo>
                  <a:cubicBezTo>
                    <a:pt x="903" y="265"/>
                    <a:pt x="903" y="265"/>
                    <a:pt x="903" y="265"/>
                  </a:cubicBezTo>
                  <a:cubicBezTo>
                    <a:pt x="878" y="256"/>
                    <a:pt x="878" y="256"/>
                    <a:pt x="878" y="256"/>
                  </a:cubicBezTo>
                  <a:cubicBezTo>
                    <a:pt x="886" y="237"/>
                    <a:pt x="886" y="237"/>
                    <a:pt x="886" y="237"/>
                  </a:cubicBezTo>
                  <a:cubicBezTo>
                    <a:pt x="886" y="237"/>
                    <a:pt x="879" y="226"/>
                    <a:pt x="871" y="225"/>
                  </a:cubicBezTo>
                  <a:cubicBezTo>
                    <a:pt x="860" y="225"/>
                    <a:pt x="841" y="235"/>
                    <a:pt x="841" y="235"/>
                  </a:cubicBezTo>
                  <a:cubicBezTo>
                    <a:pt x="850" y="197"/>
                    <a:pt x="850" y="197"/>
                    <a:pt x="850" y="197"/>
                  </a:cubicBezTo>
                  <a:cubicBezTo>
                    <a:pt x="844" y="182"/>
                    <a:pt x="844" y="182"/>
                    <a:pt x="844" y="182"/>
                  </a:cubicBezTo>
                  <a:cubicBezTo>
                    <a:pt x="855" y="167"/>
                    <a:pt x="855" y="167"/>
                    <a:pt x="855" y="167"/>
                  </a:cubicBezTo>
                  <a:cubicBezTo>
                    <a:pt x="857" y="129"/>
                    <a:pt x="857" y="129"/>
                    <a:pt x="857" y="129"/>
                  </a:cubicBezTo>
                  <a:cubicBezTo>
                    <a:pt x="857" y="129"/>
                    <a:pt x="847" y="117"/>
                    <a:pt x="839" y="113"/>
                  </a:cubicBezTo>
                  <a:cubicBezTo>
                    <a:pt x="832" y="109"/>
                    <a:pt x="806" y="104"/>
                    <a:pt x="806" y="104"/>
                  </a:cubicBezTo>
                  <a:cubicBezTo>
                    <a:pt x="800" y="80"/>
                    <a:pt x="800" y="80"/>
                    <a:pt x="800" y="80"/>
                  </a:cubicBezTo>
                  <a:cubicBezTo>
                    <a:pt x="800" y="80"/>
                    <a:pt x="784" y="84"/>
                    <a:pt x="772" y="86"/>
                  </a:cubicBezTo>
                  <a:cubicBezTo>
                    <a:pt x="768" y="86"/>
                    <a:pt x="764" y="86"/>
                    <a:pt x="762" y="86"/>
                  </a:cubicBezTo>
                  <a:cubicBezTo>
                    <a:pt x="750" y="89"/>
                    <a:pt x="725" y="77"/>
                    <a:pt x="725" y="77"/>
                  </a:cubicBezTo>
                  <a:cubicBezTo>
                    <a:pt x="683" y="102"/>
                    <a:pt x="683" y="102"/>
                    <a:pt x="683" y="102"/>
                  </a:cubicBezTo>
                  <a:cubicBezTo>
                    <a:pt x="672" y="93"/>
                    <a:pt x="672" y="93"/>
                    <a:pt x="672" y="93"/>
                  </a:cubicBezTo>
                  <a:cubicBezTo>
                    <a:pt x="638" y="92"/>
                    <a:pt x="638" y="92"/>
                    <a:pt x="638" y="92"/>
                  </a:cubicBezTo>
                  <a:cubicBezTo>
                    <a:pt x="631" y="91"/>
                    <a:pt x="635" y="72"/>
                    <a:pt x="628" y="64"/>
                  </a:cubicBezTo>
                  <a:cubicBezTo>
                    <a:pt x="621" y="60"/>
                    <a:pt x="606" y="52"/>
                    <a:pt x="606" y="52"/>
                  </a:cubicBezTo>
                  <a:cubicBezTo>
                    <a:pt x="607" y="37"/>
                    <a:pt x="607" y="37"/>
                    <a:pt x="607" y="37"/>
                  </a:cubicBezTo>
                  <a:cubicBezTo>
                    <a:pt x="607" y="37"/>
                    <a:pt x="592" y="44"/>
                    <a:pt x="584" y="43"/>
                  </a:cubicBezTo>
                  <a:cubicBezTo>
                    <a:pt x="577" y="43"/>
                    <a:pt x="570" y="27"/>
                    <a:pt x="570" y="27"/>
                  </a:cubicBezTo>
                  <a:cubicBezTo>
                    <a:pt x="558" y="34"/>
                    <a:pt x="558" y="34"/>
                    <a:pt x="558" y="34"/>
                  </a:cubicBezTo>
                  <a:cubicBezTo>
                    <a:pt x="548" y="19"/>
                    <a:pt x="548" y="19"/>
                    <a:pt x="548" y="19"/>
                  </a:cubicBezTo>
                  <a:cubicBezTo>
                    <a:pt x="533" y="18"/>
                    <a:pt x="533" y="18"/>
                    <a:pt x="533" y="18"/>
                  </a:cubicBezTo>
                  <a:cubicBezTo>
                    <a:pt x="511" y="2"/>
                    <a:pt x="511" y="2"/>
                    <a:pt x="511" y="2"/>
                  </a:cubicBezTo>
                  <a:cubicBezTo>
                    <a:pt x="507" y="20"/>
                    <a:pt x="507" y="20"/>
                    <a:pt x="507" y="20"/>
                  </a:cubicBezTo>
                  <a:cubicBezTo>
                    <a:pt x="496" y="1"/>
                    <a:pt x="496" y="1"/>
                    <a:pt x="496" y="1"/>
                  </a:cubicBezTo>
                  <a:cubicBezTo>
                    <a:pt x="485" y="0"/>
                    <a:pt x="485" y="0"/>
                    <a:pt x="485" y="0"/>
                  </a:cubicBezTo>
                  <a:cubicBezTo>
                    <a:pt x="465" y="30"/>
                    <a:pt x="465" y="30"/>
                    <a:pt x="465" y="30"/>
                  </a:cubicBezTo>
                  <a:cubicBezTo>
                    <a:pt x="447" y="25"/>
                    <a:pt x="447" y="25"/>
                    <a:pt x="447" y="25"/>
                  </a:cubicBezTo>
                  <a:cubicBezTo>
                    <a:pt x="434" y="48"/>
                    <a:pt x="434" y="48"/>
                    <a:pt x="434" y="48"/>
                  </a:cubicBezTo>
                  <a:cubicBezTo>
                    <a:pt x="424" y="36"/>
                    <a:pt x="424" y="36"/>
                    <a:pt x="424" y="36"/>
                  </a:cubicBezTo>
                  <a:cubicBezTo>
                    <a:pt x="412" y="47"/>
                    <a:pt x="412" y="47"/>
                    <a:pt x="412" y="47"/>
                  </a:cubicBezTo>
                  <a:cubicBezTo>
                    <a:pt x="407" y="62"/>
                    <a:pt x="407" y="62"/>
                    <a:pt x="407" y="62"/>
                  </a:cubicBezTo>
                  <a:cubicBezTo>
                    <a:pt x="400" y="61"/>
                    <a:pt x="400" y="61"/>
                    <a:pt x="400" y="61"/>
                  </a:cubicBezTo>
                  <a:cubicBezTo>
                    <a:pt x="399" y="80"/>
                    <a:pt x="399" y="80"/>
                    <a:pt x="399" y="80"/>
                  </a:cubicBezTo>
                  <a:cubicBezTo>
                    <a:pt x="415" y="154"/>
                    <a:pt x="415" y="154"/>
                    <a:pt x="415" y="154"/>
                  </a:cubicBezTo>
                  <a:cubicBezTo>
                    <a:pt x="415" y="154"/>
                    <a:pt x="424" y="192"/>
                    <a:pt x="423" y="212"/>
                  </a:cubicBezTo>
                  <a:cubicBezTo>
                    <a:pt x="419" y="227"/>
                    <a:pt x="396" y="237"/>
                    <a:pt x="388" y="240"/>
                  </a:cubicBezTo>
                  <a:cubicBezTo>
                    <a:pt x="380" y="244"/>
                    <a:pt x="372" y="266"/>
                    <a:pt x="342" y="277"/>
                  </a:cubicBezTo>
                  <a:cubicBezTo>
                    <a:pt x="315" y="291"/>
                    <a:pt x="312" y="260"/>
                    <a:pt x="312" y="260"/>
                  </a:cubicBezTo>
                  <a:cubicBezTo>
                    <a:pt x="282" y="258"/>
                    <a:pt x="282" y="258"/>
                    <a:pt x="282" y="258"/>
                  </a:cubicBezTo>
                  <a:cubicBezTo>
                    <a:pt x="275" y="258"/>
                    <a:pt x="276" y="235"/>
                    <a:pt x="276" y="227"/>
                  </a:cubicBezTo>
                  <a:cubicBezTo>
                    <a:pt x="273" y="224"/>
                    <a:pt x="266" y="212"/>
                    <a:pt x="266" y="212"/>
                  </a:cubicBezTo>
                  <a:cubicBezTo>
                    <a:pt x="266" y="200"/>
                    <a:pt x="266" y="200"/>
                    <a:pt x="266" y="200"/>
                  </a:cubicBezTo>
                  <a:cubicBezTo>
                    <a:pt x="241" y="188"/>
                    <a:pt x="241" y="188"/>
                    <a:pt x="241" y="188"/>
                  </a:cubicBezTo>
                  <a:cubicBezTo>
                    <a:pt x="241" y="188"/>
                    <a:pt x="238" y="172"/>
                    <a:pt x="227" y="168"/>
                  </a:cubicBezTo>
                  <a:cubicBezTo>
                    <a:pt x="216" y="163"/>
                    <a:pt x="194" y="151"/>
                    <a:pt x="194" y="151"/>
                  </a:cubicBezTo>
                  <a:cubicBezTo>
                    <a:pt x="184" y="116"/>
                    <a:pt x="184" y="116"/>
                    <a:pt x="184" y="116"/>
                  </a:cubicBezTo>
                  <a:cubicBezTo>
                    <a:pt x="77" y="176"/>
                    <a:pt x="77" y="176"/>
                    <a:pt x="77" y="176"/>
                  </a:cubicBezTo>
                  <a:cubicBezTo>
                    <a:pt x="47" y="247"/>
                    <a:pt x="47" y="247"/>
                    <a:pt x="47" y="247"/>
                  </a:cubicBezTo>
                  <a:cubicBezTo>
                    <a:pt x="49" y="293"/>
                    <a:pt x="49" y="293"/>
                    <a:pt x="49" y="293"/>
                  </a:cubicBezTo>
                  <a:cubicBezTo>
                    <a:pt x="5" y="352"/>
                    <a:pt x="5" y="352"/>
                    <a:pt x="5" y="352"/>
                  </a:cubicBezTo>
                  <a:cubicBezTo>
                    <a:pt x="11" y="395"/>
                    <a:pt x="11" y="395"/>
                    <a:pt x="11" y="395"/>
                  </a:cubicBezTo>
                  <a:cubicBezTo>
                    <a:pt x="5" y="433"/>
                    <a:pt x="5" y="433"/>
                    <a:pt x="5" y="433"/>
                  </a:cubicBezTo>
                  <a:cubicBezTo>
                    <a:pt x="9" y="433"/>
                    <a:pt x="9" y="433"/>
                    <a:pt x="9" y="433"/>
                  </a:cubicBezTo>
                  <a:cubicBezTo>
                    <a:pt x="10" y="418"/>
                    <a:pt x="10" y="418"/>
                    <a:pt x="10" y="418"/>
                  </a:cubicBezTo>
                  <a:cubicBezTo>
                    <a:pt x="17" y="418"/>
                    <a:pt x="17" y="418"/>
                    <a:pt x="17" y="418"/>
                  </a:cubicBezTo>
                  <a:cubicBezTo>
                    <a:pt x="16" y="448"/>
                    <a:pt x="16" y="448"/>
                    <a:pt x="16" y="448"/>
                  </a:cubicBezTo>
                  <a:cubicBezTo>
                    <a:pt x="12" y="452"/>
                    <a:pt x="12" y="452"/>
                    <a:pt x="12" y="452"/>
                  </a:cubicBezTo>
                  <a:cubicBezTo>
                    <a:pt x="5" y="440"/>
                    <a:pt x="5" y="440"/>
                    <a:pt x="5" y="440"/>
                  </a:cubicBezTo>
                  <a:cubicBezTo>
                    <a:pt x="0" y="459"/>
                    <a:pt x="0" y="459"/>
                    <a:pt x="0" y="459"/>
                  </a:cubicBezTo>
                  <a:cubicBezTo>
                    <a:pt x="6" y="498"/>
                    <a:pt x="6" y="498"/>
                    <a:pt x="6" y="498"/>
                  </a:cubicBezTo>
                  <a:cubicBezTo>
                    <a:pt x="16" y="517"/>
                    <a:pt x="16" y="517"/>
                    <a:pt x="16" y="517"/>
                  </a:cubicBezTo>
                  <a:cubicBezTo>
                    <a:pt x="28" y="506"/>
                    <a:pt x="28" y="506"/>
                    <a:pt x="28" y="506"/>
                  </a:cubicBezTo>
                  <a:lnTo>
                    <a:pt x="31" y="514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61" name="Freeform 464">
              <a:extLst>
                <a:ext uri="{FF2B5EF4-FFF2-40B4-BE49-F238E27FC236}">
                  <a16:creationId xmlns:a16="http://schemas.microsoft.com/office/drawing/2014/main" id="{2AF8B90E-9BBD-4F23-9EE4-7590C6162A3C}"/>
                </a:ext>
              </a:extLst>
            </p:cNvPr>
            <p:cNvSpPr>
              <a:spLocks/>
            </p:cNvSpPr>
            <p:nvPr/>
          </p:nvSpPr>
          <p:spPr bwMode="gray">
            <a:xfrm>
              <a:off x="6736917" y="3301752"/>
              <a:ext cx="6379" cy="0"/>
            </a:xfrm>
            <a:custGeom>
              <a:avLst/>
              <a:gdLst>
                <a:gd name="T0" fmla="*/ 0 w 10"/>
                <a:gd name="T1" fmla="*/ 10 w 10"/>
                <a:gd name="T2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0">
                  <a:moveTo>
                    <a:pt x="0" y="0"/>
                  </a:moveTo>
                  <a:cubicBezTo>
                    <a:pt x="2" y="0"/>
                    <a:pt x="6" y="0"/>
                    <a:pt x="10" y="0"/>
                  </a:cubicBezTo>
                  <a:cubicBezTo>
                    <a:pt x="6" y="0"/>
                    <a:pt x="3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62" name="Freeform 465">
              <a:extLst>
                <a:ext uri="{FF2B5EF4-FFF2-40B4-BE49-F238E27FC236}">
                  <a16:creationId xmlns:a16="http://schemas.microsoft.com/office/drawing/2014/main" id="{62615FAC-F49D-4F01-9CC4-81FE8C569BAD}"/>
                </a:ext>
              </a:extLst>
            </p:cNvPr>
            <p:cNvSpPr>
              <a:spLocks/>
            </p:cNvSpPr>
            <p:nvPr/>
          </p:nvSpPr>
          <p:spPr bwMode="gray">
            <a:xfrm>
              <a:off x="6818252" y="346601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63" name="Freeform 466">
              <a:extLst>
                <a:ext uri="{FF2B5EF4-FFF2-40B4-BE49-F238E27FC236}">
                  <a16:creationId xmlns:a16="http://schemas.microsoft.com/office/drawing/2014/main" id="{FEA888F3-ED34-460F-88D9-A2364BAD7F8E}"/>
                </a:ext>
              </a:extLst>
            </p:cNvPr>
            <p:cNvSpPr>
              <a:spLocks/>
            </p:cNvSpPr>
            <p:nvPr/>
          </p:nvSpPr>
          <p:spPr bwMode="gray">
            <a:xfrm>
              <a:off x="6880450" y="4387817"/>
              <a:ext cx="325341" cy="362022"/>
            </a:xfrm>
            <a:custGeom>
              <a:avLst/>
              <a:gdLst>
                <a:gd name="T0" fmla="*/ 93 w 616"/>
                <a:gd name="T1" fmla="*/ 145 h 685"/>
                <a:gd name="T2" fmla="*/ 157 w 616"/>
                <a:gd name="T3" fmla="*/ 228 h 685"/>
                <a:gd name="T4" fmla="*/ 227 w 616"/>
                <a:gd name="T5" fmla="*/ 319 h 685"/>
                <a:gd name="T6" fmla="*/ 279 w 616"/>
                <a:gd name="T7" fmla="*/ 345 h 685"/>
                <a:gd name="T8" fmla="*/ 288 w 616"/>
                <a:gd name="T9" fmla="*/ 387 h 685"/>
                <a:gd name="T10" fmla="*/ 323 w 616"/>
                <a:gd name="T11" fmla="*/ 427 h 685"/>
                <a:gd name="T12" fmla="*/ 323 w 616"/>
                <a:gd name="T13" fmla="*/ 507 h 685"/>
                <a:gd name="T14" fmla="*/ 308 w 616"/>
                <a:gd name="T15" fmla="*/ 518 h 685"/>
                <a:gd name="T16" fmla="*/ 320 w 616"/>
                <a:gd name="T17" fmla="*/ 580 h 685"/>
                <a:gd name="T18" fmla="*/ 339 w 616"/>
                <a:gd name="T19" fmla="*/ 650 h 685"/>
                <a:gd name="T20" fmla="*/ 327 w 616"/>
                <a:gd name="T21" fmla="*/ 672 h 685"/>
                <a:gd name="T22" fmla="*/ 353 w 616"/>
                <a:gd name="T23" fmla="*/ 685 h 685"/>
                <a:gd name="T24" fmla="*/ 364 w 616"/>
                <a:gd name="T25" fmla="*/ 674 h 685"/>
                <a:gd name="T26" fmla="*/ 406 w 616"/>
                <a:gd name="T27" fmla="*/ 668 h 685"/>
                <a:gd name="T28" fmla="*/ 389 w 616"/>
                <a:gd name="T29" fmla="*/ 625 h 685"/>
                <a:gd name="T30" fmla="*/ 432 w 616"/>
                <a:gd name="T31" fmla="*/ 585 h 685"/>
                <a:gd name="T32" fmla="*/ 422 w 616"/>
                <a:gd name="T33" fmla="*/ 566 h 685"/>
                <a:gd name="T34" fmla="*/ 453 w 616"/>
                <a:gd name="T35" fmla="*/ 544 h 685"/>
                <a:gd name="T36" fmla="*/ 455 w 616"/>
                <a:gd name="T37" fmla="*/ 495 h 685"/>
                <a:gd name="T38" fmla="*/ 432 w 616"/>
                <a:gd name="T39" fmla="*/ 428 h 685"/>
                <a:gd name="T40" fmla="*/ 480 w 616"/>
                <a:gd name="T41" fmla="*/ 450 h 685"/>
                <a:gd name="T42" fmla="*/ 503 w 616"/>
                <a:gd name="T43" fmla="*/ 420 h 685"/>
                <a:gd name="T44" fmla="*/ 544 w 616"/>
                <a:gd name="T45" fmla="*/ 441 h 685"/>
                <a:gd name="T46" fmla="*/ 560 w 616"/>
                <a:gd name="T47" fmla="*/ 415 h 685"/>
                <a:gd name="T48" fmla="*/ 574 w 616"/>
                <a:gd name="T49" fmla="*/ 435 h 685"/>
                <a:gd name="T50" fmla="*/ 616 w 616"/>
                <a:gd name="T51" fmla="*/ 418 h 685"/>
                <a:gd name="T52" fmla="*/ 575 w 616"/>
                <a:gd name="T53" fmla="*/ 401 h 685"/>
                <a:gd name="T54" fmla="*/ 564 w 616"/>
                <a:gd name="T55" fmla="*/ 320 h 685"/>
                <a:gd name="T56" fmla="*/ 516 w 616"/>
                <a:gd name="T57" fmla="*/ 306 h 685"/>
                <a:gd name="T58" fmla="*/ 500 w 616"/>
                <a:gd name="T59" fmla="*/ 244 h 685"/>
                <a:gd name="T60" fmla="*/ 487 w 616"/>
                <a:gd name="T61" fmla="*/ 213 h 685"/>
                <a:gd name="T62" fmla="*/ 475 w 616"/>
                <a:gd name="T63" fmla="*/ 232 h 685"/>
                <a:gd name="T64" fmla="*/ 446 w 616"/>
                <a:gd name="T65" fmla="*/ 207 h 685"/>
                <a:gd name="T66" fmla="*/ 427 w 616"/>
                <a:gd name="T67" fmla="*/ 206 h 685"/>
                <a:gd name="T68" fmla="*/ 413 w 616"/>
                <a:gd name="T69" fmla="*/ 183 h 685"/>
                <a:gd name="T70" fmla="*/ 423 w 616"/>
                <a:gd name="T71" fmla="*/ 137 h 685"/>
                <a:gd name="T72" fmla="*/ 396 w 616"/>
                <a:gd name="T73" fmla="*/ 79 h 685"/>
                <a:gd name="T74" fmla="*/ 384 w 616"/>
                <a:gd name="T75" fmla="*/ 93 h 685"/>
                <a:gd name="T76" fmla="*/ 357 w 616"/>
                <a:gd name="T77" fmla="*/ 96 h 685"/>
                <a:gd name="T78" fmla="*/ 340 w 616"/>
                <a:gd name="T79" fmla="*/ 65 h 685"/>
                <a:gd name="T80" fmla="*/ 292 w 616"/>
                <a:gd name="T81" fmla="*/ 58 h 685"/>
                <a:gd name="T82" fmla="*/ 291 w 616"/>
                <a:gd name="T83" fmla="*/ 81 h 685"/>
                <a:gd name="T84" fmla="*/ 273 w 616"/>
                <a:gd name="T85" fmla="*/ 65 h 685"/>
                <a:gd name="T86" fmla="*/ 258 w 616"/>
                <a:gd name="T87" fmla="*/ 68 h 685"/>
                <a:gd name="T88" fmla="*/ 262 w 616"/>
                <a:gd name="T89" fmla="*/ 46 h 685"/>
                <a:gd name="T90" fmla="*/ 221 w 616"/>
                <a:gd name="T91" fmla="*/ 59 h 685"/>
                <a:gd name="T92" fmla="*/ 214 w 616"/>
                <a:gd name="T93" fmla="*/ 39 h 685"/>
                <a:gd name="T94" fmla="*/ 192 w 616"/>
                <a:gd name="T95" fmla="*/ 38 h 685"/>
                <a:gd name="T96" fmla="*/ 148 w 616"/>
                <a:gd name="T97" fmla="*/ 13 h 685"/>
                <a:gd name="T98" fmla="*/ 125 w 616"/>
                <a:gd name="T99" fmla="*/ 31 h 685"/>
                <a:gd name="T100" fmla="*/ 99 w 616"/>
                <a:gd name="T101" fmla="*/ 26 h 685"/>
                <a:gd name="T102" fmla="*/ 83 w 616"/>
                <a:gd name="T103" fmla="*/ 45 h 685"/>
                <a:gd name="T104" fmla="*/ 61 w 616"/>
                <a:gd name="T105" fmla="*/ 32 h 685"/>
                <a:gd name="T106" fmla="*/ 56 w 616"/>
                <a:gd name="T107" fmla="*/ 55 h 685"/>
                <a:gd name="T108" fmla="*/ 19 w 616"/>
                <a:gd name="T109" fmla="*/ 45 h 685"/>
                <a:gd name="T110" fmla="*/ 22 w 616"/>
                <a:gd name="T111" fmla="*/ 72 h 685"/>
                <a:gd name="T112" fmla="*/ 10 w 616"/>
                <a:gd name="T113" fmla="*/ 72 h 685"/>
                <a:gd name="T114" fmla="*/ 10 w 616"/>
                <a:gd name="T115" fmla="*/ 83 h 685"/>
                <a:gd name="T116" fmla="*/ 21 w 616"/>
                <a:gd name="T117" fmla="*/ 84 h 685"/>
                <a:gd name="T118" fmla="*/ 93 w 616"/>
                <a:gd name="T119" fmla="*/ 145 h 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16" h="685">
                  <a:moveTo>
                    <a:pt x="93" y="145"/>
                  </a:moveTo>
                  <a:cubicBezTo>
                    <a:pt x="117" y="199"/>
                    <a:pt x="135" y="212"/>
                    <a:pt x="157" y="228"/>
                  </a:cubicBezTo>
                  <a:cubicBezTo>
                    <a:pt x="174" y="248"/>
                    <a:pt x="227" y="319"/>
                    <a:pt x="227" y="319"/>
                  </a:cubicBezTo>
                  <a:cubicBezTo>
                    <a:pt x="227" y="319"/>
                    <a:pt x="276" y="329"/>
                    <a:pt x="279" y="345"/>
                  </a:cubicBezTo>
                  <a:cubicBezTo>
                    <a:pt x="285" y="360"/>
                    <a:pt x="288" y="387"/>
                    <a:pt x="288" y="387"/>
                  </a:cubicBezTo>
                  <a:cubicBezTo>
                    <a:pt x="288" y="387"/>
                    <a:pt x="317" y="396"/>
                    <a:pt x="323" y="427"/>
                  </a:cubicBezTo>
                  <a:cubicBezTo>
                    <a:pt x="326" y="458"/>
                    <a:pt x="323" y="507"/>
                    <a:pt x="323" y="507"/>
                  </a:cubicBezTo>
                  <a:cubicBezTo>
                    <a:pt x="308" y="518"/>
                    <a:pt x="308" y="518"/>
                    <a:pt x="308" y="518"/>
                  </a:cubicBezTo>
                  <a:cubicBezTo>
                    <a:pt x="320" y="580"/>
                    <a:pt x="320" y="580"/>
                    <a:pt x="320" y="580"/>
                  </a:cubicBezTo>
                  <a:cubicBezTo>
                    <a:pt x="339" y="650"/>
                    <a:pt x="339" y="650"/>
                    <a:pt x="339" y="650"/>
                  </a:cubicBezTo>
                  <a:cubicBezTo>
                    <a:pt x="327" y="672"/>
                    <a:pt x="327" y="672"/>
                    <a:pt x="327" y="672"/>
                  </a:cubicBezTo>
                  <a:cubicBezTo>
                    <a:pt x="353" y="685"/>
                    <a:pt x="353" y="685"/>
                    <a:pt x="353" y="685"/>
                  </a:cubicBezTo>
                  <a:cubicBezTo>
                    <a:pt x="364" y="674"/>
                    <a:pt x="364" y="674"/>
                    <a:pt x="364" y="674"/>
                  </a:cubicBezTo>
                  <a:cubicBezTo>
                    <a:pt x="364" y="674"/>
                    <a:pt x="394" y="683"/>
                    <a:pt x="406" y="668"/>
                  </a:cubicBezTo>
                  <a:cubicBezTo>
                    <a:pt x="418" y="657"/>
                    <a:pt x="389" y="625"/>
                    <a:pt x="389" y="625"/>
                  </a:cubicBezTo>
                  <a:cubicBezTo>
                    <a:pt x="432" y="585"/>
                    <a:pt x="432" y="585"/>
                    <a:pt x="432" y="585"/>
                  </a:cubicBezTo>
                  <a:cubicBezTo>
                    <a:pt x="422" y="566"/>
                    <a:pt x="422" y="566"/>
                    <a:pt x="422" y="566"/>
                  </a:cubicBezTo>
                  <a:cubicBezTo>
                    <a:pt x="453" y="544"/>
                    <a:pt x="453" y="544"/>
                    <a:pt x="453" y="544"/>
                  </a:cubicBezTo>
                  <a:cubicBezTo>
                    <a:pt x="455" y="495"/>
                    <a:pt x="455" y="495"/>
                    <a:pt x="455" y="495"/>
                  </a:cubicBezTo>
                  <a:cubicBezTo>
                    <a:pt x="455" y="495"/>
                    <a:pt x="412" y="447"/>
                    <a:pt x="432" y="428"/>
                  </a:cubicBezTo>
                  <a:cubicBezTo>
                    <a:pt x="490" y="385"/>
                    <a:pt x="468" y="449"/>
                    <a:pt x="480" y="450"/>
                  </a:cubicBezTo>
                  <a:cubicBezTo>
                    <a:pt x="491" y="450"/>
                    <a:pt x="503" y="420"/>
                    <a:pt x="503" y="420"/>
                  </a:cubicBezTo>
                  <a:cubicBezTo>
                    <a:pt x="503" y="420"/>
                    <a:pt x="528" y="445"/>
                    <a:pt x="544" y="441"/>
                  </a:cubicBezTo>
                  <a:cubicBezTo>
                    <a:pt x="559" y="438"/>
                    <a:pt x="552" y="415"/>
                    <a:pt x="560" y="415"/>
                  </a:cubicBezTo>
                  <a:cubicBezTo>
                    <a:pt x="567" y="416"/>
                    <a:pt x="574" y="435"/>
                    <a:pt x="574" y="435"/>
                  </a:cubicBezTo>
                  <a:cubicBezTo>
                    <a:pt x="616" y="418"/>
                    <a:pt x="616" y="418"/>
                    <a:pt x="616" y="418"/>
                  </a:cubicBezTo>
                  <a:cubicBezTo>
                    <a:pt x="616" y="418"/>
                    <a:pt x="590" y="405"/>
                    <a:pt x="575" y="401"/>
                  </a:cubicBezTo>
                  <a:cubicBezTo>
                    <a:pt x="561" y="396"/>
                    <a:pt x="578" y="340"/>
                    <a:pt x="564" y="320"/>
                  </a:cubicBezTo>
                  <a:cubicBezTo>
                    <a:pt x="554" y="297"/>
                    <a:pt x="538" y="311"/>
                    <a:pt x="516" y="306"/>
                  </a:cubicBezTo>
                  <a:cubicBezTo>
                    <a:pt x="490" y="301"/>
                    <a:pt x="500" y="244"/>
                    <a:pt x="500" y="244"/>
                  </a:cubicBezTo>
                  <a:cubicBezTo>
                    <a:pt x="487" y="213"/>
                    <a:pt x="487" y="213"/>
                    <a:pt x="487" y="213"/>
                  </a:cubicBezTo>
                  <a:cubicBezTo>
                    <a:pt x="475" y="232"/>
                    <a:pt x="475" y="232"/>
                    <a:pt x="475" y="232"/>
                  </a:cubicBezTo>
                  <a:cubicBezTo>
                    <a:pt x="475" y="232"/>
                    <a:pt x="449" y="211"/>
                    <a:pt x="446" y="207"/>
                  </a:cubicBezTo>
                  <a:cubicBezTo>
                    <a:pt x="442" y="203"/>
                    <a:pt x="427" y="206"/>
                    <a:pt x="427" y="206"/>
                  </a:cubicBezTo>
                  <a:cubicBezTo>
                    <a:pt x="413" y="183"/>
                    <a:pt x="413" y="183"/>
                    <a:pt x="413" y="183"/>
                  </a:cubicBezTo>
                  <a:cubicBezTo>
                    <a:pt x="413" y="183"/>
                    <a:pt x="422" y="160"/>
                    <a:pt x="423" y="137"/>
                  </a:cubicBezTo>
                  <a:cubicBezTo>
                    <a:pt x="424" y="118"/>
                    <a:pt x="396" y="79"/>
                    <a:pt x="396" y="79"/>
                  </a:cubicBezTo>
                  <a:cubicBezTo>
                    <a:pt x="384" y="93"/>
                    <a:pt x="384" y="93"/>
                    <a:pt x="384" y="93"/>
                  </a:cubicBezTo>
                  <a:cubicBezTo>
                    <a:pt x="357" y="96"/>
                    <a:pt x="357" y="96"/>
                    <a:pt x="357" y="96"/>
                  </a:cubicBezTo>
                  <a:cubicBezTo>
                    <a:pt x="340" y="65"/>
                    <a:pt x="340" y="65"/>
                    <a:pt x="340" y="65"/>
                  </a:cubicBezTo>
                  <a:cubicBezTo>
                    <a:pt x="340" y="65"/>
                    <a:pt x="303" y="59"/>
                    <a:pt x="292" y="58"/>
                  </a:cubicBezTo>
                  <a:cubicBezTo>
                    <a:pt x="280" y="58"/>
                    <a:pt x="291" y="81"/>
                    <a:pt x="291" y="81"/>
                  </a:cubicBezTo>
                  <a:cubicBezTo>
                    <a:pt x="273" y="65"/>
                    <a:pt x="273" y="65"/>
                    <a:pt x="273" y="65"/>
                  </a:cubicBezTo>
                  <a:cubicBezTo>
                    <a:pt x="258" y="68"/>
                    <a:pt x="258" y="68"/>
                    <a:pt x="258" y="68"/>
                  </a:cubicBezTo>
                  <a:cubicBezTo>
                    <a:pt x="262" y="46"/>
                    <a:pt x="262" y="46"/>
                    <a:pt x="262" y="46"/>
                  </a:cubicBezTo>
                  <a:cubicBezTo>
                    <a:pt x="221" y="59"/>
                    <a:pt x="221" y="59"/>
                    <a:pt x="221" y="59"/>
                  </a:cubicBezTo>
                  <a:cubicBezTo>
                    <a:pt x="214" y="39"/>
                    <a:pt x="214" y="39"/>
                    <a:pt x="214" y="39"/>
                  </a:cubicBezTo>
                  <a:cubicBezTo>
                    <a:pt x="192" y="38"/>
                    <a:pt x="192" y="38"/>
                    <a:pt x="192" y="38"/>
                  </a:cubicBezTo>
                  <a:cubicBezTo>
                    <a:pt x="192" y="38"/>
                    <a:pt x="174" y="22"/>
                    <a:pt x="148" y="13"/>
                  </a:cubicBezTo>
                  <a:cubicBezTo>
                    <a:pt x="118" y="0"/>
                    <a:pt x="125" y="31"/>
                    <a:pt x="125" y="31"/>
                  </a:cubicBezTo>
                  <a:cubicBezTo>
                    <a:pt x="99" y="26"/>
                    <a:pt x="99" y="26"/>
                    <a:pt x="99" y="2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1" y="32"/>
                    <a:pt x="64" y="55"/>
                    <a:pt x="56" y="55"/>
                  </a:cubicBezTo>
                  <a:cubicBezTo>
                    <a:pt x="45" y="54"/>
                    <a:pt x="42" y="39"/>
                    <a:pt x="19" y="45"/>
                  </a:cubicBezTo>
                  <a:cubicBezTo>
                    <a:pt x="0" y="48"/>
                    <a:pt x="22" y="72"/>
                    <a:pt x="22" y="72"/>
                  </a:cubicBezTo>
                  <a:cubicBezTo>
                    <a:pt x="10" y="72"/>
                    <a:pt x="10" y="72"/>
                    <a:pt x="10" y="72"/>
                  </a:cubicBezTo>
                  <a:cubicBezTo>
                    <a:pt x="10" y="83"/>
                    <a:pt x="10" y="83"/>
                    <a:pt x="10" y="83"/>
                  </a:cubicBezTo>
                  <a:cubicBezTo>
                    <a:pt x="13" y="83"/>
                    <a:pt x="17" y="83"/>
                    <a:pt x="21" y="84"/>
                  </a:cubicBezTo>
                  <a:cubicBezTo>
                    <a:pt x="21" y="84"/>
                    <a:pt x="73" y="94"/>
                    <a:pt x="93" y="145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64" name="Freeform 467">
              <a:extLst>
                <a:ext uri="{FF2B5EF4-FFF2-40B4-BE49-F238E27FC236}">
                  <a16:creationId xmlns:a16="http://schemas.microsoft.com/office/drawing/2014/main" id="{E4879C8D-E058-4CEF-A5CD-EA2104A6548E}"/>
                </a:ext>
              </a:extLst>
            </p:cNvPr>
            <p:cNvSpPr>
              <a:spLocks/>
            </p:cNvSpPr>
            <p:nvPr/>
          </p:nvSpPr>
          <p:spPr bwMode="gray">
            <a:xfrm>
              <a:off x="6376491" y="4432472"/>
              <a:ext cx="827706" cy="593269"/>
            </a:xfrm>
            <a:custGeom>
              <a:avLst/>
              <a:gdLst>
                <a:gd name="T0" fmla="*/ 1428 w 1565"/>
                <a:gd name="T1" fmla="*/ 623 h 1122"/>
                <a:gd name="T2" fmla="*/ 1356 w 1565"/>
                <a:gd name="T3" fmla="*/ 639 h 1122"/>
                <a:gd name="T4" fmla="*/ 1280 w 1565"/>
                <a:gd name="T5" fmla="*/ 589 h 1122"/>
                <a:gd name="T6" fmla="*/ 1261 w 1565"/>
                <a:gd name="T7" fmla="*/ 435 h 1122"/>
                <a:gd name="T8" fmla="*/ 1241 w 1565"/>
                <a:gd name="T9" fmla="*/ 304 h 1122"/>
                <a:gd name="T10" fmla="*/ 1110 w 1565"/>
                <a:gd name="T11" fmla="*/ 145 h 1122"/>
                <a:gd name="T12" fmla="*/ 963 w 1565"/>
                <a:gd name="T13" fmla="*/ 0 h 1122"/>
                <a:gd name="T14" fmla="*/ 778 w 1565"/>
                <a:gd name="T15" fmla="*/ 118 h 1122"/>
                <a:gd name="T16" fmla="*/ 598 w 1565"/>
                <a:gd name="T17" fmla="*/ 132 h 1122"/>
                <a:gd name="T18" fmla="*/ 410 w 1565"/>
                <a:gd name="T19" fmla="*/ 138 h 1122"/>
                <a:gd name="T20" fmla="*/ 344 w 1565"/>
                <a:gd name="T21" fmla="*/ 204 h 1122"/>
                <a:gd name="T22" fmla="*/ 258 w 1565"/>
                <a:gd name="T23" fmla="*/ 273 h 1122"/>
                <a:gd name="T24" fmla="*/ 240 w 1565"/>
                <a:gd name="T25" fmla="*/ 344 h 1122"/>
                <a:gd name="T26" fmla="*/ 191 w 1565"/>
                <a:gd name="T27" fmla="*/ 442 h 1122"/>
                <a:gd name="T28" fmla="*/ 162 w 1565"/>
                <a:gd name="T29" fmla="*/ 486 h 1122"/>
                <a:gd name="T30" fmla="*/ 147 w 1565"/>
                <a:gd name="T31" fmla="*/ 573 h 1122"/>
                <a:gd name="T32" fmla="*/ 41 w 1565"/>
                <a:gd name="T33" fmla="*/ 599 h 1122"/>
                <a:gd name="T34" fmla="*/ 20 w 1565"/>
                <a:gd name="T35" fmla="*/ 648 h 1122"/>
                <a:gd name="T36" fmla="*/ 57 w 1565"/>
                <a:gd name="T37" fmla="*/ 657 h 1122"/>
                <a:gd name="T38" fmla="*/ 91 w 1565"/>
                <a:gd name="T39" fmla="*/ 727 h 1122"/>
                <a:gd name="T40" fmla="*/ 148 w 1565"/>
                <a:gd name="T41" fmla="*/ 795 h 1122"/>
                <a:gd name="T42" fmla="*/ 230 w 1565"/>
                <a:gd name="T43" fmla="*/ 814 h 1122"/>
                <a:gd name="T44" fmla="*/ 234 w 1565"/>
                <a:gd name="T45" fmla="*/ 891 h 1122"/>
                <a:gd name="T46" fmla="*/ 276 w 1565"/>
                <a:gd name="T47" fmla="*/ 939 h 1122"/>
                <a:gd name="T48" fmla="*/ 390 w 1565"/>
                <a:gd name="T49" fmla="*/ 910 h 1122"/>
                <a:gd name="T50" fmla="*/ 422 w 1565"/>
                <a:gd name="T51" fmla="*/ 942 h 1122"/>
                <a:gd name="T52" fmla="*/ 412 w 1565"/>
                <a:gd name="T53" fmla="*/ 1007 h 1122"/>
                <a:gd name="T54" fmla="*/ 434 w 1565"/>
                <a:gd name="T55" fmla="*/ 1023 h 1122"/>
                <a:gd name="T56" fmla="*/ 472 w 1565"/>
                <a:gd name="T57" fmla="*/ 1086 h 1122"/>
                <a:gd name="T58" fmla="*/ 606 w 1565"/>
                <a:gd name="T59" fmla="*/ 1100 h 1122"/>
                <a:gd name="T60" fmla="*/ 752 w 1565"/>
                <a:gd name="T61" fmla="*/ 1092 h 1122"/>
                <a:gd name="T62" fmla="*/ 853 w 1565"/>
                <a:gd name="T63" fmla="*/ 1100 h 1122"/>
                <a:gd name="T64" fmla="*/ 997 w 1565"/>
                <a:gd name="T65" fmla="*/ 1042 h 1122"/>
                <a:gd name="T66" fmla="*/ 1229 w 1565"/>
                <a:gd name="T67" fmla="*/ 965 h 1122"/>
                <a:gd name="T68" fmla="*/ 1320 w 1565"/>
                <a:gd name="T69" fmla="*/ 950 h 1122"/>
                <a:gd name="T70" fmla="*/ 1430 w 1565"/>
                <a:gd name="T71" fmla="*/ 994 h 1122"/>
                <a:gd name="T72" fmla="*/ 1462 w 1565"/>
                <a:gd name="T73" fmla="*/ 785 h 1122"/>
                <a:gd name="T74" fmla="*/ 1422 w 1565"/>
                <a:gd name="T75" fmla="*/ 756 h 1122"/>
                <a:gd name="T76" fmla="*/ 1474 w 1565"/>
                <a:gd name="T77" fmla="*/ 694 h 1122"/>
                <a:gd name="T78" fmla="*/ 1484 w 1565"/>
                <a:gd name="T79" fmla="*/ 717 h 1122"/>
                <a:gd name="T80" fmla="*/ 1478 w 1565"/>
                <a:gd name="T81" fmla="*/ 759 h 1122"/>
                <a:gd name="T82" fmla="*/ 1556 w 1565"/>
                <a:gd name="T83" fmla="*/ 624 h 1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65" h="1122">
                  <a:moveTo>
                    <a:pt x="1556" y="621"/>
                  </a:moveTo>
                  <a:cubicBezTo>
                    <a:pt x="1556" y="621"/>
                    <a:pt x="1542" y="586"/>
                    <a:pt x="1505" y="577"/>
                  </a:cubicBezTo>
                  <a:cubicBezTo>
                    <a:pt x="1472" y="571"/>
                    <a:pt x="1428" y="623"/>
                    <a:pt x="1428" y="623"/>
                  </a:cubicBezTo>
                  <a:cubicBezTo>
                    <a:pt x="1410" y="622"/>
                    <a:pt x="1410" y="622"/>
                    <a:pt x="1410" y="622"/>
                  </a:cubicBezTo>
                  <a:cubicBezTo>
                    <a:pt x="1408" y="649"/>
                    <a:pt x="1408" y="649"/>
                    <a:pt x="1408" y="649"/>
                  </a:cubicBezTo>
                  <a:cubicBezTo>
                    <a:pt x="1408" y="649"/>
                    <a:pt x="1397" y="652"/>
                    <a:pt x="1356" y="639"/>
                  </a:cubicBezTo>
                  <a:cubicBezTo>
                    <a:pt x="1319" y="629"/>
                    <a:pt x="1324" y="610"/>
                    <a:pt x="1324" y="610"/>
                  </a:cubicBezTo>
                  <a:cubicBezTo>
                    <a:pt x="1306" y="602"/>
                    <a:pt x="1306" y="602"/>
                    <a:pt x="1306" y="602"/>
                  </a:cubicBezTo>
                  <a:cubicBezTo>
                    <a:pt x="1280" y="589"/>
                    <a:pt x="1280" y="589"/>
                    <a:pt x="1280" y="589"/>
                  </a:cubicBezTo>
                  <a:cubicBezTo>
                    <a:pt x="1292" y="567"/>
                    <a:pt x="1292" y="567"/>
                    <a:pt x="1292" y="567"/>
                  </a:cubicBezTo>
                  <a:cubicBezTo>
                    <a:pt x="1273" y="497"/>
                    <a:pt x="1273" y="497"/>
                    <a:pt x="1273" y="497"/>
                  </a:cubicBezTo>
                  <a:cubicBezTo>
                    <a:pt x="1261" y="435"/>
                    <a:pt x="1261" y="435"/>
                    <a:pt x="1261" y="435"/>
                  </a:cubicBezTo>
                  <a:cubicBezTo>
                    <a:pt x="1276" y="424"/>
                    <a:pt x="1276" y="424"/>
                    <a:pt x="1276" y="424"/>
                  </a:cubicBezTo>
                  <a:cubicBezTo>
                    <a:pt x="1276" y="424"/>
                    <a:pt x="1279" y="375"/>
                    <a:pt x="1276" y="344"/>
                  </a:cubicBezTo>
                  <a:cubicBezTo>
                    <a:pt x="1270" y="313"/>
                    <a:pt x="1241" y="304"/>
                    <a:pt x="1241" y="304"/>
                  </a:cubicBezTo>
                  <a:cubicBezTo>
                    <a:pt x="1241" y="304"/>
                    <a:pt x="1238" y="277"/>
                    <a:pt x="1232" y="262"/>
                  </a:cubicBezTo>
                  <a:cubicBezTo>
                    <a:pt x="1229" y="246"/>
                    <a:pt x="1180" y="236"/>
                    <a:pt x="1180" y="236"/>
                  </a:cubicBezTo>
                  <a:cubicBezTo>
                    <a:pt x="1180" y="236"/>
                    <a:pt x="1127" y="165"/>
                    <a:pt x="1110" y="145"/>
                  </a:cubicBezTo>
                  <a:cubicBezTo>
                    <a:pt x="1088" y="129"/>
                    <a:pt x="1070" y="116"/>
                    <a:pt x="1046" y="62"/>
                  </a:cubicBezTo>
                  <a:cubicBezTo>
                    <a:pt x="1026" y="11"/>
                    <a:pt x="974" y="1"/>
                    <a:pt x="974" y="1"/>
                  </a:cubicBezTo>
                  <a:cubicBezTo>
                    <a:pt x="963" y="0"/>
                    <a:pt x="963" y="0"/>
                    <a:pt x="963" y="0"/>
                  </a:cubicBezTo>
                  <a:cubicBezTo>
                    <a:pt x="951" y="0"/>
                    <a:pt x="941" y="4"/>
                    <a:pt x="933" y="9"/>
                  </a:cubicBezTo>
                  <a:cubicBezTo>
                    <a:pt x="902" y="30"/>
                    <a:pt x="892" y="77"/>
                    <a:pt x="892" y="77"/>
                  </a:cubicBezTo>
                  <a:cubicBezTo>
                    <a:pt x="892" y="77"/>
                    <a:pt x="831" y="105"/>
                    <a:pt x="778" y="118"/>
                  </a:cubicBezTo>
                  <a:cubicBezTo>
                    <a:pt x="721" y="130"/>
                    <a:pt x="761" y="155"/>
                    <a:pt x="727" y="165"/>
                  </a:cubicBezTo>
                  <a:cubicBezTo>
                    <a:pt x="693" y="171"/>
                    <a:pt x="662" y="124"/>
                    <a:pt x="647" y="119"/>
                  </a:cubicBezTo>
                  <a:cubicBezTo>
                    <a:pt x="629" y="111"/>
                    <a:pt x="598" y="132"/>
                    <a:pt x="598" y="132"/>
                  </a:cubicBezTo>
                  <a:cubicBezTo>
                    <a:pt x="598" y="132"/>
                    <a:pt x="515" y="132"/>
                    <a:pt x="474" y="134"/>
                  </a:cubicBezTo>
                  <a:cubicBezTo>
                    <a:pt x="429" y="135"/>
                    <a:pt x="449" y="102"/>
                    <a:pt x="427" y="101"/>
                  </a:cubicBezTo>
                  <a:cubicBezTo>
                    <a:pt x="408" y="100"/>
                    <a:pt x="410" y="138"/>
                    <a:pt x="410" y="138"/>
                  </a:cubicBezTo>
                  <a:cubicBezTo>
                    <a:pt x="395" y="134"/>
                    <a:pt x="395" y="134"/>
                    <a:pt x="395" y="134"/>
                  </a:cubicBezTo>
                  <a:cubicBezTo>
                    <a:pt x="387" y="153"/>
                    <a:pt x="387" y="153"/>
                    <a:pt x="387" y="153"/>
                  </a:cubicBezTo>
                  <a:cubicBezTo>
                    <a:pt x="344" y="204"/>
                    <a:pt x="344" y="204"/>
                    <a:pt x="344" y="204"/>
                  </a:cubicBezTo>
                  <a:cubicBezTo>
                    <a:pt x="314" y="203"/>
                    <a:pt x="314" y="203"/>
                    <a:pt x="314" y="203"/>
                  </a:cubicBezTo>
                  <a:cubicBezTo>
                    <a:pt x="302" y="214"/>
                    <a:pt x="302" y="214"/>
                    <a:pt x="302" y="214"/>
                  </a:cubicBezTo>
                  <a:cubicBezTo>
                    <a:pt x="258" y="273"/>
                    <a:pt x="258" y="273"/>
                    <a:pt x="258" y="273"/>
                  </a:cubicBezTo>
                  <a:cubicBezTo>
                    <a:pt x="261" y="296"/>
                    <a:pt x="261" y="296"/>
                    <a:pt x="261" y="296"/>
                  </a:cubicBezTo>
                  <a:cubicBezTo>
                    <a:pt x="249" y="307"/>
                    <a:pt x="249" y="307"/>
                    <a:pt x="249" y="307"/>
                  </a:cubicBezTo>
                  <a:cubicBezTo>
                    <a:pt x="240" y="344"/>
                    <a:pt x="240" y="344"/>
                    <a:pt x="240" y="344"/>
                  </a:cubicBezTo>
                  <a:cubicBezTo>
                    <a:pt x="212" y="385"/>
                    <a:pt x="212" y="385"/>
                    <a:pt x="212" y="385"/>
                  </a:cubicBezTo>
                  <a:cubicBezTo>
                    <a:pt x="215" y="404"/>
                    <a:pt x="215" y="404"/>
                    <a:pt x="215" y="404"/>
                  </a:cubicBezTo>
                  <a:cubicBezTo>
                    <a:pt x="191" y="442"/>
                    <a:pt x="191" y="442"/>
                    <a:pt x="191" y="442"/>
                  </a:cubicBezTo>
                  <a:cubicBezTo>
                    <a:pt x="197" y="457"/>
                    <a:pt x="197" y="457"/>
                    <a:pt x="197" y="457"/>
                  </a:cubicBezTo>
                  <a:cubicBezTo>
                    <a:pt x="177" y="487"/>
                    <a:pt x="177" y="487"/>
                    <a:pt x="177" y="487"/>
                  </a:cubicBezTo>
                  <a:cubicBezTo>
                    <a:pt x="162" y="486"/>
                    <a:pt x="162" y="486"/>
                    <a:pt x="162" y="486"/>
                  </a:cubicBezTo>
                  <a:cubicBezTo>
                    <a:pt x="168" y="532"/>
                    <a:pt x="168" y="532"/>
                    <a:pt x="168" y="532"/>
                  </a:cubicBezTo>
                  <a:cubicBezTo>
                    <a:pt x="152" y="543"/>
                    <a:pt x="152" y="543"/>
                    <a:pt x="152" y="543"/>
                  </a:cubicBezTo>
                  <a:cubicBezTo>
                    <a:pt x="152" y="543"/>
                    <a:pt x="159" y="562"/>
                    <a:pt x="147" y="573"/>
                  </a:cubicBezTo>
                  <a:cubicBezTo>
                    <a:pt x="135" y="588"/>
                    <a:pt x="117" y="572"/>
                    <a:pt x="95" y="575"/>
                  </a:cubicBezTo>
                  <a:cubicBezTo>
                    <a:pt x="76" y="578"/>
                    <a:pt x="82" y="605"/>
                    <a:pt x="71" y="608"/>
                  </a:cubicBezTo>
                  <a:cubicBezTo>
                    <a:pt x="59" y="611"/>
                    <a:pt x="41" y="599"/>
                    <a:pt x="41" y="599"/>
                  </a:cubicBezTo>
                  <a:cubicBezTo>
                    <a:pt x="33" y="610"/>
                    <a:pt x="33" y="610"/>
                    <a:pt x="33" y="610"/>
                  </a:cubicBezTo>
                  <a:cubicBezTo>
                    <a:pt x="0" y="608"/>
                    <a:pt x="0" y="608"/>
                    <a:pt x="0" y="608"/>
                  </a:cubicBezTo>
                  <a:cubicBezTo>
                    <a:pt x="20" y="648"/>
                    <a:pt x="20" y="648"/>
                    <a:pt x="20" y="648"/>
                  </a:cubicBezTo>
                  <a:cubicBezTo>
                    <a:pt x="39" y="645"/>
                    <a:pt x="39" y="645"/>
                    <a:pt x="39" y="645"/>
                  </a:cubicBezTo>
                  <a:cubicBezTo>
                    <a:pt x="50" y="657"/>
                    <a:pt x="50" y="657"/>
                    <a:pt x="50" y="657"/>
                  </a:cubicBezTo>
                  <a:cubicBezTo>
                    <a:pt x="57" y="657"/>
                    <a:pt x="57" y="657"/>
                    <a:pt x="57" y="657"/>
                  </a:cubicBezTo>
                  <a:cubicBezTo>
                    <a:pt x="57" y="657"/>
                    <a:pt x="59" y="695"/>
                    <a:pt x="70" y="696"/>
                  </a:cubicBezTo>
                  <a:cubicBezTo>
                    <a:pt x="82" y="696"/>
                    <a:pt x="104" y="686"/>
                    <a:pt x="104" y="686"/>
                  </a:cubicBezTo>
                  <a:cubicBezTo>
                    <a:pt x="91" y="727"/>
                    <a:pt x="91" y="727"/>
                    <a:pt x="91" y="727"/>
                  </a:cubicBezTo>
                  <a:cubicBezTo>
                    <a:pt x="110" y="736"/>
                    <a:pt x="110" y="736"/>
                    <a:pt x="110" y="736"/>
                  </a:cubicBezTo>
                  <a:cubicBezTo>
                    <a:pt x="98" y="755"/>
                    <a:pt x="98" y="755"/>
                    <a:pt x="98" y="755"/>
                  </a:cubicBezTo>
                  <a:cubicBezTo>
                    <a:pt x="148" y="795"/>
                    <a:pt x="148" y="795"/>
                    <a:pt x="148" y="795"/>
                  </a:cubicBezTo>
                  <a:cubicBezTo>
                    <a:pt x="167" y="788"/>
                    <a:pt x="167" y="788"/>
                    <a:pt x="167" y="788"/>
                  </a:cubicBezTo>
                  <a:cubicBezTo>
                    <a:pt x="181" y="804"/>
                    <a:pt x="181" y="804"/>
                    <a:pt x="181" y="804"/>
                  </a:cubicBezTo>
                  <a:cubicBezTo>
                    <a:pt x="181" y="804"/>
                    <a:pt x="227" y="787"/>
                    <a:pt x="230" y="814"/>
                  </a:cubicBezTo>
                  <a:cubicBezTo>
                    <a:pt x="228" y="845"/>
                    <a:pt x="208" y="867"/>
                    <a:pt x="208" y="867"/>
                  </a:cubicBezTo>
                  <a:cubicBezTo>
                    <a:pt x="238" y="876"/>
                    <a:pt x="238" y="876"/>
                    <a:pt x="238" y="876"/>
                  </a:cubicBezTo>
                  <a:cubicBezTo>
                    <a:pt x="234" y="891"/>
                    <a:pt x="234" y="891"/>
                    <a:pt x="234" y="891"/>
                  </a:cubicBezTo>
                  <a:cubicBezTo>
                    <a:pt x="207" y="901"/>
                    <a:pt x="207" y="901"/>
                    <a:pt x="207" y="901"/>
                  </a:cubicBezTo>
                  <a:cubicBezTo>
                    <a:pt x="207" y="901"/>
                    <a:pt x="237" y="907"/>
                    <a:pt x="248" y="911"/>
                  </a:cubicBezTo>
                  <a:cubicBezTo>
                    <a:pt x="255" y="915"/>
                    <a:pt x="261" y="935"/>
                    <a:pt x="276" y="939"/>
                  </a:cubicBezTo>
                  <a:cubicBezTo>
                    <a:pt x="291" y="947"/>
                    <a:pt x="307" y="921"/>
                    <a:pt x="318" y="933"/>
                  </a:cubicBezTo>
                  <a:cubicBezTo>
                    <a:pt x="332" y="942"/>
                    <a:pt x="331" y="972"/>
                    <a:pt x="342" y="969"/>
                  </a:cubicBezTo>
                  <a:cubicBezTo>
                    <a:pt x="357" y="970"/>
                    <a:pt x="364" y="909"/>
                    <a:pt x="390" y="910"/>
                  </a:cubicBezTo>
                  <a:cubicBezTo>
                    <a:pt x="420" y="915"/>
                    <a:pt x="441" y="935"/>
                    <a:pt x="441" y="935"/>
                  </a:cubicBezTo>
                  <a:cubicBezTo>
                    <a:pt x="437" y="950"/>
                    <a:pt x="437" y="950"/>
                    <a:pt x="437" y="950"/>
                  </a:cubicBezTo>
                  <a:cubicBezTo>
                    <a:pt x="422" y="942"/>
                    <a:pt x="422" y="942"/>
                    <a:pt x="422" y="942"/>
                  </a:cubicBezTo>
                  <a:cubicBezTo>
                    <a:pt x="414" y="965"/>
                    <a:pt x="414" y="965"/>
                    <a:pt x="414" y="965"/>
                  </a:cubicBezTo>
                  <a:cubicBezTo>
                    <a:pt x="402" y="964"/>
                    <a:pt x="402" y="964"/>
                    <a:pt x="402" y="964"/>
                  </a:cubicBezTo>
                  <a:cubicBezTo>
                    <a:pt x="412" y="1007"/>
                    <a:pt x="412" y="1007"/>
                    <a:pt x="412" y="1007"/>
                  </a:cubicBezTo>
                  <a:cubicBezTo>
                    <a:pt x="412" y="1007"/>
                    <a:pt x="435" y="992"/>
                    <a:pt x="438" y="1008"/>
                  </a:cubicBezTo>
                  <a:cubicBezTo>
                    <a:pt x="441" y="1011"/>
                    <a:pt x="439" y="1016"/>
                    <a:pt x="436" y="1020"/>
                  </a:cubicBezTo>
                  <a:cubicBezTo>
                    <a:pt x="435" y="1021"/>
                    <a:pt x="435" y="1022"/>
                    <a:pt x="434" y="1023"/>
                  </a:cubicBezTo>
                  <a:cubicBezTo>
                    <a:pt x="449" y="1028"/>
                    <a:pt x="466" y="1040"/>
                    <a:pt x="474" y="1040"/>
                  </a:cubicBezTo>
                  <a:cubicBezTo>
                    <a:pt x="488" y="1045"/>
                    <a:pt x="500" y="1038"/>
                    <a:pt x="499" y="1053"/>
                  </a:cubicBezTo>
                  <a:cubicBezTo>
                    <a:pt x="502" y="1072"/>
                    <a:pt x="476" y="1067"/>
                    <a:pt x="472" y="1086"/>
                  </a:cubicBezTo>
                  <a:cubicBezTo>
                    <a:pt x="471" y="1105"/>
                    <a:pt x="485" y="1110"/>
                    <a:pt x="504" y="1111"/>
                  </a:cubicBezTo>
                  <a:cubicBezTo>
                    <a:pt x="523" y="1115"/>
                    <a:pt x="561" y="1086"/>
                    <a:pt x="573" y="1087"/>
                  </a:cubicBezTo>
                  <a:cubicBezTo>
                    <a:pt x="584" y="1088"/>
                    <a:pt x="606" y="1100"/>
                    <a:pt x="606" y="1100"/>
                  </a:cubicBezTo>
                  <a:cubicBezTo>
                    <a:pt x="632" y="1101"/>
                    <a:pt x="632" y="1101"/>
                    <a:pt x="632" y="1101"/>
                  </a:cubicBezTo>
                  <a:cubicBezTo>
                    <a:pt x="632" y="1101"/>
                    <a:pt x="664" y="1122"/>
                    <a:pt x="698" y="1120"/>
                  </a:cubicBezTo>
                  <a:cubicBezTo>
                    <a:pt x="736" y="1118"/>
                    <a:pt x="740" y="1099"/>
                    <a:pt x="752" y="1092"/>
                  </a:cubicBezTo>
                  <a:cubicBezTo>
                    <a:pt x="767" y="1089"/>
                    <a:pt x="770" y="1096"/>
                    <a:pt x="782" y="1097"/>
                  </a:cubicBezTo>
                  <a:cubicBezTo>
                    <a:pt x="796" y="1102"/>
                    <a:pt x="831" y="1088"/>
                    <a:pt x="831" y="1088"/>
                  </a:cubicBezTo>
                  <a:cubicBezTo>
                    <a:pt x="853" y="1100"/>
                    <a:pt x="853" y="1100"/>
                    <a:pt x="853" y="1100"/>
                  </a:cubicBezTo>
                  <a:cubicBezTo>
                    <a:pt x="876" y="1090"/>
                    <a:pt x="876" y="1090"/>
                    <a:pt x="876" y="1090"/>
                  </a:cubicBezTo>
                  <a:cubicBezTo>
                    <a:pt x="876" y="1090"/>
                    <a:pt x="882" y="1106"/>
                    <a:pt x="927" y="1100"/>
                  </a:cubicBezTo>
                  <a:cubicBezTo>
                    <a:pt x="969" y="1091"/>
                    <a:pt x="982" y="1061"/>
                    <a:pt x="997" y="1042"/>
                  </a:cubicBezTo>
                  <a:cubicBezTo>
                    <a:pt x="1013" y="1020"/>
                    <a:pt x="1041" y="987"/>
                    <a:pt x="1064" y="984"/>
                  </a:cubicBezTo>
                  <a:cubicBezTo>
                    <a:pt x="1083" y="981"/>
                    <a:pt x="1136" y="949"/>
                    <a:pt x="1167" y="943"/>
                  </a:cubicBezTo>
                  <a:cubicBezTo>
                    <a:pt x="1197" y="933"/>
                    <a:pt x="1214" y="961"/>
                    <a:pt x="1229" y="965"/>
                  </a:cubicBezTo>
                  <a:cubicBezTo>
                    <a:pt x="1244" y="970"/>
                    <a:pt x="1264" y="948"/>
                    <a:pt x="1271" y="948"/>
                  </a:cubicBezTo>
                  <a:cubicBezTo>
                    <a:pt x="1279" y="949"/>
                    <a:pt x="1278" y="964"/>
                    <a:pt x="1289" y="968"/>
                  </a:cubicBezTo>
                  <a:cubicBezTo>
                    <a:pt x="1300" y="972"/>
                    <a:pt x="1320" y="950"/>
                    <a:pt x="1320" y="950"/>
                  </a:cubicBezTo>
                  <a:cubicBezTo>
                    <a:pt x="1333" y="986"/>
                    <a:pt x="1333" y="986"/>
                    <a:pt x="1333" y="986"/>
                  </a:cubicBezTo>
                  <a:cubicBezTo>
                    <a:pt x="1333" y="986"/>
                    <a:pt x="1363" y="995"/>
                    <a:pt x="1374" y="995"/>
                  </a:cubicBezTo>
                  <a:cubicBezTo>
                    <a:pt x="1389" y="1000"/>
                    <a:pt x="1430" y="994"/>
                    <a:pt x="1430" y="994"/>
                  </a:cubicBezTo>
                  <a:cubicBezTo>
                    <a:pt x="1430" y="994"/>
                    <a:pt x="1439" y="964"/>
                    <a:pt x="1436" y="937"/>
                  </a:cubicBezTo>
                  <a:cubicBezTo>
                    <a:pt x="1438" y="906"/>
                    <a:pt x="1421" y="871"/>
                    <a:pt x="1421" y="871"/>
                  </a:cubicBezTo>
                  <a:cubicBezTo>
                    <a:pt x="1462" y="785"/>
                    <a:pt x="1462" y="785"/>
                    <a:pt x="1462" y="785"/>
                  </a:cubicBezTo>
                  <a:cubicBezTo>
                    <a:pt x="1435" y="807"/>
                    <a:pt x="1435" y="807"/>
                    <a:pt x="1435" y="807"/>
                  </a:cubicBezTo>
                  <a:cubicBezTo>
                    <a:pt x="1437" y="765"/>
                    <a:pt x="1437" y="765"/>
                    <a:pt x="1437" y="765"/>
                  </a:cubicBezTo>
                  <a:cubicBezTo>
                    <a:pt x="1422" y="756"/>
                    <a:pt x="1422" y="756"/>
                    <a:pt x="1422" y="756"/>
                  </a:cubicBezTo>
                  <a:cubicBezTo>
                    <a:pt x="1449" y="742"/>
                    <a:pt x="1449" y="742"/>
                    <a:pt x="1449" y="742"/>
                  </a:cubicBezTo>
                  <a:cubicBezTo>
                    <a:pt x="1449" y="742"/>
                    <a:pt x="1439" y="723"/>
                    <a:pt x="1443" y="700"/>
                  </a:cubicBezTo>
                  <a:cubicBezTo>
                    <a:pt x="1448" y="677"/>
                    <a:pt x="1474" y="694"/>
                    <a:pt x="1474" y="694"/>
                  </a:cubicBezTo>
                  <a:cubicBezTo>
                    <a:pt x="1469" y="709"/>
                    <a:pt x="1469" y="709"/>
                    <a:pt x="1469" y="709"/>
                  </a:cubicBezTo>
                  <a:cubicBezTo>
                    <a:pt x="1476" y="728"/>
                    <a:pt x="1476" y="728"/>
                    <a:pt x="1476" y="728"/>
                  </a:cubicBezTo>
                  <a:cubicBezTo>
                    <a:pt x="1484" y="717"/>
                    <a:pt x="1484" y="717"/>
                    <a:pt x="1484" y="717"/>
                  </a:cubicBezTo>
                  <a:cubicBezTo>
                    <a:pt x="1491" y="729"/>
                    <a:pt x="1491" y="729"/>
                    <a:pt x="1491" y="729"/>
                  </a:cubicBezTo>
                  <a:cubicBezTo>
                    <a:pt x="1464" y="747"/>
                    <a:pt x="1464" y="747"/>
                    <a:pt x="1464" y="747"/>
                  </a:cubicBezTo>
                  <a:cubicBezTo>
                    <a:pt x="1478" y="759"/>
                    <a:pt x="1478" y="759"/>
                    <a:pt x="1478" y="759"/>
                  </a:cubicBezTo>
                  <a:cubicBezTo>
                    <a:pt x="1478" y="759"/>
                    <a:pt x="1498" y="741"/>
                    <a:pt x="1505" y="734"/>
                  </a:cubicBezTo>
                  <a:cubicBezTo>
                    <a:pt x="1517" y="730"/>
                    <a:pt x="1536" y="731"/>
                    <a:pt x="1552" y="709"/>
                  </a:cubicBezTo>
                  <a:cubicBezTo>
                    <a:pt x="1565" y="693"/>
                    <a:pt x="1558" y="637"/>
                    <a:pt x="1556" y="624"/>
                  </a:cubicBezTo>
                  <a:cubicBezTo>
                    <a:pt x="1556" y="624"/>
                    <a:pt x="1556" y="625"/>
                    <a:pt x="1555" y="625"/>
                  </a:cubicBezTo>
                  <a:lnTo>
                    <a:pt x="1556" y="621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65" name="Freeform 468">
              <a:extLst>
                <a:ext uri="{FF2B5EF4-FFF2-40B4-BE49-F238E27FC236}">
                  <a16:creationId xmlns:a16="http://schemas.microsoft.com/office/drawing/2014/main" id="{5DBFC2DA-458A-46A5-BBC9-974F3CD3D3E3}"/>
                </a:ext>
              </a:extLst>
            </p:cNvPr>
            <p:cNvSpPr>
              <a:spLocks/>
            </p:cNvSpPr>
            <p:nvPr/>
          </p:nvSpPr>
          <p:spPr bwMode="gray">
            <a:xfrm>
              <a:off x="7141998" y="4832768"/>
              <a:ext cx="9569" cy="9569"/>
            </a:xfrm>
            <a:custGeom>
              <a:avLst/>
              <a:gdLst>
                <a:gd name="T0" fmla="*/ 0 w 6"/>
                <a:gd name="T1" fmla="*/ 5 h 6"/>
                <a:gd name="T2" fmla="*/ 4 w 6"/>
                <a:gd name="T3" fmla="*/ 6 h 6"/>
                <a:gd name="T4" fmla="*/ 6 w 6"/>
                <a:gd name="T5" fmla="*/ 3 h 6"/>
                <a:gd name="T6" fmla="*/ 4 w 6"/>
                <a:gd name="T7" fmla="*/ 0 h 6"/>
                <a:gd name="T8" fmla="*/ 0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0" y="5"/>
                  </a:moveTo>
                  <a:lnTo>
                    <a:pt x="4" y="6"/>
                  </a:lnTo>
                  <a:lnTo>
                    <a:pt x="6" y="3"/>
                  </a:lnTo>
                  <a:lnTo>
                    <a:pt x="4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66" name="Freeform 469">
              <a:extLst>
                <a:ext uri="{FF2B5EF4-FFF2-40B4-BE49-F238E27FC236}">
                  <a16:creationId xmlns:a16="http://schemas.microsoft.com/office/drawing/2014/main" id="{7A84F6F1-F0C5-4A3A-80DE-781F1F4D6625}"/>
                </a:ext>
              </a:extLst>
            </p:cNvPr>
            <p:cNvSpPr>
              <a:spLocks/>
            </p:cNvSpPr>
            <p:nvPr/>
          </p:nvSpPr>
          <p:spPr bwMode="gray">
            <a:xfrm>
              <a:off x="6376491" y="4753028"/>
              <a:ext cx="17543" cy="1595"/>
            </a:xfrm>
            <a:custGeom>
              <a:avLst/>
              <a:gdLst>
                <a:gd name="T0" fmla="*/ 0 w 11"/>
                <a:gd name="T1" fmla="*/ 0 h 1"/>
                <a:gd name="T2" fmla="*/ 11 w 11"/>
                <a:gd name="T3" fmla="*/ 1 h 1"/>
                <a:gd name="T4" fmla="*/ 0 w 11"/>
                <a:gd name="T5" fmla="*/ 0 h 1"/>
                <a:gd name="T6" fmla="*/ 0 w 1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">
                  <a:moveTo>
                    <a:pt x="0" y="0"/>
                  </a:moveTo>
                  <a:lnTo>
                    <a:pt x="11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67" name="Freeform 470">
              <a:extLst>
                <a:ext uri="{FF2B5EF4-FFF2-40B4-BE49-F238E27FC236}">
                  <a16:creationId xmlns:a16="http://schemas.microsoft.com/office/drawing/2014/main" id="{39777E03-505E-48C1-B4C6-ABD4F249DC77}"/>
                </a:ext>
              </a:extLst>
            </p:cNvPr>
            <p:cNvSpPr>
              <a:spLocks/>
            </p:cNvSpPr>
            <p:nvPr/>
          </p:nvSpPr>
          <p:spPr bwMode="gray">
            <a:xfrm>
              <a:off x="6885234" y="4432472"/>
              <a:ext cx="6379" cy="0"/>
            </a:xfrm>
            <a:custGeom>
              <a:avLst/>
              <a:gdLst>
                <a:gd name="T0" fmla="*/ 11 w 11"/>
                <a:gd name="T1" fmla="*/ 1 h 1"/>
                <a:gd name="T2" fmla="*/ 0 w 11"/>
                <a:gd name="T3" fmla="*/ 0 h 1"/>
                <a:gd name="T4" fmla="*/ 0 w 11"/>
                <a:gd name="T5" fmla="*/ 0 h 1"/>
                <a:gd name="T6" fmla="*/ 11 w 1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">
                  <a:moveTo>
                    <a:pt x="11" y="1"/>
                  </a:moveTo>
                  <a:cubicBezTo>
                    <a:pt x="7" y="0"/>
                    <a:pt x="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1" y="1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68" name="Freeform 471">
              <a:extLst>
                <a:ext uri="{FF2B5EF4-FFF2-40B4-BE49-F238E27FC236}">
                  <a16:creationId xmlns:a16="http://schemas.microsoft.com/office/drawing/2014/main" id="{38AF92EC-C553-4116-8FF2-6841A24B0E2C}"/>
                </a:ext>
              </a:extLst>
            </p:cNvPr>
            <p:cNvSpPr>
              <a:spLocks/>
            </p:cNvSpPr>
            <p:nvPr/>
          </p:nvSpPr>
          <p:spPr bwMode="gray">
            <a:xfrm>
              <a:off x="7052689" y="4743459"/>
              <a:ext cx="14354" cy="6379"/>
            </a:xfrm>
            <a:custGeom>
              <a:avLst/>
              <a:gdLst>
                <a:gd name="T0" fmla="*/ 9 w 9"/>
                <a:gd name="T1" fmla="*/ 4 h 4"/>
                <a:gd name="T2" fmla="*/ 9 w 9"/>
                <a:gd name="T3" fmla="*/ 4 h 4"/>
                <a:gd name="T4" fmla="*/ 0 w 9"/>
                <a:gd name="T5" fmla="*/ 0 h 4"/>
                <a:gd name="T6" fmla="*/ 9 w 9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4">
                  <a:moveTo>
                    <a:pt x="9" y="4"/>
                  </a:moveTo>
                  <a:lnTo>
                    <a:pt x="9" y="4"/>
                  </a:lnTo>
                  <a:lnTo>
                    <a:pt x="0" y="0"/>
                  </a:lnTo>
                  <a:lnTo>
                    <a:pt x="9" y="4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69" name="Freeform 472">
              <a:extLst>
                <a:ext uri="{FF2B5EF4-FFF2-40B4-BE49-F238E27FC236}">
                  <a16:creationId xmlns:a16="http://schemas.microsoft.com/office/drawing/2014/main" id="{D03E6E83-62F5-44EE-B2CC-6A9A13730812}"/>
                </a:ext>
              </a:extLst>
            </p:cNvPr>
            <p:cNvSpPr>
              <a:spLocks/>
            </p:cNvSpPr>
            <p:nvPr/>
          </p:nvSpPr>
          <p:spPr bwMode="gray">
            <a:xfrm>
              <a:off x="6341405" y="2993954"/>
              <a:ext cx="15948" cy="12758"/>
            </a:xfrm>
            <a:custGeom>
              <a:avLst/>
              <a:gdLst>
                <a:gd name="T0" fmla="*/ 5 w 10"/>
                <a:gd name="T1" fmla="*/ 6 h 8"/>
                <a:gd name="T2" fmla="*/ 9 w 10"/>
                <a:gd name="T3" fmla="*/ 8 h 8"/>
                <a:gd name="T4" fmla="*/ 10 w 10"/>
                <a:gd name="T5" fmla="*/ 4 h 8"/>
                <a:gd name="T6" fmla="*/ 4 w 10"/>
                <a:gd name="T7" fmla="*/ 0 h 8"/>
                <a:gd name="T8" fmla="*/ 2 w 10"/>
                <a:gd name="T9" fmla="*/ 2 h 8"/>
                <a:gd name="T10" fmla="*/ 3 w 10"/>
                <a:gd name="T11" fmla="*/ 3 h 8"/>
                <a:gd name="T12" fmla="*/ 0 w 10"/>
                <a:gd name="T13" fmla="*/ 7 h 8"/>
                <a:gd name="T14" fmla="*/ 3 w 10"/>
                <a:gd name="T15" fmla="*/ 7 h 8"/>
                <a:gd name="T16" fmla="*/ 5 w 10"/>
                <a:gd name="T1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8">
                  <a:moveTo>
                    <a:pt x="5" y="6"/>
                  </a:moveTo>
                  <a:lnTo>
                    <a:pt x="9" y="8"/>
                  </a:lnTo>
                  <a:lnTo>
                    <a:pt x="10" y="4"/>
                  </a:lnTo>
                  <a:lnTo>
                    <a:pt x="4" y="0"/>
                  </a:lnTo>
                  <a:lnTo>
                    <a:pt x="2" y="2"/>
                  </a:lnTo>
                  <a:lnTo>
                    <a:pt x="3" y="3"/>
                  </a:lnTo>
                  <a:lnTo>
                    <a:pt x="0" y="7"/>
                  </a:lnTo>
                  <a:lnTo>
                    <a:pt x="3" y="7"/>
                  </a:lnTo>
                  <a:lnTo>
                    <a:pt x="5" y="6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70" name="Freeform 473">
              <a:extLst>
                <a:ext uri="{FF2B5EF4-FFF2-40B4-BE49-F238E27FC236}">
                  <a16:creationId xmlns:a16="http://schemas.microsoft.com/office/drawing/2014/main" id="{1CCC9B34-617B-440C-A82D-672626D8FD6C}"/>
                </a:ext>
              </a:extLst>
            </p:cNvPr>
            <p:cNvSpPr>
              <a:spLocks/>
            </p:cNvSpPr>
            <p:nvPr/>
          </p:nvSpPr>
          <p:spPr bwMode="gray">
            <a:xfrm>
              <a:off x="6268044" y="2654259"/>
              <a:ext cx="23923" cy="17543"/>
            </a:xfrm>
            <a:custGeom>
              <a:avLst/>
              <a:gdLst>
                <a:gd name="T0" fmla="*/ 44 w 44"/>
                <a:gd name="T1" fmla="*/ 24 h 35"/>
                <a:gd name="T2" fmla="*/ 37 w 44"/>
                <a:gd name="T3" fmla="*/ 12 h 35"/>
                <a:gd name="T4" fmla="*/ 22 w 44"/>
                <a:gd name="T5" fmla="*/ 16 h 35"/>
                <a:gd name="T6" fmla="*/ 18 w 44"/>
                <a:gd name="T7" fmla="*/ 8 h 35"/>
                <a:gd name="T8" fmla="*/ 15 w 44"/>
                <a:gd name="T9" fmla="*/ 0 h 35"/>
                <a:gd name="T10" fmla="*/ 0 w 44"/>
                <a:gd name="T11" fmla="*/ 7 h 35"/>
                <a:gd name="T12" fmla="*/ 14 w 44"/>
                <a:gd name="T13" fmla="*/ 31 h 35"/>
                <a:gd name="T14" fmla="*/ 44 w 44"/>
                <a:gd name="T15" fmla="*/ 2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35">
                  <a:moveTo>
                    <a:pt x="44" y="24"/>
                  </a:moveTo>
                  <a:cubicBezTo>
                    <a:pt x="37" y="12"/>
                    <a:pt x="37" y="12"/>
                    <a:pt x="37" y="12"/>
                  </a:cubicBezTo>
                  <a:cubicBezTo>
                    <a:pt x="37" y="12"/>
                    <a:pt x="26" y="16"/>
                    <a:pt x="22" y="16"/>
                  </a:cubicBezTo>
                  <a:cubicBezTo>
                    <a:pt x="14" y="15"/>
                    <a:pt x="18" y="8"/>
                    <a:pt x="18" y="8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32" y="35"/>
                    <a:pt x="44" y="24"/>
                    <a:pt x="44" y="24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71" name="Freeform 474">
              <a:extLst>
                <a:ext uri="{FF2B5EF4-FFF2-40B4-BE49-F238E27FC236}">
                  <a16:creationId xmlns:a16="http://schemas.microsoft.com/office/drawing/2014/main" id="{BC97B34E-CFD6-4862-BB82-084DEE3EE148}"/>
                </a:ext>
              </a:extLst>
            </p:cNvPr>
            <p:cNvSpPr>
              <a:spLocks/>
            </p:cNvSpPr>
            <p:nvPr/>
          </p:nvSpPr>
          <p:spPr bwMode="gray">
            <a:xfrm>
              <a:off x="6237742" y="3046582"/>
              <a:ext cx="14354" cy="12758"/>
            </a:xfrm>
            <a:custGeom>
              <a:avLst/>
              <a:gdLst>
                <a:gd name="T0" fmla="*/ 0 w 9"/>
                <a:gd name="T1" fmla="*/ 2 h 8"/>
                <a:gd name="T2" fmla="*/ 6 w 9"/>
                <a:gd name="T3" fmla="*/ 8 h 8"/>
                <a:gd name="T4" fmla="*/ 9 w 9"/>
                <a:gd name="T5" fmla="*/ 4 h 8"/>
                <a:gd name="T6" fmla="*/ 2 w 9"/>
                <a:gd name="T7" fmla="*/ 0 h 8"/>
                <a:gd name="T8" fmla="*/ 0 w 9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0" y="2"/>
                  </a:moveTo>
                  <a:lnTo>
                    <a:pt x="6" y="8"/>
                  </a:lnTo>
                  <a:lnTo>
                    <a:pt x="9" y="4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72" name="Freeform 475">
              <a:extLst>
                <a:ext uri="{FF2B5EF4-FFF2-40B4-BE49-F238E27FC236}">
                  <a16:creationId xmlns:a16="http://schemas.microsoft.com/office/drawing/2014/main" id="{1643D6AD-30EE-44E3-9DD2-4256EF0FC013}"/>
                </a:ext>
              </a:extLst>
            </p:cNvPr>
            <p:cNvSpPr>
              <a:spLocks/>
            </p:cNvSpPr>
            <p:nvPr/>
          </p:nvSpPr>
          <p:spPr bwMode="gray">
            <a:xfrm>
              <a:off x="6451446" y="3051367"/>
              <a:ext cx="7975" cy="4785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2 h 3"/>
                <a:gd name="T4" fmla="*/ 5 w 5"/>
                <a:gd name="T5" fmla="*/ 3 h 3"/>
                <a:gd name="T6" fmla="*/ 5 w 5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lnTo>
                    <a:pt x="0" y="2"/>
                  </a:lnTo>
                  <a:lnTo>
                    <a:pt x="5" y="3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73" name="Freeform 476">
              <a:extLst>
                <a:ext uri="{FF2B5EF4-FFF2-40B4-BE49-F238E27FC236}">
                  <a16:creationId xmlns:a16="http://schemas.microsoft.com/office/drawing/2014/main" id="{240BE225-F9FB-40CF-AE7F-AC099E2501C0}"/>
                </a:ext>
              </a:extLst>
            </p:cNvPr>
            <p:cNvSpPr>
              <a:spLocks/>
            </p:cNvSpPr>
            <p:nvPr/>
          </p:nvSpPr>
          <p:spPr bwMode="gray">
            <a:xfrm>
              <a:off x="6277612" y="2647880"/>
              <a:ext cx="11164" cy="7975"/>
            </a:xfrm>
            <a:custGeom>
              <a:avLst/>
              <a:gdLst>
                <a:gd name="T0" fmla="*/ 7 w 7"/>
                <a:gd name="T1" fmla="*/ 0 h 5"/>
                <a:gd name="T2" fmla="*/ 0 w 7"/>
                <a:gd name="T3" fmla="*/ 1 h 5"/>
                <a:gd name="T4" fmla="*/ 4 w 7"/>
                <a:gd name="T5" fmla="*/ 5 h 5"/>
                <a:gd name="T6" fmla="*/ 7 w 7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lnTo>
                    <a:pt x="0" y="1"/>
                  </a:lnTo>
                  <a:lnTo>
                    <a:pt x="4" y="5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74" name="Freeform 477">
              <a:extLst>
                <a:ext uri="{FF2B5EF4-FFF2-40B4-BE49-F238E27FC236}">
                  <a16:creationId xmlns:a16="http://schemas.microsoft.com/office/drawing/2014/main" id="{611706A3-0808-4F1D-9893-FB03F2F6A21A}"/>
                </a:ext>
              </a:extLst>
            </p:cNvPr>
            <p:cNvSpPr>
              <a:spLocks/>
            </p:cNvSpPr>
            <p:nvPr/>
          </p:nvSpPr>
          <p:spPr bwMode="gray">
            <a:xfrm>
              <a:off x="6322267" y="2641501"/>
              <a:ext cx="11164" cy="7975"/>
            </a:xfrm>
            <a:custGeom>
              <a:avLst/>
              <a:gdLst>
                <a:gd name="T0" fmla="*/ 4 w 7"/>
                <a:gd name="T1" fmla="*/ 5 h 5"/>
                <a:gd name="T2" fmla="*/ 7 w 7"/>
                <a:gd name="T3" fmla="*/ 3 h 5"/>
                <a:gd name="T4" fmla="*/ 3 w 7"/>
                <a:gd name="T5" fmla="*/ 0 h 5"/>
                <a:gd name="T6" fmla="*/ 0 w 7"/>
                <a:gd name="T7" fmla="*/ 5 h 5"/>
                <a:gd name="T8" fmla="*/ 4 w 7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lnTo>
                    <a:pt x="7" y="3"/>
                  </a:lnTo>
                  <a:lnTo>
                    <a:pt x="3" y="0"/>
                  </a:lnTo>
                  <a:lnTo>
                    <a:pt x="0" y="5"/>
                  </a:lnTo>
                  <a:lnTo>
                    <a:pt x="4" y="5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75" name="Freeform 478">
              <a:extLst>
                <a:ext uri="{FF2B5EF4-FFF2-40B4-BE49-F238E27FC236}">
                  <a16:creationId xmlns:a16="http://schemas.microsoft.com/office/drawing/2014/main" id="{64211391-F3FF-4554-A344-EABD78537A1E}"/>
                </a:ext>
              </a:extLst>
            </p:cNvPr>
            <p:cNvSpPr>
              <a:spLocks/>
            </p:cNvSpPr>
            <p:nvPr/>
          </p:nvSpPr>
          <p:spPr bwMode="gray">
            <a:xfrm>
              <a:off x="6213820" y="3000333"/>
              <a:ext cx="35086" cy="49440"/>
            </a:xfrm>
            <a:custGeom>
              <a:avLst/>
              <a:gdLst>
                <a:gd name="T0" fmla="*/ 28 w 67"/>
                <a:gd name="T1" fmla="*/ 92 h 92"/>
                <a:gd name="T2" fmla="*/ 43 w 67"/>
                <a:gd name="T3" fmla="*/ 81 h 92"/>
                <a:gd name="T4" fmla="*/ 44 w 67"/>
                <a:gd name="T5" fmla="*/ 66 h 92"/>
                <a:gd name="T6" fmla="*/ 36 w 67"/>
                <a:gd name="T7" fmla="*/ 66 h 92"/>
                <a:gd name="T8" fmla="*/ 37 w 67"/>
                <a:gd name="T9" fmla="*/ 51 h 92"/>
                <a:gd name="T10" fmla="*/ 45 w 67"/>
                <a:gd name="T11" fmla="*/ 47 h 92"/>
                <a:gd name="T12" fmla="*/ 48 w 67"/>
                <a:gd name="T13" fmla="*/ 63 h 92"/>
                <a:gd name="T14" fmla="*/ 67 w 67"/>
                <a:gd name="T15" fmla="*/ 60 h 92"/>
                <a:gd name="T16" fmla="*/ 64 w 67"/>
                <a:gd name="T17" fmla="*/ 33 h 92"/>
                <a:gd name="T18" fmla="*/ 49 w 67"/>
                <a:gd name="T19" fmla="*/ 32 h 92"/>
                <a:gd name="T20" fmla="*/ 49 w 67"/>
                <a:gd name="T21" fmla="*/ 24 h 92"/>
                <a:gd name="T22" fmla="*/ 34 w 67"/>
                <a:gd name="T23" fmla="*/ 27 h 92"/>
                <a:gd name="T24" fmla="*/ 31 w 67"/>
                <a:gd name="T25" fmla="*/ 12 h 92"/>
                <a:gd name="T26" fmla="*/ 12 w 67"/>
                <a:gd name="T27" fmla="*/ 15 h 92"/>
                <a:gd name="T28" fmla="*/ 12 w 67"/>
                <a:gd name="T29" fmla="*/ 26 h 92"/>
                <a:gd name="T30" fmla="*/ 22 w 67"/>
                <a:gd name="T31" fmla="*/ 46 h 92"/>
                <a:gd name="T32" fmla="*/ 11 w 67"/>
                <a:gd name="T33" fmla="*/ 53 h 92"/>
                <a:gd name="T34" fmla="*/ 8 w 67"/>
                <a:gd name="T35" fmla="*/ 38 h 92"/>
                <a:gd name="T36" fmla="*/ 0 w 67"/>
                <a:gd name="T37" fmla="*/ 49 h 92"/>
                <a:gd name="T38" fmla="*/ 13 w 67"/>
                <a:gd name="T39" fmla="*/ 88 h 92"/>
                <a:gd name="T40" fmla="*/ 28 w 67"/>
                <a:gd name="T41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7" h="92">
                  <a:moveTo>
                    <a:pt x="28" y="92"/>
                  </a:moveTo>
                  <a:cubicBezTo>
                    <a:pt x="43" y="81"/>
                    <a:pt x="43" y="81"/>
                    <a:pt x="43" y="81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36" y="66"/>
                    <a:pt x="36" y="66"/>
                    <a:pt x="36" y="66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4" y="55"/>
                    <a:pt x="48" y="63"/>
                  </a:cubicBezTo>
                  <a:cubicBezTo>
                    <a:pt x="51" y="66"/>
                    <a:pt x="67" y="60"/>
                    <a:pt x="67" y="60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1" y="20"/>
                    <a:pt x="31" y="12"/>
                  </a:cubicBezTo>
                  <a:cubicBezTo>
                    <a:pt x="31" y="8"/>
                    <a:pt x="21" y="0"/>
                    <a:pt x="12" y="15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13" y="88"/>
                    <a:pt x="13" y="88"/>
                    <a:pt x="13" y="88"/>
                  </a:cubicBezTo>
                  <a:lnTo>
                    <a:pt x="28" y="92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76" name="Freeform 479">
              <a:extLst>
                <a:ext uri="{FF2B5EF4-FFF2-40B4-BE49-F238E27FC236}">
                  <a16:creationId xmlns:a16="http://schemas.microsoft.com/office/drawing/2014/main" id="{210D4768-F470-4278-9D09-F7A024E765AB}"/>
                </a:ext>
              </a:extLst>
            </p:cNvPr>
            <p:cNvSpPr>
              <a:spLocks/>
            </p:cNvSpPr>
            <p:nvPr/>
          </p:nvSpPr>
          <p:spPr bwMode="gray">
            <a:xfrm>
              <a:off x="6248906" y="3037013"/>
              <a:ext cx="9569" cy="9569"/>
            </a:xfrm>
            <a:custGeom>
              <a:avLst/>
              <a:gdLst>
                <a:gd name="T0" fmla="*/ 8 w 20"/>
                <a:gd name="T1" fmla="*/ 3 h 19"/>
                <a:gd name="T2" fmla="*/ 12 w 20"/>
                <a:gd name="T3" fmla="*/ 19 h 19"/>
                <a:gd name="T4" fmla="*/ 8 w 20"/>
                <a:gd name="T5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9">
                  <a:moveTo>
                    <a:pt x="8" y="3"/>
                  </a:moveTo>
                  <a:cubicBezTo>
                    <a:pt x="1" y="7"/>
                    <a:pt x="0" y="18"/>
                    <a:pt x="12" y="19"/>
                  </a:cubicBezTo>
                  <a:cubicBezTo>
                    <a:pt x="19" y="15"/>
                    <a:pt x="20" y="0"/>
                    <a:pt x="8" y="3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77" name="Freeform 480">
              <a:extLst>
                <a:ext uri="{FF2B5EF4-FFF2-40B4-BE49-F238E27FC236}">
                  <a16:creationId xmlns:a16="http://schemas.microsoft.com/office/drawing/2014/main" id="{6077BB36-496F-4092-A298-B54D5C70870D}"/>
                </a:ext>
              </a:extLst>
            </p:cNvPr>
            <p:cNvSpPr>
              <a:spLocks/>
            </p:cNvSpPr>
            <p:nvPr/>
          </p:nvSpPr>
          <p:spPr bwMode="gray">
            <a:xfrm>
              <a:off x="6185114" y="1794658"/>
              <a:ext cx="680984" cy="1272657"/>
            </a:xfrm>
            <a:custGeom>
              <a:avLst/>
              <a:gdLst>
                <a:gd name="T0" fmla="*/ 1075 w 1288"/>
                <a:gd name="T1" fmla="*/ 2008 h 2406"/>
                <a:gd name="T2" fmla="*/ 1255 w 1288"/>
                <a:gd name="T3" fmla="*/ 1680 h 2406"/>
                <a:gd name="T4" fmla="*/ 1234 w 1288"/>
                <a:gd name="T5" fmla="*/ 1477 h 2406"/>
                <a:gd name="T6" fmla="*/ 1101 w 1288"/>
                <a:gd name="T7" fmla="*/ 1363 h 2406"/>
                <a:gd name="T8" fmla="*/ 1039 w 1288"/>
                <a:gd name="T9" fmla="*/ 1169 h 2406"/>
                <a:gd name="T10" fmla="*/ 990 w 1288"/>
                <a:gd name="T11" fmla="*/ 1079 h 2406"/>
                <a:gd name="T12" fmla="*/ 953 w 1288"/>
                <a:gd name="T13" fmla="*/ 993 h 2406"/>
                <a:gd name="T14" fmla="*/ 962 w 1288"/>
                <a:gd name="T15" fmla="*/ 879 h 2406"/>
                <a:gd name="T16" fmla="*/ 874 w 1288"/>
                <a:gd name="T17" fmla="*/ 522 h 2406"/>
                <a:gd name="T18" fmla="*/ 688 w 1288"/>
                <a:gd name="T19" fmla="*/ 326 h 2406"/>
                <a:gd name="T20" fmla="*/ 688 w 1288"/>
                <a:gd name="T21" fmla="*/ 169 h 2406"/>
                <a:gd name="T22" fmla="*/ 568 w 1288"/>
                <a:gd name="T23" fmla="*/ 3 h 2406"/>
                <a:gd name="T24" fmla="*/ 436 w 1288"/>
                <a:gd name="T25" fmla="*/ 111 h 2406"/>
                <a:gd name="T26" fmla="*/ 390 w 1288"/>
                <a:gd name="T27" fmla="*/ 385 h 2406"/>
                <a:gd name="T28" fmla="*/ 271 w 1288"/>
                <a:gd name="T29" fmla="*/ 360 h 2406"/>
                <a:gd name="T30" fmla="*/ 159 w 1288"/>
                <a:gd name="T31" fmla="*/ 366 h 2406"/>
                <a:gd name="T32" fmla="*/ 45 w 1288"/>
                <a:gd name="T33" fmla="*/ 307 h 2406"/>
                <a:gd name="T34" fmla="*/ 30 w 1288"/>
                <a:gd name="T35" fmla="*/ 325 h 2406"/>
                <a:gd name="T36" fmla="*/ 87 w 1288"/>
                <a:gd name="T37" fmla="*/ 389 h 2406"/>
                <a:gd name="T38" fmla="*/ 137 w 1288"/>
                <a:gd name="T39" fmla="*/ 422 h 2406"/>
                <a:gd name="T40" fmla="*/ 300 w 1288"/>
                <a:gd name="T41" fmla="*/ 541 h 2406"/>
                <a:gd name="T42" fmla="*/ 325 w 1288"/>
                <a:gd name="T43" fmla="*/ 661 h 2406"/>
                <a:gd name="T44" fmla="*/ 350 w 1288"/>
                <a:gd name="T45" fmla="*/ 769 h 2406"/>
                <a:gd name="T46" fmla="*/ 348 w 1288"/>
                <a:gd name="T47" fmla="*/ 895 h 2406"/>
                <a:gd name="T48" fmla="*/ 399 w 1288"/>
                <a:gd name="T49" fmla="*/ 997 h 2406"/>
                <a:gd name="T50" fmla="*/ 457 w 1288"/>
                <a:gd name="T51" fmla="*/ 1050 h 2406"/>
                <a:gd name="T52" fmla="*/ 530 w 1288"/>
                <a:gd name="T53" fmla="*/ 1156 h 2406"/>
                <a:gd name="T54" fmla="*/ 529 w 1288"/>
                <a:gd name="T55" fmla="*/ 1194 h 2406"/>
                <a:gd name="T56" fmla="*/ 474 w 1288"/>
                <a:gd name="T57" fmla="*/ 1234 h 2406"/>
                <a:gd name="T58" fmla="*/ 452 w 1288"/>
                <a:gd name="T59" fmla="*/ 1309 h 2406"/>
                <a:gd name="T60" fmla="*/ 384 w 1288"/>
                <a:gd name="T61" fmla="*/ 1421 h 2406"/>
                <a:gd name="T62" fmla="*/ 340 w 1288"/>
                <a:gd name="T63" fmla="*/ 1469 h 2406"/>
                <a:gd name="T64" fmla="*/ 317 w 1288"/>
                <a:gd name="T65" fmla="*/ 1494 h 2406"/>
                <a:gd name="T66" fmla="*/ 312 w 1288"/>
                <a:gd name="T67" fmla="*/ 1521 h 2406"/>
                <a:gd name="T68" fmla="*/ 284 w 1288"/>
                <a:gd name="T69" fmla="*/ 1550 h 2406"/>
                <a:gd name="T70" fmla="*/ 284 w 1288"/>
                <a:gd name="T71" fmla="*/ 1623 h 2406"/>
                <a:gd name="T72" fmla="*/ 209 w 1288"/>
                <a:gd name="T73" fmla="*/ 1627 h 2406"/>
                <a:gd name="T74" fmla="*/ 202 w 1288"/>
                <a:gd name="T75" fmla="*/ 1707 h 2406"/>
                <a:gd name="T76" fmla="*/ 172 w 1288"/>
                <a:gd name="T77" fmla="*/ 1786 h 2406"/>
                <a:gd name="T78" fmla="*/ 208 w 1288"/>
                <a:gd name="T79" fmla="*/ 1894 h 2406"/>
                <a:gd name="T80" fmla="*/ 232 w 1288"/>
                <a:gd name="T81" fmla="*/ 1961 h 2406"/>
                <a:gd name="T82" fmla="*/ 255 w 1288"/>
                <a:gd name="T83" fmla="*/ 2015 h 2406"/>
                <a:gd name="T84" fmla="*/ 236 w 1288"/>
                <a:gd name="T85" fmla="*/ 2033 h 2406"/>
                <a:gd name="T86" fmla="*/ 248 w 1288"/>
                <a:gd name="T87" fmla="*/ 2099 h 2406"/>
                <a:gd name="T88" fmla="*/ 237 w 1288"/>
                <a:gd name="T89" fmla="*/ 2167 h 2406"/>
                <a:gd name="T90" fmla="*/ 240 w 1288"/>
                <a:gd name="T91" fmla="*/ 2183 h 2406"/>
                <a:gd name="T92" fmla="*/ 267 w 1288"/>
                <a:gd name="T93" fmla="*/ 2249 h 2406"/>
                <a:gd name="T94" fmla="*/ 296 w 1288"/>
                <a:gd name="T95" fmla="*/ 2262 h 2406"/>
                <a:gd name="T96" fmla="*/ 349 w 1288"/>
                <a:gd name="T97" fmla="*/ 2264 h 2406"/>
                <a:gd name="T98" fmla="*/ 391 w 1288"/>
                <a:gd name="T99" fmla="*/ 2312 h 2406"/>
                <a:gd name="T100" fmla="*/ 432 w 1288"/>
                <a:gd name="T101" fmla="*/ 2318 h 2406"/>
                <a:gd name="T102" fmla="*/ 461 w 1288"/>
                <a:gd name="T103" fmla="*/ 2350 h 2406"/>
                <a:gd name="T104" fmla="*/ 464 w 1288"/>
                <a:gd name="T105" fmla="*/ 2366 h 2406"/>
                <a:gd name="T106" fmla="*/ 510 w 1288"/>
                <a:gd name="T107" fmla="*/ 2341 h 2406"/>
                <a:gd name="T108" fmla="*/ 581 w 1288"/>
                <a:gd name="T109" fmla="*/ 2341 h 2406"/>
                <a:gd name="T110" fmla="*/ 633 w 1288"/>
                <a:gd name="T111" fmla="*/ 2339 h 2406"/>
                <a:gd name="T112" fmla="*/ 738 w 1288"/>
                <a:gd name="T113" fmla="*/ 2260 h 2406"/>
                <a:gd name="T114" fmla="*/ 772 w 1288"/>
                <a:gd name="T115" fmla="*/ 2243 h 2406"/>
                <a:gd name="T116" fmla="*/ 774 w 1288"/>
                <a:gd name="T117" fmla="*/ 2204 h 2406"/>
                <a:gd name="T118" fmla="*/ 872 w 1288"/>
                <a:gd name="T119" fmla="*/ 2190 h 2406"/>
                <a:gd name="T120" fmla="*/ 986 w 1288"/>
                <a:gd name="T121" fmla="*/ 2161 h 2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88" h="2406">
                  <a:moveTo>
                    <a:pt x="1015" y="2101"/>
                  </a:moveTo>
                  <a:cubicBezTo>
                    <a:pt x="1054" y="2049"/>
                    <a:pt x="1054" y="2049"/>
                    <a:pt x="1054" y="2049"/>
                  </a:cubicBezTo>
                  <a:cubicBezTo>
                    <a:pt x="1070" y="2039"/>
                    <a:pt x="1070" y="2039"/>
                    <a:pt x="1070" y="2039"/>
                  </a:cubicBezTo>
                  <a:cubicBezTo>
                    <a:pt x="1075" y="2008"/>
                    <a:pt x="1075" y="2008"/>
                    <a:pt x="1075" y="2008"/>
                  </a:cubicBezTo>
                  <a:cubicBezTo>
                    <a:pt x="1122" y="1961"/>
                    <a:pt x="1122" y="1961"/>
                    <a:pt x="1122" y="1961"/>
                  </a:cubicBezTo>
                  <a:cubicBezTo>
                    <a:pt x="1122" y="1961"/>
                    <a:pt x="1143" y="1912"/>
                    <a:pt x="1155" y="1894"/>
                  </a:cubicBezTo>
                  <a:cubicBezTo>
                    <a:pt x="1167" y="1875"/>
                    <a:pt x="1197" y="1804"/>
                    <a:pt x="1210" y="1766"/>
                  </a:cubicBezTo>
                  <a:cubicBezTo>
                    <a:pt x="1223" y="1725"/>
                    <a:pt x="1255" y="1680"/>
                    <a:pt x="1255" y="1680"/>
                  </a:cubicBezTo>
                  <a:cubicBezTo>
                    <a:pt x="1267" y="1650"/>
                    <a:pt x="1267" y="1650"/>
                    <a:pt x="1267" y="1650"/>
                  </a:cubicBezTo>
                  <a:cubicBezTo>
                    <a:pt x="1275" y="1635"/>
                    <a:pt x="1287" y="1552"/>
                    <a:pt x="1288" y="1529"/>
                  </a:cubicBezTo>
                  <a:cubicBezTo>
                    <a:pt x="1285" y="1510"/>
                    <a:pt x="1244" y="1508"/>
                    <a:pt x="1244" y="1508"/>
                  </a:cubicBezTo>
                  <a:cubicBezTo>
                    <a:pt x="1234" y="1477"/>
                    <a:pt x="1234" y="1477"/>
                    <a:pt x="1234" y="1477"/>
                  </a:cubicBezTo>
                  <a:cubicBezTo>
                    <a:pt x="1179" y="1447"/>
                    <a:pt x="1179" y="1447"/>
                    <a:pt x="1179" y="1447"/>
                  </a:cubicBezTo>
                  <a:cubicBezTo>
                    <a:pt x="1139" y="1438"/>
                    <a:pt x="1139" y="1438"/>
                    <a:pt x="1139" y="1438"/>
                  </a:cubicBezTo>
                  <a:cubicBezTo>
                    <a:pt x="1070" y="1385"/>
                    <a:pt x="1070" y="1385"/>
                    <a:pt x="1070" y="1385"/>
                  </a:cubicBezTo>
                  <a:cubicBezTo>
                    <a:pt x="1101" y="1363"/>
                    <a:pt x="1101" y="1363"/>
                    <a:pt x="1101" y="1363"/>
                  </a:cubicBezTo>
                  <a:cubicBezTo>
                    <a:pt x="1098" y="1348"/>
                    <a:pt x="1098" y="1348"/>
                    <a:pt x="1098" y="1348"/>
                  </a:cubicBezTo>
                  <a:cubicBezTo>
                    <a:pt x="1098" y="1348"/>
                    <a:pt x="1119" y="1295"/>
                    <a:pt x="1105" y="1264"/>
                  </a:cubicBezTo>
                  <a:cubicBezTo>
                    <a:pt x="1092" y="1233"/>
                    <a:pt x="1057" y="1254"/>
                    <a:pt x="1040" y="1223"/>
                  </a:cubicBezTo>
                  <a:cubicBezTo>
                    <a:pt x="1019" y="1187"/>
                    <a:pt x="1039" y="1169"/>
                    <a:pt x="1039" y="1169"/>
                  </a:cubicBezTo>
                  <a:cubicBezTo>
                    <a:pt x="1025" y="1138"/>
                    <a:pt x="1025" y="1138"/>
                    <a:pt x="1025" y="1138"/>
                  </a:cubicBezTo>
                  <a:cubicBezTo>
                    <a:pt x="987" y="1155"/>
                    <a:pt x="987" y="1155"/>
                    <a:pt x="987" y="1155"/>
                  </a:cubicBezTo>
                  <a:cubicBezTo>
                    <a:pt x="967" y="1097"/>
                    <a:pt x="967" y="1097"/>
                    <a:pt x="967" y="1097"/>
                  </a:cubicBezTo>
                  <a:cubicBezTo>
                    <a:pt x="990" y="1079"/>
                    <a:pt x="990" y="1079"/>
                    <a:pt x="990" y="1079"/>
                  </a:cubicBezTo>
                  <a:cubicBezTo>
                    <a:pt x="988" y="1060"/>
                    <a:pt x="988" y="1060"/>
                    <a:pt x="988" y="1060"/>
                  </a:cubicBezTo>
                  <a:cubicBezTo>
                    <a:pt x="950" y="1065"/>
                    <a:pt x="950" y="1065"/>
                    <a:pt x="950" y="1065"/>
                  </a:cubicBezTo>
                  <a:cubicBezTo>
                    <a:pt x="963" y="1024"/>
                    <a:pt x="963" y="1024"/>
                    <a:pt x="963" y="1024"/>
                  </a:cubicBezTo>
                  <a:cubicBezTo>
                    <a:pt x="953" y="993"/>
                    <a:pt x="953" y="993"/>
                    <a:pt x="953" y="993"/>
                  </a:cubicBezTo>
                  <a:cubicBezTo>
                    <a:pt x="969" y="974"/>
                    <a:pt x="969" y="974"/>
                    <a:pt x="969" y="974"/>
                  </a:cubicBezTo>
                  <a:cubicBezTo>
                    <a:pt x="943" y="966"/>
                    <a:pt x="943" y="966"/>
                    <a:pt x="943" y="966"/>
                  </a:cubicBezTo>
                  <a:cubicBezTo>
                    <a:pt x="985" y="945"/>
                    <a:pt x="985" y="945"/>
                    <a:pt x="985" y="945"/>
                  </a:cubicBezTo>
                  <a:cubicBezTo>
                    <a:pt x="985" y="945"/>
                    <a:pt x="979" y="910"/>
                    <a:pt x="962" y="879"/>
                  </a:cubicBezTo>
                  <a:cubicBezTo>
                    <a:pt x="949" y="847"/>
                    <a:pt x="905" y="822"/>
                    <a:pt x="905" y="822"/>
                  </a:cubicBezTo>
                  <a:cubicBezTo>
                    <a:pt x="894" y="814"/>
                    <a:pt x="899" y="780"/>
                    <a:pt x="874" y="760"/>
                  </a:cubicBezTo>
                  <a:cubicBezTo>
                    <a:pt x="852" y="743"/>
                    <a:pt x="818" y="680"/>
                    <a:pt x="818" y="680"/>
                  </a:cubicBezTo>
                  <a:cubicBezTo>
                    <a:pt x="818" y="680"/>
                    <a:pt x="876" y="557"/>
                    <a:pt x="874" y="522"/>
                  </a:cubicBezTo>
                  <a:cubicBezTo>
                    <a:pt x="872" y="488"/>
                    <a:pt x="830" y="486"/>
                    <a:pt x="830" y="486"/>
                  </a:cubicBezTo>
                  <a:cubicBezTo>
                    <a:pt x="788" y="427"/>
                    <a:pt x="788" y="427"/>
                    <a:pt x="788" y="427"/>
                  </a:cubicBezTo>
                  <a:cubicBezTo>
                    <a:pt x="718" y="412"/>
                    <a:pt x="718" y="412"/>
                    <a:pt x="718" y="412"/>
                  </a:cubicBezTo>
                  <a:cubicBezTo>
                    <a:pt x="688" y="326"/>
                    <a:pt x="688" y="326"/>
                    <a:pt x="688" y="326"/>
                  </a:cubicBezTo>
                  <a:cubicBezTo>
                    <a:pt x="703" y="254"/>
                    <a:pt x="703" y="254"/>
                    <a:pt x="703" y="254"/>
                  </a:cubicBezTo>
                  <a:cubicBezTo>
                    <a:pt x="666" y="249"/>
                    <a:pt x="666" y="249"/>
                    <a:pt x="666" y="249"/>
                  </a:cubicBezTo>
                  <a:cubicBezTo>
                    <a:pt x="697" y="208"/>
                    <a:pt x="697" y="208"/>
                    <a:pt x="697" y="208"/>
                  </a:cubicBezTo>
                  <a:cubicBezTo>
                    <a:pt x="697" y="208"/>
                    <a:pt x="687" y="192"/>
                    <a:pt x="688" y="169"/>
                  </a:cubicBezTo>
                  <a:cubicBezTo>
                    <a:pt x="689" y="150"/>
                    <a:pt x="721" y="102"/>
                    <a:pt x="721" y="102"/>
                  </a:cubicBezTo>
                  <a:cubicBezTo>
                    <a:pt x="696" y="63"/>
                    <a:pt x="696" y="63"/>
                    <a:pt x="696" y="63"/>
                  </a:cubicBezTo>
                  <a:cubicBezTo>
                    <a:pt x="619" y="48"/>
                    <a:pt x="619" y="48"/>
                    <a:pt x="619" y="48"/>
                  </a:cubicBezTo>
                  <a:cubicBezTo>
                    <a:pt x="619" y="48"/>
                    <a:pt x="587" y="0"/>
                    <a:pt x="568" y="3"/>
                  </a:cubicBezTo>
                  <a:cubicBezTo>
                    <a:pt x="546" y="6"/>
                    <a:pt x="510" y="46"/>
                    <a:pt x="510" y="46"/>
                  </a:cubicBezTo>
                  <a:cubicBezTo>
                    <a:pt x="510" y="46"/>
                    <a:pt x="488" y="37"/>
                    <a:pt x="465" y="48"/>
                  </a:cubicBezTo>
                  <a:cubicBezTo>
                    <a:pt x="446" y="55"/>
                    <a:pt x="448" y="97"/>
                    <a:pt x="448" y="97"/>
                  </a:cubicBezTo>
                  <a:cubicBezTo>
                    <a:pt x="436" y="111"/>
                    <a:pt x="436" y="111"/>
                    <a:pt x="436" y="111"/>
                  </a:cubicBezTo>
                  <a:cubicBezTo>
                    <a:pt x="423" y="229"/>
                    <a:pt x="423" y="229"/>
                    <a:pt x="423" y="229"/>
                  </a:cubicBezTo>
                  <a:cubicBezTo>
                    <a:pt x="423" y="229"/>
                    <a:pt x="429" y="260"/>
                    <a:pt x="432" y="280"/>
                  </a:cubicBezTo>
                  <a:cubicBezTo>
                    <a:pt x="431" y="299"/>
                    <a:pt x="419" y="313"/>
                    <a:pt x="411" y="324"/>
                  </a:cubicBezTo>
                  <a:cubicBezTo>
                    <a:pt x="399" y="339"/>
                    <a:pt x="390" y="385"/>
                    <a:pt x="390" y="385"/>
                  </a:cubicBezTo>
                  <a:cubicBezTo>
                    <a:pt x="369" y="357"/>
                    <a:pt x="369" y="357"/>
                    <a:pt x="369" y="357"/>
                  </a:cubicBezTo>
                  <a:cubicBezTo>
                    <a:pt x="324" y="351"/>
                    <a:pt x="324" y="351"/>
                    <a:pt x="324" y="351"/>
                  </a:cubicBezTo>
                  <a:cubicBezTo>
                    <a:pt x="324" y="351"/>
                    <a:pt x="321" y="335"/>
                    <a:pt x="302" y="335"/>
                  </a:cubicBezTo>
                  <a:cubicBezTo>
                    <a:pt x="280" y="334"/>
                    <a:pt x="271" y="360"/>
                    <a:pt x="271" y="360"/>
                  </a:cubicBezTo>
                  <a:cubicBezTo>
                    <a:pt x="240" y="381"/>
                    <a:pt x="240" y="381"/>
                    <a:pt x="240" y="381"/>
                  </a:cubicBezTo>
                  <a:cubicBezTo>
                    <a:pt x="215" y="365"/>
                    <a:pt x="215" y="365"/>
                    <a:pt x="215" y="365"/>
                  </a:cubicBezTo>
                  <a:cubicBezTo>
                    <a:pt x="178" y="363"/>
                    <a:pt x="178" y="363"/>
                    <a:pt x="178" y="363"/>
                  </a:cubicBezTo>
                  <a:cubicBezTo>
                    <a:pt x="159" y="366"/>
                    <a:pt x="159" y="366"/>
                    <a:pt x="159" y="366"/>
                  </a:cubicBezTo>
                  <a:cubicBezTo>
                    <a:pt x="159" y="366"/>
                    <a:pt x="153" y="335"/>
                    <a:pt x="131" y="311"/>
                  </a:cubicBezTo>
                  <a:cubicBezTo>
                    <a:pt x="113" y="291"/>
                    <a:pt x="93" y="256"/>
                    <a:pt x="93" y="256"/>
                  </a:cubicBezTo>
                  <a:cubicBezTo>
                    <a:pt x="93" y="256"/>
                    <a:pt x="60" y="243"/>
                    <a:pt x="44" y="261"/>
                  </a:cubicBezTo>
                  <a:cubicBezTo>
                    <a:pt x="24" y="275"/>
                    <a:pt x="49" y="300"/>
                    <a:pt x="45" y="307"/>
                  </a:cubicBezTo>
                  <a:cubicBezTo>
                    <a:pt x="38" y="314"/>
                    <a:pt x="9" y="294"/>
                    <a:pt x="9" y="294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19" y="313"/>
                    <a:pt x="19" y="313"/>
                    <a:pt x="19" y="313"/>
                  </a:cubicBezTo>
                  <a:cubicBezTo>
                    <a:pt x="30" y="325"/>
                    <a:pt x="30" y="325"/>
                    <a:pt x="30" y="325"/>
                  </a:cubicBezTo>
                  <a:cubicBezTo>
                    <a:pt x="32" y="345"/>
                    <a:pt x="32" y="345"/>
                    <a:pt x="32" y="345"/>
                  </a:cubicBezTo>
                  <a:cubicBezTo>
                    <a:pt x="65" y="362"/>
                    <a:pt x="65" y="362"/>
                    <a:pt x="65" y="362"/>
                  </a:cubicBezTo>
                  <a:cubicBezTo>
                    <a:pt x="80" y="362"/>
                    <a:pt x="80" y="362"/>
                    <a:pt x="80" y="362"/>
                  </a:cubicBezTo>
                  <a:cubicBezTo>
                    <a:pt x="87" y="389"/>
                    <a:pt x="87" y="389"/>
                    <a:pt x="87" y="389"/>
                  </a:cubicBezTo>
                  <a:cubicBezTo>
                    <a:pt x="101" y="394"/>
                    <a:pt x="101" y="394"/>
                    <a:pt x="101" y="394"/>
                  </a:cubicBezTo>
                  <a:cubicBezTo>
                    <a:pt x="108" y="406"/>
                    <a:pt x="108" y="406"/>
                    <a:pt x="108" y="406"/>
                  </a:cubicBezTo>
                  <a:cubicBezTo>
                    <a:pt x="123" y="406"/>
                    <a:pt x="123" y="406"/>
                    <a:pt x="123" y="406"/>
                  </a:cubicBezTo>
                  <a:cubicBezTo>
                    <a:pt x="137" y="422"/>
                    <a:pt x="137" y="422"/>
                    <a:pt x="137" y="422"/>
                  </a:cubicBezTo>
                  <a:cubicBezTo>
                    <a:pt x="137" y="422"/>
                    <a:pt x="182" y="432"/>
                    <a:pt x="215" y="453"/>
                  </a:cubicBezTo>
                  <a:cubicBezTo>
                    <a:pt x="247" y="470"/>
                    <a:pt x="249" y="508"/>
                    <a:pt x="249" y="508"/>
                  </a:cubicBezTo>
                  <a:cubicBezTo>
                    <a:pt x="261" y="497"/>
                    <a:pt x="261" y="497"/>
                    <a:pt x="261" y="497"/>
                  </a:cubicBezTo>
                  <a:cubicBezTo>
                    <a:pt x="261" y="497"/>
                    <a:pt x="293" y="529"/>
                    <a:pt x="300" y="541"/>
                  </a:cubicBezTo>
                  <a:cubicBezTo>
                    <a:pt x="307" y="553"/>
                    <a:pt x="289" y="552"/>
                    <a:pt x="284" y="567"/>
                  </a:cubicBezTo>
                  <a:cubicBezTo>
                    <a:pt x="280" y="582"/>
                    <a:pt x="287" y="594"/>
                    <a:pt x="290" y="609"/>
                  </a:cubicBezTo>
                  <a:cubicBezTo>
                    <a:pt x="296" y="629"/>
                    <a:pt x="288" y="651"/>
                    <a:pt x="288" y="651"/>
                  </a:cubicBezTo>
                  <a:cubicBezTo>
                    <a:pt x="325" y="661"/>
                    <a:pt x="325" y="661"/>
                    <a:pt x="325" y="661"/>
                  </a:cubicBezTo>
                  <a:cubicBezTo>
                    <a:pt x="328" y="684"/>
                    <a:pt x="328" y="684"/>
                    <a:pt x="328" y="684"/>
                  </a:cubicBezTo>
                  <a:cubicBezTo>
                    <a:pt x="316" y="691"/>
                    <a:pt x="316" y="691"/>
                    <a:pt x="316" y="691"/>
                  </a:cubicBezTo>
                  <a:cubicBezTo>
                    <a:pt x="316" y="691"/>
                    <a:pt x="312" y="698"/>
                    <a:pt x="311" y="717"/>
                  </a:cubicBezTo>
                  <a:cubicBezTo>
                    <a:pt x="310" y="740"/>
                    <a:pt x="343" y="757"/>
                    <a:pt x="350" y="769"/>
                  </a:cubicBezTo>
                  <a:cubicBezTo>
                    <a:pt x="357" y="785"/>
                    <a:pt x="352" y="807"/>
                    <a:pt x="352" y="807"/>
                  </a:cubicBezTo>
                  <a:cubicBezTo>
                    <a:pt x="352" y="807"/>
                    <a:pt x="359" y="823"/>
                    <a:pt x="362" y="838"/>
                  </a:cubicBezTo>
                  <a:cubicBezTo>
                    <a:pt x="365" y="850"/>
                    <a:pt x="349" y="857"/>
                    <a:pt x="337" y="876"/>
                  </a:cubicBezTo>
                  <a:cubicBezTo>
                    <a:pt x="329" y="890"/>
                    <a:pt x="348" y="895"/>
                    <a:pt x="348" y="895"/>
                  </a:cubicBezTo>
                  <a:cubicBezTo>
                    <a:pt x="348" y="895"/>
                    <a:pt x="348" y="899"/>
                    <a:pt x="343" y="918"/>
                  </a:cubicBezTo>
                  <a:cubicBezTo>
                    <a:pt x="342" y="933"/>
                    <a:pt x="364" y="938"/>
                    <a:pt x="372" y="942"/>
                  </a:cubicBezTo>
                  <a:cubicBezTo>
                    <a:pt x="379" y="950"/>
                    <a:pt x="375" y="961"/>
                    <a:pt x="378" y="973"/>
                  </a:cubicBezTo>
                  <a:cubicBezTo>
                    <a:pt x="381" y="989"/>
                    <a:pt x="399" y="997"/>
                    <a:pt x="399" y="997"/>
                  </a:cubicBezTo>
                  <a:cubicBezTo>
                    <a:pt x="402" y="1024"/>
                    <a:pt x="402" y="1024"/>
                    <a:pt x="402" y="1024"/>
                  </a:cubicBezTo>
                  <a:cubicBezTo>
                    <a:pt x="417" y="1017"/>
                    <a:pt x="417" y="1017"/>
                    <a:pt x="417" y="1017"/>
                  </a:cubicBezTo>
                  <a:cubicBezTo>
                    <a:pt x="457" y="1042"/>
                    <a:pt x="457" y="1042"/>
                    <a:pt x="457" y="1042"/>
                  </a:cubicBezTo>
                  <a:cubicBezTo>
                    <a:pt x="457" y="1050"/>
                    <a:pt x="457" y="1050"/>
                    <a:pt x="457" y="1050"/>
                  </a:cubicBezTo>
                  <a:cubicBezTo>
                    <a:pt x="483" y="1047"/>
                    <a:pt x="483" y="1047"/>
                    <a:pt x="483" y="1047"/>
                  </a:cubicBezTo>
                  <a:cubicBezTo>
                    <a:pt x="509" y="1060"/>
                    <a:pt x="509" y="1060"/>
                    <a:pt x="509" y="1060"/>
                  </a:cubicBezTo>
                  <a:cubicBezTo>
                    <a:pt x="509" y="1060"/>
                    <a:pt x="523" y="1076"/>
                    <a:pt x="533" y="1099"/>
                  </a:cubicBezTo>
                  <a:cubicBezTo>
                    <a:pt x="547" y="1123"/>
                    <a:pt x="530" y="1156"/>
                    <a:pt x="530" y="1156"/>
                  </a:cubicBezTo>
                  <a:cubicBezTo>
                    <a:pt x="545" y="1161"/>
                    <a:pt x="545" y="1161"/>
                    <a:pt x="545" y="1161"/>
                  </a:cubicBezTo>
                  <a:cubicBezTo>
                    <a:pt x="555" y="1196"/>
                    <a:pt x="555" y="1196"/>
                    <a:pt x="555" y="1196"/>
                  </a:cubicBezTo>
                  <a:cubicBezTo>
                    <a:pt x="533" y="1183"/>
                    <a:pt x="533" y="1183"/>
                    <a:pt x="533" y="1183"/>
                  </a:cubicBezTo>
                  <a:cubicBezTo>
                    <a:pt x="529" y="1194"/>
                    <a:pt x="529" y="1194"/>
                    <a:pt x="529" y="1194"/>
                  </a:cubicBezTo>
                  <a:cubicBezTo>
                    <a:pt x="558" y="1211"/>
                    <a:pt x="558" y="1211"/>
                    <a:pt x="558" y="1211"/>
                  </a:cubicBezTo>
                  <a:cubicBezTo>
                    <a:pt x="546" y="1222"/>
                    <a:pt x="546" y="1222"/>
                    <a:pt x="546" y="1222"/>
                  </a:cubicBezTo>
                  <a:cubicBezTo>
                    <a:pt x="546" y="1222"/>
                    <a:pt x="520" y="1213"/>
                    <a:pt x="501" y="1216"/>
                  </a:cubicBezTo>
                  <a:cubicBezTo>
                    <a:pt x="486" y="1219"/>
                    <a:pt x="474" y="1234"/>
                    <a:pt x="474" y="1234"/>
                  </a:cubicBezTo>
                  <a:cubicBezTo>
                    <a:pt x="473" y="1264"/>
                    <a:pt x="473" y="1264"/>
                    <a:pt x="473" y="1264"/>
                  </a:cubicBezTo>
                  <a:cubicBezTo>
                    <a:pt x="465" y="1272"/>
                    <a:pt x="465" y="1272"/>
                    <a:pt x="465" y="1272"/>
                  </a:cubicBezTo>
                  <a:cubicBezTo>
                    <a:pt x="464" y="1306"/>
                    <a:pt x="464" y="1306"/>
                    <a:pt x="464" y="1306"/>
                  </a:cubicBezTo>
                  <a:cubicBezTo>
                    <a:pt x="452" y="1309"/>
                    <a:pt x="452" y="1309"/>
                    <a:pt x="452" y="1309"/>
                  </a:cubicBezTo>
                  <a:cubicBezTo>
                    <a:pt x="436" y="1339"/>
                    <a:pt x="436" y="1339"/>
                    <a:pt x="436" y="1339"/>
                  </a:cubicBezTo>
                  <a:cubicBezTo>
                    <a:pt x="403" y="1406"/>
                    <a:pt x="403" y="1406"/>
                    <a:pt x="403" y="1406"/>
                  </a:cubicBezTo>
                  <a:cubicBezTo>
                    <a:pt x="410" y="1426"/>
                    <a:pt x="410" y="1426"/>
                    <a:pt x="410" y="1426"/>
                  </a:cubicBezTo>
                  <a:cubicBezTo>
                    <a:pt x="384" y="1421"/>
                    <a:pt x="384" y="1421"/>
                    <a:pt x="384" y="1421"/>
                  </a:cubicBezTo>
                  <a:cubicBezTo>
                    <a:pt x="386" y="1455"/>
                    <a:pt x="386" y="1455"/>
                    <a:pt x="386" y="1455"/>
                  </a:cubicBezTo>
                  <a:cubicBezTo>
                    <a:pt x="359" y="1469"/>
                    <a:pt x="359" y="1469"/>
                    <a:pt x="359" y="1469"/>
                  </a:cubicBezTo>
                  <a:cubicBezTo>
                    <a:pt x="347" y="1484"/>
                    <a:pt x="347" y="1484"/>
                    <a:pt x="347" y="1484"/>
                  </a:cubicBezTo>
                  <a:cubicBezTo>
                    <a:pt x="340" y="1469"/>
                    <a:pt x="340" y="1469"/>
                    <a:pt x="340" y="1469"/>
                  </a:cubicBezTo>
                  <a:cubicBezTo>
                    <a:pt x="329" y="1472"/>
                    <a:pt x="329" y="1472"/>
                    <a:pt x="329" y="1472"/>
                  </a:cubicBezTo>
                  <a:cubicBezTo>
                    <a:pt x="328" y="1479"/>
                    <a:pt x="328" y="1479"/>
                    <a:pt x="328" y="1479"/>
                  </a:cubicBezTo>
                  <a:cubicBezTo>
                    <a:pt x="321" y="1483"/>
                    <a:pt x="321" y="1483"/>
                    <a:pt x="321" y="1483"/>
                  </a:cubicBezTo>
                  <a:cubicBezTo>
                    <a:pt x="317" y="1494"/>
                    <a:pt x="317" y="1494"/>
                    <a:pt x="317" y="1494"/>
                  </a:cubicBezTo>
                  <a:cubicBezTo>
                    <a:pt x="335" y="1495"/>
                    <a:pt x="335" y="1495"/>
                    <a:pt x="335" y="1495"/>
                  </a:cubicBezTo>
                  <a:cubicBezTo>
                    <a:pt x="342" y="1499"/>
                    <a:pt x="342" y="1499"/>
                    <a:pt x="342" y="1499"/>
                  </a:cubicBezTo>
                  <a:cubicBezTo>
                    <a:pt x="334" y="1529"/>
                    <a:pt x="334" y="1529"/>
                    <a:pt x="334" y="1529"/>
                  </a:cubicBezTo>
                  <a:cubicBezTo>
                    <a:pt x="334" y="1529"/>
                    <a:pt x="323" y="1514"/>
                    <a:pt x="312" y="1521"/>
                  </a:cubicBezTo>
                  <a:cubicBezTo>
                    <a:pt x="296" y="1528"/>
                    <a:pt x="303" y="1547"/>
                    <a:pt x="303" y="1547"/>
                  </a:cubicBezTo>
                  <a:cubicBezTo>
                    <a:pt x="302" y="1559"/>
                    <a:pt x="302" y="1559"/>
                    <a:pt x="302" y="1559"/>
                  </a:cubicBezTo>
                  <a:cubicBezTo>
                    <a:pt x="298" y="1566"/>
                    <a:pt x="294" y="1570"/>
                    <a:pt x="294" y="1570"/>
                  </a:cubicBezTo>
                  <a:cubicBezTo>
                    <a:pt x="284" y="1550"/>
                    <a:pt x="284" y="1550"/>
                    <a:pt x="284" y="1550"/>
                  </a:cubicBezTo>
                  <a:cubicBezTo>
                    <a:pt x="280" y="1554"/>
                    <a:pt x="280" y="1554"/>
                    <a:pt x="280" y="1554"/>
                  </a:cubicBezTo>
                  <a:cubicBezTo>
                    <a:pt x="287" y="1577"/>
                    <a:pt x="287" y="1577"/>
                    <a:pt x="287" y="1577"/>
                  </a:cubicBezTo>
                  <a:cubicBezTo>
                    <a:pt x="275" y="1576"/>
                    <a:pt x="275" y="1576"/>
                    <a:pt x="275" y="1576"/>
                  </a:cubicBezTo>
                  <a:cubicBezTo>
                    <a:pt x="275" y="1576"/>
                    <a:pt x="289" y="1615"/>
                    <a:pt x="284" y="1623"/>
                  </a:cubicBezTo>
                  <a:cubicBezTo>
                    <a:pt x="280" y="1634"/>
                    <a:pt x="262" y="1625"/>
                    <a:pt x="254" y="1625"/>
                  </a:cubicBezTo>
                  <a:cubicBezTo>
                    <a:pt x="228" y="1624"/>
                    <a:pt x="228" y="1624"/>
                    <a:pt x="228" y="1624"/>
                  </a:cubicBezTo>
                  <a:cubicBezTo>
                    <a:pt x="228" y="1624"/>
                    <a:pt x="228" y="1639"/>
                    <a:pt x="220" y="1639"/>
                  </a:cubicBezTo>
                  <a:cubicBezTo>
                    <a:pt x="216" y="1639"/>
                    <a:pt x="209" y="1627"/>
                    <a:pt x="209" y="1627"/>
                  </a:cubicBezTo>
                  <a:cubicBezTo>
                    <a:pt x="204" y="1653"/>
                    <a:pt x="204" y="1653"/>
                    <a:pt x="204" y="1653"/>
                  </a:cubicBezTo>
                  <a:cubicBezTo>
                    <a:pt x="229" y="1685"/>
                    <a:pt x="229" y="1685"/>
                    <a:pt x="229" y="1685"/>
                  </a:cubicBezTo>
                  <a:cubicBezTo>
                    <a:pt x="207" y="1680"/>
                    <a:pt x="207" y="1680"/>
                    <a:pt x="207" y="1680"/>
                  </a:cubicBezTo>
                  <a:cubicBezTo>
                    <a:pt x="202" y="1707"/>
                    <a:pt x="202" y="1707"/>
                    <a:pt x="202" y="1707"/>
                  </a:cubicBezTo>
                  <a:cubicBezTo>
                    <a:pt x="202" y="1707"/>
                    <a:pt x="205" y="1715"/>
                    <a:pt x="205" y="1722"/>
                  </a:cubicBezTo>
                  <a:cubicBezTo>
                    <a:pt x="205" y="1726"/>
                    <a:pt x="190" y="1725"/>
                    <a:pt x="190" y="1725"/>
                  </a:cubicBezTo>
                  <a:cubicBezTo>
                    <a:pt x="178" y="1744"/>
                    <a:pt x="178" y="1744"/>
                    <a:pt x="178" y="1744"/>
                  </a:cubicBezTo>
                  <a:cubicBezTo>
                    <a:pt x="172" y="1786"/>
                    <a:pt x="172" y="1786"/>
                    <a:pt x="172" y="1786"/>
                  </a:cubicBezTo>
                  <a:cubicBezTo>
                    <a:pt x="187" y="1786"/>
                    <a:pt x="187" y="1786"/>
                    <a:pt x="187" y="1786"/>
                  </a:cubicBezTo>
                  <a:cubicBezTo>
                    <a:pt x="187" y="1786"/>
                    <a:pt x="175" y="1801"/>
                    <a:pt x="178" y="1816"/>
                  </a:cubicBezTo>
                  <a:cubicBezTo>
                    <a:pt x="178" y="1832"/>
                    <a:pt x="203" y="1841"/>
                    <a:pt x="210" y="1856"/>
                  </a:cubicBezTo>
                  <a:cubicBezTo>
                    <a:pt x="221" y="1872"/>
                    <a:pt x="208" y="1894"/>
                    <a:pt x="208" y="1894"/>
                  </a:cubicBezTo>
                  <a:cubicBezTo>
                    <a:pt x="207" y="1925"/>
                    <a:pt x="207" y="1925"/>
                    <a:pt x="207" y="1925"/>
                  </a:cubicBezTo>
                  <a:cubicBezTo>
                    <a:pt x="218" y="1937"/>
                    <a:pt x="218" y="1937"/>
                    <a:pt x="218" y="1937"/>
                  </a:cubicBezTo>
                  <a:cubicBezTo>
                    <a:pt x="229" y="1930"/>
                    <a:pt x="229" y="1930"/>
                    <a:pt x="229" y="1930"/>
                  </a:cubicBezTo>
                  <a:cubicBezTo>
                    <a:pt x="229" y="1930"/>
                    <a:pt x="228" y="1953"/>
                    <a:pt x="232" y="1961"/>
                  </a:cubicBezTo>
                  <a:cubicBezTo>
                    <a:pt x="235" y="1972"/>
                    <a:pt x="245" y="1984"/>
                    <a:pt x="245" y="1984"/>
                  </a:cubicBezTo>
                  <a:cubicBezTo>
                    <a:pt x="241" y="1992"/>
                    <a:pt x="241" y="1992"/>
                    <a:pt x="241" y="1992"/>
                  </a:cubicBezTo>
                  <a:cubicBezTo>
                    <a:pt x="252" y="1996"/>
                    <a:pt x="252" y="1996"/>
                    <a:pt x="252" y="1996"/>
                  </a:cubicBezTo>
                  <a:cubicBezTo>
                    <a:pt x="255" y="2015"/>
                    <a:pt x="255" y="2015"/>
                    <a:pt x="255" y="2015"/>
                  </a:cubicBezTo>
                  <a:cubicBezTo>
                    <a:pt x="241" y="2011"/>
                    <a:pt x="241" y="2011"/>
                    <a:pt x="241" y="2011"/>
                  </a:cubicBezTo>
                  <a:cubicBezTo>
                    <a:pt x="240" y="2022"/>
                    <a:pt x="240" y="2022"/>
                    <a:pt x="240" y="2022"/>
                  </a:cubicBezTo>
                  <a:cubicBezTo>
                    <a:pt x="247" y="2034"/>
                    <a:pt x="247" y="2034"/>
                    <a:pt x="247" y="2034"/>
                  </a:cubicBezTo>
                  <a:cubicBezTo>
                    <a:pt x="236" y="2033"/>
                    <a:pt x="236" y="2033"/>
                    <a:pt x="236" y="2033"/>
                  </a:cubicBezTo>
                  <a:cubicBezTo>
                    <a:pt x="246" y="2049"/>
                    <a:pt x="246" y="2049"/>
                    <a:pt x="246" y="2049"/>
                  </a:cubicBezTo>
                  <a:cubicBezTo>
                    <a:pt x="239" y="2053"/>
                    <a:pt x="239" y="2053"/>
                    <a:pt x="239" y="2053"/>
                  </a:cubicBezTo>
                  <a:cubicBezTo>
                    <a:pt x="252" y="2076"/>
                    <a:pt x="252" y="2076"/>
                    <a:pt x="252" y="2076"/>
                  </a:cubicBezTo>
                  <a:cubicBezTo>
                    <a:pt x="252" y="2076"/>
                    <a:pt x="255" y="2092"/>
                    <a:pt x="248" y="2099"/>
                  </a:cubicBezTo>
                  <a:cubicBezTo>
                    <a:pt x="240" y="2106"/>
                    <a:pt x="250" y="2126"/>
                    <a:pt x="250" y="2126"/>
                  </a:cubicBezTo>
                  <a:cubicBezTo>
                    <a:pt x="250" y="2126"/>
                    <a:pt x="235" y="2129"/>
                    <a:pt x="234" y="2144"/>
                  </a:cubicBezTo>
                  <a:cubicBezTo>
                    <a:pt x="238" y="2156"/>
                    <a:pt x="245" y="2168"/>
                    <a:pt x="245" y="2168"/>
                  </a:cubicBezTo>
                  <a:cubicBezTo>
                    <a:pt x="237" y="2167"/>
                    <a:pt x="237" y="2167"/>
                    <a:pt x="237" y="2167"/>
                  </a:cubicBezTo>
                  <a:cubicBezTo>
                    <a:pt x="226" y="2155"/>
                    <a:pt x="226" y="2155"/>
                    <a:pt x="226" y="2155"/>
                  </a:cubicBezTo>
                  <a:cubicBezTo>
                    <a:pt x="222" y="2178"/>
                    <a:pt x="222" y="2178"/>
                    <a:pt x="222" y="2178"/>
                  </a:cubicBezTo>
                  <a:cubicBezTo>
                    <a:pt x="248" y="2179"/>
                    <a:pt x="248" y="2179"/>
                    <a:pt x="248" y="2179"/>
                  </a:cubicBezTo>
                  <a:cubicBezTo>
                    <a:pt x="240" y="2183"/>
                    <a:pt x="240" y="2183"/>
                    <a:pt x="240" y="2183"/>
                  </a:cubicBezTo>
                  <a:cubicBezTo>
                    <a:pt x="243" y="2202"/>
                    <a:pt x="243" y="2202"/>
                    <a:pt x="243" y="2202"/>
                  </a:cubicBezTo>
                  <a:cubicBezTo>
                    <a:pt x="254" y="2210"/>
                    <a:pt x="254" y="2210"/>
                    <a:pt x="254" y="2210"/>
                  </a:cubicBezTo>
                  <a:cubicBezTo>
                    <a:pt x="254" y="2210"/>
                    <a:pt x="246" y="2217"/>
                    <a:pt x="253" y="2233"/>
                  </a:cubicBezTo>
                  <a:cubicBezTo>
                    <a:pt x="260" y="2249"/>
                    <a:pt x="267" y="2249"/>
                    <a:pt x="267" y="2249"/>
                  </a:cubicBezTo>
                  <a:cubicBezTo>
                    <a:pt x="278" y="2261"/>
                    <a:pt x="278" y="2261"/>
                    <a:pt x="278" y="2261"/>
                  </a:cubicBezTo>
                  <a:cubicBezTo>
                    <a:pt x="279" y="2242"/>
                    <a:pt x="279" y="2242"/>
                    <a:pt x="279" y="2242"/>
                  </a:cubicBezTo>
                  <a:cubicBezTo>
                    <a:pt x="298" y="2228"/>
                    <a:pt x="298" y="2228"/>
                    <a:pt x="298" y="2228"/>
                  </a:cubicBezTo>
                  <a:cubicBezTo>
                    <a:pt x="296" y="2262"/>
                    <a:pt x="296" y="2262"/>
                    <a:pt x="296" y="2262"/>
                  </a:cubicBezTo>
                  <a:cubicBezTo>
                    <a:pt x="304" y="2262"/>
                    <a:pt x="304" y="2262"/>
                    <a:pt x="304" y="2262"/>
                  </a:cubicBezTo>
                  <a:cubicBezTo>
                    <a:pt x="308" y="2247"/>
                    <a:pt x="308" y="2247"/>
                    <a:pt x="308" y="2247"/>
                  </a:cubicBezTo>
                  <a:cubicBezTo>
                    <a:pt x="326" y="2263"/>
                    <a:pt x="326" y="2263"/>
                    <a:pt x="326" y="2263"/>
                  </a:cubicBezTo>
                  <a:cubicBezTo>
                    <a:pt x="349" y="2264"/>
                    <a:pt x="349" y="2264"/>
                    <a:pt x="349" y="2264"/>
                  </a:cubicBezTo>
                  <a:cubicBezTo>
                    <a:pt x="371" y="2273"/>
                    <a:pt x="371" y="2273"/>
                    <a:pt x="371" y="2273"/>
                  </a:cubicBezTo>
                  <a:cubicBezTo>
                    <a:pt x="393" y="2274"/>
                    <a:pt x="393" y="2274"/>
                    <a:pt x="393" y="2274"/>
                  </a:cubicBezTo>
                  <a:cubicBezTo>
                    <a:pt x="384" y="2304"/>
                    <a:pt x="384" y="2304"/>
                    <a:pt x="384" y="2304"/>
                  </a:cubicBezTo>
                  <a:cubicBezTo>
                    <a:pt x="391" y="2312"/>
                    <a:pt x="391" y="2312"/>
                    <a:pt x="391" y="2312"/>
                  </a:cubicBezTo>
                  <a:cubicBezTo>
                    <a:pt x="414" y="2302"/>
                    <a:pt x="414" y="2302"/>
                    <a:pt x="414" y="2302"/>
                  </a:cubicBezTo>
                  <a:cubicBezTo>
                    <a:pt x="441" y="2280"/>
                    <a:pt x="441" y="2280"/>
                    <a:pt x="441" y="2280"/>
                  </a:cubicBezTo>
                  <a:cubicBezTo>
                    <a:pt x="445" y="2284"/>
                    <a:pt x="445" y="2284"/>
                    <a:pt x="445" y="2284"/>
                  </a:cubicBezTo>
                  <a:cubicBezTo>
                    <a:pt x="432" y="2318"/>
                    <a:pt x="432" y="2318"/>
                    <a:pt x="432" y="2318"/>
                  </a:cubicBezTo>
                  <a:cubicBezTo>
                    <a:pt x="450" y="2331"/>
                    <a:pt x="450" y="2331"/>
                    <a:pt x="450" y="2331"/>
                  </a:cubicBezTo>
                  <a:cubicBezTo>
                    <a:pt x="446" y="2346"/>
                    <a:pt x="446" y="2346"/>
                    <a:pt x="446" y="2346"/>
                  </a:cubicBezTo>
                  <a:cubicBezTo>
                    <a:pt x="461" y="2342"/>
                    <a:pt x="461" y="2342"/>
                    <a:pt x="461" y="2342"/>
                  </a:cubicBezTo>
                  <a:cubicBezTo>
                    <a:pt x="461" y="2350"/>
                    <a:pt x="461" y="2350"/>
                    <a:pt x="461" y="2350"/>
                  </a:cubicBezTo>
                  <a:cubicBezTo>
                    <a:pt x="433" y="2372"/>
                    <a:pt x="433" y="2372"/>
                    <a:pt x="433" y="2372"/>
                  </a:cubicBezTo>
                  <a:cubicBezTo>
                    <a:pt x="437" y="2380"/>
                    <a:pt x="437" y="2380"/>
                    <a:pt x="437" y="2380"/>
                  </a:cubicBezTo>
                  <a:cubicBezTo>
                    <a:pt x="456" y="2380"/>
                    <a:pt x="456" y="2380"/>
                    <a:pt x="456" y="2380"/>
                  </a:cubicBezTo>
                  <a:cubicBezTo>
                    <a:pt x="464" y="2366"/>
                    <a:pt x="464" y="2366"/>
                    <a:pt x="464" y="2366"/>
                  </a:cubicBezTo>
                  <a:cubicBezTo>
                    <a:pt x="464" y="2366"/>
                    <a:pt x="471" y="2374"/>
                    <a:pt x="470" y="2381"/>
                  </a:cubicBezTo>
                  <a:cubicBezTo>
                    <a:pt x="474" y="2389"/>
                    <a:pt x="439" y="2406"/>
                    <a:pt x="439" y="2406"/>
                  </a:cubicBezTo>
                  <a:cubicBezTo>
                    <a:pt x="477" y="2397"/>
                    <a:pt x="477" y="2397"/>
                    <a:pt x="477" y="2397"/>
                  </a:cubicBezTo>
                  <a:cubicBezTo>
                    <a:pt x="510" y="2341"/>
                    <a:pt x="510" y="2341"/>
                    <a:pt x="510" y="2341"/>
                  </a:cubicBezTo>
                  <a:cubicBezTo>
                    <a:pt x="501" y="2371"/>
                    <a:pt x="501" y="2371"/>
                    <a:pt x="501" y="2371"/>
                  </a:cubicBezTo>
                  <a:cubicBezTo>
                    <a:pt x="542" y="2362"/>
                    <a:pt x="542" y="2362"/>
                    <a:pt x="542" y="2362"/>
                  </a:cubicBezTo>
                  <a:cubicBezTo>
                    <a:pt x="573" y="2340"/>
                    <a:pt x="573" y="2340"/>
                    <a:pt x="573" y="2340"/>
                  </a:cubicBezTo>
                  <a:cubicBezTo>
                    <a:pt x="581" y="2341"/>
                    <a:pt x="581" y="2341"/>
                    <a:pt x="581" y="2341"/>
                  </a:cubicBezTo>
                  <a:cubicBezTo>
                    <a:pt x="604" y="2326"/>
                    <a:pt x="604" y="2326"/>
                    <a:pt x="604" y="2326"/>
                  </a:cubicBezTo>
                  <a:cubicBezTo>
                    <a:pt x="615" y="2331"/>
                    <a:pt x="615" y="2331"/>
                    <a:pt x="615" y="2331"/>
                  </a:cubicBezTo>
                  <a:cubicBezTo>
                    <a:pt x="622" y="2346"/>
                    <a:pt x="622" y="2346"/>
                    <a:pt x="622" y="2346"/>
                  </a:cubicBezTo>
                  <a:cubicBezTo>
                    <a:pt x="633" y="2339"/>
                    <a:pt x="633" y="2339"/>
                    <a:pt x="633" y="2339"/>
                  </a:cubicBezTo>
                  <a:cubicBezTo>
                    <a:pt x="635" y="2313"/>
                    <a:pt x="635" y="2313"/>
                    <a:pt x="635" y="2313"/>
                  </a:cubicBezTo>
                  <a:cubicBezTo>
                    <a:pt x="688" y="2288"/>
                    <a:pt x="688" y="2288"/>
                    <a:pt x="688" y="2288"/>
                  </a:cubicBezTo>
                  <a:cubicBezTo>
                    <a:pt x="692" y="2281"/>
                    <a:pt x="692" y="2281"/>
                    <a:pt x="692" y="2281"/>
                  </a:cubicBezTo>
                  <a:cubicBezTo>
                    <a:pt x="738" y="2260"/>
                    <a:pt x="738" y="2260"/>
                    <a:pt x="738" y="2260"/>
                  </a:cubicBezTo>
                  <a:cubicBezTo>
                    <a:pt x="739" y="2233"/>
                    <a:pt x="739" y="2233"/>
                    <a:pt x="739" y="2233"/>
                  </a:cubicBezTo>
                  <a:cubicBezTo>
                    <a:pt x="739" y="2233"/>
                    <a:pt x="746" y="2257"/>
                    <a:pt x="757" y="2257"/>
                  </a:cubicBezTo>
                  <a:cubicBezTo>
                    <a:pt x="768" y="2258"/>
                    <a:pt x="783" y="2251"/>
                    <a:pt x="783" y="2251"/>
                  </a:cubicBezTo>
                  <a:cubicBezTo>
                    <a:pt x="772" y="2243"/>
                    <a:pt x="772" y="2243"/>
                    <a:pt x="772" y="2243"/>
                  </a:cubicBezTo>
                  <a:cubicBezTo>
                    <a:pt x="777" y="2231"/>
                    <a:pt x="777" y="2231"/>
                    <a:pt x="777" y="2231"/>
                  </a:cubicBezTo>
                  <a:cubicBezTo>
                    <a:pt x="795" y="2244"/>
                    <a:pt x="795" y="2244"/>
                    <a:pt x="795" y="2244"/>
                  </a:cubicBezTo>
                  <a:cubicBezTo>
                    <a:pt x="795" y="2236"/>
                    <a:pt x="795" y="2236"/>
                    <a:pt x="795" y="2236"/>
                  </a:cubicBezTo>
                  <a:cubicBezTo>
                    <a:pt x="774" y="2204"/>
                    <a:pt x="774" y="2204"/>
                    <a:pt x="774" y="2204"/>
                  </a:cubicBezTo>
                  <a:cubicBezTo>
                    <a:pt x="774" y="2204"/>
                    <a:pt x="807" y="2229"/>
                    <a:pt x="826" y="2222"/>
                  </a:cubicBezTo>
                  <a:cubicBezTo>
                    <a:pt x="841" y="2211"/>
                    <a:pt x="834" y="2200"/>
                    <a:pt x="834" y="2200"/>
                  </a:cubicBezTo>
                  <a:cubicBezTo>
                    <a:pt x="857" y="2197"/>
                    <a:pt x="857" y="2197"/>
                    <a:pt x="857" y="2197"/>
                  </a:cubicBezTo>
                  <a:cubicBezTo>
                    <a:pt x="872" y="2190"/>
                    <a:pt x="872" y="2190"/>
                    <a:pt x="872" y="2190"/>
                  </a:cubicBezTo>
                  <a:cubicBezTo>
                    <a:pt x="895" y="2191"/>
                    <a:pt x="895" y="2191"/>
                    <a:pt x="895" y="2191"/>
                  </a:cubicBezTo>
                  <a:cubicBezTo>
                    <a:pt x="910" y="2173"/>
                    <a:pt x="910" y="2173"/>
                    <a:pt x="910" y="2173"/>
                  </a:cubicBezTo>
                  <a:cubicBezTo>
                    <a:pt x="944" y="2178"/>
                    <a:pt x="944" y="2178"/>
                    <a:pt x="944" y="2178"/>
                  </a:cubicBezTo>
                  <a:cubicBezTo>
                    <a:pt x="986" y="2161"/>
                    <a:pt x="986" y="2161"/>
                    <a:pt x="986" y="2161"/>
                  </a:cubicBezTo>
                  <a:cubicBezTo>
                    <a:pt x="986" y="2157"/>
                    <a:pt x="986" y="2157"/>
                    <a:pt x="986" y="2157"/>
                  </a:cubicBezTo>
                  <a:lnTo>
                    <a:pt x="1015" y="2101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78" name="Freeform 481">
              <a:extLst>
                <a:ext uri="{FF2B5EF4-FFF2-40B4-BE49-F238E27FC236}">
                  <a16:creationId xmlns:a16="http://schemas.microsoft.com/office/drawing/2014/main" id="{88A222A4-FEC1-4533-BED4-89CBF771F9B5}"/>
                </a:ext>
              </a:extLst>
            </p:cNvPr>
            <p:cNvSpPr>
              <a:spLocks/>
            </p:cNvSpPr>
            <p:nvPr/>
          </p:nvSpPr>
          <p:spPr bwMode="gray">
            <a:xfrm>
              <a:off x="6204251" y="3025850"/>
              <a:ext cx="9569" cy="17543"/>
            </a:xfrm>
            <a:custGeom>
              <a:avLst/>
              <a:gdLst>
                <a:gd name="T0" fmla="*/ 3 w 6"/>
                <a:gd name="T1" fmla="*/ 0 h 11"/>
                <a:gd name="T2" fmla="*/ 0 w 6"/>
                <a:gd name="T3" fmla="*/ 11 h 11"/>
                <a:gd name="T4" fmla="*/ 6 w 6"/>
                <a:gd name="T5" fmla="*/ 8 h 11"/>
                <a:gd name="T6" fmla="*/ 3 w 6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1">
                  <a:moveTo>
                    <a:pt x="3" y="0"/>
                  </a:moveTo>
                  <a:lnTo>
                    <a:pt x="0" y="11"/>
                  </a:lnTo>
                  <a:lnTo>
                    <a:pt x="6" y="8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79" name="Freeform 482">
              <a:extLst>
                <a:ext uri="{FF2B5EF4-FFF2-40B4-BE49-F238E27FC236}">
                  <a16:creationId xmlns:a16="http://schemas.microsoft.com/office/drawing/2014/main" id="{B6A8C8A7-1947-4BB2-932A-B2F43136CC52}"/>
                </a:ext>
              </a:extLst>
            </p:cNvPr>
            <p:cNvSpPr>
              <a:spLocks/>
            </p:cNvSpPr>
            <p:nvPr/>
          </p:nvSpPr>
          <p:spPr bwMode="gray">
            <a:xfrm>
              <a:off x="6433904" y="2413444"/>
              <a:ext cx="23923" cy="17543"/>
            </a:xfrm>
            <a:custGeom>
              <a:avLst/>
              <a:gdLst>
                <a:gd name="T0" fmla="*/ 7 w 46"/>
                <a:gd name="T1" fmla="*/ 33 h 33"/>
                <a:gd name="T2" fmla="*/ 29 w 46"/>
                <a:gd name="T3" fmla="*/ 31 h 33"/>
                <a:gd name="T4" fmla="*/ 26 w 46"/>
                <a:gd name="T5" fmla="*/ 15 h 33"/>
                <a:gd name="T6" fmla="*/ 45 w 46"/>
                <a:gd name="T7" fmla="*/ 12 h 33"/>
                <a:gd name="T8" fmla="*/ 46 w 46"/>
                <a:gd name="T9" fmla="*/ 5 h 33"/>
                <a:gd name="T10" fmla="*/ 30 w 46"/>
                <a:gd name="T11" fmla="*/ 12 h 33"/>
                <a:gd name="T12" fmla="*/ 27 w 46"/>
                <a:gd name="T13" fmla="*/ 0 h 33"/>
                <a:gd name="T14" fmla="*/ 0 w 46"/>
                <a:gd name="T15" fmla="*/ 10 h 33"/>
                <a:gd name="T16" fmla="*/ 0 w 46"/>
                <a:gd name="T17" fmla="*/ 25 h 33"/>
                <a:gd name="T18" fmla="*/ 7 w 46"/>
                <a:gd name="T1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33">
                  <a:moveTo>
                    <a:pt x="7" y="33"/>
                  </a:moveTo>
                  <a:cubicBezTo>
                    <a:pt x="29" y="31"/>
                    <a:pt x="29" y="31"/>
                    <a:pt x="29" y="31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7" y="33"/>
                    <a:pt x="7" y="33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80" name="Freeform 483">
              <a:extLst>
                <a:ext uri="{FF2B5EF4-FFF2-40B4-BE49-F238E27FC236}">
                  <a16:creationId xmlns:a16="http://schemas.microsoft.com/office/drawing/2014/main" id="{4A55E76E-AA91-4BBD-9EF6-D7DC984A178E}"/>
                </a:ext>
              </a:extLst>
            </p:cNvPr>
            <p:cNvSpPr>
              <a:spLocks/>
            </p:cNvSpPr>
            <p:nvPr/>
          </p:nvSpPr>
          <p:spPr bwMode="gray">
            <a:xfrm>
              <a:off x="6322267" y="3030634"/>
              <a:ext cx="20733" cy="9569"/>
            </a:xfrm>
            <a:custGeom>
              <a:avLst/>
              <a:gdLst>
                <a:gd name="T0" fmla="*/ 23 w 39"/>
                <a:gd name="T1" fmla="*/ 16 h 19"/>
                <a:gd name="T2" fmla="*/ 27 w 39"/>
                <a:gd name="T3" fmla="*/ 1 h 19"/>
                <a:gd name="T4" fmla="*/ 23 w 39"/>
                <a:gd name="T5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9">
                  <a:moveTo>
                    <a:pt x="23" y="16"/>
                  </a:moveTo>
                  <a:cubicBezTo>
                    <a:pt x="23" y="16"/>
                    <a:pt x="39" y="1"/>
                    <a:pt x="27" y="1"/>
                  </a:cubicBezTo>
                  <a:cubicBezTo>
                    <a:pt x="16" y="0"/>
                    <a:pt x="0" y="19"/>
                    <a:pt x="23" y="16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81" name="Freeform 484">
              <a:extLst>
                <a:ext uri="{FF2B5EF4-FFF2-40B4-BE49-F238E27FC236}">
                  <a16:creationId xmlns:a16="http://schemas.microsoft.com/office/drawing/2014/main" id="{920C348D-2C50-49CD-820D-886CF95DA826}"/>
                </a:ext>
              </a:extLst>
            </p:cNvPr>
            <p:cNvSpPr>
              <a:spLocks/>
            </p:cNvSpPr>
            <p:nvPr/>
          </p:nvSpPr>
          <p:spPr bwMode="gray">
            <a:xfrm>
              <a:off x="6339809" y="3022661"/>
              <a:ext cx="14354" cy="14354"/>
            </a:xfrm>
            <a:custGeom>
              <a:avLst/>
              <a:gdLst>
                <a:gd name="T0" fmla="*/ 27 w 27"/>
                <a:gd name="T1" fmla="*/ 8 h 26"/>
                <a:gd name="T2" fmla="*/ 13 w 27"/>
                <a:gd name="T3" fmla="*/ 3 h 26"/>
                <a:gd name="T4" fmla="*/ 8 w 27"/>
                <a:gd name="T5" fmla="*/ 15 h 26"/>
                <a:gd name="T6" fmla="*/ 0 w 27"/>
                <a:gd name="T7" fmla="*/ 22 h 26"/>
                <a:gd name="T8" fmla="*/ 4 w 27"/>
                <a:gd name="T9" fmla="*/ 26 h 26"/>
                <a:gd name="T10" fmla="*/ 27 w 27"/>
                <a:gd name="T11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">
                  <a:moveTo>
                    <a:pt x="27" y="8"/>
                  </a:moveTo>
                  <a:cubicBezTo>
                    <a:pt x="27" y="8"/>
                    <a:pt x="20" y="0"/>
                    <a:pt x="13" y="3"/>
                  </a:cubicBezTo>
                  <a:cubicBezTo>
                    <a:pt x="5" y="7"/>
                    <a:pt x="8" y="15"/>
                    <a:pt x="8" y="15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6"/>
                    <a:pt x="4" y="26"/>
                    <a:pt x="4" y="26"/>
                  </a:cubicBezTo>
                  <a:lnTo>
                    <a:pt x="27" y="8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82" name="Freeform 485">
              <a:extLst>
                <a:ext uri="{FF2B5EF4-FFF2-40B4-BE49-F238E27FC236}">
                  <a16:creationId xmlns:a16="http://schemas.microsoft.com/office/drawing/2014/main" id="{41CEB740-E835-49EE-8D53-292A83FA8433}"/>
                </a:ext>
              </a:extLst>
            </p:cNvPr>
            <p:cNvSpPr>
              <a:spLocks/>
            </p:cNvSpPr>
            <p:nvPr/>
          </p:nvSpPr>
          <p:spPr bwMode="gray">
            <a:xfrm>
              <a:off x="6358947" y="3025850"/>
              <a:ext cx="4785" cy="6379"/>
            </a:xfrm>
            <a:custGeom>
              <a:avLst/>
              <a:gdLst>
                <a:gd name="T0" fmla="*/ 3 w 3"/>
                <a:gd name="T1" fmla="*/ 3 h 4"/>
                <a:gd name="T2" fmla="*/ 3 w 3"/>
                <a:gd name="T3" fmla="*/ 0 h 4"/>
                <a:gd name="T4" fmla="*/ 0 w 3"/>
                <a:gd name="T5" fmla="*/ 0 h 4"/>
                <a:gd name="T6" fmla="*/ 0 w 3"/>
                <a:gd name="T7" fmla="*/ 4 h 4"/>
                <a:gd name="T8" fmla="*/ 3 w 3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83" name="Freeform 486">
              <a:extLst>
                <a:ext uri="{FF2B5EF4-FFF2-40B4-BE49-F238E27FC236}">
                  <a16:creationId xmlns:a16="http://schemas.microsoft.com/office/drawing/2014/main" id="{A889B05F-31C9-4D6A-967E-8708CD3E91CC}"/>
                </a:ext>
              </a:extLst>
            </p:cNvPr>
            <p:cNvSpPr>
              <a:spLocks/>
            </p:cNvSpPr>
            <p:nvPr/>
          </p:nvSpPr>
          <p:spPr bwMode="gray">
            <a:xfrm>
              <a:off x="6306319" y="2973221"/>
              <a:ext cx="6379" cy="7975"/>
            </a:xfrm>
            <a:custGeom>
              <a:avLst/>
              <a:gdLst>
                <a:gd name="T0" fmla="*/ 4 w 4"/>
                <a:gd name="T1" fmla="*/ 1 h 5"/>
                <a:gd name="T2" fmla="*/ 2 w 4"/>
                <a:gd name="T3" fmla="*/ 0 h 5"/>
                <a:gd name="T4" fmla="*/ 0 w 4"/>
                <a:gd name="T5" fmla="*/ 1 h 5"/>
                <a:gd name="T6" fmla="*/ 3 w 4"/>
                <a:gd name="T7" fmla="*/ 5 h 5"/>
                <a:gd name="T8" fmla="*/ 4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3" y="5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84" name="Freeform 487">
              <a:extLst>
                <a:ext uri="{FF2B5EF4-FFF2-40B4-BE49-F238E27FC236}">
                  <a16:creationId xmlns:a16="http://schemas.microsoft.com/office/drawing/2014/main" id="{64F88725-1502-4AE4-9C96-07EF0692FB46}"/>
                </a:ext>
              </a:extLst>
            </p:cNvPr>
            <p:cNvSpPr>
              <a:spLocks/>
            </p:cNvSpPr>
            <p:nvPr/>
          </p:nvSpPr>
          <p:spPr bwMode="gray">
            <a:xfrm>
              <a:off x="6382870" y="3008307"/>
              <a:ext cx="31896" cy="38275"/>
            </a:xfrm>
            <a:custGeom>
              <a:avLst/>
              <a:gdLst>
                <a:gd name="T0" fmla="*/ 14 w 20"/>
                <a:gd name="T1" fmla="*/ 21 h 24"/>
                <a:gd name="T2" fmla="*/ 19 w 20"/>
                <a:gd name="T3" fmla="*/ 12 h 24"/>
                <a:gd name="T4" fmla="*/ 17 w 20"/>
                <a:gd name="T5" fmla="*/ 7 h 24"/>
                <a:gd name="T6" fmla="*/ 20 w 20"/>
                <a:gd name="T7" fmla="*/ 1 h 24"/>
                <a:gd name="T8" fmla="*/ 18 w 20"/>
                <a:gd name="T9" fmla="*/ 0 h 24"/>
                <a:gd name="T10" fmla="*/ 16 w 20"/>
                <a:gd name="T11" fmla="*/ 5 h 24"/>
                <a:gd name="T12" fmla="*/ 11 w 20"/>
                <a:gd name="T13" fmla="*/ 6 h 24"/>
                <a:gd name="T14" fmla="*/ 8 w 20"/>
                <a:gd name="T15" fmla="*/ 8 h 24"/>
                <a:gd name="T16" fmla="*/ 2 w 20"/>
                <a:gd name="T17" fmla="*/ 9 h 24"/>
                <a:gd name="T18" fmla="*/ 0 w 20"/>
                <a:gd name="T19" fmla="*/ 13 h 24"/>
                <a:gd name="T20" fmla="*/ 4 w 20"/>
                <a:gd name="T21" fmla="*/ 13 h 24"/>
                <a:gd name="T22" fmla="*/ 0 w 20"/>
                <a:gd name="T23" fmla="*/ 18 h 24"/>
                <a:gd name="T24" fmla="*/ 0 w 20"/>
                <a:gd name="T25" fmla="*/ 24 h 24"/>
                <a:gd name="T26" fmla="*/ 8 w 20"/>
                <a:gd name="T27" fmla="*/ 21 h 24"/>
                <a:gd name="T28" fmla="*/ 14 w 20"/>
                <a:gd name="T29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" h="24">
                  <a:moveTo>
                    <a:pt x="14" y="21"/>
                  </a:moveTo>
                  <a:lnTo>
                    <a:pt x="19" y="12"/>
                  </a:lnTo>
                  <a:lnTo>
                    <a:pt x="17" y="7"/>
                  </a:lnTo>
                  <a:lnTo>
                    <a:pt x="20" y="1"/>
                  </a:lnTo>
                  <a:lnTo>
                    <a:pt x="18" y="0"/>
                  </a:lnTo>
                  <a:lnTo>
                    <a:pt x="16" y="5"/>
                  </a:lnTo>
                  <a:lnTo>
                    <a:pt x="11" y="6"/>
                  </a:lnTo>
                  <a:lnTo>
                    <a:pt x="8" y="8"/>
                  </a:lnTo>
                  <a:lnTo>
                    <a:pt x="2" y="9"/>
                  </a:lnTo>
                  <a:lnTo>
                    <a:pt x="0" y="13"/>
                  </a:lnTo>
                  <a:lnTo>
                    <a:pt x="4" y="13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8" y="21"/>
                  </a:lnTo>
                  <a:lnTo>
                    <a:pt x="14" y="21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85" name="Freeform 488">
              <a:extLst>
                <a:ext uri="{FF2B5EF4-FFF2-40B4-BE49-F238E27FC236}">
                  <a16:creationId xmlns:a16="http://schemas.microsoft.com/office/drawing/2014/main" id="{8775ADB4-AC53-4350-A4E8-16B01ECD0393}"/>
                </a:ext>
              </a:extLst>
            </p:cNvPr>
            <p:cNvSpPr>
              <a:spLocks/>
            </p:cNvSpPr>
            <p:nvPr/>
          </p:nvSpPr>
          <p:spPr bwMode="gray">
            <a:xfrm>
              <a:off x="6588600" y="2992359"/>
              <a:ext cx="7975" cy="7975"/>
            </a:xfrm>
            <a:custGeom>
              <a:avLst/>
              <a:gdLst>
                <a:gd name="T0" fmla="*/ 5 w 5"/>
                <a:gd name="T1" fmla="*/ 0 h 5"/>
                <a:gd name="T2" fmla="*/ 0 w 5"/>
                <a:gd name="T3" fmla="*/ 1 h 5"/>
                <a:gd name="T4" fmla="*/ 1 w 5"/>
                <a:gd name="T5" fmla="*/ 5 h 5"/>
                <a:gd name="T6" fmla="*/ 5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lnTo>
                    <a:pt x="0" y="1"/>
                  </a:lnTo>
                  <a:lnTo>
                    <a:pt x="1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86" name="Freeform 489">
              <a:extLst>
                <a:ext uri="{FF2B5EF4-FFF2-40B4-BE49-F238E27FC236}">
                  <a16:creationId xmlns:a16="http://schemas.microsoft.com/office/drawing/2014/main" id="{1859F34E-E5E7-411F-9B53-5BAB9AA4A0D3}"/>
                </a:ext>
              </a:extLst>
            </p:cNvPr>
            <p:cNvSpPr>
              <a:spLocks/>
            </p:cNvSpPr>
            <p:nvPr/>
          </p:nvSpPr>
          <p:spPr bwMode="gray">
            <a:xfrm>
              <a:off x="6631660" y="2962058"/>
              <a:ext cx="12758" cy="7975"/>
            </a:xfrm>
            <a:custGeom>
              <a:avLst/>
              <a:gdLst>
                <a:gd name="T0" fmla="*/ 8 w 8"/>
                <a:gd name="T1" fmla="*/ 3 h 5"/>
                <a:gd name="T2" fmla="*/ 7 w 8"/>
                <a:gd name="T3" fmla="*/ 0 h 5"/>
                <a:gd name="T4" fmla="*/ 0 w 8"/>
                <a:gd name="T5" fmla="*/ 1 h 5"/>
                <a:gd name="T6" fmla="*/ 3 w 8"/>
                <a:gd name="T7" fmla="*/ 5 h 5"/>
                <a:gd name="T8" fmla="*/ 8 w 8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3"/>
                  </a:moveTo>
                  <a:lnTo>
                    <a:pt x="7" y="0"/>
                  </a:lnTo>
                  <a:lnTo>
                    <a:pt x="0" y="1"/>
                  </a:lnTo>
                  <a:lnTo>
                    <a:pt x="3" y="5"/>
                  </a:lnTo>
                  <a:lnTo>
                    <a:pt x="8" y="3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87" name="Freeform 490">
              <a:extLst>
                <a:ext uri="{FF2B5EF4-FFF2-40B4-BE49-F238E27FC236}">
                  <a16:creationId xmlns:a16="http://schemas.microsoft.com/office/drawing/2014/main" id="{1EA444B9-393D-4F1C-8818-E1006F34CE5A}"/>
                </a:ext>
              </a:extLst>
            </p:cNvPr>
            <p:cNvSpPr>
              <a:spLocks/>
            </p:cNvSpPr>
            <p:nvPr/>
          </p:nvSpPr>
          <p:spPr bwMode="gray">
            <a:xfrm>
              <a:off x="6312698" y="2979600"/>
              <a:ext cx="15948" cy="12758"/>
            </a:xfrm>
            <a:custGeom>
              <a:avLst/>
              <a:gdLst>
                <a:gd name="T0" fmla="*/ 10 w 29"/>
                <a:gd name="T1" fmla="*/ 24 h 25"/>
                <a:gd name="T2" fmla="*/ 18 w 29"/>
                <a:gd name="T3" fmla="*/ 16 h 25"/>
                <a:gd name="T4" fmla="*/ 4 w 29"/>
                <a:gd name="T5" fmla="*/ 8 h 25"/>
                <a:gd name="T6" fmla="*/ 10 w 29"/>
                <a:gd name="T7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5">
                  <a:moveTo>
                    <a:pt x="10" y="24"/>
                  </a:moveTo>
                  <a:cubicBezTo>
                    <a:pt x="29" y="25"/>
                    <a:pt x="29" y="25"/>
                    <a:pt x="18" y="16"/>
                  </a:cubicBezTo>
                  <a:cubicBezTo>
                    <a:pt x="4" y="4"/>
                    <a:pt x="0" y="0"/>
                    <a:pt x="4" y="8"/>
                  </a:cubicBezTo>
                  <a:lnTo>
                    <a:pt x="10" y="24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88" name="Freeform 491">
              <a:extLst>
                <a:ext uri="{FF2B5EF4-FFF2-40B4-BE49-F238E27FC236}">
                  <a16:creationId xmlns:a16="http://schemas.microsoft.com/office/drawing/2014/main" id="{EFB15805-FA11-4007-A750-2A03C4A7E6CF}"/>
                </a:ext>
              </a:extLst>
            </p:cNvPr>
            <p:cNvSpPr>
              <a:spLocks/>
            </p:cNvSpPr>
            <p:nvPr/>
          </p:nvSpPr>
          <p:spPr bwMode="gray">
            <a:xfrm>
              <a:off x="6622091" y="2968437"/>
              <a:ext cx="9569" cy="6379"/>
            </a:xfrm>
            <a:custGeom>
              <a:avLst/>
              <a:gdLst>
                <a:gd name="T0" fmla="*/ 4 w 6"/>
                <a:gd name="T1" fmla="*/ 0 h 4"/>
                <a:gd name="T2" fmla="*/ 0 w 6"/>
                <a:gd name="T3" fmla="*/ 2 h 4"/>
                <a:gd name="T4" fmla="*/ 6 w 6"/>
                <a:gd name="T5" fmla="*/ 4 h 4"/>
                <a:gd name="T6" fmla="*/ 4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4" y="0"/>
                  </a:moveTo>
                  <a:lnTo>
                    <a:pt x="0" y="2"/>
                  </a:lnTo>
                  <a:lnTo>
                    <a:pt x="6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89" name="Freeform 492">
              <a:extLst>
                <a:ext uri="{FF2B5EF4-FFF2-40B4-BE49-F238E27FC236}">
                  <a16:creationId xmlns:a16="http://schemas.microsoft.com/office/drawing/2014/main" id="{F52AE4EB-A81B-4E43-B4D3-B320F1EC5DCF}"/>
                </a:ext>
              </a:extLst>
            </p:cNvPr>
            <p:cNvSpPr>
              <a:spLocks/>
            </p:cNvSpPr>
            <p:nvPr/>
          </p:nvSpPr>
          <p:spPr bwMode="gray">
            <a:xfrm>
              <a:off x="6582220" y="4925267"/>
              <a:ext cx="561373" cy="398702"/>
            </a:xfrm>
            <a:custGeom>
              <a:avLst/>
              <a:gdLst>
                <a:gd name="T0" fmla="*/ 942 w 1059"/>
                <a:gd name="T1" fmla="*/ 53 h 754"/>
                <a:gd name="T2" fmla="*/ 898 w 1059"/>
                <a:gd name="T3" fmla="*/ 35 h 754"/>
                <a:gd name="T4" fmla="*/ 838 w 1059"/>
                <a:gd name="T5" fmla="*/ 32 h 754"/>
                <a:gd name="T6" fmla="*/ 673 w 1059"/>
                <a:gd name="T7" fmla="*/ 51 h 754"/>
                <a:gd name="T8" fmla="*/ 536 w 1059"/>
                <a:gd name="T9" fmla="*/ 167 h 754"/>
                <a:gd name="T10" fmla="*/ 462 w 1059"/>
                <a:gd name="T11" fmla="*/ 167 h 754"/>
                <a:gd name="T12" fmla="*/ 391 w 1059"/>
                <a:gd name="T13" fmla="*/ 164 h 754"/>
                <a:gd name="T14" fmla="*/ 307 w 1059"/>
                <a:gd name="T15" fmla="*/ 187 h 754"/>
                <a:gd name="T16" fmla="*/ 215 w 1059"/>
                <a:gd name="T17" fmla="*/ 167 h 754"/>
                <a:gd name="T18" fmla="*/ 113 w 1059"/>
                <a:gd name="T19" fmla="*/ 178 h 754"/>
                <a:gd name="T20" fmla="*/ 108 w 1059"/>
                <a:gd name="T21" fmla="*/ 120 h 754"/>
                <a:gd name="T22" fmla="*/ 43 w 1059"/>
                <a:gd name="T23" fmla="*/ 90 h 754"/>
                <a:gd name="T24" fmla="*/ 29 w 1059"/>
                <a:gd name="T25" fmla="*/ 131 h 754"/>
                <a:gd name="T26" fmla="*/ 0 w 1059"/>
                <a:gd name="T27" fmla="*/ 195 h 754"/>
                <a:gd name="T28" fmla="*/ 38 w 1059"/>
                <a:gd name="T29" fmla="*/ 262 h 754"/>
                <a:gd name="T30" fmla="*/ 129 w 1059"/>
                <a:gd name="T31" fmla="*/ 327 h 754"/>
                <a:gd name="T32" fmla="*/ 84 w 1059"/>
                <a:gd name="T33" fmla="*/ 398 h 754"/>
                <a:gd name="T34" fmla="*/ 30 w 1059"/>
                <a:gd name="T35" fmla="*/ 430 h 754"/>
                <a:gd name="T36" fmla="*/ 36 w 1059"/>
                <a:gd name="T37" fmla="*/ 468 h 754"/>
                <a:gd name="T38" fmla="*/ 33 w 1059"/>
                <a:gd name="T39" fmla="*/ 537 h 754"/>
                <a:gd name="T40" fmla="*/ 94 w 1059"/>
                <a:gd name="T41" fmla="*/ 586 h 754"/>
                <a:gd name="T42" fmla="*/ 133 w 1059"/>
                <a:gd name="T43" fmla="*/ 634 h 754"/>
                <a:gd name="T44" fmla="*/ 150 w 1059"/>
                <a:gd name="T45" fmla="*/ 680 h 754"/>
                <a:gd name="T46" fmla="*/ 199 w 1059"/>
                <a:gd name="T47" fmla="*/ 751 h 754"/>
                <a:gd name="T48" fmla="*/ 233 w 1059"/>
                <a:gd name="T49" fmla="*/ 742 h 754"/>
                <a:gd name="T50" fmla="*/ 282 w 1059"/>
                <a:gd name="T51" fmla="*/ 729 h 754"/>
                <a:gd name="T52" fmla="*/ 302 w 1059"/>
                <a:gd name="T53" fmla="*/ 718 h 754"/>
                <a:gd name="T54" fmla="*/ 332 w 1059"/>
                <a:gd name="T55" fmla="*/ 712 h 754"/>
                <a:gd name="T56" fmla="*/ 348 w 1059"/>
                <a:gd name="T57" fmla="*/ 678 h 754"/>
                <a:gd name="T58" fmla="*/ 379 w 1059"/>
                <a:gd name="T59" fmla="*/ 668 h 754"/>
                <a:gd name="T60" fmla="*/ 431 w 1059"/>
                <a:gd name="T61" fmla="*/ 667 h 754"/>
                <a:gd name="T62" fmla="*/ 464 w 1059"/>
                <a:gd name="T63" fmla="*/ 688 h 754"/>
                <a:gd name="T64" fmla="*/ 501 w 1059"/>
                <a:gd name="T65" fmla="*/ 693 h 754"/>
                <a:gd name="T66" fmla="*/ 567 w 1059"/>
                <a:gd name="T67" fmla="*/ 727 h 754"/>
                <a:gd name="T68" fmla="*/ 677 w 1059"/>
                <a:gd name="T69" fmla="*/ 694 h 754"/>
                <a:gd name="T70" fmla="*/ 689 w 1059"/>
                <a:gd name="T71" fmla="*/ 595 h 754"/>
                <a:gd name="T72" fmla="*/ 743 w 1059"/>
                <a:gd name="T73" fmla="*/ 563 h 754"/>
                <a:gd name="T74" fmla="*/ 775 w 1059"/>
                <a:gd name="T75" fmla="*/ 519 h 754"/>
                <a:gd name="T76" fmla="*/ 855 w 1059"/>
                <a:gd name="T77" fmla="*/ 481 h 754"/>
                <a:gd name="T78" fmla="*/ 889 w 1059"/>
                <a:gd name="T79" fmla="*/ 471 h 754"/>
                <a:gd name="T80" fmla="*/ 963 w 1059"/>
                <a:gd name="T81" fmla="*/ 490 h 754"/>
                <a:gd name="T82" fmla="*/ 990 w 1059"/>
                <a:gd name="T83" fmla="*/ 483 h 754"/>
                <a:gd name="T84" fmla="*/ 1020 w 1059"/>
                <a:gd name="T85" fmla="*/ 477 h 754"/>
                <a:gd name="T86" fmla="*/ 966 w 1059"/>
                <a:gd name="T87" fmla="*/ 425 h 754"/>
                <a:gd name="T88" fmla="*/ 931 w 1059"/>
                <a:gd name="T89" fmla="*/ 373 h 754"/>
                <a:gd name="T90" fmla="*/ 893 w 1059"/>
                <a:gd name="T91" fmla="*/ 391 h 754"/>
                <a:gd name="T92" fmla="*/ 936 w 1059"/>
                <a:gd name="T93" fmla="*/ 354 h 754"/>
                <a:gd name="T94" fmla="*/ 971 w 1059"/>
                <a:gd name="T95" fmla="*/ 310 h 754"/>
                <a:gd name="T96" fmla="*/ 957 w 1059"/>
                <a:gd name="T97" fmla="*/ 206 h 754"/>
                <a:gd name="T98" fmla="*/ 969 w 1059"/>
                <a:gd name="T99" fmla="*/ 192 h 754"/>
                <a:gd name="T100" fmla="*/ 1035 w 1059"/>
                <a:gd name="T101" fmla="*/ 145 h 754"/>
                <a:gd name="T102" fmla="*/ 1046 w 1059"/>
                <a:gd name="T103" fmla="*/ 80 h 754"/>
                <a:gd name="T104" fmla="*/ 983 w 1059"/>
                <a:gd name="T105" fmla="*/ 62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59" h="754">
                  <a:moveTo>
                    <a:pt x="983" y="62"/>
                  </a:moveTo>
                  <a:cubicBezTo>
                    <a:pt x="972" y="62"/>
                    <a:pt x="942" y="53"/>
                    <a:pt x="942" y="53"/>
                  </a:cubicBezTo>
                  <a:cubicBezTo>
                    <a:pt x="929" y="17"/>
                    <a:pt x="929" y="17"/>
                    <a:pt x="929" y="17"/>
                  </a:cubicBezTo>
                  <a:cubicBezTo>
                    <a:pt x="929" y="17"/>
                    <a:pt x="909" y="39"/>
                    <a:pt x="898" y="35"/>
                  </a:cubicBezTo>
                  <a:cubicBezTo>
                    <a:pt x="887" y="31"/>
                    <a:pt x="888" y="16"/>
                    <a:pt x="880" y="15"/>
                  </a:cubicBezTo>
                  <a:cubicBezTo>
                    <a:pt x="873" y="15"/>
                    <a:pt x="853" y="37"/>
                    <a:pt x="838" y="32"/>
                  </a:cubicBezTo>
                  <a:cubicBezTo>
                    <a:pt x="823" y="28"/>
                    <a:pt x="806" y="0"/>
                    <a:pt x="776" y="10"/>
                  </a:cubicBezTo>
                  <a:cubicBezTo>
                    <a:pt x="745" y="16"/>
                    <a:pt x="692" y="48"/>
                    <a:pt x="673" y="51"/>
                  </a:cubicBezTo>
                  <a:cubicBezTo>
                    <a:pt x="650" y="54"/>
                    <a:pt x="622" y="87"/>
                    <a:pt x="606" y="109"/>
                  </a:cubicBezTo>
                  <a:cubicBezTo>
                    <a:pt x="591" y="128"/>
                    <a:pt x="578" y="158"/>
                    <a:pt x="536" y="167"/>
                  </a:cubicBezTo>
                  <a:cubicBezTo>
                    <a:pt x="491" y="173"/>
                    <a:pt x="485" y="157"/>
                    <a:pt x="485" y="157"/>
                  </a:cubicBezTo>
                  <a:cubicBezTo>
                    <a:pt x="462" y="167"/>
                    <a:pt x="462" y="167"/>
                    <a:pt x="462" y="167"/>
                  </a:cubicBezTo>
                  <a:cubicBezTo>
                    <a:pt x="440" y="155"/>
                    <a:pt x="440" y="155"/>
                    <a:pt x="440" y="155"/>
                  </a:cubicBezTo>
                  <a:cubicBezTo>
                    <a:pt x="440" y="155"/>
                    <a:pt x="405" y="169"/>
                    <a:pt x="391" y="164"/>
                  </a:cubicBezTo>
                  <a:cubicBezTo>
                    <a:pt x="379" y="163"/>
                    <a:pt x="376" y="156"/>
                    <a:pt x="361" y="159"/>
                  </a:cubicBezTo>
                  <a:cubicBezTo>
                    <a:pt x="349" y="166"/>
                    <a:pt x="345" y="185"/>
                    <a:pt x="307" y="187"/>
                  </a:cubicBezTo>
                  <a:cubicBezTo>
                    <a:pt x="273" y="189"/>
                    <a:pt x="241" y="168"/>
                    <a:pt x="241" y="168"/>
                  </a:cubicBezTo>
                  <a:cubicBezTo>
                    <a:pt x="215" y="167"/>
                    <a:pt x="215" y="167"/>
                    <a:pt x="215" y="167"/>
                  </a:cubicBezTo>
                  <a:cubicBezTo>
                    <a:pt x="215" y="167"/>
                    <a:pt x="193" y="155"/>
                    <a:pt x="182" y="154"/>
                  </a:cubicBezTo>
                  <a:cubicBezTo>
                    <a:pt x="170" y="153"/>
                    <a:pt x="132" y="182"/>
                    <a:pt x="113" y="178"/>
                  </a:cubicBezTo>
                  <a:cubicBezTo>
                    <a:pt x="94" y="177"/>
                    <a:pt x="80" y="172"/>
                    <a:pt x="81" y="153"/>
                  </a:cubicBezTo>
                  <a:cubicBezTo>
                    <a:pt x="85" y="134"/>
                    <a:pt x="111" y="139"/>
                    <a:pt x="108" y="120"/>
                  </a:cubicBezTo>
                  <a:cubicBezTo>
                    <a:pt x="109" y="105"/>
                    <a:pt x="97" y="112"/>
                    <a:pt x="83" y="107"/>
                  </a:cubicBezTo>
                  <a:cubicBezTo>
                    <a:pt x="75" y="107"/>
                    <a:pt x="58" y="95"/>
                    <a:pt x="43" y="90"/>
                  </a:cubicBezTo>
                  <a:cubicBezTo>
                    <a:pt x="39" y="96"/>
                    <a:pt x="34" y="101"/>
                    <a:pt x="34" y="101"/>
                  </a:cubicBezTo>
                  <a:cubicBezTo>
                    <a:pt x="34" y="101"/>
                    <a:pt x="37" y="120"/>
                    <a:pt x="29" y="131"/>
                  </a:cubicBezTo>
                  <a:cubicBezTo>
                    <a:pt x="21" y="139"/>
                    <a:pt x="10" y="142"/>
                    <a:pt x="10" y="142"/>
                  </a:cubicBezTo>
                  <a:cubicBezTo>
                    <a:pt x="0" y="195"/>
                    <a:pt x="0" y="195"/>
                    <a:pt x="0" y="195"/>
                  </a:cubicBezTo>
                  <a:cubicBezTo>
                    <a:pt x="28" y="227"/>
                    <a:pt x="28" y="227"/>
                    <a:pt x="28" y="227"/>
                  </a:cubicBezTo>
                  <a:cubicBezTo>
                    <a:pt x="38" y="262"/>
                    <a:pt x="38" y="262"/>
                    <a:pt x="38" y="262"/>
                  </a:cubicBezTo>
                  <a:cubicBezTo>
                    <a:pt x="38" y="262"/>
                    <a:pt x="79" y="271"/>
                    <a:pt x="93" y="284"/>
                  </a:cubicBezTo>
                  <a:cubicBezTo>
                    <a:pt x="111" y="296"/>
                    <a:pt x="129" y="327"/>
                    <a:pt x="129" y="327"/>
                  </a:cubicBezTo>
                  <a:cubicBezTo>
                    <a:pt x="96" y="379"/>
                    <a:pt x="96" y="379"/>
                    <a:pt x="96" y="379"/>
                  </a:cubicBezTo>
                  <a:cubicBezTo>
                    <a:pt x="96" y="379"/>
                    <a:pt x="92" y="394"/>
                    <a:pt x="84" y="398"/>
                  </a:cubicBezTo>
                  <a:cubicBezTo>
                    <a:pt x="73" y="401"/>
                    <a:pt x="58" y="393"/>
                    <a:pt x="47" y="404"/>
                  </a:cubicBezTo>
                  <a:cubicBezTo>
                    <a:pt x="31" y="415"/>
                    <a:pt x="30" y="430"/>
                    <a:pt x="30" y="430"/>
                  </a:cubicBezTo>
                  <a:cubicBezTo>
                    <a:pt x="49" y="435"/>
                    <a:pt x="49" y="435"/>
                    <a:pt x="49" y="435"/>
                  </a:cubicBezTo>
                  <a:cubicBezTo>
                    <a:pt x="36" y="468"/>
                    <a:pt x="36" y="468"/>
                    <a:pt x="36" y="468"/>
                  </a:cubicBezTo>
                  <a:cubicBezTo>
                    <a:pt x="61" y="496"/>
                    <a:pt x="61" y="496"/>
                    <a:pt x="61" y="496"/>
                  </a:cubicBezTo>
                  <a:cubicBezTo>
                    <a:pt x="33" y="537"/>
                    <a:pt x="33" y="537"/>
                    <a:pt x="33" y="537"/>
                  </a:cubicBezTo>
                  <a:cubicBezTo>
                    <a:pt x="33" y="537"/>
                    <a:pt x="55" y="550"/>
                    <a:pt x="62" y="558"/>
                  </a:cubicBezTo>
                  <a:cubicBezTo>
                    <a:pt x="69" y="569"/>
                    <a:pt x="79" y="589"/>
                    <a:pt x="94" y="586"/>
                  </a:cubicBezTo>
                  <a:cubicBezTo>
                    <a:pt x="132" y="588"/>
                    <a:pt x="132" y="588"/>
                    <a:pt x="132" y="588"/>
                  </a:cubicBezTo>
                  <a:cubicBezTo>
                    <a:pt x="133" y="634"/>
                    <a:pt x="133" y="634"/>
                    <a:pt x="133" y="634"/>
                  </a:cubicBezTo>
                  <a:cubicBezTo>
                    <a:pt x="163" y="650"/>
                    <a:pt x="163" y="650"/>
                    <a:pt x="163" y="650"/>
                  </a:cubicBezTo>
                  <a:cubicBezTo>
                    <a:pt x="150" y="680"/>
                    <a:pt x="150" y="680"/>
                    <a:pt x="150" y="680"/>
                  </a:cubicBezTo>
                  <a:cubicBezTo>
                    <a:pt x="162" y="754"/>
                    <a:pt x="162" y="754"/>
                    <a:pt x="162" y="754"/>
                  </a:cubicBezTo>
                  <a:cubicBezTo>
                    <a:pt x="199" y="751"/>
                    <a:pt x="199" y="751"/>
                    <a:pt x="199" y="751"/>
                  </a:cubicBezTo>
                  <a:cubicBezTo>
                    <a:pt x="215" y="733"/>
                    <a:pt x="215" y="733"/>
                    <a:pt x="215" y="733"/>
                  </a:cubicBezTo>
                  <a:cubicBezTo>
                    <a:pt x="233" y="742"/>
                    <a:pt x="233" y="742"/>
                    <a:pt x="233" y="742"/>
                  </a:cubicBezTo>
                  <a:cubicBezTo>
                    <a:pt x="241" y="727"/>
                    <a:pt x="241" y="727"/>
                    <a:pt x="241" y="727"/>
                  </a:cubicBezTo>
                  <a:cubicBezTo>
                    <a:pt x="282" y="729"/>
                    <a:pt x="282" y="729"/>
                    <a:pt x="282" y="729"/>
                  </a:cubicBezTo>
                  <a:cubicBezTo>
                    <a:pt x="290" y="721"/>
                    <a:pt x="290" y="721"/>
                    <a:pt x="290" y="721"/>
                  </a:cubicBezTo>
                  <a:cubicBezTo>
                    <a:pt x="302" y="718"/>
                    <a:pt x="302" y="718"/>
                    <a:pt x="302" y="718"/>
                  </a:cubicBezTo>
                  <a:cubicBezTo>
                    <a:pt x="325" y="700"/>
                    <a:pt x="325" y="700"/>
                    <a:pt x="325" y="700"/>
                  </a:cubicBezTo>
                  <a:cubicBezTo>
                    <a:pt x="332" y="712"/>
                    <a:pt x="332" y="712"/>
                    <a:pt x="332" y="712"/>
                  </a:cubicBezTo>
                  <a:cubicBezTo>
                    <a:pt x="351" y="698"/>
                    <a:pt x="351" y="698"/>
                    <a:pt x="351" y="698"/>
                  </a:cubicBezTo>
                  <a:cubicBezTo>
                    <a:pt x="348" y="678"/>
                    <a:pt x="348" y="678"/>
                    <a:pt x="348" y="678"/>
                  </a:cubicBezTo>
                  <a:cubicBezTo>
                    <a:pt x="371" y="679"/>
                    <a:pt x="371" y="679"/>
                    <a:pt x="371" y="679"/>
                  </a:cubicBezTo>
                  <a:cubicBezTo>
                    <a:pt x="379" y="668"/>
                    <a:pt x="379" y="668"/>
                    <a:pt x="379" y="668"/>
                  </a:cubicBezTo>
                  <a:cubicBezTo>
                    <a:pt x="379" y="668"/>
                    <a:pt x="389" y="688"/>
                    <a:pt x="397" y="684"/>
                  </a:cubicBezTo>
                  <a:cubicBezTo>
                    <a:pt x="405" y="677"/>
                    <a:pt x="431" y="667"/>
                    <a:pt x="431" y="667"/>
                  </a:cubicBezTo>
                  <a:cubicBezTo>
                    <a:pt x="449" y="691"/>
                    <a:pt x="449" y="691"/>
                    <a:pt x="449" y="691"/>
                  </a:cubicBezTo>
                  <a:cubicBezTo>
                    <a:pt x="464" y="688"/>
                    <a:pt x="464" y="688"/>
                    <a:pt x="464" y="688"/>
                  </a:cubicBezTo>
                  <a:cubicBezTo>
                    <a:pt x="482" y="711"/>
                    <a:pt x="482" y="711"/>
                    <a:pt x="482" y="711"/>
                  </a:cubicBezTo>
                  <a:cubicBezTo>
                    <a:pt x="501" y="693"/>
                    <a:pt x="501" y="693"/>
                    <a:pt x="501" y="693"/>
                  </a:cubicBezTo>
                  <a:cubicBezTo>
                    <a:pt x="549" y="711"/>
                    <a:pt x="549" y="711"/>
                    <a:pt x="549" y="711"/>
                  </a:cubicBezTo>
                  <a:cubicBezTo>
                    <a:pt x="549" y="711"/>
                    <a:pt x="559" y="730"/>
                    <a:pt x="567" y="727"/>
                  </a:cubicBezTo>
                  <a:cubicBezTo>
                    <a:pt x="571" y="727"/>
                    <a:pt x="655" y="689"/>
                    <a:pt x="655" y="689"/>
                  </a:cubicBezTo>
                  <a:cubicBezTo>
                    <a:pt x="677" y="694"/>
                    <a:pt x="677" y="694"/>
                    <a:pt x="677" y="694"/>
                  </a:cubicBezTo>
                  <a:cubicBezTo>
                    <a:pt x="677" y="694"/>
                    <a:pt x="711" y="684"/>
                    <a:pt x="716" y="658"/>
                  </a:cubicBezTo>
                  <a:cubicBezTo>
                    <a:pt x="717" y="627"/>
                    <a:pt x="681" y="606"/>
                    <a:pt x="689" y="595"/>
                  </a:cubicBezTo>
                  <a:cubicBezTo>
                    <a:pt x="700" y="588"/>
                    <a:pt x="738" y="586"/>
                    <a:pt x="738" y="586"/>
                  </a:cubicBezTo>
                  <a:cubicBezTo>
                    <a:pt x="738" y="586"/>
                    <a:pt x="731" y="570"/>
                    <a:pt x="743" y="563"/>
                  </a:cubicBezTo>
                  <a:cubicBezTo>
                    <a:pt x="751" y="556"/>
                    <a:pt x="769" y="568"/>
                    <a:pt x="777" y="557"/>
                  </a:cubicBezTo>
                  <a:cubicBezTo>
                    <a:pt x="781" y="542"/>
                    <a:pt x="763" y="526"/>
                    <a:pt x="775" y="519"/>
                  </a:cubicBezTo>
                  <a:cubicBezTo>
                    <a:pt x="790" y="516"/>
                    <a:pt x="812" y="528"/>
                    <a:pt x="827" y="514"/>
                  </a:cubicBezTo>
                  <a:cubicBezTo>
                    <a:pt x="847" y="499"/>
                    <a:pt x="847" y="488"/>
                    <a:pt x="855" y="481"/>
                  </a:cubicBezTo>
                  <a:cubicBezTo>
                    <a:pt x="863" y="477"/>
                    <a:pt x="866" y="489"/>
                    <a:pt x="866" y="489"/>
                  </a:cubicBezTo>
                  <a:cubicBezTo>
                    <a:pt x="866" y="489"/>
                    <a:pt x="874" y="470"/>
                    <a:pt x="889" y="471"/>
                  </a:cubicBezTo>
                  <a:cubicBezTo>
                    <a:pt x="900" y="475"/>
                    <a:pt x="914" y="499"/>
                    <a:pt x="929" y="503"/>
                  </a:cubicBezTo>
                  <a:cubicBezTo>
                    <a:pt x="948" y="504"/>
                    <a:pt x="963" y="490"/>
                    <a:pt x="963" y="490"/>
                  </a:cubicBezTo>
                  <a:cubicBezTo>
                    <a:pt x="989" y="502"/>
                    <a:pt x="989" y="502"/>
                    <a:pt x="989" y="502"/>
                  </a:cubicBezTo>
                  <a:cubicBezTo>
                    <a:pt x="990" y="483"/>
                    <a:pt x="990" y="483"/>
                    <a:pt x="990" y="483"/>
                  </a:cubicBezTo>
                  <a:cubicBezTo>
                    <a:pt x="1001" y="484"/>
                    <a:pt x="1001" y="484"/>
                    <a:pt x="1001" y="484"/>
                  </a:cubicBezTo>
                  <a:cubicBezTo>
                    <a:pt x="1020" y="477"/>
                    <a:pt x="1020" y="477"/>
                    <a:pt x="1020" y="477"/>
                  </a:cubicBezTo>
                  <a:cubicBezTo>
                    <a:pt x="988" y="441"/>
                    <a:pt x="988" y="441"/>
                    <a:pt x="988" y="441"/>
                  </a:cubicBezTo>
                  <a:cubicBezTo>
                    <a:pt x="966" y="425"/>
                    <a:pt x="966" y="425"/>
                    <a:pt x="966" y="425"/>
                  </a:cubicBezTo>
                  <a:cubicBezTo>
                    <a:pt x="963" y="405"/>
                    <a:pt x="963" y="405"/>
                    <a:pt x="963" y="405"/>
                  </a:cubicBezTo>
                  <a:cubicBezTo>
                    <a:pt x="931" y="373"/>
                    <a:pt x="931" y="373"/>
                    <a:pt x="931" y="373"/>
                  </a:cubicBezTo>
                  <a:cubicBezTo>
                    <a:pt x="931" y="373"/>
                    <a:pt x="927" y="385"/>
                    <a:pt x="919" y="392"/>
                  </a:cubicBezTo>
                  <a:cubicBezTo>
                    <a:pt x="911" y="399"/>
                    <a:pt x="893" y="391"/>
                    <a:pt x="893" y="391"/>
                  </a:cubicBezTo>
                  <a:cubicBezTo>
                    <a:pt x="909" y="357"/>
                    <a:pt x="909" y="357"/>
                    <a:pt x="909" y="357"/>
                  </a:cubicBezTo>
                  <a:cubicBezTo>
                    <a:pt x="936" y="354"/>
                    <a:pt x="936" y="354"/>
                    <a:pt x="936" y="354"/>
                  </a:cubicBezTo>
                  <a:cubicBezTo>
                    <a:pt x="937" y="320"/>
                    <a:pt x="937" y="320"/>
                    <a:pt x="937" y="320"/>
                  </a:cubicBezTo>
                  <a:cubicBezTo>
                    <a:pt x="971" y="310"/>
                    <a:pt x="971" y="310"/>
                    <a:pt x="971" y="310"/>
                  </a:cubicBezTo>
                  <a:cubicBezTo>
                    <a:pt x="971" y="310"/>
                    <a:pt x="961" y="294"/>
                    <a:pt x="958" y="268"/>
                  </a:cubicBezTo>
                  <a:cubicBezTo>
                    <a:pt x="959" y="245"/>
                    <a:pt x="957" y="206"/>
                    <a:pt x="957" y="206"/>
                  </a:cubicBezTo>
                  <a:cubicBezTo>
                    <a:pt x="928" y="205"/>
                    <a:pt x="928" y="205"/>
                    <a:pt x="928" y="205"/>
                  </a:cubicBezTo>
                  <a:cubicBezTo>
                    <a:pt x="928" y="205"/>
                    <a:pt x="965" y="199"/>
                    <a:pt x="969" y="192"/>
                  </a:cubicBezTo>
                  <a:cubicBezTo>
                    <a:pt x="973" y="184"/>
                    <a:pt x="956" y="164"/>
                    <a:pt x="982" y="150"/>
                  </a:cubicBezTo>
                  <a:cubicBezTo>
                    <a:pt x="1010" y="132"/>
                    <a:pt x="1035" y="145"/>
                    <a:pt x="1035" y="145"/>
                  </a:cubicBezTo>
                  <a:cubicBezTo>
                    <a:pt x="1059" y="104"/>
                    <a:pt x="1059" y="104"/>
                    <a:pt x="1059" y="104"/>
                  </a:cubicBezTo>
                  <a:cubicBezTo>
                    <a:pt x="1059" y="104"/>
                    <a:pt x="1049" y="92"/>
                    <a:pt x="1046" y="80"/>
                  </a:cubicBezTo>
                  <a:cubicBezTo>
                    <a:pt x="1042" y="73"/>
                    <a:pt x="1039" y="61"/>
                    <a:pt x="1039" y="61"/>
                  </a:cubicBezTo>
                  <a:cubicBezTo>
                    <a:pt x="1039" y="61"/>
                    <a:pt x="998" y="67"/>
                    <a:pt x="983" y="62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90" name="Freeform 493">
              <a:extLst>
                <a:ext uri="{FF2B5EF4-FFF2-40B4-BE49-F238E27FC236}">
                  <a16:creationId xmlns:a16="http://schemas.microsoft.com/office/drawing/2014/main" id="{700670ED-3C76-4D3A-A275-AE727B434C99}"/>
                </a:ext>
              </a:extLst>
            </p:cNvPr>
            <p:cNvSpPr>
              <a:spLocks/>
            </p:cNvSpPr>
            <p:nvPr/>
          </p:nvSpPr>
          <p:spPr bwMode="gray">
            <a:xfrm>
              <a:off x="6754460" y="5724267"/>
              <a:ext cx="11164" cy="15948"/>
            </a:xfrm>
            <a:custGeom>
              <a:avLst/>
              <a:gdLst>
                <a:gd name="T0" fmla="*/ 7 w 7"/>
                <a:gd name="T1" fmla="*/ 7 h 10"/>
                <a:gd name="T2" fmla="*/ 5 w 7"/>
                <a:gd name="T3" fmla="*/ 0 h 10"/>
                <a:gd name="T4" fmla="*/ 0 w 7"/>
                <a:gd name="T5" fmla="*/ 5 h 10"/>
                <a:gd name="T6" fmla="*/ 2 w 7"/>
                <a:gd name="T7" fmla="*/ 10 h 10"/>
                <a:gd name="T8" fmla="*/ 7 w 7"/>
                <a:gd name="T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7" y="7"/>
                  </a:moveTo>
                  <a:lnTo>
                    <a:pt x="5" y="0"/>
                  </a:lnTo>
                  <a:lnTo>
                    <a:pt x="0" y="5"/>
                  </a:lnTo>
                  <a:lnTo>
                    <a:pt x="2" y="10"/>
                  </a:lnTo>
                  <a:lnTo>
                    <a:pt x="7" y="7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91" name="Freeform 494">
              <a:extLst>
                <a:ext uri="{FF2B5EF4-FFF2-40B4-BE49-F238E27FC236}">
                  <a16:creationId xmlns:a16="http://schemas.microsoft.com/office/drawing/2014/main" id="{17BEA9F3-2E25-4E80-85B7-E21054B1D836}"/>
                </a:ext>
              </a:extLst>
            </p:cNvPr>
            <p:cNvSpPr>
              <a:spLocks/>
            </p:cNvSpPr>
            <p:nvPr/>
          </p:nvSpPr>
          <p:spPr bwMode="gray">
            <a:xfrm>
              <a:off x="6722563" y="5928402"/>
              <a:ext cx="20733" cy="27112"/>
            </a:xfrm>
            <a:custGeom>
              <a:avLst/>
              <a:gdLst>
                <a:gd name="T0" fmla="*/ 0 w 13"/>
                <a:gd name="T1" fmla="*/ 12 h 17"/>
                <a:gd name="T2" fmla="*/ 11 w 13"/>
                <a:gd name="T3" fmla="*/ 17 h 17"/>
                <a:gd name="T4" fmla="*/ 13 w 13"/>
                <a:gd name="T5" fmla="*/ 9 h 17"/>
                <a:gd name="T6" fmla="*/ 2 w 13"/>
                <a:gd name="T7" fmla="*/ 0 h 17"/>
                <a:gd name="T8" fmla="*/ 0 w 13"/>
                <a:gd name="T9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lnTo>
                    <a:pt x="11" y="17"/>
                  </a:lnTo>
                  <a:lnTo>
                    <a:pt x="13" y="9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92" name="Freeform 495">
              <a:extLst>
                <a:ext uri="{FF2B5EF4-FFF2-40B4-BE49-F238E27FC236}">
                  <a16:creationId xmlns:a16="http://schemas.microsoft.com/office/drawing/2014/main" id="{B09B3048-1610-4FD1-AD04-CEB2FF2F1F7F}"/>
                </a:ext>
              </a:extLst>
            </p:cNvPr>
            <p:cNvSpPr>
              <a:spLocks/>
            </p:cNvSpPr>
            <p:nvPr/>
          </p:nvSpPr>
          <p:spPr bwMode="gray">
            <a:xfrm>
              <a:off x="6757649" y="5752973"/>
              <a:ext cx="15948" cy="14354"/>
            </a:xfrm>
            <a:custGeom>
              <a:avLst/>
              <a:gdLst>
                <a:gd name="T0" fmla="*/ 3 w 10"/>
                <a:gd name="T1" fmla="*/ 9 h 9"/>
                <a:gd name="T2" fmla="*/ 10 w 10"/>
                <a:gd name="T3" fmla="*/ 0 h 9"/>
                <a:gd name="T4" fmla="*/ 0 w 10"/>
                <a:gd name="T5" fmla="*/ 0 h 9"/>
                <a:gd name="T6" fmla="*/ 3 w 10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3" y="9"/>
                  </a:moveTo>
                  <a:lnTo>
                    <a:pt x="10" y="0"/>
                  </a:lnTo>
                  <a:lnTo>
                    <a:pt x="0" y="0"/>
                  </a:lnTo>
                  <a:lnTo>
                    <a:pt x="3" y="9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93" name="Freeform 496">
              <a:extLst>
                <a:ext uri="{FF2B5EF4-FFF2-40B4-BE49-F238E27FC236}">
                  <a16:creationId xmlns:a16="http://schemas.microsoft.com/office/drawing/2014/main" id="{7484A81A-433C-48D2-BE1E-F8E96B24DF70}"/>
                </a:ext>
              </a:extLst>
            </p:cNvPr>
            <p:cNvSpPr>
              <a:spLocks/>
            </p:cNvSpPr>
            <p:nvPr/>
          </p:nvSpPr>
          <p:spPr bwMode="gray">
            <a:xfrm>
              <a:off x="7079800" y="5764136"/>
              <a:ext cx="15948" cy="4785"/>
            </a:xfrm>
            <a:custGeom>
              <a:avLst/>
              <a:gdLst>
                <a:gd name="T0" fmla="*/ 0 w 10"/>
                <a:gd name="T1" fmla="*/ 3 h 3"/>
                <a:gd name="T2" fmla="*/ 7 w 10"/>
                <a:gd name="T3" fmla="*/ 3 h 3"/>
                <a:gd name="T4" fmla="*/ 10 w 10"/>
                <a:gd name="T5" fmla="*/ 1 h 3"/>
                <a:gd name="T6" fmla="*/ 0 w 10"/>
                <a:gd name="T7" fmla="*/ 0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lnTo>
                    <a:pt x="7" y="3"/>
                  </a:lnTo>
                  <a:lnTo>
                    <a:pt x="10" y="1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94" name="Freeform 497">
              <a:extLst>
                <a:ext uri="{FF2B5EF4-FFF2-40B4-BE49-F238E27FC236}">
                  <a16:creationId xmlns:a16="http://schemas.microsoft.com/office/drawing/2014/main" id="{1DFFAD02-4EB3-4AF6-8181-04606FE52102}"/>
                </a:ext>
              </a:extLst>
            </p:cNvPr>
            <p:cNvSpPr>
              <a:spLocks/>
            </p:cNvSpPr>
            <p:nvPr/>
          </p:nvSpPr>
          <p:spPr bwMode="gray">
            <a:xfrm>
              <a:off x="7100533" y="5743404"/>
              <a:ext cx="12758" cy="7975"/>
            </a:xfrm>
            <a:custGeom>
              <a:avLst/>
              <a:gdLst>
                <a:gd name="T0" fmla="*/ 5 w 8"/>
                <a:gd name="T1" fmla="*/ 5 h 5"/>
                <a:gd name="T2" fmla="*/ 8 w 8"/>
                <a:gd name="T3" fmla="*/ 3 h 5"/>
                <a:gd name="T4" fmla="*/ 0 w 8"/>
                <a:gd name="T5" fmla="*/ 0 h 5"/>
                <a:gd name="T6" fmla="*/ 5 w 8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5" y="5"/>
                  </a:moveTo>
                  <a:lnTo>
                    <a:pt x="8" y="3"/>
                  </a:lnTo>
                  <a:lnTo>
                    <a:pt x="0" y="0"/>
                  </a:lnTo>
                  <a:lnTo>
                    <a:pt x="5" y="5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95" name="Freeform 498">
              <a:extLst>
                <a:ext uri="{FF2B5EF4-FFF2-40B4-BE49-F238E27FC236}">
                  <a16:creationId xmlns:a16="http://schemas.microsoft.com/office/drawing/2014/main" id="{275C30BF-D78B-4181-8EF1-EFA293E529EA}"/>
                </a:ext>
              </a:extLst>
            </p:cNvPr>
            <p:cNvSpPr>
              <a:spLocks/>
            </p:cNvSpPr>
            <p:nvPr/>
          </p:nvSpPr>
          <p:spPr bwMode="gray">
            <a:xfrm>
              <a:off x="6478558" y="5756163"/>
              <a:ext cx="39871" cy="38275"/>
            </a:xfrm>
            <a:custGeom>
              <a:avLst/>
              <a:gdLst>
                <a:gd name="T0" fmla="*/ 0 w 25"/>
                <a:gd name="T1" fmla="*/ 5 h 24"/>
                <a:gd name="T2" fmla="*/ 4 w 25"/>
                <a:gd name="T3" fmla="*/ 15 h 24"/>
                <a:gd name="T4" fmla="*/ 19 w 25"/>
                <a:gd name="T5" fmla="*/ 24 h 24"/>
                <a:gd name="T6" fmla="*/ 19 w 25"/>
                <a:gd name="T7" fmla="*/ 16 h 24"/>
                <a:gd name="T8" fmla="*/ 25 w 25"/>
                <a:gd name="T9" fmla="*/ 12 h 24"/>
                <a:gd name="T10" fmla="*/ 6 w 25"/>
                <a:gd name="T11" fmla="*/ 0 h 24"/>
                <a:gd name="T12" fmla="*/ 0 w 25"/>
                <a:gd name="T13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4">
                  <a:moveTo>
                    <a:pt x="0" y="5"/>
                  </a:moveTo>
                  <a:lnTo>
                    <a:pt x="4" y="15"/>
                  </a:lnTo>
                  <a:lnTo>
                    <a:pt x="19" y="24"/>
                  </a:lnTo>
                  <a:lnTo>
                    <a:pt x="19" y="16"/>
                  </a:lnTo>
                  <a:lnTo>
                    <a:pt x="25" y="12"/>
                  </a:lnTo>
                  <a:lnTo>
                    <a:pt x="6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96" name="Freeform 499">
              <a:extLst>
                <a:ext uri="{FF2B5EF4-FFF2-40B4-BE49-F238E27FC236}">
                  <a16:creationId xmlns:a16="http://schemas.microsoft.com/office/drawing/2014/main" id="{A253C6D4-E9CD-4BA5-859D-9262F5492611}"/>
                </a:ext>
              </a:extLst>
            </p:cNvPr>
            <p:cNvSpPr>
              <a:spLocks/>
            </p:cNvSpPr>
            <p:nvPr/>
          </p:nvSpPr>
          <p:spPr bwMode="gray">
            <a:xfrm>
              <a:off x="7062258" y="5700344"/>
              <a:ext cx="47844" cy="30302"/>
            </a:xfrm>
            <a:custGeom>
              <a:avLst/>
              <a:gdLst>
                <a:gd name="T0" fmla="*/ 14 w 91"/>
                <a:gd name="T1" fmla="*/ 44 h 57"/>
                <a:gd name="T2" fmla="*/ 26 w 91"/>
                <a:gd name="T3" fmla="*/ 37 h 57"/>
                <a:gd name="T4" fmla="*/ 59 w 91"/>
                <a:gd name="T5" fmla="*/ 53 h 57"/>
                <a:gd name="T6" fmla="*/ 86 w 91"/>
                <a:gd name="T7" fmla="*/ 28 h 57"/>
                <a:gd name="T8" fmla="*/ 91 w 91"/>
                <a:gd name="T9" fmla="*/ 9 h 57"/>
                <a:gd name="T10" fmla="*/ 76 w 91"/>
                <a:gd name="T11" fmla="*/ 8 h 57"/>
                <a:gd name="T12" fmla="*/ 75 w 91"/>
                <a:gd name="T13" fmla="*/ 16 h 57"/>
                <a:gd name="T14" fmla="*/ 38 w 91"/>
                <a:gd name="T15" fmla="*/ 10 h 57"/>
                <a:gd name="T16" fmla="*/ 0 w 91"/>
                <a:gd name="T17" fmla="*/ 32 h 57"/>
                <a:gd name="T18" fmla="*/ 3 w 91"/>
                <a:gd name="T19" fmla="*/ 51 h 57"/>
                <a:gd name="T20" fmla="*/ 14 w 91"/>
                <a:gd name="T21" fmla="*/ 4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57">
                  <a:moveTo>
                    <a:pt x="14" y="44"/>
                  </a:move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47" y="57"/>
                    <a:pt x="59" y="53"/>
                  </a:cubicBezTo>
                  <a:cubicBezTo>
                    <a:pt x="66" y="50"/>
                    <a:pt x="86" y="28"/>
                    <a:pt x="86" y="28"/>
                  </a:cubicBezTo>
                  <a:cubicBezTo>
                    <a:pt x="91" y="9"/>
                    <a:pt x="91" y="9"/>
                    <a:pt x="91" y="9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75" y="16"/>
                    <a:pt x="61" y="0"/>
                    <a:pt x="38" y="10"/>
                  </a:cubicBezTo>
                  <a:cubicBezTo>
                    <a:pt x="15" y="21"/>
                    <a:pt x="0" y="32"/>
                    <a:pt x="0" y="32"/>
                  </a:cubicBezTo>
                  <a:cubicBezTo>
                    <a:pt x="3" y="51"/>
                    <a:pt x="3" y="51"/>
                    <a:pt x="3" y="51"/>
                  </a:cubicBezTo>
                  <a:lnTo>
                    <a:pt x="14" y="44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97" name="Freeform 500">
              <a:extLst>
                <a:ext uri="{FF2B5EF4-FFF2-40B4-BE49-F238E27FC236}">
                  <a16:creationId xmlns:a16="http://schemas.microsoft.com/office/drawing/2014/main" id="{98DC1CB2-1015-49DD-BA47-027F97748D7D}"/>
                </a:ext>
              </a:extLst>
            </p:cNvPr>
            <p:cNvSpPr>
              <a:spLocks/>
            </p:cNvSpPr>
            <p:nvPr/>
          </p:nvSpPr>
          <p:spPr bwMode="gray">
            <a:xfrm>
              <a:off x="7196222" y="5848662"/>
              <a:ext cx="55819" cy="78146"/>
            </a:xfrm>
            <a:custGeom>
              <a:avLst/>
              <a:gdLst>
                <a:gd name="T0" fmla="*/ 59 w 104"/>
                <a:gd name="T1" fmla="*/ 21 h 146"/>
                <a:gd name="T2" fmla="*/ 35 w 104"/>
                <a:gd name="T3" fmla="*/ 50 h 146"/>
                <a:gd name="T4" fmla="*/ 20 w 104"/>
                <a:gd name="T5" fmla="*/ 61 h 146"/>
                <a:gd name="T6" fmla="*/ 19 w 104"/>
                <a:gd name="T7" fmla="*/ 72 h 146"/>
                <a:gd name="T8" fmla="*/ 7 w 104"/>
                <a:gd name="T9" fmla="*/ 87 h 146"/>
                <a:gd name="T10" fmla="*/ 22 w 104"/>
                <a:gd name="T11" fmla="*/ 99 h 146"/>
                <a:gd name="T12" fmla="*/ 21 w 104"/>
                <a:gd name="T13" fmla="*/ 122 h 146"/>
                <a:gd name="T14" fmla="*/ 27 w 104"/>
                <a:gd name="T15" fmla="*/ 145 h 146"/>
                <a:gd name="T16" fmla="*/ 58 w 104"/>
                <a:gd name="T17" fmla="*/ 113 h 146"/>
                <a:gd name="T18" fmla="*/ 74 w 104"/>
                <a:gd name="T19" fmla="*/ 94 h 146"/>
                <a:gd name="T20" fmla="*/ 85 w 104"/>
                <a:gd name="T21" fmla="*/ 95 h 146"/>
                <a:gd name="T22" fmla="*/ 90 w 104"/>
                <a:gd name="T23" fmla="*/ 83 h 146"/>
                <a:gd name="T24" fmla="*/ 83 w 104"/>
                <a:gd name="T25" fmla="*/ 75 h 146"/>
                <a:gd name="T26" fmla="*/ 95 w 104"/>
                <a:gd name="T27" fmla="*/ 57 h 146"/>
                <a:gd name="T28" fmla="*/ 104 w 104"/>
                <a:gd name="T29" fmla="*/ 19 h 146"/>
                <a:gd name="T30" fmla="*/ 97 w 104"/>
                <a:gd name="T31" fmla="*/ 0 h 146"/>
                <a:gd name="T32" fmla="*/ 59 w 104"/>
                <a:gd name="T33" fmla="*/ 2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4" h="146">
                  <a:moveTo>
                    <a:pt x="59" y="21"/>
                  </a:moveTo>
                  <a:cubicBezTo>
                    <a:pt x="43" y="31"/>
                    <a:pt x="35" y="50"/>
                    <a:pt x="35" y="50"/>
                  </a:cubicBezTo>
                  <a:cubicBezTo>
                    <a:pt x="35" y="50"/>
                    <a:pt x="20" y="57"/>
                    <a:pt x="20" y="61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2"/>
                    <a:pt x="0" y="79"/>
                    <a:pt x="7" y="87"/>
                  </a:cubicBezTo>
                  <a:cubicBezTo>
                    <a:pt x="15" y="91"/>
                    <a:pt x="22" y="99"/>
                    <a:pt x="22" y="99"/>
                  </a:cubicBezTo>
                  <a:cubicBezTo>
                    <a:pt x="21" y="122"/>
                    <a:pt x="21" y="122"/>
                    <a:pt x="21" y="122"/>
                  </a:cubicBezTo>
                  <a:cubicBezTo>
                    <a:pt x="20" y="130"/>
                    <a:pt x="27" y="145"/>
                    <a:pt x="27" y="145"/>
                  </a:cubicBezTo>
                  <a:cubicBezTo>
                    <a:pt x="38" y="146"/>
                    <a:pt x="54" y="120"/>
                    <a:pt x="58" y="113"/>
                  </a:cubicBezTo>
                  <a:cubicBezTo>
                    <a:pt x="63" y="105"/>
                    <a:pt x="74" y="94"/>
                    <a:pt x="74" y="94"/>
                  </a:cubicBezTo>
                  <a:cubicBezTo>
                    <a:pt x="85" y="95"/>
                    <a:pt x="85" y="95"/>
                    <a:pt x="85" y="95"/>
                  </a:cubicBezTo>
                  <a:cubicBezTo>
                    <a:pt x="90" y="83"/>
                    <a:pt x="90" y="83"/>
                    <a:pt x="90" y="83"/>
                  </a:cubicBezTo>
                  <a:cubicBezTo>
                    <a:pt x="90" y="83"/>
                    <a:pt x="82" y="83"/>
                    <a:pt x="83" y="75"/>
                  </a:cubicBezTo>
                  <a:cubicBezTo>
                    <a:pt x="87" y="64"/>
                    <a:pt x="95" y="57"/>
                    <a:pt x="95" y="57"/>
                  </a:cubicBezTo>
                  <a:cubicBezTo>
                    <a:pt x="95" y="57"/>
                    <a:pt x="103" y="31"/>
                    <a:pt x="104" y="19"/>
                  </a:cubicBezTo>
                  <a:cubicBezTo>
                    <a:pt x="104" y="8"/>
                    <a:pt x="97" y="0"/>
                    <a:pt x="97" y="0"/>
                  </a:cubicBezTo>
                  <a:cubicBezTo>
                    <a:pt x="97" y="0"/>
                    <a:pt x="71" y="10"/>
                    <a:pt x="59" y="21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98" name="Freeform 501">
              <a:extLst>
                <a:ext uri="{FF2B5EF4-FFF2-40B4-BE49-F238E27FC236}">
                  <a16:creationId xmlns:a16="http://schemas.microsoft.com/office/drawing/2014/main" id="{8D27D616-2FDE-4720-BF00-5427F8C030EB}"/>
                </a:ext>
              </a:extLst>
            </p:cNvPr>
            <p:cNvSpPr>
              <a:spLocks/>
            </p:cNvSpPr>
            <p:nvPr/>
          </p:nvSpPr>
          <p:spPr bwMode="gray">
            <a:xfrm>
              <a:off x="6370111" y="5529700"/>
              <a:ext cx="52629" cy="57413"/>
            </a:xfrm>
            <a:custGeom>
              <a:avLst/>
              <a:gdLst>
                <a:gd name="T0" fmla="*/ 62 w 98"/>
                <a:gd name="T1" fmla="*/ 73 h 110"/>
                <a:gd name="T2" fmla="*/ 63 w 98"/>
                <a:gd name="T3" fmla="*/ 51 h 110"/>
                <a:gd name="T4" fmla="*/ 42 w 98"/>
                <a:gd name="T5" fmla="*/ 34 h 110"/>
                <a:gd name="T6" fmla="*/ 57 w 98"/>
                <a:gd name="T7" fmla="*/ 27 h 110"/>
                <a:gd name="T8" fmla="*/ 20 w 98"/>
                <a:gd name="T9" fmla="*/ 10 h 110"/>
                <a:gd name="T10" fmla="*/ 15 w 98"/>
                <a:gd name="T11" fmla="*/ 48 h 110"/>
                <a:gd name="T12" fmla="*/ 40 w 98"/>
                <a:gd name="T13" fmla="*/ 69 h 110"/>
                <a:gd name="T14" fmla="*/ 47 w 98"/>
                <a:gd name="T15" fmla="*/ 92 h 110"/>
                <a:gd name="T16" fmla="*/ 98 w 98"/>
                <a:gd name="T17" fmla="*/ 110 h 110"/>
                <a:gd name="T18" fmla="*/ 84 w 98"/>
                <a:gd name="T19" fmla="*/ 86 h 110"/>
                <a:gd name="T20" fmla="*/ 62 w 98"/>
                <a:gd name="T21" fmla="*/ 7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110">
                  <a:moveTo>
                    <a:pt x="62" y="73"/>
                  </a:moveTo>
                  <a:cubicBezTo>
                    <a:pt x="56" y="58"/>
                    <a:pt x="63" y="51"/>
                    <a:pt x="63" y="51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57" y="39"/>
                    <a:pt x="57" y="27"/>
                  </a:cubicBezTo>
                  <a:cubicBezTo>
                    <a:pt x="58" y="12"/>
                    <a:pt x="43" y="0"/>
                    <a:pt x="20" y="10"/>
                  </a:cubicBezTo>
                  <a:cubicBezTo>
                    <a:pt x="1" y="21"/>
                    <a:pt x="0" y="40"/>
                    <a:pt x="15" y="48"/>
                  </a:cubicBezTo>
                  <a:cubicBezTo>
                    <a:pt x="26" y="56"/>
                    <a:pt x="40" y="69"/>
                    <a:pt x="40" y="69"/>
                  </a:cubicBezTo>
                  <a:cubicBezTo>
                    <a:pt x="40" y="69"/>
                    <a:pt x="32" y="83"/>
                    <a:pt x="47" y="92"/>
                  </a:cubicBezTo>
                  <a:cubicBezTo>
                    <a:pt x="98" y="110"/>
                    <a:pt x="98" y="110"/>
                    <a:pt x="98" y="110"/>
                  </a:cubicBezTo>
                  <a:cubicBezTo>
                    <a:pt x="84" y="86"/>
                    <a:pt x="84" y="86"/>
                    <a:pt x="84" y="86"/>
                  </a:cubicBezTo>
                  <a:cubicBezTo>
                    <a:pt x="84" y="86"/>
                    <a:pt x="69" y="89"/>
                    <a:pt x="62" y="73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99" name="Freeform 502">
              <a:extLst>
                <a:ext uri="{FF2B5EF4-FFF2-40B4-BE49-F238E27FC236}">
                  <a16:creationId xmlns:a16="http://schemas.microsoft.com/office/drawing/2014/main" id="{084471D1-04A3-4A43-A45A-D6F08CB4F5A4}"/>
                </a:ext>
              </a:extLst>
            </p:cNvPr>
            <p:cNvSpPr>
              <a:spLocks/>
            </p:cNvSpPr>
            <p:nvPr/>
          </p:nvSpPr>
          <p:spPr bwMode="gray">
            <a:xfrm>
              <a:off x="6453041" y="5692370"/>
              <a:ext cx="41465" cy="51034"/>
            </a:xfrm>
            <a:custGeom>
              <a:avLst/>
              <a:gdLst>
                <a:gd name="T0" fmla="*/ 67 w 79"/>
                <a:gd name="T1" fmla="*/ 93 h 96"/>
                <a:gd name="T2" fmla="*/ 62 w 79"/>
                <a:gd name="T3" fmla="*/ 47 h 96"/>
                <a:gd name="T4" fmla="*/ 30 w 79"/>
                <a:gd name="T5" fmla="*/ 0 h 96"/>
                <a:gd name="T6" fmla="*/ 23 w 79"/>
                <a:gd name="T7" fmla="*/ 3 h 96"/>
                <a:gd name="T8" fmla="*/ 22 w 79"/>
                <a:gd name="T9" fmla="*/ 22 h 96"/>
                <a:gd name="T10" fmla="*/ 10 w 79"/>
                <a:gd name="T11" fmla="*/ 29 h 96"/>
                <a:gd name="T12" fmla="*/ 19 w 79"/>
                <a:gd name="T13" fmla="*/ 83 h 96"/>
                <a:gd name="T14" fmla="*/ 53 w 79"/>
                <a:gd name="T15" fmla="*/ 81 h 96"/>
                <a:gd name="T16" fmla="*/ 67 w 79"/>
                <a:gd name="T17" fmla="*/ 93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96">
                  <a:moveTo>
                    <a:pt x="67" y="93"/>
                  </a:moveTo>
                  <a:cubicBezTo>
                    <a:pt x="79" y="86"/>
                    <a:pt x="76" y="67"/>
                    <a:pt x="62" y="47"/>
                  </a:cubicBezTo>
                  <a:cubicBezTo>
                    <a:pt x="48" y="27"/>
                    <a:pt x="30" y="0"/>
                    <a:pt x="30" y="0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0" y="83"/>
                    <a:pt x="19" y="83"/>
                  </a:cubicBezTo>
                  <a:cubicBezTo>
                    <a:pt x="34" y="84"/>
                    <a:pt x="53" y="81"/>
                    <a:pt x="53" y="81"/>
                  </a:cubicBezTo>
                  <a:cubicBezTo>
                    <a:pt x="53" y="81"/>
                    <a:pt x="52" y="96"/>
                    <a:pt x="67" y="93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00" name="Freeform 503">
              <a:extLst>
                <a:ext uri="{FF2B5EF4-FFF2-40B4-BE49-F238E27FC236}">
                  <a16:creationId xmlns:a16="http://schemas.microsoft.com/office/drawing/2014/main" id="{E983E86C-2D86-4A52-B13F-2E846AF4B2E9}"/>
                </a:ext>
              </a:extLst>
            </p:cNvPr>
            <p:cNvSpPr>
              <a:spLocks/>
            </p:cNvSpPr>
            <p:nvPr/>
          </p:nvSpPr>
          <p:spPr bwMode="gray">
            <a:xfrm>
              <a:off x="6443472" y="5703534"/>
              <a:ext cx="9569" cy="27112"/>
            </a:xfrm>
            <a:custGeom>
              <a:avLst/>
              <a:gdLst>
                <a:gd name="T0" fmla="*/ 0 w 6"/>
                <a:gd name="T1" fmla="*/ 9 h 17"/>
                <a:gd name="T2" fmla="*/ 0 w 6"/>
                <a:gd name="T3" fmla="*/ 15 h 17"/>
                <a:gd name="T4" fmla="*/ 4 w 6"/>
                <a:gd name="T5" fmla="*/ 17 h 17"/>
                <a:gd name="T6" fmla="*/ 6 w 6"/>
                <a:gd name="T7" fmla="*/ 4 h 17"/>
                <a:gd name="T8" fmla="*/ 5 w 6"/>
                <a:gd name="T9" fmla="*/ 0 h 17"/>
                <a:gd name="T10" fmla="*/ 0 w 6"/>
                <a:gd name="T11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7">
                  <a:moveTo>
                    <a:pt x="0" y="9"/>
                  </a:moveTo>
                  <a:lnTo>
                    <a:pt x="0" y="15"/>
                  </a:lnTo>
                  <a:lnTo>
                    <a:pt x="4" y="17"/>
                  </a:lnTo>
                  <a:lnTo>
                    <a:pt x="6" y="4"/>
                  </a:lnTo>
                  <a:lnTo>
                    <a:pt x="5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01" name="Freeform 504">
              <a:extLst>
                <a:ext uri="{FF2B5EF4-FFF2-40B4-BE49-F238E27FC236}">
                  <a16:creationId xmlns:a16="http://schemas.microsoft.com/office/drawing/2014/main" id="{0E4370D8-D20E-42B4-9803-9190A8C5B585}"/>
                </a:ext>
              </a:extLst>
            </p:cNvPr>
            <p:cNvSpPr>
              <a:spLocks/>
            </p:cNvSpPr>
            <p:nvPr/>
          </p:nvSpPr>
          <p:spPr bwMode="gray">
            <a:xfrm>
              <a:off x="6478558" y="5687585"/>
              <a:ext cx="25517" cy="30302"/>
            </a:xfrm>
            <a:custGeom>
              <a:avLst/>
              <a:gdLst>
                <a:gd name="T0" fmla="*/ 17 w 47"/>
                <a:gd name="T1" fmla="*/ 46 h 58"/>
                <a:gd name="T2" fmla="*/ 39 w 47"/>
                <a:gd name="T3" fmla="*/ 58 h 58"/>
                <a:gd name="T4" fmla="*/ 33 w 47"/>
                <a:gd name="T5" fmla="*/ 35 h 58"/>
                <a:gd name="T6" fmla="*/ 15 w 47"/>
                <a:gd name="T7" fmla="*/ 0 h 58"/>
                <a:gd name="T8" fmla="*/ 0 w 47"/>
                <a:gd name="T9" fmla="*/ 3 h 58"/>
                <a:gd name="T10" fmla="*/ 17 w 47"/>
                <a:gd name="T11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58">
                  <a:moveTo>
                    <a:pt x="17" y="46"/>
                  </a:moveTo>
                  <a:cubicBezTo>
                    <a:pt x="28" y="50"/>
                    <a:pt x="39" y="58"/>
                    <a:pt x="39" y="58"/>
                  </a:cubicBezTo>
                  <a:cubicBezTo>
                    <a:pt x="39" y="58"/>
                    <a:pt x="47" y="51"/>
                    <a:pt x="33" y="35"/>
                  </a:cubicBezTo>
                  <a:cubicBezTo>
                    <a:pt x="22" y="23"/>
                    <a:pt x="15" y="0"/>
                    <a:pt x="1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6" y="38"/>
                    <a:pt x="17" y="46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02" name="Freeform 505">
              <a:extLst>
                <a:ext uri="{FF2B5EF4-FFF2-40B4-BE49-F238E27FC236}">
                  <a16:creationId xmlns:a16="http://schemas.microsoft.com/office/drawing/2014/main" id="{DC839FCA-FE39-44A3-BF8B-D9A768193290}"/>
                </a:ext>
              </a:extLst>
            </p:cNvPr>
            <p:cNvSpPr>
              <a:spLocks/>
            </p:cNvSpPr>
            <p:nvPr/>
          </p:nvSpPr>
          <p:spPr bwMode="gray">
            <a:xfrm>
              <a:off x="7012819" y="5625388"/>
              <a:ext cx="12758" cy="6379"/>
            </a:xfrm>
            <a:custGeom>
              <a:avLst/>
              <a:gdLst>
                <a:gd name="T0" fmla="*/ 2 w 8"/>
                <a:gd name="T1" fmla="*/ 4 h 4"/>
                <a:gd name="T2" fmla="*/ 8 w 8"/>
                <a:gd name="T3" fmla="*/ 3 h 4"/>
                <a:gd name="T4" fmla="*/ 0 w 8"/>
                <a:gd name="T5" fmla="*/ 0 h 4"/>
                <a:gd name="T6" fmla="*/ 2 w 8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4">
                  <a:moveTo>
                    <a:pt x="2" y="4"/>
                  </a:moveTo>
                  <a:lnTo>
                    <a:pt x="8" y="3"/>
                  </a:lnTo>
                  <a:lnTo>
                    <a:pt x="0" y="0"/>
                  </a:lnTo>
                  <a:lnTo>
                    <a:pt x="2" y="4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03" name="Freeform 506">
              <a:extLst>
                <a:ext uri="{FF2B5EF4-FFF2-40B4-BE49-F238E27FC236}">
                  <a16:creationId xmlns:a16="http://schemas.microsoft.com/office/drawing/2014/main" id="{49598662-6DA4-4BDA-8923-348DAC9F19E4}"/>
                </a:ext>
              </a:extLst>
            </p:cNvPr>
            <p:cNvSpPr>
              <a:spLocks/>
            </p:cNvSpPr>
            <p:nvPr/>
          </p:nvSpPr>
          <p:spPr bwMode="gray">
            <a:xfrm>
              <a:off x="6910751" y="5746594"/>
              <a:ext cx="25517" cy="14354"/>
            </a:xfrm>
            <a:custGeom>
              <a:avLst/>
              <a:gdLst>
                <a:gd name="T0" fmla="*/ 1 w 16"/>
                <a:gd name="T1" fmla="*/ 0 h 9"/>
                <a:gd name="T2" fmla="*/ 0 w 16"/>
                <a:gd name="T3" fmla="*/ 2 h 9"/>
                <a:gd name="T4" fmla="*/ 6 w 16"/>
                <a:gd name="T5" fmla="*/ 6 h 9"/>
                <a:gd name="T6" fmla="*/ 7 w 16"/>
                <a:gd name="T7" fmla="*/ 9 h 9"/>
                <a:gd name="T8" fmla="*/ 16 w 16"/>
                <a:gd name="T9" fmla="*/ 5 h 9"/>
                <a:gd name="T10" fmla="*/ 15 w 16"/>
                <a:gd name="T11" fmla="*/ 0 h 9"/>
                <a:gd name="T12" fmla="*/ 1 w 16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9">
                  <a:moveTo>
                    <a:pt x="1" y="0"/>
                  </a:moveTo>
                  <a:lnTo>
                    <a:pt x="0" y="2"/>
                  </a:lnTo>
                  <a:lnTo>
                    <a:pt x="6" y="6"/>
                  </a:lnTo>
                  <a:lnTo>
                    <a:pt x="7" y="9"/>
                  </a:lnTo>
                  <a:lnTo>
                    <a:pt x="16" y="5"/>
                  </a:lnTo>
                  <a:lnTo>
                    <a:pt x="1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04" name="Freeform 507">
              <a:extLst>
                <a:ext uri="{FF2B5EF4-FFF2-40B4-BE49-F238E27FC236}">
                  <a16:creationId xmlns:a16="http://schemas.microsoft.com/office/drawing/2014/main" id="{C28DC44D-E847-4F67-AA2A-F91F0753C0E5}"/>
                </a:ext>
              </a:extLst>
            </p:cNvPr>
            <p:cNvSpPr>
              <a:spLocks/>
            </p:cNvSpPr>
            <p:nvPr/>
          </p:nvSpPr>
          <p:spPr bwMode="gray">
            <a:xfrm>
              <a:off x="6912346" y="5382978"/>
              <a:ext cx="27112" cy="31896"/>
            </a:xfrm>
            <a:custGeom>
              <a:avLst/>
              <a:gdLst>
                <a:gd name="T0" fmla="*/ 35 w 53"/>
                <a:gd name="T1" fmla="*/ 20 h 63"/>
                <a:gd name="T2" fmla="*/ 0 w 53"/>
                <a:gd name="T3" fmla="*/ 38 h 63"/>
                <a:gd name="T4" fmla="*/ 30 w 53"/>
                <a:gd name="T5" fmla="*/ 54 h 63"/>
                <a:gd name="T6" fmla="*/ 35 w 53"/>
                <a:gd name="T7" fmla="*/ 2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63">
                  <a:moveTo>
                    <a:pt x="35" y="20"/>
                  </a:moveTo>
                  <a:cubicBezTo>
                    <a:pt x="17" y="0"/>
                    <a:pt x="0" y="38"/>
                    <a:pt x="0" y="38"/>
                  </a:cubicBezTo>
                  <a:cubicBezTo>
                    <a:pt x="0" y="38"/>
                    <a:pt x="19" y="46"/>
                    <a:pt x="30" y="54"/>
                  </a:cubicBezTo>
                  <a:cubicBezTo>
                    <a:pt x="41" y="63"/>
                    <a:pt x="53" y="40"/>
                    <a:pt x="35" y="2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05" name="Freeform 508">
              <a:extLst>
                <a:ext uri="{FF2B5EF4-FFF2-40B4-BE49-F238E27FC236}">
                  <a16:creationId xmlns:a16="http://schemas.microsoft.com/office/drawing/2014/main" id="{F5F61D36-676C-4C16-862F-3F67FBBBBA5C}"/>
                </a:ext>
              </a:extLst>
            </p:cNvPr>
            <p:cNvSpPr>
              <a:spLocks/>
            </p:cNvSpPr>
            <p:nvPr/>
          </p:nvSpPr>
          <p:spPr bwMode="gray">
            <a:xfrm>
              <a:off x="6880450" y="5513752"/>
              <a:ext cx="12758" cy="23923"/>
            </a:xfrm>
            <a:custGeom>
              <a:avLst/>
              <a:gdLst>
                <a:gd name="T0" fmla="*/ 20 w 25"/>
                <a:gd name="T1" fmla="*/ 24 h 46"/>
                <a:gd name="T2" fmla="*/ 1 w 25"/>
                <a:gd name="T3" fmla="*/ 19 h 46"/>
                <a:gd name="T4" fmla="*/ 20 w 25"/>
                <a:gd name="T5" fmla="*/ 2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46">
                  <a:moveTo>
                    <a:pt x="20" y="24"/>
                  </a:moveTo>
                  <a:cubicBezTo>
                    <a:pt x="25" y="1"/>
                    <a:pt x="6" y="0"/>
                    <a:pt x="1" y="19"/>
                  </a:cubicBezTo>
                  <a:cubicBezTo>
                    <a:pt x="0" y="46"/>
                    <a:pt x="11" y="43"/>
                    <a:pt x="20" y="24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06" name="Freeform 509">
              <a:extLst>
                <a:ext uri="{FF2B5EF4-FFF2-40B4-BE49-F238E27FC236}">
                  <a16:creationId xmlns:a16="http://schemas.microsoft.com/office/drawing/2014/main" id="{4C907DB6-E55B-4B50-BCEC-E812898AC361}"/>
                </a:ext>
              </a:extLst>
            </p:cNvPr>
            <p:cNvSpPr>
              <a:spLocks/>
            </p:cNvSpPr>
            <p:nvPr/>
          </p:nvSpPr>
          <p:spPr bwMode="gray">
            <a:xfrm>
              <a:off x="6883640" y="5453149"/>
              <a:ext cx="36681" cy="36681"/>
            </a:xfrm>
            <a:custGeom>
              <a:avLst/>
              <a:gdLst>
                <a:gd name="T0" fmla="*/ 36 w 69"/>
                <a:gd name="T1" fmla="*/ 63 h 69"/>
                <a:gd name="T2" fmla="*/ 37 w 69"/>
                <a:gd name="T3" fmla="*/ 44 h 69"/>
                <a:gd name="T4" fmla="*/ 58 w 69"/>
                <a:gd name="T5" fmla="*/ 65 h 69"/>
                <a:gd name="T6" fmla="*/ 56 w 69"/>
                <a:gd name="T7" fmla="*/ 38 h 69"/>
                <a:gd name="T8" fmla="*/ 69 w 69"/>
                <a:gd name="T9" fmla="*/ 0 h 69"/>
                <a:gd name="T10" fmla="*/ 61 w 69"/>
                <a:gd name="T11" fmla="*/ 0 h 69"/>
                <a:gd name="T12" fmla="*/ 45 w 69"/>
                <a:gd name="T13" fmla="*/ 22 h 69"/>
                <a:gd name="T14" fmla="*/ 0 w 69"/>
                <a:gd name="T15" fmla="*/ 27 h 69"/>
                <a:gd name="T16" fmla="*/ 6 w 69"/>
                <a:gd name="T17" fmla="*/ 58 h 69"/>
                <a:gd name="T18" fmla="*/ 36 w 69"/>
                <a:gd name="T19" fmla="*/ 6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69">
                  <a:moveTo>
                    <a:pt x="36" y="63"/>
                  </a:move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47" y="64"/>
                    <a:pt x="58" y="65"/>
                  </a:cubicBezTo>
                  <a:cubicBezTo>
                    <a:pt x="69" y="69"/>
                    <a:pt x="56" y="38"/>
                    <a:pt x="56" y="38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22"/>
                    <a:pt x="16" y="5"/>
                    <a:pt x="0" y="27"/>
                  </a:cubicBezTo>
                  <a:cubicBezTo>
                    <a:pt x="6" y="58"/>
                    <a:pt x="6" y="58"/>
                    <a:pt x="6" y="58"/>
                  </a:cubicBezTo>
                  <a:lnTo>
                    <a:pt x="36" y="63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07" name="Freeform 510">
              <a:extLst>
                <a:ext uri="{FF2B5EF4-FFF2-40B4-BE49-F238E27FC236}">
                  <a16:creationId xmlns:a16="http://schemas.microsoft.com/office/drawing/2014/main" id="{8F1381AF-98F8-4912-90E4-B5632F4965AF}"/>
                </a:ext>
              </a:extLst>
            </p:cNvPr>
            <p:cNvSpPr>
              <a:spLocks/>
            </p:cNvSpPr>
            <p:nvPr/>
          </p:nvSpPr>
          <p:spPr bwMode="gray">
            <a:xfrm>
              <a:off x="6861312" y="5807197"/>
              <a:ext cx="11164" cy="12758"/>
            </a:xfrm>
            <a:custGeom>
              <a:avLst/>
              <a:gdLst>
                <a:gd name="T0" fmla="*/ 4 w 7"/>
                <a:gd name="T1" fmla="*/ 8 h 8"/>
                <a:gd name="T2" fmla="*/ 7 w 7"/>
                <a:gd name="T3" fmla="*/ 3 h 8"/>
                <a:gd name="T4" fmla="*/ 5 w 7"/>
                <a:gd name="T5" fmla="*/ 0 h 8"/>
                <a:gd name="T6" fmla="*/ 1 w 7"/>
                <a:gd name="T7" fmla="*/ 2 h 8"/>
                <a:gd name="T8" fmla="*/ 0 w 7"/>
                <a:gd name="T9" fmla="*/ 8 h 8"/>
                <a:gd name="T10" fmla="*/ 4 w 7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lnTo>
                    <a:pt x="7" y="3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8"/>
                  </a:lnTo>
                  <a:lnTo>
                    <a:pt x="4" y="8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08" name="Freeform 511">
              <a:extLst>
                <a:ext uri="{FF2B5EF4-FFF2-40B4-BE49-F238E27FC236}">
                  <a16:creationId xmlns:a16="http://schemas.microsoft.com/office/drawing/2014/main" id="{3C78CF6D-66D2-4BF8-82E9-EE07D80323D1}"/>
                </a:ext>
              </a:extLst>
            </p:cNvPr>
            <p:cNvSpPr>
              <a:spLocks/>
            </p:cNvSpPr>
            <p:nvPr/>
          </p:nvSpPr>
          <p:spPr bwMode="gray">
            <a:xfrm>
              <a:off x="6950621" y="5796032"/>
              <a:ext cx="30302" cy="36681"/>
            </a:xfrm>
            <a:custGeom>
              <a:avLst/>
              <a:gdLst>
                <a:gd name="T0" fmla="*/ 28 w 57"/>
                <a:gd name="T1" fmla="*/ 0 h 72"/>
                <a:gd name="T2" fmla="*/ 4 w 57"/>
                <a:gd name="T3" fmla="*/ 33 h 72"/>
                <a:gd name="T4" fmla="*/ 11 w 57"/>
                <a:gd name="T5" fmla="*/ 52 h 72"/>
                <a:gd name="T6" fmla="*/ 29 w 57"/>
                <a:gd name="T7" fmla="*/ 72 h 72"/>
                <a:gd name="T8" fmla="*/ 49 w 57"/>
                <a:gd name="T9" fmla="*/ 43 h 72"/>
                <a:gd name="T10" fmla="*/ 57 w 57"/>
                <a:gd name="T11" fmla="*/ 16 h 72"/>
                <a:gd name="T12" fmla="*/ 28 w 57"/>
                <a:gd name="T1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72">
                  <a:moveTo>
                    <a:pt x="28" y="0"/>
                  </a:moveTo>
                  <a:cubicBezTo>
                    <a:pt x="4" y="33"/>
                    <a:pt x="4" y="33"/>
                    <a:pt x="4" y="33"/>
                  </a:cubicBezTo>
                  <a:cubicBezTo>
                    <a:pt x="4" y="33"/>
                    <a:pt x="0" y="40"/>
                    <a:pt x="11" y="52"/>
                  </a:cubicBezTo>
                  <a:cubicBezTo>
                    <a:pt x="18" y="64"/>
                    <a:pt x="29" y="72"/>
                    <a:pt x="29" y="72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57" y="16"/>
                    <a:pt x="57" y="16"/>
                    <a:pt x="57" y="16"/>
                  </a:cubicBezTo>
                  <a:lnTo>
                    <a:pt x="28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09" name="Freeform 512">
              <a:extLst>
                <a:ext uri="{FF2B5EF4-FFF2-40B4-BE49-F238E27FC236}">
                  <a16:creationId xmlns:a16="http://schemas.microsoft.com/office/drawing/2014/main" id="{58BB323D-3068-438B-BC3C-09D144D0577E}"/>
                </a:ext>
              </a:extLst>
            </p:cNvPr>
            <p:cNvSpPr>
              <a:spLocks/>
            </p:cNvSpPr>
            <p:nvPr/>
          </p:nvSpPr>
          <p:spPr bwMode="gray">
            <a:xfrm>
              <a:off x="6960190" y="5880558"/>
              <a:ext cx="20733" cy="22327"/>
            </a:xfrm>
            <a:custGeom>
              <a:avLst/>
              <a:gdLst>
                <a:gd name="T0" fmla="*/ 13 w 13"/>
                <a:gd name="T1" fmla="*/ 12 h 14"/>
                <a:gd name="T2" fmla="*/ 6 w 13"/>
                <a:gd name="T3" fmla="*/ 0 h 14"/>
                <a:gd name="T4" fmla="*/ 0 w 13"/>
                <a:gd name="T5" fmla="*/ 3 h 14"/>
                <a:gd name="T6" fmla="*/ 4 w 13"/>
                <a:gd name="T7" fmla="*/ 14 h 14"/>
                <a:gd name="T8" fmla="*/ 13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13" y="12"/>
                  </a:moveTo>
                  <a:lnTo>
                    <a:pt x="6" y="0"/>
                  </a:lnTo>
                  <a:lnTo>
                    <a:pt x="0" y="3"/>
                  </a:lnTo>
                  <a:lnTo>
                    <a:pt x="4" y="14"/>
                  </a:lnTo>
                  <a:lnTo>
                    <a:pt x="13" y="12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10" name="Freeform 513">
              <a:extLst>
                <a:ext uri="{FF2B5EF4-FFF2-40B4-BE49-F238E27FC236}">
                  <a16:creationId xmlns:a16="http://schemas.microsoft.com/office/drawing/2014/main" id="{E4D90877-EADA-4B0E-9C54-A7ECB6960632}"/>
                </a:ext>
              </a:extLst>
            </p:cNvPr>
            <p:cNvSpPr>
              <a:spLocks/>
            </p:cNvSpPr>
            <p:nvPr/>
          </p:nvSpPr>
          <p:spPr bwMode="gray">
            <a:xfrm>
              <a:off x="6968164" y="5521725"/>
              <a:ext cx="73361" cy="51034"/>
            </a:xfrm>
            <a:custGeom>
              <a:avLst/>
              <a:gdLst>
                <a:gd name="T0" fmla="*/ 0 w 139"/>
                <a:gd name="T1" fmla="*/ 61 h 94"/>
                <a:gd name="T2" fmla="*/ 40 w 139"/>
                <a:gd name="T3" fmla="*/ 78 h 94"/>
                <a:gd name="T4" fmla="*/ 60 w 139"/>
                <a:gd name="T5" fmla="*/ 64 h 94"/>
                <a:gd name="T6" fmla="*/ 52 w 139"/>
                <a:gd name="T7" fmla="*/ 75 h 94"/>
                <a:gd name="T8" fmla="*/ 62 w 139"/>
                <a:gd name="T9" fmla="*/ 94 h 94"/>
                <a:gd name="T10" fmla="*/ 107 w 139"/>
                <a:gd name="T11" fmla="*/ 93 h 94"/>
                <a:gd name="T12" fmla="*/ 139 w 139"/>
                <a:gd name="T13" fmla="*/ 60 h 94"/>
                <a:gd name="T14" fmla="*/ 99 w 139"/>
                <a:gd name="T15" fmla="*/ 23 h 94"/>
                <a:gd name="T16" fmla="*/ 78 w 139"/>
                <a:gd name="T17" fmla="*/ 3 h 94"/>
                <a:gd name="T18" fmla="*/ 51 w 139"/>
                <a:gd name="T19" fmla="*/ 21 h 94"/>
                <a:gd name="T20" fmla="*/ 1 w 139"/>
                <a:gd name="T21" fmla="*/ 30 h 94"/>
                <a:gd name="T22" fmla="*/ 0 w 139"/>
                <a:gd name="T23" fmla="*/ 61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9" h="94">
                  <a:moveTo>
                    <a:pt x="0" y="61"/>
                  </a:moveTo>
                  <a:cubicBezTo>
                    <a:pt x="40" y="78"/>
                    <a:pt x="40" y="78"/>
                    <a:pt x="40" y="78"/>
                  </a:cubicBezTo>
                  <a:cubicBezTo>
                    <a:pt x="60" y="64"/>
                    <a:pt x="60" y="64"/>
                    <a:pt x="60" y="64"/>
                  </a:cubicBezTo>
                  <a:cubicBezTo>
                    <a:pt x="52" y="75"/>
                    <a:pt x="52" y="75"/>
                    <a:pt x="52" y="75"/>
                  </a:cubicBezTo>
                  <a:cubicBezTo>
                    <a:pt x="62" y="94"/>
                    <a:pt x="62" y="94"/>
                    <a:pt x="62" y="94"/>
                  </a:cubicBezTo>
                  <a:cubicBezTo>
                    <a:pt x="107" y="93"/>
                    <a:pt x="107" y="93"/>
                    <a:pt x="107" y="93"/>
                  </a:cubicBezTo>
                  <a:cubicBezTo>
                    <a:pt x="107" y="93"/>
                    <a:pt x="138" y="79"/>
                    <a:pt x="139" y="60"/>
                  </a:cubicBezTo>
                  <a:cubicBezTo>
                    <a:pt x="139" y="41"/>
                    <a:pt x="99" y="23"/>
                    <a:pt x="99" y="23"/>
                  </a:cubicBezTo>
                  <a:cubicBezTo>
                    <a:pt x="99" y="23"/>
                    <a:pt x="93" y="0"/>
                    <a:pt x="78" y="3"/>
                  </a:cubicBezTo>
                  <a:cubicBezTo>
                    <a:pt x="59" y="6"/>
                    <a:pt x="51" y="21"/>
                    <a:pt x="51" y="21"/>
                  </a:cubicBezTo>
                  <a:cubicBezTo>
                    <a:pt x="1" y="30"/>
                    <a:pt x="1" y="30"/>
                    <a:pt x="1" y="30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11" name="Freeform 514">
              <a:extLst>
                <a:ext uri="{FF2B5EF4-FFF2-40B4-BE49-F238E27FC236}">
                  <a16:creationId xmlns:a16="http://schemas.microsoft.com/office/drawing/2014/main" id="{9E54C7CF-46F9-4CEB-8117-EC33D7D2FB5E}"/>
                </a:ext>
              </a:extLst>
            </p:cNvPr>
            <p:cNvSpPr>
              <a:spLocks/>
            </p:cNvSpPr>
            <p:nvPr/>
          </p:nvSpPr>
          <p:spPr bwMode="gray">
            <a:xfrm>
              <a:off x="6875665" y="5705129"/>
              <a:ext cx="35086" cy="39871"/>
            </a:xfrm>
            <a:custGeom>
              <a:avLst/>
              <a:gdLst>
                <a:gd name="T0" fmla="*/ 22 w 22"/>
                <a:gd name="T1" fmla="*/ 20 h 25"/>
                <a:gd name="T2" fmla="*/ 18 w 22"/>
                <a:gd name="T3" fmla="*/ 16 h 25"/>
                <a:gd name="T4" fmla="*/ 21 w 22"/>
                <a:gd name="T5" fmla="*/ 15 h 25"/>
                <a:gd name="T6" fmla="*/ 16 w 22"/>
                <a:gd name="T7" fmla="*/ 6 h 25"/>
                <a:gd name="T8" fmla="*/ 11 w 22"/>
                <a:gd name="T9" fmla="*/ 6 h 25"/>
                <a:gd name="T10" fmla="*/ 7 w 22"/>
                <a:gd name="T11" fmla="*/ 0 h 25"/>
                <a:gd name="T12" fmla="*/ 0 w 22"/>
                <a:gd name="T13" fmla="*/ 8 h 25"/>
                <a:gd name="T14" fmla="*/ 18 w 22"/>
                <a:gd name="T15" fmla="*/ 25 h 25"/>
                <a:gd name="T16" fmla="*/ 22 w 22"/>
                <a:gd name="T17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5">
                  <a:moveTo>
                    <a:pt x="22" y="20"/>
                  </a:moveTo>
                  <a:lnTo>
                    <a:pt x="18" y="16"/>
                  </a:lnTo>
                  <a:lnTo>
                    <a:pt x="21" y="15"/>
                  </a:lnTo>
                  <a:lnTo>
                    <a:pt x="16" y="6"/>
                  </a:lnTo>
                  <a:lnTo>
                    <a:pt x="11" y="6"/>
                  </a:lnTo>
                  <a:lnTo>
                    <a:pt x="7" y="0"/>
                  </a:lnTo>
                  <a:lnTo>
                    <a:pt x="0" y="8"/>
                  </a:lnTo>
                  <a:lnTo>
                    <a:pt x="18" y="25"/>
                  </a:lnTo>
                  <a:lnTo>
                    <a:pt x="22" y="2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12" name="Freeform 515">
              <a:extLst>
                <a:ext uri="{FF2B5EF4-FFF2-40B4-BE49-F238E27FC236}">
                  <a16:creationId xmlns:a16="http://schemas.microsoft.com/office/drawing/2014/main" id="{4EB43DCD-F126-4956-A8F2-22B73FDCAB7E}"/>
                </a:ext>
              </a:extLst>
            </p:cNvPr>
            <p:cNvSpPr>
              <a:spLocks/>
            </p:cNvSpPr>
            <p:nvPr/>
          </p:nvSpPr>
          <p:spPr bwMode="gray">
            <a:xfrm>
              <a:off x="6813468" y="5365434"/>
              <a:ext cx="52629" cy="31896"/>
            </a:xfrm>
            <a:custGeom>
              <a:avLst/>
              <a:gdLst>
                <a:gd name="T0" fmla="*/ 48 w 101"/>
                <a:gd name="T1" fmla="*/ 2 h 61"/>
                <a:gd name="T2" fmla="*/ 46 w 101"/>
                <a:gd name="T3" fmla="*/ 55 h 61"/>
                <a:gd name="T4" fmla="*/ 48 w 101"/>
                <a:gd name="T5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1" h="61">
                  <a:moveTo>
                    <a:pt x="48" y="2"/>
                  </a:moveTo>
                  <a:cubicBezTo>
                    <a:pt x="0" y="0"/>
                    <a:pt x="13" y="50"/>
                    <a:pt x="46" y="55"/>
                  </a:cubicBezTo>
                  <a:cubicBezTo>
                    <a:pt x="83" y="61"/>
                    <a:pt x="101" y="4"/>
                    <a:pt x="48" y="2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13" name="Freeform 516">
              <a:extLst>
                <a:ext uri="{FF2B5EF4-FFF2-40B4-BE49-F238E27FC236}">
                  <a16:creationId xmlns:a16="http://schemas.microsoft.com/office/drawing/2014/main" id="{6E8C5B4B-D605-4A70-B0ED-9F65B47DE5C0}"/>
                </a:ext>
              </a:extLst>
            </p:cNvPr>
            <p:cNvSpPr>
              <a:spLocks/>
            </p:cNvSpPr>
            <p:nvPr/>
          </p:nvSpPr>
          <p:spPr bwMode="gray">
            <a:xfrm>
              <a:off x="6835795" y="5591897"/>
              <a:ext cx="28707" cy="27112"/>
            </a:xfrm>
            <a:custGeom>
              <a:avLst/>
              <a:gdLst>
                <a:gd name="T0" fmla="*/ 12 w 18"/>
                <a:gd name="T1" fmla="*/ 11 h 17"/>
                <a:gd name="T2" fmla="*/ 4 w 18"/>
                <a:gd name="T3" fmla="*/ 0 h 17"/>
                <a:gd name="T4" fmla="*/ 0 w 18"/>
                <a:gd name="T5" fmla="*/ 8 h 17"/>
                <a:gd name="T6" fmla="*/ 9 w 18"/>
                <a:gd name="T7" fmla="*/ 17 h 17"/>
                <a:gd name="T8" fmla="*/ 18 w 18"/>
                <a:gd name="T9" fmla="*/ 9 h 17"/>
                <a:gd name="T10" fmla="*/ 12 w 18"/>
                <a:gd name="T11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7">
                  <a:moveTo>
                    <a:pt x="12" y="11"/>
                  </a:moveTo>
                  <a:lnTo>
                    <a:pt x="4" y="0"/>
                  </a:lnTo>
                  <a:lnTo>
                    <a:pt x="0" y="8"/>
                  </a:lnTo>
                  <a:lnTo>
                    <a:pt x="9" y="17"/>
                  </a:lnTo>
                  <a:lnTo>
                    <a:pt x="18" y="9"/>
                  </a:lnTo>
                  <a:lnTo>
                    <a:pt x="12" y="11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14" name="Freeform 517">
              <a:extLst>
                <a:ext uri="{FF2B5EF4-FFF2-40B4-BE49-F238E27FC236}">
                  <a16:creationId xmlns:a16="http://schemas.microsoft.com/office/drawing/2014/main" id="{E19497E1-22B1-4409-B9FC-D7D28317935C}"/>
                </a:ext>
              </a:extLst>
            </p:cNvPr>
            <p:cNvSpPr>
              <a:spLocks/>
            </p:cNvSpPr>
            <p:nvPr/>
          </p:nvSpPr>
          <p:spPr bwMode="gray">
            <a:xfrm>
              <a:off x="6854933" y="5859825"/>
              <a:ext cx="25517" cy="23923"/>
            </a:xfrm>
            <a:custGeom>
              <a:avLst/>
              <a:gdLst>
                <a:gd name="T0" fmla="*/ 9 w 16"/>
                <a:gd name="T1" fmla="*/ 6 h 15"/>
                <a:gd name="T2" fmla="*/ 5 w 16"/>
                <a:gd name="T3" fmla="*/ 2 h 15"/>
                <a:gd name="T4" fmla="*/ 2 w 16"/>
                <a:gd name="T5" fmla="*/ 3 h 15"/>
                <a:gd name="T6" fmla="*/ 0 w 16"/>
                <a:gd name="T7" fmla="*/ 15 h 15"/>
                <a:gd name="T8" fmla="*/ 16 w 16"/>
                <a:gd name="T9" fmla="*/ 11 h 15"/>
                <a:gd name="T10" fmla="*/ 16 w 16"/>
                <a:gd name="T11" fmla="*/ 1 h 15"/>
                <a:gd name="T12" fmla="*/ 9 w 16"/>
                <a:gd name="T13" fmla="*/ 0 h 15"/>
                <a:gd name="T14" fmla="*/ 9 w 16"/>
                <a:gd name="T1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5">
                  <a:moveTo>
                    <a:pt x="9" y="6"/>
                  </a:moveTo>
                  <a:lnTo>
                    <a:pt x="5" y="2"/>
                  </a:lnTo>
                  <a:lnTo>
                    <a:pt x="2" y="3"/>
                  </a:lnTo>
                  <a:lnTo>
                    <a:pt x="0" y="15"/>
                  </a:lnTo>
                  <a:lnTo>
                    <a:pt x="16" y="11"/>
                  </a:lnTo>
                  <a:lnTo>
                    <a:pt x="16" y="1"/>
                  </a:lnTo>
                  <a:lnTo>
                    <a:pt x="9" y="0"/>
                  </a:lnTo>
                  <a:lnTo>
                    <a:pt x="9" y="6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15" name="Freeform 518">
              <a:extLst>
                <a:ext uri="{FF2B5EF4-FFF2-40B4-BE49-F238E27FC236}">
                  <a16:creationId xmlns:a16="http://schemas.microsoft.com/office/drawing/2014/main" id="{F90B5B84-DBA6-4B0B-8805-080751660F26}"/>
                </a:ext>
              </a:extLst>
            </p:cNvPr>
            <p:cNvSpPr>
              <a:spLocks/>
            </p:cNvSpPr>
            <p:nvPr/>
          </p:nvSpPr>
          <p:spPr bwMode="gray">
            <a:xfrm>
              <a:off x="6882044" y="5826334"/>
              <a:ext cx="14354" cy="17543"/>
            </a:xfrm>
            <a:custGeom>
              <a:avLst/>
              <a:gdLst>
                <a:gd name="T0" fmla="*/ 25 w 26"/>
                <a:gd name="T1" fmla="*/ 23 h 35"/>
                <a:gd name="T2" fmla="*/ 18 w 26"/>
                <a:gd name="T3" fmla="*/ 8 h 35"/>
                <a:gd name="T4" fmla="*/ 0 w 26"/>
                <a:gd name="T5" fmla="*/ 7 h 35"/>
                <a:gd name="T6" fmla="*/ 17 w 26"/>
                <a:gd name="T7" fmla="*/ 35 h 35"/>
                <a:gd name="T8" fmla="*/ 25 w 26"/>
                <a:gd name="T9" fmla="*/ 2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5">
                  <a:moveTo>
                    <a:pt x="25" y="23"/>
                  </a:moveTo>
                  <a:cubicBezTo>
                    <a:pt x="25" y="23"/>
                    <a:pt x="26" y="16"/>
                    <a:pt x="18" y="8"/>
                  </a:cubicBezTo>
                  <a:cubicBezTo>
                    <a:pt x="8" y="0"/>
                    <a:pt x="0" y="7"/>
                    <a:pt x="0" y="7"/>
                  </a:cubicBezTo>
                  <a:cubicBezTo>
                    <a:pt x="17" y="35"/>
                    <a:pt x="17" y="35"/>
                    <a:pt x="17" y="35"/>
                  </a:cubicBezTo>
                  <a:lnTo>
                    <a:pt x="25" y="23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16" name="Freeform 519">
              <a:extLst>
                <a:ext uri="{FF2B5EF4-FFF2-40B4-BE49-F238E27FC236}">
                  <a16:creationId xmlns:a16="http://schemas.microsoft.com/office/drawing/2014/main" id="{8FFA155E-1D5A-472A-A41C-2B89BB13C685}"/>
                </a:ext>
              </a:extLst>
            </p:cNvPr>
            <p:cNvSpPr>
              <a:spLocks/>
            </p:cNvSpPr>
            <p:nvPr/>
          </p:nvSpPr>
          <p:spPr bwMode="gray">
            <a:xfrm>
              <a:off x="6877260" y="5748188"/>
              <a:ext cx="12758" cy="12758"/>
            </a:xfrm>
            <a:custGeom>
              <a:avLst/>
              <a:gdLst>
                <a:gd name="T0" fmla="*/ 7 w 8"/>
                <a:gd name="T1" fmla="*/ 0 h 8"/>
                <a:gd name="T2" fmla="*/ 0 w 8"/>
                <a:gd name="T3" fmla="*/ 7 h 8"/>
                <a:gd name="T4" fmla="*/ 8 w 8"/>
                <a:gd name="T5" fmla="*/ 8 h 8"/>
                <a:gd name="T6" fmla="*/ 7 w 8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7" y="0"/>
                  </a:moveTo>
                  <a:lnTo>
                    <a:pt x="0" y="7"/>
                  </a:lnTo>
                  <a:lnTo>
                    <a:pt x="8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17" name="Freeform 520">
              <a:extLst>
                <a:ext uri="{FF2B5EF4-FFF2-40B4-BE49-F238E27FC236}">
                  <a16:creationId xmlns:a16="http://schemas.microsoft.com/office/drawing/2014/main" id="{9FEA7DE2-86A5-411C-8667-2B2103026B92}"/>
                </a:ext>
              </a:extLst>
            </p:cNvPr>
            <p:cNvSpPr>
              <a:spLocks/>
            </p:cNvSpPr>
            <p:nvPr/>
          </p:nvSpPr>
          <p:spPr bwMode="gray">
            <a:xfrm>
              <a:off x="6979328" y="5620604"/>
              <a:ext cx="36681" cy="59008"/>
            </a:xfrm>
            <a:custGeom>
              <a:avLst/>
              <a:gdLst>
                <a:gd name="T0" fmla="*/ 12 w 70"/>
                <a:gd name="T1" fmla="*/ 86 h 110"/>
                <a:gd name="T2" fmla="*/ 44 w 70"/>
                <a:gd name="T3" fmla="*/ 110 h 110"/>
                <a:gd name="T4" fmla="*/ 69 w 70"/>
                <a:gd name="T5" fmla="*/ 62 h 110"/>
                <a:gd name="T6" fmla="*/ 49 w 70"/>
                <a:gd name="T7" fmla="*/ 0 h 110"/>
                <a:gd name="T8" fmla="*/ 0 w 70"/>
                <a:gd name="T9" fmla="*/ 16 h 110"/>
                <a:gd name="T10" fmla="*/ 10 w 70"/>
                <a:gd name="T11" fmla="*/ 36 h 110"/>
                <a:gd name="T12" fmla="*/ 31 w 70"/>
                <a:gd name="T13" fmla="*/ 60 h 110"/>
                <a:gd name="T14" fmla="*/ 12 w 70"/>
                <a:gd name="T15" fmla="*/ 8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110">
                  <a:moveTo>
                    <a:pt x="12" y="86"/>
                  </a:moveTo>
                  <a:cubicBezTo>
                    <a:pt x="44" y="110"/>
                    <a:pt x="44" y="110"/>
                    <a:pt x="44" y="110"/>
                  </a:cubicBezTo>
                  <a:cubicBezTo>
                    <a:pt x="44" y="110"/>
                    <a:pt x="68" y="81"/>
                    <a:pt x="69" y="62"/>
                  </a:cubicBezTo>
                  <a:cubicBezTo>
                    <a:pt x="70" y="39"/>
                    <a:pt x="49" y="0"/>
                    <a:pt x="49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24" y="48"/>
                    <a:pt x="31" y="60"/>
                  </a:cubicBezTo>
                  <a:cubicBezTo>
                    <a:pt x="39" y="68"/>
                    <a:pt x="12" y="86"/>
                    <a:pt x="12" y="86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18" name="Freeform 521">
              <a:extLst>
                <a:ext uri="{FF2B5EF4-FFF2-40B4-BE49-F238E27FC236}">
                  <a16:creationId xmlns:a16="http://schemas.microsoft.com/office/drawing/2014/main" id="{8D10E377-106B-410D-95FA-2D2D74825802}"/>
                </a:ext>
              </a:extLst>
            </p:cNvPr>
            <p:cNvSpPr>
              <a:spLocks/>
            </p:cNvSpPr>
            <p:nvPr/>
          </p:nvSpPr>
          <p:spPr bwMode="gray">
            <a:xfrm>
              <a:off x="6996870" y="5816765"/>
              <a:ext cx="30302" cy="28707"/>
            </a:xfrm>
            <a:custGeom>
              <a:avLst/>
              <a:gdLst>
                <a:gd name="T0" fmla="*/ 19 w 19"/>
                <a:gd name="T1" fmla="*/ 3 h 18"/>
                <a:gd name="T2" fmla="*/ 12 w 19"/>
                <a:gd name="T3" fmla="*/ 0 h 18"/>
                <a:gd name="T4" fmla="*/ 0 w 19"/>
                <a:gd name="T5" fmla="*/ 18 h 18"/>
                <a:gd name="T6" fmla="*/ 9 w 19"/>
                <a:gd name="T7" fmla="*/ 16 h 18"/>
                <a:gd name="T8" fmla="*/ 13 w 19"/>
                <a:gd name="T9" fmla="*/ 7 h 18"/>
                <a:gd name="T10" fmla="*/ 19 w 19"/>
                <a:gd name="T1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8">
                  <a:moveTo>
                    <a:pt x="19" y="3"/>
                  </a:moveTo>
                  <a:lnTo>
                    <a:pt x="12" y="0"/>
                  </a:lnTo>
                  <a:lnTo>
                    <a:pt x="0" y="18"/>
                  </a:lnTo>
                  <a:lnTo>
                    <a:pt x="9" y="16"/>
                  </a:lnTo>
                  <a:lnTo>
                    <a:pt x="13" y="7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19" name="Freeform 522">
              <a:extLst>
                <a:ext uri="{FF2B5EF4-FFF2-40B4-BE49-F238E27FC236}">
                  <a16:creationId xmlns:a16="http://schemas.microsoft.com/office/drawing/2014/main" id="{5D850BB7-9B1C-4287-936F-07ECD54BB3F9}"/>
                </a:ext>
              </a:extLst>
            </p:cNvPr>
            <p:cNvSpPr>
              <a:spLocks/>
            </p:cNvSpPr>
            <p:nvPr/>
          </p:nvSpPr>
          <p:spPr bwMode="gray">
            <a:xfrm>
              <a:off x="7006439" y="5724267"/>
              <a:ext cx="36681" cy="31896"/>
            </a:xfrm>
            <a:custGeom>
              <a:avLst/>
              <a:gdLst>
                <a:gd name="T0" fmla="*/ 16 w 69"/>
                <a:gd name="T1" fmla="*/ 19 h 60"/>
                <a:gd name="T2" fmla="*/ 11 w 69"/>
                <a:gd name="T3" fmla="*/ 60 h 60"/>
                <a:gd name="T4" fmla="*/ 38 w 69"/>
                <a:gd name="T5" fmla="*/ 43 h 60"/>
                <a:gd name="T6" fmla="*/ 52 w 69"/>
                <a:gd name="T7" fmla="*/ 43 h 60"/>
                <a:gd name="T8" fmla="*/ 65 w 69"/>
                <a:gd name="T9" fmla="*/ 17 h 60"/>
                <a:gd name="T10" fmla="*/ 69 w 69"/>
                <a:gd name="T11" fmla="*/ 6 h 60"/>
                <a:gd name="T12" fmla="*/ 42 w 69"/>
                <a:gd name="T13" fmla="*/ 20 h 60"/>
                <a:gd name="T14" fmla="*/ 16 w 69"/>
                <a:gd name="T15" fmla="*/ 1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60">
                  <a:moveTo>
                    <a:pt x="16" y="19"/>
                  </a:moveTo>
                  <a:cubicBezTo>
                    <a:pt x="0" y="41"/>
                    <a:pt x="11" y="60"/>
                    <a:pt x="11" y="60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20"/>
                    <a:pt x="32" y="0"/>
                    <a:pt x="16" y="19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20" name="Freeform 523">
              <a:extLst>
                <a:ext uri="{FF2B5EF4-FFF2-40B4-BE49-F238E27FC236}">
                  <a16:creationId xmlns:a16="http://schemas.microsoft.com/office/drawing/2014/main" id="{EABB1388-544B-4661-9F0C-F4EBCA6B4301}"/>
                </a:ext>
              </a:extLst>
            </p:cNvPr>
            <p:cNvSpPr>
              <a:spLocks/>
            </p:cNvSpPr>
            <p:nvPr/>
          </p:nvSpPr>
          <p:spPr bwMode="gray">
            <a:xfrm>
              <a:off x="7062258" y="5759352"/>
              <a:ext cx="7975" cy="19138"/>
            </a:xfrm>
            <a:custGeom>
              <a:avLst/>
              <a:gdLst>
                <a:gd name="T0" fmla="*/ 5 w 5"/>
                <a:gd name="T1" fmla="*/ 0 h 12"/>
                <a:gd name="T2" fmla="*/ 0 w 5"/>
                <a:gd name="T3" fmla="*/ 3 h 12"/>
                <a:gd name="T4" fmla="*/ 4 w 5"/>
                <a:gd name="T5" fmla="*/ 12 h 12"/>
                <a:gd name="T6" fmla="*/ 5 w 5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2">
                  <a:moveTo>
                    <a:pt x="5" y="0"/>
                  </a:moveTo>
                  <a:lnTo>
                    <a:pt x="0" y="3"/>
                  </a:lnTo>
                  <a:lnTo>
                    <a:pt x="4" y="1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21" name="Freeform 524">
              <a:extLst>
                <a:ext uri="{FF2B5EF4-FFF2-40B4-BE49-F238E27FC236}">
                  <a16:creationId xmlns:a16="http://schemas.microsoft.com/office/drawing/2014/main" id="{FD213CA2-1D77-40CA-951A-76164542810A}"/>
                </a:ext>
              </a:extLst>
            </p:cNvPr>
            <p:cNvSpPr>
              <a:spLocks/>
            </p:cNvSpPr>
            <p:nvPr/>
          </p:nvSpPr>
          <p:spPr bwMode="gray">
            <a:xfrm>
              <a:off x="7001655" y="5883747"/>
              <a:ext cx="14354" cy="14354"/>
            </a:xfrm>
            <a:custGeom>
              <a:avLst/>
              <a:gdLst>
                <a:gd name="T0" fmla="*/ 0 w 9"/>
                <a:gd name="T1" fmla="*/ 9 h 9"/>
                <a:gd name="T2" fmla="*/ 9 w 9"/>
                <a:gd name="T3" fmla="*/ 6 h 9"/>
                <a:gd name="T4" fmla="*/ 3 w 9"/>
                <a:gd name="T5" fmla="*/ 0 h 9"/>
                <a:gd name="T6" fmla="*/ 0 w 9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lnTo>
                    <a:pt x="9" y="6"/>
                  </a:lnTo>
                  <a:lnTo>
                    <a:pt x="3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22" name="Freeform 525">
              <a:extLst>
                <a:ext uri="{FF2B5EF4-FFF2-40B4-BE49-F238E27FC236}">
                  <a16:creationId xmlns:a16="http://schemas.microsoft.com/office/drawing/2014/main" id="{7AAEF2F3-E0B8-48EA-B12A-D2B28F7618DE}"/>
                </a:ext>
              </a:extLst>
            </p:cNvPr>
            <p:cNvSpPr>
              <a:spLocks/>
            </p:cNvSpPr>
            <p:nvPr/>
          </p:nvSpPr>
          <p:spPr bwMode="gray">
            <a:xfrm>
              <a:off x="7054284" y="5848662"/>
              <a:ext cx="19138" cy="22327"/>
            </a:xfrm>
            <a:custGeom>
              <a:avLst/>
              <a:gdLst>
                <a:gd name="T0" fmla="*/ 0 w 12"/>
                <a:gd name="T1" fmla="*/ 6 h 14"/>
                <a:gd name="T2" fmla="*/ 3 w 12"/>
                <a:gd name="T3" fmla="*/ 14 h 14"/>
                <a:gd name="T4" fmla="*/ 12 w 12"/>
                <a:gd name="T5" fmla="*/ 3 h 14"/>
                <a:gd name="T6" fmla="*/ 8 w 12"/>
                <a:gd name="T7" fmla="*/ 0 h 14"/>
                <a:gd name="T8" fmla="*/ 0 w 12"/>
                <a:gd name="T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6"/>
                  </a:moveTo>
                  <a:lnTo>
                    <a:pt x="3" y="14"/>
                  </a:lnTo>
                  <a:lnTo>
                    <a:pt x="12" y="3"/>
                  </a:lnTo>
                  <a:lnTo>
                    <a:pt x="8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23" name="Freeform 526">
              <a:extLst>
                <a:ext uri="{FF2B5EF4-FFF2-40B4-BE49-F238E27FC236}">
                  <a16:creationId xmlns:a16="http://schemas.microsoft.com/office/drawing/2014/main" id="{6567055C-103F-4FC1-8DEE-FB379771E85E}"/>
                </a:ext>
              </a:extLst>
            </p:cNvPr>
            <p:cNvSpPr>
              <a:spLocks/>
            </p:cNvSpPr>
            <p:nvPr/>
          </p:nvSpPr>
          <p:spPr bwMode="gray">
            <a:xfrm>
              <a:off x="7049500" y="5729050"/>
              <a:ext cx="11164" cy="11164"/>
            </a:xfrm>
            <a:custGeom>
              <a:avLst/>
              <a:gdLst>
                <a:gd name="T0" fmla="*/ 4 w 7"/>
                <a:gd name="T1" fmla="*/ 0 h 7"/>
                <a:gd name="T2" fmla="*/ 0 w 7"/>
                <a:gd name="T3" fmla="*/ 6 h 7"/>
                <a:gd name="T4" fmla="*/ 7 w 7"/>
                <a:gd name="T5" fmla="*/ 7 h 7"/>
                <a:gd name="T6" fmla="*/ 4 w 7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lnTo>
                    <a:pt x="0" y="6"/>
                  </a:lnTo>
                  <a:lnTo>
                    <a:pt x="7" y="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24" name="Freeform 527">
              <a:extLst>
                <a:ext uri="{FF2B5EF4-FFF2-40B4-BE49-F238E27FC236}">
                  <a16:creationId xmlns:a16="http://schemas.microsoft.com/office/drawing/2014/main" id="{449388D3-948E-4BA0-8417-2A8402471A83}"/>
                </a:ext>
              </a:extLst>
            </p:cNvPr>
            <p:cNvSpPr>
              <a:spLocks/>
            </p:cNvSpPr>
            <p:nvPr/>
          </p:nvSpPr>
          <p:spPr bwMode="gray">
            <a:xfrm>
              <a:off x="6952216" y="5625388"/>
              <a:ext cx="6379" cy="12758"/>
            </a:xfrm>
            <a:custGeom>
              <a:avLst/>
              <a:gdLst>
                <a:gd name="T0" fmla="*/ 3 w 4"/>
                <a:gd name="T1" fmla="*/ 0 h 8"/>
                <a:gd name="T2" fmla="*/ 0 w 4"/>
                <a:gd name="T3" fmla="*/ 1 h 8"/>
                <a:gd name="T4" fmla="*/ 2 w 4"/>
                <a:gd name="T5" fmla="*/ 8 h 8"/>
                <a:gd name="T6" fmla="*/ 4 w 4"/>
                <a:gd name="T7" fmla="*/ 6 h 8"/>
                <a:gd name="T8" fmla="*/ 3 w 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3" y="0"/>
                  </a:moveTo>
                  <a:lnTo>
                    <a:pt x="0" y="1"/>
                  </a:lnTo>
                  <a:lnTo>
                    <a:pt x="2" y="8"/>
                  </a:lnTo>
                  <a:lnTo>
                    <a:pt x="4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25" name="Freeform 528">
              <a:extLst>
                <a:ext uri="{FF2B5EF4-FFF2-40B4-BE49-F238E27FC236}">
                  <a16:creationId xmlns:a16="http://schemas.microsoft.com/office/drawing/2014/main" id="{30E161C9-DE2A-4DB9-8662-3EBA6B0C96FA}"/>
                </a:ext>
              </a:extLst>
            </p:cNvPr>
            <p:cNvSpPr>
              <a:spLocks/>
            </p:cNvSpPr>
            <p:nvPr/>
          </p:nvSpPr>
          <p:spPr bwMode="gray">
            <a:xfrm>
              <a:off x="6928294" y="5808791"/>
              <a:ext cx="19138" cy="23923"/>
            </a:xfrm>
            <a:custGeom>
              <a:avLst/>
              <a:gdLst>
                <a:gd name="T0" fmla="*/ 12 w 34"/>
                <a:gd name="T1" fmla="*/ 0 h 46"/>
                <a:gd name="T2" fmla="*/ 4 w 34"/>
                <a:gd name="T3" fmla="*/ 15 h 46"/>
                <a:gd name="T4" fmla="*/ 18 w 34"/>
                <a:gd name="T5" fmla="*/ 38 h 46"/>
                <a:gd name="T6" fmla="*/ 34 w 34"/>
                <a:gd name="T7" fmla="*/ 1 h 46"/>
                <a:gd name="T8" fmla="*/ 12 w 3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46">
                  <a:moveTo>
                    <a:pt x="12" y="0"/>
                  </a:moveTo>
                  <a:cubicBezTo>
                    <a:pt x="12" y="0"/>
                    <a:pt x="4" y="7"/>
                    <a:pt x="4" y="15"/>
                  </a:cubicBezTo>
                  <a:cubicBezTo>
                    <a:pt x="0" y="26"/>
                    <a:pt x="10" y="46"/>
                    <a:pt x="18" y="38"/>
                  </a:cubicBezTo>
                  <a:cubicBezTo>
                    <a:pt x="29" y="27"/>
                    <a:pt x="34" y="1"/>
                    <a:pt x="34" y="1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26" name="Freeform 529">
              <a:extLst>
                <a:ext uri="{FF2B5EF4-FFF2-40B4-BE49-F238E27FC236}">
                  <a16:creationId xmlns:a16="http://schemas.microsoft.com/office/drawing/2014/main" id="{0294B28E-6A78-41B9-87BF-E6F1593B45C2}"/>
                </a:ext>
              </a:extLst>
            </p:cNvPr>
            <p:cNvSpPr>
              <a:spLocks/>
            </p:cNvSpPr>
            <p:nvPr/>
          </p:nvSpPr>
          <p:spPr bwMode="gray">
            <a:xfrm>
              <a:off x="6949026" y="5845472"/>
              <a:ext cx="17543" cy="20733"/>
            </a:xfrm>
            <a:custGeom>
              <a:avLst/>
              <a:gdLst>
                <a:gd name="T0" fmla="*/ 11 w 11"/>
                <a:gd name="T1" fmla="*/ 9 h 13"/>
                <a:gd name="T2" fmla="*/ 0 w 11"/>
                <a:gd name="T3" fmla="*/ 0 h 13"/>
                <a:gd name="T4" fmla="*/ 0 w 11"/>
                <a:gd name="T5" fmla="*/ 7 h 13"/>
                <a:gd name="T6" fmla="*/ 8 w 11"/>
                <a:gd name="T7" fmla="*/ 13 h 13"/>
                <a:gd name="T8" fmla="*/ 11 w 11"/>
                <a:gd name="T9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11" y="9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8" y="13"/>
                  </a:lnTo>
                  <a:lnTo>
                    <a:pt x="11" y="9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27" name="Freeform 530">
              <a:extLst>
                <a:ext uri="{FF2B5EF4-FFF2-40B4-BE49-F238E27FC236}">
                  <a16:creationId xmlns:a16="http://schemas.microsoft.com/office/drawing/2014/main" id="{69BC4B3E-358D-4E59-BEE3-CFAA24680156}"/>
                </a:ext>
              </a:extLst>
            </p:cNvPr>
            <p:cNvSpPr>
              <a:spLocks/>
            </p:cNvSpPr>
            <p:nvPr/>
          </p:nvSpPr>
          <p:spPr bwMode="gray">
            <a:xfrm>
              <a:off x="6921915" y="5855041"/>
              <a:ext cx="20733" cy="17543"/>
            </a:xfrm>
            <a:custGeom>
              <a:avLst/>
              <a:gdLst>
                <a:gd name="T0" fmla="*/ 8 w 13"/>
                <a:gd name="T1" fmla="*/ 0 h 11"/>
                <a:gd name="T2" fmla="*/ 0 w 13"/>
                <a:gd name="T3" fmla="*/ 11 h 11"/>
                <a:gd name="T4" fmla="*/ 13 w 13"/>
                <a:gd name="T5" fmla="*/ 5 h 11"/>
                <a:gd name="T6" fmla="*/ 8 w 13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1">
                  <a:moveTo>
                    <a:pt x="8" y="0"/>
                  </a:moveTo>
                  <a:lnTo>
                    <a:pt x="0" y="11"/>
                  </a:lnTo>
                  <a:lnTo>
                    <a:pt x="13" y="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28" name="Freeform 531">
              <a:extLst>
                <a:ext uri="{FF2B5EF4-FFF2-40B4-BE49-F238E27FC236}">
                  <a16:creationId xmlns:a16="http://schemas.microsoft.com/office/drawing/2014/main" id="{C445D557-FA93-45F4-A94C-1E74581B403B}"/>
                </a:ext>
              </a:extLst>
            </p:cNvPr>
            <p:cNvSpPr>
              <a:spLocks/>
            </p:cNvSpPr>
            <p:nvPr/>
          </p:nvSpPr>
          <p:spPr bwMode="gray">
            <a:xfrm>
              <a:off x="6905967" y="5867799"/>
              <a:ext cx="14354" cy="14354"/>
            </a:xfrm>
            <a:custGeom>
              <a:avLst/>
              <a:gdLst>
                <a:gd name="T0" fmla="*/ 9 w 9"/>
                <a:gd name="T1" fmla="*/ 5 h 9"/>
                <a:gd name="T2" fmla="*/ 2 w 9"/>
                <a:gd name="T3" fmla="*/ 0 h 9"/>
                <a:gd name="T4" fmla="*/ 0 w 9"/>
                <a:gd name="T5" fmla="*/ 2 h 9"/>
                <a:gd name="T6" fmla="*/ 7 w 9"/>
                <a:gd name="T7" fmla="*/ 9 h 9"/>
                <a:gd name="T8" fmla="*/ 9 w 9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9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7" y="9"/>
                  </a:lnTo>
                  <a:lnTo>
                    <a:pt x="9" y="5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29" name="Freeform 532">
              <a:extLst>
                <a:ext uri="{FF2B5EF4-FFF2-40B4-BE49-F238E27FC236}">
                  <a16:creationId xmlns:a16="http://schemas.microsoft.com/office/drawing/2014/main" id="{6C17739C-981D-4812-A658-E601279AAB7C}"/>
                </a:ext>
              </a:extLst>
            </p:cNvPr>
            <p:cNvSpPr>
              <a:spLocks/>
            </p:cNvSpPr>
            <p:nvPr/>
          </p:nvSpPr>
          <p:spPr bwMode="gray">
            <a:xfrm>
              <a:off x="6901182" y="5765732"/>
              <a:ext cx="11164" cy="15948"/>
            </a:xfrm>
            <a:custGeom>
              <a:avLst/>
              <a:gdLst>
                <a:gd name="T0" fmla="*/ 3 w 7"/>
                <a:gd name="T1" fmla="*/ 0 h 10"/>
                <a:gd name="T2" fmla="*/ 0 w 7"/>
                <a:gd name="T3" fmla="*/ 0 h 10"/>
                <a:gd name="T4" fmla="*/ 0 w 7"/>
                <a:gd name="T5" fmla="*/ 10 h 10"/>
                <a:gd name="T6" fmla="*/ 7 w 7"/>
                <a:gd name="T7" fmla="*/ 8 h 10"/>
                <a:gd name="T8" fmla="*/ 3 w 7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3" y="0"/>
                  </a:moveTo>
                  <a:lnTo>
                    <a:pt x="0" y="0"/>
                  </a:lnTo>
                  <a:lnTo>
                    <a:pt x="0" y="10"/>
                  </a:lnTo>
                  <a:lnTo>
                    <a:pt x="7" y="8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30" name="Freeform 533">
              <a:extLst>
                <a:ext uri="{FF2B5EF4-FFF2-40B4-BE49-F238E27FC236}">
                  <a16:creationId xmlns:a16="http://schemas.microsoft.com/office/drawing/2014/main" id="{0721E434-D8D0-4F06-8461-83699F47878A}"/>
                </a:ext>
              </a:extLst>
            </p:cNvPr>
            <p:cNvSpPr>
              <a:spLocks/>
            </p:cNvSpPr>
            <p:nvPr/>
          </p:nvSpPr>
          <p:spPr bwMode="gray">
            <a:xfrm>
              <a:off x="6918725" y="5819955"/>
              <a:ext cx="9569" cy="11164"/>
            </a:xfrm>
            <a:custGeom>
              <a:avLst/>
              <a:gdLst>
                <a:gd name="T0" fmla="*/ 5 w 6"/>
                <a:gd name="T1" fmla="*/ 0 h 7"/>
                <a:gd name="T2" fmla="*/ 0 w 6"/>
                <a:gd name="T3" fmla="*/ 6 h 7"/>
                <a:gd name="T4" fmla="*/ 6 w 6"/>
                <a:gd name="T5" fmla="*/ 7 h 7"/>
                <a:gd name="T6" fmla="*/ 5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5" y="0"/>
                  </a:moveTo>
                  <a:lnTo>
                    <a:pt x="0" y="6"/>
                  </a:lnTo>
                  <a:lnTo>
                    <a:pt x="6" y="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31" name="Freeform 534">
              <a:extLst>
                <a:ext uri="{FF2B5EF4-FFF2-40B4-BE49-F238E27FC236}">
                  <a16:creationId xmlns:a16="http://schemas.microsoft.com/office/drawing/2014/main" id="{67AE689C-A7EE-49D5-B528-070D6FECD70A}"/>
                </a:ext>
              </a:extLst>
            </p:cNvPr>
            <p:cNvSpPr>
              <a:spLocks/>
            </p:cNvSpPr>
            <p:nvPr/>
          </p:nvSpPr>
          <p:spPr bwMode="gray">
            <a:xfrm>
              <a:off x="6939457" y="5762542"/>
              <a:ext cx="19138" cy="7975"/>
            </a:xfrm>
            <a:custGeom>
              <a:avLst/>
              <a:gdLst>
                <a:gd name="T0" fmla="*/ 4 w 12"/>
                <a:gd name="T1" fmla="*/ 0 h 5"/>
                <a:gd name="T2" fmla="*/ 0 w 12"/>
                <a:gd name="T3" fmla="*/ 4 h 5"/>
                <a:gd name="T4" fmla="*/ 5 w 12"/>
                <a:gd name="T5" fmla="*/ 5 h 5"/>
                <a:gd name="T6" fmla="*/ 12 w 12"/>
                <a:gd name="T7" fmla="*/ 0 h 5"/>
                <a:gd name="T8" fmla="*/ 4 w 1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4" y="0"/>
                  </a:moveTo>
                  <a:lnTo>
                    <a:pt x="0" y="4"/>
                  </a:lnTo>
                  <a:lnTo>
                    <a:pt x="5" y="5"/>
                  </a:lnTo>
                  <a:lnTo>
                    <a:pt x="12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32" name="Freeform 535">
              <a:extLst>
                <a:ext uri="{FF2B5EF4-FFF2-40B4-BE49-F238E27FC236}">
                  <a16:creationId xmlns:a16="http://schemas.microsoft.com/office/drawing/2014/main" id="{667383E9-B969-45C7-B356-3B9510477234}"/>
                </a:ext>
              </a:extLst>
            </p:cNvPr>
            <p:cNvSpPr>
              <a:spLocks/>
            </p:cNvSpPr>
            <p:nvPr/>
          </p:nvSpPr>
          <p:spPr bwMode="gray">
            <a:xfrm>
              <a:off x="7108507" y="5796032"/>
              <a:ext cx="15948" cy="14354"/>
            </a:xfrm>
            <a:custGeom>
              <a:avLst/>
              <a:gdLst>
                <a:gd name="T0" fmla="*/ 8 w 10"/>
                <a:gd name="T1" fmla="*/ 0 h 9"/>
                <a:gd name="T2" fmla="*/ 0 w 10"/>
                <a:gd name="T3" fmla="*/ 0 h 9"/>
                <a:gd name="T4" fmla="*/ 2 w 10"/>
                <a:gd name="T5" fmla="*/ 9 h 9"/>
                <a:gd name="T6" fmla="*/ 10 w 10"/>
                <a:gd name="T7" fmla="*/ 8 h 9"/>
                <a:gd name="T8" fmla="*/ 8 w 10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8" y="0"/>
                  </a:moveTo>
                  <a:lnTo>
                    <a:pt x="0" y="0"/>
                  </a:lnTo>
                  <a:lnTo>
                    <a:pt x="2" y="9"/>
                  </a:lnTo>
                  <a:lnTo>
                    <a:pt x="10" y="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33" name="Freeform 536">
              <a:extLst>
                <a:ext uri="{FF2B5EF4-FFF2-40B4-BE49-F238E27FC236}">
                  <a16:creationId xmlns:a16="http://schemas.microsoft.com/office/drawing/2014/main" id="{A61D1155-ADA1-402F-92CD-B7AD3F6F505A}"/>
                </a:ext>
              </a:extLst>
            </p:cNvPr>
            <p:cNvSpPr>
              <a:spLocks/>
            </p:cNvSpPr>
            <p:nvPr/>
          </p:nvSpPr>
          <p:spPr bwMode="gray">
            <a:xfrm>
              <a:off x="7090965" y="5780084"/>
              <a:ext cx="14354" cy="11164"/>
            </a:xfrm>
            <a:custGeom>
              <a:avLst/>
              <a:gdLst>
                <a:gd name="T0" fmla="*/ 0 w 9"/>
                <a:gd name="T1" fmla="*/ 1 h 7"/>
                <a:gd name="T2" fmla="*/ 4 w 9"/>
                <a:gd name="T3" fmla="*/ 7 h 7"/>
                <a:gd name="T4" fmla="*/ 9 w 9"/>
                <a:gd name="T5" fmla="*/ 6 h 7"/>
                <a:gd name="T6" fmla="*/ 5 w 9"/>
                <a:gd name="T7" fmla="*/ 0 h 7"/>
                <a:gd name="T8" fmla="*/ 0 w 9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0" y="1"/>
                  </a:moveTo>
                  <a:lnTo>
                    <a:pt x="4" y="7"/>
                  </a:lnTo>
                  <a:lnTo>
                    <a:pt x="9" y="6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34" name="Freeform 537">
              <a:extLst>
                <a:ext uri="{FF2B5EF4-FFF2-40B4-BE49-F238E27FC236}">
                  <a16:creationId xmlns:a16="http://schemas.microsoft.com/office/drawing/2014/main" id="{F919FA61-071C-4A57-BA61-063AC14C169B}"/>
                </a:ext>
              </a:extLst>
            </p:cNvPr>
            <p:cNvSpPr>
              <a:spLocks/>
            </p:cNvSpPr>
            <p:nvPr/>
          </p:nvSpPr>
          <p:spPr bwMode="gray">
            <a:xfrm>
              <a:off x="6735322" y="5575949"/>
              <a:ext cx="15948" cy="11164"/>
            </a:xfrm>
            <a:custGeom>
              <a:avLst/>
              <a:gdLst>
                <a:gd name="T0" fmla="*/ 0 w 10"/>
                <a:gd name="T1" fmla="*/ 5 h 7"/>
                <a:gd name="T2" fmla="*/ 5 w 10"/>
                <a:gd name="T3" fmla="*/ 7 h 7"/>
                <a:gd name="T4" fmla="*/ 10 w 10"/>
                <a:gd name="T5" fmla="*/ 3 h 7"/>
                <a:gd name="T6" fmla="*/ 5 w 10"/>
                <a:gd name="T7" fmla="*/ 0 h 7"/>
                <a:gd name="T8" fmla="*/ 0 w 10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0" y="5"/>
                  </a:moveTo>
                  <a:lnTo>
                    <a:pt x="5" y="7"/>
                  </a:lnTo>
                  <a:lnTo>
                    <a:pt x="10" y="3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35" name="Freeform 538">
              <a:extLst>
                <a:ext uri="{FF2B5EF4-FFF2-40B4-BE49-F238E27FC236}">
                  <a16:creationId xmlns:a16="http://schemas.microsoft.com/office/drawing/2014/main" id="{C5E65701-9F80-408A-9446-02F106D7C4BB}"/>
                </a:ext>
              </a:extLst>
            </p:cNvPr>
            <p:cNvSpPr>
              <a:spLocks/>
            </p:cNvSpPr>
            <p:nvPr/>
          </p:nvSpPr>
          <p:spPr bwMode="gray">
            <a:xfrm>
              <a:off x="7177084" y="5880558"/>
              <a:ext cx="17543" cy="12758"/>
            </a:xfrm>
            <a:custGeom>
              <a:avLst/>
              <a:gdLst>
                <a:gd name="T0" fmla="*/ 19 w 34"/>
                <a:gd name="T1" fmla="*/ 7 h 22"/>
                <a:gd name="T2" fmla="*/ 18 w 34"/>
                <a:gd name="T3" fmla="*/ 18 h 22"/>
                <a:gd name="T4" fmla="*/ 19 w 34"/>
                <a:gd name="T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22">
                  <a:moveTo>
                    <a:pt x="19" y="7"/>
                  </a:moveTo>
                  <a:cubicBezTo>
                    <a:pt x="0" y="14"/>
                    <a:pt x="7" y="22"/>
                    <a:pt x="18" y="18"/>
                  </a:cubicBezTo>
                  <a:cubicBezTo>
                    <a:pt x="33" y="19"/>
                    <a:pt x="34" y="0"/>
                    <a:pt x="19" y="7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36" name="Freeform 539">
              <a:extLst>
                <a:ext uri="{FF2B5EF4-FFF2-40B4-BE49-F238E27FC236}">
                  <a16:creationId xmlns:a16="http://schemas.microsoft.com/office/drawing/2014/main" id="{77C58B99-F1D6-49EB-90AE-FA90783134CB}"/>
                </a:ext>
              </a:extLst>
            </p:cNvPr>
            <p:cNvSpPr>
              <a:spLocks/>
            </p:cNvSpPr>
            <p:nvPr/>
          </p:nvSpPr>
          <p:spPr bwMode="gray">
            <a:xfrm>
              <a:off x="6853338" y="5776895"/>
              <a:ext cx="9569" cy="23923"/>
            </a:xfrm>
            <a:custGeom>
              <a:avLst/>
              <a:gdLst>
                <a:gd name="T0" fmla="*/ 0 w 20"/>
                <a:gd name="T1" fmla="*/ 29 h 45"/>
                <a:gd name="T2" fmla="*/ 3 w 20"/>
                <a:gd name="T3" fmla="*/ 45 h 45"/>
                <a:gd name="T4" fmla="*/ 15 w 20"/>
                <a:gd name="T5" fmla="*/ 22 h 45"/>
                <a:gd name="T6" fmla="*/ 16 w 20"/>
                <a:gd name="T7" fmla="*/ 0 h 45"/>
                <a:gd name="T8" fmla="*/ 1 w 20"/>
                <a:gd name="T9" fmla="*/ 6 h 45"/>
                <a:gd name="T10" fmla="*/ 0 w 20"/>
                <a:gd name="T11" fmla="*/ 2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45">
                  <a:moveTo>
                    <a:pt x="0" y="29"/>
                  </a:move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15" y="42"/>
                    <a:pt x="15" y="22"/>
                  </a:cubicBezTo>
                  <a:cubicBezTo>
                    <a:pt x="20" y="7"/>
                    <a:pt x="16" y="0"/>
                    <a:pt x="16" y="0"/>
                  </a:cubicBezTo>
                  <a:cubicBezTo>
                    <a:pt x="1" y="6"/>
                    <a:pt x="1" y="6"/>
                    <a:pt x="1" y="6"/>
                  </a:cubicBezTo>
                  <a:lnTo>
                    <a:pt x="0" y="29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37" name="Freeform 540">
              <a:extLst>
                <a:ext uri="{FF2B5EF4-FFF2-40B4-BE49-F238E27FC236}">
                  <a16:creationId xmlns:a16="http://schemas.microsoft.com/office/drawing/2014/main" id="{23ABE760-3DA5-4677-B4A1-2BE5DAF4BF66}"/>
                </a:ext>
              </a:extLst>
            </p:cNvPr>
            <p:cNvSpPr>
              <a:spLocks/>
            </p:cNvSpPr>
            <p:nvPr/>
          </p:nvSpPr>
          <p:spPr bwMode="gray">
            <a:xfrm>
              <a:off x="7157947" y="5861420"/>
              <a:ext cx="17543" cy="12758"/>
            </a:xfrm>
            <a:custGeom>
              <a:avLst/>
              <a:gdLst>
                <a:gd name="T0" fmla="*/ 0 w 11"/>
                <a:gd name="T1" fmla="*/ 0 h 8"/>
                <a:gd name="T2" fmla="*/ 1 w 11"/>
                <a:gd name="T3" fmla="*/ 4 h 8"/>
                <a:gd name="T4" fmla="*/ 11 w 11"/>
                <a:gd name="T5" fmla="*/ 8 h 8"/>
                <a:gd name="T6" fmla="*/ 10 w 11"/>
                <a:gd name="T7" fmla="*/ 4 h 8"/>
                <a:gd name="T8" fmla="*/ 0 w 11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0" y="0"/>
                  </a:moveTo>
                  <a:lnTo>
                    <a:pt x="1" y="4"/>
                  </a:lnTo>
                  <a:lnTo>
                    <a:pt x="11" y="8"/>
                  </a:lnTo>
                  <a:lnTo>
                    <a:pt x="1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38" name="Freeform 541">
              <a:extLst>
                <a:ext uri="{FF2B5EF4-FFF2-40B4-BE49-F238E27FC236}">
                  <a16:creationId xmlns:a16="http://schemas.microsoft.com/office/drawing/2014/main" id="{5C359C10-F35F-4054-ACD8-A91F6725709F}"/>
                </a:ext>
              </a:extLst>
            </p:cNvPr>
            <p:cNvSpPr>
              <a:spLocks/>
            </p:cNvSpPr>
            <p:nvPr/>
          </p:nvSpPr>
          <p:spPr bwMode="gray">
            <a:xfrm>
              <a:off x="6794330" y="5550432"/>
              <a:ext cx="7975" cy="9569"/>
            </a:xfrm>
            <a:custGeom>
              <a:avLst/>
              <a:gdLst>
                <a:gd name="T0" fmla="*/ 5 w 5"/>
                <a:gd name="T1" fmla="*/ 0 h 6"/>
                <a:gd name="T2" fmla="*/ 0 w 5"/>
                <a:gd name="T3" fmla="*/ 5 h 6"/>
                <a:gd name="T4" fmla="*/ 3 w 5"/>
                <a:gd name="T5" fmla="*/ 6 h 6"/>
                <a:gd name="T6" fmla="*/ 5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lnTo>
                    <a:pt x="0" y="5"/>
                  </a:lnTo>
                  <a:lnTo>
                    <a:pt x="3" y="6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39" name="Freeform 542">
              <a:extLst>
                <a:ext uri="{FF2B5EF4-FFF2-40B4-BE49-F238E27FC236}">
                  <a16:creationId xmlns:a16="http://schemas.microsoft.com/office/drawing/2014/main" id="{79AC26E0-34FD-4923-8293-95D9B02A6799}"/>
                </a:ext>
              </a:extLst>
            </p:cNvPr>
            <p:cNvSpPr>
              <a:spLocks/>
            </p:cNvSpPr>
            <p:nvPr/>
          </p:nvSpPr>
          <p:spPr bwMode="gray">
            <a:xfrm>
              <a:off x="6781572" y="5566380"/>
              <a:ext cx="12758" cy="14354"/>
            </a:xfrm>
            <a:custGeom>
              <a:avLst/>
              <a:gdLst>
                <a:gd name="T0" fmla="*/ 0 w 8"/>
                <a:gd name="T1" fmla="*/ 7 h 9"/>
                <a:gd name="T2" fmla="*/ 3 w 8"/>
                <a:gd name="T3" fmla="*/ 9 h 9"/>
                <a:gd name="T4" fmla="*/ 8 w 8"/>
                <a:gd name="T5" fmla="*/ 1 h 9"/>
                <a:gd name="T6" fmla="*/ 3 w 8"/>
                <a:gd name="T7" fmla="*/ 0 h 9"/>
                <a:gd name="T8" fmla="*/ 0 w 8"/>
                <a:gd name="T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0" y="7"/>
                  </a:moveTo>
                  <a:lnTo>
                    <a:pt x="3" y="9"/>
                  </a:lnTo>
                  <a:lnTo>
                    <a:pt x="8" y="1"/>
                  </a:lnTo>
                  <a:lnTo>
                    <a:pt x="3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40" name="Freeform 543">
              <a:extLst>
                <a:ext uri="{FF2B5EF4-FFF2-40B4-BE49-F238E27FC236}">
                  <a16:creationId xmlns:a16="http://schemas.microsoft.com/office/drawing/2014/main" id="{FEB269D9-F59F-4B5D-BDCB-1CF804773350}"/>
                </a:ext>
              </a:extLst>
            </p:cNvPr>
            <p:cNvSpPr>
              <a:spLocks/>
            </p:cNvSpPr>
            <p:nvPr/>
          </p:nvSpPr>
          <p:spPr bwMode="gray">
            <a:xfrm>
              <a:off x="6756055" y="5574355"/>
              <a:ext cx="22327" cy="17543"/>
            </a:xfrm>
            <a:custGeom>
              <a:avLst/>
              <a:gdLst>
                <a:gd name="T0" fmla="*/ 7 w 14"/>
                <a:gd name="T1" fmla="*/ 11 h 11"/>
                <a:gd name="T2" fmla="*/ 14 w 14"/>
                <a:gd name="T3" fmla="*/ 9 h 11"/>
                <a:gd name="T4" fmla="*/ 0 w 14"/>
                <a:gd name="T5" fmla="*/ 0 h 11"/>
                <a:gd name="T6" fmla="*/ 7 w 14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1">
                  <a:moveTo>
                    <a:pt x="7" y="11"/>
                  </a:moveTo>
                  <a:lnTo>
                    <a:pt x="14" y="9"/>
                  </a:lnTo>
                  <a:lnTo>
                    <a:pt x="0" y="0"/>
                  </a:lnTo>
                  <a:lnTo>
                    <a:pt x="7" y="11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41" name="Freeform 544">
              <a:extLst>
                <a:ext uri="{FF2B5EF4-FFF2-40B4-BE49-F238E27FC236}">
                  <a16:creationId xmlns:a16="http://schemas.microsoft.com/office/drawing/2014/main" id="{0FB8B9D8-8885-4848-AE68-4EC321B037B9}"/>
                </a:ext>
              </a:extLst>
            </p:cNvPr>
            <p:cNvSpPr>
              <a:spLocks/>
            </p:cNvSpPr>
            <p:nvPr/>
          </p:nvSpPr>
          <p:spPr bwMode="gray">
            <a:xfrm>
              <a:off x="6842175" y="5751378"/>
              <a:ext cx="14354" cy="22327"/>
            </a:xfrm>
            <a:custGeom>
              <a:avLst/>
              <a:gdLst>
                <a:gd name="T0" fmla="*/ 2 w 9"/>
                <a:gd name="T1" fmla="*/ 0 h 14"/>
                <a:gd name="T2" fmla="*/ 0 w 9"/>
                <a:gd name="T3" fmla="*/ 14 h 14"/>
                <a:gd name="T4" fmla="*/ 9 w 9"/>
                <a:gd name="T5" fmla="*/ 1 h 14"/>
                <a:gd name="T6" fmla="*/ 2 w 9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2" y="0"/>
                  </a:moveTo>
                  <a:lnTo>
                    <a:pt x="0" y="14"/>
                  </a:lnTo>
                  <a:lnTo>
                    <a:pt x="9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42" name="Freeform 545">
              <a:extLst>
                <a:ext uri="{FF2B5EF4-FFF2-40B4-BE49-F238E27FC236}">
                  <a16:creationId xmlns:a16="http://schemas.microsoft.com/office/drawing/2014/main" id="{213132F4-370D-437A-9EC4-CED7387200DA}"/>
                </a:ext>
              </a:extLst>
            </p:cNvPr>
            <p:cNvSpPr>
              <a:spLocks/>
            </p:cNvSpPr>
            <p:nvPr/>
          </p:nvSpPr>
          <p:spPr bwMode="gray">
            <a:xfrm>
              <a:off x="7201006" y="5831118"/>
              <a:ext cx="11164" cy="15948"/>
            </a:xfrm>
            <a:custGeom>
              <a:avLst/>
              <a:gdLst>
                <a:gd name="T0" fmla="*/ 6 w 7"/>
                <a:gd name="T1" fmla="*/ 2 h 10"/>
                <a:gd name="T2" fmla="*/ 4 w 7"/>
                <a:gd name="T3" fmla="*/ 0 h 10"/>
                <a:gd name="T4" fmla="*/ 0 w 7"/>
                <a:gd name="T5" fmla="*/ 6 h 10"/>
                <a:gd name="T6" fmla="*/ 7 w 7"/>
                <a:gd name="T7" fmla="*/ 10 h 10"/>
                <a:gd name="T8" fmla="*/ 6 w 7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6" y="2"/>
                  </a:moveTo>
                  <a:lnTo>
                    <a:pt x="4" y="0"/>
                  </a:lnTo>
                  <a:lnTo>
                    <a:pt x="0" y="6"/>
                  </a:lnTo>
                  <a:lnTo>
                    <a:pt x="7" y="10"/>
                  </a:lnTo>
                  <a:lnTo>
                    <a:pt x="6" y="2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43" name="Freeform 546">
              <a:extLst>
                <a:ext uri="{FF2B5EF4-FFF2-40B4-BE49-F238E27FC236}">
                  <a16:creationId xmlns:a16="http://schemas.microsoft.com/office/drawing/2014/main" id="{7EE8AE96-6739-4B10-8CB9-9F3C2A348C2B}"/>
                </a:ext>
              </a:extLst>
            </p:cNvPr>
            <p:cNvSpPr>
              <a:spLocks/>
            </p:cNvSpPr>
            <p:nvPr/>
          </p:nvSpPr>
          <p:spPr bwMode="gray">
            <a:xfrm>
              <a:off x="7111697" y="5805601"/>
              <a:ext cx="44655" cy="36681"/>
            </a:xfrm>
            <a:custGeom>
              <a:avLst/>
              <a:gdLst>
                <a:gd name="T0" fmla="*/ 18 w 28"/>
                <a:gd name="T1" fmla="*/ 11 h 23"/>
                <a:gd name="T2" fmla="*/ 28 w 28"/>
                <a:gd name="T3" fmla="*/ 5 h 23"/>
                <a:gd name="T4" fmla="*/ 18 w 28"/>
                <a:gd name="T5" fmla="*/ 0 h 23"/>
                <a:gd name="T6" fmla="*/ 0 w 28"/>
                <a:gd name="T7" fmla="*/ 19 h 23"/>
                <a:gd name="T8" fmla="*/ 4 w 28"/>
                <a:gd name="T9" fmla="*/ 23 h 23"/>
                <a:gd name="T10" fmla="*/ 6 w 28"/>
                <a:gd name="T11" fmla="*/ 18 h 23"/>
                <a:gd name="T12" fmla="*/ 14 w 28"/>
                <a:gd name="T13" fmla="*/ 17 h 23"/>
                <a:gd name="T14" fmla="*/ 18 w 28"/>
                <a:gd name="T15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23">
                  <a:moveTo>
                    <a:pt x="18" y="11"/>
                  </a:moveTo>
                  <a:lnTo>
                    <a:pt x="28" y="5"/>
                  </a:lnTo>
                  <a:lnTo>
                    <a:pt x="18" y="0"/>
                  </a:lnTo>
                  <a:lnTo>
                    <a:pt x="0" y="19"/>
                  </a:lnTo>
                  <a:lnTo>
                    <a:pt x="4" y="23"/>
                  </a:lnTo>
                  <a:lnTo>
                    <a:pt x="6" y="18"/>
                  </a:lnTo>
                  <a:lnTo>
                    <a:pt x="14" y="17"/>
                  </a:lnTo>
                  <a:lnTo>
                    <a:pt x="18" y="11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44" name="Freeform 547">
              <a:extLst>
                <a:ext uri="{FF2B5EF4-FFF2-40B4-BE49-F238E27FC236}">
                  <a16:creationId xmlns:a16="http://schemas.microsoft.com/office/drawing/2014/main" id="{4B73341F-A8BE-482A-9E7E-FDCD6E866D04}"/>
                </a:ext>
              </a:extLst>
            </p:cNvPr>
            <p:cNvSpPr>
              <a:spLocks/>
            </p:cNvSpPr>
            <p:nvPr/>
          </p:nvSpPr>
          <p:spPr bwMode="gray">
            <a:xfrm>
              <a:off x="6795925" y="5585518"/>
              <a:ext cx="19138" cy="12758"/>
            </a:xfrm>
            <a:custGeom>
              <a:avLst/>
              <a:gdLst>
                <a:gd name="T0" fmla="*/ 19 w 34"/>
                <a:gd name="T1" fmla="*/ 1 h 25"/>
                <a:gd name="T2" fmla="*/ 19 w 34"/>
                <a:gd name="T3" fmla="*/ 16 h 25"/>
                <a:gd name="T4" fmla="*/ 19 w 34"/>
                <a:gd name="T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25">
                  <a:moveTo>
                    <a:pt x="19" y="1"/>
                  </a:moveTo>
                  <a:cubicBezTo>
                    <a:pt x="4" y="0"/>
                    <a:pt x="0" y="11"/>
                    <a:pt x="19" y="16"/>
                  </a:cubicBezTo>
                  <a:cubicBezTo>
                    <a:pt x="33" y="25"/>
                    <a:pt x="34" y="2"/>
                    <a:pt x="19" y="1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45" name="Freeform 548">
              <a:extLst>
                <a:ext uri="{FF2B5EF4-FFF2-40B4-BE49-F238E27FC236}">
                  <a16:creationId xmlns:a16="http://schemas.microsoft.com/office/drawing/2014/main" id="{16B240FA-EE9E-445C-A161-845158C129D8}"/>
                </a:ext>
              </a:extLst>
            </p:cNvPr>
            <p:cNvSpPr>
              <a:spLocks/>
            </p:cNvSpPr>
            <p:nvPr/>
          </p:nvSpPr>
          <p:spPr bwMode="gray">
            <a:xfrm>
              <a:off x="6417956" y="5234660"/>
              <a:ext cx="594864" cy="696932"/>
            </a:xfrm>
            <a:custGeom>
              <a:avLst/>
              <a:gdLst>
                <a:gd name="T0" fmla="*/ 1090 w 1124"/>
                <a:gd name="T1" fmla="*/ 90 h 1316"/>
                <a:gd name="T2" fmla="*/ 1075 w 1124"/>
                <a:gd name="T3" fmla="*/ 9 h 1316"/>
                <a:gd name="T4" fmla="*/ 988 w 1124"/>
                <a:gd name="T5" fmla="*/ 108 h 1316"/>
                <a:gd name="T6" fmla="*/ 812 w 1124"/>
                <a:gd name="T7" fmla="*/ 107 h 1316"/>
                <a:gd name="T8" fmla="*/ 742 w 1124"/>
                <a:gd name="T9" fmla="*/ 81 h 1316"/>
                <a:gd name="T10" fmla="*/ 659 w 1124"/>
                <a:gd name="T11" fmla="*/ 92 h 1316"/>
                <a:gd name="T12" fmla="*/ 613 w 1124"/>
                <a:gd name="T13" fmla="*/ 132 h 1316"/>
                <a:gd name="T14" fmla="*/ 544 w 1124"/>
                <a:gd name="T15" fmla="*/ 156 h 1316"/>
                <a:gd name="T16" fmla="*/ 443 w 1124"/>
                <a:gd name="T17" fmla="*/ 170 h 1316"/>
                <a:gd name="T18" fmla="*/ 354 w 1124"/>
                <a:gd name="T19" fmla="*/ 215 h 1316"/>
                <a:gd name="T20" fmla="*/ 280 w 1124"/>
                <a:gd name="T21" fmla="*/ 277 h 1316"/>
                <a:gd name="T22" fmla="*/ 137 w 1124"/>
                <a:gd name="T23" fmla="*/ 308 h 1316"/>
                <a:gd name="T24" fmla="*/ 114 w 1124"/>
                <a:gd name="T25" fmla="*/ 399 h 1316"/>
                <a:gd name="T26" fmla="*/ 50 w 1124"/>
                <a:gd name="T27" fmla="*/ 495 h 1316"/>
                <a:gd name="T28" fmla="*/ 43 w 1124"/>
                <a:gd name="T29" fmla="*/ 560 h 1316"/>
                <a:gd name="T30" fmla="*/ 11 w 1124"/>
                <a:gd name="T31" fmla="*/ 605 h 1316"/>
                <a:gd name="T32" fmla="*/ 45 w 1124"/>
                <a:gd name="T33" fmla="*/ 683 h 1316"/>
                <a:gd name="T34" fmla="*/ 200 w 1124"/>
                <a:gd name="T35" fmla="*/ 736 h 1316"/>
                <a:gd name="T36" fmla="*/ 98 w 1124"/>
                <a:gd name="T37" fmla="*/ 838 h 1316"/>
                <a:gd name="T38" fmla="*/ 157 w 1124"/>
                <a:gd name="T39" fmla="*/ 841 h 1316"/>
                <a:gd name="T40" fmla="*/ 243 w 1124"/>
                <a:gd name="T41" fmla="*/ 857 h 1316"/>
                <a:gd name="T42" fmla="*/ 351 w 1124"/>
                <a:gd name="T43" fmla="*/ 858 h 1316"/>
                <a:gd name="T44" fmla="*/ 434 w 1124"/>
                <a:gd name="T45" fmla="*/ 850 h 1316"/>
                <a:gd name="T46" fmla="*/ 474 w 1124"/>
                <a:gd name="T47" fmla="*/ 875 h 1316"/>
                <a:gd name="T48" fmla="*/ 565 w 1124"/>
                <a:gd name="T49" fmla="*/ 918 h 1316"/>
                <a:gd name="T50" fmla="*/ 537 w 1124"/>
                <a:gd name="T51" fmla="*/ 955 h 1316"/>
                <a:gd name="T52" fmla="*/ 303 w 1124"/>
                <a:gd name="T53" fmla="*/ 921 h 1316"/>
                <a:gd name="T54" fmla="*/ 243 w 1124"/>
                <a:gd name="T55" fmla="*/ 1017 h 1316"/>
                <a:gd name="T56" fmla="*/ 335 w 1124"/>
                <a:gd name="T57" fmla="*/ 1205 h 1316"/>
                <a:gd name="T58" fmla="*/ 388 w 1124"/>
                <a:gd name="T59" fmla="*/ 1192 h 1316"/>
                <a:gd name="T60" fmla="*/ 466 w 1124"/>
                <a:gd name="T61" fmla="*/ 1295 h 1316"/>
                <a:gd name="T62" fmla="*/ 615 w 1124"/>
                <a:gd name="T63" fmla="*/ 1299 h 1316"/>
                <a:gd name="T64" fmla="*/ 559 w 1124"/>
                <a:gd name="T65" fmla="*/ 1143 h 1316"/>
                <a:gd name="T66" fmla="*/ 580 w 1124"/>
                <a:gd name="T67" fmla="*/ 1087 h 1316"/>
                <a:gd name="T68" fmla="*/ 664 w 1124"/>
                <a:gd name="T69" fmla="*/ 1045 h 1316"/>
                <a:gd name="T70" fmla="*/ 600 w 1124"/>
                <a:gd name="T71" fmla="*/ 984 h 1316"/>
                <a:gd name="T72" fmla="*/ 663 w 1124"/>
                <a:gd name="T73" fmla="*/ 915 h 1316"/>
                <a:gd name="T74" fmla="*/ 780 w 1124"/>
                <a:gd name="T75" fmla="*/ 974 h 1316"/>
                <a:gd name="T76" fmla="*/ 652 w 1124"/>
                <a:gd name="T77" fmla="*/ 815 h 1316"/>
                <a:gd name="T78" fmla="*/ 550 w 1124"/>
                <a:gd name="T79" fmla="*/ 764 h 1316"/>
                <a:gd name="T80" fmla="*/ 514 w 1124"/>
                <a:gd name="T81" fmla="*/ 732 h 1316"/>
                <a:gd name="T82" fmla="*/ 667 w 1124"/>
                <a:gd name="T83" fmla="*/ 823 h 1316"/>
                <a:gd name="T84" fmla="*/ 839 w 1124"/>
                <a:gd name="T85" fmla="*/ 912 h 1316"/>
                <a:gd name="T86" fmla="*/ 751 w 1124"/>
                <a:gd name="T87" fmla="*/ 781 h 1316"/>
                <a:gd name="T88" fmla="*/ 663 w 1124"/>
                <a:gd name="T89" fmla="*/ 750 h 1316"/>
                <a:gd name="T90" fmla="*/ 495 w 1124"/>
                <a:gd name="T91" fmla="*/ 651 h 1316"/>
                <a:gd name="T92" fmla="*/ 547 w 1124"/>
                <a:gd name="T93" fmla="*/ 668 h 1316"/>
                <a:gd name="T94" fmla="*/ 540 w 1124"/>
                <a:gd name="T95" fmla="*/ 584 h 1316"/>
                <a:gd name="T96" fmla="*/ 462 w 1124"/>
                <a:gd name="T97" fmla="*/ 484 h 1316"/>
                <a:gd name="T98" fmla="*/ 442 w 1124"/>
                <a:gd name="T99" fmla="*/ 353 h 1316"/>
                <a:gd name="T100" fmla="*/ 498 w 1124"/>
                <a:gd name="T101" fmla="*/ 341 h 1316"/>
                <a:gd name="T102" fmla="*/ 529 w 1124"/>
                <a:gd name="T103" fmla="*/ 396 h 1316"/>
                <a:gd name="T104" fmla="*/ 589 w 1124"/>
                <a:gd name="T105" fmla="*/ 475 h 1316"/>
                <a:gd name="T106" fmla="*/ 582 w 1124"/>
                <a:gd name="T107" fmla="*/ 402 h 1316"/>
                <a:gd name="T108" fmla="*/ 691 w 1124"/>
                <a:gd name="T109" fmla="*/ 465 h 1316"/>
                <a:gd name="T110" fmla="*/ 654 w 1124"/>
                <a:gd name="T111" fmla="*/ 364 h 1316"/>
                <a:gd name="T112" fmla="*/ 746 w 1124"/>
                <a:gd name="T113" fmla="*/ 414 h 1316"/>
                <a:gd name="T114" fmla="*/ 682 w 1124"/>
                <a:gd name="T115" fmla="*/ 342 h 1316"/>
                <a:gd name="T116" fmla="*/ 624 w 1124"/>
                <a:gd name="T117" fmla="*/ 289 h 1316"/>
                <a:gd name="T118" fmla="*/ 732 w 1124"/>
                <a:gd name="T119" fmla="*/ 230 h 1316"/>
                <a:gd name="T120" fmla="*/ 864 w 1124"/>
                <a:gd name="T121" fmla="*/ 190 h 1316"/>
                <a:gd name="T122" fmla="*/ 871 w 1124"/>
                <a:gd name="T123" fmla="*/ 202 h 1316"/>
                <a:gd name="T124" fmla="*/ 1034 w 1124"/>
                <a:gd name="T125" fmla="*/ 236 h 1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24" h="1316">
                  <a:moveTo>
                    <a:pt x="1082" y="181"/>
                  </a:moveTo>
                  <a:cubicBezTo>
                    <a:pt x="1090" y="166"/>
                    <a:pt x="1065" y="146"/>
                    <a:pt x="1065" y="146"/>
                  </a:cubicBezTo>
                  <a:cubicBezTo>
                    <a:pt x="1063" y="112"/>
                    <a:pt x="1063" y="112"/>
                    <a:pt x="1063" y="112"/>
                  </a:cubicBezTo>
                  <a:cubicBezTo>
                    <a:pt x="1090" y="90"/>
                    <a:pt x="1090" y="90"/>
                    <a:pt x="1090" y="90"/>
                  </a:cubicBezTo>
                  <a:cubicBezTo>
                    <a:pt x="1090" y="90"/>
                    <a:pt x="1108" y="95"/>
                    <a:pt x="1116" y="87"/>
                  </a:cubicBezTo>
                  <a:cubicBezTo>
                    <a:pt x="1124" y="80"/>
                    <a:pt x="1102" y="60"/>
                    <a:pt x="1099" y="52"/>
                  </a:cubicBezTo>
                  <a:cubicBezTo>
                    <a:pt x="1096" y="44"/>
                    <a:pt x="1097" y="21"/>
                    <a:pt x="1097" y="21"/>
                  </a:cubicBezTo>
                  <a:cubicBezTo>
                    <a:pt x="1075" y="9"/>
                    <a:pt x="1075" y="9"/>
                    <a:pt x="1075" y="9"/>
                  </a:cubicBezTo>
                  <a:cubicBezTo>
                    <a:pt x="1049" y="0"/>
                    <a:pt x="1049" y="0"/>
                    <a:pt x="1049" y="0"/>
                  </a:cubicBezTo>
                  <a:cubicBezTo>
                    <a:pt x="1049" y="0"/>
                    <a:pt x="1011" y="2"/>
                    <a:pt x="1000" y="9"/>
                  </a:cubicBezTo>
                  <a:cubicBezTo>
                    <a:pt x="992" y="20"/>
                    <a:pt x="1028" y="41"/>
                    <a:pt x="1027" y="72"/>
                  </a:cubicBezTo>
                  <a:cubicBezTo>
                    <a:pt x="1022" y="98"/>
                    <a:pt x="988" y="108"/>
                    <a:pt x="988" y="108"/>
                  </a:cubicBezTo>
                  <a:cubicBezTo>
                    <a:pt x="966" y="103"/>
                    <a:pt x="966" y="103"/>
                    <a:pt x="966" y="103"/>
                  </a:cubicBezTo>
                  <a:cubicBezTo>
                    <a:pt x="966" y="103"/>
                    <a:pt x="882" y="141"/>
                    <a:pt x="878" y="141"/>
                  </a:cubicBezTo>
                  <a:cubicBezTo>
                    <a:pt x="870" y="144"/>
                    <a:pt x="860" y="125"/>
                    <a:pt x="860" y="125"/>
                  </a:cubicBezTo>
                  <a:cubicBezTo>
                    <a:pt x="812" y="107"/>
                    <a:pt x="812" y="107"/>
                    <a:pt x="812" y="107"/>
                  </a:cubicBezTo>
                  <a:cubicBezTo>
                    <a:pt x="793" y="125"/>
                    <a:pt x="793" y="125"/>
                    <a:pt x="793" y="125"/>
                  </a:cubicBezTo>
                  <a:cubicBezTo>
                    <a:pt x="775" y="102"/>
                    <a:pt x="775" y="102"/>
                    <a:pt x="775" y="102"/>
                  </a:cubicBezTo>
                  <a:cubicBezTo>
                    <a:pt x="760" y="105"/>
                    <a:pt x="760" y="105"/>
                    <a:pt x="760" y="105"/>
                  </a:cubicBezTo>
                  <a:cubicBezTo>
                    <a:pt x="742" y="81"/>
                    <a:pt x="742" y="81"/>
                    <a:pt x="742" y="81"/>
                  </a:cubicBezTo>
                  <a:cubicBezTo>
                    <a:pt x="742" y="81"/>
                    <a:pt x="716" y="91"/>
                    <a:pt x="708" y="98"/>
                  </a:cubicBezTo>
                  <a:cubicBezTo>
                    <a:pt x="700" y="102"/>
                    <a:pt x="690" y="82"/>
                    <a:pt x="690" y="82"/>
                  </a:cubicBezTo>
                  <a:cubicBezTo>
                    <a:pt x="682" y="93"/>
                    <a:pt x="682" y="93"/>
                    <a:pt x="682" y="93"/>
                  </a:cubicBezTo>
                  <a:cubicBezTo>
                    <a:pt x="659" y="92"/>
                    <a:pt x="659" y="92"/>
                    <a:pt x="659" y="92"/>
                  </a:cubicBezTo>
                  <a:cubicBezTo>
                    <a:pt x="662" y="112"/>
                    <a:pt x="662" y="112"/>
                    <a:pt x="662" y="112"/>
                  </a:cubicBezTo>
                  <a:cubicBezTo>
                    <a:pt x="643" y="126"/>
                    <a:pt x="643" y="126"/>
                    <a:pt x="643" y="126"/>
                  </a:cubicBezTo>
                  <a:cubicBezTo>
                    <a:pt x="636" y="114"/>
                    <a:pt x="636" y="114"/>
                    <a:pt x="636" y="114"/>
                  </a:cubicBezTo>
                  <a:cubicBezTo>
                    <a:pt x="613" y="132"/>
                    <a:pt x="613" y="132"/>
                    <a:pt x="613" y="132"/>
                  </a:cubicBezTo>
                  <a:cubicBezTo>
                    <a:pt x="601" y="135"/>
                    <a:pt x="601" y="135"/>
                    <a:pt x="601" y="135"/>
                  </a:cubicBezTo>
                  <a:cubicBezTo>
                    <a:pt x="593" y="143"/>
                    <a:pt x="593" y="143"/>
                    <a:pt x="593" y="143"/>
                  </a:cubicBezTo>
                  <a:cubicBezTo>
                    <a:pt x="552" y="141"/>
                    <a:pt x="552" y="141"/>
                    <a:pt x="552" y="141"/>
                  </a:cubicBezTo>
                  <a:cubicBezTo>
                    <a:pt x="544" y="156"/>
                    <a:pt x="544" y="156"/>
                    <a:pt x="544" y="156"/>
                  </a:cubicBezTo>
                  <a:cubicBezTo>
                    <a:pt x="526" y="147"/>
                    <a:pt x="526" y="147"/>
                    <a:pt x="526" y="147"/>
                  </a:cubicBezTo>
                  <a:cubicBezTo>
                    <a:pt x="510" y="165"/>
                    <a:pt x="510" y="165"/>
                    <a:pt x="510" y="165"/>
                  </a:cubicBezTo>
                  <a:cubicBezTo>
                    <a:pt x="473" y="168"/>
                    <a:pt x="473" y="168"/>
                    <a:pt x="473" y="168"/>
                  </a:cubicBezTo>
                  <a:cubicBezTo>
                    <a:pt x="473" y="168"/>
                    <a:pt x="443" y="158"/>
                    <a:pt x="443" y="170"/>
                  </a:cubicBezTo>
                  <a:cubicBezTo>
                    <a:pt x="438" y="185"/>
                    <a:pt x="440" y="220"/>
                    <a:pt x="440" y="220"/>
                  </a:cubicBezTo>
                  <a:cubicBezTo>
                    <a:pt x="426" y="207"/>
                    <a:pt x="426" y="207"/>
                    <a:pt x="426" y="207"/>
                  </a:cubicBezTo>
                  <a:cubicBezTo>
                    <a:pt x="421" y="222"/>
                    <a:pt x="421" y="222"/>
                    <a:pt x="421" y="222"/>
                  </a:cubicBezTo>
                  <a:cubicBezTo>
                    <a:pt x="354" y="215"/>
                    <a:pt x="354" y="215"/>
                    <a:pt x="354" y="215"/>
                  </a:cubicBezTo>
                  <a:cubicBezTo>
                    <a:pt x="339" y="226"/>
                    <a:pt x="339" y="226"/>
                    <a:pt x="339" y="226"/>
                  </a:cubicBezTo>
                  <a:cubicBezTo>
                    <a:pt x="317" y="221"/>
                    <a:pt x="317" y="221"/>
                    <a:pt x="317" y="221"/>
                  </a:cubicBezTo>
                  <a:cubicBezTo>
                    <a:pt x="317" y="221"/>
                    <a:pt x="302" y="224"/>
                    <a:pt x="294" y="236"/>
                  </a:cubicBezTo>
                  <a:cubicBezTo>
                    <a:pt x="285" y="250"/>
                    <a:pt x="292" y="266"/>
                    <a:pt x="280" y="277"/>
                  </a:cubicBezTo>
                  <a:cubicBezTo>
                    <a:pt x="269" y="284"/>
                    <a:pt x="246" y="294"/>
                    <a:pt x="246" y="294"/>
                  </a:cubicBezTo>
                  <a:cubicBezTo>
                    <a:pt x="246" y="294"/>
                    <a:pt x="231" y="290"/>
                    <a:pt x="224" y="290"/>
                  </a:cubicBezTo>
                  <a:cubicBezTo>
                    <a:pt x="213" y="289"/>
                    <a:pt x="193" y="307"/>
                    <a:pt x="193" y="307"/>
                  </a:cubicBezTo>
                  <a:cubicBezTo>
                    <a:pt x="137" y="308"/>
                    <a:pt x="137" y="308"/>
                    <a:pt x="137" y="308"/>
                  </a:cubicBezTo>
                  <a:cubicBezTo>
                    <a:pt x="136" y="335"/>
                    <a:pt x="136" y="335"/>
                    <a:pt x="136" y="335"/>
                  </a:cubicBezTo>
                  <a:cubicBezTo>
                    <a:pt x="136" y="335"/>
                    <a:pt x="150" y="347"/>
                    <a:pt x="153" y="363"/>
                  </a:cubicBezTo>
                  <a:cubicBezTo>
                    <a:pt x="152" y="378"/>
                    <a:pt x="133" y="396"/>
                    <a:pt x="133" y="396"/>
                  </a:cubicBezTo>
                  <a:cubicBezTo>
                    <a:pt x="133" y="396"/>
                    <a:pt x="122" y="396"/>
                    <a:pt x="114" y="399"/>
                  </a:cubicBezTo>
                  <a:cubicBezTo>
                    <a:pt x="102" y="406"/>
                    <a:pt x="109" y="429"/>
                    <a:pt x="109" y="429"/>
                  </a:cubicBezTo>
                  <a:cubicBezTo>
                    <a:pt x="97" y="448"/>
                    <a:pt x="97" y="448"/>
                    <a:pt x="97" y="448"/>
                  </a:cubicBezTo>
                  <a:cubicBezTo>
                    <a:pt x="97" y="448"/>
                    <a:pt x="103" y="471"/>
                    <a:pt x="87" y="490"/>
                  </a:cubicBezTo>
                  <a:cubicBezTo>
                    <a:pt x="68" y="504"/>
                    <a:pt x="61" y="492"/>
                    <a:pt x="50" y="495"/>
                  </a:cubicBezTo>
                  <a:cubicBezTo>
                    <a:pt x="38" y="499"/>
                    <a:pt x="41" y="510"/>
                    <a:pt x="41" y="510"/>
                  </a:cubicBezTo>
                  <a:cubicBezTo>
                    <a:pt x="41" y="510"/>
                    <a:pt x="30" y="506"/>
                    <a:pt x="26" y="521"/>
                  </a:cubicBezTo>
                  <a:cubicBezTo>
                    <a:pt x="22" y="532"/>
                    <a:pt x="40" y="545"/>
                    <a:pt x="40" y="545"/>
                  </a:cubicBezTo>
                  <a:cubicBezTo>
                    <a:pt x="43" y="560"/>
                    <a:pt x="43" y="560"/>
                    <a:pt x="43" y="560"/>
                  </a:cubicBezTo>
                  <a:cubicBezTo>
                    <a:pt x="43" y="560"/>
                    <a:pt x="28" y="556"/>
                    <a:pt x="28" y="559"/>
                  </a:cubicBezTo>
                  <a:cubicBezTo>
                    <a:pt x="24" y="567"/>
                    <a:pt x="27" y="578"/>
                    <a:pt x="27" y="578"/>
                  </a:cubicBezTo>
                  <a:cubicBezTo>
                    <a:pt x="27" y="578"/>
                    <a:pt x="8" y="597"/>
                    <a:pt x="0" y="596"/>
                  </a:cubicBezTo>
                  <a:cubicBezTo>
                    <a:pt x="11" y="605"/>
                    <a:pt x="11" y="605"/>
                    <a:pt x="11" y="605"/>
                  </a:cubicBezTo>
                  <a:cubicBezTo>
                    <a:pt x="10" y="624"/>
                    <a:pt x="10" y="624"/>
                    <a:pt x="10" y="624"/>
                  </a:cubicBezTo>
                  <a:cubicBezTo>
                    <a:pt x="28" y="632"/>
                    <a:pt x="28" y="632"/>
                    <a:pt x="28" y="632"/>
                  </a:cubicBezTo>
                  <a:cubicBezTo>
                    <a:pt x="24" y="651"/>
                    <a:pt x="24" y="651"/>
                    <a:pt x="24" y="651"/>
                  </a:cubicBezTo>
                  <a:cubicBezTo>
                    <a:pt x="45" y="683"/>
                    <a:pt x="45" y="683"/>
                    <a:pt x="45" y="683"/>
                  </a:cubicBezTo>
                  <a:cubicBezTo>
                    <a:pt x="75" y="688"/>
                    <a:pt x="75" y="688"/>
                    <a:pt x="75" y="688"/>
                  </a:cubicBezTo>
                  <a:cubicBezTo>
                    <a:pt x="124" y="751"/>
                    <a:pt x="124" y="751"/>
                    <a:pt x="124" y="751"/>
                  </a:cubicBezTo>
                  <a:cubicBezTo>
                    <a:pt x="147" y="730"/>
                    <a:pt x="147" y="730"/>
                    <a:pt x="147" y="730"/>
                  </a:cubicBezTo>
                  <a:cubicBezTo>
                    <a:pt x="200" y="736"/>
                    <a:pt x="200" y="736"/>
                    <a:pt x="200" y="736"/>
                  </a:cubicBezTo>
                  <a:cubicBezTo>
                    <a:pt x="206" y="759"/>
                    <a:pt x="206" y="759"/>
                    <a:pt x="206" y="759"/>
                  </a:cubicBezTo>
                  <a:cubicBezTo>
                    <a:pt x="158" y="745"/>
                    <a:pt x="158" y="745"/>
                    <a:pt x="158" y="745"/>
                  </a:cubicBezTo>
                  <a:cubicBezTo>
                    <a:pt x="158" y="745"/>
                    <a:pt x="123" y="767"/>
                    <a:pt x="108" y="781"/>
                  </a:cubicBezTo>
                  <a:cubicBezTo>
                    <a:pt x="92" y="796"/>
                    <a:pt x="87" y="830"/>
                    <a:pt x="98" y="838"/>
                  </a:cubicBezTo>
                  <a:cubicBezTo>
                    <a:pt x="112" y="850"/>
                    <a:pt x="124" y="824"/>
                    <a:pt x="129" y="809"/>
                  </a:cubicBezTo>
                  <a:cubicBezTo>
                    <a:pt x="137" y="794"/>
                    <a:pt x="148" y="791"/>
                    <a:pt x="148" y="791"/>
                  </a:cubicBezTo>
                  <a:cubicBezTo>
                    <a:pt x="162" y="811"/>
                    <a:pt x="162" y="811"/>
                    <a:pt x="162" y="811"/>
                  </a:cubicBezTo>
                  <a:cubicBezTo>
                    <a:pt x="157" y="841"/>
                    <a:pt x="157" y="841"/>
                    <a:pt x="157" y="841"/>
                  </a:cubicBezTo>
                  <a:cubicBezTo>
                    <a:pt x="180" y="831"/>
                    <a:pt x="180" y="831"/>
                    <a:pt x="180" y="831"/>
                  </a:cubicBezTo>
                  <a:cubicBezTo>
                    <a:pt x="194" y="850"/>
                    <a:pt x="194" y="850"/>
                    <a:pt x="194" y="850"/>
                  </a:cubicBezTo>
                  <a:cubicBezTo>
                    <a:pt x="194" y="850"/>
                    <a:pt x="178" y="884"/>
                    <a:pt x="207" y="889"/>
                  </a:cubicBezTo>
                  <a:cubicBezTo>
                    <a:pt x="237" y="898"/>
                    <a:pt x="243" y="857"/>
                    <a:pt x="243" y="857"/>
                  </a:cubicBezTo>
                  <a:cubicBezTo>
                    <a:pt x="275" y="896"/>
                    <a:pt x="275" y="896"/>
                    <a:pt x="275" y="896"/>
                  </a:cubicBezTo>
                  <a:cubicBezTo>
                    <a:pt x="275" y="896"/>
                    <a:pt x="286" y="885"/>
                    <a:pt x="294" y="878"/>
                  </a:cubicBezTo>
                  <a:cubicBezTo>
                    <a:pt x="305" y="875"/>
                    <a:pt x="320" y="879"/>
                    <a:pt x="320" y="879"/>
                  </a:cubicBezTo>
                  <a:cubicBezTo>
                    <a:pt x="320" y="879"/>
                    <a:pt x="336" y="857"/>
                    <a:pt x="351" y="858"/>
                  </a:cubicBezTo>
                  <a:cubicBezTo>
                    <a:pt x="366" y="859"/>
                    <a:pt x="403" y="868"/>
                    <a:pt x="403" y="868"/>
                  </a:cubicBezTo>
                  <a:cubicBezTo>
                    <a:pt x="411" y="865"/>
                    <a:pt x="411" y="865"/>
                    <a:pt x="411" y="865"/>
                  </a:cubicBezTo>
                  <a:cubicBezTo>
                    <a:pt x="444" y="870"/>
                    <a:pt x="444" y="870"/>
                    <a:pt x="444" y="870"/>
                  </a:cubicBezTo>
                  <a:cubicBezTo>
                    <a:pt x="434" y="850"/>
                    <a:pt x="434" y="850"/>
                    <a:pt x="434" y="850"/>
                  </a:cubicBezTo>
                  <a:cubicBezTo>
                    <a:pt x="442" y="843"/>
                    <a:pt x="442" y="843"/>
                    <a:pt x="442" y="843"/>
                  </a:cubicBezTo>
                  <a:cubicBezTo>
                    <a:pt x="467" y="860"/>
                    <a:pt x="467" y="860"/>
                    <a:pt x="467" y="860"/>
                  </a:cubicBezTo>
                  <a:cubicBezTo>
                    <a:pt x="463" y="875"/>
                    <a:pt x="463" y="875"/>
                    <a:pt x="463" y="875"/>
                  </a:cubicBezTo>
                  <a:cubicBezTo>
                    <a:pt x="474" y="875"/>
                    <a:pt x="474" y="875"/>
                    <a:pt x="474" y="875"/>
                  </a:cubicBezTo>
                  <a:cubicBezTo>
                    <a:pt x="497" y="853"/>
                    <a:pt x="497" y="853"/>
                    <a:pt x="497" y="853"/>
                  </a:cubicBezTo>
                  <a:cubicBezTo>
                    <a:pt x="518" y="885"/>
                    <a:pt x="518" y="885"/>
                    <a:pt x="518" y="885"/>
                  </a:cubicBezTo>
                  <a:cubicBezTo>
                    <a:pt x="518" y="885"/>
                    <a:pt x="571" y="884"/>
                    <a:pt x="589" y="892"/>
                  </a:cubicBezTo>
                  <a:cubicBezTo>
                    <a:pt x="607" y="901"/>
                    <a:pt x="565" y="918"/>
                    <a:pt x="565" y="918"/>
                  </a:cubicBezTo>
                  <a:cubicBezTo>
                    <a:pt x="550" y="917"/>
                    <a:pt x="550" y="917"/>
                    <a:pt x="550" y="917"/>
                  </a:cubicBezTo>
                  <a:cubicBezTo>
                    <a:pt x="535" y="935"/>
                    <a:pt x="535" y="935"/>
                    <a:pt x="535" y="935"/>
                  </a:cubicBezTo>
                  <a:cubicBezTo>
                    <a:pt x="546" y="944"/>
                    <a:pt x="546" y="944"/>
                    <a:pt x="546" y="944"/>
                  </a:cubicBezTo>
                  <a:cubicBezTo>
                    <a:pt x="537" y="955"/>
                    <a:pt x="537" y="955"/>
                    <a:pt x="537" y="955"/>
                  </a:cubicBezTo>
                  <a:cubicBezTo>
                    <a:pt x="537" y="955"/>
                    <a:pt x="498" y="918"/>
                    <a:pt x="479" y="917"/>
                  </a:cubicBezTo>
                  <a:cubicBezTo>
                    <a:pt x="465" y="913"/>
                    <a:pt x="409" y="903"/>
                    <a:pt x="409" y="903"/>
                  </a:cubicBezTo>
                  <a:cubicBezTo>
                    <a:pt x="409" y="903"/>
                    <a:pt x="372" y="882"/>
                    <a:pt x="350" y="881"/>
                  </a:cubicBezTo>
                  <a:cubicBezTo>
                    <a:pt x="324" y="876"/>
                    <a:pt x="303" y="921"/>
                    <a:pt x="303" y="921"/>
                  </a:cubicBezTo>
                  <a:cubicBezTo>
                    <a:pt x="251" y="918"/>
                    <a:pt x="251" y="918"/>
                    <a:pt x="251" y="918"/>
                  </a:cubicBezTo>
                  <a:cubicBezTo>
                    <a:pt x="245" y="964"/>
                    <a:pt x="245" y="964"/>
                    <a:pt x="245" y="964"/>
                  </a:cubicBezTo>
                  <a:cubicBezTo>
                    <a:pt x="245" y="964"/>
                    <a:pt x="211" y="977"/>
                    <a:pt x="210" y="1000"/>
                  </a:cubicBezTo>
                  <a:cubicBezTo>
                    <a:pt x="209" y="1023"/>
                    <a:pt x="243" y="1017"/>
                    <a:pt x="243" y="1017"/>
                  </a:cubicBezTo>
                  <a:cubicBezTo>
                    <a:pt x="253" y="1048"/>
                    <a:pt x="253" y="1048"/>
                    <a:pt x="253" y="1048"/>
                  </a:cubicBezTo>
                  <a:cubicBezTo>
                    <a:pt x="253" y="1048"/>
                    <a:pt x="290" y="1054"/>
                    <a:pt x="315" y="1082"/>
                  </a:cubicBezTo>
                  <a:cubicBezTo>
                    <a:pt x="343" y="1110"/>
                    <a:pt x="312" y="1135"/>
                    <a:pt x="304" y="1162"/>
                  </a:cubicBezTo>
                  <a:cubicBezTo>
                    <a:pt x="299" y="1184"/>
                    <a:pt x="335" y="1205"/>
                    <a:pt x="335" y="1205"/>
                  </a:cubicBezTo>
                  <a:cubicBezTo>
                    <a:pt x="334" y="1220"/>
                    <a:pt x="334" y="1220"/>
                    <a:pt x="334" y="1220"/>
                  </a:cubicBezTo>
                  <a:cubicBezTo>
                    <a:pt x="371" y="1245"/>
                    <a:pt x="371" y="1245"/>
                    <a:pt x="371" y="1245"/>
                  </a:cubicBezTo>
                  <a:cubicBezTo>
                    <a:pt x="386" y="1234"/>
                    <a:pt x="386" y="1234"/>
                    <a:pt x="386" y="1234"/>
                  </a:cubicBezTo>
                  <a:cubicBezTo>
                    <a:pt x="386" y="1234"/>
                    <a:pt x="376" y="1219"/>
                    <a:pt x="388" y="1192"/>
                  </a:cubicBezTo>
                  <a:cubicBezTo>
                    <a:pt x="397" y="1162"/>
                    <a:pt x="426" y="1187"/>
                    <a:pt x="426" y="1187"/>
                  </a:cubicBezTo>
                  <a:cubicBezTo>
                    <a:pt x="425" y="1206"/>
                    <a:pt x="425" y="1206"/>
                    <a:pt x="425" y="1206"/>
                  </a:cubicBezTo>
                  <a:cubicBezTo>
                    <a:pt x="425" y="1206"/>
                    <a:pt x="443" y="1214"/>
                    <a:pt x="461" y="1238"/>
                  </a:cubicBezTo>
                  <a:cubicBezTo>
                    <a:pt x="479" y="1258"/>
                    <a:pt x="466" y="1295"/>
                    <a:pt x="466" y="1295"/>
                  </a:cubicBezTo>
                  <a:cubicBezTo>
                    <a:pt x="495" y="1316"/>
                    <a:pt x="495" y="1316"/>
                    <a:pt x="495" y="1316"/>
                  </a:cubicBezTo>
                  <a:cubicBezTo>
                    <a:pt x="495" y="1316"/>
                    <a:pt x="487" y="1239"/>
                    <a:pt x="518" y="1218"/>
                  </a:cubicBezTo>
                  <a:cubicBezTo>
                    <a:pt x="549" y="1196"/>
                    <a:pt x="551" y="1242"/>
                    <a:pt x="551" y="1242"/>
                  </a:cubicBezTo>
                  <a:cubicBezTo>
                    <a:pt x="615" y="1299"/>
                    <a:pt x="615" y="1299"/>
                    <a:pt x="615" y="1299"/>
                  </a:cubicBezTo>
                  <a:cubicBezTo>
                    <a:pt x="627" y="1292"/>
                    <a:pt x="627" y="1292"/>
                    <a:pt x="627" y="1292"/>
                  </a:cubicBezTo>
                  <a:cubicBezTo>
                    <a:pt x="599" y="1244"/>
                    <a:pt x="599" y="1244"/>
                    <a:pt x="599" y="1244"/>
                  </a:cubicBezTo>
                  <a:cubicBezTo>
                    <a:pt x="600" y="1218"/>
                    <a:pt x="600" y="1218"/>
                    <a:pt x="600" y="1218"/>
                  </a:cubicBezTo>
                  <a:cubicBezTo>
                    <a:pt x="559" y="1143"/>
                    <a:pt x="559" y="1143"/>
                    <a:pt x="559" y="1143"/>
                  </a:cubicBezTo>
                  <a:cubicBezTo>
                    <a:pt x="556" y="1112"/>
                    <a:pt x="556" y="1112"/>
                    <a:pt x="556" y="1112"/>
                  </a:cubicBezTo>
                  <a:cubicBezTo>
                    <a:pt x="518" y="1046"/>
                    <a:pt x="518" y="1046"/>
                    <a:pt x="518" y="1046"/>
                  </a:cubicBezTo>
                  <a:cubicBezTo>
                    <a:pt x="589" y="1064"/>
                    <a:pt x="589" y="1064"/>
                    <a:pt x="589" y="1064"/>
                  </a:cubicBezTo>
                  <a:cubicBezTo>
                    <a:pt x="580" y="1087"/>
                    <a:pt x="580" y="1087"/>
                    <a:pt x="580" y="1087"/>
                  </a:cubicBezTo>
                  <a:cubicBezTo>
                    <a:pt x="610" y="1096"/>
                    <a:pt x="610" y="1096"/>
                    <a:pt x="610" y="1096"/>
                  </a:cubicBezTo>
                  <a:cubicBezTo>
                    <a:pt x="630" y="1066"/>
                    <a:pt x="630" y="1066"/>
                    <a:pt x="630" y="1066"/>
                  </a:cubicBezTo>
                  <a:cubicBezTo>
                    <a:pt x="644" y="1071"/>
                    <a:pt x="644" y="1071"/>
                    <a:pt x="644" y="1071"/>
                  </a:cubicBezTo>
                  <a:cubicBezTo>
                    <a:pt x="664" y="1045"/>
                    <a:pt x="664" y="1045"/>
                    <a:pt x="664" y="1045"/>
                  </a:cubicBezTo>
                  <a:cubicBezTo>
                    <a:pt x="646" y="1044"/>
                    <a:pt x="646" y="1044"/>
                    <a:pt x="646" y="1044"/>
                  </a:cubicBezTo>
                  <a:cubicBezTo>
                    <a:pt x="632" y="1009"/>
                    <a:pt x="632" y="1009"/>
                    <a:pt x="632" y="1009"/>
                  </a:cubicBezTo>
                  <a:cubicBezTo>
                    <a:pt x="632" y="1009"/>
                    <a:pt x="609" y="1023"/>
                    <a:pt x="598" y="1015"/>
                  </a:cubicBezTo>
                  <a:cubicBezTo>
                    <a:pt x="584" y="1003"/>
                    <a:pt x="599" y="996"/>
                    <a:pt x="600" y="984"/>
                  </a:cubicBezTo>
                  <a:cubicBezTo>
                    <a:pt x="600" y="969"/>
                    <a:pt x="574" y="972"/>
                    <a:pt x="567" y="964"/>
                  </a:cubicBezTo>
                  <a:cubicBezTo>
                    <a:pt x="560" y="960"/>
                    <a:pt x="583" y="953"/>
                    <a:pt x="583" y="953"/>
                  </a:cubicBezTo>
                  <a:cubicBezTo>
                    <a:pt x="624" y="936"/>
                    <a:pt x="624" y="936"/>
                    <a:pt x="624" y="936"/>
                  </a:cubicBezTo>
                  <a:cubicBezTo>
                    <a:pt x="663" y="915"/>
                    <a:pt x="663" y="915"/>
                    <a:pt x="663" y="915"/>
                  </a:cubicBezTo>
                  <a:cubicBezTo>
                    <a:pt x="666" y="934"/>
                    <a:pt x="666" y="934"/>
                    <a:pt x="666" y="934"/>
                  </a:cubicBezTo>
                  <a:cubicBezTo>
                    <a:pt x="688" y="935"/>
                    <a:pt x="688" y="935"/>
                    <a:pt x="688" y="935"/>
                  </a:cubicBezTo>
                  <a:cubicBezTo>
                    <a:pt x="688" y="935"/>
                    <a:pt x="731" y="987"/>
                    <a:pt x="753" y="996"/>
                  </a:cubicBezTo>
                  <a:cubicBezTo>
                    <a:pt x="771" y="1004"/>
                    <a:pt x="780" y="974"/>
                    <a:pt x="780" y="974"/>
                  </a:cubicBezTo>
                  <a:cubicBezTo>
                    <a:pt x="780" y="974"/>
                    <a:pt x="755" y="954"/>
                    <a:pt x="749" y="923"/>
                  </a:cubicBezTo>
                  <a:cubicBezTo>
                    <a:pt x="742" y="896"/>
                    <a:pt x="751" y="877"/>
                    <a:pt x="751" y="862"/>
                  </a:cubicBezTo>
                  <a:cubicBezTo>
                    <a:pt x="752" y="846"/>
                    <a:pt x="681" y="839"/>
                    <a:pt x="666" y="838"/>
                  </a:cubicBezTo>
                  <a:cubicBezTo>
                    <a:pt x="652" y="834"/>
                    <a:pt x="652" y="815"/>
                    <a:pt x="652" y="815"/>
                  </a:cubicBezTo>
                  <a:cubicBezTo>
                    <a:pt x="652" y="815"/>
                    <a:pt x="637" y="822"/>
                    <a:pt x="626" y="814"/>
                  </a:cubicBezTo>
                  <a:cubicBezTo>
                    <a:pt x="615" y="809"/>
                    <a:pt x="580" y="773"/>
                    <a:pt x="580" y="773"/>
                  </a:cubicBezTo>
                  <a:cubicBezTo>
                    <a:pt x="580" y="773"/>
                    <a:pt x="568" y="788"/>
                    <a:pt x="564" y="788"/>
                  </a:cubicBezTo>
                  <a:cubicBezTo>
                    <a:pt x="556" y="787"/>
                    <a:pt x="550" y="764"/>
                    <a:pt x="550" y="764"/>
                  </a:cubicBezTo>
                  <a:cubicBezTo>
                    <a:pt x="494" y="758"/>
                    <a:pt x="494" y="758"/>
                    <a:pt x="494" y="758"/>
                  </a:cubicBezTo>
                  <a:cubicBezTo>
                    <a:pt x="491" y="742"/>
                    <a:pt x="491" y="742"/>
                    <a:pt x="491" y="742"/>
                  </a:cubicBezTo>
                  <a:cubicBezTo>
                    <a:pt x="491" y="742"/>
                    <a:pt x="464" y="752"/>
                    <a:pt x="465" y="737"/>
                  </a:cubicBezTo>
                  <a:cubicBezTo>
                    <a:pt x="466" y="722"/>
                    <a:pt x="514" y="732"/>
                    <a:pt x="514" y="732"/>
                  </a:cubicBezTo>
                  <a:cubicBezTo>
                    <a:pt x="514" y="732"/>
                    <a:pt x="548" y="733"/>
                    <a:pt x="581" y="743"/>
                  </a:cubicBezTo>
                  <a:cubicBezTo>
                    <a:pt x="614" y="756"/>
                    <a:pt x="639" y="784"/>
                    <a:pt x="639" y="784"/>
                  </a:cubicBezTo>
                  <a:cubicBezTo>
                    <a:pt x="657" y="788"/>
                    <a:pt x="657" y="788"/>
                    <a:pt x="657" y="788"/>
                  </a:cubicBezTo>
                  <a:cubicBezTo>
                    <a:pt x="657" y="788"/>
                    <a:pt x="660" y="815"/>
                    <a:pt x="667" y="823"/>
                  </a:cubicBezTo>
                  <a:cubicBezTo>
                    <a:pt x="674" y="831"/>
                    <a:pt x="689" y="824"/>
                    <a:pt x="697" y="825"/>
                  </a:cubicBezTo>
                  <a:cubicBezTo>
                    <a:pt x="704" y="825"/>
                    <a:pt x="734" y="826"/>
                    <a:pt x="756" y="843"/>
                  </a:cubicBezTo>
                  <a:cubicBezTo>
                    <a:pt x="777" y="863"/>
                    <a:pt x="801" y="914"/>
                    <a:pt x="801" y="914"/>
                  </a:cubicBezTo>
                  <a:cubicBezTo>
                    <a:pt x="801" y="914"/>
                    <a:pt x="831" y="919"/>
                    <a:pt x="839" y="912"/>
                  </a:cubicBezTo>
                  <a:cubicBezTo>
                    <a:pt x="846" y="908"/>
                    <a:pt x="841" y="866"/>
                    <a:pt x="841" y="866"/>
                  </a:cubicBezTo>
                  <a:cubicBezTo>
                    <a:pt x="841" y="866"/>
                    <a:pt x="799" y="872"/>
                    <a:pt x="786" y="844"/>
                  </a:cubicBezTo>
                  <a:cubicBezTo>
                    <a:pt x="768" y="817"/>
                    <a:pt x="773" y="790"/>
                    <a:pt x="773" y="790"/>
                  </a:cubicBezTo>
                  <a:cubicBezTo>
                    <a:pt x="751" y="781"/>
                    <a:pt x="751" y="781"/>
                    <a:pt x="751" y="781"/>
                  </a:cubicBezTo>
                  <a:cubicBezTo>
                    <a:pt x="745" y="754"/>
                    <a:pt x="745" y="754"/>
                    <a:pt x="745" y="754"/>
                  </a:cubicBezTo>
                  <a:cubicBezTo>
                    <a:pt x="745" y="754"/>
                    <a:pt x="730" y="761"/>
                    <a:pt x="707" y="760"/>
                  </a:cubicBezTo>
                  <a:cubicBezTo>
                    <a:pt x="681" y="759"/>
                    <a:pt x="674" y="743"/>
                    <a:pt x="674" y="743"/>
                  </a:cubicBezTo>
                  <a:cubicBezTo>
                    <a:pt x="663" y="750"/>
                    <a:pt x="663" y="750"/>
                    <a:pt x="663" y="750"/>
                  </a:cubicBezTo>
                  <a:cubicBezTo>
                    <a:pt x="619" y="721"/>
                    <a:pt x="619" y="721"/>
                    <a:pt x="619" y="721"/>
                  </a:cubicBezTo>
                  <a:cubicBezTo>
                    <a:pt x="619" y="721"/>
                    <a:pt x="606" y="686"/>
                    <a:pt x="595" y="682"/>
                  </a:cubicBezTo>
                  <a:cubicBezTo>
                    <a:pt x="580" y="678"/>
                    <a:pt x="553" y="699"/>
                    <a:pt x="538" y="695"/>
                  </a:cubicBezTo>
                  <a:cubicBezTo>
                    <a:pt x="523" y="690"/>
                    <a:pt x="499" y="662"/>
                    <a:pt x="495" y="651"/>
                  </a:cubicBezTo>
                  <a:cubicBezTo>
                    <a:pt x="492" y="639"/>
                    <a:pt x="518" y="636"/>
                    <a:pt x="518" y="636"/>
                  </a:cubicBezTo>
                  <a:cubicBezTo>
                    <a:pt x="515" y="629"/>
                    <a:pt x="515" y="629"/>
                    <a:pt x="515" y="629"/>
                  </a:cubicBezTo>
                  <a:cubicBezTo>
                    <a:pt x="515" y="629"/>
                    <a:pt x="553" y="627"/>
                    <a:pt x="563" y="646"/>
                  </a:cubicBezTo>
                  <a:cubicBezTo>
                    <a:pt x="577" y="666"/>
                    <a:pt x="547" y="668"/>
                    <a:pt x="547" y="668"/>
                  </a:cubicBezTo>
                  <a:cubicBezTo>
                    <a:pt x="550" y="684"/>
                    <a:pt x="550" y="684"/>
                    <a:pt x="550" y="684"/>
                  </a:cubicBezTo>
                  <a:cubicBezTo>
                    <a:pt x="584" y="670"/>
                    <a:pt x="584" y="670"/>
                    <a:pt x="584" y="670"/>
                  </a:cubicBezTo>
                  <a:cubicBezTo>
                    <a:pt x="586" y="640"/>
                    <a:pt x="586" y="640"/>
                    <a:pt x="586" y="640"/>
                  </a:cubicBezTo>
                  <a:cubicBezTo>
                    <a:pt x="540" y="584"/>
                    <a:pt x="540" y="584"/>
                    <a:pt x="540" y="584"/>
                  </a:cubicBezTo>
                  <a:cubicBezTo>
                    <a:pt x="506" y="571"/>
                    <a:pt x="506" y="571"/>
                    <a:pt x="506" y="571"/>
                  </a:cubicBezTo>
                  <a:cubicBezTo>
                    <a:pt x="506" y="571"/>
                    <a:pt x="497" y="543"/>
                    <a:pt x="497" y="528"/>
                  </a:cubicBezTo>
                  <a:cubicBezTo>
                    <a:pt x="498" y="509"/>
                    <a:pt x="461" y="504"/>
                    <a:pt x="461" y="504"/>
                  </a:cubicBezTo>
                  <a:cubicBezTo>
                    <a:pt x="462" y="484"/>
                    <a:pt x="462" y="484"/>
                    <a:pt x="462" y="484"/>
                  </a:cubicBezTo>
                  <a:cubicBezTo>
                    <a:pt x="462" y="484"/>
                    <a:pt x="443" y="476"/>
                    <a:pt x="433" y="453"/>
                  </a:cubicBezTo>
                  <a:cubicBezTo>
                    <a:pt x="419" y="433"/>
                    <a:pt x="444" y="392"/>
                    <a:pt x="444" y="392"/>
                  </a:cubicBezTo>
                  <a:cubicBezTo>
                    <a:pt x="437" y="372"/>
                    <a:pt x="437" y="372"/>
                    <a:pt x="437" y="372"/>
                  </a:cubicBezTo>
                  <a:cubicBezTo>
                    <a:pt x="442" y="353"/>
                    <a:pt x="442" y="353"/>
                    <a:pt x="442" y="353"/>
                  </a:cubicBezTo>
                  <a:cubicBezTo>
                    <a:pt x="460" y="354"/>
                    <a:pt x="460" y="354"/>
                    <a:pt x="460" y="354"/>
                  </a:cubicBezTo>
                  <a:cubicBezTo>
                    <a:pt x="480" y="332"/>
                    <a:pt x="480" y="332"/>
                    <a:pt x="480" y="332"/>
                  </a:cubicBezTo>
                  <a:cubicBezTo>
                    <a:pt x="480" y="321"/>
                    <a:pt x="480" y="321"/>
                    <a:pt x="480" y="321"/>
                  </a:cubicBezTo>
                  <a:cubicBezTo>
                    <a:pt x="498" y="341"/>
                    <a:pt x="498" y="341"/>
                    <a:pt x="498" y="341"/>
                  </a:cubicBezTo>
                  <a:cubicBezTo>
                    <a:pt x="475" y="355"/>
                    <a:pt x="475" y="355"/>
                    <a:pt x="475" y="355"/>
                  </a:cubicBezTo>
                  <a:cubicBezTo>
                    <a:pt x="485" y="379"/>
                    <a:pt x="485" y="379"/>
                    <a:pt x="485" y="379"/>
                  </a:cubicBezTo>
                  <a:cubicBezTo>
                    <a:pt x="508" y="380"/>
                    <a:pt x="508" y="380"/>
                    <a:pt x="508" y="380"/>
                  </a:cubicBezTo>
                  <a:cubicBezTo>
                    <a:pt x="529" y="396"/>
                    <a:pt x="529" y="396"/>
                    <a:pt x="529" y="396"/>
                  </a:cubicBezTo>
                  <a:cubicBezTo>
                    <a:pt x="529" y="396"/>
                    <a:pt x="559" y="401"/>
                    <a:pt x="570" y="409"/>
                  </a:cubicBezTo>
                  <a:cubicBezTo>
                    <a:pt x="581" y="414"/>
                    <a:pt x="577" y="429"/>
                    <a:pt x="576" y="440"/>
                  </a:cubicBezTo>
                  <a:cubicBezTo>
                    <a:pt x="576" y="452"/>
                    <a:pt x="586" y="460"/>
                    <a:pt x="586" y="460"/>
                  </a:cubicBezTo>
                  <a:cubicBezTo>
                    <a:pt x="589" y="475"/>
                    <a:pt x="589" y="475"/>
                    <a:pt x="589" y="475"/>
                  </a:cubicBezTo>
                  <a:cubicBezTo>
                    <a:pt x="638" y="478"/>
                    <a:pt x="638" y="478"/>
                    <a:pt x="638" y="478"/>
                  </a:cubicBezTo>
                  <a:cubicBezTo>
                    <a:pt x="653" y="478"/>
                    <a:pt x="661" y="467"/>
                    <a:pt x="650" y="463"/>
                  </a:cubicBezTo>
                  <a:cubicBezTo>
                    <a:pt x="635" y="454"/>
                    <a:pt x="602" y="445"/>
                    <a:pt x="602" y="445"/>
                  </a:cubicBezTo>
                  <a:cubicBezTo>
                    <a:pt x="602" y="445"/>
                    <a:pt x="581" y="417"/>
                    <a:pt x="582" y="402"/>
                  </a:cubicBezTo>
                  <a:cubicBezTo>
                    <a:pt x="582" y="387"/>
                    <a:pt x="600" y="399"/>
                    <a:pt x="600" y="399"/>
                  </a:cubicBezTo>
                  <a:cubicBezTo>
                    <a:pt x="627" y="401"/>
                    <a:pt x="627" y="401"/>
                    <a:pt x="627" y="401"/>
                  </a:cubicBezTo>
                  <a:cubicBezTo>
                    <a:pt x="662" y="437"/>
                    <a:pt x="662" y="437"/>
                    <a:pt x="662" y="437"/>
                  </a:cubicBezTo>
                  <a:cubicBezTo>
                    <a:pt x="691" y="465"/>
                    <a:pt x="691" y="465"/>
                    <a:pt x="691" y="465"/>
                  </a:cubicBezTo>
                  <a:cubicBezTo>
                    <a:pt x="691" y="465"/>
                    <a:pt x="707" y="450"/>
                    <a:pt x="696" y="431"/>
                  </a:cubicBezTo>
                  <a:cubicBezTo>
                    <a:pt x="690" y="411"/>
                    <a:pt x="671" y="406"/>
                    <a:pt x="664" y="406"/>
                  </a:cubicBezTo>
                  <a:cubicBezTo>
                    <a:pt x="653" y="402"/>
                    <a:pt x="642" y="394"/>
                    <a:pt x="643" y="378"/>
                  </a:cubicBezTo>
                  <a:cubicBezTo>
                    <a:pt x="639" y="367"/>
                    <a:pt x="654" y="364"/>
                    <a:pt x="654" y="364"/>
                  </a:cubicBezTo>
                  <a:cubicBezTo>
                    <a:pt x="710" y="378"/>
                    <a:pt x="710" y="378"/>
                    <a:pt x="710" y="378"/>
                  </a:cubicBezTo>
                  <a:cubicBezTo>
                    <a:pt x="725" y="382"/>
                    <a:pt x="725" y="382"/>
                    <a:pt x="725" y="382"/>
                  </a:cubicBezTo>
                  <a:cubicBezTo>
                    <a:pt x="728" y="390"/>
                    <a:pt x="728" y="390"/>
                    <a:pt x="728" y="390"/>
                  </a:cubicBezTo>
                  <a:cubicBezTo>
                    <a:pt x="746" y="414"/>
                    <a:pt x="746" y="414"/>
                    <a:pt x="746" y="414"/>
                  </a:cubicBezTo>
                  <a:cubicBezTo>
                    <a:pt x="761" y="395"/>
                    <a:pt x="761" y="395"/>
                    <a:pt x="761" y="395"/>
                  </a:cubicBezTo>
                  <a:cubicBezTo>
                    <a:pt x="718" y="355"/>
                    <a:pt x="718" y="355"/>
                    <a:pt x="718" y="355"/>
                  </a:cubicBezTo>
                  <a:cubicBezTo>
                    <a:pt x="707" y="355"/>
                    <a:pt x="707" y="355"/>
                    <a:pt x="707" y="355"/>
                  </a:cubicBezTo>
                  <a:cubicBezTo>
                    <a:pt x="682" y="342"/>
                    <a:pt x="682" y="342"/>
                    <a:pt x="682" y="342"/>
                  </a:cubicBezTo>
                  <a:cubicBezTo>
                    <a:pt x="681" y="357"/>
                    <a:pt x="681" y="357"/>
                    <a:pt x="681" y="357"/>
                  </a:cubicBezTo>
                  <a:cubicBezTo>
                    <a:pt x="681" y="357"/>
                    <a:pt x="670" y="349"/>
                    <a:pt x="659" y="349"/>
                  </a:cubicBezTo>
                  <a:cubicBezTo>
                    <a:pt x="648" y="344"/>
                    <a:pt x="660" y="322"/>
                    <a:pt x="660" y="322"/>
                  </a:cubicBezTo>
                  <a:cubicBezTo>
                    <a:pt x="660" y="322"/>
                    <a:pt x="624" y="297"/>
                    <a:pt x="624" y="289"/>
                  </a:cubicBezTo>
                  <a:cubicBezTo>
                    <a:pt x="624" y="282"/>
                    <a:pt x="647" y="271"/>
                    <a:pt x="647" y="271"/>
                  </a:cubicBezTo>
                  <a:cubicBezTo>
                    <a:pt x="647" y="271"/>
                    <a:pt x="677" y="277"/>
                    <a:pt x="688" y="277"/>
                  </a:cubicBezTo>
                  <a:cubicBezTo>
                    <a:pt x="699" y="278"/>
                    <a:pt x="727" y="249"/>
                    <a:pt x="727" y="249"/>
                  </a:cubicBezTo>
                  <a:cubicBezTo>
                    <a:pt x="732" y="230"/>
                    <a:pt x="732" y="230"/>
                    <a:pt x="732" y="230"/>
                  </a:cubicBezTo>
                  <a:cubicBezTo>
                    <a:pt x="732" y="230"/>
                    <a:pt x="747" y="215"/>
                    <a:pt x="755" y="215"/>
                  </a:cubicBezTo>
                  <a:cubicBezTo>
                    <a:pt x="766" y="212"/>
                    <a:pt x="784" y="228"/>
                    <a:pt x="803" y="229"/>
                  </a:cubicBezTo>
                  <a:cubicBezTo>
                    <a:pt x="825" y="226"/>
                    <a:pt x="837" y="219"/>
                    <a:pt x="841" y="216"/>
                  </a:cubicBezTo>
                  <a:cubicBezTo>
                    <a:pt x="849" y="208"/>
                    <a:pt x="864" y="190"/>
                    <a:pt x="864" y="190"/>
                  </a:cubicBezTo>
                  <a:cubicBezTo>
                    <a:pt x="854" y="174"/>
                    <a:pt x="854" y="174"/>
                    <a:pt x="854" y="174"/>
                  </a:cubicBezTo>
                  <a:cubicBezTo>
                    <a:pt x="858" y="171"/>
                    <a:pt x="858" y="171"/>
                    <a:pt x="858" y="171"/>
                  </a:cubicBezTo>
                  <a:cubicBezTo>
                    <a:pt x="872" y="187"/>
                    <a:pt x="872" y="187"/>
                    <a:pt x="872" y="187"/>
                  </a:cubicBezTo>
                  <a:cubicBezTo>
                    <a:pt x="871" y="202"/>
                    <a:pt x="871" y="202"/>
                    <a:pt x="871" y="202"/>
                  </a:cubicBezTo>
                  <a:cubicBezTo>
                    <a:pt x="893" y="211"/>
                    <a:pt x="893" y="211"/>
                    <a:pt x="893" y="211"/>
                  </a:cubicBezTo>
                  <a:cubicBezTo>
                    <a:pt x="909" y="204"/>
                    <a:pt x="909" y="204"/>
                    <a:pt x="909" y="204"/>
                  </a:cubicBezTo>
                  <a:cubicBezTo>
                    <a:pt x="909" y="204"/>
                    <a:pt x="998" y="212"/>
                    <a:pt x="1017" y="213"/>
                  </a:cubicBezTo>
                  <a:cubicBezTo>
                    <a:pt x="1032" y="217"/>
                    <a:pt x="1034" y="236"/>
                    <a:pt x="1034" y="236"/>
                  </a:cubicBezTo>
                  <a:cubicBezTo>
                    <a:pt x="1034" y="236"/>
                    <a:pt x="1074" y="200"/>
                    <a:pt x="1082" y="181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46" name="Freeform 549">
              <a:extLst>
                <a:ext uri="{FF2B5EF4-FFF2-40B4-BE49-F238E27FC236}">
                  <a16:creationId xmlns:a16="http://schemas.microsoft.com/office/drawing/2014/main" id="{16598A84-5FB3-40FF-8EC4-DD91C9726559}"/>
                </a:ext>
              </a:extLst>
            </p:cNvPr>
            <p:cNvSpPr>
              <a:spLocks/>
            </p:cNvSpPr>
            <p:nvPr/>
          </p:nvSpPr>
          <p:spPr bwMode="gray">
            <a:xfrm>
              <a:off x="7153162" y="5914048"/>
              <a:ext cx="9569" cy="23923"/>
            </a:xfrm>
            <a:custGeom>
              <a:avLst/>
              <a:gdLst>
                <a:gd name="T0" fmla="*/ 11 w 19"/>
                <a:gd name="T1" fmla="*/ 30 h 45"/>
                <a:gd name="T2" fmla="*/ 8 w 19"/>
                <a:gd name="T3" fmla="*/ 15 h 45"/>
                <a:gd name="T4" fmla="*/ 11 w 19"/>
                <a:gd name="T5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45">
                  <a:moveTo>
                    <a:pt x="11" y="30"/>
                  </a:moveTo>
                  <a:cubicBezTo>
                    <a:pt x="19" y="19"/>
                    <a:pt x="17" y="0"/>
                    <a:pt x="8" y="15"/>
                  </a:cubicBezTo>
                  <a:cubicBezTo>
                    <a:pt x="0" y="34"/>
                    <a:pt x="0" y="45"/>
                    <a:pt x="11" y="3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47" name="Freeform 550">
              <a:extLst>
                <a:ext uri="{FF2B5EF4-FFF2-40B4-BE49-F238E27FC236}">
                  <a16:creationId xmlns:a16="http://schemas.microsoft.com/office/drawing/2014/main" id="{2B1463F1-E35C-4F74-BE01-14B00AF6AB76}"/>
                </a:ext>
              </a:extLst>
            </p:cNvPr>
            <p:cNvSpPr>
              <a:spLocks/>
            </p:cNvSpPr>
            <p:nvPr/>
          </p:nvSpPr>
          <p:spPr bwMode="gray">
            <a:xfrm>
              <a:off x="6789545" y="5998574"/>
              <a:ext cx="291850" cy="92499"/>
            </a:xfrm>
            <a:custGeom>
              <a:avLst/>
              <a:gdLst>
                <a:gd name="T0" fmla="*/ 545 w 551"/>
                <a:gd name="T1" fmla="*/ 32 h 175"/>
                <a:gd name="T2" fmla="*/ 517 w 551"/>
                <a:gd name="T3" fmla="*/ 65 h 175"/>
                <a:gd name="T4" fmla="*/ 507 w 551"/>
                <a:gd name="T5" fmla="*/ 57 h 175"/>
                <a:gd name="T6" fmla="*/ 472 w 551"/>
                <a:gd name="T7" fmla="*/ 75 h 175"/>
                <a:gd name="T8" fmla="*/ 464 w 551"/>
                <a:gd name="T9" fmla="*/ 78 h 175"/>
                <a:gd name="T10" fmla="*/ 449 w 551"/>
                <a:gd name="T11" fmla="*/ 89 h 175"/>
                <a:gd name="T12" fmla="*/ 439 w 551"/>
                <a:gd name="T13" fmla="*/ 62 h 175"/>
                <a:gd name="T14" fmla="*/ 432 w 551"/>
                <a:gd name="T15" fmla="*/ 42 h 175"/>
                <a:gd name="T16" fmla="*/ 383 w 551"/>
                <a:gd name="T17" fmla="*/ 59 h 175"/>
                <a:gd name="T18" fmla="*/ 368 w 551"/>
                <a:gd name="T19" fmla="*/ 51 h 175"/>
                <a:gd name="T20" fmla="*/ 304 w 551"/>
                <a:gd name="T21" fmla="*/ 63 h 175"/>
                <a:gd name="T22" fmla="*/ 294 w 551"/>
                <a:gd name="T23" fmla="*/ 39 h 175"/>
                <a:gd name="T24" fmla="*/ 283 w 551"/>
                <a:gd name="T25" fmla="*/ 39 h 175"/>
                <a:gd name="T26" fmla="*/ 279 w 551"/>
                <a:gd name="T27" fmla="*/ 46 h 175"/>
                <a:gd name="T28" fmla="*/ 238 w 551"/>
                <a:gd name="T29" fmla="*/ 48 h 175"/>
                <a:gd name="T30" fmla="*/ 199 w 551"/>
                <a:gd name="T31" fmla="*/ 69 h 175"/>
                <a:gd name="T32" fmla="*/ 154 w 551"/>
                <a:gd name="T33" fmla="*/ 67 h 175"/>
                <a:gd name="T34" fmla="*/ 162 w 551"/>
                <a:gd name="T35" fmla="*/ 60 h 175"/>
                <a:gd name="T36" fmla="*/ 152 w 551"/>
                <a:gd name="T37" fmla="*/ 48 h 175"/>
                <a:gd name="T38" fmla="*/ 140 w 551"/>
                <a:gd name="T39" fmla="*/ 59 h 175"/>
                <a:gd name="T40" fmla="*/ 121 w 551"/>
                <a:gd name="T41" fmla="*/ 50 h 175"/>
                <a:gd name="T42" fmla="*/ 137 w 551"/>
                <a:gd name="T43" fmla="*/ 32 h 175"/>
                <a:gd name="T44" fmla="*/ 107 w 551"/>
                <a:gd name="T45" fmla="*/ 42 h 175"/>
                <a:gd name="T46" fmla="*/ 81 w 551"/>
                <a:gd name="T47" fmla="*/ 45 h 175"/>
                <a:gd name="T48" fmla="*/ 58 w 551"/>
                <a:gd name="T49" fmla="*/ 43 h 175"/>
                <a:gd name="T50" fmla="*/ 45 w 551"/>
                <a:gd name="T51" fmla="*/ 8 h 175"/>
                <a:gd name="T52" fmla="*/ 35 w 551"/>
                <a:gd name="T53" fmla="*/ 54 h 175"/>
                <a:gd name="T54" fmla="*/ 25 w 551"/>
                <a:gd name="T55" fmla="*/ 27 h 175"/>
                <a:gd name="T56" fmla="*/ 18 w 551"/>
                <a:gd name="T57" fmla="*/ 22 h 175"/>
                <a:gd name="T58" fmla="*/ 8 w 551"/>
                <a:gd name="T59" fmla="*/ 76 h 175"/>
                <a:gd name="T60" fmla="*/ 17 w 551"/>
                <a:gd name="T61" fmla="*/ 118 h 175"/>
                <a:gd name="T62" fmla="*/ 77 w 551"/>
                <a:gd name="T63" fmla="*/ 113 h 175"/>
                <a:gd name="T64" fmla="*/ 122 w 551"/>
                <a:gd name="T65" fmla="*/ 123 h 175"/>
                <a:gd name="T66" fmla="*/ 171 w 551"/>
                <a:gd name="T67" fmla="*/ 114 h 175"/>
                <a:gd name="T68" fmla="*/ 208 w 551"/>
                <a:gd name="T69" fmla="*/ 123 h 175"/>
                <a:gd name="T70" fmla="*/ 249 w 551"/>
                <a:gd name="T71" fmla="*/ 133 h 175"/>
                <a:gd name="T72" fmla="*/ 247 w 551"/>
                <a:gd name="T73" fmla="*/ 167 h 175"/>
                <a:gd name="T74" fmla="*/ 250 w 551"/>
                <a:gd name="T75" fmla="*/ 175 h 175"/>
                <a:gd name="T76" fmla="*/ 296 w 551"/>
                <a:gd name="T77" fmla="*/ 158 h 175"/>
                <a:gd name="T78" fmla="*/ 372 w 551"/>
                <a:gd name="T79" fmla="*/ 135 h 175"/>
                <a:gd name="T80" fmla="*/ 429 w 551"/>
                <a:gd name="T81" fmla="*/ 122 h 175"/>
                <a:gd name="T82" fmla="*/ 451 w 551"/>
                <a:gd name="T83" fmla="*/ 127 h 175"/>
                <a:gd name="T84" fmla="*/ 474 w 551"/>
                <a:gd name="T85" fmla="*/ 109 h 175"/>
                <a:gd name="T86" fmla="*/ 531 w 551"/>
                <a:gd name="T87" fmla="*/ 104 h 175"/>
                <a:gd name="T88" fmla="*/ 551 w 551"/>
                <a:gd name="T89" fmla="*/ 59 h 175"/>
                <a:gd name="T90" fmla="*/ 544 w 551"/>
                <a:gd name="T91" fmla="*/ 55 h 175"/>
                <a:gd name="T92" fmla="*/ 545 w 551"/>
                <a:gd name="T93" fmla="*/ 32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51" h="175">
                  <a:moveTo>
                    <a:pt x="545" y="32"/>
                  </a:moveTo>
                  <a:cubicBezTo>
                    <a:pt x="538" y="32"/>
                    <a:pt x="517" y="65"/>
                    <a:pt x="517" y="65"/>
                  </a:cubicBezTo>
                  <a:cubicBezTo>
                    <a:pt x="517" y="65"/>
                    <a:pt x="510" y="57"/>
                    <a:pt x="507" y="57"/>
                  </a:cubicBezTo>
                  <a:cubicBezTo>
                    <a:pt x="499" y="57"/>
                    <a:pt x="472" y="75"/>
                    <a:pt x="472" y="75"/>
                  </a:cubicBezTo>
                  <a:cubicBezTo>
                    <a:pt x="464" y="78"/>
                    <a:pt x="464" y="78"/>
                    <a:pt x="464" y="78"/>
                  </a:cubicBezTo>
                  <a:cubicBezTo>
                    <a:pt x="464" y="78"/>
                    <a:pt x="460" y="89"/>
                    <a:pt x="449" y="89"/>
                  </a:cubicBezTo>
                  <a:cubicBezTo>
                    <a:pt x="438" y="92"/>
                    <a:pt x="439" y="62"/>
                    <a:pt x="439" y="62"/>
                  </a:cubicBezTo>
                  <a:cubicBezTo>
                    <a:pt x="439" y="62"/>
                    <a:pt x="455" y="43"/>
                    <a:pt x="432" y="42"/>
                  </a:cubicBezTo>
                  <a:cubicBezTo>
                    <a:pt x="406" y="41"/>
                    <a:pt x="390" y="59"/>
                    <a:pt x="383" y="59"/>
                  </a:cubicBezTo>
                  <a:cubicBezTo>
                    <a:pt x="379" y="63"/>
                    <a:pt x="380" y="51"/>
                    <a:pt x="368" y="51"/>
                  </a:cubicBezTo>
                  <a:cubicBezTo>
                    <a:pt x="353" y="50"/>
                    <a:pt x="304" y="63"/>
                    <a:pt x="304" y="63"/>
                  </a:cubicBezTo>
                  <a:cubicBezTo>
                    <a:pt x="294" y="39"/>
                    <a:pt x="294" y="39"/>
                    <a:pt x="294" y="39"/>
                  </a:cubicBezTo>
                  <a:cubicBezTo>
                    <a:pt x="283" y="39"/>
                    <a:pt x="283" y="39"/>
                    <a:pt x="283" y="39"/>
                  </a:cubicBezTo>
                  <a:cubicBezTo>
                    <a:pt x="279" y="46"/>
                    <a:pt x="279" y="46"/>
                    <a:pt x="279" y="46"/>
                  </a:cubicBezTo>
                  <a:cubicBezTo>
                    <a:pt x="279" y="46"/>
                    <a:pt x="253" y="41"/>
                    <a:pt x="238" y="48"/>
                  </a:cubicBezTo>
                  <a:cubicBezTo>
                    <a:pt x="222" y="51"/>
                    <a:pt x="207" y="62"/>
                    <a:pt x="199" y="69"/>
                  </a:cubicBezTo>
                  <a:cubicBezTo>
                    <a:pt x="192" y="73"/>
                    <a:pt x="154" y="67"/>
                    <a:pt x="154" y="67"/>
                  </a:cubicBezTo>
                  <a:cubicBezTo>
                    <a:pt x="162" y="60"/>
                    <a:pt x="162" y="60"/>
                    <a:pt x="162" y="60"/>
                  </a:cubicBezTo>
                  <a:cubicBezTo>
                    <a:pt x="152" y="48"/>
                    <a:pt x="152" y="48"/>
                    <a:pt x="152" y="48"/>
                  </a:cubicBezTo>
                  <a:cubicBezTo>
                    <a:pt x="140" y="59"/>
                    <a:pt x="140" y="59"/>
                    <a:pt x="140" y="59"/>
                  </a:cubicBezTo>
                  <a:cubicBezTo>
                    <a:pt x="140" y="59"/>
                    <a:pt x="121" y="62"/>
                    <a:pt x="121" y="50"/>
                  </a:cubicBezTo>
                  <a:cubicBezTo>
                    <a:pt x="122" y="35"/>
                    <a:pt x="158" y="64"/>
                    <a:pt x="137" y="32"/>
                  </a:cubicBezTo>
                  <a:cubicBezTo>
                    <a:pt x="120" y="0"/>
                    <a:pt x="107" y="42"/>
                    <a:pt x="107" y="42"/>
                  </a:cubicBezTo>
                  <a:cubicBezTo>
                    <a:pt x="107" y="42"/>
                    <a:pt x="92" y="41"/>
                    <a:pt x="81" y="45"/>
                  </a:cubicBezTo>
                  <a:cubicBezTo>
                    <a:pt x="73" y="48"/>
                    <a:pt x="58" y="43"/>
                    <a:pt x="58" y="43"/>
                  </a:cubicBezTo>
                  <a:cubicBezTo>
                    <a:pt x="58" y="43"/>
                    <a:pt x="56" y="5"/>
                    <a:pt x="45" y="8"/>
                  </a:cubicBezTo>
                  <a:cubicBezTo>
                    <a:pt x="30" y="15"/>
                    <a:pt x="50" y="51"/>
                    <a:pt x="35" y="54"/>
                  </a:cubicBezTo>
                  <a:cubicBezTo>
                    <a:pt x="24" y="57"/>
                    <a:pt x="25" y="27"/>
                    <a:pt x="25" y="27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2" y="64"/>
                    <a:pt x="8" y="76"/>
                  </a:cubicBezTo>
                  <a:cubicBezTo>
                    <a:pt x="0" y="90"/>
                    <a:pt x="7" y="102"/>
                    <a:pt x="17" y="118"/>
                  </a:cubicBezTo>
                  <a:cubicBezTo>
                    <a:pt x="28" y="130"/>
                    <a:pt x="70" y="113"/>
                    <a:pt x="77" y="113"/>
                  </a:cubicBezTo>
                  <a:cubicBezTo>
                    <a:pt x="89" y="114"/>
                    <a:pt x="107" y="122"/>
                    <a:pt x="122" y="123"/>
                  </a:cubicBezTo>
                  <a:cubicBezTo>
                    <a:pt x="137" y="124"/>
                    <a:pt x="171" y="114"/>
                    <a:pt x="171" y="114"/>
                  </a:cubicBezTo>
                  <a:cubicBezTo>
                    <a:pt x="208" y="123"/>
                    <a:pt x="208" y="123"/>
                    <a:pt x="208" y="123"/>
                  </a:cubicBezTo>
                  <a:cubicBezTo>
                    <a:pt x="208" y="123"/>
                    <a:pt x="227" y="117"/>
                    <a:pt x="249" y="133"/>
                  </a:cubicBezTo>
                  <a:cubicBezTo>
                    <a:pt x="271" y="145"/>
                    <a:pt x="247" y="167"/>
                    <a:pt x="247" y="167"/>
                  </a:cubicBezTo>
                  <a:cubicBezTo>
                    <a:pt x="250" y="175"/>
                    <a:pt x="250" y="175"/>
                    <a:pt x="250" y="175"/>
                  </a:cubicBezTo>
                  <a:cubicBezTo>
                    <a:pt x="250" y="175"/>
                    <a:pt x="277" y="161"/>
                    <a:pt x="296" y="158"/>
                  </a:cubicBezTo>
                  <a:cubicBezTo>
                    <a:pt x="315" y="155"/>
                    <a:pt x="357" y="142"/>
                    <a:pt x="372" y="135"/>
                  </a:cubicBezTo>
                  <a:cubicBezTo>
                    <a:pt x="384" y="128"/>
                    <a:pt x="429" y="122"/>
                    <a:pt x="429" y="122"/>
                  </a:cubicBezTo>
                  <a:cubicBezTo>
                    <a:pt x="451" y="127"/>
                    <a:pt x="451" y="127"/>
                    <a:pt x="451" y="127"/>
                  </a:cubicBezTo>
                  <a:cubicBezTo>
                    <a:pt x="474" y="109"/>
                    <a:pt x="474" y="109"/>
                    <a:pt x="474" y="109"/>
                  </a:cubicBezTo>
                  <a:cubicBezTo>
                    <a:pt x="474" y="109"/>
                    <a:pt x="512" y="111"/>
                    <a:pt x="531" y="104"/>
                  </a:cubicBezTo>
                  <a:cubicBezTo>
                    <a:pt x="549" y="101"/>
                    <a:pt x="551" y="59"/>
                    <a:pt x="551" y="59"/>
                  </a:cubicBezTo>
                  <a:cubicBezTo>
                    <a:pt x="544" y="55"/>
                    <a:pt x="544" y="55"/>
                    <a:pt x="544" y="55"/>
                  </a:cubicBezTo>
                  <a:cubicBezTo>
                    <a:pt x="544" y="55"/>
                    <a:pt x="549" y="36"/>
                    <a:pt x="545" y="32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48" name="Freeform 551">
              <a:extLst>
                <a:ext uri="{FF2B5EF4-FFF2-40B4-BE49-F238E27FC236}">
                  <a16:creationId xmlns:a16="http://schemas.microsoft.com/office/drawing/2014/main" id="{09A06B19-63CF-4945-BCB0-35EA4AEEA107}"/>
                </a:ext>
              </a:extLst>
            </p:cNvPr>
            <p:cNvSpPr>
              <a:spLocks/>
            </p:cNvSpPr>
            <p:nvPr/>
          </p:nvSpPr>
          <p:spPr bwMode="gray">
            <a:xfrm>
              <a:off x="6837390" y="5850256"/>
              <a:ext cx="12758" cy="14354"/>
            </a:xfrm>
            <a:custGeom>
              <a:avLst/>
              <a:gdLst>
                <a:gd name="T0" fmla="*/ 6 w 8"/>
                <a:gd name="T1" fmla="*/ 0 h 9"/>
                <a:gd name="T2" fmla="*/ 0 w 8"/>
                <a:gd name="T3" fmla="*/ 3 h 9"/>
                <a:gd name="T4" fmla="*/ 8 w 8"/>
                <a:gd name="T5" fmla="*/ 9 h 9"/>
                <a:gd name="T6" fmla="*/ 6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6" y="0"/>
                  </a:moveTo>
                  <a:lnTo>
                    <a:pt x="0" y="3"/>
                  </a:lnTo>
                  <a:lnTo>
                    <a:pt x="8" y="9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49" name="Freeform 552">
              <a:extLst>
                <a:ext uri="{FF2B5EF4-FFF2-40B4-BE49-F238E27FC236}">
                  <a16:creationId xmlns:a16="http://schemas.microsoft.com/office/drawing/2014/main" id="{DC96D92C-0DF4-42A3-A456-A4D9232E9BE5}"/>
                </a:ext>
              </a:extLst>
            </p:cNvPr>
            <p:cNvSpPr>
              <a:spLocks/>
            </p:cNvSpPr>
            <p:nvPr/>
          </p:nvSpPr>
          <p:spPr bwMode="gray">
            <a:xfrm>
              <a:off x="7145188" y="5933186"/>
              <a:ext cx="20733" cy="57413"/>
            </a:xfrm>
            <a:custGeom>
              <a:avLst/>
              <a:gdLst>
                <a:gd name="T0" fmla="*/ 10 w 13"/>
                <a:gd name="T1" fmla="*/ 0 h 36"/>
                <a:gd name="T2" fmla="*/ 6 w 13"/>
                <a:gd name="T3" fmla="*/ 3 h 36"/>
                <a:gd name="T4" fmla="*/ 3 w 13"/>
                <a:gd name="T5" fmla="*/ 19 h 36"/>
                <a:gd name="T6" fmla="*/ 0 w 13"/>
                <a:gd name="T7" fmla="*/ 19 h 36"/>
                <a:gd name="T8" fmla="*/ 1 w 13"/>
                <a:gd name="T9" fmla="*/ 24 h 36"/>
                <a:gd name="T10" fmla="*/ 5 w 13"/>
                <a:gd name="T11" fmla="*/ 27 h 36"/>
                <a:gd name="T12" fmla="*/ 6 w 13"/>
                <a:gd name="T13" fmla="*/ 33 h 36"/>
                <a:gd name="T14" fmla="*/ 11 w 13"/>
                <a:gd name="T15" fmla="*/ 36 h 36"/>
                <a:gd name="T16" fmla="*/ 11 w 13"/>
                <a:gd name="T17" fmla="*/ 32 h 36"/>
                <a:gd name="T18" fmla="*/ 13 w 13"/>
                <a:gd name="T19" fmla="*/ 30 h 36"/>
                <a:gd name="T20" fmla="*/ 13 w 13"/>
                <a:gd name="T21" fmla="*/ 26 h 36"/>
                <a:gd name="T22" fmla="*/ 10 w 13"/>
                <a:gd name="T23" fmla="*/ 22 h 36"/>
                <a:gd name="T24" fmla="*/ 10 w 13"/>
                <a:gd name="T2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36">
                  <a:moveTo>
                    <a:pt x="10" y="0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0" y="19"/>
                  </a:lnTo>
                  <a:lnTo>
                    <a:pt x="1" y="24"/>
                  </a:lnTo>
                  <a:lnTo>
                    <a:pt x="5" y="27"/>
                  </a:lnTo>
                  <a:lnTo>
                    <a:pt x="6" y="33"/>
                  </a:lnTo>
                  <a:lnTo>
                    <a:pt x="11" y="36"/>
                  </a:lnTo>
                  <a:lnTo>
                    <a:pt x="11" y="32"/>
                  </a:lnTo>
                  <a:lnTo>
                    <a:pt x="13" y="30"/>
                  </a:lnTo>
                  <a:lnTo>
                    <a:pt x="13" y="26"/>
                  </a:lnTo>
                  <a:lnTo>
                    <a:pt x="10" y="2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50" name="Freeform 553">
              <a:extLst>
                <a:ext uri="{FF2B5EF4-FFF2-40B4-BE49-F238E27FC236}">
                  <a16:creationId xmlns:a16="http://schemas.microsoft.com/office/drawing/2014/main" id="{C8C7E5F0-3EAC-40DB-AE60-0CF0BD74FC25}"/>
                </a:ext>
              </a:extLst>
            </p:cNvPr>
            <p:cNvSpPr>
              <a:spLocks/>
            </p:cNvSpPr>
            <p:nvPr/>
          </p:nvSpPr>
          <p:spPr bwMode="gray">
            <a:xfrm>
              <a:off x="7127645" y="5987410"/>
              <a:ext cx="20733" cy="17543"/>
            </a:xfrm>
            <a:custGeom>
              <a:avLst/>
              <a:gdLst>
                <a:gd name="T0" fmla="*/ 4 w 38"/>
                <a:gd name="T1" fmla="*/ 19 h 34"/>
                <a:gd name="T2" fmla="*/ 19 w 38"/>
                <a:gd name="T3" fmla="*/ 23 h 34"/>
                <a:gd name="T4" fmla="*/ 35 w 38"/>
                <a:gd name="T5" fmla="*/ 5 h 34"/>
                <a:gd name="T6" fmla="*/ 4 w 38"/>
                <a:gd name="T7" fmla="*/ 1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4">
                  <a:moveTo>
                    <a:pt x="4" y="19"/>
                  </a:moveTo>
                  <a:cubicBezTo>
                    <a:pt x="0" y="34"/>
                    <a:pt x="11" y="27"/>
                    <a:pt x="19" y="23"/>
                  </a:cubicBezTo>
                  <a:cubicBezTo>
                    <a:pt x="38" y="13"/>
                    <a:pt x="35" y="5"/>
                    <a:pt x="35" y="5"/>
                  </a:cubicBezTo>
                  <a:cubicBezTo>
                    <a:pt x="35" y="5"/>
                    <a:pt x="5" y="0"/>
                    <a:pt x="4" y="19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51" name="Freeform 554">
              <a:extLst>
                <a:ext uri="{FF2B5EF4-FFF2-40B4-BE49-F238E27FC236}">
                  <a16:creationId xmlns:a16="http://schemas.microsoft.com/office/drawing/2014/main" id="{DA5A21E4-A694-4FB7-ACA1-D45B98640C5F}"/>
                </a:ext>
              </a:extLst>
            </p:cNvPr>
            <p:cNvSpPr>
              <a:spLocks/>
            </p:cNvSpPr>
            <p:nvPr/>
          </p:nvSpPr>
          <p:spPr bwMode="gray">
            <a:xfrm>
              <a:off x="7130834" y="5842282"/>
              <a:ext cx="20733" cy="14354"/>
            </a:xfrm>
            <a:custGeom>
              <a:avLst/>
              <a:gdLst>
                <a:gd name="T0" fmla="*/ 19 w 37"/>
                <a:gd name="T1" fmla="*/ 7 h 26"/>
                <a:gd name="T2" fmla="*/ 18 w 37"/>
                <a:gd name="T3" fmla="*/ 22 h 26"/>
                <a:gd name="T4" fmla="*/ 19 w 37"/>
                <a:gd name="T5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6">
                  <a:moveTo>
                    <a:pt x="19" y="7"/>
                  </a:moveTo>
                  <a:cubicBezTo>
                    <a:pt x="0" y="14"/>
                    <a:pt x="10" y="26"/>
                    <a:pt x="18" y="22"/>
                  </a:cubicBezTo>
                  <a:cubicBezTo>
                    <a:pt x="37" y="15"/>
                    <a:pt x="34" y="0"/>
                    <a:pt x="19" y="7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52" name="Freeform 555">
              <a:extLst>
                <a:ext uri="{FF2B5EF4-FFF2-40B4-BE49-F238E27FC236}">
                  <a16:creationId xmlns:a16="http://schemas.microsoft.com/office/drawing/2014/main" id="{4CEB29EF-F208-4295-B44E-EC6F236BC47B}"/>
                </a:ext>
              </a:extLst>
            </p:cNvPr>
            <p:cNvSpPr>
              <a:spLocks/>
            </p:cNvSpPr>
            <p:nvPr/>
          </p:nvSpPr>
          <p:spPr bwMode="gray">
            <a:xfrm>
              <a:off x="7199412" y="4689235"/>
              <a:ext cx="23923" cy="27112"/>
            </a:xfrm>
            <a:custGeom>
              <a:avLst/>
              <a:gdLst>
                <a:gd name="T0" fmla="*/ 0 w 15"/>
                <a:gd name="T1" fmla="*/ 17 h 17"/>
                <a:gd name="T2" fmla="*/ 3 w 15"/>
                <a:gd name="T3" fmla="*/ 16 h 17"/>
                <a:gd name="T4" fmla="*/ 10 w 15"/>
                <a:gd name="T5" fmla="*/ 8 h 17"/>
                <a:gd name="T6" fmla="*/ 15 w 15"/>
                <a:gd name="T7" fmla="*/ 0 h 17"/>
                <a:gd name="T8" fmla="*/ 8 w 15"/>
                <a:gd name="T9" fmla="*/ 6 h 17"/>
                <a:gd name="T10" fmla="*/ 0 w 15"/>
                <a:gd name="T1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7">
                  <a:moveTo>
                    <a:pt x="0" y="17"/>
                  </a:moveTo>
                  <a:lnTo>
                    <a:pt x="3" y="16"/>
                  </a:lnTo>
                  <a:lnTo>
                    <a:pt x="10" y="8"/>
                  </a:lnTo>
                  <a:lnTo>
                    <a:pt x="15" y="0"/>
                  </a:lnTo>
                  <a:lnTo>
                    <a:pt x="8" y="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53" name="Freeform 556">
              <a:extLst>
                <a:ext uri="{FF2B5EF4-FFF2-40B4-BE49-F238E27FC236}">
                  <a16:creationId xmlns:a16="http://schemas.microsoft.com/office/drawing/2014/main" id="{1F5B77F2-DAAF-48A3-8B6F-054AB068052E}"/>
                </a:ext>
              </a:extLst>
            </p:cNvPr>
            <p:cNvSpPr>
              <a:spLocks/>
            </p:cNvSpPr>
            <p:nvPr/>
          </p:nvSpPr>
          <p:spPr bwMode="gray">
            <a:xfrm>
              <a:off x="6510454" y="3810496"/>
              <a:ext cx="1416190" cy="966454"/>
            </a:xfrm>
            <a:custGeom>
              <a:avLst/>
              <a:gdLst>
                <a:gd name="T0" fmla="*/ 2675 w 2677"/>
                <a:gd name="T1" fmla="*/ 736 h 1826"/>
                <a:gd name="T2" fmla="*/ 2596 w 2677"/>
                <a:gd name="T3" fmla="*/ 576 h 1826"/>
                <a:gd name="T4" fmla="*/ 2615 w 2677"/>
                <a:gd name="T5" fmla="*/ 412 h 1826"/>
                <a:gd name="T6" fmla="*/ 2499 w 2677"/>
                <a:gd name="T7" fmla="*/ 330 h 1826"/>
                <a:gd name="T8" fmla="*/ 2408 w 2677"/>
                <a:gd name="T9" fmla="*/ 341 h 1826"/>
                <a:gd name="T10" fmla="*/ 2265 w 2677"/>
                <a:gd name="T11" fmla="*/ 365 h 1826"/>
                <a:gd name="T12" fmla="*/ 2146 w 2677"/>
                <a:gd name="T13" fmla="*/ 275 h 1826"/>
                <a:gd name="T14" fmla="*/ 2004 w 2677"/>
                <a:gd name="T15" fmla="*/ 349 h 1826"/>
                <a:gd name="T16" fmla="*/ 1810 w 2677"/>
                <a:gd name="T17" fmla="*/ 255 h 1826"/>
                <a:gd name="T18" fmla="*/ 1688 w 2677"/>
                <a:gd name="T19" fmla="*/ 223 h 1826"/>
                <a:gd name="T20" fmla="*/ 1644 w 2677"/>
                <a:gd name="T21" fmla="*/ 113 h 1826"/>
                <a:gd name="T22" fmla="*/ 1439 w 2677"/>
                <a:gd name="T23" fmla="*/ 20 h 1826"/>
                <a:gd name="T24" fmla="*/ 1268 w 2677"/>
                <a:gd name="T25" fmla="*/ 164 h 1826"/>
                <a:gd name="T26" fmla="*/ 1030 w 2677"/>
                <a:gd name="T27" fmla="*/ 363 h 1826"/>
                <a:gd name="T28" fmla="*/ 922 w 2677"/>
                <a:gd name="T29" fmla="*/ 358 h 1826"/>
                <a:gd name="T30" fmla="*/ 806 w 2677"/>
                <a:gd name="T31" fmla="*/ 360 h 1826"/>
                <a:gd name="T32" fmla="*/ 653 w 2677"/>
                <a:gd name="T33" fmla="*/ 361 h 1826"/>
                <a:gd name="T34" fmla="*/ 447 w 2677"/>
                <a:gd name="T35" fmla="*/ 351 h 1826"/>
                <a:gd name="T36" fmla="*/ 145 w 2677"/>
                <a:gd name="T37" fmla="*/ 490 h 1826"/>
                <a:gd name="T38" fmla="*/ 211 w 2677"/>
                <a:gd name="T39" fmla="*/ 611 h 1826"/>
                <a:gd name="T40" fmla="*/ 186 w 2677"/>
                <a:gd name="T41" fmla="*/ 752 h 1826"/>
                <a:gd name="T42" fmla="*/ 108 w 2677"/>
                <a:gd name="T43" fmla="*/ 1065 h 1826"/>
                <a:gd name="T44" fmla="*/ 6 w 2677"/>
                <a:gd name="T45" fmla="*/ 1236 h 1826"/>
                <a:gd name="T46" fmla="*/ 122 w 2677"/>
                <a:gd name="T47" fmla="*/ 1322 h 1826"/>
                <a:gd name="T48" fmla="*/ 344 w 2677"/>
                <a:gd name="T49" fmla="*/ 1306 h 1826"/>
                <a:gd name="T50" fmla="*/ 709 w 2677"/>
                <a:gd name="T51" fmla="*/ 1174 h 1826"/>
                <a:gd name="T52" fmla="*/ 782 w 2677"/>
                <a:gd name="T53" fmla="*/ 1136 h 1826"/>
                <a:gd name="T54" fmla="*/ 920 w 2677"/>
                <a:gd name="T55" fmla="*/ 1150 h 1826"/>
                <a:gd name="T56" fmla="*/ 1039 w 2677"/>
                <a:gd name="T57" fmla="*/ 1156 h 1826"/>
                <a:gd name="T58" fmla="*/ 1126 w 2677"/>
                <a:gd name="T59" fmla="*/ 1297 h 1826"/>
                <a:gd name="T60" fmla="*/ 1263 w 2677"/>
                <a:gd name="T61" fmla="*/ 1411 h 1826"/>
                <a:gd name="T62" fmla="*/ 1202 w 2677"/>
                <a:gd name="T63" fmla="*/ 1511 h 1826"/>
                <a:gd name="T64" fmla="*/ 1131 w 2677"/>
                <a:gd name="T65" fmla="*/ 1676 h 1826"/>
                <a:gd name="T66" fmla="*/ 1102 w 2677"/>
                <a:gd name="T67" fmla="*/ 1813 h 1826"/>
                <a:gd name="T68" fmla="*/ 1302 w 2677"/>
                <a:gd name="T69" fmla="*/ 1798 h 1826"/>
                <a:gd name="T70" fmla="*/ 1271 w 2677"/>
                <a:gd name="T71" fmla="*/ 1721 h 1826"/>
                <a:gd name="T72" fmla="*/ 1303 w 2677"/>
                <a:gd name="T73" fmla="*/ 1681 h 1826"/>
                <a:gd name="T74" fmla="*/ 1393 w 2677"/>
                <a:gd name="T75" fmla="*/ 1601 h 1826"/>
                <a:gd name="T76" fmla="*/ 1418 w 2677"/>
                <a:gd name="T77" fmla="*/ 1464 h 1826"/>
                <a:gd name="T78" fmla="*/ 1563 w 2677"/>
                <a:gd name="T79" fmla="*/ 1314 h 1826"/>
                <a:gd name="T80" fmla="*/ 1525 w 2677"/>
                <a:gd name="T81" fmla="*/ 1408 h 1826"/>
                <a:gd name="T82" fmla="*/ 1617 w 2677"/>
                <a:gd name="T83" fmla="*/ 1451 h 1826"/>
                <a:gd name="T84" fmla="*/ 1893 w 2677"/>
                <a:gd name="T85" fmla="*/ 1456 h 1826"/>
                <a:gd name="T86" fmla="*/ 1749 w 2677"/>
                <a:gd name="T87" fmla="*/ 1587 h 1826"/>
                <a:gd name="T88" fmla="*/ 1840 w 2677"/>
                <a:gd name="T89" fmla="*/ 1641 h 1826"/>
                <a:gd name="T90" fmla="*/ 1986 w 2677"/>
                <a:gd name="T91" fmla="*/ 1805 h 1826"/>
                <a:gd name="T92" fmla="*/ 2226 w 2677"/>
                <a:gd name="T93" fmla="*/ 1552 h 1826"/>
                <a:gd name="T94" fmla="*/ 2313 w 2677"/>
                <a:gd name="T95" fmla="*/ 1442 h 1826"/>
                <a:gd name="T96" fmla="*/ 2062 w 2677"/>
                <a:gd name="T97" fmla="*/ 1457 h 1826"/>
                <a:gd name="T98" fmla="*/ 2038 w 2677"/>
                <a:gd name="T99" fmla="*/ 1406 h 1826"/>
                <a:gd name="T100" fmla="*/ 1897 w 2677"/>
                <a:gd name="T101" fmla="*/ 1376 h 1826"/>
                <a:gd name="T102" fmla="*/ 2008 w 2677"/>
                <a:gd name="T103" fmla="*/ 1401 h 1826"/>
                <a:gd name="T104" fmla="*/ 2083 w 2677"/>
                <a:gd name="T105" fmla="*/ 1320 h 1826"/>
                <a:gd name="T106" fmla="*/ 2186 w 2677"/>
                <a:gd name="T107" fmla="*/ 1187 h 1826"/>
                <a:gd name="T108" fmla="*/ 2313 w 2677"/>
                <a:gd name="T109" fmla="*/ 1109 h 1826"/>
                <a:gd name="T110" fmla="*/ 2496 w 2677"/>
                <a:gd name="T111" fmla="*/ 972 h 1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77" h="1826">
                  <a:moveTo>
                    <a:pt x="2495" y="969"/>
                  </a:moveTo>
                  <a:cubicBezTo>
                    <a:pt x="2493" y="957"/>
                    <a:pt x="2488" y="943"/>
                    <a:pt x="2479" y="926"/>
                  </a:cubicBezTo>
                  <a:cubicBezTo>
                    <a:pt x="2465" y="902"/>
                    <a:pt x="2467" y="856"/>
                    <a:pt x="2490" y="846"/>
                  </a:cubicBezTo>
                  <a:cubicBezTo>
                    <a:pt x="2513" y="836"/>
                    <a:pt x="2532" y="825"/>
                    <a:pt x="2533" y="814"/>
                  </a:cubicBezTo>
                  <a:cubicBezTo>
                    <a:pt x="2530" y="798"/>
                    <a:pt x="2527" y="783"/>
                    <a:pt x="2553" y="773"/>
                  </a:cubicBezTo>
                  <a:cubicBezTo>
                    <a:pt x="2580" y="766"/>
                    <a:pt x="2677" y="759"/>
                    <a:pt x="2675" y="736"/>
                  </a:cubicBezTo>
                  <a:cubicBezTo>
                    <a:pt x="2676" y="713"/>
                    <a:pt x="2658" y="697"/>
                    <a:pt x="2658" y="697"/>
                  </a:cubicBezTo>
                  <a:cubicBezTo>
                    <a:pt x="2670" y="686"/>
                    <a:pt x="2670" y="686"/>
                    <a:pt x="2670" y="686"/>
                  </a:cubicBezTo>
                  <a:cubicBezTo>
                    <a:pt x="2668" y="637"/>
                    <a:pt x="2668" y="637"/>
                    <a:pt x="2668" y="637"/>
                  </a:cubicBezTo>
                  <a:cubicBezTo>
                    <a:pt x="2650" y="632"/>
                    <a:pt x="2650" y="632"/>
                    <a:pt x="2650" y="632"/>
                  </a:cubicBezTo>
                  <a:cubicBezTo>
                    <a:pt x="2650" y="632"/>
                    <a:pt x="2666" y="606"/>
                    <a:pt x="2640" y="589"/>
                  </a:cubicBezTo>
                  <a:cubicBezTo>
                    <a:pt x="2619" y="573"/>
                    <a:pt x="2596" y="576"/>
                    <a:pt x="2596" y="576"/>
                  </a:cubicBezTo>
                  <a:cubicBezTo>
                    <a:pt x="2598" y="522"/>
                    <a:pt x="2598" y="522"/>
                    <a:pt x="2598" y="522"/>
                  </a:cubicBezTo>
                  <a:cubicBezTo>
                    <a:pt x="2633" y="512"/>
                    <a:pt x="2633" y="512"/>
                    <a:pt x="2633" y="512"/>
                  </a:cubicBezTo>
                  <a:cubicBezTo>
                    <a:pt x="2633" y="497"/>
                    <a:pt x="2633" y="497"/>
                    <a:pt x="2633" y="497"/>
                  </a:cubicBezTo>
                  <a:cubicBezTo>
                    <a:pt x="2573" y="498"/>
                    <a:pt x="2573" y="498"/>
                    <a:pt x="2573" y="498"/>
                  </a:cubicBezTo>
                  <a:cubicBezTo>
                    <a:pt x="2574" y="475"/>
                    <a:pt x="2574" y="475"/>
                    <a:pt x="2574" y="475"/>
                  </a:cubicBezTo>
                  <a:cubicBezTo>
                    <a:pt x="2574" y="475"/>
                    <a:pt x="2621" y="443"/>
                    <a:pt x="2615" y="412"/>
                  </a:cubicBezTo>
                  <a:cubicBezTo>
                    <a:pt x="2605" y="381"/>
                    <a:pt x="2583" y="369"/>
                    <a:pt x="2583" y="369"/>
                  </a:cubicBezTo>
                  <a:cubicBezTo>
                    <a:pt x="2585" y="330"/>
                    <a:pt x="2585" y="330"/>
                    <a:pt x="2585" y="330"/>
                  </a:cubicBezTo>
                  <a:cubicBezTo>
                    <a:pt x="2566" y="330"/>
                    <a:pt x="2566" y="330"/>
                    <a:pt x="2566" y="330"/>
                  </a:cubicBezTo>
                  <a:cubicBezTo>
                    <a:pt x="2558" y="352"/>
                    <a:pt x="2558" y="352"/>
                    <a:pt x="2558" y="352"/>
                  </a:cubicBezTo>
                  <a:cubicBezTo>
                    <a:pt x="2558" y="352"/>
                    <a:pt x="2535" y="359"/>
                    <a:pt x="2520" y="350"/>
                  </a:cubicBezTo>
                  <a:cubicBezTo>
                    <a:pt x="2506" y="342"/>
                    <a:pt x="2499" y="330"/>
                    <a:pt x="2499" y="330"/>
                  </a:cubicBezTo>
                  <a:cubicBezTo>
                    <a:pt x="2473" y="329"/>
                    <a:pt x="2473" y="329"/>
                    <a:pt x="2473" y="329"/>
                  </a:cubicBezTo>
                  <a:cubicBezTo>
                    <a:pt x="2468" y="340"/>
                    <a:pt x="2468" y="340"/>
                    <a:pt x="2468" y="340"/>
                  </a:cubicBezTo>
                  <a:cubicBezTo>
                    <a:pt x="2468" y="340"/>
                    <a:pt x="2450" y="343"/>
                    <a:pt x="2446" y="335"/>
                  </a:cubicBezTo>
                  <a:cubicBezTo>
                    <a:pt x="2443" y="327"/>
                    <a:pt x="2432" y="312"/>
                    <a:pt x="2432" y="312"/>
                  </a:cubicBezTo>
                  <a:cubicBezTo>
                    <a:pt x="2413" y="315"/>
                    <a:pt x="2413" y="315"/>
                    <a:pt x="2413" y="315"/>
                  </a:cubicBezTo>
                  <a:cubicBezTo>
                    <a:pt x="2408" y="341"/>
                    <a:pt x="2408" y="341"/>
                    <a:pt x="2408" y="341"/>
                  </a:cubicBezTo>
                  <a:cubicBezTo>
                    <a:pt x="2379" y="340"/>
                    <a:pt x="2379" y="340"/>
                    <a:pt x="2379" y="340"/>
                  </a:cubicBezTo>
                  <a:cubicBezTo>
                    <a:pt x="2346" y="319"/>
                    <a:pt x="2346" y="319"/>
                    <a:pt x="2346" y="319"/>
                  </a:cubicBezTo>
                  <a:cubicBezTo>
                    <a:pt x="2330" y="337"/>
                    <a:pt x="2330" y="337"/>
                    <a:pt x="2330" y="337"/>
                  </a:cubicBezTo>
                  <a:cubicBezTo>
                    <a:pt x="2278" y="320"/>
                    <a:pt x="2278" y="320"/>
                    <a:pt x="2278" y="320"/>
                  </a:cubicBezTo>
                  <a:cubicBezTo>
                    <a:pt x="2277" y="354"/>
                    <a:pt x="2277" y="354"/>
                    <a:pt x="2277" y="354"/>
                  </a:cubicBezTo>
                  <a:cubicBezTo>
                    <a:pt x="2265" y="365"/>
                    <a:pt x="2265" y="365"/>
                    <a:pt x="2265" y="365"/>
                  </a:cubicBezTo>
                  <a:cubicBezTo>
                    <a:pt x="2247" y="353"/>
                    <a:pt x="2247" y="353"/>
                    <a:pt x="2247" y="353"/>
                  </a:cubicBezTo>
                  <a:cubicBezTo>
                    <a:pt x="2213" y="351"/>
                    <a:pt x="2213" y="351"/>
                    <a:pt x="2213" y="351"/>
                  </a:cubicBezTo>
                  <a:cubicBezTo>
                    <a:pt x="2181" y="315"/>
                    <a:pt x="2181" y="315"/>
                    <a:pt x="2181" y="315"/>
                  </a:cubicBezTo>
                  <a:cubicBezTo>
                    <a:pt x="2178" y="300"/>
                    <a:pt x="2178" y="300"/>
                    <a:pt x="2178" y="300"/>
                  </a:cubicBezTo>
                  <a:cubicBezTo>
                    <a:pt x="2160" y="295"/>
                    <a:pt x="2160" y="295"/>
                    <a:pt x="2160" y="295"/>
                  </a:cubicBezTo>
                  <a:cubicBezTo>
                    <a:pt x="2146" y="275"/>
                    <a:pt x="2146" y="275"/>
                    <a:pt x="2146" y="275"/>
                  </a:cubicBezTo>
                  <a:cubicBezTo>
                    <a:pt x="2110" y="315"/>
                    <a:pt x="2110" y="315"/>
                    <a:pt x="2110" y="315"/>
                  </a:cubicBezTo>
                  <a:cubicBezTo>
                    <a:pt x="2110" y="315"/>
                    <a:pt x="2069" y="325"/>
                    <a:pt x="2064" y="336"/>
                  </a:cubicBezTo>
                  <a:cubicBezTo>
                    <a:pt x="2060" y="351"/>
                    <a:pt x="2048" y="374"/>
                    <a:pt x="2048" y="374"/>
                  </a:cubicBezTo>
                  <a:cubicBezTo>
                    <a:pt x="2029" y="369"/>
                    <a:pt x="2029" y="369"/>
                    <a:pt x="2029" y="369"/>
                  </a:cubicBezTo>
                  <a:cubicBezTo>
                    <a:pt x="2026" y="350"/>
                    <a:pt x="2026" y="350"/>
                    <a:pt x="2026" y="350"/>
                  </a:cubicBezTo>
                  <a:cubicBezTo>
                    <a:pt x="2004" y="349"/>
                    <a:pt x="2004" y="349"/>
                    <a:pt x="2004" y="349"/>
                  </a:cubicBezTo>
                  <a:cubicBezTo>
                    <a:pt x="2004" y="349"/>
                    <a:pt x="2003" y="364"/>
                    <a:pt x="1992" y="363"/>
                  </a:cubicBezTo>
                  <a:cubicBezTo>
                    <a:pt x="1981" y="363"/>
                    <a:pt x="1982" y="336"/>
                    <a:pt x="1963" y="339"/>
                  </a:cubicBezTo>
                  <a:cubicBezTo>
                    <a:pt x="1944" y="342"/>
                    <a:pt x="1940" y="349"/>
                    <a:pt x="1917" y="364"/>
                  </a:cubicBezTo>
                  <a:cubicBezTo>
                    <a:pt x="1898" y="378"/>
                    <a:pt x="1844" y="333"/>
                    <a:pt x="1844" y="333"/>
                  </a:cubicBezTo>
                  <a:cubicBezTo>
                    <a:pt x="1852" y="315"/>
                    <a:pt x="1852" y="315"/>
                    <a:pt x="1852" y="315"/>
                  </a:cubicBezTo>
                  <a:cubicBezTo>
                    <a:pt x="1810" y="255"/>
                    <a:pt x="1810" y="255"/>
                    <a:pt x="1810" y="255"/>
                  </a:cubicBezTo>
                  <a:cubicBezTo>
                    <a:pt x="1810" y="255"/>
                    <a:pt x="1822" y="229"/>
                    <a:pt x="1819" y="229"/>
                  </a:cubicBezTo>
                  <a:cubicBezTo>
                    <a:pt x="1815" y="229"/>
                    <a:pt x="1800" y="224"/>
                    <a:pt x="1800" y="224"/>
                  </a:cubicBezTo>
                  <a:cubicBezTo>
                    <a:pt x="1781" y="239"/>
                    <a:pt x="1781" y="239"/>
                    <a:pt x="1781" y="239"/>
                  </a:cubicBezTo>
                  <a:cubicBezTo>
                    <a:pt x="1781" y="239"/>
                    <a:pt x="1782" y="204"/>
                    <a:pt x="1764" y="203"/>
                  </a:cubicBezTo>
                  <a:cubicBezTo>
                    <a:pt x="1745" y="202"/>
                    <a:pt x="1710" y="239"/>
                    <a:pt x="1710" y="239"/>
                  </a:cubicBezTo>
                  <a:cubicBezTo>
                    <a:pt x="1688" y="223"/>
                    <a:pt x="1688" y="223"/>
                    <a:pt x="1688" y="223"/>
                  </a:cubicBezTo>
                  <a:cubicBezTo>
                    <a:pt x="1639" y="232"/>
                    <a:pt x="1639" y="232"/>
                    <a:pt x="1639" y="232"/>
                  </a:cubicBezTo>
                  <a:cubicBezTo>
                    <a:pt x="1644" y="205"/>
                    <a:pt x="1644" y="205"/>
                    <a:pt x="1644" y="205"/>
                  </a:cubicBezTo>
                  <a:cubicBezTo>
                    <a:pt x="1625" y="204"/>
                    <a:pt x="1625" y="204"/>
                    <a:pt x="1625" y="204"/>
                  </a:cubicBezTo>
                  <a:cubicBezTo>
                    <a:pt x="1625" y="204"/>
                    <a:pt x="1634" y="178"/>
                    <a:pt x="1616" y="166"/>
                  </a:cubicBezTo>
                  <a:cubicBezTo>
                    <a:pt x="1602" y="150"/>
                    <a:pt x="1590" y="145"/>
                    <a:pt x="1590" y="145"/>
                  </a:cubicBezTo>
                  <a:cubicBezTo>
                    <a:pt x="1590" y="145"/>
                    <a:pt x="1655" y="133"/>
                    <a:pt x="1644" y="113"/>
                  </a:cubicBezTo>
                  <a:cubicBezTo>
                    <a:pt x="1634" y="98"/>
                    <a:pt x="1593" y="92"/>
                    <a:pt x="1579" y="72"/>
                  </a:cubicBezTo>
                  <a:cubicBezTo>
                    <a:pt x="1565" y="52"/>
                    <a:pt x="1566" y="26"/>
                    <a:pt x="1566" y="26"/>
                  </a:cubicBezTo>
                  <a:cubicBezTo>
                    <a:pt x="1536" y="20"/>
                    <a:pt x="1536" y="20"/>
                    <a:pt x="1536" y="20"/>
                  </a:cubicBezTo>
                  <a:cubicBezTo>
                    <a:pt x="1536" y="20"/>
                    <a:pt x="1541" y="1"/>
                    <a:pt x="1511" y="0"/>
                  </a:cubicBezTo>
                  <a:cubicBezTo>
                    <a:pt x="1485" y="3"/>
                    <a:pt x="1484" y="22"/>
                    <a:pt x="1484" y="22"/>
                  </a:cubicBezTo>
                  <a:cubicBezTo>
                    <a:pt x="1439" y="20"/>
                    <a:pt x="1439" y="20"/>
                    <a:pt x="1439" y="20"/>
                  </a:cubicBezTo>
                  <a:cubicBezTo>
                    <a:pt x="1439" y="20"/>
                    <a:pt x="1415" y="60"/>
                    <a:pt x="1400" y="64"/>
                  </a:cubicBezTo>
                  <a:cubicBezTo>
                    <a:pt x="1385" y="67"/>
                    <a:pt x="1325" y="60"/>
                    <a:pt x="1325" y="60"/>
                  </a:cubicBezTo>
                  <a:cubicBezTo>
                    <a:pt x="1325" y="60"/>
                    <a:pt x="1326" y="114"/>
                    <a:pt x="1307" y="124"/>
                  </a:cubicBezTo>
                  <a:cubicBezTo>
                    <a:pt x="1295" y="135"/>
                    <a:pt x="1269" y="130"/>
                    <a:pt x="1258" y="129"/>
                  </a:cubicBezTo>
                  <a:cubicBezTo>
                    <a:pt x="1283" y="154"/>
                    <a:pt x="1283" y="154"/>
                    <a:pt x="1283" y="154"/>
                  </a:cubicBezTo>
                  <a:cubicBezTo>
                    <a:pt x="1268" y="164"/>
                    <a:pt x="1268" y="164"/>
                    <a:pt x="1268" y="164"/>
                  </a:cubicBezTo>
                  <a:cubicBezTo>
                    <a:pt x="1234" y="163"/>
                    <a:pt x="1234" y="163"/>
                    <a:pt x="1234" y="163"/>
                  </a:cubicBezTo>
                  <a:cubicBezTo>
                    <a:pt x="1234" y="163"/>
                    <a:pt x="1226" y="185"/>
                    <a:pt x="1188" y="187"/>
                  </a:cubicBezTo>
                  <a:cubicBezTo>
                    <a:pt x="1151" y="189"/>
                    <a:pt x="1144" y="258"/>
                    <a:pt x="1138" y="304"/>
                  </a:cubicBezTo>
                  <a:cubicBezTo>
                    <a:pt x="1132" y="353"/>
                    <a:pt x="1165" y="362"/>
                    <a:pt x="1153" y="381"/>
                  </a:cubicBezTo>
                  <a:cubicBezTo>
                    <a:pt x="1141" y="395"/>
                    <a:pt x="1120" y="360"/>
                    <a:pt x="1103" y="340"/>
                  </a:cubicBezTo>
                  <a:cubicBezTo>
                    <a:pt x="1081" y="316"/>
                    <a:pt x="1030" y="363"/>
                    <a:pt x="1030" y="363"/>
                  </a:cubicBezTo>
                  <a:cubicBezTo>
                    <a:pt x="1023" y="352"/>
                    <a:pt x="1023" y="352"/>
                    <a:pt x="1023" y="352"/>
                  </a:cubicBezTo>
                  <a:cubicBezTo>
                    <a:pt x="989" y="365"/>
                    <a:pt x="989" y="365"/>
                    <a:pt x="989" y="365"/>
                  </a:cubicBezTo>
                  <a:cubicBezTo>
                    <a:pt x="989" y="365"/>
                    <a:pt x="988" y="392"/>
                    <a:pt x="969" y="391"/>
                  </a:cubicBezTo>
                  <a:cubicBezTo>
                    <a:pt x="950" y="394"/>
                    <a:pt x="953" y="348"/>
                    <a:pt x="953" y="348"/>
                  </a:cubicBezTo>
                  <a:cubicBezTo>
                    <a:pt x="931" y="336"/>
                    <a:pt x="931" y="336"/>
                    <a:pt x="931" y="336"/>
                  </a:cubicBezTo>
                  <a:cubicBezTo>
                    <a:pt x="922" y="358"/>
                    <a:pt x="922" y="358"/>
                    <a:pt x="922" y="358"/>
                  </a:cubicBezTo>
                  <a:cubicBezTo>
                    <a:pt x="892" y="364"/>
                    <a:pt x="892" y="364"/>
                    <a:pt x="892" y="364"/>
                  </a:cubicBezTo>
                  <a:cubicBezTo>
                    <a:pt x="892" y="364"/>
                    <a:pt x="894" y="391"/>
                    <a:pt x="876" y="394"/>
                  </a:cubicBezTo>
                  <a:cubicBezTo>
                    <a:pt x="857" y="397"/>
                    <a:pt x="866" y="367"/>
                    <a:pt x="866" y="367"/>
                  </a:cubicBezTo>
                  <a:cubicBezTo>
                    <a:pt x="836" y="369"/>
                    <a:pt x="836" y="369"/>
                    <a:pt x="836" y="369"/>
                  </a:cubicBezTo>
                  <a:cubicBezTo>
                    <a:pt x="824" y="388"/>
                    <a:pt x="824" y="388"/>
                    <a:pt x="824" y="388"/>
                  </a:cubicBezTo>
                  <a:cubicBezTo>
                    <a:pt x="806" y="360"/>
                    <a:pt x="806" y="360"/>
                    <a:pt x="806" y="360"/>
                  </a:cubicBezTo>
                  <a:cubicBezTo>
                    <a:pt x="775" y="386"/>
                    <a:pt x="775" y="386"/>
                    <a:pt x="775" y="386"/>
                  </a:cubicBezTo>
                  <a:cubicBezTo>
                    <a:pt x="745" y="384"/>
                    <a:pt x="745" y="384"/>
                    <a:pt x="745" y="384"/>
                  </a:cubicBezTo>
                  <a:cubicBezTo>
                    <a:pt x="745" y="384"/>
                    <a:pt x="755" y="415"/>
                    <a:pt x="744" y="415"/>
                  </a:cubicBezTo>
                  <a:cubicBezTo>
                    <a:pt x="732" y="414"/>
                    <a:pt x="730" y="391"/>
                    <a:pt x="730" y="391"/>
                  </a:cubicBezTo>
                  <a:cubicBezTo>
                    <a:pt x="730" y="391"/>
                    <a:pt x="715" y="387"/>
                    <a:pt x="685" y="393"/>
                  </a:cubicBezTo>
                  <a:cubicBezTo>
                    <a:pt x="658" y="399"/>
                    <a:pt x="670" y="381"/>
                    <a:pt x="653" y="361"/>
                  </a:cubicBezTo>
                  <a:cubicBezTo>
                    <a:pt x="635" y="337"/>
                    <a:pt x="614" y="378"/>
                    <a:pt x="614" y="378"/>
                  </a:cubicBezTo>
                  <a:cubicBezTo>
                    <a:pt x="574" y="357"/>
                    <a:pt x="574" y="357"/>
                    <a:pt x="574" y="357"/>
                  </a:cubicBezTo>
                  <a:cubicBezTo>
                    <a:pt x="551" y="371"/>
                    <a:pt x="551" y="371"/>
                    <a:pt x="551" y="371"/>
                  </a:cubicBezTo>
                  <a:cubicBezTo>
                    <a:pt x="529" y="355"/>
                    <a:pt x="529" y="355"/>
                    <a:pt x="529" y="355"/>
                  </a:cubicBezTo>
                  <a:cubicBezTo>
                    <a:pt x="496" y="353"/>
                    <a:pt x="496" y="353"/>
                    <a:pt x="496" y="353"/>
                  </a:cubicBezTo>
                  <a:cubicBezTo>
                    <a:pt x="496" y="353"/>
                    <a:pt x="466" y="348"/>
                    <a:pt x="447" y="351"/>
                  </a:cubicBezTo>
                  <a:cubicBezTo>
                    <a:pt x="428" y="358"/>
                    <a:pt x="417" y="369"/>
                    <a:pt x="387" y="363"/>
                  </a:cubicBezTo>
                  <a:cubicBezTo>
                    <a:pt x="357" y="358"/>
                    <a:pt x="353" y="362"/>
                    <a:pt x="323" y="376"/>
                  </a:cubicBezTo>
                  <a:cubicBezTo>
                    <a:pt x="292" y="389"/>
                    <a:pt x="274" y="377"/>
                    <a:pt x="247" y="395"/>
                  </a:cubicBezTo>
                  <a:cubicBezTo>
                    <a:pt x="220" y="409"/>
                    <a:pt x="245" y="437"/>
                    <a:pt x="214" y="455"/>
                  </a:cubicBezTo>
                  <a:cubicBezTo>
                    <a:pt x="183" y="476"/>
                    <a:pt x="180" y="457"/>
                    <a:pt x="162" y="456"/>
                  </a:cubicBezTo>
                  <a:cubicBezTo>
                    <a:pt x="147" y="455"/>
                    <a:pt x="146" y="482"/>
                    <a:pt x="145" y="490"/>
                  </a:cubicBezTo>
                  <a:cubicBezTo>
                    <a:pt x="147" y="494"/>
                    <a:pt x="149" y="499"/>
                    <a:pt x="150" y="504"/>
                  </a:cubicBezTo>
                  <a:cubicBezTo>
                    <a:pt x="153" y="510"/>
                    <a:pt x="154" y="516"/>
                    <a:pt x="155" y="523"/>
                  </a:cubicBezTo>
                  <a:cubicBezTo>
                    <a:pt x="155" y="523"/>
                    <a:pt x="155" y="523"/>
                    <a:pt x="155" y="523"/>
                  </a:cubicBezTo>
                  <a:cubicBezTo>
                    <a:pt x="155" y="525"/>
                    <a:pt x="155" y="526"/>
                    <a:pt x="155" y="528"/>
                  </a:cubicBezTo>
                  <a:cubicBezTo>
                    <a:pt x="154" y="551"/>
                    <a:pt x="168" y="556"/>
                    <a:pt x="183" y="568"/>
                  </a:cubicBezTo>
                  <a:cubicBezTo>
                    <a:pt x="197" y="580"/>
                    <a:pt x="204" y="599"/>
                    <a:pt x="211" y="611"/>
                  </a:cubicBezTo>
                  <a:cubicBezTo>
                    <a:pt x="218" y="623"/>
                    <a:pt x="247" y="636"/>
                    <a:pt x="247" y="636"/>
                  </a:cubicBezTo>
                  <a:cubicBezTo>
                    <a:pt x="235" y="647"/>
                    <a:pt x="235" y="647"/>
                    <a:pt x="235" y="647"/>
                  </a:cubicBezTo>
                  <a:cubicBezTo>
                    <a:pt x="235" y="647"/>
                    <a:pt x="220" y="650"/>
                    <a:pt x="216" y="657"/>
                  </a:cubicBezTo>
                  <a:cubicBezTo>
                    <a:pt x="212" y="665"/>
                    <a:pt x="227" y="669"/>
                    <a:pt x="238" y="674"/>
                  </a:cubicBezTo>
                  <a:cubicBezTo>
                    <a:pt x="249" y="682"/>
                    <a:pt x="247" y="712"/>
                    <a:pt x="235" y="739"/>
                  </a:cubicBezTo>
                  <a:cubicBezTo>
                    <a:pt x="222" y="765"/>
                    <a:pt x="186" y="752"/>
                    <a:pt x="186" y="752"/>
                  </a:cubicBezTo>
                  <a:cubicBezTo>
                    <a:pt x="186" y="752"/>
                    <a:pt x="145" y="815"/>
                    <a:pt x="134" y="826"/>
                  </a:cubicBezTo>
                  <a:cubicBezTo>
                    <a:pt x="122" y="840"/>
                    <a:pt x="116" y="878"/>
                    <a:pt x="100" y="900"/>
                  </a:cubicBezTo>
                  <a:cubicBezTo>
                    <a:pt x="88" y="927"/>
                    <a:pt x="53" y="959"/>
                    <a:pt x="53" y="959"/>
                  </a:cubicBezTo>
                  <a:cubicBezTo>
                    <a:pt x="53" y="959"/>
                    <a:pt x="74" y="987"/>
                    <a:pt x="73" y="1006"/>
                  </a:cubicBezTo>
                  <a:cubicBezTo>
                    <a:pt x="76" y="1022"/>
                    <a:pt x="72" y="1033"/>
                    <a:pt x="75" y="1045"/>
                  </a:cubicBezTo>
                  <a:cubicBezTo>
                    <a:pt x="78" y="1056"/>
                    <a:pt x="108" y="1065"/>
                    <a:pt x="108" y="1065"/>
                  </a:cubicBezTo>
                  <a:cubicBezTo>
                    <a:pt x="103" y="1084"/>
                    <a:pt x="103" y="1084"/>
                    <a:pt x="103" y="1084"/>
                  </a:cubicBezTo>
                  <a:cubicBezTo>
                    <a:pt x="55" y="1067"/>
                    <a:pt x="55" y="1067"/>
                    <a:pt x="55" y="1067"/>
                  </a:cubicBezTo>
                  <a:cubicBezTo>
                    <a:pt x="34" y="1112"/>
                    <a:pt x="34" y="1112"/>
                    <a:pt x="34" y="1112"/>
                  </a:cubicBezTo>
                  <a:cubicBezTo>
                    <a:pt x="29" y="1157"/>
                    <a:pt x="29" y="1157"/>
                    <a:pt x="29" y="1157"/>
                  </a:cubicBezTo>
                  <a:cubicBezTo>
                    <a:pt x="29" y="1157"/>
                    <a:pt x="1" y="1183"/>
                    <a:pt x="1" y="1198"/>
                  </a:cubicBezTo>
                  <a:cubicBezTo>
                    <a:pt x="0" y="1213"/>
                    <a:pt x="6" y="1236"/>
                    <a:pt x="6" y="1236"/>
                  </a:cubicBezTo>
                  <a:cubicBezTo>
                    <a:pt x="6" y="1236"/>
                    <a:pt x="17" y="1237"/>
                    <a:pt x="25" y="1245"/>
                  </a:cubicBezTo>
                  <a:cubicBezTo>
                    <a:pt x="32" y="1249"/>
                    <a:pt x="42" y="1269"/>
                    <a:pt x="42" y="1269"/>
                  </a:cubicBezTo>
                  <a:cubicBezTo>
                    <a:pt x="42" y="1269"/>
                    <a:pt x="54" y="1265"/>
                    <a:pt x="65" y="1266"/>
                  </a:cubicBezTo>
                  <a:cubicBezTo>
                    <a:pt x="72" y="1270"/>
                    <a:pt x="72" y="1282"/>
                    <a:pt x="79" y="1290"/>
                  </a:cubicBezTo>
                  <a:cubicBezTo>
                    <a:pt x="86" y="1301"/>
                    <a:pt x="94" y="1290"/>
                    <a:pt x="120" y="1295"/>
                  </a:cubicBezTo>
                  <a:cubicBezTo>
                    <a:pt x="145" y="1304"/>
                    <a:pt x="122" y="1322"/>
                    <a:pt x="122" y="1322"/>
                  </a:cubicBezTo>
                  <a:cubicBezTo>
                    <a:pt x="133" y="1327"/>
                    <a:pt x="133" y="1327"/>
                    <a:pt x="133" y="1327"/>
                  </a:cubicBezTo>
                  <a:cubicBezTo>
                    <a:pt x="141" y="1308"/>
                    <a:pt x="141" y="1308"/>
                    <a:pt x="141" y="1308"/>
                  </a:cubicBezTo>
                  <a:cubicBezTo>
                    <a:pt x="156" y="1312"/>
                    <a:pt x="156" y="1312"/>
                    <a:pt x="156" y="1312"/>
                  </a:cubicBezTo>
                  <a:cubicBezTo>
                    <a:pt x="156" y="1312"/>
                    <a:pt x="154" y="1274"/>
                    <a:pt x="173" y="1275"/>
                  </a:cubicBezTo>
                  <a:cubicBezTo>
                    <a:pt x="195" y="1276"/>
                    <a:pt x="175" y="1309"/>
                    <a:pt x="220" y="1308"/>
                  </a:cubicBezTo>
                  <a:cubicBezTo>
                    <a:pt x="261" y="1306"/>
                    <a:pt x="344" y="1306"/>
                    <a:pt x="344" y="1306"/>
                  </a:cubicBezTo>
                  <a:cubicBezTo>
                    <a:pt x="344" y="1306"/>
                    <a:pt x="375" y="1285"/>
                    <a:pt x="393" y="1293"/>
                  </a:cubicBezTo>
                  <a:cubicBezTo>
                    <a:pt x="408" y="1298"/>
                    <a:pt x="439" y="1345"/>
                    <a:pt x="473" y="1339"/>
                  </a:cubicBezTo>
                  <a:cubicBezTo>
                    <a:pt x="507" y="1329"/>
                    <a:pt x="467" y="1304"/>
                    <a:pt x="524" y="1292"/>
                  </a:cubicBezTo>
                  <a:cubicBezTo>
                    <a:pt x="577" y="1279"/>
                    <a:pt x="638" y="1251"/>
                    <a:pt x="638" y="1251"/>
                  </a:cubicBezTo>
                  <a:cubicBezTo>
                    <a:pt x="638" y="1251"/>
                    <a:pt x="647" y="1204"/>
                    <a:pt x="679" y="1183"/>
                  </a:cubicBezTo>
                  <a:cubicBezTo>
                    <a:pt x="687" y="1178"/>
                    <a:pt x="697" y="1174"/>
                    <a:pt x="709" y="1174"/>
                  </a:cubicBezTo>
                  <a:cubicBezTo>
                    <a:pt x="709" y="1163"/>
                    <a:pt x="709" y="1163"/>
                    <a:pt x="709" y="1163"/>
                  </a:cubicBezTo>
                  <a:cubicBezTo>
                    <a:pt x="721" y="1163"/>
                    <a:pt x="721" y="1163"/>
                    <a:pt x="721" y="1163"/>
                  </a:cubicBezTo>
                  <a:cubicBezTo>
                    <a:pt x="721" y="1163"/>
                    <a:pt x="699" y="1139"/>
                    <a:pt x="718" y="1136"/>
                  </a:cubicBezTo>
                  <a:cubicBezTo>
                    <a:pt x="741" y="1130"/>
                    <a:pt x="744" y="1145"/>
                    <a:pt x="755" y="1146"/>
                  </a:cubicBezTo>
                  <a:cubicBezTo>
                    <a:pt x="763" y="1146"/>
                    <a:pt x="760" y="1123"/>
                    <a:pt x="760" y="1123"/>
                  </a:cubicBezTo>
                  <a:cubicBezTo>
                    <a:pt x="782" y="1136"/>
                    <a:pt x="782" y="1136"/>
                    <a:pt x="782" y="1136"/>
                  </a:cubicBezTo>
                  <a:cubicBezTo>
                    <a:pt x="798" y="1117"/>
                    <a:pt x="798" y="1117"/>
                    <a:pt x="798" y="1117"/>
                  </a:cubicBezTo>
                  <a:cubicBezTo>
                    <a:pt x="824" y="1122"/>
                    <a:pt x="824" y="1122"/>
                    <a:pt x="824" y="1122"/>
                  </a:cubicBezTo>
                  <a:cubicBezTo>
                    <a:pt x="824" y="1122"/>
                    <a:pt x="817" y="1091"/>
                    <a:pt x="847" y="1104"/>
                  </a:cubicBezTo>
                  <a:cubicBezTo>
                    <a:pt x="873" y="1113"/>
                    <a:pt x="891" y="1129"/>
                    <a:pt x="891" y="1129"/>
                  </a:cubicBezTo>
                  <a:cubicBezTo>
                    <a:pt x="913" y="1130"/>
                    <a:pt x="913" y="1130"/>
                    <a:pt x="913" y="1130"/>
                  </a:cubicBezTo>
                  <a:cubicBezTo>
                    <a:pt x="920" y="1150"/>
                    <a:pt x="920" y="1150"/>
                    <a:pt x="920" y="1150"/>
                  </a:cubicBezTo>
                  <a:cubicBezTo>
                    <a:pt x="961" y="1137"/>
                    <a:pt x="961" y="1137"/>
                    <a:pt x="961" y="1137"/>
                  </a:cubicBezTo>
                  <a:cubicBezTo>
                    <a:pt x="957" y="1159"/>
                    <a:pt x="957" y="1159"/>
                    <a:pt x="957" y="1159"/>
                  </a:cubicBezTo>
                  <a:cubicBezTo>
                    <a:pt x="972" y="1156"/>
                    <a:pt x="972" y="1156"/>
                    <a:pt x="972" y="1156"/>
                  </a:cubicBezTo>
                  <a:cubicBezTo>
                    <a:pt x="990" y="1172"/>
                    <a:pt x="990" y="1172"/>
                    <a:pt x="990" y="1172"/>
                  </a:cubicBezTo>
                  <a:cubicBezTo>
                    <a:pt x="990" y="1172"/>
                    <a:pt x="979" y="1149"/>
                    <a:pt x="991" y="1149"/>
                  </a:cubicBezTo>
                  <a:cubicBezTo>
                    <a:pt x="1002" y="1150"/>
                    <a:pt x="1039" y="1156"/>
                    <a:pt x="1039" y="1156"/>
                  </a:cubicBezTo>
                  <a:cubicBezTo>
                    <a:pt x="1056" y="1187"/>
                    <a:pt x="1056" y="1187"/>
                    <a:pt x="1056" y="1187"/>
                  </a:cubicBezTo>
                  <a:cubicBezTo>
                    <a:pt x="1083" y="1184"/>
                    <a:pt x="1083" y="1184"/>
                    <a:pt x="1083" y="1184"/>
                  </a:cubicBezTo>
                  <a:cubicBezTo>
                    <a:pt x="1095" y="1170"/>
                    <a:pt x="1095" y="1170"/>
                    <a:pt x="1095" y="1170"/>
                  </a:cubicBezTo>
                  <a:cubicBezTo>
                    <a:pt x="1095" y="1170"/>
                    <a:pt x="1123" y="1209"/>
                    <a:pt x="1122" y="1228"/>
                  </a:cubicBezTo>
                  <a:cubicBezTo>
                    <a:pt x="1121" y="1251"/>
                    <a:pt x="1112" y="1274"/>
                    <a:pt x="1112" y="1274"/>
                  </a:cubicBezTo>
                  <a:cubicBezTo>
                    <a:pt x="1126" y="1297"/>
                    <a:pt x="1126" y="1297"/>
                    <a:pt x="1126" y="1297"/>
                  </a:cubicBezTo>
                  <a:cubicBezTo>
                    <a:pt x="1126" y="1297"/>
                    <a:pt x="1141" y="1294"/>
                    <a:pt x="1145" y="1298"/>
                  </a:cubicBezTo>
                  <a:cubicBezTo>
                    <a:pt x="1148" y="1302"/>
                    <a:pt x="1174" y="1323"/>
                    <a:pt x="1174" y="1323"/>
                  </a:cubicBezTo>
                  <a:cubicBezTo>
                    <a:pt x="1186" y="1304"/>
                    <a:pt x="1186" y="1304"/>
                    <a:pt x="1186" y="1304"/>
                  </a:cubicBezTo>
                  <a:cubicBezTo>
                    <a:pt x="1199" y="1335"/>
                    <a:pt x="1199" y="1335"/>
                    <a:pt x="1199" y="1335"/>
                  </a:cubicBezTo>
                  <a:cubicBezTo>
                    <a:pt x="1199" y="1335"/>
                    <a:pt x="1189" y="1392"/>
                    <a:pt x="1215" y="1397"/>
                  </a:cubicBezTo>
                  <a:cubicBezTo>
                    <a:pt x="1237" y="1402"/>
                    <a:pt x="1253" y="1388"/>
                    <a:pt x="1263" y="1411"/>
                  </a:cubicBezTo>
                  <a:cubicBezTo>
                    <a:pt x="1277" y="1431"/>
                    <a:pt x="1260" y="1487"/>
                    <a:pt x="1274" y="1492"/>
                  </a:cubicBezTo>
                  <a:cubicBezTo>
                    <a:pt x="1289" y="1496"/>
                    <a:pt x="1315" y="1509"/>
                    <a:pt x="1315" y="1509"/>
                  </a:cubicBezTo>
                  <a:cubicBezTo>
                    <a:pt x="1273" y="1526"/>
                    <a:pt x="1273" y="1526"/>
                    <a:pt x="1273" y="1526"/>
                  </a:cubicBezTo>
                  <a:cubicBezTo>
                    <a:pt x="1273" y="1526"/>
                    <a:pt x="1266" y="1507"/>
                    <a:pt x="1259" y="1506"/>
                  </a:cubicBezTo>
                  <a:cubicBezTo>
                    <a:pt x="1251" y="1506"/>
                    <a:pt x="1258" y="1529"/>
                    <a:pt x="1243" y="1532"/>
                  </a:cubicBezTo>
                  <a:cubicBezTo>
                    <a:pt x="1227" y="1536"/>
                    <a:pt x="1202" y="1511"/>
                    <a:pt x="1202" y="1511"/>
                  </a:cubicBezTo>
                  <a:cubicBezTo>
                    <a:pt x="1202" y="1511"/>
                    <a:pt x="1190" y="1541"/>
                    <a:pt x="1179" y="1541"/>
                  </a:cubicBezTo>
                  <a:cubicBezTo>
                    <a:pt x="1167" y="1540"/>
                    <a:pt x="1189" y="1476"/>
                    <a:pt x="1131" y="1519"/>
                  </a:cubicBezTo>
                  <a:cubicBezTo>
                    <a:pt x="1111" y="1538"/>
                    <a:pt x="1154" y="1586"/>
                    <a:pt x="1154" y="1586"/>
                  </a:cubicBezTo>
                  <a:cubicBezTo>
                    <a:pt x="1152" y="1635"/>
                    <a:pt x="1152" y="1635"/>
                    <a:pt x="1152" y="1635"/>
                  </a:cubicBezTo>
                  <a:cubicBezTo>
                    <a:pt x="1121" y="1657"/>
                    <a:pt x="1121" y="1657"/>
                    <a:pt x="1121" y="1657"/>
                  </a:cubicBezTo>
                  <a:cubicBezTo>
                    <a:pt x="1131" y="1676"/>
                    <a:pt x="1131" y="1676"/>
                    <a:pt x="1131" y="1676"/>
                  </a:cubicBezTo>
                  <a:cubicBezTo>
                    <a:pt x="1088" y="1716"/>
                    <a:pt x="1088" y="1716"/>
                    <a:pt x="1088" y="1716"/>
                  </a:cubicBezTo>
                  <a:cubicBezTo>
                    <a:pt x="1088" y="1716"/>
                    <a:pt x="1117" y="1748"/>
                    <a:pt x="1105" y="1759"/>
                  </a:cubicBezTo>
                  <a:cubicBezTo>
                    <a:pt x="1093" y="1774"/>
                    <a:pt x="1063" y="1765"/>
                    <a:pt x="1063" y="1765"/>
                  </a:cubicBezTo>
                  <a:cubicBezTo>
                    <a:pt x="1052" y="1776"/>
                    <a:pt x="1052" y="1776"/>
                    <a:pt x="1052" y="1776"/>
                  </a:cubicBezTo>
                  <a:cubicBezTo>
                    <a:pt x="1070" y="1784"/>
                    <a:pt x="1070" y="1784"/>
                    <a:pt x="1070" y="1784"/>
                  </a:cubicBezTo>
                  <a:cubicBezTo>
                    <a:pt x="1070" y="1784"/>
                    <a:pt x="1065" y="1803"/>
                    <a:pt x="1102" y="1813"/>
                  </a:cubicBezTo>
                  <a:cubicBezTo>
                    <a:pt x="1143" y="1826"/>
                    <a:pt x="1154" y="1823"/>
                    <a:pt x="1154" y="1823"/>
                  </a:cubicBezTo>
                  <a:cubicBezTo>
                    <a:pt x="1156" y="1796"/>
                    <a:pt x="1156" y="1796"/>
                    <a:pt x="1156" y="1796"/>
                  </a:cubicBezTo>
                  <a:cubicBezTo>
                    <a:pt x="1174" y="1797"/>
                    <a:pt x="1174" y="1797"/>
                    <a:pt x="1174" y="1797"/>
                  </a:cubicBezTo>
                  <a:cubicBezTo>
                    <a:pt x="1174" y="1797"/>
                    <a:pt x="1218" y="1745"/>
                    <a:pt x="1251" y="1751"/>
                  </a:cubicBezTo>
                  <a:cubicBezTo>
                    <a:pt x="1288" y="1760"/>
                    <a:pt x="1302" y="1795"/>
                    <a:pt x="1302" y="1795"/>
                  </a:cubicBezTo>
                  <a:cubicBezTo>
                    <a:pt x="1302" y="1795"/>
                    <a:pt x="1302" y="1796"/>
                    <a:pt x="1302" y="1798"/>
                  </a:cubicBezTo>
                  <a:cubicBezTo>
                    <a:pt x="1306" y="1791"/>
                    <a:pt x="1313" y="1780"/>
                    <a:pt x="1310" y="1769"/>
                  </a:cubicBezTo>
                  <a:cubicBezTo>
                    <a:pt x="1307" y="1757"/>
                    <a:pt x="1296" y="1745"/>
                    <a:pt x="1296" y="1745"/>
                  </a:cubicBezTo>
                  <a:cubicBezTo>
                    <a:pt x="1278" y="1741"/>
                    <a:pt x="1278" y="1741"/>
                    <a:pt x="1278" y="1741"/>
                  </a:cubicBezTo>
                  <a:cubicBezTo>
                    <a:pt x="1290" y="1726"/>
                    <a:pt x="1290" y="1726"/>
                    <a:pt x="1290" y="1726"/>
                  </a:cubicBezTo>
                  <a:cubicBezTo>
                    <a:pt x="1286" y="1722"/>
                    <a:pt x="1286" y="1722"/>
                    <a:pt x="1286" y="1722"/>
                  </a:cubicBezTo>
                  <a:cubicBezTo>
                    <a:pt x="1271" y="1721"/>
                    <a:pt x="1271" y="1721"/>
                    <a:pt x="1271" y="1721"/>
                  </a:cubicBezTo>
                  <a:cubicBezTo>
                    <a:pt x="1263" y="1663"/>
                    <a:pt x="1263" y="1663"/>
                    <a:pt x="1263" y="1663"/>
                  </a:cubicBezTo>
                  <a:cubicBezTo>
                    <a:pt x="1274" y="1660"/>
                    <a:pt x="1274" y="1660"/>
                    <a:pt x="1274" y="1660"/>
                  </a:cubicBezTo>
                  <a:cubicBezTo>
                    <a:pt x="1280" y="1687"/>
                    <a:pt x="1280" y="1687"/>
                    <a:pt x="1280" y="1687"/>
                  </a:cubicBezTo>
                  <a:cubicBezTo>
                    <a:pt x="1294" y="1711"/>
                    <a:pt x="1294" y="1711"/>
                    <a:pt x="1294" y="1711"/>
                  </a:cubicBezTo>
                  <a:cubicBezTo>
                    <a:pt x="1306" y="1696"/>
                    <a:pt x="1306" y="1696"/>
                    <a:pt x="1306" y="1696"/>
                  </a:cubicBezTo>
                  <a:cubicBezTo>
                    <a:pt x="1303" y="1681"/>
                    <a:pt x="1303" y="1681"/>
                    <a:pt x="1303" y="1681"/>
                  </a:cubicBezTo>
                  <a:cubicBezTo>
                    <a:pt x="1322" y="1678"/>
                    <a:pt x="1322" y="1678"/>
                    <a:pt x="1322" y="1678"/>
                  </a:cubicBezTo>
                  <a:cubicBezTo>
                    <a:pt x="1312" y="1647"/>
                    <a:pt x="1312" y="1647"/>
                    <a:pt x="1312" y="1647"/>
                  </a:cubicBezTo>
                  <a:cubicBezTo>
                    <a:pt x="1338" y="1652"/>
                    <a:pt x="1338" y="1652"/>
                    <a:pt x="1338" y="1652"/>
                  </a:cubicBezTo>
                  <a:cubicBezTo>
                    <a:pt x="1339" y="1636"/>
                    <a:pt x="1339" y="1636"/>
                    <a:pt x="1339" y="1636"/>
                  </a:cubicBezTo>
                  <a:cubicBezTo>
                    <a:pt x="1349" y="1648"/>
                    <a:pt x="1349" y="1648"/>
                    <a:pt x="1349" y="1648"/>
                  </a:cubicBezTo>
                  <a:cubicBezTo>
                    <a:pt x="1393" y="1601"/>
                    <a:pt x="1393" y="1601"/>
                    <a:pt x="1393" y="1601"/>
                  </a:cubicBezTo>
                  <a:cubicBezTo>
                    <a:pt x="1368" y="1565"/>
                    <a:pt x="1368" y="1565"/>
                    <a:pt x="1368" y="1565"/>
                  </a:cubicBezTo>
                  <a:cubicBezTo>
                    <a:pt x="1368" y="1565"/>
                    <a:pt x="1313" y="1555"/>
                    <a:pt x="1321" y="1536"/>
                  </a:cubicBezTo>
                  <a:cubicBezTo>
                    <a:pt x="1325" y="1521"/>
                    <a:pt x="1348" y="1526"/>
                    <a:pt x="1348" y="1526"/>
                  </a:cubicBezTo>
                  <a:cubicBezTo>
                    <a:pt x="1387" y="1574"/>
                    <a:pt x="1387" y="1574"/>
                    <a:pt x="1387" y="1574"/>
                  </a:cubicBezTo>
                  <a:cubicBezTo>
                    <a:pt x="1416" y="1495"/>
                    <a:pt x="1416" y="1495"/>
                    <a:pt x="1416" y="1495"/>
                  </a:cubicBezTo>
                  <a:cubicBezTo>
                    <a:pt x="1418" y="1464"/>
                    <a:pt x="1418" y="1464"/>
                    <a:pt x="1418" y="1464"/>
                  </a:cubicBezTo>
                  <a:cubicBezTo>
                    <a:pt x="1467" y="1448"/>
                    <a:pt x="1467" y="1448"/>
                    <a:pt x="1467" y="1448"/>
                  </a:cubicBezTo>
                  <a:cubicBezTo>
                    <a:pt x="1485" y="1387"/>
                    <a:pt x="1485" y="1387"/>
                    <a:pt x="1485" y="1387"/>
                  </a:cubicBezTo>
                  <a:cubicBezTo>
                    <a:pt x="1488" y="1410"/>
                    <a:pt x="1488" y="1410"/>
                    <a:pt x="1488" y="1410"/>
                  </a:cubicBezTo>
                  <a:cubicBezTo>
                    <a:pt x="1519" y="1385"/>
                    <a:pt x="1519" y="1385"/>
                    <a:pt x="1519" y="1385"/>
                  </a:cubicBezTo>
                  <a:cubicBezTo>
                    <a:pt x="1519" y="1385"/>
                    <a:pt x="1526" y="1389"/>
                    <a:pt x="1541" y="1382"/>
                  </a:cubicBezTo>
                  <a:cubicBezTo>
                    <a:pt x="1560" y="1379"/>
                    <a:pt x="1563" y="1314"/>
                    <a:pt x="1563" y="1314"/>
                  </a:cubicBezTo>
                  <a:cubicBezTo>
                    <a:pt x="1563" y="1314"/>
                    <a:pt x="1561" y="1364"/>
                    <a:pt x="1583" y="1365"/>
                  </a:cubicBezTo>
                  <a:cubicBezTo>
                    <a:pt x="1606" y="1366"/>
                    <a:pt x="1642" y="1379"/>
                    <a:pt x="1642" y="1379"/>
                  </a:cubicBezTo>
                  <a:cubicBezTo>
                    <a:pt x="1597" y="1389"/>
                    <a:pt x="1597" y="1389"/>
                    <a:pt x="1597" y="1389"/>
                  </a:cubicBezTo>
                  <a:cubicBezTo>
                    <a:pt x="1593" y="1400"/>
                    <a:pt x="1593" y="1400"/>
                    <a:pt x="1593" y="1400"/>
                  </a:cubicBezTo>
                  <a:cubicBezTo>
                    <a:pt x="1548" y="1402"/>
                    <a:pt x="1548" y="1402"/>
                    <a:pt x="1548" y="1402"/>
                  </a:cubicBezTo>
                  <a:cubicBezTo>
                    <a:pt x="1525" y="1408"/>
                    <a:pt x="1525" y="1408"/>
                    <a:pt x="1525" y="1408"/>
                  </a:cubicBezTo>
                  <a:cubicBezTo>
                    <a:pt x="1543" y="1417"/>
                    <a:pt x="1543" y="1417"/>
                    <a:pt x="1543" y="1417"/>
                  </a:cubicBezTo>
                  <a:cubicBezTo>
                    <a:pt x="1559" y="1414"/>
                    <a:pt x="1559" y="1414"/>
                    <a:pt x="1559" y="1414"/>
                  </a:cubicBezTo>
                  <a:cubicBezTo>
                    <a:pt x="1559" y="1414"/>
                    <a:pt x="1615" y="1409"/>
                    <a:pt x="1603" y="1420"/>
                  </a:cubicBezTo>
                  <a:cubicBezTo>
                    <a:pt x="1591" y="1434"/>
                    <a:pt x="1553" y="1452"/>
                    <a:pt x="1553" y="1452"/>
                  </a:cubicBezTo>
                  <a:cubicBezTo>
                    <a:pt x="1571" y="1460"/>
                    <a:pt x="1571" y="1460"/>
                    <a:pt x="1571" y="1460"/>
                  </a:cubicBezTo>
                  <a:cubicBezTo>
                    <a:pt x="1571" y="1460"/>
                    <a:pt x="1602" y="1442"/>
                    <a:pt x="1617" y="1451"/>
                  </a:cubicBezTo>
                  <a:cubicBezTo>
                    <a:pt x="1628" y="1459"/>
                    <a:pt x="1645" y="1479"/>
                    <a:pt x="1679" y="1477"/>
                  </a:cubicBezTo>
                  <a:cubicBezTo>
                    <a:pt x="1709" y="1471"/>
                    <a:pt x="1740" y="1449"/>
                    <a:pt x="1759" y="1442"/>
                  </a:cubicBezTo>
                  <a:cubicBezTo>
                    <a:pt x="1782" y="1436"/>
                    <a:pt x="1838" y="1438"/>
                    <a:pt x="1838" y="1438"/>
                  </a:cubicBezTo>
                  <a:cubicBezTo>
                    <a:pt x="1850" y="1412"/>
                    <a:pt x="1850" y="1412"/>
                    <a:pt x="1850" y="1412"/>
                  </a:cubicBezTo>
                  <a:cubicBezTo>
                    <a:pt x="1871" y="1451"/>
                    <a:pt x="1871" y="1451"/>
                    <a:pt x="1871" y="1451"/>
                  </a:cubicBezTo>
                  <a:cubicBezTo>
                    <a:pt x="1893" y="1456"/>
                    <a:pt x="1893" y="1456"/>
                    <a:pt x="1893" y="1456"/>
                  </a:cubicBezTo>
                  <a:cubicBezTo>
                    <a:pt x="1885" y="1483"/>
                    <a:pt x="1885" y="1483"/>
                    <a:pt x="1885" y="1483"/>
                  </a:cubicBezTo>
                  <a:cubicBezTo>
                    <a:pt x="1816" y="1510"/>
                    <a:pt x="1816" y="1510"/>
                    <a:pt x="1816" y="1510"/>
                  </a:cubicBezTo>
                  <a:cubicBezTo>
                    <a:pt x="1811" y="1529"/>
                    <a:pt x="1811" y="1529"/>
                    <a:pt x="1811" y="1529"/>
                  </a:cubicBezTo>
                  <a:cubicBezTo>
                    <a:pt x="1773" y="1554"/>
                    <a:pt x="1773" y="1554"/>
                    <a:pt x="1773" y="1554"/>
                  </a:cubicBezTo>
                  <a:cubicBezTo>
                    <a:pt x="1773" y="1554"/>
                    <a:pt x="1779" y="1573"/>
                    <a:pt x="1772" y="1577"/>
                  </a:cubicBezTo>
                  <a:cubicBezTo>
                    <a:pt x="1764" y="1584"/>
                    <a:pt x="1749" y="1587"/>
                    <a:pt x="1749" y="1587"/>
                  </a:cubicBezTo>
                  <a:cubicBezTo>
                    <a:pt x="1720" y="1639"/>
                    <a:pt x="1720" y="1639"/>
                    <a:pt x="1720" y="1639"/>
                  </a:cubicBezTo>
                  <a:cubicBezTo>
                    <a:pt x="1761" y="1641"/>
                    <a:pt x="1761" y="1641"/>
                    <a:pt x="1761" y="1641"/>
                  </a:cubicBezTo>
                  <a:cubicBezTo>
                    <a:pt x="1761" y="1641"/>
                    <a:pt x="1774" y="1619"/>
                    <a:pt x="1785" y="1619"/>
                  </a:cubicBezTo>
                  <a:cubicBezTo>
                    <a:pt x="1796" y="1616"/>
                    <a:pt x="1811" y="1625"/>
                    <a:pt x="1811" y="1625"/>
                  </a:cubicBezTo>
                  <a:cubicBezTo>
                    <a:pt x="1823" y="1602"/>
                    <a:pt x="1823" y="1602"/>
                    <a:pt x="1823" y="1602"/>
                  </a:cubicBezTo>
                  <a:cubicBezTo>
                    <a:pt x="1823" y="1602"/>
                    <a:pt x="1814" y="1629"/>
                    <a:pt x="1840" y="1641"/>
                  </a:cubicBezTo>
                  <a:cubicBezTo>
                    <a:pt x="1862" y="1658"/>
                    <a:pt x="1866" y="1635"/>
                    <a:pt x="1889" y="1640"/>
                  </a:cubicBezTo>
                  <a:cubicBezTo>
                    <a:pt x="1911" y="1645"/>
                    <a:pt x="1928" y="1680"/>
                    <a:pt x="1931" y="1707"/>
                  </a:cubicBezTo>
                  <a:cubicBezTo>
                    <a:pt x="1933" y="1734"/>
                    <a:pt x="1935" y="1764"/>
                    <a:pt x="1935" y="1764"/>
                  </a:cubicBezTo>
                  <a:cubicBezTo>
                    <a:pt x="1920" y="1767"/>
                    <a:pt x="1920" y="1767"/>
                    <a:pt x="1920" y="1767"/>
                  </a:cubicBezTo>
                  <a:cubicBezTo>
                    <a:pt x="1923" y="1783"/>
                    <a:pt x="1923" y="1783"/>
                    <a:pt x="1923" y="1783"/>
                  </a:cubicBezTo>
                  <a:cubicBezTo>
                    <a:pt x="1923" y="1783"/>
                    <a:pt x="1952" y="1811"/>
                    <a:pt x="1986" y="1805"/>
                  </a:cubicBezTo>
                  <a:cubicBezTo>
                    <a:pt x="2020" y="1799"/>
                    <a:pt x="2059" y="1763"/>
                    <a:pt x="2071" y="1744"/>
                  </a:cubicBezTo>
                  <a:cubicBezTo>
                    <a:pt x="2080" y="1721"/>
                    <a:pt x="2069" y="1702"/>
                    <a:pt x="2108" y="1673"/>
                  </a:cubicBezTo>
                  <a:cubicBezTo>
                    <a:pt x="2143" y="1644"/>
                    <a:pt x="2151" y="1641"/>
                    <a:pt x="2169" y="1645"/>
                  </a:cubicBezTo>
                  <a:cubicBezTo>
                    <a:pt x="2187" y="1654"/>
                    <a:pt x="2181" y="1627"/>
                    <a:pt x="2189" y="1612"/>
                  </a:cubicBezTo>
                  <a:cubicBezTo>
                    <a:pt x="2197" y="1601"/>
                    <a:pt x="2212" y="1602"/>
                    <a:pt x="2212" y="1602"/>
                  </a:cubicBezTo>
                  <a:cubicBezTo>
                    <a:pt x="2212" y="1602"/>
                    <a:pt x="2200" y="1551"/>
                    <a:pt x="2226" y="1552"/>
                  </a:cubicBezTo>
                  <a:cubicBezTo>
                    <a:pt x="2252" y="1554"/>
                    <a:pt x="2254" y="1581"/>
                    <a:pt x="2285" y="1571"/>
                  </a:cubicBezTo>
                  <a:cubicBezTo>
                    <a:pt x="2319" y="1561"/>
                    <a:pt x="2312" y="1545"/>
                    <a:pt x="2320" y="1545"/>
                  </a:cubicBezTo>
                  <a:cubicBezTo>
                    <a:pt x="2331" y="1542"/>
                    <a:pt x="2372" y="1536"/>
                    <a:pt x="2369" y="1521"/>
                  </a:cubicBezTo>
                  <a:cubicBezTo>
                    <a:pt x="2366" y="1506"/>
                    <a:pt x="2344" y="1493"/>
                    <a:pt x="2349" y="1482"/>
                  </a:cubicBezTo>
                  <a:cubicBezTo>
                    <a:pt x="2357" y="1471"/>
                    <a:pt x="2379" y="1464"/>
                    <a:pt x="2376" y="1449"/>
                  </a:cubicBezTo>
                  <a:cubicBezTo>
                    <a:pt x="2369" y="1437"/>
                    <a:pt x="2340" y="1436"/>
                    <a:pt x="2313" y="1442"/>
                  </a:cubicBezTo>
                  <a:cubicBezTo>
                    <a:pt x="2290" y="1452"/>
                    <a:pt x="2289" y="1475"/>
                    <a:pt x="2278" y="1478"/>
                  </a:cubicBezTo>
                  <a:cubicBezTo>
                    <a:pt x="2270" y="1486"/>
                    <a:pt x="2256" y="1466"/>
                    <a:pt x="2244" y="1477"/>
                  </a:cubicBezTo>
                  <a:cubicBezTo>
                    <a:pt x="2232" y="1488"/>
                    <a:pt x="2231" y="1526"/>
                    <a:pt x="2208" y="1529"/>
                  </a:cubicBezTo>
                  <a:cubicBezTo>
                    <a:pt x="2182" y="1531"/>
                    <a:pt x="2122" y="1528"/>
                    <a:pt x="2122" y="1528"/>
                  </a:cubicBezTo>
                  <a:cubicBezTo>
                    <a:pt x="2122" y="1528"/>
                    <a:pt x="2142" y="1503"/>
                    <a:pt x="2124" y="1479"/>
                  </a:cubicBezTo>
                  <a:cubicBezTo>
                    <a:pt x="2107" y="1455"/>
                    <a:pt x="2062" y="1457"/>
                    <a:pt x="2062" y="1457"/>
                  </a:cubicBezTo>
                  <a:cubicBezTo>
                    <a:pt x="2055" y="1441"/>
                    <a:pt x="2055" y="1441"/>
                    <a:pt x="2055" y="1441"/>
                  </a:cubicBezTo>
                  <a:cubicBezTo>
                    <a:pt x="2035" y="1459"/>
                    <a:pt x="2035" y="1459"/>
                    <a:pt x="2035" y="1459"/>
                  </a:cubicBezTo>
                  <a:cubicBezTo>
                    <a:pt x="2064" y="1415"/>
                    <a:pt x="2064" y="1415"/>
                    <a:pt x="2064" y="1415"/>
                  </a:cubicBezTo>
                  <a:cubicBezTo>
                    <a:pt x="2053" y="1407"/>
                    <a:pt x="2053" y="1407"/>
                    <a:pt x="2053" y="1407"/>
                  </a:cubicBezTo>
                  <a:cubicBezTo>
                    <a:pt x="2021" y="1443"/>
                    <a:pt x="2021" y="1443"/>
                    <a:pt x="2021" y="1443"/>
                  </a:cubicBezTo>
                  <a:cubicBezTo>
                    <a:pt x="2021" y="1443"/>
                    <a:pt x="2042" y="1406"/>
                    <a:pt x="2038" y="1406"/>
                  </a:cubicBezTo>
                  <a:cubicBezTo>
                    <a:pt x="2030" y="1409"/>
                    <a:pt x="2015" y="1416"/>
                    <a:pt x="2015" y="1416"/>
                  </a:cubicBezTo>
                  <a:cubicBezTo>
                    <a:pt x="2015" y="1416"/>
                    <a:pt x="1997" y="1408"/>
                    <a:pt x="1985" y="1407"/>
                  </a:cubicBezTo>
                  <a:cubicBezTo>
                    <a:pt x="1970" y="1406"/>
                    <a:pt x="1962" y="1421"/>
                    <a:pt x="1962" y="1421"/>
                  </a:cubicBezTo>
                  <a:cubicBezTo>
                    <a:pt x="1937" y="1409"/>
                    <a:pt x="1937" y="1409"/>
                    <a:pt x="1937" y="1409"/>
                  </a:cubicBezTo>
                  <a:cubicBezTo>
                    <a:pt x="1937" y="1409"/>
                    <a:pt x="1917" y="1423"/>
                    <a:pt x="1896" y="1407"/>
                  </a:cubicBezTo>
                  <a:cubicBezTo>
                    <a:pt x="1874" y="1390"/>
                    <a:pt x="1882" y="1379"/>
                    <a:pt x="1897" y="1376"/>
                  </a:cubicBezTo>
                  <a:cubicBezTo>
                    <a:pt x="1912" y="1377"/>
                    <a:pt x="1934" y="1397"/>
                    <a:pt x="1934" y="1397"/>
                  </a:cubicBezTo>
                  <a:cubicBezTo>
                    <a:pt x="1946" y="1375"/>
                    <a:pt x="1946" y="1375"/>
                    <a:pt x="1946" y="1375"/>
                  </a:cubicBezTo>
                  <a:cubicBezTo>
                    <a:pt x="1936" y="1351"/>
                    <a:pt x="1936" y="1351"/>
                    <a:pt x="1936" y="1351"/>
                  </a:cubicBezTo>
                  <a:cubicBezTo>
                    <a:pt x="1964" y="1376"/>
                    <a:pt x="1964" y="1376"/>
                    <a:pt x="1964" y="1376"/>
                  </a:cubicBezTo>
                  <a:cubicBezTo>
                    <a:pt x="2002" y="1374"/>
                    <a:pt x="2002" y="1374"/>
                    <a:pt x="2002" y="1374"/>
                  </a:cubicBezTo>
                  <a:cubicBezTo>
                    <a:pt x="2008" y="1401"/>
                    <a:pt x="2008" y="1401"/>
                    <a:pt x="2008" y="1401"/>
                  </a:cubicBezTo>
                  <a:cubicBezTo>
                    <a:pt x="2019" y="1401"/>
                    <a:pt x="2019" y="1401"/>
                    <a:pt x="2019" y="1401"/>
                  </a:cubicBezTo>
                  <a:cubicBezTo>
                    <a:pt x="2022" y="1352"/>
                    <a:pt x="2022" y="1352"/>
                    <a:pt x="2022" y="1352"/>
                  </a:cubicBezTo>
                  <a:cubicBezTo>
                    <a:pt x="2035" y="1383"/>
                    <a:pt x="2035" y="1383"/>
                    <a:pt x="2035" y="1383"/>
                  </a:cubicBezTo>
                  <a:cubicBezTo>
                    <a:pt x="2058" y="1384"/>
                    <a:pt x="2058" y="1384"/>
                    <a:pt x="2058" y="1384"/>
                  </a:cubicBezTo>
                  <a:cubicBezTo>
                    <a:pt x="2041" y="1337"/>
                    <a:pt x="2041" y="1337"/>
                    <a:pt x="2041" y="1337"/>
                  </a:cubicBezTo>
                  <a:cubicBezTo>
                    <a:pt x="2041" y="1337"/>
                    <a:pt x="2074" y="1346"/>
                    <a:pt x="2083" y="1320"/>
                  </a:cubicBezTo>
                  <a:cubicBezTo>
                    <a:pt x="2092" y="1290"/>
                    <a:pt x="2081" y="1274"/>
                    <a:pt x="2081" y="1274"/>
                  </a:cubicBezTo>
                  <a:cubicBezTo>
                    <a:pt x="2110" y="1291"/>
                    <a:pt x="2110" y="1291"/>
                    <a:pt x="2110" y="1291"/>
                  </a:cubicBezTo>
                  <a:cubicBezTo>
                    <a:pt x="2115" y="1279"/>
                    <a:pt x="2115" y="1279"/>
                    <a:pt x="2115" y="1279"/>
                  </a:cubicBezTo>
                  <a:cubicBezTo>
                    <a:pt x="2080" y="1228"/>
                    <a:pt x="2080" y="1228"/>
                    <a:pt x="2080" y="1228"/>
                  </a:cubicBezTo>
                  <a:cubicBezTo>
                    <a:pt x="2080" y="1228"/>
                    <a:pt x="2104" y="1260"/>
                    <a:pt x="2127" y="1257"/>
                  </a:cubicBezTo>
                  <a:cubicBezTo>
                    <a:pt x="2150" y="1254"/>
                    <a:pt x="2160" y="1186"/>
                    <a:pt x="2186" y="1187"/>
                  </a:cubicBezTo>
                  <a:cubicBezTo>
                    <a:pt x="2209" y="1188"/>
                    <a:pt x="2235" y="1190"/>
                    <a:pt x="2243" y="1182"/>
                  </a:cubicBezTo>
                  <a:cubicBezTo>
                    <a:pt x="2251" y="1175"/>
                    <a:pt x="2255" y="1160"/>
                    <a:pt x="2255" y="1160"/>
                  </a:cubicBezTo>
                  <a:cubicBezTo>
                    <a:pt x="2282" y="1131"/>
                    <a:pt x="2282" y="1131"/>
                    <a:pt x="2282" y="1131"/>
                  </a:cubicBezTo>
                  <a:cubicBezTo>
                    <a:pt x="2312" y="1140"/>
                    <a:pt x="2312" y="1140"/>
                    <a:pt x="2312" y="1140"/>
                  </a:cubicBezTo>
                  <a:cubicBezTo>
                    <a:pt x="2316" y="1128"/>
                    <a:pt x="2316" y="1128"/>
                    <a:pt x="2316" y="1128"/>
                  </a:cubicBezTo>
                  <a:cubicBezTo>
                    <a:pt x="2313" y="1109"/>
                    <a:pt x="2313" y="1109"/>
                    <a:pt x="2313" y="1109"/>
                  </a:cubicBezTo>
                  <a:cubicBezTo>
                    <a:pt x="2356" y="1069"/>
                    <a:pt x="2356" y="1069"/>
                    <a:pt x="2356" y="1069"/>
                  </a:cubicBezTo>
                  <a:cubicBezTo>
                    <a:pt x="2356" y="1069"/>
                    <a:pt x="2379" y="1070"/>
                    <a:pt x="2387" y="1063"/>
                  </a:cubicBezTo>
                  <a:cubicBezTo>
                    <a:pt x="2395" y="1052"/>
                    <a:pt x="2377" y="1017"/>
                    <a:pt x="2400" y="1014"/>
                  </a:cubicBezTo>
                  <a:cubicBezTo>
                    <a:pt x="2423" y="1007"/>
                    <a:pt x="2434" y="1012"/>
                    <a:pt x="2434" y="1012"/>
                  </a:cubicBezTo>
                  <a:cubicBezTo>
                    <a:pt x="2434" y="1012"/>
                    <a:pt x="2490" y="1003"/>
                    <a:pt x="2495" y="988"/>
                  </a:cubicBezTo>
                  <a:cubicBezTo>
                    <a:pt x="2496" y="983"/>
                    <a:pt x="2496" y="978"/>
                    <a:pt x="2496" y="972"/>
                  </a:cubicBezTo>
                  <a:cubicBezTo>
                    <a:pt x="2496" y="972"/>
                    <a:pt x="2496" y="972"/>
                    <a:pt x="2496" y="972"/>
                  </a:cubicBezTo>
                  <a:cubicBezTo>
                    <a:pt x="2496" y="971"/>
                    <a:pt x="2495" y="970"/>
                    <a:pt x="2495" y="969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54" name="Freeform 557">
              <a:extLst>
                <a:ext uri="{FF2B5EF4-FFF2-40B4-BE49-F238E27FC236}">
                  <a16:creationId xmlns:a16="http://schemas.microsoft.com/office/drawing/2014/main" id="{56814936-5F19-4A71-B518-934CF24C4350}"/>
                </a:ext>
              </a:extLst>
            </p:cNvPr>
            <p:cNvSpPr>
              <a:spLocks/>
            </p:cNvSpPr>
            <p:nvPr/>
          </p:nvSpPr>
          <p:spPr bwMode="gray">
            <a:xfrm>
              <a:off x="6869286" y="4432472"/>
              <a:ext cx="15948" cy="4785"/>
            </a:xfrm>
            <a:custGeom>
              <a:avLst/>
              <a:gdLst>
                <a:gd name="T0" fmla="*/ 30 w 30"/>
                <a:gd name="T1" fmla="*/ 0 h 9"/>
                <a:gd name="T2" fmla="*/ 0 w 30"/>
                <a:gd name="T3" fmla="*/ 9 h 9"/>
                <a:gd name="T4" fmla="*/ 30 w 30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9">
                  <a:moveTo>
                    <a:pt x="30" y="0"/>
                  </a:moveTo>
                  <a:cubicBezTo>
                    <a:pt x="18" y="0"/>
                    <a:pt x="8" y="4"/>
                    <a:pt x="0" y="9"/>
                  </a:cubicBezTo>
                  <a:cubicBezTo>
                    <a:pt x="8" y="4"/>
                    <a:pt x="18" y="0"/>
                    <a:pt x="3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55" name="Freeform 558">
              <a:extLst>
                <a:ext uri="{FF2B5EF4-FFF2-40B4-BE49-F238E27FC236}">
                  <a16:creationId xmlns:a16="http://schemas.microsoft.com/office/drawing/2014/main" id="{C6E6C6EF-8AB4-43A2-B824-771477C6FB13}"/>
                </a:ext>
              </a:extLst>
            </p:cNvPr>
            <p:cNvSpPr>
              <a:spLocks/>
            </p:cNvSpPr>
            <p:nvPr/>
          </p:nvSpPr>
          <p:spPr bwMode="gray">
            <a:xfrm>
              <a:off x="7197816" y="4761002"/>
              <a:ext cx="1595" cy="1595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3 h 4"/>
                <a:gd name="T4" fmla="*/ 1 w 1"/>
                <a:gd name="T5" fmla="*/ 0 h 4"/>
                <a:gd name="T6" fmla="*/ 0 w 1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1"/>
                    <a:pt x="1" y="0"/>
                    <a:pt x="1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56" name="Freeform 559">
              <a:extLst>
                <a:ext uri="{FF2B5EF4-FFF2-40B4-BE49-F238E27FC236}">
                  <a16:creationId xmlns:a16="http://schemas.microsoft.com/office/drawing/2014/main" id="{AB3342B1-E2BF-43A7-AACA-13DC0F8BBF63}"/>
                </a:ext>
              </a:extLst>
            </p:cNvPr>
            <p:cNvSpPr>
              <a:spLocks/>
            </p:cNvSpPr>
            <p:nvPr/>
          </p:nvSpPr>
          <p:spPr bwMode="gray">
            <a:xfrm>
              <a:off x="7067042" y="4749838"/>
              <a:ext cx="9569" cy="4785"/>
            </a:xfrm>
            <a:custGeom>
              <a:avLst/>
              <a:gdLst>
                <a:gd name="T0" fmla="*/ 6 w 6"/>
                <a:gd name="T1" fmla="*/ 3 h 3"/>
                <a:gd name="T2" fmla="*/ 0 w 6"/>
                <a:gd name="T3" fmla="*/ 0 h 3"/>
                <a:gd name="T4" fmla="*/ 0 w 6"/>
                <a:gd name="T5" fmla="*/ 0 h 3"/>
                <a:gd name="T6" fmla="*/ 6 w 6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3">
                  <a:moveTo>
                    <a:pt x="6" y="3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" y="3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57" name="Freeform 560">
              <a:extLst>
                <a:ext uri="{FF2B5EF4-FFF2-40B4-BE49-F238E27FC236}">
                  <a16:creationId xmlns:a16="http://schemas.microsoft.com/office/drawing/2014/main" id="{AEA85DD2-B711-4574-AB20-1E5069478636}"/>
                </a:ext>
              </a:extLst>
            </p:cNvPr>
            <p:cNvSpPr>
              <a:spLocks/>
            </p:cNvSpPr>
            <p:nvPr/>
          </p:nvSpPr>
          <p:spPr bwMode="gray">
            <a:xfrm>
              <a:off x="4186818" y="2217282"/>
              <a:ext cx="9569" cy="6379"/>
            </a:xfrm>
            <a:custGeom>
              <a:avLst/>
              <a:gdLst>
                <a:gd name="T0" fmla="*/ 5 w 19"/>
                <a:gd name="T1" fmla="*/ 3 h 14"/>
                <a:gd name="T2" fmla="*/ 12 w 19"/>
                <a:gd name="T3" fmla="*/ 11 h 14"/>
                <a:gd name="T4" fmla="*/ 5 w 19"/>
                <a:gd name="T5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4">
                  <a:moveTo>
                    <a:pt x="5" y="3"/>
                  </a:moveTo>
                  <a:cubicBezTo>
                    <a:pt x="5" y="3"/>
                    <a:pt x="0" y="14"/>
                    <a:pt x="12" y="11"/>
                  </a:cubicBezTo>
                  <a:cubicBezTo>
                    <a:pt x="19" y="11"/>
                    <a:pt x="16" y="0"/>
                    <a:pt x="5" y="3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58" name="Freeform 561">
              <a:extLst>
                <a:ext uri="{FF2B5EF4-FFF2-40B4-BE49-F238E27FC236}">
                  <a16:creationId xmlns:a16="http://schemas.microsoft.com/office/drawing/2014/main" id="{DB243356-DCAC-44BE-8E56-5BF0E0FC81C2}"/>
                </a:ext>
              </a:extLst>
            </p:cNvPr>
            <p:cNvSpPr>
              <a:spLocks/>
            </p:cNvSpPr>
            <p:nvPr/>
          </p:nvSpPr>
          <p:spPr bwMode="gray">
            <a:xfrm>
              <a:off x="4052854" y="2179006"/>
              <a:ext cx="7975" cy="11164"/>
            </a:xfrm>
            <a:custGeom>
              <a:avLst/>
              <a:gdLst>
                <a:gd name="T0" fmla="*/ 3 w 5"/>
                <a:gd name="T1" fmla="*/ 0 h 7"/>
                <a:gd name="T2" fmla="*/ 0 w 5"/>
                <a:gd name="T3" fmla="*/ 7 h 7"/>
                <a:gd name="T4" fmla="*/ 5 w 5"/>
                <a:gd name="T5" fmla="*/ 4 h 7"/>
                <a:gd name="T6" fmla="*/ 3 w 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lnTo>
                    <a:pt x="0" y="7"/>
                  </a:lnTo>
                  <a:lnTo>
                    <a:pt x="5" y="4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59" name="Freeform 562">
              <a:extLst>
                <a:ext uri="{FF2B5EF4-FFF2-40B4-BE49-F238E27FC236}">
                  <a16:creationId xmlns:a16="http://schemas.microsoft.com/office/drawing/2014/main" id="{E0464F34-4BDA-4174-A690-9745E6A7E675}"/>
                </a:ext>
              </a:extLst>
            </p:cNvPr>
            <p:cNvSpPr>
              <a:spLocks/>
            </p:cNvSpPr>
            <p:nvPr/>
          </p:nvSpPr>
          <p:spPr bwMode="gray">
            <a:xfrm>
              <a:off x="4079967" y="1890347"/>
              <a:ext cx="11164" cy="14354"/>
            </a:xfrm>
            <a:custGeom>
              <a:avLst/>
              <a:gdLst>
                <a:gd name="T0" fmla="*/ 7 w 7"/>
                <a:gd name="T1" fmla="*/ 0 h 9"/>
                <a:gd name="T2" fmla="*/ 6 w 7"/>
                <a:gd name="T3" fmla="*/ 0 h 9"/>
                <a:gd name="T4" fmla="*/ 0 w 7"/>
                <a:gd name="T5" fmla="*/ 6 h 9"/>
                <a:gd name="T6" fmla="*/ 4 w 7"/>
                <a:gd name="T7" fmla="*/ 9 h 9"/>
                <a:gd name="T8" fmla="*/ 7 w 7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9">
                  <a:moveTo>
                    <a:pt x="7" y="0"/>
                  </a:moveTo>
                  <a:lnTo>
                    <a:pt x="6" y="0"/>
                  </a:lnTo>
                  <a:lnTo>
                    <a:pt x="0" y="6"/>
                  </a:lnTo>
                  <a:lnTo>
                    <a:pt x="4" y="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60" name="Freeform 563">
              <a:extLst>
                <a:ext uri="{FF2B5EF4-FFF2-40B4-BE49-F238E27FC236}">
                  <a16:creationId xmlns:a16="http://schemas.microsoft.com/office/drawing/2014/main" id="{4B714992-0EA3-4D65-92B3-1B1C20F09C81}"/>
                </a:ext>
              </a:extLst>
            </p:cNvPr>
            <p:cNvSpPr>
              <a:spLocks/>
            </p:cNvSpPr>
            <p:nvPr/>
          </p:nvSpPr>
          <p:spPr bwMode="gray">
            <a:xfrm>
              <a:off x="3969924" y="1794658"/>
              <a:ext cx="529476" cy="446546"/>
            </a:xfrm>
            <a:custGeom>
              <a:avLst/>
              <a:gdLst>
                <a:gd name="T0" fmla="*/ 121 w 1003"/>
                <a:gd name="T1" fmla="*/ 602 h 844"/>
                <a:gd name="T2" fmla="*/ 160 w 1003"/>
                <a:gd name="T3" fmla="*/ 643 h 844"/>
                <a:gd name="T4" fmla="*/ 180 w 1003"/>
                <a:gd name="T5" fmla="*/ 697 h 844"/>
                <a:gd name="T6" fmla="*/ 287 w 1003"/>
                <a:gd name="T7" fmla="*/ 809 h 844"/>
                <a:gd name="T8" fmla="*/ 429 w 1003"/>
                <a:gd name="T9" fmla="*/ 808 h 844"/>
                <a:gd name="T10" fmla="*/ 552 w 1003"/>
                <a:gd name="T11" fmla="*/ 822 h 844"/>
                <a:gd name="T12" fmla="*/ 692 w 1003"/>
                <a:gd name="T13" fmla="*/ 794 h 844"/>
                <a:gd name="T14" fmla="*/ 732 w 1003"/>
                <a:gd name="T15" fmla="*/ 815 h 844"/>
                <a:gd name="T16" fmla="*/ 816 w 1003"/>
                <a:gd name="T17" fmla="*/ 769 h 844"/>
                <a:gd name="T18" fmla="*/ 851 w 1003"/>
                <a:gd name="T19" fmla="*/ 744 h 844"/>
                <a:gd name="T20" fmla="*/ 912 w 1003"/>
                <a:gd name="T21" fmla="*/ 717 h 844"/>
                <a:gd name="T22" fmla="*/ 935 w 1003"/>
                <a:gd name="T23" fmla="*/ 710 h 844"/>
                <a:gd name="T24" fmla="*/ 951 w 1003"/>
                <a:gd name="T25" fmla="*/ 680 h 844"/>
                <a:gd name="T26" fmla="*/ 938 w 1003"/>
                <a:gd name="T27" fmla="*/ 638 h 844"/>
                <a:gd name="T28" fmla="*/ 982 w 1003"/>
                <a:gd name="T29" fmla="*/ 590 h 844"/>
                <a:gd name="T30" fmla="*/ 919 w 1003"/>
                <a:gd name="T31" fmla="*/ 495 h 844"/>
                <a:gd name="T32" fmla="*/ 919 w 1003"/>
                <a:gd name="T33" fmla="*/ 411 h 844"/>
                <a:gd name="T34" fmla="*/ 912 w 1003"/>
                <a:gd name="T35" fmla="*/ 395 h 844"/>
                <a:gd name="T36" fmla="*/ 872 w 1003"/>
                <a:gd name="T37" fmla="*/ 290 h 844"/>
                <a:gd name="T38" fmla="*/ 791 w 1003"/>
                <a:gd name="T39" fmla="*/ 347 h 844"/>
                <a:gd name="T40" fmla="*/ 709 w 1003"/>
                <a:gd name="T41" fmla="*/ 340 h 844"/>
                <a:gd name="T42" fmla="*/ 654 w 1003"/>
                <a:gd name="T43" fmla="*/ 322 h 844"/>
                <a:gd name="T44" fmla="*/ 628 w 1003"/>
                <a:gd name="T45" fmla="*/ 382 h 844"/>
                <a:gd name="T46" fmla="*/ 638 w 1003"/>
                <a:gd name="T47" fmla="*/ 264 h 844"/>
                <a:gd name="T48" fmla="*/ 571 w 1003"/>
                <a:gd name="T49" fmla="*/ 241 h 844"/>
                <a:gd name="T50" fmla="*/ 505 w 1003"/>
                <a:gd name="T51" fmla="*/ 296 h 844"/>
                <a:gd name="T52" fmla="*/ 502 w 1003"/>
                <a:gd name="T53" fmla="*/ 200 h 844"/>
                <a:gd name="T54" fmla="*/ 475 w 1003"/>
                <a:gd name="T55" fmla="*/ 218 h 844"/>
                <a:gd name="T56" fmla="*/ 403 w 1003"/>
                <a:gd name="T57" fmla="*/ 310 h 844"/>
                <a:gd name="T58" fmla="*/ 371 w 1003"/>
                <a:gd name="T59" fmla="*/ 278 h 844"/>
                <a:gd name="T60" fmla="*/ 328 w 1003"/>
                <a:gd name="T61" fmla="*/ 322 h 844"/>
                <a:gd name="T62" fmla="*/ 350 w 1003"/>
                <a:gd name="T63" fmla="*/ 250 h 844"/>
                <a:gd name="T64" fmla="*/ 344 w 1003"/>
                <a:gd name="T65" fmla="*/ 215 h 844"/>
                <a:gd name="T66" fmla="*/ 396 w 1003"/>
                <a:gd name="T67" fmla="*/ 141 h 844"/>
                <a:gd name="T68" fmla="*/ 373 w 1003"/>
                <a:gd name="T69" fmla="*/ 71 h 844"/>
                <a:gd name="T70" fmla="*/ 349 w 1003"/>
                <a:gd name="T71" fmla="*/ 24 h 844"/>
                <a:gd name="T72" fmla="*/ 294 w 1003"/>
                <a:gd name="T73" fmla="*/ 10 h 844"/>
                <a:gd name="T74" fmla="*/ 344 w 1003"/>
                <a:gd name="T75" fmla="*/ 55 h 844"/>
                <a:gd name="T76" fmla="*/ 307 w 1003"/>
                <a:gd name="T77" fmla="*/ 133 h 844"/>
                <a:gd name="T78" fmla="*/ 297 w 1003"/>
                <a:gd name="T79" fmla="*/ 94 h 844"/>
                <a:gd name="T80" fmla="*/ 260 w 1003"/>
                <a:gd name="T81" fmla="*/ 93 h 844"/>
                <a:gd name="T82" fmla="*/ 251 w 1003"/>
                <a:gd name="T83" fmla="*/ 46 h 844"/>
                <a:gd name="T84" fmla="*/ 211 w 1003"/>
                <a:gd name="T85" fmla="*/ 90 h 844"/>
                <a:gd name="T86" fmla="*/ 191 w 1003"/>
                <a:gd name="T87" fmla="*/ 135 h 844"/>
                <a:gd name="T88" fmla="*/ 150 w 1003"/>
                <a:gd name="T89" fmla="*/ 126 h 844"/>
                <a:gd name="T90" fmla="*/ 94 w 1003"/>
                <a:gd name="T91" fmla="*/ 112 h 844"/>
                <a:gd name="T92" fmla="*/ 185 w 1003"/>
                <a:gd name="T93" fmla="*/ 181 h 844"/>
                <a:gd name="T94" fmla="*/ 229 w 1003"/>
                <a:gd name="T95" fmla="*/ 202 h 844"/>
                <a:gd name="T96" fmla="*/ 257 w 1003"/>
                <a:gd name="T97" fmla="*/ 246 h 844"/>
                <a:gd name="T98" fmla="*/ 207 w 1003"/>
                <a:gd name="T99" fmla="*/ 278 h 844"/>
                <a:gd name="T100" fmla="*/ 242 w 1003"/>
                <a:gd name="T101" fmla="*/ 329 h 844"/>
                <a:gd name="T102" fmla="*/ 165 w 1003"/>
                <a:gd name="T103" fmla="*/ 283 h 844"/>
                <a:gd name="T104" fmla="*/ 101 w 1003"/>
                <a:gd name="T105" fmla="*/ 288 h 844"/>
                <a:gd name="T106" fmla="*/ 56 w 1003"/>
                <a:gd name="T107" fmla="*/ 297 h 844"/>
                <a:gd name="T108" fmla="*/ 151 w 1003"/>
                <a:gd name="T109" fmla="*/ 351 h 844"/>
                <a:gd name="T110" fmla="*/ 129 w 1003"/>
                <a:gd name="T111" fmla="*/ 427 h 844"/>
                <a:gd name="T112" fmla="*/ 173 w 1003"/>
                <a:gd name="T113" fmla="*/ 440 h 844"/>
                <a:gd name="T114" fmla="*/ 130 w 1003"/>
                <a:gd name="T115" fmla="*/ 477 h 844"/>
                <a:gd name="T116" fmla="*/ 117 w 1003"/>
                <a:gd name="T117" fmla="*/ 522 h 844"/>
                <a:gd name="T118" fmla="*/ 43 w 1003"/>
                <a:gd name="T119" fmla="*/ 503 h 844"/>
                <a:gd name="T120" fmla="*/ 22 w 1003"/>
                <a:gd name="T121" fmla="*/ 548 h 8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03" h="844">
                  <a:moveTo>
                    <a:pt x="22" y="548"/>
                  </a:moveTo>
                  <a:cubicBezTo>
                    <a:pt x="29" y="552"/>
                    <a:pt x="29" y="552"/>
                    <a:pt x="29" y="552"/>
                  </a:cubicBezTo>
                  <a:cubicBezTo>
                    <a:pt x="37" y="549"/>
                    <a:pt x="37" y="549"/>
                    <a:pt x="37" y="549"/>
                  </a:cubicBezTo>
                  <a:cubicBezTo>
                    <a:pt x="37" y="549"/>
                    <a:pt x="40" y="557"/>
                    <a:pt x="44" y="561"/>
                  </a:cubicBezTo>
                  <a:cubicBezTo>
                    <a:pt x="48" y="564"/>
                    <a:pt x="66" y="573"/>
                    <a:pt x="66" y="573"/>
                  </a:cubicBezTo>
                  <a:cubicBezTo>
                    <a:pt x="66" y="573"/>
                    <a:pt x="81" y="574"/>
                    <a:pt x="88" y="578"/>
                  </a:cubicBezTo>
                  <a:cubicBezTo>
                    <a:pt x="95" y="582"/>
                    <a:pt x="95" y="590"/>
                    <a:pt x="95" y="590"/>
                  </a:cubicBezTo>
                  <a:cubicBezTo>
                    <a:pt x="121" y="602"/>
                    <a:pt x="121" y="602"/>
                    <a:pt x="121" y="602"/>
                  </a:cubicBezTo>
                  <a:cubicBezTo>
                    <a:pt x="125" y="599"/>
                    <a:pt x="125" y="599"/>
                    <a:pt x="125" y="599"/>
                  </a:cubicBezTo>
                  <a:cubicBezTo>
                    <a:pt x="139" y="599"/>
                    <a:pt x="139" y="599"/>
                    <a:pt x="139" y="599"/>
                  </a:cubicBezTo>
                  <a:cubicBezTo>
                    <a:pt x="133" y="588"/>
                    <a:pt x="133" y="588"/>
                    <a:pt x="133" y="588"/>
                  </a:cubicBezTo>
                  <a:cubicBezTo>
                    <a:pt x="133" y="588"/>
                    <a:pt x="144" y="584"/>
                    <a:pt x="151" y="589"/>
                  </a:cubicBezTo>
                  <a:cubicBezTo>
                    <a:pt x="158" y="593"/>
                    <a:pt x="140" y="596"/>
                    <a:pt x="140" y="596"/>
                  </a:cubicBezTo>
                  <a:cubicBezTo>
                    <a:pt x="140" y="596"/>
                    <a:pt x="143" y="600"/>
                    <a:pt x="147" y="607"/>
                  </a:cubicBezTo>
                  <a:cubicBezTo>
                    <a:pt x="146" y="615"/>
                    <a:pt x="146" y="619"/>
                    <a:pt x="153" y="627"/>
                  </a:cubicBezTo>
                  <a:cubicBezTo>
                    <a:pt x="160" y="631"/>
                    <a:pt x="160" y="643"/>
                    <a:pt x="160" y="643"/>
                  </a:cubicBezTo>
                  <a:cubicBezTo>
                    <a:pt x="179" y="636"/>
                    <a:pt x="179" y="636"/>
                    <a:pt x="179" y="636"/>
                  </a:cubicBezTo>
                  <a:cubicBezTo>
                    <a:pt x="179" y="636"/>
                    <a:pt x="175" y="647"/>
                    <a:pt x="171" y="647"/>
                  </a:cubicBezTo>
                  <a:cubicBezTo>
                    <a:pt x="167" y="651"/>
                    <a:pt x="167" y="651"/>
                    <a:pt x="167" y="651"/>
                  </a:cubicBezTo>
                  <a:cubicBezTo>
                    <a:pt x="170" y="670"/>
                    <a:pt x="170" y="670"/>
                    <a:pt x="170" y="670"/>
                  </a:cubicBezTo>
                  <a:cubicBezTo>
                    <a:pt x="174" y="670"/>
                    <a:pt x="174" y="670"/>
                    <a:pt x="174" y="670"/>
                  </a:cubicBezTo>
                  <a:cubicBezTo>
                    <a:pt x="173" y="689"/>
                    <a:pt x="173" y="689"/>
                    <a:pt x="173" y="689"/>
                  </a:cubicBezTo>
                  <a:cubicBezTo>
                    <a:pt x="184" y="690"/>
                    <a:pt x="184" y="690"/>
                    <a:pt x="184" y="690"/>
                  </a:cubicBezTo>
                  <a:cubicBezTo>
                    <a:pt x="180" y="697"/>
                    <a:pt x="180" y="697"/>
                    <a:pt x="180" y="697"/>
                  </a:cubicBezTo>
                  <a:cubicBezTo>
                    <a:pt x="180" y="697"/>
                    <a:pt x="183" y="716"/>
                    <a:pt x="186" y="724"/>
                  </a:cubicBezTo>
                  <a:cubicBezTo>
                    <a:pt x="193" y="732"/>
                    <a:pt x="201" y="729"/>
                    <a:pt x="205" y="729"/>
                  </a:cubicBezTo>
                  <a:cubicBezTo>
                    <a:pt x="208" y="729"/>
                    <a:pt x="215" y="741"/>
                    <a:pt x="219" y="741"/>
                  </a:cubicBezTo>
                  <a:cubicBezTo>
                    <a:pt x="223" y="745"/>
                    <a:pt x="227" y="741"/>
                    <a:pt x="227" y="741"/>
                  </a:cubicBezTo>
                  <a:cubicBezTo>
                    <a:pt x="226" y="753"/>
                    <a:pt x="226" y="753"/>
                    <a:pt x="226" y="753"/>
                  </a:cubicBezTo>
                  <a:cubicBezTo>
                    <a:pt x="226" y="753"/>
                    <a:pt x="240" y="769"/>
                    <a:pt x="247" y="777"/>
                  </a:cubicBezTo>
                  <a:cubicBezTo>
                    <a:pt x="254" y="785"/>
                    <a:pt x="265" y="801"/>
                    <a:pt x="265" y="801"/>
                  </a:cubicBezTo>
                  <a:cubicBezTo>
                    <a:pt x="265" y="801"/>
                    <a:pt x="280" y="801"/>
                    <a:pt x="287" y="809"/>
                  </a:cubicBezTo>
                  <a:cubicBezTo>
                    <a:pt x="298" y="821"/>
                    <a:pt x="305" y="822"/>
                    <a:pt x="305" y="822"/>
                  </a:cubicBezTo>
                  <a:cubicBezTo>
                    <a:pt x="305" y="822"/>
                    <a:pt x="335" y="831"/>
                    <a:pt x="357" y="836"/>
                  </a:cubicBezTo>
                  <a:cubicBezTo>
                    <a:pt x="379" y="844"/>
                    <a:pt x="403" y="819"/>
                    <a:pt x="403" y="819"/>
                  </a:cubicBezTo>
                  <a:cubicBezTo>
                    <a:pt x="399" y="815"/>
                    <a:pt x="399" y="815"/>
                    <a:pt x="399" y="815"/>
                  </a:cubicBezTo>
                  <a:cubicBezTo>
                    <a:pt x="418" y="815"/>
                    <a:pt x="418" y="815"/>
                    <a:pt x="418" y="815"/>
                  </a:cubicBezTo>
                  <a:cubicBezTo>
                    <a:pt x="407" y="807"/>
                    <a:pt x="407" y="807"/>
                    <a:pt x="407" y="807"/>
                  </a:cubicBezTo>
                  <a:cubicBezTo>
                    <a:pt x="407" y="807"/>
                    <a:pt x="407" y="796"/>
                    <a:pt x="419" y="796"/>
                  </a:cubicBezTo>
                  <a:cubicBezTo>
                    <a:pt x="433" y="797"/>
                    <a:pt x="429" y="808"/>
                    <a:pt x="429" y="808"/>
                  </a:cubicBezTo>
                  <a:cubicBezTo>
                    <a:pt x="456" y="806"/>
                    <a:pt x="456" y="806"/>
                    <a:pt x="456" y="806"/>
                  </a:cubicBezTo>
                  <a:cubicBezTo>
                    <a:pt x="455" y="813"/>
                    <a:pt x="455" y="813"/>
                    <a:pt x="455" y="813"/>
                  </a:cubicBezTo>
                  <a:cubicBezTo>
                    <a:pt x="485" y="815"/>
                    <a:pt x="485" y="815"/>
                    <a:pt x="485" y="815"/>
                  </a:cubicBezTo>
                  <a:cubicBezTo>
                    <a:pt x="493" y="815"/>
                    <a:pt x="507" y="827"/>
                    <a:pt x="507" y="827"/>
                  </a:cubicBezTo>
                  <a:cubicBezTo>
                    <a:pt x="523" y="813"/>
                    <a:pt x="523" y="813"/>
                    <a:pt x="523" y="813"/>
                  </a:cubicBezTo>
                  <a:cubicBezTo>
                    <a:pt x="522" y="828"/>
                    <a:pt x="522" y="828"/>
                    <a:pt x="522" y="828"/>
                  </a:cubicBezTo>
                  <a:cubicBezTo>
                    <a:pt x="530" y="825"/>
                    <a:pt x="530" y="825"/>
                    <a:pt x="530" y="825"/>
                  </a:cubicBezTo>
                  <a:cubicBezTo>
                    <a:pt x="552" y="822"/>
                    <a:pt x="552" y="822"/>
                    <a:pt x="552" y="822"/>
                  </a:cubicBezTo>
                  <a:cubicBezTo>
                    <a:pt x="544" y="829"/>
                    <a:pt x="544" y="829"/>
                    <a:pt x="544" y="829"/>
                  </a:cubicBezTo>
                  <a:cubicBezTo>
                    <a:pt x="548" y="833"/>
                    <a:pt x="548" y="833"/>
                    <a:pt x="548" y="833"/>
                  </a:cubicBezTo>
                  <a:cubicBezTo>
                    <a:pt x="548" y="833"/>
                    <a:pt x="590" y="808"/>
                    <a:pt x="609" y="802"/>
                  </a:cubicBezTo>
                  <a:cubicBezTo>
                    <a:pt x="624" y="799"/>
                    <a:pt x="666" y="797"/>
                    <a:pt x="666" y="797"/>
                  </a:cubicBezTo>
                  <a:cubicBezTo>
                    <a:pt x="662" y="789"/>
                    <a:pt x="662" y="789"/>
                    <a:pt x="662" y="789"/>
                  </a:cubicBezTo>
                  <a:cubicBezTo>
                    <a:pt x="673" y="789"/>
                    <a:pt x="673" y="789"/>
                    <a:pt x="673" y="789"/>
                  </a:cubicBezTo>
                  <a:cubicBezTo>
                    <a:pt x="673" y="793"/>
                    <a:pt x="673" y="793"/>
                    <a:pt x="673" y="793"/>
                  </a:cubicBezTo>
                  <a:cubicBezTo>
                    <a:pt x="692" y="794"/>
                    <a:pt x="692" y="794"/>
                    <a:pt x="692" y="794"/>
                  </a:cubicBezTo>
                  <a:cubicBezTo>
                    <a:pt x="714" y="807"/>
                    <a:pt x="714" y="807"/>
                    <a:pt x="714" y="807"/>
                  </a:cubicBezTo>
                  <a:cubicBezTo>
                    <a:pt x="714" y="803"/>
                    <a:pt x="714" y="803"/>
                    <a:pt x="714" y="803"/>
                  </a:cubicBezTo>
                  <a:cubicBezTo>
                    <a:pt x="699" y="791"/>
                    <a:pt x="699" y="791"/>
                    <a:pt x="699" y="791"/>
                  </a:cubicBezTo>
                  <a:cubicBezTo>
                    <a:pt x="711" y="776"/>
                    <a:pt x="711" y="776"/>
                    <a:pt x="711" y="776"/>
                  </a:cubicBezTo>
                  <a:cubicBezTo>
                    <a:pt x="711" y="776"/>
                    <a:pt x="715" y="788"/>
                    <a:pt x="722" y="792"/>
                  </a:cubicBezTo>
                  <a:cubicBezTo>
                    <a:pt x="725" y="796"/>
                    <a:pt x="718" y="799"/>
                    <a:pt x="718" y="799"/>
                  </a:cubicBezTo>
                  <a:cubicBezTo>
                    <a:pt x="718" y="799"/>
                    <a:pt x="725" y="796"/>
                    <a:pt x="733" y="800"/>
                  </a:cubicBezTo>
                  <a:cubicBezTo>
                    <a:pt x="736" y="804"/>
                    <a:pt x="732" y="815"/>
                    <a:pt x="732" y="815"/>
                  </a:cubicBezTo>
                  <a:cubicBezTo>
                    <a:pt x="740" y="815"/>
                    <a:pt x="740" y="815"/>
                    <a:pt x="740" y="815"/>
                  </a:cubicBezTo>
                  <a:cubicBezTo>
                    <a:pt x="747" y="812"/>
                    <a:pt x="747" y="804"/>
                    <a:pt x="747" y="804"/>
                  </a:cubicBezTo>
                  <a:cubicBezTo>
                    <a:pt x="747" y="804"/>
                    <a:pt x="763" y="801"/>
                    <a:pt x="770" y="798"/>
                  </a:cubicBezTo>
                  <a:cubicBezTo>
                    <a:pt x="778" y="794"/>
                    <a:pt x="782" y="783"/>
                    <a:pt x="789" y="787"/>
                  </a:cubicBezTo>
                  <a:cubicBezTo>
                    <a:pt x="793" y="787"/>
                    <a:pt x="785" y="795"/>
                    <a:pt x="785" y="795"/>
                  </a:cubicBezTo>
                  <a:cubicBezTo>
                    <a:pt x="796" y="799"/>
                    <a:pt x="796" y="799"/>
                    <a:pt x="796" y="799"/>
                  </a:cubicBezTo>
                  <a:cubicBezTo>
                    <a:pt x="832" y="766"/>
                    <a:pt x="832" y="766"/>
                    <a:pt x="832" y="766"/>
                  </a:cubicBezTo>
                  <a:cubicBezTo>
                    <a:pt x="816" y="769"/>
                    <a:pt x="816" y="769"/>
                    <a:pt x="816" y="769"/>
                  </a:cubicBezTo>
                  <a:cubicBezTo>
                    <a:pt x="817" y="758"/>
                    <a:pt x="817" y="758"/>
                    <a:pt x="817" y="758"/>
                  </a:cubicBezTo>
                  <a:cubicBezTo>
                    <a:pt x="832" y="759"/>
                    <a:pt x="832" y="759"/>
                    <a:pt x="832" y="759"/>
                  </a:cubicBezTo>
                  <a:cubicBezTo>
                    <a:pt x="832" y="747"/>
                    <a:pt x="832" y="747"/>
                    <a:pt x="832" y="747"/>
                  </a:cubicBezTo>
                  <a:cubicBezTo>
                    <a:pt x="843" y="763"/>
                    <a:pt x="843" y="763"/>
                    <a:pt x="843" y="763"/>
                  </a:cubicBezTo>
                  <a:cubicBezTo>
                    <a:pt x="851" y="756"/>
                    <a:pt x="851" y="756"/>
                    <a:pt x="851" y="756"/>
                  </a:cubicBezTo>
                  <a:cubicBezTo>
                    <a:pt x="844" y="744"/>
                    <a:pt x="844" y="744"/>
                    <a:pt x="844" y="744"/>
                  </a:cubicBezTo>
                  <a:cubicBezTo>
                    <a:pt x="844" y="744"/>
                    <a:pt x="841" y="717"/>
                    <a:pt x="845" y="721"/>
                  </a:cubicBezTo>
                  <a:cubicBezTo>
                    <a:pt x="849" y="721"/>
                    <a:pt x="848" y="737"/>
                    <a:pt x="851" y="744"/>
                  </a:cubicBezTo>
                  <a:cubicBezTo>
                    <a:pt x="851" y="756"/>
                    <a:pt x="881" y="750"/>
                    <a:pt x="881" y="750"/>
                  </a:cubicBezTo>
                  <a:cubicBezTo>
                    <a:pt x="881" y="742"/>
                    <a:pt x="881" y="742"/>
                    <a:pt x="881" y="742"/>
                  </a:cubicBezTo>
                  <a:cubicBezTo>
                    <a:pt x="904" y="739"/>
                    <a:pt x="904" y="739"/>
                    <a:pt x="904" y="739"/>
                  </a:cubicBezTo>
                  <a:cubicBezTo>
                    <a:pt x="897" y="727"/>
                    <a:pt x="897" y="727"/>
                    <a:pt x="897" y="727"/>
                  </a:cubicBezTo>
                  <a:cubicBezTo>
                    <a:pt x="912" y="736"/>
                    <a:pt x="912" y="736"/>
                    <a:pt x="912" y="736"/>
                  </a:cubicBezTo>
                  <a:cubicBezTo>
                    <a:pt x="919" y="728"/>
                    <a:pt x="919" y="728"/>
                    <a:pt x="919" y="728"/>
                  </a:cubicBezTo>
                  <a:cubicBezTo>
                    <a:pt x="898" y="708"/>
                    <a:pt x="898" y="708"/>
                    <a:pt x="898" y="708"/>
                  </a:cubicBezTo>
                  <a:cubicBezTo>
                    <a:pt x="902" y="705"/>
                    <a:pt x="909" y="713"/>
                    <a:pt x="912" y="717"/>
                  </a:cubicBezTo>
                  <a:cubicBezTo>
                    <a:pt x="916" y="721"/>
                    <a:pt x="931" y="721"/>
                    <a:pt x="931" y="721"/>
                  </a:cubicBezTo>
                  <a:cubicBezTo>
                    <a:pt x="931" y="714"/>
                    <a:pt x="931" y="714"/>
                    <a:pt x="931" y="714"/>
                  </a:cubicBezTo>
                  <a:cubicBezTo>
                    <a:pt x="931" y="714"/>
                    <a:pt x="924" y="713"/>
                    <a:pt x="920" y="709"/>
                  </a:cubicBezTo>
                  <a:cubicBezTo>
                    <a:pt x="917" y="709"/>
                    <a:pt x="920" y="706"/>
                    <a:pt x="917" y="698"/>
                  </a:cubicBezTo>
                  <a:cubicBezTo>
                    <a:pt x="917" y="694"/>
                    <a:pt x="895" y="678"/>
                    <a:pt x="895" y="678"/>
                  </a:cubicBezTo>
                  <a:cubicBezTo>
                    <a:pt x="914" y="682"/>
                    <a:pt x="914" y="682"/>
                    <a:pt x="914" y="682"/>
                  </a:cubicBezTo>
                  <a:cubicBezTo>
                    <a:pt x="918" y="682"/>
                    <a:pt x="918" y="682"/>
                    <a:pt x="918" y="682"/>
                  </a:cubicBezTo>
                  <a:cubicBezTo>
                    <a:pt x="918" y="682"/>
                    <a:pt x="924" y="706"/>
                    <a:pt x="935" y="710"/>
                  </a:cubicBezTo>
                  <a:cubicBezTo>
                    <a:pt x="950" y="715"/>
                    <a:pt x="951" y="699"/>
                    <a:pt x="951" y="699"/>
                  </a:cubicBezTo>
                  <a:cubicBezTo>
                    <a:pt x="962" y="700"/>
                    <a:pt x="962" y="700"/>
                    <a:pt x="962" y="700"/>
                  </a:cubicBezTo>
                  <a:cubicBezTo>
                    <a:pt x="962" y="688"/>
                    <a:pt x="962" y="688"/>
                    <a:pt x="962" y="688"/>
                  </a:cubicBezTo>
                  <a:cubicBezTo>
                    <a:pt x="970" y="681"/>
                    <a:pt x="970" y="681"/>
                    <a:pt x="970" y="681"/>
                  </a:cubicBezTo>
                  <a:cubicBezTo>
                    <a:pt x="967" y="677"/>
                    <a:pt x="967" y="677"/>
                    <a:pt x="967" y="677"/>
                  </a:cubicBezTo>
                  <a:cubicBezTo>
                    <a:pt x="951" y="688"/>
                    <a:pt x="951" y="688"/>
                    <a:pt x="951" y="688"/>
                  </a:cubicBezTo>
                  <a:cubicBezTo>
                    <a:pt x="948" y="684"/>
                    <a:pt x="948" y="684"/>
                    <a:pt x="948" y="684"/>
                  </a:cubicBezTo>
                  <a:cubicBezTo>
                    <a:pt x="951" y="680"/>
                    <a:pt x="951" y="680"/>
                    <a:pt x="951" y="680"/>
                  </a:cubicBezTo>
                  <a:cubicBezTo>
                    <a:pt x="948" y="676"/>
                    <a:pt x="948" y="676"/>
                    <a:pt x="948" y="676"/>
                  </a:cubicBezTo>
                  <a:cubicBezTo>
                    <a:pt x="963" y="669"/>
                    <a:pt x="963" y="669"/>
                    <a:pt x="963" y="669"/>
                  </a:cubicBezTo>
                  <a:cubicBezTo>
                    <a:pt x="963" y="666"/>
                    <a:pt x="963" y="666"/>
                    <a:pt x="963" y="666"/>
                  </a:cubicBezTo>
                  <a:cubicBezTo>
                    <a:pt x="945" y="665"/>
                    <a:pt x="945" y="665"/>
                    <a:pt x="945" y="665"/>
                  </a:cubicBezTo>
                  <a:cubicBezTo>
                    <a:pt x="938" y="653"/>
                    <a:pt x="938" y="653"/>
                    <a:pt x="938" y="653"/>
                  </a:cubicBezTo>
                  <a:cubicBezTo>
                    <a:pt x="956" y="658"/>
                    <a:pt x="956" y="658"/>
                    <a:pt x="956" y="658"/>
                  </a:cubicBezTo>
                  <a:cubicBezTo>
                    <a:pt x="956" y="658"/>
                    <a:pt x="971" y="662"/>
                    <a:pt x="972" y="651"/>
                  </a:cubicBezTo>
                  <a:cubicBezTo>
                    <a:pt x="976" y="639"/>
                    <a:pt x="938" y="638"/>
                    <a:pt x="938" y="638"/>
                  </a:cubicBezTo>
                  <a:cubicBezTo>
                    <a:pt x="935" y="634"/>
                    <a:pt x="935" y="634"/>
                    <a:pt x="935" y="634"/>
                  </a:cubicBezTo>
                  <a:cubicBezTo>
                    <a:pt x="957" y="635"/>
                    <a:pt x="957" y="635"/>
                    <a:pt x="957" y="635"/>
                  </a:cubicBezTo>
                  <a:cubicBezTo>
                    <a:pt x="965" y="635"/>
                    <a:pt x="962" y="623"/>
                    <a:pt x="962" y="623"/>
                  </a:cubicBezTo>
                  <a:cubicBezTo>
                    <a:pt x="962" y="623"/>
                    <a:pt x="969" y="628"/>
                    <a:pt x="976" y="628"/>
                  </a:cubicBezTo>
                  <a:cubicBezTo>
                    <a:pt x="984" y="628"/>
                    <a:pt x="985" y="613"/>
                    <a:pt x="985" y="613"/>
                  </a:cubicBezTo>
                  <a:cubicBezTo>
                    <a:pt x="992" y="606"/>
                    <a:pt x="992" y="606"/>
                    <a:pt x="992" y="606"/>
                  </a:cubicBezTo>
                  <a:cubicBezTo>
                    <a:pt x="996" y="606"/>
                    <a:pt x="993" y="587"/>
                    <a:pt x="993" y="587"/>
                  </a:cubicBezTo>
                  <a:cubicBezTo>
                    <a:pt x="982" y="590"/>
                    <a:pt x="982" y="590"/>
                    <a:pt x="982" y="590"/>
                  </a:cubicBezTo>
                  <a:cubicBezTo>
                    <a:pt x="982" y="578"/>
                    <a:pt x="982" y="578"/>
                    <a:pt x="982" y="578"/>
                  </a:cubicBezTo>
                  <a:cubicBezTo>
                    <a:pt x="979" y="578"/>
                    <a:pt x="979" y="578"/>
                    <a:pt x="979" y="578"/>
                  </a:cubicBezTo>
                  <a:cubicBezTo>
                    <a:pt x="986" y="571"/>
                    <a:pt x="986" y="571"/>
                    <a:pt x="986" y="571"/>
                  </a:cubicBezTo>
                  <a:cubicBezTo>
                    <a:pt x="983" y="567"/>
                    <a:pt x="983" y="567"/>
                    <a:pt x="983" y="567"/>
                  </a:cubicBezTo>
                  <a:cubicBezTo>
                    <a:pt x="983" y="567"/>
                    <a:pt x="965" y="558"/>
                    <a:pt x="954" y="543"/>
                  </a:cubicBezTo>
                  <a:cubicBezTo>
                    <a:pt x="947" y="527"/>
                    <a:pt x="959" y="516"/>
                    <a:pt x="959" y="516"/>
                  </a:cubicBezTo>
                  <a:cubicBezTo>
                    <a:pt x="915" y="506"/>
                    <a:pt x="915" y="506"/>
                    <a:pt x="915" y="506"/>
                  </a:cubicBezTo>
                  <a:cubicBezTo>
                    <a:pt x="919" y="495"/>
                    <a:pt x="919" y="495"/>
                    <a:pt x="919" y="495"/>
                  </a:cubicBezTo>
                  <a:cubicBezTo>
                    <a:pt x="911" y="495"/>
                    <a:pt x="911" y="495"/>
                    <a:pt x="911" y="495"/>
                  </a:cubicBezTo>
                  <a:cubicBezTo>
                    <a:pt x="911" y="495"/>
                    <a:pt x="915" y="487"/>
                    <a:pt x="923" y="488"/>
                  </a:cubicBezTo>
                  <a:cubicBezTo>
                    <a:pt x="931" y="484"/>
                    <a:pt x="934" y="484"/>
                    <a:pt x="946" y="473"/>
                  </a:cubicBezTo>
                  <a:cubicBezTo>
                    <a:pt x="961" y="467"/>
                    <a:pt x="958" y="447"/>
                    <a:pt x="955" y="443"/>
                  </a:cubicBezTo>
                  <a:cubicBezTo>
                    <a:pt x="952" y="435"/>
                    <a:pt x="944" y="443"/>
                    <a:pt x="936" y="442"/>
                  </a:cubicBezTo>
                  <a:cubicBezTo>
                    <a:pt x="932" y="442"/>
                    <a:pt x="925" y="434"/>
                    <a:pt x="925" y="434"/>
                  </a:cubicBezTo>
                  <a:cubicBezTo>
                    <a:pt x="925" y="434"/>
                    <a:pt x="929" y="431"/>
                    <a:pt x="930" y="423"/>
                  </a:cubicBezTo>
                  <a:cubicBezTo>
                    <a:pt x="930" y="415"/>
                    <a:pt x="919" y="411"/>
                    <a:pt x="919" y="411"/>
                  </a:cubicBezTo>
                  <a:cubicBezTo>
                    <a:pt x="919" y="411"/>
                    <a:pt x="949" y="409"/>
                    <a:pt x="953" y="405"/>
                  </a:cubicBezTo>
                  <a:cubicBezTo>
                    <a:pt x="957" y="397"/>
                    <a:pt x="958" y="386"/>
                    <a:pt x="958" y="386"/>
                  </a:cubicBezTo>
                  <a:cubicBezTo>
                    <a:pt x="1003" y="381"/>
                    <a:pt x="1003" y="381"/>
                    <a:pt x="1003" y="381"/>
                  </a:cubicBezTo>
                  <a:cubicBezTo>
                    <a:pt x="1003" y="381"/>
                    <a:pt x="992" y="376"/>
                    <a:pt x="984" y="376"/>
                  </a:cubicBezTo>
                  <a:cubicBezTo>
                    <a:pt x="981" y="372"/>
                    <a:pt x="988" y="368"/>
                    <a:pt x="977" y="364"/>
                  </a:cubicBezTo>
                  <a:cubicBezTo>
                    <a:pt x="970" y="360"/>
                    <a:pt x="954" y="378"/>
                    <a:pt x="946" y="382"/>
                  </a:cubicBezTo>
                  <a:cubicBezTo>
                    <a:pt x="935" y="385"/>
                    <a:pt x="939" y="374"/>
                    <a:pt x="928" y="377"/>
                  </a:cubicBezTo>
                  <a:cubicBezTo>
                    <a:pt x="913" y="376"/>
                    <a:pt x="916" y="392"/>
                    <a:pt x="912" y="395"/>
                  </a:cubicBezTo>
                  <a:cubicBezTo>
                    <a:pt x="908" y="395"/>
                    <a:pt x="905" y="384"/>
                    <a:pt x="906" y="376"/>
                  </a:cubicBezTo>
                  <a:cubicBezTo>
                    <a:pt x="902" y="372"/>
                    <a:pt x="895" y="368"/>
                    <a:pt x="895" y="368"/>
                  </a:cubicBezTo>
                  <a:cubicBezTo>
                    <a:pt x="899" y="360"/>
                    <a:pt x="899" y="360"/>
                    <a:pt x="899" y="360"/>
                  </a:cubicBezTo>
                  <a:cubicBezTo>
                    <a:pt x="892" y="356"/>
                    <a:pt x="892" y="356"/>
                    <a:pt x="892" y="356"/>
                  </a:cubicBezTo>
                  <a:cubicBezTo>
                    <a:pt x="892" y="356"/>
                    <a:pt x="903" y="349"/>
                    <a:pt x="907" y="338"/>
                  </a:cubicBezTo>
                  <a:cubicBezTo>
                    <a:pt x="915" y="330"/>
                    <a:pt x="893" y="318"/>
                    <a:pt x="893" y="318"/>
                  </a:cubicBezTo>
                  <a:cubicBezTo>
                    <a:pt x="893" y="318"/>
                    <a:pt x="905" y="311"/>
                    <a:pt x="898" y="291"/>
                  </a:cubicBezTo>
                  <a:cubicBezTo>
                    <a:pt x="891" y="276"/>
                    <a:pt x="872" y="290"/>
                    <a:pt x="872" y="290"/>
                  </a:cubicBezTo>
                  <a:cubicBezTo>
                    <a:pt x="872" y="290"/>
                    <a:pt x="862" y="274"/>
                    <a:pt x="854" y="274"/>
                  </a:cubicBezTo>
                  <a:cubicBezTo>
                    <a:pt x="847" y="274"/>
                    <a:pt x="846" y="293"/>
                    <a:pt x="845" y="300"/>
                  </a:cubicBezTo>
                  <a:cubicBezTo>
                    <a:pt x="845" y="308"/>
                    <a:pt x="837" y="311"/>
                    <a:pt x="837" y="311"/>
                  </a:cubicBezTo>
                  <a:cubicBezTo>
                    <a:pt x="837" y="311"/>
                    <a:pt x="836" y="334"/>
                    <a:pt x="832" y="342"/>
                  </a:cubicBezTo>
                  <a:cubicBezTo>
                    <a:pt x="825" y="345"/>
                    <a:pt x="817" y="345"/>
                    <a:pt x="817" y="345"/>
                  </a:cubicBezTo>
                  <a:cubicBezTo>
                    <a:pt x="814" y="341"/>
                    <a:pt x="814" y="341"/>
                    <a:pt x="814" y="341"/>
                  </a:cubicBezTo>
                  <a:cubicBezTo>
                    <a:pt x="802" y="340"/>
                    <a:pt x="802" y="340"/>
                    <a:pt x="802" y="340"/>
                  </a:cubicBezTo>
                  <a:cubicBezTo>
                    <a:pt x="802" y="340"/>
                    <a:pt x="795" y="344"/>
                    <a:pt x="791" y="347"/>
                  </a:cubicBezTo>
                  <a:cubicBezTo>
                    <a:pt x="787" y="347"/>
                    <a:pt x="776" y="339"/>
                    <a:pt x="776" y="339"/>
                  </a:cubicBezTo>
                  <a:cubicBezTo>
                    <a:pt x="781" y="324"/>
                    <a:pt x="781" y="324"/>
                    <a:pt x="781" y="324"/>
                  </a:cubicBezTo>
                  <a:cubicBezTo>
                    <a:pt x="781" y="324"/>
                    <a:pt x="774" y="312"/>
                    <a:pt x="762" y="316"/>
                  </a:cubicBezTo>
                  <a:cubicBezTo>
                    <a:pt x="747" y="315"/>
                    <a:pt x="747" y="322"/>
                    <a:pt x="747" y="330"/>
                  </a:cubicBezTo>
                  <a:cubicBezTo>
                    <a:pt x="743" y="334"/>
                    <a:pt x="732" y="333"/>
                    <a:pt x="732" y="333"/>
                  </a:cubicBezTo>
                  <a:cubicBezTo>
                    <a:pt x="731" y="337"/>
                    <a:pt x="731" y="337"/>
                    <a:pt x="731" y="337"/>
                  </a:cubicBezTo>
                  <a:cubicBezTo>
                    <a:pt x="720" y="352"/>
                    <a:pt x="720" y="352"/>
                    <a:pt x="720" y="352"/>
                  </a:cubicBezTo>
                  <a:cubicBezTo>
                    <a:pt x="720" y="352"/>
                    <a:pt x="716" y="344"/>
                    <a:pt x="709" y="340"/>
                  </a:cubicBezTo>
                  <a:cubicBezTo>
                    <a:pt x="705" y="336"/>
                    <a:pt x="701" y="339"/>
                    <a:pt x="701" y="339"/>
                  </a:cubicBezTo>
                  <a:cubicBezTo>
                    <a:pt x="699" y="305"/>
                    <a:pt x="699" y="305"/>
                    <a:pt x="699" y="305"/>
                  </a:cubicBezTo>
                  <a:cubicBezTo>
                    <a:pt x="696" y="301"/>
                    <a:pt x="696" y="301"/>
                    <a:pt x="696" y="301"/>
                  </a:cubicBezTo>
                  <a:cubicBezTo>
                    <a:pt x="696" y="289"/>
                    <a:pt x="696" y="289"/>
                    <a:pt x="696" y="289"/>
                  </a:cubicBezTo>
                  <a:cubicBezTo>
                    <a:pt x="682" y="281"/>
                    <a:pt x="682" y="281"/>
                    <a:pt x="682" y="281"/>
                  </a:cubicBezTo>
                  <a:cubicBezTo>
                    <a:pt x="675" y="273"/>
                    <a:pt x="675" y="273"/>
                    <a:pt x="675" y="273"/>
                  </a:cubicBezTo>
                  <a:cubicBezTo>
                    <a:pt x="675" y="273"/>
                    <a:pt x="660" y="272"/>
                    <a:pt x="655" y="295"/>
                  </a:cubicBezTo>
                  <a:cubicBezTo>
                    <a:pt x="646" y="318"/>
                    <a:pt x="654" y="322"/>
                    <a:pt x="654" y="322"/>
                  </a:cubicBezTo>
                  <a:cubicBezTo>
                    <a:pt x="646" y="325"/>
                    <a:pt x="646" y="325"/>
                    <a:pt x="646" y="325"/>
                  </a:cubicBezTo>
                  <a:cubicBezTo>
                    <a:pt x="646" y="329"/>
                    <a:pt x="646" y="329"/>
                    <a:pt x="646" y="329"/>
                  </a:cubicBezTo>
                  <a:cubicBezTo>
                    <a:pt x="653" y="329"/>
                    <a:pt x="653" y="329"/>
                    <a:pt x="653" y="329"/>
                  </a:cubicBezTo>
                  <a:cubicBezTo>
                    <a:pt x="649" y="348"/>
                    <a:pt x="649" y="348"/>
                    <a:pt x="649" y="348"/>
                  </a:cubicBezTo>
                  <a:cubicBezTo>
                    <a:pt x="633" y="371"/>
                    <a:pt x="633" y="371"/>
                    <a:pt x="633" y="371"/>
                  </a:cubicBezTo>
                  <a:cubicBezTo>
                    <a:pt x="632" y="382"/>
                    <a:pt x="632" y="382"/>
                    <a:pt x="632" y="382"/>
                  </a:cubicBezTo>
                  <a:cubicBezTo>
                    <a:pt x="624" y="389"/>
                    <a:pt x="624" y="389"/>
                    <a:pt x="624" y="389"/>
                  </a:cubicBezTo>
                  <a:cubicBezTo>
                    <a:pt x="628" y="382"/>
                    <a:pt x="628" y="382"/>
                    <a:pt x="628" y="382"/>
                  </a:cubicBezTo>
                  <a:cubicBezTo>
                    <a:pt x="629" y="367"/>
                    <a:pt x="629" y="367"/>
                    <a:pt x="629" y="367"/>
                  </a:cubicBezTo>
                  <a:cubicBezTo>
                    <a:pt x="629" y="367"/>
                    <a:pt x="629" y="359"/>
                    <a:pt x="633" y="355"/>
                  </a:cubicBezTo>
                  <a:cubicBezTo>
                    <a:pt x="637" y="352"/>
                    <a:pt x="638" y="344"/>
                    <a:pt x="638" y="344"/>
                  </a:cubicBezTo>
                  <a:cubicBezTo>
                    <a:pt x="635" y="313"/>
                    <a:pt x="635" y="313"/>
                    <a:pt x="635" y="313"/>
                  </a:cubicBezTo>
                  <a:cubicBezTo>
                    <a:pt x="635" y="313"/>
                    <a:pt x="624" y="305"/>
                    <a:pt x="625" y="301"/>
                  </a:cubicBezTo>
                  <a:cubicBezTo>
                    <a:pt x="625" y="294"/>
                    <a:pt x="633" y="290"/>
                    <a:pt x="633" y="283"/>
                  </a:cubicBezTo>
                  <a:cubicBezTo>
                    <a:pt x="637" y="279"/>
                    <a:pt x="633" y="271"/>
                    <a:pt x="633" y="271"/>
                  </a:cubicBezTo>
                  <a:cubicBezTo>
                    <a:pt x="638" y="264"/>
                    <a:pt x="638" y="264"/>
                    <a:pt x="638" y="264"/>
                  </a:cubicBezTo>
                  <a:cubicBezTo>
                    <a:pt x="634" y="256"/>
                    <a:pt x="634" y="256"/>
                    <a:pt x="634" y="256"/>
                  </a:cubicBezTo>
                  <a:cubicBezTo>
                    <a:pt x="627" y="256"/>
                    <a:pt x="627" y="256"/>
                    <a:pt x="627" y="256"/>
                  </a:cubicBezTo>
                  <a:cubicBezTo>
                    <a:pt x="631" y="248"/>
                    <a:pt x="631" y="248"/>
                    <a:pt x="631" y="248"/>
                  </a:cubicBezTo>
                  <a:cubicBezTo>
                    <a:pt x="627" y="244"/>
                    <a:pt x="627" y="244"/>
                    <a:pt x="627" y="244"/>
                  </a:cubicBezTo>
                  <a:cubicBezTo>
                    <a:pt x="616" y="251"/>
                    <a:pt x="616" y="251"/>
                    <a:pt x="616" y="251"/>
                  </a:cubicBezTo>
                  <a:cubicBezTo>
                    <a:pt x="616" y="251"/>
                    <a:pt x="620" y="240"/>
                    <a:pt x="609" y="239"/>
                  </a:cubicBezTo>
                  <a:cubicBezTo>
                    <a:pt x="601" y="235"/>
                    <a:pt x="597" y="250"/>
                    <a:pt x="590" y="250"/>
                  </a:cubicBezTo>
                  <a:cubicBezTo>
                    <a:pt x="582" y="253"/>
                    <a:pt x="579" y="246"/>
                    <a:pt x="571" y="241"/>
                  </a:cubicBezTo>
                  <a:cubicBezTo>
                    <a:pt x="560" y="241"/>
                    <a:pt x="556" y="252"/>
                    <a:pt x="556" y="256"/>
                  </a:cubicBezTo>
                  <a:cubicBezTo>
                    <a:pt x="552" y="260"/>
                    <a:pt x="548" y="256"/>
                    <a:pt x="540" y="263"/>
                  </a:cubicBezTo>
                  <a:cubicBezTo>
                    <a:pt x="536" y="270"/>
                    <a:pt x="543" y="282"/>
                    <a:pt x="539" y="293"/>
                  </a:cubicBezTo>
                  <a:cubicBezTo>
                    <a:pt x="535" y="305"/>
                    <a:pt x="520" y="308"/>
                    <a:pt x="520" y="308"/>
                  </a:cubicBezTo>
                  <a:cubicBezTo>
                    <a:pt x="520" y="300"/>
                    <a:pt x="520" y="300"/>
                    <a:pt x="520" y="300"/>
                  </a:cubicBezTo>
                  <a:cubicBezTo>
                    <a:pt x="516" y="300"/>
                    <a:pt x="516" y="300"/>
                    <a:pt x="516" y="300"/>
                  </a:cubicBezTo>
                  <a:cubicBezTo>
                    <a:pt x="509" y="303"/>
                    <a:pt x="509" y="303"/>
                    <a:pt x="509" y="303"/>
                  </a:cubicBezTo>
                  <a:cubicBezTo>
                    <a:pt x="505" y="296"/>
                    <a:pt x="505" y="296"/>
                    <a:pt x="505" y="296"/>
                  </a:cubicBezTo>
                  <a:cubicBezTo>
                    <a:pt x="505" y="296"/>
                    <a:pt x="513" y="277"/>
                    <a:pt x="514" y="269"/>
                  </a:cubicBezTo>
                  <a:cubicBezTo>
                    <a:pt x="518" y="266"/>
                    <a:pt x="507" y="257"/>
                    <a:pt x="507" y="257"/>
                  </a:cubicBezTo>
                  <a:cubicBezTo>
                    <a:pt x="507" y="257"/>
                    <a:pt x="507" y="246"/>
                    <a:pt x="511" y="239"/>
                  </a:cubicBezTo>
                  <a:cubicBezTo>
                    <a:pt x="512" y="219"/>
                    <a:pt x="512" y="219"/>
                    <a:pt x="512" y="219"/>
                  </a:cubicBezTo>
                  <a:cubicBezTo>
                    <a:pt x="512" y="219"/>
                    <a:pt x="516" y="212"/>
                    <a:pt x="517" y="204"/>
                  </a:cubicBezTo>
                  <a:cubicBezTo>
                    <a:pt x="517" y="201"/>
                    <a:pt x="510" y="196"/>
                    <a:pt x="510" y="196"/>
                  </a:cubicBezTo>
                  <a:cubicBezTo>
                    <a:pt x="510" y="193"/>
                    <a:pt x="510" y="193"/>
                    <a:pt x="510" y="193"/>
                  </a:cubicBezTo>
                  <a:cubicBezTo>
                    <a:pt x="502" y="200"/>
                    <a:pt x="502" y="200"/>
                    <a:pt x="502" y="200"/>
                  </a:cubicBezTo>
                  <a:cubicBezTo>
                    <a:pt x="498" y="196"/>
                    <a:pt x="498" y="196"/>
                    <a:pt x="498" y="196"/>
                  </a:cubicBezTo>
                  <a:cubicBezTo>
                    <a:pt x="491" y="196"/>
                    <a:pt x="491" y="196"/>
                    <a:pt x="491" y="196"/>
                  </a:cubicBezTo>
                  <a:cubicBezTo>
                    <a:pt x="487" y="199"/>
                    <a:pt x="487" y="199"/>
                    <a:pt x="487" y="199"/>
                  </a:cubicBezTo>
                  <a:cubicBezTo>
                    <a:pt x="487" y="195"/>
                    <a:pt x="487" y="195"/>
                    <a:pt x="487" y="195"/>
                  </a:cubicBezTo>
                  <a:cubicBezTo>
                    <a:pt x="484" y="195"/>
                    <a:pt x="484" y="195"/>
                    <a:pt x="484" y="195"/>
                  </a:cubicBezTo>
                  <a:cubicBezTo>
                    <a:pt x="483" y="203"/>
                    <a:pt x="483" y="203"/>
                    <a:pt x="483" y="203"/>
                  </a:cubicBezTo>
                  <a:cubicBezTo>
                    <a:pt x="475" y="210"/>
                    <a:pt x="475" y="210"/>
                    <a:pt x="475" y="210"/>
                  </a:cubicBezTo>
                  <a:cubicBezTo>
                    <a:pt x="475" y="218"/>
                    <a:pt x="475" y="218"/>
                    <a:pt x="475" y="218"/>
                  </a:cubicBezTo>
                  <a:cubicBezTo>
                    <a:pt x="475" y="218"/>
                    <a:pt x="471" y="233"/>
                    <a:pt x="463" y="244"/>
                  </a:cubicBezTo>
                  <a:cubicBezTo>
                    <a:pt x="454" y="259"/>
                    <a:pt x="454" y="278"/>
                    <a:pt x="454" y="278"/>
                  </a:cubicBezTo>
                  <a:cubicBezTo>
                    <a:pt x="442" y="289"/>
                    <a:pt x="442" y="289"/>
                    <a:pt x="442" y="289"/>
                  </a:cubicBezTo>
                  <a:cubicBezTo>
                    <a:pt x="438" y="289"/>
                    <a:pt x="438" y="289"/>
                    <a:pt x="438" y="289"/>
                  </a:cubicBezTo>
                  <a:cubicBezTo>
                    <a:pt x="427" y="296"/>
                    <a:pt x="427" y="296"/>
                    <a:pt x="427" y="296"/>
                  </a:cubicBezTo>
                  <a:cubicBezTo>
                    <a:pt x="415" y="295"/>
                    <a:pt x="415" y="295"/>
                    <a:pt x="415" y="295"/>
                  </a:cubicBezTo>
                  <a:cubicBezTo>
                    <a:pt x="415" y="299"/>
                    <a:pt x="415" y="299"/>
                    <a:pt x="415" y="299"/>
                  </a:cubicBezTo>
                  <a:cubicBezTo>
                    <a:pt x="415" y="299"/>
                    <a:pt x="411" y="310"/>
                    <a:pt x="403" y="310"/>
                  </a:cubicBezTo>
                  <a:cubicBezTo>
                    <a:pt x="396" y="306"/>
                    <a:pt x="408" y="287"/>
                    <a:pt x="408" y="287"/>
                  </a:cubicBezTo>
                  <a:cubicBezTo>
                    <a:pt x="401" y="287"/>
                    <a:pt x="401" y="287"/>
                    <a:pt x="401" y="287"/>
                  </a:cubicBezTo>
                  <a:cubicBezTo>
                    <a:pt x="417" y="268"/>
                    <a:pt x="417" y="268"/>
                    <a:pt x="417" y="268"/>
                  </a:cubicBezTo>
                  <a:cubicBezTo>
                    <a:pt x="409" y="260"/>
                    <a:pt x="409" y="260"/>
                    <a:pt x="409" y="260"/>
                  </a:cubicBezTo>
                  <a:cubicBezTo>
                    <a:pt x="398" y="264"/>
                    <a:pt x="398" y="264"/>
                    <a:pt x="398" y="264"/>
                  </a:cubicBezTo>
                  <a:cubicBezTo>
                    <a:pt x="398" y="271"/>
                    <a:pt x="398" y="271"/>
                    <a:pt x="398" y="271"/>
                  </a:cubicBezTo>
                  <a:cubicBezTo>
                    <a:pt x="383" y="271"/>
                    <a:pt x="383" y="271"/>
                    <a:pt x="383" y="271"/>
                  </a:cubicBezTo>
                  <a:cubicBezTo>
                    <a:pt x="375" y="270"/>
                    <a:pt x="371" y="278"/>
                    <a:pt x="371" y="278"/>
                  </a:cubicBezTo>
                  <a:cubicBezTo>
                    <a:pt x="371" y="278"/>
                    <a:pt x="367" y="281"/>
                    <a:pt x="363" y="289"/>
                  </a:cubicBezTo>
                  <a:cubicBezTo>
                    <a:pt x="359" y="296"/>
                    <a:pt x="354" y="319"/>
                    <a:pt x="354" y="319"/>
                  </a:cubicBezTo>
                  <a:cubicBezTo>
                    <a:pt x="347" y="315"/>
                    <a:pt x="347" y="315"/>
                    <a:pt x="347" y="315"/>
                  </a:cubicBezTo>
                  <a:cubicBezTo>
                    <a:pt x="352" y="300"/>
                    <a:pt x="352" y="300"/>
                    <a:pt x="352" y="300"/>
                  </a:cubicBezTo>
                  <a:cubicBezTo>
                    <a:pt x="356" y="289"/>
                    <a:pt x="356" y="289"/>
                    <a:pt x="356" y="289"/>
                  </a:cubicBezTo>
                  <a:cubicBezTo>
                    <a:pt x="344" y="292"/>
                    <a:pt x="344" y="292"/>
                    <a:pt x="344" y="292"/>
                  </a:cubicBezTo>
                  <a:cubicBezTo>
                    <a:pt x="340" y="311"/>
                    <a:pt x="340" y="311"/>
                    <a:pt x="340" y="311"/>
                  </a:cubicBezTo>
                  <a:cubicBezTo>
                    <a:pt x="340" y="311"/>
                    <a:pt x="332" y="318"/>
                    <a:pt x="328" y="322"/>
                  </a:cubicBezTo>
                  <a:cubicBezTo>
                    <a:pt x="324" y="325"/>
                    <a:pt x="323" y="341"/>
                    <a:pt x="323" y="341"/>
                  </a:cubicBezTo>
                  <a:cubicBezTo>
                    <a:pt x="316" y="348"/>
                    <a:pt x="316" y="348"/>
                    <a:pt x="316" y="348"/>
                  </a:cubicBezTo>
                  <a:cubicBezTo>
                    <a:pt x="316" y="348"/>
                    <a:pt x="317" y="329"/>
                    <a:pt x="321" y="317"/>
                  </a:cubicBezTo>
                  <a:cubicBezTo>
                    <a:pt x="321" y="306"/>
                    <a:pt x="337" y="295"/>
                    <a:pt x="337" y="295"/>
                  </a:cubicBezTo>
                  <a:cubicBezTo>
                    <a:pt x="342" y="273"/>
                    <a:pt x="342" y="273"/>
                    <a:pt x="342" y="273"/>
                  </a:cubicBezTo>
                  <a:cubicBezTo>
                    <a:pt x="327" y="268"/>
                    <a:pt x="327" y="268"/>
                    <a:pt x="327" y="268"/>
                  </a:cubicBezTo>
                  <a:cubicBezTo>
                    <a:pt x="342" y="265"/>
                    <a:pt x="342" y="265"/>
                    <a:pt x="342" y="265"/>
                  </a:cubicBezTo>
                  <a:cubicBezTo>
                    <a:pt x="350" y="250"/>
                    <a:pt x="350" y="250"/>
                    <a:pt x="350" y="250"/>
                  </a:cubicBezTo>
                  <a:cubicBezTo>
                    <a:pt x="335" y="245"/>
                    <a:pt x="335" y="245"/>
                    <a:pt x="335" y="245"/>
                  </a:cubicBezTo>
                  <a:cubicBezTo>
                    <a:pt x="347" y="242"/>
                    <a:pt x="347" y="242"/>
                    <a:pt x="347" y="242"/>
                  </a:cubicBezTo>
                  <a:cubicBezTo>
                    <a:pt x="351" y="235"/>
                    <a:pt x="351" y="235"/>
                    <a:pt x="351" y="235"/>
                  </a:cubicBezTo>
                  <a:cubicBezTo>
                    <a:pt x="351" y="235"/>
                    <a:pt x="336" y="230"/>
                    <a:pt x="333" y="222"/>
                  </a:cubicBezTo>
                  <a:cubicBezTo>
                    <a:pt x="329" y="215"/>
                    <a:pt x="333" y="215"/>
                    <a:pt x="337" y="211"/>
                  </a:cubicBezTo>
                  <a:cubicBezTo>
                    <a:pt x="338" y="196"/>
                    <a:pt x="338" y="196"/>
                    <a:pt x="338" y="196"/>
                  </a:cubicBezTo>
                  <a:cubicBezTo>
                    <a:pt x="341" y="196"/>
                    <a:pt x="341" y="196"/>
                    <a:pt x="341" y="196"/>
                  </a:cubicBezTo>
                  <a:cubicBezTo>
                    <a:pt x="341" y="196"/>
                    <a:pt x="341" y="211"/>
                    <a:pt x="344" y="215"/>
                  </a:cubicBezTo>
                  <a:cubicBezTo>
                    <a:pt x="344" y="223"/>
                    <a:pt x="355" y="223"/>
                    <a:pt x="359" y="224"/>
                  </a:cubicBezTo>
                  <a:cubicBezTo>
                    <a:pt x="366" y="224"/>
                    <a:pt x="363" y="212"/>
                    <a:pt x="363" y="212"/>
                  </a:cubicBezTo>
                  <a:cubicBezTo>
                    <a:pt x="363" y="212"/>
                    <a:pt x="370" y="217"/>
                    <a:pt x="390" y="198"/>
                  </a:cubicBezTo>
                  <a:cubicBezTo>
                    <a:pt x="409" y="180"/>
                    <a:pt x="372" y="171"/>
                    <a:pt x="376" y="167"/>
                  </a:cubicBezTo>
                  <a:cubicBezTo>
                    <a:pt x="377" y="159"/>
                    <a:pt x="399" y="168"/>
                    <a:pt x="399" y="168"/>
                  </a:cubicBezTo>
                  <a:cubicBezTo>
                    <a:pt x="399" y="161"/>
                    <a:pt x="399" y="161"/>
                    <a:pt x="399" y="161"/>
                  </a:cubicBezTo>
                  <a:cubicBezTo>
                    <a:pt x="392" y="153"/>
                    <a:pt x="392" y="153"/>
                    <a:pt x="392" y="153"/>
                  </a:cubicBezTo>
                  <a:cubicBezTo>
                    <a:pt x="396" y="141"/>
                    <a:pt x="396" y="141"/>
                    <a:pt x="396" y="141"/>
                  </a:cubicBezTo>
                  <a:cubicBezTo>
                    <a:pt x="389" y="141"/>
                    <a:pt x="389" y="141"/>
                    <a:pt x="389" y="141"/>
                  </a:cubicBezTo>
                  <a:cubicBezTo>
                    <a:pt x="381" y="152"/>
                    <a:pt x="381" y="152"/>
                    <a:pt x="381" y="152"/>
                  </a:cubicBezTo>
                  <a:cubicBezTo>
                    <a:pt x="381" y="141"/>
                    <a:pt x="381" y="141"/>
                    <a:pt x="381" y="141"/>
                  </a:cubicBezTo>
                  <a:cubicBezTo>
                    <a:pt x="378" y="137"/>
                    <a:pt x="386" y="129"/>
                    <a:pt x="390" y="122"/>
                  </a:cubicBezTo>
                  <a:cubicBezTo>
                    <a:pt x="394" y="111"/>
                    <a:pt x="383" y="110"/>
                    <a:pt x="379" y="102"/>
                  </a:cubicBezTo>
                  <a:cubicBezTo>
                    <a:pt x="376" y="94"/>
                    <a:pt x="384" y="87"/>
                    <a:pt x="384" y="87"/>
                  </a:cubicBezTo>
                  <a:cubicBezTo>
                    <a:pt x="373" y="83"/>
                    <a:pt x="373" y="83"/>
                    <a:pt x="373" y="83"/>
                  </a:cubicBezTo>
                  <a:cubicBezTo>
                    <a:pt x="373" y="71"/>
                    <a:pt x="373" y="71"/>
                    <a:pt x="373" y="71"/>
                  </a:cubicBezTo>
                  <a:cubicBezTo>
                    <a:pt x="366" y="71"/>
                    <a:pt x="366" y="71"/>
                    <a:pt x="366" y="71"/>
                  </a:cubicBezTo>
                  <a:cubicBezTo>
                    <a:pt x="366" y="71"/>
                    <a:pt x="370" y="64"/>
                    <a:pt x="374" y="60"/>
                  </a:cubicBezTo>
                  <a:cubicBezTo>
                    <a:pt x="382" y="53"/>
                    <a:pt x="367" y="44"/>
                    <a:pt x="367" y="44"/>
                  </a:cubicBezTo>
                  <a:cubicBezTo>
                    <a:pt x="375" y="29"/>
                    <a:pt x="375" y="29"/>
                    <a:pt x="375" y="29"/>
                  </a:cubicBezTo>
                  <a:cubicBezTo>
                    <a:pt x="372" y="22"/>
                    <a:pt x="372" y="22"/>
                    <a:pt x="372" y="22"/>
                  </a:cubicBezTo>
                  <a:cubicBezTo>
                    <a:pt x="364" y="36"/>
                    <a:pt x="364" y="36"/>
                    <a:pt x="364" y="36"/>
                  </a:cubicBezTo>
                  <a:cubicBezTo>
                    <a:pt x="357" y="21"/>
                    <a:pt x="357" y="21"/>
                    <a:pt x="357" y="21"/>
                  </a:cubicBezTo>
                  <a:cubicBezTo>
                    <a:pt x="349" y="24"/>
                    <a:pt x="349" y="24"/>
                    <a:pt x="349" y="24"/>
                  </a:cubicBezTo>
                  <a:cubicBezTo>
                    <a:pt x="335" y="1"/>
                    <a:pt x="335" y="1"/>
                    <a:pt x="335" y="1"/>
                  </a:cubicBezTo>
                  <a:cubicBezTo>
                    <a:pt x="328" y="0"/>
                    <a:pt x="328" y="0"/>
                    <a:pt x="328" y="0"/>
                  </a:cubicBezTo>
                  <a:cubicBezTo>
                    <a:pt x="327" y="12"/>
                    <a:pt x="327" y="12"/>
                    <a:pt x="327" y="12"/>
                  </a:cubicBezTo>
                  <a:cubicBezTo>
                    <a:pt x="316" y="4"/>
                    <a:pt x="316" y="4"/>
                    <a:pt x="316" y="4"/>
                  </a:cubicBezTo>
                  <a:cubicBezTo>
                    <a:pt x="313" y="3"/>
                    <a:pt x="313" y="3"/>
                    <a:pt x="313" y="3"/>
                  </a:cubicBezTo>
                  <a:cubicBezTo>
                    <a:pt x="313" y="3"/>
                    <a:pt x="316" y="19"/>
                    <a:pt x="308" y="19"/>
                  </a:cubicBezTo>
                  <a:cubicBezTo>
                    <a:pt x="304" y="22"/>
                    <a:pt x="301" y="11"/>
                    <a:pt x="301" y="11"/>
                  </a:cubicBezTo>
                  <a:cubicBezTo>
                    <a:pt x="294" y="10"/>
                    <a:pt x="294" y="10"/>
                    <a:pt x="294" y="10"/>
                  </a:cubicBezTo>
                  <a:cubicBezTo>
                    <a:pt x="294" y="10"/>
                    <a:pt x="293" y="22"/>
                    <a:pt x="304" y="30"/>
                  </a:cubicBezTo>
                  <a:cubicBezTo>
                    <a:pt x="315" y="38"/>
                    <a:pt x="326" y="31"/>
                    <a:pt x="326" y="31"/>
                  </a:cubicBezTo>
                  <a:cubicBezTo>
                    <a:pt x="322" y="38"/>
                    <a:pt x="322" y="38"/>
                    <a:pt x="322" y="38"/>
                  </a:cubicBezTo>
                  <a:cubicBezTo>
                    <a:pt x="326" y="39"/>
                    <a:pt x="326" y="39"/>
                    <a:pt x="326" y="39"/>
                  </a:cubicBezTo>
                  <a:cubicBezTo>
                    <a:pt x="341" y="35"/>
                    <a:pt x="341" y="35"/>
                    <a:pt x="341" y="35"/>
                  </a:cubicBezTo>
                  <a:cubicBezTo>
                    <a:pt x="329" y="46"/>
                    <a:pt x="329" y="46"/>
                    <a:pt x="329" y="46"/>
                  </a:cubicBezTo>
                  <a:cubicBezTo>
                    <a:pt x="333" y="54"/>
                    <a:pt x="333" y="54"/>
                    <a:pt x="333" y="54"/>
                  </a:cubicBezTo>
                  <a:cubicBezTo>
                    <a:pt x="344" y="55"/>
                    <a:pt x="344" y="55"/>
                    <a:pt x="344" y="55"/>
                  </a:cubicBezTo>
                  <a:cubicBezTo>
                    <a:pt x="340" y="58"/>
                    <a:pt x="340" y="58"/>
                    <a:pt x="340" y="58"/>
                  </a:cubicBezTo>
                  <a:cubicBezTo>
                    <a:pt x="340" y="58"/>
                    <a:pt x="343" y="70"/>
                    <a:pt x="340" y="66"/>
                  </a:cubicBezTo>
                  <a:cubicBezTo>
                    <a:pt x="332" y="62"/>
                    <a:pt x="325" y="61"/>
                    <a:pt x="322" y="54"/>
                  </a:cubicBezTo>
                  <a:cubicBezTo>
                    <a:pt x="318" y="46"/>
                    <a:pt x="307" y="45"/>
                    <a:pt x="299" y="49"/>
                  </a:cubicBezTo>
                  <a:cubicBezTo>
                    <a:pt x="288" y="56"/>
                    <a:pt x="305" y="80"/>
                    <a:pt x="309" y="84"/>
                  </a:cubicBezTo>
                  <a:cubicBezTo>
                    <a:pt x="313" y="88"/>
                    <a:pt x="323" y="103"/>
                    <a:pt x="323" y="103"/>
                  </a:cubicBezTo>
                  <a:cubicBezTo>
                    <a:pt x="323" y="103"/>
                    <a:pt x="315" y="107"/>
                    <a:pt x="312" y="110"/>
                  </a:cubicBezTo>
                  <a:cubicBezTo>
                    <a:pt x="308" y="114"/>
                    <a:pt x="311" y="122"/>
                    <a:pt x="307" y="133"/>
                  </a:cubicBezTo>
                  <a:cubicBezTo>
                    <a:pt x="306" y="145"/>
                    <a:pt x="291" y="152"/>
                    <a:pt x="291" y="152"/>
                  </a:cubicBezTo>
                  <a:cubicBezTo>
                    <a:pt x="287" y="148"/>
                    <a:pt x="287" y="148"/>
                    <a:pt x="287" y="148"/>
                  </a:cubicBezTo>
                  <a:cubicBezTo>
                    <a:pt x="287" y="148"/>
                    <a:pt x="299" y="137"/>
                    <a:pt x="300" y="121"/>
                  </a:cubicBezTo>
                  <a:cubicBezTo>
                    <a:pt x="300" y="110"/>
                    <a:pt x="280" y="136"/>
                    <a:pt x="280" y="136"/>
                  </a:cubicBezTo>
                  <a:cubicBezTo>
                    <a:pt x="281" y="132"/>
                    <a:pt x="281" y="132"/>
                    <a:pt x="281" y="132"/>
                  </a:cubicBezTo>
                  <a:cubicBezTo>
                    <a:pt x="296" y="114"/>
                    <a:pt x="296" y="114"/>
                    <a:pt x="296" y="114"/>
                  </a:cubicBezTo>
                  <a:cubicBezTo>
                    <a:pt x="293" y="102"/>
                    <a:pt x="293" y="102"/>
                    <a:pt x="293" y="102"/>
                  </a:cubicBezTo>
                  <a:cubicBezTo>
                    <a:pt x="297" y="94"/>
                    <a:pt x="297" y="94"/>
                    <a:pt x="297" y="94"/>
                  </a:cubicBezTo>
                  <a:cubicBezTo>
                    <a:pt x="290" y="94"/>
                    <a:pt x="290" y="94"/>
                    <a:pt x="290" y="94"/>
                  </a:cubicBezTo>
                  <a:cubicBezTo>
                    <a:pt x="270" y="116"/>
                    <a:pt x="270" y="116"/>
                    <a:pt x="270" y="116"/>
                  </a:cubicBezTo>
                  <a:cubicBezTo>
                    <a:pt x="278" y="101"/>
                    <a:pt x="278" y="101"/>
                    <a:pt x="278" y="101"/>
                  </a:cubicBezTo>
                  <a:cubicBezTo>
                    <a:pt x="275" y="101"/>
                    <a:pt x="275" y="101"/>
                    <a:pt x="275" y="101"/>
                  </a:cubicBezTo>
                  <a:cubicBezTo>
                    <a:pt x="267" y="105"/>
                    <a:pt x="267" y="105"/>
                    <a:pt x="267" y="105"/>
                  </a:cubicBezTo>
                  <a:cubicBezTo>
                    <a:pt x="275" y="93"/>
                    <a:pt x="275" y="93"/>
                    <a:pt x="275" y="93"/>
                  </a:cubicBezTo>
                  <a:cubicBezTo>
                    <a:pt x="271" y="89"/>
                    <a:pt x="271" y="89"/>
                    <a:pt x="271" y="89"/>
                  </a:cubicBezTo>
                  <a:cubicBezTo>
                    <a:pt x="260" y="93"/>
                    <a:pt x="260" y="93"/>
                    <a:pt x="260" y="93"/>
                  </a:cubicBezTo>
                  <a:cubicBezTo>
                    <a:pt x="276" y="78"/>
                    <a:pt x="276" y="78"/>
                    <a:pt x="276" y="78"/>
                  </a:cubicBezTo>
                  <a:cubicBezTo>
                    <a:pt x="276" y="71"/>
                    <a:pt x="276" y="71"/>
                    <a:pt x="276" y="71"/>
                  </a:cubicBezTo>
                  <a:cubicBezTo>
                    <a:pt x="276" y="71"/>
                    <a:pt x="264" y="78"/>
                    <a:pt x="261" y="74"/>
                  </a:cubicBezTo>
                  <a:cubicBezTo>
                    <a:pt x="261" y="70"/>
                    <a:pt x="272" y="67"/>
                    <a:pt x="272" y="67"/>
                  </a:cubicBezTo>
                  <a:cubicBezTo>
                    <a:pt x="269" y="55"/>
                    <a:pt x="269" y="55"/>
                    <a:pt x="269" y="55"/>
                  </a:cubicBezTo>
                  <a:cubicBezTo>
                    <a:pt x="270" y="43"/>
                    <a:pt x="270" y="43"/>
                    <a:pt x="270" y="43"/>
                  </a:cubicBezTo>
                  <a:cubicBezTo>
                    <a:pt x="270" y="43"/>
                    <a:pt x="263" y="32"/>
                    <a:pt x="248" y="31"/>
                  </a:cubicBezTo>
                  <a:cubicBezTo>
                    <a:pt x="233" y="34"/>
                    <a:pt x="251" y="46"/>
                    <a:pt x="251" y="46"/>
                  </a:cubicBezTo>
                  <a:cubicBezTo>
                    <a:pt x="251" y="46"/>
                    <a:pt x="244" y="42"/>
                    <a:pt x="236" y="42"/>
                  </a:cubicBezTo>
                  <a:cubicBezTo>
                    <a:pt x="232" y="42"/>
                    <a:pt x="229" y="41"/>
                    <a:pt x="236" y="53"/>
                  </a:cubicBezTo>
                  <a:cubicBezTo>
                    <a:pt x="239" y="69"/>
                    <a:pt x="242" y="73"/>
                    <a:pt x="238" y="73"/>
                  </a:cubicBezTo>
                  <a:cubicBezTo>
                    <a:pt x="235" y="76"/>
                    <a:pt x="231" y="68"/>
                    <a:pt x="228" y="61"/>
                  </a:cubicBezTo>
                  <a:cubicBezTo>
                    <a:pt x="225" y="49"/>
                    <a:pt x="217" y="41"/>
                    <a:pt x="210" y="44"/>
                  </a:cubicBezTo>
                  <a:cubicBezTo>
                    <a:pt x="198" y="52"/>
                    <a:pt x="209" y="71"/>
                    <a:pt x="208" y="75"/>
                  </a:cubicBezTo>
                  <a:cubicBezTo>
                    <a:pt x="212" y="83"/>
                    <a:pt x="204" y="82"/>
                    <a:pt x="204" y="82"/>
                  </a:cubicBezTo>
                  <a:cubicBezTo>
                    <a:pt x="211" y="90"/>
                    <a:pt x="211" y="90"/>
                    <a:pt x="211" y="90"/>
                  </a:cubicBezTo>
                  <a:cubicBezTo>
                    <a:pt x="219" y="91"/>
                    <a:pt x="219" y="91"/>
                    <a:pt x="219" y="91"/>
                  </a:cubicBezTo>
                  <a:cubicBezTo>
                    <a:pt x="222" y="106"/>
                    <a:pt x="222" y="106"/>
                    <a:pt x="222" y="106"/>
                  </a:cubicBezTo>
                  <a:cubicBezTo>
                    <a:pt x="222" y="106"/>
                    <a:pt x="197" y="78"/>
                    <a:pt x="186" y="70"/>
                  </a:cubicBezTo>
                  <a:cubicBezTo>
                    <a:pt x="179" y="66"/>
                    <a:pt x="177" y="96"/>
                    <a:pt x="188" y="108"/>
                  </a:cubicBezTo>
                  <a:cubicBezTo>
                    <a:pt x="199" y="124"/>
                    <a:pt x="221" y="125"/>
                    <a:pt x="221" y="125"/>
                  </a:cubicBezTo>
                  <a:cubicBezTo>
                    <a:pt x="217" y="133"/>
                    <a:pt x="217" y="133"/>
                    <a:pt x="217" y="133"/>
                  </a:cubicBezTo>
                  <a:cubicBezTo>
                    <a:pt x="187" y="124"/>
                    <a:pt x="187" y="124"/>
                    <a:pt x="187" y="124"/>
                  </a:cubicBezTo>
                  <a:cubicBezTo>
                    <a:pt x="191" y="135"/>
                    <a:pt x="191" y="135"/>
                    <a:pt x="191" y="135"/>
                  </a:cubicBezTo>
                  <a:cubicBezTo>
                    <a:pt x="202" y="143"/>
                    <a:pt x="202" y="143"/>
                    <a:pt x="202" y="143"/>
                  </a:cubicBezTo>
                  <a:cubicBezTo>
                    <a:pt x="187" y="143"/>
                    <a:pt x="187" y="143"/>
                    <a:pt x="187" y="143"/>
                  </a:cubicBezTo>
                  <a:cubicBezTo>
                    <a:pt x="183" y="139"/>
                    <a:pt x="183" y="139"/>
                    <a:pt x="183" y="139"/>
                  </a:cubicBezTo>
                  <a:cubicBezTo>
                    <a:pt x="172" y="142"/>
                    <a:pt x="172" y="142"/>
                    <a:pt x="172" y="142"/>
                  </a:cubicBezTo>
                  <a:cubicBezTo>
                    <a:pt x="172" y="142"/>
                    <a:pt x="176" y="138"/>
                    <a:pt x="180" y="127"/>
                  </a:cubicBezTo>
                  <a:cubicBezTo>
                    <a:pt x="180" y="116"/>
                    <a:pt x="152" y="76"/>
                    <a:pt x="152" y="76"/>
                  </a:cubicBezTo>
                  <a:cubicBezTo>
                    <a:pt x="152" y="76"/>
                    <a:pt x="144" y="83"/>
                    <a:pt x="144" y="95"/>
                  </a:cubicBezTo>
                  <a:cubicBezTo>
                    <a:pt x="143" y="106"/>
                    <a:pt x="150" y="126"/>
                    <a:pt x="150" y="126"/>
                  </a:cubicBezTo>
                  <a:cubicBezTo>
                    <a:pt x="136" y="106"/>
                    <a:pt x="136" y="106"/>
                    <a:pt x="136" y="106"/>
                  </a:cubicBezTo>
                  <a:cubicBezTo>
                    <a:pt x="135" y="129"/>
                    <a:pt x="135" y="129"/>
                    <a:pt x="135" y="129"/>
                  </a:cubicBezTo>
                  <a:cubicBezTo>
                    <a:pt x="138" y="137"/>
                    <a:pt x="145" y="145"/>
                    <a:pt x="145" y="145"/>
                  </a:cubicBezTo>
                  <a:cubicBezTo>
                    <a:pt x="134" y="144"/>
                    <a:pt x="134" y="144"/>
                    <a:pt x="134" y="144"/>
                  </a:cubicBezTo>
                  <a:cubicBezTo>
                    <a:pt x="130" y="144"/>
                    <a:pt x="131" y="132"/>
                    <a:pt x="131" y="129"/>
                  </a:cubicBezTo>
                  <a:cubicBezTo>
                    <a:pt x="131" y="125"/>
                    <a:pt x="124" y="128"/>
                    <a:pt x="124" y="121"/>
                  </a:cubicBezTo>
                  <a:cubicBezTo>
                    <a:pt x="124" y="113"/>
                    <a:pt x="125" y="102"/>
                    <a:pt x="114" y="97"/>
                  </a:cubicBezTo>
                  <a:cubicBezTo>
                    <a:pt x="103" y="93"/>
                    <a:pt x="98" y="108"/>
                    <a:pt x="94" y="112"/>
                  </a:cubicBezTo>
                  <a:cubicBezTo>
                    <a:pt x="91" y="115"/>
                    <a:pt x="83" y="115"/>
                    <a:pt x="79" y="119"/>
                  </a:cubicBezTo>
                  <a:cubicBezTo>
                    <a:pt x="75" y="122"/>
                    <a:pt x="86" y="123"/>
                    <a:pt x="98" y="127"/>
                  </a:cubicBezTo>
                  <a:cubicBezTo>
                    <a:pt x="105" y="127"/>
                    <a:pt x="105" y="135"/>
                    <a:pt x="108" y="139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11" y="158"/>
                    <a:pt x="111" y="158"/>
                    <a:pt x="111" y="158"/>
                  </a:cubicBezTo>
                  <a:cubicBezTo>
                    <a:pt x="111" y="158"/>
                    <a:pt x="107" y="162"/>
                    <a:pt x="122" y="166"/>
                  </a:cubicBezTo>
                  <a:cubicBezTo>
                    <a:pt x="133" y="175"/>
                    <a:pt x="144" y="164"/>
                    <a:pt x="159" y="168"/>
                  </a:cubicBezTo>
                  <a:cubicBezTo>
                    <a:pt x="174" y="173"/>
                    <a:pt x="177" y="181"/>
                    <a:pt x="185" y="181"/>
                  </a:cubicBezTo>
                  <a:cubicBezTo>
                    <a:pt x="189" y="181"/>
                    <a:pt x="197" y="166"/>
                    <a:pt x="197" y="166"/>
                  </a:cubicBezTo>
                  <a:cubicBezTo>
                    <a:pt x="196" y="174"/>
                    <a:pt x="196" y="174"/>
                    <a:pt x="196" y="174"/>
                  </a:cubicBezTo>
                  <a:cubicBezTo>
                    <a:pt x="203" y="182"/>
                    <a:pt x="203" y="182"/>
                    <a:pt x="203" y="182"/>
                  </a:cubicBezTo>
                  <a:cubicBezTo>
                    <a:pt x="219" y="171"/>
                    <a:pt x="219" y="171"/>
                    <a:pt x="219" y="171"/>
                  </a:cubicBezTo>
                  <a:cubicBezTo>
                    <a:pt x="218" y="183"/>
                    <a:pt x="218" y="183"/>
                    <a:pt x="218" y="183"/>
                  </a:cubicBezTo>
                  <a:cubicBezTo>
                    <a:pt x="226" y="175"/>
                    <a:pt x="226" y="175"/>
                    <a:pt x="226" y="175"/>
                  </a:cubicBezTo>
                  <a:cubicBezTo>
                    <a:pt x="237" y="180"/>
                    <a:pt x="237" y="180"/>
                    <a:pt x="237" y="180"/>
                  </a:cubicBezTo>
                  <a:cubicBezTo>
                    <a:pt x="229" y="202"/>
                    <a:pt x="229" y="202"/>
                    <a:pt x="229" y="202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4" y="199"/>
                    <a:pt x="244" y="199"/>
                    <a:pt x="244" y="199"/>
                  </a:cubicBezTo>
                  <a:cubicBezTo>
                    <a:pt x="252" y="192"/>
                    <a:pt x="252" y="192"/>
                    <a:pt x="252" y="192"/>
                  </a:cubicBezTo>
                  <a:cubicBezTo>
                    <a:pt x="247" y="218"/>
                    <a:pt x="247" y="218"/>
                    <a:pt x="247" y="218"/>
                  </a:cubicBezTo>
                  <a:cubicBezTo>
                    <a:pt x="277" y="220"/>
                    <a:pt x="277" y="220"/>
                    <a:pt x="277" y="220"/>
                  </a:cubicBezTo>
                  <a:cubicBezTo>
                    <a:pt x="265" y="227"/>
                    <a:pt x="265" y="227"/>
                    <a:pt x="265" y="227"/>
                  </a:cubicBezTo>
                  <a:cubicBezTo>
                    <a:pt x="250" y="226"/>
                    <a:pt x="250" y="226"/>
                    <a:pt x="250" y="226"/>
                  </a:cubicBezTo>
                  <a:cubicBezTo>
                    <a:pt x="257" y="246"/>
                    <a:pt x="257" y="246"/>
                    <a:pt x="257" y="246"/>
                  </a:cubicBezTo>
                  <a:cubicBezTo>
                    <a:pt x="272" y="235"/>
                    <a:pt x="272" y="235"/>
                    <a:pt x="272" y="235"/>
                  </a:cubicBezTo>
                  <a:cubicBezTo>
                    <a:pt x="272" y="235"/>
                    <a:pt x="280" y="235"/>
                    <a:pt x="283" y="243"/>
                  </a:cubicBezTo>
                  <a:cubicBezTo>
                    <a:pt x="286" y="251"/>
                    <a:pt x="283" y="254"/>
                    <a:pt x="283" y="254"/>
                  </a:cubicBezTo>
                  <a:cubicBezTo>
                    <a:pt x="301" y="263"/>
                    <a:pt x="301" y="263"/>
                    <a:pt x="301" y="263"/>
                  </a:cubicBezTo>
                  <a:cubicBezTo>
                    <a:pt x="271" y="262"/>
                    <a:pt x="271" y="262"/>
                    <a:pt x="271" y="262"/>
                  </a:cubicBezTo>
                  <a:cubicBezTo>
                    <a:pt x="263" y="265"/>
                    <a:pt x="263" y="265"/>
                    <a:pt x="263" y="265"/>
                  </a:cubicBezTo>
                  <a:cubicBezTo>
                    <a:pt x="263" y="265"/>
                    <a:pt x="237" y="264"/>
                    <a:pt x="215" y="266"/>
                  </a:cubicBezTo>
                  <a:cubicBezTo>
                    <a:pt x="188" y="265"/>
                    <a:pt x="207" y="278"/>
                    <a:pt x="207" y="278"/>
                  </a:cubicBezTo>
                  <a:cubicBezTo>
                    <a:pt x="195" y="281"/>
                    <a:pt x="195" y="281"/>
                    <a:pt x="195" y="281"/>
                  </a:cubicBezTo>
                  <a:cubicBezTo>
                    <a:pt x="210" y="289"/>
                    <a:pt x="210" y="289"/>
                    <a:pt x="210" y="289"/>
                  </a:cubicBezTo>
                  <a:cubicBezTo>
                    <a:pt x="209" y="301"/>
                    <a:pt x="209" y="301"/>
                    <a:pt x="209" y="301"/>
                  </a:cubicBezTo>
                  <a:cubicBezTo>
                    <a:pt x="213" y="305"/>
                    <a:pt x="220" y="301"/>
                    <a:pt x="220" y="301"/>
                  </a:cubicBezTo>
                  <a:cubicBezTo>
                    <a:pt x="220" y="301"/>
                    <a:pt x="224" y="317"/>
                    <a:pt x="227" y="317"/>
                  </a:cubicBezTo>
                  <a:cubicBezTo>
                    <a:pt x="235" y="317"/>
                    <a:pt x="254" y="310"/>
                    <a:pt x="254" y="310"/>
                  </a:cubicBezTo>
                  <a:cubicBezTo>
                    <a:pt x="254" y="310"/>
                    <a:pt x="261" y="307"/>
                    <a:pt x="265" y="315"/>
                  </a:cubicBezTo>
                  <a:cubicBezTo>
                    <a:pt x="268" y="326"/>
                    <a:pt x="242" y="329"/>
                    <a:pt x="242" y="329"/>
                  </a:cubicBezTo>
                  <a:cubicBezTo>
                    <a:pt x="237" y="340"/>
                    <a:pt x="237" y="340"/>
                    <a:pt x="237" y="340"/>
                  </a:cubicBezTo>
                  <a:cubicBezTo>
                    <a:pt x="226" y="340"/>
                    <a:pt x="226" y="340"/>
                    <a:pt x="226" y="340"/>
                  </a:cubicBezTo>
                  <a:cubicBezTo>
                    <a:pt x="219" y="339"/>
                    <a:pt x="216" y="324"/>
                    <a:pt x="216" y="324"/>
                  </a:cubicBezTo>
                  <a:cubicBezTo>
                    <a:pt x="216" y="324"/>
                    <a:pt x="212" y="320"/>
                    <a:pt x="208" y="324"/>
                  </a:cubicBezTo>
                  <a:cubicBezTo>
                    <a:pt x="201" y="323"/>
                    <a:pt x="201" y="312"/>
                    <a:pt x="190" y="304"/>
                  </a:cubicBezTo>
                  <a:cubicBezTo>
                    <a:pt x="180" y="295"/>
                    <a:pt x="168" y="306"/>
                    <a:pt x="168" y="306"/>
                  </a:cubicBezTo>
                  <a:cubicBezTo>
                    <a:pt x="172" y="291"/>
                    <a:pt x="172" y="291"/>
                    <a:pt x="172" y="291"/>
                  </a:cubicBezTo>
                  <a:cubicBezTo>
                    <a:pt x="165" y="283"/>
                    <a:pt x="165" y="283"/>
                    <a:pt x="165" y="283"/>
                  </a:cubicBezTo>
                  <a:cubicBezTo>
                    <a:pt x="150" y="286"/>
                    <a:pt x="150" y="286"/>
                    <a:pt x="150" y="286"/>
                  </a:cubicBezTo>
                  <a:cubicBezTo>
                    <a:pt x="153" y="294"/>
                    <a:pt x="153" y="294"/>
                    <a:pt x="153" y="294"/>
                  </a:cubicBezTo>
                  <a:cubicBezTo>
                    <a:pt x="153" y="294"/>
                    <a:pt x="150" y="298"/>
                    <a:pt x="142" y="297"/>
                  </a:cubicBezTo>
                  <a:cubicBezTo>
                    <a:pt x="138" y="297"/>
                    <a:pt x="139" y="293"/>
                    <a:pt x="135" y="286"/>
                  </a:cubicBezTo>
                  <a:cubicBezTo>
                    <a:pt x="132" y="282"/>
                    <a:pt x="128" y="289"/>
                    <a:pt x="120" y="296"/>
                  </a:cubicBezTo>
                  <a:cubicBezTo>
                    <a:pt x="112" y="304"/>
                    <a:pt x="116" y="289"/>
                    <a:pt x="120" y="289"/>
                  </a:cubicBezTo>
                  <a:cubicBezTo>
                    <a:pt x="124" y="285"/>
                    <a:pt x="124" y="277"/>
                    <a:pt x="117" y="277"/>
                  </a:cubicBezTo>
                  <a:cubicBezTo>
                    <a:pt x="110" y="273"/>
                    <a:pt x="109" y="288"/>
                    <a:pt x="101" y="288"/>
                  </a:cubicBezTo>
                  <a:cubicBezTo>
                    <a:pt x="94" y="288"/>
                    <a:pt x="98" y="280"/>
                    <a:pt x="98" y="280"/>
                  </a:cubicBezTo>
                  <a:cubicBezTo>
                    <a:pt x="91" y="280"/>
                    <a:pt x="91" y="280"/>
                    <a:pt x="91" y="280"/>
                  </a:cubicBezTo>
                  <a:cubicBezTo>
                    <a:pt x="87" y="276"/>
                    <a:pt x="87" y="276"/>
                    <a:pt x="87" y="276"/>
                  </a:cubicBezTo>
                  <a:cubicBezTo>
                    <a:pt x="87" y="276"/>
                    <a:pt x="68" y="279"/>
                    <a:pt x="61" y="278"/>
                  </a:cubicBezTo>
                  <a:cubicBezTo>
                    <a:pt x="53" y="274"/>
                    <a:pt x="58" y="259"/>
                    <a:pt x="43" y="258"/>
                  </a:cubicBezTo>
                  <a:cubicBezTo>
                    <a:pt x="28" y="258"/>
                    <a:pt x="23" y="276"/>
                    <a:pt x="27" y="288"/>
                  </a:cubicBezTo>
                  <a:cubicBezTo>
                    <a:pt x="26" y="303"/>
                    <a:pt x="37" y="308"/>
                    <a:pt x="44" y="308"/>
                  </a:cubicBezTo>
                  <a:cubicBezTo>
                    <a:pt x="52" y="308"/>
                    <a:pt x="48" y="301"/>
                    <a:pt x="56" y="297"/>
                  </a:cubicBezTo>
                  <a:cubicBezTo>
                    <a:pt x="63" y="298"/>
                    <a:pt x="67" y="305"/>
                    <a:pt x="70" y="309"/>
                  </a:cubicBezTo>
                  <a:cubicBezTo>
                    <a:pt x="74" y="310"/>
                    <a:pt x="78" y="306"/>
                    <a:pt x="78" y="306"/>
                  </a:cubicBezTo>
                  <a:cubicBezTo>
                    <a:pt x="103" y="330"/>
                    <a:pt x="103" y="330"/>
                    <a:pt x="103" y="330"/>
                  </a:cubicBezTo>
                  <a:cubicBezTo>
                    <a:pt x="111" y="330"/>
                    <a:pt x="111" y="330"/>
                    <a:pt x="111" y="330"/>
                  </a:cubicBezTo>
                  <a:cubicBezTo>
                    <a:pt x="121" y="342"/>
                    <a:pt x="121" y="342"/>
                    <a:pt x="121" y="342"/>
                  </a:cubicBezTo>
                  <a:cubicBezTo>
                    <a:pt x="125" y="343"/>
                    <a:pt x="125" y="339"/>
                    <a:pt x="129" y="339"/>
                  </a:cubicBezTo>
                  <a:cubicBezTo>
                    <a:pt x="136" y="343"/>
                    <a:pt x="132" y="347"/>
                    <a:pt x="136" y="351"/>
                  </a:cubicBezTo>
                  <a:cubicBezTo>
                    <a:pt x="139" y="355"/>
                    <a:pt x="147" y="347"/>
                    <a:pt x="151" y="351"/>
                  </a:cubicBezTo>
                  <a:cubicBezTo>
                    <a:pt x="158" y="359"/>
                    <a:pt x="150" y="363"/>
                    <a:pt x="150" y="363"/>
                  </a:cubicBezTo>
                  <a:cubicBezTo>
                    <a:pt x="157" y="371"/>
                    <a:pt x="157" y="371"/>
                    <a:pt x="157" y="371"/>
                  </a:cubicBezTo>
                  <a:cubicBezTo>
                    <a:pt x="146" y="378"/>
                    <a:pt x="146" y="378"/>
                    <a:pt x="146" y="378"/>
                  </a:cubicBezTo>
                  <a:cubicBezTo>
                    <a:pt x="149" y="386"/>
                    <a:pt x="149" y="386"/>
                    <a:pt x="149" y="386"/>
                  </a:cubicBezTo>
                  <a:cubicBezTo>
                    <a:pt x="134" y="385"/>
                    <a:pt x="134" y="385"/>
                    <a:pt x="134" y="385"/>
                  </a:cubicBezTo>
                  <a:cubicBezTo>
                    <a:pt x="133" y="412"/>
                    <a:pt x="133" y="412"/>
                    <a:pt x="133" y="412"/>
                  </a:cubicBezTo>
                  <a:cubicBezTo>
                    <a:pt x="137" y="412"/>
                    <a:pt x="137" y="412"/>
                    <a:pt x="137" y="412"/>
                  </a:cubicBezTo>
                  <a:cubicBezTo>
                    <a:pt x="129" y="427"/>
                    <a:pt x="129" y="427"/>
                    <a:pt x="129" y="427"/>
                  </a:cubicBezTo>
                  <a:cubicBezTo>
                    <a:pt x="132" y="427"/>
                    <a:pt x="132" y="427"/>
                    <a:pt x="132" y="427"/>
                  </a:cubicBezTo>
                  <a:cubicBezTo>
                    <a:pt x="132" y="427"/>
                    <a:pt x="132" y="435"/>
                    <a:pt x="140" y="435"/>
                  </a:cubicBezTo>
                  <a:cubicBezTo>
                    <a:pt x="143" y="435"/>
                    <a:pt x="151" y="428"/>
                    <a:pt x="151" y="428"/>
                  </a:cubicBezTo>
                  <a:cubicBezTo>
                    <a:pt x="155" y="432"/>
                    <a:pt x="155" y="432"/>
                    <a:pt x="155" y="432"/>
                  </a:cubicBezTo>
                  <a:cubicBezTo>
                    <a:pt x="166" y="432"/>
                    <a:pt x="166" y="432"/>
                    <a:pt x="166" y="432"/>
                  </a:cubicBezTo>
                  <a:cubicBezTo>
                    <a:pt x="174" y="425"/>
                    <a:pt x="174" y="425"/>
                    <a:pt x="174" y="425"/>
                  </a:cubicBezTo>
                  <a:cubicBezTo>
                    <a:pt x="177" y="433"/>
                    <a:pt x="177" y="433"/>
                    <a:pt x="177" y="433"/>
                  </a:cubicBezTo>
                  <a:cubicBezTo>
                    <a:pt x="173" y="440"/>
                    <a:pt x="173" y="440"/>
                    <a:pt x="173" y="440"/>
                  </a:cubicBezTo>
                  <a:cubicBezTo>
                    <a:pt x="158" y="440"/>
                    <a:pt x="158" y="440"/>
                    <a:pt x="158" y="440"/>
                  </a:cubicBezTo>
                  <a:cubicBezTo>
                    <a:pt x="151" y="439"/>
                    <a:pt x="135" y="450"/>
                    <a:pt x="135" y="450"/>
                  </a:cubicBezTo>
                  <a:cubicBezTo>
                    <a:pt x="135" y="458"/>
                    <a:pt x="135" y="458"/>
                    <a:pt x="135" y="458"/>
                  </a:cubicBezTo>
                  <a:cubicBezTo>
                    <a:pt x="146" y="458"/>
                    <a:pt x="146" y="458"/>
                    <a:pt x="146" y="458"/>
                  </a:cubicBezTo>
                  <a:cubicBezTo>
                    <a:pt x="146" y="466"/>
                    <a:pt x="146" y="466"/>
                    <a:pt x="146" y="466"/>
                  </a:cubicBezTo>
                  <a:cubicBezTo>
                    <a:pt x="131" y="465"/>
                    <a:pt x="131" y="465"/>
                    <a:pt x="131" y="465"/>
                  </a:cubicBezTo>
                  <a:cubicBezTo>
                    <a:pt x="119" y="472"/>
                    <a:pt x="119" y="472"/>
                    <a:pt x="119" y="472"/>
                  </a:cubicBezTo>
                  <a:cubicBezTo>
                    <a:pt x="130" y="477"/>
                    <a:pt x="130" y="477"/>
                    <a:pt x="130" y="477"/>
                  </a:cubicBezTo>
                  <a:cubicBezTo>
                    <a:pt x="153" y="478"/>
                    <a:pt x="153" y="478"/>
                    <a:pt x="153" y="478"/>
                  </a:cubicBezTo>
                  <a:cubicBezTo>
                    <a:pt x="153" y="478"/>
                    <a:pt x="160" y="470"/>
                    <a:pt x="175" y="479"/>
                  </a:cubicBezTo>
                  <a:cubicBezTo>
                    <a:pt x="186" y="483"/>
                    <a:pt x="178" y="494"/>
                    <a:pt x="178" y="494"/>
                  </a:cubicBezTo>
                  <a:cubicBezTo>
                    <a:pt x="167" y="482"/>
                    <a:pt x="167" y="482"/>
                    <a:pt x="167" y="482"/>
                  </a:cubicBezTo>
                  <a:cubicBezTo>
                    <a:pt x="167" y="482"/>
                    <a:pt x="156" y="486"/>
                    <a:pt x="145" y="485"/>
                  </a:cubicBezTo>
                  <a:cubicBezTo>
                    <a:pt x="133" y="484"/>
                    <a:pt x="130" y="484"/>
                    <a:pt x="129" y="496"/>
                  </a:cubicBezTo>
                  <a:cubicBezTo>
                    <a:pt x="125" y="503"/>
                    <a:pt x="132" y="519"/>
                    <a:pt x="132" y="519"/>
                  </a:cubicBezTo>
                  <a:cubicBezTo>
                    <a:pt x="117" y="522"/>
                    <a:pt x="117" y="522"/>
                    <a:pt x="117" y="522"/>
                  </a:cubicBezTo>
                  <a:cubicBezTo>
                    <a:pt x="110" y="510"/>
                    <a:pt x="110" y="510"/>
                    <a:pt x="110" y="510"/>
                  </a:cubicBezTo>
                  <a:cubicBezTo>
                    <a:pt x="95" y="513"/>
                    <a:pt x="95" y="513"/>
                    <a:pt x="95" y="513"/>
                  </a:cubicBezTo>
                  <a:cubicBezTo>
                    <a:pt x="98" y="525"/>
                    <a:pt x="98" y="525"/>
                    <a:pt x="98" y="525"/>
                  </a:cubicBezTo>
                  <a:cubicBezTo>
                    <a:pt x="79" y="528"/>
                    <a:pt x="79" y="528"/>
                    <a:pt x="79" y="528"/>
                  </a:cubicBezTo>
                  <a:cubicBezTo>
                    <a:pt x="79" y="528"/>
                    <a:pt x="76" y="524"/>
                    <a:pt x="68" y="523"/>
                  </a:cubicBezTo>
                  <a:cubicBezTo>
                    <a:pt x="61" y="519"/>
                    <a:pt x="53" y="523"/>
                    <a:pt x="49" y="523"/>
                  </a:cubicBezTo>
                  <a:cubicBezTo>
                    <a:pt x="42" y="522"/>
                    <a:pt x="35" y="514"/>
                    <a:pt x="35" y="514"/>
                  </a:cubicBezTo>
                  <a:cubicBezTo>
                    <a:pt x="43" y="503"/>
                    <a:pt x="43" y="503"/>
                    <a:pt x="43" y="503"/>
                  </a:cubicBezTo>
                  <a:cubicBezTo>
                    <a:pt x="32" y="487"/>
                    <a:pt x="32" y="487"/>
                    <a:pt x="32" y="487"/>
                  </a:cubicBezTo>
                  <a:cubicBezTo>
                    <a:pt x="17" y="502"/>
                    <a:pt x="17" y="502"/>
                    <a:pt x="17" y="502"/>
                  </a:cubicBezTo>
                  <a:cubicBezTo>
                    <a:pt x="16" y="517"/>
                    <a:pt x="16" y="517"/>
                    <a:pt x="16" y="517"/>
                  </a:cubicBezTo>
                  <a:cubicBezTo>
                    <a:pt x="8" y="521"/>
                    <a:pt x="8" y="521"/>
                    <a:pt x="8" y="521"/>
                  </a:cubicBezTo>
                  <a:cubicBezTo>
                    <a:pt x="8" y="528"/>
                    <a:pt x="8" y="528"/>
                    <a:pt x="8" y="528"/>
                  </a:cubicBezTo>
                  <a:cubicBezTo>
                    <a:pt x="0" y="535"/>
                    <a:pt x="0" y="535"/>
                    <a:pt x="0" y="535"/>
                  </a:cubicBezTo>
                  <a:cubicBezTo>
                    <a:pt x="15" y="548"/>
                    <a:pt x="15" y="548"/>
                    <a:pt x="15" y="548"/>
                  </a:cubicBezTo>
                  <a:lnTo>
                    <a:pt x="22" y="548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61" name="Freeform 564">
              <a:extLst>
                <a:ext uri="{FF2B5EF4-FFF2-40B4-BE49-F238E27FC236}">
                  <a16:creationId xmlns:a16="http://schemas.microsoft.com/office/drawing/2014/main" id="{23CF2651-C46C-41AD-A9FC-9335F014A93E}"/>
                </a:ext>
              </a:extLst>
            </p:cNvPr>
            <p:cNvSpPr>
              <a:spLocks/>
            </p:cNvSpPr>
            <p:nvPr/>
          </p:nvSpPr>
          <p:spPr bwMode="gray">
            <a:xfrm>
              <a:off x="4673235" y="2647880"/>
              <a:ext cx="14354" cy="20733"/>
            </a:xfrm>
            <a:custGeom>
              <a:avLst/>
              <a:gdLst>
                <a:gd name="T0" fmla="*/ 14 w 26"/>
                <a:gd name="T1" fmla="*/ 39 h 39"/>
                <a:gd name="T2" fmla="*/ 26 w 26"/>
                <a:gd name="T3" fmla="*/ 25 h 39"/>
                <a:gd name="T4" fmla="*/ 15 w 26"/>
                <a:gd name="T5" fmla="*/ 9 h 39"/>
                <a:gd name="T6" fmla="*/ 1 w 26"/>
                <a:gd name="T7" fmla="*/ 0 h 39"/>
                <a:gd name="T8" fmla="*/ 0 w 26"/>
                <a:gd name="T9" fmla="*/ 16 h 39"/>
                <a:gd name="T10" fmla="*/ 11 w 26"/>
                <a:gd name="T11" fmla="*/ 16 h 39"/>
                <a:gd name="T12" fmla="*/ 14 w 26"/>
                <a:gd name="T13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39">
                  <a:moveTo>
                    <a:pt x="14" y="39"/>
                  </a:move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2" y="17"/>
                    <a:pt x="15" y="9"/>
                  </a:cubicBezTo>
                  <a:cubicBezTo>
                    <a:pt x="12" y="5"/>
                    <a:pt x="1" y="0"/>
                    <a:pt x="1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1" y="16"/>
                    <a:pt x="11" y="16"/>
                    <a:pt x="11" y="16"/>
                  </a:cubicBezTo>
                  <a:lnTo>
                    <a:pt x="14" y="39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62" name="Freeform 565">
              <a:extLst>
                <a:ext uri="{FF2B5EF4-FFF2-40B4-BE49-F238E27FC236}">
                  <a16:creationId xmlns:a16="http://schemas.microsoft.com/office/drawing/2014/main" id="{772A11DD-8894-4358-BF7D-5EB2CE3CFFD7}"/>
                </a:ext>
              </a:extLst>
            </p:cNvPr>
            <p:cNvSpPr>
              <a:spLocks/>
            </p:cNvSpPr>
            <p:nvPr/>
          </p:nvSpPr>
          <p:spPr bwMode="gray">
            <a:xfrm>
              <a:off x="4706726" y="2603226"/>
              <a:ext cx="7975" cy="20733"/>
            </a:xfrm>
            <a:custGeom>
              <a:avLst/>
              <a:gdLst>
                <a:gd name="T0" fmla="*/ 1 w 5"/>
                <a:gd name="T1" fmla="*/ 6 h 13"/>
                <a:gd name="T2" fmla="*/ 0 w 5"/>
                <a:gd name="T3" fmla="*/ 7 h 13"/>
                <a:gd name="T4" fmla="*/ 0 w 5"/>
                <a:gd name="T5" fmla="*/ 10 h 13"/>
                <a:gd name="T6" fmla="*/ 4 w 5"/>
                <a:gd name="T7" fmla="*/ 13 h 13"/>
                <a:gd name="T8" fmla="*/ 5 w 5"/>
                <a:gd name="T9" fmla="*/ 9 h 13"/>
                <a:gd name="T10" fmla="*/ 3 w 5"/>
                <a:gd name="T11" fmla="*/ 0 h 13"/>
                <a:gd name="T12" fmla="*/ 2 w 5"/>
                <a:gd name="T13" fmla="*/ 0 h 13"/>
                <a:gd name="T14" fmla="*/ 1 w 5"/>
                <a:gd name="T1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3">
                  <a:moveTo>
                    <a:pt x="1" y="6"/>
                  </a:moveTo>
                  <a:lnTo>
                    <a:pt x="0" y="7"/>
                  </a:lnTo>
                  <a:lnTo>
                    <a:pt x="0" y="10"/>
                  </a:lnTo>
                  <a:lnTo>
                    <a:pt x="4" y="13"/>
                  </a:lnTo>
                  <a:lnTo>
                    <a:pt x="5" y="9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6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63" name="Freeform 566">
              <a:extLst>
                <a:ext uri="{FF2B5EF4-FFF2-40B4-BE49-F238E27FC236}">
                  <a16:creationId xmlns:a16="http://schemas.microsoft.com/office/drawing/2014/main" id="{5AA7EE1B-0623-403E-85C2-ED7131D6C705}"/>
                </a:ext>
              </a:extLst>
            </p:cNvPr>
            <p:cNvSpPr>
              <a:spLocks/>
            </p:cNvSpPr>
            <p:nvPr/>
          </p:nvSpPr>
          <p:spPr bwMode="gray">
            <a:xfrm>
              <a:off x="4671640" y="2633527"/>
              <a:ext cx="6379" cy="11164"/>
            </a:xfrm>
            <a:custGeom>
              <a:avLst/>
              <a:gdLst>
                <a:gd name="T0" fmla="*/ 4 w 4"/>
                <a:gd name="T1" fmla="*/ 7 h 7"/>
                <a:gd name="T2" fmla="*/ 3 w 4"/>
                <a:gd name="T3" fmla="*/ 0 h 7"/>
                <a:gd name="T4" fmla="*/ 0 w 4"/>
                <a:gd name="T5" fmla="*/ 1 h 7"/>
                <a:gd name="T6" fmla="*/ 3 w 4"/>
                <a:gd name="T7" fmla="*/ 5 h 7"/>
                <a:gd name="T8" fmla="*/ 4 w 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4" y="7"/>
                  </a:moveTo>
                  <a:lnTo>
                    <a:pt x="3" y="0"/>
                  </a:lnTo>
                  <a:lnTo>
                    <a:pt x="0" y="1"/>
                  </a:lnTo>
                  <a:lnTo>
                    <a:pt x="3" y="5"/>
                  </a:lnTo>
                  <a:lnTo>
                    <a:pt x="4" y="7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64" name="Freeform 567">
              <a:extLst>
                <a:ext uri="{FF2B5EF4-FFF2-40B4-BE49-F238E27FC236}">
                  <a16:creationId xmlns:a16="http://schemas.microsoft.com/office/drawing/2014/main" id="{B7D25689-C655-41C5-B2BF-C2465394D03F}"/>
                </a:ext>
              </a:extLst>
            </p:cNvPr>
            <p:cNvSpPr>
              <a:spLocks/>
            </p:cNvSpPr>
            <p:nvPr/>
          </p:nvSpPr>
          <p:spPr bwMode="gray">
            <a:xfrm>
              <a:off x="4721080" y="2601631"/>
              <a:ext cx="12758" cy="6379"/>
            </a:xfrm>
            <a:custGeom>
              <a:avLst/>
              <a:gdLst>
                <a:gd name="T0" fmla="*/ 11 w 23"/>
                <a:gd name="T1" fmla="*/ 11 h 11"/>
                <a:gd name="T2" fmla="*/ 12 w 23"/>
                <a:gd name="T3" fmla="*/ 3 h 11"/>
                <a:gd name="T4" fmla="*/ 11 w 23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1">
                  <a:moveTo>
                    <a:pt x="11" y="11"/>
                  </a:moveTo>
                  <a:cubicBezTo>
                    <a:pt x="19" y="11"/>
                    <a:pt x="23" y="0"/>
                    <a:pt x="12" y="3"/>
                  </a:cubicBezTo>
                  <a:cubicBezTo>
                    <a:pt x="0" y="7"/>
                    <a:pt x="11" y="11"/>
                    <a:pt x="11" y="11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65" name="Freeform 568">
              <a:extLst>
                <a:ext uri="{FF2B5EF4-FFF2-40B4-BE49-F238E27FC236}">
                  <a16:creationId xmlns:a16="http://schemas.microsoft.com/office/drawing/2014/main" id="{10F4389A-F7C0-4C1B-9A97-ADFACAE572CB}"/>
                </a:ext>
              </a:extLst>
            </p:cNvPr>
            <p:cNvSpPr>
              <a:spLocks/>
            </p:cNvSpPr>
            <p:nvPr/>
          </p:nvSpPr>
          <p:spPr bwMode="gray">
            <a:xfrm>
              <a:off x="4692373" y="2619174"/>
              <a:ext cx="9569" cy="14354"/>
            </a:xfrm>
            <a:custGeom>
              <a:avLst/>
              <a:gdLst>
                <a:gd name="T0" fmla="*/ 6 w 6"/>
                <a:gd name="T1" fmla="*/ 5 h 9"/>
                <a:gd name="T2" fmla="*/ 4 w 6"/>
                <a:gd name="T3" fmla="*/ 1 h 9"/>
                <a:gd name="T4" fmla="*/ 2 w 6"/>
                <a:gd name="T5" fmla="*/ 0 h 9"/>
                <a:gd name="T6" fmla="*/ 3 w 6"/>
                <a:gd name="T7" fmla="*/ 4 h 9"/>
                <a:gd name="T8" fmla="*/ 0 w 6"/>
                <a:gd name="T9" fmla="*/ 7 h 9"/>
                <a:gd name="T10" fmla="*/ 2 w 6"/>
                <a:gd name="T11" fmla="*/ 9 h 9"/>
                <a:gd name="T12" fmla="*/ 6 w 6"/>
                <a:gd name="T13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9">
                  <a:moveTo>
                    <a:pt x="6" y="5"/>
                  </a:moveTo>
                  <a:lnTo>
                    <a:pt x="4" y="1"/>
                  </a:lnTo>
                  <a:lnTo>
                    <a:pt x="2" y="0"/>
                  </a:lnTo>
                  <a:lnTo>
                    <a:pt x="3" y="4"/>
                  </a:lnTo>
                  <a:lnTo>
                    <a:pt x="0" y="7"/>
                  </a:lnTo>
                  <a:lnTo>
                    <a:pt x="2" y="9"/>
                  </a:lnTo>
                  <a:lnTo>
                    <a:pt x="6" y="5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66" name="Freeform 569">
              <a:extLst>
                <a:ext uri="{FF2B5EF4-FFF2-40B4-BE49-F238E27FC236}">
                  <a16:creationId xmlns:a16="http://schemas.microsoft.com/office/drawing/2014/main" id="{E6ADCB18-1463-4C6C-A734-99283D733547}"/>
                </a:ext>
              </a:extLst>
            </p:cNvPr>
            <p:cNvSpPr>
              <a:spLocks/>
            </p:cNvSpPr>
            <p:nvPr/>
          </p:nvSpPr>
          <p:spPr bwMode="gray">
            <a:xfrm>
              <a:off x="4716295" y="2593657"/>
              <a:ext cx="3190" cy="17543"/>
            </a:xfrm>
            <a:custGeom>
              <a:avLst/>
              <a:gdLst>
                <a:gd name="T0" fmla="*/ 2 w 2"/>
                <a:gd name="T1" fmla="*/ 11 h 11"/>
                <a:gd name="T2" fmla="*/ 2 w 2"/>
                <a:gd name="T3" fmla="*/ 0 h 11"/>
                <a:gd name="T4" fmla="*/ 0 w 2"/>
                <a:gd name="T5" fmla="*/ 1 h 11"/>
                <a:gd name="T6" fmla="*/ 1 w 2"/>
                <a:gd name="T7" fmla="*/ 10 h 11"/>
                <a:gd name="T8" fmla="*/ 2 w 2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1">
                  <a:moveTo>
                    <a:pt x="2" y="11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1" y="10"/>
                  </a:lnTo>
                  <a:lnTo>
                    <a:pt x="2" y="11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67" name="Freeform 570">
              <a:extLst>
                <a:ext uri="{FF2B5EF4-FFF2-40B4-BE49-F238E27FC236}">
                  <a16:creationId xmlns:a16="http://schemas.microsoft.com/office/drawing/2014/main" id="{725E3964-4589-4F23-9964-9355E2D45626}"/>
                </a:ext>
              </a:extLst>
            </p:cNvPr>
            <p:cNvSpPr>
              <a:spLocks/>
            </p:cNvSpPr>
            <p:nvPr/>
          </p:nvSpPr>
          <p:spPr bwMode="gray">
            <a:xfrm>
              <a:off x="4638149" y="2609605"/>
              <a:ext cx="12758" cy="4785"/>
            </a:xfrm>
            <a:custGeom>
              <a:avLst/>
              <a:gdLst>
                <a:gd name="T0" fmla="*/ 7 w 8"/>
                <a:gd name="T1" fmla="*/ 0 h 3"/>
                <a:gd name="T2" fmla="*/ 0 w 8"/>
                <a:gd name="T3" fmla="*/ 1 h 3"/>
                <a:gd name="T4" fmla="*/ 8 w 8"/>
                <a:gd name="T5" fmla="*/ 3 h 3"/>
                <a:gd name="T6" fmla="*/ 7 w 8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lnTo>
                    <a:pt x="0" y="1"/>
                  </a:lnTo>
                  <a:lnTo>
                    <a:pt x="8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68" name="Freeform 571">
              <a:extLst>
                <a:ext uri="{FF2B5EF4-FFF2-40B4-BE49-F238E27FC236}">
                  <a16:creationId xmlns:a16="http://schemas.microsoft.com/office/drawing/2014/main" id="{115EF8C3-BFB2-4889-B42A-418091BB363F}"/>
                </a:ext>
              </a:extLst>
            </p:cNvPr>
            <p:cNvSpPr>
              <a:spLocks/>
            </p:cNvSpPr>
            <p:nvPr/>
          </p:nvSpPr>
          <p:spPr bwMode="gray">
            <a:xfrm>
              <a:off x="4655692" y="2611200"/>
              <a:ext cx="17543" cy="17543"/>
            </a:xfrm>
            <a:custGeom>
              <a:avLst/>
              <a:gdLst>
                <a:gd name="T0" fmla="*/ 4 w 33"/>
                <a:gd name="T1" fmla="*/ 12 h 35"/>
                <a:gd name="T2" fmla="*/ 3 w 33"/>
                <a:gd name="T3" fmla="*/ 23 h 35"/>
                <a:gd name="T4" fmla="*/ 18 w 33"/>
                <a:gd name="T5" fmla="*/ 35 h 35"/>
                <a:gd name="T6" fmla="*/ 33 w 33"/>
                <a:gd name="T7" fmla="*/ 21 h 35"/>
                <a:gd name="T8" fmla="*/ 23 w 33"/>
                <a:gd name="T9" fmla="*/ 1 h 35"/>
                <a:gd name="T10" fmla="*/ 15 w 33"/>
                <a:gd name="T11" fmla="*/ 8 h 35"/>
                <a:gd name="T12" fmla="*/ 8 w 33"/>
                <a:gd name="T13" fmla="*/ 0 h 35"/>
                <a:gd name="T14" fmla="*/ 0 w 33"/>
                <a:gd name="T15" fmla="*/ 4 h 35"/>
                <a:gd name="T16" fmla="*/ 4 w 33"/>
                <a:gd name="T17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35">
                  <a:moveTo>
                    <a:pt x="4" y="12"/>
                  </a:move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6" y="35"/>
                    <a:pt x="18" y="35"/>
                  </a:cubicBezTo>
                  <a:cubicBezTo>
                    <a:pt x="29" y="32"/>
                    <a:pt x="33" y="21"/>
                    <a:pt x="33" y="2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8" y="8"/>
                    <a:pt x="4" y="12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69" name="Freeform 572">
              <a:extLst>
                <a:ext uri="{FF2B5EF4-FFF2-40B4-BE49-F238E27FC236}">
                  <a16:creationId xmlns:a16="http://schemas.microsoft.com/office/drawing/2014/main" id="{08F45E61-0BE7-4C4B-BB13-4609EF6EBC19}"/>
                </a:ext>
              </a:extLst>
            </p:cNvPr>
            <p:cNvSpPr>
              <a:spLocks/>
            </p:cNvSpPr>
            <p:nvPr/>
          </p:nvSpPr>
          <p:spPr bwMode="gray">
            <a:xfrm>
              <a:off x="4705131" y="2595252"/>
              <a:ext cx="4785" cy="14354"/>
            </a:xfrm>
            <a:custGeom>
              <a:avLst/>
              <a:gdLst>
                <a:gd name="T0" fmla="*/ 3 w 3"/>
                <a:gd name="T1" fmla="*/ 0 h 9"/>
                <a:gd name="T2" fmla="*/ 0 w 3"/>
                <a:gd name="T3" fmla="*/ 1 h 9"/>
                <a:gd name="T4" fmla="*/ 0 w 3"/>
                <a:gd name="T5" fmla="*/ 9 h 9"/>
                <a:gd name="T6" fmla="*/ 1 w 3"/>
                <a:gd name="T7" fmla="*/ 9 h 9"/>
                <a:gd name="T8" fmla="*/ 3 w 3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lnTo>
                    <a:pt x="0" y="1"/>
                  </a:lnTo>
                  <a:lnTo>
                    <a:pt x="0" y="9"/>
                  </a:lnTo>
                  <a:lnTo>
                    <a:pt x="1" y="9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70" name="Freeform 573">
              <a:extLst>
                <a:ext uri="{FF2B5EF4-FFF2-40B4-BE49-F238E27FC236}">
                  <a16:creationId xmlns:a16="http://schemas.microsoft.com/office/drawing/2014/main" id="{97E18C8D-A40C-450C-852F-806B2413C39A}"/>
                </a:ext>
              </a:extLst>
            </p:cNvPr>
            <p:cNvSpPr>
              <a:spLocks/>
            </p:cNvSpPr>
            <p:nvPr/>
          </p:nvSpPr>
          <p:spPr bwMode="gray">
            <a:xfrm>
              <a:off x="4670046" y="2662234"/>
              <a:ext cx="4785" cy="6379"/>
            </a:xfrm>
            <a:custGeom>
              <a:avLst/>
              <a:gdLst>
                <a:gd name="T0" fmla="*/ 3 w 3"/>
                <a:gd name="T1" fmla="*/ 0 h 4"/>
                <a:gd name="T2" fmla="*/ 0 w 3"/>
                <a:gd name="T3" fmla="*/ 4 h 4"/>
                <a:gd name="T4" fmla="*/ 3 w 3"/>
                <a:gd name="T5" fmla="*/ 3 h 4"/>
                <a:gd name="T6" fmla="*/ 3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lnTo>
                    <a:pt x="0" y="4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71" name="Freeform 574">
              <a:extLst>
                <a:ext uri="{FF2B5EF4-FFF2-40B4-BE49-F238E27FC236}">
                  <a16:creationId xmlns:a16="http://schemas.microsoft.com/office/drawing/2014/main" id="{5E2D2BF2-742E-44A7-925E-516A265341FA}"/>
                </a:ext>
              </a:extLst>
            </p:cNvPr>
            <p:cNvSpPr>
              <a:spLocks/>
            </p:cNvSpPr>
            <p:nvPr/>
          </p:nvSpPr>
          <p:spPr bwMode="gray">
            <a:xfrm>
              <a:off x="4657287" y="2671803"/>
              <a:ext cx="15948" cy="36681"/>
            </a:xfrm>
            <a:custGeom>
              <a:avLst/>
              <a:gdLst>
                <a:gd name="T0" fmla="*/ 23 w 31"/>
                <a:gd name="T1" fmla="*/ 39 h 70"/>
                <a:gd name="T2" fmla="*/ 27 w 31"/>
                <a:gd name="T3" fmla="*/ 32 h 70"/>
                <a:gd name="T4" fmla="*/ 13 w 31"/>
                <a:gd name="T5" fmla="*/ 23 h 70"/>
                <a:gd name="T6" fmla="*/ 17 w 31"/>
                <a:gd name="T7" fmla="*/ 12 h 70"/>
                <a:gd name="T8" fmla="*/ 6 w 31"/>
                <a:gd name="T9" fmla="*/ 8 h 70"/>
                <a:gd name="T10" fmla="*/ 4 w 31"/>
                <a:gd name="T11" fmla="*/ 38 h 70"/>
                <a:gd name="T12" fmla="*/ 0 w 31"/>
                <a:gd name="T13" fmla="*/ 46 h 70"/>
                <a:gd name="T14" fmla="*/ 14 w 31"/>
                <a:gd name="T15" fmla="*/ 69 h 70"/>
                <a:gd name="T16" fmla="*/ 18 w 31"/>
                <a:gd name="T17" fmla="*/ 70 h 70"/>
                <a:gd name="T18" fmla="*/ 22 w 31"/>
                <a:gd name="T19" fmla="*/ 58 h 70"/>
                <a:gd name="T20" fmla="*/ 15 w 31"/>
                <a:gd name="T21" fmla="*/ 54 h 70"/>
                <a:gd name="T22" fmla="*/ 22 w 31"/>
                <a:gd name="T23" fmla="*/ 55 h 70"/>
                <a:gd name="T24" fmla="*/ 23 w 31"/>
                <a:gd name="T25" fmla="*/ 3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70">
                  <a:moveTo>
                    <a:pt x="23" y="39"/>
                  </a:moveTo>
                  <a:cubicBezTo>
                    <a:pt x="23" y="39"/>
                    <a:pt x="31" y="40"/>
                    <a:pt x="27" y="32"/>
                  </a:cubicBezTo>
                  <a:cubicBezTo>
                    <a:pt x="20" y="28"/>
                    <a:pt x="12" y="27"/>
                    <a:pt x="13" y="23"/>
                  </a:cubicBezTo>
                  <a:cubicBezTo>
                    <a:pt x="13" y="20"/>
                    <a:pt x="17" y="16"/>
                    <a:pt x="17" y="12"/>
                  </a:cubicBezTo>
                  <a:cubicBezTo>
                    <a:pt x="17" y="8"/>
                    <a:pt x="10" y="0"/>
                    <a:pt x="6" y="8"/>
                  </a:cubicBezTo>
                  <a:cubicBezTo>
                    <a:pt x="2" y="15"/>
                    <a:pt x="4" y="38"/>
                    <a:pt x="4" y="38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22" y="55"/>
                    <a:pt x="22" y="55"/>
                    <a:pt x="22" y="55"/>
                  </a:cubicBezTo>
                  <a:lnTo>
                    <a:pt x="23" y="39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72" name="Freeform 575">
              <a:extLst>
                <a:ext uri="{FF2B5EF4-FFF2-40B4-BE49-F238E27FC236}">
                  <a16:creationId xmlns:a16="http://schemas.microsoft.com/office/drawing/2014/main" id="{5A26C6E4-4C8F-423E-9C5C-20B6D0EF56A2}"/>
                </a:ext>
              </a:extLst>
            </p:cNvPr>
            <p:cNvSpPr>
              <a:spLocks/>
            </p:cNvSpPr>
            <p:nvPr/>
          </p:nvSpPr>
          <p:spPr bwMode="gray">
            <a:xfrm>
              <a:off x="4697157" y="2596846"/>
              <a:ext cx="4785" cy="14354"/>
            </a:xfrm>
            <a:custGeom>
              <a:avLst/>
              <a:gdLst>
                <a:gd name="T0" fmla="*/ 3 w 3"/>
                <a:gd name="T1" fmla="*/ 0 h 9"/>
                <a:gd name="T2" fmla="*/ 0 w 3"/>
                <a:gd name="T3" fmla="*/ 0 h 9"/>
                <a:gd name="T4" fmla="*/ 2 w 3"/>
                <a:gd name="T5" fmla="*/ 9 h 9"/>
                <a:gd name="T6" fmla="*/ 3 w 3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lnTo>
                    <a:pt x="0" y="0"/>
                  </a:lnTo>
                  <a:lnTo>
                    <a:pt x="2" y="9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73" name="Freeform 576">
              <a:extLst>
                <a:ext uri="{FF2B5EF4-FFF2-40B4-BE49-F238E27FC236}">
                  <a16:creationId xmlns:a16="http://schemas.microsoft.com/office/drawing/2014/main" id="{C0524266-7E60-4601-A3D5-D7B4EDBD7C30}"/>
                </a:ext>
              </a:extLst>
            </p:cNvPr>
            <p:cNvSpPr>
              <a:spLocks/>
            </p:cNvSpPr>
            <p:nvPr/>
          </p:nvSpPr>
          <p:spPr bwMode="gray">
            <a:xfrm>
              <a:off x="4682804" y="2595252"/>
              <a:ext cx="17543" cy="31896"/>
            </a:xfrm>
            <a:custGeom>
              <a:avLst/>
              <a:gdLst>
                <a:gd name="T0" fmla="*/ 4 w 11"/>
                <a:gd name="T1" fmla="*/ 16 h 20"/>
                <a:gd name="T2" fmla="*/ 6 w 11"/>
                <a:gd name="T3" fmla="*/ 20 h 20"/>
                <a:gd name="T4" fmla="*/ 6 w 11"/>
                <a:gd name="T5" fmla="*/ 17 h 20"/>
                <a:gd name="T6" fmla="*/ 6 w 11"/>
                <a:gd name="T7" fmla="*/ 15 h 20"/>
                <a:gd name="T8" fmla="*/ 11 w 11"/>
                <a:gd name="T9" fmla="*/ 15 h 20"/>
                <a:gd name="T10" fmla="*/ 9 w 11"/>
                <a:gd name="T11" fmla="*/ 11 h 20"/>
                <a:gd name="T12" fmla="*/ 9 w 11"/>
                <a:gd name="T13" fmla="*/ 10 h 20"/>
                <a:gd name="T14" fmla="*/ 7 w 11"/>
                <a:gd name="T15" fmla="*/ 6 h 20"/>
                <a:gd name="T16" fmla="*/ 4 w 11"/>
                <a:gd name="T17" fmla="*/ 6 h 20"/>
                <a:gd name="T18" fmla="*/ 6 w 11"/>
                <a:gd name="T19" fmla="*/ 3 h 20"/>
                <a:gd name="T20" fmla="*/ 6 w 11"/>
                <a:gd name="T21" fmla="*/ 1 h 20"/>
                <a:gd name="T22" fmla="*/ 1 w 11"/>
                <a:gd name="T23" fmla="*/ 0 h 20"/>
                <a:gd name="T24" fmla="*/ 0 w 11"/>
                <a:gd name="T25" fmla="*/ 10 h 20"/>
                <a:gd name="T26" fmla="*/ 4 w 11"/>
                <a:gd name="T27" fmla="*/ 13 h 20"/>
                <a:gd name="T28" fmla="*/ 4 w 11"/>
                <a:gd name="T29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20">
                  <a:moveTo>
                    <a:pt x="4" y="16"/>
                  </a:moveTo>
                  <a:lnTo>
                    <a:pt x="6" y="20"/>
                  </a:lnTo>
                  <a:lnTo>
                    <a:pt x="6" y="17"/>
                  </a:lnTo>
                  <a:lnTo>
                    <a:pt x="6" y="15"/>
                  </a:lnTo>
                  <a:lnTo>
                    <a:pt x="11" y="15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7" y="6"/>
                  </a:lnTo>
                  <a:lnTo>
                    <a:pt x="4" y="6"/>
                  </a:lnTo>
                  <a:lnTo>
                    <a:pt x="6" y="3"/>
                  </a:lnTo>
                  <a:lnTo>
                    <a:pt x="6" y="1"/>
                  </a:lnTo>
                  <a:lnTo>
                    <a:pt x="1" y="0"/>
                  </a:lnTo>
                  <a:lnTo>
                    <a:pt x="0" y="10"/>
                  </a:lnTo>
                  <a:lnTo>
                    <a:pt x="4" y="13"/>
                  </a:lnTo>
                  <a:lnTo>
                    <a:pt x="4" y="16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74" name="Freeform 577">
              <a:extLst>
                <a:ext uri="{FF2B5EF4-FFF2-40B4-BE49-F238E27FC236}">
                  <a16:creationId xmlns:a16="http://schemas.microsoft.com/office/drawing/2014/main" id="{6F2AE34E-FBA6-40AC-AA9C-09E7B63690F5}"/>
                </a:ext>
              </a:extLst>
            </p:cNvPr>
            <p:cNvSpPr>
              <a:spLocks/>
            </p:cNvSpPr>
            <p:nvPr/>
          </p:nvSpPr>
          <p:spPr bwMode="gray">
            <a:xfrm>
              <a:off x="4721080" y="2612794"/>
              <a:ext cx="7975" cy="9569"/>
            </a:xfrm>
            <a:custGeom>
              <a:avLst/>
              <a:gdLst>
                <a:gd name="T0" fmla="*/ 2 w 5"/>
                <a:gd name="T1" fmla="*/ 2 h 6"/>
                <a:gd name="T2" fmla="*/ 5 w 5"/>
                <a:gd name="T3" fmla="*/ 1 h 6"/>
                <a:gd name="T4" fmla="*/ 4 w 5"/>
                <a:gd name="T5" fmla="*/ 0 h 6"/>
                <a:gd name="T6" fmla="*/ 0 w 5"/>
                <a:gd name="T7" fmla="*/ 2 h 6"/>
                <a:gd name="T8" fmla="*/ 0 w 5"/>
                <a:gd name="T9" fmla="*/ 4 h 6"/>
                <a:gd name="T10" fmla="*/ 2 w 5"/>
                <a:gd name="T11" fmla="*/ 6 h 6"/>
                <a:gd name="T12" fmla="*/ 2 w 5"/>
                <a:gd name="T13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2" y="2"/>
                  </a:moveTo>
                  <a:lnTo>
                    <a:pt x="5" y="1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75" name="Freeform 578">
              <a:extLst>
                <a:ext uri="{FF2B5EF4-FFF2-40B4-BE49-F238E27FC236}">
                  <a16:creationId xmlns:a16="http://schemas.microsoft.com/office/drawing/2014/main" id="{E96D1263-F240-4141-8B53-2FF3D0424704}"/>
                </a:ext>
              </a:extLst>
            </p:cNvPr>
            <p:cNvSpPr>
              <a:spLocks/>
            </p:cNvSpPr>
            <p:nvPr/>
          </p:nvSpPr>
          <p:spPr bwMode="gray">
            <a:xfrm>
              <a:off x="4689183" y="2638311"/>
              <a:ext cx="6379" cy="11164"/>
            </a:xfrm>
            <a:custGeom>
              <a:avLst/>
              <a:gdLst>
                <a:gd name="T0" fmla="*/ 0 w 4"/>
                <a:gd name="T1" fmla="*/ 7 h 7"/>
                <a:gd name="T2" fmla="*/ 4 w 4"/>
                <a:gd name="T3" fmla="*/ 7 h 7"/>
                <a:gd name="T4" fmla="*/ 2 w 4"/>
                <a:gd name="T5" fmla="*/ 0 h 7"/>
                <a:gd name="T6" fmla="*/ 0 w 4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4" y="7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76" name="Freeform 579">
              <a:extLst>
                <a:ext uri="{FF2B5EF4-FFF2-40B4-BE49-F238E27FC236}">
                  <a16:creationId xmlns:a16="http://schemas.microsoft.com/office/drawing/2014/main" id="{748C852B-09E9-4505-B6BB-0C45E5B41F49}"/>
                </a:ext>
              </a:extLst>
            </p:cNvPr>
            <p:cNvSpPr>
              <a:spLocks/>
            </p:cNvSpPr>
            <p:nvPr/>
          </p:nvSpPr>
          <p:spPr bwMode="gray">
            <a:xfrm>
              <a:off x="4671640" y="2596846"/>
              <a:ext cx="17543" cy="52629"/>
            </a:xfrm>
            <a:custGeom>
              <a:avLst/>
              <a:gdLst>
                <a:gd name="T0" fmla="*/ 14 w 35"/>
                <a:gd name="T1" fmla="*/ 46 h 97"/>
                <a:gd name="T2" fmla="*/ 20 w 35"/>
                <a:gd name="T3" fmla="*/ 85 h 97"/>
                <a:gd name="T4" fmla="*/ 27 w 35"/>
                <a:gd name="T5" fmla="*/ 97 h 97"/>
                <a:gd name="T6" fmla="*/ 35 w 35"/>
                <a:gd name="T7" fmla="*/ 78 h 97"/>
                <a:gd name="T8" fmla="*/ 28 w 35"/>
                <a:gd name="T9" fmla="*/ 66 h 97"/>
                <a:gd name="T10" fmla="*/ 29 w 35"/>
                <a:gd name="T11" fmla="*/ 55 h 97"/>
                <a:gd name="T12" fmla="*/ 19 w 35"/>
                <a:gd name="T13" fmla="*/ 31 h 97"/>
                <a:gd name="T14" fmla="*/ 13 w 35"/>
                <a:gd name="T15" fmla="*/ 0 h 97"/>
                <a:gd name="T16" fmla="*/ 5 w 35"/>
                <a:gd name="T17" fmla="*/ 11 h 97"/>
                <a:gd name="T18" fmla="*/ 0 w 35"/>
                <a:gd name="T19" fmla="*/ 26 h 97"/>
                <a:gd name="T20" fmla="*/ 14 w 35"/>
                <a:gd name="T21" fmla="*/ 46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97">
                  <a:moveTo>
                    <a:pt x="14" y="46"/>
                  </a:moveTo>
                  <a:cubicBezTo>
                    <a:pt x="14" y="58"/>
                    <a:pt x="17" y="81"/>
                    <a:pt x="20" y="85"/>
                  </a:cubicBezTo>
                  <a:cubicBezTo>
                    <a:pt x="24" y="85"/>
                    <a:pt x="27" y="97"/>
                    <a:pt x="27" y="97"/>
                  </a:cubicBezTo>
                  <a:cubicBezTo>
                    <a:pt x="27" y="97"/>
                    <a:pt x="35" y="85"/>
                    <a:pt x="35" y="78"/>
                  </a:cubicBezTo>
                  <a:cubicBezTo>
                    <a:pt x="32" y="70"/>
                    <a:pt x="28" y="66"/>
                    <a:pt x="28" y="66"/>
                  </a:cubicBezTo>
                  <a:cubicBezTo>
                    <a:pt x="28" y="66"/>
                    <a:pt x="33" y="59"/>
                    <a:pt x="29" y="55"/>
                  </a:cubicBezTo>
                  <a:cubicBezTo>
                    <a:pt x="25" y="51"/>
                    <a:pt x="19" y="31"/>
                    <a:pt x="19" y="31"/>
                  </a:cubicBezTo>
                  <a:cubicBezTo>
                    <a:pt x="19" y="31"/>
                    <a:pt x="20" y="1"/>
                    <a:pt x="13" y="0"/>
                  </a:cubicBezTo>
                  <a:cubicBezTo>
                    <a:pt x="9" y="0"/>
                    <a:pt x="5" y="11"/>
                    <a:pt x="5" y="1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4" y="38"/>
                    <a:pt x="15" y="35"/>
                    <a:pt x="14" y="46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77" name="Freeform 580">
              <a:extLst>
                <a:ext uri="{FF2B5EF4-FFF2-40B4-BE49-F238E27FC236}">
                  <a16:creationId xmlns:a16="http://schemas.microsoft.com/office/drawing/2014/main" id="{B79AC1FF-FBC8-40F4-B8ED-2B7BA638E181}"/>
                </a:ext>
              </a:extLst>
            </p:cNvPr>
            <p:cNvSpPr>
              <a:spLocks/>
            </p:cNvSpPr>
            <p:nvPr/>
          </p:nvSpPr>
          <p:spPr bwMode="gray">
            <a:xfrm>
              <a:off x="8071771" y="5869394"/>
              <a:ext cx="124395" cy="242411"/>
            </a:xfrm>
            <a:custGeom>
              <a:avLst/>
              <a:gdLst>
                <a:gd name="T0" fmla="*/ 132 w 236"/>
                <a:gd name="T1" fmla="*/ 297 h 458"/>
                <a:gd name="T2" fmla="*/ 156 w 236"/>
                <a:gd name="T3" fmla="*/ 268 h 458"/>
                <a:gd name="T4" fmla="*/ 108 w 236"/>
                <a:gd name="T5" fmla="*/ 262 h 458"/>
                <a:gd name="T6" fmla="*/ 116 w 236"/>
                <a:gd name="T7" fmla="*/ 239 h 458"/>
                <a:gd name="T8" fmla="*/ 132 w 236"/>
                <a:gd name="T9" fmla="*/ 229 h 458"/>
                <a:gd name="T10" fmla="*/ 200 w 236"/>
                <a:gd name="T11" fmla="*/ 201 h 458"/>
                <a:gd name="T12" fmla="*/ 178 w 236"/>
                <a:gd name="T13" fmla="*/ 185 h 458"/>
                <a:gd name="T14" fmla="*/ 172 w 236"/>
                <a:gd name="T15" fmla="*/ 169 h 458"/>
                <a:gd name="T16" fmla="*/ 213 w 236"/>
                <a:gd name="T17" fmla="*/ 164 h 458"/>
                <a:gd name="T18" fmla="*/ 180 w 236"/>
                <a:gd name="T19" fmla="*/ 151 h 458"/>
                <a:gd name="T20" fmla="*/ 227 w 236"/>
                <a:gd name="T21" fmla="*/ 99 h 458"/>
                <a:gd name="T22" fmla="*/ 184 w 236"/>
                <a:gd name="T23" fmla="*/ 63 h 458"/>
                <a:gd name="T24" fmla="*/ 185 w 236"/>
                <a:gd name="T25" fmla="*/ 40 h 458"/>
                <a:gd name="T26" fmla="*/ 141 w 236"/>
                <a:gd name="T27" fmla="*/ 34 h 458"/>
                <a:gd name="T28" fmla="*/ 153 w 236"/>
                <a:gd name="T29" fmla="*/ 0 h 458"/>
                <a:gd name="T30" fmla="*/ 120 w 236"/>
                <a:gd name="T31" fmla="*/ 2 h 458"/>
                <a:gd name="T32" fmla="*/ 115 w 236"/>
                <a:gd name="T33" fmla="*/ 21 h 458"/>
                <a:gd name="T34" fmla="*/ 89 w 236"/>
                <a:gd name="T35" fmla="*/ 24 h 458"/>
                <a:gd name="T36" fmla="*/ 66 w 236"/>
                <a:gd name="T37" fmla="*/ 38 h 458"/>
                <a:gd name="T38" fmla="*/ 68 w 236"/>
                <a:gd name="T39" fmla="*/ 69 h 458"/>
                <a:gd name="T40" fmla="*/ 37 w 236"/>
                <a:gd name="T41" fmla="*/ 94 h 458"/>
                <a:gd name="T42" fmla="*/ 32 w 236"/>
                <a:gd name="T43" fmla="*/ 124 h 458"/>
                <a:gd name="T44" fmla="*/ 16 w 236"/>
                <a:gd name="T45" fmla="*/ 131 h 458"/>
                <a:gd name="T46" fmla="*/ 18 w 236"/>
                <a:gd name="T47" fmla="*/ 170 h 458"/>
                <a:gd name="T48" fmla="*/ 43 w 236"/>
                <a:gd name="T49" fmla="*/ 194 h 458"/>
                <a:gd name="T50" fmla="*/ 31 w 236"/>
                <a:gd name="T51" fmla="*/ 220 h 458"/>
                <a:gd name="T52" fmla="*/ 18 w 236"/>
                <a:gd name="T53" fmla="*/ 269 h 458"/>
                <a:gd name="T54" fmla="*/ 18 w 236"/>
                <a:gd name="T55" fmla="*/ 330 h 458"/>
                <a:gd name="T56" fmla="*/ 11 w 236"/>
                <a:gd name="T57" fmla="*/ 338 h 458"/>
                <a:gd name="T58" fmla="*/ 12 w 236"/>
                <a:gd name="T59" fmla="*/ 384 h 458"/>
                <a:gd name="T60" fmla="*/ 1 w 236"/>
                <a:gd name="T61" fmla="*/ 394 h 458"/>
                <a:gd name="T62" fmla="*/ 0 w 236"/>
                <a:gd name="T63" fmla="*/ 406 h 458"/>
                <a:gd name="T64" fmla="*/ 11 w 236"/>
                <a:gd name="T65" fmla="*/ 406 h 458"/>
                <a:gd name="T66" fmla="*/ 6 w 236"/>
                <a:gd name="T67" fmla="*/ 444 h 458"/>
                <a:gd name="T68" fmla="*/ 25 w 236"/>
                <a:gd name="T69" fmla="*/ 441 h 458"/>
                <a:gd name="T70" fmla="*/ 40 w 236"/>
                <a:gd name="T71" fmla="*/ 427 h 458"/>
                <a:gd name="T72" fmla="*/ 66 w 236"/>
                <a:gd name="T73" fmla="*/ 432 h 458"/>
                <a:gd name="T74" fmla="*/ 68 w 236"/>
                <a:gd name="T75" fmla="*/ 398 h 458"/>
                <a:gd name="T76" fmla="*/ 69 w 236"/>
                <a:gd name="T77" fmla="*/ 375 h 458"/>
                <a:gd name="T78" fmla="*/ 91 w 236"/>
                <a:gd name="T79" fmla="*/ 376 h 458"/>
                <a:gd name="T80" fmla="*/ 135 w 236"/>
                <a:gd name="T81" fmla="*/ 309 h 458"/>
                <a:gd name="T82" fmla="*/ 132 w 236"/>
                <a:gd name="T83" fmla="*/ 297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6" h="458">
                  <a:moveTo>
                    <a:pt x="132" y="297"/>
                  </a:moveTo>
                  <a:cubicBezTo>
                    <a:pt x="132" y="297"/>
                    <a:pt x="155" y="283"/>
                    <a:pt x="156" y="268"/>
                  </a:cubicBezTo>
                  <a:cubicBezTo>
                    <a:pt x="160" y="257"/>
                    <a:pt x="108" y="262"/>
                    <a:pt x="108" y="262"/>
                  </a:cubicBezTo>
                  <a:cubicBezTo>
                    <a:pt x="116" y="239"/>
                    <a:pt x="116" y="239"/>
                    <a:pt x="116" y="239"/>
                  </a:cubicBezTo>
                  <a:cubicBezTo>
                    <a:pt x="116" y="239"/>
                    <a:pt x="131" y="236"/>
                    <a:pt x="132" y="229"/>
                  </a:cubicBezTo>
                  <a:cubicBezTo>
                    <a:pt x="132" y="217"/>
                    <a:pt x="200" y="201"/>
                    <a:pt x="200" y="201"/>
                  </a:cubicBezTo>
                  <a:cubicBezTo>
                    <a:pt x="178" y="185"/>
                    <a:pt x="178" y="185"/>
                    <a:pt x="178" y="185"/>
                  </a:cubicBezTo>
                  <a:cubicBezTo>
                    <a:pt x="172" y="169"/>
                    <a:pt x="172" y="169"/>
                    <a:pt x="172" y="169"/>
                  </a:cubicBezTo>
                  <a:cubicBezTo>
                    <a:pt x="213" y="164"/>
                    <a:pt x="213" y="164"/>
                    <a:pt x="213" y="164"/>
                  </a:cubicBezTo>
                  <a:cubicBezTo>
                    <a:pt x="180" y="151"/>
                    <a:pt x="180" y="151"/>
                    <a:pt x="180" y="151"/>
                  </a:cubicBezTo>
                  <a:cubicBezTo>
                    <a:pt x="180" y="151"/>
                    <a:pt x="215" y="118"/>
                    <a:pt x="227" y="99"/>
                  </a:cubicBezTo>
                  <a:cubicBezTo>
                    <a:pt x="236" y="84"/>
                    <a:pt x="184" y="63"/>
                    <a:pt x="184" y="63"/>
                  </a:cubicBezTo>
                  <a:cubicBezTo>
                    <a:pt x="185" y="40"/>
                    <a:pt x="185" y="40"/>
                    <a:pt x="185" y="40"/>
                  </a:cubicBezTo>
                  <a:cubicBezTo>
                    <a:pt x="141" y="34"/>
                    <a:pt x="141" y="34"/>
                    <a:pt x="141" y="34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20" y="2"/>
                    <a:pt x="120" y="2"/>
                    <a:pt x="120" y="2"/>
                  </a:cubicBezTo>
                  <a:cubicBezTo>
                    <a:pt x="115" y="21"/>
                    <a:pt x="115" y="21"/>
                    <a:pt x="115" y="21"/>
                  </a:cubicBezTo>
                  <a:cubicBezTo>
                    <a:pt x="89" y="24"/>
                    <a:pt x="89" y="24"/>
                    <a:pt x="89" y="24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8" y="69"/>
                    <a:pt x="45" y="79"/>
                    <a:pt x="37" y="94"/>
                  </a:cubicBezTo>
                  <a:cubicBezTo>
                    <a:pt x="29" y="105"/>
                    <a:pt x="36" y="113"/>
                    <a:pt x="32" y="124"/>
                  </a:cubicBezTo>
                  <a:cubicBezTo>
                    <a:pt x="24" y="132"/>
                    <a:pt x="16" y="131"/>
                    <a:pt x="16" y="131"/>
                  </a:cubicBezTo>
                  <a:cubicBezTo>
                    <a:pt x="18" y="170"/>
                    <a:pt x="18" y="170"/>
                    <a:pt x="18" y="170"/>
                  </a:cubicBezTo>
                  <a:cubicBezTo>
                    <a:pt x="18" y="170"/>
                    <a:pt x="44" y="182"/>
                    <a:pt x="43" y="194"/>
                  </a:cubicBezTo>
                  <a:cubicBezTo>
                    <a:pt x="43" y="209"/>
                    <a:pt x="31" y="220"/>
                    <a:pt x="31" y="220"/>
                  </a:cubicBezTo>
                  <a:cubicBezTo>
                    <a:pt x="18" y="269"/>
                    <a:pt x="18" y="269"/>
                    <a:pt x="18" y="269"/>
                  </a:cubicBezTo>
                  <a:cubicBezTo>
                    <a:pt x="18" y="330"/>
                    <a:pt x="18" y="330"/>
                    <a:pt x="18" y="330"/>
                  </a:cubicBezTo>
                  <a:cubicBezTo>
                    <a:pt x="11" y="338"/>
                    <a:pt x="11" y="338"/>
                    <a:pt x="11" y="338"/>
                  </a:cubicBezTo>
                  <a:cubicBezTo>
                    <a:pt x="12" y="384"/>
                    <a:pt x="12" y="384"/>
                    <a:pt x="12" y="384"/>
                  </a:cubicBezTo>
                  <a:cubicBezTo>
                    <a:pt x="1" y="394"/>
                    <a:pt x="1" y="394"/>
                    <a:pt x="1" y="394"/>
                  </a:cubicBezTo>
                  <a:cubicBezTo>
                    <a:pt x="0" y="406"/>
                    <a:pt x="0" y="406"/>
                    <a:pt x="0" y="406"/>
                  </a:cubicBezTo>
                  <a:cubicBezTo>
                    <a:pt x="11" y="406"/>
                    <a:pt x="11" y="406"/>
                    <a:pt x="11" y="406"/>
                  </a:cubicBezTo>
                  <a:cubicBezTo>
                    <a:pt x="6" y="444"/>
                    <a:pt x="6" y="444"/>
                    <a:pt x="6" y="444"/>
                  </a:cubicBezTo>
                  <a:cubicBezTo>
                    <a:pt x="6" y="444"/>
                    <a:pt x="17" y="445"/>
                    <a:pt x="25" y="441"/>
                  </a:cubicBezTo>
                  <a:cubicBezTo>
                    <a:pt x="32" y="434"/>
                    <a:pt x="40" y="427"/>
                    <a:pt x="40" y="427"/>
                  </a:cubicBezTo>
                  <a:cubicBezTo>
                    <a:pt x="40" y="427"/>
                    <a:pt x="50" y="458"/>
                    <a:pt x="66" y="432"/>
                  </a:cubicBezTo>
                  <a:cubicBezTo>
                    <a:pt x="86" y="410"/>
                    <a:pt x="68" y="398"/>
                    <a:pt x="68" y="398"/>
                  </a:cubicBezTo>
                  <a:cubicBezTo>
                    <a:pt x="69" y="375"/>
                    <a:pt x="69" y="375"/>
                    <a:pt x="69" y="375"/>
                  </a:cubicBezTo>
                  <a:cubicBezTo>
                    <a:pt x="91" y="376"/>
                    <a:pt x="91" y="376"/>
                    <a:pt x="91" y="376"/>
                  </a:cubicBezTo>
                  <a:cubicBezTo>
                    <a:pt x="135" y="309"/>
                    <a:pt x="135" y="309"/>
                    <a:pt x="135" y="309"/>
                  </a:cubicBezTo>
                  <a:lnTo>
                    <a:pt x="132" y="297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78" name="Freeform 581">
              <a:extLst>
                <a:ext uri="{FF2B5EF4-FFF2-40B4-BE49-F238E27FC236}">
                  <a16:creationId xmlns:a16="http://schemas.microsoft.com/office/drawing/2014/main" id="{C52BC657-BFA4-450D-8C16-E1DA6E32CF88}"/>
                </a:ext>
              </a:extLst>
            </p:cNvPr>
            <p:cNvSpPr>
              <a:spLocks/>
            </p:cNvSpPr>
            <p:nvPr/>
          </p:nvSpPr>
          <p:spPr bwMode="gray">
            <a:xfrm>
              <a:off x="8043065" y="5413278"/>
              <a:ext cx="575726" cy="736802"/>
            </a:xfrm>
            <a:custGeom>
              <a:avLst/>
              <a:gdLst>
                <a:gd name="T0" fmla="*/ 946 w 1091"/>
                <a:gd name="T1" fmla="*/ 88 h 1393"/>
                <a:gd name="T2" fmla="*/ 648 w 1091"/>
                <a:gd name="T3" fmla="*/ 183 h 1393"/>
                <a:gd name="T4" fmla="*/ 473 w 1091"/>
                <a:gd name="T5" fmla="*/ 255 h 1393"/>
                <a:gd name="T6" fmla="*/ 302 w 1091"/>
                <a:gd name="T7" fmla="*/ 304 h 1393"/>
                <a:gd name="T8" fmla="*/ 271 w 1091"/>
                <a:gd name="T9" fmla="*/ 333 h 1393"/>
                <a:gd name="T10" fmla="*/ 165 w 1091"/>
                <a:gd name="T11" fmla="*/ 351 h 1393"/>
                <a:gd name="T12" fmla="*/ 90 w 1091"/>
                <a:gd name="T13" fmla="*/ 440 h 1393"/>
                <a:gd name="T14" fmla="*/ 83 w 1091"/>
                <a:gd name="T15" fmla="*/ 512 h 1393"/>
                <a:gd name="T16" fmla="*/ 75 w 1091"/>
                <a:gd name="T17" fmla="*/ 619 h 1393"/>
                <a:gd name="T18" fmla="*/ 3 w 1091"/>
                <a:gd name="T19" fmla="*/ 638 h 1393"/>
                <a:gd name="T20" fmla="*/ 16 w 1091"/>
                <a:gd name="T21" fmla="*/ 681 h 1393"/>
                <a:gd name="T22" fmla="*/ 11 w 1091"/>
                <a:gd name="T23" fmla="*/ 707 h 1393"/>
                <a:gd name="T24" fmla="*/ 54 w 1091"/>
                <a:gd name="T25" fmla="*/ 748 h 1393"/>
                <a:gd name="T26" fmla="*/ 72 w 1091"/>
                <a:gd name="T27" fmla="*/ 840 h 1393"/>
                <a:gd name="T28" fmla="*/ 110 w 1091"/>
                <a:gd name="T29" fmla="*/ 903 h 1393"/>
                <a:gd name="T30" fmla="*/ 171 w 1091"/>
                <a:gd name="T31" fmla="*/ 883 h 1393"/>
                <a:gd name="T32" fmla="*/ 209 w 1091"/>
                <a:gd name="T33" fmla="*/ 862 h 1393"/>
                <a:gd name="T34" fmla="*/ 241 w 1091"/>
                <a:gd name="T35" fmla="*/ 902 h 1393"/>
                <a:gd name="T36" fmla="*/ 283 w 1091"/>
                <a:gd name="T37" fmla="*/ 961 h 1393"/>
                <a:gd name="T38" fmla="*/ 269 w 1091"/>
                <a:gd name="T39" fmla="*/ 1026 h 1393"/>
                <a:gd name="T40" fmla="*/ 234 w 1091"/>
                <a:gd name="T41" fmla="*/ 1047 h 1393"/>
                <a:gd name="T42" fmla="*/ 188 w 1091"/>
                <a:gd name="T43" fmla="*/ 1091 h 1393"/>
                <a:gd name="T44" fmla="*/ 164 w 1091"/>
                <a:gd name="T45" fmla="*/ 1124 h 1393"/>
                <a:gd name="T46" fmla="*/ 188 w 1091"/>
                <a:gd name="T47" fmla="*/ 1159 h 1393"/>
                <a:gd name="T48" fmla="*/ 147 w 1091"/>
                <a:gd name="T49" fmla="*/ 1238 h 1393"/>
                <a:gd name="T50" fmla="*/ 163 w 1091"/>
                <a:gd name="T51" fmla="*/ 1307 h 1393"/>
                <a:gd name="T52" fmla="*/ 243 w 1091"/>
                <a:gd name="T53" fmla="*/ 1346 h 1393"/>
                <a:gd name="T54" fmla="*/ 298 w 1091"/>
                <a:gd name="T55" fmla="*/ 1386 h 1393"/>
                <a:gd name="T56" fmla="*/ 350 w 1091"/>
                <a:gd name="T57" fmla="*/ 1393 h 1393"/>
                <a:gd name="T58" fmla="*/ 507 w 1091"/>
                <a:gd name="T59" fmla="*/ 1315 h 1393"/>
                <a:gd name="T60" fmla="*/ 749 w 1091"/>
                <a:gd name="T61" fmla="*/ 1018 h 1393"/>
                <a:gd name="T62" fmla="*/ 1081 w 1091"/>
                <a:gd name="T63" fmla="*/ 621 h 1393"/>
                <a:gd name="T64" fmla="*/ 1091 w 1091"/>
                <a:gd name="T65" fmla="*/ 560 h 1393"/>
                <a:gd name="T66" fmla="*/ 1045 w 1091"/>
                <a:gd name="T67" fmla="*/ 420 h 1393"/>
                <a:gd name="T68" fmla="*/ 987 w 1091"/>
                <a:gd name="T69" fmla="*/ 226 h 1393"/>
                <a:gd name="T70" fmla="*/ 1031 w 1091"/>
                <a:gd name="T71" fmla="*/ 180 h 1393"/>
                <a:gd name="T72" fmla="*/ 1089 w 1091"/>
                <a:gd name="T73" fmla="*/ 68 h 1393"/>
                <a:gd name="T74" fmla="*/ 1073 w 1091"/>
                <a:gd name="T75" fmla="*/ 6 h 1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91" h="1393">
                  <a:moveTo>
                    <a:pt x="1036" y="0"/>
                  </a:moveTo>
                  <a:cubicBezTo>
                    <a:pt x="1036" y="0"/>
                    <a:pt x="1018" y="61"/>
                    <a:pt x="946" y="88"/>
                  </a:cubicBezTo>
                  <a:cubicBezTo>
                    <a:pt x="877" y="115"/>
                    <a:pt x="805" y="139"/>
                    <a:pt x="805" y="139"/>
                  </a:cubicBezTo>
                  <a:cubicBezTo>
                    <a:pt x="805" y="139"/>
                    <a:pt x="706" y="144"/>
                    <a:pt x="648" y="183"/>
                  </a:cubicBezTo>
                  <a:cubicBezTo>
                    <a:pt x="594" y="223"/>
                    <a:pt x="541" y="228"/>
                    <a:pt x="541" y="228"/>
                  </a:cubicBezTo>
                  <a:cubicBezTo>
                    <a:pt x="473" y="255"/>
                    <a:pt x="473" y="255"/>
                    <a:pt x="473" y="255"/>
                  </a:cubicBezTo>
                  <a:cubicBezTo>
                    <a:pt x="473" y="255"/>
                    <a:pt x="415" y="218"/>
                    <a:pt x="388" y="232"/>
                  </a:cubicBezTo>
                  <a:cubicBezTo>
                    <a:pt x="357" y="242"/>
                    <a:pt x="302" y="304"/>
                    <a:pt x="302" y="304"/>
                  </a:cubicBezTo>
                  <a:cubicBezTo>
                    <a:pt x="268" y="310"/>
                    <a:pt x="268" y="310"/>
                    <a:pt x="268" y="310"/>
                  </a:cubicBezTo>
                  <a:cubicBezTo>
                    <a:pt x="271" y="333"/>
                    <a:pt x="271" y="333"/>
                    <a:pt x="271" y="333"/>
                  </a:cubicBezTo>
                  <a:cubicBezTo>
                    <a:pt x="176" y="375"/>
                    <a:pt x="176" y="375"/>
                    <a:pt x="176" y="375"/>
                  </a:cubicBezTo>
                  <a:cubicBezTo>
                    <a:pt x="165" y="351"/>
                    <a:pt x="165" y="351"/>
                    <a:pt x="165" y="351"/>
                  </a:cubicBezTo>
                  <a:cubicBezTo>
                    <a:pt x="165" y="351"/>
                    <a:pt x="99" y="337"/>
                    <a:pt x="98" y="360"/>
                  </a:cubicBezTo>
                  <a:cubicBezTo>
                    <a:pt x="93" y="382"/>
                    <a:pt x="90" y="440"/>
                    <a:pt x="90" y="440"/>
                  </a:cubicBezTo>
                  <a:cubicBezTo>
                    <a:pt x="133" y="487"/>
                    <a:pt x="133" y="487"/>
                    <a:pt x="133" y="487"/>
                  </a:cubicBezTo>
                  <a:cubicBezTo>
                    <a:pt x="83" y="512"/>
                    <a:pt x="83" y="512"/>
                    <a:pt x="83" y="512"/>
                  </a:cubicBezTo>
                  <a:cubicBezTo>
                    <a:pt x="107" y="559"/>
                    <a:pt x="107" y="559"/>
                    <a:pt x="107" y="559"/>
                  </a:cubicBezTo>
                  <a:cubicBezTo>
                    <a:pt x="75" y="619"/>
                    <a:pt x="75" y="619"/>
                    <a:pt x="75" y="619"/>
                  </a:cubicBezTo>
                  <a:cubicBezTo>
                    <a:pt x="15" y="604"/>
                    <a:pt x="15" y="604"/>
                    <a:pt x="15" y="604"/>
                  </a:cubicBezTo>
                  <a:cubicBezTo>
                    <a:pt x="3" y="638"/>
                    <a:pt x="3" y="638"/>
                    <a:pt x="3" y="638"/>
                  </a:cubicBezTo>
                  <a:cubicBezTo>
                    <a:pt x="25" y="643"/>
                    <a:pt x="25" y="643"/>
                    <a:pt x="25" y="643"/>
                  </a:cubicBezTo>
                  <a:cubicBezTo>
                    <a:pt x="16" y="681"/>
                    <a:pt x="16" y="681"/>
                    <a:pt x="16" y="681"/>
                  </a:cubicBezTo>
                  <a:cubicBezTo>
                    <a:pt x="0" y="688"/>
                    <a:pt x="0" y="688"/>
                    <a:pt x="0" y="688"/>
                  </a:cubicBezTo>
                  <a:cubicBezTo>
                    <a:pt x="11" y="707"/>
                    <a:pt x="11" y="707"/>
                    <a:pt x="11" y="707"/>
                  </a:cubicBezTo>
                  <a:cubicBezTo>
                    <a:pt x="62" y="725"/>
                    <a:pt x="62" y="725"/>
                    <a:pt x="62" y="725"/>
                  </a:cubicBezTo>
                  <a:cubicBezTo>
                    <a:pt x="62" y="725"/>
                    <a:pt x="43" y="732"/>
                    <a:pt x="54" y="748"/>
                  </a:cubicBezTo>
                  <a:cubicBezTo>
                    <a:pt x="60" y="763"/>
                    <a:pt x="75" y="768"/>
                    <a:pt x="74" y="783"/>
                  </a:cubicBezTo>
                  <a:cubicBezTo>
                    <a:pt x="72" y="840"/>
                    <a:pt x="72" y="840"/>
                    <a:pt x="72" y="840"/>
                  </a:cubicBezTo>
                  <a:cubicBezTo>
                    <a:pt x="94" y="853"/>
                    <a:pt x="94" y="853"/>
                    <a:pt x="94" y="853"/>
                  </a:cubicBezTo>
                  <a:cubicBezTo>
                    <a:pt x="110" y="903"/>
                    <a:pt x="110" y="903"/>
                    <a:pt x="110" y="903"/>
                  </a:cubicBezTo>
                  <a:cubicBezTo>
                    <a:pt x="145" y="886"/>
                    <a:pt x="145" y="886"/>
                    <a:pt x="145" y="886"/>
                  </a:cubicBezTo>
                  <a:cubicBezTo>
                    <a:pt x="171" y="883"/>
                    <a:pt x="171" y="883"/>
                    <a:pt x="171" y="883"/>
                  </a:cubicBezTo>
                  <a:cubicBezTo>
                    <a:pt x="176" y="864"/>
                    <a:pt x="176" y="864"/>
                    <a:pt x="176" y="864"/>
                  </a:cubicBezTo>
                  <a:cubicBezTo>
                    <a:pt x="209" y="862"/>
                    <a:pt x="209" y="862"/>
                    <a:pt x="209" y="862"/>
                  </a:cubicBezTo>
                  <a:cubicBezTo>
                    <a:pt x="197" y="896"/>
                    <a:pt x="197" y="896"/>
                    <a:pt x="197" y="896"/>
                  </a:cubicBezTo>
                  <a:cubicBezTo>
                    <a:pt x="241" y="902"/>
                    <a:pt x="241" y="902"/>
                    <a:pt x="241" y="902"/>
                  </a:cubicBezTo>
                  <a:cubicBezTo>
                    <a:pt x="240" y="925"/>
                    <a:pt x="240" y="925"/>
                    <a:pt x="240" y="925"/>
                  </a:cubicBezTo>
                  <a:cubicBezTo>
                    <a:pt x="240" y="925"/>
                    <a:pt x="292" y="946"/>
                    <a:pt x="283" y="961"/>
                  </a:cubicBezTo>
                  <a:cubicBezTo>
                    <a:pt x="271" y="980"/>
                    <a:pt x="236" y="1013"/>
                    <a:pt x="236" y="1013"/>
                  </a:cubicBezTo>
                  <a:cubicBezTo>
                    <a:pt x="269" y="1026"/>
                    <a:pt x="269" y="1026"/>
                    <a:pt x="269" y="1026"/>
                  </a:cubicBezTo>
                  <a:cubicBezTo>
                    <a:pt x="228" y="1031"/>
                    <a:pt x="228" y="1031"/>
                    <a:pt x="228" y="1031"/>
                  </a:cubicBezTo>
                  <a:cubicBezTo>
                    <a:pt x="234" y="1047"/>
                    <a:pt x="234" y="1047"/>
                    <a:pt x="234" y="1047"/>
                  </a:cubicBezTo>
                  <a:cubicBezTo>
                    <a:pt x="256" y="1063"/>
                    <a:pt x="256" y="1063"/>
                    <a:pt x="256" y="1063"/>
                  </a:cubicBezTo>
                  <a:cubicBezTo>
                    <a:pt x="256" y="1063"/>
                    <a:pt x="188" y="1079"/>
                    <a:pt x="188" y="1091"/>
                  </a:cubicBezTo>
                  <a:cubicBezTo>
                    <a:pt x="187" y="1098"/>
                    <a:pt x="172" y="1101"/>
                    <a:pt x="172" y="1101"/>
                  </a:cubicBezTo>
                  <a:cubicBezTo>
                    <a:pt x="164" y="1124"/>
                    <a:pt x="164" y="1124"/>
                    <a:pt x="164" y="1124"/>
                  </a:cubicBezTo>
                  <a:cubicBezTo>
                    <a:pt x="164" y="1124"/>
                    <a:pt x="216" y="1119"/>
                    <a:pt x="212" y="1130"/>
                  </a:cubicBezTo>
                  <a:cubicBezTo>
                    <a:pt x="211" y="1145"/>
                    <a:pt x="188" y="1159"/>
                    <a:pt x="188" y="1159"/>
                  </a:cubicBezTo>
                  <a:cubicBezTo>
                    <a:pt x="191" y="1171"/>
                    <a:pt x="191" y="1171"/>
                    <a:pt x="191" y="1171"/>
                  </a:cubicBezTo>
                  <a:cubicBezTo>
                    <a:pt x="147" y="1238"/>
                    <a:pt x="147" y="1238"/>
                    <a:pt x="147" y="1238"/>
                  </a:cubicBezTo>
                  <a:cubicBezTo>
                    <a:pt x="166" y="1246"/>
                    <a:pt x="166" y="1246"/>
                    <a:pt x="166" y="1246"/>
                  </a:cubicBezTo>
                  <a:cubicBezTo>
                    <a:pt x="163" y="1307"/>
                    <a:pt x="163" y="1307"/>
                    <a:pt x="163" y="1307"/>
                  </a:cubicBezTo>
                  <a:cubicBezTo>
                    <a:pt x="193" y="1374"/>
                    <a:pt x="193" y="1374"/>
                    <a:pt x="193" y="1374"/>
                  </a:cubicBezTo>
                  <a:cubicBezTo>
                    <a:pt x="193" y="1374"/>
                    <a:pt x="213" y="1344"/>
                    <a:pt x="243" y="1346"/>
                  </a:cubicBezTo>
                  <a:cubicBezTo>
                    <a:pt x="269" y="1351"/>
                    <a:pt x="283" y="1386"/>
                    <a:pt x="283" y="1386"/>
                  </a:cubicBezTo>
                  <a:cubicBezTo>
                    <a:pt x="298" y="1386"/>
                    <a:pt x="298" y="1386"/>
                    <a:pt x="298" y="1386"/>
                  </a:cubicBezTo>
                  <a:cubicBezTo>
                    <a:pt x="298" y="1386"/>
                    <a:pt x="302" y="1371"/>
                    <a:pt x="324" y="1372"/>
                  </a:cubicBezTo>
                  <a:cubicBezTo>
                    <a:pt x="347" y="1377"/>
                    <a:pt x="350" y="1393"/>
                    <a:pt x="350" y="1393"/>
                  </a:cubicBezTo>
                  <a:cubicBezTo>
                    <a:pt x="443" y="1393"/>
                    <a:pt x="443" y="1393"/>
                    <a:pt x="443" y="1393"/>
                  </a:cubicBezTo>
                  <a:cubicBezTo>
                    <a:pt x="507" y="1315"/>
                    <a:pt x="507" y="1315"/>
                    <a:pt x="507" y="1315"/>
                  </a:cubicBezTo>
                  <a:cubicBezTo>
                    <a:pt x="690" y="1090"/>
                    <a:pt x="690" y="1090"/>
                    <a:pt x="690" y="1090"/>
                  </a:cubicBezTo>
                  <a:cubicBezTo>
                    <a:pt x="749" y="1018"/>
                    <a:pt x="749" y="1018"/>
                    <a:pt x="749" y="1018"/>
                  </a:cubicBezTo>
                  <a:cubicBezTo>
                    <a:pt x="1073" y="624"/>
                    <a:pt x="1073" y="624"/>
                    <a:pt x="1073" y="624"/>
                  </a:cubicBezTo>
                  <a:cubicBezTo>
                    <a:pt x="1081" y="621"/>
                    <a:pt x="1081" y="621"/>
                    <a:pt x="1081" y="621"/>
                  </a:cubicBezTo>
                  <a:cubicBezTo>
                    <a:pt x="1080" y="563"/>
                    <a:pt x="1080" y="563"/>
                    <a:pt x="1080" y="563"/>
                  </a:cubicBezTo>
                  <a:cubicBezTo>
                    <a:pt x="1091" y="560"/>
                    <a:pt x="1091" y="560"/>
                    <a:pt x="1091" y="560"/>
                  </a:cubicBezTo>
                  <a:cubicBezTo>
                    <a:pt x="1090" y="514"/>
                    <a:pt x="1090" y="514"/>
                    <a:pt x="1090" y="514"/>
                  </a:cubicBezTo>
                  <a:cubicBezTo>
                    <a:pt x="1090" y="514"/>
                    <a:pt x="1054" y="474"/>
                    <a:pt x="1045" y="420"/>
                  </a:cubicBezTo>
                  <a:cubicBezTo>
                    <a:pt x="1037" y="362"/>
                    <a:pt x="1054" y="317"/>
                    <a:pt x="1036" y="290"/>
                  </a:cubicBezTo>
                  <a:cubicBezTo>
                    <a:pt x="1023" y="258"/>
                    <a:pt x="996" y="261"/>
                    <a:pt x="987" y="226"/>
                  </a:cubicBezTo>
                  <a:cubicBezTo>
                    <a:pt x="973" y="195"/>
                    <a:pt x="953" y="144"/>
                    <a:pt x="969" y="118"/>
                  </a:cubicBezTo>
                  <a:cubicBezTo>
                    <a:pt x="989" y="96"/>
                    <a:pt x="1011" y="221"/>
                    <a:pt x="1031" y="180"/>
                  </a:cubicBezTo>
                  <a:cubicBezTo>
                    <a:pt x="1055" y="143"/>
                    <a:pt x="1065" y="94"/>
                    <a:pt x="1065" y="94"/>
                  </a:cubicBezTo>
                  <a:cubicBezTo>
                    <a:pt x="1065" y="94"/>
                    <a:pt x="1088" y="80"/>
                    <a:pt x="1089" y="68"/>
                  </a:cubicBezTo>
                  <a:cubicBezTo>
                    <a:pt x="1089" y="53"/>
                    <a:pt x="1087" y="22"/>
                    <a:pt x="1087" y="22"/>
                  </a:cubicBezTo>
                  <a:cubicBezTo>
                    <a:pt x="1073" y="6"/>
                    <a:pt x="1073" y="6"/>
                    <a:pt x="1073" y="6"/>
                  </a:cubicBezTo>
                  <a:lnTo>
                    <a:pt x="1036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79" name="Freeform 582">
              <a:extLst>
                <a:ext uri="{FF2B5EF4-FFF2-40B4-BE49-F238E27FC236}">
                  <a16:creationId xmlns:a16="http://schemas.microsoft.com/office/drawing/2014/main" id="{17D753E2-4F30-41CD-B6CC-9684809D0CDB}"/>
                </a:ext>
              </a:extLst>
            </p:cNvPr>
            <p:cNvSpPr>
              <a:spLocks/>
            </p:cNvSpPr>
            <p:nvPr/>
          </p:nvSpPr>
          <p:spPr bwMode="gray">
            <a:xfrm>
              <a:off x="8636333" y="4013036"/>
              <a:ext cx="41465" cy="36681"/>
            </a:xfrm>
            <a:custGeom>
              <a:avLst/>
              <a:gdLst>
                <a:gd name="T0" fmla="*/ 16 w 78"/>
                <a:gd name="T1" fmla="*/ 18 h 70"/>
                <a:gd name="T2" fmla="*/ 36 w 78"/>
                <a:gd name="T3" fmla="*/ 68 h 70"/>
                <a:gd name="T4" fmla="*/ 78 w 78"/>
                <a:gd name="T5" fmla="*/ 69 h 70"/>
                <a:gd name="T6" fmla="*/ 78 w 78"/>
                <a:gd name="T7" fmla="*/ 11 h 70"/>
                <a:gd name="T8" fmla="*/ 16 w 78"/>
                <a:gd name="T9" fmla="*/ 1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70">
                  <a:moveTo>
                    <a:pt x="16" y="18"/>
                  </a:moveTo>
                  <a:cubicBezTo>
                    <a:pt x="0" y="40"/>
                    <a:pt x="3" y="63"/>
                    <a:pt x="36" y="68"/>
                  </a:cubicBezTo>
                  <a:cubicBezTo>
                    <a:pt x="47" y="70"/>
                    <a:pt x="63" y="70"/>
                    <a:pt x="78" y="69"/>
                  </a:cubicBezTo>
                  <a:cubicBezTo>
                    <a:pt x="78" y="11"/>
                    <a:pt x="78" y="11"/>
                    <a:pt x="78" y="11"/>
                  </a:cubicBezTo>
                  <a:cubicBezTo>
                    <a:pt x="62" y="22"/>
                    <a:pt x="31" y="0"/>
                    <a:pt x="16" y="18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80" name="Freeform 583">
              <a:extLst>
                <a:ext uri="{FF2B5EF4-FFF2-40B4-BE49-F238E27FC236}">
                  <a16:creationId xmlns:a16="http://schemas.microsoft.com/office/drawing/2014/main" id="{8263BD9C-3D35-4042-818F-420F1A3DC3A7}"/>
                </a:ext>
              </a:extLst>
            </p:cNvPr>
            <p:cNvSpPr>
              <a:spLocks/>
            </p:cNvSpPr>
            <p:nvPr/>
          </p:nvSpPr>
          <p:spPr bwMode="gray">
            <a:xfrm>
              <a:off x="8362026" y="3340027"/>
              <a:ext cx="315772" cy="668225"/>
            </a:xfrm>
            <a:custGeom>
              <a:avLst/>
              <a:gdLst>
                <a:gd name="T0" fmla="*/ 572 w 598"/>
                <a:gd name="T1" fmla="*/ 16 h 1266"/>
                <a:gd name="T2" fmla="*/ 564 w 598"/>
                <a:gd name="T3" fmla="*/ 38 h 1266"/>
                <a:gd name="T4" fmla="*/ 487 w 598"/>
                <a:gd name="T5" fmla="*/ 0 h 1266"/>
                <a:gd name="T6" fmla="*/ 472 w 598"/>
                <a:gd name="T7" fmla="*/ 7 h 1266"/>
                <a:gd name="T8" fmla="*/ 478 w 598"/>
                <a:gd name="T9" fmla="*/ 34 h 1266"/>
                <a:gd name="T10" fmla="*/ 440 w 598"/>
                <a:gd name="T11" fmla="*/ 48 h 1266"/>
                <a:gd name="T12" fmla="*/ 449 w 598"/>
                <a:gd name="T13" fmla="*/ 94 h 1266"/>
                <a:gd name="T14" fmla="*/ 419 w 598"/>
                <a:gd name="T15" fmla="*/ 96 h 1266"/>
                <a:gd name="T16" fmla="*/ 395 w 598"/>
                <a:gd name="T17" fmla="*/ 134 h 1266"/>
                <a:gd name="T18" fmla="*/ 389 w 598"/>
                <a:gd name="T19" fmla="*/ 91 h 1266"/>
                <a:gd name="T20" fmla="*/ 340 w 598"/>
                <a:gd name="T21" fmla="*/ 108 h 1266"/>
                <a:gd name="T22" fmla="*/ 299 w 598"/>
                <a:gd name="T23" fmla="*/ 106 h 1266"/>
                <a:gd name="T24" fmla="*/ 324 w 598"/>
                <a:gd name="T25" fmla="*/ 130 h 1266"/>
                <a:gd name="T26" fmla="*/ 297 w 598"/>
                <a:gd name="T27" fmla="*/ 148 h 1266"/>
                <a:gd name="T28" fmla="*/ 306 w 598"/>
                <a:gd name="T29" fmla="*/ 187 h 1266"/>
                <a:gd name="T30" fmla="*/ 275 w 598"/>
                <a:gd name="T31" fmla="*/ 212 h 1266"/>
                <a:gd name="T32" fmla="*/ 297 w 598"/>
                <a:gd name="T33" fmla="*/ 236 h 1266"/>
                <a:gd name="T34" fmla="*/ 250 w 598"/>
                <a:gd name="T35" fmla="*/ 272 h 1266"/>
                <a:gd name="T36" fmla="*/ 226 w 598"/>
                <a:gd name="T37" fmla="*/ 313 h 1266"/>
                <a:gd name="T38" fmla="*/ 191 w 598"/>
                <a:gd name="T39" fmla="*/ 330 h 1266"/>
                <a:gd name="T40" fmla="*/ 197 w 598"/>
                <a:gd name="T41" fmla="*/ 369 h 1266"/>
                <a:gd name="T42" fmla="*/ 223 w 598"/>
                <a:gd name="T43" fmla="*/ 382 h 1266"/>
                <a:gd name="T44" fmla="*/ 195 w 598"/>
                <a:gd name="T45" fmla="*/ 419 h 1266"/>
                <a:gd name="T46" fmla="*/ 177 w 598"/>
                <a:gd name="T47" fmla="*/ 479 h 1266"/>
                <a:gd name="T48" fmla="*/ 139 w 598"/>
                <a:gd name="T49" fmla="*/ 489 h 1266"/>
                <a:gd name="T50" fmla="*/ 135 w 598"/>
                <a:gd name="T51" fmla="*/ 500 h 1266"/>
                <a:gd name="T52" fmla="*/ 150 w 598"/>
                <a:gd name="T53" fmla="*/ 501 h 1266"/>
                <a:gd name="T54" fmla="*/ 196 w 598"/>
                <a:gd name="T55" fmla="*/ 560 h 1266"/>
                <a:gd name="T56" fmla="*/ 221 w 598"/>
                <a:gd name="T57" fmla="*/ 588 h 1266"/>
                <a:gd name="T58" fmla="*/ 243 w 598"/>
                <a:gd name="T59" fmla="*/ 593 h 1266"/>
                <a:gd name="T60" fmla="*/ 194 w 598"/>
                <a:gd name="T61" fmla="*/ 675 h 1266"/>
                <a:gd name="T62" fmla="*/ 135 w 598"/>
                <a:gd name="T63" fmla="*/ 653 h 1266"/>
                <a:gd name="T64" fmla="*/ 55 w 598"/>
                <a:gd name="T65" fmla="*/ 599 h 1266"/>
                <a:gd name="T66" fmla="*/ 8 w 598"/>
                <a:gd name="T67" fmla="*/ 647 h 1266"/>
                <a:gd name="T68" fmla="*/ 32 w 598"/>
                <a:gd name="T69" fmla="*/ 698 h 1266"/>
                <a:gd name="T70" fmla="*/ 0 w 598"/>
                <a:gd name="T71" fmla="*/ 750 h 1266"/>
                <a:gd name="T72" fmla="*/ 35 w 598"/>
                <a:gd name="T73" fmla="*/ 878 h 1266"/>
                <a:gd name="T74" fmla="*/ 79 w 598"/>
                <a:gd name="T75" fmla="*/ 903 h 1266"/>
                <a:gd name="T76" fmla="*/ 68 w 598"/>
                <a:gd name="T77" fmla="*/ 967 h 1266"/>
                <a:gd name="T78" fmla="*/ 81 w 598"/>
                <a:gd name="T79" fmla="*/ 1109 h 1266"/>
                <a:gd name="T80" fmla="*/ 182 w 598"/>
                <a:gd name="T81" fmla="*/ 1091 h 1266"/>
                <a:gd name="T82" fmla="*/ 193 w 598"/>
                <a:gd name="T83" fmla="*/ 1115 h 1266"/>
                <a:gd name="T84" fmla="*/ 210 w 598"/>
                <a:gd name="T85" fmla="*/ 1142 h 1266"/>
                <a:gd name="T86" fmla="*/ 220 w 598"/>
                <a:gd name="T87" fmla="*/ 1177 h 1266"/>
                <a:gd name="T88" fmla="*/ 283 w 598"/>
                <a:gd name="T89" fmla="*/ 1188 h 1266"/>
                <a:gd name="T90" fmla="*/ 269 w 598"/>
                <a:gd name="T91" fmla="*/ 1160 h 1266"/>
                <a:gd name="T92" fmla="*/ 310 w 598"/>
                <a:gd name="T93" fmla="*/ 1158 h 1266"/>
                <a:gd name="T94" fmla="*/ 361 w 598"/>
                <a:gd name="T95" fmla="*/ 1123 h 1266"/>
                <a:gd name="T96" fmla="*/ 418 w 598"/>
                <a:gd name="T97" fmla="*/ 1175 h 1266"/>
                <a:gd name="T98" fmla="*/ 467 w 598"/>
                <a:gd name="T99" fmla="*/ 1170 h 1266"/>
                <a:gd name="T100" fmla="*/ 528 w 598"/>
                <a:gd name="T101" fmla="*/ 1230 h 1266"/>
                <a:gd name="T102" fmla="*/ 598 w 598"/>
                <a:gd name="T103" fmla="*/ 1266 h 1266"/>
                <a:gd name="T104" fmla="*/ 598 w 598"/>
                <a:gd name="T105" fmla="*/ 17 h 1266"/>
                <a:gd name="T106" fmla="*/ 572 w 598"/>
                <a:gd name="T107" fmla="*/ 16 h 1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98" h="1266">
                  <a:moveTo>
                    <a:pt x="572" y="16"/>
                  </a:moveTo>
                  <a:cubicBezTo>
                    <a:pt x="572" y="16"/>
                    <a:pt x="582" y="39"/>
                    <a:pt x="564" y="38"/>
                  </a:cubicBezTo>
                  <a:cubicBezTo>
                    <a:pt x="541" y="41"/>
                    <a:pt x="487" y="0"/>
                    <a:pt x="487" y="0"/>
                  </a:cubicBezTo>
                  <a:cubicBezTo>
                    <a:pt x="472" y="7"/>
                    <a:pt x="472" y="7"/>
                    <a:pt x="472" y="7"/>
                  </a:cubicBezTo>
                  <a:cubicBezTo>
                    <a:pt x="478" y="34"/>
                    <a:pt x="478" y="34"/>
                    <a:pt x="478" y="34"/>
                  </a:cubicBezTo>
                  <a:cubicBezTo>
                    <a:pt x="478" y="34"/>
                    <a:pt x="448" y="33"/>
                    <a:pt x="440" y="48"/>
                  </a:cubicBezTo>
                  <a:cubicBezTo>
                    <a:pt x="432" y="63"/>
                    <a:pt x="461" y="87"/>
                    <a:pt x="449" y="94"/>
                  </a:cubicBezTo>
                  <a:cubicBezTo>
                    <a:pt x="437" y="101"/>
                    <a:pt x="419" y="96"/>
                    <a:pt x="419" y="96"/>
                  </a:cubicBezTo>
                  <a:cubicBezTo>
                    <a:pt x="419" y="96"/>
                    <a:pt x="413" y="142"/>
                    <a:pt x="395" y="134"/>
                  </a:cubicBezTo>
                  <a:cubicBezTo>
                    <a:pt x="376" y="129"/>
                    <a:pt x="400" y="96"/>
                    <a:pt x="389" y="91"/>
                  </a:cubicBezTo>
                  <a:cubicBezTo>
                    <a:pt x="378" y="87"/>
                    <a:pt x="340" y="108"/>
                    <a:pt x="340" y="108"/>
                  </a:cubicBezTo>
                  <a:cubicBezTo>
                    <a:pt x="299" y="106"/>
                    <a:pt x="299" y="106"/>
                    <a:pt x="299" y="106"/>
                  </a:cubicBezTo>
                  <a:cubicBezTo>
                    <a:pt x="324" y="130"/>
                    <a:pt x="324" y="130"/>
                    <a:pt x="324" y="130"/>
                  </a:cubicBezTo>
                  <a:cubicBezTo>
                    <a:pt x="324" y="130"/>
                    <a:pt x="305" y="141"/>
                    <a:pt x="297" y="148"/>
                  </a:cubicBezTo>
                  <a:cubicBezTo>
                    <a:pt x="289" y="155"/>
                    <a:pt x="307" y="179"/>
                    <a:pt x="306" y="187"/>
                  </a:cubicBezTo>
                  <a:cubicBezTo>
                    <a:pt x="306" y="198"/>
                    <a:pt x="272" y="204"/>
                    <a:pt x="275" y="212"/>
                  </a:cubicBezTo>
                  <a:cubicBezTo>
                    <a:pt x="278" y="224"/>
                    <a:pt x="301" y="221"/>
                    <a:pt x="297" y="236"/>
                  </a:cubicBezTo>
                  <a:cubicBezTo>
                    <a:pt x="296" y="247"/>
                    <a:pt x="250" y="272"/>
                    <a:pt x="250" y="272"/>
                  </a:cubicBezTo>
                  <a:cubicBezTo>
                    <a:pt x="226" y="313"/>
                    <a:pt x="226" y="313"/>
                    <a:pt x="226" y="313"/>
                  </a:cubicBezTo>
                  <a:cubicBezTo>
                    <a:pt x="191" y="330"/>
                    <a:pt x="191" y="330"/>
                    <a:pt x="191" y="330"/>
                  </a:cubicBezTo>
                  <a:cubicBezTo>
                    <a:pt x="197" y="369"/>
                    <a:pt x="197" y="369"/>
                    <a:pt x="197" y="369"/>
                  </a:cubicBezTo>
                  <a:cubicBezTo>
                    <a:pt x="197" y="369"/>
                    <a:pt x="231" y="367"/>
                    <a:pt x="223" y="382"/>
                  </a:cubicBezTo>
                  <a:cubicBezTo>
                    <a:pt x="218" y="401"/>
                    <a:pt x="195" y="419"/>
                    <a:pt x="195" y="419"/>
                  </a:cubicBezTo>
                  <a:cubicBezTo>
                    <a:pt x="195" y="419"/>
                    <a:pt x="199" y="476"/>
                    <a:pt x="177" y="479"/>
                  </a:cubicBezTo>
                  <a:cubicBezTo>
                    <a:pt x="154" y="482"/>
                    <a:pt x="139" y="489"/>
                    <a:pt x="139" y="489"/>
                  </a:cubicBezTo>
                  <a:cubicBezTo>
                    <a:pt x="135" y="500"/>
                    <a:pt x="135" y="500"/>
                    <a:pt x="135" y="500"/>
                  </a:cubicBezTo>
                  <a:cubicBezTo>
                    <a:pt x="150" y="501"/>
                    <a:pt x="150" y="501"/>
                    <a:pt x="150" y="501"/>
                  </a:cubicBezTo>
                  <a:cubicBezTo>
                    <a:pt x="150" y="501"/>
                    <a:pt x="181" y="548"/>
                    <a:pt x="196" y="560"/>
                  </a:cubicBezTo>
                  <a:cubicBezTo>
                    <a:pt x="210" y="568"/>
                    <a:pt x="221" y="588"/>
                    <a:pt x="221" y="588"/>
                  </a:cubicBezTo>
                  <a:cubicBezTo>
                    <a:pt x="221" y="588"/>
                    <a:pt x="248" y="559"/>
                    <a:pt x="243" y="593"/>
                  </a:cubicBezTo>
                  <a:cubicBezTo>
                    <a:pt x="237" y="627"/>
                    <a:pt x="213" y="676"/>
                    <a:pt x="194" y="675"/>
                  </a:cubicBezTo>
                  <a:cubicBezTo>
                    <a:pt x="172" y="674"/>
                    <a:pt x="145" y="676"/>
                    <a:pt x="135" y="653"/>
                  </a:cubicBezTo>
                  <a:cubicBezTo>
                    <a:pt x="125" y="633"/>
                    <a:pt x="85" y="601"/>
                    <a:pt x="55" y="599"/>
                  </a:cubicBezTo>
                  <a:cubicBezTo>
                    <a:pt x="22" y="598"/>
                    <a:pt x="6" y="620"/>
                    <a:pt x="8" y="647"/>
                  </a:cubicBezTo>
                  <a:cubicBezTo>
                    <a:pt x="7" y="674"/>
                    <a:pt x="37" y="679"/>
                    <a:pt x="32" y="698"/>
                  </a:cubicBezTo>
                  <a:cubicBezTo>
                    <a:pt x="0" y="750"/>
                    <a:pt x="0" y="750"/>
                    <a:pt x="0" y="750"/>
                  </a:cubicBezTo>
                  <a:cubicBezTo>
                    <a:pt x="35" y="878"/>
                    <a:pt x="35" y="878"/>
                    <a:pt x="35" y="878"/>
                  </a:cubicBezTo>
                  <a:cubicBezTo>
                    <a:pt x="35" y="878"/>
                    <a:pt x="73" y="872"/>
                    <a:pt x="79" y="903"/>
                  </a:cubicBezTo>
                  <a:cubicBezTo>
                    <a:pt x="89" y="934"/>
                    <a:pt x="68" y="967"/>
                    <a:pt x="68" y="967"/>
                  </a:cubicBezTo>
                  <a:cubicBezTo>
                    <a:pt x="81" y="1109"/>
                    <a:pt x="81" y="1109"/>
                    <a:pt x="81" y="1109"/>
                  </a:cubicBezTo>
                  <a:cubicBezTo>
                    <a:pt x="182" y="1091"/>
                    <a:pt x="182" y="1091"/>
                    <a:pt x="182" y="1091"/>
                  </a:cubicBezTo>
                  <a:cubicBezTo>
                    <a:pt x="182" y="1091"/>
                    <a:pt x="182" y="1106"/>
                    <a:pt x="193" y="1115"/>
                  </a:cubicBezTo>
                  <a:cubicBezTo>
                    <a:pt x="200" y="1123"/>
                    <a:pt x="218" y="1131"/>
                    <a:pt x="210" y="1142"/>
                  </a:cubicBezTo>
                  <a:cubicBezTo>
                    <a:pt x="206" y="1150"/>
                    <a:pt x="201" y="1172"/>
                    <a:pt x="220" y="1177"/>
                  </a:cubicBezTo>
                  <a:cubicBezTo>
                    <a:pt x="238" y="1186"/>
                    <a:pt x="283" y="1188"/>
                    <a:pt x="283" y="1188"/>
                  </a:cubicBezTo>
                  <a:cubicBezTo>
                    <a:pt x="269" y="1160"/>
                    <a:pt x="269" y="1160"/>
                    <a:pt x="269" y="1160"/>
                  </a:cubicBezTo>
                  <a:cubicBezTo>
                    <a:pt x="269" y="1160"/>
                    <a:pt x="288" y="1165"/>
                    <a:pt x="310" y="1158"/>
                  </a:cubicBezTo>
                  <a:cubicBezTo>
                    <a:pt x="337" y="1152"/>
                    <a:pt x="328" y="1110"/>
                    <a:pt x="361" y="1123"/>
                  </a:cubicBezTo>
                  <a:cubicBezTo>
                    <a:pt x="394" y="1132"/>
                    <a:pt x="396" y="1174"/>
                    <a:pt x="418" y="1175"/>
                  </a:cubicBezTo>
                  <a:cubicBezTo>
                    <a:pt x="444" y="1176"/>
                    <a:pt x="449" y="1161"/>
                    <a:pt x="467" y="1170"/>
                  </a:cubicBezTo>
                  <a:cubicBezTo>
                    <a:pt x="485" y="1182"/>
                    <a:pt x="502" y="1221"/>
                    <a:pt x="528" y="1230"/>
                  </a:cubicBezTo>
                  <a:cubicBezTo>
                    <a:pt x="546" y="1236"/>
                    <a:pt x="584" y="1251"/>
                    <a:pt x="598" y="1266"/>
                  </a:cubicBezTo>
                  <a:cubicBezTo>
                    <a:pt x="598" y="17"/>
                    <a:pt x="598" y="17"/>
                    <a:pt x="598" y="17"/>
                  </a:cubicBezTo>
                  <a:lnTo>
                    <a:pt x="572" y="16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81" name="Freeform 584">
              <a:extLst>
                <a:ext uri="{FF2B5EF4-FFF2-40B4-BE49-F238E27FC236}">
                  <a16:creationId xmlns:a16="http://schemas.microsoft.com/office/drawing/2014/main" id="{EC5C654A-AFA6-41E1-8D55-E71DABCD2D3D}"/>
                </a:ext>
              </a:extLst>
            </p:cNvPr>
            <p:cNvSpPr>
              <a:spLocks/>
            </p:cNvSpPr>
            <p:nvPr/>
          </p:nvSpPr>
          <p:spPr bwMode="gray">
            <a:xfrm>
              <a:off x="5851798" y="3698860"/>
              <a:ext cx="791025" cy="685768"/>
            </a:xfrm>
            <a:custGeom>
              <a:avLst/>
              <a:gdLst>
                <a:gd name="T0" fmla="*/ 0 w 1495"/>
                <a:gd name="T1" fmla="*/ 447 h 1295"/>
                <a:gd name="T2" fmla="*/ 79 w 1495"/>
                <a:gd name="T3" fmla="*/ 585 h 1295"/>
                <a:gd name="T4" fmla="*/ 92 w 1495"/>
                <a:gd name="T5" fmla="*/ 727 h 1295"/>
                <a:gd name="T6" fmla="*/ 131 w 1495"/>
                <a:gd name="T7" fmla="*/ 843 h 1295"/>
                <a:gd name="T8" fmla="*/ 106 w 1495"/>
                <a:gd name="T9" fmla="*/ 911 h 1295"/>
                <a:gd name="T10" fmla="*/ 132 w 1495"/>
                <a:gd name="T11" fmla="*/ 901 h 1295"/>
                <a:gd name="T12" fmla="*/ 184 w 1495"/>
                <a:gd name="T13" fmla="*/ 926 h 1295"/>
                <a:gd name="T14" fmla="*/ 286 w 1495"/>
                <a:gd name="T15" fmla="*/ 969 h 1295"/>
                <a:gd name="T16" fmla="*/ 356 w 1495"/>
                <a:gd name="T17" fmla="*/ 992 h 1295"/>
                <a:gd name="T18" fmla="*/ 371 w 1495"/>
                <a:gd name="T19" fmla="*/ 1092 h 1295"/>
                <a:gd name="T20" fmla="*/ 443 w 1495"/>
                <a:gd name="T21" fmla="*/ 1072 h 1295"/>
                <a:gd name="T22" fmla="*/ 419 w 1495"/>
                <a:gd name="T23" fmla="*/ 1018 h 1295"/>
                <a:gd name="T24" fmla="*/ 541 w 1495"/>
                <a:gd name="T25" fmla="*/ 1046 h 1295"/>
                <a:gd name="T26" fmla="*/ 553 w 1495"/>
                <a:gd name="T27" fmla="*/ 1100 h 1295"/>
                <a:gd name="T28" fmla="*/ 587 w 1495"/>
                <a:gd name="T29" fmla="*/ 1106 h 1295"/>
                <a:gd name="T30" fmla="*/ 688 w 1495"/>
                <a:gd name="T31" fmla="*/ 1183 h 1295"/>
                <a:gd name="T32" fmla="*/ 742 w 1495"/>
                <a:gd name="T33" fmla="*/ 1224 h 1295"/>
                <a:gd name="T34" fmla="*/ 787 w 1495"/>
                <a:gd name="T35" fmla="*/ 1223 h 1295"/>
                <a:gd name="T36" fmla="*/ 836 w 1495"/>
                <a:gd name="T37" fmla="*/ 1232 h 1295"/>
                <a:gd name="T38" fmla="*/ 865 w 1495"/>
                <a:gd name="T39" fmla="*/ 1238 h 1295"/>
                <a:gd name="T40" fmla="*/ 893 w 1495"/>
                <a:gd name="T41" fmla="*/ 1277 h 1295"/>
                <a:gd name="T42" fmla="*/ 978 w 1495"/>
                <a:gd name="T43" fmla="*/ 1232 h 1295"/>
                <a:gd name="T44" fmla="*/ 1068 w 1495"/>
                <a:gd name="T45" fmla="*/ 1228 h 1295"/>
                <a:gd name="T46" fmla="*/ 1169 w 1495"/>
                <a:gd name="T47" fmla="*/ 1225 h 1295"/>
                <a:gd name="T48" fmla="*/ 1301 w 1495"/>
                <a:gd name="T49" fmla="*/ 1278 h 1295"/>
                <a:gd name="T50" fmla="*/ 1321 w 1495"/>
                <a:gd name="T51" fmla="*/ 1256 h 1295"/>
                <a:gd name="T52" fmla="*/ 1346 w 1495"/>
                <a:gd name="T53" fmla="*/ 1111 h 1295"/>
                <a:gd name="T54" fmla="*/ 1481 w 1495"/>
                <a:gd name="T55" fmla="*/ 950 h 1295"/>
                <a:gd name="T56" fmla="*/ 1481 w 1495"/>
                <a:gd name="T57" fmla="*/ 858 h 1295"/>
                <a:gd name="T58" fmla="*/ 1429 w 1495"/>
                <a:gd name="T59" fmla="*/ 779 h 1295"/>
                <a:gd name="T60" fmla="*/ 1401 w 1495"/>
                <a:gd name="T61" fmla="*/ 734 h 1295"/>
                <a:gd name="T62" fmla="*/ 1375 w 1495"/>
                <a:gd name="T63" fmla="*/ 654 h 1295"/>
                <a:gd name="T64" fmla="*/ 1389 w 1495"/>
                <a:gd name="T65" fmla="*/ 590 h 1295"/>
                <a:gd name="T66" fmla="*/ 1335 w 1495"/>
                <a:gd name="T67" fmla="*/ 465 h 1295"/>
                <a:gd name="T68" fmla="*/ 1403 w 1495"/>
                <a:gd name="T69" fmla="*/ 368 h 1295"/>
                <a:gd name="T70" fmla="*/ 1342 w 1495"/>
                <a:gd name="T71" fmla="*/ 235 h 1295"/>
                <a:gd name="T72" fmla="*/ 1295 w 1495"/>
                <a:gd name="T73" fmla="*/ 133 h 1295"/>
                <a:gd name="T74" fmla="*/ 1217 w 1495"/>
                <a:gd name="T75" fmla="*/ 46 h 1295"/>
                <a:gd name="T76" fmla="*/ 1063 w 1495"/>
                <a:gd name="T77" fmla="*/ 82 h 1295"/>
                <a:gd name="T78" fmla="*/ 1055 w 1495"/>
                <a:gd name="T79" fmla="*/ 82 h 1295"/>
                <a:gd name="T80" fmla="*/ 1041 w 1495"/>
                <a:gd name="T81" fmla="*/ 84 h 1295"/>
                <a:gd name="T82" fmla="*/ 1032 w 1495"/>
                <a:gd name="T83" fmla="*/ 85 h 1295"/>
                <a:gd name="T84" fmla="*/ 1020 w 1495"/>
                <a:gd name="T85" fmla="*/ 85 h 1295"/>
                <a:gd name="T86" fmla="*/ 1012 w 1495"/>
                <a:gd name="T87" fmla="*/ 85 h 1295"/>
                <a:gd name="T88" fmla="*/ 1000 w 1495"/>
                <a:gd name="T89" fmla="*/ 85 h 1295"/>
                <a:gd name="T90" fmla="*/ 795 w 1495"/>
                <a:gd name="T91" fmla="*/ 83 h 1295"/>
                <a:gd name="T92" fmla="*/ 752 w 1495"/>
                <a:gd name="T93" fmla="*/ 112 h 1295"/>
                <a:gd name="T94" fmla="*/ 718 w 1495"/>
                <a:gd name="T95" fmla="*/ 122 h 1295"/>
                <a:gd name="T96" fmla="*/ 804 w 1495"/>
                <a:gd name="T97" fmla="*/ 41 h 1295"/>
                <a:gd name="T98" fmla="*/ 648 w 1495"/>
                <a:gd name="T99" fmla="*/ 99 h 1295"/>
                <a:gd name="T100" fmla="*/ 654 w 1495"/>
                <a:gd name="T101" fmla="*/ 53 h 1295"/>
                <a:gd name="T102" fmla="*/ 581 w 1495"/>
                <a:gd name="T103" fmla="*/ 0 h 1295"/>
                <a:gd name="T104" fmla="*/ 395 w 1495"/>
                <a:gd name="T105" fmla="*/ 60 h 1295"/>
                <a:gd name="T106" fmla="*/ 304 w 1495"/>
                <a:gd name="T107" fmla="*/ 117 h 1295"/>
                <a:gd name="T108" fmla="*/ 99 w 1495"/>
                <a:gd name="T109" fmla="*/ 157 h 1295"/>
                <a:gd name="T110" fmla="*/ 37 w 1495"/>
                <a:gd name="T111" fmla="*/ 196 h 1295"/>
                <a:gd name="T112" fmla="*/ 83 w 1495"/>
                <a:gd name="T113" fmla="*/ 172 h 1295"/>
                <a:gd name="T114" fmla="*/ 78 w 1495"/>
                <a:gd name="T115" fmla="*/ 202 h 1295"/>
                <a:gd name="T116" fmla="*/ 99 w 1495"/>
                <a:gd name="T117" fmla="*/ 318 h 1295"/>
                <a:gd name="T118" fmla="*/ 75 w 1495"/>
                <a:gd name="T119" fmla="*/ 267 h 1295"/>
                <a:gd name="T120" fmla="*/ 39 w 1495"/>
                <a:gd name="T121" fmla="*/ 322 h 1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95" h="1295">
                  <a:moveTo>
                    <a:pt x="36" y="391"/>
                  </a:moveTo>
                  <a:cubicBezTo>
                    <a:pt x="32" y="406"/>
                    <a:pt x="17" y="406"/>
                    <a:pt x="9" y="417"/>
                  </a:cubicBezTo>
                  <a:cubicBezTo>
                    <a:pt x="5" y="420"/>
                    <a:pt x="4" y="439"/>
                    <a:pt x="0" y="447"/>
                  </a:cubicBezTo>
                  <a:cubicBezTo>
                    <a:pt x="33" y="452"/>
                    <a:pt x="76" y="504"/>
                    <a:pt x="74" y="531"/>
                  </a:cubicBezTo>
                  <a:cubicBezTo>
                    <a:pt x="74" y="542"/>
                    <a:pt x="59" y="538"/>
                    <a:pt x="62" y="557"/>
                  </a:cubicBezTo>
                  <a:cubicBezTo>
                    <a:pt x="65" y="572"/>
                    <a:pt x="65" y="576"/>
                    <a:pt x="79" y="585"/>
                  </a:cubicBezTo>
                  <a:cubicBezTo>
                    <a:pt x="90" y="589"/>
                    <a:pt x="78" y="623"/>
                    <a:pt x="81" y="623"/>
                  </a:cubicBezTo>
                  <a:cubicBezTo>
                    <a:pt x="100" y="628"/>
                    <a:pt x="83" y="661"/>
                    <a:pt x="75" y="672"/>
                  </a:cubicBezTo>
                  <a:cubicBezTo>
                    <a:pt x="60" y="691"/>
                    <a:pt x="85" y="707"/>
                    <a:pt x="92" y="727"/>
                  </a:cubicBezTo>
                  <a:cubicBezTo>
                    <a:pt x="99" y="735"/>
                    <a:pt x="79" y="749"/>
                    <a:pt x="90" y="757"/>
                  </a:cubicBezTo>
                  <a:cubicBezTo>
                    <a:pt x="105" y="765"/>
                    <a:pt x="124" y="763"/>
                    <a:pt x="123" y="785"/>
                  </a:cubicBezTo>
                  <a:cubicBezTo>
                    <a:pt x="122" y="808"/>
                    <a:pt x="140" y="821"/>
                    <a:pt x="131" y="843"/>
                  </a:cubicBezTo>
                  <a:cubicBezTo>
                    <a:pt x="131" y="858"/>
                    <a:pt x="121" y="896"/>
                    <a:pt x="110" y="903"/>
                  </a:cubicBezTo>
                  <a:cubicBezTo>
                    <a:pt x="110" y="907"/>
                    <a:pt x="110" y="907"/>
                    <a:pt x="107" y="910"/>
                  </a:cubicBezTo>
                  <a:cubicBezTo>
                    <a:pt x="107" y="910"/>
                    <a:pt x="107" y="911"/>
                    <a:pt x="106" y="911"/>
                  </a:cubicBezTo>
                  <a:cubicBezTo>
                    <a:pt x="131" y="920"/>
                    <a:pt x="131" y="920"/>
                    <a:pt x="131" y="920"/>
                  </a:cubicBezTo>
                  <a:cubicBezTo>
                    <a:pt x="139" y="912"/>
                    <a:pt x="139" y="912"/>
                    <a:pt x="139" y="912"/>
                  </a:cubicBezTo>
                  <a:cubicBezTo>
                    <a:pt x="132" y="901"/>
                    <a:pt x="132" y="901"/>
                    <a:pt x="132" y="901"/>
                  </a:cubicBezTo>
                  <a:cubicBezTo>
                    <a:pt x="140" y="890"/>
                    <a:pt x="140" y="890"/>
                    <a:pt x="140" y="890"/>
                  </a:cubicBezTo>
                  <a:cubicBezTo>
                    <a:pt x="189" y="899"/>
                    <a:pt x="189" y="899"/>
                    <a:pt x="189" y="899"/>
                  </a:cubicBezTo>
                  <a:cubicBezTo>
                    <a:pt x="184" y="926"/>
                    <a:pt x="184" y="926"/>
                    <a:pt x="184" y="926"/>
                  </a:cubicBezTo>
                  <a:cubicBezTo>
                    <a:pt x="208" y="954"/>
                    <a:pt x="208" y="954"/>
                    <a:pt x="208" y="954"/>
                  </a:cubicBezTo>
                  <a:cubicBezTo>
                    <a:pt x="209" y="939"/>
                    <a:pt x="209" y="939"/>
                    <a:pt x="209" y="939"/>
                  </a:cubicBezTo>
                  <a:cubicBezTo>
                    <a:pt x="286" y="969"/>
                    <a:pt x="286" y="969"/>
                    <a:pt x="286" y="969"/>
                  </a:cubicBezTo>
                  <a:cubicBezTo>
                    <a:pt x="289" y="992"/>
                    <a:pt x="289" y="992"/>
                    <a:pt x="289" y="992"/>
                  </a:cubicBezTo>
                  <a:cubicBezTo>
                    <a:pt x="335" y="971"/>
                    <a:pt x="335" y="971"/>
                    <a:pt x="335" y="971"/>
                  </a:cubicBezTo>
                  <a:cubicBezTo>
                    <a:pt x="356" y="992"/>
                    <a:pt x="356" y="992"/>
                    <a:pt x="356" y="992"/>
                  </a:cubicBezTo>
                  <a:cubicBezTo>
                    <a:pt x="356" y="992"/>
                    <a:pt x="310" y="1016"/>
                    <a:pt x="317" y="1028"/>
                  </a:cubicBezTo>
                  <a:cubicBezTo>
                    <a:pt x="324" y="1036"/>
                    <a:pt x="355" y="1034"/>
                    <a:pt x="358" y="1045"/>
                  </a:cubicBezTo>
                  <a:cubicBezTo>
                    <a:pt x="365" y="1057"/>
                    <a:pt x="360" y="1084"/>
                    <a:pt x="371" y="1092"/>
                  </a:cubicBezTo>
                  <a:cubicBezTo>
                    <a:pt x="381" y="1100"/>
                    <a:pt x="404" y="1093"/>
                    <a:pt x="408" y="1086"/>
                  </a:cubicBezTo>
                  <a:cubicBezTo>
                    <a:pt x="409" y="1078"/>
                    <a:pt x="428" y="1068"/>
                    <a:pt x="428" y="1068"/>
                  </a:cubicBezTo>
                  <a:cubicBezTo>
                    <a:pt x="443" y="1072"/>
                    <a:pt x="443" y="1072"/>
                    <a:pt x="443" y="1072"/>
                  </a:cubicBezTo>
                  <a:cubicBezTo>
                    <a:pt x="443" y="1072"/>
                    <a:pt x="451" y="1054"/>
                    <a:pt x="443" y="1053"/>
                  </a:cubicBezTo>
                  <a:cubicBezTo>
                    <a:pt x="436" y="1053"/>
                    <a:pt x="422" y="1041"/>
                    <a:pt x="422" y="1041"/>
                  </a:cubicBezTo>
                  <a:cubicBezTo>
                    <a:pt x="419" y="1018"/>
                    <a:pt x="419" y="1018"/>
                    <a:pt x="419" y="1018"/>
                  </a:cubicBezTo>
                  <a:cubicBezTo>
                    <a:pt x="419" y="1018"/>
                    <a:pt x="445" y="1026"/>
                    <a:pt x="467" y="1035"/>
                  </a:cubicBezTo>
                  <a:cubicBezTo>
                    <a:pt x="485" y="1044"/>
                    <a:pt x="499" y="1063"/>
                    <a:pt x="499" y="1063"/>
                  </a:cubicBezTo>
                  <a:cubicBezTo>
                    <a:pt x="541" y="1046"/>
                    <a:pt x="541" y="1046"/>
                    <a:pt x="541" y="1046"/>
                  </a:cubicBezTo>
                  <a:cubicBezTo>
                    <a:pt x="555" y="1066"/>
                    <a:pt x="555" y="1066"/>
                    <a:pt x="555" y="1066"/>
                  </a:cubicBezTo>
                  <a:cubicBezTo>
                    <a:pt x="539" y="1081"/>
                    <a:pt x="539" y="1081"/>
                    <a:pt x="539" y="1081"/>
                  </a:cubicBezTo>
                  <a:cubicBezTo>
                    <a:pt x="539" y="1081"/>
                    <a:pt x="550" y="1096"/>
                    <a:pt x="553" y="1100"/>
                  </a:cubicBezTo>
                  <a:cubicBezTo>
                    <a:pt x="561" y="1105"/>
                    <a:pt x="567" y="1128"/>
                    <a:pt x="567" y="1128"/>
                  </a:cubicBezTo>
                  <a:cubicBezTo>
                    <a:pt x="582" y="1121"/>
                    <a:pt x="582" y="1121"/>
                    <a:pt x="582" y="1121"/>
                  </a:cubicBezTo>
                  <a:cubicBezTo>
                    <a:pt x="587" y="1106"/>
                    <a:pt x="587" y="1106"/>
                    <a:pt x="587" y="1106"/>
                  </a:cubicBezTo>
                  <a:cubicBezTo>
                    <a:pt x="642" y="1128"/>
                    <a:pt x="642" y="1128"/>
                    <a:pt x="642" y="1128"/>
                  </a:cubicBezTo>
                  <a:cubicBezTo>
                    <a:pt x="679" y="1137"/>
                    <a:pt x="679" y="1137"/>
                    <a:pt x="679" y="1137"/>
                  </a:cubicBezTo>
                  <a:cubicBezTo>
                    <a:pt x="688" y="1183"/>
                    <a:pt x="688" y="1183"/>
                    <a:pt x="688" y="1183"/>
                  </a:cubicBezTo>
                  <a:cubicBezTo>
                    <a:pt x="718" y="1185"/>
                    <a:pt x="718" y="1185"/>
                    <a:pt x="718" y="1185"/>
                  </a:cubicBezTo>
                  <a:cubicBezTo>
                    <a:pt x="731" y="1224"/>
                    <a:pt x="731" y="1224"/>
                    <a:pt x="731" y="1224"/>
                  </a:cubicBezTo>
                  <a:cubicBezTo>
                    <a:pt x="742" y="1224"/>
                    <a:pt x="742" y="1224"/>
                    <a:pt x="742" y="1224"/>
                  </a:cubicBezTo>
                  <a:cubicBezTo>
                    <a:pt x="741" y="1251"/>
                    <a:pt x="741" y="1251"/>
                    <a:pt x="741" y="1251"/>
                  </a:cubicBezTo>
                  <a:cubicBezTo>
                    <a:pt x="775" y="1249"/>
                    <a:pt x="775" y="1249"/>
                    <a:pt x="775" y="1249"/>
                  </a:cubicBezTo>
                  <a:cubicBezTo>
                    <a:pt x="787" y="1223"/>
                    <a:pt x="787" y="1223"/>
                    <a:pt x="787" y="1223"/>
                  </a:cubicBezTo>
                  <a:cubicBezTo>
                    <a:pt x="799" y="1223"/>
                    <a:pt x="799" y="1223"/>
                    <a:pt x="799" y="1223"/>
                  </a:cubicBezTo>
                  <a:cubicBezTo>
                    <a:pt x="799" y="1223"/>
                    <a:pt x="803" y="1200"/>
                    <a:pt x="818" y="1201"/>
                  </a:cubicBezTo>
                  <a:cubicBezTo>
                    <a:pt x="833" y="1206"/>
                    <a:pt x="836" y="1232"/>
                    <a:pt x="836" y="1232"/>
                  </a:cubicBezTo>
                  <a:cubicBezTo>
                    <a:pt x="850" y="1233"/>
                    <a:pt x="850" y="1233"/>
                    <a:pt x="850" y="1233"/>
                  </a:cubicBezTo>
                  <a:cubicBezTo>
                    <a:pt x="846" y="1244"/>
                    <a:pt x="846" y="1244"/>
                    <a:pt x="846" y="1244"/>
                  </a:cubicBezTo>
                  <a:cubicBezTo>
                    <a:pt x="865" y="1238"/>
                    <a:pt x="865" y="1238"/>
                    <a:pt x="865" y="1238"/>
                  </a:cubicBezTo>
                  <a:cubicBezTo>
                    <a:pt x="875" y="1261"/>
                    <a:pt x="875" y="1261"/>
                    <a:pt x="875" y="1261"/>
                  </a:cubicBezTo>
                  <a:cubicBezTo>
                    <a:pt x="875" y="1261"/>
                    <a:pt x="859" y="1287"/>
                    <a:pt x="870" y="1288"/>
                  </a:cubicBezTo>
                  <a:cubicBezTo>
                    <a:pt x="878" y="1288"/>
                    <a:pt x="893" y="1277"/>
                    <a:pt x="893" y="1277"/>
                  </a:cubicBezTo>
                  <a:cubicBezTo>
                    <a:pt x="919" y="1290"/>
                    <a:pt x="919" y="1290"/>
                    <a:pt x="919" y="1290"/>
                  </a:cubicBezTo>
                  <a:cubicBezTo>
                    <a:pt x="932" y="1256"/>
                    <a:pt x="932" y="1256"/>
                    <a:pt x="932" y="1256"/>
                  </a:cubicBezTo>
                  <a:cubicBezTo>
                    <a:pt x="932" y="1256"/>
                    <a:pt x="951" y="1234"/>
                    <a:pt x="978" y="1232"/>
                  </a:cubicBezTo>
                  <a:cubicBezTo>
                    <a:pt x="1019" y="1234"/>
                    <a:pt x="1019" y="1234"/>
                    <a:pt x="1019" y="1234"/>
                  </a:cubicBezTo>
                  <a:cubicBezTo>
                    <a:pt x="1019" y="1234"/>
                    <a:pt x="1022" y="1257"/>
                    <a:pt x="1044" y="1254"/>
                  </a:cubicBezTo>
                  <a:cubicBezTo>
                    <a:pt x="1063" y="1251"/>
                    <a:pt x="1068" y="1228"/>
                    <a:pt x="1068" y="1228"/>
                  </a:cubicBezTo>
                  <a:cubicBezTo>
                    <a:pt x="1068" y="1228"/>
                    <a:pt x="1087" y="1214"/>
                    <a:pt x="1113" y="1211"/>
                  </a:cubicBezTo>
                  <a:cubicBezTo>
                    <a:pt x="1140" y="1209"/>
                    <a:pt x="1151" y="1213"/>
                    <a:pt x="1151" y="1213"/>
                  </a:cubicBezTo>
                  <a:cubicBezTo>
                    <a:pt x="1169" y="1225"/>
                    <a:pt x="1169" y="1225"/>
                    <a:pt x="1169" y="1225"/>
                  </a:cubicBezTo>
                  <a:cubicBezTo>
                    <a:pt x="1169" y="1225"/>
                    <a:pt x="1210" y="1227"/>
                    <a:pt x="1213" y="1235"/>
                  </a:cubicBezTo>
                  <a:cubicBezTo>
                    <a:pt x="1217" y="1243"/>
                    <a:pt x="1216" y="1262"/>
                    <a:pt x="1216" y="1262"/>
                  </a:cubicBezTo>
                  <a:cubicBezTo>
                    <a:pt x="1301" y="1278"/>
                    <a:pt x="1301" y="1278"/>
                    <a:pt x="1301" y="1278"/>
                  </a:cubicBezTo>
                  <a:cubicBezTo>
                    <a:pt x="1349" y="1295"/>
                    <a:pt x="1349" y="1295"/>
                    <a:pt x="1349" y="1295"/>
                  </a:cubicBezTo>
                  <a:cubicBezTo>
                    <a:pt x="1354" y="1276"/>
                    <a:pt x="1354" y="1276"/>
                    <a:pt x="1354" y="1276"/>
                  </a:cubicBezTo>
                  <a:cubicBezTo>
                    <a:pt x="1354" y="1276"/>
                    <a:pt x="1324" y="1267"/>
                    <a:pt x="1321" y="1256"/>
                  </a:cubicBezTo>
                  <a:cubicBezTo>
                    <a:pt x="1318" y="1244"/>
                    <a:pt x="1322" y="1233"/>
                    <a:pt x="1319" y="1217"/>
                  </a:cubicBezTo>
                  <a:cubicBezTo>
                    <a:pt x="1320" y="1198"/>
                    <a:pt x="1299" y="1170"/>
                    <a:pt x="1299" y="1170"/>
                  </a:cubicBezTo>
                  <a:cubicBezTo>
                    <a:pt x="1299" y="1170"/>
                    <a:pt x="1334" y="1138"/>
                    <a:pt x="1346" y="1111"/>
                  </a:cubicBezTo>
                  <a:cubicBezTo>
                    <a:pt x="1362" y="1089"/>
                    <a:pt x="1368" y="1051"/>
                    <a:pt x="1380" y="1037"/>
                  </a:cubicBezTo>
                  <a:cubicBezTo>
                    <a:pt x="1391" y="1026"/>
                    <a:pt x="1432" y="963"/>
                    <a:pt x="1432" y="963"/>
                  </a:cubicBezTo>
                  <a:cubicBezTo>
                    <a:pt x="1432" y="963"/>
                    <a:pt x="1468" y="976"/>
                    <a:pt x="1481" y="950"/>
                  </a:cubicBezTo>
                  <a:cubicBezTo>
                    <a:pt x="1493" y="923"/>
                    <a:pt x="1495" y="893"/>
                    <a:pt x="1484" y="885"/>
                  </a:cubicBezTo>
                  <a:cubicBezTo>
                    <a:pt x="1473" y="880"/>
                    <a:pt x="1458" y="876"/>
                    <a:pt x="1462" y="868"/>
                  </a:cubicBezTo>
                  <a:cubicBezTo>
                    <a:pt x="1466" y="861"/>
                    <a:pt x="1481" y="858"/>
                    <a:pt x="1481" y="858"/>
                  </a:cubicBezTo>
                  <a:cubicBezTo>
                    <a:pt x="1493" y="847"/>
                    <a:pt x="1493" y="847"/>
                    <a:pt x="1493" y="847"/>
                  </a:cubicBezTo>
                  <a:cubicBezTo>
                    <a:pt x="1493" y="847"/>
                    <a:pt x="1464" y="834"/>
                    <a:pt x="1457" y="822"/>
                  </a:cubicBezTo>
                  <a:cubicBezTo>
                    <a:pt x="1450" y="810"/>
                    <a:pt x="1443" y="791"/>
                    <a:pt x="1429" y="779"/>
                  </a:cubicBezTo>
                  <a:cubicBezTo>
                    <a:pt x="1414" y="767"/>
                    <a:pt x="1400" y="762"/>
                    <a:pt x="1401" y="739"/>
                  </a:cubicBezTo>
                  <a:cubicBezTo>
                    <a:pt x="1401" y="737"/>
                    <a:pt x="1401" y="735"/>
                    <a:pt x="1401" y="734"/>
                  </a:cubicBezTo>
                  <a:cubicBezTo>
                    <a:pt x="1401" y="734"/>
                    <a:pt x="1401" y="734"/>
                    <a:pt x="1401" y="734"/>
                  </a:cubicBezTo>
                  <a:cubicBezTo>
                    <a:pt x="1400" y="727"/>
                    <a:pt x="1398" y="721"/>
                    <a:pt x="1396" y="715"/>
                  </a:cubicBezTo>
                  <a:cubicBezTo>
                    <a:pt x="1392" y="704"/>
                    <a:pt x="1385" y="694"/>
                    <a:pt x="1381" y="685"/>
                  </a:cubicBezTo>
                  <a:cubicBezTo>
                    <a:pt x="1374" y="673"/>
                    <a:pt x="1375" y="654"/>
                    <a:pt x="1375" y="654"/>
                  </a:cubicBezTo>
                  <a:cubicBezTo>
                    <a:pt x="1390" y="639"/>
                    <a:pt x="1390" y="639"/>
                    <a:pt x="1390" y="639"/>
                  </a:cubicBezTo>
                  <a:cubicBezTo>
                    <a:pt x="1380" y="616"/>
                    <a:pt x="1380" y="616"/>
                    <a:pt x="1380" y="616"/>
                  </a:cubicBezTo>
                  <a:cubicBezTo>
                    <a:pt x="1389" y="590"/>
                    <a:pt x="1389" y="590"/>
                    <a:pt x="1389" y="590"/>
                  </a:cubicBezTo>
                  <a:cubicBezTo>
                    <a:pt x="1389" y="590"/>
                    <a:pt x="1397" y="571"/>
                    <a:pt x="1364" y="558"/>
                  </a:cubicBezTo>
                  <a:cubicBezTo>
                    <a:pt x="1331" y="541"/>
                    <a:pt x="1305" y="540"/>
                    <a:pt x="1305" y="540"/>
                  </a:cubicBezTo>
                  <a:cubicBezTo>
                    <a:pt x="1305" y="540"/>
                    <a:pt x="1311" y="486"/>
                    <a:pt x="1335" y="465"/>
                  </a:cubicBezTo>
                  <a:cubicBezTo>
                    <a:pt x="1358" y="447"/>
                    <a:pt x="1400" y="437"/>
                    <a:pt x="1400" y="437"/>
                  </a:cubicBezTo>
                  <a:cubicBezTo>
                    <a:pt x="1395" y="372"/>
                    <a:pt x="1395" y="372"/>
                    <a:pt x="1395" y="372"/>
                  </a:cubicBezTo>
                  <a:cubicBezTo>
                    <a:pt x="1403" y="368"/>
                    <a:pt x="1403" y="368"/>
                    <a:pt x="1403" y="368"/>
                  </a:cubicBezTo>
                  <a:cubicBezTo>
                    <a:pt x="1386" y="337"/>
                    <a:pt x="1386" y="337"/>
                    <a:pt x="1386" y="337"/>
                  </a:cubicBezTo>
                  <a:cubicBezTo>
                    <a:pt x="1394" y="322"/>
                    <a:pt x="1394" y="322"/>
                    <a:pt x="1394" y="322"/>
                  </a:cubicBezTo>
                  <a:cubicBezTo>
                    <a:pt x="1394" y="322"/>
                    <a:pt x="1344" y="258"/>
                    <a:pt x="1342" y="235"/>
                  </a:cubicBezTo>
                  <a:cubicBezTo>
                    <a:pt x="1335" y="212"/>
                    <a:pt x="1332" y="193"/>
                    <a:pt x="1332" y="193"/>
                  </a:cubicBezTo>
                  <a:cubicBezTo>
                    <a:pt x="1308" y="146"/>
                    <a:pt x="1308" y="146"/>
                    <a:pt x="1308" y="146"/>
                  </a:cubicBezTo>
                  <a:cubicBezTo>
                    <a:pt x="1295" y="133"/>
                    <a:pt x="1295" y="133"/>
                    <a:pt x="1295" y="133"/>
                  </a:cubicBezTo>
                  <a:cubicBezTo>
                    <a:pt x="1295" y="133"/>
                    <a:pt x="1309" y="122"/>
                    <a:pt x="1295" y="94"/>
                  </a:cubicBezTo>
                  <a:cubicBezTo>
                    <a:pt x="1280" y="66"/>
                    <a:pt x="1251" y="71"/>
                    <a:pt x="1237" y="68"/>
                  </a:cubicBezTo>
                  <a:cubicBezTo>
                    <a:pt x="1224" y="65"/>
                    <a:pt x="1229" y="49"/>
                    <a:pt x="1217" y="46"/>
                  </a:cubicBezTo>
                  <a:cubicBezTo>
                    <a:pt x="1205" y="43"/>
                    <a:pt x="1201" y="61"/>
                    <a:pt x="1201" y="61"/>
                  </a:cubicBezTo>
                  <a:cubicBezTo>
                    <a:pt x="1196" y="60"/>
                    <a:pt x="1196" y="60"/>
                    <a:pt x="1196" y="60"/>
                  </a:cubicBezTo>
                  <a:cubicBezTo>
                    <a:pt x="1193" y="61"/>
                    <a:pt x="1123" y="75"/>
                    <a:pt x="1063" y="82"/>
                  </a:cubicBezTo>
                  <a:cubicBezTo>
                    <a:pt x="1063" y="82"/>
                    <a:pt x="1063" y="82"/>
                    <a:pt x="1063" y="82"/>
                  </a:cubicBezTo>
                  <a:cubicBezTo>
                    <a:pt x="1060" y="82"/>
                    <a:pt x="1058" y="82"/>
                    <a:pt x="1055" y="82"/>
                  </a:cubicBezTo>
                  <a:cubicBezTo>
                    <a:pt x="1055" y="82"/>
                    <a:pt x="1055" y="82"/>
                    <a:pt x="1055" y="82"/>
                  </a:cubicBezTo>
                  <a:cubicBezTo>
                    <a:pt x="1052" y="83"/>
                    <a:pt x="1050" y="83"/>
                    <a:pt x="1048" y="83"/>
                  </a:cubicBezTo>
                  <a:cubicBezTo>
                    <a:pt x="1047" y="83"/>
                    <a:pt x="1047" y="83"/>
                    <a:pt x="1047" y="83"/>
                  </a:cubicBezTo>
                  <a:cubicBezTo>
                    <a:pt x="1045" y="83"/>
                    <a:pt x="1043" y="84"/>
                    <a:pt x="1041" y="84"/>
                  </a:cubicBezTo>
                  <a:cubicBezTo>
                    <a:pt x="1040" y="84"/>
                    <a:pt x="1040" y="84"/>
                    <a:pt x="1039" y="84"/>
                  </a:cubicBezTo>
                  <a:cubicBezTo>
                    <a:pt x="1037" y="84"/>
                    <a:pt x="1035" y="84"/>
                    <a:pt x="1034" y="84"/>
                  </a:cubicBezTo>
                  <a:cubicBezTo>
                    <a:pt x="1033" y="84"/>
                    <a:pt x="1032" y="84"/>
                    <a:pt x="1032" y="85"/>
                  </a:cubicBezTo>
                  <a:cubicBezTo>
                    <a:pt x="1030" y="85"/>
                    <a:pt x="1028" y="85"/>
                    <a:pt x="1027" y="85"/>
                  </a:cubicBezTo>
                  <a:cubicBezTo>
                    <a:pt x="1026" y="85"/>
                    <a:pt x="1025" y="85"/>
                    <a:pt x="1025" y="85"/>
                  </a:cubicBezTo>
                  <a:cubicBezTo>
                    <a:pt x="1023" y="85"/>
                    <a:pt x="1022" y="85"/>
                    <a:pt x="1020" y="85"/>
                  </a:cubicBezTo>
                  <a:cubicBezTo>
                    <a:pt x="1019" y="85"/>
                    <a:pt x="1019" y="85"/>
                    <a:pt x="1018" y="85"/>
                  </a:cubicBezTo>
                  <a:cubicBezTo>
                    <a:pt x="1017" y="85"/>
                    <a:pt x="1015" y="85"/>
                    <a:pt x="1014" y="85"/>
                  </a:cubicBezTo>
                  <a:cubicBezTo>
                    <a:pt x="1013" y="85"/>
                    <a:pt x="1012" y="85"/>
                    <a:pt x="1012" y="85"/>
                  </a:cubicBezTo>
                  <a:cubicBezTo>
                    <a:pt x="1010" y="85"/>
                    <a:pt x="1009" y="85"/>
                    <a:pt x="1008" y="85"/>
                  </a:cubicBezTo>
                  <a:cubicBezTo>
                    <a:pt x="1007" y="85"/>
                    <a:pt x="1006" y="85"/>
                    <a:pt x="1006" y="85"/>
                  </a:cubicBezTo>
                  <a:cubicBezTo>
                    <a:pt x="1004" y="85"/>
                    <a:pt x="1002" y="85"/>
                    <a:pt x="1000" y="85"/>
                  </a:cubicBezTo>
                  <a:cubicBezTo>
                    <a:pt x="991" y="86"/>
                    <a:pt x="978" y="85"/>
                    <a:pt x="963" y="85"/>
                  </a:cubicBezTo>
                  <a:cubicBezTo>
                    <a:pt x="899" y="82"/>
                    <a:pt x="803" y="72"/>
                    <a:pt x="803" y="72"/>
                  </a:cubicBezTo>
                  <a:cubicBezTo>
                    <a:pt x="795" y="83"/>
                    <a:pt x="795" y="83"/>
                    <a:pt x="795" y="83"/>
                  </a:cubicBezTo>
                  <a:cubicBezTo>
                    <a:pt x="780" y="82"/>
                    <a:pt x="780" y="82"/>
                    <a:pt x="780" y="82"/>
                  </a:cubicBezTo>
                  <a:cubicBezTo>
                    <a:pt x="775" y="101"/>
                    <a:pt x="775" y="101"/>
                    <a:pt x="775" y="101"/>
                  </a:cubicBezTo>
                  <a:cubicBezTo>
                    <a:pt x="775" y="101"/>
                    <a:pt x="760" y="104"/>
                    <a:pt x="752" y="112"/>
                  </a:cubicBezTo>
                  <a:cubicBezTo>
                    <a:pt x="748" y="115"/>
                    <a:pt x="744" y="130"/>
                    <a:pt x="744" y="130"/>
                  </a:cubicBezTo>
                  <a:cubicBezTo>
                    <a:pt x="733" y="122"/>
                    <a:pt x="733" y="122"/>
                    <a:pt x="733" y="122"/>
                  </a:cubicBezTo>
                  <a:cubicBezTo>
                    <a:pt x="718" y="122"/>
                    <a:pt x="718" y="122"/>
                    <a:pt x="718" y="122"/>
                  </a:cubicBezTo>
                  <a:cubicBezTo>
                    <a:pt x="726" y="110"/>
                    <a:pt x="726" y="110"/>
                    <a:pt x="726" y="110"/>
                  </a:cubicBezTo>
                  <a:cubicBezTo>
                    <a:pt x="726" y="110"/>
                    <a:pt x="749" y="96"/>
                    <a:pt x="761" y="89"/>
                  </a:cubicBezTo>
                  <a:cubicBezTo>
                    <a:pt x="776" y="82"/>
                    <a:pt x="804" y="41"/>
                    <a:pt x="804" y="41"/>
                  </a:cubicBezTo>
                  <a:cubicBezTo>
                    <a:pt x="801" y="34"/>
                    <a:pt x="801" y="34"/>
                    <a:pt x="801" y="34"/>
                  </a:cubicBezTo>
                  <a:cubicBezTo>
                    <a:pt x="801" y="34"/>
                    <a:pt x="769" y="82"/>
                    <a:pt x="757" y="85"/>
                  </a:cubicBezTo>
                  <a:cubicBezTo>
                    <a:pt x="750" y="85"/>
                    <a:pt x="684" y="131"/>
                    <a:pt x="648" y="99"/>
                  </a:cubicBezTo>
                  <a:cubicBezTo>
                    <a:pt x="608" y="67"/>
                    <a:pt x="603" y="20"/>
                    <a:pt x="603" y="20"/>
                  </a:cubicBezTo>
                  <a:cubicBezTo>
                    <a:pt x="603" y="20"/>
                    <a:pt x="621" y="25"/>
                    <a:pt x="629" y="29"/>
                  </a:cubicBezTo>
                  <a:cubicBezTo>
                    <a:pt x="636" y="33"/>
                    <a:pt x="654" y="53"/>
                    <a:pt x="654" y="53"/>
                  </a:cubicBezTo>
                  <a:cubicBezTo>
                    <a:pt x="658" y="46"/>
                    <a:pt x="658" y="46"/>
                    <a:pt x="658" y="46"/>
                  </a:cubicBezTo>
                  <a:cubicBezTo>
                    <a:pt x="658" y="46"/>
                    <a:pt x="644" y="26"/>
                    <a:pt x="633" y="18"/>
                  </a:cubicBezTo>
                  <a:cubicBezTo>
                    <a:pt x="622" y="14"/>
                    <a:pt x="596" y="1"/>
                    <a:pt x="581" y="0"/>
                  </a:cubicBezTo>
                  <a:cubicBezTo>
                    <a:pt x="570" y="0"/>
                    <a:pt x="513" y="16"/>
                    <a:pt x="498" y="19"/>
                  </a:cubicBezTo>
                  <a:cubicBezTo>
                    <a:pt x="483" y="19"/>
                    <a:pt x="468" y="25"/>
                    <a:pt x="453" y="25"/>
                  </a:cubicBezTo>
                  <a:cubicBezTo>
                    <a:pt x="438" y="28"/>
                    <a:pt x="407" y="53"/>
                    <a:pt x="395" y="60"/>
                  </a:cubicBezTo>
                  <a:cubicBezTo>
                    <a:pt x="380" y="67"/>
                    <a:pt x="362" y="65"/>
                    <a:pt x="351" y="72"/>
                  </a:cubicBezTo>
                  <a:cubicBezTo>
                    <a:pt x="339" y="79"/>
                    <a:pt x="339" y="81"/>
                    <a:pt x="327" y="92"/>
                  </a:cubicBezTo>
                  <a:cubicBezTo>
                    <a:pt x="315" y="107"/>
                    <a:pt x="304" y="117"/>
                    <a:pt x="304" y="117"/>
                  </a:cubicBezTo>
                  <a:cubicBezTo>
                    <a:pt x="224" y="136"/>
                    <a:pt x="164" y="133"/>
                    <a:pt x="164" y="13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99" y="157"/>
                    <a:pt x="99" y="157"/>
                    <a:pt x="99" y="157"/>
                  </a:cubicBezTo>
                  <a:cubicBezTo>
                    <a:pt x="84" y="160"/>
                    <a:pt x="84" y="160"/>
                    <a:pt x="84" y="160"/>
                  </a:cubicBezTo>
                  <a:cubicBezTo>
                    <a:pt x="34" y="188"/>
                    <a:pt x="34" y="188"/>
                    <a:pt x="34" y="188"/>
                  </a:cubicBezTo>
                  <a:cubicBezTo>
                    <a:pt x="37" y="196"/>
                    <a:pt x="37" y="196"/>
                    <a:pt x="37" y="196"/>
                  </a:cubicBezTo>
                  <a:cubicBezTo>
                    <a:pt x="49" y="193"/>
                    <a:pt x="49" y="193"/>
                    <a:pt x="49" y="193"/>
                  </a:cubicBezTo>
                  <a:cubicBezTo>
                    <a:pt x="67" y="201"/>
                    <a:pt x="67" y="201"/>
                    <a:pt x="67" y="201"/>
                  </a:cubicBezTo>
                  <a:cubicBezTo>
                    <a:pt x="83" y="172"/>
                    <a:pt x="83" y="172"/>
                    <a:pt x="83" y="172"/>
                  </a:cubicBezTo>
                  <a:cubicBezTo>
                    <a:pt x="102" y="165"/>
                    <a:pt x="102" y="165"/>
                    <a:pt x="102" y="165"/>
                  </a:cubicBezTo>
                  <a:cubicBezTo>
                    <a:pt x="98" y="184"/>
                    <a:pt x="98" y="184"/>
                    <a:pt x="98" y="184"/>
                  </a:cubicBezTo>
                  <a:cubicBezTo>
                    <a:pt x="98" y="184"/>
                    <a:pt x="79" y="191"/>
                    <a:pt x="78" y="202"/>
                  </a:cubicBezTo>
                  <a:cubicBezTo>
                    <a:pt x="82" y="210"/>
                    <a:pt x="88" y="233"/>
                    <a:pt x="88" y="237"/>
                  </a:cubicBezTo>
                  <a:cubicBezTo>
                    <a:pt x="88" y="241"/>
                    <a:pt x="72" y="251"/>
                    <a:pt x="76" y="259"/>
                  </a:cubicBezTo>
                  <a:cubicBezTo>
                    <a:pt x="83" y="263"/>
                    <a:pt x="111" y="314"/>
                    <a:pt x="99" y="318"/>
                  </a:cubicBezTo>
                  <a:cubicBezTo>
                    <a:pt x="91" y="325"/>
                    <a:pt x="73" y="320"/>
                    <a:pt x="77" y="313"/>
                  </a:cubicBezTo>
                  <a:cubicBezTo>
                    <a:pt x="81" y="302"/>
                    <a:pt x="85" y="290"/>
                    <a:pt x="85" y="290"/>
                  </a:cubicBezTo>
                  <a:cubicBezTo>
                    <a:pt x="75" y="267"/>
                    <a:pt x="75" y="267"/>
                    <a:pt x="75" y="267"/>
                  </a:cubicBezTo>
                  <a:cubicBezTo>
                    <a:pt x="75" y="267"/>
                    <a:pt x="49" y="262"/>
                    <a:pt x="42" y="261"/>
                  </a:cubicBezTo>
                  <a:cubicBezTo>
                    <a:pt x="38" y="261"/>
                    <a:pt x="34" y="265"/>
                    <a:pt x="30" y="269"/>
                  </a:cubicBezTo>
                  <a:cubicBezTo>
                    <a:pt x="33" y="284"/>
                    <a:pt x="32" y="311"/>
                    <a:pt x="39" y="322"/>
                  </a:cubicBezTo>
                  <a:cubicBezTo>
                    <a:pt x="49" y="346"/>
                    <a:pt x="41" y="368"/>
                    <a:pt x="36" y="391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82" name="Freeform 585">
              <a:extLst>
                <a:ext uri="{FF2B5EF4-FFF2-40B4-BE49-F238E27FC236}">
                  <a16:creationId xmlns:a16="http://schemas.microsoft.com/office/drawing/2014/main" id="{E4B3F07F-8B59-46B5-949F-D542FC61A473}"/>
                </a:ext>
              </a:extLst>
            </p:cNvPr>
            <p:cNvSpPr>
              <a:spLocks/>
            </p:cNvSpPr>
            <p:nvPr/>
          </p:nvSpPr>
          <p:spPr bwMode="gray">
            <a:xfrm>
              <a:off x="5907617" y="4180492"/>
              <a:ext cx="0" cy="159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83" name="Freeform 586">
              <a:extLst>
                <a:ext uri="{FF2B5EF4-FFF2-40B4-BE49-F238E27FC236}">
                  <a16:creationId xmlns:a16="http://schemas.microsoft.com/office/drawing/2014/main" id="{334E11DE-8053-483A-A2D0-69585AECCC90}"/>
                </a:ext>
              </a:extLst>
            </p:cNvPr>
            <p:cNvSpPr>
              <a:spLocks/>
            </p:cNvSpPr>
            <p:nvPr/>
          </p:nvSpPr>
          <p:spPr bwMode="gray">
            <a:xfrm>
              <a:off x="6591789" y="4087993"/>
              <a:ext cx="0" cy="3190"/>
            </a:xfrm>
            <a:custGeom>
              <a:avLst/>
              <a:gdLst>
                <a:gd name="T0" fmla="*/ 0 h 5"/>
                <a:gd name="T1" fmla="*/ 5 h 5"/>
                <a:gd name="T2" fmla="*/ 0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5">
                  <a:moveTo>
                    <a:pt x="0" y="0"/>
                  </a:moveTo>
                  <a:cubicBezTo>
                    <a:pt x="0" y="1"/>
                    <a:pt x="0" y="3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84" name="Freeform 587">
              <a:extLst>
                <a:ext uri="{FF2B5EF4-FFF2-40B4-BE49-F238E27FC236}">
                  <a16:creationId xmlns:a16="http://schemas.microsoft.com/office/drawing/2014/main" id="{FAFD88CC-CAFC-4C1A-9E5E-69E1575ED3E0}"/>
                </a:ext>
              </a:extLst>
            </p:cNvPr>
            <p:cNvSpPr>
              <a:spLocks/>
            </p:cNvSpPr>
            <p:nvPr/>
          </p:nvSpPr>
          <p:spPr bwMode="gray">
            <a:xfrm>
              <a:off x="6590195" y="4078424"/>
              <a:ext cx="1595" cy="9569"/>
            </a:xfrm>
            <a:custGeom>
              <a:avLst/>
              <a:gdLst>
                <a:gd name="T0" fmla="*/ 0 w 5"/>
                <a:gd name="T1" fmla="*/ 0 h 19"/>
                <a:gd name="T2" fmla="*/ 5 w 5"/>
                <a:gd name="T3" fmla="*/ 19 h 19"/>
                <a:gd name="T4" fmla="*/ 0 w 5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9">
                  <a:moveTo>
                    <a:pt x="0" y="0"/>
                  </a:moveTo>
                  <a:cubicBezTo>
                    <a:pt x="2" y="6"/>
                    <a:pt x="4" y="12"/>
                    <a:pt x="5" y="19"/>
                  </a:cubicBezTo>
                  <a:cubicBezTo>
                    <a:pt x="4" y="12"/>
                    <a:pt x="3" y="6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85" name="Freeform 588">
              <a:extLst>
                <a:ext uri="{FF2B5EF4-FFF2-40B4-BE49-F238E27FC236}">
                  <a16:creationId xmlns:a16="http://schemas.microsoft.com/office/drawing/2014/main" id="{CFD99AD6-C871-4C1B-98AC-EB125BB60B57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342999" y="3459638"/>
              <a:ext cx="409866" cy="317367"/>
            </a:xfrm>
            <a:custGeom>
              <a:avLst/>
              <a:gdLst>
                <a:gd name="T0" fmla="*/ 25 w 774"/>
                <a:gd name="T1" fmla="*/ 234 h 599"/>
                <a:gd name="T2" fmla="*/ 33 w 774"/>
                <a:gd name="T3" fmla="*/ 307 h 599"/>
                <a:gd name="T4" fmla="*/ 73 w 774"/>
                <a:gd name="T5" fmla="*/ 339 h 599"/>
                <a:gd name="T6" fmla="*/ 155 w 774"/>
                <a:gd name="T7" fmla="*/ 355 h 599"/>
                <a:gd name="T8" fmla="*/ 229 w 774"/>
                <a:gd name="T9" fmla="*/ 358 h 599"/>
                <a:gd name="T10" fmla="*/ 247 w 774"/>
                <a:gd name="T11" fmla="*/ 459 h 599"/>
                <a:gd name="T12" fmla="*/ 288 w 774"/>
                <a:gd name="T13" fmla="*/ 499 h 599"/>
                <a:gd name="T14" fmla="*/ 366 w 774"/>
                <a:gd name="T15" fmla="*/ 586 h 599"/>
                <a:gd name="T16" fmla="*/ 425 w 774"/>
                <a:gd name="T17" fmla="*/ 582 h 599"/>
                <a:gd name="T18" fmla="*/ 499 w 774"/>
                <a:gd name="T19" fmla="*/ 597 h 599"/>
                <a:gd name="T20" fmla="*/ 547 w 774"/>
                <a:gd name="T21" fmla="*/ 526 h 599"/>
                <a:gd name="T22" fmla="*/ 635 w 774"/>
                <a:gd name="T23" fmla="*/ 489 h 599"/>
                <a:gd name="T24" fmla="*/ 643 w 774"/>
                <a:gd name="T25" fmla="*/ 470 h 599"/>
                <a:gd name="T26" fmla="*/ 691 w 774"/>
                <a:gd name="T27" fmla="*/ 319 h 599"/>
                <a:gd name="T28" fmla="*/ 758 w 774"/>
                <a:gd name="T29" fmla="*/ 246 h 599"/>
                <a:gd name="T30" fmla="*/ 728 w 774"/>
                <a:gd name="T31" fmla="*/ 183 h 599"/>
                <a:gd name="T32" fmla="*/ 693 w 774"/>
                <a:gd name="T33" fmla="*/ 128 h 599"/>
                <a:gd name="T34" fmla="*/ 654 w 774"/>
                <a:gd name="T35" fmla="*/ 76 h 599"/>
                <a:gd name="T36" fmla="*/ 524 w 774"/>
                <a:gd name="T37" fmla="*/ 51 h 599"/>
                <a:gd name="T38" fmla="*/ 462 w 774"/>
                <a:gd name="T39" fmla="*/ 18 h 599"/>
                <a:gd name="T40" fmla="*/ 424 w 774"/>
                <a:gd name="T41" fmla="*/ 39 h 599"/>
                <a:gd name="T42" fmla="*/ 334 w 774"/>
                <a:gd name="T43" fmla="*/ 31 h 599"/>
                <a:gd name="T44" fmla="*/ 274 w 774"/>
                <a:gd name="T45" fmla="*/ 35 h 599"/>
                <a:gd name="T46" fmla="*/ 248 w 774"/>
                <a:gd name="T47" fmla="*/ 30 h 599"/>
                <a:gd name="T48" fmla="*/ 192 w 774"/>
                <a:gd name="T49" fmla="*/ 39 h 599"/>
                <a:gd name="T50" fmla="*/ 101 w 774"/>
                <a:gd name="T51" fmla="*/ 54 h 599"/>
                <a:gd name="T52" fmla="*/ 23 w 774"/>
                <a:gd name="T53" fmla="*/ 123 h 599"/>
                <a:gd name="T54" fmla="*/ 0 w 774"/>
                <a:gd name="T55" fmla="*/ 133 h 599"/>
                <a:gd name="T56" fmla="*/ 14 w 774"/>
                <a:gd name="T57" fmla="*/ 237 h 599"/>
                <a:gd name="T58" fmla="*/ 15 w 774"/>
                <a:gd name="T59" fmla="*/ 310 h 599"/>
                <a:gd name="T60" fmla="*/ 293 w 774"/>
                <a:gd name="T61" fmla="*/ 284 h 599"/>
                <a:gd name="T62" fmla="*/ 404 w 774"/>
                <a:gd name="T63" fmla="*/ 237 h 599"/>
                <a:gd name="T64" fmla="*/ 436 w 774"/>
                <a:gd name="T65" fmla="*/ 208 h 599"/>
                <a:gd name="T66" fmla="*/ 368 w 774"/>
                <a:gd name="T67" fmla="*/ 290 h 599"/>
                <a:gd name="T68" fmla="*/ 435 w 774"/>
                <a:gd name="T69" fmla="*/ 299 h 599"/>
                <a:gd name="T70" fmla="*/ 462 w 774"/>
                <a:gd name="T71" fmla="*/ 233 h 599"/>
                <a:gd name="T72" fmla="*/ 505 w 774"/>
                <a:gd name="T73" fmla="*/ 232 h 599"/>
                <a:gd name="T74" fmla="*/ 563 w 774"/>
                <a:gd name="T75" fmla="*/ 265 h 599"/>
                <a:gd name="T76" fmla="*/ 670 w 774"/>
                <a:gd name="T77" fmla="*/ 297 h 599"/>
                <a:gd name="T78" fmla="*/ 656 w 774"/>
                <a:gd name="T79" fmla="*/ 411 h 599"/>
                <a:gd name="T80" fmla="*/ 296 w 774"/>
                <a:gd name="T81" fmla="*/ 367 h 599"/>
                <a:gd name="T82" fmla="*/ 334 w 774"/>
                <a:gd name="T83" fmla="*/ 351 h 599"/>
                <a:gd name="T84" fmla="*/ 306 w 774"/>
                <a:gd name="T85" fmla="*/ 351 h 599"/>
                <a:gd name="T86" fmla="*/ 287 w 774"/>
                <a:gd name="T87" fmla="*/ 355 h 599"/>
                <a:gd name="T88" fmla="*/ 287 w 774"/>
                <a:gd name="T89" fmla="*/ 301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74" h="599">
                  <a:moveTo>
                    <a:pt x="23" y="287"/>
                  </a:moveTo>
                  <a:cubicBezTo>
                    <a:pt x="21" y="241"/>
                    <a:pt x="21" y="241"/>
                    <a:pt x="21" y="241"/>
                  </a:cubicBezTo>
                  <a:cubicBezTo>
                    <a:pt x="25" y="234"/>
                    <a:pt x="25" y="234"/>
                    <a:pt x="25" y="234"/>
                  </a:cubicBezTo>
                  <a:cubicBezTo>
                    <a:pt x="29" y="249"/>
                    <a:pt x="35" y="261"/>
                    <a:pt x="35" y="261"/>
                  </a:cubicBezTo>
                  <a:cubicBezTo>
                    <a:pt x="42" y="292"/>
                    <a:pt x="42" y="292"/>
                    <a:pt x="42" y="292"/>
                  </a:cubicBezTo>
                  <a:cubicBezTo>
                    <a:pt x="33" y="307"/>
                    <a:pt x="33" y="307"/>
                    <a:pt x="33" y="307"/>
                  </a:cubicBezTo>
                  <a:cubicBezTo>
                    <a:pt x="48" y="308"/>
                    <a:pt x="48" y="308"/>
                    <a:pt x="48" y="308"/>
                  </a:cubicBezTo>
                  <a:cubicBezTo>
                    <a:pt x="55" y="323"/>
                    <a:pt x="55" y="323"/>
                    <a:pt x="55" y="323"/>
                  </a:cubicBezTo>
                  <a:cubicBezTo>
                    <a:pt x="73" y="339"/>
                    <a:pt x="73" y="339"/>
                    <a:pt x="73" y="339"/>
                  </a:cubicBezTo>
                  <a:cubicBezTo>
                    <a:pt x="96" y="337"/>
                    <a:pt x="96" y="337"/>
                    <a:pt x="96" y="337"/>
                  </a:cubicBezTo>
                  <a:cubicBezTo>
                    <a:pt x="96" y="337"/>
                    <a:pt x="103" y="341"/>
                    <a:pt x="117" y="349"/>
                  </a:cubicBezTo>
                  <a:cubicBezTo>
                    <a:pt x="132" y="361"/>
                    <a:pt x="155" y="355"/>
                    <a:pt x="155" y="355"/>
                  </a:cubicBezTo>
                  <a:cubicBezTo>
                    <a:pt x="158" y="366"/>
                    <a:pt x="158" y="366"/>
                    <a:pt x="158" y="366"/>
                  </a:cubicBezTo>
                  <a:cubicBezTo>
                    <a:pt x="192" y="357"/>
                    <a:pt x="192" y="357"/>
                    <a:pt x="192" y="357"/>
                  </a:cubicBezTo>
                  <a:cubicBezTo>
                    <a:pt x="229" y="358"/>
                    <a:pt x="229" y="358"/>
                    <a:pt x="229" y="358"/>
                  </a:cubicBezTo>
                  <a:cubicBezTo>
                    <a:pt x="229" y="358"/>
                    <a:pt x="262" y="383"/>
                    <a:pt x="273" y="391"/>
                  </a:cubicBezTo>
                  <a:cubicBezTo>
                    <a:pt x="283" y="403"/>
                    <a:pt x="256" y="421"/>
                    <a:pt x="256" y="421"/>
                  </a:cubicBezTo>
                  <a:cubicBezTo>
                    <a:pt x="256" y="421"/>
                    <a:pt x="248" y="436"/>
                    <a:pt x="247" y="459"/>
                  </a:cubicBezTo>
                  <a:cubicBezTo>
                    <a:pt x="242" y="485"/>
                    <a:pt x="267" y="513"/>
                    <a:pt x="267" y="513"/>
                  </a:cubicBezTo>
                  <a:cubicBezTo>
                    <a:pt x="272" y="514"/>
                    <a:pt x="272" y="514"/>
                    <a:pt x="272" y="514"/>
                  </a:cubicBezTo>
                  <a:cubicBezTo>
                    <a:pt x="272" y="514"/>
                    <a:pt x="276" y="496"/>
                    <a:pt x="288" y="499"/>
                  </a:cubicBezTo>
                  <a:cubicBezTo>
                    <a:pt x="300" y="502"/>
                    <a:pt x="295" y="518"/>
                    <a:pt x="308" y="521"/>
                  </a:cubicBezTo>
                  <a:cubicBezTo>
                    <a:pt x="322" y="524"/>
                    <a:pt x="351" y="519"/>
                    <a:pt x="366" y="547"/>
                  </a:cubicBezTo>
                  <a:cubicBezTo>
                    <a:pt x="380" y="575"/>
                    <a:pt x="366" y="586"/>
                    <a:pt x="366" y="586"/>
                  </a:cubicBezTo>
                  <a:cubicBezTo>
                    <a:pt x="379" y="599"/>
                    <a:pt x="379" y="599"/>
                    <a:pt x="379" y="599"/>
                  </a:cubicBezTo>
                  <a:cubicBezTo>
                    <a:pt x="420" y="597"/>
                    <a:pt x="420" y="597"/>
                    <a:pt x="420" y="597"/>
                  </a:cubicBezTo>
                  <a:cubicBezTo>
                    <a:pt x="425" y="582"/>
                    <a:pt x="425" y="582"/>
                    <a:pt x="425" y="582"/>
                  </a:cubicBezTo>
                  <a:cubicBezTo>
                    <a:pt x="447" y="591"/>
                    <a:pt x="447" y="591"/>
                    <a:pt x="447" y="591"/>
                  </a:cubicBezTo>
                  <a:cubicBezTo>
                    <a:pt x="473" y="584"/>
                    <a:pt x="473" y="584"/>
                    <a:pt x="473" y="584"/>
                  </a:cubicBezTo>
                  <a:cubicBezTo>
                    <a:pt x="499" y="597"/>
                    <a:pt x="499" y="597"/>
                    <a:pt x="499" y="597"/>
                  </a:cubicBezTo>
                  <a:cubicBezTo>
                    <a:pt x="523" y="567"/>
                    <a:pt x="523" y="567"/>
                    <a:pt x="523" y="567"/>
                  </a:cubicBezTo>
                  <a:cubicBezTo>
                    <a:pt x="523" y="567"/>
                    <a:pt x="537" y="576"/>
                    <a:pt x="553" y="569"/>
                  </a:cubicBezTo>
                  <a:cubicBezTo>
                    <a:pt x="564" y="566"/>
                    <a:pt x="543" y="534"/>
                    <a:pt x="547" y="526"/>
                  </a:cubicBezTo>
                  <a:cubicBezTo>
                    <a:pt x="555" y="515"/>
                    <a:pt x="581" y="528"/>
                    <a:pt x="581" y="528"/>
                  </a:cubicBezTo>
                  <a:cubicBezTo>
                    <a:pt x="597" y="494"/>
                    <a:pt x="597" y="494"/>
                    <a:pt x="597" y="494"/>
                  </a:cubicBezTo>
                  <a:cubicBezTo>
                    <a:pt x="597" y="494"/>
                    <a:pt x="620" y="488"/>
                    <a:pt x="635" y="489"/>
                  </a:cubicBezTo>
                  <a:cubicBezTo>
                    <a:pt x="650" y="486"/>
                    <a:pt x="634" y="504"/>
                    <a:pt x="645" y="516"/>
                  </a:cubicBezTo>
                  <a:cubicBezTo>
                    <a:pt x="656" y="528"/>
                    <a:pt x="679" y="510"/>
                    <a:pt x="676" y="487"/>
                  </a:cubicBezTo>
                  <a:cubicBezTo>
                    <a:pt x="677" y="468"/>
                    <a:pt x="643" y="470"/>
                    <a:pt x="643" y="470"/>
                  </a:cubicBezTo>
                  <a:cubicBezTo>
                    <a:pt x="657" y="413"/>
                    <a:pt x="657" y="413"/>
                    <a:pt x="657" y="413"/>
                  </a:cubicBezTo>
                  <a:cubicBezTo>
                    <a:pt x="657" y="413"/>
                    <a:pt x="648" y="371"/>
                    <a:pt x="649" y="352"/>
                  </a:cubicBezTo>
                  <a:cubicBezTo>
                    <a:pt x="649" y="336"/>
                    <a:pt x="676" y="322"/>
                    <a:pt x="691" y="319"/>
                  </a:cubicBezTo>
                  <a:cubicBezTo>
                    <a:pt x="707" y="312"/>
                    <a:pt x="704" y="278"/>
                    <a:pt x="704" y="278"/>
                  </a:cubicBezTo>
                  <a:cubicBezTo>
                    <a:pt x="757" y="265"/>
                    <a:pt x="757" y="265"/>
                    <a:pt x="757" y="265"/>
                  </a:cubicBezTo>
                  <a:cubicBezTo>
                    <a:pt x="758" y="246"/>
                    <a:pt x="758" y="246"/>
                    <a:pt x="758" y="246"/>
                  </a:cubicBezTo>
                  <a:cubicBezTo>
                    <a:pt x="758" y="246"/>
                    <a:pt x="774" y="228"/>
                    <a:pt x="771" y="216"/>
                  </a:cubicBezTo>
                  <a:cubicBezTo>
                    <a:pt x="768" y="204"/>
                    <a:pt x="722" y="221"/>
                    <a:pt x="722" y="221"/>
                  </a:cubicBezTo>
                  <a:cubicBezTo>
                    <a:pt x="728" y="183"/>
                    <a:pt x="728" y="183"/>
                    <a:pt x="728" y="183"/>
                  </a:cubicBezTo>
                  <a:cubicBezTo>
                    <a:pt x="736" y="165"/>
                    <a:pt x="736" y="165"/>
                    <a:pt x="736" y="165"/>
                  </a:cubicBezTo>
                  <a:cubicBezTo>
                    <a:pt x="737" y="142"/>
                    <a:pt x="737" y="142"/>
                    <a:pt x="737" y="142"/>
                  </a:cubicBezTo>
                  <a:cubicBezTo>
                    <a:pt x="693" y="128"/>
                    <a:pt x="693" y="128"/>
                    <a:pt x="693" y="128"/>
                  </a:cubicBezTo>
                  <a:cubicBezTo>
                    <a:pt x="690" y="113"/>
                    <a:pt x="690" y="113"/>
                    <a:pt x="690" y="113"/>
                  </a:cubicBezTo>
                  <a:cubicBezTo>
                    <a:pt x="671" y="112"/>
                    <a:pt x="671" y="112"/>
                    <a:pt x="671" y="112"/>
                  </a:cubicBezTo>
                  <a:cubicBezTo>
                    <a:pt x="671" y="112"/>
                    <a:pt x="661" y="88"/>
                    <a:pt x="654" y="76"/>
                  </a:cubicBezTo>
                  <a:cubicBezTo>
                    <a:pt x="643" y="64"/>
                    <a:pt x="595" y="58"/>
                    <a:pt x="595" y="58"/>
                  </a:cubicBezTo>
                  <a:cubicBezTo>
                    <a:pt x="595" y="47"/>
                    <a:pt x="595" y="47"/>
                    <a:pt x="595" y="47"/>
                  </a:cubicBezTo>
                  <a:cubicBezTo>
                    <a:pt x="524" y="51"/>
                    <a:pt x="524" y="51"/>
                    <a:pt x="524" y="51"/>
                  </a:cubicBezTo>
                  <a:cubicBezTo>
                    <a:pt x="504" y="8"/>
                    <a:pt x="504" y="8"/>
                    <a:pt x="504" y="8"/>
                  </a:cubicBezTo>
                  <a:cubicBezTo>
                    <a:pt x="485" y="0"/>
                    <a:pt x="485" y="0"/>
                    <a:pt x="485" y="0"/>
                  </a:cubicBezTo>
                  <a:cubicBezTo>
                    <a:pt x="462" y="18"/>
                    <a:pt x="462" y="18"/>
                    <a:pt x="462" y="18"/>
                  </a:cubicBezTo>
                  <a:cubicBezTo>
                    <a:pt x="450" y="40"/>
                    <a:pt x="450" y="40"/>
                    <a:pt x="450" y="40"/>
                  </a:cubicBezTo>
                  <a:cubicBezTo>
                    <a:pt x="438" y="43"/>
                    <a:pt x="438" y="43"/>
                    <a:pt x="438" y="43"/>
                  </a:cubicBezTo>
                  <a:cubicBezTo>
                    <a:pt x="424" y="39"/>
                    <a:pt x="424" y="39"/>
                    <a:pt x="424" y="39"/>
                  </a:cubicBezTo>
                  <a:cubicBezTo>
                    <a:pt x="401" y="49"/>
                    <a:pt x="401" y="49"/>
                    <a:pt x="401" y="49"/>
                  </a:cubicBezTo>
                  <a:cubicBezTo>
                    <a:pt x="379" y="33"/>
                    <a:pt x="379" y="33"/>
                    <a:pt x="379" y="33"/>
                  </a:cubicBezTo>
                  <a:cubicBezTo>
                    <a:pt x="334" y="31"/>
                    <a:pt x="334" y="31"/>
                    <a:pt x="334" y="31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297" y="33"/>
                    <a:pt x="297" y="33"/>
                    <a:pt x="297" y="33"/>
                  </a:cubicBezTo>
                  <a:cubicBezTo>
                    <a:pt x="274" y="35"/>
                    <a:pt x="274" y="35"/>
                    <a:pt x="274" y="35"/>
                  </a:cubicBezTo>
                  <a:cubicBezTo>
                    <a:pt x="266" y="54"/>
                    <a:pt x="266" y="54"/>
                    <a:pt x="266" y="54"/>
                  </a:cubicBezTo>
                  <a:cubicBezTo>
                    <a:pt x="251" y="53"/>
                    <a:pt x="251" y="53"/>
                    <a:pt x="251" y="53"/>
                  </a:cubicBezTo>
                  <a:cubicBezTo>
                    <a:pt x="248" y="30"/>
                    <a:pt x="248" y="30"/>
                    <a:pt x="248" y="30"/>
                  </a:cubicBezTo>
                  <a:cubicBezTo>
                    <a:pt x="237" y="34"/>
                    <a:pt x="237" y="34"/>
                    <a:pt x="237" y="34"/>
                  </a:cubicBezTo>
                  <a:cubicBezTo>
                    <a:pt x="206" y="51"/>
                    <a:pt x="206" y="51"/>
                    <a:pt x="206" y="51"/>
                  </a:cubicBezTo>
                  <a:cubicBezTo>
                    <a:pt x="192" y="39"/>
                    <a:pt x="192" y="39"/>
                    <a:pt x="192" y="39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12" y="58"/>
                    <a:pt x="112" y="58"/>
                    <a:pt x="112" y="58"/>
                  </a:cubicBezTo>
                  <a:cubicBezTo>
                    <a:pt x="101" y="54"/>
                    <a:pt x="101" y="54"/>
                    <a:pt x="101" y="54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71" y="60"/>
                    <a:pt x="59" y="75"/>
                  </a:cubicBezTo>
                  <a:cubicBezTo>
                    <a:pt x="43" y="89"/>
                    <a:pt x="23" y="123"/>
                    <a:pt x="23" y="123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2" y="122"/>
                    <a:pt x="12" y="122"/>
                    <a:pt x="12" y="122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0" y="133"/>
                    <a:pt x="9" y="183"/>
                    <a:pt x="12" y="199"/>
                  </a:cubicBezTo>
                  <a:cubicBezTo>
                    <a:pt x="12" y="206"/>
                    <a:pt x="15" y="214"/>
                    <a:pt x="19" y="222"/>
                  </a:cubicBezTo>
                  <a:cubicBezTo>
                    <a:pt x="14" y="237"/>
                    <a:pt x="14" y="237"/>
                    <a:pt x="14" y="237"/>
                  </a:cubicBezTo>
                  <a:cubicBezTo>
                    <a:pt x="16" y="279"/>
                    <a:pt x="16" y="279"/>
                    <a:pt x="16" y="279"/>
                  </a:cubicBezTo>
                  <a:cubicBezTo>
                    <a:pt x="7" y="313"/>
                    <a:pt x="7" y="313"/>
                    <a:pt x="7" y="313"/>
                  </a:cubicBezTo>
                  <a:cubicBezTo>
                    <a:pt x="15" y="310"/>
                    <a:pt x="15" y="310"/>
                    <a:pt x="15" y="310"/>
                  </a:cubicBezTo>
                  <a:lnTo>
                    <a:pt x="23" y="287"/>
                  </a:lnTo>
                  <a:close/>
                  <a:moveTo>
                    <a:pt x="287" y="301"/>
                  </a:moveTo>
                  <a:cubicBezTo>
                    <a:pt x="293" y="284"/>
                    <a:pt x="293" y="284"/>
                    <a:pt x="293" y="284"/>
                  </a:cubicBezTo>
                  <a:cubicBezTo>
                    <a:pt x="354" y="284"/>
                    <a:pt x="354" y="284"/>
                    <a:pt x="354" y="284"/>
                  </a:cubicBezTo>
                  <a:cubicBezTo>
                    <a:pt x="366" y="275"/>
                    <a:pt x="366" y="275"/>
                    <a:pt x="366" y="275"/>
                  </a:cubicBezTo>
                  <a:cubicBezTo>
                    <a:pt x="404" y="237"/>
                    <a:pt x="404" y="237"/>
                    <a:pt x="404" y="237"/>
                  </a:cubicBezTo>
                  <a:cubicBezTo>
                    <a:pt x="423" y="203"/>
                    <a:pt x="423" y="203"/>
                    <a:pt x="423" y="203"/>
                  </a:cubicBezTo>
                  <a:cubicBezTo>
                    <a:pt x="430" y="200"/>
                    <a:pt x="430" y="200"/>
                    <a:pt x="430" y="200"/>
                  </a:cubicBezTo>
                  <a:cubicBezTo>
                    <a:pt x="436" y="208"/>
                    <a:pt x="436" y="208"/>
                    <a:pt x="436" y="208"/>
                  </a:cubicBezTo>
                  <a:cubicBezTo>
                    <a:pt x="416" y="224"/>
                    <a:pt x="416" y="224"/>
                    <a:pt x="416" y="224"/>
                  </a:cubicBezTo>
                  <a:cubicBezTo>
                    <a:pt x="414" y="238"/>
                    <a:pt x="414" y="238"/>
                    <a:pt x="414" y="238"/>
                  </a:cubicBezTo>
                  <a:cubicBezTo>
                    <a:pt x="368" y="290"/>
                    <a:pt x="368" y="290"/>
                    <a:pt x="368" y="290"/>
                  </a:cubicBezTo>
                  <a:cubicBezTo>
                    <a:pt x="368" y="290"/>
                    <a:pt x="393" y="290"/>
                    <a:pt x="397" y="290"/>
                  </a:cubicBezTo>
                  <a:cubicBezTo>
                    <a:pt x="400" y="291"/>
                    <a:pt x="410" y="295"/>
                    <a:pt x="410" y="295"/>
                  </a:cubicBezTo>
                  <a:cubicBezTo>
                    <a:pt x="435" y="299"/>
                    <a:pt x="435" y="299"/>
                    <a:pt x="435" y="299"/>
                  </a:cubicBezTo>
                  <a:cubicBezTo>
                    <a:pt x="458" y="287"/>
                    <a:pt x="458" y="287"/>
                    <a:pt x="458" y="287"/>
                  </a:cubicBezTo>
                  <a:cubicBezTo>
                    <a:pt x="451" y="232"/>
                    <a:pt x="451" y="232"/>
                    <a:pt x="451" y="232"/>
                  </a:cubicBezTo>
                  <a:cubicBezTo>
                    <a:pt x="462" y="233"/>
                    <a:pt x="462" y="233"/>
                    <a:pt x="462" y="233"/>
                  </a:cubicBezTo>
                  <a:cubicBezTo>
                    <a:pt x="468" y="216"/>
                    <a:pt x="468" y="216"/>
                    <a:pt x="468" y="216"/>
                  </a:cubicBezTo>
                  <a:cubicBezTo>
                    <a:pt x="484" y="233"/>
                    <a:pt x="484" y="233"/>
                    <a:pt x="484" y="233"/>
                  </a:cubicBezTo>
                  <a:cubicBezTo>
                    <a:pt x="505" y="232"/>
                    <a:pt x="505" y="232"/>
                    <a:pt x="505" y="232"/>
                  </a:cubicBezTo>
                  <a:cubicBezTo>
                    <a:pt x="505" y="232"/>
                    <a:pt x="512" y="236"/>
                    <a:pt x="525" y="245"/>
                  </a:cubicBezTo>
                  <a:cubicBezTo>
                    <a:pt x="538" y="258"/>
                    <a:pt x="560" y="254"/>
                    <a:pt x="560" y="254"/>
                  </a:cubicBezTo>
                  <a:cubicBezTo>
                    <a:pt x="563" y="265"/>
                    <a:pt x="563" y="265"/>
                    <a:pt x="563" y="265"/>
                  </a:cubicBezTo>
                  <a:cubicBezTo>
                    <a:pt x="596" y="258"/>
                    <a:pt x="596" y="258"/>
                    <a:pt x="596" y="258"/>
                  </a:cubicBezTo>
                  <a:cubicBezTo>
                    <a:pt x="632" y="263"/>
                    <a:pt x="632" y="263"/>
                    <a:pt x="632" y="263"/>
                  </a:cubicBezTo>
                  <a:cubicBezTo>
                    <a:pt x="632" y="263"/>
                    <a:pt x="661" y="288"/>
                    <a:pt x="670" y="297"/>
                  </a:cubicBezTo>
                  <a:cubicBezTo>
                    <a:pt x="680" y="309"/>
                    <a:pt x="653" y="324"/>
                    <a:pt x="653" y="324"/>
                  </a:cubicBezTo>
                  <a:cubicBezTo>
                    <a:pt x="653" y="324"/>
                    <a:pt x="644" y="337"/>
                    <a:pt x="641" y="358"/>
                  </a:cubicBezTo>
                  <a:cubicBezTo>
                    <a:pt x="634" y="383"/>
                    <a:pt x="656" y="411"/>
                    <a:pt x="656" y="411"/>
                  </a:cubicBezTo>
                  <a:cubicBezTo>
                    <a:pt x="656" y="411"/>
                    <a:pt x="520" y="426"/>
                    <a:pt x="467" y="419"/>
                  </a:cubicBezTo>
                  <a:cubicBezTo>
                    <a:pt x="423" y="417"/>
                    <a:pt x="311" y="395"/>
                    <a:pt x="282" y="391"/>
                  </a:cubicBezTo>
                  <a:cubicBezTo>
                    <a:pt x="296" y="367"/>
                    <a:pt x="296" y="367"/>
                    <a:pt x="296" y="367"/>
                  </a:cubicBezTo>
                  <a:cubicBezTo>
                    <a:pt x="303" y="372"/>
                    <a:pt x="303" y="372"/>
                    <a:pt x="303" y="372"/>
                  </a:cubicBezTo>
                  <a:cubicBezTo>
                    <a:pt x="334" y="358"/>
                    <a:pt x="334" y="358"/>
                    <a:pt x="334" y="358"/>
                  </a:cubicBezTo>
                  <a:cubicBezTo>
                    <a:pt x="334" y="351"/>
                    <a:pt x="334" y="351"/>
                    <a:pt x="334" y="351"/>
                  </a:cubicBezTo>
                  <a:cubicBezTo>
                    <a:pt x="350" y="345"/>
                    <a:pt x="350" y="345"/>
                    <a:pt x="350" y="345"/>
                  </a:cubicBezTo>
                  <a:cubicBezTo>
                    <a:pt x="325" y="339"/>
                    <a:pt x="325" y="339"/>
                    <a:pt x="325" y="339"/>
                  </a:cubicBezTo>
                  <a:cubicBezTo>
                    <a:pt x="306" y="351"/>
                    <a:pt x="306" y="351"/>
                    <a:pt x="306" y="351"/>
                  </a:cubicBezTo>
                  <a:cubicBezTo>
                    <a:pt x="300" y="339"/>
                    <a:pt x="300" y="339"/>
                    <a:pt x="300" y="339"/>
                  </a:cubicBezTo>
                  <a:cubicBezTo>
                    <a:pt x="292" y="345"/>
                    <a:pt x="292" y="345"/>
                    <a:pt x="292" y="345"/>
                  </a:cubicBezTo>
                  <a:cubicBezTo>
                    <a:pt x="287" y="355"/>
                    <a:pt x="287" y="355"/>
                    <a:pt x="287" y="355"/>
                  </a:cubicBezTo>
                  <a:cubicBezTo>
                    <a:pt x="280" y="351"/>
                    <a:pt x="280" y="351"/>
                    <a:pt x="280" y="351"/>
                  </a:cubicBezTo>
                  <a:cubicBezTo>
                    <a:pt x="292" y="316"/>
                    <a:pt x="292" y="316"/>
                    <a:pt x="292" y="316"/>
                  </a:cubicBezTo>
                  <a:lnTo>
                    <a:pt x="287" y="301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86" name="Freeform 589">
              <a:extLst>
                <a:ext uri="{FF2B5EF4-FFF2-40B4-BE49-F238E27FC236}">
                  <a16:creationId xmlns:a16="http://schemas.microsoft.com/office/drawing/2014/main" id="{A382A13B-669B-487B-B17A-165357021BEB}"/>
                </a:ext>
              </a:extLst>
            </p:cNvPr>
            <p:cNvSpPr>
              <a:spLocks/>
            </p:cNvSpPr>
            <p:nvPr/>
          </p:nvSpPr>
          <p:spPr bwMode="gray">
            <a:xfrm>
              <a:off x="4867802" y="5446770"/>
              <a:ext cx="44655" cy="38275"/>
            </a:xfrm>
            <a:custGeom>
              <a:avLst/>
              <a:gdLst>
                <a:gd name="T0" fmla="*/ 53 w 85"/>
                <a:gd name="T1" fmla="*/ 5 h 71"/>
                <a:gd name="T2" fmla="*/ 0 w 85"/>
                <a:gd name="T3" fmla="*/ 17 h 71"/>
                <a:gd name="T4" fmla="*/ 3 w 85"/>
                <a:gd name="T5" fmla="*/ 37 h 71"/>
                <a:gd name="T6" fmla="*/ 36 w 85"/>
                <a:gd name="T7" fmla="*/ 42 h 71"/>
                <a:gd name="T8" fmla="*/ 58 w 85"/>
                <a:gd name="T9" fmla="*/ 62 h 71"/>
                <a:gd name="T10" fmla="*/ 80 w 85"/>
                <a:gd name="T11" fmla="*/ 71 h 71"/>
                <a:gd name="T12" fmla="*/ 85 w 85"/>
                <a:gd name="T13" fmla="*/ 48 h 71"/>
                <a:gd name="T14" fmla="*/ 53 w 85"/>
                <a:gd name="T15" fmla="*/ 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5" h="71">
                  <a:moveTo>
                    <a:pt x="53" y="5"/>
                  </a:moveTo>
                  <a:cubicBezTo>
                    <a:pt x="35" y="0"/>
                    <a:pt x="0" y="17"/>
                    <a:pt x="0" y="17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7"/>
                    <a:pt x="22" y="38"/>
                    <a:pt x="36" y="42"/>
                  </a:cubicBezTo>
                  <a:cubicBezTo>
                    <a:pt x="48" y="43"/>
                    <a:pt x="58" y="62"/>
                    <a:pt x="58" y="62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5" y="48"/>
                    <a:pt x="71" y="13"/>
                    <a:pt x="53" y="5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87" name="Freeform 590">
              <a:extLst>
                <a:ext uri="{FF2B5EF4-FFF2-40B4-BE49-F238E27FC236}">
                  <a16:creationId xmlns:a16="http://schemas.microsoft.com/office/drawing/2014/main" id="{EF2BCDF3-5C66-48D5-85F8-13FBE7E931F0}"/>
                </a:ext>
              </a:extLst>
            </p:cNvPr>
            <p:cNvSpPr>
              <a:spLocks/>
            </p:cNvSpPr>
            <p:nvPr/>
          </p:nvSpPr>
          <p:spPr bwMode="gray">
            <a:xfrm>
              <a:off x="4722674" y="5453149"/>
              <a:ext cx="110042" cy="84525"/>
            </a:xfrm>
            <a:custGeom>
              <a:avLst/>
              <a:gdLst>
                <a:gd name="T0" fmla="*/ 159 w 207"/>
                <a:gd name="T1" fmla="*/ 55 h 160"/>
                <a:gd name="T2" fmla="*/ 145 w 207"/>
                <a:gd name="T3" fmla="*/ 32 h 160"/>
                <a:gd name="T4" fmla="*/ 160 w 207"/>
                <a:gd name="T5" fmla="*/ 17 h 160"/>
                <a:gd name="T6" fmla="*/ 149 w 207"/>
                <a:gd name="T7" fmla="*/ 17 h 160"/>
                <a:gd name="T8" fmla="*/ 165 w 207"/>
                <a:gd name="T9" fmla="*/ 2 h 160"/>
                <a:gd name="T10" fmla="*/ 90 w 207"/>
                <a:gd name="T11" fmla="*/ 10 h 160"/>
                <a:gd name="T12" fmla="*/ 39 w 207"/>
                <a:gd name="T13" fmla="*/ 50 h 160"/>
                <a:gd name="T14" fmla="*/ 28 w 207"/>
                <a:gd name="T15" fmla="*/ 45 h 160"/>
                <a:gd name="T16" fmla="*/ 1 w 207"/>
                <a:gd name="T17" fmla="*/ 59 h 160"/>
                <a:gd name="T18" fmla="*/ 0 w 207"/>
                <a:gd name="T19" fmla="*/ 90 h 160"/>
                <a:gd name="T20" fmla="*/ 15 w 207"/>
                <a:gd name="T21" fmla="*/ 83 h 160"/>
                <a:gd name="T22" fmla="*/ 26 w 207"/>
                <a:gd name="T23" fmla="*/ 103 h 160"/>
                <a:gd name="T24" fmla="*/ 53 w 207"/>
                <a:gd name="T25" fmla="*/ 85 h 160"/>
                <a:gd name="T26" fmla="*/ 69 w 207"/>
                <a:gd name="T27" fmla="*/ 124 h 160"/>
                <a:gd name="T28" fmla="*/ 103 w 207"/>
                <a:gd name="T29" fmla="*/ 137 h 160"/>
                <a:gd name="T30" fmla="*/ 113 w 207"/>
                <a:gd name="T31" fmla="*/ 160 h 160"/>
                <a:gd name="T32" fmla="*/ 132 w 207"/>
                <a:gd name="T33" fmla="*/ 154 h 160"/>
                <a:gd name="T34" fmla="*/ 151 w 207"/>
                <a:gd name="T35" fmla="*/ 143 h 160"/>
                <a:gd name="T36" fmla="*/ 163 w 207"/>
                <a:gd name="T37" fmla="*/ 117 h 160"/>
                <a:gd name="T38" fmla="*/ 191 w 207"/>
                <a:gd name="T39" fmla="*/ 91 h 160"/>
                <a:gd name="T40" fmla="*/ 187 w 207"/>
                <a:gd name="T41" fmla="*/ 87 h 160"/>
                <a:gd name="T42" fmla="*/ 195 w 207"/>
                <a:gd name="T43" fmla="*/ 88 h 160"/>
                <a:gd name="T44" fmla="*/ 207 w 207"/>
                <a:gd name="T45" fmla="*/ 62 h 160"/>
                <a:gd name="T46" fmla="*/ 186 w 207"/>
                <a:gd name="T47" fmla="*/ 41 h 160"/>
                <a:gd name="T48" fmla="*/ 159 w 207"/>
                <a:gd name="T49" fmla="*/ 5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7" h="160">
                  <a:moveTo>
                    <a:pt x="159" y="55"/>
                  </a:moveTo>
                  <a:cubicBezTo>
                    <a:pt x="148" y="51"/>
                    <a:pt x="145" y="32"/>
                    <a:pt x="145" y="32"/>
                  </a:cubicBezTo>
                  <a:cubicBezTo>
                    <a:pt x="160" y="17"/>
                    <a:pt x="160" y="17"/>
                    <a:pt x="160" y="17"/>
                  </a:cubicBezTo>
                  <a:cubicBezTo>
                    <a:pt x="149" y="17"/>
                    <a:pt x="149" y="17"/>
                    <a:pt x="149" y="17"/>
                  </a:cubicBezTo>
                  <a:cubicBezTo>
                    <a:pt x="165" y="2"/>
                    <a:pt x="165" y="2"/>
                    <a:pt x="165" y="2"/>
                  </a:cubicBezTo>
                  <a:cubicBezTo>
                    <a:pt x="165" y="2"/>
                    <a:pt x="128" y="0"/>
                    <a:pt x="90" y="10"/>
                  </a:cubicBezTo>
                  <a:cubicBezTo>
                    <a:pt x="55" y="24"/>
                    <a:pt x="39" y="50"/>
                    <a:pt x="39" y="50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15" y="83"/>
                    <a:pt x="15" y="83"/>
                    <a:pt x="15" y="83"/>
                  </a:cubicBezTo>
                  <a:cubicBezTo>
                    <a:pt x="15" y="83"/>
                    <a:pt x="22" y="102"/>
                    <a:pt x="26" y="103"/>
                  </a:cubicBezTo>
                  <a:cubicBezTo>
                    <a:pt x="33" y="103"/>
                    <a:pt x="38" y="84"/>
                    <a:pt x="53" y="85"/>
                  </a:cubicBezTo>
                  <a:cubicBezTo>
                    <a:pt x="71" y="90"/>
                    <a:pt x="59" y="104"/>
                    <a:pt x="69" y="124"/>
                  </a:cubicBezTo>
                  <a:cubicBezTo>
                    <a:pt x="84" y="144"/>
                    <a:pt x="103" y="137"/>
                    <a:pt x="103" y="137"/>
                  </a:cubicBezTo>
                  <a:cubicBezTo>
                    <a:pt x="113" y="160"/>
                    <a:pt x="113" y="160"/>
                    <a:pt x="113" y="160"/>
                  </a:cubicBezTo>
                  <a:cubicBezTo>
                    <a:pt x="132" y="154"/>
                    <a:pt x="132" y="154"/>
                    <a:pt x="132" y="154"/>
                  </a:cubicBezTo>
                  <a:cubicBezTo>
                    <a:pt x="132" y="154"/>
                    <a:pt x="139" y="150"/>
                    <a:pt x="151" y="143"/>
                  </a:cubicBezTo>
                  <a:cubicBezTo>
                    <a:pt x="162" y="136"/>
                    <a:pt x="163" y="117"/>
                    <a:pt x="163" y="117"/>
                  </a:cubicBezTo>
                  <a:cubicBezTo>
                    <a:pt x="191" y="91"/>
                    <a:pt x="191" y="91"/>
                    <a:pt x="191" y="91"/>
                  </a:cubicBezTo>
                  <a:cubicBezTo>
                    <a:pt x="187" y="87"/>
                    <a:pt x="187" y="87"/>
                    <a:pt x="187" y="87"/>
                  </a:cubicBezTo>
                  <a:cubicBezTo>
                    <a:pt x="195" y="88"/>
                    <a:pt x="195" y="88"/>
                    <a:pt x="195" y="88"/>
                  </a:cubicBezTo>
                  <a:cubicBezTo>
                    <a:pt x="207" y="62"/>
                    <a:pt x="207" y="62"/>
                    <a:pt x="207" y="62"/>
                  </a:cubicBezTo>
                  <a:cubicBezTo>
                    <a:pt x="186" y="41"/>
                    <a:pt x="186" y="41"/>
                    <a:pt x="186" y="41"/>
                  </a:cubicBezTo>
                  <a:cubicBezTo>
                    <a:pt x="186" y="41"/>
                    <a:pt x="174" y="56"/>
                    <a:pt x="159" y="55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88" name="Freeform 591">
              <a:extLst>
                <a:ext uri="{FF2B5EF4-FFF2-40B4-BE49-F238E27FC236}">
                  <a16:creationId xmlns:a16="http://schemas.microsoft.com/office/drawing/2014/main" id="{0E52212F-01E0-43EC-B323-8BC6FEACA558}"/>
                </a:ext>
              </a:extLst>
            </p:cNvPr>
            <p:cNvSpPr>
              <a:spLocks/>
            </p:cNvSpPr>
            <p:nvPr/>
          </p:nvSpPr>
          <p:spPr bwMode="gray">
            <a:xfrm>
              <a:off x="3743462" y="4780140"/>
              <a:ext cx="1119555" cy="987187"/>
            </a:xfrm>
            <a:custGeom>
              <a:avLst/>
              <a:gdLst>
                <a:gd name="T0" fmla="*/ 1900 w 2115"/>
                <a:gd name="T1" fmla="*/ 699 h 1868"/>
                <a:gd name="T2" fmla="*/ 1846 w 2115"/>
                <a:gd name="T3" fmla="*/ 650 h 1868"/>
                <a:gd name="T4" fmla="*/ 1788 w 2115"/>
                <a:gd name="T5" fmla="*/ 642 h 1868"/>
                <a:gd name="T6" fmla="*/ 1738 w 2115"/>
                <a:gd name="T7" fmla="*/ 565 h 1868"/>
                <a:gd name="T8" fmla="*/ 1614 w 2115"/>
                <a:gd name="T9" fmla="*/ 570 h 1868"/>
                <a:gd name="T10" fmla="*/ 1490 w 2115"/>
                <a:gd name="T11" fmla="*/ 511 h 1868"/>
                <a:gd name="T12" fmla="*/ 1424 w 2115"/>
                <a:gd name="T13" fmla="*/ 470 h 1868"/>
                <a:gd name="T14" fmla="*/ 1345 w 2115"/>
                <a:gd name="T15" fmla="*/ 405 h 1868"/>
                <a:gd name="T16" fmla="*/ 1298 w 2115"/>
                <a:gd name="T17" fmla="*/ 353 h 1868"/>
                <a:gd name="T18" fmla="*/ 1044 w 2115"/>
                <a:gd name="T19" fmla="*/ 272 h 1868"/>
                <a:gd name="T20" fmla="*/ 971 w 2115"/>
                <a:gd name="T21" fmla="*/ 241 h 1868"/>
                <a:gd name="T22" fmla="*/ 647 w 2115"/>
                <a:gd name="T23" fmla="*/ 115 h 1868"/>
                <a:gd name="T24" fmla="*/ 435 w 2115"/>
                <a:gd name="T25" fmla="*/ 97 h 1868"/>
                <a:gd name="T26" fmla="*/ 360 w 2115"/>
                <a:gd name="T27" fmla="*/ 17 h 1868"/>
                <a:gd name="T28" fmla="*/ 289 w 2115"/>
                <a:gd name="T29" fmla="*/ 14 h 1868"/>
                <a:gd name="T30" fmla="*/ 241 w 2115"/>
                <a:gd name="T31" fmla="*/ 80 h 1868"/>
                <a:gd name="T32" fmla="*/ 69 w 2115"/>
                <a:gd name="T33" fmla="*/ 65 h 1868"/>
                <a:gd name="T34" fmla="*/ 61 w 2115"/>
                <a:gd name="T35" fmla="*/ 160 h 1868"/>
                <a:gd name="T36" fmla="*/ 63 w 2115"/>
                <a:gd name="T37" fmla="*/ 213 h 1868"/>
                <a:gd name="T38" fmla="*/ 69 w 2115"/>
                <a:gd name="T39" fmla="*/ 229 h 1868"/>
                <a:gd name="T40" fmla="*/ 67 w 2115"/>
                <a:gd name="T41" fmla="*/ 283 h 1868"/>
                <a:gd name="T42" fmla="*/ 54 w 2115"/>
                <a:gd name="T43" fmla="*/ 316 h 1868"/>
                <a:gd name="T44" fmla="*/ 139 w 2115"/>
                <a:gd name="T45" fmla="*/ 351 h 1868"/>
                <a:gd name="T46" fmla="*/ 150 w 2115"/>
                <a:gd name="T47" fmla="*/ 420 h 1868"/>
                <a:gd name="T48" fmla="*/ 269 w 2115"/>
                <a:gd name="T49" fmla="*/ 441 h 1868"/>
                <a:gd name="T50" fmla="*/ 396 w 2115"/>
                <a:gd name="T51" fmla="*/ 451 h 1868"/>
                <a:gd name="T52" fmla="*/ 462 w 2115"/>
                <a:gd name="T53" fmla="*/ 558 h 1868"/>
                <a:gd name="T54" fmla="*/ 311 w 2115"/>
                <a:gd name="T55" fmla="*/ 661 h 1868"/>
                <a:gd name="T56" fmla="*/ 246 w 2115"/>
                <a:gd name="T57" fmla="*/ 853 h 1868"/>
                <a:gd name="T58" fmla="*/ 119 w 2115"/>
                <a:gd name="T59" fmla="*/ 939 h 1868"/>
                <a:gd name="T60" fmla="*/ 190 w 2115"/>
                <a:gd name="T61" fmla="*/ 1103 h 1868"/>
                <a:gd name="T62" fmla="*/ 144 w 2115"/>
                <a:gd name="T63" fmla="*/ 1296 h 1868"/>
                <a:gd name="T64" fmla="*/ 24 w 2115"/>
                <a:gd name="T65" fmla="*/ 1390 h 1868"/>
                <a:gd name="T66" fmla="*/ 73 w 2115"/>
                <a:gd name="T67" fmla="*/ 1534 h 1868"/>
                <a:gd name="T68" fmla="*/ 131 w 2115"/>
                <a:gd name="T69" fmla="*/ 1578 h 1868"/>
                <a:gd name="T70" fmla="*/ 152 w 2115"/>
                <a:gd name="T71" fmla="*/ 1686 h 1868"/>
                <a:gd name="T72" fmla="*/ 176 w 2115"/>
                <a:gd name="T73" fmla="*/ 1730 h 1868"/>
                <a:gd name="T74" fmla="*/ 231 w 2115"/>
                <a:gd name="T75" fmla="*/ 1839 h 1868"/>
                <a:gd name="T76" fmla="*/ 302 w 2115"/>
                <a:gd name="T77" fmla="*/ 1843 h 1868"/>
                <a:gd name="T78" fmla="*/ 512 w 2115"/>
                <a:gd name="T79" fmla="*/ 1765 h 1868"/>
                <a:gd name="T80" fmla="*/ 819 w 2115"/>
                <a:gd name="T81" fmla="*/ 1833 h 1868"/>
                <a:gd name="T82" fmla="*/ 988 w 2115"/>
                <a:gd name="T83" fmla="*/ 1810 h 1868"/>
                <a:gd name="T84" fmla="*/ 1147 w 2115"/>
                <a:gd name="T85" fmla="*/ 1707 h 1868"/>
                <a:gd name="T86" fmla="*/ 1222 w 2115"/>
                <a:gd name="T87" fmla="*/ 1688 h 1868"/>
                <a:gd name="T88" fmla="*/ 1287 w 2115"/>
                <a:gd name="T89" fmla="*/ 1572 h 1868"/>
                <a:gd name="T90" fmla="*/ 1434 w 2115"/>
                <a:gd name="T91" fmla="*/ 1468 h 1868"/>
                <a:gd name="T92" fmla="*/ 1460 w 2115"/>
                <a:gd name="T93" fmla="*/ 1160 h 1868"/>
                <a:gd name="T94" fmla="*/ 1592 w 2115"/>
                <a:gd name="T95" fmla="*/ 1059 h 1868"/>
                <a:gd name="T96" fmla="*/ 1634 w 2115"/>
                <a:gd name="T97" fmla="*/ 1042 h 1868"/>
                <a:gd name="T98" fmla="*/ 1784 w 2115"/>
                <a:gd name="T99" fmla="*/ 946 h 1868"/>
                <a:gd name="T100" fmla="*/ 2077 w 2115"/>
                <a:gd name="T101" fmla="*/ 761 h 1868"/>
                <a:gd name="T102" fmla="*/ 2068 w 2115"/>
                <a:gd name="T103" fmla="*/ 707 h 1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15" h="1868">
                  <a:moveTo>
                    <a:pt x="2043" y="686"/>
                  </a:moveTo>
                  <a:cubicBezTo>
                    <a:pt x="2017" y="681"/>
                    <a:pt x="2004" y="715"/>
                    <a:pt x="1997" y="715"/>
                  </a:cubicBezTo>
                  <a:cubicBezTo>
                    <a:pt x="1978" y="714"/>
                    <a:pt x="1978" y="714"/>
                    <a:pt x="1978" y="714"/>
                  </a:cubicBezTo>
                  <a:cubicBezTo>
                    <a:pt x="1978" y="714"/>
                    <a:pt x="1967" y="706"/>
                    <a:pt x="1957" y="690"/>
                  </a:cubicBezTo>
                  <a:cubicBezTo>
                    <a:pt x="1942" y="674"/>
                    <a:pt x="1915" y="699"/>
                    <a:pt x="1900" y="699"/>
                  </a:cubicBezTo>
                  <a:cubicBezTo>
                    <a:pt x="1885" y="698"/>
                    <a:pt x="1882" y="683"/>
                    <a:pt x="1882" y="683"/>
                  </a:cubicBezTo>
                  <a:cubicBezTo>
                    <a:pt x="1882" y="683"/>
                    <a:pt x="1891" y="660"/>
                    <a:pt x="1891" y="656"/>
                  </a:cubicBezTo>
                  <a:cubicBezTo>
                    <a:pt x="1891" y="652"/>
                    <a:pt x="1868" y="667"/>
                    <a:pt x="1868" y="667"/>
                  </a:cubicBezTo>
                  <a:cubicBezTo>
                    <a:pt x="1846" y="650"/>
                    <a:pt x="1846" y="650"/>
                    <a:pt x="1846" y="650"/>
                  </a:cubicBezTo>
                  <a:cubicBezTo>
                    <a:pt x="1846" y="650"/>
                    <a:pt x="1846" y="650"/>
                    <a:pt x="1846" y="650"/>
                  </a:cubicBezTo>
                  <a:cubicBezTo>
                    <a:pt x="1846" y="650"/>
                    <a:pt x="1835" y="661"/>
                    <a:pt x="1831" y="661"/>
                  </a:cubicBezTo>
                  <a:cubicBezTo>
                    <a:pt x="1826" y="662"/>
                    <a:pt x="1822" y="657"/>
                    <a:pt x="1822" y="657"/>
                  </a:cubicBezTo>
                  <a:cubicBezTo>
                    <a:pt x="1807" y="669"/>
                    <a:pt x="1807" y="669"/>
                    <a:pt x="1807" y="669"/>
                  </a:cubicBezTo>
                  <a:cubicBezTo>
                    <a:pt x="1799" y="652"/>
                    <a:pt x="1799" y="652"/>
                    <a:pt x="1799" y="652"/>
                  </a:cubicBezTo>
                  <a:cubicBezTo>
                    <a:pt x="1788" y="642"/>
                    <a:pt x="1788" y="642"/>
                    <a:pt x="1788" y="642"/>
                  </a:cubicBezTo>
                  <a:cubicBezTo>
                    <a:pt x="1799" y="629"/>
                    <a:pt x="1799" y="629"/>
                    <a:pt x="1799" y="629"/>
                  </a:cubicBezTo>
                  <a:cubicBezTo>
                    <a:pt x="1807" y="614"/>
                    <a:pt x="1807" y="614"/>
                    <a:pt x="1807" y="614"/>
                  </a:cubicBezTo>
                  <a:cubicBezTo>
                    <a:pt x="1807" y="614"/>
                    <a:pt x="1804" y="599"/>
                    <a:pt x="1793" y="590"/>
                  </a:cubicBezTo>
                  <a:cubicBezTo>
                    <a:pt x="1785" y="586"/>
                    <a:pt x="1759" y="593"/>
                    <a:pt x="1759" y="593"/>
                  </a:cubicBezTo>
                  <a:cubicBezTo>
                    <a:pt x="1759" y="593"/>
                    <a:pt x="1741" y="569"/>
                    <a:pt x="1738" y="565"/>
                  </a:cubicBezTo>
                  <a:cubicBezTo>
                    <a:pt x="1734" y="557"/>
                    <a:pt x="1716" y="560"/>
                    <a:pt x="1716" y="560"/>
                  </a:cubicBezTo>
                  <a:cubicBezTo>
                    <a:pt x="1716" y="560"/>
                    <a:pt x="1701" y="544"/>
                    <a:pt x="1683" y="543"/>
                  </a:cubicBezTo>
                  <a:cubicBezTo>
                    <a:pt x="1664" y="542"/>
                    <a:pt x="1681" y="570"/>
                    <a:pt x="1666" y="577"/>
                  </a:cubicBezTo>
                  <a:cubicBezTo>
                    <a:pt x="1647" y="587"/>
                    <a:pt x="1626" y="556"/>
                    <a:pt x="1626" y="556"/>
                  </a:cubicBezTo>
                  <a:cubicBezTo>
                    <a:pt x="1626" y="556"/>
                    <a:pt x="1622" y="571"/>
                    <a:pt x="1614" y="570"/>
                  </a:cubicBezTo>
                  <a:cubicBezTo>
                    <a:pt x="1610" y="570"/>
                    <a:pt x="1611" y="559"/>
                    <a:pt x="1600" y="551"/>
                  </a:cubicBezTo>
                  <a:cubicBezTo>
                    <a:pt x="1593" y="543"/>
                    <a:pt x="1555" y="556"/>
                    <a:pt x="1555" y="556"/>
                  </a:cubicBezTo>
                  <a:cubicBezTo>
                    <a:pt x="1519" y="512"/>
                    <a:pt x="1519" y="512"/>
                    <a:pt x="1519" y="512"/>
                  </a:cubicBezTo>
                  <a:cubicBezTo>
                    <a:pt x="1493" y="515"/>
                    <a:pt x="1493" y="515"/>
                    <a:pt x="1493" y="515"/>
                  </a:cubicBezTo>
                  <a:cubicBezTo>
                    <a:pt x="1490" y="511"/>
                    <a:pt x="1490" y="511"/>
                    <a:pt x="1490" y="511"/>
                  </a:cubicBezTo>
                  <a:cubicBezTo>
                    <a:pt x="1474" y="522"/>
                    <a:pt x="1474" y="522"/>
                    <a:pt x="1474" y="522"/>
                  </a:cubicBezTo>
                  <a:cubicBezTo>
                    <a:pt x="1453" y="490"/>
                    <a:pt x="1453" y="490"/>
                    <a:pt x="1453" y="490"/>
                  </a:cubicBezTo>
                  <a:cubicBezTo>
                    <a:pt x="1462" y="468"/>
                    <a:pt x="1462" y="468"/>
                    <a:pt x="1462" y="468"/>
                  </a:cubicBezTo>
                  <a:cubicBezTo>
                    <a:pt x="1454" y="463"/>
                    <a:pt x="1454" y="463"/>
                    <a:pt x="1454" y="463"/>
                  </a:cubicBezTo>
                  <a:cubicBezTo>
                    <a:pt x="1424" y="470"/>
                    <a:pt x="1424" y="470"/>
                    <a:pt x="1424" y="470"/>
                  </a:cubicBezTo>
                  <a:cubicBezTo>
                    <a:pt x="1366" y="429"/>
                    <a:pt x="1366" y="429"/>
                    <a:pt x="1366" y="429"/>
                  </a:cubicBezTo>
                  <a:cubicBezTo>
                    <a:pt x="1367" y="413"/>
                    <a:pt x="1367" y="413"/>
                    <a:pt x="1367" y="413"/>
                  </a:cubicBezTo>
                  <a:cubicBezTo>
                    <a:pt x="1347" y="435"/>
                    <a:pt x="1347" y="435"/>
                    <a:pt x="1347" y="435"/>
                  </a:cubicBezTo>
                  <a:cubicBezTo>
                    <a:pt x="1347" y="435"/>
                    <a:pt x="1336" y="431"/>
                    <a:pt x="1329" y="419"/>
                  </a:cubicBezTo>
                  <a:cubicBezTo>
                    <a:pt x="1322" y="411"/>
                    <a:pt x="1333" y="408"/>
                    <a:pt x="1345" y="405"/>
                  </a:cubicBezTo>
                  <a:cubicBezTo>
                    <a:pt x="1356" y="405"/>
                    <a:pt x="1354" y="374"/>
                    <a:pt x="1354" y="374"/>
                  </a:cubicBezTo>
                  <a:cubicBezTo>
                    <a:pt x="1335" y="366"/>
                    <a:pt x="1335" y="366"/>
                    <a:pt x="1335" y="366"/>
                  </a:cubicBezTo>
                  <a:cubicBezTo>
                    <a:pt x="1335" y="366"/>
                    <a:pt x="1324" y="373"/>
                    <a:pt x="1316" y="369"/>
                  </a:cubicBezTo>
                  <a:cubicBezTo>
                    <a:pt x="1309" y="365"/>
                    <a:pt x="1313" y="353"/>
                    <a:pt x="1313" y="353"/>
                  </a:cubicBezTo>
                  <a:cubicBezTo>
                    <a:pt x="1298" y="353"/>
                    <a:pt x="1298" y="353"/>
                    <a:pt x="1298" y="353"/>
                  </a:cubicBezTo>
                  <a:cubicBezTo>
                    <a:pt x="1298" y="353"/>
                    <a:pt x="1288" y="337"/>
                    <a:pt x="1292" y="337"/>
                  </a:cubicBezTo>
                  <a:cubicBezTo>
                    <a:pt x="1213" y="341"/>
                    <a:pt x="1213" y="341"/>
                    <a:pt x="1213" y="341"/>
                  </a:cubicBezTo>
                  <a:cubicBezTo>
                    <a:pt x="1213" y="341"/>
                    <a:pt x="1141" y="288"/>
                    <a:pt x="1114" y="287"/>
                  </a:cubicBezTo>
                  <a:cubicBezTo>
                    <a:pt x="1092" y="289"/>
                    <a:pt x="1080" y="304"/>
                    <a:pt x="1080" y="304"/>
                  </a:cubicBezTo>
                  <a:cubicBezTo>
                    <a:pt x="1044" y="272"/>
                    <a:pt x="1044" y="272"/>
                    <a:pt x="1044" y="272"/>
                  </a:cubicBezTo>
                  <a:cubicBezTo>
                    <a:pt x="1022" y="271"/>
                    <a:pt x="1022" y="271"/>
                    <a:pt x="1022" y="271"/>
                  </a:cubicBezTo>
                  <a:cubicBezTo>
                    <a:pt x="1026" y="256"/>
                    <a:pt x="1026" y="256"/>
                    <a:pt x="1026" y="256"/>
                  </a:cubicBezTo>
                  <a:cubicBezTo>
                    <a:pt x="1008" y="243"/>
                    <a:pt x="1008" y="243"/>
                    <a:pt x="1008" y="243"/>
                  </a:cubicBezTo>
                  <a:cubicBezTo>
                    <a:pt x="959" y="252"/>
                    <a:pt x="959" y="252"/>
                    <a:pt x="959" y="252"/>
                  </a:cubicBezTo>
                  <a:cubicBezTo>
                    <a:pt x="971" y="241"/>
                    <a:pt x="971" y="241"/>
                    <a:pt x="971" y="241"/>
                  </a:cubicBezTo>
                  <a:cubicBezTo>
                    <a:pt x="960" y="233"/>
                    <a:pt x="960" y="233"/>
                    <a:pt x="960" y="233"/>
                  </a:cubicBezTo>
                  <a:cubicBezTo>
                    <a:pt x="851" y="236"/>
                    <a:pt x="851" y="236"/>
                    <a:pt x="851" y="236"/>
                  </a:cubicBezTo>
                  <a:cubicBezTo>
                    <a:pt x="734" y="169"/>
                    <a:pt x="734" y="169"/>
                    <a:pt x="734" y="169"/>
                  </a:cubicBezTo>
                  <a:cubicBezTo>
                    <a:pt x="668" y="147"/>
                    <a:pt x="668" y="147"/>
                    <a:pt x="668" y="147"/>
                  </a:cubicBezTo>
                  <a:cubicBezTo>
                    <a:pt x="668" y="147"/>
                    <a:pt x="666" y="120"/>
                    <a:pt x="647" y="115"/>
                  </a:cubicBezTo>
                  <a:cubicBezTo>
                    <a:pt x="629" y="110"/>
                    <a:pt x="609" y="125"/>
                    <a:pt x="609" y="125"/>
                  </a:cubicBezTo>
                  <a:cubicBezTo>
                    <a:pt x="580" y="104"/>
                    <a:pt x="580" y="104"/>
                    <a:pt x="580" y="104"/>
                  </a:cubicBezTo>
                  <a:cubicBezTo>
                    <a:pt x="524" y="105"/>
                    <a:pt x="524" y="105"/>
                    <a:pt x="524" y="105"/>
                  </a:cubicBezTo>
                  <a:cubicBezTo>
                    <a:pt x="450" y="79"/>
                    <a:pt x="450" y="79"/>
                    <a:pt x="450" y="79"/>
                  </a:cubicBezTo>
                  <a:cubicBezTo>
                    <a:pt x="435" y="97"/>
                    <a:pt x="435" y="97"/>
                    <a:pt x="435" y="97"/>
                  </a:cubicBezTo>
                  <a:cubicBezTo>
                    <a:pt x="439" y="82"/>
                    <a:pt x="439" y="82"/>
                    <a:pt x="439" y="82"/>
                  </a:cubicBezTo>
                  <a:cubicBezTo>
                    <a:pt x="410" y="69"/>
                    <a:pt x="410" y="69"/>
                    <a:pt x="410" y="69"/>
                  </a:cubicBezTo>
                  <a:cubicBezTo>
                    <a:pt x="410" y="69"/>
                    <a:pt x="396" y="30"/>
                    <a:pt x="385" y="26"/>
                  </a:cubicBezTo>
                  <a:cubicBezTo>
                    <a:pt x="374" y="22"/>
                    <a:pt x="363" y="37"/>
                    <a:pt x="363" y="37"/>
                  </a:cubicBezTo>
                  <a:cubicBezTo>
                    <a:pt x="360" y="17"/>
                    <a:pt x="360" y="17"/>
                    <a:pt x="360" y="17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15" y="15"/>
                    <a:pt x="315" y="15"/>
                    <a:pt x="315" y="15"/>
                  </a:cubicBezTo>
                  <a:cubicBezTo>
                    <a:pt x="327" y="0"/>
                    <a:pt x="327" y="0"/>
                    <a:pt x="327" y="0"/>
                  </a:cubicBezTo>
                  <a:cubicBezTo>
                    <a:pt x="293" y="3"/>
                    <a:pt x="293" y="3"/>
                    <a:pt x="293" y="3"/>
                  </a:cubicBezTo>
                  <a:cubicBezTo>
                    <a:pt x="289" y="14"/>
                    <a:pt x="289" y="14"/>
                    <a:pt x="289" y="14"/>
                  </a:cubicBezTo>
                  <a:cubicBezTo>
                    <a:pt x="289" y="14"/>
                    <a:pt x="270" y="13"/>
                    <a:pt x="251" y="24"/>
                  </a:cubicBezTo>
                  <a:cubicBezTo>
                    <a:pt x="235" y="34"/>
                    <a:pt x="242" y="46"/>
                    <a:pt x="242" y="46"/>
                  </a:cubicBezTo>
                  <a:cubicBezTo>
                    <a:pt x="238" y="57"/>
                    <a:pt x="238" y="57"/>
                    <a:pt x="238" y="57"/>
                  </a:cubicBezTo>
                  <a:cubicBezTo>
                    <a:pt x="264" y="59"/>
                    <a:pt x="264" y="59"/>
                    <a:pt x="264" y="59"/>
                  </a:cubicBezTo>
                  <a:cubicBezTo>
                    <a:pt x="241" y="80"/>
                    <a:pt x="241" y="80"/>
                    <a:pt x="241" y="80"/>
                  </a:cubicBezTo>
                  <a:cubicBezTo>
                    <a:pt x="230" y="61"/>
                    <a:pt x="230" y="61"/>
                    <a:pt x="230" y="61"/>
                  </a:cubicBezTo>
                  <a:cubicBezTo>
                    <a:pt x="163" y="61"/>
                    <a:pt x="163" y="61"/>
                    <a:pt x="163" y="61"/>
                  </a:cubicBezTo>
                  <a:cubicBezTo>
                    <a:pt x="134" y="41"/>
                    <a:pt x="134" y="41"/>
                    <a:pt x="134" y="41"/>
                  </a:cubicBezTo>
                  <a:cubicBezTo>
                    <a:pt x="103" y="59"/>
                    <a:pt x="103" y="59"/>
                    <a:pt x="103" y="59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76" y="76"/>
                    <a:pt x="76" y="76"/>
                    <a:pt x="76" y="76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44" y="121"/>
                    <a:pt x="44" y="121"/>
                    <a:pt x="44" y="121"/>
                  </a:cubicBezTo>
                  <a:cubicBezTo>
                    <a:pt x="63" y="118"/>
                    <a:pt x="63" y="118"/>
                    <a:pt x="63" y="118"/>
                  </a:cubicBezTo>
                  <a:cubicBezTo>
                    <a:pt x="61" y="160"/>
                    <a:pt x="61" y="160"/>
                    <a:pt x="61" y="160"/>
                  </a:cubicBezTo>
                  <a:cubicBezTo>
                    <a:pt x="99" y="150"/>
                    <a:pt x="99" y="150"/>
                    <a:pt x="99" y="150"/>
                  </a:cubicBezTo>
                  <a:cubicBezTo>
                    <a:pt x="94" y="169"/>
                    <a:pt x="94" y="169"/>
                    <a:pt x="94" y="169"/>
                  </a:cubicBezTo>
                  <a:cubicBezTo>
                    <a:pt x="72" y="172"/>
                    <a:pt x="72" y="172"/>
                    <a:pt x="72" y="172"/>
                  </a:cubicBezTo>
                  <a:cubicBezTo>
                    <a:pt x="52" y="194"/>
                    <a:pt x="52" y="194"/>
                    <a:pt x="52" y="194"/>
                  </a:cubicBezTo>
                  <a:cubicBezTo>
                    <a:pt x="63" y="213"/>
                    <a:pt x="63" y="213"/>
                    <a:pt x="63" y="213"/>
                  </a:cubicBezTo>
                  <a:cubicBezTo>
                    <a:pt x="120" y="189"/>
                    <a:pt x="120" y="189"/>
                    <a:pt x="120" y="189"/>
                  </a:cubicBezTo>
                  <a:cubicBezTo>
                    <a:pt x="100" y="211"/>
                    <a:pt x="100" y="211"/>
                    <a:pt x="100" y="211"/>
                  </a:cubicBezTo>
                  <a:cubicBezTo>
                    <a:pt x="85" y="215"/>
                    <a:pt x="85" y="215"/>
                    <a:pt x="85" y="215"/>
                  </a:cubicBezTo>
                  <a:cubicBezTo>
                    <a:pt x="88" y="234"/>
                    <a:pt x="88" y="234"/>
                    <a:pt x="88" y="234"/>
                  </a:cubicBezTo>
                  <a:cubicBezTo>
                    <a:pt x="69" y="229"/>
                    <a:pt x="69" y="229"/>
                    <a:pt x="69" y="229"/>
                  </a:cubicBezTo>
                  <a:cubicBezTo>
                    <a:pt x="79" y="256"/>
                    <a:pt x="79" y="256"/>
                    <a:pt x="79" y="256"/>
                  </a:cubicBezTo>
                  <a:cubicBezTo>
                    <a:pt x="105" y="258"/>
                    <a:pt x="105" y="258"/>
                    <a:pt x="105" y="258"/>
                  </a:cubicBezTo>
                  <a:cubicBezTo>
                    <a:pt x="90" y="268"/>
                    <a:pt x="90" y="268"/>
                    <a:pt x="90" y="268"/>
                  </a:cubicBezTo>
                  <a:cubicBezTo>
                    <a:pt x="64" y="267"/>
                    <a:pt x="64" y="267"/>
                    <a:pt x="64" y="267"/>
                  </a:cubicBezTo>
                  <a:cubicBezTo>
                    <a:pt x="67" y="283"/>
                    <a:pt x="67" y="283"/>
                    <a:pt x="67" y="283"/>
                  </a:cubicBezTo>
                  <a:cubicBezTo>
                    <a:pt x="97" y="284"/>
                    <a:pt x="97" y="284"/>
                    <a:pt x="97" y="284"/>
                  </a:cubicBezTo>
                  <a:cubicBezTo>
                    <a:pt x="105" y="277"/>
                    <a:pt x="105" y="277"/>
                    <a:pt x="105" y="277"/>
                  </a:cubicBezTo>
                  <a:cubicBezTo>
                    <a:pt x="108" y="281"/>
                    <a:pt x="108" y="281"/>
                    <a:pt x="108" y="281"/>
                  </a:cubicBezTo>
                  <a:cubicBezTo>
                    <a:pt x="77" y="298"/>
                    <a:pt x="77" y="298"/>
                    <a:pt x="77" y="298"/>
                  </a:cubicBezTo>
                  <a:cubicBezTo>
                    <a:pt x="54" y="316"/>
                    <a:pt x="54" y="316"/>
                    <a:pt x="54" y="316"/>
                  </a:cubicBezTo>
                  <a:cubicBezTo>
                    <a:pt x="40" y="369"/>
                    <a:pt x="40" y="369"/>
                    <a:pt x="40" y="369"/>
                  </a:cubicBezTo>
                  <a:cubicBezTo>
                    <a:pt x="48" y="370"/>
                    <a:pt x="48" y="370"/>
                    <a:pt x="48" y="370"/>
                  </a:cubicBezTo>
                  <a:cubicBezTo>
                    <a:pt x="75" y="356"/>
                    <a:pt x="75" y="356"/>
                    <a:pt x="75" y="356"/>
                  </a:cubicBezTo>
                  <a:cubicBezTo>
                    <a:pt x="90" y="341"/>
                    <a:pt x="90" y="341"/>
                    <a:pt x="90" y="341"/>
                  </a:cubicBezTo>
                  <a:cubicBezTo>
                    <a:pt x="139" y="351"/>
                    <a:pt x="139" y="351"/>
                    <a:pt x="139" y="351"/>
                  </a:cubicBezTo>
                  <a:cubicBezTo>
                    <a:pt x="173" y="341"/>
                    <a:pt x="173" y="341"/>
                    <a:pt x="173" y="341"/>
                  </a:cubicBezTo>
                  <a:cubicBezTo>
                    <a:pt x="164" y="360"/>
                    <a:pt x="164" y="360"/>
                    <a:pt x="164" y="360"/>
                  </a:cubicBezTo>
                  <a:cubicBezTo>
                    <a:pt x="179" y="364"/>
                    <a:pt x="179" y="364"/>
                    <a:pt x="179" y="364"/>
                  </a:cubicBezTo>
                  <a:cubicBezTo>
                    <a:pt x="179" y="376"/>
                    <a:pt x="179" y="376"/>
                    <a:pt x="179" y="376"/>
                  </a:cubicBezTo>
                  <a:cubicBezTo>
                    <a:pt x="179" y="376"/>
                    <a:pt x="125" y="396"/>
                    <a:pt x="150" y="420"/>
                  </a:cubicBezTo>
                  <a:cubicBezTo>
                    <a:pt x="179" y="449"/>
                    <a:pt x="192" y="415"/>
                    <a:pt x="192" y="415"/>
                  </a:cubicBezTo>
                  <a:cubicBezTo>
                    <a:pt x="202" y="431"/>
                    <a:pt x="202" y="431"/>
                    <a:pt x="202" y="431"/>
                  </a:cubicBezTo>
                  <a:cubicBezTo>
                    <a:pt x="229" y="424"/>
                    <a:pt x="229" y="424"/>
                    <a:pt x="229" y="424"/>
                  </a:cubicBezTo>
                  <a:cubicBezTo>
                    <a:pt x="250" y="448"/>
                    <a:pt x="250" y="448"/>
                    <a:pt x="250" y="448"/>
                  </a:cubicBezTo>
                  <a:cubicBezTo>
                    <a:pt x="269" y="441"/>
                    <a:pt x="269" y="441"/>
                    <a:pt x="269" y="441"/>
                  </a:cubicBezTo>
                  <a:cubicBezTo>
                    <a:pt x="269" y="441"/>
                    <a:pt x="283" y="465"/>
                    <a:pt x="302" y="458"/>
                  </a:cubicBezTo>
                  <a:cubicBezTo>
                    <a:pt x="325" y="455"/>
                    <a:pt x="318" y="432"/>
                    <a:pt x="329" y="433"/>
                  </a:cubicBezTo>
                  <a:cubicBezTo>
                    <a:pt x="344" y="433"/>
                    <a:pt x="347" y="449"/>
                    <a:pt x="347" y="449"/>
                  </a:cubicBezTo>
                  <a:cubicBezTo>
                    <a:pt x="380" y="462"/>
                    <a:pt x="380" y="462"/>
                    <a:pt x="380" y="462"/>
                  </a:cubicBezTo>
                  <a:cubicBezTo>
                    <a:pt x="396" y="451"/>
                    <a:pt x="396" y="451"/>
                    <a:pt x="396" y="451"/>
                  </a:cubicBezTo>
                  <a:cubicBezTo>
                    <a:pt x="396" y="459"/>
                    <a:pt x="396" y="459"/>
                    <a:pt x="396" y="459"/>
                  </a:cubicBezTo>
                  <a:cubicBezTo>
                    <a:pt x="425" y="468"/>
                    <a:pt x="425" y="468"/>
                    <a:pt x="425" y="468"/>
                  </a:cubicBezTo>
                  <a:cubicBezTo>
                    <a:pt x="416" y="510"/>
                    <a:pt x="416" y="510"/>
                    <a:pt x="416" y="510"/>
                  </a:cubicBezTo>
                  <a:cubicBezTo>
                    <a:pt x="416" y="510"/>
                    <a:pt x="407" y="540"/>
                    <a:pt x="418" y="540"/>
                  </a:cubicBezTo>
                  <a:cubicBezTo>
                    <a:pt x="433" y="541"/>
                    <a:pt x="463" y="542"/>
                    <a:pt x="462" y="558"/>
                  </a:cubicBezTo>
                  <a:cubicBezTo>
                    <a:pt x="457" y="577"/>
                    <a:pt x="430" y="606"/>
                    <a:pt x="430" y="606"/>
                  </a:cubicBezTo>
                  <a:cubicBezTo>
                    <a:pt x="430" y="606"/>
                    <a:pt x="395" y="631"/>
                    <a:pt x="388" y="631"/>
                  </a:cubicBezTo>
                  <a:cubicBezTo>
                    <a:pt x="365" y="630"/>
                    <a:pt x="365" y="630"/>
                    <a:pt x="365" y="630"/>
                  </a:cubicBezTo>
                  <a:cubicBezTo>
                    <a:pt x="338" y="663"/>
                    <a:pt x="338" y="663"/>
                    <a:pt x="338" y="663"/>
                  </a:cubicBezTo>
                  <a:cubicBezTo>
                    <a:pt x="311" y="661"/>
                    <a:pt x="311" y="661"/>
                    <a:pt x="311" y="661"/>
                  </a:cubicBezTo>
                  <a:cubicBezTo>
                    <a:pt x="321" y="704"/>
                    <a:pt x="321" y="704"/>
                    <a:pt x="321" y="704"/>
                  </a:cubicBezTo>
                  <a:cubicBezTo>
                    <a:pt x="287" y="794"/>
                    <a:pt x="287" y="794"/>
                    <a:pt x="287" y="794"/>
                  </a:cubicBezTo>
                  <a:cubicBezTo>
                    <a:pt x="293" y="821"/>
                    <a:pt x="293" y="821"/>
                    <a:pt x="293" y="821"/>
                  </a:cubicBezTo>
                  <a:cubicBezTo>
                    <a:pt x="273" y="839"/>
                    <a:pt x="273" y="839"/>
                    <a:pt x="273" y="839"/>
                  </a:cubicBezTo>
                  <a:cubicBezTo>
                    <a:pt x="273" y="839"/>
                    <a:pt x="247" y="834"/>
                    <a:pt x="246" y="853"/>
                  </a:cubicBezTo>
                  <a:cubicBezTo>
                    <a:pt x="246" y="869"/>
                    <a:pt x="260" y="896"/>
                    <a:pt x="260" y="896"/>
                  </a:cubicBezTo>
                  <a:cubicBezTo>
                    <a:pt x="239" y="933"/>
                    <a:pt x="239" y="933"/>
                    <a:pt x="239" y="933"/>
                  </a:cubicBezTo>
                  <a:cubicBezTo>
                    <a:pt x="228" y="933"/>
                    <a:pt x="228" y="933"/>
                    <a:pt x="228" y="933"/>
                  </a:cubicBezTo>
                  <a:cubicBezTo>
                    <a:pt x="215" y="963"/>
                    <a:pt x="215" y="963"/>
                    <a:pt x="215" y="963"/>
                  </a:cubicBezTo>
                  <a:cubicBezTo>
                    <a:pt x="119" y="939"/>
                    <a:pt x="119" y="939"/>
                    <a:pt x="119" y="939"/>
                  </a:cubicBezTo>
                  <a:cubicBezTo>
                    <a:pt x="139" y="994"/>
                    <a:pt x="139" y="994"/>
                    <a:pt x="139" y="994"/>
                  </a:cubicBezTo>
                  <a:cubicBezTo>
                    <a:pt x="139" y="994"/>
                    <a:pt x="154" y="987"/>
                    <a:pt x="154" y="994"/>
                  </a:cubicBezTo>
                  <a:cubicBezTo>
                    <a:pt x="153" y="1006"/>
                    <a:pt x="142" y="1020"/>
                    <a:pt x="142" y="1020"/>
                  </a:cubicBezTo>
                  <a:cubicBezTo>
                    <a:pt x="161" y="1086"/>
                    <a:pt x="161" y="1086"/>
                    <a:pt x="161" y="1086"/>
                  </a:cubicBezTo>
                  <a:cubicBezTo>
                    <a:pt x="161" y="1086"/>
                    <a:pt x="199" y="1081"/>
                    <a:pt x="190" y="1103"/>
                  </a:cubicBezTo>
                  <a:cubicBezTo>
                    <a:pt x="182" y="1126"/>
                    <a:pt x="154" y="1155"/>
                    <a:pt x="154" y="1155"/>
                  </a:cubicBezTo>
                  <a:cubicBezTo>
                    <a:pt x="116" y="1165"/>
                    <a:pt x="116" y="1165"/>
                    <a:pt x="116" y="1165"/>
                  </a:cubicBezTo>
                  <a:cubicBezTo>
                    <a:pt x="84" y="1224"/>
                    <a:pt x="84" y="1224"/>
                    <a:pt x="84" y="1224"/>
                  </a:cubicBezTo>
                  <a:cubicBezTo>
                    <a:pt x="110" y="1294"/>
                    <a:pt x="110" y="1294"/>
                    <a:pt x="110" y="1294"/>
                  </a:cubicBezTo>
                  <a:cubicBezTo>
                    <a:pt x="144" y="1296"/>
                    <a:pt x="144" y="1296"/>
                    <a:pt x="144" y="1296"/>
                  </a:cubicBezTo>
                  <a:cubicBezTo>
                    <a:pt x="136" y="1307"/>
                    <a:pt x="136" y="1307"/>
                    <a:pt x="136" y="1307"/>
                  </a:cubicBezTo>
                  <a:cubicBezTo>
                    <a:pt x="123" y="1333"/>
                    <a:pt x="123" y="1333"/>
                    <a:pt x="123" y="1333"/>
                  </a:cubicBezTo>
                  <a:cubicBezTo>
                    <a:pt x="71" y="1335"/>
                    <a:pt x="71" y="1335"/>
                    <a:pt x="71" y="1335"/>
                  </a:cubicBezTo>
                  <a:cubicBezTo>
                    <a:pt x="62" y="1361"/>
                    <a:pt x="62" y="1361"/>
                    <a:pt x="62" y="1361"/>
                  </a:cubicBezTo>
                  <a:cubicBezTo>
                    <a:pt x="62" y="1361"/>
                    <a:pt x="36" y="1367"/>
                    <a:pt x="24" y="1390"/>
                  </a:cubicBezTo>
                  <a:cubicBezTo>
                    <a:pt x="8" y="1408"/>
                    <a:pt x="0" y="1419"/>
                    <a:pt x="0" y="1419"/>
                  </a:cubicBezTo>
                  <a:cubicBezTo>
                    <a:pt x="6" y="1446"/>
                    <a:pt x="6" y="1446"/>
                    <a:pt x="6" y="1446"/>
                  </a:cubicBezTo>
                  <a:cubicBezTo>
                    <a:pt x="3" y="1507"/>
                    <a:pt x="3" y="1507"/>
                    <a:pt x="3" y="1507"/>
                  </a:cubicBezTo>
                  <a:cubicBezTo>
                    <a:pt x="62" y="1522"/>
                    <a:pt x="62" y="1522"/>
                    <a:pt x="62" y="1522"/>
                  </a:cubicBezTo>
                  <a:cubicBezTo>
                    <a:pt x="73" y="1534"/>
                    <a:pt x="73" y="1534"/>
                    <a:pt x="73" y="1534"/>
                  </a:cubicBezTo>
                  <a:cubicBezTo>
                    <a:pt x="81" y="1522"/>
                    <a:pt x="81" y="1522"/>
                    <a:pt x="81" y="1522"/>
                  </a:cubicBezTo>
                  <a:cubicBezTo>
                    <a:pt x="108" y="1512"/>
                    <a:pt x="108" y="1512"/>
                    <a:pt x="108" y="1512"/>
                  </a:cubicBezTo>
                  <a:cubicBezTo>
                    <a:pt x="96" y="1527"/>
                    <a:pt x="96" y="1527"/>
                    <a:pt x="96" y="1527"/>
                  </a:cubicBezTo>
                  <a:cubicBezTo>
                    <a:pt x="92" y="1538"/>
                    <a:pt x="92" y="1538"/>
                    <a:pt x="92" y="1538"/>
                  </a:cubicBezTo>
                  <a:cubicBezTo>
                    <a:pt x="92" y="1538"/>
                    <a:pt x="113" y="1562"/>
                    <a:pt x="131" y="1578"/>
                  </a:cubicBezTo>
                  <a:cubicBezTo>
                    <a:pt x="152" y="1599"/>
                    <a:pt x="165" y="1645"/>
                    <a:pt x="165" y="1645"/>
                  </a:cubicBezTo>
                  <a:cubicBezTo>
                    <a:pt x="170" y="1634"/>
                    <a:pt x="170" y="1634"/>
                    <a:pt x="170" y="1634"/>
                  </a:cubicBezTo>
                  <a:cubicBezTo>
                    <a:pt x="170" y="1634"/>
                    <a:pt x="176" y="1649"/>
                    <a:pt x="169" y="1657"/>
                  </a:cubicBezTo>
                  <a:cubicBezTo>
                    <a:pt x="161" y="1660"/>
                    <a:pt x="150" y="1660"/>
                    <a:pt x="150" y="1660"/>
                  </a:cubicBezTo>
                  <a:cubicBezTo>
                    <a:pt x="152" y="1686"/>
                    <a:pt x="152" y="1686"/>
                    <a:pt x="152" y="1686"/>
                  </a:cubicBezTo>
                  <a:cubicBezTo>
                    <a:pt x="167" y="1687"/>
                    <a:pt x="167" y="1687"/>
                    <a:pt x="167" y="1687"/>
                  </a:cubicBezTo>
                  <a:cubicBezTo>
                    <a:pt x="166" y="1702"/>
                    <a:pt x="166" y="1702"/>
                    <a:pt x="166" y="1702"/>
                  </a:cubicBezTo>
                  <a:cubicBezTo>
                    <a:pt x="178" y="1703"/>
                    <a:pt x="178" y="1703"/>
                    <a:pt x="178" y="1703"/>
                  </a:cubicBezTo>
                  <a:cubicBezTo>
                    <a:pt x="184" y="1722"/>
                    <a:pt x="184" y="1722"/>
                    <a:pt x="184" y="1722"/>
                  </a:cubicBezTo>
                  <a:cubicBezTo>
                    <a:pt x="176" y="1730"/>
                    <a:pt x="176" y="1730"/>
                    <a:pt x="176" y="1730"/>
                  </a:cubicBezTo>
                  <a:cubicBezTo>
                    <a:pt x="170" y="1714"/>
                    <a:pt x="170" y="1714"/>
                    <a:pt x="170" y="1714"/>
                  </a:cubicBezTo>
                  <a:cubicBezTo>
                    <a:pt x="162" y="1714"/>
                    <a:pt x="162" y="1714"/>
                    <a:pt x="162" y="1714"/>
                  </a:cubicBezTo>
                  <a:cubicBezTo>
                    <a:pt x="188" y="1803"/>
                    <a:pt x="188" y="1803"/>
                    <a:pt x="188" y="1803"/>
                  </a:cubicBezTo>
                  <a:cubicBezTo>
                    <a:pt x="221" y="1812"/>
                    <a:pt x="221" y="1812"/>
                    <a:pt x="221" y="1812"/>
                  </a:cubicBezTo>
                  <a:cubicBezTo>
                    <a:pt x="231" y="1839"/>
                    <a:pt x="231" y="1839"/>
                    <a:pt x="231" y="1839"/>
                  </a:cubicBezTo>
                  <a:cubicBezTo>
                    <a:pt x="257" y="1856"/>
                    <a:pt x="257" y="1856"/>
                    <a:pt x="257" y="1856"/>
                  </a:cubicBezTo>
                  <a:cubicBezTo>
                    <a:pt x="260" y="1868"/>
                    <a:pt x="260" y="1868"/>
                    <a:pt x="260" y="1868"/>
                  </a:cubicBezTo>
                  <a:cubicBezTo>
                    <a:pt x="279" y="1857"/>
                    <a:pt x="279" y="1857"/>
                    <a:pt x="279" y="1857"/>
                  </a:cubicBezTo>
                  <a:cubicBezTo>
                    <a:pt x="298" y="1862"/>
                    <a:pt x="298" y="1862"/>
                    <a:pt x="298" y="1862"/>
                  </a:cubicBezTo>
                  <a:cubicBezTo>
                    <a:pt x="298" y="1862"/>
                    <a:pt x="298" y="1846"/>
                    <a:pt x="302" y="1843"/>
                  </a:cubicBezTo>
                  <a:cubicBezTo>
                    <a:pt x="310" y="1835"/>
                    <a:pt x="321" y="1851"/>
                    <a:pt x="321" y="1851"/>
                  </a:cubicBezTo>
                  <a:cubicBezTo>
                    <a:pt x="364" y="1800"/>
                    <a:pt x="364" y="1800"/>
                    <a:pt x="364" y="1800"/>
                  </a:cubicBezTo>
                  <a:cubicBezTo>
                    <a:pt x="421" y="1791"/>
                    <a:pt x="421" y="1791"/>
                    <a:pt x="421" y="1791"/>
                  </a:cubicBezTo>
                  <a:cubicBezTo>
                    <a:pt x="421" y="1791"/>
                    <a:pt x="435" y="1803"/>
                    <a:pt x="466" y="1789"/>
                  </a:cubicBezTo>
                  <a:cubicBezTo>
                    <a:pt x="496" y="1776"/>
                    <a:pt x="512" y="1765"/>
                    <a:pt x="512" y="1765"/>
                  </a:cubicBezTo>
                  <a:cubicBezTo>
                    <a:pt x="549" y="1770"/>
                    <a:pt x="549" y="1770"/>
                    <a:pt x="549" y="1770"/>
                  </a:cubicBezTo>
                  <a:cubicBezTo>
                    <a:pt x="642" y="1779"/>
                    <a:pt x="642" y="1779"/>
                    <a:pt x="642" y="1779"/>
                  </a:cubicBezTo>
                  <a:cubicBezTo>
                    <a:pt x="693" y="1804"/>
                    <a:pt x="693" y="1804"/>
                    <a:pt x="693" y="1804"/>
                  </a:cubicBezTo>
                  <a:cubicBezTo>
                    <a:pt x="731" y="1802"/>
                    <a:pt x="731" y="1802"/>
                    <a:pt x="731" y="1802"/>
                  </a:cubicBezTo>
                  <a:cubicBezTo>
                    <a:pt x="819" y="1833"/>
                    <a:pt x="819" y="1833"/>
                    <a:pt x="819" y="1833"/>
                  </a:cubicBezTo>
                  <a:cubicBezTo>
                    <a:pt x="841" y="1834"/>
                    <a:pt x="841" y="1834"/>
                    <a:pt x="841" y="1834"/>
                  </a:cubicBezTo>
                  <a:cubicBezTo>
                    <a:pt x="841" y="1834"/>
                    <a:pt x="854" y="1804"/>
                    <a:pt x="887" y="1809"/>
                  </a:cubicBezTo>
                  <a:cubicBezTo>
                    <a:pt x="925" y="1815"/>
                    <a:pt x="927" y="1850"/>
                    <a:pt x="927" y="1850"/>
                  </a:cubicBezTo>
                  <a:cubicBezTo>
                    <a:pt x="966" y="1821"/>
                    <a:pt x="966" y="1821"/>
                    <a:pt x="966" y="1821"/>
                  </a:cubicBezTo>
                  <a:cubicBezTo>
                    <a:pt x="988" y="1810"/>
                    <a:pt x="988" y="1810"/>
                    <a:pt x="988" y="1810"/>
                  </a:cubicBezTo>
                  <a:cubicBezTo>
                    <a:pt x="1014" y="1750"/>
                    <a:pt x="1014" y="1750"/>
                    <a:pt x="1014" y="1750"/>
                  </a:cubicBezTo>
                  <a:cubicBezTo>
                    <a:pt x="1068" y="1715"/>
                    <a:pt x="1068" y="1715"/>
                    <a:pt x="1068" y="1715"/>
                  </a:cubicBezTo>
                  <a:cubicBezTo>
                    <a:pt x="1083" y="1715"/>
                    <a:pt x="1083" y="1715"/>
                    <a:pt x="1083" y="1715"/>
                  </a:cubicBezTo>
                  <a:cubicBezTo>
                    <a:pt x="1083" y="1715"/>
                    <a:pt x="1095" y="1689"/>
                    <a:pt x="1110" y="1690"/>
                  </a:cubicBezTo>
                  <a:cubicBezTo>
                    <a:pt x="1129" y="1687"/>
                    <a:pt x="1147" y="1707"/>
                    <a:pt x="1147" y="1707"/>
                  </a:cubicBezTo>
                  <a:cubicBezTo>
                    <a:pt x="1147" y="1707"/>
                    <a:pt x="1166" y="1697"/>
                    <a:pt x="1170" y="1697"/>
                  </a:cubicBezTo>
                  <a:cubicBezTo>
                    <a:pt x="1177" y="1697"/>
                    <a:pt x="1184" y="1705"/>
                    <a:pt x="1184" y="1705"/>
                  </a:cubicBezTo>
                  <a:cubicBezTo>
                    <a:pt x="1237" y="1700"/>
                    <a:pt x="1237" y="1700"/>
                    <a:pt x="1237" y="1700"/>
                  </a:cubicBezTo>
                  <a:cubicBezTo>
                    <a:pt x="1234" y="1673"/>
                    <a:pt x="1234" y="1673"/>
                    <a:pt x="1234" y="1673"/>
                  </a:cubicBezTo>
                  <a:cubicBezTo>
                    <a:pt x="1222" y="1688"/>
                    <a:pt x="1222" y="1688"/>
                    <a:pt x="1222" y="1688"/>
                  </a:cubicBezTo>
                  <a:cubicBezTo>
                    <a:pt x="1208" y="1668"/>
                    <a:pt x="1208" y="1668"/>
                    <a:pt x="1208" y="1668"/>
                  </a:cubicBezTo>
                  <a:cubicBezTo>
                    <a:pt x="1233" y="1619"/>
                    <a:pt x="1233" y="1619"/>
                    <a:pt x="1233" y="1619"/>
                  </a:cubicBezTo>
                  <a:cubicBezTo>
                    <a:pt x="1252" y="1616"/>
                    <a:pt x="1252" y="1616"/>
                    <a:pt x="1252" y="1616"/>
                  </a:cubicBezTo>
                  <a:cubicBezTo>
                    <a:pt x="1252" y="1616"/>
                    <a:pt x="1260" y="1590"/>
                    <a:pt x="1268" y="1579"/>
                  </a:cubicBezTo>
                  <a:cubicBezTo>
                    <a:pt x="1276" y="1568"/>
                    <a:pt x="1287" y="1572"/>
                    <a:pt x="1287" y="1572"/>
                  </a:cubicBezTo>
                  <a:cubicBezTo>
                    <a:pt x="1296" y="1542"/>
                    <a:pt x="1296" y="1542"/>
                    <a:pt x="1296" y="1542"/>
                  </a:cubicBezTo>
                  <a:cubicBezTo>
                    <a:pt x="1311" y="1547"/>
                    <a:pt x="1311" y="1547"/>
                    <a:pt x="1311" y="1547"/>
                  </a:cubicBezTo>
                  <a:cubicBezTo>
                    <a:pt x="1346" y="1510"/>
                    <a:pt x="1346" y="1510"/>
                    <a:pt x="1346" y="1510"/>
                  </a:cubicBezTo>
                  <a:cubicBezTo>
                    <a:pt x="1403" y="1494"/>
                    <a:pt x="1403" y="1494"/>
                    <a:pt x="1403" y="1494"/>
                  </a:cubicBezTo>
                  <a:cubicBezTo>
                    <a:pt x="1434" y="1468"/>
                    <a:pt x="1434" y="1468"/>
                    <a:pt x="1434" y="1468"/>
                  </a:cubicBezTo>
                  <a:cubicBezTo>
                    <a:pt x="1435" y="1445"/>
                    <a:pt x="1435" y="1445"/>
                    <a:pt x="1435" y="1445"/>
                  </a:cubicBezTo>
                  <a:cubicBezTo>
                    <a:pt x="1435" y="1445"/>
                    <a:pt x="1413" y="1444"/>
                    <a:pt x="1399" y="1428"/>
                  </a:cubicBezTo>
                  <a:cubicBezTo>
                    <a:pt x="1384" y="1416"/>
                    <a:pt x="1368" y="1293"/>
                    <a:pt x="1368" y="1293"/>
                  </a:cubicBezTo>
                  <a:cubicBezTo>
                    <a:pt x="1455" y="1190"/>
                    <a:pt x="1455" y="1190"/>
                    <a:pt x="1455" y="1190"/>
                  </a:cubicBezTo>
                  <a:cubicBezTo>
                    <a:pt x="1460" y="1160"/>
                    <a:pt x="1460" y="1160"/>
                    <a:pt x="1460" y="1160"/>
                  </a:cubicBezTo>
                  <a:cubicBezTo>
                    <a:pt x="1475" y="1164"/>
                    <a:pt x="1475" y="1164"/>
                    <a:pt x="1475" y="1164"/>
                  </a:cubicBezTo>
                  <a:cubicBezTo>
                    <a:pt x="1533" y="1106"/>
                    <a:pt x="1533" y="1106"/>
                    <a:pt x="1533" y="1106"/>
                  </a:cubicBezTo>
                  <a:cubicBezTo>
                    <a:pt x="1533" y="1106"/>
                    <a:pt x="1561" y="1065"/>
                    <a:pt x="1573" y="1058"/>
                  </a:cubicBezTo>
                  <a:cubicBezTo>
                    <a:pt x="1585" y="1047"/>
                    <a:pt x="1596" y="1052"/>
                    <a:pt x="1596" y="1052"/>
                  </a:cubicBezTo>
                  <a:cubicBezTo>
                    <a:pt x="1592" y="1059"/>
                    <a:pt x="1592" y="1059"/>
                    <a:pt x="1592" y="1059"/>
                  </a:cubicBezTo>
                  <a:cubicBezTo>
                    <a:pt x="1580" y="1058"/>
                    <a:pt x="1580" y="1058"/>
                    <a:pt x="1580" y="1058"/>
                  </a:cubicBezTo>
                  <a:cubicBezTo>
                    <a:pt x="1580" y="1066"/>
                    <a:pt x="1580" y="1066"/>
                    <a:pt x="1580" y="1066"/>
                  </a:cubicBezTo>
                  <a:cubicBezTo>
                    <a:pt x="1591" y="1070"/>
                    <a:pt x="1591" y="1070"/>
                    <a:pt x="1591" y="1070"/>
                  </a:cubicBezTo>
                  <a:cubicBezTo>
                    <a:pt x="1607" y="1052"/>
                    <a:pt x="1607" y="1052"/>
                    <a:pt x="1607" y="1052"/>
                  </a:cubicBezTo>
                  <a:cubicBezTo>
                    <a:pt x="1607" y="1052"/>
                    <a:pt x="1626" y="1049"/>
                    <a:pt x="1634" y="1042"/>
                  </a:cubicBezTo>
                  <a:cubicBezTo>
                    <a:pt x="1638" y="1038"/>
                    <a:pt x="1609" y="1014"/>
                    <a:pt x="1609" y="1014"/>
                  </a:cubicBezTo>
                  <a:cubicBezTo>
                    <a:pt x="1663" y="963"/>
                    <a:pt x="1663" y="963"/>
                    <a:pt x="1663" y="963"/>
                  </a:cubicBezTo>
                  <a:cubicBezTo>
                    <a:pt x="1697" y="965"/>
                    <a:pt x="1697" y="965"/>
                    <a:pt x="1697" y="965"/>
                  </a:cubicBezTo>
                  <a:cubicBezTo>
                    <a:pt x="1709" y="954"/>
                    <a:pt x="1709" y="954"/>
                    <a:pt x="1709" y="954"/>
                  </a:cubicBezTo>
                  <a:cubicBezTo>
                    <a:pt x="1709" y="954"/>
                    <a:pt x="1762" y="945"/>
                    <a:pt x="1784" y="946"/>
                  </a:cubicBezTo>
                  <a:cubicBezTo>
                    <a:pt x="1803" y="947"/>
                    <a:pt x="1847" y="949"/>
                    <a:pt x="1870" y="938"/>
                  </a:cubicBezTo>
                  <a:cubicBezTo>
                    <a:pt x="1893" y="928"/>
                    <a:pt x="1882" y="920"/>
                    <a:pt x="1909" y="906"/>
                  </a:cubicBezTo>
                  <a:cubicBezTo>
                    <a:pt x="1940" y="888"/>
                    <a:pt x="2030" y="873"/>
                    <a:pt x="2054" y="855"/>
                  </a:cubicBezTo>
                  <a:cubicBezTo>
                    <a:pt x="2077" y="837"/>
                    <a:pt x="2086" y="807"/>
                    <a:pt x="2083" y="795"/>
                  </a:cubicBezTo>
                  <a:cubicBezTo>
                    <a:pt x="2083" y="784"/>
                    <a:pt x="2073" y="772"/>
                    <a:pt x="2077" y="761"/>
                  </a:cubicBezTo>
                  <a:cubicBezTo>
                    <a:pt x="2081" y="750"/>
                    <a:pt x="2095" y="762"/>
                    <a:pt x="2103" y="754"/>
                  </a:cubicBezTo>
                  <a:cubicBezTo>
                    <a:pt x="2115" y="751"/>
                    <a:pt x="2115" y="736"/>
                    <a:pt x="2115" y="736"/>
                  </a:cubicBezTo>
                  <a:cubicBezTo>
                    <a:pt x="2093" y="723"/>
                    <a:pt x="2093" y="723"/>
                    <a:pt x="2093" y="723"/>
                  </a:cubicBezTo>
                  <a:cubicBezTo>
                    <a:pt x="2090" y="708"/>
                    <a:pt x="2090" y="708"/>
                    <a:pt x="2090" y="708"/>
                  </a:cubicBezTo>
                  <a:cubicBezTo>
                    <a:pt x="2068" y="707"/>
                    <a:pt x="2068" y="707"/>
                    <a:pt x="2068" y="707"/>
                  </a:cubicBezTo>
                  <a:cubicBezTo>
                    <a:pt x="2068" y="707"/>
                    <a:pt x="2065" y="695"/>
                    <a:pt x="2043" y="686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89" name="Freeform 592">
              <a:extLst>
                <a:ext uri="{FF2B5EF4-FFF2-40B4-BE49-F238E27FC236}">
                  <a16:creationId xmlns:a16="http://schemas.microsoft.com/office/drawing/2014/main" id="{4D7892F7-107D-4396-B6F6-5DC8675E1711}"/>
                </a:ext>
              </a:extLst>
            </p:cNvPr>
            <p:cNvSpPr>
              <a:spLocks/>
            </p:cNvSpPr>
            <p:nvPr/>
          </p:nvSpPr>
          <p:spPr bwMode="gray">
            <a:xfrm>
              <a:off x="4614227" y="5572759"/>
              <a:ext cx="19138" cy="17543"/>
            </a:xfrm>
            <a:custGeom>
              <a:avLst/>
              <a:gdLst>
                <a:gd name="T0" fmla="*/ 3 w 12"/>
                <a:gd name="T1" fmla="*/ 0 h 11"/>
                <a:gd name="T2" fmla="*/ 0 w 12"/>
                <a:gd name="T3" fmla="*/ 5 h 11"/>
                <a:gd name="T4" fmla="*/ 1 w 12"/>
                <a:gd name="T5" fmla="*/ 11 h 11"/>
                <a:gd name="T6" fmla="*/ 5 w 12"/>
                <a:gd name="T7" fmla="*/ 7 h 11"/>
                <a:gd name="T8" fmla="*/ 10 w 12"/>
                <a:gd name="T9" fmla="*/ 11 h 11"/>
                <a:gd name="T10" fmla="*/ 12 w 12"/>
                <a:gd name="T11" fmla="*/ 9 h 11"/>
                <a:gd name="T12" fmla="*/ 8 w 12"/>
                <a:gd name="T13" fmla="*/ 6 h 11"/>
                <a:gd name="T14" fmla="*/ 3 w 12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1">
                  <a:moveTo>
                    <a:pt x="3" y="0"/>
                  </a:moveTo>
                  <a:lnTo>
                    <a:pt x="0" y="5"/>
                  </a:lnTo>
                  <a:lnTo>
                    <a:pt x="1" y="11"/>
                  </a:lnTo>
                  <a:lnTo>
                    <a:pt x="5" y="7"/>
                  </a:lnTo>
                  <a:lnTo>
                    <a:pt x="10" y="11"/>
                  </a:lnTo>
                  <a:lnTo>
                    <a:pt x="12" y="9"/>
                  </a:lnTo>
                  <a:lnTo>
                    <a:pt x="8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90" name="Freeform 593">
              <a:extLst>
                <a:ext uri="{FF2B5EF4-FFF2-40B4-BE49-F238E27FC236}">
                  <a16:creationId xmlns:a16="http://schemas.microsoft.com/office/drawing/2014/main" id="{11ACBEAD-8475-41E6-ACC2-2658DAD18398}"/>
                </a:ext>
              </a:extLst>
            </p:cNvPr>
            <p:cNvSpPr>
              <a:spLocks/>
            </p:cNvSpPr>
            <p:nvPr/>
          </p:nvSpPr>
          <p:spPr bwMode="gray">
            <a:xfrm>
              <a:off x="4603064" y="5531294"/>
              <a:ext cx="43060" cy="35086"/>
            </a:xfrm>
            <a:custGeom>
              <a:avLst/>
              <a:gdLst>
                <a:gd name="T0" fmla="*/ 62 w 81"/>
                <a:gd name="T1" fmla="*/ 1 h 64"/>
                <a:gd name="T2" fmla="*/ 17 w 81"/>
                <a:gd name="T3" fmla="*/ 7 h 64"/>
                <a:gd name="T4" fmla="*/ 20 w 81"/>
                <a:gd name="T5" fmla="*/ 26 h 64"/>
                <a:gd name="T6" fmla="*/ 5 w 81"/>
                <a:gd name="T7" fmla="*/ 29 h 64"/>
                <a:gd name="T8" fmla="*/ 0 w 81"/>
                <a:gd name="T9" fmla="*/ 48 h 64"/>
                <a:gd name="T10" fmla="*/ 15 w 81"/>
                <a:gd name="T11" fmla="*/ 60 h 64"/>
                <a:gd name="T12" fmla="*/ 22 w 81"/>
                <a:gd name="T13" fmla="*/ 56 h 64"/>
                <a:gd name="T14" fmla="*/ 26 w 81"/>
                <a:gd name="T15" fmla="*/ 64 h 64"/>
                <a:gd name="T16" fmla="*/ 34 w 81"/>
                <a:gd name="T17" fmla="*/ 46 h 64"/>
                <a:gd name="T18" fmla="*/ 45 w 81"/>
                <a:gd name="T19" fmla="*/ 46 h 64"/>
                <a:gd name="T20" fmla="*/ 72 w 81"/>
                <a:gd name="T21" fmla="*/ 28 h 64"/>
                <a:gd name="T22" fmla="*/ 62 w 81"/>
                <a:gd name="T23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1" h="64">
                  <a:moveTo>
                    <a:pt x="62" y="1"/>
                  </a:moveTo>
                  <a:cubicBezTo>
                    <a:pt x="47" y="0"/>
                    <a:pt x="17" y="7"/>
                    <a:pt x="17" y="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2" y="28"/>
                    <a:pt x="81" y="2"/>
                    <a:pt x="62" y="1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91" name="Freeform 594">
              <a:extLst>
                <a:ext uri="{FF2B5EF4-FFF2-40B4-BE49-F238E27FC236}">
                  <a16:creationId xmlns:a16="http://schemas.microsoft.com/office/drawing/2014/main" id="{FF1820CE-DB49-4B32-90C4-B9646937807B}"/>
                </a:ext>
              </a:extLst>
            </p:cNvPr>
            <p:cNvSpPr>
              <a:spLocks/>
            </p:cNvSpPr>
            <p:nvPr/>
          </p:nvSpPr>
          <p:spPr bwMode="gray">
            <a:xfrm>
              <a:off x="5622146" y="5906075"/>
              <a:ext cx="19138" cy="22327"/>
            </a:xfrm>
            <a:custGeom>
              <a:avLst/>
              <a:gdLst>
                <a:gd name="T0" fmla="*/ 18 w 36"/>
                <a:gd name="T1" fmla="*/ 16 h 43"/>
                <a:gd name="T2" fmla="*/ 3 w 36"/>
                <a:gd name="T3" fmla="*/ 15 h 43"/>
                <a:gd name="T4" fmla="*/ 2 w 36"/>
                <a:gd name="T5" fmla="*/ 30 h 43"/>
                <a:gd name="T6" fmla="*/ 18 w 36"/>
                <a:gd name="T7" fmla="*/ 1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43">
                  <a:moveTo>
                    <a:pt x="18" y="16"/>
                  </a:moveTo>
                  <a:cubicBezTo>
                    <a:pt x="0" y="0"/>
                    <a:pt x="3" y="15"/>
                    <a:pt x="3" y="15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8" y="43"/>
                    <a:pt x="36" y="32"/>
                    <a:pt x="18" y="16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92" name="Freeform 595">
              <a:extLst>
                <a:ext uri="{FF2B5EF4-FFF2-40B4-BE49-F238E27FC236}">
                  <a16:creationId xmlns:a16="http://schemas.microsoft.com/office/drawing/2014/main" id="{BD4A6510-F705-46E2-8C7F-1D11E98A5598}"/>
                </a:ext>
              </a:extLst>
            </p:cNvPr>
            <p:cNvSpPr>
              <a:spLocks/>
            </p:cNvSpPr>
            <p:nvPr/>
          </p:nvSpPr>
          <p:spPr bwMode="gray">
            <a:xfrm>
              <a:off x="5542405" y="5226686"/>
              <a:ext cx="17543" cy="9569"/>
            </a:xfrm>
            <a:custGeom>
              <a:avLst/>
              <a:gdLst>
                <a:gd name="T0" fmla="*/ 19 w 34"/>
                <a:gd name="T1" fmla="*/ 0 h 19"/>
                <a:gd name="T2" fmla="*/ 14 w 34"/>
                <a:gd name="T3" fmla="*/ 19 h 19"/>
                <a:gd name="T4" fmla="*/ 19 w 34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19">
                  <a:moveTo>
                    <a:pt x="19" y="0"/>
                  </a:moveTo>
                  <a:cubicBezTo>
                    <a:pt x="0" y="3"/>
                    <a:pt x="14" y="19"/>
                    <a:pt x="14" y="19"/>
                  </a:cubicBezTo>
                  <a:cubicBezTo>
                    <a:pt x="26" y="19"/>
                    <a:pt x="34" y="1"/>
                    <a:pt x="19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93" name="Freeform 596">
              <a:extLst>
                <a:ext uri="{FF2B5EF4-FFF2-40B4-BE49-F238E27FC236}">
                  <a16:creationId xmlns:a16="http://schemas.microsoft.com/office/drawing/2014/main" id="{A7D4FF97-289C-48CE-9E0A-35DE128E90FA}"/>
                </a:ext>
              </a:extLst>
            </p:cNvPr>
            <p:cNvSpPr>
              <a:spLocks/>
            </p:cNvSpPr>
            <p:nvPr/>
          </p:nvSpPr>
          <p:spPr bwMode="gray">
            <a:xfrm>
              <a:off x="5902832" y="5698750"/>
              <a:ext cx="15948" cy="7975"/>
            </a:xfrm>
            <a:custGeom>
              <a:avLst/>
              <a:gdLst>
                <a:gd name="T0" fmla="*/ 15 w 30"/>
                <a:gd name="T1" fmla="*/ 1 h 16"/>
                <a:gd name="T2" fmla="*/ 10 w 30"/>
                <a:gd name="T3" fmla="*/ 12 h 16"/>
                <a:gd name="T4" fmla="*/ 15 w 30"/>
                <a:gd name="T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6">
                  <a:moveTo>
                    <a:pt x="15" y="1"/>
                  </a:moveTo>
                  <a:cubicBezTo>
                    <a:pt x="0" y="0"/>
                    <a:pt x="10" y="12"/>
                    <a:pt x="10" y="12"/>
                  </a:cubicBezTo>
                  <a:cubicBezTo>
                    <a:pt x="18" y="16"/>
                    <a:pt x="30" y="1"/>
                    <a:pt x="15" y="1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94" name="Freeform 597">
              <a:extLst>
                <a:ext uri="{FF2B5EF4-FFF2-40B4-BE49-F238E27FC236}">
                  <a16:creationId xmlns:a16="http://schemas.microsoft.com/office/drawing/2014/main" id="{4E470F62-3A7F-4681-A78F-25D062364994}"/>
                </a:ext>
              </a:extLst>
            </p:cNvPr>
            <p:cNvSpPr>
              <a:spLocks/>
            </p:cNvSpPr>
            <p:nvPr/>
          </p:nvSpPr>
          <p:spPr bwMode="gray">
            <a:xfrm>
              <a:off x="5480208" y="5166084"/>
              <a:ext cx="33491" cy="19138"/>
            </a:xfrm>
            <a:custGeom>
              <a:avLst/>
              <a:gdLst>
                <a:gd name="T0" fmla="*/ 15 w 21"/>
                <a:gd name="T1" fmla="*/ 3 h 12"/>
                <a:gd name="T2" fmla="*/ 0 w 21"/>
                <a:gd name="T3" fmla="*/ 4 h 12"/>
                <a:gd name="T4" fmla="*/ 1 w 21"/>
                <a:gd name="T5" fmla="*/ 12 h 12"/>
                <a:gd name="T6" fmla="*/ 13 w 21"/>
                <a:gd name="T7" fmla="*/ 7 h 12"/>
                <a:gd name="T8" fmla="*/ 19 w 21"/>
                <a:gd name="T9" fmla="*/ 11 h 12"/>
                <a:gd name="T10" fmla="*/ 21 w 21"/>
                <a:gd name="T11" fmla="*/ 2 h 12"/>
                <a:gd name="T12" fmla="*/ 19 w 21"/>
                <a:gd name="T13" fmla="*/ 0 h 12"/>
                <a:gd name="T14" fmla="*/ 15 w 21"/>
                <a:gd name="T15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2">
                  <a:moveTo>
                    <a:pt x="15" y="3"/>
                  </a:moveTo>
                  <a:lnTo>
                    <a:pt x="0" y="4"/>
                  </a:lnTo>
                  <a:lnTo>
                    <a:pt x="1" y="12"/>
                  </a:lnTo>
                  <a:lnTo>
                    <a:pt x="13" y="7"/>
                  </a:lnTo>
                  <a:lnTo>
                    <a:pt x="19" y="11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95" name="Freeform 598">
              <a:extLst>
                <a:ext uri="{FF2B5EF4-FFF2-40B4-BE49-F238E27FC236}">
                  <a16:creationId xmlns:a16="http://schemas.microsoft.com/office/drawing/2014/main" id="{F66E583F-B79D-44E9-9F12-7E1FC07D5860}"/>
                </a:ext>
              </a:extLst>
            </p:cNvPr>
            <p:cNvSpPr>
              <a:spLocks/>
            </p:cNvSpPr>
            <p:nvPr/>
          </p:nvSpPr>
          <p:spPr bwMode="gray">
            <a:xfrm>
              <a:off x="5915590" y="5721077"/>
              <a:ext cx="17543" cy="4785"/>
            </a:xfrm>
            <a:custGeom>
              <a:avLst/>
              <a:gdLst>
                <a:gd name="T0" fmla="*/ 14 w 33"/>
                <a:gd name="T1" fmla="*/ 9 h 9"/>
                <a:gd name="T2" fmla="*/ 15 w 33"/>
                <a:gd name="T3" fmla="*/ 1 h 9"/>
                <a:gd name="T4" fmla="*/ 14 w 33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9">
                  <a:moveTo>
                    <a:pt x="14" y="9"/>
                  </a:moveTo>
                  <a:cubicBezTo>
                    <a:pt x="22" y="9"/>
                    <a:pt x="33" y="2"/>
                    <a:pt x="15" y="1"/>
                  </a:cubicBezTo>
                  <a:cubicBezTo>
                    <a:pt x="0" y="0"/>
                    <a:pt x="14" y="9"/>
                    <a:pt x="14" y="9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96" name="Freeform 599">
              <a:extLst>
                <a:ext uri="{FF2B5EF4-FFF2-40B4-BE49-F238E27FC236}">
                  <a16:creationId xmlns:a16="http://schemas.microsoft.com/office/drawing/2014/main" id="{B07D7199-E15C-4C1E-A146-78EF72636754}"/>
                </a:ext>
              </a:extLst>
            </p:cNvPr>
            <p:cNvSpPr>
              <a:spLocks/>
            </p:cNvSpPr>
            <p:nvPr/>
          </p:nvSpPr>
          <p:spPr bwMode="gray">
            <a:xfrm>
              <a:off x="5657231" y="5775300"/>
              <a:ext cx="19138" cy="7975"/>
            </a:xfrm>
            <a:custGeom>
              <a:avLst/>
              <a:gdLst>
                <a:gd name="T0" fmla="*/ 19 w 34"/>
                <a:gd name="T1" fmla="*/ 5 h 16"/>
                <a:gd name="T2" fmla="*/ 0 w 34"/>
                <a:gd name="T3" fmla="*/ 8 h 16"/>
                <a:gd name="T4" fmla="*/ 11 w 34"/>
                <a:gd name="T5" fmla="*/ 12 h 16"/>
                <a:gd name="T6" fmla="*/ 19 w 34"/>
                <a:gd name="T7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16">
                  <a:moveTo>
                    <a:pt x="19" y="5"/>
                  </a:moveTo>
                  <a:cubicBezTo>
                    <a:pt x="0" y="0"/>
                    <a:pt x="0" y="8"/>
                    <a:pt x="0" y="8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8" y="16"/>
                    <a:pt x="34" y="6"/>
                    <a:pt x="19" y="5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97" name="Freeform 600">
              <a:extLst>
                <a:ext uri="{FF2B5EF4-FFF2-40B4-BE49-F238E27FC236}">
                  <a16:creationId xmlns:a16="http://schemas.microsoft.com/office/drawing/2014/main" id="{D13AA08E-16B1-4FF0-B400-E1E515BC8CC8}"/>
                </a:ext>
              </a:extLst>
            </p:cNvPr>
            <p:cNvSpPr>
              <a:spLocks/>
            </p:cNvSpPr>
            <p:nvPr/>
          </p:nvSpPr>
          <p:spPr bwMode="gray">
            <a:xfrm>
              <a:off x="5638094" y="5770516"/>
              <a:ext cx="7975" cy="7975"/>
            </a:xfrm>
            <a:custGeom>
              <a:avLst/>
              <a:gdLst>
                <a:gd name="T0" fmla="*/ 8 w 15"/>
                <a:gd name="T1" fmla="*/ 0 h 16"/>
                <a:gd name="T2" fmla="*/ 0 w 15"/>
                <a:gd name="T3" fmla="*/ 11 h 16"/>
                <a:gd name="T4" fmla="*/ 8 w 15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6">
                  <a:moveTo>
                    <a:pt x="8" y="0"/>
                  </a:moveTo>
                  <a:cubicBezTo>
                    <a:pt x="0" y="0"/>
                    <a:pt x="0" y="11"/>
                    <a:pt x="0" y="11"/>
                  </a:cubicBezTo>
                  <a:cubicBezTo>
                    <a:pt x="11" y="16"/>
                    <a:pt x="15" y="4"/>
                    <a:pt x="8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98" name="Freeform 601">
              <a:extLst>
                <a:ext uri="{FF2B5EF4-FFF2-40B4-BE49-F238E27FC236}">
                  <a16:creationId xmlns:a16="http://schemas.microsoft.com/office/drawing/2014/main" id="{948880C5-2758-401C-9F09-EE065B6BB592}"/>
                </a:ext>
              </a:extLst>
            </p:cNvPr>
            <p:cNvSpPr>
              <a:spLocks/>
            </p:cNvSpPr>
            <p:nvPr/>
          </p:nvSpPr>
          <p:spPr bwMode="gray">
            <a:xfrm>
              <a:off x="5467450" y="5188411"/>
              <a:ext cx="17543" cy="15948"/>
            </a:xfrm>
            <a:custGeom>
              <a:avLst/>
              <a:gdLst>
                <a:gd name="T0" fmla="*/ 15 w 33"/>
                <a:gd name="T1" fmla="*/ 7 h 30"/>
                <a:gd name="T2" fmla="*/ 18 w 33"/>
                <a:gd name="T3" fmla="*/ 30 h 30"/>
                <a:gd name="T4" fmla="*/ 15 w 33"/>
                <a:gd name="T5" fmla="*/ 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0">
                  <a:moveTo>
                    <a:pt x="15" y="7"/>
                  </a:moveTo>
                  <a:cubicBezTo>
                    <a:pt x="0" y="17"/>
                    <a:pt x="18" y="30"/>
                    <a:pt x="18" y="30"/>
                  </a:cubicBezTo>
                  <a:cubicBezTo>
                    <a:pt x="33" y="26"/>
                    <a:pt x="31" y="0"/>
                    <a:pt x="15" y="7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99" name="Freeform 602">
              <a:extLst>
                <a:ext uri="{FF2B5EF4-FFF2-40B4-BE49-F238E27FC236}">
                  <a16:creationId xmlns:a16="http://schemas.microsoft.com/office/drawing/2014/main" id="{B8C809FA-19CF-4CE1-96D3-8FE1BEF0AFF8}"/>
                </a:ext>
              </a:extLst>
            </p:cNvPr>
            <p:cNvSpPr>
              <a:spLocks/>
            </p:cNvSpPr>
            <p:nvPr/>
          </p:nvSpPr>
          <p:spPr bwMode="gray">
            <a:xfrm>
              <a:off x="5676369" y="5733835"/>
              <a:ext cx="312582" cy="205731"/>
            </a:xfrm>
            <a:custGeom>
              <a:avLst/>
              <a:gdLst>
                <a:gd name="T0" fmla="*/ 578 w 589"/>
                <a:gd name="T1" fmla="*/ 0 h 390"/>
                <a:gd name="T2" fmla="*/ 514 w 589"/>
                <a:gd name="T3" fmla="*/ 16 h 390"/>
                <a:gd name="T4" fmla="*/ 483 w 589"/>
                <a:gd name="T5" fmla="*/ 38 h 390"/>
                <a:gd name="T6" fmla="*/ 457 w 589"/>
                <a:gd name="T7" fmla="*/ 29 h 390"/>
                <a:gd name="T8" fmla="*/ 431 w 589"/>
                <a:gd name="T9" fmla="*/ 32 h 390"/>
                <a:gd name="T10" fmla="*/ 377 w 589"/>
                <a:gd name="T11" fmla="*/ 60 h 390"/>
                <a:gd name="T12" fmla="*/ 313 w 589"/>
                <a:gd name="T13" fmla="*/ 72 h 390"/>
                <a:gd name="T14" fmla="*/ 249 w 589"/>
                <a:gd name="T15" fmla="*/ 80 h 390"/>
                <a:gd name="T16" fmla="*/ 205 w 589"/>
                <a:gd name="T17" fmla="*/ 48 h 390"/>
                <a:gd name="T18" fmla="*/ 176 w 589"/>
                <a:gd name="T19" fmla="*/ 31 h 390"/>
                <a:gd name="T20" fmla="*/ 124 w 589"/>
                <a:gd name="T21" fmla="*/ 28 h 390"/>
                <a:gd name="T22" fmla="*/ 119 w 589"/>
                <a:gd name="T23" fmla="*/ 51 h 390"/>
                <a:gd name="T24" fmla="*/ 70 w 589"/>
                <a:gd name="T25" fmla="*/ 53 h 390"/>
                <a:gd name="T26" fmla="*/ 45 w 589"/>
                <a:gd name="T27" fmla="*/ 25 h 390"/>
                <a:gd name="T28" fmla="*/ 56 w 589"/>
                <a:gd name="T29" fmla="*/ 41 h 390"/>
                <a:gd name="T30" fmla="*/ 10 w 589"/>
                <a:gd name="T31" fmla="*/ 73 h 390"/>
                <a:gd name="T32" fmla="*/ 0 w 589"/>
                <a:gd name="T33" fmla="*/ 114 h 390"/>
                <a:gd name="T34" fmla="*/ 32 w 589"/>
                <a:gd name="T35" fmla="*/ 147 h 390"/>
                <a:gd name="T36" fmla="*/ 95 w 589"/>
                <a:gd name="T37" fmla="*/ 176 h 390"/>
                <a:gd name="T38" fmla="*/ 135 w 589"/>
                <a:gd name="T39" fmla="*/ 190 h 390"/>
                <a:gd name="T40" fmla="*/ 208 w 589"/>
                <a:gd name="T41" fmla="*/ 243 h 390"/>
                <a:gd name="T42" fmla="*/ 288 w 589"/>
                <a:gd name="T43" fmla="*/ 285 h 390"/>
                <a:gd name="T44" fmla="*/ 375 w 589"/>
                <a:gd name="T45" fmla="*/ 354 h 390"/>
                <a:gd name="T46" fmla="*/ 419 w 589"/>
                <a:gd name="T47" fmla="*/ 371 h 390"/>
                <a:gd name="T48" fmla="*/ 471 w 589"/>
                <a:gd name="T49" fmla="*/ 378 h 390"/>
                <a:gd name="T50" fmla="*/ 497 w 589"/>
                <a:gd name="T51" fmla="*/ 383 h 390"/>
                <a:gd name="T52" fmla="*/ 534 w 589"/>
                <a:gd name="T53" fmla="*/ 304 h 390"/>
                <a:gd name="T54" fmla="*/ 527 w 589"/>
                <a:gd name="T55" fmla="*/ 292 h 390"/>
                <a:gd name="T56" fmla="*/ 510 w 589"/>
                <a:gd name="T57" fmla="*/ 257 h 390"/>
                <a:gd name="T58" fmla="*/ 511 w 589"/>
                <a:gd name="T59" fmla="*/ 234 h 390"/>
                <a:gd name="T60" fmla="*/ 490 w 589"/>
                <a:gd name="T61" fmla="*/ 207 h 390"/>
                <a:gd name="T62" fmla="*/ 512 w 589"/>
                <a:gd name="T63" fmla="*/ 127 h 390"/>
                <a:gd name="T64" fmla="*/ 577 w 589"/>
                <a:gd name="T65" fmla="*/ 31 h 390"/>
                <a:gd name="T66" fmla="*/ 589 w 589"/>
                <a:gd name="T67" fmla="*/ 9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89" h="390">
                  <a:moveTo>
                    <a:pt x="582" y="4"/>
                  </a:moveTo>
                  <a:cubicBezTo>
                    <a:pt x="578" y="0"/>
                    <a:pt x="578" y="0"/>
                    <a:pt x="578" y="0"/>
                  </a:cubicBezTo>
                  <a:cubicBezTo>
                    <a:pt x="578" y="0"/>
                    <a:pt x="539" y="25"/>
                    <a:pt x="532" y="25"/>
                  </a:cubicBezTo>
                  <a:cubicBezTo>
                    <a:pt x="524" y="25"/>
                    <a:pt x="514" y="16"/>
                    <a:pt x="514" y="16"/>
                  </a:cubicBezTo>
                  <a:cubicBezTo>
                    <a:pt x="514" y="16"/>
                    <a:pt x="498" y="39"/>
                    <a:pt x="494" y="42"/>
                  </a:cubicBezTo>
                  <a:cubicBezTo>
                    <a:pt x="486" y="42"/>
                    <a:pt x="483" y="38"/>
                    <a:pt x="483" y="38"/>
                  </a:cubicBezTo>
                  <a:cubicBezTo>
                    <a:pt x="468" y="33"/>
                    <a:pt x="468" y="33"/>
                    <a:pt x="468" y="33"/>
                  </a:cubicBezTo>
                  <a:cubicBezTo>
                    <a:pt x="457" y="29"/>
                    <a:pt x="457" y="29"/>
                    <a:pt x="457" y="29"/>
                  </a:cubicBezTo>
                  <a:cubicBezTo>
                    <a:pt x="457" y="29"/>
                    <a:pt x="449" y="40"/>
                    <a:pt x="445" y="40"/>
                  </a:cubicBezTo>
                  <a:cubicBezTo>
                    <a:pt x="438" y="36"/>
                    <a:pt x="431" y="32"/>
                    <a:pt x="431" y="32"/>
                  </a:cubicBezTo>
                  <a:cubicBezTo>
                    <a:pt x="431" y="32"/>
                    <a:pt x="407" y="50"/>
                    <a:pt x="400" y="57"/>
                  </a:cubicBezTo>
                  <a:cubicBezTo>
                    <a:pt x="392" y="60"/>
                    <a:pt x="377" y="60"/>
                    <a:pt x="377" y="60"/>
                  </a:cubicBezTo>
                  <a:cubicBezTo>
                    <a:pt x="361" y="70"/>
                    <a:pt x="361" y="70"/>
                    <a:pt x="361" y="70"/>
                  </a:cubicBezTo>
                  <a:cubicBezTo>
                    <a:pt x="313" y="72"/>
                    <a:pt x="313" y="72"/>
                    <a:pt x="313" y="72"/>
                  </a:cubicBezTo>
                  <a:cubicBezTo>
                    <a:pt x="313" y="72"/>
                    <a:pt x="306" y="64"/>
                    <a:pt x="294" y="63"/>
                  </a:cubicBezTo>
                  <a:cubicBezTo>
                    <a:pt x="283" y="63"/>
                    <a:pt x="260" y="81"/>
                    <a:pt x="249" y="80"/>
                  </a:cubicBezTo>
                  <a:cubicBezTo>
                    <a:pt x="234" y="80"/>
                    <a:pt x="208" y="63"/>
                    <a:pt x="208" y="63"/>
                  </a:cubicBezTo>
                  <a:cubicBezTo>
                    <a:pt x="205" y="48"/>
                    <a:pt x="205" y="48"/>
                    <a:pt x="205" y="48"/>
                  </a:cubicBezTo>
                  <a:cubicBezTo>
                    <a:pt x="205" y="48"/>
                    <a:pt x="179" y="54"/>
                    <a:pt x="175" y="50"/>
                  </a:cubicBezTo>
                  <a:cubicBezTo>
                    <a:pt x="172" y="42"/>
                    <a:pt x="176" y="31"/>
                    <a:pt x="176" y="31"/>
                  </a:cubicBezTo>
                  <a:cubicBezTo>
                    <a:pt x="162" y="23"/>
                    <a:pt x="162" y="23"/>
                    <a:pt x="162" y="23"/>
                  </a:cubicBezTo>
                  <a:cubicBezTo>
                    <a:pt x="124" y="28"/>
                    <a:pt x="124" y="28"/>
                    <a:pt x="124" y="28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19" y="51"/>
                    <a:pt x="119" y="51"/>
                    <a:pt x="119" y="51"/>
                  </a:cubicBezTo>
                  <a:cubicBezTo>
                    <a:pt x="89" y="65"/>
                    <a:pt x="89" y="65"/>
                    <a:pt x="89" y="65"/>
                  </a:cubicBezTo>
                  <a:cubicBezTo>
                    <a:pt x="70" y="53"/>
                    <a:pt x="70" y="53"/>
                    <a:pt x="70" y="53"/>
                  </a:cubicBezTo>
                  <a:cubicBezTo>
                    <a:pt x="70" y="53"/>
                    <a:pt x="71" y="41"/>
                    <a:pt x="64" y="33"/>
                  </a:cubicBezTo>
                  <a:cubicBezTo>
                    <a:pt x="53" y="25"/>
                    <a:pt x="45" y="25"/>
                    <a:pt x="45" y="25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56" y="37"/>
                    <a:pt x="56" y="41"/>
                  </a:cubicBezTo>
                  <a:cubicBezTo>
                    <a:pt x="52" y="44"/>
                    <a:pt x="26" y="51"/>
                    <a:pt x="26" y="51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12" y="100"/>
                    <a:pt x="12" y="100"/>
                    <a:pt x="12" y="100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10" y="149"/>
                    <a:pt x="10" y="149"/>
                    <a:pt x="10" y="149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42" y="174"/>
                    <a:pt x="42" y="174"/>
                    <a:pt x="42" y="174"/>
                  </a:cubicBezTo>
                  <a:cubicBezTo>
                    <a:pt x="42" y="174"/>
                    <a:pt x="73" y="168"/>
                    <a:pt x="95" y="176"/>
                  </a:cubicBezTo>
                  <a:cubicBezTo>
                    <a:pt x="102" y="180"/>
                    <a:pt x="106" y="184"/>
                    <a:pt x="113" y="189"/>
                  </a:cubicBezTo>
                  <a:cubicBezTo>
                    <a:pt x="128" y="193"/>
                    <a:pt x="135" y="190"/>
                    <a:pt x="135" y="190"/>
                  </a:cubicBezTo>
                  <a:cubicBezTo>
                    <a:pt x="135" y="190"/>
                    <a:pt x="174" y="237"/>
                    <a:pt x="182" y="238"/>
                  </a:cubicBezTo>
                  <a:cubicBezTo>
                    <a:pt x="189" y="238"/>
                    <a:pt x="201" y="235"/>
                    <a:pt x="208" y="243"/>
                  </a:cubicBezTo>
                  <a:cubicBezTo>
                    <a:pt x="211" y="247"/>
                    <a:pt x="218" y="259"/>
                    <a:pt x="233" y="267"/>
                  </a:cubicBezTo>
                  <a:cubicBezTo>
                    <a:pt x="247" y="279"/>
                    <a:pt x="273" y="284"/>
                    <a:pt x="288" y="285"/>
                  </a:cubicBezTo>
                  <a:cubicBezTo>
                    <a:pt x="303" y="286"/>
                    <a:pt x="340" y="287"/>
                    <a:pt x="351" y="307"/>
                  </a:cubicBezTo>
                  <a:cubicBezTo>
                    <a:pt x="365" y="323"/>
                    <a:pt x="371" y="350"/>
                    <a:pt x="375" y="354"/>
                  </a:cubicBezTo>
                  <a:cubicBezTo>
                    <a:pt x="382" y="358"/>
                    <a:pt x="397" y="351"/>
                    <a:pt x="408" y="359"/>
                  </a:cubicBezTo>
                  <a:cubicBezTo>
                    <a:pt x="415" y="367"/>
                    <a:pt x="419" y="371"/>
                    <a:pt x="419" y="371"/>
                  </a:cubicBezTo>
                  <a:cubicBezTo>
                    <a:pt x="419" y="371"/>
                    <a:pt x="441" y="369"/>
                    <a:pt x="453" y="369"/>
                  </a:cubicBezTo>
                  <a:cubicBezTo>
                    <a:pt x="460" y="370"/>
                    <a:pt x="471" y="378"/>
                    <a:pt x="471" y="378"/>
                  </a:cubicBezTo>
                  <a:cubicBezTo>
                    <a:pt x="475" y="374"/>
                    <a:pt x="475" y="374"/>
                    <a:pt x="475" y="374"/>
                  </a:cubicBezTo>
                  <a:cubicBezTo>
                    <a:pt x="475" y="374"/>
                    <a:pt x="493" y="390"/>
                    <a:pt x="497" y="383"/>
                  </a:cubicBezTo>
                  <a:cubicBezTo>
                    <a:pt x="501" y="375"/>
                    <a:pt x="490" y="363"/>
                    <a:pt x="499" y="337"/>
                  </a:cubicBezTo>
                  <a:cubicBezTo>
                    <a:pt x="511" y="311"/>
                    <a:pt x="534" y="304"/>
                    <a:pt x="534" y="304"/>
                  </a:cubicBezTo>
                  <a:cubicBezTo>
                    <a:pt x="535" y="293"/>
                    <a:pt x="535" y="293"/>
                    <a:pt x="535" y="293"/>
                  </a:cubicBezTo>
                  <a:cubicBezTo>
                    <a:pt x="527" y="292"/>
                    <a:pt x="527" y="292"/>
                    <a:pt x="527" y="292"/>
                  </a:cubicBezTo>
                  <a:cubicBezTo>
                    <a:pt x="528" y="281"/>
                    <a:pt x="528" y="281"/>
                    <a:pt x="528" y="281"/>
                  </a:cubicBezTo>
                  <a:cubicBezTo>
                    <a:pt x="510" y="257"/>
                    <a:pt x="510" y="257"/>
                    <a:pt x="510" y="257"/>
                  </a:cubicBezTo>
                  <a:cubicBezTo>
                    <a:pt x="518" y="254"/>
                    <a:pt x="518" y="254"/>
                    <a:pt x="518" y="254"/>
                  </a:cubicBezTo>
                  <a:cubicBezTo>
                    <a:pt x="511" y="234"/>
                    <a:pt x="511" y="234"/>
                    <a:pt x="511" y="234"/>
                  </a:cubicBezTo>
                  <a:cubicBezTo>
                    <a:pt x="503" y="238"/>
                    <a:pt x="503" y="238"/>
                    <a:pt x="503" y="238"/>
                  </a:cubicBezTo>
                  <a:cubicBezTo>
                    <a:pt x="503" y="238"/>
                    <a:pt x="489" y="226"/>
                    <a:pt x="490" y="207"/>
                  </a:cubicBezTo>
                  <a:cubicBezTo>
                    <a:pt x="491" y="187"/>
                    <a:pt x="499" y="180"/>
                    <a:pt x="499" y="180"/>
                  </a:cubicBezTo>
                  <a:cubicBezTo>
                    <a:pt x="512" y="127"/>
                    <a:pt x="512" y="127"/>
                    <a:pt x="512" y="127"/>
                  </a:cubicBezTo>
                  <a:cubicBezTo>
                    <a:pt x="512" y="127"/>
                    <a:pt x="544" y="83"/>
                    <a:pt x="556" y="64"/>
                  </a:cubicBezTo>
                  <a:cubicBezTo>
                    <a:pt x="572" y="46"/>
                    <a:pt x="577" y="31"/>
                    <a:pt x="577" y="31"/>
                  </a:cubicBezTo>
                  <a:cubicBezTo>
                    <a:pt x="577" y="23"/>
                    <a:pt x="577" y="23"/>
                    <a:pt x="577" y="23"/>
                  </a:cubicBezTo>
                  <a:cubicBezTo>
                    <a:pt x="589" y="9"/>
                    <a:pt x="589" y="9"/>
                    <a:pt x="589" y="9"/>
                  </a:cubicBezTo>
                  <a:lnTo>
                    <a:pt x="582" y="4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00" name="Freeform 603">
              <a:extLst>
                <a:ext uri="{FF2B5EF4-FFF2-40B4-BE49-F238E27FC236}">
                  <a16:creationId xmlns:a16="http://schemas.microsoft.com/office/drawing/2014/main" id="{17653F3A-E22A-4F31-A3C5-465C54D877BE}"/>
                </a:ext>
              </a:extLst>
            </p:cNvPr>
            <p:cNvSpPr>
              <a:spLocks/>
            </p:cNvSpPr>
            <p:nvPr/>
          </p:nvSpPr>
          <p:spPr bwMode="gray">
            <a:xfrm>
              <a:off x="5917186" y="5700344"/>
              <a:ext cx="12758" cy="15948"/>
            </a:xfrm>
            <a:custGeom>
              <a:avLst/>
              <a:gdLst>
                <a:gd name="T0" fmla="*/ 11 w 26"/>
                <a:gd name="T1" fmla="*/ 12 h 31"/>
                <a:gd name="T2" fmla="*/ 0 w 26"/>
                <a:gd name="T3" fmla="*/ 19 h 31"/>
                <a:gd name="T4" fmla="*/ 11 w 26"/>
                <a:gd name="T5" fmla="*/ 1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1">
                  <a:moveTo>
                    <a:pt x="11" y="12"/>
                  </a:moveTo>
                  <a:cubicBezTo>
                    <a:pt x="1" y="0"/>
                    <a:pt x="0" y="19"/>
                    <a:pt x="0" y="19"/>
                  </a:cubicBezTo>
                  <a:cubicBezTo>
                    <a:pt x="10" y="31"/>
                    <a:pt x="26" y="24"/>
                    <a:pt x="11" y="12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01" name="Freeform 604">
              <a:extLst>
                <a:ext uri="{FF2B5EF4-FFF2-40B4-BE49-F238E27FC236}">
                  <a16:creationId xmlns:a16="http://schemas.microsoft.com/office/drawing/2014/main" id="{BDDFDA57-E0BF-48EC-BDF1-7DD7701B846D}"/>
                </a:ext>
              </a:extLst>
            </p:cNvPr>
            <p:cNvSpPr>
              <a:spLocks/>
            </p:cNvSpPr>
            <p:nvPr/>
          </p:nvSpPr>
          <p:spPr bwMode="gray">
            <a:xfrm>
              <a:off x="5264909" y="5599871"/>
              <a:ext cx="28707" cy="12758"/>
            </a:xfrm>
            <a:custGeom>
              <a:avLst/>
              <a:gdLst>
                <a:gd name="T0" fmla="*/ 26 w 56"/>
                <a:gd name="T1" fmla="*/ 3 h 23"/>
                <a:gd name="T2" fmla="*/ 25 w 56"/>
                <a:gd name="T3" fmla="*/ 22 h 23"/>
                <a:gd name="T4" fmla="*/ 26 w 56"/>
                <a:gd name="T5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23">
                  <a:moveTo>
                    <a:pt x="26" y="3"/>
                  </a:moveTo>
                  <a:cubicBezTo>
                    <a:pt x="0" y="5"/>
                    <a:pt x="25" y="22"/>
                    <a:pt x="25" y="22"/>
                  </a:cubicBezTo>
                  <a:cubicBezTo>
                    <a:pt x="51" y="23"/>
                    <a:pt x="56" y="0"/>
                    <a:pt x="26" y="3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02" name="Freeform 605">
              <a:extLst>
                <a:ext uri="{FF2B5EF4-FFF2-40B4-BE49-F238E27FC236}">
                  <a16:creationId xmlns:a16="http://schemas.microsoft.com/office/drawing/2014/main" id="{2E2C1DA8-3AFA-49A7-950D-957A66EB41F7}"/>
                </a:ext>
              </a:extLst>
            </p:cNvPr>
            <p:cNvSpPr>
              <a:spLocks/>
            </p:cNvSpPr>
            <p:nvPr/>
          </p:nvSpPr>
          <p:spPr bwMode="gray">
            <a:xfrm>
              <a:off x="5292021" y="5354271"/>
              <a:ext cx="20733" cy="23923"/>
            </a:xfrm>
            <a:custGeom>
              <a:avLst/>
              <a:gdLst>
                <a:gd name="T0" fmla="*/ 19 w 38"/>
                <a:gd name="T1" fmla="*/ 38 h 44"/>
                <a:gd name="T2" fmla="*/ 12 w 38"/>
                <a:gd name="T3" fmla="*/ 22 h 44"/>
                <a:gd name="T4" fmla="*/ 19 w 38"/>
                <a:gd name="T5" fmla="*/ 3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44">
                  <a:moveTo>
                    <a:pt x="19" y="38"/>
                  </a:moveTo>
                  <a:cubicBezTo>
                    <a:pt x="38" y="23"/>
                    <a:pt x="25" y="0"/>
                    <a:pt x="12" y="22"/>
                  </a:cubicBezTo>
                  <a:cubicBezTo>
                    <a:pt x="0" y="44"/>
                    <a:pt x="19" y="38"/>
                    <a:pt x="19" y="38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03" name="Freeform 606">
              <a:extLst>
                <a:ext uri="{FF2B5EF4-FFF2-40B4-BE49-F238E27FC236}">
                  <a16:creationId xmlns:a16="http://schemas.microsoft.com/office/drawing/2014/main" id="{CDCB9BFC-78C6-4358-853C-FD700A5784C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194737" y="4646176"/>
              <a:ext cx="1065332" cy="1141883"/>
            </a:xfrm>
            <a:custGeom>
              <a:avLst/>
              <a:gdLst>
                <a:gd name="T0" fmla="*/ 1134 w 2016"/>
                <a:gd name="T1" fmla="*/ 262 h 2159"/>
                <a:gd name="T2" fmla="*/ 1176 w 2016"/>
                <a:gd name="T3" fmla="*/ 168 h 2159"/>
                <a:gd name="T4" fmla="*/ 1036 w 2016"/>
                <a:gd name="T5" fmla="*/ 127 h 2159"/>
                <a:gd name="T6" fmla="*/ 945 w 2016"/>
                <a:gd name="T7" fmla="*/ 58 h 2159"/>
                <a:gd name="T8" fmla="*/ 899 w 2016"/>
                <a:gd name="T9" fmla="*/ 14 h 2159"/>
                <a:gd name="T10" fmla="*/ 754 w 2016"/>
                <a:gd name="T11" fmla="*/ 68 h 2159"/>
                <a:gd name="T12" fmla="*/ 657 w 2016"/>
                <a:gd name="T13" fmla="*/ 59 h 2159"/>
                <a:gd name="T14" fmla="*/ 618 w 2016"/>
                <a:gd name="T15" fmla="*/ 100 h 2159"/>
                <a:gd name="T16" fmla="*/ 592 w 2016"/>
                <a:gd name="T17" fmla="*/ 175 h 2159"/>
                <a:gd name="T18" fmla="*/ 567 w 2016"/>
                <a:gd name="T19" fmla="*/ 162 h 2159"/>
                <a:gd name="T20" fmla="*/ 464 w 2016"/>
                <a:gd name="T21" fmla="*/ 123 h 2159"/>
                <a:gd name="T22" fmla="*/ 418 w 2016"/>
                <a:gd name="T23" fmla="*/ 224 h 2159"/>
                <a:gd name="T24" fmla="*/ 397 w 2016"/>
                <a:gd name="T25" fmla="*/ 273 h 2159"/>
                <a:gd name="T26" fmla="*/ 347 w 2016"/>
                <a:gd name="T27" fmla="*/ 205 h 2159"/>
                <a:gd name="T28" fmla="*/ 295 w 2016"/>
                <a:gd name="T29" fmla="*/ 130 h 2159"/>
                <a:gd name="T30" fmla="*/ 277 w 2016"/>
                <a:gd name="T31" fmla="*/ 191 h 2159"/>
                <a:gd name="T32" fmla="*/ 171 w 2016"/>
                <a:gd name="T33" fmla="*/ 220 h 2159"/>
                <a:gd name="T34" fmla="*/ 82 w 2016"/>
                <a:gd name="T35" fmla="*/ 242 h 2159"/>
                <a:gd name="T36" fmla="*/ 91 w 2016"/>
                <a:gd name="T37" fmla="*/ 338 h 2159"/>
                <a:gd name="T38" fmla="*/ 19 w 2016"/>
                <a:gd name="T39" fmla="*/ 431 h 2159"/>
                <a:gd name="T40" fmla="*/ 41 w 2016"/>
                <a:gd name="T41" fmla="*/ 596 h 2159"/>
                <a:gd name="T42" fmla="*/ 128 w 2016"/>
                <a:gd name="T43" fmla="*/ 742 h 2159"/>
                <a:gd name="T44" fmla="*/ 400 w 2016"/>
                <a:gd name="T45" fmla="*/ 621 h 2159"/>
                <a:gd name="T46" fmla="*/ 524 w 2016"/>
                <a:gd name="T47" fmla="*/ 688 h 2159"/>
                <a:gd name="T48" fmla="*/ 605 w 2016"/>
                <a:gd name="T49" fmla="*/ 956 h 2159"/>
                <a:gd name="T50" fmla="*/ 716 w 2016"/>
                <a:gd name="T51" fmla="*/ 1057 h 2159"/>
                <a:gd name="T52" fmla="*/ 745 w 2016"/>
                <a:gd name="T53" fmla="*/ 1089 h 2159"/>
                <a:gd name="T54" fmla="*/ 889 w 2016"/>
                <a:gd name="T55" fmla="*/ 1218 h 2159"/>
                <a:gd name="T56" fmla="*/ 1025 w 2016"/>
                <a:gd name="T57" fmla="*/ 1347 h 2159"/>
                <a:gd name="T58" fmla="*/ 1173 w 2016"/>
                <a:gd name="T59" fmla="*/ 1388 h 2159"/>
                <a:gd name="T60" fmla="*/ 1225 w 2016"/>
                <a:gd name="T61" fmla="*/ 1475 h 2159"/>
                <a:gd name="T62" fmla="*/ 1260 w 2016"/>
                <a:gd name="T63" fmla="*/ 1526 h 2159"/>
                <a:gd name="T64" fmla="*/ 1324 w 2016"/>
                <a:gd name="T65" fmla="*/ 1522 h 2159"/>
                <a:gd name="T66" fmla="*/ 1368 w 2016"/>
                <a:gd name="T67" fmla="*/ 1612 h 2159"/>
                <a:gd name="T68" fmla="*/ 1490 w 2016"/>
                <a:gd name="T69" fmla="*/ 1644 h 2159"/>
                <a:gd name="T70" fmla="*/ 1584 w 2016"/>
                <a:gd name="T71" fmla="*/ 1886 h 2159"/>
                <a:gd name="T72" fmla="*/ 1535 w 2016"/>
                <a:gd name="T73" fmla="*/ 1979 h 2159"/>
                <a:gd name="T74" fmla="*/ 1507 w 2016"/>
                <a:gd name="T75" fmla="*/ 2100 h 2159"/>
                <a:gd name="T76" fmla="*/ 1675 w 2016"/>
                <a:gd name="T77" fmla="*/ 2028 h 2159"/>
                <a:gd name="T78" fmla="*/ 1765 w 2016"/>
                <a:gd name="T79" fmla="*/ 1856 h 2159"/>
                <a:gd name="T80" fmla="*/ 1728 w 2016"/>
                <a:gd name="T81" fmla="*/ 1767 h 2159"/>
                <a:gd name="T82" fmla="*/ 1670 w 2016"/>
                <a:gd name="T83" fmla="*/ 1645 h 2159"/>
                <a:gd name="T84" fmla="*/ 1772 w 2016"/>
                <a:gd name="T85" fmla="*/ 1547 h 2159"/>
                <a:gd name="T86" fmla="*/ 1900 w 2016"/>
                <a:gd name="T87" fmla="*/ 1595 h 2159"/>
                <a:gd name="T88" fmla="*/ 2016 w 2016"/>
                <a:gd name="T89" fmla="*/ 1612 h 2159"/>
                <a:gd name="T90" fmla="*/ 1919 w 2016"/>
                <a:gd name="T91" fmla="*/ 1516 h 2159"/>
                <a:gd name="T92" fmla="*/ 1810 w 2016"/>
                <a:gd name="T93" fmla="*/ 1453 h 2159"/>
                <a:gd name="T94" fmla="*/ 1674 w 2016"/>
                <a:gd name="T95" fmla="*/ 1389 h 2159"/>
                <a:gd name="T96" fmla="*/ 1587 w 2016"/>
                <a:gd name="T97" fmla="*/ 1251 h 2159"/>
                <a:gd name="T98" fmla="*/ 1391 w 2016"/>
                <a:gd name="T99" fmla="*/ 1207 h 2159"/>
                <a:gd name="T100" fmla="*/ 1257 w 2016"/>
                <a:gd name="T101" fmla="*/ 1105 h 2159"/>
                <a:gd name="T102" fmla="*/ 1191 w 2016"/>
                <a:gd name="T103" fmla="*/ 991 h 2159"/>
                <a:gd name="T104" fmla="*/ 1101 w 2016"/>
                <a:gd name="T105" fmla="*/ 823 h 2159"/>
                <a:gd name="T106" fmla="*/ 926 w 2016"/>
                <a:gd name="T107" fmla="*/ 573 h 2159"/>
                <a:gd name="T108" fmla="*/ 917 w 2016"/>
                <a:gd name="T109" fmla="*/ 431 h 2159"/>
                <a:gd name="T110" fmla="*/ 1009 w 2016"/>
                <a:gd name="T111" fmla="*/ 382 h 2159"/>
                <a:gd name="T112" fmla="*/ 1079 w 2016"/>
                <a:gd name="T113" fmla="*/ 324 h 2159"/>
                <a:gd name="T114" fmla="*/ 1198 w 2016"/>
                <a:gd name="T115" fmla="*/ 341 h 2159"/>
                <a:gd name="T116" fmla="*/ 963 w 2016"/>
                <a:gd name="T117" fmla="*/ 764 h 2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16" h="2159">
                  <a:moveTo>
                    <a:pt x="1198" y="341"/>
                  </a:moveTo>
                  <a:cubicBezTo>
                    <a:pt x="1199" y="322"/>
                    <a:pt x="1154" y="320"/>
                    <a:pt x="1154" y="320"/>
                  </a:cubicBezTo>
                  <a:cubicBezTo>
                    <a:pt x="1154" y="320"/>
                    <a:pt x="1171" y="279"/>
                    <a:pt x="1168" y="271"/>
                  </a:cubicBezTo>
                  <a:cubicBezTo>
                    <a:pt x="1164" y="263"/>
                    <a:pt x="1137" y="281"/>
                    <a:pt x="1137" y="281"/>
                  </a:cubicBezTo>
                  <a:cubicBezTo>
                    <a:pt x="1134" y="262"/>
                    <a:pt x="1134" y="262"/>
                    <a:pt x="1134" y="262"/>
                  </a:cubicBezTo>
                  <a:cubicBezTo>
                    <a:pt x="1134" y="262"/>
                    <a:pt x="1169" y="244"/>
                    <a:pt x="1170" y="229"/>
                  </a:cubicBezTo>
                  <a:cubicBezTo>
                    <a:pt x="1167" y="210"/>
                    <a:pt x="1133" y="220"/>
                    <a:pt x="1133" y="220"/>
                  </a:cubicBezTo>
                  <a:cubicBezTo>
                    <a:pt x="1122" y="200"/>
                    <a:pt x="1122" y="200"/>
                    <a:pt x="1122" y="200"/>
                  </a:cubicBezTo>
                  <a:cubicBezTo>
                    <a:pt x="1158" y="167"/>
                    <a:pt x="1158" y="167"/>
                    <a:pt x="1158" y="167"/>
                  </a:cubicBezTo>
                  <a:cubicBezTo>
                    <a:pt x="1176" y="168"/>
                    <a:pt x="1176" y="168"/>
                    <a:pt x="1176" y="168"/>
                  </a:cubicBezTo>
                  <a:cubicBezTo>
                    <a:pt x="1180" y="165"/>
                    <a:pt x="1177" y="154"/>
                    <a:pt x="1174" y="150"/>
                  </a:cubicBezTo>
                  <a:cubicBezTo>
                    <a:pt x="1122" y="135"/>
                    <a:pt x="1122" y="135"/>
                    <a:pt x="1122" y="135"/>
                  </a:cubicBezTo>
                  <a:cubicBezTo>
                    <a:pt x="1099" y="142"/>
                    <a:pt x="1099" y="142"/>
                    <a:pt x="1099" y="142"/>
                  </a:cubicBezTo>
                  <a:cubicBezTo>
                    <a:pt x="1092" y="130"/>
                    <a:pt x="1092" y="130"/>
                    <a:pt x="1092" y="130"/>
                  </a:cubicBezTo>
                  <a:cubicBezTo>
                    <a:pt x="1036" y="127"/>
                    <a:pt x="1036" y="127"/>
                    <a:pt x="1036" y="127"/>
                  </a:cubicBezTo>
                  <a:cubicBezTo>
                    <a:pt x="1029" y="115"/>
                    <a:pt x="1029" y="115"/>
                    <a:pt x="1029" y="115"/>
                  </a:cubicBezTo>
                  <a:cubicBezTo>
                    <a:pt x="969" y="109"/>
                    <a:pt x="969" y="109"/>
                    <a:pt x="969" y="109"/>
                  </a:cubicBezTo>
                  <a:cubicBezTo>
                    <a:pt x="959" y="81"/>
                    <a:pt x="959" y="81"/>
                    <a:pt x="959" y="81"/>
                  </a:cubicBezTo>
                  <a:cubicBezTo>
                    <a:pt x="948" y="77"/>
                    <a:pt x="948" y="77"/>
                    <a:pt x="948" y="77"/>
                  </a:cubicBezTo>
                  <a:cubicBezTo>
                    <a:pt x="948" y="77"/>
                    <a:pt x="953" y="62"/>
                    <a:pt x="945" y="58"/>
                  </a:cubicBezTo>
                  <a:cubicBezTo>
                    <a:pt x="938" y="54"/>
                    <a:pt x="930" y="61"/>
                    <a:pt x="930" y="61"/>
                  </a:cubicBezTo>
                  <a:cubicBezTo>
                    <a:pt x="924" y="30"/>
                    <a:pt x="924" y="30"/>
                    <a:pt x="924" y="30"/>
                  </a:cubicBezTo>
                  <a:cubicBezTo>
                    <a:pt x="924" y="30"/>
                    <a:pt x="947" y="16"/>
                    <a:pt x="940" y="8"/>
                  </a:cubicBezTo>
                  <a:cubicBezTo>
                    <a:pt x="933" y="0"/>
                    <a:pt x="913" y="22"/>
                    <a:pt x="913" y="22"/>
                  </a:cubicBezTo>
                  <a:cubicBezTo>
                    <a:pt x="899" y="14"/>
                    <a:pt x="899" y="14"/>
                    <a:pt x="899" y="14"/>
                  </a:cubicBezTo>
                  <a:cubicBezTo>
                    <a:pt x="868" y="43"/>
                    <a:pt x="868" y="43"/>
                    <a:pt x="868" y="43"/>
                  </a:cubicBezTo>
                  <a:cubicBezTo>
                    <a:pt x="816" y="21"/>
                    <a:pt x="816" y="21"/>
                    <a:pt x="816" y="21"/>
                  </a:cubicBezTo>
                  <a:cubicBezTo>
                    <a:pt x="808" y="36"/>
                    <a:pt x="808" y="36"/>
                    <a:pt x="808" y="36"/>
                  </a:cubicBezTo>
                  <a:cubicBezTo>
                    <a:pt x="808" y="36"/>
                    <a:pt x="801" y="32"/>
                    <a:pt x="767" y="34"/>
                  </a:cubicBezTo>
                  <a:cubicBezTo>
                    <a:pt x="737" y="36"/>
                    <a:pt x="754" y="68"/>
                    <a:pt x="754" y="68"/>
                  </a:cubicBezTo>
                  <a:cubicBezTo>
                    <a:pt x="742" y="83"/>
                    <a:pt x="742" y="83"/>
                    <a:pt x="742" y="83"/>
                  </a:cubicBezTo>
                  <a:cubicBezTo>
                    <a:pt x="698" y="73"/>
                    <a:pt x="698" y="73"/>
                    <a:pt x="698" y="73"/>
                  </a:cubicBezTo>
                  <a:cubicBezTo>
                    <a:pt x="698" y="73"/>
                    <a:pt x="699" y="58"/>
                    <a:pt x="688" y="49"/>
                  </a:cubicBezTo>
                  <a:cubicBezTo>
                    <a:pt x="677" y="45"/>
                    <a:pt x="669" y="60"/>
                    <a:pt x="669" y="60"/>
                  </a:cubicBezTo>
                  <a:cubicBezTo>
                    <a:pt x="657" y="59"/>
                    <a:pt x="657" y="59"/>
                    <a:pt x="657" y="59"/>
                  </a:cubicBezTo>
                  <a:cubicBezTo>
                    <a:pt x="644" y="109"/>
                    <a:pt x="644" y="109"/>
                    <a:pt x="644" y="109"/>
                  </a:cubicBezTo>
                  <a:cubicBezTo>
                    <a:pt x="655" y="109"/>
                    <a:pt x="655" y="109"/>
                    <a:pt x="655" y="109"/>
                  </a:cubicBezTo>
                  <a:cubicBezTo>
                    <a:pt x="654" y="132"/>
                    <a:pt x="654" y="132"/>
                    <a:pt x="654" y="132"/>
                  </a:cubicBezTo>
                  <a:cubicBezTo>
                    <a:pt x="621" y="123"/>
                    <a:pt x="621" y="123"/>
                    <a:pt x="621" y="123"/>
                  </a:cubicBezTo>
                  <a:cubicBezTo>
                    <a:pt x="618" y="100"/>
                    <a:pt x="618" y="100"/>
                    <a:pt x="618" y="100"/>
                  </a:cubicBezTo>
                  <a:cubicBezTo>
                    <a:pt x="618" y="100"/>
                    <a:pt x="611" y="95"/>
                    <a:pt x="587" y="117"/>
                  </a:cubicBezTo>
                  <a:cubicBezTo>
                    <a:pt x="568" y="136"/>
                    <a:pt x="586" y="152"/>
                    <a:pt x="586" y="152"/>
                  </a:cubicBezTo>
                  <a:cubicBezTo>
                    <a:pt x="597" y="152"/>
                    <a:pt x="597" y="152"/>
                    <a:pt x="597" y="152"/>
                  </a:cubicBezTo>
                  <a:cubicBezTo>
                    <a:pt x="604" y="156"/>
                    <a:pt x="604" y="156"/>
                    <a:pt x="604" y="156"/>
                  </a:cubicBezTo>
                  <a:cubicBezTo>
                    <a:pt x="592" y="175"/>
                    <a:pt x="592" y="175"/>
                    <a:pt x="592" y="175"/>
                  </a:cubicBezTo>
                  <a:cubicBezTo>
                    <a:pt x="591" y="198"/>
                    <a:pt x="591" y="198"/>
                    <a:pt x="591" y="198"/>
                  </a:cubicBezTo>
                  <a:cubicBezTo>
                    <a:pt x="584" y="197"/>
                    <a:pt x="584" y="197"/>
                    <a:pt x="584" y="197"/>
                  </a:cubicBezTo>
                  <a:cubicBezTo>
                    <a:pt x="580" y="190"/>
                    <a:pt x="580" y="190"/>
                    <a:pt x="580" y="190"/>
                  </a:cubicBezTo>
                  <a:cubicBezTo>
                    <a:pt x="573" y="178"/>
                    <a:pt x="573" y="178"/>
                    <a:pt x="573" y="178"/>
                  </a:cubicBezTo>
                  <a:cubicBezTo>
                    <a:pt x="567" y="162"/>
                    <a:pt x="567" y="162"/>
                    <a:pt x="567" y="162"/>
                  </a:cubicBezTo>
                  <a:cubicBezTo>
                    <a:pt x="533" y="168"/>
                    <a:pt x="533" y="168"/>
                    <a:pt x="533" y="168"/>
                  </a:cubicBezTo>
                  <a:cubicBezTo>
                    <a:pt x="533" y="168"/>
                    <a:pt x="521" y="183"/>
                    <a:pt x="502" y="174"/>
                  </a:cubicBezTo>
                  <a:cubicBezTo>
                    <a:pt x="484" y="162"/>
                    <a:pt x="490" y="124"/>
                    <a:pt x="490" y="124"/>
                  </a:cubicBezTo>
                  <a:cubicBezTo>
                    <a:pt x="478" y="131"/>
                    <a:pt x="478" y="131"/>
                    <a:pt x="478" y="131"/>
                  </a:cubicBezTo>
                  <a:cubicBezTo>
                    <a:pt x="464" y="123"/>
                    <a:pt x="464" y="123"/>
                    <a:pt x="464" y="123"/>
                  </a:cubicBezTo>
                  <a:cubicBezTo>
                    <a:pt x="455" y="142"/>
                    <a:pt x="455" y="142"/>
                    <a:pt x="455" y="142"/>
                  </a:cubicBezTo>
                  <a:cubicBezTo>
                    <a:pt x="462" y="150"/>
                    <a:pt x="462" y="150"/>
                    <a:pt x="462" y="150"/>
                  </a:cubicBezTo>
                  <a:cubicBezTo>
                    <a:pt x="462" y="150"/>
                    <a:pt x="462" y="161"/>
                    <a:pt x="453" y="180"/>
                  </a:cubicBezTo>
                  <a:cubicBezTo>
                    <a:pt x="445" y="199"/>
                    <a:pt x="422" y="213"/>
                    <a:pt x="422" y="213"/>
                  </a:cubicBezTo>
                  <a:cubicBezTo>
                    <a:pt x="418" y="224"/>
                    <a:pt x="418" y="224"/>
                    <a:pt x="418" y="224"/>
                  </a:cubicBezTo>
                  <a:cubicBezTo>
                    <a:pt x="402" y="235"/>
                    <a:pt x="402" y="235"/>
                    <a:pt x="402" y="235"/>
                  </a:cubicBezTo>
                  <a:cubicBezTo>
                    <a:pt x="405" y="250"/>
                    <a:pt x="405" y="250"/>
                    <a:pt x="405" y="250"/>
                  </a:cubicBezTo>
                  <a:cubicBezTo>
                    <a:pt x="412" y="258"/>
                    <a:pt x="412" y="258"/>
                    <a:pt x="412" y="258"/>
                  </a:cubicBezTo>
                  <a:cubicBezTo>
                    <a:pt x="408" y="277"/>
                    <a:pt x="408" y="277"/>
                    <a:pt x="408" y="277"/>
                  </a:cubicBezTo>
                  <a:cubicBezTo>
                    <a:pt x="397" y="273"/>
                    <a:pt x="397" y="273"/>
                    <a:pt x="397" y="273"/>
                  </a:cubicBezTo>
                  <a:cubicBezTo>
                    <a:pt x="383" y="238"/>
                    <a:pt x="383" y="238"/>
                    <a:pt x="383" y="238"/>
                  </a:cubicBezTo>
                  <a:cubicBezTo>
                    <a:pt x="376" y="230"/>
                    <a:pt x="376" y="230"/>
                    <a:pt x="376" y="230"/>
                  </a:cubicBezTo>
                  <a:cubicBezTo>
                    <a:pt x="388" y="223"/>
                    <a:pt x="388" y="223"/>
                    <a:pt x="388" y="223"/>
                  </a:cubicBezTo>
                  <a:cubicBezTo>
                    <a:pt x="377" y="211"/>
                    <a:pt x="377" y="211"/>
                    <a:pt x="377" y="211"/>
                  </a:cubicBezTo>
                  <a:cubicBezTo>
                    <a:pt x="377" y="211"/>
                    <a:pt x="358" y="213"/>
                    <a:pt x="347" y="205"/>
                  </a:cubicBezTo>
                  <a:cubicBezTo>
                    <a:pt x="337" y="197"/>
                    <a:pt x="341" y="190"/>
                    <a:pt x="341" y="186"/>
                  </a:cubicBezTo>
                  <a:cubicBezTo>
                    <a:pt x="341" y="182"/>
                    <a:pt x="326" y="178"/>
                    <a:pt x="319" y="166"/>
                  </a:cubicBezTo>
                  <a:cubicBezTo>
                    <a:pt x="312" y="154"/>
                    <a:pt x="336" y="132"/>
                    <a:pt x="336" y="132"/>
                  </a:cubicBezTo>
                  <a:cubicBezTo>
                    <a:pt x="321" y="124"/>
                    <a:pt x="321" y="124"/>
                    <a:pt x="321" y="124"/>
                  </a:cubicBezTo>
                  <a:cubicBezTo>
                    <a:pt x="295" y="130"/>
                    <a:pt x="295" y="130"/>
                    <a:pt x="295" y="130"/>
                  </a:cubicBezTo>
                  <a:cubicBezTo>
                    <a:pt x="302" y="142"/>
                    <a:pt x="302" y="142"/>
                    <a:pt x="302" y="142"/>
                  </a:cubicBezTo>
                  <a:cubicBezTo>
                    <a:pt x="282" y="156"/>
                    <a:pt x="282" y="156"/>
                    <a:pt x="282" y="156"/>
                  </a:cubicBezTo>
                  <a:cubicBezTo>
                    <a:pt x="275" y="152"/>
                    <a:pt x="275" y="152"/>
                    <a:pt x="275" y="152"/>
                  </a:cubicBezTo>
                  <a:cubicBezTo>
                    <a:pt x="267" y="163"/>
                    <a:pt x="267" y="163"/>
                    <a:pt x="267" y="163"/>
                  </a:cubicBezTo>
                  <a:cubicBezTo>
                    <a:pt x="277" y="191"/>
                    <a:pt x="277" y="191"/>
                    <a:pt x="277" y="191"/>
                  </a:cubicBezTo>
                  <a:cubicBezTo>
                    <a:pt x="277" y="191"/>
                    <a:pt x="265" y="201"/>
                    <a:pt x="254" y="205"/>
                  </a:cubicBezTo>
                  <a:cubicBezTo>
                    <a:pt x="246" y="208"/>
                    <a:pt x="250" y="220"/>
                    <a:pt x="246" y="223"/>
                  </a:cubicBezTo>
                  <a:cubicBezTo>
                    <a:pt x="242" y="227"/>
                    <a:pt x="231" y="227"/>
                    <a:pt x="227" y="226"/>
                  </a:cubicBezTo>
                  <a:cubicBezTo>
                    <a:pt x="223" y="226"/>
                    <a:pt x="226" y="242"/>
                    <a:pt x="211" y="241"/>
                  </a:cubicBezTo>
                  <a:cubicBezTo>
                    <a:pt x="200" y="240"/>
                    <a:pt x="175" y="220"/>
                    <a:pt x="171" y="220"/>
                  </a:cubicBezTo>
                  <a:cubicBezTo>
                    <a:pt x="163" y="219"/>
                    <a:pt x="159" y="235"/>
                    <a:pt x="148" y="234"/>
                  </a:cubicBezTo>
                  <a:cubicBezTo>
                    <a:pt x="136" y="237"/>
                    <a:pt x="133" y="233"/>
                    <a:pt x="126" y="229"/>
                  </a:cubicBezTo>
                  <a:cubicBezTo>
                    <a:pt x="122" y="229"/>
                    <a:pt x="121" y="240"/>
                    <a:pt x="106" y="244"/>
                  </a:cubicBezTo>
                  <a:cubicBezTo>
                    <a:pt x="99" y="243"/>
                    <a:pt x="92" y="239"/>
                    <a:pt x="92" y="235"/>
                  </a:cubicBezTo>
                  <a:cubicBezTo>
                    <a:pt x="89" y="238"/>
                    <a:pt x="86" y="240"/>
                    <a:pt x="82" y="242"/>
                  </a:cubicBezTo>
                  <a:cubicBezTo>
                    <a:pt x="80" y="243"/>
                    <a:pt x="77" y="243"/>
                    <a:pt x="74" y="244"/>
                  </a:cubicBezTo>
                  <a:cubicBezTo>
                    <a:pt x="65" y="247"/>
                    <a:pt x="56" y="250"/>
                    <a:pt x="49" y="260"/>
                  </a:cubicBezTo>
                  <a:cubicBezTo>
                    <a:pt x="37" y="282"/>
                    <a:pt x="74" y="288"/>
                    <a:pt x="74" y="288"/>
                  </a:cubicBezTo>
                  <a:cubicBezTo>
                    <a:pt x="72" y="330"/>
                    <a:pt x="72" y="330"/>
                    <a:pt x="72" y="330"/>
                  </a:cubicBezTo>
                  <a:cubicBezTo>
                    <a:pt x="72" y="338"/>
                    <a:pt x="80" y="330"/>
                    <a:pt x="91" y="338"/>
                  </a:cubicBezTo>
                  <a:cubicBezTo>
                    <a:pt x="98" y="346"/>
                    <a:pt x="98" y="350"/>
                    <a:pt x="89" y="377"/>
                  </a:cubicBezTo>
                  <a:cubicBezTo>
                    <a:pt x="84" y="399"/>
                    <a:pt x="39" y="409"/>
                    <a:pt x="39" y="409"/>
                  </a:cubicBezTo>
                  <a:cubicBezTo>
                    <a:pt x="24" y="404"/>
                    <a:pt x="24" y="404"/>
                    <a:pt x="24" y="404"/>
                  </a:cubicBezTo>
                  <a:cubicBezTo>
                    <a:pt x="24" y="404"/>
                    <a:pt x="5" y="407"/>
                    <a:pt x="4" y="426"/>
                  </a:cubicBezTo>
                  <a:cubicBezTo>
                    <a:pt x="0" y="449"/>
                    <a:pt x="19" y="431"/>
                    <a:pt x="19" y="431"/>
                  </a:cubicBezTo>
                  <a:cubicBezTo>
                    <a:pt x="19" y="431"/>
                    <a:pt x="19" y="434"/>
                    <a:pt x="29" y="462"/>
                  </a:cubicBezTo>
                  <a:cubicBezTo>
                    <a:pt x="35" y="485"/>
                    <a:pt x="58" y="471"/>
                    <a:pt x="58" y="471"/>
                  </a:cubicBezTo>
                  <a:cubicBezTo>
                    <a:pt x="60" y="513"/>
                    <a:pt x="60" y="513"/>
                    <a:pt x="60" y="513"/>
                  </a:cubicBezTo>
                  <a:cubicBezTo>
                    <a:pt x="60" y="513"/>
                    <a:pt x="56" y="524"/>
                    <a:pt x="45" y="527"/>
                  </a:cubicBezTo>
                  <a:cubicBezTo>
                    <a:pt x="37" y="535"/>
                    <a:pt x="24" y="565"/>
                    <a:pt x="41" y="596"/>
                  </a:cubicBezTo>
                  <a:cubicBezTo>
                    <a:pt x="55" y="627"/>
                    <a:pt x="73" y="640"/>
                    <a:pt x="95" y="648"/>
                  </a:cubicBezTo>
                  <a:cubicBezTo>
                    <a:pt x="114" y="657"/>
                    <a:pt x="144" y="643"/>
                    <a:pt x="152" y="643"/>
                  </a:cubicBezTo>
                  <a:cubicBezTo>
                    <a:pt x="155" y="644"/>
                    <a:pt x="162" y="652"/>
                    <a:pt x="154" y="678"/>
                  </a:cubicBezTo>
                  <a:cubicBezTo>
                    <a:pt x="141" y="708"/>
                    <a:pt x="115" y="711"/>
                    <a:pt x="115" y="711"/>
                  </a:cubicBezTo>
                  <a:cubicBezTo>
                    <a:pt x="128" y="742"/>
                    <a:pt x="128" y="742"/>
                    <a:pt x="128" y="742"/>
                  </a:cubicBezTo>
                  <a:cubicBezTo>
                    <a:pt x="128" y="742"/>
                    <a:pt x="166" y="744"/>
                    <a:pt x="188" y="737"/>
                  </a:cubicBezTo>
                  <a:cubicBezTo>
                    <a:pt x="207" y="730"/>
                    <a:pt x="238" y="713"/>
                    <a:pt x="238" y="713"/>
                  </a:cubicBezTo>
                  <a:cubicBezTo>
                    <a:pt x="238" y="713"/>
                    <a:pt x="247" y="682"/>
                    <a:pt x="259" y="668"/>
                  </a:cubicBezTo>
                  <a:cubicBezTo>
                    <a:pt x="267" y="653"/>
                    <a:pt x="306" y="616"/>
                    <a:pt x="333" y="606"/>
                  </a:cubicBezTo>
                  <a:cubicBezTo>
                    <a:pt x="359" y="600"/>
                    <a:pt x="400" y="621"/>
                    <a:pt x="400" y="621"/>
                  </a:cubicBezTo>
                  <a:cubicBezTo>
                    <a:pt x="406" y="633"/>
                    <a:pt x="406" y="633"/>
                    <a:pt x="406" y="633"/>
                  </a:cubicBezTo>
                  <a:cubicBezTo>
                    <a:pt x="422" y="630"/>
                    <a:pt x="422" y="630"/>
                    <a:pt x="422" y="630"/>
                  </a:cubicBezTo>
                  <a:cubicBezTo>
                    <a:pt x="458" y="654"/>
                    <a:pt x="458" y="654"/>
                    <a:pt x="458" y="654"/>
                  </a:cubicBezTo>
                  <a:cubicBezTo>
                    <a:pt x="512" y="691"/>
                    <a:pt x="512" y="691"/>
                    <a:pt x="512" y="691"/>
                  </a:cubicBezTo>
                  <a:cubicBezTo>
                    <a:pt x="524" y="688"/>
                    <a:pt x="524" y="688"/>
                    <a:pt x="524" y="688"/>
                  </a:cubicBezTo>
                  <a:cubicBezTo>
                    <a:pt x="577" y="740"/>
                    <a:pt x="577" y="740"/>
                    <a:pt x="577" y="740"/>
                  </a:cubicBezTo>
                  <a:cubicBezTo>
                    <a:pt x="577" y="759"/>
                    <a:pt x="577" y="759"/>
                    <a:pt x="577" y="759"/>
                  </a:cubicBezTo>
                  <a:cubicBezTo>
                    <a:pt x="584" y="836"/>
                    <a:pt x="584" y="836"/>
                    <a:pt x="584" y="836"/>
                  </a:cubicBezTo>
                  <a:cubicBezTo>
                    <a:pt x="584" y="836"/>
                    <a:pt x="609" y="872"/>
                    <a:pt x="618" y="907"/>
                  </a:cubicBezTo>
                  <a:cubicBezTo>
                    <a:pt x="632" y="942"/>
                    <a:pt x="605" y="956"/>
                    <a:pt x="605" y="956"/>
                  </a:cubicBezTo>
                  <a:cubicBezTo>
                    <a:pt x="615" y="972"/>
                    <a:pt x="615" y="972"/>
                    <a:pt x="615" y="972"/>
                  </a:cubicBezTo>
                  <a:cubicBezTo>
                    <a:pt x="615" y="972"/>
                    <a:pt x="638" y="965"/>
                    <a:pt x="653" y="973"/>
                  </a:cubicBezTo>
                  <a:cubicBezTo>
                    <a:pt x="671" y="982"/>
                    <a:pt x="651" y="1004"/>
                    <a:pt x="651" y="1004"/>
                  </a:cubicBezTo>
                  <a:cubicBezTo>
                    <a:pt x="681" y="1013"/>
                    <a:pt x="681" y="1013"/>
                    <a:pt x="681" y="1013"/>
                  </a:cubicBezTo>
                  <a:cubicBezTo>
                    <a:pt x="716" y="1057"/>
                    <a:pt x="716" y="1057"/>
                    <a:pt x="716" y="1057"/>
                  </a:cubicBezTo>
                  <a:cubicBezTo>
                    <a:pt x="734" y="1077"/>
                    <a:pt x="734" y="1077"/>
                    <a:pt x="734" y="1077"/>
                  </a:cubicBezTo>
                  <a:cubicBezTo>
                    <a:pt x="734" y="1077"/>
                    <a:pt x="723" y="1076"/>
                    <a:pt x="711" y="1087"/>
                  </a:cubicBezTo>
                  <a:cubicBezTo>
                    <a:pt x="703" y="1098"/>
                    <a:pt x="725" y="1107"/>
                    <a:pt x="725" y="1107"/>
                  </a:cubicBezTo>
                  <a:cubicBezTo>
                    <a:pt x="730" y="1088"/>
                    <a:pt x="730" y="1088"/>
                    <a:pt x="730" y="1088"/>
                  </a:cubicBezTo>
                  <a:cubicBezTo>
                    <a:pt x="745" y="1089"/>
                    <a:pt x="745" y="1089"/>
                    <a:pt x="745" y="1089"/>
                  </a:cubicBezTo>
                  <a:cubicBezTo>
                    <a:pt x="745" y="1089"/>
                    <a:pt x="767" y="1101"/>
                    <a:pt x="788" y="1117"/>
                  </a:cubicBezTo>
                  <a:cubicBezTo>
                    <a:pt x="814" y="1134"/>
                    <a:pt x="830" y="1188"/>
                    <a:pt x="830" y="1188"/>
                  </a:cubicBezTo>
                  <a:cubicBezTo>
                    <a:pt x="845" y="1185"/>
                    <a:pt x="845" y="1185"/>
                    <a:pt x="845" y="1185"/>
                  </a:cubicBezTo>
                  <a:cubicBezTo>
                    <a:pt x="852" y="1193"/>
                    <a:pt x="852" y="1193"/>
                    <a:pt x="852" y="1193"/>
                  </a:cubicBezTo>
                  <a:cubicBezTo>
                    <a:pt x="852" y="1193"/>
                    <a:pt x="871" y="1198"/>
                    <a:pt x="889" y="1218"/>
                  </a:cubicBezTo>
                  <a:cubicBezTo>
                    <a:pt x="903" y="1234"/>
                    <a:pt x="898" y="1257"/>
                    <a:pt x="898" y="1257"/>
                  </a:cubicBezTo>
                  <a:cubicBezTo>
                    <a:pt x="898" y="1257"/>
                    <a:pt x="924" y="1265"/>
                    <a:pt x="935" y="1274"/>
                  </a:cubicBezTo>
                  <a:cubicBezTo>
                    <a:pt x="945" y="1286"/>
                    <a:pt x="966" y="1325"/>
                    <a:pt x="966" y="1325"/>
                  </a:cubicBezTo>
                  <a:cubicBezTo>
                    <a:pt x="981" y="1326"/>
                    <a:pt x="981" y="1326"/>
                    <a:pt x="981" y="1326"/>
                  </a:cubicBezTo>
                  <a:cubicBezTo>
                    <a:pt x="981" y="1326"/>
                    <a:pt x="1014" y="1339"/>
                    <a:pt x="1025" y="1347"/>
                  </a:cubicBezTo>
                  <a:cubicBezTo>
                    <a:pt x="1032" y="1351"/>
                    <a:pt x="1042" y="1378"/>
                    <a:pt x="1042" y="1378"/>
                  </a:cubicBezTo>
                  <a:cubicBezTo>
                    <a:pt x="1046" y="1382"/>
                    <a:pt x="1046" y="1382"/>
                    <a:pt x="1046" y="1382"/>
                  </a:cubicBezTo>
                  <a:cubicBezTo>
                    <a:pt x="1046" y="1382"/>
                    <a:pt x="1061" y="1368"/>
                    <a:pt x="1080" y="1361"/>
                  </a:cubicBezTo>
                  <a:cubicBezTo>
                    <a:pt x="1099" y="1358"/>
                    <a:pt x="1135" y="1383"/>
                    <a:pt x="1135" y="1383"/>
                  </a:cubicBezTo>
                  <a:cubicBezTo>
                    <a:pt x="1135" y="1383"/>
                    <a:pt x="1148" y="1360"/>
                    <a:pt x="1173" y="1388"/>
                  </a:cubicBezTo>
                  <a:cubicBezTo>
                    <a:pt x="1198" y="1412"/>
                    <a:pt x="1200" y="1439"/>
                    <a:pt x="1200" y="1439"/>
                  </a:cubicBezTo>
                  <a:cubicBezTo>
                    <a:pt x="1200" y="1439"/>
                    <a:pt x="1215" y="1448"/>
                    <a:pt x="1218" y="1455"/>
                  </a:cubicBezTo>
                  <a:cubicBezTo>
                    <a:pt x="1222" y="1463"/>
                    <a:pt x="1213" y="1482"/>
                    <a:pt x="1213" y="1482"/>
                  </a:cubicBezTo>
                  <a:cubicBezTo>
                    <a:pt x="1221" y="1486"/>
                    <a:pt x="1221" y="1486"/>
                    <a:pt x="1221" y="1486"/>
                  </a:cubicBezTo>
                  <a:cubicBezTo>
                    <a:pt x="1225" y="1475"/>
                    <a:pt x="1225" y="1475"/>
                    <a:pt x="1225" y="1475"/>
                  </a:cubicBezTo>
                  <a:cubicBezTo>
                    <a:pt x="1243" y="1483"/>
                    <a:pt x="1243" y="1483"/>
                    <a:pt x="1243" y="1483"/>
                  </a:cubicBezTo>
                  <a:cubicBezTo>
                    <a:pt x="1259" y="1469"/>
                    <a:pt x="1259" y="1469"/>
                    <a:pt x="1259" y="1469"/>
                  </a:cubicBezTo>
                  <a:cubicBezTo>
                    <a:pt x="1280" y="1497"/>
                    <a:pt x="1280" y="1497"/>
                    <a:pt x="1280" y="1497"/>
                  </a:cubicBezTo>
                  <a:cubicBezTo>
                    <a:pt x="1291" y="1501"/>
                    <a:pt x="1291" y="1501"/>
                    <a:pt x="1291" y="1501"/>
                  </a:cubicBezTo>
                  <a:cubicBezTo>
                    <a:pt x="1260" y="1526"/>
                    <a:pt x="1260" y="1526"/>
                    <a:pt x="1260" y="1526"/>
                  </a:cubicBezTo>
                  <a:cubicBezTo>
                    <a:pt x="1267" y="1530"/>
                    <a:pt x="1267" y="1530"/>
                    <a:pt x="1267" y="1530"/>
                  </a:cubicBezTo>
                  <a:cubicBezTo>
                    <a:pt x="1290" y="1520"/>
                    <a:pt x="1290" y="1520"/>
                    <a:pt x="1290" y="1520"/>
                  </a:cubicBezTo>
                  <a:cubicBezTo>
                    <a:pt x="1301" y="1524"/>
                    <a:pt x="1301" y="1524"/>
                    <a:pt x="1301" y="1524"/>
                  </a:cubicBezTo>
                  <a:cubicBezTo>
                    <a:pt x="1316" y="1517"/>
                    <a:pt x="1316" y="1517"/>
                    <a:pt x="1316" y="1517"/>
                  </a:cubicBezTo>
                  <a:cubicBezTo>
                    <a:pt x="1324" y="1522"/>
                    <a:pt x="1324" y="1522"/>
                    <a:pt x="1324" y="1522"/>
                  </a:cubicBezTo>
                  <a:cubicBezTo>
                    <a:pt x="1339" y="1511"/>
                    <a:pt x="1339" y="1511"/>
                    <a:pt x="1339" y="1511"/>
                  </a:cubicBezTo>
                  <a:cubicBezTo>
                    <a:pt x="1339" y="1511"/>
                    <a:pt x="1357" y="1523"/>
                    <a:pt x="1372" y="1539"/>
                  </a:cubicBezTo>
                  <a:cubicBezTo>
                    <a:pt x="1382" y="1555"/>
                    <a:pt x="1381" y="1586"/>
                    <a:pt x="1381" y="1586"/>
                  </a:cubicBezTo>
                  <a:cubicBezTo>
                    <a:pt x="1369" y="1585"/>
                    <a:pt x="1369" y="1585"/>
                    <a:pt x="1369" y="1585"/>
                  </a:cubicBezTo>
                  <a:cubicBezTo>
                    <a:pt x="1368" y="1612"/>
                    <a:pt x="1368" y="1612"/>
                    <a:pt x="1368" y="1612"/>
                  </a:cubicBezTo>
                  <a:cubicBezTo>
                    <a:pt x="1397" y="1628"/>
                    <a:pt x="1397" y="1628"/>
                    <a:pt x="1397" y="1628"/>
                  </a:cubicBezTo>
                  <a:cubicBezTo>
                    <a:pt x="1397" y="1628"/>
                    <a:pt x="1409" y="1629"/>
                    <a:pt x="1420" y="1633"/>
                  </a:cubicBezTo>
                  <a:cubicBezTo>
                    <a:pt x="1431" y="1638"/>
                    <a:pt x="1437" y="1657"/>
                    <a:pt x="1437" y="1657"/>
                  </a:cubicBezTo>
                  <a:cubicBezTo>
                    <a:pt x="1452" y="1669"/>
                    <a:pt x="1452" y="1669"/>
                    <a:pt x="1452" y="1669"/>
                  </a:cubicBezTo>
                  <a:cubicBezTo>
                    <a:pt x="1452" y="1669"/>
                    <a:pt x="1475" y="1644"/>
                    <a:pt x="1490" y="1644"/>
                  </a:cubicBezTo>
                  <a:cubicBezTo>
                    <a:pt x="1505" y="1641"/>
                    <a:pt x="1508" y="1672"/>
                    <a:pt x="1508" y="1672"/>
                  </a:cubicBezTo>
                  <a:cubicBezTo>
                    <a:pt x="1522" y="1692"/>
                    <a:pt x="1522" y="1692"/>
                    <a:pt x="1522" y="1692"/>
                  </a:cubicBezTo>
                  <a:cubicBezTo>
                    <a:pt x="1522" y="1692"/>
                    <a:pt x="1531" y="1742"/>
                    <a:pt x="1541" y="1761"/>
                  </a:cubicBezTo>
                  <a:cubicBezTo>
                    <a:pt x="1551" y="1781"/>
                    <a:pt x="1562" y="1785"/>
                    <a:pt x="1572" y="1813"/>
                  </a:cubicBezTo>
                  <a:cubicBezTo>
                    <a:pt x="1582" y="1840"/>
                    <a:pt x="1584" y="1886"/>
                    <a:pt x="1584" y="1886"/>
                  </a:cubicBezTo>
                  <a:cubicBezTo>
                    <a:pt x="1594" y="1906"/>
                    <a:pt x="1594" y="1906"/>
                    <a:pt x="1594" y="1906"/>
                  </a:cubicBezTo>
                  <a:cubicBezTo>
                    <a:pt x="1594" y="1906"/>
                    <a:pt x="1602" y="1906"/>
                    <a:pt x="1605" y="1921"/>
                  </a:cubicBezTo>
                  <a:cubicBezTo>
                    <a:pt x="1608" y="1937"/>
                    <a:pt x="1592" y="1955"/>
                    <a:pt x="1592" y="1955"/>
                  </a:cubicBezTo>
                  <a:cubicBezTo>
                    <a:pt x="1566" y="1954"/>
                    <a:pt x="1566" y="1954"/>
                    <a:pt x="1566" y="1954"/>
                  </a:cubicBezTo>
                  <a:cubicBezTo>
                    <a:pt x="1566" y="1954"/>
                    <a:pt x="1539" y="1972"/>
                    <a:pt x="1535" y="1979"/>
                  </a:cubicBezTo>
                  <a:cubicBezTo>
                    <a:pt x="1527" y="1990"/>
                    <a:pt x="1549" y="1999"/>
                    <a:pt x="1552" y="2007"/>
                  </a:cubicBezTo>
                  <a:cubicBezTo>
                    <a:pt x="1559" y="2015"/>
                    <a:pt x="1548" y="2018"/>
                    <a:pt x="1540" y="2033"/>
                  </a:cubicBezTo>
                  <a:cubicBezTo>
                    <a:pt x="1528" y="2048"/>
                    <a:pt x="1531" y="2063"/>
                    <a:pt x="1531" y="2063"/>
                  </a:cubicBezTo>
                  <a:cubicBezTo>
                    <a:pt x="1500" y="2081"/>
                    <a:pt x="1500" y="2081"/>
                    <a:pt x="1500" y="2081"/>
                  </a:cubicBezTo>
                  <a:cubicBezTo>
                    <a:pt x="1507" y="2100"/>
                    <a:pt x="1507" y="2100"/>
                    <a:pt x="1507" y="2100"/>
                  </a:cubicBezTo>
                  <a:cubicBezTo>
                    <a:pt x="1507" y="2100"/>
                    <a:pt x="1502" y="2127"/>
                    <a:pt x="1512" y="2143"/>
                  </a:cubicBezTo>
                  <a:cubicBezTo>
                    <a:pt x="1526" y="2159"/>
                    <a:pt x="1553" y="2145"/>
                    <a:pt x="1553" y="2145"/>
                  </a:cubicBezTo>
                  <a:cubicBezTo>
                    <a:pt x="1553" y="2145"/>
                    <a:pt x="1576" y="2146"/>
                    <a:pt x="1591" y="2139"/>
                  </a:cubicBezTo>
                  <a:cubicBezTo>
                    <a:pt x="1606" y="2136"/>
                    <a:pt x="1605" y="2078"/>
                    <a:pt x="1621" y="2064"/>
                  </a:cubicBezTo>
                  <a:cubicBezTo>
                    <a:pt x="1636" y="2049"/>
                    <a:pt x="1663" y="2035"/>
                    <a:pt x="1675" y="2028"/>
                  </a:cubicBezTo>
                  <a:cubicBezTo>
                    <a:pt x="1686" y="2017"/>
                    <a:pt x="1670" y="1974"/>
                    <a:pt x="1671" y="1951"/>
                  </a:cubicBezTo>
                  <a:cubicBezTo>
                    <a:pt x="1668" y="1928"/>
                    <a:pt x="1717" y="1911"/>
                    <a:pt x="1729" y="1908"/>
                  </a:cubicBezTo>
                  <a:cubicBezTo>
                    <a:pt x="1744" y="1905"/>
                    <a:pt x="1759" y="1910"/>
                    <a:pt x="1770" y="1906"/>
                  </a:cubicBezTo>
                  <a:cubicBezTo>
                    <a:pt x="1781" y="1903"/>
                    <a:pt x="1782" y="1880"/>
                    <a:pt x="1782" y="1880"/>
                  </a:cubicBezTo>
                  <a:cubicBezTo>
                    <a:pt x="1765" y="1856"/>
                    <a:pt x="1765" y="1856"/>
                    <a:pt x="1765" y="1856"/>
                  </a:cubicBezTo>
                  <a:cubicBezTo>
                    <a:pt x="1770" y="1834"/>
                    <a:pt x="1770" y="1834"/>
                    <a:pt x="1770" y="1834"/>
                  </a:cubicBezTo>
                  <a:cubicBezTo>
                    <a:pt x="1763" y="1822"/>
                    <a:pt x="1763" y="1822"/>
                    <a:pt x="1763" y="1822"/>
                  </a:cubicBezTo>
                  <a:cubicBezTo>
                    <a:pt x="1768" y="1795"/>
                    <a:pt x="1768" y="1795"/>
                    <a:pt x="1768" y="1795"/>
                  </a:cubicBezTo>
                  <a:cubicBezTo>
                    <a:pt x="1739" y="1767"/>
                    <a:pt x="1739" y="1767"/>
                    <a:pt x="1739" y="1767"/>
                  </a:cubicBezTo>
                  <a:cubicBezTo>
                    <a:pt x="1728" y="1767"/>
                    <a:pt x="1728" y="1767"/>
                    <a:pt x="1728" y="1767"/>
                  </a:cubicBezTo>
                  <a:cubicBezTo>
                    <a:pt x="1707" y="1739"/>
                    <a:pt x="1707" y="1739"/>
                    <a:pt x="1707" y="1739"/>
                  </a:cubicBezTo>
                  <a:cubicBezTo>
                    <a:pt x="1707" y="1739"/>
                    <a:pt x="1684" y="1745"/>
                    <a:pt x="1658" y="1740"/>
                  </a:cubicBezTo>
                  <a:cubicBezTo>
                    <a:pt x="1636" y="1735"/>
                    <a:pt x="1652" y="1698"/>
                    <a:pt x="1652" y="1698"/>
                  </a:cubicBezTo>
                  <a:cubicBezTo>
                    <a:pt x="1652" y="1698"/>
                    <a:pt x="1668" y="1676"/>
                    <a:pt x="1672" y="1668"/>
                  </a:cubicBezTo>
                  <a:cubicBezTo>
                    <a:pt x="1680" y="1657"/>
                    <a:pt x="1670" y="1645"/>
                    <a:pt x="1670" y="1645"/>
                  </a:cubicBezTo>
                  <a:cubicBezTo>
                    <a:pt x="1686" y="1627"/>
                    <a:pt x="1686" y="1627"/>
                    <a:pt x="1686" y="1627"/>
                  </a:cubicBezTo>
                  <a:cubicBezTo>
                    <a:pt x="1698" y="1597"/>
                    <a:pt x="1698" y="1597"/>
                    <a:pt x="1698" y="1597"/>
                  </a:cubicBezTo>
                  <a:cubicBezTo>
                    <a:pt x="1698" y="1597"/>
                    <a:pt x="1719" y="1556"/>
                    <a:pt x="1730" y="1549"/>
                  </a:cubicBezTo>
                  <a:cubicBezTo>
                    <a:pt x="1738" y="1541"/>
                    <a:pt x="1765" y="1535"/>
                    <a:pt x="1765" y="1535"/>
                  </a:cubicBezTo>
                  <a:cubicBezTo>
                    <a:pt x="1772" y="1547"/>
                    <a:pt x="1772" y="1547"/>
                    <a:pt x="1772" y="1547"/>
                  </a:cubicBezTo>
                  <a:cubicBezTo>
                    <a:pt x="1786" y="1551"/>
                    <a:pt x="1786" y="1551"/>
                    <a:pt x="1786" y="1551"/>
                  </a:cubicBezTo>
                  <a:cubicBezTo>
                    <a:pt x="1786" y="1563"/>
                    <a:pt x="1786" y="1563"/>
                    <a:pt x="1786" y="1563"/>
                  </a:cubicBezTo>
                  <a:cubicBezTo>
                    <a:pt x="1786" y="1563"/>
                    <a:pt x="1822" y="1584"/>
                    <a:pt x="1837" y="1584"/>
                  </a:cubicBezTo>
                  <a:cubicBezTo>
                    <a:pt x="1852" y="1589"/>
                    <a:pt x="1864" y="1578"/>
                    <a:pt x="1864" y="1578"/>
                  </a:cubicBezTo>
                  <a:cubicBezTo>
                    <a:pt x="1864" y="1578"/>
                    <a:pt x="1882" y="1583"/>
                    <a:pt x="1900" y="1595"/>
                  </a:cubicBezTo>
                  <a:cubicBezTo>
                    <a:pt x="1922" y="1611"/>
                    <a:pt x="1920" y="1646"/>
                    <a:pt x="1920" y="1661"/>
                  </a:cubicBezTo>
                  <a:cubicBezTo>
                    <a:pt x="1923" y="1676"/>
                    <a:pt x="1964" y="1682"/>
                    <a:pt x="1964" y="1682"/>
                  </a:cubicBezTo>
                  <a:cubicBezTo>
                    <a:pt x="1964" y="1682"/>
                    <a:pt x="1982" y="1698"/>
                    <a:pt x="1993" y="1691"/>
                  </a:cubicBezTo>
                  <a:cubicBezTo>
                    <a:pt x="2005" y="1684"/>
                    <a:pt x="1991" y="1649"/>
                    <a:pt x="1991" y="1649"/>
                  </a:cubicBezTo>
                  <a:cubicBezTo>
                    <a:pt x="2016" y="1612"/>
                    <a:pt x="2016" y="1612"/>
                    <a:pt x="2016" y="1612"/>
                  </a:cubicBezTo>
                  <a:cubicBezTo>
                    <a:pt x="2005" y="1608"/>
                    <a:pt x="2005" y="1608"/>
                    <a:pt x="2005" y="1608"/>
                  </a:cubicBezTo>
                  <a:cubicBezTo>
                    <a:pt x="1991" y="1580"/>
                    <a:pt x="1991" y="1580"/>
                    <a:pt x="1991" y="1580"/>
                  </a:cubicBezTo>
                  <a:cubicBezTo>
                    <a:pt x="1963" y="1541"/>
                    <a:pt x="1963" y="1541"/>
                    <a:pt x="1963" y="1541"/>
                  </a:cubicBezTo>
                  <a:cubicBezTo>
                    <a:pt x="1944" y="1544"/>
                    <a:pt x="1944" y="1544"/>
                    <a:pt x="1944" y="1544"/>
                  </a:cubicBezTo>
                  <a:cubicBezTo>
                    <a:pt x="1919" y="1516"/>
                    <a:pt x="1919" y="1516"/>
                    <a:pt x="1919" y="1516"/>
                  </a:cubicBezTo>
                  <a:cubicBezTo>
                    <a:pt x="1919" y="1516"/>
                    <a:pt x="1927" y="1504"/>
                    <a:pt x="1912" y="1496"/>
                  </a:cubicBezTo>
                  <a:cubicBezTo>
                    <a:pt x="1894" y="1488"/>
                    <a:pt x="1883" y="1487"/>
                    <a:pt x="1883" y="1487"/>
                  </a:cubicBezTo>
                  <a:cubicBezTo>
                    <a:pt x="1861" y="1471"/>
                    <a:pt x="1861" y="1471"/>
                    <a:pt x="1861" y="1471"/>
                  </a:cubicBezTo>
                  <a:cubicBezTo>
                    <a:pt x="1850" y="1474"/>
                    <a:pt x="1850" y="1474"/>
                    <a:pt x="1850" y="1474"/>
                  </a:cubicBezTo>
                  <a:cubicBezTo>
                    <a:pt x="1810" y="1453"/>
                    <a:pt x="1810" y="1453"/>
                    <a:pt x="1810" y="1453"/>
                  </a:cubicBezTo>
                  <a:cubicBezTo>
                    <a:pt x="1799" y="1437"/>
                    <a:pt x="1799" y="1437"/>
                    <a:pt x="1799" y="1437"/>
                  </a:cubicBezTo>
                  <a:cubicBezTo>
                    <a:pt x="1770" y="1424"/>
                    <a:pt x="1770" y="1424"/>
                    <a:pt x="1770" y="1424"/>
                  </a:cubicBezTo>
                  <a:cubicBezTo>
                    <a:pt x="1759" y="1412"/>
                    <a:pt x="1759" y="1412"/>
                    <a:pt x="1759" y="1412"/>
                  </a:cubicBezTo>
                  <a:cubicBezTo>
                    <a:pt x="1685" y="1386"/>
                    <a:pt x="1685" y="1386"/>
                    <a:pt x="1685" y="1386"/>
                  </a:cubicBezTo>
                  <a:cubicBezTo>
                    <a:pt x="1674" y="1389"/>
                    <a:pt x="1674" y="1389"/>
                    <a:pt x="1674" y="1389"/>
                  </a:cubicBezTo>
                  <a:cubicBezTo>
                    <a:pt x="1616" y="1356"/>
                    <a:pt x="1616" y="1356"/>
                    <a:pt x="1616" y="1356"/>
                  </a:cubicBezTo>
                  <a:cubicBezTo>
                    <a:pt x="1601" y="1355"/>
                    <a:pt x="1601" y="1355"/>
                    <a:pt x="1601" y="1355"/>
                  </a:cubicBezTo>
                  <a:cubicBezTo>
                    <a:pt x="1601" y="1355"/>
                    <a:pt x="1542" y="1322"/>
                    <a:pt x="1536" y="1306"/>
                  </a:cubicBezTo>
                  <a:cubicBezTo>
                    <a:pt x="1533" y="1291"/>
                    <a:pt x="1548" y="1280"/>
                    <a:pt x="1560" y="1273"/>
                  </a:cubicBezTo>
                  <a:cubicBezTo>
                    <a:pt x="1571" y="1266"/>
                    <a:pt x="1587" y="1251"/>
                    <a:pt x="1587" y="1251"/>
                  </a:cubicBezTo>
                  <a:cubicBezTo>
                    <a:pt x="1584" y="1228"/>
                    <a:pt x="1584" y="1228"/>
                    <a:pt x="1584" y="1228"/>
                  </a:cubicBezTo>
                  <a:cubicBezTo>
                    <a:pt x="1584" y="1228"/>
                    <a:pt x="1570" y="1212"/>
                    <a:pt x="1555" y="1211"/>
                  </a:cubicBezTo>
                  <a:cubicBezTo>
                    <a:pt x="1540" y="1207"/>
                    <a:pt x="1502" y="1217"/>
                    <a:pt x="1483" y="1219"/>
                  </a:cubicBezTo>
                  <a:cubicBezTo>
                    <a:pt x="1394" y="1215"/>
                    <a:pt x="1394" y="1215"/>
                    <a:pt x="1394" y="1215"/>
                  </a:cubicBezTo>
                  <a:cubicBezTo>
                    <a:pt x="1391" y="1207"/>
                    <a:pt x="1391" y="1207"/>
                    <a:pt x="1391" y="1207"/>
                  </a:cubicBezTo>
                  <a:cubicBezTo>
                    <a:pt x="1336" y="1178"/>
                    <a:pt x="1336" y="1178"/>
                    <a:pt x="1336" y="1178"/>
                  </a:cubicBezTo>
                  <a:cubicBezTo>
                    <a:pt x="1333" y="1159"/>
                    <a:pt x="1333" y="1159"/>
                    <a:pt x="1333" y="1159"/>
                  </a:cubicBezTo>
                  <a:cubicBezTo>
                    <a:pt x="1303" y="1150"/>
                    <a:pt x="1303" y="1150"/>
                    <a:pt x="1303" y="1150"/>
                  </a:cubicBezTo>
                  <a:cubicBezTo>
                    <a:pt x="1275" y="1114"/>
                    <a:pt x="1275" y="1114"/>
                    <a:pt x="1275" y="1114"/>
                  </a:cubicBezTo>
                  <a:cubicBezTo>
                    <a:pt x="1257" y="1105"/>
                    <a:pt x="1257" y="1105"/>
                    <a:pt x="1257" y="1105"/>
                  </a:cubicBezTo>
                  <a:cubicBezTo>
                    <a:pt x="1246" y="1090"/>
                    <a:pt x="1246" y="1090"/>
                    <a:pt x="1246" y="1090"/>
                  </a:cubicBezTo>
                  <a:cubicBezTo>
                    <a:pt x="1224" y="1073"/>
                    <a:pt x="1224" y="1073"/>
                    <a:pt x="1224" y="1073"/>
                  </a:cubicBezTo>
                  <a:cubicBezTo>
                    <a:pt x="1204" y="1034"/>
                    <a:pt x="1204" y="1034"/>
                    <a:pt x="1204" y="1034"/>
                  </a:cubicBezTo>
                  <a:cubicBezTo>
                    <a:pt x="1205" y="1007"/>
                    <a:pt x="1205" y="1007"/>
                    <a:pt x="1205" y="1007"/>
                  </a:cubicBezTo>
                  <a:cubicBezTo>
                    <a:pt x="1191" y="991"/>
                    <a:pt x="1191" y="991"/>
                    <a:pt x="1191" y="991"/>
                  </a:cubicBezTo>
                  <a:cubicBezTo>
                    <a:pt x="1191" y="991"/>
                    <a:pt x="1193" y="949"/>
                    <a:pt x="1182" y="934"/>
                  </a:cubicBezTo>
                  <a:cubicBezTo>
                    <a:pt x="1176" y="914"/>
                    <a:pt x="1149" y="852"/>
                    <a:pt x="1149" y="852"/>
                  </a:cubicBezTo>
                  <a:cubicBezTo>
                    <a:pt x="1153" y="844"/>
                    <a:pt x="1153" y="844"/>
                    <a:pt x="1153" y="844"/>
                  </a:cubicBezTo>
                  <a:cubicBezTo>
                    <a:pt x="1131" y="832"/>
                    <a:pt x="1131" y="832"/>
                    <a:pt x="1131" y="832"/>
                  </a:cubicBezTo>
                  <a:cubicBezTo>
                    <a:pt x="1101" y="823"/>
                    <a:pt x="1101" y="823"/>
                    <a:pt x="1101" y="823"/>
                  </a:cubicBezTo>
                  <a:cubicBezTo>
                    <a:pt x="1030" y="754"/>
                    <a:pt x="1030" y="754"/>
                    <a:pt x="1030" y="754"/>
                  </a:cubicBezTo>
                  <a:cubicBezTo>
                    <a:pt x="996" y="741"/>
                    <a:pt x="996" y="741"/>
                    <a:pt x="996" y="741"/>
                  </a:cubicBezTo>
                  <a:cubicBezTo>
                    <a:pt x="943" y="677"/>
                    <a:pt x="943" y="677"/>
                    <a:pt x="943" y="677"/>
                  </a:cubicBezTo>
                  <a:cubicBezTo>
                    <a:pt x="936" y="589"/>
                    <a:pt x="936" y="589"/>
                    <a:pt x="936" y="589"/>
                  </a:cubicBezTo>
                  <a:cubicBezTo>
                    <a:pt x="926" y="573"/>
                    <a:pt x="926" y="573"/>
                    <a:pt x="926" y="573"/>
                  </a:cubicBezTo>
                  <a:cubicBezTo>
                    <a:pt x="946" y="532"/>
                    <a:pt x="946" y="532"/>
                    <a:pt x="946" y="532"/>
                  </a:cubicBezTo>
                  <a:cubicBezTo>
                    <a:pt x="946" y="532"/>
                    <a:pt x="969" y="526"/>
                    <a:pt x="974" y="507"/>
                  </a:cubicBezTo>
                  <a:cubicBezTo>
                    <a:pt x="978" y="488"/>
                    <a:pt x="945" y="482"/>
                    <a:pt x="945" y="482"/>
                  </a:cubicBezTo>
                  <a:cubicBezTo>
                    <a:pt x="945" y="482"/>
                    <a:pt x="946" y="463"/>
                    <a:pt x="938" y="455"/>
                  </a:cubicBezTo>
                  <a:cubicBezTo>
                    <a:pt x="935" y="444"/>
                    <a:pt x="917" y="431"/>
                    <a:pt x="917" y="431"/>
                  </a:cubicBezTo>
                  <a:cubicBezTo>
                    <a:pt x="917" y="431"/>
                    <a:pt x="932" y="424"/>
                    <a:pt x="936" y="421"/>
                  </a:cubicBezTo>
                  <a:cubicBezTo>
                    <a:pt x="944" y="417"/>
                    <a:pt x="941" y="398"/>
                    <a:pt x="941" y="398"/>
                  </a:cubicBezTo>
                  <a:cubicBezTo>
                    <a:pt x="956" y="391"/>
                    <a:pt x="956" y="391"/>
                    <a:pt x="956" y="391"/>
                  </a:cubicBezTo>
                  <a:cubicBezTo>
                    <a:pt x="956" y="399"/>
                    <a:pt x="956" y="399"/>
                    <a:pt x="956" y="399"/>
                  </a:cubicBezTo>
                  <a:cubicBezTo>
                    <a:pt x="956" y="399"/>
                    <a:pt x="990" y="393"/>
                    <a:pt x="1009" y="382"/>
                  </a:cubicBezTo>
                  <a:cubicBezTo>
                    <a:pt x="1032" y="372"/>
                    <a:pt x="1044" y="353"/>
                    <a:pt x="1044" y="353"/>
                  </a:cubicBezTo>
                  <a:cubicBezTo>
                    <a:pt x="1070" y="355"/>
                    <a:pt x="1070" y="355"/>
                    <a:pt x="1070" y="355"/>
                  </a:cubicBezTo>
                  <a:cubicBezTo>
                    <a:pt x="1082" y="344"/>
                    <a:pt x="1082" y="344"/>
                    <a:pt x="1082" y="344"/>
                  </a:cubicBezTo>
                  <a:cubicBezTo>
                    <a:pt x="1067" y="339"/>
                    <a:pt x="1067" y="339"/>
                    <a:pt x="1067" y="339"/>
                  </a:cubicBezTo>
                  <a:cubicBezTo>
                    <a:pt x="1079" y="324"/>
                    <a:pt x="1079" y="324"/>
                    <a:pt x="1079" y="324"/>
                  </a:cubicBezTo>
                  <a:cubicBezTo>
                    <a:pt x="1142" y="343"/>
                    <a:pt x="1142" y="343"/>
                    <a:pt x="1142" y="343"/>
                  </a:cubicBezTo>
                  <a:cubicBezTo>
                    <a:pt x="1139" y="331"/>
                    <a:pt x="1139" y="331"/>
                    <a:pt x="1139" y="331"/>
                  </a:cubicBezTo>
                  <a:cubicBezTo>
                    <a:pt x="1139" y="331"/>
                    <a:pt x="1150" y="332"/>
                    <a:pt x="1161" y="336"/>
                  </a:cubicBezTo>
                  <a:cubicBezTo>
                    <a:pt x="1172" y="336"/>
                    <a:pt x="1178" y="367"/>
                    <a:pt x="1178" y="367"/>
                  </a:cubicBezTo>
                  <a:cubicBezTo>
                    <a:pt x="1178" y="367"/>
                    <a:pt x="1197" y="357"/>
                    <a:pt x="1198" y="341"/>
                  </a:cubicBezTo>
                  <a:close/>
                  <a:moveTo>
                    <a:pt x="940" y="751"/>
                  </a:moveTo>
                  <a:cubicBezTo>
                    <a:pt x="952" y="749"/>
                    <a:pt x="952" y="749"/>
                    <a:pt x="952" y="749"/>
                  </a:cubicBezTo>
                  <a:cubicBezTo>
                    <a:pt x="952" y="749"/>
                    <a:pt x="954" y="742"/>
                    <a:pt x="965" y="739"/>
                  </a:cubicBezTo>
                  <a:cubicBezTo>
                    <a:pt x="975" y="735"/>
                    <a:pt x="971" y="740"/>
                    <a:pt x="970" y="744"/>
                  </a:cubicBezTo>
                  <a:cubicBezTo>
                    <a:pt x="968" y="747"/>
                    <a:pt x="963" y="764"/>
                    <a:pt x="963" y="764"/>
                  </a:cubicBezTo>
                  <a:cubicBezTo>
                    <a:pt x="963" y="764"/>
                    <a:pt x="949" y="773"/>
                    <a:pt x="945" y="773"/>
                  </a:cubicBezTo>
                  <a:cubicBezTo>
                    <a:pt x="938" y="766"/>
                    <a:pt x="938" y="766"/>
                    <a:pt x="938" y="766"/>
                  </a:cubicBezTo>
                  <a:lnTo>
                    <a:pt x="940" y="751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04" name="Freeform 608">
              <a:extLst>
                <a:ext uri="{FF2B5EF4-FFF2-40B4-BE49-F238E27FC236}">
                  <a16:creationId xmlns:a16="http://schemas.microsoft.com/office/drawing/2014/main" id="{5313AE66-0632-4519-8B4F-B020260F30CE}"/>
                </a:ext>
              </a:extLst>
            </p:cNvPr>
            <p:cNvSpPr>
              <a:spLocks/>
            </p:cNvSpPr>
            <p:nvPr/>
          </p:nvSpPr>
          <p:spPr bwMode="gray">
            <a:xfrm>
              <a:off x="5456286" y="5135782"/>
              <a:ext cx="12758" cy="9569"/>
            </a:xfrm>
            <a:custGeom>
              <a:avLst/>
              <a:gdLst>
                <a:gd name="T0" fmla="*/ 15 w 26"/>
                <a:gd name="T1" fmla="*/ 3 h 18"/>
                <a:gd name="T2" fmla="*/ 11 w 26"/>
                <a:gd name="T3" fmla="*/ 18 h 18"/>
                <a:gd name="T4" fmla="*/ 15 w 26"/>
                <a:gd name="T5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8">
                  <a:moveTo>
                    <a:pt x="15" y="3"/>
                  </a:moveTo>
                  <a:cubicBezTo>
                    <a:pt x="0" y="3"/>
                    <a:pt x="11" y="18"/>
                    <a:pt x="11" y="18"/>
                  </a:cubicBezTo>
                  <a:cubicBezTo>
                    <a:pt x="26" y="15"/>
                    <a:pt x="26" y="0"/>
                    <a:pt x="15" y="3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05" name="Freeform 609">
              <a:extLst>
                <a:ext uri="{FF2B5EF4-FFF2-40B4-BE49-F238E27FC236}">
                  <a16:creationId xmlns:a16="http://schemas.microsoft.com/office/drawing/2014/main" id="{92D47EC3-62DC-4977-9092-BCCCABAA4646}"/>
                </a:ext>
              </a:extLst>
            </p:cNvPr>
            <p:cNvSpPr>
              <a:spLocks/>
            </p:cNvSpPr>
            <p:nvPr/>
          </p:nvSpPr>
          <p:spPr bwMode="gray">
            <a:xfrm>
              <a:off x="5279261" y="5355865"/>
              <a:ext cx="164266" cy="287066"/>
            </a:xfrm>
            <a:custGeom>
              <a:avLst/>
              <a:gdLst>
                <a:gd name="T0" fmla="*/ 297 w 312"/>
                <a:gd name="T1" fmla="*/ 96 h 544"/>
                <a:gd name="T2" fmla="*/ 275 w 312"/>
                <a:gd name="T3" fmla="*/ 76 h 544"/>
                <a:gd name="T4" fmla="*/ 284 w 312"/>
                <a:gd name="T5" fmla="*/ 54 h 544"/>
                <a:gd name="T6" fmla="*/ 269 w 312"/>
                <a:gd name="T7" fmla="*/ 49 h 544"/>
                <a:gd name="T8" fmla="*/ 269 w 312"/>
                <a:gd name="T9" fmla="*/ 38 h 544"/>
                <a:gd name="T10" fmla="*/ 262 w 312"/>
                <a:gd name="T11" fmla="*/ 26 h 544"/>
                <a:gd name="T12" fmla="*/ 243 w 312"/>
                <a:gd name="T13" fmla="*/ 36 h 544"/>
                <a:gd name="T14" fmla="*/ 225 w 312"/>
                <a:gd name="T15" fmla="*/ 16 h 544"/>
                <a:gd name="T16" fmla="*/ 196 w 312"/>
                <a:gd name="T17" fmla="*/ 0 h 544"/>
                <a:gd name="T18" fmla="*/ 195 w 312"/>
                <a:gd name="T19" fmla="*/ 26 h 544"/>
                <a:gd name="T20" fmla="*/ 173 w 312"/>
                <a:gd name="T21" fmla="*/ 21 h 544"/>
                <a:gd name="T22" fmla="*/ 76 w 312"/>
                <a:gd name="T23" fmla="*/ 86 h 544"/>
                <a:gd name="T24" fmla="*/ 25 w 312"/>
                <a:gd name="T25" fmla="*/ 57 h 544"/>
                <a:gd name="T26" fmla="*/ 6 w 312"/>
                <a:gd name="T27" fmla="*/ 59 h 544"/>
                <a:gd name="T28" fmla="*/ 17 w 312"/>
                <a:gd name="T29" fmla="*/ 79 h 544"/>
                <a:gd name="T30" fmla="*/ 8 w 312"/>
                <a:gd name="T31" fmla="*/ 109 h 544"/>
                <a:gd name="T32" fmla="*/ 3 w 312"/>
                <a:gd name="T33" fmla="*/ 143 h 544"/>
                <a:gd name="T34" fmla="*/ 29 w 312"/>
                <a:gd name="T35" fmla="*/ 148 h 544"/>
                <a:gd name="T36" fmla="*/ 50 w 312"/>
                <a:gd name="T37" fmla="*/ 169 h 544"/>
                <a:gd name="T38" fmla="*/ 45 w 312"/>
                <a:gd name="T39" fmla="*/ 199 h 544"/>
                <a:gd name="T40" fmla="*/ 59 w 312"/>
                <a:gd name="T41" fmla="*/ 211 h 544"/>
                <a:gd name="T42" fmla="*/ 53 w 312"/>
                <a:gd name="T43" fmla="*/ 264 h 544"/>
                <a:gd name="T44" fmla="*/ 34 w 312"/>
                <a:gd name="T45" fmla="*/ 271 h 544"/>
                <a:gd name="T46" fmla="*/ 43 w 312"/>
                <a:gd name="T47" fmla="*/ 314 h 544"/>
                <a:gd name="T48" fmla="*/ 66 w 312"/>
                <a:gd name="T49" fmla="*/ 319 h 544"/>
                <a:gd name="T50" fmla="*/ 57 w 312"/>
                <a:gd name="T51" fmla="*/ 352 h 544"/>
                <a:gd name="T52" fmla="*/ 46 w 312"/>
                <a:gd name="T53" fmla="*/ 337 h 544"/>
                <a:gd name="T54" fmla="*/ 23 w 312"/>
                <a:gd name="T55" fmla="*/ 427 h 544"/>
                <a:gd name="T56" fmla="*/ 37 w 312"/>
                <a:gd name="T57" fmla="*/ 447 h 544"/>
                <a:gd name="T58" fmla="*/ 22 w 312"/>
                <a:gd name="T59" fmla="*/ 466 h 544"/>
                <a:gd name="T60" fmla="*/ 36 w 312"/>
                <a:gd name="T61" fmla="*/ 482 h 544"/>
                <a:gd name="T62" fmla="*/ 17 w 312"/>
                <a:gd name="T63" fmla="*/ 484 h 544"/>
                <a:gd name="T64" fmla="*/ 9 w 312"/>
                <a:gd name="T65" fmla="*/ 496 h 544"/>
                <a:gd name="T66" fmla="*/ 26 w 312"/>
                <a:gd name="T67" fmla="*/ 523 h 544"/>
                <a:gd name="T68" fmla="*/ 46 w 312"/>
                <a:gd name="T69" fmla="*/ 505 h 544"/>
                <a:gd name="T70" fmla="*/ 59 w 312"/>
                <a:gd name="T71" fmla="*/ 544 h 544"/>
                <a:gd name="T72" fmla="*/ 82 w 312"/>
                <a:gd name="T73" fmla="*/ 537 h 544"/>
                <a:gd name="T74" fmla="*/ 104 w 312"/>
                <a:gd name="T75" fmla="*/ 542 h 544"/>
                <a:gd name="T76" fmla="*/ 143 w 312"/>
                <a:gd name="T77" fmla="*/ 510 h 544"/>
                <a:gd name="T78" fmla="*/ 140 w 312"/>
                <a:gd name="T79" fmla="*/ 494 h 544"/>
                <a:gd name="T80" fmla="*/ 174 w 312"/>
                <a:gd name="T81" fmla="*/ 477 h 544"/>
                <a:gd name="T82" fmla="*/ 211 w 312"/>
                <a:gd name="T83" fmla="*/ 494 h 544"/>
                <a:gd name="T84" fmla="*/ 237 w 312"/>
                <a:gd name="T85" fmla="*/ 506 h 544"/>
                <a:gd name="T86" fmla="*/ 250 w 312"/>
                <a:gd name="T87" fmla="*/ 465 h 544"/>
                <a:gd name="T88" fmla="*/ 262 w 312"/>
                <a:gd name="T89" fmla="*/ 454 h 544"/>
                <a:gd name="T90" fmla="*/ 252 w 312"/>
                <a:gd name="T91" fmla="*/ 427 h 544"/>
                <a:gd name="T92" fmla="*/ 281 w 312"/>
                <a:gd name="T93" fmla="*/ 275 h 544"/>
                <a:gd name="T94" fmla="*/ 272 w 312"/>
                <a:gd name="T95" fmla="*/ 233 h 544"/>
                <a:gd name="T96" fmla="*/ 312 w 312"/>
                <a:gd name="T97" fmla="*/ 177 h 544"/>
                <a:gd name="T98" fmla="*/ 281 w 312"/>
                <a:gd name="T99" fmla="*/ 111 h 544"/>
                <a:gd name="T100" fmla="*/ 297 w 312"/>
                <a:gd name="T101" fmla="*/ 96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2" h="544">
                  <a:moveTo>
                    <a:pt x="297" y="96"/>
                  </a:moveTo>
                  <a:cubicBezTo>
                    <a:pt x="275" y="76"/>
                    <a:pt x="275" y="76"/>
                    <a:pt x="275" y="76"/>
                  </a:cubicBezTo>
                  <a:cubicBezTo>
                    <a:pt x="284" y="54"/>
                    <a:pt x="284" y="54"/>
                    <a:pt x="284" y="54"/>
                  </a:cubicBezTo>
                  <a:cubicBezTo>
                    <a:pt x="269" y="49"/>
                    <a:pt x="269" y="49"/>
                    <a:pt x="269" y="49"/>
                  </a:cubicBezTo>
                  <a:cubicBezTo>
                    <a:pt x="269" y="38"/>
                    <a:pt x="269" y="38"/>
                    <a:pt x="269" y="38"/>
                  </a:cubicBezTo>
                  <a:cubicBezTo>
                    <a:pt x="262" y="26"/>
                    <a:pt x="262" y="26"/>
                    <a:pt x="262" y="26"/>
                  </a:cubicBezTo>
                  <a:cubicBezTo>
                    <a:pt x="243" y="36"/>
                    <a:pt x="243" y="36"/>
                    <a:pt x="243" y="36"/>
                  </a:cubicBezTo>
                  <a:cubicBezTo>
                    <a:pt x="243" y="36"/>
                    <a:pt x="240" y="25"/>
                    <a:pt x="225" y="16"/>
                  </a:cubicBezTo>
                  <a:cubicBezTo>
                    <a:pt x="215" y="4"/>
                    <a:pt x="196" y="0"/>
                    <a:pt x="196" y="0"/>
                  </a:cubicBezTo>
                  <a:cubicBezTo>
                    <a:pt x="195" y="26"/>
                    <a:pt x="195" y="26"/>
                    <a:pt x="195" y="26"/>
                  </a:cubicBezTo>
                  <a:cubicBezTo>
                    <a:pt x="173" y="21"/>
                    <a:pt x="173" y="21"/>
                    <a:pt x="173" y="21"/>
                  </a:cubicBezTo>
                  <a:cubicBezTo>
                    <a:pt x="173" y="21"/>
                    <a:pt x="118" y="84"/>
                    <a:pt x="76" y="86"/>
                  </a:cubicBezTo>
                  <a:cubicBezTo>
                    <a:pt x="31" y="91"/>
                    <a:pt x="25" y="57"/>
                    <a:pt x="25" y="57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17" y="79"/>
                    <a:pt x="17" y="79"/>
                    <a:pt x="17" y="79"/>
                  </a:cubicBezTo>
                  <a:cubicBezTo>
                    <a:pt x="8" y="109"/>
                    <a:pt x="8" y="109"/>
                    <a:pt x="8" y="109"/>
                  </a:cubicBezTo>
                  <a:cubicBezTo>
                    <a:pt x="8" y="109"/>
                    <a:pt x="0" y="128"/>
                    <a:pt x="3" y="143"/>
                  </a:cubicBezTo>
                  <a:cubicBezTo>
                    <a:pt x="9" y="159"/>
                    <a:pt x="29" y="148"/>
                    <a:pt x="29" y="148"/>
                  </a:cubicBezTo>
                  <a:cubicBezTo>
                    <a:pt x="50" y="169"/>
                    <a:pt x="50" y="169"/>
                    <a:pt x="50" y="169"/>
                  </a:cubicBezTo>
                  <a:cubicBezTo>
                    <a:pt x="45" y="199"/>
                    <a:pt x="45" y="199"/>
                    <a:pt x="45" y="199"/>
                  </a:cubicBezTo>
                  <a:cubicBezTo>
                    <a:pt x="59" y="211"/>
                    <a:pt x="59" y="211"/>
                    <a:pt x="59" y="211"/>
                  </a:cubicBezTo>
                  <a:cubicBezTo>
                    <a:pt x="53" y="264"/>
                    <a:pt x="53" y="264"/>
                    <a:pt x="53" y="264"/>
                  </a:cubicBezTo>
                  <a:cubicBezTo>
                    <a:pt x="34" y="271"/>
                    <a:pt x="34" y="271"/>
                    <a:pt x="34" y="271"/>
                  </a:cubicBezTo>
                  <a:cubicBezTo>
                    <a:pt x="43" y="314"/>
                    <a:pt x="43" y="314"/>
                    <a:pt x="43" y="314"/>
                  </a:cubicBezTo>
                  <a:cubicBezTo>
                    <a:pt x="43" y="314"/>
                    <a:pt x="59" y="311"/>
                    <a:pt x="66" y="319"/>
                  </a:cubicBezTo>
                  <a:cubicBezTo>
                    <a:pt x="73" y="326"/>
                    <a:pt x="57" y="352"/>
                    <a:pt x="57" y="352"/>
                  </a:cubicBezTo>
                  <a:cubicBezTo>
                    <a:pt x="46" y="337"/>
                    <a:pt x="46" y="337"/>
                    <a:pt x="46" y="337"/>
                  </a:cubicBezTo>
                  <a:cubicBezTo>
                    <a:pt x="23" y="427"/>
                    <a:pt x="23" y="427"/>
                    <a:pt x="23" y="427"/>
                  </a:cubicBezTo>
                  <a:cubicBezTo>
                    <a:pt x="37" y="447"/>
                    <a:pt x="37" y="447"/>
                    <a:pt x="37" y="447"/>
                  </a:cubicBezTo>
                  <a:cubicBezTo>
                    <a:pt x="22" y="466"/>
                    <a:pt x="22" y="466"/>
                    <a:pt x="22" y="466"/>
                  </a:cubicBezTo>
                  <a:cubicBezTo>
                    <a:pt x="22" y="466"/>
                    <a:pt x="36" y="478"/>
                    <a:pt x="36" y="482"/>
                  </a:cubicBezTo>
                  <a:cubicBezTo>
                    <a:pt x="35" y="489"/>
                    <a:pt x="17" y="484"/>
                    <a:pt x="17" y="484"/>
                  </a:cubicBezTo>
                  <a:cubicBezTo>
                    <a:pt x="9" y="496"/>
                    <a:pt x="9" y="496"/>
                    <a:pt x="9" y="496"/>
                  </a:cubicBezTo>
                  <a:cubicBezTo>
                    <a:pt x="26" y="523"/>
                    <a:pt x="26" y="523"/>
                    <a:pt x="26" y="523"/>
                  </a:cubicBezTo>
                  <a:cubicBezTo>
                    <a:pt x="26" y="523"/>
                    <a:pt x="38" y="505"/>
                    <a:pt x="46" y="505"/>
                  </a:cubicBezTo>
                  <a:cubicBezTo>
                    <a:pt x="53" y="505"/>
                    <a:pt x="59" y="544"/>
                    <a:pt x="59" y="544"/>
                  </a:cubicBezTo>
                  <a:cubicBezTo>
                    <a:pt x="59" y="544"/>
                    <a:pt x="74" y="537"/>
                    <a:pt x="82" y="537"/>
                  </a:cubicBezTo>
                  <a:cubicBezTo>
                    <a:pt x="89" y="538"/>
                    <a:pt x="104" y="542"/>
                    <a:pt x="104" y="542"/>
                  </a:cubicBezTo>
                  <a:cubicBezTo>
                    <a:pt x="143" y="510"/>
                    <a:pt x="143" y="510"/>
                    <a:pt x="143" y="510"/>
                  </a:cubicBezTo>
                  <a:cubicBezTo>
                    <a:pt x="140" y="494"/>
                    <a:pt x="140" y="494"/>
                    <a:pt x="140" y="494"/>
                  </a:cubicBezTo>
                  <a:cubicBezTo>
                    <a:pt x="140" y="494"/>
                    <a:pt x="148" y="479"/>
                    <a:pt x="174" y="477"/>
                  </a:cubicBezTo>
                  <a:cubicBezTo>
                    <a:pt x="197" y="478"/>
                    <a:pt x="211" y="494"/>
                    <a:pt x="211" y="494"/>
                  </a:cubicBezTo>
                  <a:cubicBezTo>
                    <a:pt x="237" y="506"/>
                    <a:pt x="237" y="506"/>
                    <a:pt x="237" y="506"/>
                  </a:cubicBezTo>
                  <a:cubicBezTo>
                    <a:pt x="250" y="465"/>
                    <a:pt x="250" y="465"/>
                    <a:pt x="250" y="465"/>
                  </a:cubicBezTo>
                  <a:cubicBezTo>
                    <a:pt x="262" y="454"/>
                    <a:pt x="262" y="454"/>
                    <a:pt x="262" y="454"/>
                  </a:cubicBezTo>
                  <a:cubicBezTo>
                    <a:pt x="252" y="427"/>
                    <a:pt x="252" y="427"/>
                    <a:pt x="252" y="427"/>
                  </a:cubicBezTo>
                  <a:cubicBezTo>
                    <a:pt x="281" y="275"/>
                    <a:pt x="281" y="275"/>
                    <a:pt x="281" y="275"/>
                  </a:cubicBezTo>
                  <a:cubicBezTo>
                    <a:pt x="281" y="275"/>
                    <a:pt x="267" y="252"/>
                    <a:pt x="272" y="233"/>
                  </a:cubicBezTo>
                  <a:cubicBezTo>
                    <a:pt x="273" y="210"/>
                    <a:pt x="312" y="177"/>
                    <a:pt x="312" y="177"/>
                  </a:cubicBezTo>
                  <a:cubicBezTo>
                    <a:pt x="281" y="111"/>
                    <a:pt x="281" y="111"/>
                    <a:pt x="281" y="111"/>
                  </a:cubicBezTo>
                  <a:lnTo>
                    <a:pt x="297" y="96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06" name="Freeform 610">
              <a:extLst>
                <a:ext uri="{FF2B5EF4-FFF2-40B4-BE49-F238E27FC236}">
                  <a16:creationId xmlns:a16="http://schemas.microsoft.com/office/drawing/2014/main" id="{1A01EDE1-041A-434C-A488-56C5EDD9D281}"/>
                </a:ext>
              </a:extLst>
            </p:cNvPr>
            <p:cNvSpPr>
              <a:spLocks/>
            </p:cNvSpPr>
            <p:nvPr/>
          </p:nvSpPr>
          <p:spPr bwMode="gray">
            <a:xfrm>
              <a:off x="5788006" y="4717942"/>
              <a:ext cx="27112" cy="7975"/>
            </a:xfrm>
            <a:custGeom>
              <a:avLst/>
              <a:gdLst>
                <a:gd name="T0" fmla="*/ 0 w 52"/>
                <a:gd name="T1" fmla="*/ 0 h 15"/>
                <a:gd name="T2" fmla="*/ 52 w 52"/>
                <a:gd name="T3" fmla="*/ 15 h 15"/>
                <a:gd name="T4" fmla="*/ 51 w 52"/>
                <a:gd name="T5" fmla="*/ 14 h 15"/>
                <a:gd name="T6" fmla="*/ 0 w 52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15">
                  <a:moveTo>
                    <a:pt x="0" y="0"/>
                  </a:moveTo>
                  <a:cubicBezTo>
                    <a:pt x="52" y="15"/>
                    <a:pt x="52" y="15"/>
                    <a:pt x="52" y="15"/>
                  </a:cubicBezTo>
                  <a:cubicBezTo>
                    <a:pt x="52" y="14"/>
                    <a:pt x="51" y="14"/>
                    <a:pt x="51" y="1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07" name="Freeform 611">
              <a:extLst>
                <a:ext uri="{FF2B5EF4-FFF2-40B4-BE49-F238E27FC236}">
                  <a16:creationId xmlns:a16="http://schemas.microsoft.com/office/drawing/2014/main" id="{C42A0119-D73A-4B6D-9630-91BD3D65C389}"/>
                </a:ext>
              </a:extLst>
            </p:cNvPr>
            <p:cNvSpPr>
              <a:spLocks/>
            </p:cNvSpPr>
            <p:nvPr/>
          </p:nvSpPr>
          <p:spPr bwMode="gray">
            <a:xfrm>
              <a:off x="5234607" y="4773761"/>
              <a:ext cx="3190" cy="1595"/>
            </a:xfrm>
            <a:custGeom>
              <a:avLst/>
              <a:gdLst>
                <a:gd name="T0" fmla="*/ 8 w 8"/>
                <a:gd name="T1" fmla="*/ 0 h 2"/>
                <a:gd name="T2" fmla="*/ 0 w 8"/>
                <a:gd name="T3" fmla="*/ 2 h 2"/>
                <a:gd name="T4" fmla="*/ 8 w 8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cubicBezTo>
                    <a:pt x="6" y="1"/>
                    <a:pt x="3" y="1"/>
                    <a:pt x="0" y="2"/>
                  </a:cubicBezTo>
                  <a:cubicBezTo>
                    <a:pt x="3" y="1"/>
                    <a:pt x="6" y="1"/>
                    <a:pt x="8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08" name="Freeform 612">
              <a:extLst>
                <a:ext uri="{FF2B5EF4-FFF2-40B4-BE49-F238E27FC236}">
                  <a16:creationId xmlns:a16="http://schemas.microsoft.com/office/drawing/2014/main" id="{A92DA17C-2F8B-43D3-8009-DC89656E107B}"/>
                </a:ext>
              </a:extLst>
            </p:cNvPr>
            <p:cNvSpPr>
              <a:spLocks/>
            </p:cNvSpPr>
            <p:nvPr/>
          </p:nvSpPr>
          <p:spPr bwMode="gray">
            <a:xfrm>
              <a:off x="5690722" y="5035309"/>
              <a:ext cx="19138" cy="19138"/>
            </a:xfrm>
            <a:custGeom>
              <a:avLst/>
              <a:gdLst>
                <a:gd name="T0" fmla="*/ 25 w 37"/>
                <a:gd name="T1" fmla="*/ 29 h 38"/>
                <a:gd name="T2" fmla="*/ 32 w 37"/>
                <a:gd name="T3" fmla="*/ 9 h 38"/>
                <a:gd name="T4" fmla="*/ 27 w 37"/>
                <a:gd name="T5" fmla="*/ 4 h 38"/>
                <a:gd name="T6" fmla="*/ 14 w 37"/>
                <a:gd name="T7" fmla="*/ 14 h 38"/>
                <a:gd name="T8" fmla="*/ 2 w 37"/>
                <a:gd name="T9" fmla="*/ 16 h 38"/>
                <a:gd name="T10" fmla="*/ 0 w 37"/>
                <a:gd name="T11" fmla="*/ 31 h 38"/>
                <a:gd name="T12" fmla="*/ 7 w 37"/>
                <a:gd name="T13" fmla="*/ 38 h 38"/>
                <a:gd name="T14" fmla="*/ 25 w 37"/>
                <a:gd name="T15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38">
                  <a:moveTo>
                    <a:pt x="25" y="29"/>
                  </a:moveTo>
                  <a:cubicBezTo>
                    <a:pt x="25" y="29"/>
                    <a:pt x="30" y="12"/>
                    <a:pt x="32" y="9"/>
                  </a:cubicBezTo>
                  <a:cubicBezTo>
                    <a:pt x="33" y="5"/>
                    <a:pt x="37" y="0"/>
                    <a:pt x="27" y="4"/>
                  </a:cubicBezTo>
                  <a:cubicBezTo>
                    <a:pt x="16" y="7"/>
                    <a:pt x="14" y="14"/>
                    <a:pt x="14" y="14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11" y="38"/>
                    <a:pt x="25" y="29"/>
                    <a:pt x="25" y="29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09" name="Freeform 613">
              <a:extLst>
                <a:ext uri="{FF2B5EF4-FFF2-40B4-BE49-F238E27FC236}">
                  <a16:creationId xmlns:a16="http://schemas.microsoft.com/office/drawing/2014/main" id="{E3093EB0-4FFE-4797-9A8A-633913FDBE33}"/>
                </a:ext>
              </a:extLst>
            </p:cNvPr>
            <p:cNvSpPr>
              <a:spLocks/>
            </p:cNvSpPr>
            <p:nvPr/>
          </p:nvSpPr>
          <p:spPr bwMode="gray">
            <a:xfrm>
              <a:off x="4689182" y="5100696"/>
              <a:ext cx="38275" cy="33491"/>
            </a:xfrm>
            <a:custGeom>
              <a:avLst/>
              <a:gdLst>
                <a:gd name="T0" fmla="*/ 0 w 70"/>
                <a:gd name="T1" fmla="*/ 35 h 62"/>
                <a:gd name="T2" fmla="*/ 11 w 70"/>
                <a:gd name="T3" fmla="*/ 45 h 62"/>
                <a:gd name="T4" fmla="*/ 19 w 70"/>
                <a:gd name="T5" fmla="*/ 62 h 62"/>
                <a:gd name="T6" fmla="*/ 34 w 70"/>
                <a:gd name="T7" fmla="*/ 50 h 62"/>
                <a:gd name="T8" fmla="*/ 43 w 70"/>
                <a:gd name="T9" fmla="*/ 54 h 62"/>
                <a:gd name="T10" fmla="*/ 58 w 70"/>
                <a:gd name="T11" fmla="*/ 43 h 62"/>
                <a:gd name="T12" fmla="*/ 70 w 70"/>
                <a:gd name="T13" fmla="*/ 21 h 62"/>
                <a:gd name="T14" fmla="*/ 56 w 70"/>
                <a:gd name="T15" fmla="*/ 9 h 62"/>
                <a:gd name="T16" fmla="*/ 48 w 70"/>
                <a:gd name="T17" fmla="*/ 12 h 62"/>
                <a:gd name="T18" fmla="*/ 34 w 70"/>
                <a:gd name="T19" fmla="*/ 0 h 62"/>
                <a:gd name="T20" fmla="*/ 19 w 70"/>
                <a:gd name="T21" fmla="*/ 7 h 62"/>
                <a:gd name="T22" fmla="*/ 11 w 70"/>
                <a:gd name="T23" fmla="*/ 22 h 62"/>
                <a:gd name="T24" fmla="*/ 0 w 70"/>
                <a:gd name="T25" fmla="*/ 3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" h="62">
                  <a:moveTo>
                    <a:pt x="0" y="35"/>
                  </a:moveTo>
                  <a:cubicBezTo>
                    <a:pt x="11" y="45"/>
                    <a:pt x="11" y="45"/>
                    <a:pt x="11" y="45"/>
                  </a:cubicBezTo>
                  <a:cubicBezTo>
                    <a:pt x="19" y="62"/>
                    <a:pt x="19" y="62"/>
                    <a:pt x="19" y="62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8" y="55"/>
                    <a:pt x="43" y="54"/>
                  </a:cubicBezTo>
                  <a:cubicBezTo>
                    <a:pt x="47" y="54"/>
                    <a:pt x="58" y="43"/>
                    <a:pt x="58" y="43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1" y="22"/>
                    <a:pt x="11" y="22"/>
                    <a:pt x="11" y="22"/>
                  </a:cubicBezTo>
                  <a:lnTo>
                    <a:pt x="0" y="35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10" name="Freeform 614">
              <a:extLst>
                <a:ext uri="{FF2B5EF4-FFF2-40B4-BE49-F238E27FC236}">
                  <a16:creationId xmlns:a16="http://schemas.microsoft.com/office/drawing/2014/main" id="{DA2A965F-DB2D-4387-A834-33CD85C36B0E}"/>
                </a:ext>
              </a:extLst>
            </p:cNvPr>
            <p:cNvSpPr>
              <a:spLocks/>
            </p:cNvSpPr>
            <p:nvPr/>
          </p:nvSpPr>
          <p:spPr bwMode="gray">
            <a:xfrm>
              <a:off x="6242526" y="5073585"/>
              <a:ext cx="180214" cy="212110"/>
            </a:xfrm>
            <a:custGeom>
              <a:avLst/>
              <a:gdLst>
                <a:gd name="T0" fmla="*/ 194 w 341"/>
                <a:gd name="T1" fmla="*/ 254 h 400"/>
                <a:gd name="T2" fmla="*/ 226 w 341"/>
                <a:gd name="T3" fmla="*/ 238 h 400"/>
                <a:gd name="T4" fmla="*/ 286 w 341"/>
                <a:gd name="T5" fmla="*/ 230 h 400"/>
                <a:gd name="T6" fmla="*/ 294 w 341"/>
                <a:gd name="T7" fmla="*/ 236 h 400"/>
                <a:gd name="T8" fmla="*/ 297 w 341"/>
                <a:gd name="T9" fmla="*/ 238 h 400"/>
                <a:gd name="T10" fmla="*/ 297 w 341"/>
                <a:gd name="T11" fmla="*/ 215 h 400"/>
                <a:gd name="T12" fmla="*/ 304 w 341"/>
                <a:gd name="T13" fmla="*/ 201 h 400"/>
                <a:gd name="T14" fmla="*/ 293 w 341"/>
                <a:gd name="T15" fmla="*/ 186 h 400"/>
                <a:gd name="T16" fmla="*/ 292 w 341"/>
                <a:gd name="T17" fmla="*/ 173 h 400"/>
                <a:gd name="T18" fmla="*/ 314 w 341"/>
                <a:gd name="T19" fmla="*/ 172 h 400"/>
                <a:gd name="T20" fmla="*/ 325 w 341"/>
                <a:gd name="T21" fmla="*/ 171 h 400"/>
                <a:gd name="T22" fmla="*/ 334 w 341"/>
                <a:gd name="T23" fmla="*/ 162 h 400"/>
                <a:gd name="T24" fmla="*/ 341 w 341"/>
                <a:gd name="T25" fmla="*/ 146 h 400"/>
                <a:gd name="T26" fmla="*/ 326 w 341"/>
                <a:gd name="T27" fmla="*/ 130 h 400"/>
                <a:gd name="T28" fmla="*/ 307 w 341"/>
                <a:gd name="T29" fmla="*/ 123 h 400"/>
                <a:gd name="T30" fmla="*/ 296 w 341"/>
                <a:gd name="T31" fmla="*/ 122 h 400"/>
                <a:gd name="T32" fmla="*/ 287 w 341"/>
                <a:gd name="T33" fmla="*/ 121 h 400"/>
                <a:gd name="T34" fmla="*/ 282 w 341"/>
                <a:gd name="T35" fmla="*/ 106 h 400"/>
                <a:gd name="T36" fmla="*/ 274 w 341"/>
                <a:gd name="T37" fmla="*/ 96 h 400"/>
                <a:gd name="T38" fmla="*/ 260 w 341"/>
                <a:gd name="T39" fmla="*/ 93 h 400"/>
                <a:gd name="T40" fmla="*/ 252 w 341"/>
                <a:gd name="T41" fmla="*/ 89 h 400"/>
                <a:gd name="T42" fmla="*/ 241 w 341"/>
                <a:gd name="T43" fmla="*/ 85 h 400"/>
                <a:gd name="T44" fmla="*/ 232 w 341"/>
                <a:gd name="T45" fmla="*/ 78 h 400"/>
                <a:gd name="T46" fmla="*/ 220 w 341"/>
                <a:gd name="T47" fmla="*/ 73 h 400"/>
                <a:gd name="T48" fmla="*/ 216 w 341"/>
                <a:gd name="T49" fmla="*/ 62 h 400"/>
                <a:gd name="T50" fmla="*/ 203 w 341"/>
                <a:gd name="T51" fmla="*/ 52 h 400"/>
                <a:gd name="T52" fmla="*/ 188 w 341"/>
                <a:gd name="T53" fmla="*/ 44 h 400"/>
                <a:gd name="T54" fmla="*/ 176 w 341"/>
                <a:gd name="T55" fmla="*/ 35 h 400"/>
                <a:gd name="T56" fmla="*/ 167 w 341"/>
                <a:gd name="T57" fmla="*/ 26 h 400"/>
                <a:gd name="T58" fmla="*/ 155 w 341"/>
                <a:gd name="T59" fmla="*/ 19 h 400"/>
                <a:gd name="T60" fmla="*/ 148 w 341"/>
                <a:gd name="T61" fmla="*/ 8 h 400"/>
                <a:gd name="T62" fmla="*/ 140 w 341"/>
                <a:gd name="T63" fmla="*/ 7 h 400"/>
                <a:gd name="T64" fmla="*/ 133 w 341"/>
                <a:gd name="T65" fmla="*/ 5 h 400"/>
                <a:gd name="T66" fmla="*/ 120 w 341"/>
                <a:gd name="T67" fmla="*/ 19 h 400"/>
                <a:gd name="T68" fmla="*/ 76 w 341"/>
                <a:gd name="T69" fmla="*/ 6 h 400"/>
                <a:gd name="T70" fmla="*/ 72 w 341"/>
                <a:gd name="T71" fmla="*/ 25 h 400"/>
                <a:gd name="T72" fmla="*/ 72 w 341"/>
                <a:gd name="T73" fmla="*/ 26 h 400"/>
                <a:gd name="T74" fmla="*/ 74 w 341"/>
                <a:gd name="T75" fmla="*/ 27 h 400"/>
                <a:gd name="T76" fmla="*/ 76 w 341"/>
                <a:gd name="T77" fmla="*/ 29 h 400"/>
                <a:gd name="T78" fmla="*/ 78 w 341"/>
                <a:gd name="T79" fmla="*/ 31 h 400"/>
                <a:gd name="T80" fmla="*/ 84 w 341"/>
                <a:gd name="T81" fmla="*/ 37 h 400"/>
                <a:gd name="T82" fmla="*/ 87 w 341"/>
                <a:gd name="T83" fmla="*/ 40 h 400"/>
                <a:gd name="T84" fmla="*/ 89 w 341"/>
                <a:gd name="T85" fmla="*/ 43 h 400"/>
                <a:gd name="T86" fmla="*/ 92 w 341"/>
                <a:gd name="T87" fmla="*/ 46 h 400"/>
                <a:gd name="T88" fmla="*/ 95 w 341"/>
                <a:gd name="T89" fmla="*/ 50 h 400"/>
                <a:gd name="T90" fmla="*/ 98 w 341"/>
                <a:gd name="T91" fmla="*/ 53 h 400"/>
                <a:gd name="T92" fmla="*/ 104 w 341"/>
                <a:gd name="T93" fmla="*/ 64 h 400"/>
                <a:gd name="T94" fmla="*/ 104 w 341"/>
                <a:gd name="T95" fmla="*/ 67 h 400"/>
                <a:gd name="T96" fmla="*/ 100 w 341"/>
                <a:gd name="T97" fmla="*/ 70 h 400"/>
                <a:gd name="T98" fmla="*/ 97 w 341"/>
                <a:gd name="T99" fmla="*/ 71 h 400"/>
                <a:gd name="T100" fmla="*/ 93 w 341"/>
                <a:gd name="T101" fmla="*/ 72 h 400"/>
                <a:gd name="T102" fmla="*/ 89 w 341"/>
                <a:gd name="T103" fmla="*/ 71 h 400"/>
                <a:gd name="T104" fmla="*/ 86 w 341"/>
                <a:gd name="T105" fmla="*/ 70 h 400"/>
                <a:gd name="T106" fmla="*/ 71 w 341"/>
                <a:gd name="T107" fmla="*/ 63 h 400"/>
                <a:gd name="T108" fmla="*/ 68 w 341"/>
                <a:gd name="T109" fmla="*/ 63 h 400"/>
                <a:gd name="T110" fmla="*/ 36 w 341"/>
                <a:gd name="T111" fmla="*/ 130 h 400"/>
                <a:gd name="T112" fmla="*/ 22 w 341"/>
                <a:gd name="T113" fmla="*/ 202 h 400"/>
                <a:gd name="T114" fmla="*/ 0 w 341"/>
                <a:gd name="T115" fmla="*/ 270 h 400"/>
                <a:gd name="T116" fmla="*/ 53 w 341"/>
                <a:gd name="T117" fmla="*/ 261 h 400"/>
                <a:gd name="T118" fmla="*/ 88 w 341"/>
                <a:gd name="T119" fmla="*/ 308 h 400"/>
                <a:gd name="T120" fmla="*/ 130 w 341"/>
                <a:gd name="T121" fmla="*/ 379 h 400"/>
                <a:gd name="T122" fmla="*/ 164 w 341"/>
                <a:gd name="T123" fmla="*/ 369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1" h="400">
                  <a:moveTo>
                    <a:pt x="162" y="335"/>
                  </a:moveTo>
                  <a:cubicBezTo>
                    <a:pt x="151" y="330"/>
                    <a:pt x="151" y="330"/>
                    <a:pt x="151" y="330"/>
                  </a:cubicBezTo>
                  <a:cubicBezTo>
                    <a:pt x="194" y="254"/>
                    <a:pt x="194" y="254"/>
                    <a:pt x="194" y="254"/>
                  </a:cubicBezTo>
                  <a:cubicBezTo>
                    <a:pt x="220" y="207"/>
                    <a:pt x="220" y="207"/>
                    <a:pt x="220" y="207"/>
                  </a:cubicBezTo>
                  <a:cubicBezTo>
                    <a:pt x="227" y="212"/>
                    <a:pt x="227" y="212"/>
                    <a:pt x="227" y="212"/>
                  </a:cubicBezTo>
                  <a:cubicBezTo>
                    <a:pt x="226" y="238"/>
                    <a:pt x="226" y="238"/>
                    <a:pt x="226" y="238"/>
                  </a:cubicBezTo>
                  <a:cubicBezTo>
                    <a:pt x="252" y="251"/>
                    <a:pt x="252" y="251"/>
                    <a:pt x="252" y="251"/>
                  </a:cubicBezTo>
                  <a:cubicBezTo>
                    <a:pt x="286" y="230"/>
                    <a:pt x="286" y="230"/>
                    <a:pt x="286" y="230"/>
                  </a:cubicBezTo>
                  <a:cubicBezTo>
                    <a:pt x="286" y="230"/>
                    <a:pt x="286" y="230"/>
                    <a:pt x="286" y="230"/>
                  </a:cubicBezTo>
                  <a:cubicBezTo>
                    <a:pt x="287" y="230"/>
                    <a:pt x="287" y="230"/>
                    <a:pt x="287" y="230"/>
                  </a:cubicBezTo>
                  <a:cubicBezTo>
                    <a:pt x="287" y="230"/>
                    <a:pt x="287" y="230"/>
                    <a:pt x="287" y="230"/>
                  </a:cubicBezTo>
                  <a:cubicBezTo>
                    <a:pt x="288" y="231"/>
                    <a:pt x="291" y="233"/>
                    <a:pt x="294" y="236"/>
                  </a:cubicBezTo>
                  <a:cubicBezTo>
                    <a:pt x="294" y="236"/>
                    <a:pt x="294" y="236"/>
                    <a:pt x="294" y="236"/>
                  </a:cubicBezTo>
                  <a:cubicBezTo>
                    <a:pt x="295" y="237"/>
                    <a:pt x="295" y="237"/>
                    <a:pt x="295" y="237"/>
                  </a:cubicBezTo>
                  <a:cubicBezTo>
                    <a:pt x="296" y="238"/>
                    <a:pt x="296" y="238"/>
                    <a:pt x="297" y="238"/>
                  </a:cubicBezTo>
                  <a:cubicBezTo>
                    <a:pt x="297" y="238"/>
                    <a:pt x="297" y="239"/>
                    <a:pt x="297" y="239"/>
                  </a:cubicBezTo>
                  <a:cubicBezTo>
                    <a:pt x="297" y="223"/>
                    <a:pt x="297" y="223"/>
                    <a:pt x="297" y="223"/>
                  </a:cubicBezTo>
                  <a:cubicBezTo>
                    <a:pt x="297" y="215"/>
                    <a:pt x="297" y="215"/>
                    <a:pt x="297" y="215"/>
                  </a:cubicBezTo>
                  <a:cubicBezTo>
                    <a:pt x="296" y="207"/>
                    <a:pt x="296" y="207"/>
                    <a:pt x="296" y="207"/>
                  </a:cubicBezTo>
                  <a:cubicBezTo>
                    <a:pt x="301" y="204"/>
                    <a:pt x="301" y="204"/>
                    <a:pt x="301" y="204"/>
                  </a:cubicBezTo>
                  <a:cubicBezTo>
                    <a:pt x="304" y="201"/>
                    <a:pt x="304" y="201"/>
                    <a:pt x="304" y="201"/>
                  </a:cubicBezTo>
                  <a:cubicBezTo>
                    <a:pt x="304" y="193"/>
                    <a:pt x="304" y="193"/>
                    <a:pt x="304" y="193"/>
                  </a:cubicBezTo>
                  <a:cubicBezTo>
                    <a:pt x="299" y="189"/>
                    <a:pt x="299" y="189"/>
                    <a:pt x="299" y="189"/>
                  </a:cubicBezTo>
                  <a:cubicBezTo>
                    <a:pt x="293" y="186"/>
                    <a:pt x="293" y="186"/>
                    <a:pt x="293" y="186"/>
                  </a:cubicBezTo>
                  <a:cubicBezTo>
                    <a:pt x="291" y="183"/>
                    <a:pt x="291" y="183"/>
                    <a:pt x="291" y="183"/>
                  </a:cubicBezTo>
                  <a:cubicBezTo>
                    <a:pt x="289" y="178"/>
                    <a:pt x="289" y="178"/>
                    <a:pt x="289" y="178"/>
                  </a:cubicBezTo>
                  <a:cubicBezTo>
                    <a:pt x="292" y="173"/>
                    <a:pt x="292" y="173"/>
                    <a:pt x="292" y="173"/>
                  </a:cubicBezTo>
                  <a:cubicBezTo>
                    <a:pt x="299" y="169"/>
                    <a:pt x="299" y="169"/>
                    <a:pt x="299" y="169"/>
                  </a:cubicBezTo>
                  <a:cubicBezTo>
                    <a:pt x="308" y="172"/>
                    <a:pt x="308" y="172"/>
                    <a:pt x="308" y="172"/>
                  </a:cubicBezTo>
                  <a:cubicBezTo>
                    <a:pt x="314" y="172"/>
                    <a:pt x="314" y="172"/>
                    <a:pt x="314" y="172"/>
                  </a:cubicBezTo>
                  <a:cubicBezTo>
                    <a:pt x="317" y="173"/>
                    <a:pt x="317" y="173"/>
                    <a:pt x="317" y="173"/>
                  </a:cubicBezTo>
                  <a:cubicBezTo>
                    <a:pt x="318" y="173"/>
                    <a:pt x="318" y="173"/>
                    <a:pt x="318" y="173"/>
                  </a:cubicBezTo>
                  <a:cubicBezTo>
                    <a:pt x="325" y="171"/>
                    <a:pt x="325" y="171"/>
                    <a:pt x="325" y="171"/>
                  </a:cubicBezTo>
                  <a:cubicBezTo>
                    <a:pt x="327" y="170"/>
                    <a:pt x="327" y="170"/>
                    <a:pt x="327" y="170"/>
                  </a:cubicBezTo>
                  <a:cubicBezTo>
                    <a:pt x="331" y="164"/>
                    <a:pt x="331" y="164"/>
                    <a:pt x="331" y="164"/>
                  </a:cubicBezTo>
                  <a:cubicBezTo>
                    <a:pt x="334" y="162"/>
                    <a:pt x="334" y="162"/>
                    <a:pt x="334" y="162"/>
                  </a:cubicBezTo>
                  <a:cubicBezTo>
                    <a:pt x="334" y="162"/>
                    <a:pt x="334" y="162"/>
                    <a:pt x="334" y="162"/>
                  </a:cubicBezTo>
                  <a:cubicBezTo>
                    <a:pt x="339" y="156"/>
                    <a:pt x="339" y="156"/>
                    <a:pt x="339" y="156"/>
                  </a:cubicBezTo>
                  <a:cubicBezTo>
                    <a:pt x="341" y="146"/>
                    <a:pt x="341" y="146"/>
                    <a:pt x="341" y="146"/>
                  </a:cubicBezTo>
                  <a:cubicBezTo>
                    <a:pt x="339" y="134"/>
                    <a:pt x="339" y="134"/>
                    <a:pt x="339" y="134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26" y="130"/>
                    <a:pt x="326" y="130"/>
                    <a:pt x="326" y="130"/>
                  </a:cubicBezTo>
                  <a:cubicBezTo>
                    <a:pt x="317" y="127"/>
                    <a:pt x="317" y="127"/>
                    <a:pt x="317" y="127"/>
                  </a:cubicBezTo>
                  <a:cubicBezTo>
                    <a:pt x="312" y="124"/>
                    <a:pt x="312" y="124"/>
                    <a:pt x="312" y="124"/>
                  </a:cubicBezTo>
                  <a:cubicBezTo>
                    <a:pt x="307" y="123"/>
                    <a:pt x="307" y="123"/>
                    <a:pt x="307" y="123"/>
                  </a:cubicBezTo>
                  <a:cubicBezTo>
                    <a:pt x="303" y="124"/>
                    <a:pt x="303" y="124"/>
                    <a:pt x="303" y="124"/>
                  </a:cubicBezTo>
                  <a:cubicBezTo>
                    <a:pt x="298" y="124"/>
                    <a:pt x="298" y="124"/>
                    <a:pt x="298" y="124"/>
                  </a:cubicBezTo>
                  <a:cubicBezTo>
                    <a:pt x="296" y="122"/>
                    <a:pt x="296" y="122"/>
                    <a:pt x="296" y="122"/>
                  </a:cubicBezTo>
                  <a:cubicBezTo>
                    <a:pt x="292" y="122"/>
                    <a:pt x="292" y="122"/>
                    <a:pt x="292" y="122"/>
                  </a:cubicBezTo>
                  <a:cubicBezTo>
                    <a:pt x="288" y="123"/>
                    <a:pt x="288" y="123"/>
                    <a:pt x="288" y="123"/>
                  </a:cubicBezTo>
                  <a:cubicBezTo>
                    <a:pt x="287" y="121"/>
                    <a:pt x="287" y="121"/>
                    <a:pt x="287" y="121"/>
                  </a:cubicBezTo>
                  <a:cubicBezTo>
                    <a:pt x="289" y="115"/>
                    <a:pt x="289" y="115"/>
                    <a:pt x="289" y="115"/>
                  </a:cubicBezTo>
                  <a:cubicBezTo>
                    <a:pt x="286" y="111"/>
                    <a:pt x="286" y="111"/>
                    <a:pt x="286" y="111"/>
                  </a:cubicBezTo>
                  <a:cubicBezTo>
                    <a:pt x="282" y="106"/>
                    <a:pt x="282" y="106"/>
                    <a:pt x="282" y="106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77" y="99"/>
                    <a:pt x="277" y="99"/>
                    <a:pt x="277" y="99"/>
                  </a:cubicBezTo>
                  <a:cubicBezTo>
                    <a:pt x="274" y="96"/>
                    <a:pt x="274" y="96"/>
                    <a:pt x="274" y="96"/>
                  </a:cubicBezTo>
                  <a:cubicBezTo>
                    <a:pt x="271" y="96"/>
                    <a:pt x="271" y="96"/>
                    <a:pt x="271" y="96"/>
                  </a:cubicBezTo>
                  <a:cubicBezTo>
                    <a:pt x="264" y="97"/>
                    <a:pt x="264" y="97"/>
                    <a:pt x="264" y="97"/>
                  </a:cubicBezTo>
                  <a:cubicBezTo>
                    <a:pt x="260" y="93"/>
                    <a:pt x="260" y="93"/>
                    <a:pt x="260" y="93"/>
                  </a:cubicBezTo>
                  <a:cubicBezTo>
                    <a:pt x="256" y="94"/>
                    <a:pt x="256" y="94"/>
                    <a:pt x="256" y="94"/>
                  </a:cubicBezTo>
                  <a:cubicBezTo>
                    <a:pt x="252" y="92"/>
                    <a:pt x="252" y="92"/>
                    <a:pt x="252" y="92"/>
                  </a:cubicBezTo>
                  <a:cubicBezTo>
                    <a:pt x="252" y="89"/>
                    <a:pt x="252" y="89"/>
                    <a:pt x="252" y="89"/>
                  </a:cubicBezTo>
                  <a:cubicBezTo>
                    <a:pt x="248" y="88"/>
                    <a:pt x="248" y="88"/>
                    <a:pt x="248" y="88"/>
                  </a:cubicBezTo>
                  <a:cubicBezTo>
                    <a:pt x="243" y="88"/>
                    <a:pt x="243" y="88"/>
                    <a:pt x="243" y="88"/>
                  </a:cubicBezTo>
                  <a:cubicBezTo>
                    <a:pt x="241" y="85"/>
                    <a:pt x="241" y="85"/>
                    <a:pt x="241" y="85"/>
                  </a:cubicBezTo>
                  <a:cubicBezTo>
                    <a:pt x="239" y="83"/>
                    <a:pt x="239" y="83"/>
                    <a:pt x="239" y="83"/>
                  </a:cubicBezTo>
                  <a:cubicBezTo>
                    <a:pt x="237" y="77"/>
                    <a:pt x="237" y="77"/>
                    <a:pt x="237" y="77"/>
                  </a:cubicBezTo>
                  <a:cubicBezTo>
                    <a:pt x="232" y="78"/>
                    <a:pt x="232" y="78"/>
                    <a:pt x="232" y="78"/>
                  </a:cubicBezTo>
                  <a:cubicBezTo>
                    <a:pt x="228" y="77"/>
                    <a:pt x="228" y="77"/>
                    <a:pt x="228" y="77"/>
                  </a:cubicBezTo>
                  <a:cubicBezTo>
                    <a:pt x="224" y="75"/>
                    <a:pt x="224" y="75"/>
                    <a:pt x="224" y="75"/>
                  </a:cubicBezTo>
                  <a:cubicBezTo>
                    <a:pt x="220" y="73"/>
                    <a:pt x="220" y="73"/>
                    <a:pt x="220" y="73"/>
                  </a:cubicBezTo>
                  <a:cubicBezTo>
                    <a:pt x="219" y="69"/>
                    <a:pt x="219" y="69"/>
                    <a:pt x="219" y="69"/>
                  </a:cubicBezTo>
                  <a:cubicBezTo>
                    <a:pt x="220" y="68"/>
                    <a:pt x="220" y="68"/>
                    <a:pt x="220" y="68"/>
                  </a:cubicBezTo>
                  <a:cubicBezTo>
                    <a:pt x="216" y="62"/>
                    <a:pt x="216" y="62"/>
                    <a:pt x="216" y="62"/>
                  </a:cubicBezTo>
                  <a:cubicBezTo>
                    <a:pt x="214" y="60"/>
                    <a:pt x="214" y="60"/>
                    <a:pt x="214" y="60"/>
                  </a:cubicBezTo>
                  <a:cubicBezTo>
                    <a:pt x="207" y="58"/>
                    <a:pt x="207" y="58"/>
                    <a:pt x="207" y="58"/>
                  </a:cubicBezTo>
                  <a:cubicBezTo>
                    <a:pt x="203" y="52"/>
                    <a:pt x="203" y="52"/>
                    <a:pt x="203" y="52"/>
                  </a:cubicBezTo>
                  <a:cubicBezTo>
                    <a:pt x="200" y="50"/>
                    <a:pt x="200" y="50"/>
                    <a:pt x="200" y="50"/>
                  </a:cubicBezTo>
                  <a:cubicBezTo>
                    <a:pt x="196" y="47"/>
                    <a:pt x="196" y="47"/>
                    <a:pt x="196" y="47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6" y="40"/>
                    <a:pt x="186" y="40"/>
                    <a:pt x="186" y="40"/>
                  </a:cubicBezTo>
                  <a:cubicBezTo>
                    <a:pt x="181" y="37"/>
                    <a:pt x="181" y="37"/>
                    <a:pt x="181" y="37"/>
                  </a:cubicBezTo>
                  <a:cubicBezTo>
                    <a:pt x="176" y="35"/>
                    <a:pt x="176" y="35"/>
                    <a:pt x="176" y="35"/>
                  </a:cubicBezTo>
                  <a:cubicBezTo>
                    <a:pt x="174" y="32"/>
                    <a:pt x="174" y="32"/>
                    <a:pt x="174" y="32"/>
                  </a:cubicBezTo>
                  <a:cubicBezTo>
                    <a:pt x="171" y="28"/>
                    <a:pt x="171" y="28"/>
                    <a:pt x="171" y="28"/>
                  </a:cubicBezTo>
                  <a:cubicBezTo>
                    <a:pt x="167" y="26"/>
                    <a:pt x="167" y="26"/>
                    <a:pt x="167" y="26"/>
                  </a:cubicBezTo>
                  <a:cubicBezTo>
                    <a:pt x="164" y="23"/>
                    <a:pt x="164" y="23"/>
                    <a:pt x="164" y="23"/>
                  </a:cubicBezTo>
                  <a:cubicBezTo>
                    <a:pt x="161" y="20"/>
                    <a:pt x="161" y="20"/>
                    <a:pt x="161" y="20"/>
                  </a:cubicBezTo>
                  <a:cubicBezTo>
                    <a:pt x="155" y="19"/>
                    <a:pt x="155" y="19"/>
                    <a:pt x="155" y="19"/>
                  </a:cubicBezTo>
                  <a:cubicBezTo>
                    <a:pt x="149" y="18"/>
                    <a:pt x="149" y="18"/>
                    <a:pt x="149" y="18"/>
                  </a:cubicBezTo>
                  <a:cubicBezTo>
                    <a:pt x="149" y="11"/>
                    <a:pt x="149" y="11"/>
                    <a:pt x="149" y="11"/>
                  </a:cubicBezTo>
                  <a:cubicBezTo>
                    <a:pt x="148" y="8"/>
                    <a:pt x="148" y="8"/>
                    <a:pt x="148" y="8"/>
                  </a:cubicBezTo>
                  <a:cubicBezTo>
                    <a:pt x="146" y="8"/>
                    <a:pt x="145" y="8"/>
                    <a:pt x="144" y="8"/>
                  </a:cubicBezTo>
                  <a:cubicBezTo>
                    <a:pt x="144" y="8"/>
                    <a:pt x="143" y="8"/>
                    <a:pt x="143" y="8"/>
                  </a:cubicBezTo>
                  <a:cubicBezTo>
                    <a:pt x="142" y="8"/>
                    <a:pt x="141" y="8"/>
                    <a:pt x="140" y="7"/>
                  </a:cubicBezTo>
                  <a:cubicBezTo>
                    <a:pt x="140" y="7"/>
                    <a:pt x="139" y="7"/>
                    <a:pt x="139" y="7"/>
                  </a:cubicBezTo>
                  <a:cubicBezTo>
                    <a:pt x="137" y="7"/>
                    <a:pt x="135" y="6"/>
                    <a:pt x="133" y="5"/>
                  </a:cubicBezTo>
                  <a:cubicBezTo>
                    <a:pt x="133" y="5"/>
                    <a:pt x="133" y="5"/>
                    <a:pt x="133" y="5"/>
                  </a:cubicBezTo>
                  <a:cubicBezTo>
                    <a:pt x="133" y="5"/>
                    <a:pt x="133" y="5"/>
                    <a:pt x="132" y="5"/>
                  </a:cubicBezTo>
                  <a:cubicBezTo>
                    <a:pt x="128" y="3"/>
                    <a:pt x="125" y="0"/>
                    <a:pt x="125" y="0"/>
                  </a:cubicBezTo>
                  <a:cubicBezTo>
                    <a:pt x="120" y="19"/>
                    <a:pt x="120" y="19"/>
                    <a:pt x="120" y="19"/>
                  </a:cubicBezTo>
                  <a:cubicBezTo>
                    <a:pt x="105" y="18"/>
                    <a:pt x="105" y="18"/>
                    <a:pt x="105" y="18"/>
                  </a:cubicBezTo>
                  <a:cubicBezTo>
                    <a:pt x="94" y="18"/>
                    <a:pt x="94" y="18"/>
                    <a:pt x="94" y="18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1" y="24"/>
                    <a:pt x="71" y="24"/>
                    <a:pt x="71" y="24"/>
                  </a:cubicBezTo>
                  <a:cubicBezTo>
                    <a:pt x="71" y="24"/>
                    <a:pt x="71" y="25"/>
                    <a:pt x="71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6"/>
                    <a:pt x="72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4" y="27"/>
                    <a:pt x="74" y="27"/>
                    <a:pt x="74" y="27"/>
                  </a:cubicBezTo>
                  <a:cubicBezTo>
                    <a:pt x="74" y="27"/>
                    <a:pt x="74" y="27"/>
                    <a:pt x="74" y="27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9"/>
                  </a:cubicBezTo>
                  <a:cubicBezTo>
                    <a:pt x="76" y="29"/>
                    <a:pt x="76" y="29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8" y="31"/>
                    <a:pt x="78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80" y="33"/>
                    <a:pt x="82" y="35"/>
                    <a:pt x="83" y="36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5" y="38"/>
                    <a:pt x="85" y="38"/>
                  </a:cubicBezTo>
                  <a:cubicBezTo>
                    <a:pt x="85" y="38"/>
                    <a:pt x="86" y="39"/>
                    <a:pt x="86" y="39"/>
                  </a:cubicBezTo>
                  <a:cubicBezTo>
                    <a:pt x="86" y="39"/>
                    <a:pt x="87" y="40"/>
                    <a:pt x="87" y="40"/>
                  </a:cubicBezTo>
                  <a:cubicBezTo>
                    <a:pt x="87" y="40"/>
                    <a:pt x="87" y="41"/>
                    <a:pt x="88" y="41"/>
                  </a:cubicBezTo>
                  <a:cubicBezTo>
                    <a:pt x="88" y="41"/>
                    <a:pt x="88" y="42"/>
                    <a:pt x="89" y="42"/>
                  </a:cubicBezTo>
                  <a:cubicBezTo>
                    <a:pt x="89" y="42"/>
                    <a:pt x="89" y="43"/>
                    <a:pt x="89" y="43"/>
                  </a:cubicBezTo>
                  <a:cubicBezTo>
                    <a:pt x="90" y="43"/>
                    <a:pt x="90" y="44"/>
                    <a:pt x="90" y="44"/>
                  </a:cubicBezTo>
                  <a:cubicBezTo>
                    <a:pt x="91" y="44"/>
                    <a:pt x="91" y="45"/>
                    <a:pt x="91" y="45"/>
                  </a:cubicBezTo>
                  <a:cubicBezTo>
                    <a:pt x="92" y="45"/>
                    <a:pt x="92" y="46"/>
                    <a:pt x="92" y="46"/>
                  </a:cubicBezTo>
                  <a:cubicBezTo>
                    <a:pt x="92" y="46"/>
                    <a:pt x="92" y="46"/>
                    <a:pt x="93" y="47"/>
                  </a:cubicBezTo>
                  <a:cubicBezTo>
                    <a:pt x="93" y="47"/>
                    <a:pt x="93" y="47"/>
                    <a:pt x="93" y="47"/>
                  </a:cubicBezTo>
                  <a:cubicBezTo>
                    <a:pt x="94" y="48"/>
                    <a:pt x="95" y="49"/>
                    <a:pt x="95" y="50"/>
                  </a:cubicBezTo>
                  <a:cubicBezTo>
                    <a:pt x="95" y="50"/>
                    <a:pt x="96" y="50"/>
                    <a:pt x="96" y="50"/>
                  </a:cubicBezTo>
                  <a:cubicBezTo>
                    <a:pt x="96" y="51"/>
                    <a:pt x="97" y="52"/>
                    <a:pt x="98" y="53"/>
                  </a:cubicBezTo>
                  <a:cubicBezTo>
                    <a:pt x="98" y="53"/>
                    <a:pt x="98" y="53"/>
                    <a:pt x="98" y="53"/>
                  </a:cubicBezTo>
                  <a:cubicBezTo>
                    <a:pt x="100" y="57"/>
                    <a:pt x="102" y="60"/>
                    <a:pt x="103" y="62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4" y="63"/>
                    <a:pt x="104" y="64"/>
                    <a:pt x="104" y="64"/>
                  </a:cubicBezTo>
                  <a:cubicBezTo>
                    <a:pt x="104" y="65"/>
                    <a:pt x="104" y="65"/>
                    <a:pt x="104" y="65"/>
                  </a:cubicBezTo>
                  <a:cubicBezTo>
                    <a:pt x="104" y="65"/>
                    <a:pt x="104" y="66"/>
                    <a:pt x="104" y="66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3" y="68"/>
                    <a:pt x="103" y="68"/>
                  </a:cubicBezTo>
                  <a:cubicBezTo>
                    <a:pt x="102" y="69"/>
                    <a:pt x="102" y="69"/>
                    <a:pt x="101" y="70"/>
                  </a:cubicBezTo>
                  <a:cubicBezTo>
                    <a:pt x="101" y="70"/>
                    <a:pt x="100" y="70"/>
                    <a:pt x="100" y="70"/>
                  </a:cubicBezTo>
                  <a:cubicBezTo>
                    <a:pt x="100" y="70"/>
                    <a:pt x="99" y="71"/>
                    <a:pt x="99" y="71"/>
                  </a:cubicBezTo>
                  <a:cubicBezTo>
                    <a:pt x="98" y="71"/>
                    <a:pt x="98" y="71"/>
                    <a:pt x="98" y="71"/>
                  </a:cubicBezTo>
                  <a:cubicBezTo>
                    <a:pt x="97" y="71"/>
                    <a:pt x="97" y="71"/>
                    <a:pt x="97" y="71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95" y="72"/>
                    <a:pt x="95" y="72"/>
                    <a:pt x="94" y="72"/>
                  </a:cubicBezTo>
                  <a:cubicBezTo>
                    <a:pt x="94" y="72"/>
                    <a:pt x="94" y="72"/>
                    <a:pt x="93" y="72"/>
                  </a:cubicBezTo>
                  <a:cubicBezTo>
                    <a:pt x="93" y="72"/>
                    <a:pt x="92" y="72"/>
                    <a:pt x="92" y="72"/>
                  </a:cubicBezTo>
                  <a:cubicBezTo>
                    <a:pt x="92" y="72"/>
                    <a:pt x="91" y="72"/>
                    <a:pt x="91" y="72"/>
                  </a:cubicBezTo>
                  <a:cubicBezTo>
                    <a:pt x="90" y="72"/>
                    <a:pt x="90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8" y="71"/>
                    <a:pt x="87" y="71"/>
                    <a:pt x="87" y="70"/>
                  </a:cubicBezTo>
                  <a:cubicBezTo>
                    <a:pt x="87" y="70"/>
                    <a:pt x="86" y="70"/>
                    <a:pt x="86" y="70"/>
                  </a:cubicBezTo>
                  <a:cubicBezTo>
                    <a:pt x="86" y="70"/>
                    <a:pt x="85" y="70"/>
                    <a:pt x="84" y="70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79" y="68"/>
                    <a:pt x="75" y="65"/>
                    <a:pt x="71" y="63"/>
                  </a:cubicBezTo>
                  <a:cubicBezTo>
                    <a:pt x="71" y="63"/>
                    <a:pt x="71" y="63"/>
                    <a:pt x="70" y="63"/>
                  </a:cubicBezTo>
                  <a:cubicBezTo>
                    <a:pt x="70" y="63"/>
                    <a:pt x="69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7" y="63"/>
                    <a:pt x="67" y="62"/>
                    <a:pt x="66" y="62"/>
                  </a:cubicBezTo>
                  <a:cubicBezTo>
                    <a:pt x="51" y="62"/>
                    <a:pt x="39" y="73"/>
                    <a:pt x="35" y="80"/>
                  </a:cubicBezTo>
                  <a:cubicBezTo>
                    <a:pt x="27" y="91"/>
                    <a:pt x="44" y="123"/>
                    <a:pt x="36" y="130"/>
                  </a:cubicBezTo>
                  <a:cubicBezTo>
                    <a:pt x="29" y="133"/>
                    <a:pt x="18" y="133"/>
                    <a:pt x="10" y="144"/>
                  </a:cubicBezTo>
                  <a:cubicBezTo>
                    <a:pt x="5" y="155"/>
                    <a:pt x="11" y="201"/>
                    <a:pt x="11" y="201"/>
                  </a:cubicBezTo>
                  <a:cubicBezTo>
                    <a:pt x="22" y="202"/>
                    <a:pt x="22" y="202"/>
                    <a:pt x="22" y="202"/>
                  </a:cubicBezTo>
                  <a:cubicBezTo>
                    <a:pt x="20" y="236"/>
                    <a:pt x="20" y="236"/>
                    <a:pt x="20" y="236"/>
                  </a:cubicBezTo>
                  <a:cubicBezTo>
                    <a:pt x="3" y="246"/>
                    <a:pt x="3" y="246"/>
                    <a:pt x="3" y="246"/>
                  </a:cubicBezTo>
                  <a:cubicBezTo>
                    <a:pt x="4" y="256"/>
                    <a:pt x="0" y="270"/>
                    <a:pt x="0" y="270"/>
                  </a:cubicBezTo>
                  <a:cubicBezTo>
                    <a:pt x="15" y="278"/>
                    <a:pt x="15" y="278"/>
                    <a:pt x="15" y="278"/>
                  </a:cubicBezTo>
                  <a:cubicBezTo>
                    <a:pt x="38" y="256"/>
                    <a:pt x="38" y="256"/>
                    <a:pt x="38" y="256"/>
                  </a:cubicBezTo>
                  <a:cubicBezTo>
                    <a:pt x="53" y="261"/>
                    <a:pt x="53" y="261"/>
                    <a:pt x="53" y="261"/>
                  </a:cubicBezTo>
                  <a:cubicBezTo>
                    <a:pt x="47" y="299"/>
                    <a:pt x="47" y="299"/>
                    <a:pt x="47" y="299"/>
                  </a:cubicBezTo>
                  <a:cubicBezTo>
                    <a:pt x="62" y="311"/>
                    <a:pt x="62" y="311"/>
                    <a:pt x="62" y="311"/>
                  </a:cubicBezTo>
                  <a:cubicBezTo>
                    <a:pt x="88" y="308"/>
                    <a:pt x="88" y="308"/>
                    <a:pt x="88" y="308"/>
                  </a:cubicBezTo>
                  <a:cubicBezTo>
                    <a:pt x="91" y="324"/>
                    <a:pt x="91" y="324"/>
                    <a:pt x="91" y="324"/>
                  </a:cubicBezTo>
                  <a:cubicBezTo>
                    <a:pt x="131" y="360"/>
                    <a:pt x="131" y="360"/>
                    <a:pt x="131" y="360"/>
                  </a:cubicBezTo>
                  <a:cubicBezTo>
                    <a:pt x="130" y="379"/>
                    <a:pt x="130" y="379"/>
                    <a:pt x="130" y="379"/>
                  </a:cubicBezTo>
                  <a:cubicBezTo>
                    <a:pt x="148" y="391"/>
                    <a:pt x="148" y="391"/>
                    <a:pt x="148" y="391"/>
                  </a:cubicBezTo>
                  <a:cubicBezTo>
                    <a:pt x="166" y="400"/>
                    <a:pt x="166" y="400"/>
                    <a:pt x="166" y="400"/>
                  </a:cubicBezTo>
                  <a:cubicBezTo>
                    <a:pt x="164" y="369"/>
                    <a:pt x="164" y="369"/>
                    <a:pt x="164" y="369"/>
                  </a:cubicBezTo>
                  <a:lnTo>
                    <a:pt x="162" y="335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11" name="Freeform 615">
              <a:extLst>
                <a:ext uri="{FF2B5EF4-FFF2-40B4-BE49-F238E27FC236}">
                  <a16:creationId xmlns:a16="http://schemas.microsoft.com/office/drawing/2014/main" id="{43102698-516F-4472-B5D3-49BD0CF698EC}"/>
                </a:ext>
              </a:extLst>
            </p:cNvPr>
            <p:cNvSpPr>
              <a:spLocks/>
            </p:cNvSpPr>
            <p:nvPr/>
          </p:nvSpPr>
          <p:spPr bwMode="gray">
            <a:xfrm>
              <a:off x="6279207" y="5087937"/>
              <a:ext cx="0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12" name="Freeform 616">
              <a:extLst>
                <a:ext uri="{FF2B5EF4-FFF2-40B4-BE49-F238E27FC236}">
                  <a16:creationId xmlns:a16="http://schemas.microsoft.com/office/drawing/2014/main" id="{32A815FC-9859-4326-A5B5-230B0D44EF36}"/>
                </a:ext>
              </a:extLst>
            </p:cNvPr>
            <p:cNvSpPr>
              <a:spLocks/>
            </p:cNvSpPr>
            <p:nvPr/>
          </p:nvSpPr>
          <p:spPr bwMode="gray">
            <a:xfrm>
              <a:off x="6307913" y="5073585"/>
              <a:ext cx="3190" cy="3190"/>
            </a:xfrm>
            <a:custGeom>
              <a:avLst/>
              <a:gdLst>
                <a:gd name="T0" fmla="*/ 7 w 7"/>
                <a:gd name="T1" fmla="*/ 5 h 5"/>
                <a:gd name="T2" fmla="*/ 0 w 7"/>
                <a:gd name="T3" fmla="*/ 0 h 5"/>
                <a:gd name="T4" fmla="*/ 7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7" y="5"/>
                  </a:moveTo>
                  <a:cubicBezTo>
                    <a:pt x="3" y="3"/>
                    <a:pt x="0" y="0"/>
                    <a:pt x="0" y="0"/>
                  </a:cubicBezTo>
                  <a:cubicBezTo>
                    <a:pt x="0" y="0"/>
                    <a:pt x="3" y="3"/>
                    <a:pt x="7" y="5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13" name="Freeform 617">
              <a:extLst>
                <a:ext uri="{FF2B5EF4-FFF2-40B4-BE49-F238E27FC236}">
                  <a16:creationId xmlns:a16="http://schemas.microsoft.com/office/drawing/2014/main" id="{7B728EE7-921A-428D-8DAE-3273CBBF95EA}"/>
                </a:ext>
              </a:extLst>
            </p:cNvPr>
            <p:cNvSpPr>
              <a:spLocks/>
            </p:cNvSpPr>
            <p:nvPr/>
          </p:nvSpPr>
          <p:spPr bwMode="gray">
            <a:xfrm>
              <a:off x="6279207" y="50879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14" name="Freeform 618">
              <a:extLst>
                <a:ext uri="{FF2B5EF4-FFF2-40B4-BE49-F238E27FC236}">
                  <a16:creationId xmlns:a16="http://schemas.microsoft.com/office/drawing/2014/main" id="{E4EA2267-2C09-487E-8AE6-47FF7797A94D}"/>
                </a:ext>
              </a:extLst>
            </p:cNvPr>
            <p:cNvSpPr>
              <a:spLocks/>
            </p:cNvSpPr>
            <p:nvPr/>
          </p:nvSpPr>
          <p:spPr bwMode="gray">
            <a:xfrm>
              <a:off x="6279207" y="5087937"/>
              <a:ext cx="159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15" name="Freeform 619">
              <a:extLst>
                <a:ext uri="{FF2B5EF4-FFF2-40B4-BE49-F238E27FC236}">
                  <a16:creationId xmlns:a16="http://schemas.microsoft.com/office/drawing/2014/main" id="{DB4962E6-C1FE-457D-B7FA-D0A3DDBF469E}"/>
                </a:ext>
              </a:extLst>
            </p:cNvPr>
            <p:cNvSpPr>
              <a:spLocks/>
            </p:cNvSpPr>
            <p:nvPr/>
          </p:nvSpPr>
          <p:spPr bwMode="gray">
            <a:xfrm>
              <a:off x="6315887" y="5078369"/>
              <a:ext cx="1595" cy="0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2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16" name="Freeform 620">
              <a:extLst>
                <a:ext uri="{FF2B5EF4-FFF2-40B4-BE49-F238E27FC236}">
                  <a16:creationId xmlns:a16="http://schemas.microsoft.com/office/drawing/2014/main" id="{C5E1040D-83EE-4B0D-A3C4-DE3693A689F0}"/>
                </a:ext>
              </a:extLst>
            </p:cNvPr>
            <p:cNvSpPr>
              <a:spLocks/>
            </p:cNvSpPr>
            <p:nvPr/>
          </p:nvSpPr>
          <p:spPr bwMode="gray">
            <a:xfrm>
              <a:off x="6296749" y="5108670"/>
              <a:ext cx="0" cy="0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17" name="Freeform 621">
              <a:extLst>
                <a:ext uri="{FF2B5EF4-FFF2-40B4-BE49-F238E27FC236}">
                  <a16:creationId xmlns:a16="http://schemas.microsoft.com/office/drawing/2014/main" id="{F34F2D5E-4F36-42EC-A28C-8D9965626432}"/>
                </a:ext>
              </a:extLst>
            </p:cNvPr>
            <p:cNvSpPr>
              <a:spLocks/>
            </p:cNvSpPr>
            <p:nvPr/>
          </p:nvSpPr>
          <p:spPr bwMode="gray">
            <a:xfrm>
              <a:off x="6293559" y="5111860"/>
              <a:ext cx="0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18" name="Freeform 622">
              <a:extLst>
                <a:ext uri="{FF2B5EF4-FFF2-40B4-BE49-F238E27FC236}">
                  <a16:creationId xmlns:a16="http://schemas.microsoft.com/office/drawing/2014/main" id="{3BE5ED31-1DEA-4756-BFF6-C442842A624D}"/>
                </a:ext>
              </a:extLst>
            </p:cNvPr>
            <p:cNvSpPr>
              <a:spLocks/>
            </p:cNvSpPr>
            <p:nvPr/>
          </p:nvSpPr>
          <p:spPr bwMode="gray">
            <a:xfrm>
              <a:off x="6295155" y="5110265"/>
              <a:ext cx="0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19" name="Freeform 623">
              <a:extLst>
                <a:ext uri="{FF2B5EF4-FFF2-40B4-BE49-F238E27FC236}">
                  <a16:creationId xmlns:a16="http://schemas.microsoft.com/office/drawing/2014/main" id="{05E14CDB-C384-45E9-95FE-D16D8796F53D}"/>
                </a:ext>
              </a:extLst>
            </p:cNvPr>
            <p:cNvSpPr>
              <a:spLocks/>
            </p:cNvSpPr>
            <p:nvPr/>
          </p:nvSpPr>
          <p:spPr bwMode="gray">
            <a:xfrm>
              <a:off x="6296749" y="5108670"/>
              <a:ext cx="0" cy="159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20" name="Freeform 624">
              <a:extLst>
                <a:ext uri="{FF2B5EF4-FFF2-40B4-BE49-F238E27FC236}">
                  <a16:creationId xmlns:a16="http://schemas.microsoft.com/office/drawing/2014/main" id="{7F5566C3-111C-47B8-9502-AFE346162D1D}"/>
                </a:ext>
              </a:extLst>
            </p:cNvPr>
            <p:cNvSpPr>
              <a:spLocks/>
            </p:cNvSpPr>
            <p:nvPr/>
          </p:nvSpPr>
          <p:spPr bwMode="gray">
            <a:xfrm>
              <a:off x="6312697" y="5076774"/>
              <a:ext cx="3190" cy="1595"/>
            </a:xfrm>
            <a:custGeom>
              <a:avLst/>
              <a:gdLst>
                <a:gd name="T0" fmla="*/ 6 w 6"/>
                <a:gd name="T1" fmla="*/ 2 h 2"/>
                <a:gd name="T2" fmla="*/ 0 w 6"/>
                <a:gd name="T3" fmla="*/ 0 h 2"/>
                <a:gd name="T4" fmla="*/ 6 w 6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2"/>
                  </a:moveTo>
                  <a:cubicBezTo>
                    <a:pt x="4" y="2"/>
                    <a:pt x="2" y="1"/>
                    <a:pt x="0" y="0"/>
                  </a:cubicBezTo>
                  <a:cubicBezTo>
                    <a:pt x="2" y="1"/>
                    <a:pt x="4" y="2"/>
                    <a:pt x="6" y="2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21" name="Freeform 625">
              <a:extLst>
                <a:ext uri="{FF2B5EF4-FFF2-40B4-BE49-F238E27FC236}">
                  <a16:creationId xmlns:a16="http://schemas.microsoft.com/office/drawing/2014/main" id="{95E6905A-7FDA-4C79-8888-04E77E1A8A37}"/>
                </a:ext>
              </a:extLst>
            </p:cNvPr>
            <p:cNvSpPr>
              <a:spLocks/>
            </p:cNvSpPr>
            <p:nvPr/>
          </p:nvSpPr>
          <p:spPr bwMode="gray">
            <a:xfrm>
              <a:off x="6287180" y="5094317"/>
              <a:ext cx="0" cy="159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22" name="Freeform 626">
              <a:extLst>
                <a:ext uri="{FF2B5EF4-FFF2-40B4-BE49-F238E27FC236}">
                  <a16:creationId xmlns:a16="http://schemas.microsoft.com/office/drawing/2014/main" id="{25300E04-E804-415D-9F6C-7723575173C2}"/>
                </a:ext>
              </a:extLst>
            </p:cNvPr>
            <p:cNvSpPr>
              <a:spLocks/>
            </p:cNvSpPr>
            <p:nvPr/>
          </p:nvSpPr>
          <p:spPr bwMode="gray">
            <a:xfrm>
              <a:off x="6290370" y="5097506"/>
              <a:ext cx="0" cy="159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23" name="Freeform 627">
              <a:extLst>
                <a:ext uri="{FF2B5EF4-FFF2-40B4-BE49-F238E27FC236}">
                  <a16:creationId xmlns:a16="http://schemas.microsoft.com/office/drawing/2014/main" id="{2FCAC987-21B5-4543-9870-87C71D94EDF1}"/>
                </a:ext>
              </a:extLst>
            </p:cNvPr>
            <p:cNvSpPr>
              <a:spLocks/>
            </p:cNvSpPr>
            <p:nvPr/>
          </p:nvSpPr>
          <p:spPr bwMode="gray">
            <a:xfrm>
              <a:off x="6291965" y="5100696"/>
              <a:ext cx="1595" cy="1595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1" y="2"/>
                    <a:pt x="2" y="3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24" name="Freeform 628">
              <a:extLst>
                <a:ext uri="{FF2B5EF4-FFF2-40B4-BE49-F238E27FC236}">
                  <a16:creationId xmlns:a16="http://schemas.microsoft.com/office/drawing/2014/main" id="{04E25637-1DB3-4DA9-B455-3DE7322E3432}"/>
                </a:ext>
              </a:extLst>
            </p:cNvPr>
            <p:cNvSpPr>
              <a:spLocks/>
            </p:cNvSpPr>
            <p:nvPr/>
          </p:nvSpPr>
          <p:spPr bwMode="gray">
            <a:xfrm>
              <a:off x="6288776" y="5097506"/>
              <a:ext cx="0" cy="0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25" name="Freeform 629">
              <a:extLst>
                <a:ext uri="{FF2B5EF4-FFF2-40B4-BE49-F238E27FC236}">
                  <a16:creationId xmlns:a16="http://schemas.microsoft.com/office/drawing/2014/main" id="{CC2A316D-4AF4-4D56-A9ED-0A4004347CD7}"/>
                </a:ext>
              </a:extLst>
            </p:cNvPr>
            <p:cNvSpPr>
              <a:spLocks/>
            </p:cNvSpPr>
            <p:nvPr/>
          </p:nvSpPr>
          <p:spPr bwMode="gray">
            <a:xfrm>
              <a:off x="6288776" y="5095912"/>
              <a:ext cx="0" cy="0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26" name="Freeform 630">
              <a:extLst>
                <a:ext uri="{FF2B5EF4-FFF2-40B4-BE49-F238E27FC236}">
                  <a16:creationId xmlns:a16="http://schemas.microsoft.com/office/drawing/2014/main" id="{6F22E7DF-D859-438F-BDC6-2763DE097BE7}"/>
                </a:ext>
              </a:extLst>
            </p:cNvPr>
            <p:cNvSpPr>
              <a:spLocks/>
            </p:cNvSpPr>
            <p:nvPr/>
          </p:nvSpPr>
          <p:spPr bwMode="gray">
            <a:xfrm>
              <a:off x="6280801" y="5087937"/>
              <a:ext cx="0" cy="0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27" name="Freeform 631">
              <a:extLst>
                <a:ext uri="{FF2B5EF4-FFF2-40B4-BE49-F238E27FC236}">
                  <a16:creationId xmlns:a16="http://schemas.microsoft.com/office/drawing/2014/main" id="{72B884B8-08F8-4DA4-B936-7872D607560B}"/>
                </a:ext>
              </a:extLst>
            </p:cNvPr>
            <p:cNvSpPr>
              <a:spLocks/>
            </p:cNvSpPr>
            <p:nvPr/>
          </p:nvSpPr>
          <p:spPr bwMode="gray">
            <a:xfrm>
              <a:off x="6291965" y="5111860"/>
              <a:ext cx="1595" cy="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28" name="Freeform 632">
              <a:extLst>
                <a:ext uri="{FF2B5EF4-FFF2-40B4-BE49-F238E27FC236}">
                  <a16:creationId xmlns:a16="http://schemas.microsoft.com/office/drawing/2014/main" id="{7D211223-398D-4146-BC0F-C216B1EAF7F9}"/>
                </a:ext>
              </a:extLst>
            </p:cNvPr>
            <p:cNvSpPr>
              <a:spLocks/>
            </p:cNvSpPr>
            <p:nvPr/>
          </p:nvSpPr>
          <p:spPr bwMode="gray">
            <a:xfrm>
              <a:off x="6293559" y="5102291"/>
              <a:ext cx="3190" cy="4785"/>
            </a:xfrm>
            <a:custGeom>
              <a:avLst/>
              <a:gdLst>
                <a:gd name="T0" fmla="*/ 0 w 5"/>
                <a:gd name="T1" fmla="*/ 0 h 9"/>
                <a:gd name="T2" fmla="*/ 5 w 5"/>
                <a:gd name="T3" fmla="*/ 9 h 9"/>
                <a:gd name="T4" fmla="*/ 0 w 5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2" y="4"/>
                    <a:pt x="4" y="7"/>
                    <a:pt x="5" y="9"/>
                  </a:cubicBezTo>
                  <a:cubicBezTo>
                    <a:pt x="4" y="7"/>
                    <a:pt x="2" y="4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29" name="Freeform 633">
              <a:extLst>
                <a:ext uri="{FF2B5EF4-FFF2-40B4-BE49-F238E27FC236}">
                  <a16:creationId xmlns:a16="http://schemas.microsoft.com/office/drawing/2014/main" id="{C5E30040-DE93-432C-8EB8-949EB31D303B}"/>
                </a:ext>
              </a:extLst>
            </p:cNvPr>
            <p:cNvSpPr>
              <a:spLocks/>
            </p:cNvSpPr>
            <p:nvPr/>
          </p:nvSpPr>
          <p:spPr bwMode="gray">
            <a:xfrm>
              <a:off x="6282396" y="5089533"/>
              <a:ext cx="0" cy="0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30" name="Freeform 634">
              <a:extLst>
                <a:ext uri="{FF2B5EF4-FFF2-40B4-BE49-F238E27FC236}">
                  <a16:creationId xmlns:a16="http://schemas.microsoft.com/office/drawing/2014/main" id="{0E846AA4-4203-417F-9C37-C7F0C0F15A00}"/>
                </a:ext>
              </a:extLst>
            </p:cNvPr>
            <p:cNvSpPr>
              <a:spLocks/>
            </p:cNvSpPr>
            <p:nvPr/>
          </p:nvSpPr>
          <p:spPr bwMode="gray">
            <a:xfrm>
              <a:off x="6285586" y="5094317"/>
              <a:ext cx="1595" cy="0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31" name="Freeform 635">
              <a:extLst>
                <a:ext uri="{FF2B5EF4-FFF2-40B4-BE49-F238E27FC236}">
                  <a16:creationId xmlns:a16="http://schemas.microsoft.com/office/drawing/2014/main" id="{B82CA131-9012-46A1-9368-17C34782CC6D}"/>
                </a:ext>
              </a:extLst>
            </p:cNvPr>
            <p:cNvSpPr>
              <a:spLocks/>
            </p:cNvSpPr>
            <p:nvPr/>
          </p:nvSpPr>
          <p:spPr bwMode="gray">
            <a:xfrm>
              <a:off x="6280801" y="5087937"/>
              <a:ext cx="0" cy="159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32" name="Freeform 636">
              <a:extLst>
                <a:ext uri="{FF2B5EF4-FFF2-40B4-BE49-F238E27FC236}">
                  <a16:creationId xmlns:a16="http://schemas.microsoft.com/office/drawing/2014/main" id="{9A746D15-D785-47A4-B1EB-B1FD69F79D2A}"/>
                </a:ext>
              </a:extLst>
            </p:cNvPr>
            <p:cNvSpPr>
              <a:spLocks/>
            </p:cNvSpPr>
            <p:nvPr/>
          </p:nvSpPr>
          <p:spPr bwMode="gray">
            <a:xfrm>
              <a:off x="6282396" y="5089533"/>
              <a:ext cx="0" cy="159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33" name="Freeform 637">
              <a:extLst>
                <a:ext uri="{FF2B5EF4-FFF2-40B4-BE49-F238E27FC236}">
                  <a16:creationId xmlns:a16="http://schemas.microsoft.com/office/drawing/2014/main" id="{4EA92B51-06A3-48C7-87A6-3115E2AEF48B}"/>
                </a:ext>
              </a:extLst>
            </p:cNvPr>
            <p:cNvSpPr>
              <a:spLocks/>
            </p:cNvSpPr>
            <p:nvPr/>
          </p:nvSpPr>
          <p:spPr bwMode="gray">
            <a:xfrm>
              <a:off x="6296749" y="5107075"/>
              <a:ext cx="0" cy="0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34" name="Freeform 638">
              <a:extLst>
                <a:ext uri="{FF2B5EF4-FFF2-40B4-BE49-F238E27FC236}">
                  <a16:creationId xmlns:a16="http://schemas.microsoft.com/office/drawing/2014/main" id="{D973563F-7941-45F9-A383-2B056EBD2FF8}"/>
                </a:ext>
              </a:extLst>
            </p:cNvPr>
            <p:cNvSpPr>
              <a:spLocks/>
            </p:cNvSpPr>
            <p:nvPr/>
          </p:nvSpPr>
          <p:spPr bwMode="gray">
            <a:xfrm>
              <a:off x="6290370" y="5099102"/>
              <a:ext cx="1595" cy="1595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1"/>
                    <a:pt x="2" y="2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35" name="Freeform 639">
              <a:extLst>
                <a:ext uri="{FF2B5EF4-FFF2-40B4-BE49-F238E27FC236}">
                  <a16:creationId xmlns:a16="http://schemas.microsoft.com/office/drawing/2014/main" id="{939B6A28-0FD9-41C5-8120-C984A5A4A89E}"/>
                </a:ext>
              </a:extLst>
            </p:cNvPr>
            <p:cNvSpPr>
              <a:spLocks/>
            </p:cNvSpPr>
            <p:nvPr/>
          </p:nvSpPr>
          <p:spPr bwMode="gray">
            <a:xfrm>
              <a:off x="6277611" y="51070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36" name="Freeform 640">
              <a:extLst>
                <a:ext uri="{FF2B5EF4-FFF2-40B4-BE49-F238E27FC236}">
                  <a16:creationId xmlns:a16="http://schemas.microsoft.com/office/drawing/2014/main" id="{15706CF8-689A-4C98-BD45-0AA0304E9809}"/>
                </a:ext>
              </a:extLst>
            </p:cNvPr>
            <p:cNvSpPr>
              <a:spLocks/>
            </p:cNvSpPr>
            <p:nvPr/>
          </p:nvSpPr>
          <p:spPr bwMode="gray">
            <a:xfrm>
              <a:off x="6279207" y="5107075"/>
              <a:ext cx="0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37" name="Freeform 641">
              <a:extLst>
                <a:ext uri="{FF2B5EF4-FFF2-40B4-BE49-F238E27FC236}">
                  <a16:creationId xmlns:a16="http://schemas.microsoft.com/office/drawing/2014/main" id="{13D36563-B815-4D3A-AF72-31E1270AEE33}"/>
                </a:ext>
              </a:extLst>
            </p:cNvPr>
            <p:cNvSpPr>
              <a:spLocks/>
            </p:cNvSpPr>
            <p:nvPr/>
          </p:nvSpPr>
          <p:spPr bwMode="gray">
            <a:xfrm>
              <a:off x="6317482" y="5078369"/>
              <a:ext cx="3190" cy="0"/>
            </a:xfrm>
            <a:custGeom>
              <a:avLst/>
              <a:gdLst>
                <a:gd name="T0" fmla="*/ 0 w 4"/>
                <a:gd name="T1" fmla="*/ 4 w 4"/>
                <a:gd name="T2" fmla="*/ 4 w 4"/>
                <a:gd name="T3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cubicBezTo>
                    <a:pt x="1" y="0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38" name="Freeform 642">
              <a:extLst>
                <a:ext uri="{FF2B5EF4-FFF2-40B4-BE49-F238E27FC236}">
                  <a16:creationId xmlns:a16="http://schemas.microsoft.com/office/drawing/2014/main" id="{083053B1-EBC3-460B-AA02-04576137ADB8}"/>
                </a:ext>
              </a:extLst>
            </p:cNvPr>
            <p:cNvSpPr>
              <a:spLocks/>
            </p:cNvSpPr>
            <p:nvPr/>
          </p:nvSpPr>
          <p:spPr bwMode="gray">
            <a:xfrm>
              <a:off x="6282396" y="5091127"/>
              <a:ext cx="3190" cy="1595"/>
            </a:xfrm>
            <a:custGeom>
              <a:avLst/>
              <a:gdLst>
                <a:gd name="T0" fmla="*/ 5 w 5"/>
                <a:gd name="T1" fmla="*/ 5 h 5"/>
                <a:gd name="T2" fmla="*/ 0 w 5"/>
                <a:gd name="T3" fmla="*/ 0 h 5"/>
                <a:gd name="T4" fmla="*/ 5 w 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4" y="4"/>
                    <a:pt x="2" y="2"/>
                    <a:pt x="0" y="0"/>
                  </a:cubicBezTo>
                  <a:cubicBezTo>
                    <a:pt x="2" y="2"/>
                    <a:pt x="4" y="4"/>
                    <a:pt x="5" y="5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39" name="Freeform 643">
              <a:extLst>
                <a:ext uri="{FF2B5EF4-FFF2-40B4-BE49-F238E27FC236}">
                  <a16:creationId xmlns:a16="http://schemas.microsoft.com/office/drawing/2014/main" id="{77652B30-00CA-4280-9221-82D3392E74BA}"/>
                </a:ext>
              </a:extLst>
            </p:cNvPr>
            <p:cNvSpPr>
              <a:spLocks/>
            </p:cNvSpPr>
            <p:nvPr/>
          </p:nvSpPr>
          <p:spPr bwMode="gray">
            <a:xfrm>
              <a:off x="6285586" y="5110265"/>
              <a:ext cx="0" cy="0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40" name="Freeform 644">
              <a:extLst>
                <a:ext uri="{FF2B5EF4-FFF2-40B4-BE49-F238E27FC236}">
                  <a16:creationId xmlns:a16="http://schemas.microsoft.com/office/drawing/2014/main" id="{201AA3FA-6FCA-43CF-BBB4-2E8AF95E0F24}"/>
                </a:ext>
              </a:extLst>
            </p:cNvPr>
            <p:cNvSpPr>
              <a:spLocks/>
            </p:cNvSpPr>
            <p:nvPr/>
          </p:nvSpPr>
          <p:spPr bwMode="gray">
            <a:xfrm>
              <a:off x="6304724" y="5073585"/>
              <a:ext cx="3190" cy="11164"/>
            </a:xfrm>
            <a:custGeom>
              <a:avLst/>
              <a:gdLst>
                <a:gd name="T0" fmla="*/ 0 w 2"/>
                <a:gd name="T1" fmla="*/ 7 h 7"/>
                <a:gd name="T2" fmla="*/ 2 w 2"/>
                <a:gd name="T3" fmla="*/ 0 h 7"/>
                <a:gd name="T4" fmla="*/ 1 w 2"/>
                <a:gd name="T5" fmla="*/ 3 h 7"/>
                <a:gd name="T6" fmla="*/ 0 w 2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0" y="7"/>
                  </a:moveTo>
                  <a:lnTo>
                    <a:pt x="2" y="0"/>
                  </a:lnTo>
                  <a:lnTo>
                    <a:pt x="1" y="3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41" name="Freeform 645">
              <a:extLst>
                <a:ext uri="{FF2B5EF4-FFF2-40B4-BE49-F238E27FC236}">
                  <a16:creationId xmlns:a16="http://schemas.microsoft.com/office/drawing/2014/main" id="{C7CEDEDB-763E-47EC-BF45-BCC91DD34CD3}"/>
                </a:ext>
              </a:extLst>
            </p:cNvPr>
            <p:cNvSpPr>
              <a:spLocks/>
            </p:cNvSpPr>
            <p:nvPr/>
          </p:nvSpPr>
          <p:spPr bwMode="gray">
            <a:xfrm>
              <a:off x="6288776" y="511186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42" name="Freeform 646">
              <a:extLst>
                <a:ext uri="{FF2B5EF4-FFF2-40B4-BE49-F238E27FC236}">
                  <a16:creationId xmlns:a16="http://schemas.microsoft.com/office/drawing/2014/main" id="{B6BB118A-CB04-430F-BC3A-996C9DDF93E4}"/>
                </a:ext>
              </a:extLst>
            </p:cNvPr>
            <p:cNvSpPr>
              <a:spLocks/>
            </p:cNvSpPr>
            <p:nvPr/>
          </p:nvSpPr>
          <p:spPr bwMode="gray">
            <a:xfrm>
              <a:off x="6290370" y="5111860"/>
              <a:ext cx="0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43" name="Freeform 647">
              <a:extLst>
                <a:ext uri="{FF2B5EF4-FFF2-40B4-BE49-F238E27FC236}">
                  <a16:creationId xmlns:a16="http://schemas.microsoft.com/office/drawing/2014/main" id="{B8B77744-B007-4A87-A6B6-42E2BF7CB723}"/>
                </a:ext>
              </a:extLst>
            </p:cNvPr>
            <p:cNvSpPr>
              <a:spLocks/>
            </p:cNvSpPr>
            <p:nvPr/>
          </p:nvSpPr>
          <p:spPr bwMode="gray">
            <a:xfrm>
              <a:off x="6290370" y="5111860"/>
              <a:ext cx="159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44" name="Freeform 648">
              <a:extLst>
                <a:ext uri="{FF2B5EF4-FFF2-40B4-BE49-F238E27FC236}">
                  <a16:creationId xmlns:a16="http://schemas.microsoft.com/office/drawing/2014/main" id="{A2188912-5895-4A7F-A92D-C6139136E398}"/>
                </a:ext>
              </a:extLst>
            </p:cNvPr>
            <p:cNvSpPr>
              <a:spLocks/>
            </p:cNvSpPr>
            <p:nvPr/>
          </p:nvSpPr>
          <p:spPr bwMode="gray">
            <a:xfrm>
              <a:off x="6287180" y="5110265"/>
              <a:ext cx="0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45" name="Freeform 649">
              <a:extLst>
                <a:ext uri="{FF2B5EF4-FFF2-40B4-BE49-F238E27FC236}">
                  <a16:creationId xmlns:a16="http://schemas.microsoft.com/office/drawing/2014/main" id="{8A676FBF-5B46-4D92-9BA2-C962FD54B406}"/>
                </a:ext>
              </a:extLst>
            </p:cNvPr>
            <p:cNvSpPr>
              <a:spLocks/>
            </p:cNvSpPr>
            <p:nvPr/>
          </p:nvSpPr>
          <p:spPr bwMode="gray">
            <a:xfrm>
              <a:off x="6242526" y="5204359"/>
              <a:ext cx="1595" cy="12758"/>
            </a:xfrm>
            <a:custGeom>
              <a:avLst/>
              <a:gdLst>
                <a:gd name="T0" fmla="*/ 3 w 4"/>
                <a:gd name="T1" fmla="*/ 0 h 24"/>
                <a:gd name="T2" fmla="*/ 1 w 4"/>
                <a:gd name="T3" fmla="*/ 1 h 24"/>
                <a:gd name="T4" fmla="*/ 0 w 4"/>
                <a:gd name="T5" fmla="*/ 24 h 24"/>
                <a:gd name="T6" fmla="*/ 3 w 4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4">
                  <a:moveTo>
                    <a:pt x="3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4" y="10"/>
                    <a:pt x="3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46" name="Freeform 650">
              <a:extLst>
                <a:ext uri="{FF2B5EF4-FFF2-40B4-BE49-F238E27FC236}">
                  <a16:creationId xmlns:a16="http://schemas.microsoft.com/office/drawing/2014/main" id="{FB4218F9-B984-44F3-B9C7-AE9237023C18}"/>
                </a:ext>
              </a:extLst>
            </p:cNvPr>
            <p:cNvSpPr>
              <a:spLocks/>
            </p:cNvSpPr>
            <p:nvPr/>
          </p:nvSpPr>
          <p:spPr bwMode="gray">
            <a:xfrm>
              <a:off x="6397223" y="519957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47" name="Freeform 651">
              <a:extLst>
                <a:ext uri="{FF2B5EF4-FFF2-40B4-BE49-F238E27FC236}">
                  <a16:creationId xmlns:a16="http://schemas.microsoft.com/office/drawing/2014/main" id="{44E67B79-F144-48DD-A9FF-7A930EBC1C40}"/>
                </a:ext>
              </a:extLst>
            </p:cNvPr>
            <p:cNvSpPr>
              <a:spLocks/>
            </p:cNvSpPr>
            <p:nvPr/>
          </p:nvSpPr>
          <p:spPr bwMode="gray">
            <a:xfrm>
              <a:off x="6392438" y="519638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48" name="Freeform 652">
              <a:extLst>
                <a:ext uri="{FF2B5EF4-FFF2-40B4-BE49-F238E27FC236}">
                  <a16:creationId xmlns:a16="http://schemas.microsoft.com/office/drawing/2014/main" id="{A2AA9A98-CDE5-4B4E-93D4-32D01F100E62}"/>
                </a:ext>
              </a:extLst>
            </p:cNvPr>
            <p:cNvSpPr>
              <a:spLocks/>
            </p:cNvSpPr>
            <p:nvPr/>
          </p:nvSpPr>
          <p:spPr bwMode="gray">
            <a:xfrm>
              <a:off x="6394033" y="519638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49" name="Freeform 653">
              <a:extLst>
                <a:ext uri="{FF2B5EF4-FFF2-40B4-BE49-F238E27FC236}">
                  <a16:creationId xmlns:a16="http://schemas.microsoft.com/office/drawing/2014/main" id="{4989B808-917D-4E7B-A4A5-086092738C49}"/>
                </a:ext>
              </a:extLst>
            </p:cNvPr>
            <p:cNvSpPr>
              <a:spLocks/>
            </p:cNvSpPr>
            <p:nvPr/>
          </p:nvSpPr>
          <p:spPr bwMode="gray">
            <a:xfrm>
              <a:off x="6397223" y="5199574"/>
              <a:ext cx="1595" cy="0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50" name="Freeform 654">
              <a:extLst>
                <a:ext uri="{FF2B5EF4-FFF2-40B4-BE49-F238E27FC236}">
                  <a16:creationId xmlns:a16="http://schemas.microsoft.com/office/drawing/2014/main" id="{7F46E0BD-9A39-4712-8544-EE3EDCB101D1}"/>
                </a:ext>
              </a:extLst>
            </p:cNvPr>
            <p:cNvSpPr>
              <a:spLocks/>
            </p:cNvSpPr>
            <p:nvPr/>
          </p:nvSpPr>
          <p:spPr bwMode="gray">
            <a:xfrm>
              <a:off x="6258474" y="4749838"/>
              <a:ext cx="392323" cy="473659"/>
            </a:xfrm>
            <a:custGeom>
              <a:avLst/>
              <a:gdLst>
                <a:gd name="T0" fmla="*/ 34 w 744"/>
                <a:gd name="T1" fmla="*/ 66 h 894"/>
                <a:gd name="T2" fmla="*/ 27 w 744"/>
                <a:gd name="T3" fmla="*/ 204 h 894"/>
                <a:gd name="T4" fmla="*/ 53 w 744"/>
                <a:gd name="T5" fmla="*/ 300 h 894"/>
                <a:gd name="T6" fmla="*/ 57 w 744"/>
                <a:gd name="T7" fmla="*/ 446 h 894"/>
                <a:gd name="T8" fmla="*/ 132 w 744"/>
                <a:gd name="T9" fmla="*/ 614 h 894"/>
                <a:gd name="T10" fmla="*/ 134 w 744"/>
                <a:gd name="T11" fmla="*/ 635 h 894"/>
                <a:gd name="T12" fmla="*/ 156 w 744"/>
                <a:gd name="T13" fmla="*/ 652 h 894"/>
                <a:gd name="T14" fmla="*/ 184 w 744"/>
                <a:gd name="T15" fmla="*/ 672 h 894"/>
                <a:gd name="T16" fmla="*/ 198 w 744"/>
                <a:gd name="T17" fmla="*/ 689 h 894"/>
                <a:gd name="T18" fmla="*/ 218 w 744"/>
                <a:gd name="T19" fmla="*/ 700 h 894"/>
                <a:gd name="T20" fmla="*/ 241 w 744"/>
                <a:gd name="T21" fmla="*/ 708 h 894"/>
                <a:gd name="T22" fmla="*/ 259 w 744"/>
                <a:gd name="T23" fmla="*/ 727 h 894"/>
                <a:gd name="T24" fmla="*/ 273 w 744"/>
                <a:gd name="T25" fmla="*/ 736 h 894"/>
                <a:gd name="T26" fmla="*/ 309 w 744"/>
                <a:gd name="T27" fmla="*/ 746 h 894"/>
                <a:gd name="T28" fmla="*/ 331 w 744"/>
                <a:gd name="T29" fmla="*/ 759 h 894"/>
                <a:gd name="T30" fmla="*/ 347 w 744"/>
                <a:gd name="T31" fmla="*/ 731 h 894"/>
                <a:gd name="T32" fmla="*/ 361 w 744"/>
                <a:gd name="T33" fmla="*/ 722 h 894"/>
                <a:gd name="T34" fmla="*/ 370 w 744"/>
                <a:gd name="T35" fmla="*/ 717 h 894"/>
                <a:gd name="T36" fmla="*/ 369 w 744"/>
                <a:gd name="T37" fmla="*/ 705 h 894"/>
                <a:gd name="T38" fmla="*/ 366 w 744"/>
                <a:gd name="T39" fmla="*/ 694 h 894"/>
                <a:gd name="T40" fmla="*/ 352 w 744"/>
                <a:gd name="T41" fmla="*/ 688 h 894"/>
                <a:gd name="T42" fmla="*/ 351 w 744"/>
                <a:gd name="T43" fmla="*/ 680 h 894"/>
                <a:gd name="T44" fmla="*/ 361 w 744"/>
                <a:gd name="T45" fmla="*/ 680 h 894"/>
                <a:gd name="T46" fmla="*/ 372 w 744"/>
                <a:gd name="T47" fmla="*/ 671 h 894"/>
                <a:gd name="T48" fmla="*/ 383 w 744"/>
                <a:gd name="T49" fmla="*/ 657 h 894"/>
                <a:gd name="T50" fmla="*/ 398 w 744"/>
                <a:gd name="T51" fmla="*/ 670 h 894"/>
                <a:gd name="T52" fmla="*/ 394 w 744"/>
                <a:gd name="T53" fmla="*/ 685 h 894"/>
                <a:gd name="T54" fmla="*/ 407 w 744"/>
                <a:gd name="T55" fmla="*/ 690 h 894"/>
                <a:gd name="T56" fmla="*/ 421 w 744"/>
                <a:gd name="T57" fmla="*/ 689 h 894"/>
                <a:gd name="T58" fmla="*/ 428 w 744"/>
                <a:gd name="T59" fmla="*/ 693 h 894"/>
                <a:gd name="T60" fmla="*/ 438 w 744"/>
                <a:gd name="T61" fmla="*/ 703 h 894"/>
                <a:gd name="T62" fmla="*/ 447 w 744"/>
                <a:gd name="T63" fmla="*/ 719 h 894"/>
                <a:gd name="T64" fmla="*/ 456 w 744"/>
                <a:gd name="T65" fmla="*/ 720 h 894"/>
                <a:gd name="T66" fmla="*/ 462 w 744"/>
                <a:gd name="T67" fmla="*/ 738 h 894"/>
                <a:gd name="T68" fmla="*/ 479 w 744"/>
                <a:gd name="T69" fmla="*/ 741 h 894"/>
                <a:gd name="T70" fmla="*/ 486 w 744"/>
                <a:gd name="T71" fmla="*/ 758 h 894"/>
                <a:gd name="T72" fmla="*/ 484 w 744"/>
                <a:gd name="T73" fmla="*/ 772 h 894"/>
                <a:gd name="T74" fmla="*/ 496 w 744"/>
                <a:gd name="T75" fmla="*/ 774 h 894"/>
                <a:gd name="T76" fmla="*/ 508 w 744"/>
                <a:gd name="T77" fmla="*/ 772 h 894"/>
                <a:gd name="T78" fmla="*/ 520 w 744"/>
                <a:gd name="T79" fmla="*/ 777 h 894"/>
                <a:gd name="T80" fmla="*/ 530 w 744"/>
                <a:gd name="T81" fmla="*/ 785 h 894"/>
                <a:gd name="T82" fmla="*/ 541 w 744"/>
                <a:gd name="T83" fmla="*/ 778 h 894"/>
                <a:gd name="T84" fmla="*/ 541 w 744"/>
                <a:gd name="T85" fmla="*/ 790 h 894"/>
                <a:gd name="T86" fmla="*/ 540 w 744"/>
                <a:gd name="T87" fmla="*/ 803 h 894"/>
                <a:gd name="T88" fmla="*/ 533 w 744"/>
                <a:gd name="T89" fmla="*/ 819 h 894"/>
                <a:gd name="T90" fmla="*/ 526 w 744"/>
                <a:gd name="T91" fmla="*/ 833 h 894"/>
                <a:gd name="T92" fmla="*/ 523 w 744"/>
                <a:gd name="T93" fmla="*/ 850 h 894"/>
                <a:gd name="T94" fmla="*/ 522 w 744"/>
                <a:gd name="T95" fmla="*/ 871 h 894"/>
                <a:gd name="T96" fmla="*/ 527 w 744"/>
                <a:gd name="T97" fmla="*/ 894 h 894"/>
                <a:gd name="T98" fmla="*/ 676 w 744"/>
                <a:gd name="T99" fmla="*/ 827 h 894"/>
                <a:gd name="T100" fmla="*/ 711 w 744"/>
                <a:gd name="T101" fmla="*/ 710 h 894"/>
                <a:gd name="T102" fmla="*/ 625 w 744"/>
                <a:gd name="T103" fmla="*/ 473 h 894"/>
                <a:gd name="T104" fmla="*/ 636 w 744"/>
                <a:gd name="T105" fmla="*/ 405 h 894"/>
                <a:gd name="T106" fmla="*/ 614 w 744"/>
                <a:gd name="T107" fmla="*/ 308 h 894"/>
                <a:gd name="T108" fmla="*/ 458 w 744"/>
                <a:gd name="T109" fmla="*/ 289 h 894"/>
                <a:gd name="T110" fmla="*/ 372 w 744"/>
                <a:gd name="T111" fmla="*/ 193 h 894"/>
                <a:gd name="T112" fmla="*/ 281 w 744"/>
                <a:gd name="T113" fmla="*/ 55 h 894"/>
                <a:gd name="T114" fmla="*/ 156 w 744"/>
                <a:gd name="T115" fmla="*/ 18 h 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44" h="894">
                  <a:moveTo>
                    <a:pt x="156" y="18"/>
                  </a:moveTo>
                  <a:cubicBezTo>
                    <a:pt x="156" y="18"/>
                    <a:pt x="141" y="6"/>
                    <a:pt x="130" y="6"/>
                  </a:cubicBezTo>
                  <a:cubicBezTo>
                    <a:pt x="123" y="5"/>
                    <a:pt x="107" y="24"/>
                    <a:pt x="99" y="35"/>
                  </a:cubicBezTo>
                  <a:cubicBezTo>
                    <a:pt x="87" y="46"/>
                    <a:pt x="56" y="60"/>
                    <a:pt x="56" y="60"/>
                  </a:cubicBezTo>
                  <a:cubicBezTo>
                    <a:pt x="38" y="55"/>
                    <a:pt x="38" y="55"/>
                    <a:pt x="38" y="55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" y="84"/>
                    <a:pt x="3" y="84"/>
                    <a:pt x="3" y="84"/>
                  </a:cubicBezTo>
                  <a:cubicBezTo>
                    <a:pt x="14" y="96"/>
                    <a:pt x="21" y="108"/>
                    <a:pt x="20" y="111"/>
                  </a:cubicBezTo>
                  <a:cubicBezTo>
                    <a:pt x="20" y="127"/>
                    <a:pt x="0" y="145"/>
                    <a:pt x="11" y="157"/>
                  </a:cubicBezTo>
                  <a:cubicBezTo>
                    <a:pt x="21" y="173"/>
                    <a:pt x="22" y="157"/>
                    <a:pt x="37" y="154"/>
                  </a:cubicBezTo>
                  <a:cubicBezTo>
                    <a:pt x="56" y="155"/>
                    <a:pt x="51" y="174"/>
                    <a:pt x="28" y="181"/>
                  </a:cubicBezTo>
                  <a:cubicBezTo>
                    <a:pt x="9" y="187"/>
                    <a:pt x="27" y="204"/>
                    <a:pt x="27" y="204"/>
                  </a:cubicBezTo>
                  <a:cubicBezTo>
                    <a:pt x="64" y="228"/>
                    <a:pt x="64" y="228"/>
                    <a:pt x="64" y="228"/>
                  </a:cubicBezTo>
                  <a:cubicBezTo>
                    <a:pt x="105" y="230"/>
                    <a:pt x="105" y="230"/>
                    <a:pt x="105" y="230"/>
                  </a:cubicBezTo>
                  <a:cubicBezTo>
                    <a:pt x="104" y="242"/>
                    <a:pt x="104" y="242"/>
                    <a:pt x="104" y="242"/>
                  </a:cubicBezTo>
                  <a:cubicBezTo>
                    <a:pt x="63" y="240"/>
                    <a:pt x="63" y="240"/>
                    <a:pt x="63" y="240"/>
                  </a:cubicBezTo>
                  <a:cubicBezTo>
                    <a:pt x="47" y="258"/>
                    <a:pt x="47" y="258"/>
                    <a:pt x="47" y="258"/>
                  </a:cubicBezTo>
                  <a:cubicBezTo>
                    <a:pt x="53" y="300"/>
                    <a:pt x="53" y="300"/>
                    <a:pt x="53" y="300"/>
                  </a:cubicBezTo>
                  <a:cubicBezTo>
                    <a:pt x="105" y="311"/>
                    <a:pt x="105" y="311"/>
                    <a:pt x="105" y="311"/>
                  </a:cubicBezTo>
                  <a:cubicBezTo>
                    <a:pt x="97" y="322"/>
                    <a:pt x="97" y="322"/>
                    <a:pt x="97" y="322"/>
                  </a:cubicBezTo>
                  <a:cubicBezTo>
                    <a:pt x="97" y="322"/>
                    <a:pt x="92" y="352"/>
                    <a:pt x="84" y="367"/>
                  </a:cubicBezTo>
                  <a:cubicBezTo>
                    <a:pt x="75" y="382"/>
                    <a:pt x="60" y="400"/>
                    <a:pt x="60" y="400"/>
                  </a:cubicBezTo>
                  <a:cubicBezTo>
                    <a:pt x="63" y="416"/>
                    <a:pt x="63" y="416"/>
                    <a:pt x="63" y="416"/>
                  </a:cubicBezTo>
                  <a:cubicBezTo>
                    <a:pt x="63" y="416"/>
                    <a:pt x="46" y="442"/>
                    <a:pt x="57" y="446"/>
                  </a:cubicBezTo>
                  <a:cubicBezTo>
                    <a:pt x="72" y="450"/>
                    <a:pt x="98" y="452"/>
                    <a:pt x="98" y="452"/>
                  </a:cubicBezTo>
                  <a:cubicBezTo>
                    <a:pt x="152" y="496"/>
                    <a:pt x="152" y="496"/>
                    <a:pt x="152" y="496"/>
                  </a:cubicBezTo>
                  <a:cubicBezTo>
                    <a:pt x="152" y="496"/>
                    <a:pt x="151" y="523"/>
                    <a:pt x="133" y="522"/>
                  </a:cubicBezTo>
                  <a:cubicBezTo>
                    <a:pt x="114" y="521"/>
                    <a:pt x="88" y="516"/>
                    <a:pt x="88" y="516"/>
                  </a:cubicBezTo>
                  <a:cubicBezTo>
                    <a:pt x="112" y="559"/>
                    <a:pt x="112" y="559"/>
                    <a:pt x="112" y="559"/>
                  </a:cubicBezTo>
                  <a:cubicBezTo>
                    <a:pt x="112" y="559"/>
                    <a:pt x="155" y="604"/>
                    <a:pt x="132" y="614"/>
                  </a:cubicBezTo>
                  <a:cubicBezTo>
                    <a:pt x="127" y="618"/>
                    <a:pt x="122" y="619"/>
                    <a:pt x="118" y="620"/>
                  </a:cubicBezTo>
                  <a:cubicBezTo>
                    <a:pt x="119" y="623"/>
                    <a:pt x="119" y="623"/>
                    <a:pt x="119" y="623"/>
                  </a:cubicBezTo>
                  <a:cubicBezTo>
                    <a:pt x="119" y="630"/>
                    <a:pt x="119" y="630"/>
                    <a:pt x="119" y="630"/>
                  </a:cubicBezTo>
                  <a:cubicBezTo>
                    <a:pt x="125" y="631"/>
                    <a:pt x="125" y="631"/>
                    <a:pt x="125" y="631"/>
                  </a:cubicBezTo>
                  <a:cubicBezTo>
                    <a:pt x="131" y="632"/>
                    <a:pt x="131" y="632"/>
                    <a:pt x="131" y="632"/>
                  </a:cubicBezTo>
                  <a:cubicBezTo>
                    <a:pt x="134" y="635"/>
                    <a:pt x="134" y="635"/>
                    <a:pt x="134" y="635"/>
                  </a:cubicBezTo>
                  <a:cubicBezTo>
                    <a:pt x="137" y="638"/>
                    <a:pt x="137" y="638"/>
                    <a:pt x="137" y="638"/>
                  </a:cubicBezTo>
                  <a:cubicBezTo>
                    <a:pt x="141" y="640"/>
                    <a:pt x="141" y="640"/>
                    <a:pt x="141" y="640"/>
                  </a:cubicBezTo>
                  <a:cubicBezTo>
                    <a:pt x="144" y="644"/>
                    <a:pt x="144" y="644"/>
                    <a:pt x="144" y="644"/>
                  </a:cubicBezTo>
                  <a:cubicBezTo>
                    <a:pt x="146" y="647"/>
                    <a:pt x="146" y="647"/>
                    <a:pt x="146" y="647"/>
                  </a:cubicBezTo>
                  <a:cubicBezTo>
                    <a:pt x="151" y="649"/>
                    <a:pt x="151" y="649"/>
                    <a:pt x="151" y="649"/>
                  </a:cubicBezTo>
                  <a:cubicBezTo>
                    <a:pt x="156" y="652"/>
                    <a:pt x="156" y="652"/>
                    <a:pt x="156" y="652"/>
                  </a:cubicBezTo>
                  <a:cubicBezTo>
                    <a:pt x="158" y="656"/>
                    <a:pt x="158" y="656"/>
                    <a:pt x="158" y="656"/>
                  </a:cubicBezTo>
                  <a:cubicBezTo>
                    <a:pt x="166" y="659"/>
                    <a:pt x="166" y="659"/>
                    <a:pt x="166" y="659"/>
                  </a:cubicBezTo>
                  <a:cubicBezTo>
                    <a:pt x="170" y="662"/>
                    <a:pt x="170" y="662"/>
                    <a:pt x="170" y="662"/>
                  </a:cubicBezTo>
                  <a:cubicBezTo>
                    <a:pt x="173" y="664"/>
                    <a:pt x="173" y="664"/>
                    <a:pt x="173" y="664"/>
                  </a:cubicBezTo>
                  <a:cubicBezTo>
                    <a:pt x="177" y="670"/>
                    <a:pt x="177" y="670"/>
                    <a:pt x="177" y="670"/>
                  </a:cubicBezTo>
                  <a:cubicBezTo>
                    <a:pt x="184" y="672"/>
                    <a:pt x="184" y="672"/>
                    <a:pt x="184" y="672"/>
                  </a:cubicBezTo>
                  <a:cubicBezTo>
                    <a:pt x="186" y="674"/>
                    <a:pt x="186" y="674"/>
                    <a:pt x="186" y="674"/>
                  </a:cubicBezTo>
                  <a:cubicBezTo>
                    <a:pt x="190" y="680"/>
                    <a:pt x="190" y="680"/>
                    <a:pt x="190" y="680"/>
                  </a:cubicBezTo>
                  <a:cubicBezTo>
                    <a:pt x="189" y="681"/>
                    <a:pt x="189" y="681"/>
                    <a:pt x="189" y="681"/>
                  </a:cubicBezTo>
                  <a:cubicBezTo>
                    <a:pt x="190" y="685"/>
                    <a:pt x="190" y="685"/>
                    <a:pt x="190" y="685"/>
                  </a:cubicBezTo>
                  <a:cubicBezTo>
                    <a:pt x="194" y="687"/>
                    <a:pt x="194" y="687"/>
                    <a:pt x="194" y="687"/>
                  </a:cubicBezTo>
                  <a:cubicBezTo>
                    <a:pt x="198" y="689"/>
                    <a:pt x="198" y="689"/>
                    <a:pt x="198" y="689"/>
                  </a:cubicBezTo>
                  <a:cubicBezTo>
                    <a:pt x="202" y="690"/>
                    <a:pt x="202" y="690"/>
                    <a:pt x="202" y="690"/>
                  </a:cubicBezTo>
                  <a:cubicBezTo>
                    <a:pt x="207" y="689"/>
                    <a:pt x="207" y="689"/>
                    <a:pt x="207" y="689"/>
                  </a:cubicBezTo>
                  <a:cubicBezTo>
                    <a:pt x="209" y="695"/>
                    <a:pt x="209" y="695"/>
                    <a:pt x="209" y="695"/>
                  </a:cubicBezTo>
                  <a:cubicBezTo>
                    <a:pt x="211" y="697"/>
                    <a:pt x="211" y="697"/>
                    <a:pt x="211" y="697"/>
                  </a:cubicBezTo>
                  <a:cubicBezTo>
                    <a:pt x="213" y="700"/>
                    <a:pt x="213" y="700"/>
                    <a:pt x="213" y="700"/>
                  </a:cubicBezTo>
                  <a:cubicBezTo>
                    <a:pt x="218" y="700"/>
                    <a:pt x="218" y="700"/>
                    <a:pt x="218" y="700"/>
                  </a:cubicBezTo>
                  <a:cubicBezTo>
                    <a:pt x="222" y="701"/>
                    <a:pt x="222" y="701"/>
                    <a:pt x="222" y="701"/>
                  </a:cubicBezTo>
                  <a:cubicBezTo>
                    <a:pt x="222" y="704"/>
                    <a:pt x="222" y="704"/>
                    <a:pt x="222" y="704"/>
                  </a:cubicBezTo>
                  <a:cubicBezTo>
                    <a:pt x="226" y="706"/>
                    <a:pt x="226" y="706"/>
                    <a:pt x="226" y="706"/>
                  </a:cubicBezTo>
                  <a:cubicBezTo>
                    <a:pt x="230" y="705"/>
                    <a:pt x="230" y="705"/>
                    <a:pt x="230" y="705"/>
                  </a:cubicBezTo>
                  <a:cubicBezTo>
                    <a:pt x="234" y="709"/>
                    <a:pt x="234" y="709"/>
                    <a:pt x="234" y="709"/>
                  </a:cubicBezTo>
                  <a:cubicBezTo>
                    <a:pt x="241" y="708"/>
                    <a:pt x="241" y="708"/>
                    <a:pt x="241" y="708"/>
                  </a:cubicBezTo>
                  <a:cubicBezTo>
                    <a:pt x="244" y="708"/>
                    <a:pt x="244" y="708"/>
                    <a:pt x="244" y="708"/>
                  </a:cubicBezTo>
                  <a:cubicBezTo>
                    <a:pt x="247" y="711"/>
                    <a:pt x="247" y="711"/>
                    <a:pt x="247" y="711"/>
                  </a:cubicBezTo>
                  <a:cubicBezTo>
                    <a:pt x="249" y="715"/>
                    <a:pt x="249" y="715"/>
                    <a:pt x="249" y="715"/>
                  </a:cubicBezTo>
                  <a:cubicBezTo>
                    <a:pt x="252" y="718"/>
                    <a:pt x="252" y="718"/>
                    <a:pt x="252" y="718"/>
                  </a:cubicBezTo>
                  <a:cubicBezTo>
                    <a:pt x="256" y="723"/>
                    <a:pt x="256" y="723"/>
                    <a:pt x="256" y="723"/>
                  </a:cubicBezTo>
                  <a:cubicBezTo>
                    <a:pt x="259" y="727"/>
                    <a:pt x="259" y="727"/>
                    <a:pt x="259" y="727"/>
                  </a:cubicBezTo>
                  <a:cubicBezTo>
                    <a:pt x="257" y="733"/>
                    <a:pt x="257" y="733"/>
                    <a:pt x="257" y="733"/>
                  </a:cubicBezTo>
                  <a:cubicBezTo>
                    <a:pt x="258" y="735"/>
                    <a:pt x="258" y="735"/>
                    <a:pt x="258" y="735"/>
                  </a:cubicBezTo>
                  <a:cubicBezTo>
                    <a:pt x="262" y="734"/>
                    <a:pt x="262" y="734"/>
                    <a:pt x="262" y="734"/>
                  </a:cubicBezTo>
                  <a:cubicBezTo>
                    <a:pt x="266" y="734"/>
                    <a:pt x="266" y="734"/>
                    <a:pt x="266" y="734"/>
                  </a:cubicBezTo>
                  <a:cubicBezTo>
                    <a:pt x="268" y="736"/>
                    <a:pt x="268" y="736"/>
                    <a:pt x="268" y="736"/>
                  </a:cubicBezTo>
                  <a:cubicBezTo>
                    <a:pt x="273" y="736"/>
                    <a:pt x="273" y="736"/>
                    <a:pt x="273" y="736"/>
                  </a:cubicBezTo>
                  <a:cubicBezTo>
                    <a:pt x="277" y="735"/>
                    <a:pt x="277" y="735"/>
                    <a:pt x="277" y="735"/>
                  </a:cubicBezTo>
                  <a:cubicBezTo>
                    <a:pt x="282" y="736"/>
                    <a:pt x="282" y="736"/>
                    <a:pt x="282" y="736"/>
                  </a:cubicBezTo>
                  <a:cubicBezTo>
                    <a:pt x="287" y="739"/>
                    <a:pt x="287" y="739"/>
                    <a:pt x="287" y="739"/>
                  </a:cubicBezTo>
                  <a:cubicBezTo>
                    <a:pt x="296" y="742"/>
                    <a:pt x="296" y="742"/>
                    <a:pt x="296" y="742"/>
                  </a:cubicBezTo>
                  <a:cubicBezTo>
                    <a:pt x="304" y="743"/>
                    <a:pt x="304" y="743"/>
                    <a:pt x="304" y="743"/>
                  </a:cubicBezTo>
                  <a:cubicBezTo>
                    <a:pt x="309" y="746"/>
                    <a:pt x="309" y="746"/>
                    <a:pt x="309" y="746"/>
                  </a:cubicBezTo>
                  <a:cubicBezTo>
                    <a:pt x="311" y="758"/>
                    <a:pt x="311" y="758"/>
                    <a:pt x="311" y="758"/>
                  </a:cubicBezTo>
                  <a:cubicBezTo>
                    <a:pt x="309" y="768"/>
                    <a:pt x="309" y="768"/>
                    <a:pt x="309" y="768"/>
                  </a:cubicBezTo>
                  <a:cubicBezTo>
                    <a:pt x="311" y="766"/>
                    <a:pt x="311" y="766"/>
                    <a:pt x="311" y="766"/>
                  </a:cubicBezTo>
                  <a:cubicBezTo>
                    <a:pt x="313" y="764"/>
                    <a:pt x="313" y="764"/>
                    <a:pt x="313" y="764"/>
                  </a:cubicBezTo>
                  <a:cubicBezTo>
                    <a:pt x="323" y="761"/>
                    <a:pt x="323" y="761"/>
                    <a:pt x="323" y="761"/>
                  </a:cubicBezTo>
                  <a:cubicBezTo>
                    <a:pt x="331" y="759"/>
                    <a:pt x="331" y="759"/>
                    <a:pt x="331" y="759"/>
                  </a:cubicBezTo>
                  <a:cubicBezTo>
                    <a:pt x="342" y="754"/>
                    <a:pt x="342" y="754"/>
                    <a:pt x="342" y="754"/>
                  </a:cubicBezTo>
                  <a:cubicBezTo>
                    <a:pt x="344" y="749"/>
                    <a:pt x="344" y="749"/>
                    <a:pt x="344" y="749"/>
                  </a:cubicBezTo>
                  <a:cubicBezTo>
                    <a:pt x="341" y="745"/>
                    <a:pt x="341" y="745"/>
                    <a:pt x="341" y="745"/>
                  </a:cubicBezTo>
                  <a:cubicBezTo>
                    <a:pt x="338" y="741"/>
                    <a:pt x="338" y="741"/>
                    <a:pt x="338" y="741"/>
                  </a:cubicBezTo>
                  <a:cubicBezTo>
                    <a:pt x="340" y="735"/>
                    <a:pt x="340" y="735"/>
                    <a:pt x="340" y="735"/>
                  </a:cubicBezTo>
                  <a:cubicBezTo>
                    <a:pt x="347" y="731"/>
                    <a:pt x="347" y="731"/>
                    <a:pt x="347" y="731"/>
                  </a:cubicBezTo>
                  <a:cubicBezTo>
                    <a:pt x="351" y="725"/>
                    <a:pt x="351" y="725"/>
                    <a:pt x="351" y="725"/>
                  </a:cubicBezTo>
                  <a:cubicBezTo>
                    <a:pt x="356" y="719"/>
                    <a:pt x="356" y="719"/>
                    <a:pt x="356" y="719"/>
                  </a:cubicBezTo>
                  <a:cubicBezTo>
                    <a:pt x="358" y="716"/>
                    <a:pt x="358" y="716"/>
                    <a:pt x="358" y="716"/>
                  </a:cubicBezTo>
                  <a:cubicBezTo>
                    <a:pt x="360" y="717"/>
                    <a:pt x="360" y="717"/>
                    <a:pt x="360" y="717"/>
                  </a:cubicBezTo>
                  <a:cubicBezTo>
                    <a:pt x="361" y="720"/>
                    <a:pt x="361" y="720"/>
                    <a:pt x="361" y="720"/>
                  </a:cubicBezTo>
                  <a:cubicBezTo>
                    <a:pt x="361" y="722"/>
                    <a:pt x="361" y="722"/>
                    <a:pt x="361" y="722"/>
                  </a:cubicBezTo>
                  <a:cubicBezTo>
                    <a:pt x="362" y="723"/>
                    <a:pt x="362" y="723"/>
                    <a:pt x="362" y="723"/>
                  </a:cubicBezTo>
                  <a:cubicBezTo>
                    <a:pt x="364" y="720"/>
                    <a:pt x="364" y="720"/>
                    <a:pt x="364" y="720"/>
                  </a:cubicBezTo>
                  <a:cubicBezTo>
                    <a:pt x="365" y="720"/>
                    <a:pt x="365" y="720"/>
                    <a:pt x="365" y="720"/>
                  </a:cubicBezTo>
                  <a:cubicBezTo>
                    <a:pt x="367" y="720"/>
                    <a:pt x="367" y="720"/>
                    <a:pt x="367" y="720"/>
                  </a:cubicBezTo>
                  <a:cubicBezTo>
                    <a:pt x="369" y="719"/>
                    <a:pt x="369" y="719"/>
                    <a:pt x="369" y="719"/>
                  </a:cubicBezTo>
                  <a:cubicBezTo>
                    <a:pt x="370" y="717"/>
                    <a:pt x="370" y="717"/>
                    <a:pt x="370" y="717"/>
                  </a:cubicBezTo>
                  <a:cubicBezTo>
                    <a:pt x="369" y="715"/>
                    <a:pt x="369" y="715"/>
                    <a:pt x="369" y="715"/>
                  </a:cubicBezTo>
                  <a:cubicBezTo>
                    <a:pt x="366" y="713"/>
                    <a:pt x="366" y="713"/>
                    <a:pt x="366" y="713"/>
                  </a:cubicBezTo>
                  <a:cubicBezTo>
                    <a:pt x="366" y="712"/>
                    <a:pt x="366" y="712"/>
                    <a:pt x="366" y="712"/>
                  </a:cubicBezTo>
                  <a:cubicBezTo>
                    <a:pt x="367" y="711"/>
                    <a:pt x="367" y="711"/>
                    <a:pt x="367" y="711"/>
                  </a:cubicBezTo>
                  <a:cubicBezTo>
                    <a:pt x="369" y="709"/>
                    <a:pt x="369" y="709"/>
                    <a:pt x="369" y="709"/>
                  </a:cubicBezTo>
                  <a:cubicBezTo>
                    <a:pt x="369" y="705"/>
                    <a:pt x="369" y="705"/>
                    <a:pt x="369" y="705"/>
                  </a:cubicBezTo>
                  <a:cubicBezTo>
                    <a:pt x="368" y="703"/>
                    <a:pt x="368" y="703"/>
                    <a:pt x="368" y="703"/>
                  </a:cubicBezTo>
                  <a:cubicBezTo>
                    <a:pt x="365" y="701"/>
                    <a:pt x="365" y="701"/>
                    <a:pt x="365" y="701"/>
                  </a:cubicBezTo>
                  <a:cubicBezTo>
                    <a:pt x="363" y="700"/>
                    <a:pt x="363" y="700"/>
                    <a:pt x="363" y="700"/>
                  </a:cubicBezTo>
                  <a:cubicBezTo>
                    <a:pt x="363" y="697"/>
                    <a:pt x="363" y="697"/>
                    <a:pt x="363" y="697"/>
                  </a:cubicBezTo>
                  <a:cubicBezTo>
                    <a:pt x="365" y="695"/>
                    <a:pt x="365" y="695"/>
                    <a:pt x="365" y="695"/>
                  </a:cubicBezTo>
                  <a:cubicBezTo>
                    <a:pt x="366" y="694"/>
                    <a:pt x="366" y="694"/>
                    <a:pt x="366" y="694"/>
                  </a:cubicBezTo>
                  <a:cubicBezTo>
                    <a:pt x="366" y="691"/>
                    <a:pt x="366" y="691"/>
                    <a:pt x="366" y="691"/>
                  </a:cubicBezTo>
                  <a:cubicBezTo>
                    <a:pt x="364" y="690"/>
                    <a:pt x="364" y="690"/>
                    <a:pt x="364" y="690"/>
                  </a:cubicBezTo>
                  <a:cubicBezTo>
                    <a:pt x="361" y="691"/>
                    <a:pt x="361" y="691"/>
                    <a:pt x="361" y="691"/>
                  </a:cubicBezTo>
                  <a:cubicBezTo>
                    <a:pt x="358" y="691"/>
                    <a:pt x="358" y="691"/>
                    <a:pt x="358" y="691"/>
                  </a:cubicBezTo>
                  <a:cubicBezTo>
                    <a:pt x="355" y="689"/>
                    <a:pt x="355" y="689"/>
                    <a:pt x="355" y="689"/>
                  </a:cubicBezTo>
                  <a:cubicBezTo>
                    <a:pt x="352" y="688"/>
                    <a:pt x="352" y="688"/>
                    <a:pt x="352" y="688"/>
                  </a:cubicBezTo>
                  <a:cubicBezTo>
                    <a:pt x="352" y="686"/>
                    <a:pt x="352" y="686"/>
                    <a:pt x="352" y="686"/>
                  </a:cubicBezTo>
                  <a:cubicBezTo>
                    <a:pt x="352" y="685"/>
                    <a:pt x="352" y="685"/>
                    <a:pt x="352" y="685"/>
                  </a:cubicBezTo>
                  <a:cubicBezTo>
                    <a:pt x="350" y="684"/>
                    <a:pt x="350" y="684"/>
                    <a:pt x="350" y="684"/>
                  </a:cubicBezTo>
                  <a:cubicBezTo>
                    <a:pt x="348" y="683"/>
                    <a:pt x="348" y="683"/>
                    <a:pt x="348" y="683"/>
                  </a:cubicBezTo>
                  <a:cubicBezTo>
                    <a:pt x="348" y="681"/>
                    <a:pt x="348" y="681"/>
                    <a:pt x="348" y="681"/>
                  </a:cubicBezTo>
                  <a:cubicBezTo>
                    <a:pt x="351" y="680"/>
                    <a:pt x="351" y="680"/>
                    <a:pt x="351" y="680"/>
                  </a:cubicBezTo>
                  <a:cubicBezTo>
                    <a:pt x="353" y="681"/>
                    <a:pt x="353" y="681"/>
                    <a:pt x="353" y="681"/>
                  </a:cubicBezTo>
                  <a:cubicBezTo>
                    <a:pt x="354" y="683"/>
                    <a:pt x="354" y="683"/>
                    <a:pt x="354" y="683"/>
                  </a:cubicBezTo>
                  <a:cubicBezTo>
                    <a:pt x="355" y="683"/>
                    <a:pt x="355" y="683"/>
                    <a:pt x="355" y="683"/>
                  </a:cubicBezTo>
                  <a:cubicBezTo>
                    <a:pt x="357" y="681"/>
                    <a:pt x="357" y="681"/>
                    <a:pt x="357" y="681"/>
                  </a:cubicBezTo>
                  <a:cubicBezTo>
                    <a:pt x="358" y="679"/>
                    <a:pt x="358" y="679"/>
                    <a:pt x="358" y="679"/>
                  </a:cubicBezTo>
                  <a:cubicBezTo>
                    <a:pt x="361" y="680"/>
                    <a:pt x="361" y="680"/>
                    <a:pt x="361" y="680"/>
                  </a:cubicBezTo>
                  <a:cubicBezTo>
                    <a:pt x="364" y="681"/>
                    <a:pt x="364" y="681"/>
                    <a:pt x="364" y="681"/>
                  </a:cubicBezTo>
                  <a:cubicBezTo>
                    <a:pt x="365" y="681"/>
                    <a:pt x="365" y="681"/>
                    <a:pt x="365" y="681"/>
                  </a:cubicBezTo>
                  <a:cubicBezTo>
                    <a:pt x="365" y="678"/>
                    <a:pt x="365" y="678"/>
                    <a:pt x="365" y="678"/>
                  </a:cubicBezTo>
                  <a:cubicBezTo>
                    <a:pt x="367" y="675"/>
                    <a:pt x="367" y="675"/>
                    <a:pt x="367" y="675"/>
                  </a:cubicBezTo>
                  <a:cubicBezTo>
                    <a:pt x="369" y="673"/>
                    <a:pt x="369" y="673"/>
                    <a:pt x="369" y="673"/>
                  </a:cubicBezTo>
                  <a:cubicBezTo>
                    <a:pt x="372" y="671"/>
                    <a:pt x="372" y="671"/>
                    <a:pt x="372" y="671"/>
                  </a:cubicBezTo>
                  <a:cubicBezTo>
                    <a:pt x="375" y="670"/>
                    <a:pt x="375" y="670"/>
                    <a:pt x="375" y="670"/>
                  </a:cubicBezTo>
                  <a:cubicBezTo>
                    <a:pt x="377" y="667"/>
                    <a:pt x="377" y="667"/>
                    <a:pt x="377" y="667"/>
                  </a:cubicBezTo>
                  <a:cubicBezTo>
                    <a:pt x="378" y="666"/>
                    <a:pt x="378" y="666"/>
                    <a:pt x="378" y="666"/>
                  </a:cubicBezTo>
                  <a:cubicBezTo>
                    <a:pt x="378" y="662"/>
                    <a:pt x="378" y="662"/>
                    <a:pt x="378" y="662"/>
                  </a:cubicBezTo>
                  <a:cubicBezTo>
                    <a:pt x="380" y="659"/>
                    <a:pt x="380" y="659"/>
                    <a:pt x="380" y="659"/>
                  </a:cubicBezTo>
                  <a:cubicBezTo>
                    <a:pt x="383" y="657"/>
                    <a:pt x="383" y="657"/>
                    <a:pt x="383" y="657"/>
                  </a:cubicBezTo>
                  <a:cubicBezTo>
                    <a:pt x="387" y="657"/>
                    <a:pt x="387" y="657"/>
                    <a:pt x="387" y="657"/>
                  </a:cubicBezTo>
                  <a:cubicBezTo>
                    <a:pt x="389" y="659"/>
                    <a:pt x="389" y="659"/>
                    <a:pt x="389" y="659"/>
                  </a:cubicBezTo>
                  <a:cubicBezTo>
                    <a:pt x="391" y="662"/>
                    <a:pt x="391" y="662"/>
                    <a:pt x="391" y="662"/>
                  </a:cubicBezTo>
                  <a:cubicBezTo>
                    <a:pt x="394" y="665"/>
                    <a:pt x="394" y="665"/>
                    <a:pt x="394" y="665"/>
                  </a:cubicBezTo>
                  <a:cubicBezTo>
                    <a:pt x="396" y="667"/>
                    <a:pt x="396" y="667"/>
                    <a:pt x="396" y="667"/>
                  </a:cubicBezTo>
                  <a:cubicBezTo>
                    <a:pt x="398" y="670"/>
                    <a:pt x="398" y="670"/>
                    <a:pt x="398" y="670"/>
                  </a:cubicBezTo>
                  <a:cubicBezTo>
                    <a:pt x="400" y="673"/>
                    <a:pt x="400" y="673"/>
                    <a:pt x="400" y="673"/>
                  </a:cubicBezTo>
                  <a:cubicBezTo>
                    <a:pt x="401" y="675"/>
                    <a:pt x="401" y="675"/>
                    <a:pt x="401" y="675"/>
                  </a:cubicBezTo>
                  <a:cubicBezTo>
                    <a:pt x="400" y="678"/>
                    <a:pt x="400" y="678"/>
                    <a:pt x="400" y="678"/>
                  </a:cubicBezTo>
                  <a:cubicBezTo>
                    <a:pt x="397" y="680"/>
                    <a:pt x="397" y="680"/>
                    <a:pt x="397" y="680"/>
                  </a:cubicBezTo>
                  <a:cubicBezTo>
                    <a:pt x="394" y="682"/>
                    <a:pt x="394" y="682"/>
                    <a:pt x="394" y="682"/>
                  </a:cubicBezTo>
                  <a:cubicBezTo>
                    <a:pt x="394" y="685"/>
                    <a:pt x="394" y="685"/>
                    <a:pt x="394" y="685"/>
                  </a:cubicBezTo>
                  <a:cubicBezTo>
                    <a:pt x="396" y="688"/>
                    <a:pt x="396" y="688"/>
                    <a:pt x="396" y="688"/>
                  </a:cubicBezTo>
                  <a:cubicBezTo>
                    <a:pt x="397" y="689"/>
                    <a:pt x="397" y="689"/>
                    <a:pt x="397" y="689"/>
                  </a:cubicBezTo>
                  <a:cubicBezTo>
                    <a:pt x="400" y="688"/>
                    <a:pt x="400" y="688"/>
                    <a:pt x="400" y="688"/>
                  </a:cubicBezTo>
                  <a:cubicBezTo>
                    <a:pt x="404" y="688"/>
                    <a:pt x="404" y="688"/>
                    <a:pt x="404" y="688"/>
                  </a:cubicBezTo>
                  <a:cubicBezTo>
                    <a:pt x="405" y="688"/>
                    <a:pt x="405" y="688"/>
                    <a:pt x="405" y="688"/>
                  </a:cubicBezTo>
                  <a:cubicBezTo>
                    <a:pt x="407" y="690"/>
                    <a:pt x="407" y="690"/>
                    <a:pt x="407" y="690"/>
                  </a:cubicBezTo>
                  <a:cubicBezTo>
                    <a:pt x="409" y="691"/>
                    <a:pt x="409" y="691"/>
                    <a:pt x="409" y="691"/>
                  </a:cubicBezTo>
                  <a:cubicBezTo>
                    <a:pt x="412" y="691"/>
                    <a:pt x="412" y="691"/>
                    <a:pt x="412" y="691"/>
                  </a:cubicBezTo>
                  <a:cubicBezTo>
                    <a:pt x="413" y="689"/>
                    <a:pt x="413" y="689"/>
                    <a:pt x="413" y="689"/>
                  </a:cubicBezTo>
                  <a:cubicBezTo>
                    <a:pt x="416" y="687"/>
                    <a:pt x="416" y="687"/>
                    <a:pt x="416" y="687"/>
                  </a:cubicBezTo>
                  <a:cubicBezTo>
                    <a:pt x="419" y="688"/>
                    <a:pt x="419" y="688"/>
                    <a:pt x="419" y="688"/>
                  </a:cubicBezTo>
                  <a:cubicBezTo>
                    <a:pt x="421" y="689"/>
                    <a:pt x="421" y="689"/>
                    <a:pt x="421" y="689"/>
                  </a:cubicBezTo>
                  <a:cubicBezTo>
                    <a:pt x="424" y="688"/>
                    <a:pt x="424" y="688"/>
                    <a:pt x="424" y="688"/>
                  </a:cubicBezTo>
                  <a:cubicBezTo>
                    <a:pt x="426" y="686"/>
                    <a:pt x="426" y="686"/>
                    <a:pt x="426" y="686"/>
                  </a:cubicBezTo>
                  <a:cubicBezTo>
                    <a:pt x="428" y="685"/>
                    <a:pt x="428" y="685"/>
                    <a:pt x="428" y="685"/>
                  </a:cubicBezTo>
                  <a:cubicBezTo>
                    <a:pt x="430" y="685"/>
                    <a:pt x="430" y="685"/>
                    <a:pt x="430" y="685"/>
                  </a:cubicBezTo>
                  <a:cubicBezTo>
                    <a:pt x="428" y="691"/>
                    <a:pt x="428" y="691"/>
                    <a:pt x="428" y="691"/>
                  </a:cubicBezTo>
                  <a:cubicBezTo>
                    <a:pt x="428" y="693"/>
                    <a:pt x="428" y="693"/>
                    <a:pt x="428" y="693"/>
                  </a:cubicBezTo>
                  <a:cubicBezTo>
                    <a:pt x="431" y="693"/>
                    <a:pt x="431" y="693"/>
                    <a:pt x="431" y="693"/>
                  </a:cubicBezTo>
                  <a:cubicBezTo>
                    <a:pt x="434" y="691"/>
                    <a:pt x="434" y="691"/>
                    <a:pt x="434" y="691"/>
                  </a:cubicBezTo>
                  <a:cubicBezTo>
                    <a:pt x="437" y="690"/>
                    <a:pt x="437" y="690"/>
                    <a:pt x="437" y="690"/>
                  </a:cubicBezTo>
                  <a:cubicBezTo>
                    <a:pt x="438" y="693"/>
                    <a:pt x="438" y="693"/>
                    <a:pt x="438" y="693"/>
                  </a:cubicBezTo>
                  <a:cubicBezTo>
                    <a:pt x="438" y="697"/>
                    <a:pt x="438" y="697"/>
                    <a:pt x="438" y="697"/>
                  </a:cubicBezTo>
                  <a:cubicBezTo>
                    <a:pt x="438" y="703"/>
                    <a:pt x="438" y="703"/>
                    <a:pt x="438" y="703"/>
                  </a:cubicBezTo>
                  <a:cubicBezTo>
                    <a:pt x="439" y="709"/>
                    <a:pt x="439" y="709"/>
                    <a:pt x="439" y="709"/>
                  </a:cubicBezTo>
                  <a:cubicBezTo>
                    <a:pt x="440" y="715"/>
                    <a:pt x="440" y="715"/>
                    <a:pt x="440" y="715"/>
                  </a:cubicBezTo>
                  <a:cubicBezTo>
                    <a:pt x="442" y="720"/>
                    <a:pt x="442" y="720"/>
                    <a:pt x="442" y="720"/>
                  </a:cubicBezTo>
                  <a:cubicBezTo>
                    <a:pt x="444" y="721"/>
                    <a:pt x="444" y="721"/>
                    <a:pt x="444" y="721"/>
                  </a:cubicBezTo>
                  <a:cubicBezTo>
                    <a:pt x="446" y="722"/>
                    <a:pt x="446" y="722"/>
                    <a:pt x="446" y="722"/>
                  </a:cubicBezTo>
                  <a:cubicBezTo>
                    <a:pt x="447" y="719"/>
                    <a:pt x="447" y="719"/>
                    <a:pt x="447" y="719"/>
                  </a:cubicBezTo>
                  <a:cubicBezTo>
                    <a:pt x="447" y="716"/>
                    <a:pt x="447" y="716"/>
                    <a:pt x="447" y="716"/>
                  </a:cubicBezTo>
                  <a:cubicBezTo>
                    <a:pt x="448" y="714"/>
                    <a:pt x="448" y="714"/>
                    <a:pt x="448" y="714"/>
                  </a:cubicBezTo>
                  <a:cubicBezTo>
                    <a:pt x="451" y="713"/>
                    <a:pt x="451" y="713"/>
                    <a:pt x="451" y="713"/>
                  </a:cubicBezTo>
                  <a:cubicBezTo>
                    <a:pt x="453" y="714"/>
                    <a:pt x="453" y="714"/>
                    <a:pt x="453" y="714"/>
                  </a:cubicBezTo>
                  <a:cubicBezTo>
                    <a:pt x="455" y="716"/>
                    <a:pt x="455" y="716"/>
                    <a:pt x="455" y="716"/>
                  </a:cubicBezTo>
                  <a:cubicBezTo>
                    <a:pt x="456" y="720"/>
                    <a:pt x="456" y="720"/>
                    <a:pt x="456" y="720"/>
                  </a:cubicBezTo>
                  <a:cubicBezTo>
                    <a:pt x="457" y="724"/>
                    <a:pt x="457" y="724"/>
                    <a:pt x="457" y="724"/>
                  </a:cubicBezTo>
                  <a:cubicBezTo>
                    <a:pt x="457" y="729"/>
                    <a:pt x="457" y="729"/>
                    <a:pt x="457" y="729"/>
                  </a:cubicBezTo>
                  <a:cubicBezTo>
                    <a:pt x="458" y="734"/>
                    <a:pt x="458" y="734"/>
                    <a:pt x="458" y="734"/>
                  </a:cubicBezTo>
                  <a:cubicBezTo>
                    <a:pt x="458" y="737"/>
                    <a:pt x="458" y="737"/>
                    <a:pt x="458" y="737"/>
                  </a:cubicBezTo>
                  <a:cubicBezTo>
                    <a:pt x="460" y="737"/>
                    <a:pt x="460" y="737"/>
                    <a:pt x="460" y="737"/>
                  </a:cubicBezTo>
                  <a:cubicBezTo>
                    <a:pt x="462" y="738"/>
                    <a:pt x="462" y="738"/>
                    <a:pt x="462" y="738"/>
                  </a:cubicBezTo>
                  <a:cubicBezTo>
                    <a:pt x="466" y="736"/>
                    <a:pt x="466" y="736"/>
                    <a:pt x="466" y="736"/>
                  </a:cubicBezTo>
                  <a:cubicBezTo>
                    <a:pt x="468" y="735"/>
                    <a:pt x="468" y="735"/>
                    <a:pt x="468" y="735"/>
                  </a:cubicBezTo>
                  <a:cubicBezTo>
                    <a:pt x="471" y="735"/>
                    <a:pt x="471" y="735"/>
                    <a:pt x="471" y="735"/>
                  </a:cubicBezTo>
                  <a:cubicBezTo>
                    <a:pt x="473" y="737"/>
                    <a:pt x="473" y="737"/>
                    <a:pt x="473" y="737"/>
                  </a:cubicBezTo>
                  <a:cubicBezTo>
                    <a:pt x="476" y="738"/>
                    <a:pt x="476" y="738"/>
                    <a:pt x="476" y="738"/>
                  </a:cubicBezTo>
                  <a:cubicBezTo>
                    <a:pt x="479" y="741"/>
                    <a:pt x="479" y="741"/>
                    <a:pt x="479" y="741"/>
                  </a:cubicBezTo>
                  <a:cubicBezTo>
                    <a:pt x="483" y="742"/>
                    <a:pt x="483" y="742"/>
                    <a:pt x="483" y="742"/>
                  </a:cubicBezTo>
                  <a:cubicBezTo>
                    <a:pt x="484" y="742"/>
                    <a:pt x="484" y="742"/>
                    <a:pt x="484" y="742"/>
                  </a:cubicBezTo>
                  <a:cubicBezTo>
                    <a:pt x="486" y="743"/>
                    <a:pt x="486" y="743"/>
                    <a:pt x="486" y="743"/>
                  </a:cubicBezTo>
                  <a:cubicBezTo>
                    <a:pt x="487" y="745"/>
                    <a:pt x="487" y="745"/>
                    <a:pt x="487" y="745"/>
                  </a:cubicBezTo>
                  <a:cubicBezTo>
                    <a:pt x="487" y="754"/>
                    <a:pt x="487" y="754"/>
                    <a:pt x="487" y="754"/>
                  </a:cubicBezTo>
                  <a:cubicBezTo>
                    <a:pt x="486" y="758"/>
                    <a:pt x="486" y="758"/>
                    <a:pt x="486" y="758"/>
                  </a:cubicBezTo>
                  <a:cubicBezTo>
                    <a:pt x="485" y="761"/>
                    <a:pt x="485" y="761"/>
                    <a:pt x="485" y="761"/>
                  </a:cubicBezTo>
                  <a:cubicBezTo>
                    <a:pt x="483" y="763"/>
                    <a:pt x="483" y="763"/>
                    <a:pt x="483" y="763"/>
                  </a:cubicBezTo>
                  <a:cubicBezTo>
                    <a:pt x="485" y="766"/>
                    <a:pt x="485" y="766"/>
                    <a:pt x="485" y="766"/>
                  </a:cubicBezTo>
                  <a:cubicBezTo>
                    <a:pt x="486" y="767"/>
                    <a:pt x="486" y="767"/>
                    <a:pt x="486" y="767"/>
                  </a:cubicBezTo>
                  <a:cubicBezTo>
                    <a:pt x="485" y="769"/>
                    <a:pt x="485" y="769"/>
                    <a:pt x="485" y="769"/>
                  </a:cubicBezTo>
                  <a:cubicBezTo>
                    <a:pt x="484" y="772"/>
                    <a:pt x="484" y="772"/>
                    <a:pt x="484" y="772"/>
                  </a:cubicBezTo>
                  <a:cubicBezTo>
                    <a:pt x="484" y="774"/>
                    <a:pt x="484" y="774"/>
                    <a:pt x="484" y="774"/>
                  </a:cubicBezTo>
                  <a:cubicBezTo>
                    <a:pt x="486" y="775"/>
                    <a:pt x="486" y="775"/>
                    <a:pt x="486" y="775"/>
                  </a:cubicBezTo>
                  <a:cubicBezTo>
                    <a:pt x="488" y="774"/>
                    <a:pt x="488" y="774"/>
                    <a:pt x="488" y="774"/>
                  </a:cubicBezTo>
                  <a:cubicBezTo>
                    <a:pt x="491" y="772"/>
                    <a:pt x="491" y="772"/>
                    <a:pt x="491" y="772"/>
                  </a:cubicBezTo>
                  <a:cubicBezTo>
                    <a:pt x="493" y="773"/>
                    <a:pt x="493" y="773"/>
                    <a:pt x="493" y="773"/>
                  </a:cubicBezTo>
                  <a:cubicBezTo>
                    <a:pt x="496" y="774"/>
                    <a:pt x="496" y="774"/>
                    <a:pt x="496" y="774"/>
                  </a:cubicBezTo>
                  <a:cubicBezTo>
                    <a:pt x="498" y="773"/>
                    <a:pt x="498" y="773"/>
                    <a:pt x="498" y="773"/>
                  </a:cubicBezTo>
                  <a:cubicBezTo>
                    <a:pt x="500" y="772"/>
                    <a:pt x="500" y="772"/>
                    <a:pt x="500" y="772"/>
                  </a:cubicBezTo>
                  <a:cubicBezTo>
                    <a:pt x="502" y="772"/>
                    <a:pt x="502" y="772"/>
                    <a:pt x="502" y="772"/>
                  </a:cubicBezTo>
                  <a:cubicBezTo>
                    <a:pt x="504" y="773"/>
                    <a:pt x="504" y="773"/>
                    <a:pt x="504" y="773"/>
                  </a:cubicBezTo>
                  <a:cubicBezTo>
                    <a:pt x="506" y="773"/>
                    <a:pt x="506" y="773"/>
                    <a:pt x="506" y="773"/>
                  </a:cubicBezTo>
                  <a:cubicBezTo>
                    <a:pt x="508" y="772"/>
                    <a:pt x="508" y="772"/>
                    <a:pt x="508" y="772"/>
                  </a:cubicBezTo>
                  <a:cubicBezTo>
                    <a:pt x="510" y="771"/>
                    <a:pt x="510" y="771"/>
                    <a:pt x="510" y="771"/>
                  </a:cubicBezTo>
                  <a:cubicBezTo>
                    <a:pt x="512" y="772"/>
                    <a:pt x="512" y="772"/>
                    <a:pt x="512" y="772"/>
                  </a:cubicBezTo>
                  <a:cubicBezTo>
                    <a:pt x="513" y="774"/>
                    <a:pt x="513" y="774"/>
                    <a:pt x="513" y="774"/>
                  </a:cubicBezTo>
                  <a:cubicBezTo>
                    <a:pt x="515" y="776"/>
                    <a:pt x="515" y="776"/>
                    <a:pt x="515" y="776"/>
                  </a:cubicBezTo>
                  <a:cubicBezTo>
                    <a:pt x="518" y="777"/>
                    <a:pt x="518" y="777"/>
                    <a:pt x="518" y="777"/>
                  </a:cubicBezTo>
                  <a:cubicBezTo>
                    <a:pt x="520" y="777"/>
                    <a:pt x="520" y="777"/>
                    <a:pt x="520" y="777"/>
                  </a:cubicBezTo>
                  <a:cubicBezTo>
                    <a:pt x="522" y="779"/>
                    <a:pt x="522" y="779"/>
                    <a:pt x="522" y="779"/>
                  </a:cubicBezTo>
                  <a:cubicBezTo>
                    <a:pt x="525" y="780"/>
                    <a:pt x="525" y="780"/>
                    <a:pt x="525" y="780"/>
                  </a:cubicBezTo>
                  <a:cubicBezTo>
                    <a:pt x="526" y="782"/>
                    <a:pt x="526" y="782"/>
                    <a:pt x="526" y="782"/>
                  </a:cubicBezTo>
                  <a:cubicBezTo>
                    <a:pt x="527" y="787"/>
                    <a:pt x="527" y="787"/>
                    <a:pt x="527" y="787"/>
                  </a:cubicBezTo>
                  <a:cubicBezTo>
                    <a:pt x="528" y="787"/>
                    <a:pt x="528" y="787"/>
                    <a:pt x="528" y="787"/>
                  </a:cubicBezTo>
                  <a:cubicBezTo>
                    <a:pt x="530" y="785"/>
                    <a:pt x="530" y="785"/>
                    <a:pt x="530" y="785"/>
                  </a:cubicBezTo>
                  <a:cubicBezTo>
                    <a:pt x="531" y="783"/>
                    <a:pt x="531" y="783"/>
                    <a:pt x="531" y="783"/>
                  </a:cubicBezTo>
                  <a:cubicBezTo>
                    <a:pt x="532" y="780"/>
                    <a:pt x="532" y="780"/>
                    <a:pt x="532" y="780"/>
                  </a:cubicBezTo>
                  <a:cubicBezTo>
                    <a:pt x="534" y="778"/>
                    <a:pt x="534" y="778"/>
                    <a:pt x="534" y="778"/>
                  </a:cubicBezTo>
                  <a:cubicBezTo>
                    <a:pt x="537" y="777"/>
                    <a:pt x="537" y="777"/>
                    <a:pt x="537" y="777"/>
                  </a:cubicBezTo>
                  <a:cubicBezTo>
                    <a:pt x="539" y="777"/>
                    <a:pt x="539" y="777"/>
                    <a:pt x="539" y="777"/>
                  </a:cubicBezTo>
                  <a:cubicBezTo>
                    <a:pt x="541" y="778"/>
                    <a:pt x="541" y="778"/>
                    <a:pt x="541" y="778"/>
                  </a:cubicBezTo>
                  <a:cubicBezTo>
                    <a:pt x="543" y="780"/>
                    <a:pt x="543" y="780"/>
                    <a:pt x="543" y="780"/>
                  </a:cubicBezTo>
                  <a:cubicBezTo>
                    <a:pt x="544" y="781"/>
                    <a:pt x="544" y="781"/>
                    <a:pt x="544" y="781"/>
                  </a:cubicBezTo>
                  <a:cubicBezTo>
                    <a:pt x="545" y="784"/>
                    <a:pt x="545" y="784"/>
                    <a:pt x="545" y="784"/>
                  </a:cubicBezTo>
                  <a:cubicBezTo>
                    <a:pt x="545" y="787"/>
                    <a:pt x="545" y="787"/>
                    <a:pt x="545" y="787"/>
                  </a:cubicBezTo>
                  <a:cubicBezTo>
                    <a:pt x="543" y="789"/>
                    <a:pt x="543" y="789"/>
                    <a:pt x="543" y="789"/>
                  </a:cubicBezTo>
                  <a:cubicBezTo>
                    <a:pt x="541" y="790"/>
                    <a:pt x="541" y="790"/>
                    <a:pt x="541" y="790"/>
                  </a:cubicBezTo>
                  <a:cubicBezTo>
                    <a:pt x="542" y="793"/>
                    <a:pt x="542" y="793"/>
                    <a:pt x="542" y="793"/>
                  </a:cubicBezTo>
                  <a:cubicBezTo>
                    <a:pt x="542" y="796"/>
                    <a:pt x="542" y="796"/>
                    <a:pt x="542" y="796"/>
                  </a:cubicBezTo>
                  <a:cubicBezTo>
                    <a:pt x="540" y="797"/>
                    <a:pt x="540" y="797"/>
                    <a:pt x="540" y="797"/>
                  </a:cubicBezTo>
                  <a:cubicBezTo>
                    <a:pt x="539" y="799"/>
                    <a:pt x="539" y="799"/>
                    <a:pt x="539" y="799"/>
                  </a:cubicBezTo>
                  <a:cubicBezTo>
                    <a:pt x="539" y="801"/>
                    <a:pt x="539" y="801"/>
                    <a:pt x="539" y="801"/>
                  </a:cubicBezTo>
                  <a:cubicBezTo>
                    <a:pt x="540" y="803"/>
                    <a:pt x="540" y="803"/>
                    <a:pt x="540" y="803"/>
                  </a:cubicBezTo>
                  <a:cubicBezTo>
                    <a:pt x="540" y="804"/>
                    <a:pt x="540" y="804"/>
                    <a:pt x="540" y="804"/>
                  </a:cubicBezTo>
                  <a:cubicBezTo>
                    <a:pt x="539" y="806"/>
                    <a:pt x="539" y="806"/>
                    <a:pt x="539" y="806"/>
                  </a:cubicBezTo>
                  <a:cubicBezTo>
                    <a:pt x="536" y="807"/>
                    <a:pt x="536" y="807"/>
                    <a:pt x="536" y="807"/>
                  </a:cubicBezTo>
                  <a:cubicBezTo>
                    <a:pt x="534" y="810"/>
                    <a:pt x="534" y="810"/>
                    <a:pt x="534" y="810"/>
                  </a:cubicBezTo>
                  <a:cubicBezTo>
                    <a:pt x="534" y="816"/>
                    <a:pt x="534" y="816"/>
                    <a:pt x="534" y="816"/>
                  </a:cubicBezTo>
                  <a:cubicBezTo>
                    <a:pt x="533" y="819"/>
                    <a:pt x="533" y="819"/>
                    <a:pt x="533" y="819"/>
                  </a:cubicBezTo>
                  <a:cubicBezTo>
                    <a:pt x="532" y="821"/>
                    <a:pt x="532" y="821"/>
                    <a:pt x="532" y="821"/>
                  </a:cubicBezTo>
                  <a:cubicBezTo>
                    <a:pt x="530" y="823"/>
                    <a:pt x="530" y="823"/>
                    <a:pt x="530" y="823"/>
                  </a:cubicBezTo>
                  <a:cubicBezTo>
                    <a:pt x="530" y="823"/>
                    <a:pt x="529" y="824"/>
                    <a:pt x="528" y="825"/>
                  </a:cubicBezTo>
                  <a:cubicBezTo>
                    <a:pt x="527" y="827"/>
                    <a:pt x="527" y="829"/>
                    <a:pt x="527" y="829"/>
                  </a:cubicBezTo>
                  <a:cubicBezTo>
                    <a:pt x="526" y="832"/>
                    <a:pt x="526" y="832"/>
                    <a:pt x="526" y="832"/>
                  </a:cubicBezTo>
                  <a:cubicBezTo>
                    <a:pt x="526" y="833"/>
                    <a:pt x="526" y="833"/>
                    <a:pt x="526" y="833"/>
                  </a:cubicBezTo>
                  <a:cubicBezTo>
                    <a:pt x="527" y="835"/>
                    <a:pt x="527" y="835"/>
                    <a:pt x="527" y="835"/>
                  </a:cubicBezTo>
                  <a:cubicBezTo>
                    <a:pt x="527" y="839"/>
                    <a:pt x="527" y="839"/>
                    <a:pt x="527" y="839"/>
                  </a:cubicBezTo>
                  <a:cubicBezTo>
                    <a:pt x="527" y="842"/>
                    <a:pt x="527" y="842"/>
                    <a:pt x="527" y="842"/>
                  </a:cubicBezTo>
                  <a:cubicBezTo>
                    <a:pt x="526" y="844"/>
                    <a:pt x="526" y="844"/>
                    <a:pt x="526" y="844"/>
                  </a:cubicBezTo>
                  <a:cubicBezTo>
                    <a:pt x="525" y="848"/>
                    <a:pt x="525" y="848"/>
                    <a:pt x="525" y="848"/>
                  </a:cubicBezTo>
                  <a:cubicBezTo>
                    <a:pt x="523" y="850"/>
                    <a:pt x="523" y="850"/>
                    <a:pt x="523" y="850"/>
                  </a:cubicBezTo>
                  <a:cubicBezTo>
                    <a:pt x="522" y="853"/>
                    <a:pt x="522" y="853"/>
                    <a:pt x="522" y="853"/>
                  </a:cubicBezTo>
                  <a:cubicBezTo>
                    <a:pt x="521" y="855"/>
                    <a:pt x="521" y="855"/>
                    <a:pt x="521" y="855"/>
                  </a:cubicBezTo>
                  <a:cubicBezTo>
                    <a:pt x="520" y="860"/>
                    <a:pt x="520" y="860"/>
                    <a:pt x="520" y="860"/>
                  </a:cubicBezTo>
                  <a:cubicBezTo>
                    <a:pt x="520" y="866"/>
                    <a:pt x="520" y="866"/>
                    <a:pt x="520" y="866"/>
                  </a:cubicBezTo>
                  <a:cubicBezTo>
                    <a:pt x="521" y="869"/>
                    <a:pt x="521" y="869"/>
                    <a:pt x="521" y="869"/>
                  </a:cubicBezTo>
                  <a:cubicBezTo>
                    <a:pt x="522" y="871"/>
                    <a:pt x="522" y="871"/>
                    <a:pt x="522" y="871"/>
                  </a:cubicBezTo>
                  <a:cubicBezTo>
                    <a:pt x="523" y="877"/>
                    <a:pt x="523" y="877"/>
                    <a:pt x="523" y="877"/>
                  </a:cubicBezTo>
                  <a:cubicBezTo>
                    <a:pt x="523" y="882"/>
                    <a:pt x="523" y="882"/>
                    <a:pt x="523" y="882"/>
                  </a:cubicBezTo>
                  <a:cubicBezTo>
                    <a:pt x="523" y="894"/>
                    <a:pt x="523" y="894"/>
                    <a:pt x="523" y="894"/>
                  </a:cubicBezTo>
                  <a:cubicBezTo>
                    <a:pt x="523" y="894"/>
                    <a:pt x="523" y="894"/>
                    <a:pt x="523" y="894"/>
                  </a:cubicBezTo>
                  <a:cubicBezTo>
                    <a:pt x="524" y="894"/>
                    <a:pt x="525" y="894"/>
                    <a:pt x="526" y="894"/>
                  </a:cubicBezTo>
                  <a:cubicBezTo>
                    <a:pt x="527" y="894"/>
                    <a:pt x="527" y="894"/>
                    <a:pt x="527" y="894"/>
                  </a:cubicBezTo>
                  <a:cubicBezTo>
                    <a:pt x="529" y="893"/>
                    <a:pt x="530" y="893"/>
                    <a:pt x="531" y="893"/>
                  </a:cubicBezTo>
                  <a:cubicBezTo>
                    <a:pt x="546" y="894"/>
                    <a:pt x="573" y="872"/>
                    <a:pt x="573" y="872"/>
                  </a:cubicBezTo>
                  <a:cubicBezTo>
                    <a:pt x="606" y="878"/>
                    <a:pt x="606" y="878"/>
                    <a:pt x="606" y="878"/>
                  </a:cubicBezTo>
                  <a:cubicBezTo>
                    <a:pt x="634" y="856"/>
                    <a:pt x="634" y="856"/>
                    <a:pt x="634" y="856"/>
                  </a:cubicBezTo>
                  <a:cubicBezTo>
                    <a:pt x="648" y="868"/>
                    <a:pt x="648" y="868"/>
                    <a:pt x="648" y="868"/>
                  </a:cubicBezTo>
                  <a:cubicBezTo>
                    <a:pt x="676" y="827"/>
                    <a:pt x="676" y="827"/>
                    <a:pt x="676" y="827"/>
                  </a:cubicBezTo>
                  <a:cubicBezTo>
                    <a:pt x="651" y="799"/>
                    <a:pt x="651" y="799"/>
                    <a:pt x="651" y="799"/>
                  </a:cubicBezTo>
                  <a:cubicBezTo>
                    <a:pt x="664" y="766"/>
                    <a:pt x="664" y="766"/>
                    <a:pt x="664" y="766"/>
                  </a:cubicBezTo>
                  <a:cubicBezTo>
                    <a:pt x="645" y="761"/>
                    <a:pt x="645" y="761"/>
                    <a:pt x="645" y="761"/>
                  </a:cubicBezTo>
                  <a:cubicBezTo>
                    <a:pt x="645" y="761"/>
                    <a:pt x="646" y="746"/>
                    <a:pt x="662" y="735"/>
                  </a:cubicBezTo>
                  <a:cubicBezTo>
                    <a:pt x="673" y="724"/>
                    <a:pt x="688" y="732"/>
                    <a:pt x="699" y="729"/>
                  </a:cubicBezTo>
                  <a:cubicBezTo>
                    <a:pt x="707" y="725"/>
                    <a:pt x="711" y="710"/>
                    <a:pt x="711" y="710"/>
                  </a:cubicBezTo>
                  <a:cubicBezTo>
                    <a:pt x="744" y="658"/>
                    <a:pt x="744" y="658"/>
                    <a:pt x="744" y="658"/>
                  </a:cubicBezTo>
                  <a:cubicBezTo>
                    <a:pt x="744" y="658"/>
                    <a:pt x="726" y="627"/>
                    <a:pt x="708" y="615"/>
                  </a:cubicBezTo>
                  <a:cubicBezTo>
                    <a:pt x="694" y="602"/>
                    <a:pt x="653" y="593"/>
                    <a:pt x="653" y="593"/>
                  </a:cubicBezTo>
                  <a:cubicBezTo>
                    <a:pt x="643" y="558"/>
                    <a:pt x="643" y="558"/>
                    <a:pt x="643" y="558"/>
                  </a:cubicBezTo>
                  <a:cubicBezTo>
                    <a:pt x="615" y="526"/>
                    <a:pt x="615" y="526"/>
                    <a:pt x="615" y="526"/>
                  </a:cubicBezTo>
                  <a:cubicBezTo>
                    <a:pt x="625" y="473"/>
                    <a:pt x="625" y="473"/>
                    <a:pt x="625" y="473"/>
                  </a:cubicBezTo>
                  <a:cubicBezTo>
                    <a:pt x="625" y="473"/>
                    <a:pt x="636" y="470"/>
                    <a:pt x="644" y="462"/>
                  </a:cubicBezTo>
                  <a:cubicBezTo>
                    <a:pt x="652" y="451"/>
                    <a:pt x="649" y="432"/>
                    <a:pt x="649" y="432"/>
                  </a:cubicBezTo>
                  <a:cubicBezTo>
                    <a:pt x="649" y="432"/>
                    <a:pt x="653" y="428"/>
                    <a:pt x="657" y="421"/>
                  </a:cubicBezTo>
                  <a:cubicBezTo>
                    <a:pt x="658" y="420"/>
                    <a:pt x="659" y="419"/>
                    <a:pt x="660" y="418"/>
                  </a:cubicBezTo>
                  <a:cubicBezTo>
                    <a:pt x="662" y="414"/>
                    <a:pt x="663" y="410"/>
                    <a:pt x="662" y="406"/>
                  </a:cubicBezTo>
                  <a:cubicBezTo>
                    <a:pt x="659" y="390"/>
                    <a:pt x="636" y="405"/>
                    <a:pt x="636" y="405"/>
                  </a:cubicBezTo>
                  <a:cubicBezTo>
                    <a:pt x="626" y="362"/>
                    <a:pt x="626" y="362"/>
                    <a:pt x="626" y="362"/>
                  </a:cubicBezTo>
                  <a:cubicBezTo>
                    <a:pt x="638" y="363"/>
                    <a:pt x="638" y="363"/>
                    <a:pt x="638" y="363"/>
                  </a:cubicBezTo>
                  <a:cubicBezTo>
                    <a:pt x="646" y="340"/>
                    <a:pt x="646" y="340"/>
                    <a:pt x="646" y="340"/>
                  </a:cubicBezTo>
                  <a:cubicBezTo>
                    <a:pt x="661" y="348"/>
                    <a:pt x="661" y="348"/>
                    <a:pt x="661" y="348"/>
                  </a:cubicBezTo>
                  <a:cubicBezTo>
                    <a:pt x="665" y="333"/>
                    <a:pt x="665" y="333"/>
                    <a:pt x="665" y="333"/>
                  </a:cubicBezTo>
                  <a:cubicBezTo>
                    <a:pt x="665" y="333"/>
                    <a:pt x="644" y="313"/>
                    <a:pt x="614" y="308"/>
                  </a:cubicBezTo>
                  <a:cubicBezTo>
                    <a:pt x="588" y="307"/>
                    <a:pt x="581" y="368"/>
                    <a:pt x="566" y="367"/>
                  </a:cubicBezTo>
                  <a:cubicBezTo>
                    <a:pt x="555" y="370"/>
                    <a:pt x="556" y="340"/>
                    <a:pt x="542" y="331"/>
                  </a:cubicBezTo>
                  <a:cubicBezTo>
                    <a:pt x="531" y="319"/>
                    <a:pt x="515" y="345"/>
                    <a:pt x="500" y="337"/>
                  </a:cubicBezTo>
                  <a:cubicBezTo>
                    <a:pt x="485" y="333"/>
                    <a:pt x="479" y="313"/>
                    <a:pt x="472" y="309"/>
                  </a:cubicBezTo>
                  <a:cubicBezTo>
                    <a:pt x="461" y="305"/>
                    <a:pt x="431" y="299"/>
                    <a:pt x="431" y="299"/>
                  </a:cubicBezTo>
                  <a:cubicBezTo>
                    <a:pt x="458" y="289"/>
                    <a:pt x="458" y="289"/>
                    <a:pt x="458" y="289"/>
                  </a:cubicBezTo>
                  <a:cubicBezTo>
                    <a:pt x="462" y="274"/>
                    <a:pt x="462" y="274"/>
                    <a:pt x="462" y="274"/>
                  </a:cubicBezTo>
                  <a:cubicBezTo>
                    <a:pt x="432" y="265"/>
                    <a:pt x="432" y="265"/>
                    <a:pt x="432" y="265"/>
                  </a:cubicBezTo>
                  <a:cubicBezTo>
                    <a:pt x="432" y="265"/>
                    <a:pt x="452" y="243"/>
                    <a:pt x="454" y="212"/>
                  </a:cubicBezTo>
                  <a:cubicBezTo>
                    <a:pt x="451" y="185"/>
                    <a:pt x="405" y="202"/>
                    <a:pt x="405" y="202"/>
                  </a:cubicBezTo>
                  <a:cubicBezTo>
                    <a:pt x="391" y="186"/>
                    <a:pt x="391" y="186"/>
                    <a:pt x="391" y="186"/>
                  </a:cubicBezTo>
                  <a:cubicBezTo>
                    <a:pt x="372" y="193"/>
                    <a:pt x="372" y="193"/>
                    <a:pt x="372" y="193"/>
                  </a:cubicBezTo>
                  <a:cubicBezTo>
                    <a:pt x="322" y="153"/>
                    <a:pt x="322" y="153"/>
                    <a:pt x="322" y="153"/>
                  </a:cubicBezTo>
                  <a:cubicBezTo>
                    <a:pt x="334" y="134"/>
                    <a:pt x="334" y="134"/>
                    <a:pt x="334" y="134"/>
                  </a:cubicBezTo>
                  <a:cubicBezTo>
                    <a:pt x="315" y="125"/>
                    <a:pt x="315" y="125"/>
                    <a:pt x="315" y="125"/>
                  </a:cubicBezTo>
                  <a:cubicBezTo>
                    <a:pt x="328" y="84"/>
                    <a:pt x="328" y="84"/>
                    <a:pt x="328" y="84"/>
                  </a:cubicBezTo>
                  <a:cubicBezTo>
                    <a:pt x="328" y="84"/>
                    <a:pt x="306" y="94"/>
                    <a:pt x="294" y="94"/>
                  </a:cubicBezTo>
                  <a:cubicBezTo>
                    <a:pt x="283" y="93"/>
                    <a:pt x="281" y="55"/>
                    <a:pt x="281" y="55"/>
                  </a:cubicBezTo>
                  <a:cubicBezTo>
                    <a:pt x="274" y="55"/>
                    <a:pt x="274" y="55"/>
                    <a:pt x="274" y="55"/>
                  </a:cubicBezTo>
                  <a:cubicBezTo>
                    <a:pt x="263" y="43"/>
                    <a:pt x="263" y="43"/>
                    <a:pt x="263" y="43"/>
                  </a:cubicBezTo>
                  <a:cubicBezTo>
                    <a:pt x="244" y="46"/>
                    <a:pt x="244" y="46"/>
                    <a:pt x="244" y="46"/>
                  </a:cubicBezTo>
                  <a:cubicBezTo>
                    <a:pt x="224" y="6"/>
                    <a:pt x="224" y="6"/>
                    <a:pt x="224" y="6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64" y="0"/>
                    <a:pt x="156" y="18"/>
                    <a:pt x="156" y="18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51" name="Freeform 655">
              <a:extLst>
                <a:ext uri="{FF2B5EF4-FFF2-40B4-BE49-F238E27FC236}">
                  <a16:creationId xmlns:a16="http://schemas.microsoft.com/office/drawing/2014/main" id="{88965F9D-9163-41A0-84E7-1367D9A6C966}"/>
                </a:ext>
              </a:extLst>
            </p:cNvPr>
            <p:cNvSpPr>
              <a:spLocks/>
            </p:cNvSpPr>
            <p:nvPr/>
          </p:nvSpPr>
          <p:spPr bwMode="gray">
            <a:xfrm>
              <a:off x="6320672" y="5075179"/>
              <a:ext cx="6379" cy="3190"/>
            </a:xfrm>
            <a:custGeom>
              <a:avLst/>
              <a:gdLst>
                <a:gd name="T0" fmla="*/ 0 w 14"/>
                <a:gd name="T1" fmla="*/ 6 h 6"/>
                <a:gd name="T2" fmla="*/ 0 w 14"/>
                <a:gd name="T3" fmla="*/ 6 h 6"/>
                <a:gd name="T4" fmla="*/ 14 w 14"/>
                <a:gd name="T5" fmla="*/ 0 h 6"/>
                <a:gd name="T6" fmla="*/ 0 w 14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6"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4" y="5"/>
                    <a:pt x="9" y="4"/>
                    <a:pt x="14" y="0"/>
                  </a:cubicBezTo>
                  <a:cubicBezTo>
                    <a:pt x="9" y="4"/>
                    <a:pt x="4" y="5"/>
                    <a:pt x="0" y="6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52" name="Freeform 656">
              <a:extLst>
                <a:ext uri="{FF2B5EF4-FFF2-40B4-BE49-F238E27FC236}">
                  <a16:creationId xmlns:a16="http://schemas.microsoft.com/office/drawing/2014/main" id="{DF31E328-7BEF-4B4C-A90B-7A25C7A470BE}"/>
                </a:ext>
              </a:extLst>
            </p:cNvPr>
            <p:cNvSpPr>
              <a:spLocks/>
            </p:cNvSpPr>
            <p:nvPr/>
          </p:nvSpPr>
          <p:spPr bwMode="gray">
            <a:xfrm>
              <a:off x="6534376" y="52234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53" name="Freeform 657">
              <a:extLst>
                <a:ext uri="{FF2B5EF4-FFF2-40B4-BE49-F238E27FC236}">
                  <a16:creationId xmlns:a16="http://schemas.microsoft.com/office/drawing/2014/main" id="{1F99AC08-BCD1-4486-B5AC-0F0868290E49}"/>
                </a:ext>
              </a:extLst>
            </p:cNvPr>
            <p:cNvSpPr>
              <a:spLocks/>
            </p:cNvSpPr>
            <p:nvPr/>
          </p:nvSpPr>
          <p:spPr bwMode="gray">
            <a:xfrm>
              <a:off x="6535970" y="5223497"/>
              <a:ext cx="0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54" name="Rectangle 658">
              <a:extLst>
                <a:ext uri="{FF2B5EF4-FFF2-40B4-BE49-F238E27FC236}">
                  <a16:creationId xmlns:a16="http://schemas.microsoft.com/office/drawing/2014/main" id="{A4042ED2-2640-4C8B-84CE-0870039882D3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6360541" y="4753028"/>
              <a:ext cx="15948" cy="1595"/>
            </a:xfrm>
            <a:prstGeom prst="rect">
              <a:avLst/>
            </a:pr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55" name="Freeform 659">
              <a:extLst>
                <a:ext uri="{FF2B5EF4-FFF2-40B4-BE49-F238E27FC236}">
                  <a16:creationId xmlns:a16="http://schemas.microsoft.com/office/drawing/2014/main" id="{C81FE6C2-8B66-4EB0-9644-F2933D5A30BE}"/>
                </a:ext>
              </a:extLst>
            </p:cNvPr>
            <p:cNvSpPr>
              <a:spLocks/>
            </p:cNvSpPr>
            <p:nvPr/>
          </p:nvSpPr>
          <p:spPr bwMode="gray">
            <a:xfrm>
              <a:off x="6604548" y="4971517"/>
              <a:ext cx="1595" cy="1595"/>
            </a:xfrm>
            <a:custGeom>
              <a:avLst/>
              <a:gdLst>
                <a:gd name="T0" fmla="*/ 1 w 3"/>
                <a:gd name="T1" fmla="*/ 3 h 3"/>
                <a:gd name="T2" fmla="*/ 3 w 3"/>
                <a:gd name="T3" fmla="*/ 0 h 3"/>
                <a:gd name="T4" fmla="*/ 0 w 3"/>
                <a:gd name="T5" fmla="*/ 3 h 3"/>
                <a:gd name="T6" fmla="*/ 1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2" y="2"/>
                    <a:pt x="2" y="1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56" name="Freeform 660">
              <a:extLst>
                <a:ext uri="{FF2B5EF4-FFF2-40B4-BE49-F238E27FC236}">
                  <a16:creationId xmlns:a16="http://schemas.microsoft.com/office/drawing/2014/main" id="{A41257CF-B4AB-4219-AE38-8D480D85177F}"/>
                </a:ext>
              </a:extLst>
            </p:cNvPr>
            <p:cNvSpPr>
              <a:spLocks/>
            </p:cNvSpPr>
            <p:nvPr/>
          </p:nvSpPr>
          <p:spPr bwMode="gray">
            <a:xfrm>
              <a:off x="6601358" y="4973111"/>
              <a:ext cx="4785" cy="6379"/>
            </a:xfrm>
            <a:custGeom>
              <a:avLst/>
              <a:gdLst>
                <a:gd name="T0" fmla="*/ 0 w 9"/>
                <a:gd name="T1" fmla="*/ 11 h 11"/>
                <a:gd name="T2" fmla="*/ 9 w 9"/>
                <a:gd name="T3" fmla="*/ 0 h 11"/>
                <a:gd name="T4" fmla="*/ 8 w 9"/>
                <a:gd name="T5" fmla="*/ 0 h 11"/>
                <a:gd name="T6" fmla="*/ 0 w 9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1">
                  <a:moveTo>
                    <a:pt x="0" y="11"/>
                  </a:moveTo>
                  <a:cubicBezTo>
                    <a:pt x="0" y="11"/>
                    <a:pt x="5" y="6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4" y="7"/>
                    <a:pt x="0" y="11"/>
                    <a:pt x="0" y="11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57" name="Freeform 661">
              <a:extLst>
                <a:ext uri="{FF2B5EF4-FFF2-40B4-BE49-F238E27FC236}">
                  <a16:creationId xmlns:a16="http://schemas.microsoft.com/office/drawing/2014/main" id="{DC38CE88-C073-4E1D-B0B6-40A9B7C8971F}"/>
                </a:ext>
              </a:extLst>
            </p:cNvPr>
            <p:cNvSpPr>
              <a:spLocks/>
            </p:cNvSpPr>
            <p:nvPr/>
          </p:nvSpPr>
          <p:spPr bwMode="gray">
            <a:xfrm>
              <a:off x="6414765" y="5159704"/>
              <a:ext cx="3190" cy="4785"/>
            </a:xfrm>
            <a:custGeom>
              <a:avLst/>
              <a:gdLst>
                <a:gd name="T0" fmla="*/ 0 w 2"/>
                <a:gd name="T1" fmla="*/ 2 h 3"/>
                <a:gd name="T2" fmla="*/ 2 w 2"/>
                <a:gd name="T3" fmla="*/ 0 h 3"/>
                <a:gd name="T4" fmla="*/ 1 w 2"/>
                <a:gd name="T5" fmla="*/ 1 h 3"/>
                <a:gd name="T6" fmla="*/ 0 w 2"/>
                <a:gd name="T7" fmla="*/ 3 h 3"/>
                <a:gd name="T8" fmla="*/ 0 w 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58" name="Freeform 662">
              <a:extLst>
                <a:ext uri="{FF2B5EF4-FFF2-40B4-BE49-F238E27FC236}">
                  <a16:creationId xmlns:a16="http://schemas.microsoft.com/office/drawing/2014/main" id="{91D57662-CDAE-48A3-9462-CE42AACC97EC}"/>
                </a:ext>
              </a:extLst>
            </p:cNvPr>
            <p:cNvSpPr>
              <a:spLocks/>
            </p:cNvSpPr>
            <p:nvPr/>
          </p:nvSpPr>
          <p:spPr bwMode="gray">
            <a:xfrm>
              <a:off x="6414765" y="5161299"/>
              <a:ext cx="1595" cy="3190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59" name="Freeform 663">
              <a:extLst>
                <a:ext uri="{FF2B5EF4-FFF2-40B4-BE49-F238E27FC236}">
                  <a16:creationId xmlns:a16="http://schemas.microsoft.com/office/drawing/2014/main" id="{C0BBF046-4A27-4F63-92F8-2E98771EC4E9}"/>
                </a:ext>
              </a:extLst>
            </p:cNvPr>
            <p:cNvSpPr>
              <a:spLocks/>
            </p:cNvSpPr>
            <p:nvPr/>
          </p:nvSpPr>
          <p:spPr bwMode="gray">
            <a:xfrm>
              <a:off x="6409981" y="5164488"/>
              <a:ext cx="3190" cy="1595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1 h 1"/>
                <a:gd name="T6" fmla="*/ 0 w 2"/>
                <a:gd name="T7" fmla="*/ 1 h 1"/>
                <a:gd name="T8" fmla="*/ 2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60" name="Freeform 664">
              <a:extLst>
                <a:ext uri="{FF2B5EF4-FFF2-40B4-BE49-F238E27FC236}">
                  <a16:creationId xmlns:a16="http://schemas.microsoft.com/office/drawing/2014/main" id="{2C8A1E46-42AF-4702-9106-7478153F154E}"/>
                </a:ext>
              </a:extLst>
            </p:cNvPr>
            <p:cNvSpPr>
              <a:spLocks/>
            </p:cNvSpPr>
            <p:nvPr/>
          </p:nvSpPr>
          <p:spPr bwMode="gray">
            <a:xfrm>
              <a:off x="6409981" y="5164488"/>
              <a:ext cx="3190" cy="1595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61" name="Freeform 665">
              <a:extLst>
                <a:ext uri="{FF2B5EF4-FFF2-40B4-BE49-F238E27FC236}">
                  <a16:creationId xmlns:a16="http://schemas.microsoft.com/office/drawing/2014/main" id="{7CC3AABB-4DE9-47A1-AF69-B63FF8B197A9}"/>
                </a:ext>
              </a:extLst>
            </p:cNvPr>
            <p:cNvSpPr>
              <a:spLocks/>
            </p:cNvSpPr>
            <p:nvPr/>
          </p:nvSpPr>
          <p:spPr bwMode="gray">
            <a:xfrm>
              <a:off x="6400412" y="5162894"/>
              <a:ext cx="4785" cy="1595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0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62" name="Rectangle 666">
              <a:extLst>
                <a:ext uri="{FF2B5EF4-FFF2-40B4-BE49-F238E27FC236}">
                  <a16:creationId xmlns:a16="http://schemas.microsoft.com/office/drawing/2014/main" id="{4F0E20C6-8112-4DF8-BCE5-F6D94022DDD8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6421144" y="5156515"/>
              <a:ext cx="1595" cy="1595"/>
            </a:xfrm>
            <a:prstGeom prst="rect">
              <a:avLst/>
            </a:pr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63" name="Freeform 667">
              <a:extLst>
                <a:ext uri="{FF2B5EF4-FFF2-40B4-BE49-F238E27FC236}">
                  <a16:creationId xmlns:a16="http://schemas.microsoft.com/office/drawing/2014/main" id="{DDB0704F-8E2D-4495-ABD1-29803DECFA61}"/>
                </a:ext>
              </a:extLst>
            </p:cNvPr>
            <p:cNvSpPr>
              <a:spLocks/>
            </p:cNvSpPr>
            <p:nvPr/>
          </p:nvSpPr>
          <p:spPr bwMode="gray">
            <a:xfrm>
              <a:off x="6417955" y="5156515"/>
              <a:ext cx="3190" cy="3190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64" name="Freeform 668">
              <a:extLst>
                <a:ext uri="{FF2B5EF4-FFF2-40B4-BE49-F238E27FC236}">
                  <a16:creationId xmlns:a16="http://schemas.microsoft.com/office/drawing/2014/main" id="{9DF258F4-9B0B-4C5B-92F2-F781CCDFDDEC}"/>
                </a:ext>
              </a:extLst>
            </p:cNvPr>
            <p:cNvSpPr>
              <a:spLocks/>
            </p:cNvSpPr>
            <p:nvPr/>
          </p:nvSpPr>
          <p:spPr bwMode="gray">
            <a:xfrm>
              <a:off x="6417955" y="5156515"/>
              <a:ext cx="3190" cy="3190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65" name="Freeform 669">
              <a:extLst>
                <a:ext uri="{FF2B5EF4-FFF2-40B4-BE49-F238E27FC236}">
                  <a16:creationId xmlns:a16="http://schemas.microsoft.com/office/drawing/2014/main" id="{992A30DC-CD47-4F95-BDE3-01BF9B421D6A}"/>
                </a:ext>
              </a:extLst>
            </p:cNvPr>
            <p:cNvSpPr>
              <a:spLocks/>
            </p:cNvSpPr>
            <p:nvPr/>
          </p:nvSpPr>
          <p:spPr bwMode="gray">
            <a:xfrm>
              <a:off x="6405196" y="5164488"/>
              <a:ext cx="4785" cy="1595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3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66" name="Freeform 670">
              <a:extLst>
                <a:ext uri="{FF2B5EF4-FFF2-40B4-BE49-F238E27FC236}">
                  <a16:creationId xmlns:a16="http://schemas.microsoft.com/office/drawing/2014/main" id="{DE082B9E-3267-4D31-923C-1DF86A161E04}"/>
                </a:ext>
              </a:extLst>
            </p:cNvPr>
            <p:cNvSpPr>
              <a:spLocks/>
            </p:cNvSpPr>
            <p:nvPr/>
          </p:nvSpPr>
          <p:spPr bwMode="gray">
            <a:xfrm>
              <a:off x="6405196" y="5164488"/>
              <a:ext cx="4785" cy="1595"/>
            </a:xfrm>
            <a:custGeom>
              <a:avLst/>
              <a:gdLst>
                <a:gd name="T0" fmla="*/ 2 w 3"/>
                <a:gd name="T1" fmla="*/ 0 h 1"/>
                <a:gd name="T2" fmla="*/ 0 w 3"/>
                <a:gd name="T3" fmla="*/ 0 h 1"/>
                <a:gd name="T4" fmla="*/ 3 w 3"/>
                <a:gd name="T5" fmla="*/ 1 h 1"/>
                <a:gd name="T6" fmla="*/ 2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lnTo>
                    <a:pt x="0" y="0"/>
                  </a:lnTo>
                  <a:lnTo>
                    <a:pt x="3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67" name="Freeform 671">
              <a:extLst>
                <a:ext uri="{FF2B5EF4-FFF2-40B4-BE49-F238E27FC236}">
                  <a16:creationId xmlns:a16="http://schemas.microsoft.com/office/drawing/2014/main" id="{A0D1EE06-7223-4471-83DA-B33041414BA9}"/>
                </a:ext>
              </a:extLst>
            </p:cNvPr>
            <p:cNvSpPr>
              <a:spLocks/>
            </p:cNvSpPr>
            <p:nvPr/>
          </p:nvSpPr>
          <p:spPr bwMode="gray">
            <a:xfrm>
              <a:off x="6413171" y="5164488"/>
              <a:ext cx="1595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68" name="Freeform 672">
              <a:extLst>
                <a:ext uri="{FF2B5EF4-FFF2-40B4-BE49-F238E27FC236}">
                  <a16:creationId xmlns:a16="http://schemas.microsoft.com/office/drawing/2014/main" id="{405CC770-A960-4F51-93E3-B8D697718D2A}"/>
                </a:ext>
              </a:extLst>
            </p:cNvPr>
            <p:cNvSpPr>
              <a:spLocks/>
            </p:cNvSpPr>
            <p:nvPr/>
          </p:nvSpPr>
          <p:spPr bwMode="gray">
            <a:xfrm>
              <a:off x="6394033" y="5097506"/>
              <a:ext cx="151507" cy="191377"/>
            </a:xfrm>
            <a:custGeom>
              <a:avLst/>
              <a:gdLst>
                <a:gd name="T0" fmla="*/ 235 w 286"/>
                <a:gd name="T1" fmla="*/ 234 h 361"/>
                <a:gd name="T2" fmla="*/ 236 w 286"/>
                <a:gd name="T3" fmla="*/ 235 h 361"/>
                <a:gd name="T4" fmla="*/ 244 w 286"/>
                <a:gd name="T5" fmla="*/ 236 h 361"/>
                <a:gd name="T6" fmla="*/ 249 w 286"/>
                <a:gd name="T7" fmla="*/ 236 h 361"/>
                <a:gd name="T8" fmla="*/ 264 w 286"/>
                <a:gd name="T9" fmla="*/ 237 h 361"/>
                <a:gd name="T10" fmla="*/ 262 w 286"/>
                <a:gd name="T11" fmla="*/ 212 h 361"/>
                <a:gd name="T12" fmla="*/ 264 w 286"/>
                <a:gd name="T13" fmla="*/ 193 h 361"/>
                <a:gd name="T14" fmla="*/ 268 w 286"/>
                <a:gd name="T15" fmla="*/ 178 h 361"/>
                <a:gd name="T16" fmla="*/ 271 w 286"/>
                <a:gd name="T17" fmla="*/ 166 h 361"/>
                <a:gd name="T18" fmla="*/ 277 w 286"/>
                <a:gd name="T19" fmla="*/ 150 h 361"/>
                <a:gd name="T20" fmla="*/ 280 w 286"/>
                <a:gd name="T21" fmla="*/ 142 h 361"/>
                <a:gd name="T22" fmla="*/ 284 w 286"/>
                <a:gd name="T23" fmla="*/ 132 h 361"/>
                <a:gd name="T24" fmla="*/ 282 w 286"/>
                <a:gd name="T25" fmla="*/ 121 h 361"/>
                <a:gd name="T26" fmla="*/ 272 w 286"/>
                <a:gd name="T27" fmla="*/ 126 h 361"/>
                <a:gd name="T28" fmla="*/ 266 w 286"/>
                <a:gd name="T29" fmla="*/ 123 h 361"/>
                <a:gd name="T30" fmla="*/ 254 w 286"/>
                <a:gd name="T31" fmla="*/ 117 h 361"/>
                <a:gd name="T32" fmla="*/ 245 w 286"/>
                <a:gd name="T33" fmla="*/ 116 h 361"/>
                <a:gd name="T34" fmla="*/ 234 w 286"/>
                <a:gd name="T35" fmla="*/ 116 h 361"/>
                <a:gd name="T36" fmla="*/ 225 w 286"/>
                <a:gd name="T37" fmla="*/ 115 h 361"/>
                <a:gd name="T38" fmla="*/ 226 w 286"/>
                <a:gd name="T39" fmla="*/ 104 h 361"/>
                <a:gd name="T40" fmla="*/ 225 w 286"/>
                <a:gd name="T41" fmla="*/ 85 h 361"/>
                <a:gd name="T42" fmla="*/ 212 w 286"/>
                <a:gd name="T43" fmla="*/ 78 h 361"/>
                <a:gd name="T44" fmla="*/ 199 w 286"/>
                <a:gd name="T45" fmla="*/ 80 h 361"/>
                <a:gd name="T46" fmla="*/ 196 w 286"/>
                <a:gd name="T47" fmla="*/ 59 h 361"/>
                <a:gd name="T48" fmla="*/ 188 w 286"/>
                <a:gd name="T49" fmla="*/ 62 h 361"/>
                <a:gd name="T50" fmla="*/ 180 w 286"/>
                <a:gd name="T51" fmla="*/ 52 h 361"/>
                <a:gd name="T52" fmla="*/ 175 w 286"/>
                <a:gd name="T53" fmla="*/ 34 h 361"/>
                <a:gd name="T54" fmla="*/ 169 w 286"/>
                <a:gd name="T55" fmla="*/ 28 h 361"/>
                <a:gd name="T56" fmla="*/ 157 w 286"/>
                <a:gd name="T57" fmla="*/ 30 h 361"/>
                <a:gd name="T58" fmla="*/ 146 w 286"/>
                <a:gd name="T59" fmla="*/ 31 h 361"/>
                <a:gd name="T60" fmla="*/ 135 w 286"/>
                <a:gd name="T61" fmla="*/ 28 h 361"/>
                <a:gd name="T62" fmla="*/ 141 w 286"/>
                <a:gd name="T63" fmla="*/ 16 h 361"/>
                <a:gd name="T64" fmla="*/ 130 w 286"/>
                <a:gd name="T65" fmla="*/ 2 h 361"/>
                <a:gd name="T66" fmla="*/ 119 w 286"/>
                <a:gd name="T67" fmla="*/ 9 h 361"/>
                <a:gd name="T68" fmla="*/ 108 w 286"/>
                <a:gd name="T69" fmla="*/ 18 h 361"/>
                <a:gd name="T70" fmla="*/ 99 w 286"/>
                <a:gd name="T71" fmla="*/ 22 h 361"/>
                <a:gd name="T72" fmla="*/ 92 w 286"/>
                <a:gd name="T73" fmla="*/ 23 h 361"/>
                <a:gd name="T74" fmla="*/ 93 w 286"/>
                <a:gd name="T75" fmla="*/ 29 h 361"/>
                <a:gd name="T76" fmla="*/ 105 w 286"/>
                <a:gd name="T77" fmla="*/ 33 h 361"/>
                <a:gd name="T78" fmla="*/ 104 w 286"/>
                <a:gd name="T79" fmla="*/ 43 h 361"/>
                <a:gd name="T80" fmla="*/ 108 w 286"/>
                <a:gd name="T81" fmla="*/ 54 h 361"/>
                <a:gd name="T82" fmla="*/ 110 w 286"/>
                <a:gd name="T83" fmla="*/ 62 h 361"/>
                <a:gd name="T84" fmla="*/ 102 w 286"/>
                <a:gd name="T85" fmla="*/ 65 h 361"/>
                <a:gd name="T86" fmla="*/ 92 w 286"/>
                <a:gd name="T87" fmla="*/ 68 h 361"/>
                <a:gd name="T88" fmla="*/ 85 w 286"/>
                <a:gd name="T89" fmla="*/ 92 h 361"/>
                <a:gd name="T90" fmla="*/ 52 w 286"/>
                <a:gd name="T91" fmla="*/ 109 h 361"/>
                <a:gd name="T92" fmla="*/ 38 w 286"/>
                <a:gd name="T93" fmla="*/ 125 h 361"/>
                <a:gd name="T94" fmla="*/ 19 w 286"/>
                <a:gd name="T95" fmla="*/ 127 h 361"/>
                <a:gd name="T96" fmla="*/ 4 w 286"/>
                <a:gd name="T97" fmla="*/ 141 h 361"/>
                <a:gd name="T98" fmla="*/ 7 w 286"/>
                <a:gd name="T99" fmla="*/ 162 h 361"/>
                <a:gd name="T100" fmla="*/ 12 w 286"/>
                <a:gd name="T101" fmla="*/ 197 h 361"/>
                <a:gd name="T102" fmla="*/ 100 w 286"/>
                <a:gd name="T103" fmla="*/ 312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6" h="361">
                  <a:moveTo>
                    <a:pt x="120" y="290"/>
                  </a:moveTo>
                  <a:cubicBezTo>
                    <a:pt x="132" y="271"/>
                    <a:pt x="158" y="273"/>
                    <a:pt x="158" y="273"/>
                  </a:cubicBezTo>
                  <a:cubicBezTo>
                    <a:pt x="174" y="254"/>
                    <a:pt x="174" y="254"/>
                    <a:pt x="174" y="254"/>
                  </a:cubicBezTo>
                  <a:cubicBezTo>
                    <a:pt x="206" y="286"/>
                    <a:pt x="206" y="286"/>
                    <a:pt x="206" y="286"/>
                  </a:cubicBezTo>
                  <a:cubicBezTo>
                    <a:pt x="235" y="234"/>
                    <a:pt x="235" y="234"/>
                    <a:pt x="235" y="234"/>
                  </a:cubicBezTo>
                  <a:cubicBezTo>
                    <a:pt x="235" y="234"/>
                    <a:pt x="235" y="234"/>
                    <a:pt x="235" y="234"/>
                  </a:cubicBezTo>
                  <a:cubicBezTo>
                    <a:pt x="235" y="234"/>
                    <a:pt x="235" y="234"/>
                    <a:pt x="235" y="234"/>
                  </a:cubicBezTo>
                  <a:cubicBezTo>
                    <a:pt x="235" y="234"/>
                    <a:pt x="235" y="234"/>
                    <a:pt x="235" y="234"/>
                  </a:cubicBezTo>
                  <a:cubicBezTo>
                    <a:pt x="235" y="234"/>
                    <a:pt x="236" y="234"/>
                    <a:pt x="236" y="235"/>
                  </a:cubicBezTo>
                  <a:cubicBezTo>
                    <a:pt x="236" y="235"/>
                    <a:pt x="236" y="235"/>
                    <a:pt x="236" y="235"/>
                  </a:cubicBezTo>
                  <a:cubicBezTo>
                    <a:pt x="237" y="235"/>
                    <a:pt x="237" y="235"/>
                    <a:pt x="237" y="235"/>
                  </a:cubicBezTo>
                  <a:cubicBezTo>
                    <a:pt x="237" y="235"/>
                    <a:pt x="237" y="235"/>
                    <a:pt x="238" y="235"/>
                  </a:cubicBezTo>
                  <a:cubicBezTo>
                    <a:pt x="238" y="235"/>
                    <a:pt x="238" y="235"/>
                    <a:pt x="239" y="235"/>
                  </a:cubicBezTo>
                  <a:cubicBezTo>
                    <a:pt x="239" y="235"/>
                    <a:pt x="239" y="235"/>
                    <a:pt x="239" y="235"/>
                  </a:cubicBezTo>
                  <a:cubicBezTo>
                    <a:pt x="240" y="235"/>
                    <a:pt x="242" y="236"/>
                    <a:pt x="244" y="236"/>
                  </a:cubicBezTo>
                  <a:cubicBezTo>
                    <a:pt x="244" y="236"/>
                    <a:pt x="244" y="236"/>
                    <a:pt x="244" y="236"/>
                  </a:cubicBezTo>
                  <a:cubicBezTo>
                    <a:pt x="245" y="236"/>
                    <a:pt x="245" y="236"/>
                    <a:pt x="246" y="236"/>
                  </a:cubicBezTo>
                  <a:cubicBezTo>
                    <a:pt x="246" y="236"/>
                    <a:pt x="246" y="236"/>
                    <a:pt x="246" y="236"/>
                  </a:cubicBezTo>
                  <a:cubicBezTo>
                    <a:pt x="247" y="236"/>
                    <a:pt x="248" y="236"/>
                    <a:pt x="248" y="236"/>
                  </a:cubicBezTo>
                  <a:cubicBezTo>
                    <a:pt x="248" y="236"/>
                    <a:pt x="249" y="236"/>
                    <a:pt x="249" y="236"/>
                  </a:cubicBezTo>
                  <a:cubicBezTo>
                    <a:pt x="252" y="237"/>
                    <a:pt x="255" y="237"/>
                    <a:pt x="258" y="237"/>
                  </a:cubicBezTo>
                  <a:cubicBezTo>
                    <a:pt x="258" y="237"/>
                    <a:pt x="259" y="237"/>
                    <a:pt x="259" y="237"/>
                  </a:cubicBezTo>
                  <a:cubicBezTo>
                    <a:pt x="259" y="237"/>
                    <a:pt x="260" y="237"/>
                    <a:pt x="261" y="237"/>
                  </a:cubicBezTo>
                  <a:cubicBezTo>
                    <a:pt x="261" y="237"/>
                    <a:pt x="261" y="237"/>
                    <a:pt x="262" y="237"/>
                  </a:cubicBezTo>
                  <a:cubicBezTo>
                    <a:pt x="262" y="237"/>
                    <a:pt x="263" y="237"/>
                    <a:pt x="264" y="237"/>
                  </a:cubicBezTo>
                  <a:cubicBezTo>
                    <a:pt x="264" y="237"/>
                    <a:pt x="264" y="237"/>
                    <a:pt x="264" y="237"/>
                  </a:cubicBezTo>
                  <a:cubicBezTo>
                    <a:pt x="264" y="225"/>
                    <a:pt x="264" y="225"/>
                    <a:pt x="264" y="225"/>
                  </a:cubicBezTo>
                  <a:cubicBezTo>
                    <a:pt x="264" y="220"/>
                    <a:pt x="264" y="220"/>
                    <a:pt x="264" y="220"/>
                  </a:cubicBezTo>
                  <a:cubicBezTo>
                    <a:pt x="263" y="214"/>
                    <a:pt x="263" y="214"/>
                    <a:pt x="263" y="214"/>
                  </a:cubicBezTo>
                  <a:cubicBezTo>
                    <a:pt x="262" y="212"/>
                    <a:pt x="262" y="212"/>
                    <a:pt x="262" y="212"/>
                  </a:cubicBezTo>
                  <a:cubicBezTo>
                    <a:pt x="261" y="209"/>
                    <a:pt x="261" y="209"/>
                    <a:pt x="261" y="209"/>
                  </a:cubicBezTo>
                  <a:cubicBezTo>
                    <a:pt x="261" y="203"/>
                    <a:pt x="261" y="203"/>
                    <a:pt x="261" y="203"/>
                  </a:cubicBezTo>
                  <a:cubicBezTo>
                    <a:pt x="262" y="198"/>
                    <a:pt x="262" y="198"/>
                    <a:pt x="262" y="198"/>
                  </a:cubicBezTo>
                  <a:cubicBezTo>
                    <a:pt x="263" y="196"/>
                    <a:pt x="263" y="196"/>
                    <a:pt x="263" y="196"/>
                  </a:cubicBezTo>
                  <a:cubicBezTo>
                    <a:pt x="264" y="193"/>
                    <a:pt x="264" y="193"/>
                    <a:pt x="264" y="193"/>
                  </a:cubicBezTo>
                  <a:cubicBezTo>
                    <a:pt x="266" y="191"/>
                    <a:pt x="266" y="191"/>
                    <a:pt x="266" y="191"/>
                  </a:cubicBezTo>
                  <a:cubicBezTo>
                    <a:pt x="267" y="187"/>
                    <a:pt x="267" y="187"/>
                    <a:pt x="267" y="187"/>
                  </a:cubicBezTo>
                  <a:cubicBezTo>
                    <a:pt x="268" y="185"/>
                    <a:pt x="268" y="185"/>
                    <a:pt x="268" y="185"/>
                  </a:cubicBezTo>
                  <a:cubicBezTo>
                    <a:pt x="268" y="182"/>
                    <a:pt x="268" y="182"/>
                    <a:pt x="268" y="182"/>
                  </a:cubicBezTo>
                  <a:cubicBezTo>
                    <a:pt x="268" y="178"/>
                    <a:pt x="268" y="178"/>
                    <a:pt x="268" y="178"/>
                  </a:cubicBezTo>
                  <a:cubicBezTo>
                    <a:pt x="267" y="176"/>
                    <a:pt x="267" y="176"/>
                    <a:pt x="267" y="176"/>
                  </a:cubicBezTo>
                  <a:cubicBezTo>
                    <a:pt x="267" y="175"/>
                    <a:pt x="267" y="175"/>
                    <a:pt x="267" y="175"/>
                  </a:cubicBezTo>
                  <a:cubicBezTo>
                    <a:pt x="268" y="172"/>
                    <a:pt x="268" y="172"/>
                    <a:pt x="268" y="172"/>
                  </a:cubicBezTo>
                  <a:cubicBezTo>
                    <a:pt x="268" y="172"/>
                    <a:pt x="268" y="170"/>
                    <a:pt x="269" y="168"/>
                  </a:cubicBezTo>
                  <a:cubicBezTo>
                    <a:pt x="270" y="167"/>
                    <a:pt x="271" y="166"/>
                    <a:pt x="271" y="166"/>
                  </a:cubicBezTo>
                  <a:cubicBezTo>
                    <a:pt x="273" y="164"/>
                    <a:pt x="273" y="164"/>
                    <a:pt x="273" y="164"/>
                  </a:cubicBezTo>
                  <a:cubicBezTo>
                    <a:pt x="274" y="162"/>
                    <a:pt x="274" y="162"/>
                    <a:pt x="274" y="162"/>
                  </a:cubicBezTo>
                  <a:cubicBezTo>
                    <a:pt x="275" y="159"/>
                    <a:pt x="275" y="159"/>
                    <a:pt x="275" y="159"/>
                  </a:cubicBezTo>
                  <a:cubicBezTo>
                    <a:pt x="275" y="153"/>
                    <a:pt x="275" y="153"/>
                    <a:pt x="275" y="153"/>
                  </a:cubicBezTo>
                  <a:cubicBezTo>
                    <a:pt x="277" y="150"/>
                    <a:pt x="277" y="150"/>
                    <a:pt x="277" y="150"/>
                  </a:cubicBezTo>
                  <a:cubicBezTo>
                    <a:pt x="280" y="149"/>
                    <a:pt x="280" y="149"/>
                    <a:pt x="280" y="149"/>
                  </a:cubicBezTo>
                  <a:cubicBezTo>
                    <a:pt x="281" y="147"/>
                    <a:pt x="281" y="147"/>
                    <a:pt x="281" y="147"/>
                  </a:cubicBezTo>
                  <a:cubicBezTo>
                    <a:pt x="281" y="146"/>
                    <a:pt x="281" y="146"/>
                    <a:pt x="281" y="146"/>
                  </a:cubicBezTo>
                  <a:cubicBezTo>
                    <a:pt x="280" y="144"/>
                    <a:pt x="280" y="144"/>
                    <a:pt x="280" y="144"/>
                  </a:cubicBezTo>
                  <a:cubicBezTo>
                    <a:pt x="280" y="142"/>
                    <a:pt x="280" y="142"/>
                    <a:pt x="280" y="142"/>
                  </a:cubicBezTo>
                  <a:cubicBezTo>
                    <a:pt x="281" y="140"/>
                    <a:pt x="281" y="140"/>
                    <a:pt x="281" y="140"/>
                  </a:cubicBezTo>
                  <a:cubicBezTo>
                    <a:pt x="283" y="139"/>
                    <a:pt x="283" y="139"/>
                    <a:pt x="283" y="139"/>
                  </a:cubicBezTo>
                  <a:cubicBezTo>
                    <a:pt x="283" y="136"/>
                    <a:pt x="283" y="136"/>
                    <a:pt x="283" y="136"/>
                  </a:cubicBezTo>
                  <a:cubicBezTo>
                    <a:pt x="282" y="133"/>
                    <a:pt x="282" y="133"/>
                    <a:pt x="282" y="133"/>
                  </a:cubicBezTo>
                  <a:cubicBezTo>
                    <a:pt x="284" y="132"/>
                    <a:pt x="284" y="132"/>
                    <a:pt x="284" y="132"/>
                  </a:cubicBezTo>
                  <a:cubicBezTo>
                    <a:pt x="286" y="130"/>
                    <a:pt x="286" y="130"/>
                    <a:pt x="286" y="130"/>
                  </a:cubicBezTo>
                  <a:cubicBezTo>
                    <a:pt x="286" y="127"/>
                    <a:pt x="286" y="127"/>
                    <a:pt x="286" y="127"/>
                  </a:cubicBezTo>
                  <a:cubicBezTo>
                    <a:pt x="285" y="124"/>
                    <a:pt x="285" y="124"/>
                    <a:pt x="285" y="124"/>
                  </a:cubicBezTo>
                  <a:cubicBezTo>
                    <a:pt x="284" y="123"/>
                    <a:pt x="284" y="123"/>
                    <a:pt x="284" y="123"/>
                  </a:cubicBezTo>
                  <a:cubicBezTo>
                    <a:pt x="282" y="121"/>
                    <a:pt x="282" y="121"/>
                    <a:pt x="282" y="121"/>
                  </a:cubicBezTo>
                  <a:cubicBezTo>
                    <a:pt x="280" y="120"/>
                    <a:pt x="280" y="120"/>
                    <a:pt x="280" y="120"/>
                  </a:cubicBezTo>
                  <a:cubicBezTo>
                    <a:pt x="278" y="120"/>
                    <a:pt x="278" y="120"/>
                    <a:pt x="278" y="120"/>
                  </a:cubicBezTo>
                  <a:cubicBezTo>
                    <a:pt x="275" y="121"/>
                    <a:pt x="275" y="121"/>
                    <a:pt x="275" y="121"/>
                  </a:cubicBezTo>
                  <a:cubicBezTo>
                    <a:pt x="273" y="123"/>
                    <a:pt x="273" y="123"/>
                    <a:pt x="273" y="123"/>
                  </a:cubicBezTo>
                  <a:cubicBezTo>
                    <a:pt x="272" y="126"/>
                    <a:pt x="272" y="126"/>
                    <a:pt x="272" y="126"/>
                  </a:cubicBezTo>
                  <a:cubicBezTo>
                    <a:pt x="271" y="128"/>
                    <a:pt x="271" y="128"/>
                    <a:pt x="271" y="128"/>
                  </a:cubicBezTo>
                  <a:cubicBezTo>
                    <a:pt x="269" y="130"/>
                    <a:pt x="269" y="130"/>
                    <a:pt x="269" y="130"/>
                  </a:cubicBezTo>
                  <a:cubicBezTo>
                    <a:pt x="268" y="130"/>
                    <a:pt x="268" y="130"/>
                    <a:pt x="268" y="130"/>
                  </a:cubicBezTo>
                  <a:cubicBezTo>
                    <a:pt x="267" y="125"/>
                    <a:pt x="267" y="125"/>
                    <a:pt x="267" y="125"/>
                  </a:cubicBezTo>
                  <a:cubicBezTo>
                    <a:pt x="266" y="123"/>
                    <a:pt x="266" y="123"/>
                    <a:pt x="266" y="123"/>
                  </a:cubicBezTo>
                  <a:cubicBezTo>
                    <a:pt x="263" y="122"/>
                    <a:pt x="263" y="122"/>
                    <a:pt x="263" y="122"/>
                  </a:cubicBezTo>
                  <a:cubicBezTo>
                    <a:pt x="261" y="120"/>
                    <a:pt x="261" y="120"/>
                    <a:pt x="261" y="120"/>
                  </a:cubicBezTo>
                  <a:cubicBezTo>
                    <a:pt x="259" y="120"/>
                    <a:pt x="259" y="120"/>
                    <a:pt x="259" y="120"/>
                  </a:cubicBezTo>
                  <a:cubicBezTo>
                    <a:pt x="256" y="119"/>
                    <a:pt x="256" y="119"/>
                    <a:pt x="256" y="119"/>
                  </a:cubicBezTo>
                  <a:cubicBezTo>
                    <a:pt x="254" y="117"/>
                    <a:pt x="254" y="117"/>
                    <a:pt x="254" y="117"/>
                  </a:cubicBezTo>
                  <a:cubicBezTo>
                    <a:pt x="253" y="115"/>
                    <a:pt x="253" y="115"/>
                    <a:pt x="253" y="115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49" y="115"/>
                    <a:pt x="249" y="115"/>
                    <a:pt x="249" y="115"/>
                  </a:cubicBezTo>
                  <a:cubicBezTo>
                    <a:pt x="247" y="116"/>
                    <a:pt x="247" y="116"/>
                    <a:pt x="247" y="116"/>
                  </a:cubicBezTo>
                  <a:cubicBezTo>
                    <a:pt x="245" y="116"/>
                    <a:pt x="245" y="116"/>
                    <a:pt x="245" y="116"/>
                  </a:cubicBezTo>
                  <a:cubicBezTo>
                    <a:pt x="243" y="115"/>
                    <a:pt x="243" y="115"/>
                    <a:pt x="243" y="115"/>
                  </a:cubicBezTo>
                  <a:cubicBezTo>
                    <a:pt x="241" y="115"/>
                    <a:pt x="241" y="115"/>
                    <a:pt x="241" y="115"/>
                  </a:cubicBezTo>
                  <a:cubicBezTo>
                    <a:pt x="239" y="116"/>
                    <a:pt x="239" y="116"/>
                    <a:pt x="239" y="116"/>
                  </a:cubicBezTo>
                  <a:cubicBezTo>
                    <a:pt x="237" y="117"/>
                    <a:pt x="237" y="117"/>
                    <a:pt x="237" y="117"/>
                  </a:cubicBezTo>
                  <a:cubicBezTo>
                    <a:pt x="234" y="116"/>
                    <a:pt x="234" y="116"/>
                    <a:pt x="234" y="116"/>
                  </a:cubicBezTo>
                  <a:cubicBezTo>
                    <a:pt x="232" y="115"/>
                    <a:pt x="232" y="115"/>
                    <a:pt x="232" y="115"/>
                  </a:cubicBezTo>
                  <a:cubicBezTo>
                    <a:pt x="229" y="117"/>
                    <a:pt x="229" y="117"/>
                    <a:pt x="229" y="117"/>
                  </a:cubicBezTo>
                  <a:cubicBezTo>
                    <a:pt x="227" y="118"/>
                    <a:pt x="227" y="118"/>
                    <a:pt x="227" y="118"/>
                  </a:cubicBezTo>
                  <a:cubicBezTo>
                    <a:pt x="225" y="117"/>
                    <a:pt x="225" y="117"/>
                    <a:pt x="225" y="117"/>
                  </a:cubicBezTo>
                  <a:cubicBezTo>
                    <a:pt x="225" y="115"/>
                    <a:pt x="225" y="115"/>
                    <a:pt x="225" y="115"/>
                  </a:cubicBezTo>
                  <a:cubicBezTo>
                    <a:pt x="226" y="112"/>
                    <a:pt x="226" y="112"/>
                    <a:pt x="226" y="112"/>
                  </a:cubicBezTo>
                  <a:cubicBezTo>
                    <a:pt x="227" y="110"/>
                    <a:pt x="227" y="110"/>
                    <a:pt x="227" y="110"/>
                  </a:cubicBezTo>
                  <a:cubicBezTo>
                    <a:pt x="226" y="109"/>
                    <a:pt x="226" y="109"/>
                    <a:pt x="226" y="109"/>
                  </a:cubicBezTo>
                  <a:cubicBezTo>
                    <a:pt x="224" y="106"/>
                    <a:pt x="224" y="106"/>
                    <a:pt x="224" y="106"/>
                  </a:cubicBezTo>
                  <a:cubicBezTo>
                    <a:pt x="226" y="104"/>
                    <a:pt x="226" y="104"/>
                    <a:pt x="226" y="104"/>
                  </a:cubicBezTo>
                  <a:cubicBezTo>
                    <a:pt x="227" y="101"/>
                    <a:pt x="227" y="101"/>
                    <a:pt x="227" y="101"/>
                  </a:cubicBezTo>
                  <a:cubicBezTo>
                    <a:pt x="228" y="97"/>
                    <a:pt x="228" y="97"/>
                    <a:pt x="228" y="97"/>
                  </a:cubicBezTo>
                  <a:cubicBezTo>
                    <a:pt x="228" y="88"/>
                    <a:pt x="228" y="88"/>
                    <a:pt x="228" y="88"/>
                  </a:cubicBezTo>
                  <a:cubicBezTo>
                    <a:pt x="227" y="86"/>
                    <a:pt x="227" y="86"/>
                    <a:pt x="227" y="86"/>
                  </a:cubicBezTo>
                  <a:cubicBezTo>
                    <a:pt x="225" y="85"/>
                    <a:pt x="225" y="85"/>
                    <a:pt x="225" y="85"/>
                  </a:cubicBezTo>
                  <a:cubicBezTo>
                    <a:pt x="224" y="85"/>
                    <a:pt x="224" y="85"/>
                    <a:pt x="224" y="85"/>
                  </a:cubicBezTo>
                  <a:cubicBezTo>
                    <a:pt x="220" y="84"/>
                    <a:pt x="220" y="84"/>
                    <a:pt x="220" y="84"/>
                  </a:cubicBezTo>
                  <a:cubicBezTo>
                    <a:pt x="217" y="81"/>
                    <a:pt x="217" y="81"/>
                    <a:pt x="217" y="81"/>
                  </a:cubicBezTo>
                  <a:cubicBezTo>
                    <a:pt x="214" y="80"/>
                    <a:pt x="214" y="80"/>
                    <a:pt x="214" y="80"/>
                  </a:cubicBezTo>
                  <a:cubicBezTo>
                    <a:pt x="212" y="78"/>
                    <a:pt x="212" y="78"/>
                    <a:pt x="212" y="78"/>
                  </a:cubicBezTo>
                  <a:cubicBezTo>
                    <a:pt x="209" y="78"/>
                    <a:pt x="209" y="78"/>
                    <a:pt x="209" y="78"/>
                  </a:cubicBezTo>
                  <a:cubicBezTo>
                    <a:pt x="207" y="79"/>
                    <a:pt x="207" y="79"/>
                    <a:pt x="207" y="79"/>
                  </a:cubicBezTo>
                  <a:cubicBezTo>
                    <a:pt x="203" y="81"/>
                    <a:pt x="203" y="81"/>
                    <a:pt x="203" y="81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199" y="80"/>
                    <a:pt x="199" y="80"/>
                    <a:pt x="199" y="80"/>
                  </a:cubicBezTo>
                  <a:cubicBezTo>
                    <a:pt x="199" y="77"/>
                    <a:pt x="199" y="77"/>
                    <a:pt x="199" y="77"/>
                  </a:cubicBezTo>
                  <a:cubicBezTo>
                    <a:pt x="198" y="72"/>
                    <a:pt x="198" y="72"/>
                    <a:pt x="198" y="72"/>
                  </a:cubicBezTo>
                  <a:cubicBezTo>
                    <a:pt x="198" y="67"/>
                    <a:pt x="198" y="67"/>
                    <a:pt x="198" y="67"/>
                  </a:cubicBezTo>
                  <a:cubicBezTo>
                    <a:pt x="197" y="63"/>
                    <a:pt x="197" y="63"/>
                    <a:pt x="197" y="63"/>
                  </a:cubicBezTo>
                  <a:cubicBezTo>
                    <a:pt x="196" y="59"/>
                    <a:pt x="196" y="59"/>
                    <a:pt x="196" y="59"/>
                  </a:cubicBezTo>
                  <a:cubicBezTo>
                    <a:pt x="194" y="57"/>
                    <a:pt x="194" y="57"/>
                    <a:pt x="194" y="57"/>
                  </a:cubicBezTo>
                  <a:cubicBezTo>
                    <a:pt x="192" y="56"/>
                    <a:pt x="192" y="56"/>
                    <a:pt x="192" y="56"/>
                  </a:cubicBezTo>
                  <a:cubicBezTo>
                    <a:pt x="189" y="57"/>
                    <a:pt x="189" y="57"/>
                    <a:pt x="189" y="57"/>
                  </a:cubicBezTo>
                  <a:cubicBezTo>
                    <a:pt x="188" y="59"/>
                    <a:pt x="188" y="59"/>
                    <a:pt x="188" y="59"/>
                  </a:cubicBezTo>
                  <a:cubicBezTo>
                    <a:pt x="188" y="62"/>
                    <a:pt x="188" y="62"/>
                    <a:pt x="188" y="62"/>
                  </a:cubicBezTo>
                  <a:cubicBezTo>
                    <a:pt x="187" y="65"/>
                    <a:pt x="187" y="65"/>
                    <a:pt x="187" y="65"/>
                  </a:cubicBezTo>
                  <a:cubicBezTo>
                    <a:pt x="185" y="64"/>
                    <a:pt x="185" y="64"/>
                    <a:pt x="185" y="64"/>
                  </a:cubicBezTo>
                  <a:cubicBezTo>
                    <a:pt x="183" y="63"/>
                    <a:pt x="183" y="63"/>
                    <a:pt x="183" y="63"/>
                  </a:cubicBezTo>
                  <a:cubicBezTo>
                    <a:pt x="181" y="58"/>
                    <a:pt x="181" y="58"/>
                    <a:pt x="181" y="58"/>
                  </a:cubicBezTo>
                  <a:cubicBezTo>
                    <a:pt x="180" y="52"/>
                    <a:pt x="180" y="52"/>
                    <a:pt x="180" y="52"/>
                  </a:cubicBezTo>
                  <a:cubicBezTo>
                    <a:pt x="179" y="46"/>
                    <a:pt x="179" y="46"/>
                    <a:pt x="179" y="46"/>
                  </a:cubicBezTo>
                  <a:cubicBezTo>
                    <a:pt x="179" y="40"/>
                    <a:pt x="179" y="40"/>
                    <a:pt x="179" y="40"/>
                  </a:cubicBezTo>
                  <a:cubicBezTo>
                    <a:pt x="179" y="36"/>
                    <a:pt x="179" y="36"/>
                    <a:pt x="179" y="36"/>
                  </a:cubicBezTo>
                  <a:cubicBezTo>
                    <a:pt x="178" y="33"/>
                    <a:pt x="178" y="33"/>
                    <a:pt x="178" y="33"/>
                  </a:cubicBezTo>
                  <a:cubicBezTo>
                    <a:pt x="175" y="34"/>
                    <a:pt x="175" y="34"/>
                    <a:pt x="175" y="34"/>
                  </a:cubicBezTo>
                  <a:cubicBezTo>
                    <a:pt x="172" y="36"/>
                    <a:pt x="172" y="36"/>
                    <a:pt x="172" y="36"/>
                  </a:cubicBezTo>
                  <a:cubicBezTo>
                    <a:pt x="169" y="36"/>
                    <a:pt x="169" y="36"/>
                    <a:pt x="169" y="36"/>
                  </a:cubicBezTo>
                  <a:cubicBezTo>
                    <a:pt x="169" y="34"/>
                    <a:pt x="169" y="34"/>
                    <a:pt x="169" y="34"/>
                  </a:cubicBezTo>
                  <a:cubicBezTo>
                    <a:pt x="171" y="28"/>
                    <a:pt x="171" y="28"/>
                    <a:pt x="171" y="28"/>
                  </a:cubicBezTo>
                  <a:cubicBezTo>
                    <a:pt x="169" y="28"/>
                    <a:pt x="169" y="28"/>
                    <a:pt x="169" y="28"/>
                  </a:cubicBezTo>
                  <a:cubicBezTo>
                    <a:pt x="167" y="29"/>
                    <a:pt x="167" y="29"/>
                    <a:pt x="167" y="29"/>
                  </a:cubicBezTo>
                  <a:cubicBezTo>
                    <a:pt x="165" y="31"/>
                    <a:pt x="165" y="31"/>
                    <a:pt x="165" y="31"/>
                  </a:cubicBezTo>
                  <a:cubicBezTo>
                    <a:pt x="162" y="32"/>
                    <a:pt x="162" y="32"/>
                    <a:pt x="162" y="32"/>
                  </a:cubicBezTo>
                  <a:cubicBezTo>
                    <a:pt x="160" y="31"/>
                    <a:pt x="160" y="31"/>
                    <a:pt x="160" y="31"/>
                  </a:cubicBezTo>
                  <a:cubicBezTo>
                    <a:pt x="157" y="30"/>
                    <a:pt x="157" y="30"/>
                    <a:pt x="157" y="30"/>
                  </a:cubicBezTo>
                  <a:cubicBezTo>
                    <a:pt x="154" y="32"/>
                    <a:pt x="154" y="32"/>
                    <a:pt x="154" y="32"/>
                  </a:cubicBezTo>
                  <a:cubicBezTo>
                    <a:pt x="153" y="34"/>
                    <a:pt x="153" y="34"/>
                    <a:pt x="153" y="34"/>
                  </a:cubicBezTo>
                  <a:cubicBezTo>
                    <a:pt x="150" y="34"/>
                    <a:pt x="150" y="34"/>
                    <a:pt x="150" y="34"/>
                  </a:cubicBezTo>
                  <a:cubicBezTo>
                    <a:pt x="148" y="33"/>
                    <a:pt x="148" y="33"/>
                    <a:pt x="148" y="33"/>
                  </a:cubicBezTo>
                  <a:cubicBezTo>
                    <a:pt x="146" y="31"/>
                    <a:pt x="146" y="31"/>
                    <a:pt x="146" y="31"/>
                  </a:cubicBezTo>
                  <a:cubicBezTo>
                    <a:pt x="145" y="31"/>
                    <a:pt x="145" y="31"/>
                    <a:pt x="145" y="31"/>
                  </a:cubicBezTo>
                  <a:cubicBezTo>
                    <a:pt x="141" y="31"/>
                    <a:pt x="141" y="31"/>
                    <a:pt x="141" y="31"/>
                  </a:cubicBezTo>
                  <a:cubicBezTo>
                    <a:pt x="138" y="32"/>
                    <a:pt x="138" y="32"/>
                    <a:pt x="138" y="32"/>
                  </a:cubicBezTo>
                  <a:cubicBezTo>
                    <a:pt x="137" y="31"/>
                    <a:pt x="137" y="31"/>
                    <a:pt x="137" y="31"/>
                  </a:cubicBezTo>
                  <a:cubicBezTo>
                    <a:pt x="135" y="28"/>
                    <a:pt x="135" y="28"/>
                    <a:pt x="135" y="28"/>
                  </a:cubicBezTo>
                  <a:cubicBezTo>
                    <a:pt x="135" y="25"/>
                    <a:pt x="135" y="25"/>
                    <a:pt x="135" y="25"/>
                  </a:cubicBezTo>
                  <a:cubicBezTo>
                    <a:pt x="138" y="23"/>
                    <a:pt x="138" y="23"/>
                    <a:pt x="138" y="23"/>
                  </a:cubicBezTo>
                  <a:cubicBezTo>
                    <a:pt x="141" y="21"/>
                    <a:pt x="141" y="21"/>
                    <a:pt x="141" y="21"/>
                  </a:cubicBezTo>
                  <a:cubicBezTo>
                    <a:pt x="142" y="18"/>
                    <a:pt x="142" y="18"/>
                    <a:pt x="142" y="18"/>
                  </a:cubicBezTo>
                  <a:cubicBezTo>
                    <a:pt x="141" y="16"/>
                    <a:pt x="141" y="16"/>
                    <a:pt x="141" y="16"/>
                  </a:cubicBezTo>
                  <a:cubicBezTo>
                    <a:pt x="139" y="13"/>
                    <a:pt x="139" y="13"/>
                    <a:pt x="139" y="13"/>
                  </a:cubicBezTo>
                  <a:cubicBezTo>
                    <a:pt x="137" y="10"/>
                    <a:pt x="137" y="10"/>
                    <a:pt x="137" y="10"/>
                  </a:cubicBezTo>
                  <a:cubicBezTo>
                    <a:pt x="135" y="8"/>
                    <a:pt x="135" y="8"/>
                    <a:pt x="135" y="8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0" y="2"/>
                    <a:pt x="130" y="2"/>
                    <a:pt x="130" y="2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21" y="2"/>
                    <a:pt x="121" y="2"/>
                    <a:pt x="121" y="2"/>
                  </a:cubicBezTo>
                  <a:cubicBezTo>
                    <a:pt x="119" y="5"/>
                    <a:pt x="119" y="5"/>
                    <a:pt x="119" y="5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3" y="14"/>
                    <a:pt x="113" y="14"/>
                    <a:pt x="113" y="14"/>
                  </a:cubicBezTo>
                  <a:cubicBezTo>
                    <a:pt x="110" y="16"/>
                    <a:pt x="110" y="16"/>
                    <a:pt x="110" y="16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6" y="24"/>
                    <a:pt x="106" y="24"/>
                    <a:pt x="106" y="24"/>
                  </a:cubicBezTo>
                  <a:cubicBezTo>
                    <a:pt x="105" y="24"/>
                    <a:pt x="105" y="24"/>
                    <a:pt x="105" y="24"/>
                  </a:cubicBezTo>
                  <a:cubicBezTo>
                    <a:pt x="102" y="23"/>
                    <a:pt x="102" y="23"/>
                    <a:pt x="102" y="23"/>
                  </a:cubicBezTo>
                  <a:cubicBezTo>
                    <a:pt x="99" y="22"/>
                    <a:pt x="99" y="22"/>
                    <a:pt x="99" y="22"/>
                  </a:cubicBezTo>
                  <a:cubicBezTo>
                    <a:pt x="98" y="24"/>
                    <a:pt x="98" y="24"/>
                    <a:pt x="98" y="24"/>
                  </a:cubicBezTo>
                  <a:cubicBezTo>
                    <a:pt x="96" y="26"/>
                    <a:pt x="96" y="26"/>
                    <a:pt x="96" y="26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94" y="24"/>
                    <a:pt x="94" y="24"/>
                    <a:pt x="94" y="24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89" y="24"/>
                    <a:pt x="89" y="24"/>
                    <a:pt x="89" y="24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91" y="27"/>
                    <a:pt x="91" y="27"/>
                    <a:pt x="91" y="27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3" y="31"/>
                    <a:pt x="93" y="31"/>
                    <a:pt x="93" y="31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102" y="34"/>
                    <a:pt x="102" y="34"/>
                    <a:pt x="102" y="34"/>
                  </a:cubicBezTo>
                  <a:cubicBezTo>
                    <a:pt x="105" y="33"/>
                    <a:pt x="105" y="33"/>
                    <a:pt x="105" y="33"/>
                  </a:cubicBezTo>
                  <a:cubicBezTo>
                    <a:pt x="107" y="34"/>
                    <a:pt x="107" y="34"/>
                    <a:pt x="107" y="34"/>
                  </a:cubicBezTo>
                  <a:cubicBezTo>
                    <a:pt x="107" y="37"/>
                    <a:pt x="107" y="37"/>
                    <a:pt x="107" y="37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04" y="40"/>
                    <a:pt x="104" y="40"/>
                    <a:pt x="104" y="40"/>
                  </a:cubicBezTo>
                  <a:cubicBezTo>
                    <a:pt x="104" y="43"/>
                    <a:pt x="104" y="43"/>
                    <a:pt x="104" y="43"/>
                  </a:cubicBezTo>
                  <a:cubicBezTo>
                    <a:pt x="106" y="44"/>
                    <a:pt x="106" y="44"/>
                    <a:pt x="106" y="44"/>
                  </a:cubicBezTo>
                  <a:cubicBezTo>
                    <a:pt x="109" y="46"/>
                    <a:pt x="109" y="46"/>
                    <a:pt x="109" y="46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10" y="52"/>
                    <a:pt x="110" y="52"/>
                    <a:pt x="110" y="52"/>
                  </a:cubicBezTo>
                  <a:cubicBezTo>
                    <a:pt x="108" y="54"/>
                    <a:pt x="108" y="54"/>
                    <a:pt x="108" y="54"/>
                  </a:cubicBezTo>
                  <a:cubicBezTo>
                    <a:pt x="107" y="55"/>
                    <a:pt x="107" y="55"/>
                    <a:pt x="107" y="55"/>
                  </a:cubicBezTo>
                  <a:cubicBezTo>
                    <a:pt x="107" y="56"/>
                    <a:pt x="107" y="56"/>
                    <a:pt x="107" y="56"/>
                  </a:cubicBezTo>
                  <a:cubicBezTo>
                    <a:pt x="110" y="58"/>
                    <a:pt x="110" y="58"/>
                    <a:pt x="110" y="58"/>
                  </a:cubicBezTo>
                  <a:cubicBezTo>
                    <a:pt x="111" y="60"/>
                    <a:pt x="111" y="60"/>
                    <a:pt x="111" y="60"/>
                  </a:cubicBezTo>
                  <a:cubicBezTo>
                    <a:pt x="110" y="62"/>
                    <a:pt x="110" y="62"/>
                    <a:pt x="110" y="62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6" y="63"/>
                    <a:pt x="106" y="63"/>
                    <a:pt x="106" y="63"/>
                  </a:cubicBezTo>
                  <a:cubicBezTo>
                    <a:pt x="105" y="63"/>
                    <a:pt x="105" y="63"/>
                    <a:pt x="105" y="63"/>
                  </a:cubicBezTo>
                  <a:cubicBezTo>
                    <a:pt x="103" y="66"/>
                    <a:pt x="103" y="66"/>
                    <a:pt x="103" y="66"/>
                  </a:cubicBezTo>
                  <a:cubicBezTo>
                    <a:pt x="102" y="65"/>
                    <a:pt x="102" y="65"/>
                    <a:pt x="102" y="65"/>
                  </a:cubicBezTo>
                  <a:cubicBezTo>
                    <a:pt x="102" y="63"/>
                    <a:pt x="102" y="63"/>
                    <a:pt x="102" y="63"/>
                  </a:cubicBezTo>
                  <a:cubicBezTo>
                    <a:pt x="101" y="60"/>
                    <a:pt x="101" y="60"/>
                    <a:pt x="101" y="60"/>
                  </a:cubicBezTo>
                  <a:cubicBezTo>
                    <a:pt x="99" y="59"/>
                    <a:pt x="99" y="59"/>
                    <a:pt x="99" y="59"/>
                  </a:cubicBezTo>
                  <a:cubicBezTo>
                    <a:pt x="97" y="62"/>
                    <a:pt x="97" y="62"/>
                    <a:pt x="97" y="62"/>
                  </a:cubicBezTo>
                  <a:cubicBezTo>
                    <a:pt x="92" y="68"/>
                    <a:pt x="92" y="68"/>
                    <a:pt x="92" y="68"/>
                  </a:cubicBezTo>
                  <a:cubicBezTo>
                    <a:pt x="88" y="74"/>
                    <a:pt x="88" y="74"/>
                    <a:pt x="88" y="74"/>
                  </a:cubicBezTo>
                  <a:cubicBezTo>
                    <a:pt x="81" y="78"/>
                    <a:pt x="81" y="78"/>
                    <a:pt x="81" y="78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82" y="88"/>
                    <a:pt x="82" y="88"/>
                    <a:pt x="82" y="88"/>
                  </a:cubicBezTo>
                  <a:cubicBezTo>
                    <a:pt x="85" y="92"/>
                    <a:pt x="85" y="92"/>
                    <a:pt x="85" y="92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72" y="102"/>
                    <a:pt x="72" y="102"/>
                    <a:pt x="72" y="102"/>
                  </a:cubicBezTo>
                  <a:cubicBezTo>
                    <a:pt x="64" y="104"/>
                    <a:pt x="64" y="104"/>
                    <a:pt x="64" y="104"/>
                  </a:cubicBezTo>
                  <a:cubicBezTo>
                    <a:pt x="54" y="107"/>
                    <a:pt x="54" y="107"/>
                    <a:pt x="54" y="107"/>
                  </a:cubicBezTo>
                  <a:cubicBezTo>
                    <a:pt x="52" y="109"/>
                    <a:pt x="52" y="109"/>
                    <a:pt x="52" y="109"/>
                  </a:cubicBezTo>
                  <a:cubicBezTo>
                    <a:pt x="50" y="111"/>
                    <a:pt x="50" y="111"/>
                    <a:pt x="50" y="111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45" y="117"/>
                    <a:pt x="45" y="117"/>
                    <a:pt x="45" y="117"/>
                  </a:cubicBezTo>
                  <a:cubicBezTo>
                    <a:pt x="39" y="123"/>
                    <a:pt x="39" y="123"/>
                    <a:pt x="39" y="123"/>
                  </a:cubicBezTo>
                  <a:cubicBezTo>
                    <a:pt x="38" y="125"/>
                    <a:pt x="38" y="125"/>
                    <a:pt x="38" y="125"/>
                  </a:cubicBezTo>
                  <a:cubicBezTo>
                    <a:pt x="37" y="126"/>
                    <a:pt x="37" y="126"/>
                    <a:pt x="37" y="126"/>
                  </a:cubicBezTo>
                  <a:cubicBezTo>
                    <a:pt x="36" y="126"/>
                    <a:pt x="36" y="126"/>
                    <a:pt x="36" y="126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28" y="128"/>
                    <a:pt x="28" y="128"/>
                    <a:pt x="28" y="128"/>
                  </a:cubicBezTo>
                  <a:cubicBezTo>
                    <a:pt x="19" y="127"/>
                    <a:pt x="19" y="127"/>
                    <a:pt x="19" y="127"/>
                  </a:cubicBezTo>
                  <a:cubicBezTo>
                    <a:pt x="10" y="125"/>
                    <a:pt x="10" y="125"/>
                    <a:pt x="10" y="125"/>
                  </a:cubicBezTo>
                  <a:cubicBezTo>
                    <a:pt x="3" y="128"/>
                    <a:pt x="3" y="128"/>
                    <a:pt x="3" y="128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2" y="138"/>
                    <a:pt x="2" y="138"/>
                    <a:pt x="2" y="138"/>
                  </a:cubicBezTo>
                  <a:cubicBezTo>
                    <a:pt x="4" y="141"/>
                    <a:pt x="4" y="141"/>
                    <a:pt x="4" y="141"/>
                  </a:cubicBezTo>
                  <a:cubicBezTo>
                    <a:pt x="10" y="144"/>
                    <a:pt x="10" y="144"/>
                    <a:pt x="10" y="144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5" y="156"/>
                    <a:pt x="15" y="156"/>
                    <a:pt x="15" y="156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8" y="170"/>
                    <a:pt x="8" y="170"/>
                    <a:pt x="8" y="170"/>
                  </a:cubicBezTo>
                  <a:cubicBezTo>
                    <a:pt x="8" y="178"/>
                    <a:pt x="8" y="178"/>
                    <a:pt x="8" y="178"/>
                  </a:cubicBezTo>
                  <a:cubicBezTo>
                    <a:pt x="8" y="194"/>
                    <a:pt x="8" y="194"/>
                    <a:pt x="8" y="194"/>
                  </a:cubicBezTo>
                  <a:cubicBezTo>
                    <a:pt x="8" y="194"/>
                    <a:pt x="8" y="194"/>
                    <a:pt x="8" y="194"/>
                  </a:cubicBezTo>
                  <a:cubicBezTo>
                    <a:pt x="9" y="195"/>
                    <a:pt x="11" y="196"/>
                    <a:pt x="12" y="197"/>
                  </a:cubicBezTo>
                  <a:cubicBezTo>
                    <a:pt x="12" y="197"/>
                    <a:pt x="12" y="197"/>
                    <a:pt x="12" y="197"/>
                  </a:cubicBezTo>
                  <a:cubicBezTo>
                    <a:pt x="13" y="199"/>
                    <a:pt x="14" y="200"/>
                    <a:pt x="15" y="201"/>
                  </a:cubicBezTo>
                  <a:cubicBezTo>
                    <a:pt x="22" y="209"/>
                    <a:pt x="25" y="236"/>
                    <a:pt x="25" y="236"/>
                  </a:cubicBezTo>
                  <a:cubicBezTo>
                    <a:pt x="25" y="236"/>
                    <a:pt x="62" y="241"/>
                    <a:pt x="76" y="257"/>
                  </a:cubicBezTo>
                  <a:cubicBezTo>
                    <a:pt x="91" y="273"/>
                    <a:pt x="100" y="312"/>
                    <a:pt x="100" y="312"/>
                  </a:cubicBezTo>
                  <a:cubicBezTo>
                    <a:pt x="90" y="361"/>
                    <a:pt x="90" y="361"/>
                    <a:pt x="90" y="361"/>
                  </a:cubicBezTo>
                  <a:cubicBezTo>
                    <a:pt x="125" y="340"/>
                    <a:pt x="125" y="340"/>
                    <a:pt x="125" y="340"/>
                  </a:cubicBezTo>
                  <a:cubicBezTo>
                    <a:pt x="125" y="340"/>
                    <a:pt x="112" y="305"/>
                    <a:pt x="120" y="29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69" name="Freeform 673">
              <a:extLst>
                <a:ext uri="{FF2B5EF4-FFF2-40B4-BE49-F238E27FC236}">
                  <a16:creationId xmlns:a16="http://schemas.microsoft.com/office/drawing/2014/main" id="{617D5B56-56EA-4EEA-B2EC-80C216476B73}"/>
                </a:ext>
              </a:extLst>
            </p:cNvPr>
            <p:cNvSpPr>
              <a:spLocks/>
            </p:cNvSpPr>
            <p:nvPr/>
          </p:nvSpPr>
          <p:spPr bwMode="gray">
            <a:xfrm>
              <a:off x="6398817" y="5201169"/>
              <a:ext cx="1595" cy="1595"/>
            </a:xfrm>
            <a:custGeom>
              <a:avLst/>
              <a:gdLst>
                <a:gd name="T0" fmla="*/ 4 w 4"/>
                <a:gd name="T1" fmla="*/ 3 h 3"/>
                <a:gd name="T2" fmla="*/ 0 w 4"/>
                <a:gd name="T3" fmla="*/ 0 h 3"/>
                <a:gd name="T4" fmla="*/ 4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2"/>
                    <a:pt x="1" y="1"/>
                    <a:pt x="0" y="0"/>
                  </a:cubicBezTo>
                  <a:cubicBezTo>
                    <a:pt x="1" y="1"/>
                    <a:pt x="3" y="2"/>
                    <a:pt x="4" y="3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70" name="Freeform 674">
              <a:extLst>
                <a:ext uri="{FF2B5EF4-FFF2-40B4-BE49-F238E27FC236}">
                  <a16:creationId xmlns:a16="http://schemas.microsoft.com/office/drawing/2014/main" id="{A6D1CF3B-E611-455D-B415-C33C189E2AFA}"/>
                </a:ext>
              </a:extLst>
            </p:cNvPr>
            <p:cNvSpPr>
              <a:spLocks/>
            </p:cNvSpPr>
            <p:nvPr/>
          </p:nvSpPr>
          <p:spPr bwMode="gray">
            <a:xfrm>
              <a:off x="6400412" y="5202764"/>
              <a:ext cx="1595" cy="159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2"/>
                    <a:pt x="2" y="3"/>
                    <a:pt x="3" y="4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71" name="Freeform 675">
              <a:extLst>
                <a:ext uri="{FF2B5EF4-FFF2-40B4-BE49-F238E27FC236}">
                  <a16:creationId xmlns:a16="http://schemas.microsoft.com/office/drawing/2014/main" id="{B52749F9-A20D-4947-ADE9-CB5A3B04D52A}"/>
                </a:ext>
              </a:extLst>
            </p:cNvPr>
            <p:cNvSpPr>
              <a:spLocks/>
            </p:cNvSpPr>
            <p:nvPr/>
          </p:nvSpPr>
          <p:spPr bwMode="gray">
            <a:xfrm>
              <a:off x="6518428" y="52219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72" name="Freeform 676">
              <a:extLst>
                <a:ext uri="{FF2B5EF4-FFF2-40B4-BE49-F238E27FC236}">
                  <a16:creationId xmlns:a16="http://schemas.microsoft.com/office/drawing/2014/main" id="{9F79E5C3-F957-47DD-9D4F-363BC6875F58}"/>
                </a:ext>
              </a:extLst>
            </p:cNvPr>
            <p:cNvSpPr>
              <a:spLocks/>
            </p:cNvSpPr>
            <p:nvPr/>
          </p:nvSpPr>
          <p:spPr bwMode="gray">
            <a:xfrm>
              <a:off x="6520022" y="52219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73" name="Freeform 677">
              <a:extLst>
                <a:ext uri="{FF2B5EF4-FFF2-40B4-BE49-F238E27FC236}">
                  <a16:creationId xmlns:a16="http://schemas.microsoft.com/office/drawing/2014/main" id="{F0D87F7C-2BC3-450C-9CED-1C82ACA7D22D}"/>
                </a:ext>
              </a:extLst>
            </p:cNvPr>
            <p:cNvSpPr>
              <a:spLocks/>
            </p:cNvSpPr>
            <p:nvPr/>
          </p:nvSpPr>
          <p:spPr bwMode="gray">
            <a:xfrm>
              <a:off x="6518428" y="52219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74" name="Freeform 678">
              <a:extLst>
                <a:ext uri="{FF2B5EF4-FFF2-40B4-BE49-F238E27FC236}">
                  <a16:creationId xmlns:a16="http://schemas.microsoft.com/office/drawing/2014/main" id="{9ACE31D0-B8E1-4A22-92E1-DF797466C0A3}"/>
                </a:ext>
              </a:extLst>
            </p:cNvPr>
            <p:cNvSpPr>
              <a:spLocks/>
            </p:cNvSpPr>
            <p:nvPr/>
          </p:nvSpPr>
          <p:spPr bwMode="gray">
            <a:xfrm>
              <a:off x="6531186" y="5223497"/>
              <a:ext cx="0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75" name="Freeform 679">
              <a:extLst>
                <a:ext uri="{FF2B5EF4-FFF2-40B4-BE49-F238E27FC236}">
                  <a16:creationId xmlns:a16="http://schemas.microsoft.com/office/drawing/2014/main" id="{66B19190-A625-4223-B618-85D660105529}"/>
                </a:ext>
              </a:extLst>
            </p:cNvPr>
            <p:cNvSpPr>
              <a:spLocks/>
            </p:cNvSpPr>
            <p:nvPr/>
          </p:nvSpPr>
          <p:spPr bwMode="gray">
            <a:xfrm>
              <a:off x="6520022" y="5221901"/>
              <a:ext cx="0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76" name="Freeform 680">
              <a:extLst>
                <a:ext uri="{FF2B5EF4-FFF2-40B4-BE49-F238E27FC236}">
                  <a16:creationId xmlns:a16="http://schemas.microsoft.com/office/drawing/2014/main" id="{31656810-11C3-4A1C-ABC4-CA09F96AEA6E}"/>
                </a:ext>
              </a:extLst>
            </p:cNvPr>
            <p:cNvSpPr>
              <a:spLocks/>
            </p:cNvSpPr>
            <p:nvPr/>
          </p:nvSpPr>
          <p:spPr bwMode="gray">
            <a:xfrm>
              <a:off x="6532781" y="5223497"/>
              <a:ext cx="0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77" name="Freeform 681">
              <a:extLst>
                <a:ext uri="{FF2B5EF4-FFF2-40B4-BE49-F238E27FC236}">
                  <a16:creationId xmlns:a16="http://schemas.microsoft.com/office/drawing/2014/main" id="{36918291-E9E5-4713-9F7A-FD613135ADDE}"/>
                </a:ext>
              </a:extLst>
            </p:cNvPr>
            <p:cNvSpPr>
              <a:spLocks/>
            </p:cNvSpPr>
            <p:nvPr/>
          </p:nvSpPr>
          <p:spPr bwMode="gray">
            <a:xfrm>
              <a:off x="6534376" y="52234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78" name="Freeform 682">
              <a:extLst>
                <a:ext uri="{FF2B5EF4-FFF2-40B4-BE49-F238E27FC236}">
                  <a16:creationId xmlns:a16="http://schemas.microsoft.com/office/drawing/2014/main" id="{BD402883-09AA-4472-8F3C-524ECF99912C}"/>
                </a:ext>
              </a:extLst>
            </p:cNvPr>
            <p:cNvSpPr>
              <a:spLocks/>
            </p:cNvSpPr>
            <p:nvPr/>
          </p:nvSpPr>
          <p:spPr bwMode="gray">
            <a:xfrm>
              <a:off x="6526401" y="5221901"/>
              <a:ext cx="0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79" name="Freeform 683">
              <a:extLst>
                <a:ext uri="{FF2B5EF4-FFF2-40B4-BE49-F238E27FC236}">
                  <a16:creationId xmlns:a16="http://schemas.microsoft.com/office/drawing/2014/main" id="{073FAD0E-AC94-4FAD-9C26-0688EAE848BF}"/>
                </a:ext>
              </a:extLst>
            </p:cNvPr>
            <p:cNvSpPr>
              <a:spLocks/>
            </p:cNvSpPr>
            <p:nvPr/>
          </p:nvSpPr>
          <p:spPr bwMode="gray">
            <a:xfrm>
              <a:off x="6521618" y="52219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0" name="Freeform 684">
              <a:extLst>
                <a:ext uri="{FF2B5EF4-FFF2-40B4-BE49-F238E27FC236}">
                  <a16:creationId xmlns:a16="http://schemas.microsoft.com/office/drawing/2014/main" id="{94C7565C-9A2F-40FD-AEAA-DB5AC998D064}"/>
                </a:ext>
              </a:extLst>
            </p:cNvPr>
            <p:cNvSpPr>
              <a:spLocks/>
            </p:cNvSpPr>
            <p:nvPr/>
          </p:nvSpPr>
          <p:spPr bwMode="gray">
            <a:xfrm>
              <a:off x="6524807" y="52219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1" name="Freeform 685">
              <a:extLst>
                <a:ext uri="{FF2B5EF4-FFF2-40B4-BE49-F238E27FC236}">
                  <a16:creationId xmlns:a16="http://schemas.microsoft.com/office/drawing/2014/main" id="{E8FBFD3D-CFD3-4609-89B2-B3FDAD468FBC}"/>
                </a:ext>
              </a:extLst>
            </p:cNvPr>
            <p:cNvSpPr>
              <a:spLocks/>
            </p:cNvSpPr>
            <p:nvPr/>
          </p:nvSpPr>
          <p:spPr bwMode="gray">
            <a:xfrm>
              <a:off x="6523212" y="52219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2" name="Rectangle 686">
              <a:extLst>
                <a:ext uri="{FF2B5EF4-FFF2-40B4-BE49-F238E27FC236}">
                  <a16:creationId xmlns:a16="http://schemas.microsoft.com/office/drawing/2014/main" id="{643FCF75-C87B-4079-8C15-E3F097976341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6414765" y="5164488"/>
              <a:ext cx="1595" cy="1595"/>
            </a:xfrm>
            <a:prstGeom prst="rect">
              <a:avLst/>
            </a:pr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3" name="Rectangle 687">
              <a:extLst>
                <a:ext uri="{FF2B5EF4-FFF2-40B4-BE49-F238E27FC236}">
                  <a16:creationId xmlns:a16="http://schemas.microsoft.com/office/drawing/2014/main" id="{FE9ACA84-5955-47E9-942E-C60106B88A3E}"/>
                </a:ext>
              </a:extLst>
            </p:cNvPr>
            <p:cNvSpPr>
              <a:spLocks noChangeArrowheads="1"/>
            </p:cNvSpPr>
            <p:nvPr/>
          </p:nvSpPr>
          <p:spPr bwMode="gray">
            <a:xfrm>
              <a:off x="6413171" y="5164488"/>
              <a:ext cx="1595" cy="1595"/>
            </a:xfrm>
            <a:prstGeom prst="rect">
              <a:avLst/>
            </a:pr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4" name="Freeform 688">
              <a:extLst>
                <a:ext uri="{FF2B5EF4-FFF2-40B4-BE49-F238E27FC236}">
                  <a16:creationId xmlns:a16="http://schemas.microsoft.com/office/drawing/2014/main" id="{A53AAD77-C132-4D37-91B7-0464DE413D74}"/>
                </a:ext>
              </a:extLst>
            </p:cNvPr>
            <p:cNvSpPr>
              <a:spLocks/>
            </p:cNvSpPr>
            <p:nvPr/>
          </p:nvSpPr>
          <p:spPr bwMode="gray">
            <a:xfrm>
              <a:off x="8435388" y="6162838"/>
              <a:ext cx="7975" cy="4785"/>
            </a:xfrm>
            <a:custGeom>
              <a:avLst/>
              <a:gdLst>
                <a:gd name="T0" fmla="*/ 15 w 15"/>
                <a:gd name="T1" fmla="*/ 0 h 10"/>
                <a:gd name="T2" fmla="*/ 2 w 15"/>
                <a:gd name="T3" fmla="*/ 9 h 10"/>
                <a:gd name="T4" fmla="*/ 0 w 15"/>
                <a:gd name="T5" fmla="*/ 10 h 10"/>
                <a:gd name="T6" fmla="*/ 1 w 15"/>
                <a:gd name="T7" fmla="*/ 10 h 10"/>
                <a:gd name="T8" fmla="*/ 15 w 15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0">
                  <a:moveTo>
                    <a:pt x="15" y="0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6" y="6"/>
                    <a:pt x="10" y="3"/>
                    <a:pt x="15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5" name="Freeform 689">
              <a:extLst>
                <a:ext uri="{FF2B5EF4-FFF2-40B4-BE49-F238E27FC236}">
                  <a16:creationId xmlns:a16="http://schemas.microsoft.com/office/drawing/2014/main" id="{EBEDBA50-2EAB-4FE3-B9FA-55592DAD8586}"/>
                </a:ext>
              </a:extLst>
            </p:cNvPr>
            <p:cNvSpPr>
              <a:spLocks/>
            </p:cNvSpPr>
            <p:nvPr/>
          </p:nvSpPr>
          <p:spPr bwMode="gray">
            <a:xfrm>
              <a:off x="8062202" y="6068745"/>
              <a:ext cx="82930" cy="98878"/>
            </a:xfrm>
            <a:custGeom>
              <a:avLst/>
              <a:gdLst>
                <a:gd name="T0" fmla="*/ 150 w 155"/>
                <a:gd name="T1" fmla="*/ 182 h 189"/>
                <a:gd name="T2" fmla="*/ 140 w 155"/>
                <a:gd name="T3" fmla="*/ 148 h 189"/>
                <a:gd name="T4" fmla="*/ 155 w 155"/>
                <a:gd name="T5" fmla="*/ 137 h 189"/>
                <a:gd name="T6" fmla="*/ 125 w 155"/>
                <a:gd name="T7" fmla="*/ 70 h 189"/>
                <a:gd name="T8" fmla="*/ 128 w 155"/>
                <a:gd name="T9" fmla="*/ 9 h 189"/>
                <a:gd name="T10" fmla="*/ 109 w 155"/>
                <a:gd name="T11" fmla="*/ 1 h 189"/>
                <a:gd name="T12" fmla="*/ 87 w 155"/>
                <a:gd name="T13" fmla="*/ 0 h 189"/>
                <a:gd name="T14" fmla="*/ 86 w 155"/>
                <a:gd name="T15" fmla="*/ 23 h 189"/>
                <a:gd name="T16" fmla="*/ 84 w 155"/>
                <a:gd name="T17" fmla="*/ 57 h 189"/>
                <a:gd name="T18" fmla="*/ 58 w 155"/>
                <a:gd name="T19" fmla="*/ 52 h 189"/>
                <a:gd name="T20" fmla="*/ 43 w 155"/>
                <a:gd name="T21" fmla="*/ 66 h 189"/>
                <a:gd name="T22" fmla="*/ 24 w 155"/>
                <a:gd name="T23" fmla="*/ 69 h 189"/>
                <a:gd name="T24" fmla="*/ 8 w 155"/>
                <a:gd name="T25" fmla="*/ 76 h 189"/>
                <a:gd name="T26" fmla="*/ 11 w 155"/>
                <a:gd name="T27" fmla="*/ 111 h 189"/>
                <a:gd name="T28" fmla="*/ 28 w 155"/>
                <a:gd name="T29" fmla="*/ 135 h 189"/>
                <a:gd name="T30" fmla="*/ 22 w 155"/>
                <a:gd name="T31" fmla="*/ 140 h 189"/>
                <a:gd name="T32" fmla="*/ 20 w 155"/>
                <a:gd name="T33" fmla="*/ 141 h 189"/>
                <a:gd name="T34" fmla="*/ 20 w 155"/>
                <a:gd name="T35" fmla="*/ 141 h 189"/>
                <a:gd name="T36" fmla="*/ 18 w 155"/>
                <a:gd name="T37" fmla="*/ 139 h 189"/>
                <a:gd name="T38" fmla="*/ 17 w 155"/>
                <a:gd name="T39" fmla="*/ 138 h 189"/>
                <a:gd name="T40" fmla="*/ 12 w 155"/>
                <a:gd name="T41" fmla="*/ 138 h 189"/>
                <a:gd name="T42" fmla="*/ 9 w 155"/>
                <a:gd name="T43" fmla="*/ 142 h 189"/>
                <a:gd name="T44" fmla="*/ 5 w 155"/>
                <a:gd name="T45" fmla="*/ 141 h 189"/>
                <a:gd name="T46" fmla="*/ 5 w 155"/>
                <a:gd name="T47" fmla="*/ 160 h 189"/>
                <a:gd name="T48" fmla="*/ 7 w 155"/>
                <a:gd name="T49" fmla="*/ 161 h 189"/>
                <a:gd name="T50" fmla="*/ 1 w 155"/>
                <a:gd name="T51" fmla="*/ 179 h 189"/>
                <a:gd name="T52" fmla="*/ 0 w 155"/>
                <a:gd name="T53" fmla="*/ 189 h 189"/>
                <a:gd name="T54" fmla="*/ 153 w 155"/>
                <a:gd name="T55" fmla="*/ 189 h 189"/>
                <a:gd name="T56" fmla="*/ 150 w 155"/>
                <a:gd name="T57" fmla="*/ 18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5" h="189">
                  <a:moveTo>
                    <a:pt x="150" y="182"/>
                  </a:moveTo>
                  <a:cubicBezTo>
                    <a:pt x="139" y="174"/>
                    <a:pt x="140" y="148"/>
                    <a:pt x="140" y="148"/>
                  </a:cubicBezTo>
                  <a:cubicBezTo>
                    <a:pt x="155" y="137"/>
                    <a:pt x="155" y="137"/>
                    <a:pt x="155" y="137"/>
                  </a:cubicBezTo>
                  <a:cubicBezTo>
                    <a:pt x="125" y="70"/>
                    <a:pt x="125" y="70"/>
                    <a:pt x="125" y="70"/>
                  </a:cubicBezTo>
                  <a:cubicBezTo>
                    <a:pt x="128" y="9"/>
                    <a:pt x="128" y="9"/>
                    <a:pt x="128" y="9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6" y="23"/>
                    <a:pt x="104" y="35"/>
                    <a:pt x="84" y="57"/>
                  </a:cubicBezTo>
                  <a:cubicBezTo>
                    <a:pt x="68" y="83"/>
                    <a:pt x="58" y="52"/>
                    <a:pt x="58" y="52"/>
                  </a:cubicBezTo>
                  <a:cubicBezTo>
                    <a:pt x="58" y="52"/>
                    <a:pt x="50" y="59"/>
                    <a:pt x="43" y="66"/>
                  </a:cubicBezTo>
                  <a:cubicBezTo>
                    <a:pt x="35" y="70"/>
                    <a:pt x="24" y="69"/>
                    <a:pt x="24" y="69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1" y="111"/>
                    <a:pt x="36" y="127"/>
                    <a:pt x="28" y="135"/>
                  </a:cubicBezTo>
                  <a:cubicBezTo>
                    <a:pt x="27" y="137"/>
                    <a:pt x="24" y="139"/>
                    <a:pt x="22" y="140"/>
                  </a:cubicBezTo>
                  <a:cubicBezTo>
                    <a:pt x="20" y="141"/>
                    <a:pt x="20" y="141"/>
                    <a:pt x="20" y="141"/>
                  </a:cubicBezTo>
                  <a:cubicBezTo>
                    <a:pt x="20" y="141"/>
                    <a:pt x="20" y="141"/>
                    <a:pt x="20" y="141"/>
                  </a:cubicBezTo>
                  <a:cubicBezTo>
                    <a:pt x="18" y="139"/>
                    <a:pt x="18" y="139"/>
                    <a:pt x="18" y="139"/>
                  </a:cubicBezTo>
                  <a:cubicBezTo>
                    <a:pt x="17" y="138"/>
                    <a:pt x="17" y="138"/>
                    <a:pt x="17" y="138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9" y="142"/>
                    <a:pt x="9" y="142"/>
                    <a:pt x="9" y="142"/>
                  </a:cubicBezTo>
                  <a:cubicBezTo>
                    <a:pt x="7" y="142"/>
                    <a:pt x="5" y="141"/>
                    <a:pt x="5" y="141"/>
                  </a:cubicBezTo>
                  <a:cubicBezTo>
                    <a:pt x="5" y="160"/>
                    <a:pt x="5" y="160"/>
                    <a:pt x="5" y="160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1" y="179"/>
                    <a:pt x="1" y="179"/>
                    <a:pt x="1" y="179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153" y="189"/>
                    <a:pt x="153" y="189"/>
                    <a:pt x="153" y="189"/>
                  </a:cubicBezTo>
                  <a:cubicBezTo>
                    <a:pt x="152" y="186"/>
                    <a:pt x="151" y="184"/>
                    <a:pt x="150" y="182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6" name="Freeform 690">
              <a:extLst>
                <a:ext uri="{FF2B5EF4-FFF2-40B4-BE49-F238E27FC236}">
                  <a16:creationId xmlns:a16="http://schemas.microsoft.com/office/drawing/2014/main" id="{F6958269-423E-4C06-8E01-B66D774574FE}"/>
                </a:ext>
              </a:extLst>
            </p:cNvPr>
            <p:cNvSpPr>
              <a:spLocks/>
            </p:cNvSpPr>
            <p:nvPr/>
          </p:nvSpPr>
          <p:spPr bwMode="gray">
            <a:xfrm>
              <a:off x="8135564" y="5990599"/>
              <a:ext cx="377970" cy="177024"/>
            </a:xfrm>
            <a:custGeom>
              <a:avLst/>
              <a:gdLst>
                <a:gd name="T0" fmla="*/ 173 w 715"/>
                <a:gd name="T1" fmla="*/ 302 h 335"/>
                <a:gd name="T2" fmla="*/ 147 w 715"/>
                <a:gd name="T3" fmla="*/ 281 h 335"/>
                <a:gd name="T4" fmla="*/ 121 w 715"/>
                <a:gd name="T5" fmla="*/ 295 h 335"/>
                <a:gd name="T6" fmla="*/ 106 w 715"/>
                <a:gd name="T7" fmla="*/ 295 h 335"/>
                <a:gd name="T8" fmla="*/ 66 w 715"/>
                <a:gd name="T9" fmla="*/ 255 h 335"/>
                <a:gd name="T10" fmla="*/ 16 w 715"/>
                <a:gd name="T11" fmla="*/ 283 h 335"/>
                <a:gd name="T12" fmla="*/ 1 w 715"/>
                <a:gd name="T13" fmla="*/ 294 h 335"/>
                <a:gd name="T14" fmla="*/ 11 w 715"/>
                <a:gd name="T15" fmla="*/ 328 h 335"/>
                <a:gd name="T16" fmla="*/ 14 w 715"/>
                <a:gd name="T17" fmla="*/ 335 h 335"/>
                <a:gd name="T18" fmla="*/ 566 w 715"/>
                <a:gd name="T19" fmla="*/ 335 h 335"/>
                <a:gd name="T20" fmla="*/ 568 w 715"/>
                <a:gd name="T21" fmla="*/ 334 h 335"/>
                <a:gd name="T22" fmla="*/ 581 w 715"/>
                <a:gd name="T23" fmla="*/ 325 h 335"/>
                <a:gd name="T24" fmla="*/ 581 w 715"/>
                <a:gd name="T25" fmla="*/ 325 h 335"/>
                <a:gd name="T26" fmla="*/ 715 w 715"/>
                <a:gd name="T27" fmla="*/ 228 h 335"/>
                <a:gd name="T28" fmla="*/ 514 w 715"/>
                <a:gd name="T29" fmla="*/ 0 h 335"/>
                <a:gd name="T30" fmla="*/ 266 w 715"/>
                <a:gd name="T31" fmla="*/ 302 h 335"/>
                <a:gd name="T32" fmla="*/ 173 w 715"/>
                <a:gd name="T33" fmla="*/ 302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5" h="335">
                  <a:moveTo>
                    <a:pt x="173" y="302"/>
                  </a:moveTo>
                  <a:cubicBezTo>
                    <a:pt x="173" y="302"/>
                    <a:pt x="170" y="286"/>
                    <a:pt x="147" y="281"/>
                  </a:cubicBezTo>
                  <a:cubicBezTo>
                    <a:pt x="125" y="280"/>
                    <a:pt x="121" y="295"/>
                    <a:pt x="121" y="295"/>
                  </a:cubicBezTo>
                  <a:cubicBezTo>
                    <a:pt x="106" y="295"/>
                    <a:pt x="106" y="295"/>
                    <a:pt x="106" y="295"/>
                  </a:cubicBezTo>
                  <a:cubicBezTo>
                    <a:pt x="106" y="295"/>
                    <a:pt x="92" y="260"/>
                    <a:pt x="66" y="255"/>
                  </a:cubicBezTo>
                  <a:cubicBezTo>
                    <a:pt x="36" y="253"/>
                    <a:pt x="16" y="283"/>
                    <a:pt x="16" y="283"/>
                  </a:cubicBezTo>
                  <a:cubicBezTo>
                    <a:pt x="1" y="294"/>
                    <a:pt x="1" y="294"/>
                    <a:pt x="1" y="294"/>
                  </a:cubicBezTo>
                  <a:cubicBezTo>
                    <a:pt x="1" y="294"/>
                    <a:pt x="0" y="320"/>
                    <a:pt x="11" y="328"/>
                  </a:cubicBezTo>
                  <a:cubicBezTo>
                    <a:pt x="12" y="330"/>
                    <a:pt x="13" y="332"/>
                    <a:pt x="14" y="335"/>
                  </a:cubicBezTo>
                  <a:cubicBezTo>
                    <a:pt x="566" y="335"/>
                    <a:pt x="566" y="335"/>
                    <a:pt x="566" y="335"/>
                  </a:cubicBezTo>
                  <a:cubicBezTo>
                    <a:pt x="568" y="334"/>
                    <a:pt x="568" y="334"/>
                    <a:pt x="568" y="334"/>
                  </a:cubicBezTo>
                  <a:cubicBezTo>
                    <a:pt x="581" y="325"/>
                    <a:pt x="581" y="325"/>
                    <a:pt x="581" y="325"/>
                  </a:cubicBezTo>
                  <a:cubicBezTo>
                    <a:pt x="581" y="325"/>
                    <a:pt x="581" y="325"/>
                    <a:pt x="581" y="325"/>
                  </a:cubicBezTo>
                  <a:cubicBezTo>
                    <a:pt x="638" y="284"/>
                    <a:pt x="715" y="228"/>
                    <a:pt x="715" y="228"/>
                  </a:cubicBezTo>
                  <a:cubicBezTo>
                    <a:pt x="514" y="0"/>
                    <a:pt x="514" y="0"/>
                    <a:pt x="514" y="0"/>
                  </a:cubicBezTo>
                  <a:cubicBezTo>
                    <a:pt x="266" y="302"/>
                    <a:pt x="266" y="302"/>
                    <a:pt x="266" y="302"/>
                  </a:cubicBezTo>
                  <a:lnTo>
                    <a:pt x="173" y="302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7" name="Freeform 691">
              <a:extLst>
                <a:ext uri="{FF2B5EF4-FFF2-40B4-BE49-F238E27FC236}">
                  <a16:creationId xmlns:a16="http://schemas.microsoft.com/office/drawing/2014/main" id="{268C1BAC-89E2-41D9-8D3E-DF437E000AEB}"/>
                </a:ext>
              </a:extLst>
            </p:cNvPr>
            <p:cNvSpPr>
              <a:spLocks/>
            </p:cNvSpPr>
            <p:nvPr/>
          </p:nvSpPr>
          <p:spPr bwMode="gray">
            <a:xfrm>
              <a:off x="8275907" y="5990599"/>
              <a:ext cx="132370" cy="159481"/>
            </a:xfrm>
            <a:custGeom>
              <a:avLst/>
              <a:gdLst>
                <a:gd name="T0" fmla="*/ 22 w 83"/>
                <a:gd name="T1" fmla="*/ 75 h 100"/>
                <a:gd name="T2" fmla="*/ 0 w 83"/>
                <a:gd name="T3" fmla="*/ 100 h 100"/>
                <a:gd name="T4" fmla="*/ 83 w 83"/>
                <a:gd name="T5" fmla="*/ 0 h 100"/>
                <a:gd name="T6" fmla="*/ 82 w 83"/>
                <a:gd name="T7" fmla="*/ 0 h 100"/>
                <a:gd name="T8" fmla="*/ 22 w 83"/>
                <a:gd name="T9" fmla="*/ 7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100">
                  <a:moveTo>
                    <a:pt x="22" y="75"/>
                  </a:moveTo>
                  <a:lnTo>
                    <a:pt x="0" y="100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22" y="75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8" name="Freeform 692">
              <a:extLst>
                <a:ext uri="{FF2B5EF4-FFF2-40B4-BE49-F238E27FC236}">
                  <a16:creationId xmlns:a16="http://schemas.microsoft.com/office/drawing/2014/main" id="{A3F53155-6D4A-4D21-AD80-32531980860D}"/>
                </a:ext>
              </a:extLst>
            </p:cNvPr>
            <p:cNvSpPr>
              <a:spLocks/>
            </p:cNvSpPr>
            <p:nvPr/>
          </p:nvSpPr>
          <p:spPr bwMode="gray">
            <a:xfrm>
              <a:off x="6807088" y="2759517"/>
              <a:ext cx="205731" cy="210515"/>
            </a:xfrm>
            <a:custGeom>
              <a:avLst/>
              <a:gdLst>
                <a:gd name="T0" fmla="*/ 383 w 388"/>
                <a:gd name="T1" fmla="*/ 217 h 397"/>
                <a:gd name="T2" fmla="*/ 362 w 388"/>
                <a:gd name="T3" fmla="*/ 185 h 397"/>
                <a:gd name="T4" fmla="*/ 352 w 388"/>
                <a:gd name="T5" fmla="*/ 150 h 397"/>
                <a:gd name="T6" fmla="*/ 320 w 388"/>
                <a:gd name="T7" fmla="*/ 130 h 397"/>
                <a:gd name="T8" fmla="*/ 295 w 388"/>
                <a:gd name="T9" fmla="*/ 90 h 397"/>
                <a:gd name="T10" fmla="*/ 199 w 388"/>
                <a:gd name="T11" fmla="*/ 74 h 397"/>
                <a:gd name="T12" fmla="*/ 180 w 388"/>
                <a:gd name="T13" fmla="*/ 81 h 397"/>
                <a:gd name="T14" fmla="*/ 177 w 388"/>
                <a:gd name="T15" fmla="*/ 66 h 397"/>
                <a:gd name="T16" fmla="*/ 214 w 388"/>
                <a:gd name="T17" fmla="*/ 67 h 397"/>
                <a:gd name="T18" fmla="*/ 193 w 388"/>
                <a:gd name="T19" fmla="*/ 40 h 397"/>
                <a:gd name="T20" fmla="*/ 181 w 388"/>
                <a:gd name="T21" fmla="*/ 51 h 397"/>
                <a:gd name="T22" fmla="*/ 164 w 388"/>
                <a:gd name="T23" fmla="*/ 19 h 397"/>
                <a:gd name="T24" fmla="*/ 134 w 388"/>
                <a:gd name="T25" fmla="*/ 18 h 397"/>
                <a:gd name="T26" fmla="*/ 130 w 388"/>
                <a:gd name="T27" fmla="*/ 29 h 397"/>
                <a:gd name="T28" fmla="*/ 116 w 388"/>
                <a:gd name="T29" fmla="*/ 9 h 397"/>
                <a:gd name="T30" fmla="*/ 79 w 388"/>
                <a:gd name="T31" fmla="*/ 0 h 397"/>
                <a:gd name="T32" fmla="*/ 73 w 388"/>
                <a:gd name="T33" fmla="*/ 49 h 397"/>
                <a:gd name="T34" fmla="*/ 38 w 388"/>
                <a:gd name="T35" fmla="*/ 78 h 397"/>
                <a:gd name="T36" fmla="*/ 43 w 388"/>
                <a:gd name="T37" fmla="*/ 113 h 397"/>
                <a:gd name="T38" fmla="*/ 1 w 388"/>
                <a:gd name="T39" fmla="*/ 145 h 397"/>
                <a:gd name="T40" fmla="*/ 103 w 388"/>
                <a:gd name="T41" fmla="*/ 211 h 397"/>
                <a:gd name="T42" fmla="*/ 112 w 388"/>
                <a:gd name="T43" fmla="*/ 254 h 397"/>
                <a:gd name="T44" fmla="*/ 159 w 388"/>
                <a:gd name="T45" fmla="*/ 294 h 397"/>
                <a:gd name="T46" fmla="*/ 168 w 388"/>
                <a:gd name="T47" fmla="*/ 333 h 397"/>
                <a:gd name="T48" fmla="*/ 197 w 388"/>
                <a:gd name="T49" fmla="*/ 350 h 397"/>
                <a:gd name="T50" fmla="*/ 195 w 388"/>
                <a:gd name="T51" fmla="*/ 392 h 397"/>
                <a:gd name="T52" fmla="*/ 255 w 388"/>
                <a:gd name="T53" fmla="*/ 394 h 397"/>
                <a:gd name="T54" fmla="*/ 254 w 388"/>
                <a:gd name="T55" fmla="*/ 345 h 397"/>
                <a:gd name="T56" fmla="*/ 274 w 388"/>
                <a:gd name="T57" fmla="*/ 315 h 397"/>
                <a:gd name="T58" fmla="*/ 315 w 388"/>
                <a:gd name="T59" fmla="*/ 313 h 397"/>
                <a:gd name="T60" fmla="*/ 367 w 388"/>
                <a:gd name="T61" fmla="*/ 316 h 397"/>
                <a:gd name="T62" fmla="*/ 352 w 388"/>
                <a:gd name="T63" fmla="*/ 238 h 397"/>
                <a:gd name="T64" fmla="*/ 383 w 388"/>
                <a:gd name="T65" fmla="*/ 21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8" h="397">
                  <a:moveTo>
                    <a:pt x="383" y="217"/>
                  </a:moveTo>
                  <a:cubicBezTo>
                    <a:pt x="388" y="190"/>
                    <a:pt x="362" y="185"/>
                    <a:pt x="362" y="185"/>
                  </a:cubicBezTo>
                  <a:cubicBezTo>
                    <a:pt x="352" y="150"/>
                    <a:pt x="352" y="150"/>
                    <a:pt x="352" y="150"/>
                  </a:cubicBezTo>
                  <a:cubicBezTo>
                    <a:pt x="320" y="130"/>
                    <a:pt x="320" y="130"/>
                    <a:pt x="320" y="130"/>
                  </a:cubicBezTo>
                  <a:cubicBezTo>
                    <a:pt x="320" y="130"/>
                    <a:pt x="316" y="114"/>
                    <a:pt x="295" y="90"/>
                  </a:cubicBezTo>
                  <a:cubicBezTo>
                    <a:pt x="270" y="70"/>
                    <a:pt x="199" y="74"/>
                    <a:pt x="199" y="74"/>
                  </a:cubicBezTo>
                  <a:cubicBezTo>
                    <a:pt x="199" y="74"/>
                    <a:pt x="191" y="85"/>
                    <a:pt x="180" y="81"/>
                  </a:cubicBezTo>
                  <a:cubicBezTo>
                    <a:pt x="169" y="77"/>
                    <a:pt x="177" y="66"/>
                    <a:pt x="177" y="66"/>
                  </a:cubicBezTo>
                  <a:cubicBezTo>
                    <a:pt x="214" y="67"/>
                    <a:pt x="214" y="67"/>
                    <a:pt x="214" y="67"/>
                  </a:cubicBezTo>
                  <a:cubicBezTo>
                    <a:pt x="193" y="40"/>
                    <a:pt x="193" y="40"/>
                    <a:pt x="193" y="40"/>
                  </a:cubicBezTo>
                  <a:cubicBezTo>
                    <a:pt x="181" y="51"/>
                    <a:pt x="181" y="51"/>
                    <a:pt x="181" y="51"/>
                  </a:cubicBezTo>
                  <a:cubicBezTo>
                    <a:pt x="164" y="19"/>
                    <a:pt x="164" y="19"/>
                    <a:pt x="164" y="19"/>
                  </a:cubicBezTo>
                  <a:cubicBezTo>
                    <a:pt x="134" y="18"/>
                    <a:pt x="134" y="18"/>
                    <a:pt x="134" y="18"/>
                  </a:cubicBezTo>
                  <a:cubicBezTo>
                    <a:pt x="130" y="29"/>
                    <a:pt x="130" y="29"/>
                    <a:pt x="130" y="29"/>
                  </a:cubicBezTo>
                  <a:cubicBezTo>
                    <a:pt x="116" y="9"/>
                    <a:pt x="116" y="9"/>
                    <a:pt x="116" y="9"/>
                  </a:cubicBezTo>
                  <a:cubicBezTo>
                    <a:pt x="116" y="9"/>
                    <a:pt x="97" y="4"/>
                    <a:pt x="79" y="0"/>
                  </a:cubicBezTo>
                  <a:cubicBezTo>
                    <a:pt x="79" y="0"/>
                    <a:pt x="73" y="30"/>
                    <a:pt x="73" y="49"/>
                  </a:cubicBezTo>
                  <a:cubicBezTo>
                    <a:pt x="72" y="64"/>
                    <a:pt x="38" y="78"/>
                    <a:pt x="38" y="78"/>
                  </a:cubicBezTo>
                  <a:cubicBezTo>
                    <a:pt x="43" y="113"/>
                    <a:pt x="43" y="113"/>
                    <a:pt x="43" y="113"/>
                  </a:cubicBezTo>
                  <a:cubicBezTo>
                    <a:pt x="43" y="113"/>
                    <a:pt x="5" y="126"/>
                    <a:pt x="1" y="145"/>
                  </a:cubicBezTo>
                  <a:cubicBezTo>
                    <a:pt x="0" y="164"/>
                    <a:pt x="88" y="191"/>
                    <a:pt x="103" y="211"/>
                  </a:cubicBezTo>
                  <a:cubicBezTo>
                    <a:pt x="113" y="231"/>
                    <a:pt x="112" y="254"/>
                    <a:pt x="112" y="254"/>
                  </a:cubicBezTo>
                  <a:cubicBezTo>
                    <a:pt x="112" y="254"/>
                    <a:pt x="141" y="274"/>
                    <a:pt x="159" y="294"/>
                  </a:cubicBezTo>
                  <a:cubicBezTo>
                    <a:pt x="180" y="314"/>
                    <a:pt x="168" y="333"/>
                    <a:pt x="168" y="333"/>
                  </a:cubicBezTo>
                  <a:cubicBezTo>
                    <a:pt x="197" y="350"/>
                    <a:pt x="197" y="350"/>
                    <a:pt x="197" y="350"/>
                  </a:cubicBezTo>
                  <a:cubicBezTo>
                    <a:pt x="195" y="392"/>
                    <a:pt x="195" y="392"/>
                    <a:pt x="195" y="392"/>
                  </a:cubicBezTo>
                  <a:cubicBezTo>
                    <a:pt x="195" y="392"/>
                    <a:pt x="229" y="397"/>
                    <a:pt x="255" y="394"/>
                  </a:cubicBezTo>
                  <a:cubicBezTo>
                    <a:pt x="285" y="396"/>
                    <a:pt x="254" y="345"/>
                    <a:pt x="254" y="345"/>
                  </a:cubicBezTo>
                  <a:cubicBezTo>
                    <a:pt x="274" y="315"/>
                    <a:pt x="274" y="315"/>
                    <a:pt x="274" y="315"/>
                  </a:cubicBezTo>
                  <a:cubicBezTo>
                    <a:pt x="315" y="313"/>
                    <a:pt x="315" y="313"/>
                    <a:pt x="315" y="313"/>
                  </a:cubicBezTo>
                  <a:cubicBezTo>
                    <a:pt x="315" y="313"/>
                    <a:pt x="344" y="326"/>
                    <a:pt x="367" y="316"/>
                  </a:cubicBezTo>
                  <a:cubicBezTo>
                    <a:pt x="386" y="305"/>
                    <a:pt x="352" y="238"/>
                    <a:pt x="352" y="238"/>
                  </a:cubicBezTo>
                  <a:cubicBezTo>
                    <a:pt x="352" y="238"/>
                    <a:pt x="374" y="243"/>
                    <a:pt x="383" y="217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9" name="Freeform 693">
              <a:extLst>
                <a:ext uri="{FF2B5EF4-FFF2-40B4-BE49-F238E27FC236}">
                  <a16:creationId xmlns:a16="http://schemas.microsoft.com/office/drawing/2014/main" id="{B9C4E3D2-C48D-4137-966A-33E1B90FCC23}"/>
                </a:ext>
              </a:extLst>
            </p:cNvPr>
            <p:cNvSpPr>
              <a:spLocks/>
            </p:cNvSpPr>
            <p:nvPr/>
          </p:nvSpPr>
          <p:spPr bwMode="gray">
            <a:xfrm>
              <a:off x="7017602" y="2566545"/>
              <a:ext cx="175429" cy="215300"/>
            </a:xfrm>
            <a:custGeom>
              <a:avLst/>
              <a:gdLst>
                <a:gd name="T0" fmla="*/ 257 w 332"/>
                <a:gd name="T1" fmla="*/ 233 h 408"/>
                <a:gd name="T2" fmla="*/ 255 w 332"/>
                <a:gd name="T3" fmla="*/ 206 h 408"/>
                <a:gd name="T4" fmla="*/ 233 w 332"/>
                <a:gd name="T5" fmla="*/ 205 h 408"/>
                <a:gd name="T6" fmla="*/ 194 w 332"/>
                <a:gd name="T7" fmla="*/ 157 h 408"/>
                <a:gd name="T8" fmla="*/ 190 w 332"/>
                <a:gd name="T9" fmla="*/ 69 h 408"/>
                <a:gd name="T10" fmla="*/ 124 w 332"/>
                <a:gd name="T11" fmla="*/ 39 h 408"/>
                <a:gd name="T12" fmla="*/ 76 w 332"/>
                <a:gd name="T13" fmla="*/ 17 h 408"/>
                <a:gd name="T14" fmla="*/ 46 w 332"/>
                <a:gd name="T15" fmla="*/ 20 h 408"/>
                <a:gd name="T16" fmla="*/ 17 w 332"/>
                <a:gd name="T17" fmla="*/ 11 h 408"/>
                <a:gd name="T18" fmla="*/ 110 w 332"/>
                <a:gd name="T19" fmla="*/ 103 h 408"/>
                <a:gd name="T20" fmla="*/ 75 w 332"/>
                <a:gd name="T21" fmla="*/ 52 h 408"/>
                <a:gd name="T22" fmla="*/ 86 w 332"/>
                <a:gd name="T23" fmla="*/ 52 h 408"/>
                <a:gd name="T24" fmla="*/ 115 w 332"/>
                <a:gd name="T25" fmla="*/ 65 h 408"/>
                <a:gd name="T26" fmla="*/ 134 w 332"/>
                <a:gd name="T27" fmla="*/ 66 h 408"/>
                <a:gd name="T28" fmla="*/ 172 w 332"/>
                <a:gd name="T29" fmla="*/ 133 h 408"/>
                <a:gd name="T30" fmla="*/ 123 w 332"/>
                <a:gd name="T31" fmla="*/ 142 h 408"/>
                <a:gd name="T32" fmla="*/ 141 w 332"/>
                <a:gd name="T33" fmla="*/ 166 h 408"/>
                <a:gd name="T34" fmla="*/ 136 w 332"/>
                <a:gd name="T35" fmla="*/ 177 h 408"/>
                <a:gd name="T36" fmla="*/ 101 w 332"/>
                <a:gd name="T37" fmla="*/ 137 h 408"/>
                <a:gd name="T38" fmla="*/ 44 w 332"/>
                <a:gd name="T39" fmla="*/ 81 h 408"/>
                <a:gd name="T40" fmla="*/ 86 w 332"/>
                <a:gd name="T41" fmla="*/ 136 h 408"/>
                <a:gd name="T42" fmla="*/ 42 w 332"/>
                <a:gd name="T43" fmla="*/ 111 h 408"/>
                <a:gd name="T44" fmla="*/ 89 w 332"/>
                <a:gd name="T45" fmla="*/ 156 h 408"/>
                <a:gd name="T46" fmla="*/ 74 w 332"/>
                <a:gd name="T47" fmla="*/ 155 h 408"/>
                <a:gd name="T48" fmla="*/ 95 w 332"/>
                <a:gd name="T49" fmla="*/ 186 h 408"/>
                <a:gd name="T50" fmla="*/ 95 w 332"/>
                <a:gd name="T51" fmla="*/ 194 h 408"/>
                <a:gd name="T52" fmla="*/ 43 w 332"/>
                <a:gd name="T53" fmla="*/ 165 h 408"/>
                <a:gd name="T54" fmla="*/ 37 w 332"/>
                <a:gd name="T55" fmla="*/ 146 h 408"/>
                <a:gd name="T56" fmla="*/ 8 w 332"/>
                <a:gd name="T57" fmla="*/ 125 h 408"/>
                <a:gd name="T58" fmla="*/ 0 w 332"/>
                <a:gd name="T59" fmla="*/ 125 h 408"/>
                <a:gd name="T60" fmla="*/ 25 w 332"/>
                <a:gd name="T61" fmla="*/ 153 h 408"/>
                <a:gd name="T62" fmla="*/ 54 w 332"/>
                <a:gd name="T63" fmla="*/ 188 h 408"/>
                <a:gd name="T64" fmla="*/ 65 w 332"/>
                <a:gd name="T65" fmla="*/ 193 h 408"/>
                <a:gd name="T66" fmla="*/ 94 w 332"/>
                <a:gd name="T67" fmla="*/ 213 h 408"/>
                <a:gd name="T68" fmla="*/ 92 w 332"/>
                <a:gd name="T69" fmla="*/ 248 h 408"/>
                <a:gd name="T70" fmla="*/ 81 w 332"/>
                <a:gd name="T71" fmla="*/ 247 h 408"/>
                <a:gd name="T72" fmla="*/ 48 w 332"/>
                <a:gd name="T73" fmla="*/ 223 h 408"/>
                <a:gd name="T74" fmla="*/ 116 w 332"/>
                <a:gd name="T75" fmla="*/ 287 h 408"/>
                <a:gd name="T76" fmla="*/ 176 w 332"/>
                <a:gd name="T77" fmla="*/ 301 h 408"/>
                <a:gd name="T78" fmla="*/ 245 w 332"/>
                <a:gd name="T79" fmla="*/ 343 h 408"/>
                <a:gd name="T80" fmla="*/ 253 w 332"/>
                <a:gd name="T81" fmla="*/ 408 h 408"/>
                <a:gd name="T82" fmla="*/ 298 w 332"/>
                <a:gd name="T83" fmla="*/ 403 h 408"/>
                <a:gd name="T84" fmla="*/ 308 w 332"/>
                <a:gd name="T85" fmla="*/ 361 h 408"/>
                <a:gd name="T86" fmla="*/ 326 w 332"/>
                <a:gd name="T87" fmla="*/ 289 h 408"/>
                <a:gd name="T88" fmla="*/ 257 w 332"/>
                <a:gd name="T89" fmla="*/ 233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2" h="408">
                  <a:moveTo>
                    <a:pt x="257" y="233"/>
                  </a:moveTo>
                  <a:cubicBezTo>
                    <a:pt x="255" y="206"/>
                    <a:pt x="255" y="206"/>
                    <a:pt x="255" y="206"/>
                  </a:cubicBezTo>
                  <a:cubicBezTo>
                    <a:pt x="233" y="205"/>
                    <a:pt x="233" y="205"/>
                    <a:pt x="233" y="205"/>
                  </a:cubicBezTo>
                  <a:cubicBezTo>
                    <a:pt x="233" y="205"/>
                    <a:pt x="208" y="169"/>
                    <a:pt x="194" y="157"/>
                  </a:cubicBezTo>
                  <a:cubicBezTo>
                    <a:pt x="179" y="145"/>
                    <a:pt x="211" y="104"/>
                    <a:pt x="190" y="69"/>
                  </a:cubicBezTo>
                  <a:cubicBezTo>
                    <a:pt x="173" y="30"/>
                    <a:pt x="124" y="39"/>
                    <a:pt x="124" y="39"/>
                  </a:cubicBezTo>
                  <a:cubicBezTo>
                    <a:pt x="124" y="39"/>
                    <a:pt x="88" y="18"/>
                    <a:pt x="76" y="17"/>
                  </a:cubicBezTo>
                  <a:cubicBezTo>
                    <a:pt x="65" y="13"/>
                    <a:pt x="46" y="20"/>
                    <a:pt x="46" y="20"/>
                  </a:cubicBezTo>
                  <a:cubicBezTo>
                    <a:pt x="46" y="20"/>
                    <a:pt x="25" y="0"/>
                    <a:pt x="17" y="11"/>
                  </a:cubicBezTo>
                  <a:cubicBezTo>
                    <a:pt x="9" y="18"/>
                    <a:pt x="110" y="103"/>
                    <a:pt x="110" y="103"/>
                  </a:cubicBezTo>
                  <a:cubicBezTo>
                    <a:pt x="75" y="52"/>
                    <a:pt x="75" y="52"/>
                    <a:pt x="75" y="52"/>
                  </a:cubicBezTo>
                  <a:cubicBezTo>
                    <a:pt x="86" y="52"/>
                    <a:pt x="86" y="52"/>
                    <a:pt x="86" y="52"/>
                  </a:cubicBezTo>
                  <a:cubicBezTo>
                    <a:pt x="115" y="65"/>
                    <a:pt x="115" y="65"/>
                    <a:pt x="115" y="65"/>
                  </a:cubicBezTo>
                  <a:cubicBezTo>
                    <a:pt x="134" y="66"/>
                    <a:pt x="134" y="66"/>
                    <a:pt x="134" y="66"/>
                  </a:cubicBezTo>
                  <a:cubicBezTo>
                    <a:pt x="134" y="66"/>
                    <a:pt x="177" y="99"/>
                    <a:pt x="172" y="133"/>
                  </a:cubicBezTo>
                  <a:cubicBezTo>
                    <a:pt x="171" y="167"/>
                    <a:pt x="127" y="134"/>
                    <a:pt x="123" y="142"/>
                  </a:cubicBezTo>
                  <a:cubicBezTo>
                    <a:pt x="119" y="149"/>
                    <a:pt x="141" y="166"/>
                    <a:pt x="141" y="166"/>
                  </a:cubicBezTo>
                  <a:cubicBezTo>
                    <a:pt x="141" y="166"/>
                    <a:pt x="140" y="177"/>
                    <a:pt x="136" y="177"/>
                  </a:cubicBezTo>
                  <a:cubicBezTo>
                    <a:pt x="129" y="173"/>
                    <a:pt x="108" y="149"/>
                    <a:pt x="101" y="137"/>
                  </a:cubicBezTo>
                  <a:cubicBezTo>
                    <a:pt x="98" y="125"/>
                    <a:pt x="44" y="81"/>
                    <a:pt x="44" y="81"/>
                  </a:cubicBezTo>
                  <a:cubicBezTo>
                    <a:pt x="86" y="136"/>
                    <a:pt x="86" y="136"/>
                    <a:pt x="86" y="136"/>
                  </a:cubicBezTo>
                  <a:cubicBezTo>
                    <a:pt x="42" y="111"/>
                    <a:pt x="42" y="111"/>
                    <a:pt x="42" y="111"/>
                  </a:cubicBezTo>
                  <a:cubicBezTo>
                    <a:pt x="89" y="156"/>
                    <a:pt x="89" y="156"/>
                    <a:pt x="89" y="156"/>
                  </a:cubicBezTo>
                  <a:cubicBezTo>
                    <a:pt x="74" y="155"/>
                    <a:pt x="74" y="155"/>
                    <a:pt x="74" y="155"/>
                  </a:cubicBezTo>
                  <a:cubicBezTo>
                    <a:pt x="95" y="186"/>
                    <a:pt x="95" y="186"/>
                    <a:pt x="95" y="186"/>
                  </a:cubicBezTo>
                  <a:cubicBezTo>
                    <a:pt x="95" y="194"/>
                    <a:pt x="95" y="194"/>
                    <a:pt x="95" y="194"/>
                  </a:cubicBezTo>
                  <a:cubicBezTo>
                    <a:pt x="43" y="165"/>
                    <a:pt x="43" y="165"/>
                    <a:pt x="43" y="165"/>
                  </a:cubicBezTo>
                  <a:cubicBezTo>
                    <a:pt x="37" y="146"/>
                    <a:pt x="37" y="146"/>
                    <a:pt x="37" y="146"/>
                  </a:cubicBezTo>
                  <a:cubicBezTo>
                    <a:pt x="8" y="125"/>
                    <a:pt x="8" y="125"/>
                    <a:pt x="8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25" y="153"/>
                    <a:pt x="25" y="153"/>
                    <a:pt x="25" y="153"/>
                  </a:cubicBezTo>
                  <a:cubicBezTo>
                    <a:pt x="54" y="188"/>
                    <a:pt x="54" y="188"/>
                    <a:pt x="54" y="188"/>
                  </a:cubicBezTo>
                  <a:cubicBezTo>
                    <a:pt x="65" y="193"/>
                    <a:pt x="65" y="193"/>
                    <a:pt x="65" y="193"/>
                  </a:cubicBezTo>
                  <a:cubicBezTo>
                    <a:pt x="94" y="213"/>
                    <a:pt x="94" y="213"/>
                    <a:pt x="94" y="213"/>
                  </a:cubicBezTo>
                  <a:cubicBezTo>
                    <a:pt x="92" y="248"/>
                    <a:pt x="92" y="248"/>
                    <a:pt x="92" y="248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48" y="223"/>
                    <a:pt x="48" y="223"/>
                    <a:pt x="48" y="223"/>
                  </a:cubicBezTo>
                  <a:cubicBezTo>
                    <a:pt x="116" y="287"/>
                    <a:pt x="116" y="287"/>
                    <a:pt x="116" y="287"/>
                  </a:cubicBezTo>
                  <a:cubicBezTo>
                    <a:pt x="176" y="301"/>
                    <a:pt x="176" y="301"/>
                    <a:pt x="176" y="301"/>
                  </a:cubicBezTo>
                  <a:cubicBezTo>
                    <a:pt x="176" y="301"/>
                    <a:pt x="217" y="307"/>
                    <a:pt x="245" y="343"/>
                  </a:cubicBezTo>
                  <a:cubicBezTo>
                    <a:pt x="273" y="375"/>
                    <a:pt x="253" y="408"/>
                    <a:pt x="253" y="408"/>
                  </a:cubicBezTo>
                  <a:cubicBezTo>
                    <a:pt x="298" y="403"/>
                    <a:pt x="298" y="403"/>
                    <a:pt x="298" y="403"/>
                  </a:cubicBezTo>
                  <a:cubicBezTo>
                    <a:pt x="298" y="403"/>
                    <a:pt x="299" y="376"/>
                    <a:pt x="308" y="361"/>
                  </a:cubicBezTo>
                  <a:cubicBezTo>
                    <a:pt x="320" y="343"/>
                    <a:pt x="332" y="324"/>
                    <a:pt x="326" y="289"/>
                  </a:cubicBezTo>
                  <a:cubicBezTo>
                    <a:pt x="320" y="255"/>
                    <a:pt x="257" y="233"/>
                    <a:pt x="257" y="233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90" name="Freeform 694">
              <a:extLst>
                <a:ext uri="{FF2B5EF4-FFF2-40B4-BE49-F238E27FC236}">
                  <a16:creationId xmlns:a16="http://schemas.microsoft.com/office/drawing/2014/main" id="{FF74EBE3-B3A5-4539-B836-1D77D871B0C9}"/>
                </a:ext>
              </a:extLst>
            </p:cNvPr>
            <p:cNvSpPr>
              <a:spLocks/>
            </p:cNvSpPr>
            <p:nvPr/>
          </p:nvSpPr>
          <p:spPr bwMode="gray">
            <a:xfrm>
              <a:off x="6274422" y="3623903"/>
              <a:ext cx="218489" cy="121205"/>
            </a:xfrm>
            <a:custGeom>
              <a:avLst/>
              <a:gdLst>
                <a:gd name="T0" fmla="*/ 199 w 411"/>
                <a:gd name="T1" fmla="*/ 228 h 229"/>
                <a:gd name="T2" fmla="*/ 205 w 411"/>
                <a:gd name="T3" fmla="*/ 228 h 229"/>
                <a:gd name="T4" fmla="*/ 207 w 411"/>
                <a:gd name="T5" fmla="*/ 228 h 229"/>
                <a:gd name="T6" fmla="*/ 211 w 411"/>
                <a:gd name="T7" fmla="*/ 228 h 229"/>
                <a:gd name="T8" fmla="*/ 213 w 411"/>
                <a:gd name="T9" fmla="*/ 228 h 229"/>
                <a:gd name="T10" fmla="*/ 217 w 411"/>
                <a:gd name="T11" fmla="*/ 228 h 229"/>
                <a:gd name="T12" fmla="*/ 219 w 411"/>
                <a:gd name="T13" fmla="*/ 228 h 229"/>
                <a:gd name="T14" fmla="*/ 224 w 411"/>
                <a:gd name="T15" fmla="*/ 228 h 229"/>
                <a:gd name="T16" fmla="*/ 226 w 411"/>
                <a:gd name="T17" fmla="*/ 228 h 229"/>
                <a:gd name="T18" fmla="*/ 231 w 411"/>
                <a:gd name="T19" fmla="*/ 228 h 229"/>
                <a:gd name="T20" fmla="*/ 233 w 411"/>
                <a:gd name="T21" fmla="*/ 227 h 229"/>
                <a:gd name="T22" fmla="*/ 238 w 411"/>
                <a:gd name="T23" fmla="*/ 227 h 229"/>
                <a:gd name="T24" fmla="*/ 240 w 411"/>
                <a:gd name="T25" fmla="*/ 227 h 229"/>
                <a:gd name="T26" fmla="*/ 246 w 411"/>
                <a:gd name="T27" fmla="*/ 226 h 229"/>
                <a:gd name="T28" fmla="*/ 247 w 411"/>
                <a:gd name="T29" fmla="*/ 226 h 229"/>
                <a:gd name="T30" fmla="*/ 254 w 411"/>
                <a:gd name="T31" fmla="*/ 225 h 229"/>
                <a:gd name="T32" fmla="*/ 254 w 411"/>
                <a:gd name="T33" fmla="*/ 225 h 229"/>
                <a:gd name="T34" fmla="*/ 262 w 411"/>
                <a:gd name="T35" fmla="*/ 225 h 229"/>
                <a:gd name="T36" fmla="*/ 262 w 411"/>
                <a:gd name="T37" fmla="*/ 225 h 229"/>
                <a:gd name="T38" fmla="*/ 395 w 411"/>
                <a:gd name="T39" fmla="*/ 203 h 229"/>
                <a:gd name="T40" fmla="*/ 375 w 411"/>
                <a:gd name="T41" fmla="*/ 149 h 229"/>
                <a:gd name="T42" fmla="*/ 384 w 411"/>
                <a:gd name="T43" fmla="*/ 111 h 229"/>
                <a:gd name="T44" fmla="*/ 401 w 411"/>
                <a:gd name="T45" fmla="*/ 81 h 229"/>
                <a:gd name="T46" fmla="*/ 357 w 411"/>
                <a:gd name="T47" fmla="*/ 48 h 229"/>
                <a:gd name="T48" fmla="*/ 320 w 411"/>
                <a:gd name="T49" fmla="*/ 47 h 229"/>
                <a:gd name="T50" fmla="*/ 286 w 411"/>
                <a:gd name="T51" fmla="*/ 56 h 229"/>
                <a:gd name="T52" fmla="*/ 283 w 411"/>
                <a:gd name="T53" fmla="*/ 45 h 229"/>
                <a:gd name="T54" fmla="*/ 245 w 411"/>
                <a:gd name="T55" fmla="*/ 39 h 229"/>
                <a:gd name="T56" fmla="*/ 224 w 411"/>
                <a:gd name="T57" fmla="*/ 27 h 229"/>
                <a:gd name="T58" fmla="*/ 201 w 411"/>
                <a:gd name="T59" fmla="*/ 29 h 229"/>
                <a:gd name="T60" fmla="*/ 183 w 411"/>
                <a:gd name="T61" fmla="*/ 13 h 229"/>
                <a:gd name="T62" fmla="*/ 178 w 411"/>
                <a:gd name="T63" fmla="*/ 32 h 229"/>
                <a:gd name="T64" fmla="*/ 167 w 411"/>
                <a:gd name="T65" fmla="*/ 32 h 229"/>
                <a:gd name="T66" fmla="*/ 180 w 411"/>
                <a:gd name="T67" fmla="*/ 90 h 229"/>
                <a:gd name="T68" fmla="*/ 156 w 411"/>
                <a:gd name="T69" fmla="*/ 104 h 229"/>
                <a:gd name="T70" fmla="*/ 130 w 411"/>
                <a:gd name="T71" fmla="*/ 103 h 229"/>
                <a:gd name="T72" fmla="*/ 116 w 411"/>
                <a:gd name="T73" fmla="*/ 98 h 229"/>
                <a:gd name="T74" fmla="*/ 85 w 411"/>
                <a:gd name="T75" fmla="*/ 100 h 229"/>
                <a:gd name="T76" fmla="*/ 129 w 411"/>
                <a:gd name="T77" fmla="*/ 41 h 229"/>
                <a:gd name="T78" fmla="*/ 130 w 411"/>
                <a:gd name="T79" fmla="*/ 26 h 229"/>
                <a:gd name="T80" fmla="*/ 150 w 411"/>
                <a:gd name="T81" fmla="*/ 8 h 229"/>
                <a:gd name="T82" fmla="*/ 143 w 411"/>
                <a:gd name="T83" fmla="*/ 0 h 229"/>
                <a:gd name="T84" fmla="*/ 135 w 411"/>
                <a:gd name="T85" fmla="*/ 3 h 229"/>
                <a:gd name="T86" fmla="*/ 118 w 411"/>
                <a:gd name="T87" fmla="*/ 41 h 229"/>
                <a:gd name="T88" fmla="*/ 82 w 411"/>
                <a:gd name="T89" fmla="*/ 85 h 229"/>
                <a:gd name="T90" fmla="*/ 71 w 411"/>
                <a:gd name="T91" fmla="*/ 96 h 229"/>
                <a:gd name="T92" fmla="*/ 7 w 411"/>
                <a:gd name="T93" fmla="*/ 101 h 229"/>
                <a:gd name="T94" fmla="*/ 2 w 411"/>
                <a:gd name="T95" fmla="*/ 119 h 229"/>
                <a:gd name="T96" fmla="*/ 9 w 411"/>
                <a:gd name="T97" fmla="*/ 135 h 229"/>
                <a:gd name="T98" fmla="*/ 0 w 411"/>
                <a:gd name="T99" fmla="*/ 173 h 229"/>
                <a:gd name="T100" fmla="*/ 7 w 411"/>
                <a:gd name="T101" fmla="*/ 177 h 229"/>
                <a:gd name="T102" fmla="*/ 11 w 411"/>
                <a:gd name="T103" fmla="*/ 166 h 229"/>
                <a:gd name="T104" fmla="*/ 19 w 411"/>
                <a:gd name="T105" fmla="*/ 158 h 229"/>
                <a:gd name="T106" fmla="*/ 26 w 411"/>
                <a:gd name="T107" fmla="*/ 170 h 229"/>
                <a:gd name="T108" fmla="*/ 46 w 411"/>
                <a:gd name="T109" fmla="*/ 156 h 229"/>
                <a:gd name="T110" fmla="*/ 72 w 411"/>
                <a:gd name="T111" fmla="*/ 161 h 229"/>
                <a:gd name="T112" fmla="*/ 56 w 411"/>
                <a:gd name="T113" fmla="*/ 168 h 229"/>
                <a:gd name="T114" fmla="*/ 56 w 411"/>
                <a:gd name="T115" fmla="*/ 176 h 229"/>
                <a:gd name="T116" fmla="*/ 25 w 411"/>
                <a:gd name="T117" fmla="*/ 193 h 229"/>
                <a:gd name="T118" fmla="*/ 18 w 411"/>
                <a:gd name="T119" fmla="*/ 189 h 229"/>
                <a:gd name="T120" fmla="*/ 5 w 411"/>
                <a:gd name="T121" fmla="*/ 215 h 229"/>
                <a:gd name="T122" fmla="*/ 162 w 411"/>
                <a:gd name="T123" fmla="*/ 228 h 229"/>
                <a:gd name="T124" fmla="*/ 199 w 411"/>
                <a:gd name="T125" fmla="*/ 22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1" h="229">
                  <a:moveTo>
                    <a:pt x="199" y="228"/>
                  </a:moveTo>
                  <a:cubicBezTo>
                    <a:pt x="201" y="228"/>
                    <a:pt x="203" y="228"/>
                    <a:pt x="205" y="228"/>
                  </a:cubicBezTo>
                  <a:cubicBezTo>
                    <a:pt x="205" y="228"/>
                    <a:pt x="206" y="228"/>
                    <a:pt x="207" y="228"/>
                  </a:cubicBezTo>
                  <a:cubicBezTo>
                    <a:pt x="208" y="228"/>
                    <a:pt x="209" y="228"/>
                    <a:pt x="211" y="228"/>
                  </a:cubicBezTo>
                  <a:cubicBezTo>
                    <a:pt x="211" y="228"/>
                    <a:pt x="212" y="228"/>
                    <a:pt x="213" y="228"/>
                  </a:cubicBezTo>
                  <a:cubicBezTo>
                    <a:pt x="214" y="228"/>
                    <a:pt x="216" y="228"/>
                    <a:pt x="217" y="228"/>
                  </a:cubicBezTo>
                  <a:cubicBezTo>
                    <a:pt x="218" y="228"/>
                    <a:pt x="218" y="228"/>
                    <a:pt x="219" y="228"/>
                  </a:cubicBezTo>
                  <a:cubicBezTo>
                    <a:pt x="221" y="228"/>
                    <a:pt x="222" y="228"/>
                    <a:pt x="224" y="228"/>
                  </a:cubicBezTo>
                  <a:cubicBezTo>
                    <a:pt x="224" y="228"/>
                    <a:pt x="225" y="228"/>
                    <a:pt x="226" y="228"/>
                  </a:cubicBezTo>
                  <a:cubicBezTo>
                    <a:pt x="227" y="228"/>
                    <a:pt x="229" y="228"/>
                    <a:pt x="231" y="228"/>
                  </a:cubicBezTo>
                  <a:cubicBezTo>
                    <a:pt x="231" y="227"/>
                    <a:pt x="232" y="227"/>
                    <a:pt x="233" y="227"/>
                  </a:cubicBezTo>
                  <a:cubicBezTo>
                    <a:pt x="234" y="227"/>
                    <a:pt x="236" y="227"/>
                    <a:pt x="238" y="227"/>
                  </a:cubicBezTo>
                  <a:cubicBezTo>
                    <a:pt x="239" y="227"/>
                    <a:pt x="239" y="227"/>
                    <a:pt x="240" y="227"/>
                  </a:cubicBezTo>
                  <a:cubicBezTo>
                    <a:pt x="242" y="227"/>
                    <a:pt x="244" y="226"/>
                    <a:pt x="246" y="226"/>
                  </a:cubicBezTo>
                  <a:cubicBezTo>
                    <a:pt x="246" y="226"/>
                    <a:pt x="246" y="226"/>
                    <a:pt x="247" y="226"/>
                  </a:cubicBezTo>
                  <a:cubicBezTo>
                    <a:pt x="249" y="226"/>
                    <a:pt x="251" y="226"/>
                    <a:pt x="254" y="225"/>
                  </a:cubicBezTo>
                  <a:cubicBezTo>
                    <a:pt x="254" y="225"/>
                    <a:pt x="254" y="225"/>
                    <a:pt x="254" y="225"/>
                  </a:cubicBezTo>
                  <a:cubicBezTo>
                    <a:pt x="257" y="225"/>
                    <a:pt x="259" y="225"/>
                    <a:pt x="262" y="225"/>
                  </a:cubicBezTo>
                  <a:cubicBezTo>
                    <a:pt x="262" y="225"/>
                    <a:pt x="262" y="225"/>
                    <a:pt x="262" y="225"/>
                  </a:cubicBezTo>
                  <a:cubicBezTo>
                    <a:pt x="323" y="217"/>
                    <a:pt x="395" y="203"/>
                    <a:pt x="395" y="203"/>
                  </a:cubicBezTo>
                  <a:cubicBezTo>
                    <a:pt x="395" y="203"/>
                    <a:pt x="370" y="175"/>
                    <a:pt x="375" y="149"/>
                  </a:cubicBezTo>
                  <a:cubicBezTo>
                    <a:pt x="376" y="126"/>
                    <a:pt x="384" y="111"/>
                    <a:pt x="384" y="111"/>
                  </a:cubicBezTo>
                  <a:cubicBezTo>
                    <a:pt x="384" y="111"/>
                    <a:pt x="411" y="93"/>
                    <a:pt x="401" y="81"/>
                  </a:cubicBezTo>
                  <a:cubicBezTo>
                    <a:pt x="390" y="73"/>
                    <a:pt x="357" y="48"/>
                    <a:pt x="357" y="48"/>
                  </a:cubicBezTo>
                  <a:cubicBezTo>
                    <a:pt x="320" y="47"/>
                    <a:pt x="320" y="47"/>
                    <a:pt x="320" y="47"/>
                  </a:cubicBezTo>
                  <a:cubicBezTo>
                    <a:pt x="286" y="56"/>
                    <a:pt x="286" y="56"/>
                    <a:pt x="286" y="56"/>
                  </a:cubicBezTo>
                  <a:cubicBezTo>
                    <a:pt x="283" y="45"/>
                    <a:pt x="283" y="45"/>
                    <a:pt x="283" y="45"/>
                  </a:cubicBezTo>
                  <a:cubicBezTo>
                    <a:pt x="283" y="45"/>
                    <a:pt x="260" y="51"/>
                    <a:pt x="245" y="39"/>
                  </a:cubicBezTo>
                  <a:cubicBezTo>
                    <a:pt x="231" y="31"/>
                    <a:pt x="224" y="27"/>
                    <a:pt x="224" y="27"/>
                  </a:cubicBezTo>
                  <a:cubicBezTo>
                    <a:pt x="201" y="29"/>
                    <a:pt x="201" y="29"/>
                    <a:pt x="201" y="29"/>
                  </a:cubicBezTo>
                  <a:cubicBezTo>
                    <a:pt x="183" y="13"/>
                    <a:pt x="183" y="13"/>
                    <a:pt x="183" y="13"/>
                  </a:cubicBezTo>
                  <a:cubicBezTo>
                    <a:pt x="178" y="32"/>
                    <a:pt x="178" y="32"/>
                    <a:pt x="178" y="32"/>
                  </a:cubicBezTo>
                  <a:cubicBezTo>
                    <a:pt x="167" y="32"/>
                    <a:pt x="167" y="32"/>
                    <a:pt x="167" y="32"/>
                  </a:cubicBezTo>
                  <a:cubicBezTo>
                    <a:pt x="180" y="90"/>
                    <a:pt x="180" y="90"/>
                    <a:pt x="180" y="90"/>
                  </a:cubicBezTo>
                  <a:cubicBezTo>
                    <a:pt x="156" y="104"/>
                    <a:pt x="156" y="104"/>
                    <a:pt x="156" y="104"/>
                  </a:cubicBezTo>
                  <a:cubicBezTo>
                    <a:pt x="130" y="103"/>
                    <a:pt x="130" y="103"/>
                    <a:pt x="130" y="103"/>
                  </a:cubicBezTo>
                  <a:cubicBezTo>
                    <a:pt x="130" y="103"/>
                    <a:pt x="119" y="98"/>
                    <a:pt x="116" y="98"/>
                  </a:cubicBezTo>
                  <a:cubicBezTo>
                    <a:pt x="112" y="98"/>
                    <a:pt x="85" y="100"/>
                    <a:pt x="85" y="100"/>
                  </a:cubicBezTo>
                  <a:cubicBezTo>
                    <a:pt x="129" y="41"/>
                    <a:pt x="129" y="41"/>
                    <a:pt x="129" y="41"/>
                  </a:cubicBezTo>
                  <a:cubicBezTo>
                    <a:pt x="130" y="26"/>
                    <a:pt x="130" y="26"/>
                    <a:pt x="130" y="26"/>
                  </a:cubicBezTo>
                  <a:cubicBezTo>
                    <a:pt x="150" y="8"/>
                    <a:pt x="150" y="8"/>
                    <a:pt x="150" y="8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35" y="3"/>
                    <a:pt x="135" y="3"/>
                    <a:pt x="135" y="3"/>
                  </a:cubicBezTo>
                  <a:cubicBezTo>
                    <a:pt x="118" y="41"/>
                    <a:pt x="118" y="41"/>
                    <a:pt x="118" y="41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9" y="135"/>
                    <a:pt x="9" y="135"/>
                    <a:pt x="9" y="135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7" y="177"/>
                    <a:pt x="7" y="177"/>
                    <a:pt x="7" y="177"/>
                  </a:cubicBezTo>
                  <a:cubicBezTo>
                    <a:pt x="11" y="166"/>
                    <a:pt x="11" y="166"/>
                    <a:pt x="11" y="166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26" y="170"/>
                    <a:pt x="26" y="170"/>
                    <a:pt x="26" y="170"/>
                  </a:cubicBezTo>
                  <a:cubicBezTo>
                    <a:pt x="46" y="156"/>
                    <a:pt x="46" y="156"/>
                    <a:pt x="46" y="156"/>
                  </a:cubicBezTo>
                  <a:cubicBezTo>
                    <a:pt x="72" y="161"/>
                    <a:pt x="72" y="161"/>
                    <a:pt x="72" y="161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25" y="193"/>
                    <a:pt x="25" y="193"/>
                    <a:pt x="25" y="193"/>
                  </a:cubicBezTo>
                  <a:cubicBezTo>
                    <a:pt x="18" y="189"/>
                    <a:pt x="18" y="189"/>
                    <a:pt x="18" y="189"/>
                  </a:cubicBezTo>
                  <a:cubicBezTo>
                    <a:pt x="5" y="215"/>
                    <a:pt x="5" y="215"/>
                    <a:pt x="5" y="215"/>
                  </a:cubicBezTo>
                  <a:cubicBezTo>
                    <a:pt x="29" y="216"/>
                    <a:pt x="108" y="225"/>
                    <a:pt x="162" y="228"/>
                  </a:cubicBezTo>
                  <a:cubicBezTo>
                    <a:pt x="177" y="228"/>
                    <a:pt x="190" y="229"/>
                    <a:pt x="199" y="228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91" name="Freeform 695">
              <a:extLst>
                <a:ext uri="{FF2B5EF4-FFF2-40B4-BE49-F238E27FC236}">
                  <a16:creationId xmlns:a16="http://schemas.microsoft.com/office/drawing/2014/main" id="{A1AF4E85-E04E-4785-9BDA-60C602BB864B}"/>
                </a:ext>
              </a:extLst>
            </p:cNvPr>
            <p:cNvSpPr>
              <a:spLocks/>
            </p:cNvSpPr>
            <p:nvPr/>
          </p:nvSpPr>
          <p:spPr bwMode="gray">
            <a:xfrm>
              <a:off x="6382869" y="3745109"/>
              <a:ext cx="1595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92" name="Freeform 696">
              <a:extLst>
                <a:ext uri="{FF2B5EF4-FFF2-40B4-BE49-F238E27FC236}">
                  <a16:creationId xmlns:a16="http://schemas.microsoft.com/office/drawing/2014/main" id="{BA6F7A45-A350-4949-B17E-27945B46DC25}"/>
                </a:ext>
              </a:extLst>
            </p:cNvPr>
            <p:cNvSpPr>
              <a:spLocks/>
            </p:cNvSpPr>
            <p:nvPr/>
          </p:nvSpPr>
          <p:spPr bwMode="gray">
            <a:xfrm>
              <a:off x="6413171" y="374351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93" name="Freeform 697">
              <a:extLst>
                <a:ext uri="{FF2B5EF4-FFF2-40B4-BE49-F238E27FC236}">
                  <a16:creationId xmlns:a16="http://schemas.microsoft.com/office/drawing/2014/main" id="{8E133C60-1555-4386-A74C-F5ADE912DB88}"/>
                </a:ext>
              </a:extLst>
            </p:cNvPr>
            <p:cNvSpPr>
              <a:spLocks/>
            </p:cNvSpPr>
            <p:nvPr/>
          </p:nvSpPr>
          <p:spPr bwMode="gray">
            <a:xfrm>
              <a:off x="6386058" y="3745109"/>
              <a:ext cx="1595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94" name="Freeform 698">
              <a:extLst>
                <a:ext uri="{FF2B5EF4-FFF2-40B4-BE49-F238E27FC236}">
                  <a16:creationId xmlns:a16="http://schemas.microsoft.com/office/drawing/2014/main" id="{F69C4734-0ECA-4B9D-A06E-5AB8B3183012}"/>
                </a:ext>
              </a:extLst>
            </p:cNvPr>
            <p:cNvSpPr>
              <a:spLocks/>
            </p:cNvSpPr>
            <p:nvPr/>
          </p:nvSpPr>
          <p:spPr bwMode="gray">
            <a:xfrm>
              <a:off x="6360541" y="3745109"/>
              <a:ext cx="19138" cy="0"/>
            </a:xfrm>
            <a:custGeom>
              <a:avLst/>
              <a:gdLst>
                <a:gd name="T0" fmla="*/ 37 w 37"/>
                <a:gd name="T1" fmla="*/ 0 h 1"/>
                <a:gd name="T2" fmla="*/ 0 w 37"/>
                <a:gd name="T3" fmla="*/ 0 h 1"/>
                <a:gd name="T4" fmla="*/ 37 w 37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1">
                  <a:moveTo>
                    <a:pt x="37" y="0"/>
                  </a:moveTo>
                  <a:cubicBezTo>
                    <a:pt x="28" y="1"/>
                    <a:pt x="15" y="0"/>
                    <a:pt x="0" y="0"/>
                  </a:cubicBezTo>
                  <a:cubicBezTo>
                    <a:pt x="15" y="0"/>
                    <a:pt x="28" y="1"/>
                    <a:pt x="37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95" name="Freeform 699">
              <a:extLst>
                <a:ext uri="{FF2B5EF4-FFF2-40B4-BE49-F238E27FC236}">
                  <a16:creationId xmlns:a16="http://schemas.microsoft.com/office/drawing/2014/main" id="{E9E353B3-47B4-4C46-ADBC-9C1C5CCDC611}"/>
                </a:ext>
              </a:extLst>
            </p:cNvPr>
            <p:cNvSpPr>
              <a:spLocks/>
            </p:cNvSpPr>
            <p:nvPr/>
          </p:nvSpPr>
          <p:spPr bwMode="gray">
            <a:xfrm>
              <a:off x="6409981" y="374351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96" name="Freeform 700">
              <a:extLst>
                <a:ext uri="{FF2B5EF4-FFF2-40B4-BE49-F238E27FC236}">
                  <a16:creationId xmlns:a16="http://schemas.microsoft.com/office/drawing/2014/main" id="{1D657664-B9B2-4D44-8DB7-D4E0558D0948}"/>
                </a:ext>
              </a:extLst>
            </p:cNvPr>
            <p:cNvSpPr>
              <a:spLocks/>
            </p:cNvSpPr>
            <p:nvPr/>
          </p:nvSpPr>
          <p:spPr bwMode="gray">
            <a:xfrm>
              <a:off x="6397223" y="3743514"/>
              <a:ext cx="1595" cy="1595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97" name="Freeform 701">
              <a:extLst>
                <a:ext uri="{FF2B5EF4-FFF2-40B4-BE49-F238E27FC236}">
                  <a16:creationId xmlns:a16="http://schemas.microsoft.com/office/drawing/2014/main" id="{0D98AAAD-1311-420B-8672-7255CF8C4B30}"/>
                </a:ext>
              </a:extLst>
            </p:cNvPr>
            <p:cNvSpPr>
              <a:spLocks/>
            </p:cNvSpPr>
            <p:nvPr/>
          </p:nvSpPr>
          <p:spPr bwMode="gray">
            <a:xfrm>
              <a:off x="6405196" y="3743514"/>
              <a:ext cx="0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98" name="Freeform 702">
              <a:extLst>
                <a:ext uri="{FF2B5EF4-FFF2-40B4-BE49-F238E27FC236}">
                  <a16:creationId xmlns:a16="http://schemas.microsoft.com/office/drawing/2014/main" id="{7DFE5F1C-F45C-463E-8FCF-F8B7F601F265}"/>
                </a:ext>
              </a:extLst>
            </p:cNvPr>
            <p:cNvSpPr>
              <a:spLocks/>
            </p:cNvSpPr>
            <p:nvPr/>
          </p:nvSpPr>
          <p:spPr bwMode="gray">
            <a:xfrm>
              <a:off x="6394033" y="3745109"/>
              <a:ext cx="0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99" name="Freeform 703">
              <a:extLst>
                <a:ext uri="{FF2B5EF4-FFF2-40B4-BE49-F238E27FC236}">
                  <a16:creationId xmlns:a16="http://schemas.microsoft.com/office/drawing/2014/main" id="{FE981A48-1C5E-42BC-BF41-9F6FB92EE54D}"/>
                </a:ext>
              </a:extLst>
            </p:cNvPr>
            <p:cNvSpPr>
              <a:spLocks/>
            </p:cNvSpPr>
            <p:nvPr/>
          </p:nvSpPr>
          <p:spPr bwMode="gray">
            <a:xfrm>
              <a:off x="6400412" y="3743514"/>
              <a:ext cx="1595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00" name="Freeform 704">
              <a:extLst>
                <a:ext uri="{FF2B5EF4-FFF2-40B4-BE49-F238E27FC236}">
                  <a16:creationId xmlns:a16="http://schemas.microsoft.com/office/drawing/2014/main" id="{855823BE-A07D-43B6-8D09-44345F37F429}"/>
                </a:ext>
              </a:extLst>
            </p:cNvPr>
            <p:cNvSpPr>
              <a:spLocks/>
            </p:cNvSpPr>
            <p:nvPr/>
          </p:nvSpPr>
          <p:spPr bwMode="gray">
            <a:xfrm>
              <a:off x="6389248" y="3745109"/>
              <a:ext cx="1595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01" name="Freeform 705">
              <a:extLst>
                <a:ext uri="{FF2B5EF4-FFF2-40B4-BE49-F238E27FC236}">
                  <a16:creationId xmlns:a16="http://schemas.microsoft.com/office/drawing/2014/main" id="{CD78DCA4-ED96-4021-BC88-8B887D740445}"/>
                </a:ext>
              </a:extLst>
            </p:cNvPr>
            <p:cNvSpPr>
              <a:spLocks/>
            </p:cNvSpPr>
            <p:nvPr/>
          </p:nvSpPr>
          <p:spPr bwMode="gray">
            <a:xfrm>
              <a:off x="6767218" y="1820175"/>
              <a:ext cx="20733" cy="7975"/>
            </a:xfrm>
            <a:custGeom>
              <a:avLst/>
              <a:gdLst>
                <a:gd name="T0" fmla="*/ 13 w 13"/>
                <a:gd name="T1" fmla="*/ 0 h 5"/>
                <a:gd name="T2" fmla="*/ 4 w 13"/>
                <a:gd name="T3" fmla="*/ 0 h 5"/>
                <a:gd name="T4" fmla="*/ 0 w 13"/>
                <a:gd name="T5" fmla="*/ 5 h 5"/>
                <a:gd name="T6" fmla="*/ 12 w 13"/>
                <a:gd name="T7" fmla="*/ 3 h 5"/>
                <a:gd name="T8" fmla="*/ 13 w 1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5">
                  <a:moveTo>
                    <a:pt x="13" y="0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12" y="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02" name="Freeform 706">
              <a:extLst>
                <a:ext uri="{FF2B5EF4-FFF2-40B4-BE49-F238E27FC236}">
                  <a16:creationId xmlns:a16="http://schemas.microsoft.com/office/drawing/2014/main" id="{79083D3A-8A70-45D9-BC1B-78BC879711D0}"/>
                </a:ext>
              </a:extLst>
            </p:cNvPr>
            <p:cNvSpPr>
              <a:spLocks/>
            </p:cNvSpPr>
            <p:nvPr/>
          </p:nvSpPr>
          <p:spPr bwMode="gray">
            <a:xfrm>
              <a:off x="7012819" y="2276290"/>
              <a:ext cx="19138" cy="14354"/>
            </a:xfrm>
            <a:custGeom>
              <a:avLst/>
              <a:gdLst>
                <a:gd name="T0" fmla="*/ 3 w 12"/>
                <a:gd name="T1" fmla="*/ 9 h 9"/>
                <a:gd name="T2" fmla="*/ 12 w 12"/>
                <a:gd name="T3" fmla="*/ 0 h 9"/>
                <a:gd name="T4" fmla="*/ 0 w 12"/>
                <a:gd name="T5" fmla="*/ 4 h 9"/>
                <a:gd name="T6" fmla="*/ 3 w 12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9">
                  <a:moveTo>
                    <a:pt x="3" y="9"/>
                  </a:moveTo>
                  <a:lnTo>
                    <a:pt x="12" y="0"/>
                  </a:lnTo>
                  <a:lnTo>
                    <a:pt x="0" y="4"/>
                  </a:lnTo>
                  <a:lnTo>
                    <a:pt x="3" y="9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03" name="Freeform 707">
              <a:extLst>
                <a:ext uri="{FF2B5EF4-FFF2-40B4-BE49-F238E27FC236}">
                  <a16:creationId xmlns:a16="http://schemas.microsoft.com/office/drawing/2014/main" id="{FEB1FB5B-D9A2-4291-BFD4-1F5B866C62C4}"/>
                </a:ext>
              </a:extLst>
            </p:cNvPr>
            <p:cNvSpPr>
              <a:spLocks/>
            </p:cNvSpPr>
            <p:nvPr/>
          </p:nvSpPr>
          <p:spPr bwMode="gray">
            <a:xfrm>
              <a:off x="7008034" y="2300212"/>
              <a:ext cx="15948" cy="17543"/>
            </a:xfrm>
            <a:custGeom>
              <a:avLst/>
              <a:gdLst>
                <a:gd name="T0" fmla="*/ 0 w 30"/>
                <a:gd name="T1" fmla="*/ 14 h 33"/>
                <a:gd name="T2" fmla="*/ 14 w 30"/>
                <a:gd name="T3" fmla="*/ 22 h 33"/>
                <a:gd name="T4" fmla="*/ 0 w 30"/>
                <a:gd name="T5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33">
                  <a:moveTo>
                    <a:pt x="0" y="14"/>
                  </a:moveTo>
                  <a:cubicBezTo>
                    <a:pt x="0" y="14"/>
                    <a:pt x="2" y="33"/>
                    <a:pt x="14" y="22"/>
                  </a:cubicBezTo>
                  <a:cubicBezTo>
                    <a:pt x="30" y="11"/>
                    <a:pt x="23" y="0"/>
                    <a:pt x="0" y="14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04" name="Freeform 708">
              <a:extLst>
                <a:ext uri="{FF2B5EF4-FFF2-40B4-BE49-F238E27FC236}">
                  <a16:creationId xmlns:a16="http://schemas.microsoft.com/office/drawing/2014/main" id="{D80A45C9-1246-4F36-A0BB-781E5E356CE3}"/>
                </a:ext>
              </a:extLst>
            </p:cNvPr>
            <p:cNvSpPr>
              <a:spLocks/>
            </p:cNvSpPr>
            <p:nvPr/>
          </p:nvSpPr>
          <p:spPr bwMode="gray">
            <a:xfrm>
              <a:off x="6990491" y="2285859"/>
              <a:ext cx="22327" cy="19138"/>
            </a:xfrm>
            <a:custGeom>
              <a:avLst/>
              <a:gdLst>
                <a:gd name="T0" fmla="*/ 8 w 14"/>
                <a:gd name="T1" fmla="*/ 0 h 12"/>
                <a:gd name="T2" fmla="*/ 2 w 14"/>
                <a:gd name="T3" fmla="*/ 5 h 12"/>
                <a:gd name="T4" fmla="*/ 0 w 14"/>
                <a:gd name="T5" fmla="*/ 10 h 12"/>
                <a:gd name="T6" fmla="*/ 6 w 14"/>
                <a:gd name="T7" fmla="*/ 12 h 12"/>
                <a:gd name="T8" fmla="*/ 14 w 14"/>
                <a:gd name="T9" fmla="*/ 6 h 12"/>
                <a:gd name="T10" fmla="*/ 8 w 14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2">
                  <a:moveTo>
                    <a:pt x="8" y="0"/>
                  </a:moveTo>
                  <a:lnTo>
                    <a:pt x="2" y="5"/>
                  </a:lnTo>
                  <a:lnTo>
                    <a:pt x="0" y="10"/>
                  </a:lnTo>
                  <a:lnTo>
                    <a:pt x="6" y="12"/>
                  </a:lnTo>
                  <a:lnTo>
                    <a:pt x="14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05" name="Freeform 709">
              <a:extLst>
                <a:ext uri="{FF2B5EF4-FFF2-40B4-BE49-F238E27FC236}">
                  <a16:creationId xmlns:a16="http://schemas.microsoft.com/office/drawing/2014/main" id="{62D5957C-3213-47A0-B298-731083EA3870}"/>
                </a:ext>
              </a:extLst>
            </p:cNvPr>
            <p:cNvSpPr>
              <a:spLocks/>
            </p:cNvSpPr>
            <p:nvPr/>
          </p:nvSpPr>
          <p:spPr bwMode="gray">
            <a:xfrm>
              <a:off x="6751270" y="2950894"/>
              <a:ext cx="15948" cy="12758"/>
            </a:xfrm>
            <a:custGeom>
              <a:avLst/>
              <a:gdLst>
                <a:gd name="T0" fmla="*/ 7 w 10"/>
                <a:gd name="T1" fmla="*/ 8 h 8"/>
                <a:gd name="T2" fmla="*/ 10 w 10"/>
                <a:gd name="T3" fmla="*/ 5 h 8"/>
                <a:gd name="T4" fmla="*/ 0 w 10"/>
                <a:gd name="T5" fmla="*/ 0 h 8"/>
                <a:gd name="T6" fmla="*/ 1 w 10"/>
                <a:gd name="T7" fmla="*/ 5 h 8"/>
                <a:gd name="T8" fmla="*/ 7 w 10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7" y="8"/>
                  </a:moveTo>
                  <a:lnTo>
                    <a:pt x="10" y="5"/>
                  </a:lnTo>
                  <a:lnTo>
                    <a:pt x="0" y="0"/>
                  </a:lnTo>
                  <a:lnTo>
                    <a:pt x="1" y="5"/>
                  </a:lnTo>
                  <a:lnTo>
                    <a:pt x="7" y="8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06" name="Freeform 710">
              <a:extLst>
                <a:ext uri="{FF2B5EF4-FFF2-40B4-BE49-F238E27FC236}">
                  <a16:creationId xmlns:a16="http://schemas.microsoft.com/office/drawing/2014/main" id="{6289775E-6253-454A-A079-569C0C5CB0A2}"/>
                </a:ext>
              </a:extLst>
            </p:cNvPr>
            <p:cNvSpPr>
              <a:spLocks/>
            </p:cNvSpPr>
            <p:nvPr/>
          </p:nvSpPr>
          <p:spPr bwMode="gray">
            <a:xfrm>
              <a:off x="6937862" y="5424443"/>
              <a:ext cx="33491" cy="25517"/>
            </a:xfrm>
            <a:custGeom>
              <a:avLst/>
              <a:gdLst>
                <a:gd name="T0" fmla="*/ 30 w 65"/>
                <a:gd name="T1" fmla="*/ 37 h 47"/>
                <a:gd name="T2" fmla="*/ 65 w 65"/>
                <a:gd name="T3" fmla="*/ 19 h 47"/>
                <a:gd name="T4" fmla="*/ 54 w 65"/>
                <a:gd name="T5" fmla="*/ 11 h 47"/>
                <a:gd name="T6" fmla="*/ 47 w 65"/>
                <a:gd name="T7" fmla="*/ 0 h 47"/>
                <a:gd name="T8" fmla="*/ 0 w 65"/>
                <a:gd name="T9" fmla="*/ 36 h 47"/>
                <a:gd name="T10" fmla="*/ 30 w 65"/>
                <a:gd name="T11" fmla="*/ 3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5" h="47">
                  <a:moveTo>
                    <a:pt x="30" y="37"/>
                  </a:moveTo>
                  <a:cubicBezTo>
                    <a:pt x="53" y="27"/>
                    <a:pt x="65" y="19"/>
                    <a:pt x="65" y="19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1" y="13"/>
                    <a:pt x="0" y="36"/>
                  </a:cubicBezTo>
                  <a:cubicBezTo>
                    <a:pt x="0" y="36"/>
                    <a:pt x="7" y="47"/>
                    <a:pt x="30" y="37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07" name="Freeform 711">
              <a:extLst>
                <a:ext uri="{FF2B5EF4-FFF2-40B4-BE49-F238E27FC236}">
                  <a16:creationId xmlns:a16="http://schemas.microsoft.com/office/drawing/2014/main" id="{A3B72974-C58D-4895-B94B-ACDC7538CB12}"/>
                </a:ext>
              </a:extLst>
            </p:cNvPr>
            <p:cNvSpPr>
              <a:spLocks/>
            </p:cNvSpPr>
            <p:nvPr/>
          </p:nvSpPr>
          <p:spPr bwMode="gray">
            <a:xfrm>
              <a:off x="7094153" y="5346296"/>
              <a:ext cx="36681" cy="12758"/>
            </a:xfrm>
            <a:custGeom>
              <a:avLst/>
              <a:gdLst>
                <a:gd name="T0" fmla="*/ 33 w 67"/>
                <a:gd name="T1" fmla="*/ 21 h 24"/>
                <a:gd name="T2" fmla="*/ 33 w 67"/>
                <a:gd name="T3" fmla="*/ 2 h 24"/>
                <a:gd name="T4" fmla="*/ 33 w 67"/>
                <a:gd name="T5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7" h="24">
                  <a:moveTo>
                    <a:pt x="33" y="21"/>
                  </a:moveTo>
                  <a:cubicBezTo>
                    <a:pt x="63" y="15"/>
                    <a:pt x="67" y="0"/>
                    <a:pt x="33" y="2"/>
                  </a:cubicBezTo>
                  <a:cubicBezTo>
                    <a:pt x="0" y="5"/>
                    <a:pt x="10" y="24"/>
                    <a:pt x="33" y="21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08" name="Freeform 712">
              <a:extLst>
                <a:ext uri="{FF2B5EF4-FFF2-40B4-BE49-F238E27FC236}">
                  <a16:creationId xmlns:a16="http://schemas.microsoft.com/office/drawing/2014/main" id="{F29BD464-921A-4717-9F63-D13AD3250D8C}"/>
                </a:ext>
              </a:extLst>
            </p:cNvPr>
            <p:cNvSpPr>
              <a:spLocks/>
            </p:cNvSpPr>
            <p:nvPr/>
          </p:nvSpPr>
          <p:spPr bwMode="gray">
            <a:xfrm>
              <a:off x="6964974" y="5174057"/>
              <a:ext cx="272713" cy="269523"/>
            </a:xfrm>
            <a:custGeom>
              <a:avLst/>
              <a:gdLst>
                <a:gd name="T0" fmla="*/ 267 w 516"/>
                <a:gd name="T1" fmla="*/ 13 h 511"/>
                <a:gd name="T2" fmla="*/ 266 w 516"/>
                <a:gd name="T3" fmla="*/ 32 h 511"/>
                <a:gd name="T4" fmla="*/ 240 w 516"/>
                <a:gd name="T5" fmla="*/ 20 h 511"/>
                <a:gd name="T6" fmla="*/ 206 w 516"/>
                <a:gd name="T7" fmla="*/ 33 h 511"/>
                <a:gd name="T8" fmla="*/ 166 w 516"/>
                <a:gd name="T9" fmla="*/ 1 h 511"/>
                <a:gd name="T10" fmla="*/ 143 w 516"/>
                <a:gd name="T11" fmla="*/ 19 h 511"/>
                <a:gd name="T12" fmla="*/ 132 w 516"/>
                <a:gd name="T13" fmla="*/ 11 h 511"/>
                <a:gd name="T14" fmla="*/ 104 w 516"/>
                <a:gd name="T15" fmla="*/ 44 h 511"/>
                <a:gd name="T16" fmla="*/ 52 w 516"/>
                <a:gd name="T17" fmla="*/ 49 h 511"/>
                <a:gd name="T18" fmla="*/ 54 w 516"/>
                <a:gd name="T19" fmla="*/ 87 h 511"/>
                <a:gd name="T20" fmla="*/ 20 w 516"/>
                <a:gd name="T21" fmla="*/ 93 h 511"/>
                <a:gd name="T22" fmla="*/ 15 w 516"/>
                <a:gd name="T23" fmla="*/ 116 h 511"/>
                <a:gd name="T24" fmla="*/ 41 w 516"/>
                <a:gd name="T25" fmla="*/ 125 h 511"/>
                <a:gd name="T26" fmla="*/ 63 w 516"/>
                <a:gd name="T27" fmla="*/ 137 h 511"/>
                <a:gd name="T28" fmla="*/ 65 w 516"/>
                <a:gd name="T29" fmla="*/ 168 h 511"/>
                <a:gd name="T30" fmla="*/ 82 w 516"/>
                <a:gd name="T31" fmla="*/ 203 h 511"/>
                <a:gd name="T32" fmla="*/ 56 w 516"/>
                <a:gd name="T33" fmla="*/ 206 h 511"/>
                <a:gd name="T34" fmla="*/ 29 w 516"/>
                <a:gd name="T35" fmla="*/ 228 h 511"/>
                <a:gd name="T36" fmla="*/ 31 w 516"/>
                <a:gd name="T37" fmla="*/ 262 h 511"/>
                <a:gd name="T38" fmla="*/ 48 w 516"/>
                <a:gd name="T39" fmla="*/ 297 h 511"/>
                <a:gd name="T40" fmla="*/ 0 w 516"/>
                <a:gd name="T41" fmla="*/ 352 h 511"/>
                <a:gd name="T42" fmla="*/ 18 w 516"/>
                <a:gd name="T43" fmla="*/ 384 h 511"/>
                <a:gd name="T44" fmla="*/ 93 w 516"/>
                <a:gd name="T45" fmla="*/ 372 h 511"/>
                <a:gd name="T46" fmla="*/ 138 w 516"/>
                <a:gd name="T47" fmla="*/ 367 h 511"/>
                <a:gd name="T48" fmla="*/ 99 w 516"/>
                <a:gd name="T49" fmla="*/ 395 h 511"/>
                <a:gd name="T50" fmla="*/ 37 w 516"/>
                <a:gd name="T51" fmla="*/ 442 h 511"/>
                <a:gd name="T52" fmla="*/ 55 w 516"/>
                <a:gd name="T53" fmla="*/ 466 h 511"/>
                <a:gd name="T54" fmla="*/ 42 w 516"/>
                <a:gd name="T55" fmla="*/ 511 h 511"/>
                <a:gd name="T56" fmla="*/ 65 w 516"/>
                <a:gd name="T57" fmla="*/ 497 h 511"/>
                <a:gd name="T58" fmla="*/ 74 w 516"/>
                <a:gd name="T59" fmla="*/ 467 h 511"/>
                <a:gd name="T60" fmla="*/ 125 w 516"/>
                <a:gd name="T61" fmla="*/ 400 h 511"/>
                <a:gd name="T62" fmla="*/ 179 w 516"/>
                <a:gd name="T63" fmla="*/ 369 h 511"/>
                <a:gd name="T64" fmla="*/ 227 w 516"/>
                <a:gd name="T65" fmla="*/ 313 h 511"/>
                <a:gd name="T66" fmla="*/ 240 w 516"/>
                <a:gd name="T67" fmla="*/ 272 h 511"/>
                <a:gd name="T68" fmla="*/ 286 w 516"/>
                <a:gd name="T69" fmla="*/ 247 h 511"/>
                <a:gd name="T70" fmla="*/ 319 w 516"/>
                <a:gd name="T71" fmla="*/ 249 h 511"/>
                <a:gd name="T72" fmla="*/ 358 w 516"/>
                <a:gd name="T73" fmla="*/ 220 h 511"/>
                <a:gd name="T74" fmla="*/ 425 w 516"/>
                <a:gd name="T75" fmla="*/ 223 h 511"/>
                <a:gd name="T76" fmla="*/ 426 w 516"/>
                <a:gd name="T77" fmla="*/ 208 h 511"/>
                <a:gd name="T78" fmla="*/ 437 w 516"/>
                <a:gd name="T79" fmla="*/ 209 h 511"/>
                <a:gd name="T80" fmla="*/ 436 w 516"/>
                <a:gd name="T81" fmla="*/ 228 h 511"/>
                <a:gd name="T82" fmla="*/ 486 w 516"/>
                <a:gd name="T83" fmla="*/ 219 h 511"/>
                <a:gd name="T84" fmla="*/ 503 w 516"/>
                <a:gd name="T85" fmla="*/ 170 h 511"/>
                <a:gd name="T86" fmla="*/ 511 w 516"/>
                <a:gd name="T87" fmla="*/ 151 h 511"/>
                <a:gd name="T88" fmla="*/ 433 w 516"/>
                <a:gd name="T89" fmla="*/ 140 h 511"/>
                <a:gd name="T90" fmla="*/ 330 w 516"/>
                <a:gd name="T91" fmla="*/ 100 h 511"/>
                <a:gd name="T92" fmla="*/ 321 w 516"/>
                <a:gd name="T93" fmla="*/ 58 h 511"/>
                <a:gd name="T94" fmla="*/ 296 w 516"/>
                <a:gd name="T95" fmla="*/ 34 h 511"/>
                <a:gd name="T96" fmla="*/ 307 w 516"/>
                <a:gd name="T97" fmla="*/ 27 h 511"/>
                <a:gd name="T98" fmla="*/ 297 w 516"/>
                <a:gd name="T99" fmla="*/ 7 h 511"/>
                <a:gd name="T100" fmla="*/ 278 w 516"/>
                <a:gd name="T101" fmla="*/ 14 h 511"/>
                <a:gd name="T102" fmla="*/ 267 w 516"/>
                <a:gd name="T103" fmla="*/ 13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16" h="511">
                  <a:moveTo>
                    <a:pt x="267" y="13"/>
                  </a:moveTo>
                  <a:cubicBezTo>
                    <a:pt x="266" y="32"/>
                    <a:pt x="266" y="32"/>
                    <a:pt x="266" y="32"/>
                  </a:cubicBezTo>
                  <a:cubicBezTo>
                    <a:pt x="240" y="20"/>
                    <a:pt x="240" y="20"/>
                    <a:pt x="240" y="20"/>
                  </a:cubicBezTo>
                  <a:cubicBezTo>
                    <a:pt x="240" y="20"/>
                    <a:pt x="225" y="34"/>
                    <a:pt x="206" y="33"/>
                  </a:cubicBezTo>
                  <a:cubicBezTo>
                    <a:pt x="191" y="29"/>
                    <a:pt x="177" y="5"/>
                    <a:pt x="166" y="1"/>
                  </a:cubicBezTo>
                  <a:cubicBezTo>
                    <a:pt x="151" y="0"/>
                    <a:pt x="143" y="19"/>
                    <a:pt x="143" y="19"/>
                  </a:cubicBezTo>
                  <a:cubicBezTo>
                    <a:pt x="143" y="19"/>
                    <a:pt x="140" y="7"/>
                    <a:pt x="132" y="11"/>
                  </a:cubicBezTo>
                  <a:cubicBezTo>
                    <a:pt x="124" y="18"/>
                    <a:pt x="124" y="29"/>
                    <a:pt x="104" y="44"/>
                  </a:cubicBezTo>
                  <a:cubicBezTo>
                    <a:pt x="89" y="58"/>
                    <a:pt x="67" y="46"/>
                    <a:pt x="52" y="49"/>
                  </a:cubicBezTo>
                  <a:cubicBezTo>
                    <a:pt x="40" y="56"/>
                    <a:pt x="58" y="72"/>
                    <a:pt x="54" y="87"/>
                  </a:cubicBezTo>
                  <a:cubicBezTo>
                    <a:pt x="46" y="98"/>
                    <a:pt x="28" y="86"/>
                    <a:pt x="20" y="93"/>
                  </a:cubicBezTo>
                  <a:cubicBezTo>
                    <a:pt x="8" y="100"/>
                    <a:pt x="15" y="116"/>
                    <a:pt x="15" y="116"/>
                  </a:cubicBezTo>
                  <a:cubicBezTo>
                    <a:pt x="41" y="125"/>
                    <a:pt x="41" y="125"/>
                    <a:pt x="41" y="125"/>
                  </a:cubicBezTo>
                  <a:cubicBezTo>
                    <a:pt x="63" y="137"/>
                    <a:pt x="63" y="137"/>
                    <a:pt x="63" y="137"/>
                  </a:cubicBezTo>
                  <a:cubicBezTo>
                    <a:pt x="63" y="137"/>
                    <a:pt x="62" y="160"/>
                    <a:pt x="65" y="168"/>
                  </a:cubicBezTo>
                  <a:cubicBezTo>
                    <a:pt x="68" y="176"/>
                    <a:pt x="90" y="196"/>
                    <a:pt x="82" y="203"/>
                  </a:cubicBezTo>
                  <a:cubicBezTo>
                    <a:pt x="74" y="211"/>
                    <a:pt x="56" y="206"/>
                    <a:pt x="56" y="206"/>
                  </a:cubicBezTo>
                  <a:cubicBezTo>
                    <a:pt x="29" y="228"/>
                    <a:pt x="29" y="228"/>
                    <a:pt x="29" y="228"/>
                  </a:cubicBezTo>
                  <a:cubicBezTo>
                    <a:pt x="31" y="262"/>
                    <a:pt x="31" y="262"/>
                    <a:pt x="31" y="262"/>
                  </a:cubicBezTo>
                  <a:cubicBezTo>
                    <a:pt x="31" y="262"/>
                    <a:pt x="56" y="282"/>
                    <a:pt x="48" y="297"/>
                  </a:cubicBezTo>
                  <a:cubicBezTo>
                    <a:pt x="40" y="316"/>
                    <a:pt x="0" y="352"/>
                    <a:pt x="0" y="352"/>
                  </a:cubicBezTo>
                  <a:cubicBezTo>
                    <a:pt x="0" y="352"/>
                    <a:pt x="3" y="375"/>
                    <a:pt x="18" y="384"/>
                  </a:cubicBezTo>
                  <a:cubicBezTo>
                    <a:pt x="32" y="396"/>
                    <a:pt x="93" y="372"/>
                    <a:pt x="93" y="372"/>
                  </a:cubicBezTo>
                  <a:cubicBezTo>
                    <a:pt x="93" y="372"/>
                    <a:pt x="131" y="351"/>
                    <a:pt x="138" y="367"/>
                  </a:cubicBezTo>
                  <a:cubicBezTo>
                    <a:pt x="141" y="378"/>
                    <a:pt x="99" y="395"/>
                    <a:pt x="99" y="395"/>
                  </a:cubicBezTo>
                  <a:cubicBezTo>
                    <a:pt x="37" y="442"/>
                    <a:pt x="37" y="442"/>
                    <a:pt x="37" y="442"/>
                  </a:cubicBezTo>
                  <a:cubicBezTo>
                    <a:pt x="55" y="466"/>
                    <a:pt x="55" y="466"/>
                    <a:pt x="55" y="466"/>
                  </a:cubicBezTo>
                  <a:cubicBezTo>
                    <a:pt x="42" y="511"/>
                    <a:pt x="42" y="511"/>
                    <a:pt x="42" y="511"/>
                  </a:cubicBezTo>
                  <a:cubicBezTo>
                    <a:pt x="65" y="497"/>
                    <a:pt x="65" y="497"/>
                    <a:pt x="65" y="497"/>
                  </a:cubicBezTo>
                  <a:cubicBezTo>
                    <a:pt x="74" y="467"/>
                    <a:pt x="74" y="467"/>
                    <a:pt x="74" y="467"/>
                  </a:cubicBezTo>
                  <a:cubicBezTo>
                    <a:pt x="125" y="400"/>
                    <a:pt x="125" y="400"/>
                    <a:pt x="125" y="400"/>
                  </a:cubicBezTo>
                  <a:cubicBezTo>
                    <a:pt x="179" y="369"/>
                    <a:pt x="179" y="369"/>
                    <a:pt x="179" y="369"/>
                  </a:cubicBezTo>
                  <a:cubicBezTo>
                    <a:pt x="227" y="313"/>
                    <a:pt x="227" y="313"/>
                    <a:pt x="227" y="313"/>
                  </a:cubicBezTo>
                  <a:cubicBezTo>
                    <a:pt x="227" y="313"/>
                    <a:pt x="235" y="287"/>
                    <a:pt x="240" y="272"/>
                  </a:cubicBezTo>
                  <a:cubicBezTo>
                    <a:pt x="244" y="261"/>
                    <a:pt x="286" y="247"/>
                    <a:pt x="286" y="247"/>
                  </a:cubicBezTo>
                  <a:cubicBezTo>
                    <a:pt x="286" y="247"/>
                    <a:pt x="312" y="252"/>
                    <a:pt x="319" y="249"/>
                  </a:cubicBezTo>
                  <a:cubicBezTo>
                    <a:pt x="331" y="250"/>
                    <a:pt x="336" y="223"/>
                    <a:pt x="358" y="220"/>
                  </a:cubicBezTo>
                  <a:cubicBezTo>
                    <a:pt x="385" y="218"/>
                    <a:pt x="425" y="223"/>
                    <a:pt x="425" y="223"/>
                  </a:cubicBezTo>
                  <a:cubicBezTo>
                    <a:pt x="426" y="208"/>
                    <a:pt x="426" y="208"/>
                    <a:pt x="426" y="208"/>
                  </a:cubicBezTo>
                  <a:cubicBezTo>
                    <a:pt x="437" y="209"/>
                    <a:pt x="437" y="209"/>
                    <a:pt x="437" y="209"/>
                  </a:cubicBezTo>
                  <a:cubicBezTo>
                    <a:pt x="436" y="228"/>
                    <a:pt x="436" y="228"/>
                    <a:pt x="436" y="228"/>
                  </a:cubicBezTo>
                  <a:cubicBezTo>
                    <a:pt x="436" y="228"/>
                    <a:pt x="455" y="229"/>
                    <a:pt x="486" y="219"/>
                  </a:cubicBezTo>
                  <a:cubicBezTo>
                    <a:pt x="516" y="205"/>
                    <a:pt x="503" y="170"/>
                    <a:pt x="503" y="170"/>
                  </a:cubicBezTo>
                  <a:cubicBezTo>
                    <a:pt x="511" y="151"/>
                    <a:pt x="511" y="151"/>
                    <a:pt x="511" y="151"/>
                  </a:cubicBezTo>
                  <a:cubicBezTo>
                    <a:pt x="511" y="151"/>
                    <a:pt x="466" y="149"/>
                    <a:pt x="433" y="140"/>
                  </a:cubicBezTo>
                  <a:cubicBezTo>
                    <a:pt x="400" y="134"/>
                    <a:pt x="359" y="121"/>
                    <a:pt x="330" y="100"/>
                  </a:cubicBezTo>
                  <a:cubicBezTo>
                    <a:pt x="301" y="84"/>
                    <a:pt x="324" y="69"/>
                    <a:pt x="321" y="58"/>
                  </a:cubicBezTo>
                  <a:cubicBezTo>
                    <a:pt x="318" y="46"/>
                    <a:pt x="296" y="34"/>
                    <a:pt x="296" y="34"/>
                  </a:cubicBezTo>
                  <a:cubicBezTo>
                    <a:pt x="307" y="27"/>
                    <a:pt x="307" y="27"/>
                    <a:pt x="307" y="27"/>
                  </a:cubicBezTo>
                  <a:cubicBezTo>
                    <a:pt x="297" y="7"/>
                    <a:pt x="297" y="7"/>
                    <a:pt x="297" y="7"/>
                  </a:cubicBezTo>
                  <a:cubicBezTo>
                    <a:pt x="278" y="14"/>
                    <a:pt x="278" y="14"/>
                    <a:pt x="278" y="14"/>
                  </a:cubicBezTo>
                  <a:lnTo>
                    <a:pt x="267" y="13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09" name="Freeform 713">
              <a:extLst>
                <a:ext uri="{FF2B5EF4-FFF2-40B4-BE49-F238E27FC236}">
                  <a16:creationId xmlns:a16="http://schemas.microsoft.com/office/drawing/2014/main" id="{A55852FF-9CC9-4A9C-A649-ECD8C60A9337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8173839" y="4676477"/>
              <a:ext cx="503959" cy="240817"/>
            </a:xfrm>
            <a:custGeom>
              <a:avLst/>
              <a:gdLst>
                <a:gd name="T0" fmla="*/ 421 w 953"/>
                <a:gd name="T1" fmla="*/ 456 h 457"/>
                <a:gd name="T2" fmla="*/ 446 w 953"/>
                <a:gd name="T3" fmla="*/ 432 h 457"/>
                <a:gd name="T4" fmla="*/ 481 w 953"/>
                <a:gd name="T5" fmla="*/ 423 h 457"/>
                <a:gd name="T6" fmla="*/ 521 w 953"/>
                <a:gd name="T7" fmla="*/ 421 h 457"/>
                <a:gd name="T8" fmla="*/ 541 w 953"/>
                <a:gd name="T9" fmla="*/ 411 h 457"/>
                <a:gd name="T10" fmla="*/ 577 w 953"/>
                <a:gd name="T11" fmla="*/ 374 h 457"/>
                <a:gd name="T12" fmla="*/ 607 w 953"/>
                <a:gd name="T13" fmla="*/ 397 h 457"/>
                <a:gd name="T14" fmla="*/ 644 w 953"/>
                <a:gd name="T15" fmla="*/ 411 h 457"/>
                <a:gd name="T16" fmla="*/ 658 w 953"/>
                <a:gd name="T17" fmla="*/ 431 h 457"/>
                <a:gd name="T18" fmla="*/ 697 w 953"/>
                <a:gd name="T19" fmla="*/ 432 h 457"/>
                <a:gd name="T20" fmla="*/ 753 w 953"/>
                <a:gd name="T21" fmla="*/ 427 h 457"/>
                <a:gd name="T22" fmla="*/ 813 w 953"/>
                <a:gd name="T23" fmla="*/ 395 h 457"/>
                <a:gd name="T24" fmla="*/ 840 w 953"/>
                <a:gd name="T25" fmla="*/ 377 h 457"/>
                <a:gd name="T26" fmla="*/ 879 w 953"/>
                <a:gd name="T27" fmla="*/ 375 h 457"/>
                <a:gd name="T28" fmla="*/ 897 w 953"/>
                <a:gd name="T29" fmla="*/ 363 h 457"/>
                <a:gd name="T30" fmla="*/ 927 w 953"/>
                <a:gd name="T31" fmla="*/ 349 h 457"/>
                <a:gd name="T32" fmla="*/ 937 w 953"/>
                <a:gd name="T33" fmla="*/ 335 h 457"/>
                <a:gd name="T34" fmla="*/ 935 w 953"/>
                <a:gd name="T35" fmla="*/ 22 h 457"/>
                <a:gd name="T36" fmla="*/ 896 w 953"/>
                <a:gd name="T37" fmla="*/ 8 h 457"/>
                <a:gd name="T38" fmla="*/ 853 w 953"/>
                <a:gd name="T39" fmla="*/ 5 h 457"/>
                <a:gd name="T40" fmla="*/ 828 w 953"/>
                <a:gd name="T41" fmla="*/ 26 h 457"/>
                <a:gd name="T42" fmla="*/ 808 w 953"/>
                <a:gd name="T43" fmla="*/ 21 h 457"/>
                <a:gd name="T44" fmla="*/ 775 w 953"/>
                <a:gd name="T45" fmla="*/ 36 h 457"/>
                <a:gd name="T46" fmla="*/ 734 w 953"/>
                <a:gd name="T47" fmla="*/ 56 h 457"/>
                <a:gd name="T48" fmla="*/ 698 w 953"/>
                <a:gd name="T49" fmla="*/ 97 h 457"/>
                <a:gd name="T50" fmla="*/ 659 w 953"/>
                <a:gd name="T51" fmla="*/ 66 h 457"/>
                <a:gd name="T52" fmla="*/ 605 w 953"/>
                <a:gd name="T53" fmla="*/ 50 h 457"/>
                <a:gd name="T54" fmla="*/ 534 w 953"/>
                <a:gd name="T55" fmla="*/ 48 h 457"/>
                <a:gd name="T56" fmla="*/ 491 w 953"/>
                <a:gd name="T57" fmla="*/ 21 h 457"/>
                <a:gd name="T58" fmla="*/ 447 w 953"/>
                <a:gd name="T59" fmla="*/ 37 h 457"/>
                <a:gd name="T60" fmla="*/ 402 w 953"/>
                <a:gd name="T61" fmla="*/ 23 h 457"/>
                <a:gd name="T62" fmla="*/ 361 w 953"/>
                <a:gd name="T63" fmla="*/ 45 h 457"/>
                <a:gd name="T64" fmla="*/ 315 w 953"/>
                <a:gd name="T65" fmla="*/ 61 h 457"/>
                <a:gd name="T66" fmla="*/ 282 w 953"/>
                <a:gd name="T67" fmla="*/ 65 h 457"/>
                <a:gd name="T68" fmla="*/ 234 w 953"/>
                <a:gd name="T69" fmla="*/ 49 h 457"/>
                <a:gd name="T70" fmla="*/ 193 w 953"/>
                <a:gd name="T71" fmla="*/ 52 h 457"/>
                <a:gd name="T72" fmla="*/ 149 w 953"/>
                <a:gd name="T73" fmla="*/ 55 h 457"/>
                <a:gd name="T74" fmla="*/ 86 w 953"/>
                <a:gd name="T75" fmla="*/ 53 h 457"/>
                <a:gd name="T76" fmla="*/ 17 w 953"/>
                <a:gd name="T77" fmla="*/ 60 h 457"/>
                <a:gd name="T78" fmla="*/ 3 w 953"/>
                <a:gd name="T79" fmla="*/ 94 h 457"/>
                <a:gd name="T80" fmla="*/ 49 w 953"/>
                <a:gd name="T81" fmla="*/ 117 h 457"/>
                <a:gd name="T82" fmla="*/ 93 w 953"/>
                <a:gd name="T83" fmla="*/ 141 h 457"/>
                <a:gd name="T84" fmla="*/ 153 w 953"/>
                <a:gd name="T85" fmla="*/ 137 h 457"/>
                <a:gd name="T86" fmla="*/ 204 w 953"/>
                <a:gd name="T87" fmla="*/ 156 h 457"/>
                <a:gd name="T88" fmla="*/ 274 w 953"/>
                <a:gd name="T89" fmla="*/ 187 h 457"/>
                <a:gd name="T90" fmla="*/ 319 w 953"/>
                <a:gd name="T91" fmla="*/ 253 h 457"/>
                <a:gd name="T92" fmla="*/ 349 w 953"/>
                <a:gd name="T93" fmla="*/ 308 h 457"/>
                <a:gd name="T94" fmla="*/ 391 w 953"/>
                <a:gd name="T95" fmla="*/ 367 h 457"/>
                <a:gd name="T96" fmla="*/ 377 w 953"/>
                <a:gd name="T97" fmla="*/ 438 h 457"/>
                <a:gd name="T98" fmla="*/ 906 w 953"/>
                <a:gd name="T99" fmla="*/ 234 h 457"/>
                <a:gd name="T100" fmla="*/ 783 w 953"/>
                <a:gd name="T101" fmla="*/ 304 h 457"/>
                <a:gd name="T102" fmla="*/ 787 w 953"/>
                <a:gd name="T103" fmla="*/ 296 h 457"/>
                <a:gd name="T104" fmla="*/ 753 w 953"/>
                <a:gd name="T105" fmla="*/ 343 h 457"/>
                <a:gd name="T106" fmla="*/ 753 w 953"/>
                <a:gd name="T107" fmla="*/ 343 h 457"/>
                <a:gd name="T108" fmla="*/ 723 w 953"/>
                <a:gd name="T109" fmla="*/ 404 h 457"/>
                <a:gd name="T110" fmla="*/ 711 w 953"/>
                <a:gd name="T111" fmla="*/ 314 h 457"/>
                <a:gd name="T112" fmla="*/ 562 w 953"/>
                <a:gd name="T113" fmla="*/ 174 h 457"/>
                <a:gd name="T114" fmla="*/ 364 w 953"/>
                <a:gd name="T115" fmla="*/ 313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53" h="457">
                  <a:moveTo>
                    <a:pt x="394" y="455"/>
                  </a:moveTo>
                  <a:cubicBezTo>
                    <a:pt x="403" y="453"/>
                    <a:pt x="403" y="453"/>
                    <a:pt x="403" y="453"/>
                  </a:cubicBezTo>
                  <a:cubicBezTo>
                    <a:pt x="412" y="452"/>
                    <a:pt x="412" y="452"/>
                    <a:pt x="412" y="452"/>
                  </a:cubicBezTo>
                  <a:cubicBezTo>
                    <a:pt x="421" y="456"/>
                    <a:pt x="421" y="456"/>
                    <a:pt x="421" y="456"/>
                  </a:cubicBezTo>
                  <a:cubicBezTo>
                    <a:pt x="431" y="457"/>
                    <a:pt x="431" y="457"/>
                    <a:pt x="431" y="457"/>
                  </a:cubicBezTo>
                  <a:cubicBezTo>
                    <a:pt x="437" y="448"/>
                    <a:pt x="437" y="448"/>
                    <a:pt x="437" y="448"/>
                  </a:cubicBezTo>
                  <a:cubicBezTo>
                    <a:pt x="440" y="439"/>
                    <a:pt x="440" y="439"/>
                    <a:pt x="440" y="439"/>
                  </a:cubicBezTo>
                  <a:cubicBezTo>
                    <a:pt x="446" y="432"/>
                    <a:pt x="446" y="432"/>
                    <a:pt x="446" y="432"/>
                  </a:cubicBezTo>
                  <a:cubicBezTo>
                    <a:pt x="456" y="432"/>
                    <a:pt x="456" y="432"/>
                    <a:pt x="456" y="432"/>
                  </a:cubicBezTo>
                  <a:cubicBezTo>
                    <a:pt x="464" y="431"/>
                    <a:pt x="464" y="431"/>
                    <a:pt x="464" y="431"/>
                  </a:cubicBezTo>
                  <a:cubicBezTo>
                    <a:pt x="474" y="428"/>
                    <a:pt x="474" y="428"/>
                    <a:pt x="474" y="428"/>
                  </a:cubicBezTo>
                  <a:cubicBezTo>
                    <a:pt x="481" y="423"/>
                    <a:pt x="481" y="423"/>
                    <a:pt x="481" y="423"/>
                  </a:cubicBezTo>
                  <a:cubicBezTo>
                    <a:pt x="485" y="423"/>
                    <a:pt x="485" y="423"/>
                    <a:pt x="485" y="423"/>
                  </a:cubicBezTo>
                  <a:cubicBezTo>
                    <a:pt x="498" y="422"/>
                    <a:pt x="498" y="422"/>
                    <a:pt x="498" y="422"/>
                  </a:cubicBezTo>
                  <a:cubicBezTo>
                    <a:pt x="508" y="423"/>
                    <a:pt x="508" y="423"/>
                    <a:pt x="508" y="423"/>
                  </a:cubicBezTo>
                  <a:cubicBezTo>
                    <a:pt x="521" y="421"/>
                    <a:pt x="521" y="421"/>
                    <a:pt x="521" y="421"/>
                  </a:cubicBezTo>
                  <a:cubicBezTo>
                    <a:pt x="535" y="425"/>
                    <a:pt x="535" y="425"/>
                    <a:pt x="535" y="425"/>
                  </a:cubicBezTo>
                  <a:cubicBezTo>
                    <a:pt x="540" y="424"/>
                    <a:pt x="540" y="424"/>
                    <a:pt x="540" y="424"/>
                  </a:cubicBezTo>
                  <a:cubicBezTo>
                    <a:pt x="544" y="420"/>
                    <a:pt x="544" y="420"/>
                    <a:pt x="544" y="420"/>
                  </a:cubicBezTo>
                  <a:cubicBezTo>
                    <a:pt x="541" y="411"/>
                    <a:pt x="541" y="411"/>
                    <a:pt x="541" y="411"/>
                  </a:cubicBezTo>
                  <a:cubicBezTo>
                    <a:pt x="546" y="401"/>
                    <a:pt x="546" y="401"/>
                    <a:pt x="546" y="401"/>
                  </a:cubicBezTo>
                  <a:cubicBezTo>
                    <a:pt x="549" y="384"/>
                    <a:pt x="549" y="384"/>
                    <a:pt x="549" y="384"/>
                  </a:cubicBezTo>
                  <a:cubicBezTo>
                    <a:pt x="559" y="379"/>
                    <a:pt x="559" y="379"/>
                    <a:pt x="559" y="379"/>
                  </a:cubicBezTo>
                  <a:cubicBezTo>
                    <a:pt x="577" y="374"/>
                    <a:pt x="577" y="374"/>
                    <a:pt x="577" y="374"/>
                  </a:cubicBezTo>
                  <a:cubicBezTo>
                    <a:pt x="583" y="377"/>
                    <a:pt x="583" y="377"/>
                    <a:pt x="583" y="377"/>
                  </a:cubicBezTo>
                  <a:cubicBezTo>
                    <a:pt x="583" y="389"/>
                    <a:pt x="583" y="389"/>
                    <a:pt x="583" y="389"/>
                  </a:cubicBezTo>
                  <a:cubicBezTo>
                    <a:pt x="597" y="397"/>
                    <a:pt x="597" y="397"/>
                    <a:pt x="597" y="397"/>
                  </a:cubicBezTo>
                  <a:cubicBezTo>
                    <a:pt x="607" y="397"/>
                    <a:pt x="607" y="397"/>
                    <a:pt x="607" y="397"/>
                  </a:cubicBezTo>
                  <a:cubicBezTo>
                    <a:pt x="616" y="402"/>
                    <a:pt x="616" y="402"/>
                    <a:pt x="616" y="402"/>
                  </a:cubicBezTo>
                  <a:cubicBezTo>
                    <a:pt x="628" y="407"/>
                    <a:pt x="628" y="407"/>
                    <a:pt x="628" y="407"/>
                  </a:cubicBezTo>
                  <a:cubicBezTo>
                    <a:pt x="633" y="412"/>
                    <a:pt x="633" y="412"/>
                    <a:pt x="633" y="412"/>
                  </a:cubicBezTo>
                  <a:cubicBezTo>
                    <a:pt x="644" y="411"/>
                    <a:pt x="644" y="411"/>
                    <a:pt x="644" y="411"/>
                  </a:cubicBezTo>
                  <a:cubicBezTo>
                    <a:pt x="653" y="416"/>
                    <a:pt x="653" y="416"/>
                    <a:pt x="653" y="416"/>
                  </a:cubicBezTo>
                  <a:cubicBezTo>
                    <a:pt x="663" y="419"/>
                    <a:pt x="663" y="419"/>
                    <a:pt x="663" y="419"/>
                  </a:cubicBezTo>
                  <a:cubicBezTo>
                    <a:pt x="663" y="419"/>
                    <a:pt x="658" y="428"/>
                    <a:pt x="657" y="428"/>
                  </a:cubicBezTo>
                  <a:cubicBezTo>
                    <a:pt x="656" y="428"/>
                    <a:pt x="658" y="431"/>
                    <a:pt x="658" y="431"/>
                  </a:cubicBezTo>
                  <a:cubicBezTo>
                    <a:pt x="667" y="429"/>
                    <a:pt x="667" y="429"/>
                    <a:pt x="667" y="429"/>
                  </a:cubicBezTo>
                  <a:cubicBezTo>
                    <a:pt x="673" y="437"/>
                    <a:pt x="673" y="437"/>
                    <a:pt x="673" y="437"/>
                  </a:cubicBezTo>
                  <a:cubicBezTo>
                    <a:pt x="680" y="443"/>
                    <a:pt x="680" y="443"/>
                    <a:pt x="680" y="443"/>
                  </a:cubicBezTo>
                  <a:cubicBezTo>
                    <a:pt x="680" y="443"/>
                    <a:pt x="690" y="437"/>
                    <a:pt x="697" y="432"/>
                  </a:cubicBezTo>
                  <a:cubicBezTo>
                    <a:pt x="704" y="427"/>
                    <a:pt x="726" y="439"/>
                    <a:pt x="726" y="439"/>
                  </a:cubicBezTo>
                  <a:cubicBezTo>
                    <a:pt x="731" y="429"/>
                    <a:pt x="731" y="429"/>
                    <a:pt x="731" y="429"/>
                  </a:cubicBezTo>
                  <a:cubicBezTo>
                    <a:pt x="748" y="432"/>
                    <a:pt x="748" y="432"/>
                    <a:pt x="748" y="432"/>
                  </a:cubicBezTo>
                  <a:cubicBezTo>
                    <a:pt x="753" y="427"/>
                    <a:pt x="753" y="427"/>
                    <a:pt x="753" y="427"/>
                  </a:cubicBezTo>
                  <a:cubicBezTo>
                    <a:pt x="768" y="433"/>
                    <a:pt x="768" y="433"/>
                    <a:pt x="768" y="433"/>
                  </a:cubicBezTo>
                  <a:cubicBezTo>
                    <a:pt x="777" y="415"/>
                    <a:pt x="777" y="415"/>
                    <a:pt x="777" y="415"/>
                  </a:cubicBezTo>
                  <a:cubicBezTo>
                    <a:pt x="802" y="408"/>
                    <a:pt x="802" y="408"/>
                    <a:pt x="802" y="408"/>
                  </a:cubicBezTo>
                  <a:cubicBezTo>
                    <a:pt x="813" y="395"/>
                    <a:pt x="813" y="395"/>
                    <a:pt x="813" y="395"/>
                  </a:cubicBezTo>
                  <a:cubicBezTo>
                    <a:pt x="823" y="393"/>
                    <a:pt x="823" y="393"/>
                    <a:pt x="823" y="393"/>
                  </a:cubicBezTo>
                  <a:cubicBezTo>
                    <a:pt x="823" y="393"/>
                    <a:pt x="833" y="389"/>
                    <a:pt x="834" y="387"/>
                  </a:cubicBezTo>
                  <a:cubicBezTo>
                    <a:pt x="835" y="386"/>
                    <a:pt x="835" y="381"/>
                    <a:pt x="835" y="381"/>
                  </a:cubicBezTo>
                  <a:cubicBezTo>
                    <a:pt x="840" y="377"/>
                    <a:pt x="840" y="377"/>
                    <a:pt x="840" y="377"/>
                  </a:cubicBezTo>
                  <a:cubicBezTo>
                    <a:pt x="856" y="379"/>
                    <a:pt x="856" y="379"/>
                    <a:pt x="856" y="379"/>
                  </a:cubicBezTo>
                  <a:cubicBezTo>
                    <a:pt x="859" y="371"/>
                    <a:pt x="859" y="371"/>
                    <a:pt x="859" y="371"/>
                  </a:cubicBezTo>
                  <a:cubicBezTo>
                    <a:pt x="867" y="370"/>
                    <a:pt x="867" y="370"/>
                    <a:pt x="867" y="370"/>
                  </a:cubicBezTo>
                  <a:cubicBezTo>
                    <a:pt x="879" y="375"/>
                    <a:pt x="879" y="375"/>
                    <a:pt x="879" y="375"/>
                  </a:cubicBezTo>
                  <a:cubicBezTo>
                    <a:pt x="885" y="359"/>
                    <a:pt x="885" y="359"/>
                    <a:pt x="885" y="359"/>
                  </a:cubicBezTo>
                  <a:cubicBezTo>
                    <a:pt x="887" y="363"/>
                    <a:pt x="887" y="363"/>
                    <a:pt x="887" y="363"/>
                  </a:cubicBezTo>
                  <a:cubicBezTo>
                    <a:pt x="887" y="363"/>
                    <a:pt x="887" y="368"/>
                    <a:pt x="889" y="369"/>
                  </a:cubicBezTo>
                  <a:cubicBezTo>
                    <a:pt x="890" y="370"/>
                    <a:pt x="897" y="363"/>
                    <a:pt x="897" y="363"/>
                  </a:cubicBezTo>
                  <a:cubicBezTo>
                    <a:pt x="897" y="363"/>
                    <a:pt x="900" y="366"/>
                    <a:pt x="901" y="366"/>
                  </a:cubicBezTo>
                  <a:cubicBezTo>
                    <a:pt x="903" y="365"/>
                    <a:pt x="905" y="352"/>
                    <a:pt x="905" y="352"/>
                  </a:cubicBezTo>
                  <a:cubicBezTo>
                    <a:pt x="922" y="355"/>
                    <a:pt x="922" y="355"/>
                    <a:pt x="922" y="355"/>
                  </a:cubicBezTo>
                  <a:cubicBezTo>
                    <a:pt x="922" y="355"/>
                    <a:pt x="926" y="350"/>
                    <a:pt x="927" y="349"/>
                  </a:cubicBezTo>
                  <a:cubicBezTo>
                    <a:pt x="928" y="349"/>
                    <a:pt x="936" y="348"/>
                    <a:pt x="936" y="348"/>
                  </a:cubicBezTo>
                  <a:cubicBezTo>
                    <a:pt x="943" y="344"/>
                    <a:pt x="943" y="344"/>
                    <a:pt x="943" y="344"/>
                  </a:cubicBezTo>
                  <a:cubicBezTo>
                    <a:pt x="932" y="338"/>
                    <a:pt x="932" y="338"/>
                    <a:pt x="932" y="338"/>
                  </a:cubicBezTo>
                  <a:cubicBezTo>
                    <a:pt x="937" y="335"/>
                    <a:pt x="937" y="335"/>
                    <a:pt x="937" y="335"/>
                  </a:cubicBezTo>
                  <a:cubicBezTo>
                    <a:pt x="950" y="330"/>
                    <a:pt x="950" y="330"/>
                    <a:pt x="950" y="330"/>
                  </a:cubicBezTo>
                  <a:cubicBezTo>
                    <a:pt x="953" y="321"/>
                    <a:pt x="953" y="321"/>
                    <a:pt x="953" y="321"/>
                  </a:cubicBezTo>
                  <a:cubicBezTo>
                    <a:pt x="953" y="16"/>
                    <a:pt x="953" y="16"/>
                    <a:pt x="953" y="16"/>
                  </a:cubicBezTo>
                  <a:cubicBezTo>
                    <a:pt x="935" y="22"/>
                    <a:pt x="935" y="22"/>
                    <a:pt x="935" y="22"/>
                  </a:cubicBezTo>
                  <a:cubicBezTo>
                    <a:pt x="926" y="28"/>
                    <a:pt x="926" y="28"/>
                    <a:pt x="926" y="28"/>
                  </a:cubicBezTo>
                  <a:cubicBezTo>
                    <a:pt x="918" y="31"/>
                    <a:pt x="918" y="31"/>
                    <a:pt x="918" y="31"/>
                  </a:cubicBezTo>
                  <a:cubicBezTo>
                    <a:pt x="910" y="22"/>
                    <a:pt x="910" y="22"/>
                    <a:pt x="910" y="22"/>
                  </a:cubicBezTo>
                  <a:cubicBezTo>
                    <a:pt x="896" y="8"/>
                    <a:pt x="896" y="8"/>
                    <a:pt x="896" y="8"/>
                  </a:cubicBezTo>
                  <a:cubicBezTo>
                    <a:pt x="880" y="0"/>
                    <a:pt x="880" y="0"/>
                    <a:pt x="880" y="0"/>
                  </a:cubicBezTo>
                  <a:cubicBezTo>
                    <a:pt x="872" y="3"/>
                    <a:pt x="872" y="3"/>
                    <a:pt x="872" y="3"/>
                  </a:cubicBezTo>
                  <a:cubicBezTo>
                    <a:pt x="863" y="8"/>
                    <a:pt x="863" y="8"/>
                    <a:pt x="863" y="8"/>
                  </a:cubicBezTo>
                  <a:cubicBezTo>
                    <a:pt x="853" y="5"/>
                    <a:pt x="853" y="5"/>
                    <a:pt x="853" y="5"/>
                  </a:cubicBezTo>
                  <a:cubicBezTo>
                    <a:pt x="844" y="1"/>
                    <a:pt x="844" y="1"/>
                    <a:pt x="844" y="1"/>
                  </a:cubicBezTo>
                  <a:cubicBezTo>
                    <a:pt x="834" y="3"/>
                    <a:pt x="834" y="3"/>
                    <a:pt x="834" y="3"/>
                  </a:cubicBezTo>
                  <a:cubicBezTo>
                    <a:pt x="828" y="16"/>
                    <a:pt x="828" y="16"/>
                    <a:pt x="828" y="16"/>
                  </a:cubicBezTo>
                  <a:cubicBezTo>
                    <a:pt x="828" y="26"/>
                    <a:pt x="828" y="26"/>
                    <a:pt x="828" y="26"/>
                  </a:cubicBezTo>
                  <a:cubicBezTo>
                    <a:pt x="827" y="37"/>
                    <a:pt x="827" y="37"/>
                    <a:pt x="827" y="37"/>
                  </a:cubicBezTo>
                  <a:cubicBezTo>
                    <a:pt x="822" y="39"/>
                    <a:pt x="822" y="39"/>
                    <a:pt x="822" y="39"/>
                  </a:cubicBezTo>
                  <a:cubicBezTo>
                    <a:pt x="816" y="34"/>
                    <a:pt x="816" y="34"/>
                    <a:pt x="816" y="34"/>
                  </a:cubicBezTo>
                  <a:cubicBezTo>
                    <a:pt x="808" y="21"/>
                    <a:pt x="808" y="21"/>
                    <a:pt x="808" y="21"/>
                  </a:cubicBezTo>
                  <a:cubicBezTo>
                    <a:pt x="797" y="16"/>
                    <a:pt x="797" y="16"/>
                    <a:pt x="797" y="16"/>
                  </a:cubicBezTo>
                  <a:cubicBezTo>
                    <a:pt x="782" y="23"/>
                    <a:pt x="782" y="23"/>
                    <a:pt x="782" y="23"/>
                  </a:cubicBezTo>
                  <a:cubicBezTo>
                    <a:pt x="770" y="26"/>
                    <a:pt x="770" y="26"/>
                    <a:pt x="770" y="26"/>
                  </a:cubicBezTo>
                  <a:cubicBezTo>
                    <a:pt x="775" y="36"/>
                    <a:pt x="775" y="36"/>
                    <a:pt x="775" y="36"/>
                  </a:cubicBezTo>
                  <a:cubicBezTo>
                    <a:pt x="768" y="40"/>
                    <a:pt x="768" y="40"/>
                    <a:pt x="768" y="40"/>
                  </a:cubicBezTo>
                  <a:cubicBezTo>
                    <a:pt x="758" y="41"/>
                    <a:pt x="758" y="41"/>
                    <a:pt x="758" y="41"/>
                  </a:cubicBezTo>
                  <a:cubicBezTo>
                    <a:pt x="745" y="41"/>
                    <a:pt x="745" y="41"/>
                    <a:pt x="745" y="41"/>
                  </a:cubicBezTo>
                  <a:cubicBezTo>
                    <a:pt x="734" y="56"/>
                    <a:pt x="734" y="56"/>
                    <a:pt x="734" y="56"/>
                  </a:cubicBezTo>
                  <a:cubicBezTo>
                    <a:pt x="732" y="71"/>
                    <a:pt x="732" y="71"/>
                    <a:pt x="732" y="71"/>
                  </a:cubicBezTo>
                  <a:cubicBezTo>
                    <a:pt x="726" y="75"/>
                    <a:pt x="726" y="75"/>
                    <a:pt x="726" y="75"/>
                  </a:cubicBezTo>
                  <a:cubicBezTo>
                    <a:pt x="703" y="86"/>
                    <a:pt x="703" y="86"/>
                    <a:pt x="703" y="86"/>
                  </a:cubicBezTo>
                  <a:cubicBezTo>
                    <a:pt x="698" y="97"/>
                    <a:pt x="698" y="97"/>
                    <a:pt x="698" y="97"/>
                  </a:cubicBezTo>
                  <a:cubicBezTo>
                    <a:pt x="679" y="98"/>
                    <a:pt x="679" y="98"/>
                    <a:pt x="679" y="98"/>
                  </a:cubicBezTo>
                  <a:cubicBezTo>
                    <a:pt x="679" y="98"/>
                    <a:pt x="666" y="97"/>
                    <a:pt x="664" y="98"/>
                  </a:cubicBezTo>
                  <a:cubicBezTo>
                    <a:pt x="662" y="99"/>
                    <a:pt x="656" y="90"/>
                    <a:pt x="658" y="85"/>
                  </a:cubicBezTo>
                  <a:cubicBezTo>
                    <a:pt x="660" y="81"/>
                    <a:pt x="659" y="66"/>
                    <a:pt x="659" y="66"/>
                  </a:cubicBezTo>
                  <a:cubicBezTo>
                    <a:pt x="642" y="60"/>
                    <a:pt x="642" y="60"/>
                    <a:pt x="642" y="60"/>
                  </a:cubicBezTo>
                  <a:cubicBezTo>
                    <a:pt x="628" y="59"/>
                    <a:pt x="628" y="59"/>
                    <a:pt x="628" y="59"/>
                  </a:cubicBezTo>
                  <a:cubicBezTo>
                    <a:pt x="616" y="54"/>
                    <a:pt x="616" y="54"/>
                    <a:pt x="616" y="54"/>
                  </a:cubicBezTo>
                  <a:cubicBezTo>
                    <a:pt x="605" y="50"/>
                    <a:pt x="605" y="50"/>
                    <a:pt x="605" y="50"/>
                  </a:cubicBezTo>
                  <a:cubicBezTo>
                    <a:pt x="592" y="50"/>
                    <a:pt x="592" y="50"/>
                    <a:pt x="592" y="50"/>
                  </a:cubicBezTo>
                  <a:cubicBezTo>
                    <a:pt x="572" y="56"/>
                    <a:pt x="572" y="56"/>
                    <a:pt x="572" y="56"/>
                  </a:cubicBezTo>
                  <a:cubicBezTo>
                    <a:pt x="551" y="53"/>
                    <a:pt x="551" y="53"/>
                    <a:pt x="551" y="53"/>
                  </a:cubicBezTo>
                  <a:cubicBezTo>
                    <a:pt x="534" y="48"/>
                    <a:pt x="534" y="48"/>
                    <a:pt x="534" y="48"/>
                  </a:cubicBezTo>
                  <a:cubicBezTo>
                    <a:pt x="512" y="36"/>
                    <a:pt x="512" y="36"/>
                    <a:pt x="512" y="36"/>
                  </a:cubicBezTo>
                  <a:cubicBezTo>
                    <a:pt x="508" y="28"/>
                    <a:pt x="508" y="28"/>
                    <a:pt x="508" y="28"/>
                  </a:cubicBezTo>
                  <a:cubicBezTo>
                    <a:pt x="493" y="28"/>
                    <a:pt x="493" y="28"/>
                    <a:pt x="493" y="28"/>
                  </a:cubicBezTo>
                  <a:cubicBezTo>
                    <a:pt x="491" y="21"/>
                    <a:pt x="491" y="21"/>
                    <a:pt x="491" y="21"/>
                  </a:cubicBezTo>
                  <a:cubicBezTo>
                    <a:pt x="476" y="14"/>
                    <a:pt x="476" y="14"/>
                    <a:pt x="476" y="14"/>
                  </a:cubicBezTo>
                  <a:cubicBezTo>
                    <a:pt x="466" y="20"/>
                    <a:pt x="466" y="20"/>
                    <a:pt x="466" y="20"/>
                  </a:cubicBezTo>
                  <a:cubicBezTo>
                    <a:pt x="449" y="28"/>
                    <a:pt x="449" y="28"/>
                    <a:pt x="449" y="28"/>
                  </a:cubicBezTo>
                  <a:cubicBezTo>
                    <a:pt x="447" y="37"/>
                    <a:pt x="447" y="37"/>
                    <a:pt x="447" y="37"/>
                  </a:cubicBezTo>
                  <a:cubicBezTo>
                    <a:pt x="431" y="32"/>
                    <a:pt x="431" y="32"/>
                    <a:pt x="431" y="32"/>
                  </a:cubicBezTo>
                  <a:cubicBezTo>
                    <a:pt x="415" y="33"/>
                    <a:pt x="415" y="33"/>
                    <a:pt x="415" y="33"/>
                  </a:cubicBezTo>
                  <a:cubicBezTo>
                    <a:pt x="411" y="27"/>
                    <a:pt x="411" y="27"/>
                    <a:pt x="411" y="27"/>
                  </a:cubicBezTo>
                  <a:cubicBezTo>
                    <a:pt x="402" y="23"/>
                    <a:pt x="402" y="23"/>
                    <a:pt x="402" y="23"/>
                  </a:cubicBezTo>
                  <a:cubicBezTo>
                    <a:pt x="394" y="28"/>
                    <a:pt x="394" y="28"/>
                    <a:pt x="394" y="28"/>
                  </a:cubicBezTo>
                  <a:cubicBezTo>
                    <a:pt x="387" y="38"/>
                    <a:pt x="387" y="38"/>
                    <a:pt x="387" y="38"/>
                  </a:cubicBezTo>
                  <a:cubicBezTo>
                    <a:pt x="372" y="40"/>
                    <a:pt x="372" y="40"/>
                    <a:pt x="372" y="40"/>
                  </a:cubicBezTo>
                  <a:cubicBezTo>
                    <a:pt x="361" y="45"/>
                    <a:pt x="361" y="45"/>
                    <a:pt x="361" y="45"/>
                  </a:cubicBezTo>
                  <a:cubicBezTo>
                    <a:pt x="348" y="55"/>
                    <a:pt x="348" y="55"/>
                    <a:pt x="348" y="55"/>
                  </a:cubicBezTo>
                  <a:cubicBezTo>
                    <a:pt x="329" y="53"/>
                    <a:pt x="329" y="53"/>
                    <a:pt x="329" y="53"/>
                  </a:cubicBezTo>
                  <a:cubicBezTo>
                    <a:pt x="313" y="53"/>
                    <a:pt x="313" y="53"/>
                    <a:pt x="313" y="53"/>
                  </a:cubicBezTo>
                  <a:cubicBezTo>
                    <a:pt x="315" y="61"/>
                    <a:pt x="315" y="61"/>
                    <a:pt x="315" y="61"/>
                  </a:cubicBezTo>
                  <a:cubicBezTo>
                    <a:pt x="307" y="64"/>
                    <a:pt x="307" y="64"/>
                    <a:pt x="307" y="64"/>
                  </a:cubicBezTo>
                  <a:cubicBezTo>
                    <a:pt x="292" y="61"/>
                    <a:pt x="292" y="61"/>
                    <a:pt x="292" y="61"/>
                  </a:cubicBezTo>
                  <a:cubicBezTo>
                    <a:pt x="289" y="67"/>
                    <a:pt x="289" y="67"/>
                    <a:pt x="289" y="67"/>
                  </a:cubicBezTo>
                  <a:cubicBezTo>
                    <a:pt x="282" y="65"/>
                    <a:pt x="282" y="65"/>
                    <a:pt x="282" y="65"/>
                  </a:cubicBezTo>
                  <a:cubicBezTo>
                    <a:pt x="269" y="70"/>
                    <a:pt x="269" y="70"/>
                    <a:pt x="269" y="70"/>
                  </a:cubicBezTo>
                  <a:cubicBezTo>
                    <a:pt x="254" y="62"/>
                    <a:pt x="254" y="62"/>
                    <a:pt x="254" y="62"/>
                  </a:cubicBezTo>
                  <a:cubicBezTo>
                    <a:pt x="240" y="58"/>
                    <a:pt x="240" y="58"/>
                    <a:pt x="240" y="58"/>
                  </a:cubicBezTo>
                  <a:cubicBezTo>
                    <a:pt x="234" y="49"/>
                    <a:pt x="234" y="49"/>
                    <a:pt x="234" y="49"/>
                  </a:cubicBezTo>
                  <a:cubicBezTo>
                    <a:pt x="225" y="49"/>
                    <a:pt x="225" y="49"/>
                    <a:pt x="225" y="49"/>
                  </a:cubicBezTo>
                  <a:cubicBezTo>
                    <a:pt x="222" y="56"/>
                    <a:pt x="222" y="56"/>
                    <a:pt x="222" y="56"/>
                  </a:cubicBezTo>
                  <a:cubicBezTo>
                    <a:pt x="215" y="59"/>
                    <a:pt x="215" y="59"/>
                    <a:pt x="215" y="59"/>
                  </a:cubicBezTo>
                  <a:cubicBezTo>
                    <a:pt x="193" y="52"/>
                    <a:pt x="193" y="52"/>
                    <a:pt x="193" y="52"/>
                  </a:cubicBezTo>
                  <a:cubicBezTo>
                    <a:pt x="184" y="55"/>
                    <a:pt x="184" y="55"/>
                    <a:pt x="184" y="55"/>
                  </a:cubicBezTo>
                  <a:cubicBezTo>
                    <a:pt x="177" y="61"/>
                    <a:pt x="177" y="61"/>
                    <a:pt x="177" y="61"/>
                  </a:cubicBezTo>
                  <a:cubicBezTo>
                    <a:pt x="162" y="54"/>
                    <a:pt x="162" y="54"/>
                    <a:pt x="162" y="54"/>
                  </a:cubicBezTo>
                  <a:cubicBezTo>
                    <a:pt x="149" y="55"/>
                    <a:pt x="149" y="55"/>
                    <a:pt x="149" y="55"/>
                  </a:cubicBezTo>
                  <a:cubicBezTo>
                    <a:pt x="138" y="45"/>
                    <a:pt x="138" y="45"/>
                    <a:pt x="138" y="45"/>
                  </a:cubicBezTo>
                  <a:cubicBezTo>
                    <a:pt x="115" y="44"/>
                    <a:pt x="115" y="44"/>
                    <a:pt x="115" y="44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86" y="53"/>
                    <a:pt x="86" y="53"/>
                    <a:pt x="86" y="53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9" y="72"/>
                    <a:pt x="9" y="72"/>
                    <a:pt x="9" y="72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33" y="113"/>
                    <a:pt x="33" y="113"/>
                    <a:pt x="33" y="113"/>
                  </a:cubicBezTo>
                  <a:cubicBezTo>
                    <a:pt x="49" y="117"/>
                    <a:pt x="49" y="117"/>
                    <a:pt x="49" y="117"/>
                  </a:cubicBezTo>
                  <a:cubicBezTo>
                    <a:pt x="61" y="140"/>
                    <a:pt x="61" y="140"/>
                    <a:pt x="61" y="140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93" y="141"/>
                    <a:pt x="93" y="141"/>
                    <a:pt x="93" y="141"/>
                  </a:cubicBezTo>
                  <a:cubicBezTo>
                    <a:pt x="102" y="139"/>
                    <a:pt x="102" y="139"/>
                    <a:pt x="102" y="139"/>
                  </a:cubicBezTo>
                  <a:cubicBezTo>
                    <a:pt x="115" y="147"/>
                    <a:pt x="115" y="147"/>
                    <a:pt x="115" y="147"/>
                  </a:cubicBezTo>
                  <a:cubicBezTo>
                    <a:pt x="130" y="144"/>
                    <a:pt x="130" y="144"/>
                    <a:pt x="130" y="144"/>
                  </a:cubicBezTo>
                  <a:cubicBezTo>
                    <a:pt x="153" y="137"/>
                    <a:pt x="153" y="137"/>
                    <a:pt x="153" y="137"/>
                  </a:cubicBezTo>
                  <a:cubicBezTo>
                    <a:pt x="171" y="141"/>
                    <a:pt x="171" y="141"/>
                    <a:pt x="171" y="141"/>
                  </a:cubicBezTo>
                  <a:cubicBezTo>
                    <a:pt x="185" y="155"/>
                    <a:pt x="185" y="155"/>
                    <a:pt x="185" y="155"/>
                  </a:cubicBezTo>
                  <a:cubicBezTo>
                    <a:pt x="189" y="147"/>
                    <a:pt x="189" y="147"/>
                    <a:pt x="189" y="147"/>
                  </a:cubicBezTo>
                  <a:cubicBezTo>
                    <a:pt x="204" y="156"/>
                    <a:pt x="204" y="156"/>
                    <a:pt x="204" y="156"/>
                  </a:cubicBezTo>
                  <a:cubicBezTo>
                    <a:pt x="218" y="178"/>
                    <a:pt x="218" y="178"/>
                    <a:pt x="218" y="178"/>
                  </a:cubicBezTo>
                  <a:cubicBezTo>
                    <a:pt x="226" y="186"/>
                    <a:pt x="226" y="186"/>
                    <a:pt x="226" y="186"/>
                  </a:cubicBezTo>
                  <a:cubicBezTo>
                    <a:pt x="253" y="181"/>
                    <a:pt x="253" y="181"/>
                    <a:pt x="253" y="181"/>
                  </a:cubicBezTo>
                  <a:cubicBezTo>
                    <a:pt x="274" y="187"/>
                    <a:pt x="274" y="187"/>
                    <a:pt x="274" y="187"/>
                  </a:cubicBezTo>
                  <a:cubicBezTo>
                    <a:pt x="285" y="193"/>
                    <a:pt x="285" y="193"/>
                    <a:pt x="285" y="193"/>
                  </a:cubicBezTo>
                  <a:cubicBezTo>
                    <a:pt x="299" y="215"/>
                    <a:pt x="299" y="215"/>
                    <a:pt x="299" y="215"/>
                  </a:cubicBezTo>
                  <a:cubicBezTo>
                    <a:pt x="310" y="241"/>
                    <a:pt x="310" y="241"/>
                    <a:pt x="310" y="241"/>
                  </a:cubicBezTo>
                  <a:cubicBezTo>
                    <a:pt x="319" y="253"/>
                    <a:pt x="319" y="253"/>
                    <a:pt x="319" y="253"/>
                  </a:cubicBezTo>
                  <a:cubicBezTo>
                    <a:pt x="328" y="260"/>
                    <a:pt x="328" y="260"/>
                    <a:pt x="328" y="260"/>
                  </a:cubicBezTo>
                  <a:cubicBezTo>
                    <a:pt x="344" y="287"/>
                    <a:pt x="344" y="287"/>
                    <a:pt x="344" y="287"/>
                  </a:cubicBezTo>
                  <a:cubicBezTo>
                    <a:pt x="346" y="293"/>
                    <a:pt x="346" y="293"/>
                    <a:pt x="346" y="293"/>
                  </a:cubicBezTo>
                  <a:cubicBezTo>
                    <a:pt x="349" y="308"/>
                    <a:pt x="349" y="308"/>
                    <a:pt x="349" y="308"/>
                  </a:cubicBezTo>
                  <a:cubicBezTo>
                    <a:pt x="363" y="315"/>
                    <a:pt x="363" y="315"/>
                    <a:pt x="363" y="315"/>
                  </a:cubicBezTo>
                  <a:cubicBezTo>
                    <a:pt x="381" y="331"/>
                    <a:pt x="381" y="331"/>
                    <a:pt x="381" y="331"/>
                  </a:cubicBezTo>
                  <a:cubicBezTo>
                    <a:pt x="385" y="342"/>
                    <a:pt x="385" y="342"/>
                    <a:pt x="385" y="342"/>
                  </a:cubicBezTo>
                  <a:cubicBezTo>
                    <a:pt x="391" y="367"/>
                    <a:pt x="391" y="367"/>
                    <a:pt x="391" y="367"/>
                  </a:cubicBezTo>
                  <a:cubicBezTo>
                    <a:pt x="391" y="402"/>
                    <a:pt x="391" y="402"/>
                    <a:pt x="391" y="402"/>
                  </a:cubicBezTo>
                  <a:cubicBezTo>
                    <a:pt x="381" y="415"/>
                    <a:pt x="381" y="415"/>
                    <a:pt x="381" y="415"/>
                  </a:cubicBezTo>
                  <a:cubicBezTo>
                    <a:pt x="374" y="427"/>
                    <a:pt x="374" y="427"/>
                    <a:pt x="374" y="427"/>
                  </a:cubicBezTo>
                  <a:cubicBezTo>
                    <a:pt x="377" y="438"/>
                    <a:pt x="377" y="438"/>
                    <a:pt x="377" y="438"/>
                  </a:cubicBezTo>
                  <a:cubicBezTo>
                    <a:pt x="375" y="450"/>
                    <a:pt x="375" y="450"/>
                    <a:pt x="375" y="450"/>
                  </a:cubicBezTo>
                  <a:cubicBezTo>
                    <a:pt x="387" y="453"/>
                    <a:pt x="387" y="453"/>
                    <a:pt x="387" y="453"/>
                  </a:cubicBezTo>
                  <a:lnTo>
                    <a:pt x="394" y="455"/>
                  </a:lnTo>
                  <a:close/>
                  <a:moveTo>
                    <a:pt x="906" y="234"/>
                  </a:moveTo>
                  <a:cubicBezTo>
                    <a:pt x="907" y="238"/>
                    <a:pt x="896" y="230"/>
                    <a:pt x="894" y="226"/>
                  </a:cubicBezTo>
                  <a:cubicBezTo>
                    <a:pt x="894" y="226"/>
                    <a:pt x="904" y="229"/>
                    <a:pt x="906" y="234"/>
                  </a:cubicBezTo>
                  <a:close/>
                  <a:moveTo>
                    <a:pt x="787" y="296"/>
                  </a:moveTo>
                  <a:cubicBezTo>
                    <a:pt x="783" y="304"/>
                    <a:pt x="783" y="304"/>
                    <a:pt x="783" y="304"/>
                  </a:cubicBezTo>
                  <a:cubicBezTo>
                    <a:pt x="775" y="304"/>
                    <a:pt x="775" y="304"/>
                    <a:pt x="775" y="304"/>
                  </a:cubicBezTo>
                  <a:cubicBezTo>
                    <a:pt x="773" y="308"/>
                    <a:pt x="773" y="308"/>
                    <a:pt x="773" y="308"/>
                  </a:cubicBezTo>
                  <a:cubicBezTo>
                    <a:pt x="764" y="308"/>
                    <a:pt x="764" y="308"/>
                    <a:pt x="764" y="308"/>
                  </a:cubicBezTo>
                  <a:cubicBezTo>
                    <a:pt x="764" y="308"/>
                    <a:pt x="771" y="295"/>
                    <a:pt x="787" y="296"/>
                  </a:cubicBezTo>
                  <a:close/>
                  <a:moveTo>
                    <a:pt x="770" y="413"/>
                  </a:moveTo>
                  <a:cubicBezTo>
                    <a:pt x="771" y="416"/>
                    <a:pt x="761" y="409"/>
                    <a:pt x="761" y="409"/>
                  </a:cubicBezTo>
                  <a:cubicBezTo>
                    <a:pt x="761" y="409"/>
                    <a:pt x="768" y="409"/>
                    <a:pt x="770" y="413"/>
                  </a:cubicBezTo>
                  <a:close/>
                  <a:moveTo>
                    <a:pt x="753" y="343"/>
                  </a:moveTo>
                  <a:cubicBezTo>
                    <a:pt x="756" y="345"/>
                    <a:pt x="754" y="355"/>
                    <a:pt x="754" y="355"/>
                  </a:cubicBezTo>
                  <a:cubicBezTo>
                    <a:pt x="751" y="361"/>
                    <a:pt x="751" y="361"/>
                    <a:pt x="751" y="361"/>
                  </a:cubicBezTo>
                  <a:cubicBezTo>
                    <a:pt x="746" y="359"/>
                    <a:pt x="746" y="359"/>
                    <a:pt x="746" y="359"/>
                  </a:cubicBezTo>
                  <a:cubicBezTo>
                    <a:pt x="744" y="351"/>
                    <a:pt x="750" y="342"/>
                    <a:pt x="753" y="343"/>
                  </a:cubicBezTo>
                  <a:close/>
                  <a:moveTo>
                    <a:pt x="723" y="404"/>
                  </a:moveTo>
                  <a:cubicBezTo>
                    <a:pt x="724" y="410"/>
                    <a:pt x="724" y="410"/>
                    <a:pt x="724" y="410"/>
                  </a:cubicBezTo>
                  <a:cubicBezTo>
                    <a:pt x="712" y="404"/>
                    <a:pt x="712" y="404"/>
                    <a:pt x="712" y="404"/>
                  </a:cubicBezTo>
                  <a:cubicBezTo>
                    <a:pt x="717" y="403"/>
                    <a:pt x="723" y="404"/>
                    <a:pt x="723" y="404"/>
                  </a:cubicBezTo>
                  <a:close/>
                  <a:moveTo>
                    <a:pt x="711" y="314"/>
                  </a:moveTo>
                  <a:cubicBezTo>
                    <a:pt x="712" y="317"/>
                    <a:pt x="707" y="321"/>
                    <a:pt x="707" y="321"/>
                  </a:cubicBezTo>
                  <a:cubicBezTo>
                    <a:pt x="707" y="321"/>
                    <a:pt x="702" y="321"/>
                    <a:pt x="700" y="317"/>
                  </a:cubicBezTo>
                  <a:cubicBezTo>
                    <a:pt x="699" y="313"/>
                    <a:pt x="710" y="311"/>
                    <a:pt x="711" y="314"/>
                  </a:cubicBezTo>
                  <a:close/>
                  <a:moveTo>
                    <a:pt x="690" y="381"/>
                  </a:moveTo>
                  <a:cubicBezTo>
                    <a:pt x="693" y="384"/>
                    <a:pt x="690" y="386"/>
                    <a:pt x="688" y="385"/>
                  </a:cubicBezTo>
                  <a:cubicBezTo>
                    <a:pt x="686" y="384"/>
                    <a:pt x="690" y="381"/>
                    <a:pt x="690" y="381"/>
                  </a:cubicBezTo>
                  <a:close/>
                  <a:moveTo>
                    <a:pt x="562" y="174"/>
                  </a:moveTo>
                  <a:cubicBezTo>
                    <a:pt x="570" y="173"/>
                    <a:pt x="570" y="173"/>
                    <a:pt x="570" y="173"/>
                  </a:cubicBezTo>
                  <a:cubicBezTo>
                    <a:pt x="557" y="186"/>
                    <a:pt x="557" y="186"/>
                    <a:pt x="557" y="186"/>
                  </a:cubicBezTo>
                  <a:lnTo>
                    <a:pt x="562" y="174"/>
                  </a:lnTo>
                  <a:close/>
                  <a:moveTo>
                    <a:pt x="364" y="313"/>
                  </a:moveTo>
                  <a:cubicBezTo>
                    <a:pt x="364" y="313"/>
                    <a:pt x="362" y="312"/>
                    <a:pt x="360" y="308"/>
                  </a:cubicBezTo>
                  <a:cubicBezTo>
                    <a:pt x="359" y="304"/>
                    <a:pt x="365" y="299"/>
                    <a:pt x="369" y="301"/>
                  </a:cubicBezTo>
                  <a:cubicBezTo>
                    <a:pt x="373" y="303"/>
                    <a:pt x="364" y="313"/>
                    <a:pt x="364" y="313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10" name="Freeform 714">
              <a:extLst>
                <a:ext uri="{FF2B5EF4-FFF2-40B4-BE49-F238E27FC236}">
                  <a16:creationId xmlns:a16="http://schemas.microsoft.com/office/drawing/2014/main" id="{417DCDB5-2526-4AFB-877C-1835DB9B2F1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8553403" y="4845526"/>
              <a:ext cx="124395" cy="178619"/>
            </a:xfrm>
            <a:custGeom>
              <a:avLst/>
              <a:gdLst>
                <a:gd name="T0" fmla="*/ 216 w 237"/>
                <a:gd name="T1" fmla="*/ 17 h 339"/>
                <a:gd name="T2" fmla="*/ 220 w 237"/>
                <a:gd name="T3" fmla="*/ 27 h 339"/>
                <a:gd name="T4" fmla="*/ 206 w 237"/>
                <a:gd name="T5" fmla="*/ 34 h 339"/>
                <a:gd name="T6" fmla="*/ 185 w 237"/>
                <a:gd name="T7" fmla="*/ 45 h 339"/>
                <a:gd name="T8" fmla="*/ 173 w 237"/>
                <a:gd name="T9" fmla="*/ 48 h 339"/>
                <a:gd name="T10" fmla="*/ 169 w 237"/>
                <a:gd name="T11" fmla="*/ 38 h 339"/>
                <a:gd name="T12" fmla="*/ 151 w 237"/>
                <a:gd name="T13" fmla="*/ 49 h 339"/>
                <a:gd name="T14" fmla="*/ 140 w 237"/>
                <a:gd name="T15" fmla="*/ 58 h 339"/>
                <a:gd name="T16" fmla="*/ 119 w 237"/>
                <a:gd name="T17" fmla="*/ 60 h 339"/>
                <a:gd name="T18" fmla="*/ 107 w 237"/>
                <a:gd name="T19" fmla="*/ 72 h 339"/>
                <a:gd name="T20" fmla="*/ 86 w 237"/>
                <a:gd name="T21" fmla="*/ 87 h 339"/>
                <a:gd name="T22" fmla="*/ 52 w 237"/>
                <a:gd name="T23" fmla="*/ 112 h 339"/>
                <a:gd name="T24" fmla="*/ 32 w 237"/>
                <a:gd name="T25" fmla="*/ 111 h 339"/>
                <a:gd name="T26" fmla="*/ 10 w 237"/>
                <a:gd name="T27" fmla="*/ 118 h 339"/>
                <a:gd name="T28" fmla="*/ 22 w 237"/>
                <a:gd name="T29" fmla="*/ 145 h 339"/>
                <a:gd name="T30" fmla="*/ 51 w 237"/>
                <a:gd name="T31" fmla="*/ 157 h 339"/>
                <a:gd name="T32" fmla="*/ 67 w 237"/>
                <a:gd name="T33" fmla="*/ 185 h 339"/>
                <a:gd name="T34" fmla="*/ 77 w 237"/>
                <a:gd name="T35" fmla="*/ 209 h 339"/>
                <a:gd name="T36" fmla="*/ 63 w 237"/>
                <a:gd name="T37" fmla="*/ 244 h 339"/>
                <a:gd name="T38" fmla="*/ 70 w 237"/>
                <a:gd name="T39" fmla="*/ 263 h 339"/>
                <a:gd name="T40" fmla="*/ 80 w 237"/>
                <a:gd name="T41" fmla="*/ 285 h 339"/>
                <a:gd name="T42" fmla="*/ 97 w 237"/>
                <a:gd name="T43" fmla="*/ 300 h 339"/>
                <a:gd name="T44" fmla="*/ 106 w 237"/>
                <a:gd name="T45" fmla="*/ 320 h 339"/>
                <a:gd name="T46" fmla="*/ 115 w 237"/>
                <a:gd name="T47" fmla="*/ 334 h 339"/>
                <a:gd name="T48" fmla="*/ 138 w 237"/>
                <a:gd name="T49" fmla="*/ 336 h 339"/>
                <a:gd name="T50" fmla="*/ 162 w 237"/>
                <a:gd name="T51" fmla="*/ 335 h 339"/>
                <a:gd name="T52" fmla="*/ 185 w 237"/>
                <a:gd name="T53" fmla="*/ 339 h 339"/>
                <a:gd name="T54" fmla="*/ 212 w 237"/>
                <a:gd name="T55" fmla="*/ 325 h 339"/>
                <a:gd name="T56" fmla="*/ 234 w 237"/>
                <a:gd name="T57" fmla="*/ 330 h 339"/>
                <a:gd name="T58" fmla="*/ 237 w 237"/>
                <a:gd name="T59" fmla="*/ 0 h 339"/>
                <a:gd name="T60" fmla="*/ 221 w 237"/>
                <a:gd name="T61" fmla="*/ 14 h 339"/>
                <a:gd name="T62" fmla="*/ 24 w 237"/>
                <a:gd name="T63" fmla="*/ 120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37" h="339">
                  <a:moveTo>
                    <a:pt x="221" y="14"/>
                  </a:moveTo>
                  <a:cubicBezTo>
                    <a:pt x="216" y="17"/>
                    <a:pt x="216" y="17"/>
                    <a:pt x="216" y="17"/>
                  </a:cubicBezTo>
                  <a:cubicBezTo>
                    <a:pt x="227" y="23"/>
                    <a:pt x="227" y="23"/>
                    <a:pt x="227" y="23"/>
                  </a:cubicBezTo>
                  <a:cubicBezTo>
                    <a:pt x="220" y="27"/>
                    <a:pt x="220" y="27"/>
                    <a:pt x="220" y="27"/>
                  </a:cubicBezTo>
                  <a:cubicBezTo>
                    <a:pt x="220" y="27"/>
                    <a:pt x="212" y="28"/>
                    <a:pt x="211" y="28"/>
                  </a:cubicBezTo>
                  <a:cubicBezTo>
                    <a:pt x="210" y="29"/>
                    <a:pt x="206" y="34"/>
                    <a:pt x="206" y="34"/>
                  </a:cubicBezTo>
                  <a:cubicBezTo>
                    <a:pt x="189" y="31"/>
                    <a:pt x="189" y="31"/>
                    <a:pt x="189" y="31"/>
                  </a:cubicBezTo>
                  <a:cubicBezTo>
                    <a:pt x="189" y="31"/>
                    <a:pt x="187" y="44"/>
                    <a:pt x="185" y="45"/>
                  </a:cubicBezTo>
                  <a:cubicBezTo>
                    <a:pt x="184" y="45"/>
                    <a:pt x="181" y="42"/>
                    <a:pt x="181" y="42"/>
                  </a:cubicBezTo>
                  <a:cubicBezTo>
                    <a:pt x="181" y="42"/>
                    <a:pt x="174" y="49"/>
                    <a:pt x="173" y="48"/>
                  </a:cubicBezTo>
                  <a:cubicBezTo>
                    <a:pt x="171" y="47"/>
                    <a:pt x="171" y="42"/>
                    <a:pt x="171" y="42"/>
                  </a:cubicBezTo>
                  <a:cubicBezTo>
                    <a:pt x="169" y="38"/>
                    <a:pt x="169" y="38"/>
                    <a:pt x="169" y="38"/>
                  </a:cubicBezTo>
                  <a:cubicBezTo>
                    <a:pt x="163" y="54"/>
                    <a:pt x="163" y="54"/>
                    <a:pt x="163" y="54"/>
                  </a:cubicBezTo>
                  <a:cubicBezTo>
                    <a:pt x="151" y="49"/>
                    <a:pt x="151" y="49"/>
                    <a:pt x="151" y="49"/>
                  </a:cubicBezTo>
                  <a:cubicBezTo>
                    <a:pt x="143" y="50"/>
                    <a:pt x="143" y="50"/>
                    <a:pt x="143" y="50"/>
                  </a:cubicBezTo>
                  <a:cubicBezTo>
                    <a:pt x="140" y="58"/>
                    <a:pt x="140" y="58"/>
                    <a:pt x="140" y="58"/>
                  </a:cubicBezTo>
                  <a:cubicBezTo>
                    <a:pt x="124" y="56"/>
                    <a:pt x="124" y="56"/>
                    <a:pt x="124" y="56"/>
                  </a:cubicBezTo>
                  <a:cubicBezTo>
                    <a:pt x="119" y="60"/>
                    <a:pt x="119" y="60"/>
                    <a:pt x="119" y="60"/>
                  </a:cubicBezTo>
                  <a:cubicBezTo>
                    <a:pt x="119" y="60"/>
                    <a:pt x="119" y="65"/>
                    <a:pt x="118" y="66"/>
                  </a:cubicBezTo>
                  <a:cubicBezTo>
                    <a:pt x="117" y="68"/>
                    <a:pt x="107" y="72"/>
                    <a:pt x="107" y="72"/>
                  </a:cubicBezTo>
                  <a:cubicBezTo>
                    <a:pt x="97" y="74"/>
                    <a:pt x="97" y="74"/>
                    <a:pt x="97" y="74"/>
                  </a:cubicBezTo>
                  <a:cubicBezTo>
                    <a:pt x="86" y="87"/>
                    <a:pt x="86" y="87"/>
                    <a:pt x="86" y="87"/>
                  </a:cubicBezTo>
                  <a:cubicBezTo>
                    <a:pt x="61" y="94"/>
                    <a:pt x="61" y="94"/>
                    <a:pt x="61" y="94"/>
                  </a:cubicBezTo>
                  <a:cubicBezTo>
                    <a:pt x="52" y="112"/>
                    <a:pt x="52" y="112"/>
                    <a:pt x="52" y="112"/>
                  </a:cubicBezTo>
                  <a:cubicBezTo>
                    <a:pt x="37" y="106"/>
                    <a:pt x="37" y="106"/>
                    <a:pt x="37" y="106"/>
                  </a:cubicBezTo>
                  <a:cubicBezTo>
                    <a:pt x="32" y="111"/>
                    <a:pt x="32" y="111"/>
                    <a:pt x="32" y="111"/>
                  </a:cubicBezTo>
                  <a:cubicBezTo>
                    <a:pt x="15" y="108"/>
                    <a:pt x="15" y="108"/>
                    <a:pt x="15" y="108"/>
                  </a:cubicBezTo>
                  <a:cubicBezTo>
                    <a:pt x="10" y="118"/>
                    <a:pt x="10" y="118"/>
                    <a:pt x="10" y="118"/>
                  </a:cubicBezTo>
                  <a:cubicBezTo>
                    <a:pt x="10" y="118"/>
                    <a:pt x="0" y="134"/>
                    <a:pt x="6" y="137"/>
                  </a:cubicBezTo>
                  <a:cubicBezTo>
                    <a:pt x="12" y="140"/>
                    <a:pt x="21" y="146"/>
                    <a:pt x="22" y="145"/>
                  </a:cubicBezTo>
                  <a:cubicBezTo>
                    <a:pt x="23" y="145"/>
                    <a:pt x="43" y="149"/>
                    <a:pt x="43" y="149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7" y="169"/>
                    <a:pt x="57" y="169"/>
                    <a:pt x="57" y="169"/>
                  </a:cubicBezTo>
                  <a:cubicBezTo>
                    <a:pt x="67" y="185"/>
                    <a:pt x="67" y="185"/>
                    <a:pt x="67" y="185"/>
                  </a:cubicBezTo>
                  <a:cubicBezTo>
                    <a:pt x="78" y="193"/>
                    <a:pt x="78" y="193"/>
                    <a:pt x="78" y="193"/>
                  </a:cubicBezTo>
                  <a:cubicBezTo>
                    <a:pt x="77" y="209"/>
                    <a:pt x="77" y="209"/>
                    <a:pt x="77" y="209"/>
                  </a:cubicBezTo>
                  <a:cubicBezTo>
                    <a:pt x="71" y="235"/>
                    <a:pt x="71" y="235"/>
                    <a:pt x="71" y="235"/>
                  </a:cubicBezTo>
                  <a:cubicBezTo>
                    <a:pt x="63" y="244"/>
                    <a:pt x="63" y="244"/>
                    <a:pt x="63" y="244"/>
                  </a:cubicBezTo>
                  <a:cubicBezTo>
                    <a:pt x="57" y="257"/>
                    <a:pt x="57" y="257"/>
                    <a:pt x="57" y="257"/>
                  </a:cubicBezTo>
                  <a:cubicBezTo>
                    <a:pt x="70" y="263"/>
                    <a:pt x="70" y="263"/>
                    <a:pt x="70" y="263"/>
                  </a:cubicBezTo>
                  <a:cubicBezTo>
                    <a:pt x="76" y="275"/>
                    <a:pt x="76" y="275"/>
                    <a:pt x="76" y="275"/>
                  </a:cubicBezTo>
                  <a:cubicBezTo>
                    <a:pt x="80" y="285"/>
                    <a:pt x="80" y="285"/>
                    <a:pt x="80" y="285"/>
                  </a:cubicBezTo>
                  <a:cubicBezTo>
                    <a:pt x="80" y="285"/>
                    <a:pt x="87" y="296"/>
                    <a:pt x="88" y="295"/>
                  </a:cubicBezTo>
                  <a:cubicBezTo>
                    <a:pt x="89" y="295"/>
                    <a:pt x="97" y="300"/>
                    <a:pt x="97" y="300"/>
                  </a:cubicBezTo>
                  <a:cubicBezTo>
                    <a:pt x="107" y="313"/>
                    <a:pt x="107" y="313"/>
                    <a:pt x="107" y="313"/>
                  </a:cubicBezTo>
                  <a:cubicBezTo>
                    <a:pt x="106" y="320"/>
                    <a:pt x="106" y="320"/>
                    <a:pt x="106" y="320"/>
                  </a:cubicBezTo>
                  <a:cubicBezTo>
                    <a:pt x="106" y="320"/>
                    <a:pt x="98" y="326"/>
                    <a:pt x="99" y="327"/>
                  </a:cubicBezTo>
                  <a:cubicBezTo>
                    <a:pt x="101" y="328"/>
                    <a:pt x="115" y="334"/>
                    <a:pt x="115" y="334"/>
                  </a:cubicBezTo>
                  <a:cubicBezTo>
                    <a:pt x="127" y="334"/>
                    <a:pt x="127" y="334"/>
                    <a:pt x="127" y="334"/>
                  </a:cubicBezTo>
                  <a:cubicBezTo>
                    <a:pt x="138" y="336"/>
                    <a:pt x="138" y="336"/>
                    <a:pt x="138" y="336"/>
                  </a:cubicBezTo>
                  <a:cubicBezTo>
                    <a:pt x="151" y="339"/>
                    <a:pt x="151" y="339"/>
                    <a:pt x="151" y="339"/>
                  </a:cubicBezTo>
                  <a:cubicBezTo>
                    <a:pt x="162" y="335"/>
                    <a:pt x="162" y="335"/>
                    <a:pt x="162" y="335"/>
                  </a:cubicBezTo>
                  <a:cubicBezTo>
                    <a:pt x="175" y="336"/>
                    <a:pt x="175" y="336"/>
                    <a:pt x="175" y="336"/>
                  </a:cubicBezTo>
                  <a:cubicBezTo>
                    <a:pt x="185" y="339"/>
                    <a:pt x="185" y="339"/>
                    <a:pt x="185" y="339"/>
                  </a:cubicBezTo>
                  <a:cubicBezTo>
                    <a:pt x="201" y="332"/>
                    <a:pt x="201" y="332"/>
                    <a:pt x="201" y="332"/>
                  </a:cubicBezTo>
                  <a:cubicBezTo>
                    <a:pt x="212" y="325"/>
                    <a:pt x="212" y="325"/>
                    <a:pt x="212" y="325"/>
                  </a:cubicBezTo>
                  <a:cubicBezTo>
                    <a:pt x="223" y="325"/>
                    <a:pt x="223" y="325"/>
                    <a:pt x="223" y="325"/>
                  </a:cubicBezTo>
                  <a:cubicBezTo>
                    <a:pt x="234" y="330"/>
                    <a:pt x="234" y="330"/>
                    <a:pt x="234" y="330"/>
                  </a:cubicBezTo>
                  <a:cubicBezTo>
                    <a:pt x="237" y="332"/>
                    <a:pt x="237" y="332"/>
                    <a:pt x="237" y="332"/>
                  </a:cubicBezTo>
                  <a:cubicBezTo>
                    <a:pt x="237" y="0"/>
                    <a:pt x="237" y="0"/>
                    <a:pt x="237" y="0"/>
                  </a:cubicBezTo>
                  <a:cubicBezTo>
                    <a:pt x="234" y="9"/>
                    <a:pt x="234" y="9"/>
                    <a:pt x="234" y="9"/>
                  </a:cubicBezTo>
                  <a:lnTo>
                    <a:pt x="221" y="14"/>
                  </a:lnTo>
                  <a:close/>
                  <a:moveTo>
                    <a:pt x="24" y="135"/>
                  </a:moveTo>
                  <a:cubicBezTo>
                    <a:pt x="18" y="134"/>
                    <a:pt x="24" y="120"/>
                    <a:pt x="24" y="120"/>
                  </a:cubicBezTo>
                  <a:cubicBezTo>
                    <a:pt x="29" y="123"/>
                    <a:pt x="30" y="137"/>
                    <a:pt x="24" y="135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11" name="Freeform 715">
              <a:extLst>
                <a:ext uri="{FF2B5EF4-FFF2-40B4-BE49-F238E27FC236}">
                  <a16:creationId xmlns:a16="http://schemas.microsoft.com/office/drawing/2014/main" id="{19B9C639-72E9-4D0B-8155-EB9B70F48B6A}"/>
                </a:ext>
              </a:extLst>
            </p:cNvPr>
            <p:cNvSpPr>
              <a:spLocks/>
            </p:cNvSpPr>
            <p:nvPr/>
          </p:nvSpPr>
          <p:spPr bwMode="gray">
            <a:xfrm>
              <a:off x="7110101" y="1907889"/>
              <a:ext cx="19138" cy="7975"/>
            </a:xfrm>
            <a:custGeom>
              <a:avLst/>
              <a:gdLst>
                <a:gd name="T0" fmla="*/ 15 w 37"/>
                <a:gd name="T1" fmla="*/ 12 h 13"/>
                <a:gd name="T2" fmla="*/ 31 w 37"/>
                <a:gd name="T3" fmla="*/ 11 h 13"/>
                <a:gd name="T4" fmla="*/ 33 w 37"/>
                <a:gd name="T5" fmla="*/ 9 h 13"/>
                <a:gd name="T6" fmla="*/ 35 w 37"/>
                <a:gd name="T7" fmla="*/ 11 h 13"/>
                <a:gd name="T8" fmla="*/ 36 w 37"/>
                <a:gd name="T9" fmla="*/ 11 h 13"/>
                <a:gd name="T10" fmla="*/ 37 w 37"/>
                <a:gd name="T11" fmla="*/ 4 h 13"/>
                <a:gd name="T12" fmla="*/ 12 w 37"/>
                <a:gd name="T13" fmla="*/ 0 h 13"/>
                <a:gd name="T14" fmla="*/ 0 w 37"/>
                <a:gd name="T15" fmla="*/ 13 h 13"/>
                <a:gd name="T16" fmla="*/ 6 w 37"/>
                <a:gd name="T17" fmla="*/ 13 h 13"/>
                <a:gd name="T18" fmla="*/ 7 w 37"/>
                <a:gd name="T19" fmla="*/ 8 h 13"/>
                <a:gd name="T20" fmla="*/ 15 w 37"/>
                <a:gd name="T21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13">
                  <a:moveTo>
                    <a:pt x="15" y="12"/>
                  </a:moveTo>
                  <a:cubicBezTo>
                    <a:pt x="31" y="11"/>
                    <a:pt x="31" y="11"/>
                    <a:pt x="31" y="11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0"/>
                    <a:pt x="7" y="8"/>
                    <a:pt x="7" y="8"/>
                  </a:cubicBezTo>
                  <a:lnTo>
                    <a:pt x="15" y="12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12" name="Freeform 716">
              <a:extLst>
                <a:ext uri="{FF2B5EF4-FFF2-40B4-BE49-F238E27FC236}">
                  <a16:creationId xmlns:a16="http://schemas.microsoft.com/office/drawing/2014/main" id="{B1D2C125-FAFC-4D4A-B723-2CF2A308E772}"/>
                </a:ext>
              </a:extLst>
            </p:cNvPr>
            <p:cNvSpPr>
              <a:spLocks/>
            </p:cNvSpPr>
            <p:nvPr/>
          </p:nvSpPr>
          <p:spPr bwMode="gray">
            <a:xfrm>
              <a:off x="6491316" y="3566490"/>
              <a:ext cx="210515" cy="119611"/>
            </a:xfrm>
            <a:custGeom>
              <a:avLst/>
              <a:gdLst>
                <a:gd name="T0" fmla="*/ 7 w 400"/>
                <a:gd name="T1" fmla="*/ 155 h 226"/>
                <a:gd name="T2" fmla="*/ 12 w 400"/>
                <a:gd name="T3" fmla="*/ 145 h 226"/>
                <a:gd name="T4" fmla="*/ 20 w 400"/>
                <a:gd name="T5" fmla="*/ 139 h 226"/>
                <a:gd name="T6" fmla="*/ 26 w 400"/>
                <a:gd name="T7" fmla="*/ 151 h 226"/>
                <a:gd name="T8" fmla="*/ 45 w 400"/>
                <a:gd name="T9" fmla="*/ 139 h 226"/>
                <a:gd name="T10" fmla="*/ 70 w 400"/>
                <a:gd name="T11" fmla="*/ 145 h 226"/>
                <a:gd name="T12" fmla="*/ 54 w 400"/>
                <a:gd name="T13" fmla="*/ 151 h 226"/>
                <a:gd name="T14" fmla="*/ 54 w 400"/>
                <a:gd name="T15" fmla="*/ 158 h 226"/>
                <a:gd name="T16" fmla="*/ 23 w 400"/>
                <a:gd name="T17" fmla="*/ 172 h 226"/>
                <a:gd name="T18" fmla="*/ 16 w 400"/>
                <a:gd name="T19" fmla="*/ 167 h 226"/>
                <a:gd name="T20" fmla="*/ 2 w 400"/>
                <a:gd name="T21" fmla="*/ 191 h 226"/>
                <a:gd name="T22" fmla="*/ 187 w 400"/>
                <a:gd name="T23" fmla="*/ 219 h 226"/>
                <a:gd name="T24" fmla="*/ 376 w 400"/>
                <a:gd name="T25" fmla="*/ 211 h 226"/>
                <a:gd name="T26" fmla="*/ 361 w 400"/>
                <a:gd name="T27" fmla="*/ 158 h 226"/>
                <a:gd name="T28" fmla="*/ 373 w 400"/>
                <a:gd name="T29" fmla="*/ 124 h 226"/>
                <a:gd name="T30" fmla="*/ 390 w 400"/>
                <a:gd name="T31" fmla="*/ 97 h 226"/>
                <a:gd name="T32" fmla="*/ 352 w 400"/>
                <a:gd name="T33" fmla="*/ 63 h 226"/>
                <a:gd name="T34" fmla="*/ 316 w 400"/>
                <a:gd name="T35" fmla="*/ 58 h 226"/>
                <a:gd name="T36" fmla="*/ 283 w 400"/>
                <a:gd name="T37" fmla="*/ 65 h 226"/>
                <a:gd name="T38" fmla="*/ 280 w 400"/>
                <a:gd name="T39" fmla="*/ 54 h 226"/>
                <a:gd name="T40" fmla="*/ 245 w 400"/>
                <a:gd name="T41" fmla="*/ 45 h 226"/>
                <a:gd name="T42" fmla="*/ 225 w 400"/>
                <a:gd name="T43" fmla="*/ 32 h 226"/>
                <a:gd name="T44" fmla="*/ 204 w 400"/>
                <a:gd name="T45" fmla="*/ 33 h 226"/>
                <a:gd name="T46" fmla="*/ 188 w 400"/>
                <a:gd name="T47" fmla="*/ 16 h 226"/>
                <a:gd name="T48" fmla="*/ 182 w 400"/>
                <a:gd name="T49" fmla="*/ 33 h 226"/>
                <a:gd name="T50" fmla="*/ 171 w 400"/>
                <a:gd name="T51" fmla="*/ 32 h 226"/>
                <a:gd name="T52" fmla="*/ 178 w 400"/>
                <a:gd name="T53" fmla="*/ 87 h 226"/>
                <a:gd name="T54" fmla="*/ 155 w 400"/>
                <a:gd name="T55" fmla="*/ 99 h 226"/>
                <a:gd name="T56" fmla="*/ 130 w 400"/>
                <a:gd name="T57" fmla="*/ 95 h 226"/>
                <a:gd name="T58" fmla="*/ 117 w 400"/>
                <a:gd name="T59" fmla="*/ 90 h 226"/>
                <a:gd name="T60" fmla="*/ 88 w 400"/>
                <a:gd name="T61" fmla="*/ 90 h 226"/>
                <a:gd name="T62" fmla="*/ 134 w 400"/>
                <a:gd name="T63" fmla="*/ 38 h 226"/>
                <a:gd name="T64" fmla="*/ 136 w 400"/>
                <a:gd name="T65" fmla="*/ 24 h 226"/>
                <a:gd name="T66" fmla="*/ 156 w 400"/>
                <a:gd name="T67" fmla="*/ 8 h 226"/>
                <a:gd name="T68" fmla="*/ 150 w 400"/>
                <a:gd name="T69" fmla="*/ 0 h 226"/>
                <a:gd name="T70" fmla="*/ 143 w 400"/>
                <a:gd name="T71" fmla="*/ 3 h 226"/>
                <a:gd name="T72" fmla="*/ 124 w 400"/>
                <a:gd name="T73" fmla="*/ 37 h 226"/>
                <a:gd name="T74" fmla="*/ 86 w 400"/>
                <a:gd name="T75" fmla="*/ 75 h 226"/>
                <a:gd name="T76" fmla="*/ 74 w 400"/>
                <a:gd name="T77" fmla="*/ 84 h 226"/>
                <a:gd name="T78" fmla="*/ 13 w 400"/>
                <a:gd name="T79" fmla="*/ 84 h 226"/>
                <a:gd name="T80" fmla="*/ 7 w 400"/>
                <a:gd name="T81" fmla="*/ 101 h 226"/>
                <a:gd name="T82" fmla="*/ 12 w 400"/>
                <a:gd name="T83" fmla="*/ 116 h 226"/>
                <a:gd name="T84" fmla="*/ 0 w 400"/>
                <a:gd name="T85" fmla="*/ 151 h 226"/>
                <a:gd name="T86" fmla="*/ 7 w 400"/>
                <a:gd name="T87" fmla="*/ 15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00" h="226">
                  <a:moveTo>
                    <a:pt x="7" y="155"/>
                  </a:moveTo>
                  <a:cubicBezTo>
                    <a:pt x="12" y="145"/>
                    <a:pt x="12" y="145"/>
                    <a:pt x="12" y="145"/>
                  </a:cubicBezTo>
                  <a:cubicBezTo>
                    <a:pt x="20" y="139"/>
                    <a:pt x="20" y="139"/>
                    <a:pt x="20" y="139"/>
                  </a:cubicBezTo>
                  <a:cubicBezTo>
                    <a:pt x="26" y="151"/>
                    <a:pt x="26" y="151"/>
                    <a:pt x="26" y="151"/>
                  </a:cubicBezTo>
                  <a:cubicBezTo>
                    <a:pt x="45" y="139"/>
                    <a:pt x="45" y="139"/>
                    <a:pt x="45" y="139"/>
                  </a:cubicBezTo>
                  <a:cubicBezTo>
                    <a:pt x="70" y="145"/>
                    <a:pt x="70" y="145"/>
                    <a:pt x="70" y="145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4" y="158"/>
                    <a:pt x="54" y="158"/>
                    <a:pt x="54" y="158"/>
                  </a:cubicBezTo>
                  <a:cubicBezTo>
                    <a:pt x="23" y="172"/>
                    <a:pt x="23" y="172"/>
                    <a:pt x="23" y="172"/>
                  </a:cubicBezTo>
                  <a:cubicBezTo>
                    <a:pt x="16" y="167"/>
                    <a:pt x="16" y="167"/>
                    <a:pt x="16" y="167"/>
                  </a:cubicBezTo>
                  <a:cubicBezTo>
                    <a:pt x="2" y="191"/>
                    <a:pt x="2" y="191"/>
                    <a:pt x="2" y="191"/>
                  </a:cubicBezTo>
                  <a:cubicBezTo>
                    <a:pt x="31" y="195"/>
                    <a:pt x="143" y="217"/>
                    <a:pt x="187" y="219"/>
                  </a:cubicBezTo>
                  <a:cubicBezTo>
                    <a:pt x="240" y="226"/>
                    <a:pt x="376" y="211"/>
                    <a:pt x="376" y="211"/>
                  </a:cubicBezTo>
                  <a:cubicBezTo>
                    <a:pt x="376" y="211"/>
                    <a:pt x="354" y="183"/>
                    <a:pt x="361" y="158"/>
                  </a:cubicBezTo>
                  <a:cubicBezTo>
                    <a:pt x="364" y="137"/>
                    <a:pt x="373" y="124"/>
                    <a:pt x="373" y="124"/>
                  </a:cubicBezTo>
                  <a:cubicBezTo>
                    <a:pt x="373" y="124"/>
                    <a:pt x="400" y="109"/>
                    <a:pt x="390" y="97"/>
                  </a:cubicBezTo>
                  <a:cubicBezTo>
                    <a:pt x="381" y="88"/>
                    <a:pt x="352" y="63"/>
                    <a:pt x="352" y="63"/>
                  </a:cubicBezTo>
                  <a:cubicBezTo>
                    <a:pt x="316" y="58"/>
                    <a:pt x="316" y="58"/>
                    <a:pt x="316" y="58"/>
                  </a:cubicBezTo>
                  <a:cubicBezTo>
                    <a:pt x="283" y="65"/>
                    <a:pt x="283" y="65"/>
                    <a:pt x="283" y="65"/>
                  </a:cubicBezTo>
                  <a:cubicBezTo>
                    <a:pt x="280" y="54"/>
                    <a:pt x="280" y="54"/>
                    <a:pt x="280" y="54"/>
                  </a:cubicBezTo>
                  <a:cubicBezTo>
                    <a:pt x="280" y="54"/>
                    <a:pt x="258" y="58"/>
                    <a:pt x="245" y="45"/>
                  </a:cubicBezTo>
                  <a:cubicBezTo>
                    <a:pt x="232" y="36"/>
                    <a:pt x="225" y="32"/>
                    <a:pt x="225" y="32"/>
                  </a:cubicBezTo>
                  <a:cubicBezTo>
                    <a:pt x="204" y="33"/>
                    <a:pt x="204" y="33"/>
                    <a:pt x="204" y="33"/>
                  </a:cubicBezTo>
                  <a:cubicBezTo>
                    <a:pt x="188" y="16"/>
                    <a:pt x="188" y="16"/>
                    <a:pt x="188" y="16"/>
                  </a:cubicBezTo>
                  <a:cubicBezTo>
                    <a:pt x="182" y="33"/>
                    <a:pt x="182" y="33"/>
                    <a:pt x="182" y="33"/>
                  </a:cubicBezTo>
                  <a:cubicBezTo>
                    <a:pt x="171" y="32"/>
                    <a:pt x="171" y="32"/>
                    <a:pt x="171" y="32"/>
                  </a:cubicBezTo>
                  <a:cubicBezTo>
                    <a:pt x="178" y="87"/>
                    <a:pt x="178" y="87"/>
                    <a:pt x="178" y="87"/>
                  </a:cubicBezTo>
                  <a:cubicBezTo>
                    <a:pt x="155" y="99"/>
                    <a:pt x="155" y="99"/>
                    <a:pt x="155" y="99"/>
                  </a:cubicBezTo>
                  <a:cubicBezTo>
                    <a:pt x="130" y="95"/>
                    <a:pt x="130" y="95"/>
                    <a:pt x="130" y="95"/>
                  </a:cubicBezTo>
                  <a:cubicBezTo>
                    <a:pt x="130" y="95"/>
                    <a:pt x="120" y="91"/>
                    <a:pt x="117" y="90"/>
                  </a:cubicBezTo>
                  <a:cubicBezTo>
                    <a:pt x="113" y="90"/>
                    <a:pt x="88" y="90"/>
                    <a:pt x="88" y="90"/>
                  </a:cubicBezTo>
                  <a:cubicBezTo>
                    <a:pt x="134" y="38"/>
                    <a:pt x="134" y="38"/>
                    <a:pt x="134" y="38"/>
                  </a:cubicBezTo>
                  <a:cubicBezTo>
                    <a:pt x="136" y="24"/>
                    <a:pt x="136" y="24"/>
                    <a:pt x="136" y="24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43" y="3"/>
                    <a:pt x="143" y="3"/>
                    <a:pt x="143" y="3"/>
                  </a:cubicBezTo>
                  <a:cubicBezTo>
                    <a:pt x="124" y="37"/>
                    <a:pt x="124" y="37"/>
                    <a:pt x="124" y="37"/>
                  </a:cubicBezTo>
                  <a:cubicBezTo>
                    <a:pt x="86" y="75"/>
                    <a:pt x="86" y="75"/>
                    <a:pt x="86" y="75"/>
                  </a:cubicBezTo>
                  <a:cubicBezTo>
                    <a:pt x="74" y="84"/>
                    <a:pt x="74" y="84"/>
                    <a:pt x="74" y="84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0" y="151"/>
                    <a:pt x="0" y="151"/>
                    <a:pt x="0" y="151"/>
                  </a:cubicBezTo>
                  <a:lnTo>
                    <a:pt x="7" y="155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13" name="Freeform 717">
              <a:extLst>
                <a:ext uri="{FF2B5EF4-FFF2-40B4-BE49-F238E27FC236}">
                  <a16:creationId xmlns:a16="http://schemas.microsoft.com/office/drawing/2014/main" id="{19C6DC48-4E91-48C2-9EE1-DB95DEBBDD11}"/>
                </a:ext>
              </a:extLst>
            </p:cNvPr>
            <p:cNvSpPr>
              <a:spLocks/>
            </p:cNvSpPr>
            <p:nvPr/>
          </p:nvSpPr>
          <p:spPr bwMode="gray">
            <a:xfrm>
              <a:off x="6984112" y="4874233"/>
              <a:ext cx="1693686" cy="995161"/>
            </a:xfrm>
            <a:custGeom>
              <a:avLst/>
              <a:gdLst>
                <a:gd name="T0" fmla="*/ 3152 w 3204"/>
                <a:gd name="T1" fmla="*/ 286 h 1884"/>
                <a:gd name="T2" fmla="*/ 3094 w 3204"/>
                <a:gd name="T3" fmla="*/ 281 h 1884"/>
                <a:gd name="T4" fmla="*/ 3064 w 3204"/>
                <a:gd name="T5" fmla="*/ 247 h 1884"/>
                <a:gd name="T6" fmla="*/ 3024 w 3204"/>
                <a:gd name="T7" fmla="*/ 204 h 1884"/>
                <a:gd name="T8" fmla="*/ 3034 w 3204"/>
                <a:gd name="T9" fmla="*/ 132 h 1884"/>
                <a:gd name="T10" fmla="*/ 2973 w 3204"/>
                <a:gd name="T11" fmla="*/ 84 h 1884"/>
                <a:gd name="T12" fmla="*/ 2918 w 3204"/>
                <a:gd name="T13" fmla="*/ 55 h 1884"/>
                <a:gd name="T14" fmla="*/ 2895 w 3204"/>
                <a:gd name="T15" fmla="*/ 37 h 1884"/>
                <a:gd name="T16" fmla="*/ 2848 w 3204"/>
                <a:gd name="T17" fmla="*/ 23 h 1884"/>
                <a:gd name="T18" fmla="*/ 2800 w 3204"/>
                <a:gd name="T19" fmla="*/ 10 h 1884"/>
                <a:gd name="T20" fmla="*/ 2786 w 3204"/>
                <a:gd name="T21" fmla="*/ 51 h 1884"/>
                <a:gd name="T22" fmla="*/ 2732 w 3204"/>
                <a:gd name="T23" fmla="*/ 49 h 1884"/>
                <a:gd name="T24" fmla="*/ 2691 w 3204"/>
                <a:gd name="T25" fmla="*/ 65 h 1884"/>
                <a:gd name="T26" fmla="*/ 2654 w 3204"/>
                <a:gd name="T27" fmla="*/ 79 h 1884"/>
                <a:gd name="T28" fmla="*/ 2539 w 3204"/>
                <a:gd name="T29" fmla="*/ 165 h 1884"/>
                <a:gd name="T30" fmla="*/ 2138 w 3204"/>
                <a:gd name="T31" fmla="*/ 386 h 1884"/>
                <a:gd name="T32" fmla="*/ 1840 w 3204"/>
                <a:gd name="T33" fmla="*/ 344 h 1884"/>
                <a:gd name="T34" fmla="*/ 1626 w 3204"/>
                <a:gd name="T35" fmla="*/ 292 h 1884"/>
                <a:gd name="T36" fmla="*/ 1336 w 3204"/>
                <a:gd name="T37" fmla="*/ 320 h 1884"/>
                <a:gd name="T38" fmla="*/ 995 w 3204"/>
                <a:gd name="T39" fmla="*/ 503 h 1884"/>
                <a:gd name="T40" fmla="*/ 706 w 3204"/>
                <a:gd name="T41" fmla="*/ 684 h 1884"/>
                <a:gd name="T42" fmla="*/ 495 w 3204"/>
                <a:gd name="T43" fmla="*/ 720 h 1884"/>
                <a:gd name="T44" fmla="*/ 546 w 3204"/>
                <a:gd name="T45" fmla="*/ 818 h 1884"/>
                <a:gd name="T46" fmla="*/ 474 w 3204"/>
                <a:gd name="T47" fmla="*/ 857 h 1884"/>
                <a:gd name="T48" fmla="*/ 500 w 3204"/>
                <a:gd name="T49" fmla="*/ 923 h 1884"/>
                <a:gd name="T50" fmla="*/ 321 w 3204"/>
                <a:gd name="T51" fmla="*/ 922 h 1884"/>
                <a:gd name="T52" fmla="*/ 199 w 3204"/>
                <a:gd name="T53" fmla="*/ 974 h 1884"/>
                <a:gd name="T54" fmla="*/ 57 w 3204"/>
                <a:gd name="T55" fmla="*/ 1039 h 1884"/>
                <a:gd name="T56" fmla="*/ 21 w 3204"/>
                <a:gd name="T57" fmla="*/ 1168 h 1884"/>
                <a:gd name="T58" fmla="*/ 134 w 3204"/>
                <a:gd name="T59" fmla="*/ 1254 h 1884"/>
                <a:gd name="T60" fmla="*/ 166 w 3204"/>
                <a:gd name="T61" fmla="*/ 1362 h 1884"/>
                <a:gd name="T62" fmla="*/ 231 w 3204"/>
                <a:gd name="T63" fmla="*/ 1423 h 1884"/>
                <a:gd name="T64" fmla="*/ 133 w 3204"/>
                <a:gd name="T65" fmla="*/ 1437 h 1884"/>
                <a:gd name="T66" fmla="*/ 78 w 3204"/>
                <a:gd name="T67" fmla="*/ 1480 h 1884"/>
                <a:gd name="T68" fmla="*/ 275 w 3204"/>
                <a:gd name="T69" fmla="*/ 1524 h 1884"/>
                <a:gd name="T70" fmla="*/ 333 w 3204"/>
                <a:gd name="T71" fmla="*/ 1630 h 1884"/>
                <a:gd name="T72" fmla="*/ 317 w 3204"/>
                <a:gd name="T73" fmla="*/ 1668 h 1884"/>
                <a:gd name="T74" fmla="*/ 313 w 3204"/>
                <a:gd name="T75" fmla="*/ 1752 h 1884"/>
                <a:gd name="T76" fmla="*/ 454 w 3204"/>
                <a:gd name="T77" fmla="*/ 1770 h 1884"/>
                <a:gd name="T78" fmla="*/ 396 w 3204"/>
                <a:gd name="T79" fmla="*/ 1809 h 1884"/>
                <a:gd name="T80" fmla="*/ 472 w 3204"/>
                <a:gd name="T81" fmla="*/ 1786 h 1884"/>
                <a:gd name="T82" fmla="*/ 502 w 3204"/>
                <a:gd name="T83" fmla="*/ 1784 h 1884"/>
                <a:gd name="T84" fmla="*/ 618 w 3204"/>
                <a:gd name="T85" fmla="*/ 1785 h 1884"/>
                <a:gd name="T86" fmla="*/ 644 w 3204"/>
                <a:gd name="T87" fmla="*/ 1798 h 1884"/>
                <a:gd name="T88" fmla="*/ 700 w 3204"/>
                <a:gd name="T89" fmla="*/ 1801 h 1884"/>
                <a:gd name="T90" fmla="*/ 975 w 3204"/>
                <a:gd name="T91" fmla="*/ 1837 h 1884"/>
                <a:gd name="T92" fmla="*/ 1129 w 3204"/>
                <a:gd name="T93" fmla="*/ 1657 h 1884"/>
                <a:gd name="T94" fmla="*/ 1732 w 3204"/>
                <a:gd name="T95" fmla="*/ 1483 h 1884"/>
                <a:gd name="T96" fmla="*/ 1979 w 3204"/>
                <a:gd name="T97" fmla="*/ 1399 h 1884"/>
                <a:gd name="T98" fmla="*/ 2077 w 3204"/>
                <a:gd name="T99" fmla="*/ 1641 h 1884"/>
                <a:gd name="T100" fmla="*/ 2100 w 3204"/>
                <a:gd name="T101" fmla="*/ 1382 h 1884"/>
                <a:gd name="T102" fmla="*/ 2304 w 3204"/>
                <a:gd name="T103" fmla="*/ 1326 h 1884"/>
                <a:gd name="T104" fmla="*/ 2807 w 3204"/>
                <a:gd name="T105" fmla="*/ 1161 h 1884"/>
                <a:gd name="T106" fmla="*/ 3131 w 3204"/>
                <a:gd name="T107" fmla="*/ 1023 h 1884"/>
                <a:gd name="T108" fmla="*/ 3204 w 3204"/>
                <a:gd name="T109" fmla="*/ 279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04" h="1884">
                  <a:moveTo>
                    <a:pt x="3201" y="277"/>
                  </a:moveTo>
                  <a:cubicBezTo>
                    <a:pt x="3190" y="272"/>
                    <a:pt x="3190" y="272"/>
                    <a:pt x="3190" y="272"/>
                  </a:cubicBezTo>
                  <a:cubicBezTo>
                    <a:pt x="3179" y="272"/>
                    <a:pt x="3179" y="272"/>
                    <a:pt x="3179" y="272"/>
                  </a:cubicBezTo>
                  <a:cubicBezTo>
                    <a:pt x="3168" y="279"/>
                    <a:pt x="3168" y="279"/>
                    <a:pt x="3168" y="279"/>
                  </a:cubicBezTo>
                  <a:cubicBezTo>
                    <a:pt x="3152" y="286"/>
                    <a:pt x="3152" y="286"/>
                    <a:pt x="3152" y="286"/>
                  </a:cubicBezTo>
                  <a:cubicBezTo>
                    <a:pt x="3142" y="283"/>
                    <a:pt x="3142" y="283"/>
                    <a:pt x="3142" y="283"/>
                  </a:cubicBezTo>
                  <a:cubicBezTo>
                    <a:pt x="3129" y="282"/>
                    <a:pt x="3129" y="282"/>
                    <a:pt x="3129" y="282"/>
                  </a:cubicBezTo>
                  <a:cubicBezTo>
                    <a:pt x="3118" y="286"/>
                    <a:pt x="3118" y="286"/>
                    <a:pt x="3118" y="286"/>
                  </a:cubicBezTo>
                  <a:cubicBezTo>
                    <a:pt x="3105" y="283"/>
                    <a:pt x="3105" y="283"/>
                    <a:pt x="3105" y="283"/>
                  </a:cubicBezTo>
                  <a:cubicBezTo>
                    <a:pt x="3094" y="281"/>
                    <a:pt x="3094" y="281"/>
                    <a:pt x="3094" y="281"/>
                  </a:cubicBezTo>
                  <a:cubicBezTo>
                    <a:pt x="3082" y="281"/>
                    <a:pt x="3082" y="281"/>
                    <a:pt x="3082" y="281"/>
                  </a:cubicBezTo>
                  <a:cubicBezTo>
                    <a:pt x="3082" y="281"/>
                    <a:pt x="3068" y="275"/>
                    <a:pt x="3066" y="274"/>
                  </a:cubicBezTo>
                  <a:cubicBezTo>
                    <a:pt x="3065" y="273"/>
                    <a:pt x="3073" y="267"/>
                    <a:pt x="3073" y="267"/>
                  </a:cubicBezTo>
                  <a:cubicBezTo>
                    <a:pt x="3074" y="260"/>
                    <a:pt x="3074" y="260"/>
                    <a:pt x="3074" y="260"/>
                  </a:cubicBezTo>
                  <a:cubicBezTo>
                    <a:pt x="3064" y="247"/>
                    <a:pt x="3064" y="247"/>
                    <a:pt x="3064" y="247"/>
                  </a:cubicBezTo>
                  <a:cubicBezTo>
                    <a:pt x="3064" y="247"/>
                    <a:pt x="3056" y="242"/>
                    <a:pt x="3055" y="242"/>
                  </a:cubicBezTo>
                  <a:cubicBezTo>
                    <a:pt x="3054" y="243"/>
                    <a:pt x="3047" y="232"/>
                    <a:pt x="3047" y="232"/>
                  </a:cubicBezTo>
                  <a:cubicBezTo>
                    <a:pt x="3043" y="222"/>
                    <a:pt x="3043" y="222"/>
                    <a:pt x="3043" y="222"/>
                  </a:cubicBezTo>
                  <a:cubicBezTo>
                    <a:pt x="3037" y="210"/>
                    <a:pt x="3037" y="210"/>
                    <a:pt x="3037" y="210"/>
                  </a:cubicBezTo>
                  <a:cubicBezTo>
                    <a:pt x="3024" y="204"/>
                    <a:pt x="3024" y="204"/>
                    <a:pt x="3024" y="204"/>
                  </a:cubicBezTo>
                  <a:cubicBezTo>
                    <a:pt x="3030" y="191"/>
                    <a:pt x="3030" y="191"/>
                    <a:pt x="3030" y="191"/>
                  </a:cubicBezTo>
                  <a:cubicBezTo>
                    <a:pt x="3038" y="182"/>
                    <a:pt x="3038" y="182"/>
                    <a:pt x="3038" y="182"/>
                  </a:cubicBezTo>
                  <a:cubicBezTo>
                    <a:pt x="3044" y="156"/>
                    <a:pt x="3044" y="156"/>
                    <a:pt x="3044" y="156"/>
                  </a:cubicBezTo>
                  <a:cubicBezTo>
                    <a:pt x="3045" y="140"/>
                    <a:pt x="3045" y="140"/>
                    <a:pt x="3045" y="140"/>
                  </a:cubicBezTo>
                  <a:cubicBezTo>
                    <a:pt x="3034" y="132"/>
                    <a:pt x="3034" y="132"/>
                    <a:pt x="3034" y="132"/>
                  </a:cubicBezTo>
                  <a:cubicBezTo>
                    <a:pt x="3024" y="116"/>
                    <a:pt x="3024" y="116"/>
                    <a:pt x="3024" y="116"/>
                  </a:cubicBezTo>
                  <a:cubicBezTo>
                    <a:pt x="3018" y="104"/>
                    <a:pt x="3018" y="104"/>
                    <a:pt x="3018" y="104"/>
                  </a:cubicBezTo>
                  <a:cubicBezTo>
                    <a:pt x="3010" y="96"/>
                    <a:pt x="3010" y="96"/>
                    <a:pt x="3010" y="96"/>
                  </a:cubicBezTo>
                  <a:cubicBezTo>
                    <a:pt x="3010" y="96"/>
                    <a:pt x="2990" y="92"/>
                    <a:pt x="2989" y="92"/>
                  </a:cubicBezTo>
                  <a:cubicBezTo>
                    <a:pt x="2988" y="93"/>
                    <a:pt x="2979" y="87"/>
                    <a:pt x="2973" y="84"/>
                  </a:cubicBezTo>
                  <a:cubicBezTo>
                    <a:pt x="2967" y="81"/>
                    <a:pt x="2977" y="65"/>
                    <a:pt x="2977" y="65"/>
                  </a:cubicBezTo>
                  <a:cubicBezTo>
                    <a:pt x="2977" y="65"/>
                    <a:pt x="2955" y="53"/>
                    <a:pt x="2948" y="58"/>
                  </a:cubicBezTo>
                  <a:cubicBezTo>
                    <a:pt x="2941" y="63"/>
                    <a:pt x="2931" y="69"/>
                    <a:pt x="2931" y="69"/>
                  </a:cubicBezTo>
                  <a:cubicBezTo>
                    <a:pt x="2924" y="63"/>
                    <a:pt x="2924" y="63"/>
                    <a:pt x="2924" y="63"/>
                  </a:cubicBezTo>
                  <a:cubicBezTo>
                    <a:pt x="2918" y="55"/>
                    <a:pt x="2918" y="55"/>
                    <a:pt x="2918" y="55"/>
                  </a:cubicBezTo>
                  <a:cubicBezTo>
                    <a:pt x="2909" y="57"/>
                    <a:pt x="2909" y="57"/>
                    <a:pt x="2909" y="57"/>
                  </a:cubicBezTo>
                  <a:cubicBezTo>
                    <a:pt x="2909" y="57"/>
                    <a:pt x="2907" y="54"/>
                    <a:pt x="2908" y="54"/>
                  </a:cubicBezTo>
                  <a:cubicBezTo>
                    <a:pt x="2909" y="54"/>
                    <a:pt x="2914" y="45"/>
                    <a:pt x="2914" y="45"/>
                  </a:cubicBezTo>
                  <a:cubicBezTo>
                    <a:pt x="2904" y="42"/>
                    <a:pt x="2904" y="42"/>
                    <a:pt x="2904" y="42"/>
                  </a:cubicBezTo>
                  <a:cubicBezTo>
                    <a:pt x="2895" y="37"/>
                    <a:pt x="2895" y="37"/>
                    <a:pt x="2895" y="37"/>
                  </a:cubicBezTo>
                  <a:cubicBezTo>
                    <a:pt x="2884" y="38"/>
                    <a:pt x="2884" y="38"/>
                    <a:pt x="2884" y="38"/>
                  </a:cubicBezTo>
                  <a:cubicBezTo>
                    <a:pt x="2879" y="33"/>
                    <a:pt x="2879" y="33"/>
                    <a:pt x="2879" y="33"/>
                  </a:cubicBezTo>
                  <a:cubicBezTo>
                    <a:pt x="2867" y="28"/>
                    <a:pt x="2867" y="28"/>
                    <a:pt x="2867" y="28"/>
                  </a:cubicBezTo>
                  <a:cubicBezTo>
                    <a:pt x="2858" y="23"/>
                    <a:pt x="2858" y="23"/>
                    <a:pt x="2858" y="23"/>
                  </a:cubicBezTo>
                  <a:cubicBezTo>
                    <a:pt x="2848" y="23"/>
                    <a:pt x="2848" y="23"/>
                    <a:pt x="2848" y="23"/>
                  </a:cubicBezTo>
                  <a:cubicBezTo>
                    <a:pt x="2834" y="15"/>
                    <a:pt x="2834" y="15"/>
                    <a:pt x="2834" y="15"/>
                  </a:cubicBezTo>
                  <a:cubicBezTo>
                    <a:pt x="2834" y="3"/>
                    <a:pt x="2834" y="3"/>
                    <a:pt x="2834" y="3"/>
                  </a:cubicBezTo>
                  <a:cubicBezTo>
                    <a:pt x="2828" y="0"/>
                    <a:pt x="2828" y="0"/>
                    <a:pt x="2828" y="0"/>
                  </a:cubicBezTo>
                  <a:cubicBezTo>
                    <a:pt x="2810" y="5"/>
                    <a:pt x="2810" y="5"/>
                    <a:pt x="2810" y="5"/>
                  </a:cubicBezTo>
                  <a:cubicBezTo>
                    <a:pt x="2800" y="10"/>
                    <a:pt x="2800" y="10"/>
                    <a:pt x="2800" y="10"/>
                  </a:cubicBezTo>
                  <a:cubicBezTo>
                    <a:pt x="2797" y="27"/>
                    <a:pt x="2797" y="27"/>
                    <a:pt x="2797" y="27"/>
                  </a:cubicBezTo>
                  <a:cubicBezTo>
                    <a:pt x="2792" y="37"/>
                    <a:pt x="2792" y="37"/>
                    <a:pt x="2792" y="37"/>
                  </a:cubicBezTo>
                  <a:cubicBezTo>
                    <a:pt x="2795" y="46"/>
                    <a:pt x="2795" y="46"/>
                    <a:pt x="2795" y="46"/>
                  </a:cubicBezTo>
                  <a:cubicBezTo>
                    <a:pt x="2791" y="50"/>
                    <a:pt x="2791" y="50"/>
                    <a:pt x="2791" y="50"/>
                  </a:cubicBezTo>
                  <a:cubicBezTo>
                    <a:pt x="2786" y="51"/>
                    <a:pt x="2786" y="51"/>
                    <a:pt x="2786" y="51"/>
                  </a:cubicBezTo>
                  <a:cubicBezTo>
                    <a:pt x="2772" y="47"/>
                    <a:pt x="2772" y="47"/>
                    <a:pt x="2772" y="47"/>
                  </a:cubicBezTo>
                  <a:cubicBezTo>
                    <a:pt x="2759" y="49"/>
                    <a:pt x="2759" y="49"/>
                    <a:pt x="2759" y="49"/>
                  </a:cubicBezTo>
                  <a:cubicBezTo>
                    <a:pt x="2749" y="48"/>
                    <a:pt x="2749" y="48"/>
                    <a:pt x="2749" y="48"/>
                  </a:cubicBezTo>
                  <a:cubicBezTo>
                    <a:pt x="2736" y="49"/>
                    <a:pt x="2736" y="49"/>
                    <a:pt x="2736" y="49"/>
                  </a:cubicBezTo>
                  <a:cubicBezTo>
                    <a:pt x="2732" y="49"/>
                    <a:pt x="2732" y="49"/>
                    <a:pt x="2732" y="49"/>
                  </a:cubicBezTo>
                  <a:cubicBezTo>
                    <a:pt x="2725" y="54"/>
                    <a:pt x="2725" y="54"/>
                    <a:pt x="2725" y="54"/>
                  </a:cubicBezTo>
                  <a:cubicBezTo>
                    <a:pt x="2715" y="57"/>
                    <a:pt x="2715" y="57"/>
                    <a:pt x="2715" y="57"/>
                  </a:cubicBezTo>
                  <a:cubicBezTo>
                    <a:pt x="2707" y="58"/>
                    <a:pt x="2707" y="58"/>
                    <a:pt x="2707" y="58"/>
                  </a:cubicBezTo>
                  <a:cubicBezTo>
                    <a:pt x="2697" y="58"/>
                    <a:pt x="2697" y="58"/>
                    <a:pt x="2697" y="58"/>
                  </a:cubicBezTo>
                  <a:cubicBezTo>
                    <a:pt x="2691" y="65"/>
                    <a:pt x="2691" y="65"/>
                    <a:pt x="2691" y="65"/>
                  </a:cubicBezTo>
                  <a:cubicBezTo>
                    <a:pt x="2688" y="74"/>
                    <a:pt x="2688" y="74"/>
                    <a:pt x="2688" y="74"/>
                  </a:cubicBezTo>
                  <a:cubicBezTo>
                    <a:pt x="2682" y="83"/>
                    <a:pt x="2682" y="83"/>
                    <a:pt x="2682" y="83"/>
                  </a:cubicBezTo>
                  <a:cubicBezTo>
                    <a:pt x="2672" y="82"/>
                    <a:pt x="2672" y="82"/>
                    <a:pt x="2672" y="82"/>
                  </a:cubicBezTo>
                  <a:cubicBezTo>
                    <a:pt x="2663" y="78"/>
                    <a:pt x="2663" y="78"/>
                    <a:pt x="2663" y="78"/>
                  </a:cubicBezTo>
                  <a:cubicBezTo>
                    <a:pt x="2654" y="79"/>
                    <a:pt x="2654" y="79"/>
                    <a:pt x="2654" y="79"/>
                  </a:cubicBezTo>
                  <a:cubicBezTo>
                    <a:pt x="2645" y="81"/>
                    <a:pt x="2645" y="81"/>
                    <a:pt x="2645" y="81"/>
                  </a:cubicBezTo>
                  <a:cubicBezTo>
                    <a:pt x="2638" y="79"/>
                    <a:pt x="2638" y="79"/>
                    <a:pt x="2638" y="79"/>
                  </a:cubicBezTo>
                  <a:cubicBezTo>
                    <a:pt x="2626" y="76"/>
                    <a:pt x="2626" y="76"/>
                    <a:pt x="2626" y="76"/>
                  </a:cubicBezTo>
                  <a:cubicBezTo>
                    <a:pt x="2570" y="114"/>
                    <a:pt x="2570" y="114"/>
                    <a:pt x="2570" y="114"/>
                  </a:cubicBezTo>
                  <a:cubicBezTo>
                    <a:pt x="2539" y="165"/>
                    <a:pt x="2539" y="165"/>
                    <a:pt x="2539" y="165"/>
                  </a:cubicBezTo>
                  <a:cubicBezTo>
                    <a:pt x="2518" y="178"/>
                    <a:pt x="2518" y="178"/>
                    <a:pt x="2518" y="178"/>
                  </a:cubicBezTo>
                  <a:cubicBezTo>
                    <a:pt x="2518" y="178"/>
                    <a:pt x="2521" y="201"/>
                    <a:pt x="2455" y="255"/>
                  </a:cubicBezTo>
                  <a:cubicBezTo>
                    <a:pt x="2389" y="309"/>
                    <a:pt x="2322" y="299"/>
                    <a:pt x="2322" y="299"/>
                  </a:cubicBezTo>
                  <a:cubicBezTo>
                    <a:pt x="2322" y="299"/>
                    <a:pt x="2311" y="283"/>
                    <a:pt x="2270" y="292"/>
                  </a:cubicBezTo>
                  <a:cubicBezTo>
                    <a:pt x="2232" y="302"/>
                    <a:pt x="2173" y="360"/>
                    <a:pt x="2138" y="386"/>
                  </a:cubicBezTo>
                  <a:cubicBezTo>
                    <a:pt x="2100" y="407"/>
                    <a:pt x="2040" y="400"/>
                    <a:pt x="2040" y="400"/>
                  </a:cubicBezTo>
                  <a:cubicBezTo>
                    <a:pt x="2011" y="380"/>
                    <a:pt x="2011" y="380"/>
                    <a:pt x="2011" y="380"/>
                  </a:cubicBezTo>
                  <a:cubicBezTo>
                    <a:pt x="1978" y="374"/>
                    <a:pt x="1978" y="374"/>
                    <a:pt x="1978" y="374"/>
                  </a:cubicBezTo>
                  <a:cubicBezTo>
                    <a:pt x="1929" y="375"/>
                    <a:pt x="1929" y="375"/>
                    <a:pt x="1929" y="375"/>
                  </a:cubicBezTo>
                  <a:cubicBezTo>
                    <a:pt x="1929" y="375"/>
                    <a:pt x="1851" y="356"/>
                    <a:pt x="1840" y="344"/>
                  </a:cubicBezTo>
                  <a:cubicBezTo>
                    <a:pt x="1826" y="332"/>
                    <a:pt x="1766" y="337"/>
                    <a:pt x="1766" y="337"/>
                  </a:cubicBezTo>
                  <a:cubicBezTo>
                    <a:pt x="1766" y="337"/>
                    <a:pt x="1779" y="383"/>
                    <a:pt x="1756" y="394"/>
                  </a:cubicBezTo>
                  <a:cubicBezTo>
                    <a:pt x="1733" y="404"/>
                    <a:pt x="1668" y="359"/>
                    <a:pt x="1668" y="359"/>
                  </a:cubicBezTo>
                  <a:cubicBezTo>
                    <a:pt x="1670" y="309"/>
                    <a:pt x="1670" y="309"/>
                    <a:pt x="1670" y="309"/>
                  </a:cubicBezTo>
                  <a:cubicBezTo>
                    <a:pt x="1626" y="292"/>
                    <a:pt x="1626" y="292"/>
                    <a:pt x="1626" y="292"/>
                  </a:cubicBezTo>
                  <a:cubicBezTo>
                    <a:pt x="1626" y="292"/>
                    <a:pt x="1590" y="348"/>
                    <a:pt x="1523" y="333"/>
                  </a:cubicBezTo>
                  <a:cubicBezTo>
                    <a:pt x="1452" y="322"/>
                    <a:pt x="1478" y="258"/>
                    <a:pt x="1478" y="258"/>
                  </a:cubicBezTo>
                  <a:cubicBezTo>
                    <a:pt x="1436" y="264"/>
                    <a:pt x="1436" y="264"/>
                    <a:pt x="1436" y="264"/>
                  </a:cubicBezTo>
                  <a:cubicBezTo>
                    <a:pt x="1436" y="264"/>
                    <a:pt x="1428" y="279"/>
                    <a:pt x="1424" y="294"/>
                  </a:cubicBezTo>
                  <a:cubicBezTo>
                    <a:pt x="1415" y="309"/>
                    <a:pt x="1366" y="325"/>
                    <a:pt x="1336" y="320"/>
                  </a:cubicBezTo>
                  <a:cubicBezTo>
                    <a:pt x="1307" y="311"/>
                    <a:pt x="1287" y="333"/>
                    <a:pt x="1257" y="343"/>
                  </a:cubicBezTo>
                  <a:cubicBezTo>
                    <a:pt x="1226" y="357"/>
                    <a:pt x="1170" y="358"/>
                    <a:pt x="1170" y="358"/>
                  </a:cubicBezTo>
                  <a:cubicBezTo>
                    <a:pt x="1089" y="412"/>
                    <a:pt x="1089" y="412"/>
                    <a:pt x="1089" y="412"/>
                  </a:cubicBezTo>
                  <a:cubicBezTo>
                    <a:pt x="996" y="476"/>
                    <a:pt x="996" y="476"/>
                    <a:pt x="996" y="476"/>
                  </a:cubicBezTo>
                  <a:cubicBezTo>
                    <a:pt x="995" y="503"/>
                    <a:pt x="995" y="503"/>
                    <a:pt x="995" y="503"/>
                  </a:cubicBezTo>
                  <a:cubicBezTo>
                    <a:pt x="906" y="575"/>
                    <a:pt x="906" y="575"/>
                    <a:pt x="906" y="575"/>
                  </a:cubicBezTo>
                  <a:cubicBezTo>
                    <a:pt x="882" y="597"/>
                    <a:pt x="882" y="597"/>
                    <a:pt x="882" y="597"/>
                  </a:cubicBezTo>
                  <a:cubicBezTo>
                    <a:pt x="882" y="597"/>
                    <a:pt x="888" y="628"/>
                    <a:pt x="861" y="657"/>
                  </a:cubicBezTo>
                  <a:cubicBezTo>
                    <a:pt x="829" y="686"/>
                    <a:pt x="774" y="680"/>
                    <a:pt x="774" y="680"/>
                  </a:cubicBezTo>
                  <a:cubicBezTo>
                    <a:pt x="706" y="684"/>
                    <a:pt x="706" y="684"/>
                    <a:pt x="706" y="684"/>
                  </a:cubicBezTo>
                  <a:cubicBezTo>
                    <a:pt x="699" y="668"/>
                    <a:pt x="699" y="668"/>
                    <a:pt x="699" y="668"/>
                  </a:cubicBezTo>
                  <a:cubicBezTo>
                    <a:pt x="657" y="701"/>
                    <a:pt x="657" y="701"/>
                    <a:pt x="657" y="701"/>
                  </a:cubicBezTo>
                  <a:cubicBezTo>
                    <a:pt x="623" y="699"/>
                    <a:pt x="623" y="699"/>
                    <a:pt x="623" y="699"/>
                  </a:cubicBezTo>
                  <a:cubicBezTo>
                    <a:pt x="611" y="706"/>
                    <a:pt x="588" y="717"/>
                    <a:pt x="577" y="720"/>
                  </a:cubicBezTo>
                  <a:cubicBezTo>
                    <a:pt x="562" y="723"/>
                    <a:pt x="514" y="713"/>
                    <a:pt x="495" y="720"/>
                  </a:cubicBezTo>
                  <a:cubicBezTo>
                    <a:pt x="472" y="726"/>
                    <a:pt x="482" y="754"/>
                    <a:pt x="482" y="754"/>
                  </a:cubicBezTo>
                  <a:cubicBezTo>
                    <a:pt x="482" y="754"/>
                    <a:pt x="478" y="765"/>
                    <a:pt x="473" y="780"/>
                  </a:cubicBezTo>
                  <a:cubicBezTo>
                    <a:pt x="473" y="792"/>
                    <a:pt x="528" y="802"/>
                    <a:pt x="528" y="802"/>
                  </a:cubicBezTo>
                  <a:cubicBezTo>
                    <a:pt x="524" y="813"/>
                    <a:pt x="524" y="813"/>
                    <a:pt x="524" y="813"/>
                  </a:cubicBezTo>
                  <a:cubicBezTo>
                    <a:pt x="546" y="818"/>
                    <a:pt x="546" y="818"/>
                    <a:pt x="546" y="818"/>
                  </a:cubicBezTo>
                  <a:cubicBezTo>
                    <a:pt x="546" y="818"/>
                    <a:pt x="618" y="806"/>
                    <a:pt x="621" y="814"/>
                  </a:cubicBezTo>
                  <a:cubicBezTo>
                    <a:pt x="621" y="822"/>
                    <a:pt x="579" y="831"/>
                    <a:pt x="579" y="831"/>
                  </a:cubicBezTo>
                  <a:cubicBezTo>
                    <a:pt x="568" y="827"/>
                    <a:pt x="568" y="827"/>
                    <a:pt x="568" y="827"/>
                  </a:cubicBezTo>
                  <a:cubicBezTo>
                    <a:pt x="534" y="844"/>
                    <a:pt x="534" y="844"/>
                    <a:pt x="534" y="844"/>
                  </a:cubicBezTo>
                  <a:cubicBezTo>
                    <a:pt x="474" y="857"/>
                    <a:pt x="474" y="857"/>
                    <a:pt x="474" y="857"/>
                  </a:cubicBezTo>
                  <a:cubicBezTo>
                    <a:pt x="453" y="898"/>
                    <a:pt x="453" y="898"/>
                    <a:pt x="453" y="898"/>
                  </a:cubicBezTo>
                  <a:cubicBezTo>
                    <a:pt x="471" y="906"/>
                    <a:pt x="471" y="906"/>
                    <a:pt x="471" y="906"/>
                  </a:cubicBezTo>
                  <a:cubicBezTo>
                    <a:pt x="471" y="906"/>
                    <a:pt x="487" y="899"/>
                    <a:pt x="501" y="900"/>
                  </a:cubicBezTo>
                  <a:cubicBezTo>
                    <a:pt x="524" y="901"/>
                    <a:pt x="524" y="901"/>
                    <a:pt x="524" y="901"/>
                  </a:cubicBezTo>
                  <a:cubicBezTo>
                    <a:pt x="524" y="901"/>
                    <a:pt x="512" y="912"/>
                    <a:pt x="500" y="923"/>
                  </a:cubicBezTo>
                  <a:cubicBezTo>
                    <a:pt x="489" y="930"/>
                    <a:pt x="452" y="924"/>
                    <a:pt x="452" y="924"/>
                  </a:cubicBezTo>
                  <a:cubicBezTo>
                    <a:pt x="425" y="935"/>
                    <a:pt x="425" y="935"/>
                    <a:pt x="425" y="935"/>
                  </a:cubicBezTo>
                  <a:cubicBezTo>
                    <a:pt x="399" y="930"/>
                    <a:pt x="399" y="930"/>
                    <a:pt x="399" y="930"/>
                  </a:cubicBezTo>
                  <a:cubicBezTo>
                    <a:pt x="305" y="944"/>
                    <a:pt x="305" y="944"/>
                    <a:pt x="305" y="944"/>
                  </a:cubicBezTo>
                  <a:cubicBezTo>
                    <a:pt x="321" y="922"/>
                    <a:pt x="321" y="922"/>
                    <a:pt x="321" y="922"/>
                  </a:cubicBezTo>
                  <a:cubicBezTo>
                    <a:pt x="261" y="927"/>
                    <a:pt x="261" y="927"/>
                    <a:pt x="261" y="927"/>
                  </a:cubicBezTo>
                  <a:cubicBezTo>
                    <a:pt x="260" y="938"/>
                    <a:pt x="260" y="938"/>
                    <a:pt x="260" y="938"/>
                  </a:cubicBezTo>
                  <a:cubicBezTo>
                    <a:pt x="293" y="959"/>
                    <a:pt x="293" y="959"/>
                    <a:pt x="293" y="959"/>
                  </a:cubicBezTo>
                  <a:cubicBezTo>
                    <a:pt x="293" y="959"/>
                    <a:pt x="277" y="973"/>
                    <a:pt x="255" y="976"/>
                  </a:cubicBezTo>
                  <a:cubicBezTo>
                    <a:pt x="199" y="974"/>
                    <a:pt x="199" y="974"/>
                    <a:pt x="199" y="974"/>
                  </a:cubicBezTo>
                  <a:cubicBezTo>
                    <a:pt x="200" y="951"/>
                    <a:pt x="200" y="951"/>
                    <a:pt x="200" y="951"/>
                  </a:cubicBezTo>
                  <a:cubicBezTo>
                    <a:pt x="162" y="960"/>
                    <a:pt x="162" y="960"/>
                    <a:pt x="162" y="960"/>
                  </a:cubicBezTo>
                  <a:cubicBezTo>
                    <a:pt x="162" y="960"/>
                    <a:pt x="154" y="979"/>
                    <a:pt x="139" y="978"/>
                  </a:cubicBezTo>
                  <a:cubicBezTo>
                    <a:pt x="124" y="978"/>
                    <a:pt x="93" y="988"/>
                    <a:pt x="85" y="1003"/>
                  </a:cubicBezTo>
                  <a:cubicBezTo>
                    <a:pt x="81" y="1018"/>
                    <a:pt x="73" y="1033"/>
                    <a:pt x="57" y="1039"/>
                  </a:cubicBezTo>
                  <a:cubicBezTo>
                    <a:pt x="38" y="1042"/>
                    <a:pt x="49" y="1058"/>
                    <a:pt x="45" y="1073"/>
                  </a:cubicBezTo>
                  <a:cubicBezTo>
                    <a:pt x="40" y="1088"/>
                    <a:pt x="14" y="1091"/>
                    <a:pt x="14" y="1091"/>
                  </a:cubicBezTo>
                  <a:cubicBezTo>
                    <a:pt x="9" y="1110"/>
                    <a:pt x="9" y="1110"/>
                    <a:pt x="9" y="1110"/>
                  </a:cubicBezTo>
                  <a:cubicBezTo>
                    <a:pt x="10" y="1163"/>
                    <a:pt x="10" y="1163"/>
                    <a:pt x="10" y="1163"/>
                  </a:cubicBezTo>
                  <a:cubicBezTo>
                    <a:pt x="21" y="1168"/>
                    <a:pt x="21" y="1168"/>
                    <a:pt x="21" y="1168"/>
                  </a:cubicBezTo>
                  <a:cubicBezTo>
                    <a:pt x="0" y="1220"/>
                    <a:pt x="0" y="1220"/>
                    <a:pt x="0" y="1220"/>
                  </a:cubicBezTo>
                  <a:cubicBezTo>
                    <a:pt x="88" y="1186"/>
                    <a:pt x="88" y="1186"/>
                    <a:pt x="88" y="1186"/>
                  </a:cubicBezTo>
                  <a:cubicBezTo>
                    <a:pt x="88" y="1186"/>
                    <a:pt x="149" y="1159"/>
                    <a:pt x="167" y="1179"/>
                  </a:cubicBezTo>
                  <a:cubicBezTo>
                    <a:pt x="181" y="1198"/>
                    <a:pt x="112" y="1245"/>
                    <a:pt x="112" y="1245"/>
                  </a:cubicBezTo>
                  <a:cubicBezTo>
                    <a:pt x="134" y="1254"/>
                    <a:pt x="134" y="1254"/>
                    <a:pt x="134" y="1254"/>
                  </a:cubicBezTo>
                  <a:cubicBezTo>
                    <a:pt x="137" y="1269"/>
                    <a:pt x="137" y="1269"/>
                    <a:pt x="137" y="1269"/>
                  </a:cubicBezTo>
                  <a:cubicBezTo>
                    <a:pt x="166" y="1278"/>
                    <a:pt x="166" y="1278"/>
                    <a:pt x="166" y="1278"/>
                  </a:cubicBezTo>
                  <a:cubicBezTo>
                    <a:pt x="166" y="1278"/>
                    <a:pt x="154" y="1300"/>
                    <a:pt x="157" y="1316"/>
                  </a:cubicBezTo>
                  <a:cubicBezTo>
                    <a:pt x="160" y="1335"/>
                    <a:pt x="191" y="1310"/>
                    <a:pt x="201" y="1326"/>
                  </a:cubicBezTo>
                  <a:cubicBezTo>
                    <a:pt x="212" y="1341"/>
                    <a:pt x="181" y="1355"/>
                    <a:pt x="166" y="1362"/>
                  </a:cubicBezTo>
                  <a:cubicBezTo>
                    <a:pt x="151" y="1365"/>
                    <a:pt x="154" y="1384"/>
                    <a:pt x="157" y="1396"/>
                  </a:cubicBezTo>
                  <a:cubicBezTo>
                    <a:pt x="160" y="1404"/>
                    <a:pt x="176" y="1397"/>
                    <a:pt x="176" y="1397"/>
                  </a:cubicBezTo>
                  <a:cubicBezTo>
                    <a:pt x="175" y="1412"/>
                    <a:pt x="175" y="1412"/>
                    <a:pt x="175" y="1412"/>
                  </a:cubicBezTo>
                  <a:cubicBezTo>
                    <a:pt x="197" y="1421"/>
                    <a:pt x="197" y="1421"/>
                    <a:pt x="197" y="1421"/>
                  </a:cubicBezTo>
                  <a:cubicBezTo>
                    <a:pt x="231" y="1423"/>
                    <a:pt x="231" y="1423"/>
                    <a:pt x="231" y="1423"/>
                  </a:cubicBezTo>
                  <a:cubicBezTo>
                    <a:pt x="173" y="1443"/>
                    <a:pt x="173" y="1443"/>
                    <a:pt x="173" y="1443"/>
                  </a:cubicBezTo>
                  <a:cubicBezTo>
                    <a:pt x="159" y="1434"/>
                    <a:pt x="159" y="1434"/>
                    <a:pt x="159" y="1434"/>
                  </a:cubicBezTo>
                  <a:cubicBezTo>
                    <a:pt x="148" y="1438"/>
                    <a:pt x="148" y="1438"/>
                    <a:pt x="148" y="1438"/>
                  </a:cubicBezTo>
                  <a:cubicBezTo>
                    <a:pt x="150" y="1457"/>
                    <a:pt x="150" y="1457"/>
                    <a:pt x="150" y="1457"/>
                  </a:cubicBezTo>
                  <a:cubicBezTo>
                    <a:pt x="133" y="1437"/>
                    <a:pt x="133" y="1437"/>
                    <a:pt x="133" y="1437"/>
                  </a:cubicBezTo>
                  <a:cubicBezTo>
                    <a:pt x="141" y="1418"/>
                    <a:pt x="141" y="1418"/>
                    <a:pt x="141" y="1418"/>
                  </a:cubicBezTo>
                  <a:cubicBezTo>
                    <a:pt x="141" y="1418"/>
                    <a:pt x="109" y="1386"/>
                    <a:pt x="94" y="1389"/>
                  </a:cubicBezTo>
                  <a:cubicBezTo>
                    <a:pt x="75" y="1392"/>
                    <a:pt x="95" y="1435"/>
                    <a:pt x="95" y="1435"/>
                  </a:cubicBezTo>
                  <a:cubicBezTo>
                    <a:pt x="95" y="1435"/>
                    <a:pt x="110" y="1436"/>
                    <a:pt x="109" y="1459"/>
                  </a:cubicBezTo>
                  <a:cubicBezTo>
                    <a:pt x="112" y="1482"/>
                    <a:pt x="78" y="1480"/>
                    <a:pt x="78" y="1480"/>
                  </a:cubicBezTo>
                  <a:cubicBezTo>
                    <a:pt x="144" y="1510"/>
                    <a:pt x="144" y="1510"/>
                    <a:pt x="144" y="1510"/>
                  </a:cubicBezTo>
                  <a:cubicBezTo>
                    <a:pt x="179" y="1485"/>
                    <a:pt x="179" y="1485"/>
                    <a:pt x="179" y="1485"/>
                  </a:cubicBezTo>
                  <a:cubicBezTo>
                    <a:pt x="196" y="1524"/>
                    <a:pt x="196" y="1524"/>
                    <a:pt x="196" y="1524"/>
                  </a:cubicBezTo>
                  <a:cubicBezTo>
                    <a:pt x="215" y="1514"/>
                    <a:pt x="215" y="1514"/>
                    <a:pt x="215" y="1514"/>
                  </a:cubicBezTo>
                  <a:cubicBezTo>
                    <a:pt x="215" y="1514"/>
                    <a:pt x="249" y="1515"/>
                    <a:pt x="275" y="1524"/>
                  </a:cubicBezTo>
                  <a:cubicBezTo>
                    <a:pt x="297" y="1533"/>
                    <a:pt x="268" y="1581"/>
                    <a:pt x="268" y="1581"/>
                  </a:cubicBezTo>
                  <a:cubicBezTo>
                    <a:pt x="241" y="1603"/>
                    <a:pt x="241" y="1603"/>
                    <a:pt x="241" y="1603"/>
                  </a:cubicBezTo>
                  <a:cubicBezTo>
                    <a:pt x="278" y="1612"/>
                    <a:pt x="278" y="1612"/>
                    <a:pt x="278" y="1612"/>
                  </a:cubicBezTo>
                  <a:cubicBezTo>
                    <a:pt x="278" y="1620"/>
                    <a:pt x="278" y="1620"/>
                    <a:pt x="278" y="1620"/>
                  </a:cubicBezTo>
                  <a:cubicBezTo>
                    <a:pt x="333" y="1630"/>
                    <a:pt x="333" y="1630"/>
                    <a:pt x="333" y="1630"/>
                  </a:cubicBezTo>
                  <a:cubicBezTo>
                    <a:pt x="273" y="1631"/>
                    <a:pt x="273" y="1631"/>
                    <a:pt x="273" y="1631"/>
                  </a:cubicBezTo>
                  <a:cubicBezTo>
                    <a:pt x="279" y="1666"/>
                    <a:pt x="279" y="1666"/>
                    <a:pt x="279" y="1666"/>
                  </a:cubicBezTo>
                  <a:cubicBezTo>
                    <a:pt x="302" y="1663"/>
                    <a:pt x="302" y="1663"/>
                    <a:pt x="302" y="1663"/>
                  </a:cubicBezTo>
                  <a:cubicBezTo>
                    <a:pt x="321" y="1653"/>
                    <a:pt x="321" y="1653"/>
                    <a:pt x="321" y="1653"/>
                  </a:cubicBezTo>
                  <a:cubicBezTo>
                    <a:pt x="317" y="1668"/>
                    <a:pt x="317" y="1668"/>
                    <a:pt x="317" y="1668"/>
                  </a:cubicBezTo>
                  <a:cubicBezTo>
                    <a:pt x="342" y="1684"/>
                    <a:pt x="342" y="1684"/>
                    <a:pt x="342" y="1684"/>
                  </a:cubicBezTo>
                  <a:cubicBezTo>
                    <a:pt x="342" y="1684"/>
                    <a:pt x="361" y="1677"/>
                    <a:pt x="356" y="1696"/>
                  </a:cubicBezTo>
                  <a:cubicBezTo>
                    <a:pt x="356" y="1712"/>
                    <a:pt x="337" y="1722"/>
                    <a:pt x="337" y="1722"/>
                  </a:cubicBezTo>
                  <a:cubicBezTo>
                    <a:pt x="337" y="1722"/>
                    <a:pt x="319" y="1702"/>
                    <a:pt x="303" y="1724"/>
                  </a:cubicBezTo>
                  <a:cubicBezTo>
                    <a:pt x="287" y="1747"/>
                    <a:pt x="313" y="1752"/>
                    <a:pt x="313" y="1752"/>
                  </a:cubicBezTo>
                  <a:cubicBezTo>
                    <a:pt x="332" y="1741"/>
                    <a:pt x="332" y="1741"/>
                    <a:pt x="332" y="1741"/>
                  </a:cubicBezTo>
                  <a:cubicBezTo>
                    <a:pt x="350" y="1746"/>
                    <a:pt x="350" y="1746"/>
                    <a:pt x="350" y="1746"/>
                  </a:cubicBezTo>
                  <a:cubicBezTo>
                    <a:pt x="502" y="1715"/>
                    <a:pt x="502" y="1715"/>
                    <a:pt x="502" y="1715"/>
                  </a:cubicBezTo>
                  <a:cubicBezTo>
                    <a:pt x="451" y="1747"/>
                    <a:pt x="451" y="1747"/>
                    <a:pt x="451" y="1747"/>
                  </a:cubicBezTo>
                  <a:cubicBezTo>
                    <a:pt x="454" y="1770"/>
                    <a:pt x="454" y="1770"/>
                    <a:pt x="454" y="1770"/>
                  </a:cubicBezTo>
                  <a:cubicBezTo>
                    <a:pt x="409" y="1771"/>
                    <a:pt x="409" y="1771"/>
                    <a:pt x="409" y="1771"/>
                  </a:cubicBezTo>
                  <a:cubicBezTo>
                    <a:pt x="363" y="1796"/>
                    <a:pt x="363" y="1796"/>
                    <a:pt x="363" y="1796"/>
                  </a:cubicBezTo>
                  <a:cubicBezTo>
                    <a:pt x="336" y="1818"/>
                    <a:pt x="336" y="1818"/>
                    <a:pt x="336" y="1818"/>
                  </a:cubicBezTo>
                  <a:cubicBezTo>
                    <a:pt x="343" y="1822"/>
                    <a:pt x="343" y="1822"/>
                    <a:pt x="343" y="1822"/>
                  </a:cubicBezTo>
                  <a:cubicBezTo>
                    <a:pt x="396" y="1809"/>
                    <a:pt x="396" y="1809"/>
                    <a:pt x="396" y="1809"/>
                  </a:cubicBezTo>
                  <a:cubicBezTo>
                    <a:pt x="397" y="1794"/>
                    <a:pt x="397" y="1794"/>
                    <a:pt x="397" y="1794"/>
                  </a:cubicBezTo>
                  <a:cubicBezTo>
                    <a:pt x="419" y="1791"/>
                    <a:pt x="419" y="1791"/>
                    <a:pt x="419" y="1791"/>
                  </a:cubicBezTo>
                  <a:cubicBezTo>
                    <a:pt x="427" y="1795"/>
                    <a:pt x="427" y="1795"/>
                    <a:pt x="427" y="1795"/>
                  </a:cubicBezTo>
                  <a:cubicBezTo>
                    <a:pt x="469" y="1774"/>
                    <a:pt x="469" y="1774"/>
                    <a:pt x="469" y="1774"/>
                  </a:cubicBezTo>
                  <a:cubicBezTo>
                    <a:pt x="472" y="1786"/>
                    <a:pt x="472" y="1786"/>
                    <a:pt x="472" y="1786"/>
                  </a:cubicBezTo>
                  <a:cubicBezTo>
                    <a:pt x="449" y="1804"/>
                    <a:pt x="449" y="1804"/>
                    <a:pt x="449" y="1804"/>
                  </a:cubicBezTo>
                  <a:cubicBezTo>
                    <a:pt x="460" y="1812"/>
                    <a:pt x="460" y="1812"/>
                    <a:pt x="460" y="1812"/>
                  </a:cubicBezTo>
                  <a:cubicBezTo>
                    <a:pt x="448" y="1819"/>
                    <a:pt x="448" y="1819"/>
                    <a:pt x="448" y="1819"/>
                  </a:cubicBezTo>
                  <a:cubicBezTo>
                    <a:pt x="459" y="1827"/>
                    <a:pt x="459" y="1827"/>
                    <a:pt x="459" y="1827"/>
                  </a:cubicBezTo>
                  <a:cubicBezTo>
                    <a:pt x="502" y="1784"/>
                    <a:pt x="502" y="1784"/>
                    <a:pt x="502" y="1784"/>
                  </a:cubicBezTo>
                  <a:cubicBezTo>
                    <a:pt x="496" y="1760"/>
                    <a:pt x="496" y="1760"/>
                    <a:pt x="496" y="1760"/>
                  </a:cubicBezTo>
                  <a:cubicBezTo>
                    <a:pt x="496" y="1760"/>
                    <a:pt x="511" y="1750"/>
                    <a:pt x="534" y="1747"/>
                  </a:cubicBezTo>
                  <a:cubicBezTo>
                    <a:pt x="556" y="1744"/>
                    <a:pt x="566" y="1771"/>
                    <a:pt x="566" y="1771"/>
                  </a:cubicBezTo>
                  <a:cubicBezTo>
                    <a:pt x="606" y="1792"/>
                    <a:pt x="606" y="1792"/>
                    <a:pt x="606" y="1792"/>
                  </a:cubicBezTo>
                  <a:cubicBezTo>
                    <a:pt x="618" y="1785"/>
                    <a:pt x="618" y="1785"/>
                    <a:pt x="618" y="1785"/>
                  </a:cubicBezTo>
                  <a:cubicBezTo>
                    <a:pt x="611" y="1773"/>
                    <a:pt x="611" y="1773"/>
                    <a:pt x="611" y="1773"/>
                  </a:cubicBezTo>
                  <a:cubicBezTo>
                    <a:pt x="627" y="1759"/>
                    <a:pt x="627" y="1759"/>
                    <a:pt x="627" y="1759"/>
                  </a:cubicBezTo>
                  <a:cubicBezTo>
                    <a:pt x="660" y="1776"/>
                    <a:pt x="660" y="1776"/>
                    <a:pt x="660" y="1776"/>
                  </a:cubicBezTo>
                  <a:cubicBezTo>
                    <a:pt x="660" y="1776"/>
                    <a:pt x="652" y="1779"/>
                    <a:pt x="648" y="1783"/>
                  </a:cubicBezTo>
                  <a:cubicBezTo>
                    <a:pt x="641" y="1783"/>
                    <a:pt x="644" y="1798"/>
                    <a:pt x="644" y="1798"/>
                  </a:cubicBezTo>
                  <a:cubicBezTo>
                    <a:pt x="659" y="1795"/>
                    <a:pt x="659" y="1795"/>
                    <a:pt x="659" y="1795"/>
                  </a:cubicBezTo>
                  <a:cubicBezTo>
                    <a:pt x="669" y="1818"/>
                    <a:pt x="669" y="1818"/>
                    <a:pt x="669" y="1818"/>
                  </a:cubicBezTo>
                  <a:cubicBezTo>
                    <a:pt x="667" y="1784"/>
                    <a:pt x="667" y="1784"/>
                    <a:pt x="667" y="1784"/>
                  </a:cubicBezTo>
                  <a:cubicBezTo>
                    <a:pt x="678" y="1780"/>
                    <a:pt x="697" y="1770"/>
                    <a:pt x="701" y="1778"/>
                  </a:cubicBezTo>
                  <a:cubicBezTo>
                    <a:pt x="712" y="1786"/>
                    <a:pt x="700" y="1801"/>
                    <a:pt x="700" y="1801"/>
                  </a:cubicBezTo>
                  <a:cubicBezTo>
                    <a:pt x="724" y="1832"/>
                    <a:pt x="724" y="1832"/>
                    <a:pt x="724" y="1832"/>
                  </a:cubicBezTo>
                  <a:cubicBezTo>
                    <a:pt x="724" y="1851"/>
                    <a:pt x="724" y="1851"/>
                    <a:pt x="724" y="1851"/>
                  </a:cubicBezTo>
                  <a:cubicBezTo>
                    <a:pt x="724" y="1851"/>
                    <a:pt x="775" y="1869"/>
                    <a:pt x="816" y="1879"/>
                  </a:cubicBezTo>
                  <a:cubicBezTo>
                    <a:pt x="853" y="1884"/>
                    <a:pt x="877" y="1851"/>
                    <a:pt x="916" y="1826"/>
                  </a:cubicBezTo>
                  <a:cubicBezTo>
                    <a:pt x="954" y="1805"/>
                    <a:pt x="975" y="1837"/>
                    <a:pt x="975" y="1837"/>
                  </a:cubicBezTo>
                  <a:cubicBezTo>
                    <a:pt x="988" y="1795"/>
                    <a:pt x="988" y="1795"/>
                    <a:pt x="988" y="1795"/>
                  </a:cubicBezTo>
                  <a:cubicBezTo>
                    <a:pt x="966" y="1794"/>
                    <a:pt x="966" y="1794"/>
                    <a:pt x="966" y="1794"/>
                  </a:cubicBezTo>
                  <a:cubicBezTo>
                    <a:pt x="966" y="1794"/>
                    <a:pt x="980" y="1726"/>
                    <a:pt x="974" y="1687"/>
                  </a:cubicBezTo>
                  <a:cubicBezTo>
                    <a:pt x="972" y="1653"/>
                    <a:pt x="1005" y="1666"/>
                    <a:pt x="1054" y="1661"/>
                  </a:cubicBezTo>
                  <a:cubicBezTo>
                    <a:pt x="1103" y="1655"/>
                    <a:pt x="1129" y="1657"/>
                    <a:pt x="1129" y="1657"/>
                  </a:cubicBezTo>
                  <a:cubicBezTo>
                    <a:pt x="1129" y="1657"/>
                    <a:pt x="1218" y="1676"/>
                    <a:pt x="1259" y="1690"/>
                  </a:cubicBezTo>
                  <a:cubicBezTo>
                    <a:pt x="1299" y="1699"/>
                    <a:pt x="1312" y="1738"/>
                    <a:pt x="1349" y="1767"/>
                  </a:cubicBezTo>
                  <a:cubicBezTo>
                    <a:pt x="1389" y="1791"/>
                    <a:pt x="1477" y="1742"/>
                    <a:pt x="1477" y="1742"/>
                  </a:cubicBezTo>
                  <a:cubicBezTo>
                    <a:pt x="1477" y="1742"/>
                    <a:pt x="1588" y="1682"/>
                    <a:pt x="1623" y="1650"/>
                  </a:cubicBezTo>
                  <a:cubicBezTo>
                    <a:pt x="1662" y="1621"/>
                    <a:pt x="1701" y="1512"/>
                    <a:pt x="1732" y="1483"/>
                  </a:cubicBezTo>
                  <a:cubicBezTo>
                    <a:pt x="1759" y="1457"/>
                    <a:pt x="1836" y="1511"/>
                    <a:pt x="1873" y="1512"/>
                  </a:cubicBezTo>
                  <a:cubicBezTo>
                    <a:pt x="1914" y="1510"/>
                    <a:pt x="1928" y="1461"/>
                    <a:pt x="1928" y="1461"/>
                  </a:cubicBezTo>
                  <a:cubicBezTo>
                    <a:pt x="1909" y="1453"/>
                    <a:pt x="1909" y="1453"/>
                    <a:pt x="1909" y="1453"/>
                  </a:cubicBezTo>
                  <a:cubicBezTo>
                    <a:pt x="1940" y="1447"/>
                    <a:pt x="1940" y="1447"/>
                    <a:pt x="1940" y="1447"/>
                  </a:cubicBezTo>
                  <a:cubicBezTo>
                    <a:pt x="1940" y="1447"/>
                    <a:pt x="1931" y="1396"/>
                    <a:pt x="1979" y="1399"/>
                  </a:cubicBezTo>
                  <a:cubicBezTo>
                    <a:pt x="2028" y="1401"/>
                    <a:pt x="2025" y="1455"/>
                    <a:pt x="2025" y="1455"/>
                  </a:cubicBezTo>
                  <a:cubicBezTo>
                    <a:pt x="2025" y="1455"/>
                    <a:pt x="1983" y="1483"/>
                    <a:pt x="1966" y="1524"/>
                  </a:cubicBezTo>
                  <a:cubicBezTo>
                    <a:pt x="1953" y="1562"/>
                    <a:pt x="2019" y="1584"/>
                    <a:pt x="2022" y="1596"/>
                  </a:cubicBezTo>
                  <a:cubicBezTo>
                    <a:pt x="2026" y="1604"/>
                    <a:pt x="2017" y="1626"/>
                    <a:pt x="2017" y="1626"/>
                  </a:cubicBezTo>
                  <a:cubicBezTo>
                    <a:pt x="2077" y="1641"/>
                    <a:pt x="2077" y="1641"/>
                    <a:pt x="2077" y="1641"/>
                  </a:cubicBezTo>
                  <a:cubicBezTo>
                    <a:pt x="2109" y="1581"/>
                    <a:pt x="2109" y="1581"/>
                    <a:pt x="2109" y="1581"/>
                  </a:cubicBezTo>
                  <a:cubicBezTo>
                    <a:pt x="2085" y="1534"/>
                    <a:pt x="2085" y="1534"/>
                    <a:pt x="2085" y="1534"/>
                  </a:cubicBezTo>
                  <a:cubicBezTo>
                    <a:pt x="2135" y="1509"/>
                    <a:pt x="2135" y="1509"/>
                    <a:pt x="2135" y="1509"/>
                  </a:cubicBezTo>
                  <a:cubicBezTo>
                    <a:pt x="2092" y="1462"/>
                    <a:pt x="2092" y="1462"/>
                    <a:pt x="2092" y="1462"/>
                  </a:cubicBezTo>
                  <a:cubicBezTo>
                    <a:pt x="2092" y="1462"/>
                    <a:pt x="2095" y="1404"/>
                    <a:pt x="2100" y="1382"/>
                  </a:cubicBezTo>
                  <a:cubicBezTo>
                    <a:pt x="2101" y="1359"/>
                    <a:pt x="2167" y="1373"/>
                    <a:pt x="2167" y="1373"/>
                  </a:cubicBezTo>
                  <a:cubicBezTo>
                    <a:pt x="2178" y="1397"/>
                    <a:pt x="2178" y="1397"/>
                    <a:pt x="2178" y="1397"/>
                  </a:cubicBezTo>
                  <a:cubicBezTo>
                    <a:pt x="2273" y="1355"/>
                    <a:pt x="2273" y="1355"/>
                    <a:pt x="2273" y="1355"/>
                  </a:cubicBezTo>
                  <a:cubicBezTo>
                    <a:pt x="2270" y="1332"/>
                    <a:pt x="2270" y="1332"/>
                    <a:pt x="2270" y="1332"/>
                  </a:cubicBezTo>
                  <a:cubicBezTo>
                    <a:pt x="2304" y="1326"/>
                    <a:pt x="2304" y="1326"/>
                    <a:pt x="2304" y="1326"/>
                  </a:cubicBezTo>
                  <a:cubicBezTo>
                    <a:pt x="2304" y="1326"/>
                    <a:pt x="2359" y="1264"/>
                    <a:pt x="2390" y="1254"/>
                  </a:cubicBezTo>
                  <a:cubicBezTo>
                    <a:pt x="2417" y="1240"/>
                    <a:pt x="2475" y="1277"/>
                    <a:pt x="2475" y="1277"/>
                  </a:cubicBezTo>
                  <a:cubicBezTo>
                    <a:pt x="2543" y="1250"/>
                    <a:pt x="2543" y="1250"/>
                    <a:pt x="2543" y="1250"/>
                  </a:cubicBezTo>
                  <a:cubicBezTo>
                    <a:pt x="2543" y="1250"/>
                    <a:pt x="2596" y="1245"/>
                    <a:pt x="2650" y="1205"/>
                  </a:cubicBezTo>
                  <a:cubicBezTo>
                    <a:pt x="2708" y="1166"/>
                    <a:pt x="2807" y="1161"/>
                    <a:pt x="2807" y="1161"/>
                  </a:cubicBezTo>
                  <a:cubicBezTo>
                    <a:pt x="2807" y="1161"/>
                    <a:pt x="2879" y="1137"/>
                    <a:pt x="2948" y="1110"/>
                  </a:cubicBezTo>
                  <a:cubicBezTo>
                    <a:pt x="3020" y="1083"/>
                    <a:pt x="3038" y="1022"/>
                    <a:pt x="3038" y="1022"/>
                  </a:cubicBezTo>
                  <a:cubicBezTo>
                    <a:pt x="3075" y="1028"/>
                    <a:pt x="3075" y="1028"/>
                    <a:pt x="3075" y="1028"/>
                  </a:cubicBezTo>
                  <a:cubicBezTo>
                    <a:pt x="3089" y="1044"/>
                    <a:pt x="3089" y="1044"/>
                    <a:pt x="3089" y="1044"/>
                  </a:cubicBezTo>
                  <a:cubicBezTo>
                    <a:pt x="3131" y="1023"/>
                    <a:pt x="3131" y="1023"/>
                    <a:pt x="3131" y="1023"/>
                  </a:cubicBezTo>
                  <a:cubicBezTo>
                    <a:pt x="3115" y="961"/>
                    <a:pt x="3115" y="961"/>
                    <a:pt x="3115" y="961"/>
                  </a:cubicBezTo>
                  <a:cubicBezTo>
                    <a:pt x="3183" y="964"/>
                    <a:pt x="3183" y="964"/>
                    <a:pt x="3183" y="964"/>
                  </a:cubicBezTo>
                  <a:cubicBezTo>
                    <a:pt x="3195" y="942"/>
                    <a:pt x="3195" y="942"/>
                    <a:pt x="3195" y="942"/>
                  </a:cubicBezTo>
                  <a:cubicBezTo>
                    <a:pt x="3204" y="942"/>
                    <a:pt x="3204" y="942"/>
                    <a:pt x="3204" y="942"/>
                  </a:cubicBezTo>
                  <a:cubicBezTo>
                    <a:pt x="3204" y="279"/>
                    <a:pt x="3204" y="279"/>
                    <a:pt x="3204" y="279"/>
                  </a:cubicBezTo>
                  <a:lnTo>
                    <a:pt x="3201" y="277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14" name="Freeform 718">
              <a:extLst>
                <a:ext uri="{FF2B5EF4-FFF2-40B4-BE49-F238E27FC236}">
                  <a16:creationId xmlns:a16="http://schemas.microsoft.com/office/drawing/2014/main" id="{469FA581-E53C-4ABB-9413-DE52430E5AA7}"/>
                </a:ext>
              </a:extLst>
            </p:cNvPr>
            <p:cNvSpPr>
              <a:spLocks/>
            </p:cNvSpPr>
            <p:nvPr/>
          </p:nvSpPr>
          <p:spPr bwMode="gray">
            <a:xfrm>
              <a:off x="8408275" y="5371813"/>
              <a:ext cx="269523" cy="741587"/>
            </a:xfrm>
            <a:custGeom>
              <a:avLst/>
              <a:gdLst>
                <a:gd name="T0" fmla="*/ 502 w 511"/>
                <a:gd name="T1" fmla="*/ 0 h 1403"/>
                <a:gd name="T2" fmla="*/ 490 w 511"/>
                <a:gd name="T3" fmla="*/ 22 h 1403"/>
                <a:gd name="T4" fmla="*/ 422 w 511"/>
                <a:gd name="T5" fmla="*/ 19 h 1403"/>
                <a:gd name="T6" fmla="*/ 438 w 511"/>
                <a:gd name="T7" fmla="*/ 81 h 1403"/>
                <a:gd name="T8" fmla="*/ 396 w 511"/>
                <a:gd name="T9" fmla="*/ 102 h 1403"/>
                <a:gd name="T10" fmla="*/ 398 w 511"/>
                <a:gd name="T11" fmla="*/ 148 h 1403"/>
                <a:gd name="T12" fmla="*/ 374 w 511"/>
                <a:gd name="T13" fmla="*/ 174 h 1403"/>
                <a:gd name="T14" fmla="*/ 340 w 511"/>
                <a:gd name="T15" fmla="*/ 260 h 1403"/>
                <a:gd name="T16" fmla="*/ 278 w 511"/>
                <a:gd name="T17" fmla="*/ 198 h 1403"/>
                <a:gd name="T18" fmla="*/ 296 w 511"/>
                <a:gd name="T19" fmla="*/ 306 h 1403"/>
                <a:gd name="T20" fmla="*/ 345 w 511"/>
                <a:gd name="T21" fmla="*/ 370 h 1403"/>
                <a:gd name="T22" fmla="*/ 354 w 511"/>
                <a:gd name="T23" fmla="*/ 500 h 1403"/>
                <a:gd name="T24" fmla="*/ 399 w 511"/>
                <a:gd name="T25" fmla="*/ 594 h 1403"/>
                <a:gd name="T26" fmla="*/ 400 w 511"/>
                <a:gd name="T27" fmla="*/ 640 h 1403"/>
                <a:gd name="T28" fmla="*/ 389 w 511"/>
                <a:gd name="T29" fmla="*/ 643 h 1403"/>
                <a:gd name="T30" fmla="*/ 390 w 511"/>
                <a:gd name="T31" fmla="*/ 701 h 1403"/>
                <a:gd name="T32" fmla="*/ 382 w 511"/>
                <a:gd name="T33" fmla="*/ 704 h 1403"/>
                <a:gd name="T34" fmla="*/ 0 w 511"/>
                <a:gd name="T35" fmla="*/ 1171 h 1403"/>
                <a:gd name="T36" fmla="*/ 201 w 511"/>
                <a:gd name="T37" fmla="*/ 1399 h 1403"/>
                <a:gd name="T38" fmla="*/ 428 w 511"/>
                <a:gd name="T39" fmla="*/ 1378 h 1403"/>
                <a:gd name="T40" fmla="*/ 511 w 511"/>
                <a:gd name="T41" fmla="*/ 1403 h 1403"/>
                <a:gd name="T42" fmla="*/ 511 w 511"/>
                <a:gd name="T43" fmla="*/ 0 h 1403"/>
                <a:gd name="T44" fmla="*/ 502 w 511"/>
                <a:gd name="T45" fmla="*/ 0 h 1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11" h="1403">
                  <a:moveTo>
                    <a:pt x="502" y="0"/>
                  </a:moveTo>
                  <a:cubicBezTo>
                    <a:pt x="490" y="22"/>
                    <a:pt x="490" y="22"/>
                    <a:pt x="490" y="22"/>
                  </a:cubicBezTo>
                  <a:cubicBezTo>
                    <a:pt x="422" y="19"/>
                    <a:pt x="422" y="19"/>
                    <a:pt x="422" y="19"/>
                  </a:cubicBezTo>
                  <a:cubicBezTo>
                    <a:pt x="438" y="81"/>
                    <a:pt x="438" y="81"/>
                    <a:pt x="438" y="81"/>
                  </a:cubicBezTo>
                  <a:cubicBezTo>
                    <a:pt x="396" y="102"/>
                    <a:pt x="396" y="102"/>
                    <a:pt x="396" y="102"/>
                  </a:cubicBezTo>
                  <a:cubicBezTo>
                    <a:pt x="396" y="102"/>
                    <a:pt x="398" y="133"/>
                    <a:pt x="398" y="148"/>
                  </a:cubicBezTo>
                  <a:cubicBezTo>
                    <a:pt x="397" y="160"/>
                    <a:pt x="374" y="174"/>
                    <a:pt x="374" y="174"/>
                  </a:cubicBezTo>
                  <a:cubicBezTo>
                    <a:pt x="374" y="174"/>
                    <a:pt x="364" y="223"/>
                    <a:pt x="340" y="260"/>
                  </a:cubicBezTo>
                  <a:cubicBezTo>
                    <a:pt x="320" y="301"/>
                    <a:pt x="298" y="176"/>
                    <a:pt x="278" y="198"/>
                  </a:cubicBezTo>
                  <a:cubicBezTo>
                    <a:pt x="262" y="224"/>
                    <a:pt x="282" y="275"/>
                    <a:pt x="296" y="306"/>
                  </a:cubicBezTo>
                  <a:cubicBezTo>
                    <a:pt x="305" y="341"/>
                    <a:pt x="332" y="338"/>
                    <a:pt x="345" y="370"/>
                  </a:cubicBezTo>
                  <a:cubicBezTo>
                    <a:pt x="363" y="397"/>
                    <a:pt x="346" y="442"/>
                    <a:pt x="354" y="500"/>
                  </a:cubicBezTo>
                  <a:cubicBezTo>
                    <a:pt x="363" y="554"/>
                    <a:pt x="399" y="594"/>
                    <a:pt x="399" y="594"/>
                  </a:cubicBezTo>
                  <a:cubicBezTo>
                    <a:pt x="400" y="640"/>
                    <a:pt x="400" y="640"/>
                    <a:pt x="400" y="640"/>
                  </a:cubicBezTo>
                  <a:cubicBezTo>
                    <a:pt x="389" y="643"/>
                    <a:pt x="389" y="643"/>
                    <a:pt x="389" y="643"/>
                  </a:cubicBezTo>
                  <a:cubicBezTo>
                    <a:pt x="390" y="701"/>
                    <a:pt x="390" y="701"/>
                    <a:pt x="390" y="701"/>
                  </a:cubicBezTo>
                  <a:cubicBezTo>
                    <a:pt x="382" y="704"/>
                    <a:pt x="382" y="704"/>
                    <a:pt x="382" y="704"/>
                  </a:cubicBezTo>
                  <a:cubicBezTo>
                    <a:pt x="0" y="1171"/>
                    <a:pt x="0" y="1171"/>
                    <a:pt x="0" y="1171"/>
                  </a:cubicBezTo>
                  <a:cubicBezTo>
                    <a:pt x="201" y="1399"/>
                    <a:pt x="201" y="1399"/>
                    <a:pt x="201" y="1399"/>
                  </a:cubicBezTo>
                  <a:cubicBezTo>
                    <a:pt x="428" y="1378"/>
                    <a:pt x="428" y="1378"/>
                    <a:pt x="428" y="1378"/>
                  </a:cubicBezTo>
                  <a:cubicBezTo>
                    <a:pt x="511" y="1403"/>
                    <a:pt x="511" y="1403"/>
                    <a:pt x="511" y="1403"/>
                  </a:cubicBezTo>
                  <a:cubicBezTo>
                    <a:pt x="511" y="0"/>
                    <a:pt x="511" y="0"/>
                    <a:pt x="511" y="0"/>
                  </a:cubicBezTo>
                  <a:lnTo>
                    <a:pt x="502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15" name="Freeform 719">
              <a:extLst>
                <a:ext uri="{FF2B5EF4-FFF2-40B4-BE49-F238E27FC236}">
                  <a16:creationId xmlns:a16="http://schemas.microsoft.com/office/drawing/2014/main" id="{D8F655E1-E4D6-4C76-AAC8-AC82441D3380}"/>
                </a:ext>
              </a:extLst>
            </p:cNvPr>
            <p:cNvSpPr>
              <a:spLocks/>
            </p:cNvSpPr>
            <p:nvPr/>
          </p:nvSpPr>
          <p:spPr bwMode="gray">
            <a:xfrm>
              <a:off x="8406681" y="5743404"/>
              <a:ext cx="202541" cy="247196"/>
            </a:xfrm>
            <a:custGeom>
              <a:avLst/>
              <a:gdLst>
                <a:gd name="T0" fmla="*/ 0 w 127"/>
                <a:gd name="T1" fmla="*/ 155 h 155"/>
                <a:gd name="T2" fmla="*/ 1 w 127"/>
                <a:gd name="T3" fmla="*/ 155 h 155"/>
                <a:gd name="T4" fmla="*/ 127 w 127"/>
                <a:gd name="T5" fmla="*/ 0 h 155"/>
                <a:gd name="T6" fmla="*/ 20 w 127"/>
                <a:gd name="T7" fmla="*/ 131 h 155"/>
                <a:gd name="T8" fmla="*/ 0 w 127"/>
                <a:gd name="T9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55">
                  <a:moveTo>
                    <a:pt x="0" y="155"/>
                  </a:moveTo>
                  <a:lnTo>
                    <a:pt x="1" y="155"/>
                  </a:lnTo>
                  <a:lnTo>
                    <a:pt x="127" y="0"/>
                  </a:lnTo>
                  <a:lnTo>
                    <a:pt x="20" y="131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16" name="Freeform 720">
              <a:extLst>
                <a:ext uri="{FF2B5EF4-FFF2-40B4-BE49-F238E27FC236}">
                  <a16:creationId xmlns:a16="http://schemas.microsoft.com/office/drawing/2014/main" id="{A7FD40CA-9B45-40D3-A026-F9141AE16F7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537566" y="1625608"/>
              <a:ext cx="2140233" cy="3106687"/>
            </a:xfrm>
            <a:custGeom>
              <a:avLst/>
              <a:gdLst>
                <a:gd name="T0" fmla="*/ 1740 w 4048"/>
                <a:gd name="T1" fmla="*/ 394 h 5875"/>
                <a:gd name="T2" fmla="*/ 1251 w 4048"/>
                <a:gd name="T3" fmla="*/ 130 h 5875"/>
                <a:gd name="T4" fmla="*/ 1545 w 4048"/>
                <a:gd name="T5" fmla="*/ 649 h 5875"/>
                <a:gd name="T6" fmla="*/ 1224 w 4048"/>
                <a:gd name="T7" fmla="*/ 963 h 5875"/>
                <a:gd name="T8" fmla="*/ 1149 w 4048"/>
                <a:gd name="T9" fmla="*/ 1288 h 5875"/>
                <a:gd name="T10" fmla="*/ 1008 w 4048"/>
                <a:gd name="T11" fmla="*/ 1258 h 5875"/>
                <a:gd name="T12" fmla="*/ 1164 w 4048"/>
                <a:gd name="T13" fmla="*/ 1361 h 5875"/>
                <a:gd name="T14" fmla="*/ 948 w 4048"/>
                <a:gd name="T15" fmla="*/ 1431 h 5875"/>
                <a:gd name="T16" fmla="*/ 792 w 4048"/>
                <a:gd name="T17" fmla="*/ 1324 h 5875"/>
                <a:gd name="T18" fmla="*/ 603 w 4048"/>
                <a:gd name="T19" fmla="*/ 1044 h 5875"/>
                <a:gd name="T20" fmla="*/ 511 w 4048"/>
                <a:gd name="T21" fmla="*/ 1005 h 5875"/>
                <a:gd name="T22" fmla="*/ 436 w 4048"/>
                <a:gd name="T23" fmla="*/ 921 h 5875"/>
                <a:gd name="T24" fmla="*/ 622 w 4048"/>
                <a:gd name="T25" fmla="*/ 957 h 5875"/>
                <a:gd name="T26" fmla="*/ 994 w 4048"/>
                <a:gd name="T27" fmla="*/ 986 h 5875"/>
                <a:gd name="T28" fmla="*/ 1158 w 4048"/>
                <a:gd name="T29" fmla="*/ 600 h 5875"/>
                <a:gd name="T30" fmla="*/ 990 w 4048"/>
                <a:gd name="T31" fmla="*/ 500 h 5875"/>
                <a:gd name="T32" fmla="*/ 610 w 4048"/>
                <a:gd name="T33" fmla="*/ 383 h 5875"/>
                <a:gd name="T34" fmla="*/ 426 w 4048"/>
                <a:gd name="T35" fmla="*/ 397 h 5875"/>
                <a:gd name="T36" fmla="*/ 344 w 4048"/>
                <a:gd name="T37" fmla="*/ 393 h 5875"/>
                <a:gd name="T38" fmla="*/ 249 w 4048"/>
                <a:gd name="T39" fmla="*/ 354 h 5875"/>
                <a:gd name="T40" fmla="*/ 220 w 4048"/>
                <a:gd name="T41" fmla="*/ 318 h 5875"/>
                <a:gd name="T42" fmla="*/ 56 w 4048"/>
                <a:gd name="T43" fmla="*/ 471 h 5875"/>
                <a:gd name="T44" fmla="*/ 296 w 4048"/>
                <a:gd name="T45" fmla="*/ 1198 h 5875"/>
                <a:gd name="T46" fmla="*/ 439 w 4048"/>
                <a:gd name="T47" fmla="*/ 1583 h 5875"/>
                <a:gd name="T48" fmla="*/ 409 w 4048"/>
                <a:gd name="T49" fmla="*/ 2327 h 5875"/>
                <a:gd name="T50" fmla="*/ 391 w 4048"/>
                <a:gd name="T51" fmla="*/ 2468 h 5875"/>
                <a:gd name="T52" fmla="*/ 424 w 4048"/>
                <a:gd name="T53" fmla="*/ 2661 h 5875"/>
                <a:gd name="T54" fmla="*/ 403 w 4048"/>
                <a:gd name="T55" fmla="*/ 3031 h 5875"/>
                <a:gd name="T56" fmla="*/ 466 w 4048"/>
                <a:gd name="T57" fmla="*/ 3282 h 5875"/>
                <a:gd name="T58" fmla="*/ 570 w 4048"/>
                <a:gd name="T59" fmla="*/ 3479 h 5875"/>
                <a:gd name="T60" fmla="*/ 1009 w 4048"/>
                <a:gd name="T61" fmla="*/ 3771 h 5875"/>
                <a:gd name="T62" fmla="*/ 1157 w 4048"/>
                <a:gd name="T63" fmla="*/ 4046 h 5875"/>
                <a:gd name="T64" fmla="*/ 1433 w 4048"/>
                <a:gd name="T65" fmla="*/ 4155 h 5875"/>
                <a:gd name="T66" fmla="*/ 1730 w 4048"/>
                <a:gd name="T67" fmla="*/ 4372 h 5875"/>
                <a:gd name="T68" fmla="*/ 2059 w 4048"/>
                <a:gd name="T69" fmla="*/ 4448 h 5875"/>
                <a:gd name="T70" fmla="*/ 2362 w 4048"/>
                <a:gd name="T71" fmla="*/ 4448 h 5875"/>
                <a:gd name="T72" fmla="*/ 2582 w 4048"/>
                <a:gd name="T73" fmla="*/ 4630 h 5875"/>
                <a:gd name="T74" fmla="*/ 2444 w 4048"/>
                <a:gd name="T75" fmla="*/ 5102 h 5875"/>
                <a:gd name="T76" fmla="*/ 2531 w 4048"/>
                <a:gd name="T77" fmla="*/ 5178 h 5875"/>
                <a:gd name="T78" fmla="*/ 2462 w 4048"/>
                <a:gd name="T79" fmla="*/ 5462 h 5875"/>
                <a:gd name="T80" fmla="*/ 2564 w 4048"/>
                <a:gd name="T81" fmla="*/ 5685 h 5875"/>
                <a:gd name="T82" fmla="*/ 3050 w 4048"/>
                <a:gd name="T83" fmla="*/ 5830 h 5875"/>
                <a:gd name="T84" fmla="*/ 3210 w 4048"/>
                <a:gd name="T85" fmla="*/ 5812 h 5875"/>
                <a:gd name="T86" fmla="*/ 3377 w 4048"/>
                <a:gd name="T87" fmla="*/ 5833 h 5875"/>
                <a:gd name="T88" fmla="*/ 3510 w 4048"/>
                <a:gd name="T89" fmla="*/ 5801 h 5875"/>
                <a:gd name="T90" fmla="*/ 3700 w 4048"/>
                <a:gd name="T91" fmla="*/ 5818 h 5875"/>
                <a:gd name="T92" fmla="*/ 3853 w 4048"/>
                <a:gd name="T93" fmla="*/ 5809 h 5875"/>
                <a:gd name="T94" fmla="*/ 3948 w 4048"/>
                <a:gd name="T95" fmla="*/ 5773 h 5875"/>
                <a:gd name="T96" fmla="*/ 3929 w 4048"/>
                <a:gd name="T97" fmla="*/ 5119 h 5875"/>
                <a:gd name="T98" fmla="*/ 4006 w 4048"/>
                <a:gd name="T99" fmla="*/ 4583 h 5875"/>
                <a:gd name="T100" fmla="*/ 3632 w 4048"/>
                <a:gd name="T101" fmla="*/ 4332 h 5875"/>
                <a:gd name="T102" fmla="*/ 3600 w 4048"/>
                <a:gd name="T103" fmla="*/ 3742 h 5875"/>
                <a:gd name="T104" fmla="*/ 3774 w 4048"/>
                <a:gd name="T105" fmla="*/ 3371 h 5875"/>
                <a:gd name="T106" fmla="*/ 4048 w 4048"/>
                <a:gd name="T107" fmla="*/ 0 h 5875"/>
                <a:gd name="T108" fmla="*/ 512 w 4048"/>
                <a:gd name="T109" fmla="*/ 2290 h 5875"/>
                <a:gd name="T110" fmla="*/ 710 w 4048"/>
                <a:gd name="T111" fmla="*/ 2219 h 5875"/>
                <a:gd name="T112" fmla="*/ 1205 w 4048"/>
                <a:gd name="T113" fmla="*/ 2182 h 5875"/>
                <a:gd name="T114" fmla="*/ 944 w 4048"/>
                <a:gd name="T115" fmla="*/ 1925 h 5875"/>
                <a:gd name="T116" fmla="*/ 1041 w 4048"/>
                <a:gd name="T117" fmla="*/ 1845 h 5875"/>
                <a:gd name="T118" fmla="*/ 1233 w 4048"/>
                <a:gd name="T119" fmla="*/ 2068 h 5875"/>
                <a:gd name="T120" fmla="*/ 1465 w 4048"/>
                <a:gd name="T121" fmla="*/ 1407 h 58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48" h="5875">
                  <a:moveTo>
                    <a:pt x="1858" y="21"/>
                  </a:moveTo>
                  <a:cubicBezTo>
                    <a:pt x="1843" y="24"/>
                    <a:pt x="1843" y="24"/>
                    <a:pt x="1843" y="24"/>
                  </a:cubicBezTo>
                  <a:cubicBezTo>
                    <a:pt x="1795" y="91"/>
                    <a:pt x="1795" y="91"/>
                    <a:pt x="1795" y="91"/>
                  </a:cubicBezTo>
                  <a:cubicBezTo>
                    <a:pt x="1761" y="97"/>
                    <a:pt x="1761" y="97"/>
                    <a:pt x="1761" y="97"/>
                  </a:cubicBezTo>
                  <a:cubicBezTo>
                    <a:pt x="1793" y="129"/>
                    <a:pt x="1793" y="129"/>
                    <a:pt x="1793" y="129"/>
                  </a:cubicBezTo>
                  <a:cubicBezTo>
                    <a:pt x="1816" y="126"/>
                    <a:pt x="1816" y="126"/>
                    <a:pt x="1816" y="126"/>
                  </a:cubicBezTo>
                  <a:cubicBezTo>
                    <a:pt x="1826" y="142"/>
                    <a:pt x="1826" y="142"/>
                    <a:pt x="1826" y="142"/>
                  </a:cubicBezTo>
                  <a:cubicBezTo>
                    <a:pt x="1785" y="144"/>
                    <a:pt x="1785" y="144"/>
                    <a:pt x="1785" y="144"/>
                  </a:cubicBezTo>
                  <a:cubicBezTo>
                    <a:pt x="1785" y="144"/>
                    <a:pt x="1739" y="169"/>
                    <a:pt x="1734" y="191"/>
                  </a:cubicBezTo>
                  <a:cubicBezTo>
                    <a:pt x="1726" y="214"/>
                    <a:pt x="1764" y="273"/>
                    <a:pt x="1764" y="273"/>
                  </a:cubicBezTo>
                  <a:cubicBezTo>
                    <a:pt x="1756" y="284"/>
                    <a:pt x="1756" y="284"/>
                    <a:pt x="1756" y="284"/>
                  </a:cubicBezTo>
                  <a:cubicBezTo>
                    <a:pt x="1756" y="284"/>
                    <a:pt x="1792" y="324"/>
                    <a:pt x="1787" y="343"/>
                  </a:cubicBezTo>
                  <a:cubicBezTo>
                    <a:pt x="1782" y="366"/>
                    <a:pt x="1760" y="361"/>
                    <a:pt x="1760" y="361"/>
                  </a:cubicBezTo>
                  <a:cubicBezTo>
                    <a:pt x="1760" y="361"/>
                    <a:pt x="1748" y="383"/>
                    <a:pt x="1740" y="394"/>
                  </a:cubicBezTo>
                  <a:cubicBezTo>
                    <a:pt x="1732" y="405"/>
                    <a:pt x="1687" y="415"/>
                    <a:pt x="1687" y="415"/>
                  </a:cubicBezTo>
                  <a:cubicBezTo>
                    <a:pt x="1687" y="415"/>
                    <a:pt x="1670" y="441"/>
                    <a:pt x="1652" y="440"/>
                  </a:cubicBezTo>
                  <a:cubicBezTo>
                    <a:pt x="1633" y="443"/>
                    <a:pt x="1587" y="379"/>
                    <a:pt x="1587" y="379"/>
                  </a:cubicBezTo>
                  <a:cubicBezTo>
                    <a:pt x="1513" y="368"/>
                    <a:pt x="1513" y="368"/>
                    <a:pt x="1513" y="368"/>
                  </a:cubicBezTo>
                  <a:cubicBezTo>
                    <a:pt x="1524" y="292"/>
                    <a:pt x="1524" y="292"/>
                    <a:pt x="1524" y="292"/>
                  </a:cubicBezTo>
                  <a:cubicBezTo>
                    <a:pt x="1503" y="268"/>
                    <a:pt x="1503" y="268"/>
                    <a:pt x="1503" y="268"/>
                  </a:cubicBezTo>
                  <a:cubicBezTo>
                    <a:pt x="1553" y="229"/>
                    <a:pt x="1553" y="229"/>
                    <a:pt x="1553" y="229"/>
                  </a:cubicBezTo>
                  <a:cubicBezTo>
                    <a:pt x="1611" y="189"/>
                    <a:pt x="1611" y="189"/>
                    <a:pt x="1611" y="189"/>
                  </a:cubicBezTo>
                  <a:cubicBezTo>
                    <a:pt x="1611" y="189"/>
                    <a:pt x="1583" y="142"/>
                    <a:pt x="1569" y="130"/>
                  </a:cubicBezTo>
                  <a:cubicBezTo>
                    <a:pt x="1554" y="122"/>
                    <a:pt x="1495" y="103"/>
                    <a:pt x="1495" y="103"/>
                  </a:cubicBezTo>
                  <a:cubicBezTo>
                    <a:pt x="1474" y="76"/>
                    <a:pt x="1474" y="76"/>
                    <a:pt x="1474" y="76"/>
                  </a:cubicBezTo>
                  <a:cubicBezTo>
                    <a:pt x="1474" y="76"/>
                    <a:pt x="1432" y="85"/>
                    <a:pt x="1402" y="91"/>
                  </a:cubicBezTo>
                  <a:cubicBezTo>
                    <a:pt x="1368" y="101"/>
                    <a:pt x="1340" y="130"/>
                    <a:pt x="1340" y="130"/>
                  </a:cubicBezTo>
                  <a:cubicBezTo>
                    <a:pt x="1251" y="130"/>
                    <a:pt x="1251" y="130"/>
                    <a:pt x="1251" y="130"/>
                  </a:cubicBezTo>
                  <a:cubicBezTo>
                    <a:pt x="1251" y="130"/>
                    <a:pt x="1265" y="142"/>
                    <a:pt x="1283" y="151"/>
                  </a:cubicBezTo>
                  <a:cubicBezTo>
                    <a:pt x="1302" y="155"/>
                    <a:pt x="1332" y="161"/>
                    <a:pt x="1332" y="161"/>
                  </a:cubicBezTo>
                  <a:cubicBezTo>
                    <a:pt x="1367" y="197"/>
                    <a:pt x="1367" y="197"/>
                    <a:pt x="1367" y="197"/>
                  </a:cubicBezTo>
                  <a:cubicBezTo>
                    <a:pt x="1367" y="212"/>
                    <a:pt x="1367" y="212"/>
                    <a:pt x="1367" y="212"/>
                  </a:cubicBezTo>
                  <a:cubicBezTo>
                    <a:pt x="1387" y="251"/>
                    <a:pt x="1387" y="251"/>
                    <a:pt x="1387" y="251"/>
                  </a:cubicBezTo>
                  <a:cubicBezTo>
                    <a:pt x="1398" y="271"/>
                    <a:pt x="1398" y="271"/>
                    <a:pt x="1398" y="271"/>
                  </a:cubicBezTo>
                  <a:cubicBezTo>
                    <a:pt x="1393" y="286"/>
                    <a:pt x="1393" y="286"/>
                    <a:pt x="1393" y="286"/>
                  </a:cubicBezTo>
                  <a:cubicBezTo>
                    <a:pt x="1414" y="329"/>
                    <a:pt x="1414" y="329"/>
                    <a:pt x="1414" y="329"/>
                  </a:cubicBezTo>
                  <a:cubicBezTo>
                    <a:pt x="1414" y="329"/>
                    <a:pt x="1412" y="440"/>
                    <a:pt x="1430" y="460"/>
                  </a:cubicBezTo>
                  <a:cubicBezTo>
                    <a:pt x="1448" y="480"/>
                    <a:pt x="1497" y="463"/>
                    <a:pt x="1497" y="463"/>
                  </a:cubicBezTo>
                  <a:cubicBezTo>
                    <a:pt x="1526" y="495"/>
                    <a:pt x="1526" y="495"/>
                    <a:pt x="1526" y="495"/>
                  </a:cubicBezTo>
                  <a:cubicBezTo>
                    <a:pt x="1518" y="506"/>
                    <a:pt x="1518" y="506"/>
                    <a:pt x="1518" y="506"/>
                  </a:cubicBezTo>
                  <a:cubicBezTo>
                    <a:pt x="1546" y="542"/>
                    <a:pt x="1546" y="542"/>
                    <a:pt x="1546" y="542"/>
                  </a:cubicBezTo>
                  <a:cubicBezTo>
                    <a:pt x="1545" y="649"/>
                    <a:pt x="1545" y="649"/>
                    <a:pt x="1545" y="649"/>
                  </a:cubicBezTo>
                  <a:cubicBezTo>
                    <a:pt x="1545" y="649"/>
                    <a:pt x="1580" y="700"/>
                    <a:pt x="1572" y="708"/>
                  </a:cubicBezTo>
                  <a:cubicBezTo>
                    <a:pt x="1568" y="719"/>
                    <a:pt x="1525" y="667"/>
                    <a:pt x="1518" y="671"/>
                  </a:cubicBezTo>
                  <a:cubicBezTo>
                    <a:pt x="1507" y="670"/>
                    <a:pt x="1490" y="715"/>
                    <a:pt x="1490" y="715"/>
                  </a:cubicBezTo>
                  <a:cubicBezTo>
                    <a:pt x="1499" y="673"/>
                    <a:pt x="1499" y="673"/>
                    <a:pt x="1499" y="673"/>
                  </a:cubicBezTo>
                  <a:cubicBezTo>
                    <a:pt x="1499" y="673"/>
                    <a:pt x="1488" y="662"/>
                    <a:pt x="1458" y="660"/>
                  </a:cubicBezTo>
                  <a:cubicBezTo>
                    <a:pt x="1425" y="655"/>
                    <a:pt x="1405" y="684"/>
                    <a:pt x="1405" y="684"/>
                  </a:cubicBezTo>
                  <a:cubicBezTo>
                    <a:pt x="1405" y="684"/>
                    <a:pt x="1387" y="668"/>
                    <a:pt x="1368" y="663"/>
                  </a:cubicBezTo>
                  <a:cubicBezTo>
                    <a:pt x="1350" y="663"/>
                    <a:pt x="1329" y="696"/>
                    <a:pt x="1329" y="696"/>
                  </a:cubicBezTo>
                  <a:cubicBezTo>
                    <a:pt x="1329" y="696"/>
                    <a:pt x="1334" y="757"/>
                    <a:pt x="1314" y="791"/>
                  </a:cubicBezTo>
                  <a:cubicBezTo>
                    <a:pt x="1290" y="820"/>
                    <a:pt x="1260" y="819"/>
                    <a:pt x="1260" y="819"/>
                  </a:cubicBezTo>
                  <a:cubicBezTo>
                    <a:pt x="1260" y="823"/>
                    <a:pt x="1260" y="823"/>
                    <a:pt x="1260" y="823"/>
                  </a:cubicBezTo>
                  <a:cubicBezTo>
                    <a:pt x="1260" y="823"/>
                    <a:pt x="1258" y="865"/>
                    <a:pt x="1249" y="891"/>
                  </a:cubicBezTo>
                  <a:cubicBezTo>
                    <a:pt x="1241" y="917"/>
                    <a:pt x="1205" y="954"/>
                    <a:pt x="1209" y="962"/>
                  </a:cubicBezTo>
                  <a:cubicBezTo>
                    <a:pt x="1208" y="973"/>
                    <a:pt x="1224" y="963"/>
                    <a:pt x="1224" y="963"/>
                  </a:cubicBezTo>
                  <a:cubicBezTo>
                    <a:pt x="1224" y="963"/>
                    <a:pt x="1227" y="970"/>
                    <a:pt x="1226" y="1001"/>
                  </a:cubicBezTo>
                  <a:cubicBezTo>
                    <a:pt x="1224" y="1031"/>
                    <a:pt x="1305" y="1058"/>
                    <a:pt x="1334" y="1090"/>
                  </a:cubicBezTo>
                  <a:cubicBezTo>
                    <a:pt x="1362" y="1122"/>
                    <a:pt x="1347" y="1121"/>
                    <a:pt x="1314" y="1124"/>
                  </a:cubicBezTo>
                  <a:cubicBezTo>
                    <a:pt x="1284" y="1126"/>
                    <a:pt x="1289" y="1176"/>
                    <a:pt x="1289" y="1176"/>
                  </a:cubicBezTo>
                  <a:cubicBezTo>
                    <a:pt x="1289" y="1176"/>
                    <a:pt x="1298" y="1219"/>
                    <a:pt x="1297" y="1234"/>
                  </a:cubicBezTo>
                  <a:cubicBezTo>
                    <a:pt x="1297" y="1249"/>
                    <a:pt x="1241" y="1246"/>
                    <a:pt x="1241" y="1246"/>
                  </a:cubicBezTo>
                  <a:cubicBezTo>
                    <a:pt x="1211" y="1245"/>
                    <a:pt x="1211" y="1245"/>
                    <a:pt x="1211" y="1245"/>
                  </a:cubicBezTo>
                  <a:cubicBezTo>
                    <a:pt x="1188" y="1244"/>
                    <a:pt x="1192" y="1248"/>
                    <a:pt x="1192" y="1248"/>
                  </a:cubicBezTo>
                  <a:cubicBezTo>
                    <a:pt x="1192" y="1248"/>
                    <a:pt x="1173" y="1243"/>
                    <a:pt x="1173" y="1247"/>
                  </a:cubicBezTo>
                  <a:cubicBezTo>
                    <a:pt x="1169" y="1251"/>
                    <a:pt x="1180" y="1259"/>
                    <a:pt x="1180" y="1259"/>
                  </a:cubicBezTo>
                  <a:cubicBezTo>
                    <a:pt x="1180" y="1259"/>
                    <a:pt x="1169" y="1266"/>
                    <a:pt x="1161" y="1269"/>
                  </a:cubicBezTo>
                  <a:cubicBezTo>
                    <a:pt x="1153" y="1273"/>
                    <a:pt x="1156" y="1288"/>
                    <a:pt x="1156" y="1288"/>
                  </a:cubicBezTo>
                  <a:cubicBezTo>
                    <a:pt x="1156" y="1288"/>
                    <a:pt x="1159" y="1308"/>
                    <a:pt x="1152" y="1303"/>
                  </a:cubicBezTo>
                  <a:cubicBezTo>
                    <a:pt x="1145" y="1303"/>
                    <a:pt x="1149" y="1288"/>
                    <a:pt x="1149" y="1288"/>
                  </a:cubicBezTo>
                  <a:cubicBezTo>
                    <a:pt x="1149" y="1288"/>
                    <a:pt x="1138" y="1276"/>
                    <a:pt x="1131" y="1272"/>
                  </a:cubicBezTo>
                  <a:cubicBezTo>
                    <a:pt x="1128" y="1264"/>
                    <a:pt x="1143" y="1261"/>
                    <a:pt x="1143" y="1261"/>
                  </a:cubicBezTo>
                  <a:cubicBezTo>
                    <a:pt x="1131" y="1260"/>
                    <a:pt x="1131" y="1260"/>
                    <a:pt x="1131" y="1260"/>
                  </a:cubicBezTo>
                  <a:cubicBezTo>
                    <a:pt x="1132" y="1256"/>
                    <a:pt x="1132" y="1256"/>
                    <a:pt x="1132" y="1256"/>
                  </a:cubicBezTo>
                  <a:cubicBezTo>
                    <a:pt x="1132" y="1256"/>
                    <a:pt x="1136" y="1253"/>
                    <a:pt x="1143" y="1253"/>
                  </a:cubicBezTo>
                  <a:cubicBezTo>
                    <a:pt x="1147" y="1253"/>
                    <a:pt x="1150" y="1261"/>
                    <a:pt x="1150" y="1261"/>
                  </a:cubicBezTo>
                  <a:cubicBezTo>
                    <a:pt x="1158" y="1258"/>
                    <a:pt x="1158" y="1258"/>
                    <a:pt x="1158" y="1258"/>
                  </a:cubicBezTo>
                  <a:cubicBezTo>
                    <a:pt x="1154" y="1250"/>
                    <a:pt x="1154" y="1250"/>
                    <a:pt x="1154" y="1250"/>
                  </a:cubicBezTo>
                  <a:cubicBezTo>
                    <a:pt x="1166" y="1250"/>
                    <a:pt x="1166" y="1250"/>
                    <a:pt x="1166" y="1250"/>
                  </a:cubicBezTo>
                  <a:cubicBezTo>
                    <a:pt x="1162" y="1239"/>
                    <a:pt x="1162" y="1239"/>
                    <a:pt x="1162" y="1239"/>
                  </a:cubicBezTo>
                  <a:cubicBezTo>
                    <a:pt x="1162" y="1239"/>
                    <a:pt x="1121" y="1244"/>
                    <a:pt x="1110" y="1244"/>
                  </a:cubicBezTo>
                  <a:cubicBezTo>
                    <a:pt x="1095" y="1239"/>
                    <a:pt x="1088" y="1224"/>
                    <a:pt x="1088" y="1224"/>
                  </a:cubicBezTo>
                  <a:cubicBezTo>
                    <a:pt x="1088" y="1224"/>
                    <a:pt x="1010" y="1212"/>
                    <a:pt x="999" y="1220"/>
                  </a:cubicBezTo>
                  <a:cubicBezTo>
                    <a:pt x="987" y="1227"/>
                    <a:pt x="1009" y="1243"/>
                    <a:pt x="1008" y="1258"/>
                  </a:cubicBezTo>
                  <a:cubicBezTo>
                    <a:pt x="1011" y="1270"/>
                    <a:pt x="992" y="1277"/>
                    <a:pt x="992" y="1277"/>
                  </a:cubicBezTo>
                  <a:cubicBezTo>
                    <a:pt x="992" y="1284"/>
                    <a:pt x="992" y="1284"/>
                    <a:pt x="992" y="1284"/>
                  </a:cubicBezTo>
                  <a:cubicBezTo>
                    <a:pt x="992" y="1284"/>
                    <a:pt x="981" y="1280"/>
                    <a:pt x="977" y="1287"/>
                  </a:cubicBezTo>
                  <a:cubicBezTo>
                    <a:pt x="973" y="1295"/>
                    <a:pt x="991" y="1307"/>
                    <a:pt x="991" y="1307"/>
                  </a:cubicBezTo>
                  <a:cubicBezTo>
                    <a:pt x="1001" y="1323"/>
                    <a:pt x="1001" y="1323"/>
                    <a:pt x="1001" y="1323"/>
                  </a:cubicBezTo>
                  <a:cubicBezTo>
                    <a:pt x="1001" y="1323"/>
                    <a:pt x="1009" y="1319"/>
                    <a:pt x="1016" y="1324"/>
                  </a:cubicBezTo>
                  <a:cubicBezTo>
                    <a:pt x="1024" y="1324"/>
                    <a:pt x="1038" y="1340"/>
                    <a:pt x="1056" y="1352"/>
                  </a:cubicBezTo>
                  <a:cubicBezTo>
                    <a:pt x="1070" y="1368"/>
                    <a:pt x="1107" y="1389"/>
                    <a:pt x="1107" y="1389"/>
                  </a:cubicBezTo>
                  <a:cubicBezTo>
                    <a:pt x="1115" y="1367"/>
                    <a:pt x="1115" y="1367"/>
                    <a:pt x="1115" y="1367"/>
                  </a:cubicBezTo>
                  <a:cubicBezTo>
                    <a:pt x="1130" y="1367"/>
                    <a:pt x="1130" y="1367"/>
                    <a:pt x="1130" y="1367"/>
                  </a:cubicBezTo>
                  <a:cubicBezTo>
                    <a:pt x="1130" y="1367"/>
                    <a:pt x="1123" y="1359"/>
                    <a:pt x="1127" y="1356"/>
                  </a:cubicBezTo>
                  <a:cubicBezTo>
                    <a:pt x="1127" y="1348"/>
                    <a:pt x="1143" y="1345"/>
                    <a:pt x="1143" y="1345"/>
                  </a:cubicBezTo>
                  <a:cubicBezTo>
                    <a:pt x="1142" y="1360"/>
                    <a:pt x="1142" y="1360"/>
                    <a:pt x="1142" y="1360"/>
                  </a:cubicBezTo>
                  <a:cubicBezTo>
                    <a:pt x="1164" y="1361"/>
                    <a:pt x="1164" y="1361"/>
                    <a:pt x="1164" y="1361"/>
                  </a:cubicBezTo>
                  <a:cubicBezTo>
                    <a:pt x="1175" y="1362"/>
                    <a:pt x="1171" y="1373"/>
                    <a:pt x="1171" y="1373"/>
                  </a:cubicBezTo>
                  <a:cubicBezTo>
                    <a:pt x="1170" y="1396"/>
                    <a:pt x="1170" y="1396"/>
                    <a:pt x="1170" y="1396"/>
                  </a:cubicBezTo>
                  <a:cubicBezTo>
                    <a:pt x="1170" y="1396"/>
                    <a:pt x="1196" y="1409"/>
                    <a:pt x="1202" y="1436"/>
                  </a:cubicBezTo>
                  <a:cubicBezTo>
                    <a:pt x="1212" y="1463"/>
                    <a:pt x="1174" y="1469"/>
                    <a:pt x="1174" y="1469"/>
                  </a:cubicBezTo>
                  <a:cubicBezTo>
                    <a:pt x="1174" y="1469"/>
                    <a:pt x="1173" y="1488"/>
                    <a:pt x="1158" y="1499"/>
                  </a:cubicBezTo>
                  <a:cubicBezTo>
                    <a:pt x="1143" y="1509"/>
                    <a:pt x="1136" y="1490"/>
                    <a:pt x="1121" y="1485"/>
                  </a:cubicBezTo>
                  <a:cubicBezTo>
                    <a:pt x="1110" y="1485"/>
                    <a:pt x="1098" y="1496"/>
                    <a:pt x="1091" y="1495"/>
                  </a:cubicBezTo>
                  <a:cubicBezTo>
                    <a:pt x="1087" y="1495"/>
                    <a:pt x="1076" y="1495"/>
                    <a:pt x="1065" y="1490"/>
                  </a:cubicBezTo>
                  <a:cubicBezTo>
                    <a:pt x="1054" y="1490"/>
                    <a:pt x="1061" y="1498"/>
                    <a:pt x="1035" y="1493"/>
                  </a:cubicBezTo>
                  <a:cubicBezTo>
                    <a:pt x="1005" y="1491"/>
                    <a:pt x="1006" y="1472"/>
                    <a:pt x="1006" y="1472"/>
                  </a:cubicBezTo>
                  <a:cubicBezTo>
                    <a:pt x="1010" y="1457"/>
                    <a:pt x="1010" y="1457"/>
                    <a:pt x="1010" y="1457"/>
                  </a:cubicBezTo>
                  <a:cubicBezTo>
                    <a:pt x="981" y="1452"/>
                    <a:pt x="981" y="1452"/>
                    <a:pt x="981" y="1452"/>
                  </a:cubicBezTo>
                  <a:cubicBezTo>
                    <a:pt x="981" y="1452"/>
                    <a:pt x="973" y="1459"/>
                    <a:pt x="966" y="1451"/>
                  </a:cubicBezTo>
                  <a:cubicBezTo>
                    <a:pt x="958" y="1447"/>
                    <a:pt x="959" y="1439"/>
                    <a:pt x="948" y="1431"/>
                  </a:cubicBezTo>
                  <a:cubicBezTo>
                    <a:pt x="933" y="1419"/>
                    <a:pt x="918" y="1430"/>
                    <a:pt x="918" y="1430"/>
                  </a:cubicBezTo>
                  <a:cubicBezTo>
                    <a:pt x="918" y="1430"/>
                    <a:pt x="921" y="1441"/>
                    <a:pt x="917" y="1449"/>
                  </a:cubicBezTo>
                  <a:cubicBezTo>
                    <a:pt x="909" y="1456"/>
                    <a:pt x="898" y="1456"/>
                    <a:pt x="898" y="1456"/>
                  </a:cubicBezTo>
                  <a:cubicBezTo>
                    <a:pt x="895" y="1448"/>
                    <a:pt x="895" y="1448"/>
                    <a:pt x="895" y="1448"/>
                  </a:cubicBezTo>
                  <a:cubicBezTo>
                    <a:pt x="883" y="1447"/>
                    <a:pt x="883" y="1447"/>
                    <a:pt x="883" y="1447"/>
                  </a:cubicBezTo>
                  <a:cubicBezTo>
                    <a:pt x="883" y="1455"/>
                    <a:pt x="883" y="1455"/>
                    <a:pt x="883" y="1455"/>
                  </a:cubicBezTo>
                  <a:cubicBezTo>
                    <a:pt x="865" y="1431"/>
                    <a:pt x="865" y="1431"/>
                    <a:pt x="865" y="1431"/>
                  </a:cubicBezTo>
                  <a:cubicBezTo>
                    <a:pt x="861" y="1442"/>
                    <a:pt x="861" y="1442"/>
                    <a:pt x="861" y="1442"/>
                  </a:cubicBezTo>
                  <a:cubicBezTo>
                    <a:pt x="829" y="1418"/>
                    <a:pt x="829" y="1418"/>
                    <a:pt x="829" y="1418"/>
                  </a:cubicBezTo>
                  <a:cubicBezTo>
                    <a:pt x="829" y="1418"/>
                    <a:pt x="837" y="1403"/>
                    <a:pt x="833" y="1395"/>
                  </a:cubicBezTo>
                  <a:cubicBezTo>
                    <a:pt x="830" y="1384"/>
                    <a:pt x="816" y="1368"/>
                    <a:pt x="816" y="1368"/>
                  </a:cubicBezTo>
                  <a:cubicBezTo>
                    <a:pt x="824" y="1353"/>
                    <a:pt x="824" y="1353"/>
                    <a:pt x="824" y="1353"/>
                  </a:cubicBezTo>
                  <a:cubicBezTo>
                    <a:pt x="814" y="1333"/>
                    <a:pt x="814" y="1333"/>
                    <a:pt x="814" y="1333"/>
                  </a:cubicBezTo>
                  <a:cubicBezTo>
                    <a:pt x="792" y="1324"/>
                    <a:pt x="792" y="1324"/>
                    <a:pt x="792" y="1324"/>
                  </a:cubicBezTo>
                  <a:cubicBezTo>
                    <a:pt x="792" y="1324"/>
                    <a:pt x="804" y="1314"/>
                    <a:pt x="797" y="1298"/>
                  </a:cubicBezTo>
                  <a:cubicBezTo>
                    <a:pt x="786" y="1282"/>
                    <a:pt x="728" y="1245"/>
                    <a:pt x="728" y="1245"/>
                  </a:cubicBezTo>
                  <a:cubicBezTo>
                    <a:pt x="728" y="1245"/>
                    <a:pt x="756" y="1216"/>
                    <a:pt x="756" y="1200"/>
                  </a:cubicBezTo>
                  <a:cubicBezTo>
                    <a:pt x="761" y="1181"/>
                    <a:pt x="729" y="1138"/>
                    <a:pt x="729" y="1138"/>
                  </a:cubicBezTo>
                  <a:cubicBezTo>
                    <a:pt x="729" y="1138"/>
                    <a:pt x="737" y="1134"/>
                    <a:pt x="737" y="1131"/>
                  </a:cubicBezTo>
                  <a:cubicBezTo>
                    <a:pt x="741" y="1127"/>
                    <a:pt x="745" y="1116"/>
                    <a:pt x="745" y="1116"/>
                  </a:cubicBezTo>
                  <a:cubicBezTo>
                    <a:pt x="745" y="1116"/>
                    <a:pt x="734" y="1119"/>
                    <a:pt x="730" y="1119"/>
                  </a:cubicBezTo>
                  <a:cubicBezTo>
                    <a:pt x="723" y="1115"/>
                    <a:pt x="727" y="1096"/>
                    <a:pt x="727" y="1096"/>
                  </a:cubicBezTo>
                  <a:cubicBezTo>
                    <a:pt x="727" y="1096"/>
                    <a:pt x="665" y="1066"/>
                    <a:pt x="654" y="1062"/>
                  </a:cubicBezTo>
                  <a:cubicBezTo>
                    <a:pt x="639" y="1057"/>
                    <a:pt x="635" y="1068"/>
                    <a:pt x="635" y="1068"/>
                  </a:cubicBezTo>
                  <a:cubicBezTo>
                    <a:pt x="635" y="1068"/>
                    <a:pt x="598" y="1059"/>
                    <a:pt x="587" y="1058"/>
                  </a:cubicBezTo>
                  <a:cubicBezTo>
                    <a:pt x="576" y="1058"/>
                    <a:pt x="560" y="1072"/>
                    <a:pt x="560" y="1072"/>
                  </a:cubicBezTo>
                  <a:cubicBezTo>
                    <a:pt x="561" y="1061"/>
                    <a:pt x="561" y="1061"/>
                    <a:pt x="561" y="1061"/>
                  </a:cubicBezTo>
                  <a:cubicBezTo>
                    <a:pt x="603" y="1044"/>
                    <a:pt x="603" y="1044"/>
                    <a:pt x="603" y="1044"/>
                  </a:cubicBezTo>
                  <a:cubicBezTo>
                    <a:pt x="584" y="1039"/>
                    <a:pt x="584" y="1039"/>
                    <a:pt x="584" y="1039"/>
                  </a:cubicBezTo>
                  <a:cubicBezTo>
                    <a:pt x="599" y="1032"/>
                    <a:pt x="599" y="1032"/>
                    <a:pt x="599" y="1032"/>
                  </a:cubicBezTo>
                  <a:cubicBezTo>
                    <a:pt x="600" y="1025"/>
                    <a:pt x="600" y="1025"/>
                    <a:pt x="600" y="1025"/>
                  </a:cubicBezTo>
                  <a:cubicBezTo>
                    <a:pt x="589" y="1024"/>
                    <a:pt x="589" y="1024"/>
                    <a:pt x="589" y="1024"/>
                  </a:cubicBezTo>
                  <a:cubicBezTo>
                    <a:pt x="593" y="1013"/>
                    <a:pt x="593" y="1013"/>
                    <a:pt x="593" y="1013"/>
                  </a:cubicBezTo>
                  <a:cubicBezTo>
                    <a:pt x="585" y="1012"/>
                    <a:pt x="585" y="1012"/>
                    <a:pt x="585" y="1012"/>
                  </a:cubicBezTo>
                  <a:cubicBezTo>
                    <a:pt x="581" y="1028"/>
                    <a:pt x="581" y="1028"/>
                    <a:pt x="581" y="1028"/>
                  </a:cubicBezTo>
                  <a:cubicBezTo>
                    <a:pt x="558" y="1030"/>
                    <a:pt x="558" y="1030"/>
                    <a:pt x="558" y="1030"/>
                  </a:cubicBezTo>
                  <a:cubicBezTo>
                    <a:pt x="548" y="1014"/>
                    <a:pt x="548" y="1014"/>
                    <a:pt x="548" y="1014"/>
                  </a:cubicBezTo>
                  <a:cubicBezTo>
                    <a:pt x="544" y="1026"/>
                    <a:pt x="544" y="1026"/>
                    <a:pt x="544" y="1026"/>
                  </a:cubicBezTo>
                  <a:cubicBezTo>
                    <a:pt x="529" y="1021"/>
                    <a:pt x="529" y="1021"/>
                    <a:pt x="529" y="1021"/>
                  </a:cubicBezTo>
                  <a:cubicBezTo>
                    <a:pt x="544" y="1014"/>
                    <a:pt x="544" y="1014"/>
                    <a:pt x="544" y="1014"/>
                  </a:cubicBezTo>
                  <a:cubicBezTo>
                    <a:pt x="537" y="1010"/>
                    <a:pt x="537" y="1010"/>
                    <a:pt x="537" y="1010"/>
                  </a:cubicBezTo>
                  <a:cubicBezTo>
                    <a:pt x="537" y="1010"/>
                    <a:pt x="511" y="1009"/>
                    <a:pt x="511" y="1005"/>
                  </a:cubicBezTo>
                  <a:cubicBezTo>
                    <a:pt x="511" y="1001"/>
                    <a:pt x="529" y="1006"/>
                    <a:pt x="529" y="1006"/>
                  </a:cubicBezTo>
                  <a:cubicBezTo>
                    <a:pt x="541" y="991"/>
                    <a:pt x="541" y="991"/>
                    <a:pt x="541" y="991"/>
                  </a:cubicBezTo>
                  <a:cubicBezTo>
                    <a:pt x="556" y="996"/>
                    <a:pt x="556" y="996"/>
                    <a:pt x="556" y="996"/>
                  </a:cubicBezTo>
                  <a:cubicBezTo>
                    <a:pt x="556" y="988"/>
                    <a:pt x="556" y="988"/>
                    <a:pt x="556" y="988"/>
                  </a:cubicBezTo>
                  <a:cubicBezTo>
                    <a:pt x="519" y="986"/>
                    <a:pt x="519" y="986"/>
                    <a:pt x="519" y="986"/>
                  </a:cubicBezTo>
                  <a:cubicBezTo>
                    <a:pt x="508" y="990"/>
                    <a:pt x="497" y="981"/>
                    <a:pt x="497" y="981"/>
                  </a:cubicBezTo>
                  <a:cubicBezTo>
                    <a:pt x="497" y="978"/>
                    <a:pt x="497" y="978"/>
                    <a:pt x="497" y="978"/>
                  </a:cubicBezTo>
                  <a:cubicBezTo>
                    <a:pt x="497" y="974"/>
                    <a:pt x="497" y="974"/>
                    <a:pt x="497" y="974"/>
                  </a:cubicBezTo>
                  <a:cubicBezTo>
                    <a:pt x="504" y="982"/>
                    <a:pt x="504" y="982"/>
                    <a:pt x="504" y="982"/>
                  </a:cubicBezTo>
                  <a:cubicBezTo>
                    <a:pt x="516" y="975"/>
                    <a:pt x="516" y="975"/>
                    <a:pt x="516" y="975"/>
                  </a:cubicBezTo>
                  <a:cubicBezTo>
                    <a:pt x="486" y="966"/>
                    <a:pt x="486" y="966"/>
                    <a:pt x="486" y="966"/>
                  </a:cubicBezTo>
                  <a:cubicBezTo>
                    <a:pt x="460" y="961"/>
                    <a:pt x="460" y="961"/>
                    <a:pt x="460" y="961"/>
                  </a:cubicBezTo>
                  <a:cubicBezTo>
                    <a:pt x="460" y="961"/>
                    <a:pt x="469" y="934"/>
                    <a:pt x="466" y="926"/>
                  </a:cubicBezTo>
                  <a:cubicBezTo>
                    <a:pt x="466" y="923"/>
                    <a:pt x="436" y="921"/>
                    <a:pt x="436" y="921"/>
                  </a:cubicBezTo>
                  <a:cubicBezTo>
                    <a:pt x="436" y="914"/>
                    <a:pt x="436" y="914"/>
                    <a:pt x="436" y="914"/>
                  </a:cubicBezTo>
                  <a:cubicBezTo>
                    <a:pt x="425" y="909"/>
                    <a:pt x="425" y="909"/>
                    <a:pt x="425" y="909"/>
                  </a:cubicBezTo>
                  <a:cubicBezTo>
                    <a:pt x="421" y="917"/>
                    <a:pt x="421" y="917"/>
                    <a:pt x="421" y="917"/>
                  </a:cubicBezTo>
                  <a:cubicBezTo>
                    <a:pt x="395" y="912"/>
                    <a:pt x="395" y="912"/>
                    <a:pt x="395" y="912"/>
                  </a:cubicBezTo>
                  <a:cubicBezTo>
                    <a:pt x="418" y="905"/>
                    <a:pt x="418" y="905"/>
                    <a:pt x="418" y="905"/>
                  </a:cubicBezTo>
                  <a:cubicBezTo>
                    <a:pt x="418" y="905"/>
                    <a:pt x="418" y="897"/>
                    <a:pt x="441" y="898"/>
                  </a:cubicBezTo>
                  <a:cubicBezTo>
                    <a:pt x="460" y="896"/>
                    <a:pt x="485" y="904"/>
                    <a:pt x="485" y="904"/>
                  </a:cubicBezTo>
                  <a:cubicBezTo>
                    <a:pt x="481" y="919"/>
                    <a:pt x="481" y="919"/>
                    <a:pt x="481" y="919"/>
                  </a:cubicBezTo>
                  <a:cubicBezTo>
                    <a:pt x="481" y="919"/>
                    <a:pt x="499" y="932"/>
                    <a:pt x="521" y="944"/>
                  </a:cubicBezTo>
                  <a:cubicBezTo>
                    <a:pt x="539" y="957"/>
                    <a:pt x="569" y="966"/>
                    <a:pt x="569" y="966"/>
                  </a:cubicBezTo>
                  <a:cubicBezTo>
                    <a:pt x="562" y="942"/>
                    <a:pt x="562" y="942"/>
                    <a:pt x="562" y="942"/>
                  </a:cubicBezTo>
                  <a:cubicBezTo>
                    <a:pt x="566" y="939"/>
                    <a:pt x="566" y="939"/>
                    <a:pt x="566" y="939"/>
                  </a:cubicBezTo>
                  <a:cubicBezTo>
                    <a:pt x="566" y="939"/>
                    <a:pt x="588" y="959"/>
                    <a:pt x="599" y="963"/>
                  </a:cubicBezTo>
                  <a:cubicBezTo>
                    <a:pt x="610" y="968"/>
                    <a:pt x="622" y="957"/>
                    <a:pt x="622" y="957"/>
                  </a:cubicBezTo>
                  <a:cubicBezTo>
                    <a:pt x="626" y="938"/>
                    <a:pt x="626" y="938"/>
                    <a:pt x="626" y="938"/>
                  </a:cubicBezTo>
                  <a:cubicBezTo>
                    <a:pt x="625" y="957"/>
                    <a:pt x="625" y="957"/>
                    <a:pt x="625" y="957"/>
                  </a:cubicBezTo>
                  <a:cubicBezTo>
                    <a:pt x="651" y="958"/>
                    <a:pt x="651" y="958"/>
                    <a:pt x="651" y="958"/>
                  </a:cubicBezTo>
                  <a:cubicBezTo>
                    <a:pt x="651" y="958"/>
                    <a:pt x="651" y="962"/>
                    <a:pt x="655" y="970"/>
                  </a:cubicBezTo>
                  <a:cubicBezTo>
                    <a:pt x="662" y="978"/>
                    <a:pt x="665" y="978"/>
                    <a:pt x="665" y="978"/>
                  </a:cubicBezTo>
                  <a:cubicBezTo>
                    <a:pt x="681" y="960"/>
                    <a:pt x="681" y="960"/>
                    <a:pt x="681" y="960"/>
                  </a:cubicBezTo>
                  <a:cubicBezTo>
                    <a:pt x="696" y="960"/>
                    <a:pt x="696" y="960"/>
                    <a:pt x="696" y="960"/>
                  </a:cubicBezTo>
                  <a:cubicBezTo>
                    <a:pt x="707" y="965"/>
                    <a:pt x="733" y="977"/>
                    <a:pt x="733" y="977"/>
                  </a:cubicBezTo>
                  <a:cubicBezTo>
                    <a:pt x="740" y="974"/>
                    <a:pt x="740" y="974"/>
                    <a:pt x="740" y="974"/>
                  </a:cubicBezTo>
                  <a:cubicBezTo>
                    <a:pt x="748" y="982"/>
                    <a:pt x="748" y="982"/>
                    <a:pt x="748" y="982"/>
                  </a:cubicBezTo>
                  <a:cubicBezTo>
                    <a:pt x="815" y="985"/>
                    <a:pt x="815" y="985"/>
                    <a:pt x="815" y="985"/>
                  </a:cubicBezTo>
                  <a:cubicBezTo>
                    <a:pt x="863" y="987"/>
                    <a:pt x="887" y="969"/>
                    <a:pt x="917" y="971"/>
                  </a:cubicBezTo>
                  <a:cubicBezTo>
                    <a:pt x="943" y="972"/>
                    <a:pt x="983" y="993"/>
                    <a:pt x="983" y="993"/>
                  </a:cubicBezTo>
                  <a:cubicBezTo>
                    <a:pt x="994" y="986"/>
                    <a:pt x="994" y="986"/>
                    <a:pt x="994" y="986"/>
                  </a:cubicBezTo>
                  <a:cubicBezTo>
                    <a:pt x="994" y="986"/>
                    <a:pt x="1013" y="987"/>
                    <a:pt x="1043" y="985"/>
                  </a:cubicBezTo>
                  <a:cubicBezTo>
                    <a:pt x="1073" y="982"/>
                    <a:pt x="1090" y="948"/>
                    <a:pt x="1090" y="948"/>
                  </a:cubicBezTo>
                  <a:cubicBezTo>
                    <a:pt x="1105" y="949"/>
                    <a:pt x="1105" y="949"/>
                    <a:pt x="1105" y="949"/>
                  </a:cubicBezTo>
                  <a:cubicBezTo>
                    <a:pt x="1112" y="950"/>
                    <a:pt x="1116" y="934"/>
                    <a:pt x="1116" y="934"/>
                  </a:cubicBezTo>
                  <a:cubicBezTo>
                    <a:pt x="1116" y="934"/>
                    <a:pt x="1144" y="913"/>
                    <a:pt x="1151" y="906"/>
                  </a:cubicBezTo>
                  <a:cubicBezTo>
                    <a:pt x="1159" y="898"/>
                    <a:pt x="1188" y="846"/>
                    <a:pt x="1188" y="846"/>
                  </a:cubicBezTo>
                  <a:cubicBezTo>
                    <a:pt x="1188" y="846"/>
                    <a:pt x="1195" y="846"/>
                    <a:pt x="1203" y="839"/>
                  </a:cubicBezTo>
                  <a:cubicBezTo>
                    <a:pt x="1207" y="828"/>
                    <a:pt x="1204" y="816"/>
                    <a:pt x="1204" y="816"/>
                  </a:cubicBezTo>
                  <a:cubicBezTo>
                    <a:pt x="1204" y="816"/>
                    <a:pt x="1205" y="805"/>
                    <a:pt x="1213" y="786"/>
                  </a:cubicBezTo>
                  <a:cubicBezTo>
                    <a:pt x="1218" y="767"/>
                    <a:pt x="1225" y="680"/>
                    <a:pt x="1225" y="680"/>
                  </a:cubicBezTo>
                  <a:cubicBezTo>
                    <a:pt x="1211" y="664"/>
                    <a:pt x="1211" y="664"/>
                    <a:pt x="1211" y="664"/>
                  </a:cubicBezTo>
                  <a:cubicBezTo>
                    <a:pt x="1197" y="640"/>
                    <a:pt x="1197" y="640"/>
                    <a:pt x="1197" y="640"/>
                  </a:cubicBezTo>
                  <a:cubicBezTo>
                    <a:pt x="1197" y="640"/>
                    <a:pt x="1182" y="643"/>
                    <a:pt x="1175" y="639"/>
                  </a:cubicBezTo>
                  <a:cubicBezTo>
                    <a:pt x="1164" y="635"/>
                    <a:pt x="1158" y="600"/>
                    <a:pt x="1158" y="600"/>
                  </a:cubicBezTo>
                  <a:cubicBezTo>
                    <a:pt x="1147" y="599"/>
                    <a:pt x="1147" y="599"/>
                    <a:pt x="1147" y="599"/>
                  </a:cubicBezTo>
                  <a:cubicBezTo>
                    <a:pt x="1140" y="580"/>
                    <a:pt x="1140" y="580"/>
                    <a:pt x="1140" y="580"/>
                  </a:cubicBezTo>
                  <a:cubicBezTo>
                    <a:pt x="1144" y="569"/>
                    <a:pt x="1144" y="569"/>
                    <a:pt x="1144" y="569"/>
                  </a:cubicBezTo>
                  <a:cubicBezTo>
                    <a:pt x="1118" y="546"/>
                    <a:pt x="1118" y="546"/>
                    <a:pt x="1118" y="546"/>
                  </a:cubicBezTo>
                  <a:cubicBezTo>
                    <a:pt x="1114" y="546"/>
                    <a:pt x="1114" y="546"/>
                    <a:pt x="1114" y="546"/>
                  </a:cubicBezTo>
                  <a:cubicBezTo>
                    <a:pt x="1108" y="552"/>
                    <a:pt x="1108" y="552"/>
                    <a:pt x="1108" y="552"/>
                  </a:cubicBezTo>
                  <a:cubicBezTo>
                    <a:pt x="1098" y="547"/>
                    <a:pt x="1098" y="547"/>
                    <a:pt x="1098" y="547"/>
                  </a:cubicBezTo>
                  <a:cubicBezTo>
                    <a:pt x="1089" y="548"/>
                    <a:pt x="1089" y="548"/>
                    <a:pt x="1089" y="548"/>
                  </a:cubicBezTo>
                  <a:cubicBezTo>
                    <a:pt x="1088" y="552"/>
                    <a:pt x="1086" y="558"/>
                    <a:pt x="1081" y="558"/>
                  </a:cubicBezTo>
                  <a:cubicBezTo>
                    <a:pt x="1074" y="558"/>
                    <a:pt x="1063" y="546"/>
                    <a:pt x="1063" y="546"/>
                  </a:cubicBezTo>
                  <a:cubicBezTo>
                    <a:pt x="1060" y="530"/>
                    <a:pt x="1060" y="530"/>
                    <a:pt x="1060" y="530"/>
                  </a:cubicBezTo>
                  <a:cubicBezTo>
                    <a:pt x="1016" y="517"/>
                    <a:pt x="1016" y="517"/>
                    <a:pt x="1016" y="517"/>
                  </a:cubicBezTo>
                  <a:cubicBezTo>
                    <a:pt x="994" y="496"/>
                    <a:pt x="994" y="496"/>
                    <a:pt x="994" y="496"/>
                  </a:cubicBezTo>
                  <a:cubicBezTo>
                    <a:pt x="990" y="500"/>
                    <a:pt x="990" y="500"/>
                    <a:pt x="990" y="500"/>
                  </a:cubicBezTo>
                  <a:cubicBezTo>
                    <a:pt x="990" y="500"/>
                    <a:pt x="1009" y="512"/>
                    <a:pt x="997" y="520"/>
                  </a:cubicBezTo>
                  <a:cubicBezTo>
                    <a:pt x="986" y="523"/>
                    <a:pt x="938" y="498"/>
                    <a:pt x="938" y="498"/>
                  </a:cubicBezTo>
                  <a:cubicBezTo>
                    <a:pt x="934" y="505"/>
                    <a:pt x="934" y="505"/>
                    <a:pt x="934" y="505"/>
                  </a:cubicBezTo>
                  <a:cubicBezTo>
                    <a:pt x="912" y="493"/>
                    <a:pt x="912" y="493"/>
                    <a:pt x="912" y="493"/>
                  </a:cubicBezTo>
                  <a:cubicBezTo>
                    <a:pt x="912" y="493"/>
                    <a:pt x="916" y="485"/>
                    <a:pt x="909" y="485"/>
                  </a:cubicBezTo>
                  <a:cubicBezTo>
                    <a:pt x="901" y="484"/>
                    <a:pt x="879" y="479"/>
                    <a:pt x="879" y="479"/>
                  </a:cubicBezTo>
                  <a:cubicBezTo>
                    <a:pt x="883" y="487"/>
                    <a:pt x="883" y="487"/>
                    <a:pt x="883" y="487"/>
                  </a:cubicBezTo>
                  <a:cubicBezTo>
                    <a:pt x="883" y="487"/>
                    <a:pt x="901" y="496"/>
                    <a:pt x="897" y="499"/>
                  </a:cubicBezTo>
                  <a:cubicBezTo>
                    <a:pt x="897" y="507"/>
                    <a:pt x="871" y="494"/>
                    <a:pt x="871" y="494"/>
                  </a:cubicBezTo>
                  <a:cubicBezTo>
                    <a:pt x="871" y="494"/>
                    <a:pt x="824" y="465"/>
                    <a:pt x="806" y="453"/>
                  </a:cubicBezTo>
                  <a:cubicBezTo>
                    <a:pt x="791" y="441"/>
                    <a:pt x="754" y="431"/>
                    <a:pt x="739" y="427"/>
                  </a:cubicBezTo>
                  <a:cubicBezTo>
                    <a:pt x="725" y="422"/>
                    <a:pt x="703" y="406"/>
                    <a:pt x="681" y="397"/>
                  </a:cubicBezTo>
                  <a:cubicBezTo>
                    <a:pt x="655" y="385"/>
                    <a:pt x="614" y="383"/>
                    <a:pt x="614" y="383"/>
                  </a:cubicBezTo>
                  <a:cubicBezTo>
                    <a:pt x="610" y="383"/>
                    <a:pt x="610" y="383"/>
                    <a:pt x="610" y="383"/>
                  </a:cubicBezTo>
                  <a:cubicBezTo>
                    <a:pt x="610" y="383"/>
                    <a:pt x="600" y="374"/>
                    <a:pt x="596" y="370"/>
                  </a:cubicBezTo>
                  <a:cubicBezTo>
                    <a:pt x="592" y="370"/>
                    <a:pt x="588" y="378"/>
                    <a:pt x="588" y="378"/>
                  </a:cubicBezTo>
                  <a:cubicBezTo>
                    <a:pt x="566" y="377"/>
                    <a:pt x="566" y="377"/>
                    <a:pt x="566" y="377"/>
                  </a:cubicBezTo>
                  <a:cubicBezTo>
                    <a:pt x="566" y="373"/>
                    <a:pt x="566" y="373"/>
                    <a:pt x="566" y="373"/>
                  </a:cubicBezTo>
                  <a:cubicBezTo>
                    <a:pt x="536" y="379"/>
                    <a:pt x="536" y="379"/>
                    <a:pt x="536" y="379"/>
                  </a:cubicBezTo>
                  <a:cubicBezTo>
                    <a:pt x="547" y="387"/>
                    <a:pt x="547" y="387"/>
                    <a:pt x="547" y="387"/>
                  </a:cubicBezTo>
                  <a:cubicBezTo>
                    <a:pt x="539" y="398"/>
                    <a:pt x="539" y="398"/>
                    <a:pt x="539" y="398"/>
                  </a:cubicBezTo>
                  <a:cubicBezTo>
                    <a:pt x="539" y="398"/>
                    <a:pt x="535" y="390"/>
                    <a:pt x="532" y="390"/>
                  </a:cubicBezTo>
                  <a:cubicBezTo>
                    <a:pt x="524" y="390"/>
                    <a:pt x="524" y="398"/>
                    <a:pt x="524" y="398"/>
                  </a:cubicBezTo>
                  <a:cubicBezTo>
                    <a:pt x="524" y="398"/>
                    <a:pt x="516" y="393"/>
                    <a:pt x="509" y="389"/>
                  </a:cubicBezTo>
                  <a:cubicBezTo>
                    <a:pt x="502" y="389"/>
                    <a:pt x="475" y="391"/>
                    <a:pt x="475" y="391"/>
                  </a:cubicBezTo>
                  <a:cubicBezTo>
                    <a:pt x="472" y="384"/>
                    <a:pt x="472" y="384"/>
                    <a:pt x="472" y="384"/>
                  </a:cubicBezTo>
                  <a:cubicBezTo>
                    <a:pt x="427" y="389"/>
                    <a:pt x="427" y="389"/>
                    <a:pt x="427" y="389"/>
                  </a:cubicBezTo>
                  <a:cubicBezTo>
                    <a:pt x="426" y="397"/>
                    <a:pt x="426" y="397"/>
                    <a:pt x="426" y="397"/>
                  </a:cubicBezTo>
                  <a:cubicBezTo>
                    <a:pt x="426" y="397"/>
                    <a:pt x="408" y="388"/>
                    <a:pt x="404" y="396"/>
                  </a:cubicBezTo>
                  <a:cubicBezTo>
                    <a:pt x="400" y="407"/>
                    <a:pt x="410" y="434"/>
                    <a:pt x="410" y="434"/>
                  </a:cubicBezTo>
                  <a:cubicBezTo>
                    <a:pt x="410" y="434"/>
                    <a:pt x="405" y="445"/>
                    <a:pt x="398" y="449"/>
                  </a:cubicBezTo>
                  <a:cubicBezTo>
                    <a:pt x="394" y="456"/>
                    <a:pt x="382" y="463"/>
                    <a:pt x="375" y="459"/>
                  </a:cubicBezTo>
                  <a:cubicBezTo>
                    <a:pt x="371" y="455"/>
                    <a:pt x="391" y="441"/>
                    <a:pt x="395" y="433"/>
                  </a:cubicBezTo>
                  <a:cubicBezTo>
                    <a:pt x="402" y="430"/>
                    <a:pt x="403" y="422"/>
                    <a:pt x="403" y="422"/>
                  </a:cubicBezTo>
                  <a:cubicBezTo>
                    <a:pt x="388" y="414"/>
                    <a:pt x="388" y="414"/>
                    <a:pt x="388" y="414"/>
                  </a:cubicBezTo>
                  <a:cubicBezTo>
                    <a:pt x="392" y="407"/>
                    <a:pt x="392" y="407"/>
                    <a:pt x="392" y="407"/>
                  </a:cubicBezTo>
                  <a:cubicBezTo>
                    <a:pt x="373" y="413"/>
                    <a:pt x="373" y="413"/>
                    <a:pt x="373" y="413"/>
                  </a:cubicBezTo>
                  <a:cubicBezTo>
                    <a:pt x="373" y="413"/>
                    <a:pt x="397" y="388"/>
                    <a:pt x="386" y="376"/>
                  </a:cubicBezTo>
                  <a:cubicBezTo>
                    <a:pt x="372" y="364"/>
                    <a:pt x="348" y="393"/>
                    <a:pt x="348" y="393"/>
                  </a:cubicBezTo>
                  <a:cubicBezTo>
                    <a:pt x="344" y="408"/>
                    <a:pt x="344" y="408"/>
                    <a:pt x="344" y="408"/>
                  </a:cubicBezTo>
                  <a:cubicBezTo>
                    <a:pt x="332" y="408"/>
                    <a:pt x="332" y="408"/>
                    <a:pt x="332" y="408"/>
                  </a:cubicBezTo>
                  <a:cubicBezTo>
                    <a:pt x="344" y="393"/>
                    <a:pt x="344" y="393"/>
                    <a:pt x="344" y="393"/>
                  </a:cubicBezTo>
                  <a:cubicBezTo>
                    <a:pt x="349" y="374"/>
                    <a:pt x="349" y="374"/>
                    <a:pt x="349" y="374"/>
                  </a:cubicBezTo>
                  <a:cubicBezTo>
                    <a:pt x="337" y="385"/>
                    <a:pt x="337" y="385"/>
                    <a:pt x="337" y="385"/>
                  </a:cubicBezTo>
                  <a:cubicBezTo>
                    <a:pt x="334" y="377"/>
                    <a:pt x="334" y="377"/>
                    <a:pt x="334" y="377"/>
                  </a:cubicBezTo>
                  <a:cubicBezTo>
                    <a:pt x="319" y="376"/>
                    <a:pt x="319" y="376"/>
                    <a:pt x="319" y="376"/>
                  </a:cubicBezTo>
                  <a:cubicBezTo>
                    <a:pt x="319" y="384"/>
                    <a:pt x="319" y="384"/>
                    <a:pt x="319" y="384"/>
                  </a:cubicBezTo>
                  <a:cubicBezTo>
                    <a:pt x="304" y="379"/>
                    <a:pt x="304" y="379"/>
                    <a:pt x="304" y="379"/>
                  </a:cubicBezTo>
                  <a:cubicBezTo>
                    <a:pt x="303" y="391"/>
                    <a:pt x="303" y="391"/>
                    <a:pt x="303" y="391"/>
                  </a:cubicBezTo>
                  <a:cubicBezTo>
                    <a:pt x="288" y="394"/>
                    <a:pt x="288" y="394"/>
                    <a:pt x="288" y="394"/>
                  </a:cubicBezTo>
                  <a:cubicBezTo>
                    <a:pt x="300" y="372"/>
                    <a:pt x="300" y="372"/>
                    <a:pt x="300" y="372"/>
                  </a:cubicBezTo>
                  <a:cubicBezTo>
                    <a:pt x="293" y="371"/>
                    <a:pt x="293" y="371"/>
                    <a:pt x="293" y="371"/>
                  </a:cubicBezTo>
                  <a:cubicBezTo>
                    <a:pt x="293" y="371"/>
                    <a:pt x="293" y="364"/>
                    <a:pt x="282" y="363"/>
                  </a:cubicBezTo>
                  <a:cubicBezTo>
                    <a:pt x="271" y="363"/>
                    <a:pt x="259" y="373"/>
                    <a:pt x="259" y="373"/>
                  </a:cubicBezTo>
                  <a:cubicBezTo>
                    <a:pt x="256" y="362"/>
                    <a:pt x="256" y="362"/>
                    <a:pt x="256" y="362"/>
                  </a:cubicBezTo>
                  <a:cubicBezTo>
                    <a:pt x="249" y="354"/>
                    <a:pt x="249" y="354"/>
                    <a:pt x="249" y="354"/>
                  </a:cubicBezTo>
                  <a:cubicBezTo>
                    <a:pt x="257" y="343"/>
                    <a:pt x="257" y="343"/>
                    <a:pt x="257" y="343"/>
                  </a:cubicBezTo>
                  <a:cubicBezTo>
                    <a:pt x="253" y="339"/>
                    <a:pt x="253" y="339"/>
                    <a:pt x="253" y="339"/>
                  </a:cubicBezTo>
                  <a:cubicBezTo>
                    <a:pt x="257" y="331"/>
                    <a:pt x="257" y="331"/>
                    <a:pt x="257" y="331"/>
                  </a:cubicBezTo>
                  <a:cubicBezTo>
                    <a:pt x="268" y="339"/>
                    <a:pt x="268" y="339"/>
                    <a:pt x="268" y="339"/>
                  </a:cubicBezTo>
                  <a:cubicBezTo>
                    <a:pt x="268" y="339"/>
                    <a:pt x="261" y="343"/>
                    <a:pt x="268" y="351"/>
                  </a:cubicBezTo>
                  <a:cubicBezTo>
                    <a:pt x="278" y="359"/>
                    <a:pt x="327" y="354"/>
                    <a:pt x="327" y="354"/>
                  </a:cubicBezTo>
                  <a:cubicBezTo>
                    <a:pt x="327" y="354"/>
                    <a:pt x="335" y="346"/>
                    <a:pt x="336" y="339"/>
                  </a:cubicBezTo>
                  <a:cubicBezTo>
                    <a:pt x="337" y="308"/>
                    <a:pt x="337" y="308"/>
                    <a:pt x="337" y="308"/>
                  </a:cubicBezTo>
                  <a:cubicBezTo>
                    <a:pt x="337" y="308"/>
                    <a:pt x="292" y="314"/>
                    <a:pt x="285" y="306"/>
                  </a:cubicBezTo>
                  <a:cubicBezTo>
                    <a:pt x="277" y="302"/>
                    <a:pt x="237" y="284"/>
                    <a:pt x="229" y="288"/>
                  </a:cubicBezTo>
                  <a:cubicBezTo>
                    <a:pt x="225" y="295"/>
                    <a:pt x="236" y="304"/>
                    <a:pt x="236" y="304"/>
                  </a:cubicBezTo>
                  <a:cubicBezTo>
                    <a:pt x="236" y="311"/>
                    <a:pt x="236" y="311"/>
                    <a:pt x="236" y="311"/>
                  </a:cubicBezTo>
                  <a:cubicBezTo>
                    <a:pt x="236" y="311"/>
                    <a:pt x="254" y="320"/>
                    <a:pt x="250" y="327"/>
                  </a:cubicBezTo>
                  <a:cubicBezTo>
                    <a:pt x="246" y="331"/>
                    <a:pt x="232" y="315"/>
                    <a:pt x="220" y="318"/>
                  </a:cubicBezTo>
                  <a:cubicBezTo>
                    <a:pt x="213" y="325"/>
                    <a:pt x="223" y="345"/>
                    <a:pt x="223" y="345"/>
                  </a:cubicBezTo>
                  <a:cubicBezTo>
                    <a:pt x="230" y="349"/>
                    <a:pt x="230" y="349"/>
                    <a:pt x="230" y="349"/>
                  </a:cubicBezTo>
                  <a:cubicBezTo>
                    <a:pt x="230" y="349"/>
                    <a:pt x="223" y="353"/>
                    <a:pt x="211" y="356"/>
                  </a:cubicBezTo>
                  <a:cubicBezTo>
                    <a:pt x="204" y="356"/>
                    <a:pt x="203" y="367"/>
                    <a:pt x="203" y="367"/>
                  </a:cubicBezTo>
                  <a:cubicBezTo>
                    <a:pt x="203" y="367"/>
                    <a:pt x="197" y="348"/>
                    <a:pt x="178" y="343"/>
                  </a:cubicBezTo>
                  <a:cubicBezTo>
                    <a:pt x="174" y="343"/>
                    <a:pt x="167" y="342"/>
                    <a:pt x="163" y="346"/>
                  </a:cubicBezTo>
                  <a:cubicBezTo>
                    <a:pt x="163" y="354"/>
                    <a:pt x="163" y="354"/>
                    <a:pt x="163" y="354"/>
                  </a:cubicBezTo>
                  <a:cubicBezTo>
                    <a:pt x="163" y="354"/>
                    <a:pt x="181" y="366"/>
                    <a:pt x="169" y="388"/>
                  </a:cubicBezTo>
                  <a:cubicBezTo>
                    <a:pt x="160" y="411"/>
                    <a:pt x="135" y="383"/>
                    <a:pt x="128" y="383"/>
                  </a:cubicBezTo>
                  <a:cubicBezTo>
                    <a:pt x="120" y="378"/>
                    <a:pt x="105" y="378"/>
                    <a:pt x="105" y="378"/>
                  </a:cubicBezTo>
                  <a:cubicBezTo>
                    <a:pt x="105" y="378"/>
                    <a:pt x="123" y="405"/>
                    <a:pt x="122" y="420"/>
                  </a:cubicBezTo>
                  <a:cubicBezTo>
                    <a:pt x="122" y="436"/>
                    <a:pt x="100" y="427"/>
                    <a:pt x="92" y="430"/>
                  </a:cubicBezTo>
                  <a:cubicBezTo>
                    <a:pt x="88" y="430"/>
                    <a:pt x="91" y="450"/>
                    <a:pt x="79" y="457"/>
                  </a:cubicBezTo>
                  <a:cubicBezTo>
                    <a:pt x="72" y="460"/>
                    <a:pt x="61" y="460"/>
                    <a:pt x="56" y="471"/>
                  </a:cubicBezTo>
                  <a:cubicBezTo>
                    <a:pt x="52" y="482"/>
                    <a:pt x="63" y="479"/>
                    <a:pt x="63" y="479"/>
                  </a:cubicBezTo>
                  <a:cubicBezTo>
                    <a:pt x="63" y="479"/>
                    <a:pt x="65" y="529"/>
                    <a:pt x="53" y="536"/>
                  </a:cubicBezTo>
                  <a:cubicBezTo>
                    <a:pt x="46" y="543"/>
                    <a:pt x="31" y="527"/>
                    <a:pt x="31" y="527"/>
                  </a:cubicBezTo>
                  <a:cubicBezTo>
                    <a:pt x="0" y="568"/>
                    <a:pt x="0" y="568"/>
                    <a:pt x="0" y="568"/>
                  </a:cubicBezTo>
                  <a:cubicBezTo>
                    <a:pt x="37" y="573"/>
                    <a:pt x="37" y="573"/>
                    <a:pt x="37" y="573"/>
                  </a:cubicBezTo>
                  <a:cubicBezTo>
                    <a:pt x="22" y="645"/>
                    <a:pt x="22" y="645"/>
                    <a:pt x="22" y="645"/>
                  </a:cubicBezTo>
                  <a:cubicBezTo>
                    <a:pt x="52" y="731"/>
                    <a:pt x="52" y="731"/>
                    <a:pt x="52" y="731"/>
                  </a:cubicBezTo>
                  <a:cubicBezTo>
                    <a:pt x="122" y="746"/>
                    <a:pt x="122" y="746"/>
                    <a:pt x="122" y="746"/>
                  </a:cubicBezTo>
                  <a:cubicBezTo>
                    <a:pt x="164" y="805"/>
                    <a:pt x="164" y="805"/>
                    <a:pt x="164" y="805"/>
                  </a:cubicBezTo>
                  <a:cubicBezTo>
                    <a:pt x="164" y="805"/>
                    <a:pt x="206" y="807"/>
                    <a:pt x="208" y="841"/>
                  </a:cubicBezTo>
                  <a:cubicBezTo>
                    <a:pt x="210" y="876"/>
                    <a:pt x="152" y="999"/>
                    <a:pt x="152" y="999"/>
                  </a:cubicBezTo>
                  <a:cubicBezTo>
                    <a:pt x="152" y="999"/>
                    <a:pt x="186" y="1062"/>
                    <a:pt x="208" y="1079"/>
                  </a:cubicBezTo>
                  <a:cubicBezTo>
                    <a:pt x="233" y="1099"/>
                    <a:pt x="228" y="1133"/>
                    <a:pt x="239" y="1141"/>
                  </a:cubicBezTo>
                  <a:cubicBezTo>
                    <a:pt x="239" y="1141"/>
                    <a:pt x="283" y="1166"/>
                    <a:pt x="296" y="1198"/>
                  </a:cubicBezTo>
                  <a:cubicBezTo>
                    <a:pt x="313" y="1229"/>
                    <a:pt x="319" y="1264"/>
                    <a:pt x="319" y="1264"/>
                  </a:cubicBezTo>
                  <a:cubicBezTo>
                    <a:pt x="277" y="1285"/>
                    <a:pt x="277" y="1285"/>
                    <a:pt x="277" y="1285"/>
                  </a:cubicBezTo>
                  <a:cubicBezTo>
                    <a:pt x="303" y="1293"/>
                    <a:pt x="303" y="1293"/>
                    <a:pt x="303" y="1293"/>
                  </a:cubicBezTo>
                  <a:cubicBezTo>
                    <a:pt x="287" y="1312"/>
                    <a:pt x="287" y="1312"/>
                    <a:pt x="287" y="1312"/>
                  </a:cubicBezTo>
                  <a:cubicBezTo>
                    <a:pt x="297" y="1343"/>
                    <a:pt x="297" y="1343"/>
                    <a:pt x="297" y="1343"/>
                  </a:cubicBezTo>
                  <a:cubicBezTo>
                    <a:pt x="284" y="1384"/>
                    <a:pt x="284" y="1384"/>
                    <a:pt x="284" y="1384"/>
                  </a:cubicBezTo>
                  <a:cubicBezTo>
                    <a:pt x="322" y="1379"/>
                    <a:pt x="322" y="1379"/>
                    <a:pt x="322" y="1379"/>
                  </a:cubicBezTo>
                  <a:cubicBezTo>
                    <a:pt x="324" y="1398"/>
                    <a:pt x="324" y="1398"/>
                    <a:pt x="324" y="1398"/>
                  </a:cubicBezTo>
                  <a:cubicBezTo>
                    <a:pt x="301" y="1416"/>
                    <a:pt x="301" y="1416"/>
                    <a:pt x="301" y="1416"/>
                  </a:cubicBezTo>
                  <a:cubicBezTo>
                    <a:pt x="321" y="1474"/>
                    <a:pt x="321" y="1474"/>
                    <a:pt x="321" y="1474"/>
                  </a:cubicBezTo>
                  <a:cubicBezTo>
                    <a:pt x="359" y="1457"/>
                    <a:pt x="359" y="1457"/>
                    <a:pt x="359" y="1457"/>
                  </a:cubicBezTo>
                  <a:cubicBezTo>
                    <a:pt x="373" y="1488"/>
                    <a:pt x="373" y="1488"/>
                    <a:pt x="373" y="1488"/>
                  </a:cubicBezTo>
                  <a:cubicBezTo>
                    <a:pt x="373" y="1488"/>
                    <a:pt x="353" y="1506"/>
                    <a:pt x="374" y="1542"/>
                  </a:cubicBezTo>
                  <a:cubicBezTo>
                    <a:pt x="391" y="1573"/>
                    <a:pt x="426" y="1552"/>
                    <a:pt x="439" y="1583"/>
                  </a:cubicBezTo>
                  <a:cubicBezTo>
                    <a:pt x="453" y="1614"/>
                    <a:pt x="432" y="1667"/>
                    <a:pt x="432" y="1667"/>
                  </a:cubicBezTo>
                  <a:cubicBezTo>
                    <a:pt x="435" y="1682"/>
                    <a:pt x="435" y="1682"/>
                    <a:pt x="435" y="1682"/>
                  </a:cubicBezTo>
                  <a:cubicBezTo>
                    <a:pt x="404" y="1704"/>
                    <a:pt x="404" y="1704"/>
                    <a:pt x="404" y="1704"/>
                  </a:cubicBezTo>
                  <a:cubicBezTo>
                    <a:pt x="473" y="1757"/>
                    <a:pt x="473" y="1757"/>
                    <a:pt x="473" y="1757"/>
                  </a:cubicBezTo>
                  <a:cubicBezTo>
                    <a:pt x="513" y="1766"/>
                    <a:pt x="513" y="1766"/>
                    <a:pt x="513" y="1766"/>
                  </a:cubicBezTo>
                  <a:cubicBezTo>
                    <a:pt x="568" y="1796"/>
                    <a:pt x="568" y="1796"/>
                    <a:pt x="568" y="1796"/>
                  </a:cubicBezTo>
                  <a:cubicBezTo>
                    <a:pt x="578" y="1827"/>
                    <a:pt x="578" y="1827"/>
                    <a:pt x="578" y="1827"/>
                  </a:cubicBezTo>
                  <a:cubicBezTo>
                    <a:pt x="578" y="1827"/>
                    <a:pt x="619" y="1829"/>
                    <a:pt x="622" y="1848"/>
                  </a:cubicBezTo>
                  <a:cubicBezTo>
                    <a:pt x="621" y="1871"/>
                    <a:pt x="609" y="1954"/>
                    <a:pt x="601" y="1969"/>
                  </a:cubicBezTo>
                  <a:cubicBezTo>
                    <a:pt x="597" y="1984"/>
                    <a:pt x="589" y="1999"/>
                    <a:pt x="589" y="1999"/>
                  </a:cubicBezTo>
                  <a:cubicBezTo>
                    <a:pt x="589" y="1999"/>
                    <a:pt x="557" y="2044"/>
                    <a:pt x="544" y="2085"/>
                  </a:cubicBezTo>
                  <a:cubicBezTo>
                    <a:pt x="531" y="2123"/>
                    <a:pt x="501" y="2194"/>
                    <a:pt x="489" y="2213"/>
                  </a:cubicBezTo>
                  <a:cubicBezTo>
                    <a:pt x="477" y="2231"/>
                    <a:pt x="456" y="2280"/>
                    <a:pt x="456" y="2280"/>
                  </a:cubicBezTo>
                  <a:cubicBezTo>
                    <a:pt x="409" y="2327"/>
                    <a:pt x="409" y="2327"/>
                    <a:pt x="409" y="2327"/>
                  </a:cubicBezTo>
                  <a:cubicBezTo>
                    <a:pt x="404" y="2358"/>
                    <a:pt x="404" y="2358"/>
                    <a:pt x="404" y="2358"/>
                  </a:cubicBezTo>
                  <a:cubicBezTo>
                    <a:pt x="388" y="2368"/>
                    <a:pt x="388" y="2368"/>
                    <a:pt x="388" y="2368"/>
                  </a:cubicBezTo>
                  <a:cubicBezTo>
                    <a:pt x="349" y="2420"/>
                    <a:pt x="349" y="2420"/>
                    <a:pt x="349" y="2420"/>
                  </a:cubicBezTo>
                  <a:cubicBezTo>
                    <a:pt x="320" y="2476"/>
                    <a:pt x="320" y="2476"/>
                    <a:pt x="320" y="2476"/>
                  </a:cubicBezTo>
                  <a:cubicBezTo>
                    <a:pt x="320" y="2480"/>
                    <a:pt x="320" y="2480"/>
                    <a:pt x="320" y="2480"/>
                  </a:cubicBezTo>
                  <a:cubicBezTo>
                    <a:pt x="327" y="2484"/>
                    <a:pt x="327" y="2484"/>
                    <a:pt x="327" y="2484"/>
                  </a:cubicBezTo>
                  <a:cubicBezTo>
                    <a:pt x="361" y="2478"/>
                    <a:pt x="361" y="2478"/>
                    <a:pt x="361" y="2478"/>
                  </a:cubicBezTo>
                  <a:cubicBezTo>
                    <a:pt x="381" y="2448"/>
                    <a:pt x="381" y="2448"/>
                    <a:pt x="381" y="2448"/>
                  </a:cubicBezTo>
                  <a:cubicBezTo>
                    <a:pt x="397" y="2434"/>
                    <a:pt x="397" y="2434"/>
                    <a:pt x="397" y="2434"/>
                  </a:cubicBezTo>
                  <a:cubicBezTo>
                    <a:pt x="397" y="2434"/>
                    <a:pt x="401" y="2415"/>
                    <a:pt x="409" y="2419"/>
                  </a:cubicBezTo>
                  <a:cubicBezTo>
                    <a:pt x="420" y="2424"/>
                    <a:pt x="412" y="2435"/>
                    <a:pt x="412" y="2435"/>
                  </a:cubicBezTo>
                  <a:cubicBezTo>
                    <a:pt x="421" y="2485"/>
                    <a:pt x="421" y="2485"/>
                    <a:pt x="421" y="2485"/>
                  </a:cubicBezTo>
                  <a:cubicBezTo>
                    <a:pt x="395" y="2464"/>
                    <a:pt x="395" y="2464"/>
                    <a:pt x="395" y="2464"/>
                  </a:cubicBezTo>
                  <a:cubicBezTo>
                    <a:pt x="391" y="2468"/>
                    <a:pt x="391" y="2468"/>
                    <a:pt x="391" y="2468"/>
                  </a:cubicBezTo>
                  <a:cubicBezTo>
                    <a:pt x="416" y="2500"/>
                    <a:pt x="416" y="2500"/>
                    <a:pt x="416" y="2500"/>
                  </a:cubicBezTo>
                  <a:cubicBezTo>
                    <a:pt x="434" y="2508"/>
                    <a:pt x="434" y="2508"/>
                    <a:pt x="434" y="2508"/>
                  </a:cubicBezTo>
                  <a:cubicBezTo>
                    <a:pt x="467" y="2537"/>
                    <a:pt x="467" y="2537"/>
                    <a:pt x="467" y="2537"/>
                  </a:cubicBezTo>
                  <a:cubicBezTo>
                    <a:pt x="467" y="2537"/>
                    <a:pt x="481" y="2545"/>
                    <a:pt x="512" y="2535"/>
                  </a:cubicBezTo>
                  <a:cubicBezTo>
                    <a:pt x="539" y="2521"/>
                    <a:pt x="554" y="2506"/>
                    <a:pt x="572" y="2519"/>
                  </a:cubicBezTo>
                  <a:cubicBezTo>
                    <a:pt x="590" y="2535"/>
                    <a:pt x="593" y="2550"/>
                    <a:pt x="593" y="2550"/>
                  </a:cubicBezTo>
                  <a:cubicBezTo>
                    <a:pt x="623" y="2556"/>
                    <a:pt x="623" y="2556"/>
                    <a:pt x="623" y="2556"/>
                  </a:cubicBezTo>
                  <a:cubicBezTo>
                    <a:pt x="614" y="2582"/>
                    <a:pt x="614" y="2582"/>
                    <a:pt x="614" y="2582"/>
                  </a:cubicBezTo>
                  <a:cubicBezTo>
                    <a:pt x="503" y="2569"/>
                    <a:pt x="503" y="2569"/>
                    <a:pt x="503" y="2569"/>
                  </a:cubicBezTo>
                  <a:cubicBezTo>
                    <a:pt x="483" y="2587"/>
                    <a:pt x="483" y="2587"/>
                    <a:pt x="483" y="2587"/>
                  </a:cubicBezTo>
                  <a:cubicBezTo>
                    <a:pt x="483" y="2587"/>
                    <a:pt x="512" y="2611"/>
                    <a:pt x="485" y="2622"/>
                  </a:cubicBezTo>
                  <a:cubicBezTo>
                    <a:pt x="459" y="2632"/>
                    <a:pt x="437" y="2619"/>
                    <a:pt x="437" y="2619"/>
                  </a:cubicBezTo>
                  <a:cubicBezTo>
                    <a:pt x="418" y="2630"/>
                    <a:pt x="418" y="2630"/>
                    <a:pt x="418" y="2630"/>
                  </a:cubicBezTo>
                  <a:cubicBezTo>
                    <a:pt x="418" y="2630"/>
                    <a:pt x="443" y="2654"/>
                    <a:pt x="424" y="2661"/>
                  </a:cubicBezTo>
                  <a:cubicBezTo>
                    <a:pt x="405" y="2664"/>
                    <a:pt x="391" y="2636"/>
                    <a:pt x="391" y="2636"/>
                  </a:cubicBezTo>
                  <a:cubicBezTo>
                    <a:pt x="383" y="2647"/>
                    <a:pt x="383" y="2647"/>
                    <a:pt x="383" y="2647"/>
                  </a:cubicBezTo>
                  <a:cubicBezTo>
                    <a:pt x="382" y="2667"/>
                    <a:pt x="382" y="2667"/>
                    <a:pt x="382" y="2667"/>
                  </a:cubicBezTo>
                  <a:cubicBezTo>
                    <a:pt x="400" y="2686"/>
                    <a:pt x="400" y="2686"/>
                    <a:pt x="400" y="2686"/>
                  </a:cubicBezTo>
                  <a:cubicBezTo>
                    <a:pt x="395" y="2713"/>
                    <a:pt x="395" y="2713"/>
                    <a:pt x="395" y="2713"/>
                  </a:cubicBezTo>
                  <a:cubicBezTo>
                    <a:pt x="417" y="2733"/>
                    <a:pt x="417" y="2733"/>
                    <a:pt x="417" y="2733"/>
                  </a:cubicBezTo>
                  <a:cubicBezTo>
                    <a:pt x="417" y="2733"/>
                    <a:pt x="394" y="2744"/>
                    <a:pt x="393" y="2751"/>
                  </a:cubicBezTo>
                  <a:cubicBezTo>
                    <a:pt x="393" y="2755"/>
                    <a:pt x="400" y="2763"/>
                    <a:pt x="400" y="2763"/>
                  </a:cubicBezTo>
                  <a:cubicBezTo>
                    <a:pt x="386" y="2820"/>
                    <a:pt x="386" y="2820"/>
                    <a:pt x="386" y="2820"/>
                  </a:cubicBezTo>
                  <a:cubicBezTo>
                    <a:pt x="386" y="2820"/>
                    <a:pt x="370" y="2853"/>
                    <a:pt x="366" y="2861"/>
                  </a:cubicBezTo>
                  <a:cubicBezTo>
                    <a:pt x="358" y="2868"/>
                    <a:pt x="346" y="2879"/>
                    <a:pt x="346" y="2879"/>
                  </a:cubicBezTo>
                  <a:cubicBezTo>
                    <a:pt x="346" y="2879"/>
                    <a:pt x="363" y="2922"/>
                    <a:pt x="373" y="2945"/>
                  </a:cubicBezTo>
                  <a:cubicBezTo>
                    <a:pt x="383" y="2969"/>
                    <a:pt x="385" y="3007"/>
                    <a:pt x="385" y="3007"/>
                  </a:cubicBezTo>
                  <a:cubicBezTo>
                    <a:pt x="385" y="3007"/>
                    <a:pt x="404" y="3019"/>
                    <a:pt x="403" y="3031"/>
                  </a:cubicBezTo>
                  <a:cubicBezTo>
                    <a:pt x="406" y="3046"/>
                    <a:pt x="405" y="3058"/>
                    <a:pt x="405" y="3058"/>
                  </a:cubicBezTo>
                  <a:cubicBezTo>
                    <a:pt x="405" y="3058"/>
                    <a:pt x="438" y="3078"/>
                    <a:pt x="438" y="3086"/>
                  </a:cubicBezTo>
                  <a:cubicBezTo>
                    <a:pt x="434" y="3094"/>
                    <a:pt x="404" y="3100"/>
                    <a:pt x="404" y="3100"/>
                  </a:cubicBezTo>
                  <a:cubicBezTo>
                    <a:pt x="404" y="3100"/>
                    <a:pt x="410" y="3115"/>
                    <a:pt x="410" y="3123"/>
                  </a:cubicBezTo>
                  <a:cubicBezTo>
                    <a:pt x="406" y="3130"/>
                    <a:pt x="395" y="3130"/>
                    <a:pt x="395" y="3130"/>
                  </a:cubicBezTo>
                  <a:cubicBezTo>
                    <a:pt x="390" y="3153"/>
                    <a:pt x="390" y="3153"/>
                    <a:pt x="390" y="3153"/>
                  </a:cubicBezTo>
                  <a:cubicBezTo>
                    <a:pt x="393" y="3168"/>
                    <a:pt x="393" y="3168"/>
                    <a:pt x="393" y="3168"/>
                  </a:cubicBezTo>
                  <a:cubicBezTo>
                    <a:pt x="404" y="3165"/>
                    <a:pt x="416" y="3165"/>
                    <a:pt x="416" y="3165"/>
                  </a:cubicBezTo>
                  <a:cubicBezTo>
                    <a:pt x="422" y="3189"/>
                    <a:pt x="422" y="3189"/>
                    <a:pt x="422" y="3189"/>
                  </a:cubicBezTo>
                  <a:cubicBezTo>
                    <a:pt x="422" y="3189"/>
                    <a:pt x="448" y="3194"/>
                    <a:pt x="455" y="3198"/>
                  </a:cubicBezTo>
                  <a:cubicBezTo>
                    <a:pt x="463" y="3202"/>
                    <a:pt x="473" y="3214"/>
                    <a:pt x="473" y="3214"/>
                  </a:cubicBezTo>
                  <a:cubicBezTo>
                    <a:pt x="471" y="3252"/>
                    <a:pt x="471" y="3252"/>
                    <a:pt x="471" y="3252"/>
                  </a:cubicBezTo>
                  <a:cubicBezTo>
                    <a:pt x="460" y="3267"/>
                    <a:pt x="460" y="3267"/>
                    <a:pt x="460" y="3267"/>
                  </a:cubicBezTo>
                  <a:cubicBezTo>
                    <a:pt x="466" y="3282"/>
                    <a:pt x="466" y="3282"/>
                    <a:pt x="466" y="3282"/>
                  </a:cubicBezTo>
                  <a:cubicBezTo>
                    <a:pt x="457" y="3320"/>
                    <a:pt x="457" y="3320"/>
                    <a:pt x="457" y="3320"/>
                  </a:cubicBezTo>
                  <a:cubicBezTo>
                    <a:pt x="457" y="3320"/>
                    <a:pt x="476" y="3310"/>
                    <a:pt x="487" y="3310"/>
                  </a:cubicBezTo>
                  <a:cubicBezTo>
                    <a:pt x="495" y="3311"/>
                    <a:pt x="502" y="3322"/>
                    <a:pt x="502" y="3322"/>
                  </a:cubicBezTo>
                  <a:cubicBezTo>
                    <a:pt x="494" y="3341"/>
                    <a:pt x="494" y="3341"/>
                    <a:pt x="494" y="3341"/>
                  </a:cubicBezTo>
                  <a:cubicBezTo>
                    <a:pt x="519" y="3350"/>
                    <a:pt x="519" y="3350"/>
                    <a:pt x="519" y="3350"/>
                  </a:cubicBezTo>
                  <a:cubicBezTo>
                    <a:pt x="522" y="3365"/>
                    <a:pt x="522" y="3365"/>
                    <a:pt x="522" y="3365"/>
                  </a:cubicBezTo>
                  <a:cubicBezTo>
                    <a:pt x="533" y="3370"/>
                    <a:pt x="533" y="3370"/>
                    <a:pt x="533" y="3370"/>
                  </a:cubicBezTo>
                  <a:cubicBezTo>
                    <a:pt x="543" y="3405"/>
                    <a:pt x="543" y="3405"/>
                    <a:pt x="543" y="3405"/>
                  </a:cubicBezTo>
                  <a:cubicBezTo>
                    <a:pt x="550" y="3424"/>
                    <a:pt x="550" y="3424"/>
                    <a:pt x="550" y="3424"/>
                  </a:cubicBezTo>
                  <a:cubicBezTo>
                    <a:pt x="557" y="3428"/>
                    <a:pt x="557" y="3428"/>
                    <a:pt x="557" y="3428"/>
                  </a:cubicBezTo>
                  <a:cubicBezTo>
                    <a:pt x="557" y="3428"/>
                    <a:pt x="559" y="3455"/>
                    <a:pt x="551" y="3470"/>
                  </a:cubicBezTo>
                  <a:cubicBezTo>
                    <a:pt x="550" y="3471"/>
                    <a:pt x="549" y="3472"/>
                    <a:pt x="547" y="3473"/>
                  </a:cubicBezTo>
                  <a:cubicBezTo>
                    <a:pt x="547" y="3474"/>
                    <a:pt x="547" y="3474"/>
                    <a:pt x="547" y="3474"/>
                  </a:cubicBezTo>
                  <a:cubicBezTo>
                    <a:pt x="555" y="3474"/>
                    <a:pt x="562" y="3478"/>
                    <a:pt x="570" y="3479"/>
                  </a:cubicBezTo>
                  <a:cubicBezTo>
                    <a:pt x="581" y="3479"/>
                    <a:pt x="604" y="3465"/>
                    <a:pt x="622" y="3470"/>
                  </a:cubicBezTo>
                  <a:cubicBezTo>
                    <a:pt x="641" y="3474"/>
                    <a:pt x="613" y="3500"/>
                    <a:pt x="636" y="3505"/>
                  </a:cubicBezTo>
                  <a:cubicBezTo>
                    <a:pt x="654" y="3509"/>
                    <a:pt x="652" y="3486"/>
                    <a:pt x="659" y="3483"/>
                  </a:cubicBezTo>
                  <a:cubicBezTo>
                    <a:pt x="663" y="3475"/>
                    <a:pt x="712" y="3470"/>
                    <a:pt x="730" y="3486"/>
                  </a:cubicBezTo>
                  <a:cubicBezTo>
                    <a:pt x="748" y="3502"/>
                    <a:pt x="705" y="3535"/>
                    <a:pt x="743" y="3540"/>
                  </a:cubicBezTo>
                  <a:cubicBezTo>
                    <a:pt x="776" y="3542"/>
                    <a:pt x="755" y="3514"/>
                    <a:pt x="755" y="3514"/>
                  </a:cubicBezTo>
                  <a:cubicBezTo>
                    <a:pt x="755" y="3514"/>
                    <a:pt x="778" y="3508"/>
                    <a:pt x="804" y="3497"/>
                  </a:cubicBezTo>
                  <a:cubicBezTo>
                    <a:pt x="827" y="3487"/>
                    <a:pt x="853" y="3488"/>
                    <a:pt x="871" y="3505"/>
                  </a:cubicBezTo>
                  <a:cubicBezTo>
                    <a:pt x="893" y="3517"/>
                    <a:pt x="913" y="3506"/>
                    <a:pt x="934" y="3530"/>
                  </a:cubicBezTo>
                  <a:cubicBezTo>
                    <a:pt x="959" y="3555"/>
                    <a:pt x="928" y="3587"/>
                    <a:pt x="928" y="3587"/>
                  </a:cubicBezTo>
                  <a:cubicBezTo>
                    <a:pt x="966" y="3647"/>
                    <a:pt x="966" y="3647"/>
                    <a:pt x="966" y="3647"/>
                  </a:cubicBezTo>
                  <a:cubicBezTo>
                    <a:pt x="956" y="3711"/>
                    <a:pt x="956" y="3711"/>
                    <a:pt x="956" y="3711"/>
                  </a:cubicBezTo>
                  <a:cubicBezTo>
                    <a:pt x="956" y="3711"/>
                    <a:pt x="996" y="3721"/>
                    <a:pt x="1018" y="3733"/>
                  </a:cubicBezTo>
                  <a:cubicBezTo>
                    <a:pt x="1040" y="3746"/>
                    <a:pt x="1009" y="3771"/>
                    <a:pt x="1009" y="3771"/>
                  </a:cubicBezTo>
                  <a:cubicBezTo>
                    <a:pt x="1035" y="3780"/>
                    <a:pt x="1035" y="3780"/>
                    <a:pt x="1035" y="3780"/>
                  </a:cubicBezTo>
                  <a:cubicBezTo>
                    <a:pt x="1035" y="3780"/>
                    <a:pt x="1038" y="3795"/>
                    <a:pt x="1045" y="3811"/>
                  </a:cubicBezTo>
                  <a:cubicBezTo>
                    <a:pt x="1048" y="3827"/>
                    <a:pt x="1111" y="3833"/>
                    <a:pt x="1111" y="3833"/>
                  </a:cubicBezTo>
                  <a:cubicBezTo>
                    <a:pt x="1111" y="3833"/>
                    <a:pt x="1129" y="3838"/>
                    <a:pt x="1140" y="3850"/>
                  </a:cubicBezTo>
                  <a:cubicBezTo>
                    <a:pt x="1151" y="3862"/>
                    <a:pt x="1141" y="3907"/>
                    <a:pt x="1141" y="3907"/>
                  </a:cubicBezTo>
                  <a:cubicBezTo>
                    <a:pt x="1186" y="3898"/>
                    <a:pt x="1186" y="3898"/>
                    <a:pt x="1186" y="3898"/>
                  </a:cubicBezTo>
                  <a:cubicBezTo>
                    <a:pt x="1242" y="3905"/>
                    <a:pt x="1242" y="3905"/>
                    <a:pt x="1242" y="3905"/>
                  </a:cubicBezTo>
                  <a:cubicBezTo>
                    <a:pt x="1226" y="3931"/>
                    <a:pt x="1226" y="3931"/>
                    <a:pt x="1226" y="3931"/>
                  </a:cubicBezTo>
                  <a:cubicBezTo>
                    <a:pt x="1292" y="3964"/>
                    <a:pt x="1292" y="3964"/>
                    <a:pt x="1292" y="3964"/>
                  </a:cubicBezTo>
                  <a:cubicBezTo>
                    <a:pt x="1295" y="3984"/>
                    <a:pt x="1295" y="3984"/>
                    <a:pt x="1295" y="3984"/>
                  </a:cubicBezTo>
                  <a:cubicBezTo>
                    <a:pt x="1257" y="3997"/>
                    <a:pt x="1257" y="3997"/>
                    <a:pt x="1257" y="3997"/>
                  </a:cubicBezTo>
                  <a:cubicBezTo>
                    <a:pt x="1263" y="4017"/>
                    <a:pt x="1263" y="4017"/>
                    <a:pt x="1263" y="4017"/>
                  </a:cubicBezTo>
                  <a:cubicBezTo>
                    <a:pt x="1263" y="4017"/>
                    <a:pt x="1251" y="4043"/>
                    <a:pt x="1220" y="4057"/>
                  </a:cubicBezTo>
                  <a:cubicBezTo>
                    <a:pt x="1186" y="4074"/>
                    <a:pt x="1157" y="4046"/>
                    <a:pt x="1157" y="4046"/>
                  </a:cubicBezTo>
                  <a:cubicBezTo>
                    <a:pt x="1116" y="4055"/>
                    <a:pt x="1116" y="4055"/>
                    <a:pt x="1116" y="4055"/>
                  </a:cubicBezTo>
                  <a:cubicBezTo>
                    <a:pt x="1118" y="4082"/>
                    <a:pt x="1118" y="4082"/>
                    <a:pt x="1118" y="4082"/>
                  </a:cubicBezTo>
                  <a:cubicBezTo>
                    <a:pt x="1109" y="4109"/>
                    <a:pt x="1109" y="4109"/>
                    <a:pt x="1109" y="4109"/>
                  </a:cubicBezTo>
                  <a:cubicBezTo>
                    <a:pt x="1109" y="4109"/>
                    <a:pt x="1135" y="4118"/>
                    <a:pt x="1153" y="4134"/>
                  </a:cubicBezTo>
                  <a:cubicBezTo>
                    <a:pt x="1175" y="4154"/>
                    <a:pt x="1166" y="4176"/>
                    <a:pt x="1166" y="4176"/>
                  </a:cubicBezTo>
                  <a:cubicBezTo>
                    <a:pt x="1166" y="4176"/>
                    <a:pt x="1174" y="4181"/>
                    <a:pt x="1180" y="4192"/>
                  </a:cubicBezTo>
                  <a:cubicBezTo>
                    <a:pt x="1191" y="4208"/>
                    <a:pt x="1193" y="4250"/>
                    <a:pt x="1193" y="4250"/>
                  </a:cubicBezTo>
                  <a:cubicBezTo>
                    <a:pt x="1207" y="4262"/>
                    <a:pt x="1207" y="4262"/>
                    <a:pt x="1207" y="4262"/>
                  </a:cubicBezTo>
                  <a:cubicBezTo>
                    <a:pt x="1218" y="4263"/>
                    <a:pt x="1244" y="4268"/>
                    <a:pt x="1256" y="4257"/>
                  </a:cubicBezTo>
                  <a:cubicBezTo>
                    <a:pt x="1275" y="4247"/>
                    <a:pt x="1274" y="4193"/>
                    <a:pt x="1274" y="4193"/>
                  </a:cubicBezTo>
                  <a:cubicBezTo>
                    <a:pt x="1337" y="4196"/>
                    <a:pt x="1337" y="4196"/>
                    <a:pt x="1337" y="4196"/>
                  </a:cubicBezTo>
                  <a:cubicBezTo>
                    <a:pt x="1349" y="4197"/>
                    <a:pt x="1349" y="4197"/>
                    <a:pt x="1349" y="4197"/>
                  </a:cubicBezTo>
                  <a:cubicBezTo>
                    <a:pt x="1364" y="4193"/>
                    <a:pt x="1388" y="4153"/>
                    <a:pt x="1388" y="4153"/>
                  </a:cubicBezTo>
                  <a:cubicBezTo>
                    <a:pt x="1433" y="4155"/>
                    <a:pt x="1433" y="4155"/>
                    <a:pt x="1433" y="4155"/>
                  </a:cubicBezTo>
                  <a:cubicBezTo>
                    <a:pt x="1433" y="4155"/>
                    <a:pt x="1434" y="4136"/>
                    <a:pt x="1460" y="4133"/>
                  </a:cubicBezTo>
                  <a:cubicBezTo>
                    <a:pt x="1490" y="4134"/>
                    <a:pt x="1485" y="4153"/>
                    <a:pt x="1485" y="4153"/>
                  </a:cubicBezTo>
                  <a:cubicBezTo>
                    <a:pt x="1515" y="4159"/>
                    <a:pt x="1515" y="4159"/>
                    <a:pt x="1515" y="4159"/>
                  </a:cubicBezTo>
                  <a:cubicBezTo>
                    <a:pt x="1515" y="4159"/>
                    <a:pt x="1514" y="4185"/>
                    <a:pt x="1528" y="4205"/>
                  </a:cubicBezTo>
                  <a:cubicBezTo>
                    <a:pt x="1542" y="4225"/>
                    <a:pt x="1583" y="4231"/>
                    <a:pt x="1593" y="4246"/>
                  </a:cubicBezTo>
                  <a:cubicBezTo>
                    <a:pt x="1604" y="4266"/>
                    <a:pt x="1539" y="4278"/>
                    <a:pt x="1539" y="4278"/>
                  </a:cubicBezTo>
                  <a:cubicBezTo>
                    <a:pt x="1539" y="4278"/>
                    <a:pt x="1551" y="4283"/>
                    <a:pt x="1565" y="4299"/>
                  </a:cubicBezTo>
                  <a:cubicBezTo>
                    <a:pt x="1583" y="4311"/>
                    <a:pt x="1574" y="4337"/>
                    <a:pt x="1574" y="4337"/>
                  </a:cubicBezTo>
                  <a:cubicBezTo>
                    <a:pt x="1593" y="4338"/>
                    <a:pt x="1593" y="4338"/>
                    <a:pt x="1593" y="4338"/>
                  </a:cubicBezTo>
                  <a:cubicBezTo>
                    <a:pt x="1588" y="4365"/>
                    <a:pt x="1588" y="4365"/>
                    <a:pt x="1588" y="4365"/>
                  </a:cubicBezTo>
                  <a:cubicBezTo>
                    <a:pt x="1637" y="4356"/>
                    <a:pt x="1637" y="4356"/>
                    <a:pt x="1637" y="4356"/>
                  </a:cubicBezTo>
                  <a:cubicBezTo>
                    <a:pt x="1659" y="4372"/>
                    <a:pt x="1659" y="4372"/>
                    <a:pt x="1659" y="4372"/>
                  </a:cubicBezTo>
                  <a:cubicBezTo>
                    <a:pt x="1659" y="4372"/>
                    <a:pt x="1694" y="4335"/>
                    <a:pt x="1713" y="4336"/>
                  </a:cubicBezTo>
                  <a:cubicBezTo>
                    <a:pt x="1731" y="4337"/>
                    <a:pt x="1730" y="4372"/>
                    <a:pt x="1730" y="4372"/>
                  </a:cubicBezTo>
                  <a:cubicBezTo>
                    <a:pt x="1749" y="4357"/>
                    <a:pt x="1749" y="4357"/>
                    <a:pt x="1749" y="4357"/>
                  </a:cubicBezTo>
                  <a:cubicBezTo>
                    <a:pt x="1749" y="4357"/>
                    <a:pt x="1764" y="4362"/>
                    <a:pt x="1768" y="4362"/>
                  </a:cubicBezTo>
                  <a:cubicBezTo>
                    <a:pt x="1771" y="4362"/>
                    <a:pt x="1759" y="4388"/>
                    <a:pt x="1759" y="4388"/>
                  </a:cubicBezTo>
                  <a:cubicBezTo>
                    <a:pt x="1801" y="4448"/>
                    <a:pt x="1801" y="4448"/>
                    <a:pt x="1801" y="4448"/>
                  </a:cubicBezTo>
                  <a:cubicBezTo>
                    <a:pt x="1793" y="4466"/>
                    <a:pt x="1793" y="4466"/>
                    <a:pt x="1793" y="4466"/>
                  </a:cubicBezTo>
                  <a:cubicBezTo>
                    <a:pt x="1793" y="4466"/>
                    <a:pt x="1847" y="4511"/>
                    <a:pt x="1866" y="4497"/>
                  </a:cubicBezTo>
                  <a:cubicBezTo>
                    <a:pt x="1889" y="4482"/>
                    <a:pt x="1893" y="4475"/>
                    <a:pt x="1912" y="4472"/>
                  </a:cubicBezTo>
                  <a:cubicBezTo>
                    <a:pt x="1931" y="4469"/>
                    <a:pt x="1930" y="4496"/>
                    <a:pt x="1941" y="4496"/>
                  </a:cubicBezTo>
                  <a:cubicBezTo>
                    <a:pt x="1952" y="4497"/>
                    <a:pt x="1953" y="4482"/>
                    <a:pt x="1953" y="4482"/>
                  </a:cubicBezTo>
                  <a:cubicBezTo>
                    <a:pt x="1975" y="4483"/>
                    <a:pt x="1975" y="4483"/>
                    <a:pt x="1975" y="4483"/>
                  </a:cubicBezTo>
                  <a:cubicBezTo>
                    <a:pt x="1978" y="4502"/>
                    <a:pt x="1978" y="4502"/>
                    <a:pt x="1978" y="4502"/>
                  </a:cubicBezTo>
                  <a:cubicBezTo>
                    <a:pt x="1997" y="4507"/>
                    <a:pt x="1997" y="4507"/>
                    <a:pt x="1997" y="4507"/>
                  </a:cubicBezTo>
                  <a:cubicBezTo>
                    <a:pt x="1997" y="4507"/>
                    <a:pt x="2009" y="4484"/>
                    <a:pt x="2013" y="4469"/>
                  </a:cubicBezTo>
                  <a:cubicBezTo>
                    <a:pt x="2018" y="4458"/>
                    <a:pt x="2059" y="4448"/>
                    <a:pt x="2059" y="4448"/>
                  </a:cubicBezTo>
                  <a:cubicBezTo>
                    <a:pt x="2095" y="4408"/>
                    <a:pt x="2095" y="4408"/>
                    <a:pt x="2095" y="4408"/>
                  </a:cubicBezTo>
                  <a:cubicBezTo>
                    <a:pt x="2109" y="4428"/>
                    <a:pt x="2109" y="4428"/>
                    <a:pt x="2109" y="4428"/>
                  </a:cubicBezTo>
                  <a:cubicBezTo>
                    <a:pt x="2127" y="4433"/>
                    <a:pt x="2127" y="4433"/>
                    <a:pt x="2127" y="4433"/>
                  </a:cubicBezTo>
                  <a:cubicBezTo>
                    <a:pt x="2130" y="4448"/>
                    <a:pt x="2130" y="4448"/>
                    <a:pt x="2130" y="4448"/>
                  </a:cubicBezTo>
                  <a:cubicBezTo>
                    <a:pt x="2162" y="4484"/>
                    <a:pt x="2162" y="4484"/>
                    <a:pt x="2162" y="4484"/>
                  </a:cubicBezTo>
                  <a:cubicBezTo>
                    <a:pt x="2196" y="4486"/>
                    <a:pt x="2196" y="4486"/>
                    <a:pt x="2196" y="4486"/>
                  </a:cubicBezTo>
                  <a:cubicBezTo>
                    <a:pt x="2214" y="4498"/>
                    <a:pt x="2214" y="4498"/>
                    <a:pt x="2214" y="4498"/>
                  </a:cubicBezTo>
                  <a:cubicBezTo>
                    <a:pt x="2226" y="4487"/>
                    <a:pt x="2226" y="4487"/>
                    <a:pt x="2226" y="4487"/>
                  </a:cubicBezTo>
                  <a:cubicBezTo>
                    <a:pt x="2227" y="4453"/>
                    <a:pt x="2227" y="4453"/>
                    <a:pt x="2227" y="4453"/>
                  </a:cubicBezTo>
                  <a:cubicBezTo>
                    <a:pt x="2279" y="4470"/>
                    <a:pt x="2279" y="4470"/>
                    <a:pt x="2279" y="4470"/>
                  </a:cubicBezTo>
                  <a:cubicBezTo>
                    <a:pt x="2295" y="4452"/>
                    <a:pt x="2295" y="4452"/>
                    <a:pt x="2295" y="4452"/>
                  </a:cubicBezTo>
                  <a:cubicBezTo>
                    <a:pt x="2328" y="4473"/>
                    <a:pt x="2328" y="4473"/>
                    <a:pt x="2328" y="4473"/>
                  </a:cubicBezTo>
                  <a:cubicBezTo>
                    <a:pt x="2357" y="4474"/>
                    <a:pt x="2357" y="4474"/>
                    <a:pt x="2357" y="4474"/>
                  </a:cubicBezTo>
                  <a:cubicBezTo>
                    <a:pt x="2362" y="4448"/>
                    <a:pt x="2362" y="4448"/>
                    <a:pt x="2362" y="4448"/>
                  </a:cubicBezTo>
                  <a:cubicBezTo>
                    <a:pt x="2381" y="4445"/>
                    <a:pt x="2381" y="4445"/>
                    <a:pt x="2381" y="4445"/>
                  </a:cubicBezTo>
                  <a:cubicBezTo>
                    <a:pt x="2381" y="4445"/>
                    <a:pt x="2392" y="4460"/>
                    <a:pt x="2395" y="4468"/>
                  </a:cubicBezTo>
                  <a:cubicBezTo>
                    <a:pt x="2399" y="4476"/>
                    <a:pt x="2417" y="4473"/>
                    <a:pt x="2417" y="4473"/>
                  </a:cubicBezTo>
                  <a:cubicBezTo>
                    <a:pt x="2422" y="4462"/>
                    <a:pt x="2422" y="4462"/>
                    <a:pt x="2422" y="4462"/>
                  </a:cubicBezTo>
                  <a:cubicBezTo>
                    <a:pt x="2448" y="4463"/>
                    <a:pt x="2448" y="4463"/>
                    <a:pt x="2448" y="4463"/>
                  </a:cubicBezTo>
                  <a:cubicBezTo>
                    <a:pt x="2448" y="4463"/>
                    <a:pt x="2455" y="4475"/>
                    <a:pt x="2469" y="4483"/>
                  </a:cubicBezTo>
                  <a:cubicBezTo>
                    <a:pt x="2484" y="4492"/>
                    <a:pt x="2507" y="4485"/>
                    <a:pt x="2507" y="4485"/>
                  </a:cubicBezTo>
                  <a:cubicBezTo>
                    <a:pt x="2515" y="4463"/>
                    <a:pt x="2515" y="4463"/>
                    <a:pt x="2515" y="4463"/>
                  </a:cubicBezTo>
                  <a:cubicBezTo>
                    <a:pt x="2534" y="4463"/>
                    <a:pt x="2534" y="4463"/>
                    <a:pt x="2534" y="4463"/>
                  </a:cubicBezTo>
                  <a:cubicBezTo>
                    <a:pt x="2532" y="4502"/>
                    <a:pt x="2532" y="4502"/>
                    <a:pt x="2532" y="4502"/>
                  </a:cubicBezTo>
                  <a:cubicBezTo>
                    <a:pt x="2532" y="4502"/>
                    <a:pt x="2554" y="4514"/>
                    <a:pt x="2564" y="4545"/>
                  </a:cubicBezTo>
                  <a:cubicBezTo>
                    <a:pt x="2570" y="4576"/>
                    <a:pt x="2523" y="4608"/>
                    <a:pt x="2523" y="4608"/>
                  </a:cubicBezTo>
                  <a:cubicBezTo>
                    <a:pt x="2522" y="4631"/>
                    <a:pt x="2522" y="4631"/>
                    <a:pt x="2522" y="4631"/>
                  </a:cubicBezTo>
                  <a:cubicBezTo>
                    <a:pt x="2582" y="4630"/>
                    <a:pt x="2582" y="4630"/>
                    <a:pt x="2582" y="4630"/>
                  </a:cubicBezTo>
                  <a:cubicBezTo>
                    <a:pt x="2582" y="4645"/>
                    <a:pt x="2582" y="4645"/>
                    <a:pt x="2582" y="4645"/>
                  </a:cubicBezTo>
                  <a:cubicBezTo>
                    <a:pt x="2547" y="4655"/>
                    <a:pt x="2547" y="4655"/>
                    <a:pt x="2547" y="4655"/>
                  </a:cubicBezTo>
                  <a:cubicBezTo>
                    <a:pt x="2545" y="4709"/>
                    <a:pt x="2545" y="4709"/>
                    <a:pt x="2545" y="4709"/>
                  </a:cubicBezTo>
                  <a:cubicBezTo>
                    <a:pt x="2545" y="4709"/>
                    <a:pt x="2568" y="4706"/>
                    <a:pt x="2589" y="4722"/>
                  </a:cubicBezTo>
                  <a:cubicBezTo>
                    <a:pt x="2615" y="4739"/>
                    <a:pt x="2599" y="4765"/>
                    <a:pt x="2599" y="4765"/>
                  </a:cubicBezTo>
                  <a:cubicBezTo>
                    <a:pt x="2617" y="4770"/>
                    <a:pt x="2617" y="4770"/>
                    <a:pt x="2617" y="4770"/>
                  </a:cubicBezTo>
                  <a:cubicBezTo>
                    <a:pt x="2619" y="4819"/>
                    <a:pt x="2619" y="4819"/>
                    <a:pt x="2619" y="4819"/>
                  </a:cubicBezTo>
                  <a:cubicBezTo>
                    <a:pt x="2607" y="4830"/>
                    <a:pt x="2607" y="4830"/>
                    <a:pt x="2607" y="4830"/>
                  </a:cubicBezTo>
                  <a:cubicBezTo>
                    <a:pt x="2607" y="4830"/>
                    <a:pt x="2625" y="4846"/>
                    <a:pt x="2624" y="4869"/>
                  </a:cubicBezTo>
                  <a:cubicBezTo>
                    <a:pt x="2626" y="4892"/>
                    <a:pt x="2529" y="4899"/>
                    <a:pt x="2502" y="4906"/>
                  </a:cubicBezTo>
                  <a:cubicBezTo>
                    <a:pt x="2476" y="4916"/>
                    <a:pt x="2479" y="4931"/>
                    <a:pt x="2482" y="4947"/>
                  </a:cubicBezTo>
                  <a:cubicBezTo>
                    <a:pt x="2481" y="4958"/>
                    <a:pt x="2462" y="4969"/>
                    <a:pt x="2439" y="4979"/>
                  </a:cubicBezTo>
                  <a:cubicBezTo>
                    <a:pt x="2416" y="4989"/>
                    <a:pt x="2414" y="5035"/>
                    <a:pt x="2428" y="5059"/>
                  </a:cubicBezTo>
                  <a:cubicBezTo>
                    <a:pt x="2437" y="5077"/>
                    <a:pt x="2444" y="5091"/>
                    <a:pt x="2444" y="5102"/>
                  </a:cubicBezTo>
                  <a:cubicBezTo>
                    <a:pt x="2445" y="5103"/>
                    <a:pt x="2445" y="5104"/>
                    <a:pt x="2445" y="5105"/>
                  </a:cubicBezTo>
                  <a:cubicBezTo>
                    <a:pt x="2505" y="5093"/>
                    <a:pt x="2505" y="5093"/>
                    <a:pt x="2505" y="5093"/>
                  </a:cubicBezTo>
                  <a:cubicBezTo>
                    <a:pt x="2506" y="5063"/>
                    <a:pt x="2506" y="5063"/>
                    <a:pt x="2506" y="5063"/>
                  </a:cubicBezTo>
                  <a:cubicBezTo>
                    <a:pt x="2547" y="5065"/>
                    <a:pt x="2547" y="5065"/>
                    <a:pt x="2547" y="5065"/>
                  </a:cubicBezTo>
                  <a:cubicBezTo>
                    <a:pt x="2545" y="5045"/>
                    <a:pt x="2545" y="5045"/>
                    <a:pt x="2545" y="5045"/>
                  </a:cubicBezTo>
                  <a:cubicBezTo>
                    <a:pt x="2560" y="5027"/>
                    <a:pt x="2560" y="5027"/>
                    <a:pt x="2560" y="5027"/>
                  </a:cubicBezTo>
                  <a:cubicBezTo>
                    <a:pt x="2594" y="5028"/>
                    <a:pt x="2594" y="5028"/>
                    <a:pt x="2594" y="5028"/>
                  </a:cubicBezTo>
                  <a:cubicBezTo>
                    <a:pt x="2589" y="5047"/>
                    <a:pt x="2589" y="5047"/>
                    <a:pt x="2589" y="5047"/>
                  </a:cubicBezTo>
                  <a:cubicBezTo>
                    <a:pt x="2614" y="5083"/>
                    <a:pt x="2614" y="5083"/>
                    <a:pt x="2614" y="5083"/>
                  </a:cubicBezTo>
                  <a:cubicBezTo>
                    <a:pt x="2581" y="5078"/>
                    <a:pt x="2581" y="5078"/>
                    <a:pt x="2581" y="5078"/>
                  </a:cubicBezTo>
                  <a:cubicBezTo>
                    <a:pt x="2581" y="5078"/>
                    <a:pt x="2565" y="5100"/>
                    <a:pt x="2552" y="5134"/>
                  </a:cubicBezTo>
                  <a:cubicBezTo>
                    <a:pt x="2539" y="5167"/>
                    <a:pt x="2506" y="5154"/>
                    <a:pt x="2506" y="5154"/>
                  </a:cubicBezTo>
                  <a:cubicBezTo>
                    <a:pt x="2501" y="5181"/>
                    <a:pt x="2501" y="5181"/>
                    <a:pt x="2501" y="5181"/>
                  </a:cubicBezTo>
                  <a:cubicBezTo>
                    <a:pt x="2531" y="5178"/>
                    <a:pt x="2531" y="5178"/>
                    <a:pt x="2531" y="5178"/>
                  </a:cubicBezTo>
                  <a:cubicBezTo>
                    <a:pt x="2522" y="5201"/>
                    <a:pt x="2522" y="5201"/>
                    <a:pt x="2522" y="5201"/>
                  </a:cubicBezTo>
                  <a:cubicBezTo>
                    <a:pt x="2489" y="5199"/>
                    <a:pt x="2489" y="5199"/>
                    <a:pt x="2489" y="5199"/>
                  </a:cubicBezTo>
                  <a:cubicBezTo>
                    <a:pt x="2458" y="5229"/>
                    <a:pt x="2458" y="5229"/>
                    <a:pt x="2458" y="5229"/>
                  </a:cubicBezTo>
                  <a:cubicBezTo>
                    <a:pt x="2405" y="5226"/>
                    <a:pt x="2405" y="5226"/>
                    <a:pt x="2405" y="5226"/>
                  </a:cubicBezTo>
                  <a:cubicBezTo>
                    <a:pt x="2444" y="5289"/>
                    <a:pt x="2444" y="5289"/>
                    <a:pt x="2444" y="5289"/>
                  </a:cubicBezTo>
                  <a:cubicBezTo>
                    <a:pt x="2444" y="5289"/>
                    <a:pt x="2470" y="5275"/>
                    <a:pt x="2489" y="5276"/>
                  </a:cubicBezTo>
                  <a:cubicBezTo>
                    <a:pt x="2512" y="5277"/>
                    <a:pt x="2517" y="5312"/>
                    <a:pt x="2517" y="5312"/>
                  </a:cubicBezTo>
                  <a:cubicBezTo>
                    <a:pt x="2517" y="5312"/>
                    <a:pt x="2577" y="5307"/>
                    <a:pt x="2580" y="5334"/>
                  </a:cubicBezTo>
                  <a:cubicBezTo>
                    <a:pt x="2583" y="5357"/>
                    <a:pt x="2532" y="5328"/>
                    <a:pt x="2532" y="5328"/>
                  </a:cubicBezTo>
                  <a:cubicBezTo>
                    <a:pt x="2518" y="5377"/>
                    <a:pt x="2518" y="5377"/>
                    <a:pt x="2518" y="5377"/>
                  </a:cubicBezTo>
                  <a:cubicBezTo>
                    <a:pt x="2504" y="5349"/>
                    <a:pt x="2504" y="5349"/>
                    <a:pt x="2504" y="5349"/>
                  </a:cubicBezTo>
                  <a:cubicBezTo>
                    <a:pt x="2485" y="5360"/>
                    <a:pt x="2485" y="5360"/>
                    <a:pt x="2485" y="5360"/>
                  </a:cubicBezTo>
                  <a:cubicBezTo>
                    <a:pt x="2485" y="5360"/>
                    <a:pt x="2494" y="5418"/>
                    <a:pt x="2493" y="5433"/>
                  </a:cubicBezTo>
                  <a:cubicBezTo>
                    <a:pt x="2492" y="5448"/>
                    <a:pt x="2474" y="5447"/>
                    <a:pt x="2462" y="5462"/>
                  </a:cubicBezTo>
                  <a:cubicBezTo>
                    <a:pt x="2450" y="5473"/>
                    <a:pt x="2483" y="5501"/>
                    <a:pt x="2474" y="5520"/>
                  </a:cubicBezTo>
                  <a:cubicBezTo>
                    <a:pt x="2466" y="5543"/>
                    <a:pt x="2445" y="5584"/>
                    <a:pt x="2422" y="5586"/>
                  </a:cubicBezTo>
                  <a:cubicBezTo>
                    <a:pt x="2400" y="5585"/>
                    <a:pt x="2394" y="5554"/>
                    <a:pt x="2394" y="5554"/>
                  </a:cubicBezTo>
                  <a:cubicBezTo>
                    <a:pt x="2345" y="5556"/>
                    <a:pt x="2345" y="5556"/>
                    <a:pt x="2345" y="5556"/>
                  </a:cubicBezTo>
                  <a:cubicBezTo>
                    <a:pt x="2348" y="5575"/>
                    <a:pt x="2348" y="5575"/>
                    <a:pt x="2348" y="5575"/>
                  </a:cubicBezTo>
                  <a:cubicBezTo>
                    <a:pt x="2348" y="5575"/>
                    <a:pt x="2382" y="5581"/>
                    <a:pt x="2385" y="5588"/>
                  </a:cubicBezTo>
                  <a:cubicBezTo>
                    <a:pt x="2385" y="5596"/>
                    <a:pt x="2342" y="5621"/>
                    <a:pt x="2342" y="5621"/>
                  </a:cubicBezTo>
                  <a:cubicBezTo>
                    <a:pt x="2353" y="5640"/>
                    <a:pt x="2353" y="5640"/>
                    <a:pt x="2353" y="5640"/>
                  </a:cubicBezTo>
                  <a:cubicBezTo>
                    <a:pt x="2402" y="5624"/>
                    <a:pt x="2402" y="5624"/>
                    <a:pt x="2402" y="5624"/>
                  </a:cubicBezTo>
                  <a:cubicBezTo>
                    <a:pt x="2402" y="5624"/>
                    <a:pt x="2381" y="5603"/>
                    <a:pt x="2418" y="5601"/>
                  </a:cubicBezTo>
                  <a:cubicBezTo>
                    <a:pt x="2455" y="5603"/>
                    <a:pt x="2421" y="5628"/>
                    <a:pt x="2421" y="5628"/>
                  </a:cubicBezTo>
                  <a:cubicBezTo>
                    <a:pt x="2465" y="5642"/>
                    <a:pt x="2465" y="5642"/>
                    <a:pt x="2465" y="5642"/>
                  </a:cubicBezTo>
                  <a:cubicBezTo>
                    <a:pt x="2489" y="5689"/>
                    <a:pt x="2489" y="5689"/>
                    <a:pt x="2489" y="5689"/>
                  </a:cubicBezTo>
                  <a:cubicBezTo>
                    <a:pt x="2564" y="5685"/>
                    <a:pt x="2564" y="5685"/>
                    <a:pt x="2564" y="5685"/>
                  </a:cubicBezTo>
                  <a:cubicBezTo>
                    <a:pt x="2569" y="5662"/>
                    <a:pt x="2569" y="5662"/>
                    <a:pt x="2569" y="5662"/>
                  </a:cubicBezTo>
                  <a:cubicBezTo>
                    <a:pt x="2594" y="5686"/>
                    <a:pt x="2594" y="5686"/>
                    <a:pt x="2594" y="5686"/>
                  </a:cubicBezTo>
                  <a:cubicBezTo>
                    <a:pt x="2612" y="5687"/>
                    <a:pt x="2612" y="5687"/>
                    <a:pt x="2612" y="5687"/>
                  </a:cubicBezTo>
                  <a:cubicBezTo>
                    <a:pt x="2623" y="5707"/>
                    <a:pt x="2623" y="5707"/>
                    <a:pt x="2623" y="5707"/>
                  </a:cubicBezTo>
                  <a:cubicBezTo>
                    <a:pt x="2645" y="5704"/>
                    <a:pt x="2645" y="5704"/>
                    <a:pt x="2645" y="5704"/>
                  </a:cubicBezTo>
                  <a:cubicBezTo>
                    <a:pt x="2675" y="5717"/>
                    <a:pt x="2675" y="5717"/>
                    <a:pt x="2675" y="5717"/>
                  </a:cubicBezTo>
                  <a:cubicBezTo>
                    <a:pt x="2686" y="5706"/>
                    <a:pt x="2686" y="5706"/>
                    <a:pt x="2686" y="5706"/>
                  </a:cubicBezTo>
                  <a:cubicBezTo>
                    <a:pt x="2735" y="5705"/>
                    <a:pt x="2735" y="5705"/>
                    <a:pt x="2735" y="5705"/>
                  </a:cubicBezTo>
                  <a:cubicBezTo>
                    <a:pt x="2757" y="5728"/>
                    <a:pt x="2757" y="5728"/>
                    <a:pt x="2757" y="5728"/>
                  </a:cubicBezTo>
                  <a:cubicBezTo>
                    <a:pt x="2757" y="5728"/>
                    <a:pt x="2827" y="5739"/>
                    <a:pt x="2849" y="5752"/>
                  </a:cubicBezTo>
                  <a:cubicBezTo>
                    <a:pt x="2860" y="5758"/>
                    <a:pt x="2878" y="5771"/>
                    <a:pt x="2894" y="5782"/>
                  </a:cubicBezTo>
                  <a:cubicBezTo>
                    <a:pt x="2894" y="5782"/>
                    <a:pt x="2947" y="5788"/>
                    <a:pt x="2967" y="5802"/>
                  </a:cubicBezTo>
                  <a:cubicBezTo>
                    <a:pt x="2987" y="5815"/>
                    <a:pt x="3036" y="5832"/>
                    <a:pt x="3036" y="5832"/>
                  </a:cubicBezTo>
                  <a:cubicBezTo>
                    <a:pt x="3050" y="5830"/>
                    <a:pt x="3050" y="5830"/>
                    <a:pt x="3050" y="5830"/>
                  </a:cubicBezTo>
                  <a:cubicBezTo>
                    <a:pt x="3063" y="5846"/>
                    <a:pt x="3063" y="5846"/>
                    <a:pt x="3063" y="5846"/>
                  </a:cubicBezTo>
                  <a:cubicBezTo>
                    <a:pt x="3082" y="5858"/>
                    <a:pt x="3082" y="5858"/>
                    <a:pt x="3082" y="5858"/>
                  </a:cubicBezTo>
                  <a:cubicBezTo>
                    <a:pt x="3095" y="5875"/>
                    <a:pt x="3095" y="5875"/>
                    <a:pt x="3095" y="5875"/>
                  </a:cubicBezTo>
                  <a:cubicBezTo>
                    <a:pt x="3098" y="5862"/>
                    <a:pt x="3098" y="5862"/>
                    <a:pt x="3098" y="5862"/>
                  </a:cubicBezTo>
                  <a:cubicBezTo>
                    <a:pt x="3099" y="5848"/>
                    <a:pt x="3099" y="5848"/>
                    <a:pt x="3099" y="5848"/>
                  </a:cubicBezTo>
                  <a:cubicBezTo>
                    <a:pt x="3104" y="5840"/>
                    <a:pt x="3104" y="5840"/>
                    <a:pt x="3104" y="5840"/>
                  </a:cubicBezTo>
                  <a:cubicBezTo>
                    <a:pt x="3102" y="5832"/>
                    <a:pt x="3102" y="5832"/>
                    <a:pt x="3102" y="5832"/>
                  </a:cubicBezTo>
                  <a:cubicBezTo>
                    <a:pt x="3112" y="5828"/>
                    <a:pt x="3112" y="5828"/>
                    <a:pt x="3112" y="5828"/>
                  </a:cubicBezTo>
                  <a:cubicBezTo>
                    <a:pt x="3124" y="5819"/>
                    <a:pt x="3124" y="5819"/>
                    <a:pt x="3124" y="5819"/>
                  </a:cubicBezTo>
                  <a:cubicBezTo>
                    <a:pt x="3138" y="5823"/>
                    <a:pt x="3138" y="5823"/>
                    <a:pt x="3138" y="5823"/>
                  </a:cubicBezTo>
                  <a:cubicBezTo>
                    <a:pt x="3159" y="5819"/>
                    <a:pt x="3159" y="5819"/>
                    <a:pt x="3159" y="5819"/>
                  </a:cubicBezTo>
                  <a:cubicBezTo>
                    <a:pt x="3181" y="5821"/>
                    <a:pt x="3181" y="5821"/>
                    <a:pt x="3181" y="5821"/>
                  </a:cubicBezTo>
                  <a:cubicBezTo>
                    <a:pt x="3191" y="5808"/>
                    <a:pt x="3191" y="5808"/>
                    <a:pt x="3191" y="5808"/>
                  </a:cubicBezTo>
                  <a:cubicBezTo>
                    <a:pt x="3210" y="5812"/>
                    <a:pt x="3210" y="5812"/>
                    <a:pt x="3210" y="5812"/>
                  </a:cubicBezTo>
                  <a:cubicBezTo>
                    <a:pt x="3233" y="5813"/>
                    <a:pt x="3233" y="5813"/>
                    <a:pt x="3233" y="5813"/>
                  </a:cubicBezTo>
                  <a:cubicBezTo>
                    <a:pt x="3244" y="5823"/>
                    <a:pt x="3244" y="5823"/>
                    <a:pt x="3244" y="5823"/>
                  </a:cubicBezTo>
                  <a:cubicBezTo>
                    <a:pt x="3257" y="5822"/>
                    <a:pt x="3257" y="5822"/>
                    <a:pt x="3257" y="5822"/>
                  </a:cubicBezTo>
                  <a:cubicBezTo>
                    <a:pt x="3272" y="5829"/>
                    <a:pt x="3272" y="5829"/>
                    <a:pt x="3272" y="5829"/>
                  </a:cubicBezTo>
                  <a:cubicBezTo>
                    <a:pt x="3279" y="5823"/>
                    <a:pt x="3279" y="5823"/>
                    <a:pt x="3279" y="5823"/>
                  </a:cubicBezTo>
                  <a:cubicBezTo>
                    <a:pt x="3288" y="5820"/>
                    <a:pt x="3288" y="5820"/>
                    <a:pt x="3288" y="5820"/>
                  </a:cubicBezTo>
                  <a:cubicBezTo>
                    <a:pt x="3310" y="5827"/>
                    <a:pt x="3310" y="5827"/>
                    <a:pt x="3310" y="5827"/>
                  </a:cubicBezTo>
                  <a:cubicBezTo>
                    <a:pt x="3317" y="5824"/>
                    <a:pt x="3317" y="5824"/>
                    <a:pt x="3317" y="5824"/>
                  </a:cubicBezTo>
                  <a:cubicBezTo>
                    <a:pt x="3320" y="5817"/>
                    <a:pt x="3320" y="5817"/>
                    <a:pt x="3320" y="5817"/>
                  </a:cubicBezTo>
                  <a:cubicBezTo>
                    <a:pt x="3329" y="5817"/>
                    <a:pt x="3329" y="5817"/>
                    <a:pt x="3329" y="5817"/>
                  </a:cubicBezTo>
                  <a:cubicBezTo>
                    <a:pt x="3335" y="5826"/>
                    <a:pt x="3335" y="5826"/>
                    <a:pt x="3335" y="5826"/>
                  </a:cubicBezTo>
                  <a:cubicBezTo>
                    <a:pt x="3349" y="5830"/>
                    <a:pt x="3349" y="5830"/>
                    <a:pt x="3349" y="5830"/>
                  </a:cubicBezTo>
                  <a:cubicBezTo>
                    <a:pt x="3364" y="5838"/>
                    <a:pt x="3364" y="5838"/>
                    <a:pt x="3364" y="5838"/>
                  </a:cubicBezTo>
                  <a:cubicBezTo>
                    <a:pt x="3377" y="5833"/>
                    <a:pt x="3377" y="5833"/>
                    <a:pt x="3377" y="5833"/>
                  </a:cubicBezTo>
                  <a:cubicBezTo>
                    <a:pt x="3384" y="5835"/>
                    <a:pt x="3384" y="5835"/>
                    <a:pt x="3384" y="5835"/>
                  </a:cubicBezTo>
                  <a:cubicBezTo>
                    <a:pt x="3387" y="5829"/>
                    <a:pt x="3387" y="5829"/>
                    <a:pt x="3387" y="5829"/>
                  </a:cubicBezTo>
                  <a:cubicBezTo>
                    <a:pt x="3402" y="5832"/>
                    <a:pt x="3402" y="5832"/>
                    <a:pt x="3402" y="5832"/>
                  </a:cubicBezTo>
                  <a:cubicBezTo>
                    <a:pt x="3410" y="5829"/>
                    <a:pt x="3410" y="5829"/>
                    <a:pt x="3410" y="5829"/>
                  </a:cubicBezTo>
                  <a:cubicBezTo>
                    <a:pt x="3408" y="5821"/>
                    <a:pt x="3408" y="5821"/>
                    <a:pt x="3408" y="5821"/>
                  </a:cubicBezTo>
                  <a:cubicBezTo>
                    <a:pt x="3424" y="5821"/>
                    <a:pt x="3424" y="5821"/>
                    <a:pt x="3424" y="5821"/>
                  </a:cubicBezTo>
                  <a:cubicBezTo>
                    <a:pt x="3443" y="5823"/>
                    <a:pt x="3443" y="5823"/>
                    <a:pt x="3443" y="5823"/>
                  </a:cubicBezTo>
                  <a:cubicBezTo>
                    <a:pt x="3456" y="5813"/>
                    <a:pt x="3456" y="5813"/>
                    <a:pt x="3456" y="5813"/>
                  </a:cubicBezTo>
                  <a:cubicBezTo>
                    <a:pt x="3467" y="5808"/>
                    <a:pt x="3467" y="5808"/>
                    <a:pt x="3467" y="5808"/>
                  </a:cubicBezTo>
                  <a:cubicBezTo>
                    <a:pt x="3482" y="5806"/>
                    <a:pt x="3482" y="5806"/>
                    <a:pt x="3482" y="5806"/>
                  </a:cubicBezTo>
                  <a:cubicBezTo>
                    <a:pt x="3489" y="5796"/>
                    <a:pt x="3489" y="5796"/>
                    <a:pt x="3489" y="5796"/>
                  </a:cubicBezTo>
                  <a:cubicBezTo>
                    <a:pt x="3497" y="5791"/>
                    <a:pt x="3497" y="5791"/>
                    <a:pt x="3497" y="5791"/>
                  </a:cubicBezTo>
                  <a:cubicBezTo>
                    <a:pt x="3506" y="5795"/>
                    <a:pt x="3506" y="5795"/>
                    <a:pt x="3506" y="5795"/>
                  </a:cubicBezTo>
                  <a:cubicBezTo>
                    <a:pt x="3510" y="5801"/>
                    <a:pt x="3510" y="5801"/>
                    <a:pt x="3510" y="5801"/>
                  </a:cubicBezTo>
                  <a:cubicBezTo>
                    <a:pt x="3526" y="5800"/>
                    <a:pt x="3526" y="5800"/>
                    <a:pt x="3526" y="5800"/>
                  </a:cubicBezTo>
                  <a:cubicBezTo>
                    <a:pt x="3542" y="5805"/>
                    <a:pt x="3542" y="5805"/>
                    <a:pt x="3542" y="5805"/>
                  </a:cubicBezTo>
                  <a:cubicBezTo>
                    <a:pt x="3544" y="5796"/>
                    <a:pt x="3544" y="5796"/>
                    <a:pt x="3544" y="5796"/>
                  </a:cubicBezTo>
                  <a:cubicBezTo>
                    <a:pt x="3561" y="5788"/>
                    <a:pt x="3561" y="5788"/>
                    <a:pt x="3561" y="5788"/>
                  </a:cubicBezTo>
                  <a:cubicBezTo>
                    <a:pt x="3571" y="5782"/>
                    <a:pt x="3571" y="5782"/>
                    <a:pt x="3571" y="5782"/>
                  </a:cubicBezTo>
                  <a:cubicBezTo>
                    <a:pt x="3586" y="5789"/>
                    <a:pt x="3586" y="5789"/>
                    <a:pt x="3586" y="5789"/>
                  </a:cubicBezTo>
                  <a:cubicBezTo>
                    <a:pt x="3588" y="5796"/>
                    <a:pt x="3588" y="5796"/>
                    <a:pt x="3588" y="5796"/>
                  </a:cubicBezTo>
                  <a:cubicBezTo>
                    <a:pt x="3603" y="5796"/>
                    <a:pt x="3603" y="5796"/>
                    <a:pt x="3603" y="5796"/>
                  </a:cubicBezTo>
                  <a:cubicBezTo>
                    <a:pt x="3607" y="5804"/>
                    <a:pt x="3607" y="5804"/>
                    <a:pt x="3607" y="5804"/>
                  </a:cubicBezTo>
                  <a:cubicBezTo>
                    <a:pt x="3629" y="5816"/>
                    <a:pt x="3629" y="5816"/>
                    <a:pt x="3629" y="5816"/>
                  </a:cubicBezTo>
                  <a:cubicBezTo>
                    <a:pt x="3646" y="5821"/>
                    <a:pt x="3646" y="5821"/>
                    <a:pt x="3646" y="5821"/>
                  </a:cubicBezTo>
                  <a:cubicBezTo>
                    <a:pt x="3667" y="5824"/>
                    <a:pt x="3667" y="5824"/>
                    <a:pt x="3667" y="5824"/>
                  </a:cubicBezTo>
                  <a:cubicBezTo>
                    <a:pt x="3687" y="5818"/>
                    <a:pt x="3687" y="5818"/>
                    <a:pt x="3687" y="5818"/>
                  </a:cubicBezTo>
                  <a:cubicBezTo>
                    <a:pt x="3700" y="5818"/>
                    <a:pt x="3700" y="5818"/>
                    <a:pt x="3700" y="5818"/>
                  </a:cubicBezTo>
                  <a:cubicBezTo>
                    <a:pt x="3711" y="5822"/>
                    <a:pt x="3711" y="5822"/>
                    <a:pt x="3711" y="5822"/>
                  </a:cubicBezTo>
                  <a:cubicBezTo>
                    <a:pt x="3723" y="5827"/>
                    <a:pt x="3723" y="5827"/>
                    <a:pt x="3723" y="5827"/>
                  </a:cubicBezTo>
                  <a:cubicBezTo>
                    <a:pt x="3737" y="5828"/>
                    <a:pt x="3737" y="5828"/>
                    <a:pt x="3737" y="5828"/>
                  </a:cubicBezTo>
                  <a:cubicBezTo>
                    <a:pt x="3754" y="5834"/>
                    <a:pt x="3754" y="5834"/>
                    <a:pt x="3754" y="5834"/>
                  </a:cubicBezTo>
                  <a:cubicBezTo>
                    <a:pt x="3754" y="5834"/>
                    <a:pt x="3755" y="5849"/>
                    <a:pt x="3753" y="5853"/>
                  </a:cubicBezTo>
                  <a:cubicBezTo>
                    <a:pt x="3751" y="5858"/>
                    <a:pt x="3757" y="5867"/>
                    <a:pt x="3759" y="5866"/>
                  </a:cubicBezTo>
                  <a:cubicBezTo>
                    <a:pt x="3761" y="5865"/>
                    <a:pt x="3774" y="5866"/>
                    <a:pt x="3774" y="5866"/>
                  </a:cubicBezTo>
                  <a:cubicBezTo>
                    <a:pt x="3793" y="5865"/>
                    <a:pt x="3793" y="5865"/>
                    <a:pt x="3793" y="5865"/>
                  </a:cubicBezTo>
                  <a:cubicBezTo>
                    <a:pt x="3798" y="5854"/>
                    <a:pt x="3798" y="5854"/>
                    <a:pt x="3798" y="5854"/>
                  </a:cubicBezTo>
                  <a:cubicBezTo>
                    <a:pt x="3821" y="5843"/>
                    <a:pt x="3821" y="5843"/>
                    <a:pt x="3821" y="5843"/>
                  </a:cubicBezTo>
                  <a:cubicBezTo>
                    <a:pt x="3827" y="5839"/>
                    <a:pt x="3827" y="5839"/>
                    <a:pt x="3827" y="5839"/>
                  </a:cubicBezTo>
                  <a:cubicBezTo>
                    <a:pt x="3829" y="5824"/>
                    <a:pt x="3829" y="5824"/>
                    <a:pt x="3829" y="5824"/>
                  </a:cubicBezTo>
                  <a:cubicBezTo>
                    <a:pt x="3840" y="5809"/>
                    <a:pt x="3840" y="5809"/>
                    <a:pt x="3840" y="5809"/>
                  </a:cubicBezTo>
                  <a:cubicBezTo>
                    <a:pt x="3853" y="5809"/>
                    <a:pt x="3853" y="5809"/>
                    <a:pt x="3853" y="5809"/>
                  </a:cubicBezTo>
                  <a:cubicBezTo>
                    <a:pt x="3863" y="5808"/>
                    <a:pt x="3863" y="5808"/>
                    <a:pt x="3863" y="5808"/>
                  </a:cubicBezTo>
                  <a:cubicBezTo>
                    <a:pt x="3870" y="5804"/>
                    <a:pt x="3870" y="5804"/>
                    <a:pt x="3870" y="5804"/>
                  </a:cubicBezTo>
                  <a:cubicBezTo>
                    <a:pt x="3865" y="5794"/>
                    <a:pt x="3865" y="5794"/>
                    <a:pt x="3865" y="5794"/>
                  </a:cubicBezTo>
                  <a:cubicBezTo>
                    <a:pt x="3877" y="5791"/>
                    <a:pt x="3877" y="5791"/>
                    <a:pt x="3877" y="5791"/>
                  </a:cubicBezTo>
                  <a:cubicBezTo>
                    <a:pt x="3892" y="5784"/>
                    <a:pt x="3892" y="5784"/>
                    <a:pt x="3892" y="5784"/>
                  </a:cubicBezTo>
                  <a:cubicBezTo>
                    <a:pt x="3903" y="5789"/>
                    <a:pt x="3903" y="5789"/>
                    <a:pt x="3903" y="5789"/>
                  </a:cubicBezTo>
                  <a:cubicBezTo>
                    <a:pt x="3911" y="5802"/>
                    <a:pt x="3911" y="5802"/>
                    <a:pt x="3911" y="5802"/>
                  </a:cubicBezTo>
                  <a:cubicBezTo>
                    <a:pt x="3917" y="5807"/>
                    <a:pt x="3917" y="5807"/>
                    <a:pt x="3917" y="5807"/>
                  </a:cubicBezTo>
                  <a:cubicBezTo>
                    <a:pt x="3922" y="5805"/>
                    <a:pt x="3922" y="5805"/>
                    <a:pt x="3922" y="5805"/>
                  </a:cubicBezTo>
                  <a:cubicBezTo>
                    <a:pt x="3923" y="5794"/>
                    <a:pt x="3923" y="5794"/>
                    <a:pt x="3923" y="5794"/>
                  </a:cubicBezTo>
                  <a:cubicBezTo>
                    <a:pt x="3923" y="5784"/>
                    <a:pt x="3923" y="5784"/>
                    <a:pt x="3923" y="5784"/>
                  </a:cubicBezTo>
                  <a:cubicBezTo>
                    <a:pt x="3929" y="5771"/>
                    <a:pt x="3929" y="5771"/>
                    <a:pt x="3929" y="5771"/>
                  </a:cubicBezTo>
                  <a:cubicBezTo>
                    <a:pt x="3939" y="5769"/>
                    <a:pt x="3939" y="5769"/>
                    <a:pt x="3939" y="5769"/>
                  </a:cubicBezTo>
                  <a:cubicBezTo>
                    <a:pt x="3948" y="5773"/>
                    <a:pt x="3948" y="5773"/>
                    <a:pt x="3948" y="5773"/>
                  </a:cubicBezTo>
                  <a:cubicBezTo>
                    <a:pt x="3958" y="5776"/>
                    <a:pt x="3958" y="5776"/>
                    <a:pt x="3958" y="5776"/>
                  </a:cubicBezTo>
                  <a:cubicBezTo>
                    <a:pt x="3967" y="5771"/>
                    <a:pt x="3967" y="5771"/>
                    <a:pt x="3967" y="5771"/>
                  </a:cubicBezTo>
                  <a:cubicBezTo>
                    <a:pt x="3975" y="5768"/>
                    <a:pt x="3975" y="5768"/>
                    <a:pt x="3975" y="5768"/>
                  </a:cubicBezTo>
                  <a:cubicBezTo>
                    <a:pt x="3991" y="5776"/>
                    <a:pt x="3991" y="5776"/>
                    <a:pt x="3991" y="5776"/>
                  </a:cubicBezTo>
                  <a:cubicBezTo>
                    <a:pt x="4005" y="5790"/>
                    <a:pt x="4005" y="5790"/>
                    <a:pt x="4005" y="5790"/>
                  </a:cubicBezTo>
                  <a:cubicBezTo>
                    <a:pt x="4013" y="5799"/>
                    <a:pt x="4013" y="5799"/>
                    <a:pt x="4013" y="5799"/>
                  </a:cubicBezTo>
                  <a:cubicBezTo>
                    <a:pt x="4021" y="5796"/>
                    <a:pt x="4021" y="5796"/>
                    <a:pt x="4021" y="5796"/>
                  </a:cubicBezTo>
                  <a:cubicBezTo>
                    <a:pt x="4030" y="5790"/>
                    <a:pt x="4030" y="5790"/>
                    <a:pt x="4030" y="5790"/>
                  </a:cubicBezTo>
                  <a:cubicBezTo>
                    <a:pt x="4048" y="5784"/>
                    <a:pt x="4048" y="5784"/>
                    <a:pt x="4048" y="5784"/>
                  </a:cubicBezTo>
                  <a:cubicBezTo>
                    <a:pt x="4048" y="5187"/>
                    <a:pt x="4048" y="5187"/>
                    <a:pt x="4048" y="5187"/>
                  </a:cubicBezTo>
                  <a:cubicBezTo>
                    <a:pt x="4046" y="5189"/>
                    <a:pt x="4044" y="5189"/>
                    <a:pt x="4042" y="5189"/>
                  </a:cubicBezTo>
                  <a:cubicBezTo>
                    <a:pt x="4035" y="5189"/>
                    <a:pt x="4028" y="5169"/>
                    <a:pt x="4017" y="5161"/>
                  </a:cubicBezTo>
                  <a:cubicBezTo>
                    <a:pt x="4003" y="5153"/>
                    <a:pt x="3965" y="5170"/>
                    <a:pt x="3965" y="5170"/>
                  </a:cubicBezTo>
                  <a:cubicBezTo>
                    <a:pt x="3965" y="5170"/>
                    <a:pt x="3936" y="5134"/>
                    <a:pt x="3929" y="5119"/>
                  </a:cubicBezTo>
                  <a:cubicBezTo>
                    <a:pt x="3923" y="5099"/>
                    <a:pt x="3950" y="5078"/>
                    <a:pt x="3966" y="5056"/>
                  </a:cubicBezTo>
                  <a:cubicBezTo>
                    <a:pt x="3986" y="5034"/>
                    <a:pt x="3977" y="4980"/>
                    <a:pt x="3977" y="4980"/>
                  </a:cubicBezTo>
                  <a:cubicBezTo>
                    <a:pt x="3963" y="4967"/>
                    <a:pt x="3963" y="4967"/>
                    <a:pt x="3963" y="4967"/>
                  </a:cubicBezTo>
                  <a:cubicBezTo>
                    <a:pt x="3978" y="4949"/>
                    <a:pt x="3978" y="4949"/>
                    <a:pt x="3978" y="4949"/>
                  </a:cubicBezTo>
                  <a:cubicBezTo>
                    <a:pt x="3967" y="4945"/>
                    <a:pt x="3967" y="4945"/>
                    <a:pt x="3967" y="4945"/>
                  </a:cubicBezTo>
                  <a:cubicBezTo>
                    <a:pt x="3966" y="4887"/>
                    <a:pt x="3966" y="4887"/>
                    <a:pt x="3966" y="4887"/>
                  </a:cubicBezTo>
                  <a:cubicBezTo>
                    <a:pt x="3979" y="4865"/>
                    <a:pt x="3979" y="4865"/>
                    <a:pt x="3979" y="4865"/>
                  </a:cubicBezTo>
                  <a:cubicBezTo>
                    <a:pt x="3979" y="4865"/>
                    <a:pt x="3957" y="4845"/>
                    <a:pt x="3961" y="4834"/>
                  </a:cubicBezTo>
                  <a:cubicBezTo>
                    <a:pt x="3966" y="4822"/>
                    <a:pt x="3998" y="4843"/>
                    <a:pt x="4013" y="4847"/>
                  </a:cubicBezTo>
                  <a:cubicBezTo>
                    <a:pt x="4028" y="4848"/>
                    <a:pt x="4025" y="4837"/>
                    <a:pt x="4025" y="4837"/>
                  </a:cubicBezTo>
                  <a:cubicBezTo>
                    <a:pt x="4025" y="4837"/>
                    <a:pt x="3999" y="4816"/>
                    <a:pt x="4007" y="4805"/>
                  </a:cubicBezTo>
                  <a:cubicBezTo>
                    <a:pt x="4014" y="4797"/>
                    <a:pt x="4037" y="4782"/>
                    <a:pt x="4048" y="4776"/>
                  </a:cubicBezTo>
                  <a:cubicBezTo>
                    <a:pt x="4048" y="4584"/>
                    <a:pt x="4048" y="4584"/>
                    <a:pt x="4048" y="4584"/>
                  </a:cubicBezTo>
                  <a:cubicBezTo>
                    <a:pt x="4033" y="4585"/>
                    <a:pt x="4017" y="4585"/>
                    <a:pt x="4006" y="4583"/>
                  </a:cubicBezTo>
                  <a:cubicBezTo>
                    <a:pt x="3973" y="4578"/>
                    <a:pt x="3970" y="4555"/>
                    <a:pt x="3986" y="4533"/>
                  </a:cubicBezTo>
                  <a:cubicBezTo>
                    <a:pt x="4001" y="4515"/>
                    <a:pt x="4032" y="4537"/>
                    <a:pt x="4048" y="4526"/>
                  </a:cubicBezTo>
                  <a:cubicBezTo>
                    <a:pt x="4048" y="4507"/>
                    <a:pt x="4048" y="4507"/>
                    <a:pt x="4048" y="4507"/>
                  </a:cubicBezTo>
                  <a:cubicBezTo>
                    <a:pt x="4034" y="4492"/>
                    <a:pt x="3996" y="4477"/>
                    <a:pt x="3978" y="4471"/>
                  </a:cubicBezTo>
                  <a:cubicBezTo>
                    <a:pt x="3952" y="4462"/>
                    <a:pt x="3935" y="4423"/>
                    <a:pt x="3917" y="4411"/>
                  </a:cubicBezTo>
                  <a:cubicBezTo>
                    <a:pt x="3899" y="4402"/>
                    <a:pt x="3894" y="4417"/>
                    <a:pt x="3868" y="4416"/>
                  </a:cubicBezTo>
                  <a:cubicBezTo>
                    <a:pt x="3846" y="4415"/>
                    <a:pt x="3844" y="4373"/>
                    <a:pt x="3811" y="4364"/>
                  </a:cubicBezTo>
                  <a:cubicBezTo>
                    <a:pt x="3778" y="4351"/>
                    <a:pt x="3787" y="4393"/>
                    <a:pt x="3760" y="4399"/>
                  </a:cubicBezTo>
                  <a:cubicBezTo>
                    <a:pt x="3738" y="4406"/>
                    <a:pt x="3719" y="4401"/>
                    <a:pt x="3719" y="4401"/>
                  </a:cubicBezTo>
                  <a:cubicBezTo>
                    <a:pt x="3733" y="4429"/>
                    <a:pt x="3733" y="4429"/>
                    <a:pt x="3733" y="4429"/>
                  </a:cubicBezTo>
                  <a:cubicBezTo>
                    <a:pt x="3733" y="4429"/>
                    <a:pt x="3688" y="4427"/>
                    <a:pt x="3670" y="4418"/>
                  </a:cubicBezTo>
                  <a:cubicBezTo>
                    <a:pt x="3651" y="4413"/>
                    <a:pt x="3656" y="4391"/>
                    <a:pt x="3660" y="4383"/>
                  </a:cubicBezTo>
                  <a:cubicBezTo>
                    <a:pt x="3668" y="4372"/>
                    <a:pt x="3650" y="4364"/>
                    <a:pt x="3643" y="4356"/>
                  </a:cubicBezTo>
                  <a:cubicBezTo>
                    <a:pt x="3632" y="4347"/>
                    <a:pt x="3632" y="4332"/>
                    <a:pt x="3632" y="4332"/>
                  </a:cubicBezTo>
                  <a:cubicBezTo>
                    <a:pt x="3531" y="4350"/>
                    <a:pt x="3531" y="4350"/>
                    <a:pt x="3531" y="4350"/>
                  </a:cubicBezTo>
                  <a:cubicBezTo>
                    <a:pt x="3518" y="4208"/>
                    <a:pt x="3518" y="4208"/>
                    <a:pt x="3518" y="4208"/>
                  </a:cubicBezTo>
                  <a:cubicBezTo>
                    <a:pt x="3518" y="4208"/>
                    <a:pt x="3539" y="4175"/>
                    <a:pt x="3529" y="4144"/>
                  </a:cubicBezTo>
                  <a:cubicBezTo>
                    <a:pt x="3523" y="4113"/>
                    <a:pt x="3485" y="4119"/>
                    <a:pt x="3485" y="4119"/>
                  </a:cubicBezTo>
                  <a:cubicBezTo>
                    <a:pt x="3450" y="3991"/>
                    <a:pt x="3450" y="3991"/>
                    <a:pt x="3450" y="3991"/>
                  </a:cubicBezTo>
                  <a:cubicBezTo>
                    <a:pt x="3482" y="3939"/>
                    <a:pt x="3482" y="3939"/>
                    <a:pt x="3482" y="3939"/>
                  </a:cubicBezTo>
                  <a:cubicBezTo>
                    <a:pt x="3487" y="3920"/>
                    <a:pt x="3457" y="3915"/>
                    <a:pt x="3458" y="3888"/>
                  </a:cubicBezTo>
                  <a:cubicBezTo>
                    <a:pt x="3456" y="3861"/>
                    <a:pt x="3472" y="3839"/>
                    <a:pt x="3505" y="3840"/>
                  </a:cubicBezTo>
                  <a:cubicBezTo>
                    <a:pt x="3535" y="3842"/>
                    <a:pt x="3575" y="3874"/>
                    <a:pt x="3585" y="3894"/>
                  </a:cubicBezTo>
                  <a:cubicBezTo>
                    <a:pt x="3595" y="3917"/>
                    <a:pt x="3622" y="3915"/>
                    <a:pt x="3644" y="3916"/>
                  </a:cubicBezTo>
                  <a:cubicBezTo>
                    <a:pt x="3663" y="3917"/>
                    <a:pt x="3687" y="3868"/>
                    <a:pt x="3693" y="3834"/>
                  </a:cubicBezTo>
                  <a:cubicBezTo>
                    <a:pt x="3698" y="3800"/>
                    <a:pt x="3671" y="3829"/>
                    <a:pt x="3671" y="3829"/>
                  </a:cubicBezTo>
                  <a:cubicBezTo>
                    <a:pt x="3671" y="3829"/>
                    <a:pt x="3660" y="3809"/>
                    <a:pt x="3646" y="3801"/>
                  </a:cubicBezTo>
                  <a:cubicBezTo>
                    <a:pt x="3631" y="3789"/>
                    <a:pt x="3600" y="3742"/>
                    <a:pt x="3600" y="3742"/>
                  </a:cubicBezTo>
                  <a:cubicBezTo>
                    <a:pt x="3585" y="3741"/>
                    <a:pt x="3585" y="3741"/>
                    <a:pt x="3585" y="3741"/>
                  </a:cubicBezTo>
                  <a:cubicBezTo>
                    <a:pt x="3589" y="3730"/>
                    <a:pt x="3589" y="3730"/>
                    <a:pt x="3589" y="3730"/>
                  </a:cubicBezTo>
                  <a:cubicBezTo>
                    <a:pt x="3589" y="3730"/>
                    <a:pt x="3604" y="3723"/>
                    <a:pt x="3627" y="3720"/>
                  </a:cubicBezTo>
                  <a:cubicBezTo>
                    <a:pt x="3649" y="3717"/>
                    <a:pt x="3645" y="3660"/>
                    <a:pt x="3645" y="3660"/>
                  </a:cubicBezTo>
                  <a:cubicBezTo>
                    <a:pt x="3645" y="3660"/>
                    <a:pt x="3668" y="3642"/>
                    <a:pt x="3673" y="3623"/>
                  </a:cubicBezTo>
                  <a:cubicBezTo>
                    <a:pt x="3681" y="3608"/>
                    <a:pt x="3647" y="3610"/>
                    <a:pt x="3647" y="3610"/>
                  </a:cubicBezTo>
                  <a:cubicBezTo>
                    <a:pt x="3641" y="3571"/>
                    <a:pt x="3641" y="3571"/>
                    <a:pt x="3641" y="3571"/>
                  </a:cubicBezTo>
                  <a:cubicBezTo>
                    <a:pt x="3676" y="3554"/>
                    <a:pt x="3676" y="3554"/>
                    <a:pt x="3676" y="3554"/>
                  </a:cubicBezTo>
                  <a:cubicBezTo>
                    <a:pt x="3700" y="3513"/>
                    <a:pt x="3700" y="3513"/>
                    <a:pt x="3700" y="3513"/>
                  </a:cubicBezTo>
                  <a:cubicBezTo>
                    <a:pt x="3700" y="3513"/>
                    <a:pt x="3746" y="3488"/>
                    <a:pt x="3747" y="3477"/>
                  </a:cubicBezTo>
                  <a:cubicBezTo>
                    <a:pt x="3751" y="3462"/>
                    <a:pt x="3728" y="3465"/>
                    <a:pt x="3725" y="3453"/>
                  </a:cubicBezTo>
                  <a:cubicBezTo>
                    <a:pt x="3722" y="3445"/>
                    <a:pt x="3756" y="3439"/>
                    <a:pt x="3756" y="3428"/>
                  </a:cubicBezTo>
                  <a:cubicBezTo>
                    <a:pt x="3757" y="3420"/>
                    <a:pt x="3739" y="3396"/>
                    <a:pt x="3747" y="3389"/>
                  </a:cubicBezTo>
                  <a:cubicBezTo>
                    <a:pt x="3755" y="3382"/>
                    <a:pt x="3774" y="3371"/>
                    <a:pt x="3774" y="3371"/>
                  </a:cubicBezTo>
                  <a:cubicBezTo>
                    <a:pt x="3749" y="3347"/>
                    <a:pt x="3749" y="3347"/>
                    <a:pt x="3749" y="3347"/>
                  </a:cubicBezTo>
                  <a:cubicBezTo>
                    <a:pt x="3790" y="3349"/>
                    <a:pt x="3790" y="3349"/>
                    <a:pt x="3790" y="3349"/>
                  </a:cubicBezTo>
                  <a:cubicBezTo>
                    <a:pt x="3790" y="3349"/>
                    <a:pt x="3828" y="3328"/>
                    <a:pt x="3839" y="3332"/>
                  </a:cubicBezTo>
                  <a:cubicBezTo>
                    <a:pt x="3850" y="3337"/>
                    <a:pt x="3826" y="3370"/>
                    <a:pt x="3845" y="3375"/>
                  </a:cubicBezTo>
                  <a:cubicBezTo>
                    <a:pt x="3863" y="3383"/>
                    <a:pt x="3869" y="3337"/>
                    <a:pt x="3869" y="3337"/>
                  </a:cubicBezTo>
                  <a:cubicBezTo>
                    <a:pt x="3869" y="3337"/>
                    <a:pt x="3887" y="3342"/>
                    <a:pt x="3899" y="3335"/>
                  </a:cubicBezTo>
                  <a:cubicBezTo>
                    <a:pt x="3911" y="3328"/>
                    <a:pt x="3882" y="3304"/>
                    <a:pt x="3890" y="3289"/>
                  </a:cubicBezTo>
                  <a:cubicBezTo>
                    <a:pt x="3898" y="3274"/>
                    <a:pt x="3928" y="3275"/>
                    <a:pt x="3928" y="3275"/>
                  </a:cubicBezTo>
                  <a:cubicBezTo>
                    <a:pt x="3922" y="3248"/>
                    <a:pt x="3922" y="3248"/>
                    <a:pt x="3922" y="3248"/>
                  </a:cubicBezTo>
                  <a:cubicBezTo>
                    <a:pt x="3937" y="3241"/>
                    <a:pt x="3937" y="3241"/>
                    <a:pt x="3937" y="3241"/>
                  </a:cubicBezTo>
                  <a:cubicBezTo>
                    <a:pt x="3937" y="3241"/>
                    <a:pt x="3991" y="3282"/>
                    <a:pt x="4014" y="3279"/>
                  </a:cubicBezTo>
                  <a:cubicBezTo>
                    <a:pt x="4032" y="3280"/>
                    <a:pt x="4022" y="3257"/>
                    <a:pt x="4022" y="3257"/>
                  </a:cubicBezTo>
                  <a:cubicBezTo>
                    <a:pt x="4048" y="3258"/>
                    <a:pt x="4048" y="3258"/>
                    <a:pt x="4048" y="3258"/>
                  </a:cubicBezTo>
                  <a:cubicBezTo>
                    <a:pt x="4048" y="0"/>
                    <a:pt x="4048" y="0"/>
                    <a:pt x="4048" y="0"/>
                  </a:cubicBezTo>
                  <a:cubicBezTo>
                    <a:pt x="1858" y="0"/>
                    <a:pt x="1858" y="0"/>
                    <a:pt x="1858" y="0"/>
                  </a:cubicBezTo>
                  <a:cubicBezTo>
                    <a:pt x="1858" y="12"/>
                    <a:pt x="1858" y="21"/>
                    <a:pt x="1858" y="21"/>
                  </a:cubicBezTo>
                  <a:close/>
                  <a:moveTo>
                    <a:pt x="878" y="2461"/>
                  </a:moveTo>
                  <a:cubicBezTo>
                    <a:pt x="855" y="2471"/>
                    <a:pt x="826" y="2458"/>
                    <a:pt x="826" y="2458"/>
                  </a:cubicBezTo>
                  <a:cubicBezTo>
                    <a:pt x="785" y="2460"/>
                    <a:pt x="785" y="2460"/>
                    <a:pt x="785" y="2460"/>
                  </a:cubicBezTo>
                  <a:cubicBezTo>
                    <a:pt x="765" y="2490"/>
                    <a:pt x="765" y="2490"/>
                    <a:pt x="765" y="2490"/>
                  </a:cubicBezTo>
                  <a:cubicBezTo>
                    <a:pt x="765" y="2490"/>
                    <a:pt x="796" y="2541"/>
                    <a:pt x="766" y="2539"/>
                  </a:cubicBezTo>
                  <a:cubicBezTo>
                    <a:pt x="740" y="2542"/>
                    <a:pt x="706" y="2537"/>
                    <a:pt x="706" y="2537"/>
                  </a:cubicBezTo>
                  <a:cubicBezTo>
                    <a:pt x="708" y="2495"/>
                    <a:pt x="708" y="2495"/>
                    <a:pt x="708" y="2495"/>
                  </a:cubicBezTo>
                  <a:cubicBezTo>
                    <a:pt x="679" y="2478"/>
                    <a:pt x="679" y="2478"/>
                    <a:pt x="679" y="2478"/>
                  </a:cubicBezTo>
                  <a:cubicBezTo>
                    <a:pt x="679" y="2478"/>
                    <a:pt x="691" y="2459"/>
                    <a:pt x="670" y="2439"/>
                  </a:cubicBezTo>
                  <a:cubicBezTo>
                    <a:pt x="652" y="2419"/>
                    <a:pt x="623" y="2399"/>
                    <a:pt x="623" y="2399"/>
                  </a:cubicBezTo>
                  <a:cubicBezTo>
                    <a:pt x="623" y="2399"/>
                    <a:pt x="624" y="2376"/>
                    <a:pt x="614" y="2356"/>
                  </a:cubicBezTo>
                  <a:cubicBezTo>
                    <a:pt x="599" y="2336"/>
                    <a:pt x="511" y="2309"/>
                    <a:pt x="512" y="2290"/>
                  </a:cubicBezTo>
                  <a:cubicBezTo>
                    <a:pt x="516" y="2271"/>
                    <a:pt x="554" y="2258"/>
                    <a:pt x="554" y="2258"/>
                  </a:cubicBezTo>
                  <a:cubicBezTo>
                    <a:pt x="549" y="2223"/>
                    <a:pt x="549" y="2223"/>
                    <a:pt x="549" y="2223"/>
                  </a:cubicBezTo>
                  <a:cubicBezTo>
                    <a:pt x="549" y="2223"/>
                    <a:pt x="583" y="2209"/>
                    <a:pt x="584" y="2194"/>
                  </a:cubicBezTo>
                  <a:cubicBezTo>
                    <a:pt x="584" y="2175"/>
                    <a:pt x="590" y="2145"/>
                    <a:pt x="590" y="2145"/>
                  </a:cubicBezTo>
                  <a:cubicBezTo>
                    <a:pt x="608" y="2149"/>
                    <a:pt x="627" y="2154"/>
                    <a:pt x="627" y="2154"/>
                  </a:cubicBezTo>
                  <a:cubicBezTo>
                    <a:pt x="641" y="2174"/>
                    <a:pt x="641" y="2174"/>
                    <a:pt x="641" y="2174"/>
                  </a:cubicBezTo>
                  <a:cubicBezTo>
                    <a:pt x="645" y="2163"/>
                    <a:pt x="645" y="2163"/>
                    <a:pt x="645" y="2163"/>
                  </a:cubicBezTo>
                  <a:cubicBezTo>
                    <a:pt x="675" y="2164"/>
                    <a:pt x="675" y="2164"/>
                    <a:pt x="675" y="2164"/>
                  </a:cubicBezTo>
                  <a:cubicBezTo>
                    <a:pt x="692" y="2196"/>
                    <a:pt x="692" y="2196"/>
                    <a:pt x="692" y="2196"/>
                  </a:cubicBezTo>
                  <a:cubicBezTo>
                    <a:pt x="704" y="2185"/>
                    <a:pt x="704" y="2185"/>
                    <a:pt x="704" y="2185"/>
                  </a:cubicBezTo>
                  <a:cubicBezTo>
                    <a:pt x="725" y="2212"/>
                    <a:pt x="725" y="2212"/>
                    <a:pt x="725" y="2212"/>
                  </a:cubicBezTo>
                  <a:cubicBezTo>
                    <a:pt x="688" y="2211"/>
                    <a:pt x="688" y="2211"/>
                    <a:pt x="688" y="2211"/>
                  </a:cubicBezTo>
                  <a:cubicBezTo>
                    <a:pt x="688" y="2211"/>
                    <a:pt x="680" y="2222"/>
                    <a:pt x="691" y="2226"/>
                  </a:cubicBezTo>
                  <a:cubicBezTo>
                    <a:pt x="702" y="2230"/>
                    <a:pt x="710" y="2219"/>
                    <a:pt x="710" y="2219"/>
                  </a:cubicBezTo>
                  <a:cubicBezTo>
                    <a:pt x="710" y="2219"/>
                    <a:pt x="781" y="2215"/>
                    <a:pt x="806" y="2235"/>
                  </a:cubicBezTo>
                  <a:cubicBezTo>
                    <a:pt x="827" y="2259"/>
                    <a:pt x="831" y="2275"/>
                    <a:pt x="831" y="2275"/>
                  </a:cubicBezTo>
                  <a:cubicBezTo>
                    <a:pt x="863" y="2295"/>
                    <a:pt x="863" y="2295"/>
                    <a:pt x="863" y="2295"/>
                  </a:cubicBezTo>
                  <a:cubicBezTo>
                    <a:pt x="873" y="2330"/>
                    <a:pt x="873" y="2330"/>
                    <a:pt x="873" y="2330"/>
                  </a:cubicBezTo>
                  <a:cubicBezTo>
                    <a:pt x="873" y="2330"/>
                    <a:pt x="899" y="2335"/>
                    <a:pt x="894" y="2362"/>
                  </a:cubicBezTo>
                  <a:cubicBezTo>
                    <a:pt x="885" y="2388"/>
                    <a:pt x="863" y="2383"/>
                    <a:pt x="863" y="2383"/>
                  </a:cubicBezTo>
                  <a:cubicBezTo>
                    <a:pt x="863" y="2383"/>
                    <a:pt x="897" y="2450"/>
                    <a:pt x="878" y="2461"/>
                  </a:cubicBezTo>
                  <a:close/>
                  <a:moveTo>
                    <a:pt x="905" y="2562"/>
                  </a:moveTo>
                  <a:cubicBezTo>
                    <a:pt x="888" y="2553"/>
                    <a:pt x="888" y="2553"/>
                    <a:pt x="888" y="2553"/>
                  </a:cubicBezTo>
                  <a:cubicBezTo>
                    <a:pt x="887" y="2538"/>
                    <a:pt x="887" y="2538"/>
                    <a:pt x="887" y="2538"/>
                  </a:cubicBezTo>
                  <a:cubicBezTo>
                    <a:pt x="914" y="2552"/>
                    <a:pt x="914" y="2552"/>
                    <a:pt x="914" y="2552"/>
                  </a:cubicBezTo>
                  <a:lnTo>
                    <a:pt x="905" y="2562"/>
                  </a:lnTo>
                  <a:close/>
                  <a:moveTo>
                    <a:pt x="1215" y="2140"/>
                  </a:moveTo>
                  <a:cubicBezTo>
                    <a:pt x="1206" y="2155"/>
                    <a:pt x="1205" y="2182"/>
                    <a:pt x="1205" y="2182"/>
                  </a:cubicBezTo>
                  <a:cubicBezTo>
                    <a:pt x="1160" y="2187"/>
                    <a:pt x="1160" y="2187"/>
                    <a:pt x="1160" y="2187"/>
                  </a:cubicBezTo>
                  <a:cubicBezTo>
                    <a:pt x="1160" y="2187"/>
                    <a:pt x="1180" y="2154"/>
                    <a:pt x="1152" y="2122"/>
                  </a:cubicBezTo>
                  <a:cubicBezTo>
                    <a:pt x="1124" y="2086"/>
                    <a:pt x="1083" y="2080"/>
                    <a:pt x="1083" y="2080"/>
                  </a:cubicBezTo>
                  <a:cubicBezTo>
                    <a:pt x="1023" y="2066"/>
                    <a:pt x="1023" y="2066"/>
                    <a:pt x="1023" y="2066"/>
                  </a:cubicBezTo>
                  <a:cubicBezTo>
                    <a:pt x="955" y="2002"/>
                    <a:pt x="955" y="2002"/>
                    <a:pt x="955" y="2002"/>
                  </a:cubicBezTo>
                  <a:cubicBezTo>
                    <a:pt x="988" y="2026"/>
                    <a:pt x="988" y="2026"/>
                    <a:pt x="988" y="2026"/>
                  </a:cubicBezTo>
                  <a:cubicBezTo>
                    <a:pt x="999" y="2027"/>
                    <a:pt x="999" y="2027"/>
                    <a:pt x="999" y="2027"/>
                  </a:cubicBezTo>
                  <a:cubicBezTo>
                    <a:pt x="1001" y="1992"/>
                    <a:pt x="1001" y="1992"/>
                    <a:pt x="1001" y="1992"/>
                  </a:cubicBezTo>
                  <a:cubicBezTo>
                    <a:pt x="972" y="1972"/>
                    <a:pt x="972" y="1972"/>
                    <a:pt x="972" y="1972"/>
                  </a:cubicBezTo>
                  <a:cubicBezTo>
                    <a:pt x="961" y="1967"/>
                    <a:pt x="961" y="1967"/>
                    <a:pt x="961" y="1967"/>
                  </a:cubicBezTo>
                  <a:cubicBezTo>
                    <a:pt x="932" y="1932"/>
                    <a:pt x="932" y="1932"/>
                    <a:pt x="932" y="1932"/>
                  </a:cubicBezTo>
                  <a:cubicBezTo>
                    <a:pt x="907" y="1904"/>
                    <a:pt x="907" y="1904"/>
                    <a:pt x="907" y="1904"/>
                  </a:cubicBezTo>
                  <a:cubicBezTo>
                    <a:pt x="915" y="1904"/>
                    <a:pt x="915" y="1904"/>
                    <a:pt x="915" y="1904"/>
                  </a:cubicBezTo>
                  <a:cubicBezTo>
                    <a:pt x="944" y="1925"/>
                    <a:pt x="944" y="1925"/>
                    <a:pt x="944" y="1925"/>
                  </a:cubicBezTo>
                  <a:cubicBezTo>
                    <a:pt x="950" y="1944"/>
                    <a:pt x="950" y="1944"/>
                    <a:pt x="950" y="1944"/>
                  </a:cubicBezTo>
                  <a:cubicBezTo>
                    <a:pt x="1002" y="1973"/>
                    <a:pt x="1002" y="1973"/>
                    <a:pt x="1002" y="1973"/>
                  </a:cubicBezTo>
                  <a:cubicBezTo>
                    <a:pt x="1002" y="1965"/>
                    <a:pt x="1002" y="1965"/>
                    <a:pt x="1002" y="1965"/>
                  </a:cubicBezTo>
                  <a:cubicBezTo>
                    <a:pt x="981" y="1934"/>
                    <a:pt x="981" y="1934"/>
                    <a:pt x="981" y="1934"/>
                  </a:cubicBezTo>
                  <a:cubicBezTo>
                    <a:pt x="996" y="1935"/>
                    <a:pt x="996" y="1935"/>
                    <a:pt x="996" y="1935"/>
                  </a:cubicBezTo>
                  <a:cubicBezTo>
                    <a:pt x="949" y="1890"/>
                    <a:pt x="949" y="1890"/>
                    <a:pt x="949" y="1890"/>
                  </a:cubicBezTo>
                  <a:cubicBezTo>
                    <a:pt x="993" y="1915"/>
                    <a:pt x="993" y="1915"/>
                    <a:pt x="993" y="1915"/>
                  </a:cubicBezTo>
                  <a:cubicBezTo>
                    <a:pt x="951" y="1860"/>
                    <a:pt x="951" y="1860"/>
                    <a:pt x="951" y="1860"/>
                  </a:cubicBezTo>
                  <a:cubicBezTo>
                    <a:pt x="951" y="1860"/>
                    <a:pt x="1005" y="1904"/>
                    <a:pt x="1008" y="1916"/>
                  </a:cubicBezTo>
                  <a:cubicBezTo>
                    <a:pt x="1015" y="1928"/>
                    <a:pt x="1036" y="1952"/>
                    <a:pt x="1043" y="1956"/>
                  </a:cubicBezTo>
                  <a:cubicBezTo>
                    <a:pt x="1047" y="1956"/>
                    <a:pt x="1048" y="1945"/>
                    <a:pt x="1048" y="1945"/>
                  </a:cubicBezTo>
                  <a:cubicBezTo>
                    <a:pt x="1048" y="1945"/>
                    <a:pt x="1026" y="1928"/>
                    <a:pt x="1030" y="1921"/>
                  </a:cubicBezTo>
                  <a:cubicBezTo>
                    <a:pt x="1034" y="1913"/>
                    <a:pt x="1078" y="1946"/>
                    <a:pt x="1079" y="1912"/>
                  </a:cubicBezTo>
                  <a:cubicBezTo>
                    <a:pt x="1084" y="1878"/>
                    <a:pt x="1041" y="1845"/>
                    <a:pt x="1041" y="1845"/>
                  </a:cubicBezTo>
                  <a:cubicBezTo>
                    <a:pt x="1022" y="1844"/>
                    <a:pt x="1022" y="1844"/>
                    <a:pt x="1022" y="1844"/>
                  </a:cubicBezTo>
                  <a:cubicBezTo>
                    <a:pt x="993" y="1831"/>
                    <a:pt x="993" y="1831"/>
                    <a:pt x="993" y="1831"/>
                  </a:cubicBezTo>
                  <a:cubicBezTo>
                    <a:pt x="982" y="1831"/>
                    <a:pt x="982" y="1831"/>
                    <a:pt x="982" y="1831"/>
                  </a:cubicBezTo>
                  <a:cubicBezTo>
                    <a:pt x="1017" y="1882"/>
                    <a:pt x="1017" y="1882"/>
                    <a:pt x="1017" y="1882"/>
                  </a:cubicBezTo>
                  <a:cubicBezTo>
                    <a:pt x="1017" y="1882"/>
                    <a:pt x="916" y="1797"/>
                    <a:pt x="924" y="1790"/>
                  </a:cubicBezTo>
                  <a:cubicBezTo>
                    <a:pt x="932" y="1779"/>
                    <a:pt x="953" y="1799"/>
                    <a:pt x="953" y="1799"/>
                  </a:cubicBezTo>
                  <a:cubicBezTo>
                    <a:pt x="953" y="1799"/>
                    <a:pt x="972" y="1792"/>
                    <a:pt x="983" y="1796"/>
                  </a:cubicBezTo>
                  <a:cubicBezTo>
                    <a:pt x="995" y="1797"/>
                    <a:pt x="1031" y="1818"/>
                    <a:pt x="1031" y="1818"/>
                  </a:cubicBezTo>
                  <a:cubicBezTo>
                    <a:pt x="1031" y="1818"/>
                    <a:pt x="1080" y="1809"/>
                    <a:pt x="1097" y="1848"/>
                  </a:cubicBezTo>
                  <a:cubicBezTo>
                    <a:pt x="1118" y="1883"/>
                    <a:pt x="1086" y="1924"/>
                    <a:pt x="1101" y="1936"/>
                  </a:cubicBezTo>
                  <a:cubicBezTo>
                    <a:pt x="1115" y="1948"/>
                    <a:pt x="1140" y="1984"/>
                    <a:pt x="1140" y="1984"/>
                  </a:cubicBezTo>
                  <a:cubicBezTo>
                    <a:pt x="1162" y="1985"/>
                    <a:pt x="1162" y="1985"/>
                    <a:pt x="1162" y="1985"/>
                  </a:cubicBezTo>
                  <a:cubicBezTo>
                    <a:pt x="1164" y="2012"/>
                    <a:pt x="1164" y="2012"/>
                    <a:pt x="1164" y="2012"/>
                  </a:cubicBezTo>
                  <a:cubicBezTo>
                    <a:pt x="1164" y="2012"/>
                    <a:pt x="1227" y="2034"/>
                    <a:pt x="1233" y="2068"/>
                  </a:cubicBezTo>
                  <a:cubicBezTo>
                    <a:pt x="1239" y="2103"/>
                    <a:pt x="1227" y="2122"/>
                    <a:pt x="1215" y="2140"/>
                  </a:cubicBezTo>
                  <a:close/>
                  <a:moveTo>
                    <a:pt x="1433" y="1431"/>
                  </a:moveTo>
                  <a:cubicBezTo>
                    <a:pt x="1416" y="1422"/>
                    <a:pt x="1416" y="1422"/>
                    <a:pt x="1416" y="1422"/>
                  </a:cubicBezTo>
                  <a:cubicBezTo>
                    <a:pt x="1422" y="1408"/>
                    <a:pt x="1422" y="1408"/>
                    <a:pt x="1422" y="1408"/>
                  </a:cubicBezTo>
                  <a:cubicBezTo>
                    <a:pt x="1441" y="1396"/>
                    <a:pt x="1441" y="1396"/>
                    <a:pt x="1441" y="1396"/>
                  </a:cubicBezTo>
                  <a:cubicBezTo>
                    <a:pt x="1457" y="1416"/>
                    <a:pt x="1457" y="1416"/>
                    <a:pt x="1457" y="1416"/>
                  </a:cubicBezTo>
                  <a:lnTo>
                    <a:pt x="1433" y="1431"/>
                  </a:lnTo>
                  <a:close/>
                  <a:moveTo>
                    <a:pt x="1460" y="1446"/>
                  </a:moveTo>
                  <a:cubicBezTo>
                    <a:pt x="1448" y="1455"/>
                    <a:pt x="1447" y="1437"/>
                    <a:pt x="1447" y="1437"/>
                  </a:cubicBezTo>
                  <a:cubicBezTo>
                    <a:pt x="1470" y="1425"/>
                    <a:pt x="1476" y="1437"/>
                    <a:pt x="1460" y="1446"/>
                  </a:cubicBezTo>
                  <a:close/>
                  <a:moveTo>
                    <a:pt x="1465" y="1407"/>
                  </a:moveTo>
                  <a:cubicBezTo>
                    <a:pt x="1460" y="1392"/>
                    <a:pt x="1460" y="1392"/>
                    <a:pt x="1460" y="1392"/>
                  </a:cubicBezTo>
                  <a:cubicBezTo>
                    <a:pt x="1493" y="1385"/>
                    <a:pt x="1493" y="1385"/>
                    <a:pt x="1493" y="1385"/>
                  </a:cubicBezTo>
                  <a:lnTo>
                    <a:pt x="1465" y="1407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17" name="Freeform 721">
              <a:extLst>
                <a:ext uri="{FF2B5EF4-FFF2-40B4-BE49-F238E27FC236}">
                  <a16:creationId xmlns:a16="http://schemas.microsoft.com/office/drawing/2014/main" id="{20E47EBD-0B6B-404A-9F78-8E1BC21772D3}"/>
                </a:ext>
              </a:extLst>
            </p:cNvPr>
            <p:cNvSpPr>
              <a:spLocks/>
            </p:cNvSpPr>
            <p:nvPr/>
          </p:nvSpPr>
          <p:spPr bwMode="gray">
            <a:xfrm>
              <a:off x="6826225" y="3461233"/>
              <a:ext cx="3190" cy="1595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0 h 3"/>
                <a:gd name="T4" fmla="*/ 0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2" y="2"/>
                    <a:pt x="3" y="1"/>
                    <a:pt x="4" y="0"/>
                  </a:cubicBezTo>
                  <a:cubicBezTo>
                    <a:pt x="1" y="0"/>
                    <a:pt x="0" y="0"/>
                    <a:pt x="0" y="3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18" name="Freeform 722">
              <a:extLst>
                <a:ext uri="{FF2B5EF4-FFF2-40B4-BE49-F238E27FC236}">
                  <a16:creationId xmlns:a16="http://schemas.microsoft.com/office/drawing/2014/main" id="{A3F7BD0B-30FC-40FA-B06E-57F26A5C9CBC}"/>
                </a:ext>
              </a:extLst>
            </p:cNvPr>
            <p:cNvSpPr>
              <a:spLocks/>
            </p:cNvSpPr>
            <p:nvPr/>
          </p:nvSpPr>
          <p:spPr bwMode="gray">
            <a:xfrm>
              <a:off x="6848553" y="2667018"/>
              <a:ext cx="6379" cy="15948"/>
            </a:xfrm>
            <a:custGeom>
              <a:avLst/>
              <a:gdLst>
                <a:gd name="T0" fmla="*/ 12 w 12"/>
                <a:gd name="T1" fmla="*/ 0 h 30"/>
                <a:gd name="T2" fmla="*/ 0 w 12"/>
                <a:gd name="T3" fmla="*/ 30 h 30"/>
                <a:gd name="T4" fmla="*/ 12 w 12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30">
                  <a:moveTo>
                    <a:pt x="12" y="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8" y="15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19" name="Freeform 723">
              <a:extLst>
                <a:ext uri="{FF2B5EF4-FFF2-40B4-BE49-F238E27FC236}">
                  <a16:creationId xmlns:a16="http://schemas.microsoft.com/office/drawing/2014/main" id="{966C2AD2-DF32-416F-BEC5-FA358EDAEFAA}"/>
                </a:ext>
              </a:extLst>
            </p:cNvPr>
            <p:cNvSpPr>
              <a:spLocks/>
            </p:cNvSpPr>
            <p:nvPr/>
          </p:nvSpPr>
          <p:spPr bwMode="gray">
            <a:xfrm>
              <a:off x="7829360" y="4324025"/>
              <a:ext cx="1595" cy="1595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3 h 3"/>
                <a:gd name="T4" fmla="*/ 0 w 1"/>
                <a:gd name="T5" fmla="*/ 0 h 3"/>
                <a:gd name="T6" fmla="*/ 1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0" y="1"/>
                    <a:pt x="1" y="2"/>
                    <a:pt x="1" y="3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20" name="Freeform 724">
              <a:extLst>
                <a:ext uri="{FF2B5EF4-FFF2-40B4-BE49-F238E27FC236}">
                  <a16:creationId xmlns:a16="http://schemas.microsoft.com/office/drawing/2014/main" id="{6F55C74E-3BC1-42AD-9350-10ED4115109A}"/>
                </a:ext>
              </a:extLst>
            </p:cNvPr>
            <p:cNvSpPr>
              <a:spLocks/>
            </p:cNvSpPr>
            <p:nvPr/>
          </p:nvSpPr>
          <p:spPr bwMode="gray">
            <a:xfrm>
              <a:off x="7126049" y="1912674"/>
              <a:ext cx="3190" cy="1595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1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21" name="Freeform 725">
              <a:extLst>
                <a:ext uri="{FF2B5EF4-FFF2-40B4-BE49-F238E27FC236}">
                  <a16:creationId xmlns:a16="http://schemas.microsoft.com/office/drawing/2014/main" id="{50BB6437-92F7-44D5-BAF0-DEF9584D2816}"/>
                </a:ext>
              </a:extLst>
            </p:cNvPr>
            <p:cNvSpPr>
              <a:spLocks/>
            </p:cNvSpPr>
            <p:nvPr/>
          </p:nvSpPr>
          <p:spPr bwMode="gray">
            <a:xfrm>
              <a:off x="7113291" y="1912674"/>
              <a:ext cx="4785" cy="3190"/>
            </a:xfrm>
            <a:custGeom>
              <a:avLst/>
              <a:gdLst>
                <a:gd name="T0" fmla="*/ 1 w 9"/>
                <a:gd name="T1" fmla="*/ 0 h 5"/>
                <a:gd name="T2" fmla="*/ 0 w 9"/>
                <a:gd name="T3" fmla="*/ 5 h 5"/>
                <a:gd name="T4" fmla="*/ 9 w 9"/>
                <a:gd name="T5" fmla="*/ 4 h 5"/>
                <a:gd name="T6" fmla="*/ 1 w 9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5">
                  <a:moveTo>
                    <a:pt x="1" y="0"/>
                  </a:moveTo>
                  <a:cubicBezTo>
                    <a:pt x="1" y="0"/>
                    <a:pt x="0" y="2"/>
                    <a:pt x="0" y="5"/>
                  </a:cubicBezTo>
                  <a:cubicBezTo>
                    <a:pt x="9" y="4"/>
                    <a:pt x="9" y="4"/>
                    <a:pt x="9" y="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22" name="Freeform 726">
              <a:extLst>
                <a:ext uri="{FF2B5EF4-FFF2-40B4-BE49-F238E27FC236}">
                  <a16:creationId xmlns:a16="http://schemas.microsoft.com/office/drawing/2014/main" id="{D6FBB690-EDCA-471D-8E94-DE88C9545117}"/>
                </a:ext>
              </a:extLst>
            </p:cNvPr>
            <p:cNvSpPr>
              <a:spLocks/>
            </p:cNvSpPr>
            <p:nvPr/>
          </p:nvSpPr>
          <p:spPr bwMode="gray">
            <a:xfrm>
              <a:off x="7285530" y="2364004"/>
              <a:ext cx="22327" cy="17543"/>
            </a:xfrm>
            <a:custGeom>
              <a:avLst/>
              <a:gdLst>
                <a:gd name="T0" fmla="*/ 9 w 14"/>
                <a:gd name="T1" fmla="*/ 0 h 11"/>
                <a:gd name="T2" fmla="*/ 2 w 14"/>
                <a:gd name="T3" fmla="*/ 4 h 11"/>
                <a:gd name="T4" fmla="*/ 0 w 14"/>
                <a:gd name="T5" fmla="*/ 8 h 11"/>
                <a:gd name="T6" fmla="*/ 6 w 14"/>
                <a:gd name="T7" fmla="*/ 11 h 11"/>
                <a:gd name="T8" fmla="*/ 14 w 14"/>
                <a:gd name="T9" fmla="*/ 7 h 11"/>
                <a:gd name="T10" fmla="*/ 9 w 14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1">
                  <a:moveTo>
                    <a:pt x="9" y="0"/>
                  </a:moveTo>
                  <a:lnTo>
                    <a:pt x="2" y="4"/>
                  </a:lnTo>
                  <a:lnTo>
                    <a:pt x="0" y="8"/>
                  </a:lnTo>
                  <a:lnTo>
                    <a:pt x="6" y="11"/>
                  </a:lnTo>
                  <a:lnTo>
                    <a:pt x="14" y="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23" name="Freeform 727">
              <a:extLst>
                <a:ext uri="{FF2B5EF4-FFF2-40B4-BE49-F238E27FC236}">
                  <a16:creationId xmlns:a16="http://schemas.microsoft.com/office/drawing/2014/main" id="{4DA92E05-980A-4AD3-BEF5-2C6CEE4EB2F1}"/>
                </a:ext>
              </a:extLst>
            </p:cNvPr>
            <p:cNvSpPr>
              <a:spLocks/>
            </p:cNvSpPr>
            <p:nvPr/>
          </p:nvSpPr>
          <p:spPr bwMode="gray">
            <a:xfrm>
              <a:off x="7006439" y="2968437"/>
              <a:ext cx="14354" cy="12758"/>
            </a:xfrm>
            <a:custGeom>
              <a:avLst/>
              <a:gdLst>
                <a:gd name="T0" fmla="*/ 0 w 9"/>
                <a:gd name="T1" fmla="*/ 5 h 8"/>
                <a:gd name="T2" fmla="*/ 6 w 9"/>
                <a:gd name="T3" fmla="*/ 8 h 8"/>
                <a:gd name="T4" fmla="*/ 9 w 9"/>
                <a:gd name="T5" fmla="*/ 4 h 8"/>
                <a:gd name="T6" fmla="*/ 0 w 9"/>
                <a:gd name="T7" fmla="*/ 0 h 8"/>
                <a:gd name="T8" fmla="*/ 0 w 9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0" y="5"/>
                  </a:moveTo>
                  <a:lnTo>
                    <a:pt x="6" y="8"/>
                  </a:lnTo>
                  <a:lnTo>
                    <a:pt x="9" y="4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24" name="Freeform 728">
              <a:extLst>
                <a:ext uri="{FF2B5EF4-FFF2-40B4-BE49-F238E27FC236}">
                  <a16:creationId xmlns:a16="http://schemas.microsoft.com/office/drawing/2014/main" id="{C0FE5422-1A24-4ABE-B142-040FA6498D4F}"/>
                </a:ext>
              </a:extLst>
            </p:cNvPr>
            <p:cNvSpPr>
              <a:spLocks/>
            </p:cNvSpPr>
            <p:nvPr/>
          </p:nvSpPr>
          <p:spPr bwMode="gray">
            <a:xfrm>
              <a:off x="7303074" y="2378358"/>
              <a:ext cx="14354" cy="15948"/>
            </a:xfrm>
            <a:custGeom>
              <a:avLst/>
              <a:gdLst>
                <a:gd name="T0" fmla="*/ 0 w 29"/>
                <a:gd name="T1" fmla="*/ 12 h 30"/>
                <a:gd name="T2" fmla="*/ 13 w 29"/>
                <a:gd name="T3" fmla="*/ 21 h 30"/>
                <a:gd name="T4" fmla="*/ 0 w 29"/>
                <a:gd name="T5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30">
                  <a:moveTo>
                    <a:pt x="0" y="12"/>
                  </a:moveTo>
                  <a:cubicBezTo>
                    <a:pt x="0" y="12"/>
                    <a:pt x="1" y="30"/>
                    <a:pt x="13" y="21"/>
                  </a:cubicBezTo>
                  <a:cubicBezTo>
                    <a:pt x="29" y="12"/>
                    <a:pt x="23" y="0"/>
                    <a:pt x="0" y="12"/>
                  </a:cubicBez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25" name="Freeform 729">
              <a:extLst>
                <a:ext uri="{FF2B5EF4-FFF2-40B4-BE49-F238E27FC236}">
                  <a16:creationId xmlns:a16="http://schemas.microsoft.com/office/drawing/2014/main" id="{7CB44E98-B8CA-4120-842A-DED775EC3AFF}"/>
                </a:ext>
              </a:extLst>
            </p:cNvPr>
            <p:cNvSpPr>
              <a:spLocks/>
            </p:cNvSpPr>
            <p:nvPr/>
          </p:nvSpPr>
          <p:spPr bwMode="gray">
            <a:xfrm>
              <a:off x="7309453" y="2357625"/>
              <a:ext cx="17543" cy="12758"/>
            </a:xfrm>
            <a:custGeom>
              <a:avLst/>
              <a:gdLst>
                <a:gd name="T0" fmla="*/ 2 w 11"/>
                <a:gd name="T1" fmla="*/ 8 h 8"/>
                <a:gd name="T2" fmla="*/ 11 w 11"/>
                <a:gd name="T3" fmla="*/ 0 h 8"/>
                <a:gd name="T4" fmla="*/ 0 w 11"/>
                <a:gd name="T5" fmla="*/ 3 h 8"/>
                <a:gd name="T6" fmla="*/ 2 w 11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8">
                  <a:moveTo>
                    <a:pt x="2" y="8"/>
                  </a:moveTo>
                  <a:lnTo>
                    <a:pt x="11" y="0"/>
                  </a:lnTo>
                  <a:lnTo>
                    <a:pt x="0" y="3"/>
                  </a:lnTo>
                  <a:lnTo>
                    <a:pt x="2" y="8"/>
                  </a:lnTo>
                  <a:close/>
                </a:path>
              </a:pathLst>
            </a:custGeom>
            <a:solidFill>
              <a:schemeClr val="accent2"/>
            </a:solidFill>
            <a:ln w="3175" cap="flat">
              <a:solidFill>
                <a:schemeClr val="tx2"/>
              </a:solidFill>
              <a:prstDash val="solid"/>
              <a:miter lim="800000"/>
              <a:headEnd/>
              <a:tailEnd/>
            </a:ln>
            <a:effectLst>
              <a:outerShdw blurRad="50800" dist="38100" dir="5400000" algn="t" rotWithShape="0">
                <a:schemeClr val="tx2"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232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3" name="Titel 2">
            <a:extLst>
              <a:ext uri="{FF2B5EF4-FFF2-40B4-BE49-F238E27FC236}">
                <a16:creationId xmlns:a16="http://schemas.microsoft.com/office/drawing/2014/main" id="{EC112FC1-0699-4F0D-A8DD-95E1AAA280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 dirty="0"/>
              <a:t>Europakaart</a:t>
            </a:r>
          </a:p>
        </p:txBody>
      </p:sp>
      <p:sp>
        <p:nvSpPr>
          <p:cNvPr id="2" name="Tijdelijke aanduiding voor datum 1">
            <a:extLst>
              <a:ext uri="{FF2B5EF4-FFF2-40B4-BE49-F238E27FC236}">
                <a16:creationId xmlns:a16="http://schemas.microsoft.com/office/drawing/2014/main" id="{9141CCFB-650A-4BB0-A041-BCDEAB806DF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E860BC-3AB0-44C0-A98C-9265DD485B5D}" type="datetime1">
              <a:rPr lang="nl-NL" smtClean="0"/>
              <a:t>27-1-2021</a:t>
            </a:fld>
            <a:endParaRPr lang="nl-NL" dirty="0"/>
          </a:p>
        </p:txBody>
      </p:sp>
      <p:sp>
        <p:nvSpPr>
          <p:cNvPr id="4" name="Tijdelijke aanduiding voor voettekst 3">
            <a:extLst>
              <a:ext uri="{FF2B5EF4-FFF2-40B4-BE49-F238E27FC236}">
                <a16:creationId xmlns:a16="http://schemas.microsoft.com/office/drawing/2014/main" id="{47F80627-7B77-4397-A7FB-9374935E002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nl-NL" dirty="0"/>
              <a:t>Erasmus University Rotterdam </a:t>
            </a:r>
          </a:p>
        </p:txBody>
      </p:sp>
      <p:sp>
        <p:nvSpPr>
          <p:cNvPr id="5" name="Tijdelijke aanduiding voor dianummer 4">
            <a:extLst>
              <a:ext uri="{FF2B5EF4-FFF2-40B4-BE49-F238E27FC236}">
                <a16:creationId xmlns:a16="http://schemas.microsoft.com/office/drawing/2014/main" id="{4014914C-EB5F-4AE2-BA0B-D34918A9A3C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1A1203-CA3D-4D48-AFA0-9D668419C1D5}" type="slidenum">
              <a:rPr lang="nl-NL" smtClean="0"/>
              <a:pPr/>
              <a:t>2</a:t>
            </a:fld>
            <a:endParaRPr lang="nl-NL" dirty="0"/>
          </a:p>
        </p:txBody>
      </p:sp>
      <p:sp>
        <p:nvSpPr>
          <p:cNvPr id="201" name="Rechthoek: afgeronde hoeken 200">
            <a:extLst>
              <a:ext uri="{FF2B5EF4-FFF2-40B4-BE49-F238E27FC236}">
                <a16:creationId xmlns:a16="http://schemas.microsoft.com/office/drawing/2014/main" id="{249A98D7-B58A-47E4-A1EE-14F6AA77023D}"/>
              </a:ext>
            </a:extLst>
          </p:cNvPr>
          <p:cNvSpPr/>
          <p:nvPr/>
        </p:nvSpPr>
        <p:spPr>
          <a:xfrm>
            <a:off x="6839379" y="3450447"/>
            <a:ext cx="218024" cy="218024"/>
          </a:xfrm>
          <a:prstGeom prst="roundRect">
            <a:avLst/>
          </a:prstGeom>
          <a:noFill/>
          <a:ln w="1905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nl-NL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02" name="Rechthoek: afgeronde hoeken 201">
            <a:extLst>
              <a:ext uri="{FF2B5EF4-FFF2-40B4-BE49-F238E27FC236}">
                <a16:creationId xmlns:a16="http://schemas.microsoft.com/office/drawing/2014/main" id="{B9D53689-0790-4E72-B447-963099F4792B}"/>
              </a:ext>
            </a:extLst>
          </p:cNvPr>
          <p:cNvSpPr/>
          <p:nvPr/>
        </p:nvSpPr>
        <p:spPr>
          <a:xfrm>
            <a:off x="9489229" y="2139295"/>
            <a:ext cx="218024" cy="218024"/>
          </a:xfrm>
          <a:prstGeom prst="roundRect">
            <a:avLst/>
          </a:prstGeom>
          <a:noFill/>
          <a:ln w="1905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nl-NL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03" name="Rechthoek: afgeronde hoeken 202">
            <a:extLst>
              <a:ext uri="{FF2B5EF4-FFF2-40B4-BE49-F238E27FC236}">
                <a16:creationId xmlns:a16="http://schemas.microsoft.com/office/drawing/2014/main" id="{39C4D29F-FA64-4408-AE32-62F0026B7A64}"/>
              </a:ext>
            </a:extLst>
          </p:cNvPr>
          <p:cNvSpPr/>
          <p:nvPr/>
        </p:nvSpPr>
        <p:spPr>
          <a:xfrm>
            <a:off x="5447970" y="5069860"/>
            <a:ext cx="218024" cy="218024"/>
          </a:xfrm>
          <a:prstGeom prst="roundRect">
            <a:avLst/>
          </a:prstGeom>
          <a:noFill/>
          <a:ln w="1905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nl-NL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237860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" dur="25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" dur="25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250"/>
                                </p:stCondLst>
                                <p:childTnLst>
                                  <p:par>
                                    <p:cTn id="10" presetID="2" presetClass="entr" presetSubtype="1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" dur="25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" dur="25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5" presetID="2" presetClass="entr" presetSubtype="1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" dur="25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" dur="25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1" grpId="0" animBg="1"/>
          <p:bldP spid="202" grpId="0" animBg="1"/>
          <p:bldP spid="203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25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25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250"/>
                                </p:stCondLst>
                                <p:childTnLst>
                                  <p:par>
                                    <p:cTn id="10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25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25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5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25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25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1" grpId="0" animBg="1"/>
          <p:bldP spid="202" grpId="0" animBg="1"/>
          <p:bldP spid="203" grpId="0" animBg="1"/>
        </p:bldLst>
      </p:timing>
    </mc:Fallback>
  </mc:AlternateContent>
</p:sld>
</file>

<file path=ppt/theme/theme1.xml><?xml version="1.0" encoding="utf-8"?>
<a:theme xmlns:a="http://schemas.openxmlformats.org/drawingml/2006/main" name="1_TEMPLATE">
  <a:themeElements>
    <a:clrScheme name="EUR">
      <a:dk1>
        <a:srgbClr val="000000"/>
      </a:dk1>
      <a:lt1>
        <a:sysClr val="window" lastClr="FFFFFF"/>
      </a:lt1>
      <a:dk2>
        <a:srgbClr val="002328"/>
      </a:dk2>
      <a:lt2>
        <a:srgbClr val="E3DAD8"/>
      </a:lt2>
      <a:accent1>
        <a:srgbClr val="002328"/>
      </a:accent1>
      <a:accent2>
        <a:srgbClr val="0C8066"/>
      </a:accent2>
      <a:accent3>
        <a:srgbClr val="E3DAD8"/>
      </a:accent3>
      <a:accent4>
        <a:srgbClr val="002328"/>
      </a:accent4>
      <a:accent5>
        <a:srgbClr val="0C8066"/>
      </a:accent5>
      <a:accent6>
        <a:srgbClr val="E3DAD8"/>
      </a:accent6>
      <a:hlink>
        <a:srgbClr val="0C8066"/>
      </a:hlink>
      <a:folHlink>
        <a:srgbClr val="0C8066"/>
      </a:folHlink>
    </a:clrScheme>
    <a:fontScheme name="Arial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RAPPORTAGE">
  <a:themeElements>
    <a:clrScheme name="EUR">
      <a:dk1>
        <a:srgbClr val="000000"/>
      </a:dk1>
      <a:lt1>
        <a:sysClr val="window" lastClr="FFFFFF"/>
      </a:lt1>
      <a:dk2>
        <a:srgbClr val="002328"/>
      </a:dk2>
      <a:lt2>
        <a:srgbClr val="E3DAD8"/>
      </a:lt2>
      <a:accent1>
        <a:srgbClr val="002328"/>
      </a:accent1>
      <a:accent2>
        <a:srgbClr val="0C8066"/>
      </a:accent2>
      <a:accent3>
        <a:srgbClr val="E3DAD8"/>
      </a:accent3>
      <a:accent4>
        <a:srgbClr val="002328"/>
      </a:accent4>
      <a:accent5>
        <a:srgbClr val="0C8066"/>
      </a:accent5>
      <a:accent6>
        <a:srgbClr val="E3DAD8"/>
      </a:accent6>
      <a:hlink>
        <a:srgbClr val="0C8066"/>
      </a:hlink>
      <a:folHlink>
        <a:srgbClr val="0C8066"/>
      </a:folHlink>
    </a:clrScheme>
    <a:fontScheme name="Arial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Kantoorthema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4681</TotalTime>
  <Words>180</Words>
  <Application>Microsoft Office PowerPoint</Application>
  <PresentationFormat>Breedbeeld</PresentationFormat>
  <Paragraphs>24</Paragraphs>
  <Slides>2</Slides>
  <Notes>0</Notes>
  <HiddenSlides>0</HiddenSlides>
  <MMClips>0</MMClips>
  <ScaleCrop>false</ScaleCrop>
  <HeadingPairs>
    <vt:vector size="6" baseType="variant">
      <vt:variant>
        <vt:lpstr>Gebruikte lettertypen</vt:lpstr>
      </vt:variant>
      <vt:variant>
        <vt:i4>3</vt:i4>
      </vt:variant>
      <vt:variant>
        <vt:lpstr>Thema</vt:lpstr>
      </vt:variant>
      <vt:variant>
        <vt:i4>2</vt:i4>
      </vt:variant>
      <vt:variant>
        <vt:lpstr>Diatitels</vt:lpstr>
      </vt:variant>
      <vt:variant>
        <vt:i4>2</vt:i4>
      </vt:variant>
    </vt:vector>
  </HeadingPairs>
  <TitlesOfParts>
    <vt:vector size="7" baseType="lpstr">
      <vt:lpstr>Arial</vt:lpstr>
      <vt:lpstr>Calibri</vt:lpstr>
      <vt:lpstr>Segoe UI Light</vt:lpstr>
      <vt:lpstr>1_TEMPLATE</vt:lpstr>
      <vt:lpstr>RAPPORTAGE</vt:lpstr>
      <vt:lpstr>Wereldkaart</vt:lpstr>
      <vt:lpstr>Europakaart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PowerPoint-presentatie</dc:title>
  <dc:creator>Silvana Salamur</dc:creator>
  <cp:lastModifiedBy>Silvana Salamur</cp:lastModifiedBy>
  <cp:revision>371</cp:revision>
  <dcterms:created xsi:type="dcterms:W3CDTF">2020-03-03T12:36:00Z</dcterms:created>
  <dcterms:modified xsi:type="dcterms:W3CDTF">2021-01-27T15:09:09Z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NXPowerLiteLastOptimized">
    <vt:lpwstr>6249209</vt:lpwstr>
  </property>
  <property fmtid="{D5CDD505-2E9C-101B-9397-08002B2CF9AE}" pid="3" name="NXPowerLiteSettings">
    <vt:lpwstr>C780073804F000</vt:lpwstr>
  </property>
  <property fmtid="{D5CDD505-2E9C-101B-9397-08002B2CF9AE}" pid="4" name="NXPowerLiteVersion">
    <vt:lpwstr>D8.0.11</vt:lpwstr>
  </property>
</Properties>
</file>